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840" r:id="rId1"/>
  </p:sldMasterIdLst>
  <p:notesMasterIdLst>
    <p:notesMasterId r:id="rId10"/>
  </p:notesMasterIdLst>
  <p:sldIdLst>
    <p:sldId id="300" r:id="rId2"/>
    <p:sldId id="306" r:id="rId3"/>
    <p:sldId id="307" r:id="rId4"/>
    <p:sldId id="308" r:id="rId5"/>
    <p:sldId id="303" r:id="rId6"/>
    <p:sldId id="309" r:id="rId7"/>
    <p:sldId id="312" r:id="rId8"/>
    <p:sldId id="310" r:id="rId9"/>
  </p:sldIdLst>
  <p:sldSz cx="32399288" cy="41400413"/>
  <p:notesSz cx="6797675" cy="9926638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>
        <p15:guide id="1" orient="horz" pos="3126" userDrawn="1">
          <p15:clr>
            <a:srgbClr val="A4A3A4"/>
          </p15:clr>
        </p15:guide>
        <p15:guide id="2" pos="2141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0D8B9"/>
    <a:srgbClr val="66FFFF"/>
    <a:srgbClr val="CCA736"/>
    <a:srgbClr val="CC66FF"/>
    <a:srgbClr val="33CCCC"/>
    <a:srgbClr val="66CCFF"/>
    <a:srgbClr val="FF33CC"/>
    <a:srgbClr val="004BE2"/>
    <a:srgbClr val="E364E6"/>
    <a:srgbClr val="0033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9630" autoAdjust="0"/>
    <p:restoredTop sz="94722"/>
  </p:normalViewPr>
  <p:slideViewPr>
    <p:cSldViewPr snapToGrid="0">
      <p:cViewPr>
        <p:scale>
          <a:sx n="184" d="100"/>
          <a:sy n="184" d="100"/>
        </p:scale>
        <p:origin x="-26216" y="-2524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0" d="100"/>
        <a:sy n="60" d="100"/>
      </p:scale>
      <p:origin x="0" y="0"/>
    </p:cViewPr>
  </p:sorterViewPr>
  <p:notesViewPr>
    <p:cSldViewPr snapToGrid="0" showGuides="1">
      <p:cViewPr varScale="1">
        <p:scale>
          <a:sx n="105" d="100"/>
          <a:sy n="105" d="100"/>
        </p:scale>
        <p:origin x="4168" y="208"/>
      </p:cViewPr>
      <p:guideLst>
        <p:guide orient="horz" pos="3126"/>
        <p:guide pos="2141"/>
      </p:guideLst>
    </p:cSldViewPr>
  </p:notesViewPr>
  <p:gridSpacing cx="72008" cy="72008"/>
</p:viewPr>
</file>

<file path=ppt/_rels/presentation.xml.rels><?xml version='1.0' encoding='UTF-8' standalone='yes'?>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theme" Target="theme/theme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viewProps" Target="view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presProps" Target="presProps.xml"/><Relationship Id="rId5" Type="http://schemas.openxmlformats.org/officeDocument/2006/relationships/slide" Target="slides/slide4.xml"/><Relationship Id="rId10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tableStyles" Target="tableStyles.xml"/></Relationships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NZ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E212661-3CB9-4299-8C38-C2ECE98F736F}" type="datetimeFigureOut">
              <a:rPr lang="en-NZ" smtClean="0"/>
              <a:t>19/07/19</a:t>
            </a:fld>
            <a:endParaRPr lang="en-NZ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2089150" y="1241425"/>
            <a:ext cx="261937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NZ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2B1F99A-BE92-4E9D-9129-6AE6A9EC0867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3639085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1pPr>
    <a:lvl2pPr marL="1097010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2pPr>
    <a:lvl3pPr marL="219402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3pPr>
    <a:lvl4pPr marL="329103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4pPr>
    <a:lvl5pPr marL="438804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5pPr>
    <a:lvl6pPr marL="5485053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6pPr>
    <a:lvl7pPr marL="6582064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7pPr>
    <a:lvl8pPr marL="7679076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8pPr>
    <a:lvl9pPr marL="8776087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'1.0' encoding='UTF-8' standalone='yes'?>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'1.0' encoding='UTF-8' standalone='yes'?>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'1.0' encoding='UTF-8' standalone='yes'?>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'1.0' encoding='UTF-8' standalone='yes'?>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'1.0' encoding='UTF-8' standalone='yes'?>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'1.0' encoding='UTF-8' standalone='yes'?>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'1.0' encoding='UTF-8' standalone='yes'?>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679767" y="4777194"/>
            <a:ext cx="6359859" cy="3908614"/>
          </a:xfrm>
        </p:spPr>
        <p:txBody>
          <a:bodyPr/>
          <a:lstStyle/>
          <a:p>
            <a:r>
              <a:rPr lang="en-US" dirty="0"/>
              <a:t>.layer-id(background) not-selectable describes(</a:t>
            </a:r>
            <a:r>
              <a:rPr lang="en-NZ" dirty="0"/>
              <a:t>NCBITaxon:9606)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1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08305940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.layer-id(pulmonary) description(Pulmonary system) selected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2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58120703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.layer-id(digestive) description(Digestive system) selected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3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73559895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.layer-id(heart-region) description(Heart) selected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4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93252573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.layer-id(upper-body) not-selectable background-for(neural)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5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40001305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/>
              <a:t>.layer-id(lower-urinary) description(Lower urinary tract) selected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6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49440533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3200" dirty="0"/>
              <a:t>.layer-id(neural) description(Neural system) </a:t>
            </a:r>
            <a:r>
              <a:rPr lang="en-US" sz="3200" dirty="0" err="1"/>
              <a:t>queryable</a:t>
            </a:r>
            <a:r>
              <a:rPr lang="en-US" sz="3200" dirty="0"/>
              <a:t>-nodes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7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83499898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.layer-id(other-organs) description(Other organs)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8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562703465"/>
      </p:ext>
    </p:extLst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429947" y="6775487"/>
            <a:ext cx="27539395" cy="14413477"/>
          </a:xfrm>
        </p:spPr>
        <p:txBody>
          <a:bodyPr anchor="b"/>
          <a:lstStyle>
            <a:lvl1pPr algn="ctr">
              <a:defRPr sz="21259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049911" y="21744803"/>
            <a:ext cx="24299466" cy="9995513"/>
          </a:xfrm>
        </p:spPr>
        <p:txBody>
          <a:bodyPr/>
          <a:lstStyle>
            <a:lvl1pPr marL="0" indent="0" algn="ctr">
              <a:buNone/>
              <a:defRPr sz="8504"/>
            </a:lvl1pPr>
            <a:lvl2pPr marL="1619951" indent="0" algn="ctr">
              <a:buNone/>
              <a:defRPr sz="7086"/>
            </a:lvl2pPr>
            <a:lvl3pPr marL="3239902" indent="0" algn="ctr">
              <a:buNone/>
              <a:defRPr sz="6378"/>
            </a:lvl3pPr>
            <a:lvl4pPr marL="4859853" indent="0" algn="ctr">
              <a:buNone/>
              <a:defRPr sz="5669"/>
            </a:lvl4pPr>
            <a:lvl5pPr marL="6479804" indent="0" algn="ctr">
              <a:buNone/>
              <a:defRPr sz="5669"/>
            </a:lvl5pPr>
            <a:lvl6pPr marL="8099755" indent="0" algn="ctr">
              <a:buNone/>
              <a:defRPr sz="5669"/>
            </a:lvl6pPr>
            <a:lvl7pPr marL="9719706" indent="0" algn="ctr">
              <a:buNone/>
              <a:defRPr sz="5669"/>
            </a:lvl7pPr>
            <a:lvl8pPr marL="11339657" indent="0" algn="ctr">
              <a:buNone/>
              <a:defRPr sz="5669"/>
            </a:lvl8pPr>
            <a:lvl9pPr marL="12959608" indent="0" algn="ctr">
              <a:buNone/>
              <a:defRPr sz="5669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19/07/19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15747038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19/07/19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74320047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10578" y="10321365"/>
            <a:ext cx="27944386" cy="17221419"/>
          </a:xfrm>
        </p:spPr>
        <p:txBody>
          <a:bodyPr anchor="b"/>
          <a:lstStyle>
            <a:lvl1pPr>
              <a:defRPr sz="21259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10578" y="27705705"/>
            <a:ext cx="27944386" cy="9056337"/>
          </a:xfrm>
        </p:spPr>
        <p:txBody>
          <a:bodyPr/>
          <a:lstStyle>
            <a:lvl1pPr marL="0" indent="0">
              <a:buNone/>
              <a:defRPr sz="8504">
                <a:solidFill>
                  <a:schemeClr val="tx1"/>
                </a:solidFill>
              </a:defRPr>
            </a:lvl1pPr>
            <a:lvl2pPr marL="1619951" indent="0">
              <a:buNone/>
              <a:defRPr sz="7086">
                <a:solidFill>
                  <a:schemeClr val="tx1">
                    <a:tint val="75000"/>
                  </a:schemeClr>
                </a:solidFill>
              </a:defRPr>
            </a:lvl2pPr>
            <a:lvl3pPr marL="3239902" indent="0">
              <a:buNone/>
              <a:defRPr sz="6378">
                <a:solidFill>
                  <a:schemeClr val="tx1">
                    <a:tint val="75000"/>
                  </a:schemeClr>
                </a:solidFill>
              </a:defRPr>
            </a:lvl3pPr>
            <a:lvl4pPr marL="4859853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4pPr>
            <a:lvl5pPr marL="6479804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5pPr>
            <a:lvl6pPr marL="8099755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6pPr>
            <a:lvl7pPr marL="9719706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7pPr>
            <a:lvl8pPr marL="11339657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8pPr>
            <a:lvl9pPr marL="12959608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19/07/19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53220489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27451" y="11020943"/>
            <a:ext cx="13769697" cy="2626818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6402140" y="11020943"/>
            <a:ext cx="13769697" cy="2626818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19/07/19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6676283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204198"/>
            <a:ext cx="27944386" cy="8002166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31675" y="10148854"/>
            <a:ext cx="13706415" cy="4973797"/>
          </a:xfrm>
        </p:spPr>
        <p:txBody>
          <a:bodyPr anchor="b"/>
          <a:lstStyle>
            <a:lvl1pPr marL="0" indent="0">
              <a:buNone/>
              <a:defRPr sz="8504" b="1"/>
            </a:lvl1pPr>
            <a:lvl2pPr marL="1619951" indent="0">
              <a:buNone/>
              <a:defRPr sz="7086" b="1"/>
            </a:lvl2pPr>
            <a:lvl3pPr marL="3239902" indent="0">
              <a:buNone/>
              <a:defRPr sz="6378" b="1"/>
            </a:lvl3pPr>
            <a:lvl4pPr marL="4859853" indent="0">
              <a:buNone/>
              <a:defRPr sz="5669" b="1"/>
            </a:lvl4pPr>
            <a:lvl5pPr marL="6479804" indent="0">
              <a:buNone/>
              <a:defRPr sz="5669" b="1"/>
            </a:lvl5pPr>
            <a:lvl6pPr marL="8099755" indent="0">
              <a:buNone/>
              <a:defRPr sz="5669" b="1"/>
            </a:lvl6pPr>
            <a:lvl7pPr marL="9719706" indent="0">
              <a:buNone/>
              <a:defRPr sz="5669" b="1"/>
            </a:lvl7pPr>
            <a:lvl8pPr marL="11339657" indent="0">
              <a:buNone/>
              <a:defRPr sz="5669" b="1"/>
            </a:lvl8pPr>
            <a:lvl9pPr marL="12959608" indent="0">
              <a:buNone/>
              <a:defRPr sz="5669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231675" y="15122651"/>
            <a:ext cx="13706415" cy="2224314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16402142" y="10148854"/>
            <a:ext cx="13773917" cy="4973797"/>
          </a:xfrm>
        </p:spPr>
        <p:txBody>
          <a:bodyPr anchor="b"/>
          <a:lstStyle>
            <a:lvl1pPr marL="0" indent="0">
              <a:buNone/>
              <a:defRPr sz="8504" b="1"/>
            </a:lvl1pPr>
            <a:lvl2pPr marL="1619951" indent="0">
              <a:buNone/>
              <a:defRPr sz="7086" b="1"/>
            </a:lvl2pPr>
            <a:lvl3pPr marL="3239902" indent="0">
              <a:buNone/>
              <a:defRPr sz="6378" b="1"/>
            </a:lvl3pPr>
            <a:lvl4pPr marL="4859853" indent="0">
              <a:buNone/>
              <a:defRPr sz="5669" b="1"/>
            </a:lvl4pPr>
            <a:lvl5pPr marL="6479804" indent="0">
              <a:buNone/>
              <a:defRPr sz="5669" b="1"/>
            </a:lvl5pPr>
            <a:lvl6pPr marL="8099755" indent="0">
              <a:buNone/>
              <a:defRPr sz="5669" b="1"/>
            </a:lvl6pPr>
            <a:lvl7pPr marL="9719706" indent="0">
              <a:buNone/>
              <a:defRPr sz="5669" b="1"/>
            </a:lvl7pPr>
            <a:lvl8pPr marL="11339657" indent="0">
              <a:buNone/>
              <a:defRPr sz="5669" b="1"/>
            </a:lvl8pPr>
            <a:lvl9pPr marL="12959608" indent="0">
              <a:buNone/>
              <a:defRPr sz="5669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16402142" y="15122651"/>
            <a:ext cx="13773917" cy="2224314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19/07/19</a:t>
            </a:fld>
            <a:endParaRPr lang="en-NZ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63384457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19/07/19</a:t>
            </a:fld>
            <a:endParaRPr lang="en-NZ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41013735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19/07/19</a:t>
            </a:fld>
            <a:endParaRPr lang="en-NZ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8326308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760028"/>
            <a:ext cx="10449614" cy="9660096"/>
          </a:xfrm>
        </p:spPr>
        <p:txBody>
          <a:bodyPr anchor="b"/>
          <a:lstStyle>
            <a:lvl1pPr>
              <a:defRPr sz="11338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3773917" y="5960902"/>
            <a:ext cx="16402140" cy="29421127"/>
          </a:xfrm>
        </p:spPr>
        <p:txBody>
          <a:bodyPr/>
          <a:lstStyle>
            <a:lvl1pPr>
              <a:defRPr sz="11338"/>
            </a:lvl1pPr>
            <a:lvl2pPr>
              <a:defRPr sz="9921"/>
            </a:lvl2pPr>
            <a:lvl3pPr>
              <a:defRPr sz="8504"/>
            </a:lvl3pPr>
            <a:lvl4pPr>
              <a:defRPr sz="7086"/>
            </a:lvl4pPr>
            <a:lvl5pPr>
              <a:defRPr sz="7086"/>
            </a:lvl5pPr>
            <a:lvl6pPr>
              <a:defRPr sz="7086"/>
            </a:lvl6pPr>
            <a:lvl7pPr>
              <a:defRPr sz="7086"/>
            </a:lvl7pPr>
            <a:lvl8pPr>
              <a:defRPr sz="7086"/>
            </a:lvl8pPr>
            <a:lvl9pPr>
              <a:defRPr sz="7086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231671" y="12420124"/>
            <a:ext cx="10449614" cy="23009816"/>
          </a:xfrm>
        </p:spPr>
        <p:txBody>
          <a:bodyPr/>
          <a:lstStyle>
            <a:lvl1pPr marL="0" indent="0">
              <a:buNone/>
              <a:defRPr sz="5669"/>
            </a:lvl1pPr>
            <a:lvl2pPr marL="1619951" indent="0">
              <a:buNone/>
              <a:defRPr sz="4960"/>
            </a:lvl2pPr>
            <a:lvl3pPr marL="3239902" indent="0">
              <a:buNone/>
              <a:defRPr sz="4252"/>
            </a:lvl3pPr>
            <a:lvl4pPr marL="4859853" indent="0">
              <a:buNone/>
              <a:defRPr sz="3543"/>
            </a:lvl4pPr>
            <a:lvl5pPr marL="6479804" indent="0">
              <a:buNone/>
              <a:defRPr sz="3543"/>
            </a:lvl5pPr>
            <a:lvl6pPr marL="8099755" indent="0">
              <a:buNone/>
              <a:defRPr sz="3543"/>
            </a:lvl6pPr>
            <a:lvl7pPr marL="9719706" indent="0">
              <a:buNone/>
              <a:defRPr sz="3543"/>
            </a:lvl7pPr>
            <a:lvl8pPr marL="11339657" indent="0">
              <a:buNone/>
              <a:defRPr sz="3543"/>
            </a:lvl8pPr>
            <a:lvl9pPr marL="12959608" indent="0">
              <a:buNone/>
              <a:defRPr sz="354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19/07/19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13828471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760028"/>
            <a:ext cx="10449614" cy="9660096"/>
          </a:xfrm>
        </p:spPr>
        <p:txBody>
          <a:bodyPr anchor="b"/>
          <a:lstStyle>
            <a:lvl1pPr>
              <a:defRPr sz="11338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3773917" y="5960902"/>
            <a:ext cx="16402140" cy="29421127"/>
          </a:xfrm>
        </p:spPr>
        <p:txBody>
          <a:bodyPr anchor="t"/>
          <a:lstStyle>
            <a:lvl1pPr marL="0" indent="0">
              <a:buNone/>
              <a:defRPr sz="11338"/>
            </a:lvl1pPr>
            <a:lvl2pPr marL="1619951" indent="0">
              <a:buNone/>
              <a:defRPr sz="9921"/>
            </a:lvl2pPr>
            <a:lvl3pPr marL="3239902" indent="0">
              <a:buNone/>
              <a:defRPr sz="8504"/>
            </a:lvl3pPr>
            <a:lvl4pPr marL="4859853" indent="0">
              <a:buNone/>
              <a:defRPr sz="7086"/>
            </a:lvl4pPr>
            <a:lvl5pPr marL="6479804" indent="0">
              <a:buNone/>
              <a:defRPr sz="7086"/>
            </a:lvl5pPr>
            <a:lvl6pPr marL="8099755" indent="0">
              <a:buNone/>
              <a:defRPr sz="7086"/>
            </a:lvl6pPr>
            <a:lvl7pPr marL="9719706" indent="0">
              <a:buNone/>
              <a:defRPr sz="7086"/>
            </a:lvl7pPr>
            <a:lvl8pPr marL="11339657" indent="0">
              <a:buNone/>
              <a:defRPr sz="7086"/>
            </a:lvl8pPr>
            <a:lvl9pPr marL="12959608" indent="0">
              <a:buNone/>
              <a:defRPr sz="7086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231671" y="12420124"/>
            <a:ext cx="10449614" cy="23009816"/>
          </a:xfrm>
        </p:spPr>
        <p:txBody>
          <a:bodyPr/>
          <a:lstStyle>
            <a:lvl1pPr marL="0" indent="0">
              <a:buNone/>
              <a:defRPr sz="5669"/>
            </a:lvl1pPr>
            <a:lvl2pPr marL="1619951" indent="0">
              <a:buNone/>
              <a:defRPr sz="4960"/>
            </a:lvl2pPr>
            <a:lvl3pPr marL="3239902" indent="0">
              <a:buNone/>
              <a:defRPr sz="4252"/>
            </a:lvl3pPr>
            <a:lvl4pPr marL="4859853" indent="0">
              <a:buNone/>
              <a:defRPr sz="3543"/>
            </a:lvl4pPr>
            <a:lvl5pPr marL="6479804" indent="0">
              <a:buNone/>
              <a:defRPr sz="3543"/>
            </a:lvl5pPr>
            <a:lvl6pPr marL="8099755" indent="0">
              <a:buNone/>
              <a:defRPr sz="3543"/>
            </a:lvl6pPr>
            <a:lvl7pPr marL="9719706" indent="0">
              <a:buNone/>
              <a:defRPr sz="3543"/>
            </a:lvl7pPr>
            <a:lvl8pPr marL="11339657" indent="0">
              <a:buNone/>
              <a:defRPr sz="3543"/>
            </a:lvl8pPr>
            <a:lvl9pPr marL="12959608" indent="0">
              <a:buNone/>
              <a:defRPr sz="354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19/07/19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64830221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19/07/19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48781241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23185742" y="2204189"/>
            <a:ext cx="6986096" cy="35084936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27453" y="2204189"/>
            <a:ext cx="20553298" cy="35084936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19/07/19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452639990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27451" y="2204198"/>
            <a:ext cx="27944386" cy="800216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27451" y="11020943"/>
            <a:ext cx="27944386" cy="262681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2227451" y="38372058"/>
            <a:ext cx="728984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AB92D08-030C-4CCC-B51A-F0F106CF0689}" type="datetimeFigureOut">
              <a:rPr lang="en-NZ" smtClean="0"/>
              <a:t>19/07/19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0732264" y="38372058"/>
            <a:ext cx="1093476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22881997" y="38372058"/>
            <a:ext cx="728984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5336619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1" r:id="rId1"/>
    <p:sldLayoutId id="2147483842" r:id="rId2"/>
    <p:sldLayoutId id="2147483843" r:id="rId3"/>
    <p:sldLayoutId id="2147483844" r:id="rId4"/>
    <p:sldLayoutId id="2147483845" r:id="rId5"/>
    <p:sldLayoutId id="2147483846" r:id="rId6"/>
    <p:sldLayoutId id="2147483847" r:id="rId7"/>
    <p:sldLayoutId id="2147483848" r:id="rId8"/>
    <p:sldLayoutId id="2147483849" r:id="rId9"/>
    <p:sldLayoutId id="2147483850" r:id="rId10"/>
    <p:sldLayoutId id="2147483851" r:id="rId11"/>
  </p:sldLayoutIdLst>
  <p:txStyles>
    <p:titleStyle>
      <a:lvl1pPr algn="l" defTabSz="3239902" rtl="0" eaLnBrk="1" latinLnBrk="0" hangingPunct="1">
        <a:lnSpc>
          <a:spcPct val="90000"/>
        </a:lnSpc>
        <a:spcBef>
          <a:spcPct val="0"/>
        </a:spcBef>
        <a:buNone/>
        <a:defRPr sz="1559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809976" indent="-809976" algn="l" defTabSz="3239902" rtl="0" eaLnBrk="1" latinLnBrk="0" hangingPunct="1">
        <a:lnSpc>
          <a:spcPct val="90000"/>
        </a:lnSpc>
        <a:spcBef>
          <a:spcPts val="3543"/>
        </a:spcBef>
        <a:buFont typeface="Arial" panose="020B0604020202020204" pitchFamily="34" charset="0"/>
        <a:buChar char="•"/>
        <a:defRPr sz="9921" kern="1200">
          <a:solidFill>
            <a:schemeClr val="tx1"/>
          </a:solidFill>
          <a:latin typeface="+mn-lt"/>
          <a:ea typeface="+mn-ea"/>
          <a:cs typeface="+mn-cs"/>
        </a:defRPr>
      </a:lvl1pPr>
      <a:lvl2pPr marL="2429927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8504" kern="1200">
          <a:solidFill>
            <a:schemeClr val="tx1"/>
          </a:solidFill>
          <a:latin typeface="+mn-lt"/>
          <a:ea typeface="+mn-ea"/>
          <a:cs typeface="+mn-cs"/>
        </a:defRPr>
      </a:lvl2pPr>
      <a:lvl3pPr marL="4049878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7086" kern="1200">
          <a:solidFill>
            <a:schemeClr val="tx1"/>
          </a:solidFill>
          <a:latin typeface="+mn-lt"/>
          <a:ea typeface="+mn-ea"/>
          <a:cs typeface="+mn-cs"/>
        </a:defRPr>
      </a:lvl3pPr>
      <a:lvl4pPr marL="5669829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4pPr>
      <a:lvl5pPr marL="7289780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5pPr>
      <a:lvl6pPr marL="8909731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6pPr>
      <a:lvl7pPr marL="10529682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7pPr>
      <a:lvl8pPr marL="12149633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8pPr>
      <a:lvl9pPr marL="13769584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1pPr>
      <a:lvl2pPr marL="1619951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2pPr>
      <a:lvl3pPr marL="3239902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3pPr>
      <a:lvl4pPr marL="4859853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4pPr>
      <a:lvl5pPr marL="6479804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5pPr>
      <a:lvl6pPr marL="8099755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6pPr>
      <a:lvl7pPr marL="9719706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7pPr>
      <a:lvl8pPr marL="11339657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8pPr>
      <a:lvl9pPr marL="12959608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'1.0' encoding='UTF-8' standalone='yes'?>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'1.0' encoding='UTF-8' standalone='yes'?>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'1.0' encoding='UTF-8' standalone='yes'?>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5.xml.rels><?xml version='1.0' encoding='UTF-8' standalone='yes'?>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'1.0' encoding='UTF-8' standalone='yes'?>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7.xml.rels><?xml version='1.0' encoding='UTF-8' standalone='yes'?>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.xml.rels><?xml version='1.0' encoding='UTF-8' standalone='yes'?>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93" name="Group 2792"/>
          <p:cNvGrpSpPr/>
          <p:nvPr/>
        </p:nvGrpSpPr>
        <p:grpSpPr>
          <a:xfrm>
            <a:off x="2053803" y="8892786"/>
            <a:ext cx="8397640" cy="30706143"/>
            <a:chOff x="1258790" y="10342130"/>
            <a:chExt cx="7872730" cy="28786797"/>
          </a:xfrm>
        </p:grpSpPr>
        <p:grpSp>
          <p:nvGrpSpPr>
            <p:cNvPr id="34" name="Group 33"/>
            <p:cNvGrpSpPr/>
            <p:nvPr/>
          </p:nvGrpSpPr>
          <p:grpSpPr>
            <a:xfrm>
              <a:off x="3727074" y="10587457"/>
              <a:ext cx="5404446" cy="28541470"/>
              <a:chOff x="3074471" y="1923834"/>
              <a:chExt cx="915306" cy="4833832"/>
            </a:xfrm>
          </p:grpSpPr>
          <p:grpSp>
            <p:nvGrpSpPr>
              <p:cNvPr id="91" name="Group 90"/>
              <p:cNvGrpSpPr/>
              <p:nvPr/>
            </p:nvGrpSpPr>
            <p:grpSpPr>
              <a:xfrm>
                <a:off x="3153453" y="1923834"/>
                <a:ext cx="593570" cy="2926936"/>
                <a:chOff x="3153453" y="1923834"/>
                <a:chExt cx="593570" cy="2926936"/>
              </a:xfrm>
            </p:grpSpPr>
            <p:grpSp>
              <p:nvGrpSpPr>
                <p:cNvPr id="145" name="Group 144"/>
                <p:cNvGrpSpPr/>
                <p:nvPr/>
              </p:nvGrpSpPr>
              <p:grpSpPr>
                <a:xfrm>
                  <a:off x="3205904" y="1923834"/>
                  <a:ext cx="541119" cy="2926936"/>
                  <a:chOff x="3205904" y="1923834"/>
                  <a:chExt cx="541119" cy="2926936"/>
                </a:xfrm>
              </p:grpSpPr>
              <p:sp>
                <p:nvSpPr>
                  <p:cNvPr id="176" name="Freeform 175"/>
                  <p:cNvSpPr/>
                  <p:nvPr/>
                </p:nvSpPr>
                <p:spPr>
                  <a:xfrm>
                    <a:off x="3205904" y="1923834"/>
                    <a:ext cx="541119" cy="2926936"/>
                  </a:xfrm>
                  <a:custGeom>
                    <a:avLst/>
                    <a:gdLst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0884 w 552751"/>
                      <a:gd name="connsiteY0" fmla="*/ 0 h 2916502"/>
                      <a:gd name="connsiteX1" fmla="*/ 152628 w 552751"/>
                      <a:gd name="connsiteY1" fmla="*/ 288235 h 2916502"/>
                      <a:gd name="connsiteX2" fmla="*/ 222202 w 552751"/>
                      <a:gd name="connsiteY2" fmla="*/ 602311 h 2916502"/>
                      <a:gd name="connsiteX3" fmla="*/ 331532 w 552751"/>
                      <a:gd name="connsiteY3" fmla="*/ 944217 h 2916502"/>
                      <a:gd name="connsiteX4" fmla="*/ 500498 w 552751"/>
                      <a:gd name="connsiteY4" fmla="*/ 1365636 h 2916502"/>
                      <a:gd name="connsiteX5" fmla="*/ 550193 w 552751"/>
                      <a:gd name="connsiteY5" fmla="*/ 1995777 h 2916502"/>
                      <a:gd name="connsiteX6" fmla="*/ 540254 w 552751"/>
                      <a:gd name="connsiteY6" fmla="*/ 2423160 h 2916502"/>
                      <a:gd name="connsiteX7" fmla="*/ 494534 w 552751"/>
                      <a:gd name="connsiteY7" fmla="*/ 2828676 h 2916502"/>
                      <a:gd name="connsiteX8" fmla="*/ 466705 w 552751"/>
                      <a:gd name="connsiteY8" fmla="*/ 2916141 h 2916502"/>
                      <a:gd name="connsiteX9" fmla="*/ 422972 w 552751"/>
                      <a:gd name="connsiteY9" fmla="*/ 2816750 h 2916502"/>
                      <a:gd name="connsiteX10" fmla="*/ 411046 w 552751"/>
                      <a:gd name="connsiteY10" fmla="*/ 2552369 h 2916502"/>
                      <a:gd name="connsiteX11" fmla="*/ 450802 w 552751"/>
                      <a:gd name="connsiteY11" fmla="*/ 2097156 h 2916502"/>
                      <a:gd name="connsiteX12" fmla="*/ 458753 w 552751"/>
                      <a:gd name="connsiteY12" fmla="*/ 1580321 h 2916502"/>
                      <a:gd name="connsiteX13" fmla="*/ 323581 w 552751"/>
                      <a:gd name="connsiteY13" fmla="*/ 1152939 h 2916502"/>
                      <a:gd name="connsiteX14" fmla="*/ 152628 w 552751"/>
                      <a:gd name="connsiteY14" fmla="*/ 795130 h 2916502"/>
                      <a:gd name="connsiteX15" fmla="*/ 45286 w 552751"/>
                      <a:gd name="connsiteY15" fmla="*/ 419431 h 2916502"/>
                      <a:gd name="connsiteX16" fmla="*/ 1553 w 552751"/>
                      <a:gd name="connsiteY16" fmla="*/ 0 h 2916502"/>
                      <a:gd name="connsiteX17" fmla="*/ 110884 w 552751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72941 w 551198"/>
                      <a:gd name="connsiteY1" fmla="*/ 312089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9693"/>
                      <a:gd name="connsiteX1" fmla="*/ 163002 w 551198"/>
                      <a:gd name="connsiteY1" fmla="*/ 322028 h 2919693"/>
                      <a:gd name="connsiteX2" fmla="*/ 220649 w 551198"/>
                      <a:gd name="connsiteY2" fmla="*/ 602311 h 2919693"/>
                      <a:gd name="connsiteX3" fmla="*/ 329979 w 551198"/>
                      <a:gd name="connsiteY3" fmla="*/ 944217 h 2919693"/>
                      <a:gd name="connsiteX4" fmla="*/ 498945 w 551198"/>
                      <a:gd name="connsiteY4" fmla="*/ 1365636 h 2919693"/>
                      <a:gd name="connsiteX5" fmla="*/ 548640 w 551198"/>
                      <a:gd name="connsiteY5" fmla="*/ 1995777 h 2919693"/>
                      <a:gd name="connsiteX6" fmla="*/ 538701 w 551198"/>
                      <a:gd name="connsiteY6" fmla="*/ 2423160 h 2919693"/>
                      <a:gd name="connsiteX7" fmla="*/ 492981 w 551198"/>
                      <a:gd name="connsiteY7" fmla="*/ 2828676 h 2919693"/>
                      <a:gd name="connsiteX8" fmla="*/ 465152 w 551198"/>
                      <a:gd name="connsiteY8" fmla="*/ 2916141 h 2919693"/>
                      <a:gd name="connsiteX9" fmla="*/ 421419 w 551198"/>
                      <a:gd name="connsiteY9" fmla="*/ 2816750 h 2919693"/>
                      <a:gd name="connsiteX10" fmla="*/ 409493 w 551198"/>
                      <a:gd name="connsiteY10" fmla="*/ 2552369 h 2919693"/>
                      <a:gd name="connsiteX11" fmla="*/ 449249 w 551198"/>
                      <a:gd name="connsiteY11" fmla="*/ 2097156 h 2919693"/>
                      <a:gd name="connsiteX12" fmla="*/ 457200 w 551198"/>
                      <a:gd name="connsiteY12" fmla="*/ 1580321 h 2919693"/>
                      <a:gd name="connsiteX13" fmla="*/ 322028 w 551198"/>
                      <a:gd name="connsiteY13" fmla="*/ 1152939 h 2919693"/>
                      <a:gd name="connsiteX14" fmla="*/ 151075 w 551198"/>
                      <a:gd name="connsiteY14" fmla="*/ 795130 h 2919693"/>
                      <a:gd name="connsiteX15" fmla="*/ 43733 w 551198"/>
                      <a:gd name="connsiteY15" fmla="*/ 419431 h 2919693"/>
                      <a:gd name="connsiteX16" fmla="*/ 0 w 551198"/>
                      <a:gd name="connsiteY16" fmla="*/ 0 h 2919693"/>
                      <a:gd name="connsiteX17" fmla="*/ 109331 w 551198"/>
                      <a:gd name="connsiteY17" fmla="*/ 0 h 2919693"/>
                      <a:gd name="connsiteX0" fmla="*/ 109331 w 550599"/>
                      <a:gd name="connsiteY0" fmla="*/ 0 h 2917434"/>
                      <a:gd name="connsiteX1" fmla="*/ 163002 w 550599"/>
                      <a:gd name="connsiteY1" fmla="*/ 322028 h 2917434"/>
                      <a:gd name="connsiteX2" fmla="*/ 220649 w 550599"/>
                      <a:gd name="connsiteY2" fmla="*/ 602311 h 2917434"/>
                      <a:gd name="connsiteX3" fmla="*/ 329979 w 550599"/>
                      <a:gd name="connsiteY3" fmla="*/ 944217 h 2917434"/>
                      <a:gd name="connsiteX4" fmla="*/ 498945 w 550599"/>
                      <a:gd name="connsiteY4" fmla="*/ 1365636 h 2917434"/>
                      <a:gd name="connsiteX5" fmla="*/ 548640 w 550599"/>
                      <a:gd name="connsiteY5" fmla="*/ 1995777 h 2917434"/>
                      <a:gd name="connsiteX6" fmla="*/ 538701 w 550599"/>
                      <a:gd name="connsiteY6" fmla="*/ 2423160 h 2917434"/>
                      <a:gd name="connsiteX7" fmla="*/ 520810 w 550599"/>
                      <a:gd name="connsiteY7" fmla="*/ 2757114 h 2917434"/>
                      <a:gd name="connsiteX8" fmla="*/ 465152 w 550599"/>
                      <a:gd name="connsiteY8" fmla="*/ 2916141 h 2917434"/>
                      <a:gd name="connsiteX9" fmla="*/ 421419 w 550599"/>
                      <a:gd name="connsiteY9" fmla="*/ 2816750 h 2917434"/>
                      <a:gd name="connsiteX10" fmla="*/ 409493 w 550599"/>
                      <a:gd name="connsiteY10" fmla="*/ 2552369 h 2917434"/>
                      <a:gd name="connsiteX11" fmla="*/ 449249 w 550599"/>
                      <a:gd name="connsiteY11" fmla="*/ 2097156 h 2917434"/>
                      <a:gd name="connsiteX12" fmla="*/ 457200 w 550599"/>
                      <a:gd name="connsiteY12" fmla="*/ 1580321 h 2917434"/>
                      <a:gd name="connsiteX13" fmla="*/ 322028 w 550599"/>
                      <a:gd name="connsiteY13" fmla="*/ 1152939 h 2917434"/>
                      <a:gd name="connsiteX14" fmla="*/ 151075 w 550599"/>
                      <a:gd name="connsiteY14" fmla="*/ 795130 h 2917434"/>
                      <a:gd name="connsiteX15" fmla="*/ 43733 w 550599"/>
                      <a:gd name="connsiteY15" fmla="*/ 419431 h 2917434"/>
                      <a:gd name="connsiteX16" fmla="*/ 0 w 550599"/>
                      <a:gd name="connsiteY16" fmla="*/ 0 h 2917434"/>
                      <a:gd name="connsiteX17" fmla="*/ 109331 w 550599"/>
                      <a:gd name="connsiteY17" fmla="*/ 0 h 2917434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65152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87357 w 550599"/>
                      <a:gd name="connsiteY4" fmla="*/ 1072970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84328 w 525596"/>
                      <a:gd name="connsiteY0" fmla="*/ 16668 h 2935269"/>
                      <a:gd name="connsiteX1" fmla="*/ 137999 w 525596"/>
                      <a:gd name="connsiteY1" fmla="*/ 338696 h 2935269"/>
                      <a:gd name="connsiteX2" fmla="*/ 195646 w 525596"/>
                      <a:gd name="connsiteY2" fmla="*/ 618979 h 2935269"/>
                      <a:gd name="connsiteX3" fmla="*/ 258542 w 525596"/>
                      <a:gd name="connsiteY3" fmla="*/ 853728 h 2935269"/>
                      <a:gd name="connsiteX4" fmla="*/ 365926 w 525596"/>
                      <a:gd name="connsiteY4" fmla="*/ 1087257 h 2935269"/>
                      <a:gd name="connsiteX5" fmla="*/ 473942 w 525596"/>
                      <a:gd name="connsiteY5" fmla="*/ 1382304 h 2935269"/>
                      <a:gd name="connsiteX6" fmla="*/ 523637 w 525596"/>
                      <a:gd name="connsiteY6" fmla="*/ 2012445 h 2935269"/>
                      <a:gd name="connsiteX7" fmla="*/ 513698 w 525596"/>
                      <a:gd name="connsiteY7" fmla="*/ 2439828 h 2935269"/>
                      <a:gd name="connsiteX8" fmla="*/ 495807 w 525596"/>
                      <a:gd name="connsiteY8" fmla="*/ 2773782 h 2935269"/>
                      <a:gd name="connsiteX9" fmla="*/ 432198 w 525596"/>
                      <a:gd name="connsiteY9" fmla="*/ 2932809 h 2935269"/>
                      <a:gd name="connsiteX10" fmla="*/ 396416 w 525596"/>
                      <a:gd name="connsiteY10" fmla="*/ 2833418 h 2935269"/>
                      <a:gd name="connsiteX11" fmla="*/ 384490 w 525596"/>
                      <a:gd name="connsiteY11" fmla="*/ 2569037 h 2935269"/>
                      <a:gd name="connsiteX12" fmla="*/ 424246 w 525596"/>
                      <a:gd name="connsiteY12" fmla="*/ 2113824 h 2935269"/>
                      <a:gd name="connsiteX13" fmla="*/ 432197 w 525596"/>
                      <a:gd name="connsiteY13" fmla="*/ 1596989 h 2935269"/>
                      <a:gd name="connsiteX14" fmla="*/ 297025 w 525596"/>
                      <a:gd name="connsiteY14" fmla="*/ 1169607 h 2935269"/>
                      <a:gd name="connsiteX15" fmla="*/ 126072 w 525596"/>
                      <a:gd name="connsiteY15" fmla="*/ 811798 h 2935269"/>
                      <a:gd name="connsiteX16" fmla="*/ 18730 w 525596"/>
                      <a:gd name="connsiteY16" fmla="*/ 436099 h 2935269"/>
                      <a:gd name="connsiteX17" fmla="*/ 0 w 525596"/>
                      <a:gd name="connsiteY17" fmla="*/ 0 h 2935269"/>
                      <a:gd name="connsiteX18" fmla="*/ 84328 w 525596"/>
                      <a:gd name="connsiteY18" fmla="*/ 16668 h 2935269"/>
                      <a:gd name="connsiteX0" fmla="*/ 95367 w 536635"/>
                      <a:gd name="connsiteY0" fmla="*/ 16668 h 2935269"/>
                      <a:gd name="connsiteX1" fmla="*/ 149038 w 536635"/>
                      <a:gd name="connsiteY1" fmla="*/ 338696 h 2935269"/>
                      <a:gd name="connsiteX2" fmla="*/ 206685 w 536635"/>
                      <a:gd name="connsiteY2" fmla="*/ 618979 h 2935269"/>
                      <a:gd name="connsiteX3" fmla="*/ 269581 w 536635"/>
                      <a:gd name="connsiteY3" fmla="*/ 853728 h 2935269"/>
                      <a:gd name="connsiteX4" fmla="*/ 376965 w 536635"/>
                      <a:gd name="connsiteY4" fmla="*/ 1087257 h 2935269"/>
                      <a:gd name="connsiteX5" fmla="*/ 484981 w 536635"/>
                      <a:gd name="connsiteY5" fmla="*/ 1382304 h 2935269"/>
                      <a:gd name="connsiteX6" fmla="*/ 534676 w 536635"/>
                      <a:gd name="connsiteY6" fmla="*/ 2012445 h 2935269"/>
                      <a:gd name="connsiteX7" fmla="*/ 524737 w 536635"/>
                      <a:gd name="connsiteY7" fmla="*/ 2439828 h 2935269"/>
                      <a:gd name="connsiteX8" fmla="*/ 506846 w 536635"/>
                      <a:gd name="connsiteY8" fmla="*/ 2773782 h 2935269"/>
                      <a:gd name="connsiteX9" fmla="*/ 443237 w 536635"/>
                      <a:gd name="connsiteY9" fmla="*/ 2932809 h 2935269"/>
                      <a:gd name="connsiteX10" fmla="*/ 407455 w 536635"/>
                      <a:gd name="connsiteY10" fmla="*/ 2833418 h 2935269"/>
                      <a:gd name="connsiteX11" fmla="*/ 395529 w 536635"/>
                      <a:gd name="connsiteY11" fmla="*/ 2569037 h 2935269"/>
                      <a:gd name="connsiteX12" fmla="*/ 435285 w 536635"/>
                      <a:gd name="connsiteY12" fmla="*/ 2113824 h 2935269"/>
                      <a:gd name="connsiteX13" fmla="*/ 443236 w 536635"/>
                      <a:gd name="connsiteY13" fmla="*/ 1596989 h 2935269"/>
                      <a:gd name="connsiteX14" fmla="*/ 308064 w 536635"/>
                      <a:gd name="connsiteY14" fmla="*/ 1169607 h 2935269"/>
                      <a:gd name="connsiteX15" fmla="*/ 137111 w 536635"/>
                      <a:gd name="connsiteY15" fmla="*/ 811798 h 2935269"/>
                      <a:gd name="connsiteX16" fmla="*/ 29769 w 536635"/>
                      <a:gd name="connsiteY16" fmla="*/ 436099 h 2935269"/>
                      <a:gd name="connsiteX17" fmla="*/ 11039 w 536635"/>
                      <a:gd name="connsiteY17" fmla="*/ 0 h 2935269"/>
                      <a:gd name="connsiteX18" fmla="*/ 95367 w 536635"/>
                      <a:gd name="connsiteY18" fmla="*/ 16668 h 2935269"/>
                      <a:gd name="connsiteX0" fmla="*/ 98386 w 539654"/>
                      <a:gd name="connsiteY0" fmla="*/ 16668 h 2935269"/>
                      <a:gd name="connsiteX1" fmla="*/ 152057 w 539654"/>
                      <a:gd name="connsiteY1" fmla="*/ 338696 h 2935269"/>
                      <a:gd name="connsiteX2" fmla="*/ 209704 w 539654"/>
                      <a:gd name="connsiteY2" fmla="*/ 618979 h 2935269"/>
                      <a:gd name="connsiteX3" fmla="*/ 272600 w 539654"/>
                      <a:gd name="connsiteY3" fmla="*/ 853728 h 2935269"/>
                      <a:gd name="connsiteX4" fmla="*/ 379984 w 539654"/>
                      <a:gd name="connsiteY4" fmla="*/ 1087257 h 2935269"/>
                      <a:gd name="connsiteX5" fmla="*/ 488000 w 539654"/>
                      <a:gd name="connsiteY5" fmla="*/ 1382304 h 2935269"/>
                      <a:gd name="connsiteX6" fmla="*/ 537695 w 539654"/>
                      <a:gd name="connsiteY6" fmla="*/ 2012445 h 2935269"/>
                      <a:gd name="connsiteX7" fmla="*/ 527756 w 539654"/>
                      <a:gd name="connsiteY7" fmla="*/ 2439828 h 2935269"/>
                      <a:gd name="connsiteX8" fmla="*/ 509865 w 539654"/>
                      <a:gd name="connsiteY8" fmla="*/ 2773782 h 2935269"/>
                      <a:gd name="connsiteX9" fmla="*/ 446256 w 539654"/>
                      <a:gd name="connsiteY9" fmla="*/ 2932809 h 2935269"/>
                      <a:gd name="connsiteX10" fmla="*/ 410474 w 539654"/>
                      <a:gd name="connsiteY10" fmla="*/ 2833418 h 2935269"/>
                      <a:gd name="connsiteX11" fmla="*/ 398548 w 539654"/>
                      <a:gd name="connsiteY11" fmla="*/ 2569037 h 2935269"/>
                      <a:gd name="connsiteX12" fmla="*/ 438304 w 539654"/>
                      <a:gd name="connsiteY12" fmla="*/ 2113824 h 2935269"/>
                      <a:gd name="connsiteX13" fmla="*/ 446255 w 539654"/>
                      <a:gd name="connsiteY13" fmla="*/ 1596989 h 2935269"/>
                      <a:gd name="connsiteX14" fmla="*/ 311083 w 539654"/>
                      <a:gd name="connsiteY14" fmla="*/ 1169607 h 2935269"/>
                      <a:gd name="connsiteX15" fmla="*/ 140130 w 539654"/>
                      <a:gd name="connsiteY15" fmla="*/ 811798 h 2935269"/>
                      <a:gd name="connsiteX16" fmla="*/ 32788 w 539654"/>
                      <a:gd name="connsiteY16" fmla="*/ 436099 h 2935269"/>
                      <a:gd name="connsiteX17" fmla="*/ 14058 w 539654"/>
                      <a:gd name="connsiteY17" fmla="*/ 0 h 2935269"/>
                      <a:gd name="connsiteX18" fmla="*/ 98386 w 539654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8333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8333 h 2935269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41119" h="2926936">
                        <a:moveTo>
                          <a:pt x="99851" y="0"/>
                        </a:moveTo>
                        <a:cubicBezTo>
                          <a:pt x="100803" y="112831"/>
                          <a:pt x="112347" y="213111"/>
                          <a:pt x="153522" y="326791"/>
                        </a:cubicBezTo>
                        <a:cubicBezTo>
                          <a:pt x="194697" y="440471"/>
                          <a:pt x="205366" y="521830"/>
                          <a:pt x="211169" y="610646"/>
                        </a:cubicBezTo>
                        <a:cubicBezTo>
                          <a:pt x="216972" y="699462"/>
                          <a:pt x="245685" y="767349"/>
                          <a:pt x="274065" y="845395"/>
                        </a:cubicBezTo>
                        <a:cubicBezTo>
                          <a:pt x="302445" y="923441"/>
                          <a:pt x="345549" y="990828"/>
                          <a:pt x="381449" y="1078924"/>
                        </a:cubicBezTo>
                        <a:cubicBezTo>
                          <a:pt x="417349" y="1167020"/>
                          <a:pt x="444132" y="1250729"/>
                          <a:pt x="489465" y="1373971"/>
                        </a:cubicBezTo>
                        <a:cubicBezTo>
                          <a:pt x="534798" y="1497213"/>
                          <a:pt x="532534" y="1827858"/>
                          <a:pt x="539160" y="2004112"/>
                        </a:cubicBezTo>
                        <a:cubicBezTo>
                          <a:pt x="545786" y="2180366"/>
                          <a:pt x="533859" y="2304606"/>
                          <a:pt x="529221" y="2431495"/>
                        </a:cubicBezTo>
                        <a:cubicBezTo>
                          <a:pt x="524583" y="2558384"/>
                          <a:pt x="552742" y="2671359"/>
                          <a:pt x="511330" y="2765449"/>
                        </a:cubicBezTo>
                        <a:cubicBezTo>
                          <a:pt x="469918" y="2859539"/>
                          <a:pt x="464286" y="2910562"/>
                          <a:pt x="447721" y="2924476"/>
                        </a:cubicBezTo>
                        <a:cubicBezTo>
                          <a:pt x="431156" y="2938390"/>
                          <a:pt x="419890" y="2891677"/>
                          <a:pt x="411939" y="2825085"/>
                        </a:cubicBezTo>
                        <a:cubicBezTo>
                          <a:pt x="403988" y="2758493"/>
                          <a:pt x="395375" y="2680636"/>
                          <a:pt x="400013" y="2560704"/>
                        </a:cubicBezTo>
                        <a:cubicBezTo>
                          <a:pt x="404651" y="2440772"/>
                          <a:pt x="443746" y="2263524"/>
                          <a:pt x="439769" y="2105491"/>
                        </a:cubicBezTo>
                        <a:cubicBezTo>
                          <a:pt x="435792" y="1947458"/>
                          <a:pt x="468923" y="1740061"/>
                          <a:pt x="447720" y="1588656"/>
                        </a:cubicBezTo>
                        <a:cubicBezTo>
                          <a:pt x="426517" y="1437251"/>
                          <a:pt x="359593" y="1300090"/>
                          <a:pt x="312548" y="1161274"/>
                        </a:cubicBezTo>
                        <a:cubicBezTo>
                          <a:pt x="265503" y="1022458"/>
                          <a:pt x="187382" y="925716"/>
                          <a:pt x="141595" y="803465"/>
                        </a:cubicBezTo>
                        <a:cubicBezTo>
                          <a:pt x="95808" y="681214"/>
                          <a:pt x="59432" y="566241"/>
                          <a:pt x="37825" y="427766"/>
                        </a:cubicBezTo>
                        <a:cubicBezTo>
                          <a:pt x="36500" y="291269"/>
                          <a:pt x="-26656" y="61139"/>
                          <a:pt x="13142" y="2383"/>
                        </a:cubicBezTo>
                        <a:cubicBezTo>
                          <a:pt x="51449" y="2527"/>
                          <a:pt x="51221" y="476"/>
                          <a:pt x="99851" y="0"/>
                        </a:cubicBezTo>
                        <a:close/>
                      </a:path>
                    </a:pathLst>
                  </a:custGeom>
                  <a:noFill/>
                  <a:ln w="635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177" name="Group 176"/>
                  <p:cNvGrpSpPr/>
                  <p:nvPr/>
                </p:nvGrpSpPr>
                <p:grpSpPr>
                  <a:xfrm>
                    <a:off x="3206143" y="1997340"/>
                    <a:ext cx="540755" cy="2785896"/>
                    <a:chOff x="3206143" y="1997340"/>
                    <a:chExt cx="540755" cy="2785896"/>
                  </a:xfrm>
                </p:grpSpPr>
                <p:cxnSp>
                  <p:nvCxnSpPr>
                    <p:cNvPr id="178" name="Straight Connector 177"/>
                    <p:cNvCxnSpPr/>
                    <p:nvPr/>
                  </p:nvCxnSpPr>
                  <p:spPr>
                    <a:xfrm flipV="1">
                      <a:off x="3206143" y="1997340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9" name="Straight Connector 178"/>
                    <p:cNvCxnSpPr/>
                    <p:nvPr/>
                  </p:nvCxnSpPr>
                  <p:spPr>
                    <a:xfrm flipV="1">
                      <a:off x="3217673" y="2100970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0" name="Straight Connector 179"/>
                    <p:cNvCxnSpPr/>
                    <p:nvPr/>
                  </p:nvCxnSpPr>
                  <p:spPr>
                    <a:xfrm flipV="1">
                      <a:off x="3229320" y="2195513"/>
                      <a:ext cx="11146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1" name="Straight Connector 180"/>
                    <p:cNvCxnSpPr/>
                    <p:nvPr/>
                  </p:nvCxnSpPr>
                  <p:spPr>
                    <a:xfrm flipV="1">
                      <a:off x="3239547" y="2277883"/>
                      <a:ext cx="129180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2" name="Straight Connector 181"/>
                    <p:cNvCxnSpPr/>
                    <p:nvPr/>
                  </p:nvCxnSpPr>
                  <p:spPr>
                    <a:xfrm flipV="1">
                      <a:off x="3287737" y="2537873"/>
                      <a:ext cx="130323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3" name="Straight Connector 182"/>
                    <p:cNvCxnSpPr/>
                    <p:nvPr/>
                  </p:nvCxnSpPr>
                  <p:spPr>
                    <a:xfrm flipV="1">
                      <a:off x="3266278" y="2449003"/>
                      <a:ext cx="142462" cy="160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4" name="Straight Connector 183"/>
                    <p:cNvCxnSpPr/>
                    <p:nvPr/>
                  </p:nvCxnSpPr>
                  <p:spPr>
                    <a:xfrm flipV="1">
                      <a:off x="3311663" y="2618401"/>
                      <a:ext cx="118319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5" name="Straight Connector 184"/>
                    <p:cNvCxnSpPr/>
                    <p:nvPr/>
                  </p:nvCxnSpPr>
                  <p:spPr>
                    <a:xfrm flipV="1">
                      <a:off x="3350041" y="2711559"/>
                      <a:ext cx="108000" cy="1897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6" name="Straight Connector 185"/>
                    <p:cNvCxnSpPr/>
                    <p:nvPr/>
                  </p:nvCxnSpPr>
                  <p:spPr>
                    <a:xfrm flipV="1">
                      <a:off x="3395200" y="2804552"/>
                      <a:ext cx="96818" cy="2538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7" name="Straight Connector 186"/>
                    <p:cNvCxnSpPr/>
                    <p:nvPr/>
                  </p:nvCxnSpPr>
                  <p:spPr>
                    <a:xfrm flipV="1">
                      <a:off x="3455774" y="2903103"/>
                      <a:ext cx="85739" cy="385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8" name="Straight Connector 187"/>
                    <p:cNvCxnSpPr/>
                    <p:nvPr/>
                  </p:nvCxnSpPr>
                  <p:spPr>
                    <a:xfrm flipV="1">
                      <a:off x="3249649" y="2369822"/>
                      <a:ext cx="144613" cy="1255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9" name="Straight Connector 188"/>
                    <p:cNvCxnSpPr/>
                    <p:nvPr/>
                  </p:nvCxnSpPr>
                  <p:spPr>
                    <a:xfrm flipV="1">
                      <a:off x="3510123" y="3038000"/>
                      <a:ext cx="89793" cy="2174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0" name="Straight Connector 189"/>
                    <p:cNvCxnSpPr/>
                    <p:nvPr/>
                  </p:nvCxnSpPr>
                  <p:spPr>
                    <a:xfrm flipV="1">
                      <a:off x="3550254" y="3150394"/>
                      <a:ext cx="91455" cy="2186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Straight Connector 190"/>
                    <p:cNvCxnSpPr/>
                    <p:nvPr/>
                  </p:nvCxnSpPr>
                  <p:spPr>
                    <a:xfrm flipV="1">
                      <a:off x="3596075" y="3274307"/>
                      <a:ext cx="91455" cy="20241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2" name="Straight Connector 191"/>
                    <p:cNvCxnSpPr/>
                    <p:nvPr/>
                  </p:nvCxnSpPr>
                  <p:spPr>
                    <a:xfrm flipV="1">
                      <a:off x="3636963" y="3429000"/>
                      <a:ext cx="85358" cy="12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3" name="Straight Connector 192"/>
                    <p:cNvCxnSpPr/>
                    <p:nvPr/>
                  </p:nvCxnSpPr>
                  <p:spPr>
                    <a:xfrm flipV="1">
                      <a:off x="3660794" y="3601641"/>
                      <a:ext cx="74307" cy="4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4" name="Straight Connector 193"/>
                    <p:cNvCxnSpPr/>
                    <p:nvPr/>
                  </p:nvCxnSpPr>
                  <p:spPr>
                    <a:xfrm flipV="1">
                      <a:off x="3656434" y="3755231"/>
                      <a:ext cx="83452" cy="3572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5" name="Straight Connector 194"/>
                    <p:cNvCxnSpPr/>
                    <p:nvPr/>
                  </p:nvCxnSpPr>
                  <p:spPr>
                    <a:xfrm flipV="1">
                      <a:off x="3645826" y="3927481"/>
                      <a:ext cx="98885" cy="300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6" name="Straight Connector 195"/>
                    <p:cNvCxnSpPr/>
                    <p:nvPr/>
                  </p:nvCxnSpPr>
                  <p:spPr>
                    <a:xfrm>
                      <a:off x="3646167" y="4075483"/>
                      <a:ext cx="100731" cy="3598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7" name="Straight Connector 196"/>
                    <p:cNvCxnSpPr/>
                    <p:nvPr/>
                  </p:nvCxnSpPr>
                  <p:spPr>
                    <a:xfrm>
                      <a:off x="3625147" y="4297400"/>
                      <a:ext cx="112032" cy="75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8" name="Straight Connector 197"/>
                    <p:cNvCxnSpPr/>
                    <p:nvPr/>
                  </p:nvCxnSpPr>
                  <p:spPr>
                    <a:xfrm flipV="1">
                      <a:off x="3616388" y="4368229"/>
                      <a:ext cx="117903" cy="348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9" name="Straight Connector 198"/>
                    <p:cNvCxnSpPr/>
                    <p:nvPr/>
                  </p:nvCxnSpPr>
                  <p:spPr>
                    <a:xfrm flipV="1">
                      <a:off x="3609176" y="4444603"/>
                      <a:ext cx="128037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0" name="Straight Connector 199"/>
                    <p:cNvCxnSpPr/>
                    <p:nvPr/>
                  </p:nvCxnSpPr>
                  <p:spPr>
                    <a:xfrm flipV="1">
                      <a:off x="3604093" y="4516041"/>
                      <a:ext cx="135467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1" name="Straight Connector 200"/>
                    <p:cNvCxnSpPr/>
                    <p:nvPr/>
                  </p:nvCxnSpPr>
                  <p:spPr>
                    <a:xfrm flipV="1">
                      <a:off x="3636803" y="4214813"/>
                      <a:ext cx="10364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2" name="Straight Connector 201"/>
                    <p:cNvCxnSpPr/>
                    <p:nvPr/>
                  </p:nvCxnSpPr>
                  <p:spPr>
                    <a:xfrm flipV="1">
                      <a:off x="3603426" y="4583907"/>
                      <a:ext cx="136922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3" name="Straight Connector 202"/>
                    <p:cNvCxnSpPr/>
                    <p:nvPr/>
                  </p:nvCxnSpPr>
                  <p:spPr>
                    <a:xfrm flipV="1">
                      <a:off x="3606972" y="4630646"/>
                      <a:ext cx="127465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4" name="Straight Connector 203"/>
                    <p:cNvCxnSpPr/>
                    <p:nvPr/>
                  </p:nvCxnSpPr>
                  <p:spPr>
                    <a:xfrm flipV="1">
                      <a:off x="3609068" y="4663593"/>
                      <a:ext cx="118319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5" name="Straight Connector 204"/>
                    <p:cNvCxnSpPr/>
                    <p:nvPr/>
                  </p:nvCxnSpPr>
                  <p:spPr>
                    <a:xfrm flipV="1">
                      <a:off x="3612743" y="4703871"/>
                      <a:ext cx="97791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6" name="Straight Connector 205"/>
                    <p:cNvCxnSpPr>
                      <a:stCxn id="176" idx="10"/>
                    </p:cNvCxnSpPr>
                    <p:nvPr/>
                  </p:nvCxnSpPr>
                  <p:spPr>
                    <a:xfrm flipV="1">
                      <a:off x="3617843" y="4741767"/>
                      <a:ext cx="7858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7" name="Straight Connector 206"/>
                    <p:cNvCxnSpPr/>
                    <p:nvPr/>
                  </p:nvCxnSpPr>
                  <p:spPr>
                    <a:xfrm flipV="1">
                      <a:off x="3621254" y="4782046"/>
                      <a:ext cx="61200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164" name="TextBox 163"/>
                <p:cNvSpPr txBox="1"/>
                <p:nvPr/>
              </p:nvSpPr>
              <p:spPr>
                <a:xfrm>
                  <a:off x="3153453" y="1964703"/>
                  <a:ext cx="207168" cy="2311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NZ" sz="346" b="1" dirty="0">
                      <a:solidFill>
                        <a:srgbClr val="FF0000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92" name="Group 91"/>
              <p:cNvGrpSpPr/>
              <p:nvPr/>
            </p:nvGrpSpPr>
            <p:grpSpPr>
              <a:xfrm>
                <a:off x="3074471" y="1935890"/>
                <a:ext cx="915306" cy="4821776"/>
                <a:chOff x="3074471" y="1935890"/>
                <a:chExt cx="915306" cy="4821776"/>
              </a:xfrm>
              <a:solidFill>
                <a:srgbClr val="A66BD3"/>
              </a:solidFill>
            </p:grpSpPr>
            <p:grpSp>
              <p:nvGrpSpPr>
                <p:cNvPr id="93" name="Group 92"/>
                <p:cNvGrpSpPr/>
                <p:nvPr/>
              </p:nvGrpSpPr>
              <p:grpSpPr>
                <a:xfrm>
                  <a:off x="3332919" y="1935890"/>
                  <a:ext cx="656858" cy="4390230"/>
                  <a:chOff x="3332919" y="1935890"/>
                  <a:chExt cx="656858" cy="4390230"/>
                </a:xfrm>
                <a:grpFill/>
              </p:grpSpPr>
              <p:sp>
                <p:nvSpPr>
                  <p:cNvPr id="120" name="Oval 201"/>
                  <p:cNvSpPr/>
                  <p:nvPr/>
                </p:nvSpPr>
                <p:spPr>
                  <a:xfrm>
                    <a:off x="3332919" y="1935890"/>
                    <a:ext cx="115546" cy="6768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384" h="57740">
                        <a:moveTo>
                          <a:pt x="2197" y="42333"/>
                        </a:moveTo>
                        <a:cubicBezTo>
                          <a:pt x="-9333" y="19204"/>
                          <a:pt x="27418" y="6648"/>
                          <a:pt x="44734" y="1613"/>
                        </a:cubicBezTo>
                        <a:cubicBezTo>
                          <a:pt x="62050" y="-3422"/>
                          <a:pt x="103336" y="4230"/>
                          <a:pt x="106095" y="12124"/>
                        </a:cubicBezTo>
                        <a:cubicBezTo>
                          <a:pt x="108855" y="20018"/>
                          <a:pt x="91761" y="39879"/>
                          <a:pt x="61291" y="48976"/>
                        </a:cubicBezTo>
                        <a:cubicBezTo>
                          <a:pt x="30821" y="58073"/>
                          <a:pt x="13727" y="65462"/>
                          <a:pt x="2197" y="423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1" name="Oval 201"/>
                  <p:cNvSpPr/>
                  <p:nvPr/>
                </p:nvSpPr>
                <p:spPr>
                  <a:xfrm>
                    <a:off x="3368338" y="2018481"/>
                    <a:ext cx="125344" cy="1158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86 w 114644"/>
                      <a:gd name="connsiteY0" fmla="*/ 37939 h 87363"/>
                      <a:gd name="connsiteX1" fmla="*/ 50796 w 114644"/>
                      <a:gd name="connsiteY1" fmla="*/ 266 h 87363"/>
                      <a:gd name="connsiteX2" fmla="*/ 114161 w 114644"/>
                      <a:gd name="connsiteY2" fmla="*/ 24540 h 87363"/>
                      <a:gd name="connsiteX3" fmla="*/ 72721 w 114644"/>
                      <a:gd name="connsiteY3" fmla="*/ 86630 h 87363"/>
                      <a:gd name="connsiteX4" fmla="*/ 586 w 114644"/>
                      <a:gd name="connsiteY4" fmla="*/ 37939 h 87363"/>
                      <a:gd name="connsiteX0" fmla="*/ 227 w 121837"/>
                      <a:gd name="connsiteY0" fmla="*/ 39788 h 86823"/>
                      <a:gd name="connsiteX1" fmla="*/ 58112 w 121837"/>
                      <a:gd name="connsiteY1" fmla="*/ 329 h 86823"/>
                      <a:gd name="connsiteX2" fmla="*/ 121477 w 121837"/>
                      <a:gd name="connsiteY2" fmla="*/ 24603 h 86823"/>
                      <a:gd name="connsiteX3" fmla="*/ 80037 w 121837"/>
                      <a:gd name="connsiteY3" fmla="*/ 86693 h 86823"/>
                      <a:gd name="connsiteX4" fmla="*/ 227 w 121837"/>
                      <a:gd name="connsiteY4" fmla="*/ 39788 h 86823"/>
                      <a:gd name="connsiteX0" fmla="*/ 3 w 121613"/>
                      <a:gd name="connsiteY0" fmla="*/ 39788 h 86887"/>
                      <a:gd name="connsiteX1" fmla="*/ 57888 w 121613"/>
                      <a:gd name="connsiteY1" fmla="*/ 329 h 86887"/>
                      <a:gd name="connsiteX2" fmla="*/ 121253 w 121613"/>
                      <a:gd name="connsiteY2" fmla="*/ 24603 h 86887"/>
                      <a:gd name="connsiteX3" fmla="*/ 79813 w 121613"/>
                      <a:gd name="connsiteY3" fmla="*/ 86693 h 86887"/>
                      <a:gd name="connsiteX4" fmla="*/ 3 w 121613"/>
                      <a:gd name="connsiteY4" fmla="*/ 39788 h 86887"/>
                      <a:gd name="connsiteX0" fmla="*/ 3 w 122730"/>
                      <a:gd name="connsiteY0" fmla="*/ 39788 h 87589"/>
                      <a:gd name="connsiteX1" fmla="*/ 57888 w 122730"/>
                      <a:gd name="connsiteY1" fmla="*/ 329 h 87589"/>
                      <a:gd name="connsiteX2" fmla="*/ 121253 w 122730"/>
                      <a:gd name="connsiteY2" fmla="*/ 24603 h 87589"/>
                      <a:gd name="connsiteX3" fmla="*/ 79813 w 122730"/>
                      <a:gd name="connsiteY3" fmla="*/ 86693 h 87589"/>
                      <a:gd name="connsiteX4" fmla="*/ 3 w 122730"/>
                      <a:gd name="connsiteY4" fmla="*/ 39788 h 87589"/>
                      <a:gd name="connsiteX0" fmla="*/ 3 w 96346"/>
                      <a:gd name="connsiteY0" fmla="*/ 39489 h 86407"/>
                      <a:gd name="connsiteX1" fmla="*/ 57888 w 96346"/>
                      <a:gd name="connsiteY1" fmla="*/ 30 h 86407"/>
                      <a:gd name="connsiteX2" fmla="*/ 94944 w 96346"/>
                      <a:gd name="connsiteY2" fmla="*/ 43955 h 86407"/>
                      <a:gd name="connsiteX3" fmla="*/ 79813 w 96346"/>
                      <a:gd name="connsiteY3" fmla="*/ 86394 h 86407"/>
                      <a:gd name="connsiteX4" fmla="*/ 3 w 96346"/>
                      <a:gd name="connsiteY4" fmla="*/ 39489 h 86407"/>
                      <a:gd name="connsiteX0" fmla="*/ 3 w 109843"/>
                      <a:gd name="connsiteY0" fmla="*/ 39489 h 86414"/>
                      <a:gd name="connsiteX1" fmla="*/ 57888 w 109843"/>
                      <a:gd name="connsiteY1" fmla="*/ 30 h 86414"/>
                      <a:gd name="connsiteX2" fmla="*/ 94944 w 109843"/>
                      <a:gd name="connsiteY2" fmla="*/ 43955 h 86414"/>
                      <a:gd name="connsiteX3" fmla="*/ 79813 w 109843"/>
                      <a:gd name="connsiteY3" fmla="*/ 86394 h 86414"/>
                      <a:gd name="connsiteX4" fmla="*/ 3 w 109843"/>
                      <a:gd name="connsiteY4" fmla="*/ 39489 h 86414"/>
                      <a:gd name="connsiteX0" fmla="*/ 3 w 101596"/>
                      <a:gd name="connsiteY0" fmla="*/ 39489 h 86422"/>
                      <a:gd name="connsiteX1" fmla="*/ 57888 w 101596"/>
                      <a:gd name="connsiteY1" fmla="*/ 30 h 86422"/>
                      <a:gd name="connsiteX2" fmla="*/ 94944 w 101596"/>
                      <a:gd name="connsiteY2" fmla="*/ 43955 h 86422"/>
                      <a:gd name="connsiteX3" fmla="*/ 79813 w 101596"/>
                      <a:gd name="connsiteY3" fmla="*/ 86394 h 86422"/>
                      <a:gd name="connsiteX4" fmla="*/ 3 w 101596"/>
                      <a:gd name="connsiteY4" fmla="*/ 39489 h 86422"/>
                      <a:gd name="connsiteX0" fmla="*/ 3 w 110715"/>
                      <a:gd name="connsiteY0" fmla="*/ 39489 h 86663"/>
                      <a:gd name="connsiteX1" fmla="*/ 57888 w 110715"/>
                      <a:gd name="connsiteY1" fmla="*/ 30 h 86663"/>
                      <a:gd name="connsiteX2" fmla="*/ 94944 w 110715"/>
                      <a:gd name="connsiteY2" fmla="*/ 43955 h 86663"/>
                      <a:gd name="connsiteX3" fmla="*/ 79813 w 110715"/>
                      <a:gd name="connsiteY3" fmla="*/ 86394 h 86663"/>
                      <a:gd name="connsiteX4" fmla="*/ 3 w 110715"/>
                      <a:gd name="connsiteY4" fmla="*/ 39489 h 86663"/>
                      <a:gd name="connsiteX0" fmla="*/ 3 w 115406"/>
                      <a:gd name="connsiteY0" fmla="*/ 39489 h 86876"/>
                      <a:gd name="connsiteX1" fmla="*/ 57888 w 115406"/>
                      <a:gd name="connsiteY1" fmla="*/ 30 h 86876"/>
                      <a:gd name="connsiteX2" fmla="*/ 94944 w 115406"/>
                      <a:gd name="connsiteY2" fmla="*/ 43955 h 86876"/>
                      <a:gd name="connsiteX3" fmla="*/ 79813 w 115406"/>
                      <a:gd name="connsiteY3" fmla="*/ 86394 h 86876"/>
                      <a:gd name="connsiteX4" fmla="*/ 3 w 115406"/>
                      <a:gd name="connsiteY4" fmla="*/ 39489 h 86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406" h="86876">
                        <a:moveTo>
                          <a:pt x="3" y="39489"/>
                        </a:moveTo>
                        <a:cubicBezTo>
                          <a:pt x="-362" y="12590"/>
                          <a:pt x="42065" y="-714"/>
                          <a:pt x="57888" y="30"/>
                        </a:cubicBezTo>
                        <a:cubicBezTo>
                          <a:pt x="73711" y="774"/>
                          <a:pt x="67171" y="5444"/>
                          <a:pt x="94944" y="43955"/>
                        </a:cubicBezTo>
                        <a:cubicBezTo>
                          <a:pt x="122717" y="82466"/>
                          <a:pt x="126330" y="88924"/>
                          <a:pt x="79813" y="86394"/>
                        </a:cubicBezTo>
                        <a:cubicBezTo>
                          <a:pt x="33296" y="83864"/>
                          <a:pt x="368" y="66388"/>
                          <a:pt x="3" y="3948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2" name="Oval 201"/>
                  <p:cNvSpPr/>
                  <p:nvPr/>
                </p:nvSpPr>
                <p:spPr>
                  <a:xfrm>
                    <a:off x="3367901" y="2145296"/>
                    <a:ext cx="99393" cy="10701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512" h="91282">
                        <a:moveTo>
                          <a:pt x="723" y="17458"/>
                        </a:moveTo>
                        <a:cubicBezTo>
                          <a:pt x="6368" y="-10409"/>
                          <a:pt x="38002" y="1917"/>
                          <a:pt x="53126" y="8223"/>
                        </a:cubicBezTo>
                        <a:cubicBezTo>
                          <a:pt x="68250" y="14529"/>
                          <a:pt x="92725" y="34538"/>
                          <a:pt x="91466" y="55296"/>
                        </a:cubicBezTo>
                        <a:cubicBezTo>
                          <a:pt x="90207" y="76054"/>
                          <a:pt x="54113" y="96423"/>
                          <a:pt x="38989" y="90117"/>
                        </a:cubicBezTo>
                        <a:cubicBezTo>
                          <a:pt x="23865" y="83811"/>
                          <a:pt x="-4922" y="45325"/>
                          <a:pt x="723" y="1745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3" name="Oval 201"/>
                  <p:cNvSpPr/>
                  <p:nvPr/>
                </p:nvSpPr>
                <p:spPr>
                  <a:xfrm>
                    <a:off x="3470576" y="2598192"/>
                    <a:ext cx="205665" cy="950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2264 w 114874"/>
                      <a:gd name="connsiteY0" fmla="*/ 40723 h 52984"/>
                      <a:gd name="connsiteX1" fmla="*/ 44801 w 114874"/>
                      <a:gd name="connsiteY1" fmla="*/ 3 h 52984"/>
                      <a:gd name="connsiteX2" fmla="*/ 114730 w 114874"/>
                      <a:gd name="connsiteY2" fmla="*/ 42261 h 52984"/>
                      <a:gd name="connsiteX3" fmla="*/ 61358 w 114874"/>
                      <a:gd name="connsiteY3" fmla="*/ 47366 h 52984"/>
                      <a:gd name="connsiteX4" fmla="*/ 2264 w 114874"/>
                      <a:gd name="connsiteY4" fmla="*/ 40723 h 52984"/>
                      <a:gd name="connsiteX0" fmla="*/ 3448 w 116058"/>
                      <a:gd name="connsiteY0" fmla="*/ 48392 h 60653"/>
                      <a:gd name="connsiteX1" fmla="*/ 45985 w 116058"/>
                      <a:gd name="connsiteY1" fmla="*/ 7672 h 60653"/>
                      <a:gd name="connsiteX2" fmla="*/ 115914 w 116058"/>
                      <a:gd name="connsiteY2" fmla="*/ 49930 h 60653"/>
                      <a:gd name="connsiteX3" fmla="*/ 62542 w 116058"/>
                      <a:gd name="connsiteY3" fmla="*/ 55035 h 60653"/>
                      <a:gd name="connsiteX4" fmla="*/ 3448 w 116058"/>
                      <a:gd name="connsiteY4" fmla="*/ 48392 h 60653"/>
                      <a:gd name="connsiteX0" fmla="*/ 479 w 113103"/>
                      <a:gd name="connsiteY0" fmla="*/ 47052 h 58018"/>
                      <a:gd name="connsiteX1" fmla="*/ 43016 w 113103"/>
                      <a:gd name="connsiteY1" fmla="*/ 6332 h 58018"/>
                      <a:gd name="connsiteX2" fmla="*/ 112945 w 113103"/>
                      <a:gd name="connsiteY2" fmla="*/ 48590 h 58018"/>
                      <a:gd name="connsiteX3" fmla="*/ 60232 w 113103"/>
                      <a:gd name="connsiteY3" fmla="*/ 57985 h 58018"/>
                      <a:gd name="connsiteX4" fmla="*/ 479 w 113103"/>
                      <a:gd name="connsiteY4" fmla="*/ 47052 h 58018"/>
                      <a:gd name="connsiteX0" fmla="*/ 984 w 113957"/>
                      <a:gd name="connsiteY0" fmla="*/ 47108 h 62341"/>
                      <a:gd name="connsiteX1" fmla="*/ 43521 w 113957"/>
                      <a:gd name="connsiteY1" fmla="*/ 6388 h 62341"/>
                      <a:gd name="connsiteX2" fmla="*/ 113450 w 113957"/>
                      <a:gd name="connsiteY2" fmla="*/ 48646 h 62341"/>
                      <a:gd name="connsiteX3" fmla="*/ 71283 w 113957"/>
                      <a:gd name="connsiteY3" fmla="*/ 62331 h 62341"/>
                      <a:gd name="connsiteX4" fmla="*/ 984 w 113957"/>
                      <a:gd name="connsiteY4" fmla="*/ 47108 h 62341"/>
                      <a:gd name="connsiteX0" fmla="*/ 469 w 116086"/>
                      <a:gd name="connsiteY0" fmla="*/ 16096 h 58284"/>
                      <a:gd name="connsiteX1" fmla="*/ 45643 w 116086"/>
                      <a:gd name="connsiteY1" fmla="*/ 1117 h 58284"/>
                      <a:gd name="connsiteX2" fmla="*/ 115572 w 116086"/>
                      <a:gd name="connsiteY2" fmla="*/ 43375 h 58284"/>
                      <a:gd name="connsiteX3" fmla="*/ 73405 w 116086"/>
                      <a:gd name="connsiteY3" fmla="*/ 57060 h 58284"/>
                      <a:gd name="connsiteX4" fmla="*/ 469 w 116086"/>
                      <a:gd name="connsiteY4" fmla="*/ 16096 h 58284"/>
                      <a:gd name="connsiteX0" fmla="*/ 6 w 115623"/>
                      <a:gd name="connsiteY0" fmla="*/ 24000 h 66188"/>
                      <a:gd name="connsiteX1" fmla="*/ 45180 w 115623"/>
                      <a:gd name="connsiteY1" fmla="*/ 9021 h 66188"/>
                      <a:gd name="connsiteX2" fmla="*/ 115109 w 115623"/>
                      <a:gd name="connsiteY2" fmla="*/ 51279 h 66188"/>
                      <a:gd name="connsiteX3" fmla="*/ 72942 w 115623"/>
                      <a:gd name="connsiteY3" fmla="*/ 64964 h 66188"/>
                      <a:gd name="connsiteX4" fmla="*/ 6 w 115623"/>
                      <a:gd name="connsiteY4" fmla="*/ 24000 h 66188"/>
                      <a:gd name="connsiteX0" fmla="*/ 6 w 114962"/>
                      <a:gd name="connsiteY0" fmla="*/ 27534 h 61541"/>
                      <a:gd name="connsiteX1" fmla="*/ 44521 w 114962"/>
                      <a:gd name="connsiteY1" fmla="*/ 4832 h 61541"/>
                      <a:gd name="connsiteX2" fmla="*/ 114450 w 114962"/>
                      <a:gd name="connsiteY2" fmla="*/ 47090 h 61541"/>
                      <a:gd name="connsiteX3" fmla="*/ 72283 w 114962"/>
                      <a:gd name="connsiteY3" fmla="*/ 60775 h 61541"/>
                      <a:gd name="connsiteX4" fmla="*/ 6 w 114962"/>
                      <a:gd name="connsiteY4" fmla="*/ 27534 h 61541"/>
                      <a:gd name="connsiteX0" fmla="*/ 6 w 114962"/>
                      <a:gd name="connsiteY0" fmla="*/ 32178 h 67413"/>
                      <a:gd name="connsiteX1" fmla="*/ 44521 w 114962"/>
                      <a:gd name="connsiteY1" fmla="*/ 9476 h 67413"/>
                      <a:gd name="connsiteX2" fmla="*/ 114450 w 114962"/>
                      <a:gd name="connsiteY2" fmla="*/ 51734 h 67413"/>
                      <a:gd name="connsiteX3" fmla="*/ 72283 w 114962"/>
                      <a:gd name="connsiteY3" fmla="*/ 65419 h 67413"/>
                      <a:gd name="connsiteX4" fmla="*/ 6 w 114962"/>
                      <a:gd name="connsiteY4" fmla="*/ 32178 h 67413"/>
                      <a:gd name="connsiteX0" fmla="*/ 6 w 118869"/>
                      <a:gd name="connsiteY0" fmla="*/ 31561 h 67514"/>
                      <a:gd name="connsiteX1" fmla="*/ 44521 w 118869"/>
                      <a:gd name="connsiteY1" fmla="*/ 8859 h 67514"/>
                      <a:gd name="connsiteX2" fmla="*/ 118405 w 118869"/>
                      <a:gd name="connsiteY2" fmla="*/ 40821 h 67514"/>
                      <a:gd name="connsiteX3" fmla="*/ 72283 w 118869"/>
                      <a:gd name="connsiteY3" fmla="*/ 64802 h 67514"/>
                      <a:gd name="connsiteX4" fmla="*/ 6 w 118869"/>
                      <a:gd name="connsiteY4" fmla="*/ 31561 h 67514"/>
                      <a:gd name="connsiteX0" fmla="*/ 6 w 115613"/>
                      <a:gd name="connsiteY0" fmla="*/ 31765 h 67478"/>
                      <a:gd name="connsiteX1" fmla="*/ 44521 w 115613"/>
                      <a:gd name="connsiteY1" fmla="*/ 9063 h 67478"/>
                      <a:gd name="connsiteX2" fmla="*/ 115110 w 115613"/>
                      <a:gd name="connsiteY2" fmla="*/ 44458 h 67478"/>
                      <a:gd name="connsiteX3" fmla="*/ 72283 w 115613"/>
                      <a:gd name="connsiteY3" fmla="*/ 65006 h 67478"/>
                      <a:gd name="connsiteX4" fmla="*/ 6 w 115613"/>
                      <a:gd name="connsiteY4" fmla="*/ 31765 h 67478"/>
                      <a:gd name="connsiteX0" fmla="*/ 6 w 113662"/>
                      <a:gd name="connsiteY0" fmla="*/ 31919 h 67453"/>
                      <a:gd name="connsiteX1" fmla="*/ 44521 w 113662"/>
                      <a:gd name="connsiteY1" fmla="*/ 9217 h 67453"/>
                      <a:gd name="connsiteX2" fmla="*/ 113132 w 113662"/>
                      <a:gd name="connsiteY2" fmla="*/ 47186 h 67453"/>
                      <a:gd name="connsiteX3" fmla="*/ 72283 w 113662"/>
                      <a:gd name="connsiteY3" fmla="*/ 65160 h 67453"/>
                      <a:gd name="connsiteX4" fmla="*/ 6 w 113662"/>
                      <a:gd name="connsiteY4" fmla="*/ 31919 h 67453"/>
                      <a:gd name="connsiteX0" fmla="*/ 6 w 113854"/>
                      <a:gd name="connsiteY0" fmla="*/ 31919 h 68463"/>
                      <a:gd name="connsiteX1" fmla="*/ 44521 w 113854"/>
                      <a:gd name="connsiteY1" fmla="*/ 9217 h 68463"/>
                      <a:gd name="connsiteX2" fmla="*/ 113132 w 113854"/>
                      <a:gd name="connsiteY2" fmla="*/ 47186 h 68463"/>
                      <a:gd name="connsiteX3" fmla="*/ 72283 w 113854"/>
                      <a:gd name="connsiteY3" fmla="*/ 65160 h 68463"/>
                      <a:gd name="connsiteX4" fmla="*/ 6 w 113854"/>
                      <a:gd name="connsiteY4" fmla="*/ 31919 h 68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854" h="68463">
                        <a:moveTo>
                          <a:pt x="6" y="31919"/>
                        </a:moveTo>
                        <a:cubicBezTo>
                          <a:pt x="652" y="-20305"/>
                          <a:pt x="25667" y="6673"/>
                          <a:pt x="44521" y="9217"/>
                        </a:cubicBezTo>
                        <a:cubicBezTo>
                          <a:pt x="63375" y="11761"/>
                          <a:pt x="108505" y="37862"/>
                          <a:pt x="113132" y="47186"/>
                        </a:cubicBezTo>
                        <a:cubicBezTo>
                          <a:pt x="117759" y="56510"/>
                          <a:pt x="99705" y="76284"/>
                          <a:pt x="72283" y="65160"/>
                        </a:cubicBezTo>
                        <a:cubicBezTo>
                          <a:pt x="44861" y="54036"/>
                          <a:pt x="-640" y="84143"/>
                          <a:pt x="6" y="319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4" name="Oval 201"/>
                  <p:cNvSpPr/>
                  <p:nvPr/>
                </p:nvSpPr>
                <p:spPr>
                  <a:xfrm>
                    <a:off x="3506266" y="2713919"/>
                    <a:ext cx="177879" cy="10809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45" h="92212">
                        <a:moveTo>
                          <a:pt x="2039" y="15482"/>
                        </a:moveTo>
                        <a:cubicBezTo>
                          <a:pt x="8334" y="-20850"/>
                          <a:pt x="37298" y="16867"/>
                          <a:pt x="52018" y="26559"/>
                        </a:cubicBezTo>
                        <a:cubicBezTo>
                          <a:pt x="66738" y="36251"/>
                          <a:pt x="93017" y="46441"/>
                          <a:pt x="90358" y="73632"/>
                        </a:cubicBezTo>
                        <a:cubicBezTo>
                          <a:pt x="87699" y="100823"/>
                          <a:pt x="84115" y="91740"/>
                          <a:pt x="43335" y="86110"/>
                        </a:cubicBezTo>
                        <a:cubicBezTo>
                          <a:pt x="2555" y="80480"/>
                          <a:pt x="-4256" y="51814"/>
                          <a:pt x="2039" y="15482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5" name="Oval 201"/>
                  <p:cNvSpPr/>
                  <p:nvPr/>
                </p:nvSpPr>
                <p:spPr>
                  <a:xfrm>
                    <a:off x="3400593" y="2267149"/>
                    <a:ext cx="100150" cy="975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93 w 91882"/>
                      <a:gd name="connsiteY0" fmla="*/ 17458 h 90999"/>
                      <a:gd name="connsiteX1" fmla="*/ 53496 w 91882"/>
                      <a:gd name="connsiteY1" fmla="*/ 8223 h 90999"/>
                      <a:gd name="connsiteX2" fmla="*/ 91836 w 91882"/>
                      <a:gd name="connsiteY2" fmla="*/ 55296 h 90999"/>
                      <a:gd name="connsiteX3" fmla="*/ 39359 w 91882"/>
                      <a:gd name="connsiteY3" fmla="*/ 90117 h 90999"/>
                      <a:gd name="connsiteX4" fmla="*/ 1093 w 91882"/>
                      <a:gd name="connsiteY4" fmla="*/ 17458 h 90999"/>
                      <a:gd name="connsiteX0" fmla="*/ 377 w 91372"/>
                      <a:gd name="connsiteY0" fmla="*/ 9883 h 83217"/>
                      <a:gd name="connsiteX1" fmla="*/ 56069 w 91372"/>
                      <a:gd name="connsiteY1" fmla="*/ 4711 h 83217"/>
                      <a:gd name="connsiteX2" fmla="*/ 91120 w 91372"/>
                      <a:gd name="connsiteY2" fmla="*/ 47721 h 83217"/>
                      <a:gd name="connsiteX3" fmla="*/ 38643 w 91372"/>
                      <a:gd name="connsiteY3" fmla="*/ 82542 h 83217"/>
                      <a:gd name="connsiteX4" fmla="*/ 377 w 91372"/>
                      <a:gd name="connsiteY4" fmla="*/ 9883 h 83217"/>
                      <a:gd name="connsiteX0" fmla="*/ 1007 w 92002"/>
                      <a:gd name="connsiteY0" fmla="*/ 9883 h 83217"/>
                      <a:gd name="connsiteX1" fmla="*/ 56699 w 92002"/>
                      <a:gd name="connsiteY1" fmla="*/ 4711 h 83217"/>
                      <a:gd name="connsiteX2" fmla="*/ 91750 w 92002"/>
                      <a:gd name="connsiteY2" fmla="*/ 47721 h 83217"/>
                      <a:gd name="connsiteX3" fmla="*/ 39273 w 92002"/>
                      <a:gd name="connsiteY3" fmla="*/ 82542 h 83217"/>
                      <a:gd name="connsiteX4" fmla="*/ 1007 w 92002"/>
                      <a:gd name="connsiteY4" fmla="*/ 9883 h 83217"/>
                      <a:gd name="connsiteX0" fmla="*/ 1007 w 92209"/>
                      <a:gd name="connsiteY0" fmla="*/ 15089 h 88423"/>
                      <a:gd name="connsiteX1" fmla="*/ 56699 w 92209"/>
                      <a:gd name="connsiteY1" fmla="*/ 9917 h 88423"/>
                      <a:gd name="connsiteX2" fmla="*/ 91750 w 92209"/>
                      <a:gd name="connsiteY2" fmla="*/ 52927 h 88423"/>
                      <a:gd name="connsiteX3" fmla="*/ 39273 w 92209"/>
                      <a:gd name="connsiteY3" fmla="*/ 87748 h 88423"/>
                      <a:gd name="connsiteX4" fmla="*/ 1007 w 92209"/>
                      <a:gd name="connsiteY4" fmla="*/ 15089 h 88423"/>
                      <a:gd name="connsiteX0" fmla="*/ 1007 w 92209"/>
                      <a:gd name="connsiteY0" fmla="*/ 14861 h 83222"/>
                      <a:gd name="connsiteX1" fmla="*/ 56699 w 92209"/>
                      <a:gd name="connsiteY1" fmla="*/ 9689 h 83222"/>
                      <a:gd name="connsiteX2" fmla="*/ 91750 w 92209"/>
                      <a:gd name="connsiteY2" fmla="*/ 52699 h 83222"/>
                      <a:gd name="connsiteX3" fmla="*/ 39273 w 92209"/>
                      <a:gd name="connsiteY3" fmla="*/ 82442 h 83222"/>
                      <a:gd name="connsiteX4" fmla="*/ 1007 w 92209"/>
                      <a:gd name="connsiteY4" fmla="*/ 14861 h 83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09" h="83222">
                        <a:moveTo>
                          <a:pt x="1007" y="14861"/>
                        </a:moveTo>
                        <a:cubicBezTo>
                          <a:pt x="3911" y="2736"/>
                          <a:pt x="29516" y="-8805"/>
                          <a:pt x="56699" y="9689"/>
                        </a:cubicBezTo>
                        <a:cubicBezTo>
                          <a:pt x="83882" y="28183"/>
                          <a:pt x="94654" y="40574"/>
                          <a:pt x="91750" y="52699"/>
                        </a:cubicBezTo>
                        <a:cubicBezTo>
                          <a:pt x="88846" y="64824"/>
                          <a:pt x="79611" y="87732"/>
                          <a:pt x="39273" y="82442"/>
                        </a:cubicBezTo>
                        <a:cubicBezTo>
                          <a:pt x="-1065" y="77152"/>
                          <a:pt x="-1897" y="26986"/>
                          <a:pt x="1007" y="1486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6" name="Oval 201"/>
                  <p:cNvSpPr/>
                  <p:nvPr/>
                </p:nvSpPr>
                <p:spPr>
                  <a:xfrm>
                    <a:off x="3462069" y="2497670"/>
                    <a:ext cx="147125" cy="9204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884 w 130015"/>
                      <a:gd name="connsiteY0" fmla="*/ 17398 h 91132"/>
                      <a:gd name="connsiteX1" fmla="*/ 53287 w 130015"/>
                      <a:gd name="connsiteY1" fmla="*/ 8163 h 91132"/>
                      <a:gd name="connsiteX2" fmla="*/ 129995 w 130015"/>
                      <a:gd name="connsiteY2" fmla="*/ 54221 h 91132"/>
                      <a:gd name="connsiteX3" fmla="*/ 39150 w 130015"/>
                      <a:gd name="connsiteY3" fmla="*/ 90057 h 91132"/>
                      <a:gd name="connsiteX4" fmla="*/ 884 w 130015"/>
                      <a:gd name="connsiteY4" fmla="*/ 17398 h 91132"/>
                      <a:gd name="connsiteX0" fmla="*/ 890 w 131116"/>
                      <a:gd name="connsiteY0" fmla="*/ 18010 h 92998"/>
                      <a:gd name="connsiteX1" fmla="*/ 53293 w 131116"/>
                      <a:gd name="connsiteY1" fmla="*/ 8775 h 92998"/>
                      <a:gd name="connsiteX2" fmla="*/ 131096 w 131116"/>
                      <a:gd name="connsiteY2" fmla="*/ 64989 h 92998"/>
                      <a:gd name="connsiteX3" fmla="*/ 39156 w 131116"/>
                      <a:gd name="connsiteY3" fmla="*/ 90669 h 92998"/>
                      <a:gd name="connsiteX4" fmla="*/ 890 w 131116"/>
                      <a:gd name="connsiteY4" fmla="*/ 18010 h 92998"/>
                      <a:gd name="connsiteX0" fmla="*/ 225 w 130625"/>
                      <a:gd name="connsiteY0" fmla="*/ 12477 h 66074"/>
                      <a:gd name="connsiteX1" fmla="*/ 52628 w 130625"/>
                      <a:gd name="connsiteY1" fmla="*/ 3242 h 66074"/>
                      <a:gd name="connsiteX2" fmla="*/ 130431 w 130625"/>
                      <a:gd name="connsiteY2" fmla="*/ 59456 h 66074"/>
                      <a:gd name="connsiteX3" fmla="*/ 72473 w 130625"/>
                      <a:gd name="connsiteY3" fmla="*/ 59746 h 66074"/>
                      <a:gd name="connsiteX4" fmla="*/ 225 w 130625"/>
                      <a:gd name="connsiteY4" fmla="*/ 12477 h 66074"/>
                      <a:gd name="connsiteX0" fmla="*/ 225 w 130692"/>
                      <a:gd name="connsiteY0" fmla="*/ 12477 h 62877"/>
                      <a:gd name="connsiteX1" fmla="*/ 52628 w 130692"/>
                      <a:gd name="connsiteY1" fmla="*/ 3242 h 62877"/>
                      <a:gd name="connsiteX2" fmla="*/ 130431 w 130692"/>
                      <a:gd name="connsiteY2" fmla="*/ 59456 h 62877"/>
                      <a:gd name="connsiteX3" fmla="*/ 72473 w 130692"/>
                      <a:gd name="connsiteY3" fmla="*/ 59746 h 62877"/>
                      <a:gd name="connsiteX4" fmla="*/ 225 w 130692"/>
                      <a:gd name="connsiteY4" fmla="*/ 12477 h 62877"/>
                      <a:gd name="connsiteX0" fmla="*/ 243 w 127353"/>
                      <a:gd name="connsiteY0" fmla="*/ 18111 h 64176"/>
                      <a:gd name="connsiteX1" fmla="*/ 49358 w 127353"/>
                      <a:gd name="connsiteY1" fmla="*/ 1767 h 64176"/>
                      <a:gd name="connsiteX2" fmla="*/ 127161 w 127353"/>
                      <a:gd name="connsiteY2" fmla="*/ 57981 h 64176"/>
                      <a:gd name="connsiteX3" fmla="*/ 69203 w 127353"/>
                      <a:gd name="connsiteY3" fmla="*/ 58271 h 64176"/>
                      <a:gd name="connsiteX4" fmla="*/ 243 w 127353"/>
                      <a:gd name="connsiteY4" fmla="*/ 18111 h 64176"/>
                      <a:gd name="connsiteX0" fmla="*/ 18 w 127128"/>
                      <a:gd name="connsiteY0" fmla="*/ 21146 h 67211"/>
                      <a:gd name="connsiteX1" fmla="*/ 49133 w 127128"/>
                      <a:gd name="connsiteY1" fmla="*/ 4802 h 67211"/>
                      <a:gd name="connsiteX2" fmla="*/ 126936 w 127128"/>
                      <a:gd name="connsiteY2" fmla="*/ 61016 h 67211"/>
                      <a:gd name="connsiteX3" fmla="*/ 68978 w 127128"/>
                      <a:gd name="connsiteY3" fmla="*/ 61306 h 67211"/>
                      <a:gd name="connsiteX4" fmla="*/ 18 w 127128"/>
                      <a:gd name="connsiteY4" fmla="*/ 21146 h 67211"/>
                      <a:gd name="connsiteX0" fmla="*/ 19 w 124933"/>
                      <a:gd name="connsiteY0" fmla="*/ 29055 h 63327"/>
                      <a:gd name="connsiteX1" fmla="*/ 46940 w 124933"/>
                      <a:gd name="connsiteY1" fmla="*/ 1539 h 63327"/>
                      <a:gd name="connsiteX2" fmla="*/ 124743 w 124933"/>
                      <a:gd name="connsiteY2" fmla="*/ 57753 h 63327"/>
                      <a:gd name="connsiteX3" fmla="*/ 66785 w 124933"/>
                      <a:gd name="connsiteY3" fmla="*/ 58043 h 63327"/>
                      <a:gd name="connsiteX4" fmla="*/ 19 w 124933"/>
                      <a:gd name="connsiteY4" fmla="*/ 29055 h 63327"/>
                      <a:gd name="connsiteX0" fmla="*/ 19 w 133676"/>
                      <a:gd name="connsiteY0" fmla="*/ 29661 h 70985"/>
                      <a:gd name="connsiteX1" fmla="*/ 46940 w 133676"/>
                      <a:gd name="connsiteY1" fmla="*/ 2145 h 70985"/>
                      <a:gd name="connsiteX2" fmla="*/ 133513 w 133676"/>
                      <a:gd name="connsiteY2" fmla="*/ 67500 h 70985"/>
                      <a:gd name="connsiteX3" fmla="*/ 66785 w 133676"/>
                      <a:gd name="connsiteY3" fmla="*/ 58649 h 70985"/>
                      <a:gd name="connsiteX4" fmla="*/ 19 w 133676"/>
                      <a:gd name="connsiteY4" fmla="*/ 29661 h 70985"/>
                      <a:gd name="connsiteX0" fmla="*/ 19 w 132582"/>
                      <a:gd name="connsiteY0" fmla="*/ 28989 h 62617"/>
                      <a:gd name="connsiteX1" fmla="*/ 46940 w 132582"/>
                      <a:gd name="connsiteY1" fmla="*/ 1473 h 62617"/>
                      <a:gd name="connsiteX2" fmla="*/ 132416 w 132582"/>
                      <a:gd name="connsiteY2" fmla="*/ 56672 h 62617"/>
                      <a:gd name="connsiteX3" fmla="*/ 66785 w 132582"/>
                      <a:gd name="connsiteY3" fmla="*/ 57977 h 62617"/>
                      <a:gd name="connsiteX4" fmla="*/ 19 w 132582"/>
                      <a:gd name="connsiteY4" fmla="*/ 28989 h 62617"/>
                      <a:gd name="connsiteX0" fmla="*/ 19 w 132493"/>
                      <a:gd name="connsiteY0" fmla="*/ 28989 h 73606"/>
                      <a:gd name="connsiteX1" fmla="*/ 46940 w 132493"/>
                      <a:gd name="connsiteY1" fmla="*/ 1473 h 73606"/>
                      <a:gd name="connsiteX2" fmla="*/ 132416 w 132493"/>
                      <a:gd name="connsiteY2" fmla="*/ 56672 h 73606"/>
                      <a:gd name="connsiteX3" fmla="*/ 66785 w 132493"/>
                      <a:gd name="connsiteY3" fmla="*/ 57977 h 73606"/>
                      <a:gd name="connsiteX4" fmla="*/ 19 w 132493"/>
                      <a:gd name="connsiteY4" fmla="*/ 28989 h 73606"/>
                      <a:gd name="connsiteX0" fmla="*/ 19 w 136849"/>
                      <a:gd name="connsiteY0" fmla="*/ 28989 h 68246"/>
                      <a:gd name="connsiteX1" fmla="*/ 46940 w 136849"/>
                      <a:gd name="connsiteY1" fmla="*/ 1473 h 68246"/>
                      <a:gd name="connsiteX2" fmla="*/ 132416 w 136849"/>
                      <a:gd name="connsiteY2" fmla="*/ 56672 h 68246"/>
                      <a:gd name="connsiteX3" fmla="*/ 66785 w 136849"/>
                      <a:gd name="connsiteY3" fmla="*/ 57977 h 68246"/>
                      <a:gd name="connsiteX4" fmla="*/ 19 w 136849"/>
                      <a:gd name="connsiteY4" fmla="*/ 28989 h 68246"/>
                      <a:gd name="connsiteX0" fmla="*/ 26 w 137702"/>
                      <a:gd name="connsiteY0" fmla="*/ 28989 h 75201"/>
                      <a:gd name="connsiteX1" fmla="*/ 46947 w 137702"/>
                      <a:gd name="connsiteY1" fmla="*/ 1473 h 75201"/>
                      <a:gd name="connsiteX2" fmla="*/ 132423 w 137702"/>
                      <a:gd name="connsiteY2" fmla="*/ 56672 h 75201"/>
                      <a:gd name="connsiteX3" fmla="*/ 66792 w 137702"/>
                      <a:gd name="connsiteY3" fmla="*/ 57977 h 75201"/>
                      <a:gd name="connsiteX4" fmla="*/ 26 w 137702"/>
                      <a:gd name="connsiteY4" fmla="*/ 28989 h 75201"/>
                      <a:gd name="connsiteX0" fmla="*/ 692 w 134018"/>
                      <a:gd name="connsiteY0" fmla="*/ 28160 h 76310"/>
                      <a:gd name="connsiteX1" fmla="*/ 47613 w 134018"/>
                      <a:gd name="connsiteY1" fmla="*/ 644 h 76310"/>
                      <a:gd name="connsiteX2" fmla="*/ 133089 w 134018"/>
                      <a:gd name="connsiteY2" fmla="*/ 55843 h 76310"/>
                      <a:gd name="connsiteX3" fmla="*/ 81710 w 134018"/>
                      <a:gd name="connsiteY3" fmla="*/ 65274 h 76310"/>
                      <a:gd name="connsiteX4" fmla="*/ 692 w 134018"/>
                      <a:gd name="connsiteY4" fmla="*/ 28160 h 76310"/>
                      <a:gd name="connsiteX0" fmla="*/ 692 w 134019"/>
                      <a:gd name="connsiteY0" fmla="*/ 29391 h 77541"/>
                      <a:gd name="connsiteX1" fmla="*/ 47613 w 134019"/>
                      <a:gd name="connsiteY1" fmla="*/ 1875 h 77541"/>
                      <a:gd name="connsiteX2" fmla="*/ 133089 w 134019"/>
                      <a:gd name="connsiteY2" fmla="*/ 57074 h 77541"/>
                      <a:gd name="connsiteX3" fmla="*/ 81710 w 134019"/>
                      <a:gd name="connsiteY3" fmla="*/ 66505 h 77541"/>
                      <a:gd name="connsiteX4" fmla="*/ 692 w 134019"/>
                      <a:gd name="connsiteY4" fmla="*/ 29391 h 77541"/>
                      <a:gd name="connsiteX0" fmla="*/ 692 w 134019"/>
                      <a:gd name="connsiteY0" fmla="*/ 22228 h 70166"/>
                      <a:gd name="connsiteX1" fmla="*/ 47613 w 134019"/>
                      <a:gd name="connsiteY1" fmla="*/ 806 h 70166"/>
                      <a:gd name="connsiteX2" fmla="*/ 133089 w 134019"/>
                      <a:gd name="connsiteY2" fmla="*/ 49911 h 70166"/>
                      <a:gd name="connsiteX3" fmla="*/ 81710 w 134019"/>
                      <a:gd name="connsiteY3" fmla="*/ 59342 h 70166"/>
                      <a:gd name="connsiteX4" fmla="*/ 692 w 134019"/>
                      <a:gd name="connsiteY4" fmla="*/ 22228 h 70166"/>
                      <a:gd name="connsiteX0" fmla="*/ 871 w 134198"/>
                      <a:gd name="connsiteY0" fmla="*/ 26213 h 74151"/>
                      <a:gd name="connsiteX1" fmla="*/ 47792 w 134198"/>
                      <a:gd name="connsiteY1" fmla="*/ 4791 h 74151"/>
                      <a:gd name="connsiteX2" fmla="*/ 133268 w 134198"/>
                      <a:gd name="connsiteY2" fmla="*/ 53896 h 74151"/>
                      <a:gd name="connsiteX3" fmla="*/ 81889 w 134198"/>
                      <a:gd name="connsiteY3" fmla="*/ 63327 h 74151"/>
                      <a:gd name="connsiteX4" fmla="*/ 871 w 134198"/>
                      <a:gd name="connsiteY4" fmla="*/ 26213 h 74151"/>
                      <a:gd name="connsiteX0" fmla="*/ 2131 w 135458"/>
                      <a:gd name="connsiteY0" fmla="*/ 30580 h 78518"/>
                      <a:gd name="connsiteX1" fmla="*/ 49052 w 135458"/>
                      <a:gd name="connsiteY1" fmla="*/ 9158 h 78518"/>
                      <a:gd name="connsiteX2" fmla="*/ 134528 w 135458"/>
                      <a:gd name="connsiteY2" fmla="*/ 58263 h 78518"/>
                      <a:gd name="connsiteX3" fmla="*/ 83149 w 135458"/>
                      <a:gd name="connsiteY3" fmla="*/ 67694 h 78518"/>
                      <a:gd name="connsiteX4" fmla="*/ 2131 w 135458"/>
                      <a:gd name="connsiteY4" fmla="*/ 30580 h 78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458" h="78518">
                        <a:moveTo>
                          <a:pt x="2131" y="30580"/>
                        </a:moveTo>
                        <a:cubicBezTo>
                          <a:pt x="-7936" y="-3552"/>
                          <a:pt x="19313" y="-6628"/>
                          <a:pt x="49052" y="9158"/>
                        </a:cubicBezTo>
                        <a:cubicBezTo>
                          <a:pt x="78791" y="24944"/>
                          <a:pt x="128845" y="48507"/>
                          <a:pt x="134528" y="58263"/>
                        </a:cubicBezTo>
                        <a:cubicBezTo>
                          <a:pt x="140211" y="68019"/>
                          <a:pt x="119465" y="92621"/>
                          <a:pt x="83149" y="67694"/>
                        </a:cubicBezTo>
                        <a:cubicBezTo>
                          <a:pt x="46833" y="42767"/>
                          <a:pt x="12198" y="64712"/>
                          <a:pt x="2131" y="3058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7" name="Oval 201"/>
                  <p:cNvSpPr/>
                  <p:nvPr/>
                </p:nvSpPr>
                <p:spPr>
                  <a:xfrm>
                    <a:off x="3442069" y="2391270"/>
                    <a:ext cx="121246" cy="901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32 w 90845"/>
                      <a:gd name="connsiteY0" fmla="*/ 12058 h 69098"/>
                      <a:gd name="connsiteX1" fmla="*/ 52435 w 90845"/>
                      <a:gd name="connsiteY1" fmla="*/ 2823 h 69098"/>
                      <a:gd name="connsiteX2" fmla="*/ 90775 w 90845"/>
                      <a:gd name="connsiteY2" fmla="*/ 49896 h 69098"/>
                      <a:gd name="connsiteX3" fmla="*/ 60222 w 90845"/>
                      <a:gd name="connsiteY3" fmla="*/ 67452 h 69098"/>
                      <a:gd name="connsiteX4" fmla="*/ 32 w 90845"/>
                      <a:gd name="connsiteY4" fmla="*/ 12058 h 69098"/>
                      <a:gd name="connsiteX0" fmla="*/ 27 w 90804"/>
                      <a:gd name="connsiteY0" fmla="*/ 12125 h 71061"/>
                      <a:gd name="connsiteX1" fmla="*/ 52430 w 90804"/>
                      <a:gd name="connsiteY1" fmla="*/ 2890 h 71061"/>
                      <a:gd name="connsiteX2" fmla="*/ 90770 w 90804"/>
                      <a:gd name="connsiteY2" fmla="*/ 49963 h 71061"/>
                      <a:gd name="connsiteX3" fmla="*/ 45967 w 90804"/>
                      <a:gd name="connsiteY3" fmla="*/ 69550 h 71061"/>
                      <a:gd name="connsiteX4" fmla="*/ 27 w 90804"/>
                      <a:gd name="connsiteY4" fmla="*/ 12125 h 71061"/>
                      <a:gd name="connsiteX0" fmla="*/ 39 w 90816"/>
                      <a:gd name="connsiteY0" fmla="*/ 12125 h 71060"/>
                      <a:gd name="connsiteX1" fmla="*/ 52442 w 90816"/>
                      <a:gd name="connsiteY1" fmla="*/ 2890 h 71060"/>
                      <a:gd name="connsiteX2" fmla="*/ 90782 w 90816"/>
                      <a:gd name="connsiteY2" fmla="*/ 49963 h 71060"/>
                      <a:gd name="connsiteX3" fmla="*/ 45979 w 90816"/>
                      <a:gd name="connsiteY3" fmla="*/ 69550 h 71060"/>
                      <a:gd name="connsiteX4" fmla="*/ 39 w 90816"/>
                      <a:gd name="connsiteY4" fmla="*/ 12125 h 71060"/>
                      <a:gd name="connsiteX0" fmla="*/ 39 w 91404"/>
                      <a:gd name="connsiteY0" fmla="*/ 20241 h 79176"/>
                      <a:gd name="connsiteX1" fmla="*/ 52442 w 91404"/>
                      <a:gd name="connsiteY1" fmla="*/ 11006 h 79176"/>
                      <a:gd name="connsiteX2" fmla="*/ 90782 w 91404"/>
                      <a:gd name="connsiteY2" fmla="*/ 58079 h 79176"/>
                      <a:gd name="connsiteX3" fmla="*/ 45979 w 91404"/>
                      <a:gd name="connsiteY3" fmla="*/ 77666 h 79176"/>
                      <a:gd name="connsiteX4" fmla="*/ 39 w 91404"/>
                      <a:gd name="connsiteY4" fmla="*/ 20241 h 79176"/>
                      <a:gd name="connsiteX0" fmla="*/ 30 w 109428"/>
                      <a:gd name="connsiteY0" fmla="*/ 12276 h 71500"/>
                      <a:gd name="connsiteX1" fmla="*/ 52433 w 109428"/>
                      <a:gd name="connsiteY1" fmla="*/ 3041 h 71500"/>
                      <a:gd name="connsiteX2" fmla="*/ 109408 w 109428"/>
                      <a:gd name="connsiteY2" fmla="*/ 52146 h 71500"/>
                      <a:gd name="connsiteX3" fmla="*/ 45970 w 109428"/>
                      <a:gd name="connsiteY3" fmla="*/ 69701 h 71500"/>
                      <a:gd name="connsiteX4" fmla="*/ 30 w 109428"/>
                      <a:gd name="connsiteY4" fmla="*/ 12276 h 71500"/>
                      <a:gd name="connsiteX0" fmla="*/ 30 w 109507"/>
                      <a:gd name="connsiteY0" fmla="*/ 20392 h 79616"/>
                      <a:gd name="connsiteX1" fmla="*/ 52433 w 109507"/>
                      <a:gd name="connsiteY1" fmla="*/ 11157 h 79616"/>
                      <a:gd name="connsiteX2" fmla="*/ 109408 w 109507"/>
                      <a:gd name="connsiteY2" fmla="*/ 60262 h 79616"/>
                      <a:gd name="connsiteX3" fmla="*/ 45970 w 109507"/>
                      <a:gd name="connsiteY3" fmla="*/ 77817 h 79616"/>
                      <a:gd name="connsiteX4" fmla="*/ 30 w 109507"/>
                      <a:gd name="connsiteY4" fmla="*/ 20392 h 79616"/>
                      <a:gd name="connsiteX0" fmla="*/ 30 w 111620"/>
                      <a:gd name="connsiteY0" fmla="*/ 12276 h 71500"/>
                      <a:gd name="connsiteX1" fmla="*/ 52433 w 111620"/>
                      <a:gd name="connsiteY1" fmla="*/ 3041 h 71500"/>
                      <a:gd name="connsiteX2" fmla="*/ 111600 w 111620"/>
                      <a:gd name="connsiteY2" fmla="*/ 52146 h 71500"/>
                      <a:gd name="connsiteX3" fmla="*/ 45970 w 111620"/>
                      <a:gd name="connsiteY3" fmla="*/ 69701 h 71500"/>
                      <a:gd name="connsiteX4" fmla="*/ 30 w 111620"/>
                      <a:gd name="connsiteY4" fmla="*/ 12276 h 71500"/>
                      <a:gd name="connsiteX0" fmla="*/ 30 w 111630"/>
                      <a:gd name="connsiteY0" fmla="*/ 17685 h 76909"/>
                      <a:gd name="connsiteX1" fmla="*/ 52433 w 111630"/>
                      <a:gd name="connsiteY1" fmla="*/ 8450 h 76909"/>
                      <a:gd name="connsiteX2" fmla="*/ 111600 w 111630"/>
                      <a:gd name="connsiteY2" fmla="*/ 57555 h 76909"/>
                      <a:gd name="connsiteX3" fmla="*/ 45970 w 111630"/>
                      <a:gd name="connsiteY3" fmla="*/ 75110 h 76909"/>
                      <a:gd name="connsiteX4" fmla="*/ 30 w 111630"/>
                      <a:gd name="connsiteY4" fmla="*/ 17685 h 76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630" h="76909">
                        <a:moveTo>
                          <a:pt x="30" y="17685"/>
                        </a:moveTo>
                        <a:cubicBezTo>
                          <a:pt x="1107" y="6575"/>
                          <a:pt x="19588" y="-10383"/>
                          <a:pt x="52433" y="8450"/>
                        </a:cubicBezTo>
                        <a:cubicBezTo>
                          <a:pt x="85278" y="27283"/>
                          <a:pt x="112677" y="46445"/>
                          <a:pt x="111600" y="57555"/>
                        </a:cubicBezTo>
                        <a:cubicBezTo>
                          <a:pt x="110523" y="68665"/>
                          <a:pt x="64565" y="81755"/>
                          <a:pt x="45970" y="75110"/>
                        </a:cubicBezTo>
                        <a:cubicBezTo>
                          <a:pt x="27375" y="68465"/>
                          <a:pt x="-1047" y="28795"/>
                          <a:pt x="30" y="1768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8" name="Oval 201"/>
                  <p:cNvSpPr/>
                  <p:nvPr/>
                </p:nvSpPr>
                <p:spPr>
                  <a:xfrm>
                    <a:off x="3681051" y="3114897"/>
                    <a:ext cx="210073" cy="1795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2336 w 94342"/>
                      <a:gd name="connsiteY0" fmla="*/ 3777 h 104533"/>
                      <a:gd name="connsiteX1" fmla="*/ 58228 w 94342"/>
                      <a:gd name="connsiteY1" fmla="*/ 45302 h 104533"/>
                      <a:gd name="connsiteX2" fmla="*/ 93343 w 94342"/>
                      <a:gd name="connsiteY2" fmla="*/ 101801 h 104533"/>
                      <a:gd name="connsiteX3" fmla="*/ 38793 w 94342"/>
                      <a:gd name="connsiteY3" fmla="*/ 70056 h 104533"/>
                      <a:gd name="connsiteX4" fmla="*/ 2336 w 94342"/>
                      <a:gd name="connsiteY4" fmla="*/ 3777 h 104533"/>
                      <a:gd name="connsiteX0" fmla="*/ 3099 w 95105"/>
                      <a:gd name="connsiteY0" fmla="*/ 3777 h 103726"/>
                      <a:gd name="connsiteX1" fmla="*/ 58991 w 95105"/>
                      <a:gd name="connsiteY1" fmla="*/ 45302 h 103726"/>
                      <a:gd name="connsiteX2" fmla="*/ 94106 w 95105"/>
                      <a:gd name="connsiteY2" fmla="*/ 101801 h 103726"/>
                      <a:gd name="connsiteX3" fmla="*/ 39556 w 95105"/>
                      <a:gd name="connsiteY3" fmla="*/ 70056 h 103726"/>
                      <a:gd name="connsiteX4" fmla="*/ 3099 w 95105"/>
                      <a:gd name="connsiteY4" fmla="*/ 3777 h 103726"/>
                      <a:gd name="connsiteX0" fmla="*/ 2414 w 92799"/>
                      <a:gd name="connsiteY0" fmla="*/ 3503 h 109394"/>
                      <a:gd name="connsiteX1" fmla="*/ 56693 w 92799"/>
                      <a:gd name="connsiteY1" fmla="*/ 50103 h 109394"/>
                      <a:gd name="connsiteX2" fmla="*/ 91808 w 92799"/>
                      <a:gd name="connsiteY2" fmla="*/ 106602 h 109394"/>
                      <a:gd name="connsiteX3" fmla="*/ 37258 w 92799"/>
                      <a:gd name="connsiteY3" fmla="*/ 74857 h 109394"/>
                      <a:gd name="connsiteX4" fmla="*/ 2414 w 92799"/>
                      <a:gd name="connsiteY4" fmla="*/ 3503 h 109394"/>
                      <a:gd name="connsiteX0" fmla="*/ 2713 w 93098"/>
                      <a:gd name="connsiteY0" fmla="*/ 3503 h 108586"/>
                      <a:gd name="connsiteX1" fmla="*/ 56992 w 93098"/>
                      <a:gd name="connsiteY1" fmla="*/ 50103 h 108586"/>
                      <a:gd name="connsiteX2" fmla="*/ 92107 w 93098"/>
                      <a:gd name="connsiteY2" fmla="*/ 106602 h 108586"/>
                      <a:gd name="connsiteX3" fmla="*/ 37557 w 93098"/>
                      <a:gd name="connsiteY3" fmla="*/ 74857 h 108586"/>
                      <a:gd name="connsiteX4" fmla="*/ 2713 w 93098"/>
                      <a:gd name="connsiteY4" fmla="*/ 3503 h 108586"/>
                      <a:gd name="connsiteX0" fmla="*/ 3231 w 93616"/>
                      <a:gd name="connsiteY0" fmla="*/ 3503 h 108505"/>
                      <a:gd name="connsiteX1" fmla="*/ 57510 w 93616"/>
                      <a:gd name="connsiteY1" fmla="*/ 50103 h 108505"/>
                      <a:gd name="connsiteX2" fmla="*/ 92625 w 93616"/>
                      <a:gd name="connsiteY2" fmla="*/ 106602 h 108505"/>
                      <a:gd name="connsiteX3" fmla="*/ 38075 w 93616"/>
                      <a:gd name="connsiteY3" fmla="*/ 74857 h 108505"/>
                      <a:gd name="connsiteX4" fmla="*/ 3231 w 93616"/>
                      <a:gd name="connsiteY4" fmla="*/ 3503 h 108505"/>
                      <a:gd name="connsiteX0" fmla="*/ 3231 w 94851"/>
                      <a:gd name="connsiteY0" fmla="*/ 3503 h 109338"/>
                      <a:gd name="connsiteX1" fmla="*/ 57510 w 94851"/>
                      <a:gd name="connsiteY1" fmla="*/ 50103 h 109338"/>
                      <a:gd name="connsiteX2" fmla="*/ 92625 w 94851"/>
                      <a:gd name="connsiteY2" fmla="*/ 106602 h 109338"/>
                      <a:gd name="connsiteX3" fmla="*/ 38075 w 94851"/>
                      <a:gd name="connsiteY3" fmla="*/ 74857 h 109338"/>
                      <a:gd name="connsiteX4" fmla="*/ 3231 w 94851"/>
                      <a:gd name="connsiteY4" fmla="*/ 3503 h 109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851" h="109338">
                        <a:moveTo>
                          <a:pt x="3231" y="3503"/>
                        </a:moveTo>
                        <a:cubicBezTo>
                          <a:pt x="14533" y="-12947"/>
                          <a:pt x="42611" y="32920"/>
                          <a:pt x="57510" y="50103"/>
                        </a:cubicBezTo>
                        <a:cubicBezTo>
                          <a:pt x="72409" y="67286"/>
                          <a:pt x="103390" y="92327"/>
                          <a:pt x="92625" y="106602"/>
                        </a:cubicBezTo>
                        <a:cubicBezTo>
                          <a:pt x="81860" y="120877"/>
                          <a:pt x="64263" y="74641"/>
                          <a:pt x="38075" y="74857"/>
                        </a:cubicBezTo>
                        <a:cubicBezTo>
                          <a:pt x="11887" y="75073"/>
                          <a:pt x="-8071" y="19953"/>
                          <a:pt x="3231" y="350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9" name="Oval 201"/>
                  <p:cNvSpPr/>
                  <p:nvPr/>
                </p:nvSpPr>
                <p:spPr>
                  <a:xfrm>
                    <a:off x="3608650" y="2973805"/>
                    <a:ext cx="244828" cy="18782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404 w 88795"/>
                      <a:gd name="connsiteY0" fmla="*/ 2369 h 62773"/>
                      <a:gd name="connsiteX1" fmla="*/ 50383 w 88795"/>
                      <a:gd name="connsiteY1" fmla="*/ 13446 h 62773"/>
                      <a:gd name="connsiteX2" fmla="*/ 88723 w 88795"/>
                      <a:gd name="connsiteY2" fmla="*/ 60519 h 62773"/>
                      <a:gd name="connsiteX3" fmla="*/ 40820 w 88795"/>
                      <a:gd name="connsiteY3" fmla="*/ 52363 h 62773"/>
                      <a:gd name="connsiteX4" fmla="*/ 404 w 88795"/>
                      <a:gd name="connsiteY4" fmla="*/ 2369 h 62773"/>
                      <a:gd name="connsiteX0" fmla="*/ 210 w 88601"/>
                      <a:gd name="connsiteY0" fmla="*/ 2369 h 63136"/>
                      <a:gd name="connsiteX1" fmla="*/ 50189 w 88601"/>
                      <a:gd name="connsiteY1" fmla="*/ 13446 h 63136"/>
                      <a:gd name="connsiteX2" fmla="*/ 88529 w 88601"/>
                      <a:gd name="connsiteY2" fmla="*/ 60519 h 63136"/>
                      <a:gd name="connsiteX3" fmla="*/ 40626 w 88601"/>
                      <a:gd name="connsiteY3" fmla="*/ 52363 h 63136"/>
                      <a:gd name="connsiteX4" fmla="*/ 210 w 88601"/>
                      <a:gd name="connsiteY4" fmla="*/ 2369 h 63136"/>
                      <a:gd name="connsiteX0" fmla="*/ 62 w 90655"/>
                      <a:gd name="connsiteY0" fmla="*/ 2369 h 63453"/>
                      <a:gd name="connsiteX1" fmla="*/ 52242 w 90655"/>
                      <a:gd name="connsiteY1" fmla="*/ 13446 h 63453"/>
                      <a:gd name="connsiteX2" fmla="*/ 90582 w 90655"/>
                      <a:gd name="connsiteY2" fmla="*/ 60519 h 63453"/>
                      <a:gd name="connsiteX3" fmla="*/ 42679 w 90655"/>
                      <a:gd name="connsiteY3" fmla="*/ 52363 h 63453"/>
                      <a:gd name="connsiteX4" fmla="*/ 62 w 90655"/>
                      <a:gd name="connsiteY4" fmla="*/ 2369 h 63453"/>
                      <a:gd name="connsiteX0" fmla="*/ 60 w 91974"/>
                      <a:gd name="connsiteY0" fmla="*/ 1359 h 75276"/>
                      <a:gd name="connsiteX1" fmla="*/ 53561 w 91974"/>
                      <a:gd name="connsiteY1" fmla="*/ 24816 h 75276"/>
                      <a:gd name="connsiteX2" fmla="*/ 91901 w 91974"/>
                      <a:gd name="connsiteY2" fmla="*/ 71889 h 75276"/>
                      <a:gd name="connsiteX3" fmla="*/ 43998 w 91974"/>
                      <a:gd name="connsiteY3" fmla="*/ 63733 h 75276"/>
                      <a:gd name="connsiteX4" fmla="*/ 60 w 91974"/>
                      <a:gd name="connsiteY4" fmla="*/ 1359 h 75276"/>
                      <a:gd name="connsiteX0" fmla="*/ 244 w 92158"/>
                      <a:gd name="connsiteY0" fmla="*/ 7456 h 81373"/>
                      <a:gd name="connsiteX1" fmla="*/ 53745 w 92158"/>
                      <a:gd name="connsiteY1" fmla="*/ 30913 h 81373"/>
                      <a:gd name="connsiteX2" fmla="*/ 92085 w 92158"/>
                      <a:gd name="connsiteY2" fmla="*/ 77986 h 81373"/>
                      <a:gd name="connsiteX3" fmla="*/ 44182 w 92158"/>
                      <a:gd name="connsiteY3" fmla="*/ 69830 h 81373"/>
                      <a:gd name="connsiteX4" fmla="*/ 244 w 92158"/>
                      <a:gd name="connsiteY4" fmla="*/ 7456 h 81373"/>
                      <a:gd name="connsiteX0" fmla="*/ 237 w 93473"/>
                      <a:gd name="connsiteY0" fmla="*/ 8159 h 76566"/>
                      <a:gd name="connsiteX1" fmla="*/ 55059 w 93473"/>
                      <a:gd name="connsiteY1" fmla="*/ 26310 h 76566"/>
                      <a:gd name="connsiteX2" fmla="*/ 93399 w 93473"/>
                      <a:gd name="connsiteY2" fmla="*/ 73383 h 76566"/>
                      <a:gd name="connsiteX3" fmla="*/ 45496 w 93473"/>
                      <a:gd name="connsiteY3" fmla="*/ 65227 h 76566"/>
                      <a:gd name="connsiteX4" fmla="*/ 237 w 93473"/>
                      <a:gd name="connsiteY4" fmla="*/ 8159 h 76566"/>
                      <a:gd name="connsiteX0" fmla="*/ 32 w 93230"/>
                      <a:gd name="connsiteY0" fmla="*/ 757 h 68509"/>
                      <a:gd name="connsiteX1" fmla="*/ 52212 w 93230"/>
                      <a:gd name="connsiteY1" fmla="*/ 27751 h 68509"/>
                      <a:gd name="connsiteX2" fmla="*/ 93194 w 93230"/>
                      <a:gd name="connsiteY2" fmla="*/ 65981 h 68509"/>
                      <a:gd name="connsiteX3" fmla="*/ 45291 w 93230"/>
                      <a:gd name="connsiteY3" fmla="*/ 57825 h 68509"/>
                      <a:gd name="connsiteX4" fmla="*/ 32 w 93230"/>
                      <a:gd name="connsiteY4" fmla="*/ 757 h 68509"/>
                      <a:gd name="connsiteX0" fmla="*/ 60 w 93258"/>
                      <a:gd name="connsiteY0" fmla="*/ 757 h 66997"/>
                      <a:gd name="connsiteX1" fmla="*/ 52240 w 93258"/>
                      <a:gd name="connsiteY1" fmla="*/ 27751 h 66997"/>
                      <a:gd name="connsiteX2" fmla="*/ 93222 w 93258"/>
                      <a:gd name="connsiteY2" fmla="*/ 65981 h 66997"/>
                      <a:gd name="connsiteX3" fmla="*/ 45319 w 93258"/>
                      <a:gd name="connsiteY3" fmla="*/ 57825 h 66997"/>
                      <a:gd name="connsiteX4" fmla="*/ 60 w 93258"/>
                      <a:gd name="connsiteY4" fmla="*/ 757 h 66997"/>
                      <a:gd name="connsiteX0" fmla="*/ 32 w 91910"/>
                      <a:gd name="connsiteY0" fmla="*/ 836 h 82373"/>
                      <a:gd name="connsiteX1" fmla="*/ 52212 w 91910"/>
                      <a:gd name="connsiteY1" fmla="*/ 27830 h 82373"/>
                      <a:gd name="connsiteX2" fmla="*/ 91873 w 91910"/>
                      <a:gd name="connsiteY2" fmla="*/ 81388 h 82373"/>
                      <a:gd name="connsiteX3" fmla="*/ 45291 w 91910"/>
                      <a:gd name="connsiteY3" fmla="*/ 57904 h 82373"/>
                      <a:gd name="connsiteX4" fmla="*/ 32 w 91910"/>
                      <a:gd name="connsiteY4" fmla="*/ 836 h 82373"/>
                      <a:gd name="connsiteX0" fmla="*/ 33 w 91911"/>
                      <a:gd name="connsiteY0" fmla="*/ 836 h 82034"/>
                      <a:gd name="connsiteX1" fmla="*/ 52213 w 91911"/>
                      <a:gd name="connsiteY1" fmla="*/ 27830 h 82034"/>
                      <a:gd name="connsiteX2" fmla="*/ 91874 w 91911"/>
                      <a:gd name="connsiteY2" fmla="*/ 81388 h 82034"/>
                      <a:gd name="connsiteX3" fmla="*/ 45292 w 91911"/>
                      <a:gd name="connsiteY3" fmla="*/ 57904 h 82034"/>
                      <a:gd name="connsiteX4" fmla="*/ 33 w 91911"/>
                      <a:gd name="connsiteY4" fmla="*/ 836 h 82034"/>
                      <a:gd name="connsiteX0" fmla="*/ 32 w 90591"/>
                      <a:gd name="connsiteY0" fmla="*/ 850 h 84655"/>
                      <a:gd name="connsiteX1" fmla="*/ 52212 w 90591"/>
                      <a:gd name="connsiteY1" fmla="*/ 27844 h 84655"/>
                      <a:gd name="connsiteX2" fmla="*/ 90552 w 90591"/>
                      <a:gd name="connsiteY2" fmla="*/ 83760 h 84655"/>
                      <a:gd name="connsiteX3" fmla="*/ 45291 w 90591"/>
                      <a:gd name="connsiteY3" fmla="*/ 57918 h 84655"/>
                      <a:gd name="connsiteX4" fmla="*/ 32 w 90591"/>
                      <a:gd name="connsiteY4" fmla="*/ 850 h 84655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5970"/>
                      <a:gd name="connsiteX1" fmla="*/ 52212 w 91253"/>
                      <a:gd name="connsiteY1" fmla="*/ 27844 h 85970"/>
                      <a:gd name="connsiteX2" fmla="*/ 90552 w 91253"/>
                      <a:gd name="connsiteY2" fmla="*/ 83760 h 85970"/>
                      <a:gd name="connsiteX3" fmla="*/ 45291 w 91253"/>
                      <a:gd name="connsiteY3" fmla="*/ 57918 h 85970"/>
                      <a:gd name="connsiteX4" fmla="*/ 32 w 91253"/>
                      <a:gd name="connsiteY4" fmla="*/ 850 h 85970"/>
                      <a:gd name="connsiteX0" fmla="*/ 35 w 87723"/>
                      <a:gd name="connsiteY0" fmla="*/ 574 h 99714"/>
                      <a:gd name="connsiteX1" fmla="*/ 48693 w 87723"/>
                      <a:gd name="connsiteY1" fmla="*/ 40537 h 99714"/>
                      <a:gd name="connsiteX2" fmla="*/ 87033 w 87723"/>
                      <a:gd name="connsiteY2" fmla="*/ 96453 h 99714"/>
                      <a:gd name="connsiteX3" fmla="*/ 41772 w 87723"/>
                      <a:gd name="connsiteY3" fmla="*/ 70611 h 99714"/>
                      <a:gd name="connsiteX4" fmla="*/ 35 w 87723"/>
                      <a:gd name="connsiteY4" fmla="*/ 574 h 99714"/>
                      <a:gd name="connsiteX0" fmla="*/ 33 w 88162"/>
                      <a:gd name="connsiteY0" fmla="*/ 1056 h 81654"/>
                      <a:gd name="connsiteX1" fmla="*/ 49131 w 88162"/>
                      <a:gd name="connsiteY1" fmla="*/ 22743 h 81654"/>
                      <a:gd name="connsiteX2" fmla="*/ 87471 w 88162"/>
                      <a:gd name="connsiteY2" fmla="*/ 78659 h 81654"/>
                      <a:gd name="connsiteX3" fmla="*/ 42210 w 88162"/>
                      <a:gd name="connsiteY3" fmla="*/ 52817 h 81654"/>
                      <a:gd name="connsiteX4" fmla="*/ 33 w 88162"/>
                      <a:gd name="connsiteY4" fmla="*/ 1056 h 81654"/>
                      <a:gd name="connsiteX0" fmla="*/ 33 w 88162"/>
                      <a:gd name="connsiteY0" fmla="*/ 869 h 86248"/>
                      <a:gd name="connsiteX1" fmla="*/ 49131 w 88162"/>
                      <a:gd name="connsiteY1" fmla="*/ 27272 h 86248"/>
                      <a:gd name="connsiteX2" fmla="*/ 87471 w 88162"/>
                      <a:gd name="connsiteY2" fmla="*/ 83188 h 86248"/>
                      <a:gd name="connsiteX3" fmla="*/ 42210 w 88162"/>
                      <a:gd name="connsiteY3" fmla="*/ 57346 h 86248"/>
                      <a:gd name="connsiteX4" fmla="*/ 33 w 88162"/>
                      <a:gd name="connsiteY4" fmla="*/ 869 h 86248"/>
                      <a:gd name="connsiteX0" fmla="*/ 32 w 89928"/>
                      <a:gd name="connsiteY0" fmla="*/ 767 h 89733"/>
                      <a:gd name="connsiteX1" fmla="*/ 50891 w 89928"/>
                      <a:gd name="connsiteY1" fmla="*/ 30707 h 89733"/>
                      <a:gd name="connsiteX2" fmla="*/ 89231 w 89928"/>
                      <a:gd name="connsiteY2" fmla="*/ 86623 h 89733"/>
                      <a:gd name="connsiteX3" fmla="*/ 43970 w 89928"/>
                      <a:gd name="connsiteY3" fmla="*/ 60781 h 89733"/>
                      <a:gd name="connsiteX4" fmla="*/ 32 w 89928"/>
                      <a:gd name="connsiteY4" fmla="*/ 767 h 89733"/>
                      <a:gd name="connsiteX0" fmla="*/ 516 w 90412"/>
                      <a:gd name="connsiteY0" fmla="*/ 4938 h 93904"/>
                      <a:gd name="connsiteX1" fmla="*/ 51375 w 90412"/>
                      <a:gd name="connsiteY1" fmla="*/ 34878 h 93904"/>
                      <a:gd name="connsiteX2" fmla="*/ 89715 w 90412"/>
                      <a:gd name="connsiteY2" fmla="*/ 90794 h 93904"/>
                      <a:gd name="connsiteX3" fmla="*/ 44454 w 90412"/>
                      <a:gd name="connsiteY3" fmla="*/ 64952 h 93904"/>
                      <a:gd name="connsiteX4" fmla="*/ 516 w 90412"/>
                      <a:gd name="connsiteY4" fmla="*/ 4938 h 93904"/>
                      <a:gd name="connsiteX0" fmla="*/ 628 w 90524"/>
                      <a:gd name="connsiteY0" fmla="*/ 4938 h 92999"/>
                      <a:gd name="connsiteX1" fmla="*/ 51487 w 90524"/>
                      <a:gd name="connsiteY1" fmla="*/ 34878 h 92999"/>
                      <a:gd name="connsiteX2" fmla="*/ 89827 w 90524"/>
                      <a:gd name="connsiteY2" fmla="*/ 90794 h 92999"/>
                      <a:gd name="connsiteX3" fmla="*/ 44566 w 90524"/>
                      <a:gd name="connsiteY3" fmla="*/ 64952 h 92999"/>
                      <a:gd name="connsiteX4" fmla="*/ 628 w 90524"/>
                      <a:gd name="connsiteY4" fmla="*/ 4938 h 92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24" h="92999">
                        <a:moveTo>
                          <a:pt x="628" y="4938"/>
                        </a:moveTo>
                        <a:cubicBezTo>
                          <a:pt x="5744" y="-12454"/>
                          <a:pt x="36621" y="20569"/>
                          <a:pt x="51487" y="34878"/>
                        </a:cubicBezTo>
                        <a:cubicBezTo>
                          <a:pt x="66353" y="49187"/>
                          <a:pt x="95384" y="79297"/>
                          <a:pt x="89827" y="90794"/>
                        </a:cubicBezTo>
                        <a:cubicBezTo>
                          <a:pt x="84270" y="102291"/>
                          <a:pt x="66476" y="65112"/>
                          <a:pt x="44566" y="64952"/>
                        </a:cubicBezTo>
                        <a:cubicBezTo>
                          <a:pt x="22656" y="64792"/>
                          <a:pt x="-4488" y="22330"/>
                          <a:pt x="628" y="493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0" name="Oval 201"/>
                  <p:cNvSpPr/>
                  <p:nvPr/>
                </p:nvSpPr>
                <p:spPr>
                  <a:xfrm>
                    <a:off x="3553294" y="2849320"/>
                    <a:ext cx="233304" cy="1416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363 w 88748"/>
                      <a:gd name="connsiteY0" fmla="*/ 4287 h 82348"/>
                      <a:gd name="connsiteX1" fmla="*/ 50342 w 88748"/>
                      <a:gd name="connsiteY1" fmla="*/ 15364 h 82348"/>
                      <a:gd name="connsiteX2" fmla="*/ 88682 w 88748"/>
                      <a:gd name="connsiteY2" fmla="*/ 62437 h 82348"/>
                      <a:gd name="connsiteX3" fmla="*/ 41165 w 88748"/>
                      <a:gd name="connsiteY3" fmla="*/ 81009 h 82348"/>
                      <a:gd name="connsiteX4" fmla="*/ 363 w 88748"/>
                      <a:gd name="connsiteY4" fmla="*/ 4287 h 82348"/>
                      <a:gd name="connsiteX0" fmla="*/ 62 w 89927"/>
                      <a:gd name="connsiteY0" fmla="*/ 5665 h 107966"/>
                      <a:gd name="connsiteX1" fmla="*/ 50041 w 89927"/>
                      <a:gd name="connsiteY1" fmla="*/ 16742 h 107966"/>
                      <a:gd name="connsiteX2" fmla="*/ 89864 w 89927"/>
                      <a:gd name="connsiteY2" fmla="*/ 104441 h 107966"/>
                      <a:gd name="connsiteX3" fmla="*/ 40864 w 89927"/>
                      <a:gd name="connsiteY3" fmla="*/ 82387 h 107966"/>
                      <a:gd name="connsiteX4" fmla="*/ 62 w 89927"/>
                      <a:gd name="connsiteY4" fmla="*/ 5665 h 107966"/>
                      <a:gd name="connsiteX0" fmla="*/ 59 w 90914"/>
                      <a:gd name="connsiteY0" fmla="*/ 6812 h 104974"/>
                      <a:gd name="connsiteX1" fmla="*/ 51027 w 90914"/>
                      <a:gd name="connsiteY1" fmla="*/ 13827 h 104974"/>
                      <a:gd name="connsiteX2" fmla="*/ 90850 w 90914"/>
                      <a:gd name="connsiteY2" fmla="*/ 101526 h 104974"/>
                      <a:gd name="connsiteX3" fmla="*/ 41850 w 90914"/>
                      <a:gd name="connsiteY3" fmla="*/ 79472 h 104974"/>
                      <a:gd name="connsiteX4" fmla="*/ 59 w 90914"/>
                      <a:gd name="connsiteY4" fmla="*/ 6812 h 104974"/>
                      <a:gd name="connsiteX0" fmla="*/ 2394 w 93249"/>
                      <a:gd name="connsiteY0" fmla="*/ 19724 h 117886"/>
                      <a:gd name="connsiteX1" fmla="*/ 53362 w 93249"/>
                      <a:gd name="connsiteY1" fmla="*/ 26739 h 117886"/>
                      <a:gd name="connsiteX2" fmla="*/ 93185 w 93249"/>
                      <a:gd name="connsiteY2" fmla="*/ 114438 h 117886"/>
                      <a:gd name="connsiteX3" fmla="*/ 44185 w 93249"/>
                      <a:gd name="connsiteY3" fmla="*/ 92384 h 117886"/>
                      <a:gd name="connsiteX4" fmla="*/ 2394 w 93249"/>
                      <a:gd name="connsiteY4" fmla="*/ 19724 h 117886"/>
                      <a:gd name="connsiteX0" fmla="*/ 2354 w 94197"/>
                      <a:gd name="connsiteY0" fmla="*/ 22000 h 111889"/>
                      <a:gd name="connsiteX1" fmla="*/ 54310 w 94197"/>
                      <a:gd name="connsiteY1" fmla="*/ 20890 h 111889"/>
                      <a:gd name="connsiteX2" fmla="*/ 94133 w 94197"/>
                      <a:gd name="connsiteY2" fmla="*/ 108589 h 111889"/>
                      <a:gd name="connsiteX3" fmla="*/ 45133 w 94197"/>
                      <a:gd name="connsiteY3" fmla="*/ 86535 h 111889"/>
                      <a:gd name="connsiteX4" fmla="*/ 2354 w 94197"/>
                      <a:gd name="connsiteY4" fmla="*/ 22000 h 111889"/>
                      <a:gd name="connsiteX0" fmla="*/ 2242 w 97051"/>
                      <a:gd name="connsiteY0" fmla="*/ 22318 h 111174"/>
                      <a:gd name="connsiteX1" fmla="*/ 57163 w 97051"/>
                      <a:gd name="connsiteY1" fmla="*/ 20192 h 111174"/>
                      <a:gd name="connsiteX2" fmla="*/ 96986 w 97051"/>
                      <a:gd name="connsiteY2" fmla="*/ 107891 h 111174"/>
                      <a:gd name="connsiteX3" fmla="*/ 47986 w 97051"/>
                      <a:gd name="connsiteY3" fmla="*/ 85837 h 111174"/>
                      <a:gd name="connsiteX4" fmla="*/ 2242 w 97051"/>
                      <a:gd name="connsiteY4" fmla="*/ 22318 h 111174"/>
                      <a:gd name="connsiteX0" fmla="*/ 571 w 95380"/>
                      <a:gd name="connsiteY0" fmla="*/ 31122 h 119978"/>
                      <a:gd name="connsiteX1" fmla="*/ 55492 w 95380"/>
                      <a:gd name="connsiteY1" fmla="*/ 28996 h 119978"/>
                      <a:gd name="connsiteX2" fmla="*/ 95315 w 95380"/>
                      <a:gd name="connsiteY2" fmla="*/ 116695 h 119978"/>
                      <a:gd name="connsiteX3" fmla="*/ 46315 w 95380"/>
                      <a:gd name="connsiteY3" fmla="*/ 94641 h 119978"/>
                      <a:gd name="connsiteX4" fmla="*/ 571 w 95380"/>
                      <a:gd name="connsiteY4" fmla="*/ 31122 h 119978"/>
                      <a:gd name="connsiteX0" fmla="*/ 22 w 94789"/>
                      <a:gd name="connsiteY0" fmla="*/ 4526 h 92598"/>
                      <a:gd name="connsiteX1" fmla="*/ 51484 w 94789"/>
                      <a:gd name="connsiteY1" fmla="*/ 14588 h 92598"/>
                      <a:gd name="connsiteX2" fmla="*/ 94766 w 94789"/>
                      <a:gd name="connsiteY2" fmla="*/ 90099 h 92598"/>
                      <a:gd name="connsiteX3" fmla="*/ 45766 w 94789"/>
                      <a:gd name="connsiteY3" fmla="*/ 68045 h 92598"/>
                      <a:gd name="connsiteX4" fmla="*/ 22 w 94789"/>
                      <a:gd name="connsiteY4" fmla="*/ 4526 h 92598"/>
                      <a:gd name="connsiteX0" fmla="*/ 183 w 94950"/>
                      <a:gd name="connsiteY0" fmla="*/ 17612 h 105683"/>
                      <a:gd name="connsiteX1" fmla="*/ 51645 w 94950"/>
                      <a:gd name="connsiteY1" fmla="*/ 27674 h 105683"/>
                      <a:gd name="connsiteX2" fmla="*/ 94927 w 94950"/>
                      <a:gd name="connsiteY2" fmla="*/ 103185 h 105683"/>
                      <a:gd name="connsiteX3" fmla="*/ 45927 w 94950"/>
                      <a:gd name="connsiteY3" fmla="*/ 81131 h 105683"/>
                      <a:gd name="connsiteX4" fmla="*/ 183 w 94950"/>
                      <a:gd name="connsiteY4" fmla="*/ 17612 h 105683"/>
                      <a:gd name="connsiteX0" fmla="*/ 183 w 94950"/>
                      <a:gd name="connsiteY0" fmla="*/ 23931 h 112002"/>
                      <a:gd name="connsiteX1" fmla="*/ 51645 w 94950"/>
                      <a:gd name="connsiteY1" fmla="*/ 33993 h 112002"/>
                      <a:gd name="connsiteX2" fmla="*/ 94927 w 94950"/>
                      <a:gd name="connsiteY2" fmla="*/ 109504 h 112002"/>
                      <a:gd name="connsiteX3" fmla="*/ 45927 w 94950"/>
                      <a:gd name="connsiteY3" fmla="*/ 87450 h 112002"/>
                      <a:gd name="connsiteX4" fmla="*/ 183 w 94950"/>
                      <a:gd name="connsiteY4" fmla="*/ 23931 h 112002"/>
                      <a:gd name="connsiteX0" fmla="*/ 200 w 94967"/>
                      <a:gd name="connsiteY0" fmla="*/ 23931 h 110928"/>
                      <a:gd name="connsiteX1" fmla="*/ 51662 w 94967"/>
                      <a:gd name="connsiteY1" fmla="*/ 33993 h 110928"/>
                      <a:gd name="connsiteX2" fmla="*/ 94944 w 94967"/>
                      <a:gd name="connsiteY2" fmla="*/ 109504 h 110928"/>
                      <a:gd name="connsiteX3" fmla="*/ 45944 w 94967"/>
                      <a:gd name="connsiteY3" fmla="*/ 87450 h 110928"/>
                      <a:gd name="connsiteX4" fmla="*/ 200 w 94967"/>
                      <a:gd name="connsiteY4" fmla="*/ 23931 h 110928"/>
                      <a:gd name="connsiteX0" fmla="*/ 200 w 99344"/>
                      <a:gd name="connsiteY0" fmla="*/ 23931 h 116778"/>
                      <a:gd name="connsiteX1" fmla="*/ 51662 w 99344"/>
                      <a:gd name="connsiteY1" fmla="*/ 33993 h 116778"/>
                      <a:gd name="connsiteX2" fmla="*/ 94944 w 99344"/>
                      <a:gd name="connsiteY2" fmla="*/ 109504 h 116778"/>
                      <a:gd name="connsiteX3" fmla="*/ 45944 w 99344"/>
                      <a:gd name="connsiteY3" fmla="*/ 87450 h 116778"/>
                      <a:gd name="connsiteX4" fmla="*/ 200 w 99344"/>
                      <a:gd name="connsiteY4" fmla="*/ 23931 h 116778"/>
                      <a:gd name="connsiteX0" fmla="*/ 200 w 95843"/>
                      <a:gd name="connsiteY0" fmla="*/ 23931 h 114508"/>
                      <a:gd name="connsiteX1" fmla="*/ 51662 w 95843"/>
                      <a:gd name="connsiteY1" fmla="*/ 33993 h 114508"/>
                      <a:gd name="connsiteX2" fmla="*/ 94944 w 95843"/>
                      <a:gd name="connsiteY2" fmla="*/ 109504 h 114508"/>
                      <a:gd name="connsiteX3" fmla="*/ 45944 w 95843"/>
                      <a:gd name="connsiteY3" fmla="*/ 87450 h 114508"/>
                      <a:gd name="connsiteX4" fmla="*/ 200 w 95843"/>
                      <a:gd name="connsiteY4" fmla="*/ 23931 h 114508"/>
                      <a:gd name="connsiteX0" fmla="*/ 200 w 96845"/>
                      <a:gd name="connsiteY0" fmla="*/ 23931 h 120793"/>
                      <a:gd name="connsiteX1" fmla="*/ 51662 w 96845"/>
                      <a:gd name="connsiteY1" fmla="*/ 33993 h 120793"/>
                      <a:gd name="connsiteX2" fmla="*/ 94944 w 96845"/>
                      <a:gd name="connsiteY2" fmla="*/ 109504 h 120793"/>
                      <a:gd name="connsiteX3" fmla="*/ 45944 w 96845"/>
                      <a:gd name="connsiteY3" fmla="*/ 87450 h 120793"/>
                      <a:gd name="connsiteX4" fmla="*/ 200 w 96845"/>
                      <a:gd name="connsiteY4" fmla="*/ 23931 h 120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45" h="120793">
                        <a:moveTo>
                          <a:pt x="200" y="23931"/>
                        </a:moveTo>
                        <a:cubicBezTo>
                          <a:pt x="3130" y="-28651"/>
                          <a:pt x="35871" y="19731"/>
                          <a:pt x="51662" y="33993"/>
                        </a:cubicBezTo>
                        <a:cubicBezTo>
                          <a:pt x="67453" y="48255"/>
                          <a:pt x="105782" y="73173"/>
                          <a:pt x="94944" y="109504"/>
                        </a:cubicBezTo>
                        <a:cubicBezTo>
                          <a:pt x="84106" y="145835"/>
                          <a:pt x="64701" y="82415"/>
                          <a:pt x="45944" y="87450"/>
                        </a:cubicBezTo>
                        <a:cubicBezTo>
                          <a:pt x="27187" y="92485"/>
                          <a:pt x="-2730" y="76513"/>
                          <a:pt x="200" y="2393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1" name="Oval 201"/>
                  <p:cNvSpPr/>
                  <p:nvPr/>
                </p:nvSpPr>
                <p:spPr>
                  <a:xfrm>
                    <a:off x="3787466" y="3605235"/>
                    <a:ext cx="157769" cy="2489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32" h="103566">
                        <a:moveTo>
                          <a:pt x="8274" y="728"/>
                        </a:moveTo>
                        <a:cubicBezTo>
                          <a:pt x="23661" y="-5792"/>
                          <a:pt x="78275" y="33105"/>
                          <a:pt x="80987" y="52160"/>
                        </a:cubicBezTo>
                        <a:cubicBezTo>
                          <a:pt x="83699" y="71215"/>
                          <a:pt x="124037" y="98635"/>
                          <a:pt x="96637" y="103174"/>
                        </a:cubicBezTo>
                        <a:cubicBezTo>
                          <a:pt x="69237" y="107713"/>
                          <a:pt x="65866" y="71697"/>
                          <a:pt x="31917" y="55614"/>
                        </a:cubicBezTo>
                        <a:cubicBezTo>
                          <a:pt x="-2032" y="39531"/>
                          <a:pt x="-7113" y="7248"/>
                          <a:pt x="8274" y="7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2" name="Oval 201"/>
                  <p:cNvSpPr/>
                  <p:nvPr/>
                </p:nvSpPr>
                <p:spPr>
                  <a:xfrm>
                    <a:off x="3770907" y="3408257"/>
                    <a:ext cx="163529" cy="2624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678 w 96252"/>
                      <a:gd name="connsiteY0" fmla="*/ 505 h 100416"/>
                      <a:gd name="connsiteX1" fmla="*/ 66342 w 96252"/>
                      <a:gd name="connsiteY1" fmla="*/ 39587 h 100416"/>
                      <a:gd name="connsiteX2" fmla="*/ 95448 w 96252"/>
                      <a:gd name="connsiteY2" fmla="*/ 99979 h 100416"/>
                      <a:gd name="connsiteX3" fmla="*/ 37135 w 96252"/>
                      <a:gd name="connsiteY3" fmla="*/ 66784 h 100416"/>
                      <a:gd name="connsiteX4" fmla="*/ 678 w 96252"/>
                      <a:gd name="connsiteY4" fmla="*/ 505 h 100416"/>
                      <a:gd name="connsiteX0" fmla="*/ 587 w 96095"/>
                      <a:gd name="connsiteY0" fmla="*/ 444 h 100280"/>
                      <a:gd name="connsiteX1" fmla="*/ 66251 w 96095"/>
                      <a:gd name="connsiteY1" fmla="*/ 39526 h 100280"/>
                      <a:gd name="connsiteX2" fmla="*/ 95357 w 96095"/>
                      <a:gd name="connsiteY2" fmla="*/ 99918 h 100280"/>
                      <a:gd name="connsiteX3" fmla="*/ 38547 w 96095"/>
                      <a:gd name="connsiteY3" fmla="*/ 64768 h 100280"/>
                      <a:gd name="connsiteX4" fmla="*/ 587 w 96095"/>
                      <a:gd name="connsiteY4" fmla="*/ 444 h 100280"/>
                      <a:gd name="connsiteX0" fmla="*/ 1776 w 97284"/>
                      <a:gd name="connsiteY0" fmla="*/ 444 h 100280"/>
                      <a:gd name="connsiteX1" fmla="*/ 67440 w 97284"/>
                      <a:gd name="connsiteY1" fmla="*/ 39526 h 100280"/>
                      <a:gd name="connsiteX2" fmla="*/ 96546 w 97284"/>
                      <a:gd name="connsiteY2" fmla="*/ 99918 h 100280"/>
                      <a:gd name="connsiteX3" fmla="*/ 39736 w 97284"/>
                      <a:gd name="connsiteY3" fmla="*/ 64768 h 100280"/>
                      <a:gd name="connsiteX4" fmla="*/ 1776 w 97284"/>
                      <a:gd name="connsiteY4" fmla="*/ 444 h 100280"/>
                      <a:gd name="connsiteX0" fmla="*/ 2859 w 98569"/>
                      <a:gd name="connsiteY0" fmla="*/ 303 h 99992"/>
                      <a:gd name="connsiteX1" fmla="*/ 68523 w 98569"/>
                      <a:gd name="connsiteY1" fmla="*/ 39385 h 99992"/>
                      <a:gd name="connsiteX2" fmla="*/ 97629 w 98569"/>
                      <a:gd name="connsiteY2" fmla="*/ 99777 h 99992"/>
                      <a:gd name="connsiteX3" fmla="*/ 36309 w 98569"/>
                      <a:gd name="connsiteY3" fmla="*/ 59741 h 99992"/>
                      <a:gd name="connsiteX4" fmla="*/ 2859 w 98569"/>
                      <a:gd name="connsiteY4" fmla="*/ 303 h 99992"/>
                      <a:gd name="connsiteX0" fmla="*/ 806 w 98701"/>
                      <a:gd name="connsiteY0" fmla="*/ 306 h 102012"/>
                      <a:gd name="connsiteX1" fmla="*/ 66470 w 98701"/>
                      <a:gd name="connsiteY1" fmla="*/ 39388 h 102012"/>
                      <a:gd name="connsiteX2" fmla="*/ 97831 w 98701"/>
                      <a:gd name="connsiteY2" fmla="*/ 101735 h 102012"/>
                      <a:gd name="connsiteX3" fmla="*/ 34256 w 98701"/>
                      <a:gd name="connsiteY3" fmla="*/ 59744 h 102012"/>
                      <a:gd name="connsiteX4" fmla="*/ 806 w 98701"/>
                      <a:gd name="connsiteY4" fmla="*/ 306 h 102012"/>
                      <a:gd name="connsiteX0" fmla="*/ 806 w 100583"/>
                      <a:gd name="connsiteY0" fmla="*/ 306 h 103291"/>
                      <a:gd name="connsiteX1" fmla="*/ 66470 w 100583"/>
                      <a:gd name="connsiteY1" fmla="*/ 39388 h 103291"/>
                      <a:gd name="connsiteX2" fmla="*/ 97831 w 100583"/>
                      <a:gd name="connsiteY2" fmla="*/ 101735 h 103291"/>
                      <a:gd name="connsiteX3" fmla="*/ 34256 w 100583"/>
                      <a:gd name="connsiteY3" fmla="*/ 59744 h 103291"/>
                      <a:gd name="connsiteX4" fmla="*/ 806 w 100583"/>
                      <a:gd name="connsiteY4" fmla="*/ 306 h 103291"/>
                      <a:gd name="connsiteX0" fmla="*/ 1650 w 101427"/>
                      <a:gd name="connsiteY0" fmla="*/ 306 h 102949"/>
                      <a:gd name="connsiteX1" fmla="*/ 67314 w 101427"/>
                      <a:gd name="connsiteY1" fmla="*/ 39388 h 102949"/>
                      <a:gd name="connsiteX2" fmla="*/ 98675 w 101427"/>
                      <a:gd name="connsiteY2" fmla="*/ 101735 h 102949"/>
                      <a:gd name="connsiteX3" fmla="*/ 35100 w 101427"/>
                      <a:gd name="connsiteY3" fmla="*/ 59744 h 102949"/>
                      <a:gd name="connsiteX4" fmla="*/ 1650 w 101427"/>
                      <a:gd name="connsiteY4" fmla="*/ 306 h 102949"/>
                      <a:gd name="connsiteX0" fmla="*/ 1013 w 93948"/>
                      <a:gd name="connsiteY0" fmla="*/ 281 h 106215"/>
                      <a:gd name="connsiteX1" fmla="*/ 59912 w 93948"/>
                      <a:gd name="connsiteY1" fmla="*/ 42294 h 106215"/>
                      <a:gd name="connsiteX2" fmla="*/ 91273 w 93948"/>
                      <a:gd name="connsiteY2" fmla="*/ 104641 h 106215"/>
                      <a:gd name="connsiteX3" fmla="*/ 27698 w 93948"/>
                      <a:gd name="connsiteY3" fmla="*/ 62650 h 106215"/>
                      <a:gd name="connsiteX4" fmla="*/ 1013 w 93948"/>
                      <a:gd name="connsiteY4" fmla="*/ 281 h 106215"/>
                      <a:gd name="connsiteX0" fmla="*/ 3618 w 96553"/>
                      <a:gd name="connsiteY0" fmla="*/ 533 h 106467"/>
                      <a:gd name="connsiteX1" fmla="*/ 62517 w 96553"/>
                      <a:gd name="connsiteY1" fmla="*/ 42546 h 106467"/>
                      <a:gd name="connsiteX2" fmla="*/ 93878 w 96553"/>
                      <a:gd name="connsiteY2" fmla="*/ 104893 h 106467"/>
                      <a:gd name="connsiteX3" fmla="*/ 30303 w 96553"/>
                      <a:gd name="connsiteY3" fmla="*/ 62902 h 106467"/>
                      <a:gd name="connsiteX4" fmla="*/ 3618 w 96553"/>
                      <a:gd name="connsiteY4" fmla="*/ 533 h 106467"/>
                      <a:gd name="connsiteX0" fmla="*/ 7544 w 100479"/>
                      <a:gd name="connsiteY0" fmla="*/ 533 h 106238"/>
                      <a:gd name="connsiteX1" fmla="*/ 66443 w 100479"/>
                      <a:gd name="connsiteY1" fmla="*/ 42546 h 106238"/>
                      <a:gd name="connsiteX2" fmla="*/ 97804 w 100479"/>
                      <a:gd name="connsiteY2" fmla="*/ 104893 h 106238"/>
                      <a:gd name="connsiteX3" fmla="*/ 34229 w 100479"/>
                      <a:gd name="connsiteY3" fmla="*/ 62902 h 106238"/>
                      <a:gd name="connsiteX4" fmla="*/ 7544 w 100479"/>
                      <a:gd name="connsiteY4" fmla="*/ 533 h 106238"/>
                      <a:gd name="connsiteX0" fmla="*/ 7544 w 101822"/>
                      <a:gd name="connsiteY0" fmla="*/ 533 h 106608"/>
                      <a:gd name="connsiteX1" fmla="*/ 66443 w 101822"/>
                      <a:gd name="connsiteY1" fmla="*/ 42546 h 106608"/>
                      <a:gd name="connsiteX2" fmla="*/ 97804 w 101822"/>
                      <a:gd name="connsiteY2" fmla="*/ 104893 h 106608"/>
                      <a:gd name="connsiteX3" fmla="*/ 34229 w 101822"/>
                      <a:gd name="connsiteY3" fmla="*/ 62902 h 106608"/>
                      <a:gd name="connsiteX4" fmla="*/ 7544 w 101822"/>
                      <a:gd name="connsiteY4" fmla="*/ 533 h 106608"/>
                      <a:gd name="connsiteX0" fmla="*/ 7544 w 103245"/>
                      <a:gd name="connsiteY0" fmla="*/ 533 h 107713"/>
                      <a:gd name="connsiteX1" fmla="*/ 66443 w 103245"/>
                      <a:gd name="connsiteY1" fmla="*/ 42546 h 107713"/>
                      <a:gd name="connsiteX2" fmla="*/ 97804 w 103245"/>
                      <a:gd name="connsiteY2" fmla="*/ 104893 h 107713"/>
                      <a:gd name="connsiteX3" fmla="*/ 34229 w 103245"/>
                      <a:gd name="connsiteY3" fmla="*/ 62902 h 107713"/>
                      <a:gd name="connsiteX4" fmla="*/ 7544 w 103245"/>
                      <a:gd name="connsiteY4" fmla="*/ 533 h 10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245" h="107713">
                        <a:moveTo>
                          <a:pt x="7544" y="533"/>
                        </a:moveTo>
                        <a:cubicBezTo>
                          <a:pt x="20430" y="-4326"/>
                          <a:pt x="51400" y="25153"/>
                          <a:pt x="66443" y="42546"/>
                        </a:cubicBezTo>
                        <a:cubicBezTo>
                          <a:pt x="81486" y="59939"/>
                          <a:pt x="116705" y="90261"/>
                          <a:pt x="97804" y="104893"/>
                        </a:cubicBezTo>
                        <a:cubicBezTo>
                          <a:pt x="78903" y="119525"/>
                          <a:pt x="73327" y="72965"/>
                          <a:pt x="34229" y="62902"/>
                        </a:cubicBezTo>
                        <a:cubicBezTo>
                          <a:pt x="-4869" y="52839"/>
                          <a:pt x="-5342" y="5392"/>
                          <a:pt x="7544" y="5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3" name="Oval 201"/>
                  <p:cNvSpPr/>
                  <p:nvPr/>
                </p:nvSpPr>
                <p:spPr>
                  <a:xfrm>
                    <a:off x="3725186" y="3269076"/>
                    <a:ext cx="187868" cy="20690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591 w 95998"/>
                      <a:gd name="connsiteY0" fmla="*/ 830 h 100908"/>
                      <a:gd name="connsiteX1" fmla="*/ 63954 w 95998"/>
                      <a:gd name="connsiteY1" fmla="*/ 34460 h 100908"/>
                      <a:gd name="connsiteX2" fmla="*/ 95361 w 95998"/>
                      <a:gd name="connsiteY2" fmla="*/ 100304 h 100908"/>
                      <a:gd name="connsiteX3" fmla="*/ 37048 w 95998"/>
                      <a:gd name="connsiteY3" fmla="*/ 67109 h 100908"/>
                      <a:gd name="connsiteX4" fmla="*/ 591 w 95998"/>
                      <a:gd name="connsiteY4" fmla="*/ 830 h 100908"/>
                      <a:gd name="connsiteX0" fmla="*/ 456 w 95767"/>
                      <a:gd name="connsiteY0" fmla="*/ 567 h 100379"/>
                      <a:gd name="connsiteX1" fmla="*/ 63819 w 95767"/>
                      <a:gd name="connsiteY1" fmla="*/ 34197 h 100379"/>
                      <a:gd name="connsiteX2" fmla="*/ 95226 w 95767"/>
                      <a:gd name="connsiteY2" fmla="*/ 100041 h 100379"/>
                      <a:gd name="connsiteX3" fmla="*/ 39403 w 95767"/>
                      <a:gd name="connsiteY3" fmla="*/ 60167 h 100379"/>
                      <a:gd name="connsiteX4" fmla="*/ 456 w 95767"/>
                      <a:gd name="connsiteY4" fmla="*/ 567 h 100379"/>
                      <a:gd name="connsiteX0" fmla="*/ 813 w 96124"/>
                      <a:gd name="connsiteY0" fmla="*/ 567 h 100411"/>
                      <a:gd name="connsiteX1" fmla="*/ 64176 w 96124"/>
                      <a:gd name="connsiteY1" fmla="*/ 34197 h 100411"/>
                      <a:gd name="connsiteX2" fmla="*/ 95583 w 96124"/>
                      <a:gd name="connsiteY2" fmla="*/ 100041 h 100411"/>
                      <a:gd name="connsiteX3" fmla="*/ 39760 w 96124"/>
                      <a:gd name="connsiteY3" fmla="*/ 60167 h 100411"/>
                      <a:gd name="connsiteX4" fmla="*/ 813 w 96124"/>
                      <a:gd name="connsiteY4" fmla="*/ 567 h 100411"/>
                      <a:gd name="connsiteX0" fmla="*/ 403 w 92669"/>
                      <a:gd name="connsiteY0" fmla="*/ 586 h 105921"/>
                      <a:gd name="connsiteX1" fmla="*/ 63766 w 92669"/>
                      <a:gd name="connsiteY1" fmla="*/ 34216 h 105921"/>
                      <a:gd name="connsiteX2" fmla="*/ 92060 w 92669"/>
                      <a:gd name="connsiteY2" fmla="*/ 105525 h 105921"/>
                      <a:gd name="connsiteX3" fmla="*/ 39350 w 92669"/>
                      <a:gd name="connsiteY3" fmla="*/ 60186 h 105921"/>
                      <a:gd name="connsiteX4" fmla="*/ 403 w 92669"/>
                      <a:gd name="connsiteY4" fmla="*/ 586 h 105921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253"/>
                      <a:gd name="connsiteY0" fmla="*/ 1202 h 107904"/>
                      <a:gd name="connsiteX1" fmla="*/ 63766 w 94253"/>
                      <a:gd name="connsiteY1" fmla="*/ 34832 h 107904"/>
                      <a:gd name="connsiteX2" fmla="*/ 92060 w 94253"/>
                      <a:gd name="connsiteY2" fmla="*/ 106141 h 107904"/>
                      <a:gd name="connsiteX3" fmla="*/ 39350 w 94253"/>
                      <a:gd name="connsiteY3" fmla="*/ 60802 h 107904"/>
                      <a:gd name="connsiteX4" fmla="*/ 403 w 94253"/>
                      <a:gd name="connsiteY4" fmla="*/ 1202 h 107904"/>
                      <a:gd name="connsiteX0" fmla="*/ 425 w 92303"/>
                      <a:gd name="connsiteY0" fmla="*/ 563 h 108487"/>
                      <a:gd name="connsiteX1" fmla="*/ 61920 w 92303"/>
                      <a:gd name="connsiteY1" fmla="*/ 35407 h 108487"/>
                      <a:gd name="connsiteX2" fmla="*/ 90214 w 92303"/>
                      <a:gd name="connsiteY2" fmla="*/ 106716 h 108487"/>
                      <a:gd name="connsiteX3" fmla="*/ 37504 w 92303"/>
                      <a:gd name="connsiteY3" fmla="*/ 61377 h 108487"/>
                      <a:gd name="connsiteX4" fmla="*/ 425 w 92303"/>
                      <a:gd name="connsiteY4" fmla="*/ 563 h 108487"/>
                      <a:gd name="connsiteX0" fmla="*/ 4251 w 96129"/>
                      <a:gd name="connsiteY0" fmla="*/ 4643 h 112567"/>
                      <a:gd name="connsiteX1" fmla="*/ 65746 w 96129"/>
                      <a:gd name="connsiteY1" fmla="*/ 39487 h 112567"/>
                      <a:gd name="connsiteX2" fmla="*/ 94040 w 96129"/>
                      <a:gd name="connsiteY2" fmla="*/ 110796 h 112567"/>
                      <a:gd name="connsiteX3" fmla="*/ 41330 w 96129"/>
                      <a:gd name="connsiteY3" fmla="*/ 65457 h 112567"/>
                      <a:gd name="connsiteX4" fmla="*/ 4251 w 96129"/>
                      <a:gd name="connsiteY4" fmla="*/ 4643 h 112567"/>
                      <a:gd name="connsiteX0" fmla="*/ 2968 w 94846"/>
                      <a:gd name="connsiteY0" fmla="*/ 3103 h 111027"/>
                      <a:gd name="connsiteX1" fmla="*/ 64463 w 94846"/>
                      <a:gd name="connsiteY1" fmla="*/ 37947 h 111027"/>
                      <a:gd name="connsiteX2" fmla="*/ 92757 w 94846"/>
                      <a:gd name="connsiteY2" fmla="*/ 109256 h 111027"/>
                      <a:gd name="connsiteX3" fmla="*/ 40047 w 94846"/>
                      <a:gd name="connsiteY3" fmla="*/ 63917 h 111027"/>
                      <a:gd name="connsiteX4" fmla="*/ 2968 w 94846"/>
                      <a:gd name="connsiteY4" fmla="*/ 3103 h 111027"/>
                      <a:gd name="connsiteX0" fmla="*/ 2933 w 95440"/>
                      <a:gd name="connsiteY0" fmla="*/ 3352 h 107610"/>
                      <a:gd name="connsiteX1" fmla="*/ 65051 w 95440"/>
                      <a:gd name="connsiteY1" fmla="*/ 34552 h 107610"/>
                      <a:gd name="connsiteX2" fmla="*/ 93345 w 95440"/>
                      <a:gd name="connsiteY2" fmla="*/ 105861 h 107610"/>
                      <a:gd name="connsiteX3" fmla="*/ 40635 w 95440"/>
                      <a:gd name="connsiteY3" fmla="*/ 60522 h 107610"/>
                      <a:gd name="connsiteX4" fmla="*/ 2933 w 95440"/>
                      <a:gd name="connsiteY4" fmla="*/ 3352 h 107610"/>
                      <a:gd name="connsiteX0" fmla="*/ 3489 w 95996"/>
                      <a:gd name="connsiteY0" fmla="*/ 3352 h 107335"/>
                      <a:gd name="connsiteX1" fmla="*/ 65607 w 95996"/>
                      <a:gd name="connsiteY1" fmla="*/ 34552 h 107335"/>
                      <a:gd name="connsiteX2" fmla="*/ 93901 w 95996"/>
                      <a:gd name="connsiteY2" fmla="*/ 105861 h 107335"/>
                      <a:gd name="connsiteX3" fmla="*/ 41191 w 95996"/>
                      <a:gd name="connsiteY3" fmla="*/ 60522 h 107335"/>
                      <a:gd name="connsiteX4" fmla="*/ 3489 w 95996"/>
                      <a:gd name="connsiteY4" fmla="*/ 3352 h 107335"/>
                      <a:gd name="connsiteX0" fmla="*/ 2953 w 97225"/>
                      <a:gd name="connsiteY0" fmla="*/ 3319 h 105227"/>
                      <a:gd name="connsiteX1" fmla="*/ 65071 w 97225"/>
                      <a:gd name="connsiteY1" fmla="*/ 34519 h 105227"/>
                      <a:gd name="connsiteX2" fmla="*/ 95233 w 97225"/>
                      <a:gd name="connsiteY2" fmla="*/ 103399 h 105227"/>
                      <a:gd name="connsiteX3" fmla="*/ 40655 w 97225"/>
                      <a:gd name="connsiteY3" fmla="*/ 60489 h 105227"/>
                      <a:gd name="connsiteX4" fmla="*/ 2953 w 97225"/>
                      <a:gd name="connsiteY4" fmla="*/ 3319 h 105227"/>
                      <a:gd name="connsiteX0" fmla="*/ 3960 w 98232"/>
                      <a:gd name="connsiteY0" fmla="*/ 3319 h 105036"/>
                      <a:gd name="connsiteX1" fmla="*/ 66078 w 98232"/>
                      <a:gd name="connsiteY1" fmla="*/ 34519 h 105036"/>
                      <a:gd name="connsiteX2" fmla="*/ 96240 w 98232"/>
                      <a:gd name="connsiteY2" fmla="*/ 103399 h 105036"/>
                      <a:gd name="connsiteX3" fmla="*/ 41662 w 98232"/>
                      <a:gd name="connsiteY3" fmla="*/ 60489 h 105036"/>
                      <a:gd name="connsiteX4" fmla="*/ 3960 w 98232"/>
                      <a:gd name="connsiteY4" fmla="*/ 3319 h 105036"/>
                      <a:gd name="connsiteX0" fmla="*/ 3960 w 98232"/>
                      <a:gd name="connsiteY0" fmla="*/ 3810 h 105527"/>
                      <a:gd name="connsiteX1" fmla="*/ 66078 w 98232"/>
                      <a:gd name="connsiteY1" fmla="*/ 35010 h 105527"/>
                      <a:gd name="connsiteX2" fmla="*/ 96240 w 98232"/>
                      <a:gd name="connsiteY2" fmla="*/ 103890 h 105527"/>
                      <a:gd name="connsiteX3" fmla="*/ 41662 w 98232"/>
                      <a:gd name="connsiteY3" fmla="*/ 60980 h 105527"/>
                      <a:gd name="connsiteX4" fmla="*/ 3960 w 98232"/>
                      <a:gd name="connsiteY4" fmla="*/ 3810 h 105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232" h="105527">
                        <a:moveTo>
                          <a:pt x="3960" y="3810"/>
                        </a:moveTo>
                        <a:cubicBezTo>
                          <a:pt x="17368" y="-9019"/>
                          <a:pt x="50698" y="12864"/>
                          <a:pt x="66078" y="35010"/>
                        </a:cubicBezTo>
                        <a:cubicBezTo>
                          <a:pt x="81458" y="57156"/>
                          <a:pt x="105289" y="93490"/>
                          <a:pt x="96240" y="103890"/>
                        </a:cubicBezTo>
                        <a:cubicBezTo>
                          <a:pt x="87191" y="114290"/>
                          <a:pt x="70116" y="72194"/>
                          <a:pt x="41662" y="60980"/>
                        </a:cubicBezTo>
                        <a:cubicBezTo>
                          <a:pt x="13208" y="49766"/>
                          <a:pt x="-9448" y="16639"/>
                          <a:pt x="3960" y="381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4" name="Oval 201"/>
                  <p:cNvSpPr/>
                  <p:nvPr/>
                </p:nvSpPr>
                <p:spPr>
                  <a:xfrm>
                    <a:off x="3787897" y="4104021"/>
                    <a:ext cx="123753" cy="21782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926" h="105221">
                        <a:moveTo>
                          <a:pt x="4751" y="41"/>
                        </a:moveTo>
                        <a:cubicBezTo>
                          <a:pt x="16947" y="-1397"/>
                          <a:pt x="65182" y="36028"/>
                          <a:pt x="80608" y="52623"/>
                        </a:cubicBezTo>
                        <a:cubicBezTo>
                          <a:pt x="96034" y="69218"/>
                          <a:pt x="125223" y="79769"/>
                          <a:pt x="97307" y="99611"/>
                        </a:cubicBezTo>
                        <a:cubicBezTo>
                          <a:pt x="69391" y="119453"/>
                          <a:pt x="7140" y="81874"/>
                          <a:pt x="7434" y="61253"/>
                        </a:cubicBezTo>
                        <a:cubicBezTo>
                          <a:pt x="7728" y="40632"/>
                          <a:pt x="-7445" y="1479"/>
                          <a:pt x="4751" y="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5" name="Oval 201"/>
                  <p:cNvSpPr/>
                  <p:nvPr/>
                </p:nvSpPr>
                <p:spPr>
                  <a:xfrm>
                    <a:off x="3794935" y="3959873"/>
                    <a:ext cx="126395" cy="2063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9045 w 99796"/>
                      <a:gd name="connsiteY0" fmla="*/ 52 h 102561"/>
                      <a:gd name="connsiteX1" fmla="*/ 81758 w 99796"/>
                      <a:gd name="connsiteY1" fmla="*/ 51484 h 102561"/>
                      <a:gd name="connsiteX2" fmla="*/ 97408 w 99796"/>
                      <a:gd name="connsiteY2" fmla="*/ 102498 h 102561"/>
                      <a:gd name="connsiteX3" fmla="*/ 23780 w 99796"/>
                      <a:gd name="connsiteY3" fmla="*/ 60770 h 102561"/>
                      <a:gd name="connsiteX4" fmla="*/ 9045 w 99796"/>
                      <a:gd name="connsiteY4" fmla="*/ 52 h 102561"/>
                      <a:gd name="connsiteX0" fmla="*/ 9045 w 112450"/>
                      <a:gd name="connsiteY0" fmla="*/ 52 h 104658"/>
                      <a:gd name="connsiteX1" fmla="*/ 81758 w 112450"/>
                      <a:gd name="connsiteY1" fmla="*/ 51484 h 104658"/>
                      <a:gd name="connsiteX2" fmla="*/ 97408 w 112450"/>
                      <a:gd name="connsiteY2" fmla="*/ 102498 h 104658"/>
                      <a:gd name="connsiteX3" fmla="*/ 23780 w 112450"/>
                      <a:gd name="connsiteY3" fmla="*/ 60770 h 104658"/>
                      <a:gd name="connsiteX4" fmla="*/ 9045 w 112450"/>
                      <a:gd name="connsiteY4" fmla="*/ 52 h 104658"/>
                      <a:gd name="connsiteX0" fmla="*/ 3722 w 104614"/>
                      <a:gd name="connsiteY0" fmla="*/ 48 h 102465"/>
                      <a:gd name="connsiteX1" fmla="*/ 76435 w 104614"/>
                      <a:gd name="connsiteY1" fmla="*/ 51480 h 102465"/>
                      <a:gd name="connsiteX2" fmla="*/ 86147 w 104614"/>
                      <a:gd name="connsiteY2" fmla="*/ 100161 h 102465"/>
                      <a:gd name="connsiteX3" fmla="*/ 18457 w 104614"/>
                      <a:gd name="connsiteY3" fmla="*/ 60766 h 102465"/>
                      <a:gd name="connsiteX4" fmla="*/ 3722 w 104614"/>
                      <a:gd name="connsiteY4" fmla="*/ 48 h 102465"/>
                      <a:gd name="connsiteX0" fmla="*/ 3722 w 102415"/>
                      <a:gd name="connsiteY0" fmla="*/ 48 h 101305"/>
                      <a:gd name="connsiteX1" fmla="*/ 76435 w 102415"/>
                      <a:gd name="connsiteY1" fmla="*/ 51480 h 101305"/>
                      <a:gd name="connsiteX2" fmla="*/ 86147 w 102415"/>
                      <a:gd name="connsiteY2" fmla="*/ 100161 h 101305"/>
                      <a:gd name="connsiteX3" fmla="*/ 18457 w 102415"/>
                      <a:gd name="connsiteY3" fmla="*/ 60766 h 101305"/>
                      <a:gd name="connsiteX4" fmla="*/ 3722 w 102415"/>
                      <a:gd name="connsiteY4" fmla="*/ 48 h 101305"/>
                      <a:gd name="connsiteX0" fmla="*/ 3722 w 100655"/>
                      <a:gd name="connsiteY0" fmla="*/ 48 h 100542"/>
                      <a:gd name="connsiteX1" fmla="*/ 76435 w 100655"/>
                      <a:gd name="connsiteY1" fmla="*/ 51480 h 100542"/>
                      <a:gd name="connsiteX2" fmla="*/ 86147 w 100655"/>
                      <a:gd name="connsiteY2" fmla="*/ 100161 h 100542"/>
                      <a:gd name="connsiteX3" fmla="*/ 18457 w 100655"/>
                      <a:gd name="connsiteY3" fmla="*/ 60766 h 100542"/>
                      <a:gd name="connsiteX4" fmla="*/ 3722 w 100655"/>
                      <a:gd name="connsiteY4" fmla="*/ 48 h 100542"/>
                      <a:gd name="connsiteX0" fmla="*/ 7172 w 104105"/>
                      <a:gd name="connsiteY0" fmla="*/ 979 h 101473"/>
                      <a:gd name="connsiteX1" fmla="*/ 79885 w 104105"/>
                      <a:gd name="connsiteY1" fmla="*/ 52411 h 101473"/>
                      <a:gd name="connsiteX2" fmla="*/ 89597 w 104105"/>
                      <a:gd name="connsiteY2" fmla="*/ 101092 h 101473"/>
                      <a:gd name="connsiteX3" fmla="*/ 21907 w 104105"/>
                      <a:gd name="connsiteY3" fmla="*/ 61697 h 101473"/>
                      <a:gd name="connsiteX4" fmla="*/ 7172 w 104105"/>
                      <a:gd name="connsiteY4" fmla="*/ 979 h 101473"/>
                      <a:gd name="connsiteX0" fmla="*/ 6394 w 108464"/>
                      <a:gd name="connsiteY0" fmla="*/ 1100 h 95165"/>
                      <a:gd name="connsiteX1" fmla="*/ 84056 w 108464"/>
                      <a:gd name="connsiteY1" fmla="*/ 46116 h 95165"/>
                      <a:gd name="connsiteX2" fmla="*/ 93768 w 108464"/>
                      <a:gd name="connsiteY2" fmla="*/ 94797 h 95165"/>
                      <a:gd name="connsiteX3" fmla="*/ 26078 w 108464"/>
                      <a:gd name="connsiteY3" fmla="*/ 55402 h 95165"/>
                      <a:gd name="connsiteX4" fmla="*/ 6394 w 108464"/>
                      <a:gd name="connsiteY4" fmla="*/ 1100 h 95165"/>
                      <a:gd name="connsiteX0" fmla="*/ 8368 w 110438"/>
                      <a:gd name="connsiteY0" fmla="*/ 1100 h 95113"/>
                      <a:gd name="connsiteX1" fmla="*/ 86030 w 110438"/>
                      <a:gd name="connsiteY1" fmla="*/ 46116 h 95113"/>
                      <a:gd name="connsiteX2" fmla="*/ 95742 w 110438"/>
                      <a:gd name="connsiteY2" fmla="*/ 94797 h 95113"/>
                      <a:gd name="connsiteX3" fmla="*/ 28052 w 110438"/>
                      <a:gd name="connsiteY3" fmla="*/ 55402 h 95113"/>
                      <a:gd name="connsiteX4" fmla="*/ 8368 w 110438"/>
                      <a:gd name="connsiteY4" fmla="*/ 1100 h 95113"/>
                      <a:gd name="connsiteX0" fmla="*/ 6395 w 108465"/>
                      <a:gd name="connsiteY0" fmla="*/ 1064 h 96883"/>
                      <a:gd name="connsiteX1" fmla="*/ 84057 w 108465"/>
                      <a:gd name="connsiteY1" fmla="*/ 47830 h 96883"/>
                      <a:gd name="connsiteX2" fmla="*/ 93769 w 108465"/>
                      <a:gd name="connsiteY2" fmla="*/ 96511 h 96883"/>
                      <a:gd name="connsiteX3" fmla="*/ 26079 w 108465"/>
                      <a:gd name="connsiteY3" fmla="*/ 57116 h 96883"/>
                      <a:gd name="connsiteX4" fmla="*/ 6395 w 108465"/>
                      <a:gd name="connsiteY4" fmla="*/ 1064 h 96883"/>
                      <a:gd name="connsiteX0" fmla="*/ 8810 w 110880"/>
                      <a:gd name="connsiteY0" fmla="*/ 1064 h 96829"/>
                      <a:gd name="connsiteX1" fmla="*/ 86472 w 110880"/>
                      <a:gd name="connsiteY1" fmla="*/ 47830 h 96829"/>
                      <a:gd name="connsiteX2" fmla="*/ 96184 w 110880"/>
                      <a:gd name="connsiteY2" fmla="*/ 96511 h 96829"/>
                      <a:gd name="connsiteX3" fmla="*/ 28494 w 110880"/>
                      <a:gd name="connsiteY3" fmla="*/ 57116 h 96829"/>
                      <a:gd name="connsiteX4" fmla="*/ 8810 w 110880"/>
                      <a:gd name="connsiteY4" fmla="*/ 1064 h 96829"/>
                      <a:gd name="connsiteX0" fmla="*/ 7004 w 104965"/>
                      <a:gd name="connsiteY0" fmla="*/ 1052 h 97455"/>
                      <a:gd name="connsiteX1" fmla="*/ 80707 w 104965"/>
                      <a:gd name="connsiteY1" fmla="*/ 48401 h 97455"/>
                      <a:gd name="connsiteX2" fmla="*/ 90419 w 104965"/>
                      <a:gd name="connsiteY2" fmla="*/ 97082 h 97455"/>
                      <a:gd name="connsiteX3" fmla="*/ 22729 w 104965"/>
                      <a:gd name="connsiteY3" fmla="*/ 57687 h 97455"/>
                      <a:gd name="connsiteX4" fmla="*/ 7004 w 104965"/>
                      <a:gd name="connsiteY4" fmla="*/ 1052 h 97455"/>
                      <a:gd name="connsiteX0" fmla="*/ 10074 w 108035"/>
                      <a:gd name="connsiteY0" fmla="*/ 1052 h 97412"/>
                      <a:gd name="connsiteX1" fmla="*/ 83777 w 108035"/>
                      <a:gd name="connsiteY1" fmla="*/ 48401 h 97412"/>
                      <a:gd name="connsiteX2" fmla="*/ 93489 w 108035"/>
                      <a:gd name="connsiteY2" fmla="*/ 97082 h 97412"/>
                      <a:gd name="connsiteX3" fmla="*/ 25799 w 108035"/>
                      <a:gd name="connsiteY3" fmla="*/ 57687 h 97412"/>
                      <a:gd name="connsiteX4" fmla="*/ 10074 w 108035"/>
                      <a:gd name="connsiteY4" fmla="*/ 1052 h 97412"/>
                      <a:gd name="connsiteX0" fmla="*/ 6636 w 94923"/>
                      <a:gd name="connsiteY0" fmla="*/ 53 h 96142"/>
                      <a:gd name="connsiteX1" fmla="*/ 80339 w 94923"/>
                      <a:gd name="connsiteY1" fmla="*/ 47402 h 96142"/>
                      <a:gd name="connsiteX2" fmla="*/ 90051 w 94923"/>
                      <a:gd name="connsiteY2" fmla="*/ 96083 h 96142"/>
                      <a:gd name="connsiteX3" fmla="*/ 22361 w 94923"/>
                      <a:gd name="connsiteY3" fmla="*/ 56688 h 96142"/>
                      <a:gd name="connsiteX4" fmla="*/ 6636 w 94923"/>
                      <a:gd name="connsiteY4" fmla="*/ 53 h 96142"/>
                      <a:gd name="connsiteX0" fmla="*/ 6636 w 96536"/>
                      <a:gd name="connsiteY0" fmla="*/ 49 h 96138"/>
                      <a:gd name="connsiteX1" fmla="*/ 80339 w 96536"/>
                      <a:gd name="connsiteY1" fmla="*/ 47398 h 96138"/>
                      <a:gd name="connsiteX2" fmla="*/ 90051 w 96536"/>
                      <a:gd name="connsiteY2" fmla="*/ 96079 h 96138"/>
                      <a:gd name="connsiteX3" fmla="*/ 22361 w 96536"/>
                      <a:gd name="connsiteY3" fmla="*/ 56684 h 96138"/>
                      <a:gd name="connsiteX4" fmla="*/ 6636 w 96536"/>
                      <a:gd name="connsiteY4" fmla="*/ 49 h 96138"/>
                      <a:gd name="connsiteX0" fmla="*/ 6636 w 103415"/>
                      <a:gd name="connsiteY0" fmla="*/ 49 h 98166"/>
                      <a:gd name="connsiteX1" fmla="*/ 80339 w 103415"/>
                      <a:gd name="connsiteY1" fmla="*/ 47398 h 98166"/>
                      <a:gd name="connsiteX2" fmla="*/ 90051 w 103415"/>
                      <a:gd name="connsiteY2" fmla="*/ 96079 h 98166"/>
                      <a:gd name="connsiteX3" fmla="*/ 22361 w 103415"/>
                      <a:gd name="connsiteY3" fmla="*/ 56684 h 98166"/>
                      <a:gd name="connsiteX4" fmla="*/ 6636 w 103415"/>
                      <a:gd name="connsiteY4" fmla="*/ 49 h 98166"/>
                      <a:gd name="connsiteX0" fmla="*/ 7544 w 104323"/>
                      <a:gd name="connsiteY0" fmla="*/ 49 h 98029"/>
                      <a:gd name="connsiteX1" fmla="*/ 81247 w 104323"/>
                      <a:gd name="connsiteY1" fmla="*/ 47398 h 98029"/>
                      <a:gd name="connsiteX2" fmla="*/ 90959 w 104323"/>
                      <a:gd name="connsiteY2" fmla="*/ 96079 h 98029"/>
                      <a:gd name="connsiteX3" fmla="*/ 23269 w 104323"/>
                      <a:gd name="connsiteY3" fmla="*/ 56684 h 98029"/>
                      <a:gd name="connsiteX4" fmla="*/ 7544 w 104323"/>
                      <a:gd name="connsiteY4" fmla="*/ 49 h 98029"/>
                      <a:gd name="connsiteX0" fmla="*/ 3436 w 94336"/>
                      <a:gd name="connsiteY0" fmla="*/ 53 h 100590"/>
                      <a:gd name="connsiteX1" fmla="*/ 77139 w 94336"/>
                      <a:gd name="connsiteY1" fmla="*/ 47402 h 100590"/>
                      <a:gd name="connsiteX2" fmla="*/ 80913 w 94336"/>
                      <a:gd name="connsiteY2" fmla="*/ 98416 h 100590"/>
                      <a:gd name="connsiteX3" fmla="*/ 19161 w 94336"/>
                      <a:gd name="connsiteY3" fmla="*/ 56688 h 100590"/>
                      <a:gd name="connsiteX4" fmla="*/ 3436 w 94336"/>
                      <a:gd name="connsiteY4" fmla="*/ 53 h 100590"/>
                      <a:gd name="connsiteX0" fmla="*/ 6929 w 97829"/>
                      <a:gd name="connsiteY0" fmla="*/ 53 h 100421"/>
                      <a:gd name="connsiteX1" fmla="*/ 80632 w 97829"/>
                      <a:gd name="connsiteY1" fmla="*/ 47402 h 100421"/>
                      <a:gd name="connsiteX2" fmla="*/ 84406 w 97829"/>
                      <a:gd name="connsiteY2" fmla="*/ 98416 h 100421"/>
                      <a:gd name="connsiteX3" fmla="*/ 22654 w 97829"/>
                      <a:gd name="connsiteY3" fmla="*/ 56688 h 100421"/>
                      <a:gd name="connsiteX4" fmla="*/ 6929 w 97829"/>
                      <a:gd name="connsiteY4" fmla="*/ 53 h 100421"/>
                      <a:gd name="connsiteX0" fmla="*/ 8629 w 99529"/>
                      <a:gd name="connsiteY0" fmla="*/ 53 h 100421"/>
                      <a:gd name="connsiteX1" fmla="*/ 82332 w 99529"/>
                      <a:gd name="connsiteY1" fmla="*/ 47402 h 100421"/>
                      <a:gd name="connsiteX2" fmla="*/ 86106 w 99529"/>
                      <a:gd name="connsiteY2" fmla="*/ 98416 h 100421"/>
                      <a:gd name="connsiteX3" fmla="*/ 24354 w 99529"/>
                      <a:gd name="connsiteY3" fmla="*/ 56688 h 100421"/>
                      <a:gd name="connsiteX4" fmla="*/ 8629 w 99529"/>
                      <a:gd name="connsiteY4" fmla="*/ 53 h 100421"/>
                      <a:gd name="connsiteX0" fmla="*/ 8629 w 101263"/>
                      <a:gd name="connsiteY0" fmla="*/ 47 h 100415"/>
                      <a:gd name="connsiteX1" fmla="*/ 82332 w 101263"/>
                      <a:gd name="connsiteY1" fmla="*/ 47396 h 100415"/>
                      <a:gd name="connsiteX2" fmla="*/ 86106 w 101263"/>
                      <a:gd name="connsiteY2" fmla="*/ 98410 h 100415"/>
                      <a:gd name="connsiteX3" fmla="*/ 24354 w 101263"/>
                      <a:gd name="connsiteY3" fmla="*/ 56682 h 100415"/>
                      <a:gd name="connsiteX4" fmla="*/ 8629 w 101263"/>
                      <a:gd name="connsiteY4" fmla="*/ 47 h 100415"/>
                      <a:gd name="connsiteX0" fmla="*/ 8629 w 105070"/>
                      <a:gd name="connsiteY0" fmla="*/ 47 h 101096"/>
                      <a:gd name="connsiteX1" fmla="*/ 82332 w 105070"/>
                      <a:gd name="connsiteY1" fmla="*/ 47396 h 101096"/>
                      <a:gd name="connsiteX2" fmla="*/ 86106 w 105070"/>
                      <a:gd name="connsiteY2" fmla="*/ 98410 h 101096"/>
                      <a:gd name="connsiteX3" fmla="*/ 24354 w 105070"/>
                      <a:gd name="connsiteY3" fmla="*/ 56682 h 101096"/>
                      <a:gd name="connsiteX4" fmla="*/ 8629 w 105070"/>
                      <a:gd name="connsiteY4" fmla="*/ 47 h 101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70" h="101096">
                        <a:moveTo>
                          <a:pt x="8629" y="47"/>
                        </a:moveTo>
                        <a:cubicBezTo>
                          <a:pt x="22251" y="-1501"/>
                          <a:pt x="63480" y="35668"/>
                          <a:pt x="82332" y="47396"/>
                        </a:cubicBezTo>
                        <a:cubicBezTo>
                          <a:pt x="101184" y="59124"/>
                          <a:pt x="120513" y="84615"/>
                          <a:pt x="86106" y="98410"/>
                        </a:cubicBezTo>
                        <a:cubicBezTo>
                          <a:pt x="51699" y="112205"/>
                          <a:pt x="53103" y="68994"/>
                          <a:pt x="24354" y="56682"/>
                        </a:cubicBezTo>
                        <a:cubicBezTo>
                          <a:pt x="-4395" y="44370"/>
                          <a:pt x="-4993" y="1595"/>
                          <a:pt x="8629" y="4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6" name="Oval 201"/>
                  <p:cNvSpPr/>
                  <p:nvPr/>
                </p:nvSpPr>
                <p:spPr>
                  <a:xfrm>
                    <a:off x="3788029" y="3771221"/>
                    <a:ext cx="136370" cy="2524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0019 w 107877"/>
                      <a:gd name="connsiteY0" fmla="*/ 728 h 103580"/>
                      <a:gd name="connsiteX1" fmla="*/ 82732 w 107877"/>
                      <a:gd name="connsiteY1" fmla="*/ 52160 h 103580"/>
                      <a:gd name="connsiteX2" fmla="*/ 98382 w 107877"/>
                      <a:gd name="connsiteY2" fmla="*/ 103174 h 103580"/>
                      <a:gd name="connsiteX3" fmla="*/ 33662 w 107877"/>
                      <a:gd name="connsiteY3" fmla="*/ 55614 h 103580"/>
                      <a:gd name="connsiteX4" fmla="*/ 10019 w 107877"/>
                      <a:gd name="connsiteY4" fmla="*/ 728 h 103580"/>
                      <a:gd name="connsiteX0" fmla="*/ 8732 w 99184"/>
                      <a:gd name="connsiteY0" fmla="*/ 8 h 102462"/>
                      <a:gd name="connsiteX1" fmla="*/ 81445 w 99184"/>
                      <a:gd name="connsiteY1" fmla="*/ 51440 h 102462"/>
                      <a:gd name="connsiteX2" fmla="*/ 97095 w 99184"/>
                      <a:gd name="connsiteY2" fmla="*/ 102454 h 102462"/>
                      <a:gd name="connsiteX3" fmla="*/ 28573 w 99184"/>
                      <a:gd name="connsiteY3" fmla="*/ 54894 h 102462"/>
                      <a:gd name="connsiteX4" fmla="*/ 8732 w 99184"/>
                      <a:gd name="connsiteY4" fmla="*/ 8 h 102462"/>
                      <a:gd name="connsiteX0" fmla="*/ 9180 w 100724"/>
                      <a:gd name="connsiteY0" fmla="*/ 8 h 102462"/>
                      <a:gd name="connsiteX1" fmla="*/ 88545 w 100724"/>
                      <a:gd name="connsiteY1" fmla="*/ 51440 h 102462"/>
                      <a:gd name="connsiteX2" fmla="*/ 97543 w 100724"/>
                      <a:gd name="connsiteY2" fmla="*/ 102454 h 102462"/>
                      <a:gd name="connsiteX3" fmla="*/ 29021 w 100724"/>
                      <a:gd name="connsiteY3" fmla="*/ 54894 h 102462"/>
                      <a:gd name="connsiteX4" fmla="*/ 9180 w 100724"/>
                      <a:gd name="connsiteY4" fmla="*/ 8 h 102462"/>
                      <a:gd name="connsiteX0" fmla="*/ 9180 w 103283"/>
                      <a:gd name="connsiteY0" fmla="*/ 7 h 102461"/>
                      <a:gd name="connsiteX1" fmla="*/ 88545 w 103283"/>
                      <a:gd name="connsiteY1" fmla="*/ 51439 h 102461"/>
                      <a:gd name="connsiteX2" fmla="*/ 97543 w 103283"/>
                      <a:gd name="connsiteY2" fmla="*/ 102453 h 102461"/>
                      <a:gd name="connsiteX3" fmla="*/ 29021 w 103283"/>
                      <a:gd name="connsiteY3" fmla="*/ 54893 h 102461"/>
                      <a:gd name="connsiteX4" fmla="*/ 9180 w 103283"/>
                      <a:gd name="connsiteY4" fmla="*/ 7 h 102461"/>
                      <a:gd name="connsiteX0" fmla="*/ 9180 w 109143"/>
                      <a:gd name="connsiteY0" fmla="*/ 7 h 103078"/>
                      <a:gd name="connsiteX1" fmla="*/ 88545 w 109143"/>
                      <a:gd name="connsiteY1" fmla="*/ 51439 h 103078"/>
                      <a:gd name="connsiteX2" fmla="*/ 97543 w 109143"/>
                      <a:gd name="connsiteY2" fmla="*/ 102453 h 103078"/>
                      <a:gd name="connsiteX3" fmla="*/ 29021 w 109143"/>
                      <a:gd name="connsiteY3" fmla="*/ 54893 h 103078"/>
                      <a:gd name="connsiteX4" fmla="*/ 9180 w 109143"/>
                      <a:gd name="connsiteY4" fmla="*/ 7 h 103078"/>
                      <a:gd name="connsiteX0" fmla="*/ 13135 w 113098"/>
                      <a:gd name="connsiteY0" fmla="*/ 1382 h 104453"/>
                      <a:gd name="connsiteX1" fmla="*/ 92500 w 113098"/>
                      <a:gd name="connsiteY1" fmla="*/ 52814 h 104453"/>
                      <a:gd name="connsiteX2" fmla="*/ 101498 w 113098"/>
                      <a:gd name="connsiteY2" fmla="*/ 103828 h 104453"/>
                      <a:gd name="connsiteX3" fmla="*/ 32976 w 113098"/>
                      <a:gd name="connsiteY3" fmla="*/ 56268 h 104453"/>
                      <a:gd name="connsiteX4" fmla="*/ 13135 w 113098"/>
                      <a:gd name="connsiteY4" fmla="*/ 1382 h 104453"/>
                      <a:gd name="connsiteX0" fmla="*/ 7844 w 97522"/>
                      <a:gd name="connsiteY0" fmla="*/ 214 h 102835"/>
                      <a:gd name="connsiteX1" fmla="*/ 67252 w 97522"/>
                      <a:gd name="connsiteY1" fmla="*/ 37900 h 102835"/>
                      <a:gd name="connsiteX2" fmla="*/ 96207 w 97522"/>
                      <a:gd name="connsiteY2" fmla="*/ 102660 h 102835"/>
                      <a:gd name="connsiteX3" fmla="*/ 27685 w 97522"/>
                      <a:gd name="connsiteY3" fmla="*/ 55100 h 102835"/>
                      <a:gd name="connsiteX4" fmla="*/ 7844 w 97522"/>
                      <a:gd name="connsiteY4" fmla="*/ 214 h 102835"/>
                      <a:gd name="connsiteX0" fmla="*/ 7844 w 98723"/>
                      <a:gd name="connsiteY0" fmla="*/ 182 h 102803"/>
                      <a:gd name="connsiteX1" fmla="*/ 67252 w 98723"/>
                      <a:gd name="connsiteY1" fmla="*/ 37868 h 102803"/>
                      <a:gd name="connsiteX2" fmla="*/ 96207 w 98723"/>
                      <a:gd name="connsiteY2" fmla="*/ 102628 h 102803"/>
                      <a:gd name="connsiteX3" fmla="*/ 27685 w 98723"/>
                      <a:gd name="connsiteY3" fmla="*/ 55068 h 102803"/>
                      <a:gd name="connsiteX4" fmla="*/ 7844 w 98723"/>
                      <a:gd name="connsiteY4" fmla="*/ 182 h 102803"/>
                      <a:gd name="connsiteX0" fmla="*/ 16590 w 107469"/>
                      <a:gd name="connsiteY0" fmla="*/ 2143 h 104764"/>
                      <a:gd name="connsiteX1" fmla="*/ 75998 w 107469"/>
                      <a:gd name="connsiteY1" fmla="*/ 39829 h 104764"/>
                      <a:gd name="connsiteX2" fmla="*/ 104953 w 107469"/>
                      <a:gd name="connsiteY2" fmla="*/ 104589 h 104764"/>
                      <a:gd name="connsiteX3" fmla="*/ 36431 w 107469"/>
                      <a:gd name="connsiteY3" fmla="*/ 57029 h 104764"/>
                      <a:gd name="connsiteX4" fmla="*/ 16590 w 107469"/>
                      <a:gd name="connsiteY4" fmla="*/ 2143 h 104764"/>
                      <a:gd name="connsiteX0" fmla="*/ 11871 w 94790"/>
                      <a:gd name="connsiteY0" fmla="*/ 2503 h 106071"/>
                      <a:gd name="connsiteX1" fmla="*/ 64628 w 94790"/>
                      <a:gd name="connsiteY1" fmla="*/ 41137 h 106071"/>
                      <a:gd name="connsiteX2" fmla="*/ 93583 w 94790"/>
                      <a:gd name="connsiteY2" fmla="*/ 105897 h 106071"/>
                      <a:gd name="connsiteX3" fmla="*/ 25061 w 94790"/>
                      <a:gd name="connsiteY3" fmla="*/ 58337 h 106071"/>
                      <a:gd name="connsiteX4" fmla="*/ 11871 w 94790"/>
                      <a:gd name="connsiteY4" fmla="*/ 2503 h 106071"/>
                      <a:gd name="connsiteX0" fmla="*/ 11327 w 97117"/>
                      <a:gd name="connsiteY0" fmla="*/ 2730 h 102028"/>
                      <a:gd name="connsiteX1" fmla="*/ 66935 w 97117"/>
                      <a:gd name="connsiteY1" fmla="*/ 37098 h 102028"/>
                      <a:gd name="connsiteX2" fmla="*/ 95890 w 97117"/>
                      <a:gd name="connsiteY2" fmla="*/ 101858 h 102028"/>
                      <a:gd name="connsiteX3" fmla="*/ 27368 w 97117"/>
                      <a:gd name="connsiteY3" fmla="*/ 54298 h 102028"/>
                      <a:gd name="connsiteX4" fmla="*/ 11327 w 97117"/>
                      <a:gd name="connsiteY4" fmla="*/ 2730 h 102028"/>
                      <a:gd name="connsiteX0" fmla="*/ 11327 w 99728"/>
                      <a:gd name="connsiteY0" fmla="*/ 2641 h 101939"/>
                      <a:gd name="connsiteX1" fmla="*/ 66935 w 99728"/>
                      <a:gd name="connsiteY1" fmla="*/ 37009 h 101939"/>
                      <a:gd name="connsiteX2" fmla="*/ 95890 w 99728"/>
                      <a:gd name="connsiteY2" fmla="*/ 101769 h 101939"/>
                      <a:gd name="connsiteX3" fmla="*/ 27368 w 99728"/>
                      <a:gd name="connsiteY3" fmla="*/ 54209 h 101939"/>
                      <a:gd name="connsiteX4" fmla="*/ 11327 w 99728"/>
                      <a:gd name="connsiteY4" fmla="*/ 2641 h 101939"/>
                      <a:gd name="connsiteX0" fmla="*/ 14487 w 102888"/>
                      <a:gd name="connsiteY0" fmla="*/ 2641 h 101935"/>
                      <a:gd name="connsiteX1" fmla="*/ 70095 w 102888"/>
                      <a:gd name="connsiteY1" fmla="*/ 37009 h 101935"/>
                      <a:gd name="connsiteX2" fmla="*/ 99050 w 102888"/>
                      <a:gd name="connsiteY2" fmla="*/ 101769 h 101935"/>
                      <a:gd name="connsiteX3" fmla="*/ 30528 w 102888"/>
                      <a:gd name="connsiteY3" fmla="*/ 54209 h 101935"/>
                      <a:gd name="connsiteX4" fmla="*/ 14487 w 102888"/>
                      <a:gd name="connsiteY4" fmla="*/ 2641 h 101935"/>
                      <a:gd name="connsiteX0" fmla="*/ 14487 w 109644"/>
                      <a:gd name="connsiteY0" fmla="*/ 2641 h 103052"/>
                      <a:gd name="connsiteX1" fmla="*/ 70095 w 109644"/>
                      <a:gd name="connsiteY1" fmla="*/ 37009 h 103052"/>
                      <a:gd name="connsiteX2" fmla="*/ 99050 w 109644"/>
                      <a:gd name="connsiteY2" fmla="*/ 101769 h 103052"/>
                      <a:gd name="connsiteX3" fmla="*/ 30528 w 109644"/>
                      <a:gd name="connsiteY3" fmla="*/ 54209 h 103052"/>
                      <a:gd name="connsiteX4" fmla="*/ 14487 w 109644"/>
                      <a:gd name="connsiteY4" fmla="*/ 2641 h 103052"/>
                      <a:gd name="connsiteX0" fmla="*/ 14487 w 107809"/>
                      <a:gd name="connsiteY0" fmla="*/ 2641 h 101819"/>
                      <a:gd name="connsiteX1" fmla="*/ 70095 w 107809"/>
                      <a:gd name="connsiteY1" fmla="*/ 37009 h 101819"/>
                      <a:gd name="connsiteX2" fmla="*/ 103750 w 107809"/>
                      <a:gd name="connsiteY2" fmla="*/ 62819 h 101819"/>
                      <a:gd name="connsiteX3" fmla="*/ 99050 w 107809"/>
                      <a:gd name="connsiteY3" fmla="*/ 101769 h 101819"/>
                      <a:gd name="connsiteX4" fmla="*/ 30528 w 107809"/>
                      <a:gd name="connsiteY4" fmla="*/ 54209 h 101819"/>
                      <a:gd name="connsiteX5" fmla="*/ 14487 w 107809"/>
                      <a:gd name="connsiteY5" fmla="*/ 2641 h 101819"/>
                      <a:gd name="connsiteX0" fmla="*/ 14487 w 113943"/>
                      <a:gd name="connsiteY0" fmla="*/ 2641 h 101986"/>
                      <a:gd name="connsiteX1" fmla="*/ 70095 w 113943"/>
                      <a:gd name="connsiteY1" fmla="*/ 37009 h 101986"/>
                      <a:gd name="connsiteX2" fmla="*/ 103750 w 113943"/>
                      <a:gd name="connsiteY2" fmla="*/ 62819 h 101986"/>
                      <a:gd name="connsiteX3" fmla="*/ 99050 w 113943"/>
                      <a:gd name="connsiteY3" fmla="*/ 101769 h 101986"/>
                      <a:gd name="connsiteX4" fmla="*/ 30528 w 113943"/>
                      <a:gd name="connsiteY4" fmla="*/ 54209 h 101986"/>
                      <a:gd name="connsiteX5" fmla="*/ 14487 w 113943"/>
                      <a:gd name="connsiteY5" fmla="*/ 2641 h 101986"/>
                      <a:gd name="connsiteX0" fmla="*/ 14487 w 105780"/>
                      <a:gd name="connsiteY0" fmla="*/ 2432 h 101791"/>
                      <a:gd name="connsiteX1" fmla="*/ 70095 w 105780"/>
                      <a:gd name="connsiteY1" fmla="*/ 36800 h 101791"/>
                      <a:gd name="connsiteX2" fmla="*/ 99948 w 105780"/>
                      <a:gd name="connsiteY2" fmla="*/ 70668 h 101791"/>
                      <a:gd name="connsiteX3" fmla="*/ 99050 w 105780"/>
                      <a:gd name="connsiteY3" fmla="*/ 101560 h 101791"/>
                      <a:gd name="connsiteX4" fmla="*/ 30528 w 105780"/>
                      <a:gd name="connsiteY4" fmla="*/ 54000 h 101791"/>
                      <a:gd name="connsiteX5" fmla="*/ 14487 w 105780"/>
                      <a:gd name="connsiteY5" fmla="*/ 2432 h 101791"/>
                      <a:gd name="connsiteX0" fmla="*/ 11298 w 102035"/>
                      <a:gd name="connsiteY0" fmla="*/ 2432 h 100383"/>
                      <a:gd name="connsiteX1" fmla="*/ 66906 w 102035"/>
                      <a:gd name="connsiteY1" fmla="*/ 36800 h 100383"/>
                      <a:gd name="connsiteX2" fmla="*/ 96759 w 102035"/>
                      <a:gd name="connsiteY2" fmla="*/ 70668 h 100383"/>
                      <a:gd name="connsiteX3" fmla="*/ 94911 w 102035"/>
                      <a:gd name="connsiteY3" fmla="*/ 100138 h 100383"/>
                      <a:gd name="connsiteX4" fmla="*/ 27339 w 102035"/>
                      <a:gd name="connsiteY4" fmla="*/ 54000 h 100383"/>
                      <a:gd name="connsiteX5" fmla="*/ 11298 w 102035"/>
                      <a:gd name="connsiteY5" fmla="*/ 2432 h 100383"/>
                      <a:gd name="connsiteX0" fmla="*/ 11298 w 107293"/>
                      <a:gd name="connsiteY0" fmla="*/ 2432 h 100760"/>
                      <a:gd name="connsiteX1" fmla="*/ 66906 w 107293"/>
                      <a:gd name="connsiteY1" fmla="*/ 36800 h 100760"/>
                      <a:gd name="connsiteX2" fmla="*/ 96759 w 107293"/>
                      <a:gd name="connsiteY2" fmla="*/ 70668 h 100760"/>
                      <a:gd name="connsiteX3" fmla="*/ 94911 w 107293"/>
                      <a:gd name="connsiteY3" fmla="*/ 100138 h 100760"/>
                      <a:gd name="connsiteX4" fmla="*/ 27339 w 107293"/>
                      <a:gd name="connsiteY4" fmla="*/ 54000 h 100760"/>
                      <a:gd name="connsiteX5" fmla="*/ 11298 w 107293"/>
                      <a:gd name="connsiteY5" fmla="*/ 2432 h 100760"/>
                      <a:gd name="connsiteX0" fmla="*/ 11298 w 107293"/>
                      <a:gd name="connsiteY0" fmla="*/ 2186 h 100514"/>
                      <a:gd name="connsiteX1" fmla="*/ 66906 w 107293"/>
                      <a:gd name="connsiteY1" fmla="*/ 36554 h 100514"/>
                      <a:gd name="connsiteX2" fmla="*/ 96759 w 107293"/>
                      <a:gd name="connsiteY2" fmla="*/ 70422 h 100514"/>
                      <a:gd name="connsiteX3" fmla="*/ 94911 w 107293"/>
                      <a:gd name="connsiteY3" fmla="*/ 99892 h 100514"/>
                      <a:gd name="connsiteX4" fmla="*/ 27339 w 107293"/>
                      <a:gd name="connsiteY4" fmla="*/ 53754 h 100514"/>
                      <a:gd name="connsiteX5" fmla="*/ 11298 w 107293"/>
                      <a:gd name="connsiteY5" fmla="*/ 2186 h 100514"/>
                      <a:gd name="connsiteX0" fmla="*/ 12849 w 108844"/>
                      <a:gd name="connsiteY0" fmla="*/ 2186 h 100487"/>
                      <a:gd name="connsiteX1" fmla="*/ 68457 w 108844"/>
                      <a:gd name="connsiteY1" fmla="*/ 36554 h 100487"/>
                      <a:gd name="connsiteX2" fmla="*/ 98310 w 108844"/>
                      <a:gd name="connsiteY2" fmla="*/ 70422 h 100487"/>
                      <a:gd name="connsiteX3" fmla="*/ 96462 w 108844"/>
                      <a:gd name="connsiteY3" fmla="*/ 99892 h 100487"/>
                      <a:gd name="connsiteX4" fmla="*/ 28890 w 108844"/>
                      <a:gd name="connsiteY4" fmla="*/ 53754 h 100487"/>
                      <a:gd name="connsiteX5" fmla="*/ 12849 w 108844"/>
                      <a:gd name="connsiteY5" fmla="*/ 2186 h 100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8844" h="100487">
                        <a:moveTo>
                          <a:pt x="12849" y="2186"/>
                        </a:moveTo>
                        <a:cubicBezTo>
                          <a:pt x="40350" y="-9687"/>
                          <a:pt x="42811" y="30395"/>
                          <a:pt x="68457" y="36554"/>
                        </a:cubicBezTo>
                        <a:cubicBezTo>
                          <a:pt x="94103" y="42713"/>
                          <a:pt x="93484" y="59629"/>
                          <a:pt x="98310" y="70422"/>
                        </a:cubicBezTo>
                        <a:cubicBezTo>
                          <a:pt x="103136" y="81215"/>
                          <a:pt x="120386" y="94138"/>
                          <a:pt x="96462" y="99892"/>
                        </a:cubicBezTo>
                        <a:cubicBezTo>
                          <a:pt x="72538" y="105646"/>
                          <a:pt x="50427" y="68142"/>
                          <a:pt x="28890" y="53754"/>
                        </a:cubicBezTo>
                        <a:cubicBezTo>
                          <a:pt x="7353" y="39366"/>
                          <a:pt x="-14652" y="14059"/>
                          <a:pt x="12849" y="21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7" name="Oval 201"/>
                  <p:cNvSpPr/>
                  <p:nvPr/>
                </p:nvSpPr>
                <p:spPr>
                  <a:xfrm>
                    <a:off x="3773899" y="4289675"/>
                    <a:ext cx="120863" cy="2233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4522 w 101077"/>
                      <a:gd name="connsiteY0" fmla="*/ 93 h 99817"/>
                      <a:gd name="connsiteX1" fmla="*/ 77235 w 101077"/>
                      <a:gd name="connsiteY1" fmla="*/ 48649 h 99817"/>
                      <a:gd name="connsiteX2" fmla="*/ 97078 w 101077"/>
                      <a:gd name="connsiteY2" fmla="*/ 99663 h 99817"/>
                      <a:gd name="connsiteX3" fmla="*/ 7205 w 101077"/>
                      <a:gd name="connsiteY3" fmla="*/ 61305 h 99817"/>
                      <a:gd name="connsiteX4" fmla="*/ 4522 w 101077"/>
                      <a:gd name="connsiteY4" fmla="*/ 93 h 99817"/>
                      <a:gd name="connsiteX0" fmla="*/ 4522 w 100373"/>
                      <a:gd name="connsiteY0" fmla="*/ 107 h 99831"/>
                      <a:gd name="connsiteX1" fmla="*/ 77235 w 100373"/>
                      <a:gd name="connsiteY1" fmla="*/ 48663 h 99831"/>
                      <a:gd name="connsiteX2" fmla="*/ 97078 w 100373"/>
                      <a:gd name="connsiteY2" fmla="*/ 99677 h 99831"/>
                      <a:gd name="connsiteX3" fmla="*/ 7205 w 100373"/>
                      <a:gd name="connsiteY3" fmla="*/ 61319 h 99831"/>
                      <a:gd name="connsiteX4" fmla="*/ 4522 w 100373"/>
                      <a:gd name="connsiteY4" fmla="*/ 107 h 99831"/>
                      <a:gd name="connsiteX0" fmla="*/ 4522 w 109968"/>
                      <a:gd name="connsiteY0" fmla="*/ 107 h 102020"/>
                      <a:gd name="connsiteX1" fmla="*/ 77235 w 109968"/>
                      <a:gd name="connsiteY1" fmla="*/ 48663 h 102020"/>
                      <a:gd name="connsiteX2" fmla="*/ 97078 w 109968"/>
                      <a:gd name="connsiteY2" fmla="*/ 99677 h 102020"/>
                      <a:gd name="connsiteX3" fmla="*/ 7205 w 109968"/>
                      <a:gd name="connsiteY3" fmla="*/ 61319 h 102020"/>
                      <a:gd name="connsiteX4" fmla="*/ 4522 w 109968"/>
                      <a:gd name="connsiteY4" fmla="*/ 107 h 102020"/>
                      <a:gd name="connsiteX0" fmla="*/ 11912 w 111947"/>
                      <a:gd name="connsiteY0" fmla="*/ 92 h 102371"/>
                      <a:gd name="connsiteX1" fmla="*/ 78337 w 111947"/>
                      <a:gd name="connsiteY1" fmla="*/ 49223 h 102371"/>
                      <a:gd name="connsiteX2" fmla="*/ 98180 w 111947"/>
                      <a:gd name="connsiteY2" fmla="*/ 100237 h 102371"/>
                      <a:gd name="connsiteX3" fmla="*/ 8307 w 111947"/>
                      <a:gd name="connsiteY3" fmla="*/ 61879 h 102371"/>
                      <a:gd name="connsiteX4" fmla="*/ 11912 w 111947"/>
                      <a:gd name="connsiteY4" fmla="*/ 92 h 102371"/>
                      <a:gd name="connsiteX0" fmla="*/ 14340 w 114375"/>
                      <a:gd name="connsiteY0" fmla="*/ 208 h 102487"/>
                      <a:gd name="connsiteX1" fmla="*/ 80765 w 114375"/>
                      <a:gd name="connsiteY1" fmla="*/ 49339 h 102487"/>
                      <a:gd name="connsiteX2" fmla="*/ 100608 w 114375"/>
                      <a:gd name="connsiteY2" fmla="*/ 100353 h 102487"/>
                      <a:gd name="connsiteX3" fmla="*/ 10735 w 114375"/>
                      <a:gd name="connsiteY3" fmla="*/ 61995 h 102487"/>
                      <a:gd name="connsiteX4" fmla="*/ 14340 w 114375"/>
                      <a:gd name="connsiteY4" fmla="*/ 208 h 102487"/>
                      <a:gd name="connsiteX0" fmla="*/ 14340 w 112858"/>
                      <a:gd name="connsiteY0" fmla="*/ 244 h 102523"/>
                      <a:gd name="connsiteX1" fmla="*/ 80765 w 112858"/>
                      <a:gd name="connsiteY1" fmla="*/ 49375 h 102523"/>
                      <a:gd name="connsiteX2" fmla="*/ 100608 w 112858"/>
                      <a:gd name="connsiteY2" fmla="*/ 100389 h 102523"/>
                      <a:gd name="connsiteX3" fmla="*/ 10735 w 112858"/>
                      <a:gd name="connsiteY3" fmla="*/ 62031 h 102523"/>
                      <a:gd name="connsiteX4" fmla="*/ 14340 w 112858"/>
                      <a:gd name="connsiteY4" fmla="*/ 244 h 102523"/>
                      <a:gd name="connsiteX0" fmla="*/ 14340 w 116899"/>
                      <a:gd name="connsiteY0" fmla="*/ 244 h 103834"/>
                      <a:gd name="connsiteX1" fmla="*/ 80765 w 116899"/>
                      <a:gd name="connsiteY1" fmla="*/ 49375 h 103834"/>
                      <a:gd name="connsiteX2" fmla="*/ 100608 w 116899"/>
                      <a:gd name="connsiteY2" fmla="*/ 100389 h 103834"/>
                      <a:gd name="connsiteX3" fmla="*/ 10735 w 116899"/>
                      <a:gd name="connsiteY3" fmla="*/ 62031 h 103834"/>
                      <a:gd name="connsiteX4" fmla="*/ 14340 w 116899"/>
                      <a:gd name="connsiteY4" fmla="*/ 244 h 103834"/>
                      <a:gd name="connsiteX0" fmla="*/ 13870 w 112130"/>
                      <a:gd name="connsiteY0" fmla="*/ 213 h 107605"/>
                      <a:gd name="connsiteX1" fmla="*/ 80295 w 112130"/>
                      <a:gd name="connsiteY1" fmla="*/ 49344 h 107605"/>
                      <a:gd name="connsiteX2" fmla="*/ 92803 w 112130"/>
                      <a:gd name="connsiteY2" fmla="*/ 104384 h 107605"/>
                      <a:gd name="connsiteX3" fmla="*/ 10265 w 112130"/>
                      <a:gd name="connsiteY3" fmla="*/ 62000 h 107605"/>
                      <a:gd name="connsiteX4" fmla="*/ 13870 w 112130"/>
                      <a:gd name="connsiteY4" fmla="*/ 213 h 107605"/>
                      <a:gd name="connsiteX0" fmla="*/ 8838 w 107098"/>
                      <a:gd name="connsiteY0" fmla="*/ 213 h 107895"/>
                      <a:gd name="connsiteX1" fmla="*/ 75263 w 107098"/>
                      <a:gd name="connsiteY1" fmla="*/ 49344 h 107895"/>
                      <a:gd name="connsiteX2" fmla="*/ 87771 w 107098"/>
                      <a:gd name="connsiteY2" fmla="*/ 104384 h 107895"/>
                      <a:gd name="connsiteX3" fmla="*/ 5233 w 107098"/>
                      <a:gd name="connsiteY3" fmla="*/ 62000 h 107895"/>
                      <a:gd name="connsiteX4" fmla="*/ 8838 w 107098"/>
                      <a:gd name="connsiteY4" fmla="*/ 213 h 107895"/>
                      <a:gd name="connsiteX0" fmla="*/ 5595 w 89461"/>
                      <a:gd name="connsiteY0" fmla="*/ 30 h 104236"/>
                      <a:gd name="connsiteX1" fmla="*/ 72020 w 89461"/>
                      <a:gd name="connsiteY1" fmla="*/ 49161 h 104236"/>
                      <a:gd name="connsiteX2" fmla="*/ 84528 w 89461"/>
                      <a:gd name="connsiteY2" fmla="*/ 104201 h 104236"/>
                      <a:gd name="connsiteX3" fmla="*/ 1990 w 89461"/>
                      <a:gd name="connsiteY3" fmla="*/ 56066 h 104236"/>
                      <a:gd name="connsiteX4" fmla="*/ 5595 w 89461"/>
                      <a:gd name="connsiteY4" fmla="*/ 30 h 104236"/>
                      <a:gd name="connsiteX0" fmla="*/ 5595 w 95021"/>
                      <a:gd name="connsiteY0" fmla="*/ 30 h 105403"/>
                      <a:gd name="connsiteX1" fmla="*/ 72020 w 95021"/>
                      <a:gd name="connsiteY1" fmla="*/ 49161 h 105403"/>
                      <a:gd name="connsiteX2" fmla="*/ 84528 w 95021"/>
                      <a:gd name="connsiteY2" fmla="*/ 104201 h 105403"/>
                      <a:gd name="connsiteX3" fmla="*/ 1990 w 95021"/>
                      <a:gd name="connsiteY3" fmla="*/ 56066 h 105403"/>
                      <a:gd name="connsiteX4" fmla="*/ 5595 w 95021"/>
                      <a:gd name="connsiteY4" fmla="*/ 30 h 105403"/>
                      <a:gd name="connsiteX0" fmla="*/ 5595 w 99669"/>
                      <a:gd name="connsiteY0" fmla="*/ 30 h 107399"/>
                      <a:gd name="connsiteX1" fmla="*/ 72020 w 99669"/>
                      <a:gd name="connsiteY1" fmla="*/ 49161 h 107399"/>
                      <a:gd name="connsiteX2" fmla="*/ 84528 w 99669"/>
                      <a:gd name="connsiteY2" fmla="*/ 104201 h 107399"/>
                      <a:gd name="connsiteX3" fmla="*/ 1990 w 99669"/>
                      <a:gd name="connsiteY3" fmla="*/ 56066 h 107399"/>
                      <a:gd name="connsiteX4" fmla="*/ 5595 w 99669"/>
                      <a:gd name="connsiteY4" fmla="*/ 30 h 107399"/>
                      <a:gd name="connsiteX0" fmla="*/ 11391 w 105465"/>
                      <a:gd name="connsiteY0" fmla="*/ 30 h 107159"/>
                      <a:gd name="connsiteX1" fmla="*/ 77816 w 105465"/>
                      <a:gd name="connsiteY1" fmla="*/ 49161 h 107159"/>
                      <a:gd name="connsiteX2" fmla="*/ 90324 w 105465"/>
                      <a:gd name="connsiteY2" fmla="*/ 104201 h 107159"/>
                      <a:gd name="connsiteX3" fmla="*/ 7786 w 105465"/>
                      <a:gd name="connsiteY3" fmla="*/ 56066 h 107159"/>
                      <a:gd name="connsiteX4" fmla="*/ 11391 w 105465"/>
                      <a:gd name="connsiteY4" fmla="*/ 30 h 107159"/>
                      <a:gd name="connsiteX0" fmla="*/ 11391 w 104433"/>
                      <a:gd name="connsiteY0" fmla="*/ 58 h 107187"/>
                      <a:gd name="connsiteX1" fmla="*/ 77816 w 104433"/>
                      <a:gd name="connsiteY1" fmla="*/ 49189 h 107187"/>
                      <a:gd name="connsiteX2" fmla="*/ 90324 w 104433"/>
                      <a:gd name="connsiteY2" fmla="*/ 104229 h 107187"/>
                      <a:gd name="connsiteX3" fmla="*/ 7786 w 104433"/>
                      <a:gd name="connsiteY3" fmla="*/ 56094 h 107187"/>
                      <a:gd name="connsiteX4" fmla="*/ 11391 w 104433"/>
                      <a:gd name="connsiteY4" fmla="*/ 58 h 107187"/>
                      <a:gd name="connsiteX0" fmla="*/ 11391 w 104833"/>
                      <a:gd name="connsiteY0" fmla="*/ 50 h 107179"/>
                      <a:gd name="connsiteX1" fmla="*/ 77816 w 104833"/>
                      <a:gd name="connsiteY1" fmla="*/ 49181 h 107179"/>
                      <a:gd name="connsiteX2" fmla="*/ 90324 w 104833"/>
                      <a:gd name="connsiteY2" fmla="*/ 104221 h 107179"/>
                      <a:gd name="connsiteX3" fmla="*/ 7786 w 104833"/>
                      <a:gd name="connsiteY3" fmla="*/ 56086 h 107179"/>
                      <a:gd name="connsiteX4" fmla="*/ 11391 w 104833"/>
                      <a:gd name="connsiteY4" fmla="*/ 50 h 107179"/>
                      <a:gd name="connsiteX0" fmla="*/ 11391 w 101075"/>
                      <a:gd name="connsiteY0" fmla="*/ 50 h 104825"/>
                      <a:gd name="connsiteX1" fmla="*/ 77816 w 101075"/>
                      <a:gd name="connsiteY1" fmla="*/ 49181 h 104825"/>
                      <a:gd name="connsiteX2" fmla="*/ 98734 w 101075"/>
                      <a:gd name="connsiteY2" fmla="*/ 80967 h 104825"/>
                      <a:gd name="connsiteX3" fmla="*/ 90324 w 101075"/>
                      <a:gd name="connsiteY3" fmla="*/ 104221 h 104825"/>
                      <a:gd name="connsiteX4" fmla="*/ 7786 w 101075"/>
                      <a:gd name="connsiteY4" fmla="*/ 56086 h 104825"/>
                      <a:gd name="connsiteX5" fmla="*/ 11391 w 101075"/>
                      <a:gd name="connsiteY5" fmla="*/ 50 h 104825"/>
                      <a:gd name="connsiteX0" fmla="*/ 10505 w 98177"/>
                      <a:gd name="connsiteY0" fmla="*/ 50 h 108193"/>
                      <a:gd name="connsiteX1" fmla="*/ 76930 w 98177"/>
                      <a:gd name="connsiteY1" fmla="*/ 49181 h 108193"/>
                      <a:gd name="connsiteX2" fmla="*/ 97848 w 98177"/>
                      <a:gd name="connsiteY2" fmla="*/ 80967 h 108193"/>
                      <a:gd name="connsiteX3" fmla="*/ 76863 w 98177"/>
                      <a:gd name="connsiteY3" fmla="*/ 107672 h 108193"/>
                      <a:gd name="connsiteX4" fmla="*/ 6900 w 98177"/>
                      <a:gd name="connsiteY4" fmla="*/ 56086 h 108193"/>
                      <a:gd name="connsiteX5" fmla="*/ 10505 w 98177"/>
                      <a:gd name="connsiteY5" fmla="*/ 50 h 108193"/>
                      <a:gd name="connsiteX0" fmla="*/ 10505 w 109544"/>
                      <a:gd name="connsiteY0" fmla="*/ 27 h 108238"/>
                      <a:gd name="connsiteX1" fmla="*/ 76930 w 109544"/>
                      <a:gd name="connsiteY1" fmla="*/ 49158 h 108238"/>
                      <a:gd name="connsiteX2" fmla="*/ 109375 w 109544"/>
                      <a:gd name="connsiteY2" fmla="*/ 82094 h 108238"/>
                      <a:gd name="connsiteX3" fmla="*/ 76863 w 109544"/>
                      <a:gd name="connsiteY3" fmla="*/ 107649 h 108238"/>
                      <a:gd name="connsiteX4" fmla="*/ 6900 w 109544"/>
                      <a:gd name="connsiteY4" fmla="*/ 56063 h 108238"/>
                      <a:gd name="connsiteX5" fmla="*/ 10505 w 109544"/>
                      <a:gd name="connsiteY5" fmla="*/ 27 h 108238"/>
                      <a:gd name="connsiteX0" fmla="*/ 10288 w 109327"/>
                      <a:gd name="connsiteY0" fmla="*/ 160 h 108371"/>
                      <a:gd name="connsiteX1" fmla="*/ 72522 w 109327"/>
                      <a:gd name="connsiteY1" fmla="*/ 40663 h 108371"/>
                      <a:gd name="connsiteX2" fmla="*/ 109158 w 109327"/>
                      <a:gd name="connsiteY2" fmla="*/ 82227 h 108371"/>
                      <a:gd name="connsiteX3" fmla="*/ 76646 w 109327"/>
                      <a:gd name="connsiteY3" fmla="*/ 107782 h 108371"/>
                      <a:gd name="connsiteX4" fmla="*/ 6683 w 109327"/>
                      <a:gd name="connsiteY4" fmla="*/ 56196 h 108371"/>
                      <a:gd name="connsiteX5" fmla="*/ 10288 w 109327"/>
                      <a:gd name="connsiteY5" fmla="*/ 160 h 108371"/>
                      <a:gd name="connsiteX0" fmla="*/ 10288 w 109327"/>
                      <a:gd name="connsiteY0" fmla="*/ 248 h 108459"/>
                      <a:gd name="connsiteX1" fmla="*/ 72522 w 109327"/>
                      <a:gd name="connsiteY1" fmla="*/ 40751 h 108459"/>
                      <a:gd name="connsiteX2" fmla="*/ 109158 w 109327"/>
                      <a:gd name="connsiteY2" fmla="*/ 82315 h 108459"/>
                      <a:gd name="connsiteX3" fmla="*/ 76646 w 109327"/>
                      <a:gd name="connsiteY3" fmla="*/ 107870 h 108459"/>
                      <a:gd name="connsiteX4" fmla="*/ 6683 w 109327"/>
                      <a:gd name="connsiteY4" fmla="*/ 56284 h 108459"/>
                      <a:gd name="connsiteX5" fmla="*/ 10288 w 109327"/>
                      <a:gd name="connsiteY5" fmla="*/ 248 h 108459"/>
                      <a:gd name="connsiteX0" fmla="*/ 10288 w 109358"/>
                      <a:gd name="connsiteY0" fmla="*/ 248 h 107871"/>
                      <a:gd name="connsiteX1" fmla="*/ 72522 w 109358"/>
                      <a:gd name="connsiteY1" fmla="*/ 40751 h 107871"/>
                      <a:gd name="connsiteX2" fmla="*/ 109158 w 109358"/>
                      <a:gd name="connsiteY2" fmla="*/ 82315 h 107871"/>
                      <a:gd name="connsiteX3" fmla="*/ 76646 w 109358"/>
                      <a:gd name="connsiteY3" fmla="*/ 107870 h 107871"/>
                      <a:gd name="connsiteX4" fmla="*/ 6683 w 109358"/>
                      <a:gd name="connsiteY4" fmla="*/ 56284 h 107871"/>
                      <a:gd name="connsiteX5" fmla="*/ 10288 w 109358"/>
                      <a:gd name="connsiteY5" fmla="*/ 248 h 107871"/>
                      <a:gd name="connsiteX0" fmla="*/ 7314 w 106384"/>
                      <a:gd name="connsiteY0" fmla="*/ 248 h 107871"/>
                      <a:gd name="connsiteX1" fmla="*/ 69548 w 106384"/>
                      <a:gd name="connsiteY1" fmla="*/ 40751 h 107871"/>
                      <a:gd name="connsiteX2" fmla="*/ 106184 w 106384"/>
                      <a:gd name="connsiteY2" fmla="*/ 82315 h 107871"/>
                      <a:gd name="connsiteX3" fmla="*/ 73672 w 106384"/>
                      <a:gd name="connsiteY3" fmla="*/ 107870 h 107871"/>
                      <a:gd name="connsiteX4" fmla="*/ 3709 w 106384"/>
                      <a:gd name="connsiteY4" fmla="*/ 56284 h 107871"/>
                      <a:gd name="connsiteX5" fmla="*/ 7314 w 106384"/>
                      <a:gd name="connsiteY5" fmla="*/ 248 h 107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384" h="107871">
                        <a:moveTo>
                          <a:pt x="7314" y="248"/>
                        </a:moveTo>
                        <a:cubicBezTo>
                          <a:pt x="18287" y="-2341"/>
                          <a:pt x="59358" y="15570"/>
                          <a:pt x="69548" y="40751"/>
                        </a:cubicBezTo>
                        <a:cubicBezTo>
                          <a:pt x="79738" y="65932"/>
                          <a:pt x="104099" y="73142"/>
                          <a:pt x="106184" y="82315"/>
                        </a:cubicBezTo>
                        <a:cubicBezTo>
                          <a:pt x="108269" y="91488"/>
                          <a:pt x="93895" y="107607"/>
                          <a:pt x="73672" y="107870"/>
                        </a:cubicBezTo>
                        <a:cubicBezTo>
                          <a:pt x="53449" y="108133"/>
                          <a:pt x="7433" y="77097"/>
                          <a:pt x="3709" y="56284"/>
                        </a:cubicBezTo>
                        <a:cubicBezTo>
                          <a:pt x="-15" y="35471"/>
                          <a:pt x="-3659" y="2837"/>
                          <a:pt x="7314" y="24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8" name="Oval 201"/>
                  <p:cNvSpPr/>
                  <p:nvPr/>
                </p:nvSpPr>
                <p:spPr>
                  <a:xfrm>
                    <a:off x="3640814" y="4903822"/>
                    <a:ext cx="201134" cy="1966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665" h="141906">
                        <a:moveTo>
                          <a:pt x="34826" y="1286"/>
                        </a:moveTo>
                        <a:cubicBezTo>
                          <a:pt x="58050" y="-8743"/>
                          <a:pt x="68950" y="43000"/>
                          <a:pt x="103508" y="49573"/>
                        </a:cubicBezTo>
                        <a:cubicBezTo>
                          <a:pt x="138066" y="56146"/>
                          <a:pt x="143027" y="95045"/>
                          <a:pt x="122599" y="128346"/>
                        </a:cubicBezTo>
                        <a:cubicBezTo>
                          <a:pt x="102171" y="161647"/>
                          <a:pt x="99022" y="122767"/>
                          <a:pt x="57472" y="125680"/>
                        </a:cubicBezTo>
                        <a:cubicBezTo>
                          <a:pt x="15922" y="128593"/>
                          <a:pt x="-14519" y="113298"/>
                          <a:pt x="7216" y="78821"/>
                        </a:cubicBezTo>
                        <a:cubicBezTo>
                          <a:pt x="28951" y="44344"/>
                          <a:pt x="11602" y="11315"/>
                          <a:pt x="34826" y="12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9" name="Oval 201"/>
                  <p:cNvSpPr/>
                  <p:nvPr/>
                </p:nvSpPr>
                <p:spPr>
                  <a:xfrm>
                    <a:off x="3715476" y="4716998"/>
                    <a:ext cx="159080" cy="17736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12250 w 110616"/>
                      <a:gd name="connsiteY0" fmla="*/ 41 h 99687"/>
                      <a:gd name="connsiteX1" fmla="*/ 88107 w 110616"/>
                      <a:gd name="connsiteY1" fmla="*/ 52623 h 99687"/>
                      <a:gd name="connsiteX2" fmla="*/ 104806 w 110616"/>
                      <a:gd name="connsiteY2" fmla="*/ 99611 h 99687"/>
                      <a:gd name="connsiteX3" fmla="*/ 31 w 110616"/>
                      <a:gd name="connsiteY3" fmla="*/ 61253 h 99687"/>
                      <a:gd name="connsiteX4" fmla="*/ 12250 w 110616"/>
                      <a:gd name="connsiteY4" fmla="*/ 41 h 99687"/>
                      <a:gd name="connsiteX0" fmla="*/ 13151 w 111516"/>
                      <a:gd name="connsiteY0" fmla="*/ 41 h 99716"/>
                      <a:gd name="connsiteX1" fmla="*/ 89008 w 111516"/>
                      <a:gd name="connsiteY1" fmla="*/ 52623 h 99716"/>
                      <a:gd name="connsiteX2" fmla="*/ 105707 w 111516"/>
                      <a:gd name="connsiteY2" fmla="*/ 99611 h 99716"/>
                      <a:gd name="connsiteX3" fmla="*/ 932 w 111516"/>
                      <a:gd name="connsiteY3" fmla="*/ 61253 h 99716"/>
                      <a:gd name="connsiteX4" fmla="*/ 13151 w 111516"/>
                      <a:gd name="connsiteY4" fmla="*/ 41 h 99716"/>
                      <a:gd name="connsiteX0" fmla="*/ 25674 w 115036"/>
                      <a:gd name="connsiteY0" fmla="*/ 37 h 102607"/>
                      <a:gd name="connsiteX1" fmla="*/ 92766 w 115036"/>
                      <a:gd name="connsiteY1" fmla="*/ 55554 h 102607"/>
                      <a:gd name="connsiteX2" fmla="*/ 109465 w 115036"/>
                      <a:gd name="connsiteY2" fmla="*/ 102542 h 102607"/>
                      <a:gd name="connsiteX3" fmla="*/ 4690 w 115036"/>
                      <a:gd name="connsiteY3" fmla="*/ 64184 h 102607"/>
                      <a:gd name="connsiteX4" fmla="*/ 25674 w 115036"/>
                      <a:gd name="connsiteY4" fmla="*/ 37 h 102607"/>
                      <a:gd name="connsiteX0" fmla="*/ 21762 w 111124"/>
                      <a:gd name="connsiteY0" fmla="*/ 37 h 102723"/>
                      <a:gd name="connsiteX1" fmla="*/ 88854 w 111124"/>
                      <a:gd name="connsiteY1" fmla="*/ 55554 h 102723"/>
                      <a:gd name="connsiteX2" fmla="*/ 105553 w 111124"/>
                      <a:gd name="connsiteY2" fmla="*/ 102542 h 102723"/>
                      <a:gd name="connsiteX3" fmla="*/ 778 w 111124"/>
                      <a:gd name="connsiteY3" fmla="*/ 64184 h 102723"/>
                      <a:gd name="connsiteX4" fmla="*/ 21762 w 111124"/>
                      <a:gd name="connsiteY4" fmla="*/ 37 h 102723"/>
                      <a:gd name="connsiteX0" fmla="*/ 21813 w 114222"/>
                      <a:gd name="connsiteY0" fmla="*/ 37 h 112056"/>
                      <a:gd name="connsiteX1" fmla="*/ 88905 w 114222"/>
                      <a:gd name="connsiteY1" fmla="*/ 55554 h 112056"/>
                      <a:gd name="connsiteX2" fmla="*/ 105604 w 114222"/>
                      <a:gd name="connsiteY2" fmla="*/ 102542 h 112056"/>
                      <a:gd name="connsiteX3" fmla="*/ 829 w 114222"/>
                      <a:gd name="connsiteY3" fmla="*/ 64184 h 112056"/>
                      <a:gd name="connsiteX4" fmla="*/ 21813 w 114222"/>
                      <a:gd name="connsiteY4" fmla="*/ 37 h 112056"/>
                      <a:gd name="connsiteX0" fmla="*/ 25734 w 118875"/>
                      <a:gd name="connsiteY0" fmla="*/ 38 h 110718"/>
                      <a:gd name="connsiteX1" fmla="*/ 92826 w 118875"/>
                      <a:gd name="connsiteY1" fmla="*/ 55555 h 110718"/>
                      <a:gd name="connsiteX2" fmla="*/ 110402 w 118875"/>
                      <a:gd name="connsiteY2" fmla="*/ 103277 h 110718"/>
                      <a:gd name="connsiteX3" fmla="*/ 4750 w 118875"/>
                      <a:gd name="connsiteY3" fmla="*/ 64185 h 110718"/>
                      <a:gd name="connsiteX4" fmla="*/ 25734 w 118875"/>
                      <a:gd name="connsiteY4" fmla="*/ 38 h 110718"/>
                      <a:gd name="connsiteX0" fmla="*/ 21136 w 114277"/>
                      <a:gd name="connsiteY0" fmla="*/ 38 h 111699"/>
                      <a:gd name="connsiteX1" fmla="*/ 88228 w 114277"/>
                      <a:gd name="connsiteY1" fmla="*/ 55555 h 111699"/>
                      <a:gd name="connsiteX2" fmla="*/ 105804 w 114277"/>
                      <a:gd name="connsiteY2" fmla="*/ 103277 h 111699"/>
                      <a:gd name="connsiteX3" fmla="*/ 152 w 114277"/>
                      <a:gd name="connsiteY3" fmla="*/ 64185 h 111699"/>
                      <a:gd name="connsiteX4" fmla="*/ 21136 w 114277"/>
                      <a:gd name="connsiteY4" fmla="*/ 38 h 111699"/>
                      <a:gd name="connsiteX0" fmla="*/ 18500 w 108421"/>
                      <a:gd name="connsiteY0" fmla="*/ 5 h 103252"/>
                      <a:gd name="connsiteX1" fmla="*/ 85592 w 108421"/>
                      <a:gd name="connsiteY1" fmla="*/ 55522 h 103252"/>
                      <a:gd name="connsiteX2" fmla="*/ 103168 w 108421"/>
                      <a:gd name="connsiteY2" fmla="*/ 103244 h 103252"/>
                      <a:gd name="connsiteX3" fmla="*/ 145 w 108421"/>
                      <a:gd name="connsiteY3" fmla="*/ 58281 h 103252"/>
                      <a:gd name="connsiteX4" fmla="*/ 18500 w 108421"/>
                      <a:gd name="connsiteY4" fmla="*/ 5 h 103252"/>
                      <a:gd name="connsiteX0" fmla="*/ 18802 w 108723"/>
                      <a:gd name="connsiteY0" fmla="*/ 5 h 103256"/>
                      <a:gd name="connsiteX1" fmla="*/ 85894 w 108723"/>
                      <a:gd name="connsiteY1" fmla="*/ 55522 h 103256"/>
                      <a:gd name="connsiteX2" fmla="*/ 103470 w 108723"/>
                      <a:gd name="connsiteY2" fmla="*/ 103244 h 103256"/>
                      <a:gd name="connsiteX3" fmla="*/ 447 w 108723"/>
                      <a:gd name="connsiteY3" fmla="*/ 58281 h 103256"/>
                      <a:gd name="connsiteX4" fmla="*/ 18802 w 108723"/>
                      <a:gd name="connsiteY4" fmla="*/ 5 h 103256"/>
                      <a:gd name="connsiteX0" fmla="*/ 18807 w 110434"/>
                      <a:gd name="connsiteY0" fmla="*/ 142 h 103646"/>
                      <a:gd name="connsiteX1" fmla="*/ 92035 w 110434"/>
                      <a:gd name="connsiteY1" fmla="*/ 43917 h 103646"/>
                      <a:gd name="connsiteX2" fmla="*/ 103475 w 110434"/>
                      <a:gd name="connsiteY2" fmla="*/ 103381 h 103646"/>
                      <a:gd name="connsiteX3" fmla="*/ 452 w 110434"/>
                      <a:gd name="connsiteY3" fmla="*/ 58418 h 103646"/>
                      <a:gd name="connsiteX4" fmla="*/ 18807 w 110434"/>
                      <a:gd name="connsiteY4" fmla="*/ 142 h 103646"/>
                      <a:gd name="connsiteX0" fmla="*/ 18807 w 114538"/>
                      <a:gd name="connsiteY0" fmla="*/ 128 h 103632"/>
                      <a:gd name="connsiteX1" fmla="*/ 92035 w 114538"/>
                      <a:gd name="connsiteY1" fmla="*/ 43903 h 103632"/>
                      <a:gd name="connsiteX2" fmla="*/ 103475 w 114538"/>
                      <a:gd name="connsiteY2" fmla="*/ 103367 h 103632"/>
                      <a:gd name="connsiteX3" fmla="*/ 452 w 114538"/>
                      <a:gd name="connsiteY3" fmla="*/ 58404 h 103632"/>
                      <a:gd name="connsiteX4" fmla="*/ 18807 w 114538"/>
                      <a:gd name="connsiteY4" fmla="*/ 128 h 103632"/>
                      <a:gd name="connsiteX0" fmla="*/ 18835 w 117121"/>
                      <a:gd name="connsiteY0" fmla="*/ 128 h 109325"/>
                      <a:gd name="connsiteX1" fmla="*/ 92063 w 117121"/>
                      <a:gd name="connsiteY1" fmla="*/ 43903 h 109325"/>
                      <a:gd name="connsiteX2" fmla="*/ 103503 w 117121"/>
                      <a:gd name="connsiteY2" fmla="*/ 103367 h 109325"/>
                      <a:gd name="connsiteX3" fmla="*/ 480 w 117121"/>
                      <a:gd name="connsiteY3" fmla="*/ 58404 h 109325"/>
                      <a:gd name="connsiteX4" fmla="*/ 18835 w 117121"/>
                      <a:gd name="connsiteY4" fmla="*/ 128 h 109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121" h="109325">
                        <a:moveTo>
                          <a:pt x="18835" y="128"/>
                        </a:moveTo>
                        <a:cubicBezTo>
                          <a:pt x="34099" y="-2289"/>
                          <a:pt x="63050" y="30367"/>
                          <a:pt x="92063" y="43903"/>
                        </a:cubicBezTo>
                        <a:cubicBezTo>
                          <a:pt x="121076" y="57439"/>
                          <a:pt x="124904" y="84071"/>
                          <a:pt x="103503" y="103367"/>
                        </a:cubicBezTo>
                        <a:cubicBezTo>
                          <a:pt x="82102" y="122663"/>
                          <a:pt x="-7323" y="91754"/>
                          <a:pt x="480" y="58404"/>
                        </a:cubicBezTo>
                        <a:cubicBezTo>
                          <a:pt x="8283" y="25054"/>
                          <a:pt x="3571" y="2545"/>
                          <a:pt x="18835" y="1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0" name="Oval 201"/>
                  <p:cNvSpPr/>
                  <p:nvPr/>
                </p:nvSpPr>
                <p:spPr>
                  <a:xfrm>
                    <a:off x="3770967" y="4521399"/>
                    <a:ext cx="143249" cy="2034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27967 w 132142"/>
                      <a:gd name="connsiteY0" fmla="*/ 41 h 103859"/>
                      <a:gd name="connsiteX1" fmla="*/ 103824 w 132142"/>
                      <a:gd name="connsiteY1" fmla="*/ 52623 h 103859"/>
                      <a:gd name="connsiteX2" fmla="*/ 120523 w 132142"/>
                      <a:gd name="connsiteY2" fmla="*/ 99611 h 103859"/>
                      <a:gd name="connsiteX3" fmla="*/ 30650 w 132142"/>
                      <a:gd name="connsiteY3" fmla="*/ 61253 h 103859"/>
                      <a:gd name="connsiteX4" fmla="*/ 27967 w 132142"/>
                      <a:gd name="connsiteY4" fmla="*/ 41 h 103859"/>
                      <a:gd name="connsiteX0" fmla="*/ 9479 w 119768"/>
                      <a:gd name="connsiteY0" fmla="*/ 40 h 102214"/>
                      <a:gd name="connsiteX1" fmla="*/ 85336 w 119768"/>
                      <a:gd name="connsiteY1" fmla="*/ 52622 h 102214"/>
                      <a:gd name="connsiteX2" fmla="*/ 109371 w 119768"/>
                      <a:gd name="connsiteY2" fmla="*/ 96734 h 102214"/>
                      <a:gd name="connsiteX3" fmla="*/ 12162 w 119768"/>
                      <a:gd name="connsiteY3" fmla="*/ 61252 h 102214"/>
                      <a:gd name="connsiteX4" fmla="*/ 9479 w 119768"/>
                      <a:gd name="connsiteY4" fmla="*/ 40 h 102214"/>
                      <a:gd name="connsiteX0" fmla="*/ 20737 w 131026"/>
                      <a:gd name="connsiteY0" fmla="*/ 40 h 101318"/>
                      <a:gd name="connsiteX1" fmla="*/ 96594 w 131026"/>
                      <a:gd name="connsiteY1" fmla="*/ 52622 h 101318"/>
                      <a:gd name="connsiteX2" fmla="*/ 120629 w 131026"/>
                      <a:gd name="connsiteY2" fmla="*/ 96734 h 101318"/>
                      <a:gd name="connsiteX3" fmla="*/ 23420 w 131026"/>
                      <a:gd name="connsiteY3" fmla="*/ 61252 h 101318"/>
                      <a:gd name="connsiteX4" fmla="*/ 20737 w 131026"/>
                      <a:gd name="connsiteY4" fmla="*/ 40 h 101318"/>
                      <a:gd name="connsiteX0" fmla="*/ 21244 w 127527"/>
                      <a:gd name="connsiteY0" fmla="*/ 92 h 96882"/>
                      <a:gd name="connsiteX1" fmla="*/ 107581 w 127527"/>
                      <a:gd name="connsiteY1" fmla="*/ 48648 h 96882"/>
                      <a:gd name="connsiteX2" fmla="*/ 121136 w 127527"/>
                      <a:gd name="connsiteY2" fmla="*/ 96786 h 96882"/>
                      <a:gd name="connsiteX3" fmla="*/ 23927 w 127527"/>
                      <a:gd name="connsiteY3" fmla="*/ 61304 h 96882"/>
                      <a:gd name="connsiteX4" fmla="*/ 21244 w 127527"/>
                      <a:gd name="connsiteY4" fmla="*/ 92 h 96882"/>
                      <a:gd name="connsiteX0" fmla="*/ 21244 w 136464"/>
                      <a:gd name="connsiteY0" fmla="*/ 71 h 96861"/>
                      <a:gd name="connsiteX1" fmla="*/ 107581 w 136464"/>
                      <a:gd name="connsiteY1" fmla="*/ 48627 h 96861"/>
                      <a:gd name="connsiteX2" fmla="*/ 121136 w 136464"/>
                      <a:gd name="connsiteY2" fmla="*/ 96765 h 96861"/>
                      <a:gd name="connsiteX3" fmla="*/ 23927 w 136464"/>
                      <a:gd name="connsiteY3" fmla="*/ 61283 h 96861"/>
                      <a:gd name="connsiteX4" fmla="*/ 21244 w 136464"/>
                      <a:gd name="connsiteY4" fmla="*/ 71 h 96861"/>
                      <a:gd name="connsiteX0" fmla="*/ 9599 w 109041"/>
                      <a:gd name="connsiteY0" fmla="*/ 92 h 98074"/>
                      <a:gd name="connsiteX1" fmla="*/ 95936 w 109041"/>
                      <a:gd name="connsiteY1" fmla="*/ 48648 h 98074"/>
                      <a:gd name="connsiteX2" fmla="*/ 100059 w 109041"/>
                      <a:gd name="connsiteY2" fmla="*/ 97936 h 98074"/>
                      <a:gd name="connsiteX3" fmla="*/ 12282 w 109041"/>
                      <a:gd name="connsiteY3" fmla="*/ 61304 h 98074"/>
                      <a:gd name="connsiteX4" fmla="*/ 9599 w 109041"/>
                      <a:gd name="connsiteY4" fmla="*/ 92 h 98074"/>
                      <a:gd name="connsiteX0" fmla="*/ 18337 w 117779"/>
                      <a:gd name="connsiteY0" fmla="*/ 92 h 98031"/>
                      <a:gd name="connsiteX1" fmla="*/ 104674 w 117779"/>
                      <a:gd name="connsiteY1" fmla="*/ 48648 h 98031"/>
                      <a:gd name="connsiteX2" fmla="*/ 108797 w 117779"/>
                      <a:gd name="connsiteY2" fmla="*/ 97936 h 98031"/>
                      <a:gd name="connsiteX3" fmla="*/ 21020 w 117779"/>
                      <a:gd name="connsiteY3" fmla="*/ 61304 h 98031"/>
                      <a:gd name="connsiteX4" fmla="*/ 18337 w 117779"/>
                      <a:gd name="connsiteY4" fmla="*/ 92 h 98031"/>
                      <a:gd name="connsiteX0" fmla="*/ 18337 w 132049"/>
                      <a:gd name="connsiteY0" fmla="*/ 84 h 98023"/>
                      <a:gd name="connsiteX1" fmla="*/ 104674 w 132049"/>
                      <a:gd name="connsiteY1" fmla="*/ 48640 h 98023"/>
                      <a:gd name="connsiteX2" fmla="*/ 108797 w 132049"/>
                      <a:gd name="connsiteY2" fmla="*/ 97928 h 98023"/>
                      <a:gd name="connsiteX3" fmla="*/ 21020 w 132049"/>
                      <a:gd name="connsiteY3" fmla="*/ 61296 h 98023"/>
                      <a:gd name="connsiteX4" fmla="*/ 18337 w 132049"/>
                      <a:gd name="connsiteY4" fmla="*/ 84 h 98023"/>
                      <a:gd name="connsiteX0" fmla="*/ 17913 w 126084"/>
                      <a:gd name="connsiteY0" fmla="*/ 121 h 98096"/>
                      <a:gd name="connsiteX1" fmla="*/ 95866 w 126084"/>
                      <a:gd name="connsiteY1" fmla="*/ 46377 h 98096"/>
                      <a:gd name="connsiteX2" fmla="*/ 108373 w 126084"/>
                      <a:gd name="connsiteY2" fmla="*/ 97965 h 98096"/>
                      <a:gd name="connsiteX3" fmla="*/ 20596 w 126084"/>
                      <a:gd name="connsiteY3" fmla="*/ 61333 h 98096"/>
                      <a:gd name="connsiteX4" fmla="*/ 17913 w 126084"/>
                      <a:gd name="connsiteY4" fmla="*/ 121 h 98096"/>
                      <a:gd name="connsiteX0" fmla="*/ 17913 w 126084"/>
                      <a:gd name="connsiteY0" fmla="*/ 201 h 98292"/>
                      <a:gd name="connsiteX1" fmla="*/ 95866 w 126084"/>
                      <a:gd name="connsiteY1" fmla="*/ 46457 h 98292"/>
                      <a:gd name="connsiteX2" fmla="*/ 108373 w 126084"/>
                      <a:gd name="connsiteY2" fmla="*/ 98045 h 98292"/>
                      <a:gd name="connsiteX3" fmla="*/ 20596 w 126084"/>
                      <a:gd name="connsiteY3" fmla="*/ 66014 h 98292"/>
                      <a:gd name="connsiteX4" fmla="*/ 17913 w 126084"/>
                      <a:gd name="connsiteY4" fmla="*/ 201 h 98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084" h="98292">
                        <a:moveTo>
                          <a:pt x="17913" y="201"/>
                        </a:moveTo>
                        <a:cubicBezTo>
                          <a:pt x="30458" y="-3059"/>
                          <a:pt x="45157" y="34176"/>
                          <a:pt x="95866" y="46457"/>
                        </a:cubicBezTo>
                        <a:cubicBezTo>
                          <a:pt x="146575" y="58738"/>
                          <a:pt x="120918" y="94785"/>
                          <a:pt x="108373" y="98045"/>
                        </a:cubicBezTo>
                        <a:cubicBezTo>
                          <a:pt x="95828" y="101305"/>
                          <a:pt x="57680" y="71393"/>
                          <a:pt x="20596" y="66014"/>
                        </a:cubicBezTo>
                        <a:cubicBezTo>
                          <a:pt x="-16488" y="60635"/>
                          <a:pt x="5368" y="3461"/>
                          <a:pt x="17913" y="2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1" name="Oval 201"/>
                  <p:cNvSpPr/>
                  <p:nvPr/>
                </p:nvSpPr>
                <p:spPr>
                  <a:xfrm>
                    <a:off x="3619897" y="5136501"/>
                    <a:ext cx="198348" cy="19342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2799" h="139553">
                        <a:moveTo>
                          <a:pt x="19652" y="621"/>
                        </a:moveTo>
                        <a:cubicBezTo>
                          <a:pt x="65398" y="-4473"/>
                          <a:pt x="80851" y="23078"/>
                          <a:pt x="111451" y="34306"/>
                        </a:cubicBezTo>
                        <a:cubicBezTo>
                          <a:pt x="146939" y="47465"/>
                          <a:pt x="130242" y="61167"/>
                          <a:pt x="117787" y="95039"/>
                        </a:cubicBezTo>
                        <a:cubicBezTo>
                          <a:pt x="105332" y="128911"/>
                          <a:pt x="119189" y="149734"/>
                          <a:pt x="65415" y="134465"/>
                        </a:cubicBezTo>
                        <a:cubicBezTo>
                          <a:pt x="11641" y="119196"/>
                          <a:pt x="-3520" y="109914"/>
                          <a:pt x="10376" y="75580"/>
                        </a:cubicBezTo>
                        <a:cubicBezTo>
                          <a:pt x="24272" y="41246"/>
                          <a:pt x="-26094" y="5715"/>
                          <a:pt x="19652" y="62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2" name="Oval 201"/>
                  <p:cNvSpPr/>
                  <p:nvPr/>
                </p:nvSpPr>
                <p:spPr>
                  <a:xfrm>
                    <a:off x="3642181" y="5576721"/>
                    <a:ext cx="170548" cy="18775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25143 w 136877"/>
                      <a:gd name="connsiteY0" fmla="*/ 621 h 130006"/>
                      <a:gd name="connsiteX1" fmla="*/ 116942 w 136877"/>
                      <a:gd name="connsiteY1" fmla="*/ 34306 h 130006"/>
                      <a:gd name="connsiteX2" fmla="*/ 123278 w 136877"/>
                      <a:gd name="connsiteY2" fmla="*/ 95039 h 130006"/>
                      <a:gd name="connsiteX3" fmla="*/ 68515 w 136877"/>
                      <a:gd name="connsiteY3" fmla="*/ 125874 h 130006"/>
                      <a:gd name="connsiteX4" fmla="*/ 15867 w 136877"/>
                      <a:gd name="connsiteY4" fmla="*/ 75580 h 130006"/>
                      <a:gd name="connsiteX5" fmla="*/ 25143 w 136877"/>
                      <a:gd name="connsiteY5" fmla="*/ 621 h 130006"/>
                      <a:gd name="connsiteX0" fmla="*/ 25143 w 136877"/>
                      <a:gd name="connsiteY0" fmla="*/ 621 h 134763"/>
                      <a:gd name="connsiteX1" fmla="*/ 116942 w 136877"/>
                      <a:gd name="connsiteY1" fmla="*/ 34306 h 134763"/>
                      <a:gd name="connsiteX2" fmla="*/ 123278 w 136877"/>
                      <a:gd name="connsiteY2" fmla="*/ 95039 h 134763"/>
                      <a:gd name="connsiteX3" fmla="*/ 68515 w 136877"/>
                      <a:gd name="connsiteY3" fmla="*/ 125874 h 134763"/>
                      <a:gd name="connsiteX4" fmla="*/ 15867 w 136877"/>
                      <a:gd name="connsiteY4" fmla="*/ 75580 h 134763"/>
                      <a:gd name="connsiteX5" fmla="*/ 25143 w 136877"/>
                      <a:gd name="connsiteY5" fmla="*/ 621 h 134763"/>
                      <a:gd name="connsiteX0" fmla="*/ 21017 w 132751"/>
                      <a:gd name="connsiteY0" fmla="*/ 621 h 134763"/>
                      <a:gd name="connsiteX1" fmla="*/ 112816 w 132751"/>
                      <a:gd name="connsiteY1" fmla="*/ 34306 h 134763"/>
                      <a:gd name="connsiteX2" fmla="*/ 119152 w 132751"/>
                      <a:gd name="connsiteY2" fmla="*/ 95039 h 134763"/>
                      <a:gd name="connsiteX3" fmla="*/ 64389 w 132751"/>
                      <a:gd name="connsiteY3" fmla="*/ 125874 h 134763"/>
                      <a:gd name="connsiteX4" fmla="*/ 11741 w 132751"/>
                      <a:gd name="connsiteY4" fmla="*/ 75580 h 134763"/>
                      <a:gd name="connsiteX5" fmla="*/ 21017 w 132751"/>
                      <a:gd name="connsiteY5" fmla="*/ 621 h 134763"/>
                      <a:gd name="connsiteX0" fmla="*/ 21803 w 133537"/>
                      <a:gd name="connsiteY0" fmla="*/ 621 h 134763"/>
                      <a:gd name="connsiteX1" fmla="*/ 113602 w 133537"/>
                      <a:gd name="connsiteY1" fmla="*/ 34306 h 134763"/>
                      <a:gd name="connsiteX2" fmla="*/ 119938 w 133537"/>
                      <a:gd name="connsiteY2" fmla="*/ 95039 h 134763"/>
                      <a:gd name="connsiteX3" fmla="*/ 65175 w 133537"/>
                      <a:gd name="connsiteY3" fmla="*/ 125874 h 134763"/>
                      <a:gd name="connsiteX4" fmla="*/ 12527 w 133537"/>
                      <a:gd name="connsiteY4" fmla="*/ 75580 h 134763"/>
                      <a:gd name="connsiteX5" fmla="*/ 21803 w 133537"/>
                      <a:gd name="connsiteY5" fmla="*/ 621 h 134763"/>
                      <a:gd name="connsiteX0" fmla="*/ 25388 w 136875"/>
                      <a:gd name="connsiteY0" fmla="*/ 621 h 140130"/>
                      <a:gd name="connsiteX1" fmla="*/ 117187 w 136875"/>
                      <a:gd name="connsiteY1" fmla="*/ 34306 h 140130"/>
                      <a:gd name="connsiteX2" fmla="*/ 123523 w 136875"/>
                      <a:gd name="connsiteY2" fmla="*/ 95039 h 140130"/>
                      <a:gd name="connsiteX3" fmla="*/ 73543 w 136875"/>
                      <a:gd name="connsiteY3" fmla="*/ 131888 h 140130"/>
                      <a:gd name="connsiteX4" fmla="*/ 16112 w 136875"/>
                      <a:gd name="connsiteY4" fmla="*/ 75580 h 140130"/>
                      <a:gd name="connsiteX5" fmla="*/ 25388 w 136875"/>
                      <a:gd name="connsiteY5" fmla="*/ 621 h 140130"/>
                      <a:gd name="connsiteX0" fmla="*/ 25388 w 136157"/>
                      <a:gd name="connsiteY0" fmla="*/ 621 h 139687"/>
                      <a:gd name="connsiteX1" fmla="*/ 117187 w 136157"/>
                      <a:gd name="connsiteY1" fmla="*/ 34306 h 139687"/>
                      <a:gd name="connsiteX2" fmla="*/ 123523 w 136157"/>
                      <a:gd name="connsiteY2" fmla="*/ 95039 h 139687"/>
                      <a:gd name="connsiteX3" fmla="*/ 73543 w 136157"/>
                      <a:gd name="connsiteY3" fmla="*/ 131888 h 139687"/>
                      <a:gd name="connsiteX4" fmla="*/ 16112 w 136157"/>
                      <a:gd name="connsiteY4" fmla="*/ 75580 h 139687"/>
                      <a:gd name="connsiteX5" fmla="*/ 25388 w 136157"/>
                      <a:gd name="connsiteY5" fmla="*/ 621 h 139687"/>
                      <a:gd name="connsiteX0" fmla="*/ 13786 w 118159"/>
                      <a:gd name="connsiteY0" fmla="*/ 761 h 140193"/>
                      <a:gd name="connsiteX1" fmla="*/ 93628 w 118159"/>
                      <a:gd name="connsiteY1" fmla="*/ 38741 h 140193"/>
                      <a:gd name="connsiteX2" fmla="*/ 111921 w 118159"/>
                      <a:gd name="connsiteY2" fmla="*/ 95179 h 140193"/>
                      <a:gd name="connsiteX3" fmla="*/ 61941 w 118159"/>
                      <a:gd name="connsiteY3" fmla="*/ 132028 h 140193"/>
                      <a:gd name="connsiteX4" fmla="*/ 4510 w 118159"/>
                      <a:gd name="connsiteY4" fmla="*/ 75720 h 140193"/>
                      <a:gd name="connsiteX5" fmla="*/ 13786 w 118159"/>
                      <a:gd name="connsiteY5" fmla="*/ 761 h 140193"/>
                      <a:gd name="connsiteX0" fmla="*/ 13786 w 119243"/>
                      <a:gd name="connsiteY0" fmla="*/ 660 h 140092"/>
                      <a:gd name="connsiteX1" fmla="*/ 93628 w 119243"/>
                      <a:gd name="connsiteY1" fmla="*/ 38640 h 140092"/>
                      <a:gd name="connsiteX2" fmla="*/ 111921 w 119243"/>
                      <a:gd name="connsiteY2" fmla="*/ 95078 h 140092"/>
                      <a:gd name="connsiteX3" fmla="*/ 61941 w 119243"/>
                      <a:gd name="connsiteY3" fmla="*/ 131927 h 140092"/>
                      <a:gd name="connsiteX4" fmla="*/ 4510 w 119243"/>
                      <a:gd name="connsiteY4" fmla="*/ 75619 h 140092"/>
                      <a:gd name="connsiteX5" fmla="*/ 13786 w 119243"/>
                      <a:gd name="connsiteY5" fmla="*/ 660 h 140092"/>
                      <a:gd name="connsiteX0" fmla="*/ 13149 w 112472"/>
                      <a:gd name="connsiteY0" fmla="*/ 700 h 140147"/>
                      <a:gd name="connsiteX1" fmla="*/ 77049 w 112472"/>
                      <a:gd name="connsiteY1" fmla="*/ 37821 h 140147"/>
                      <a:gd name="connsiteX2" fmla="*/ 111284 w 112472"/>
                      <a:gd name="connsiteY2" fmla="*/ 95118 h 140147"/>
                      <a:gd name="connsiteX3" fmla="*/ 61304 w 112472"/>
                      <a:gd name="connsiteY3" fmla="*/ 131967 h 140147"/>
                      <a:gd name="connsiteX4" fmla="*/ 3873 w 112472"/>
                      <a:gd name="connsiteY4" fmla="*/ 75659 h 140147"/>
                      <a:gd name="connsiteX5" fmla="*/ 13149 w 112472"/>
                      <a:gd name="connsiteY5" fmla="*/ 700 h 140147"/>
                      <a:gd name="connsiteX0" fmla="*/ 15093 w 114416"/>
                      <a:gd name="connsiteY0" fmla="*/ 1690 h 141137"/>
                      <a:gd name="connsiteX1" fmla="*/ 78993 w 114416"/>
                      <a:gd name="connsiteY1" fmla="*/ 38811 h 141137"/>
                      <a:gd name="connsiteX2" fmla="*/ 113228 w 114416"/>
                      <a:gd name="connsiteY2" fmla="*/ 96108 h 141137"/>
                      <a:gd name="connsiteX3" fmla="*/ 63248 w 114416"/>
                      <a:gd name="connsiteY3" fmla="*/ 132957 h 141137"/>
                      <a:gd name="connsiteX4" fmla="*/ 5817 w 114416"/>
                      <a:gd name="connsiteY4" fmla="*/ 76649 h 141137"/>
                      <a:gd name="connsiteX5" fmla="*/ 15093 w 114416"/>
                      <a:gd name="connsiteY5" fmla="*/ 1690 h 141137"/>
                      <a:gd name="connsiteX0" fmla="*/ 15093 w 114416"/>
                      <a:gd name="connsiteY0" fmla="*/ 1690 h 137225"/>
                      <a:gd name="connsiteX1" fmla="*/ 78993 w 114416"/>
                      <a:gd name="connsiteY1" fmla="*/ 38811 h 137225"/>
                      <a:gd name="connsiteX2" fmla="*/ 113228 w 114416"/>
                      <a:gd name="connsiteY2" fmla="*/ 96108 h 137225"/>
                      <a:gd name="connsiteX3" fmla="*/ 63248 w 114416"/>
                      <a:gd name="connsiteY3" fmla="*/ 132957 h 137225"/>
                      <a:gd name="connsiteX4" fmla="*/ 5817 w 114416"/>
                      <a:gd name="connsiteY4" fmla="*/ 76649 h 137225"/>
                      <a:gd name="connsiteX5" fmla="*/ 15093 w 114416"/>
                      <a:gd name="connsiteY5" fmla="*/ 1690 h 137225"/>
                      <a:gd name="connsiteX0" fmla="*/ 12222 w 111545"/>
                      <a:gd name="connsiteY0" fmla="*/ 1690 h 137225"/>
                      <a:gd name="connsiteX1" fmla="*/ 76122 w 111545"/>
                      <a:gd name="connsiteY1" fmla="*/ 38811 h 137225"/>
                      <a:gd name="connsiteX2" fmla="*/ 110357 w 111545"/>
                      <a:gd name="connsiteY2" fmla="*/ 96108 h 137225"/>
                      <a:gd name="connsiteX3" fmla="*/ 60377 w 111545"/>
                      <a:gd name="connsiteY3" fmla="*/ 132957 h 137225"/>
                      <a:gd name="connsiteX4" fmla="*/ 2946 w 111545"/>
                      <a:gd name="connsiteY4" fmla="*/ 76649 h 137225"/>
                      <a:gd name="connsiteX5" fmla="*/ 12222 w 111545"/>
                      <a:gd name="connsiteY5" fmla="*/ 1690 h 137225"/>
                      <a:gd name="connsiteX0" fmla="*/ 15734 w 115057"/>
                      <a:gd name="connsiteY0" fmla="*/ 2913 h 138448"/>
                      <a:gd name="connsiteX1" fmla="*/ 79634 w 115057"/>
                      <a:gd name="connsiteY1" fmla="*/ 40034 h 138448"/>
                      <a:gd name="connsiteX2" fmla="*/ 113869 w 115057"/>
                      <a:gd name="connsiteY2" fmla="*/ 97331 h 138448"/>
                      <a:gd name="connsiteX3" fmla="*/ 63889 w 115057"/>
                      <a:gd name="connsiteY3" fmla="*/ 134180 h 138448"/>
                      <a:gd name="connsiteX4" fmla="*/ 6458 w 115057"/>
                      <a:gd name="connsiteY4" fmla="*/ 77872 h 138448"/>
                      <a:gd name="connsiteX5" fmla="*/ 15734 w 115057"/>
                      <a:gd name="connsiteY5" fmla="*/ 2913 h 138448"/>
                      <a:gd name="connsiteX0" fmla="*/ 16088 w 120040"/>
                      <a:gd name="connsiteY0" fmla="*/ 3569 h 138246"/>
                      <a:gd name="connsiteX1" fmla="*/ 85568 w 120040"/>
                      <a:gd name="connsiteY1" fmla="*/ 39832 h 138246"/>
                      <a:gd name="connsiteX2" fmla="*/ 119803 w 120040"/>
                      <a:gd name="connsiteY2" fmla="*/ 97129 h 138246"/>
                      <a:gd name="connsiteX3" fmla="*/ 69823 w 120040"/>
                      <a:gd name="connsiteY3" fmla="*/ 133978 h 138246"/>
                      <a:gd name="connsiteX4" fmla="*/ 12392 w 120040"/>
                      <a:gd name="connsiteY4" fmla="*/ 77670 h 138246"/>
                      <a:gd name="connsiteX5" fmla="*/ 16088 w 120040"/>
                      <a:gd name="connsiteY5" fmla="*/ 3569 h 138246"/>
                      <a:gd name="connsiteX0" fmla="*/ 13134 w 117086"/>
                      <a:gd name="connsiteY0" fmla="*/ 1157 h 135834"/>
                      <a:gd name="connsiteX1" fmla="*/ 82614 w 117086"/>
                      <a:gd name="connsiteY1" fmla="*/ 37420 h 135834"/>
                      <a:gd name="connsiteX2" fmla="*/ 116849 w 117086"/>
                      <a:gd name="connsiteY2" fmla="*/ 94717 h 135834"/>
                      <a:gd name="connsiteX3" fmla="*/ 66869 w 117086"/>
                      <a:gd name="connsiteY3" fmla="*/ 131566 h 135834"/>
                      <a:gd name="connsiteX4" fmla="*/ 9438 w 117086"/>
                      <a:gd name="connsiteY4" fmla="*/ 75258 h 135834"/>
                      <a:gd name="connsiteX5" fmla="*/ 13134 w 117086"/>
                      <a:gd name="connsiteY5" fmla="*/ 1157 h 135834"/>
                      <a:gd name="connsiteX0" fmla="*/ 13134 w 117302"/>
                      <a:gd name="connsiteY0" fmla="*/ 787 h 135464"/>
                      <a:gd name="connsiteX1" fmla="*/ 82614 w 117302"/>
                      <a:gd name="connsiteY1" fmla="*/ 37050 h 135464"/>
                      <a:gd name="connsiteX2" fmla="*/ 116849 w 117302"/>
                      <a:gd name="connsiteY2" fmla="*/ 94347 h 135464"/>
                      <a:gd name="connsiteX3" fmla="*/ 66869 w 117302"/>
                      <a:gd name="connsiteY3" fmla="*/ 131196 h 135464"/>
                      <a:gd name="connsiteX4" fmla="*/ 9438 w 117302"/>
                      <a:gd name="connsiteY4" fmla="*/ 74888 h 135464"/>
                      <a:gd name="connsiteX5" fmla="*/ 13134 w 117302"/>
                      <a:gd name="connsiteY5" fmla="*/ 787 h 135464"/>
                      <a:gd name="connsiteX0" fmla="*/ 10017 w 114185"/>
                      <a:gd name="connsiteY0" fmla="*/ 787 h 135464"/>
                      <a:gd name="connsiteX1" fmla="*/ 79497 w 114185"/>
                      <a:gd name="connsiteY1" fmla="*/ 37050 h 135464"/>
                      <a:gd name="connsiteX2" fmla="*/ 113732 w 114185"/>
                      <a:gd name="connsiteY2" fmla="*/ 94347 h 135464"/>
                      <a:gd name="connsiteX3" fmla="*/ 63752 w 114185"/>
                      <a:gd name="connsiteY3" fmla="*/ 131196 h 135464"/>
                      <a:gd name="connsiteX4" fmla="*/ 6321 w 114185"/>
                      <a:gd name="connsiteY4" fmla="*/ 74888 h 135464"/>
                      <a:gd name="connsiteX5" fmla="*/ 10017 w 114185"/>
                      <a:gd name="connsiteY5" fmla="*/ 787 h 135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185" h="135464">
                        <a:moveTo>
                          <a:pt x="10017" y="787"/>
                        </a:moveTo>
                        <a:cubicBezTo>
                          <a:pt x="30981" y="-6377"/>
                          <a:pt x="51051" y="37778"/>
                          <a:pt x="79497" y="37050"/>
                        </a:cubicBezTo>
                        <a:cubicBezTo>
                          <a:pt x="107943" y="36322"/>
                          <a:pt x="116356" y="78656"/>
                          <a:pt x="113732" y="94347"/>
                        </a:cubicBezTo>
                        <a:cubicBezTo>
                          <a:pt x="111108" y="110038"/>
                          <a:pt x="111945" y="148183"/>
                          <a:pt x="63752" y="131196"/>
                        </a:cubicBezTo>
                        <a:cubicBezTo>
                          <a:pt x="15559" y="114209"/>
                          <a:pt x="4914" y="107791"/>
                          <a:pt x="6321" y="74888"/>
                        </a:cubicBezTo>
                        <a:cubicBezTo>
                          <a:pt x="7728" y="41985"/>
                          <a:pt x="-10947" y="7951"/>
                          <a:pt x="10017" y="78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3" name="Oval 201"/>
                  <p:cNvSpPr/>
                  <p:nvPr/>
                </p:nvSpPr>
                <p:spPr>
                  <a:xfrm>
                    <a:off x="3694750" y="5778839"/>
                    <a:ext cx="295027" cy="5472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126 w 114273"/>
                      <a:gd name="connsiteY0" fmla="*/ 908 h 135529"/>
                      <a:gd name="connsiteX1" fmla="*/ 92925 w 114273"/>
                      <a:gd name="connsiteY1" fmla="*/ 34593 h 135529"/>
                      <a:gd name="connsiteX2" fmla="*/ 99261 w 114273"/>
                      <a:gd name="connsiteY2" fmla="*/ 95326 h 135529"/>
                      <a:gd name="connsiteX3" fmla="*/ 46889 w 114273"/>
                      <a:gd name="connsiteY3" fmla="*/ 134752 h 135529"/>
                      <a:gd name="connsiteX4" fmla="*/ 34508 w 114273"/>
                      <a:gd name="connsiteY4" fmla="*/ 72821 h 135529"/>
                      <a:gd name="connsiteX5" fmla="*/ 1126 w 114273"/>
                      <a:gd name="connsiteY5" fmla="*/ 908 h 135529"/>
                      <a:gd name="connsiteX0" fmla="*/ 7634 w 120781"/>
                      <a:gd name="connsiteY0" fmla="*/ 908 h 135529"/>
                      <a:gd name="connsiteX1" fmla="*/ 99433 w 120781"/>
                      <a:gd name="connsiteY1" fmla="*/ 34593 h 135529"/>
                      <a:gd name="connsiteX2" fmla="*/ 105769 w 120781"/>
                      <a:gd name="connsiteY2" fmla="*/ 95326 h 135529"/>
                      <a:gd name="connsiteX3" fmla="*/ 53397 w 120781"/>
                      <a:gd name="connsiteY3" fmla="*/ 134752 h 135529"/>
                      <a:gd name="connsiteX4" fmla="*/ 41016 w 120781"/>
                      <a:gd name="connsiteY4" fmla="*/ 72821 h 135529"/>
                      <a:gd name="connsiteX5" fmla="*/ 7634 w 120781"/>
                      <a:gd name="connsiteY5" fmla="*/ 908 h 135529"/>
                      <a:gd name="connsiteX0" fmla="*/ 2118 w 111052"/>
                      <a:gd name="connsiteY0" fmla="*/ 908 h 171097"/>
                      <a:gd name="connsiteX1" fmla="*/ 93917 w 111052"/>
                      <a:gd name="connsiteY1" fmla="*/ 34593 h 171097"/>
                      <a:gd name="connsiteX2" fmla="*/ 100253 w 111052"/>
                      <a:gd name="connsiteY2" fmla="*/ 95326 h 171097"/>
                      <a:gd name="connsiteX3" fmla="*/ 104584 w 111052"/>
                      <a:gd name="connsiteY3" fmla="*/ 170920 h 171097"/>
                      <a:gd name="connsiteX4" fmla="*/ 35500 w 111052"/>
                      <a:gd name="connsiteY4" fmla="*/ 72821 h 171097"/>
                      <a:gd name="connsiteX5" fmla="*/ 2118 w 111052"/>
                      <a:gd name="connsiteY5" fmla="*/ 908 h 171097"/>
                      <a:gd name="connsiteX0" fmla="*/ 2118 w 109356"/>
                      <a:gd name="connsiteY0" fmla="*/ 1172 h 172084"/>
                      <a:gd name="connsiteX1" fmla="*/ 93917 w 109356"/>
                      <a:gd name="connsiteY1" fmla="*/ 34857 h 172084"/>
                      <a:gd name="connsiteX2" fmla="*/ 102334 w 109356"/>
                      <a:gd name="connsiteY2" fmla="*/ 116910 h 172084"/>
                      <a:gd name="connsiteX3" fmla="*/ 104584 w 109356"/>
                      <a:gd name="connsiteY3" fmla="*/ 171184 h 172084"/>
                      <a:gd name="connsiteX4" fmla="*/ 35500 w 109356"/>
                      <a:gd name="connsiteY4" fmla="*/ 73085 h 172084"/>
                      <a:gd name="connsiteX5" fmla="*/ 2118 w 109356"/>
                      <a:gd name="connsiteY5" fmla="*/ 1172 h 172084"/>
                      <a:gd name="connsiteX0" fmla="*/ 261 w 109292"/>
                      <a:gd name="connsiteY0" fmla="*/ 206 h 171061"/>
                      <a:gd name="connsiteX1" fmla="*/ 49922 w 109292"/>
                      <a:gd name="connsiteY1" fmla="*/ 52546 h 171061"/>
                      <a:gd name="connsiteX2" fmla="*/ 100477 w 109292"/>
                      <a:gd name="connsiteY2" fmla="*/ 115944 h 171061"/>
                      <a:gd name="connsiteX3" fmla="*/ 102727 w 109292"/>
                      <a:gd name="connsiteY3" fmla="*/ 170218 h 171061"/>
                      <a:gd name="connsiteX4" fmla="*/ 33643 w 109292"/>
                      <a:gd name="connsiteY4" fmla="*/ 72119 h 171061"/>
                      <a:gd name="connsiteX5" fmla="*/ 261 w 109292"/>
                      <a:gd name="connsiteY5" fmla="*/ 206 h 171061"/>
                      <a:gd name="connsiteX0" fmla="*/ 19245 w 128276"/>
                      <a:gd name="connsiteY0" fmla="*/ 1753 h 172608"/>
                      <a:gd name="connsiteX1" fmla="*/ 68906 w 128276"/>
                      <a:gd name="connsiteY1" fmla="*/ 54093 h 172608"/>
                      <a:gd name="connsiteX2" fmla="*/ 119461 w 128276"/>
                      <a:gd name="connsiteY2" fmla="*/ 117491 h 172608"/>
                      <a:gd name="connsiteX3" fmla="*/ 121711 w 128276"/>
                      <a:gd name="connsiteY3" fmla="*/ 171765 h 172608"/>
                      <a:gd name="connsiteX4" fmla="*/ 52627 w 128276"/>
                      <a:gd name="connsiteY4" fmla="*/ 73666 h 172608"/>
                      <a:gd name="connsiteX5" fmla="*/ 19245 w 128276"/>
                      <a:gd name="connsiteY5" fmla="*/ 1753 h 172608"/>
                      <a:gd name="connsiteX0" fmla="*/ 261 w 109292"/>
                      <a:gd name="connsiteY0" fmla="*/ 236 h 171095"/>
                      <a:gd name="connsiteX1" fmla="*/ 49922 w 109292"/>
                      <a:gd name="connsiteY1" fmla="*/ 51434 h 171095"/>
                      <a:gd name="connsiteX2" fmla="*/ 100477 w 109292"/>
                      <a:gd name="connsiteY2" fmla="*/ 115974 h 171095"/>
                      <a:gd name="connsiteX3" fmla="*/ 102727 w 109292"/>
                      <a:gd name="connsiteY3" fmla="*/ 170248 h 171095"/>
                      <a:gd name="connsiteX4" fmla="*/ 33643 w 109292"/>
                      <a:gd name="connsiteY4" fmla="*/ 72149 h 171095"/>
                      <a:gd name="connsiteX5" fmla="*/ 261 w 109292"/>
                      <a:gd name="connsiteY5" fmla="*/ 236 h 171095"/>
                      <a:gd name="connsiteX0" fmla="*/ 261 w 109292"/>
                      <a:gd name="connsiteY0" fmla="*/ 208 h 171067"/>
                      <a:gd name="connsiteX1" fmla="*/ 49922 w 109292"/>
                      <a:gd name="connsiteY1" fmla="*/ 51406 h 171067"/>
                      <a:gd name="connsiteX2" fmla="*/ 100477 w 109292"/>
                      <a:gd name="connsiteY2" fmla="*/ 115946 h 171067"/>
                      <a:gd name="connsiteX3" fmla="*/ 102727 w 109292"/>
                      <a:gd name="connsiteY3" fmla="*/ 170220 h 171067"/>
                      <a:gd name="connsiteX4" fmla="*/ 33643 w 109292"/>
                      <a:gd name="connsiteY4" fmla="*/ 72121 h 171067"/>
                      <a:gd name="connsiteX5" fmla="*/ 261 w 109292"/>
                      <a:gd name="connsiteY5" fmla="*/ 208 h 171067"/>
                      <a:gd name="connsiteX0" fmla="*/ 977 w 109101"/>
                      <a:gd name="connsiteY0" fmla="*/ 6 h 170801"/>
                      <a:gd name="connsiteX1" fmla="*/ 69886 w 109101"/>
                      <a:gd name="connsiteY1" fmla="*/ 75190 h 170801"/>
                      <a:gd name="connsiteX2" fmla="*/ 101193 w 109101"/>
                      <a:gd name="connsiteY2" fmla="*/ 115744 h 170801"/>
                      <a:gd name="connsiteX3" fmla="*/ 103443 w 109101"/>
                      <a:gd name="connsiteY3" fmla="*/ 170018 h 170801"/>
                      <a:gd name="connsiteX4" fmla="*/ 34359 w 109101"/>
                      <a:gd name="connsiteY4" fmla="*/ 71919 h 170801"/>
                      <a:gd name="connsiteX5" fmla="*/ 977 w 109101"/>
                      <a:gd name="connsiteY5" fmla="*/ 6 h 170801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1160 h 171943"/>
                      <a:gd name="connsiteX1" fmla="*/ 37346 w 109116"/>
                      <a:gd name="connsiteY1" fmla="*/ 32349 h 171943"/>
                      <a:gd name="connsiteX2" fmla="*/ 74781 w 109116"/>
                      <a:gd name="connsiteY2" fmla="*/ 81293 h 171943"/>
                      <a:gd name="connsiteX3" fmla="*/ 101406 w 109116"/>
                      <a:gd name="connsiteY3" fmla="*/ 116898 h 171943"/>
                      <a:gd name="connsiteX4" fmla="*/ 103656 w 109116"/>
                      <a:gd name="connsiteY4" fmla="*/ 171172 h 171943"/>
                      <a:gd name="connsiteX5" fmla="*/ 34572 w 109116"/>
                      <a:gd name="connsiteY5" fmla="*/ 73073 h 171943"/>
                      <a:gd name="connsiteX6" fmla="*/ 1190 w 109116"/>
                      <a:gd name="connsiteY6" fmla="*/ 1160 h 171943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983 w 116192"/>
                      <a:gd name="connsiteY0" fmla="*/ 1203 h 171986"/>
                      <a:gd name="connsiteX1" fmla="*/ 44422 w 116192"/>
                      <a:gd name="connsiteY1" fmla="*/ 32392 h 171986"/>
                      <a:gd name="connsiteX2" fmla="*/ 81857 w 116192"/>
                      <a:gd name="connsiteY2" fmla="*/ 81336 h 171986"/>
                      <a:gd name="connsiteX3" fmla="*/ 108482 w 116192"/>
                      <a:gd name="connsiteY3" fmla="*/ 116941 h 171986"/>
                      <a:gd name="connsiteX4" fmla="*/ 110732 w 116192"/>
                      <a:gd name="connsiteY4" fmla="*/ 171215 h 171986"/>
                      <a:gd name="connsiteX5" fmla="*/ 41648 w 116192"/>
                      <a:gd name="connsiteY5" fmla="*/ 73116 h 171986"/>
                      <a:gd name="connsiteX6" fmla="*/ 983 w 116192"/>
                      <a:gd name="connsiteY6" fmla="*/ 1203 h 171986"/>
                      <a:gd name="connsiteX0" fmla="*/ 15950 w 131159"/>
                      <a:gd name="connsiteY0" fmla="*/ 435 h 171218"/>
                      <a:gd name="connsiteX1" fmla="*/ 59389 w 131159"/>
                      <a:gd name="connsiteY1" fmla="*/ 31624 h 171218"/>
                      <a:gd name="connsiteX2" fmla="*/ 96824 w 131159"/>
                      <a:gd name="connsiteY2" fmla="*/ 80568 h 171218"/>
                      <a:gd name="connsiteX3" fmla="*/ 123449 w 131159"/>
                      <a:gd name="connsiteY3" fmla="*/ 116173 h 171218"/>
                      <a:gd name="connsiteX4" fmla="*/ 125699 w 131159"/>
                      <a:gd name="connsiteY4" fmla="*/ 170447 h 171218"/>
                      <a:gd name="connsiteX5" fmla="*/ 56615 w 131159"/>
                      <a:gd name="connsiteY5" fmla="*/ 72348 h 171218"/>
                      <a:gd name="connsiteX6" fmla="*/ 15950 w 131159"/>
                      <a:gd name="connsiteY6" fmla="*/ 435 h 171218"/>
                      <a:gd name="connsiteX0" fmla="*/ 15950 w 131574"/>
                      <a:gd name="connsiteY0" fmla="*/ 435 h 172928"/>
                      <a:gd name="connsiteX1" fmla="*/ 59389 w 131574"/>
                      <a:gd name="connsiteY1" fmla="*/ 31624 h 172928"/>
                      <a:gd name="connsiteX2" fmla="*/ 96824 w 131574"/>
                      <a:gd name="connsiteY2" fmla="*/ 80568 h 172928"/>
                      <a:gd name="connsiteX3" fmla="*/ 123449 w 131574"/>
                      <a:gd name="connsiteY3" fmla="*/ 116173 h 172928"/>
                      <a:gd name="connsiteX4" fmla="*/ 127537 w 131574"/>
                      <a:gd name="connsiteY4" fmla="*/ 141270 h 172928"/>
                      <a:gd name="connsiteX5" fmla="*/ 125699 w 131574"/>
                      <a:gd name="connsiteY5" fmla="*/ 170447 h 172928"/>
                      <a:gd name="connsiteX6" fmla="*/ 56615 w 131574"/>
                      <a:gd name="connsiteY6" fmla="*/ 72348 h 172928"/>
                      <a:gd name="connsiteX7" fmla="*/ 15950 w 131574"/>
                      <a:gd name="connsiteY7" fmla="*/ 435 h 172928"/>
                      <a:gd name="connsiteX0" fmla="*/ 15950 w 132001"/>
                      <a:gd name="connsiteY0" fmla="*/ 435 h 173793"/>
                      <a:gd name="connsiteX1" fmla="*/ 59389 w 132001"/>
                      <a:gd name="connsiteY1" fmla="*/ 31624 h 173793"/>
                      <a:gd name="connsiteX2" fmla="*/ 96824 w 132001"/>
                      <a:gd name="connsiteY2" fmla="*/ 80568 h 173793"/>
                      <a:gd name="connsiteX3" fmla="*/ 123449 w 132001"/>
                      <a:gd name="connsiteY3" fmla="*/ 116173 h 173793"/>
                      <a:gd name="connsiteX4" fmla="*/ 128577 w 132001"/>
                      <a:gd name="connsiteY4" fmla="*/ 147742 h 173793"/>
                      <a:gd name="connsiteX5" fmla="*/ 125699 w 132001"/>
                      <a:gd name="connsiteY5" fmla="*/ 170447 h 173793"/>
                      <a:gd name="connsiteX6" fmla="*/ 56615 w 132001"/>
                      <a:gd name="connsiteY6" fmla="*/ 72348 h 173793"/>
                      <a:gd name="connsiteX7" fmla="*/ 15950 w 132001"/>
                      <a:gd name="connsiteY7" fmla="*/ 435 h 173793"/>
                      <a:gd name="connsiteX0" fmla="*/ 15950 w 134281"/>
                      <a:gd name="connsiteY0" fmla="*/ 435 h 173793"/>
                      <a:gd name="connsiteX1" fmla="*/ 59389 w 134281"/>
                      <a:gd name="connsiteY1" fmla="*/ 31624 h 173793"/>
                      <a:gd name="connsiteX2" fmla="*/ 96824 w 134281"/>
                      <a:gd name="connsiteY2" fmla="*/ 80568 h 173793"/>
                      <a:gd name="connsiteX3" fmla="*/ 123449 w 134281"/>
                      <a:gd name="connsiteY3" fmla="*/ 116173 h 173793"/>
                      <a:gd name="connsiteX4" fmla="*/ 128577 w 134281"/>
                      <a:gd name="connsiteY4" fmla="*/ 147742 h 173793"/>
                      <a:gd name="connsiteX5" fmla="*/ 125699 w 134281"/>
                      <a:gd name="connsiteY5" fmla="*/ 170447 h 173793"/>
                      <a:gd name="connsiteX6" fmla="*/ 56615 w 134281"/>
                      <a:gd name="connsiteY6" fmla="*/ 72348 h 173793"/>
                      <a:gd name="connsiteX7" fmla="*/ 15950 w 134281"/>
                      <a:gd name="connsiteY7" fmla="*/ 435 h 173793"/>
                      <a:gd name="connsiteX0" fmla="*/ 15950 w 134698"/>
                      <a:gd name="connsiteY0" fmla="*/ 435 h 173354"/>
                      <a:gd name="connsiteX1" fmla="*/ 59389 w 134698"/>
                      <a:gd name="connsiteY1" fmla="*/ 31624 h 173354"/>
                      <a:gd name="connsiteX2" fmla="*/ 96824 w 134698"/>
                      <a:gd name="connsiteY2" fmla="*/ 80568 h 173354"/>
                      <a:gd name="connsiteX3" fmla="*/ 123449 w 134698"/>
                      <a:gd name="connsiteY3" fmla="*/ 116173 h 173354"/>
                      <a:gd name="connsiteX4" fmla="*/ 129097 w 134698"/>
                      <a:gd name="connsiteY4" fmla="*/ 144696 h 173354"/>
                      <a:gd name="connsiteX5" fmla="*/ 125699 w 134698"/>
                      <a:gd name="connsiteY5" fmla="*/ 170447 h 173354"/>
                      <a:gd name="connsiteX6" fmla="*/ 56615 w 134698"/>
                      <a:gd name="connsiteY6" fmla="*/ 72348 h 173354"/>
                      <a:gd name="connsiteX7" fmla="*/ 15950 w 134698"/>
                      <a:gd name="connsiteY7" fmla="*/ 435 h 173354"/>
                      <a:gd name="connsiteX0" fmla="*/ 15950 w 132229"/>
                      <a:gd name="connsiteY0" fmla="*/ 435 h 173354"/>
                      <a:gd name="connsiteX1" fmla="*/ 59389 w 132229"/>
                      <a:gd name="connsiteY1" fmla="*/ 31624 h 173354"/>
                      <a:gd name="connsiteX2" fmla="*/ 96824 w 132229"/>
                      <a:gd name="connsiteY2" fmla="*/ 80568 h 173354"/>
                      <a:gd name="connsiteX3" fmla="*/ 123449 w 132229"/>
                      <a:gd name="connsiteY3" fmla="*/ 116173 h 173354"/>
                      <a:gd name="connsiteX4" fmla="*/ 129097 w 132229"/>
                      <a:gd name="connsiteY4" fmla="*/ 144696 h 173354"/>
                      <a:gd name="connsiteX5" fmla="*/ 125699 w 132229"/>
                      <a:gd name="connsiteY5" fmla="*/ 170447 h 173354"/>
                      <a:gd name="connsiteX6" fmla="*/ 56615 w 132229"/>
                      <a:gd name="connsiteY6" fmla="*/ 72348 h 173354"/>
                      <a:gd name="connsiteX7" fmla="*/ 15950 w 132229"/>
                      <a:gd name="connsiteY7" fmla="*/ 435 h 173354"/>
                      <a:gd name="connsiteX0" fmla="*/ 15950 w 131256"/>
                      <a:gd name="connsiteY0" fmla="*/ 435 h 173328"/>
                      <a:gd name="connsiteX1" fmla="*/ 59389 w 131256"/>
                      <a:gd name="connsiteY1" fmla="*/ 31624 h 173328"/>
                      <a:gd name="connsiteX2" fmla="*/ 96824 w 131256"/>
                      <a:gd name="connsiteY2" fmla="*/ 80568 h 173328"/>
                      <a:gd name="connsiteX3" fmla="*/ 123449 w 131256"/>
                      <a:gd name="connsiteY3" fmla="*/ 116173 h 173328"/>
                      <a:gd name="connsiteX4" fmla="*/ 129097 w 131256"/>
                      <a:gd name="connsiteY4" fmla="*/ 144696 h 173328"/>
                      <a:gd name="connsiteX5" fmla="*/ 125699 w 131256"/>
                      <a:gd name="connsiteY5" fmla="*/ 170447 h 173328"/>
                      <a:gd name="connsiteX6" fmla="*/ 56615 w 131256"/>
                      <a:gd name="connsiteY6" fmla="*/ 72348 h 173328"/>
                      <a:gd name="connsiteX7" fmla="*/ 15950 w 131256"/>
                      <a:gd name="connsiteY7" fmla="*/ 435 h 173328"/>
                      <a:gd name="connsiteX0" fmla="*/ 15985 w 133353"/>
                      <a:gd name="connsiteY0" fmla="*/ 437 h 175501"/>
                      <a:gd name="connsiteX1" fmla="*/ 59424 w 133353"/>
                      <a:gd name="connsiteY1" fmla="*/ 31626 h 175501"/>
                      <a:gd name="connsiteX2" fmla="*/ 96859 w 133353"/>
                      <a:gd name="connsiteY2" fmla="*/ 80570 h 175501"/>
                      <a:gd name="connsiteX3" fmla="*/ 123484 w 133353"/>
                      <a:gd name="connsiteY3" fmla="*/ 116175 h 175501"/>
                      <a:gd name="connsiteX4" fmla="*/ 129132 w 133353"/>
                      <a:gd name="connsiteY4" fmla="*/ 144698 h 175501"/>
                      <a:gd name="connsiteX5" fmla="*/ 127295 w 133353"/>
                      <a:gd name="connsiteY5" fmla="*/ 172733 h 175501"/>
                      <a:gd name="connsiteX6" fmla="*/ 56650 w 133353"/>
                      <a:gd name="connsiteY6" fmla="*/ 72350 h 175501"/>
                      <a:gd name="connsiteX7" fmla="*/ 15985 w 133353"/>
                      <a:gd name="connsiteY7" fmla="*/ 437 h 175501"/>
                      <a:gd name="connsiteX0" fmla="*/ 15985 w 132778"/>
                      <a:gd name="connsiteY0" fmla="*/ 437 h 175577"/>
                      <a:gd name="connsiteX1" fmla="*/ 59424 w 132778"/>
                      <a:gd name="connsiteY1" fmla="*/ 31626 h 175577"/>
                      <a:gd name="connsiteX2" fmla="*/ 96859 w 132778"/>
                      <a:gd name="connsiteY2" fmla="*/ 80570 h 175577"/>
                      <a:gd name="connsiteX3" fmla="*/ 123484 w 132778"/>
                      <a:gd name="connsiteY3" fmla="*/ 116175 h 175577"/>
                      <a:gd name="connsiteX4" fmla="*/ 129132 w 132778"/>
                      <a:gd name="connsiteY4" fmla="*/ 144698 h 175577"/>
                      <a:gd name="connsiteX5" fmla="*/ 127295 w 132778"/>
                      <a:gd name="connsiteY5" fmla="*/ 172733 h 175577"/>
                      <a:gd name="connsiteX6" fmla="*/ 56650 w 132778"/>
                      <a:gd name="connsiteY6" fmla="*/ 72350 h 175577"/>
                      <a:gd name="connsiteX7" fmla="*/ 15985 w 132778"/>
                      <a:gd name="connsiteY7" fmla="*/ 437 h 175577"/>
                      <a:gd name="connsiteX0" fmla="*/ 12 w 116805"/>
                      <a:gd name="connsiteY0" fmla="*/ 933 h 176073"/>
                      <a:gd name="connsiteX1" fmla="*/ 35648 w 116805"/>
                      <a:gd name="connsiteY1" fmla="*/ 35548 h 176073"/>
                      <a:gd name="connsiteX2" fmla="*/ 80886 w 116805"/>
                      <a:gd name="connsiteY2" fmla="*/ 81066 h 176073"/>
                      <a:gd name="connsiteX3" fmla="*/ 107511 w 116805"/>
                      <a:gd name="connsiteY3" fmla="*/ 116671 h 176073"/>
                      <a:gd name="connsiteX4" fmla="*/ 113159 w 116805"/>
                      <a:gd name="connsiteY4" fmla="*/ 145194 h 176073"/>
                      <a:gd name="connsiteX5" fmla="*/ 111322 w 116805"/>
                      <a:gd name="connsiteY5" fmla="*/ 173229 h 176073"/>
                      <a:gd name="connsiteX6" fmla="*/ 40677 w 116805"/>
                      <a:gd name="connsiteY6" fmla="*/ 72846 h 176073"/>
                      <a:gd name="connsiteX7" fmla="*/ 12 w 116805"/>
                      <a:gd name="connsiteY7" fmla="*/ 933 h 176073"/>
                      <a:gd name="connsiteX0" fmla="*/ 10 w 116803"/>
                      <a:gd name="connsiteY0" fmla="*/ 1126 h 176266"/>
                      <a:gd name="connsiteX1" fmla="*/ 35646 w 116803"/>
                      <a:gd name="connsiteY1" fmla="*/ 35741 h 176266"/>
                      <a:gd name="connsiteX2" fmla="*/ 80884 w 116803"/>
                      <a:gd name="connsiteY2" fmla="*/ 81259 h 176266"/>
                      <a:gd name="connsiteX3" fmla="*/ 107509 w 116803"/>
                      <a:gd name="connsiteY3" fmla="*/ 116864 h 176266"/>
                      <a:gd name="connsiteX4" fmla="*/ 113157 w 116803"/>
                      <a:gd name="connsiteY4" fmla="*/ 145387 h 176266"/>
                      <a:gd name="connsiteX5" fmla="*/ 111320 w 116803"/>
                      <a:gd name="connsiteY5" fmla="*/ 173422 h 176266"/>
                      <a:gd name="connsiteX6" fmla="*/ 40675 w 116803"/>
                      <a:gd name="connsiteY6" fmla="*/ 73039 h 176266"/>
                      <a:gd name="connsiteX7" fmla="*/ 10 w 116803"/>
                      <a:gd name="connsiteY7" fmla="*/ 1126 h 176266"/>
                      <a:gd name="connsiteX0" fmla="*/ 9 w 119923"/>
                      <a:gd name="connsiteY0" fmla="*/ 1160 h 175539"/>
                      <a:gd name="connsiteX1" fmla="*/ 38766 w 119923"/>
                      <a:gd name="connsiteY1" fmla="*/ 35014 h 175539"/>
                      <a:gd name="connsiteX2" fmla="*/ 84004 w 119923"/>
                      <a:gd name="connsiteY2" fmla="*/ 80532 h 175539"/>
                      <a:gd name="connsiteX3" fmla="*/ 110629 w 119923"/>
                      <a:gd name="connsiteY3" fmla="*/ 116137 h 175539"/>
                      <a:gd name="connsiteX4" fmla="*/ 116277 w 119923"/>
                      <a:gd name="connsiteY4" fmla="*/ 144660 h 175539"/>
                      <a:gd name="connsiteX5" fmla="*/ 114440 w 119923"/>
                      <a:gd name="connsiteY5" fmla="*/ 172695 h 175539"/>
                      <a:gd name="connsiteX6" fmla="*/ 43795 w 119923"/>
                      <a:gd name="connsiteY6" fmla="*/ 72312 h 175539"/>
                      <a:gd name="connsiteX7" fmla="*/ 9 w 119923"/>
                      <a:gd name="connsiteY7" fmla="*/ 1160 h 175539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1 w 119389"/>
                      <a:gd name="connsiteY0" fmla="*/ 1862 h 176241"/>
                      <a:gd name="connsiteX1" fmla="*/ 43440 w 119389"/>
                      <a:gd name="connsiteY1" fmla="*/ 29624 h 176241"/>
                      <a:gd name="connsiteX2" fmla="*/ 83996 w 119389"/>
                      <a:gd name="connsiteY2" fmla="*/ 81234 h 176241"/>
                      <a:gd name="connsiteX3" fmla="*/ 110621 w 119389"/>
                      <a:gd name="connsiteY3" fmla="*/ 116839 h 176241"/>
                      <a:gd name="connsiteX4" fmla="*/ 116269 w 119389"/>
                      <a:gd name="connsiteY4" fmla="*/ 145362 h 176241"/>
                      <a:gd name="connsiteX5" fmla="*/ 114432 w 119389"/>
                      <a:gd name="connsiteY5" fmla="*/ 173397 h 176241"/>
                      <a:gd name="connsiteX6" fmla="*/ 43787 w 119389"/>
                      <a:gd name="connsiteY6" fmla="*/ 73014 h 176241"/>
                      <a:gd name="connsiteX7" fmla="*/ 1 w 119389"/>
                      <a:gd name="connsiteY7" fmla="*/ 1862 h 176241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0785 w 130173"/>
                      <a:gd name="connsiteY0" fmla="*/ 497 h 174942"/>
                      <a:gd name="connsiteX1" fmla="*/ 54224 w 130173"/>
                      <a:gd name="connsiteY1" fmla="*/ 28259 h 174942"/>
                      <a:gd name="connsiteX2" fmla="*/ 94780 w 130173"/>
                      <a:gd name="connsiteY2" fmla="*/ 79869 h 174942"/>
                      <a:gd name="connsiteX3" fmla="*/ 121405 w 130173"/>
                      <a:gd name="connsiteY3" fmla="*/ 115474 h 174942"/>
                      <a:gd name="connsiteX4" fmla="*/ 127053 w 130173"/>
                      <a:gd name="connsiteY4" fmla="*/ 143997 h 174942"/>
                      <a:gd name="connsiteX5" fmla="*/ 125216 w 130173"/>
                      <a:gd name="connsiteY5" fmla="*/ 172032 h 174942"/>
                      <a:gd name="connsiteX6" fmla="*/ 54050 w 130173"/>
                      <a:gd name="connsiteY6" fmla="*/ 70507 h 174942"/>
                      <a:gd name="connsiteX7" fmla="*/ 10785 w 130173"/>
                      <a:gd name="connsiteY7" fmla="*/ 497 h 174942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8906" h="175001">
                        <a:moveTo>
                          <a:pt x="9518" y="556"/>
                        </a:moveTo>
                        <a:cubicBezTo>
                          <a:pt x="39720" y="6840"/>
                          <a:pt x="69304" y="8110"/>
                          <a:pt x="52957" y="28318"/>
                        </a:cubicBezTo>
                        <a:cubicBezTo>
                          <a:pt x="36610" y="37105"/>
                          <a:pt x="88039" y="60823"/>
                          <a:pt x="93513" y="79928"/>
                        </a:cubicBezTo>
                        <a:cubicBezTo>
                          <a:pt x="98987" y="99033"/>
                          <a:pt x="117880" y="105987"/>
                          <a:pt x="120138" y="115533"/>
                        </a:cubicBezTo>
                        <a:cubicBezTo>
                          <a:pt x="122396" y="125079"/>
                          <a:pt x="134515" y="133488"/>
                          <a:pt x="125786" y="144056"/>
                        </a:cubicBezTo>
                        <a:cubicBezTo>
                          <a:pt x="117057" y="154624"/>
                          <a:pt x="136116" y="184339"/>
                          <a:pt x="123949" y="172091"/>
                        </a:cubicBezTo>
                        <a:cubicBezTo>
                          <a:pt x="111782" y="159843"/>
                          <a:pt x="77057" y="98393"/>
                          <a:pt x="52783" y="70566"/>
                        </a:cubicBezTo>
                        <a:cubicBezTo>
                          <a:pt x="28509" y="42739"/>
                          <a:pt x="-20684" y="-5728"/>
                          <a:pt x="9518" y="55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4" name="Oval 201"/>
                  <p:cNvSpPr/>
                  <p:nvPr/>
                </p:nvSpPr>
                <p:spPr>
                  <a:xfrm>
                    <a:off x="3637585" y="5374487"/>
                    <a:ext cx="183808" cy="1864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7058 w 130205"/>
                      <a:gd name="connsiteY0" fmla="*/ 1177 h 135487"/>
                      <a:gd name="connsiteX1" fmla="*/ 108857 w 130205"/>
                      <a:gd name="connsiteY1" fmla="*/ 34862 h 135487"/>
                      <a:gd name="connsiteX2" fmla="*/ 115193 w 130205"/>
                      <a:gd name="connsiteY2" fmla="*/ 95595 h 135487"/>
                      <a:gd name="connsiteX3" fmla="*/ 62821 w 130205"/>
                      <a:gd name="connsiteY3" fmla="*/ 135021 h 135487"/>
                      <a:gd name="connsiteX4" fmla="*/ 2202 w 130205"/>
                      <a:gd name="connsiteY4" fmla="*/ 79573 h 135487"/>
                      <a:gd name="connsiteX5" fmla="*/ 17058 w 130205"/>
                      <a:gd name="connsiteY5" fmla="*/ 1177 h 135487"/>
                      <a:gd name="connsiteX0" fmla="*/ 23166 w 136313"/>
                      <a:gd name="connsiteY0" fmla="*/ 1177 h 135487"/>
                      <a:gd name="connsiteX1" fmla="*/ 114965 w 136313"/>
                      <a:gd name="connsiteY1" fmla="*/ 34862 h 135487"/>
                      <a:gd name="connsiteX2" fmla="*/ 121301 w 136313"/>
                      <a:gd name="connsiteY2" fmla="*/ 95595 h 135487"/>
                      <a:gd name="connsiteX3" fmla="*/ 68929 w 136313"/>
                      <a:gd name="connsiteY3" fmla="*/ 135021 h 135487"/>
                      <a:gd name="connsiteX4" fmla="*/ 8310 w 136313"/>
                      <a:gd name="connsiteY4" fmla="*/ 79573 h 135487"/>
                      <a:gd name="connsiteX5" fmla="*/ 23166 w 136313"/>
                      <a:gd name="connsiteY5" fmla="*/ 1177 h 135487"/>
                      <a:gd name="connsiteX0" fmla="*/ 23166 w 136313"/>
                      <a:gd name="connsiteY0" fmla="*/ 1406 h 135716"/>
                      <a:gd name="connsiteX1" fmla="*/ 114965 w 136313"/>
                      <a:gd name="connsiteY1" fmla="*/ 35091 h 135716"/>
                      <a:gd name="connsiteX2" fmla="*/ 121301 w 136313"/>
                      <a:gd name="connsiteY2" fmla="*/ 95824 h 135716"/>
                      <a:gd name="connsiteX3" fmla="*/ 68929 w 136313"/>
                      <a:gd name="connsiteY3" fmla="*/ 135250 h 135716"/>
                      <a:gd name="connsiteX4" fmla="*/ 8310 w 136313"/>
                      <a:gd name="connsiteY4" fmla="*/ 79802 h 135716"/>
                      <a:gd name="connsiteX5" fmla="*/ 23166 w 136313"/>
                      <a:gd name="connsiteY5" fmla="*/ 1406 h 135716"/>
                      <a:gd name="connsiteX0" fmla="*/ 23166 w 132525"/>
                      <a:gd name="connsiteY0" fmla="*/ 3115 h 137425"/>
                      <a:gd name="connsiteX1" fmla="*/ 114965 w 132525"/>
                      <a:gd name="connsiteY1" fmla="*/ 36800 h 137425"/>
                      <a:gd name="connsiteX2" fmla="*/ 121301 w 132525"/>
                      <a:gd name="connsiteY2" fmla="*/ 97533 h 137425"/>
                      <a:gd name="connsiteX3" fmla="*/ 68929 w 132525"/>
                      <a:gd name="connsiteY3" fmla="*/ 136959 h 137425"/>
                      <a:gd name="connsiteX4" fmla="*/ 8310 w 132525"/>
                      <a:gd name="connsiteY4" fmla="*/ 81511 h 137425"/>
                      <a:gd name="connsiteX5" fmla="*/ 23166 w 132525"/>
                      <a:gd name="connsiteY5" fmla="*/ 3115 h 137425"/>
                      <a:gd name="connsiteX0" fmla="*/ 23166 w 130329"/>
                      <a:gd name="connsiteY0" fmla="*/ 1481 h 135511"/>
                      <a:gd name="connsiteX1" fmla="*/ 114168 w 130329"/>
                      <a:gd name="connsiteY1" fmla="*/ 42897 h 135511"/>
                      <a:gd name="connsiteX2" fmla="*/ 121301 w 130329"/>
                      <a:gd name="connsiteY2" fmla="*/ 95899 h 135511"/>
                      <a:gd name="connsiteX3" fmla="*/ 68929 w 130329"/>
                      <a:gd name="connsiteY3" fmla="*/ 135325 h 135511"/>
                      <a:gd name="connsiteX4" fmla="*/ 8310 w 130329"/>
                      <a:gd name="connsiteY4" fmla="*/ 79877 h 135511"/>
                      <a:gd name="connsiteX5" fmla="*/ 23166 w 130329"/>
                      <a:gd name="connsiteY5" fmla="*/ 1481 h 135511"/>
                      <a:gd name="connsiteX0" fmla="*/ 23755 w 130918"/>
                      <a:gd name="connsiteY0" fmla="*/ 1481 h 140700"/>
                      <a:gd name="connsiteX1" fmla="*/ 114757 w 130918"/>
                      <a:gd name="connsiteY1" fmla="*/ 42897 h 140700"/>
                      <a:gd name="connsiteX2" fmla="*/ 121890 w 130918"/>
                      <a:gd name="connsiteY2" fmla="*/ 95899 h 140700"/>
                      <a:gd name="connsiteX3" fmla="*/ 69518 w 130918"/>
                      <a:gd name="connsiteY3" fmla="*/ 135325 h 140700"/>
                      <a:gd name="connsiteX4" fmla="*/ 8899 w 130918"/>
                      <a:gd name="connsiteY4" fmla="*/ 79877 h 140700"/>
                      <a:gd name="connsiteX5" fmla="*/ 23755 w 130918"/>
                      <a:gd name="connsiteY5" fmla="*/ 1481 h 140700"/>
                      <a:gd name="connsiteX0" fmla="*/ 18346 w 121994"/>
                      <a:gd name="connsiteY0" fmla="*/ 830 h 137472"/>
                      <a:gd name="connsiteX1" fmla="*/ 109348 w 121994"/>
                      <a:gd name="connsiteY1" fmla="*/ 39669 h 137472"/>
                      <a:gd name="connsiteX2" fmla="*/ 116481 w 121994"/>
                      <a:gd name="connsiteY2" fmla="*/ 92671 h 137472"/>
                      <a:gd name="connsiteX3" fmla="*/ 64109 w 121994"/>
                      <a:gd name="connsiteY3" fmla="*/ 132097 h 137472"/>
                      <a:gd name="connsiteX4" fmla="*/ 3490 w 121994"/>
                      <a:gd name="connsiteY4" fmla="*/ 76649 h 137472"/>
                      <a:gd name="connsiteX5" fmla="*/ 18346 w 121994"/>
                      <a:gd name="connsiteY5" fmla="*/ 830 h 137472"/>
                      <a:gd name="connsiteX0" fmla="*/ 23783 w 127431"/>
                      <a:gd name="connsiteY0" fmla="*/ 1715 h 138357"/>
                      <a:gd name="connsiteX1" fmla="*/ 114785 w 127431"/>
                      <a:gd name="connsiteY1" fmla="*/ 40554 h 138357"/>
                      <a:gd name="connsiteX2" fmla="*/ 121918 w 127431"/>
                      <a:gd name="connsiteY2" fmla="*/ 93556 h 138357"/>
                      <a:gd name="connsiteX3" fmla="*/ 69546 w 127431"/>
                      <a:gd name="connsiteY3" fmla="*/ 132982 h 138357"/>
                      <a:gd name="connsiteX4" fmla="*/ 8927 w 127431"/>
                      <a:gd name="connsiteY4" fmla="*/ 77534 h 138357"/>
                      <a:gd name="connsiteX5" fmla="*/ 23783 w 127431"/>
                      <a:gd name="connsiteY5" fmla="*/ 1715 h 138357"/>
                      <a:gd name="connsiteX0" fmla="*/ 20052 w 123700"/>
                      <a:gd name="connsiteY0" fmla="*/ 1715 h 138357"/>
                      <a:gd name="connsiteX1" fmla="*/ 111054 w 123700"/>
                      <a:gd name="connsiteY1" fmla="*/ 40554 h 138357"/>
                      <a:gd name="connsiteX2" fmla="*/ 118187 w 123700"/>
                      <a:gd name="connsiteY2" fmla="*/ 93556 h 138357"/>
                      <a:gd name="connsiteX3" fmla="*/ 65815 w 123700"/>
                      <a:gd name="connsiteY3" fmla="*/ 132982 h 138357"/>
                      <a:gd name="connsiteX4" fmla="*/ 5196 w 123700"/>
                      <a:gd name="connsiteY4" fmla="*/ 77534 h 138357"/>
                      <a:gd name="connsiteX5" fmla="*/ 20052 w 123700"/>
                      <a:gd name="connsiteY5" fmla="*/ 1715 h 138357"/>
                      <a:gd name="connsiteX0" fmla="*/ 20672 w 124320"/>
                      <a:gd name="connsiteY0" fmla="*/ 1715 h 142304"/>
                      <a:gd name="connsiteX1" fmla="*/ 111674 w 124320"/>
                      <a:gd name="connsiteY1" fmla="*/ 40554 h 142304"/>
                      <a:gd name="connsiteX2" fmla="*/ 118807 w 124320"/>
                      <a:gd name="connsiteY2" fmla="*/ 93556 h 142304"/>
                      <a:gd name="connsiteX3" fmla="*/ 66435 w 124320"/>
                      <a:gd name="connsiteY3" fmla="*/ 132982 h 142304"/>
                      <a:gd name="connsiteX4" fmla="*/ 5816 w 124320"/>
                      <a:gd name="connsiteY4" fmla="*/ 77534 h 142304"/>
                      <a:gd name="connsiteX5" fmla="*/ 20672 w 124320"/>
                      <a:gd name="connsiteY5" fmla="*/ 1715 h 142304"/>
                      <a:gd name="connsiteX0" fmla="*/ 23381 w 127471"/>
                      <a:gd name="connsiteY0" fmla="*/ 1715 h 138456"/>
                      <a:gd name="connsiteX1" fmla="*/ 114383 w 127471"/>
                      <a:gd name="connsiteY1" fmla="*/ 40554 h 138456"/>
                      <a:gd name="connsiteX2" fmla="*/ 121516 w 127471"/>
                      <a:gd name="connsiteY2" fmla="*/ 93556 h 138456"/>
                      <a:gd name="connsiteX3" fmla="*/ 62767 w 127471"/>
                      <a:gd name="connsiteY3" fmla="*/ 128687 h 138456"/>
                      <a:gd name="connsiteX4" fmla="*/ 8525 w 127471"/>
                      <a:gd name="connsiteY4" fmla="*/ 77534 h 138456"/>
                      <a:gd name="connsiteX5" fmla="*/ 23381 w 127471"/>
                      <a:gd name="connsiteY5" fmla="*/ 1715 h 138456"/>
                      <a:gd name="connsiteX0" fmla="*/ 23381 w 127471"/>
                      <a:gd name="connsiteY0" fmla="*/ 1715 h 134076"/>
                      <a:gd name="connsiteX1" fmla="*/ 114383 w 127471"/>
                      <a:gd name="connsiteY1" fmla="*/ 40554 h 134076"/>
                      <a:gd name="connsiteX2" fmla="*/ 121516 w 127471"/>
                      <a:gd name="connsiteY2" fmla="*/ 93556 h 134076"/>
                      <a:gd name="connsiteX3" fmla="*/ 62767 w 127471"/>
                      <a:gd name="connsiteY3" fmla="*/ 128687 h 134076"/>
                      <a:gd name="connsiteX4" fmla="*/ 8525 w 127471"/>
                      <a:gd name="connsiteY4" fmla="*/ 77534 h 134076"/>
                      <a:gd name="connsiteX5" fmla="*/ 23381 w 127471"/>
                      <a:gd name="connsiteY5" fmla="*/ 1715 h 134076"/>
                      <a:gd name="connsiteX0" fmla="*/ 18452 w 122542"/>
                      <a:gd name="connsiteY0" fmla="*/ 1715 h 134076"/>
                      <a:gd name="connsiteX1" fmla="*/ 109454 w 122542"/>
                      <a:gd name="connsiteY1" fmla="*/ 40554 h 134076"/>
                      <a:gd name="connsiteX2" fmla="*/ 116587 w 122542"/>
                      <a:gd name="connsiteY2" fmla="*/ 93556 h 134076"/>
                      <a:gd name="connsiteX3" fmla="*/ 57838 w 122542"/>
                      <a:gd name="connsiteY3" fmla="*/ 128687 h 134076"/>
                      <a:gd name="connsiteX4" fmla="*/ 3596 w 122542"/>
                      <a:gd name="connsiteY4" fmla="*/ 77534 h 134076"/>
                      <a:gd name="connsiteX5" fmla="*/ 18452 w 122542"/>
                      <a:gd name="connsiteY5" fmla="*/ 1715 h 134076"/>
                      <a:gd name="connsiteX0" fmla="*/ 18452 w 123064"/>
                      <a:gd name="connsiteY0" fmla="*/ 2184 h 134545"/>
                      <a:gd name="connsiteX1" fmla="*/ 109454 w 123064"/>
                      <a:gd name="connsiteY1" fmla="*/ 41023 h 134545"/>
                      <a:gd name="connsiteX2" fmla="*/ 116587 w 123064"/>
                      <a:gd name="connsiteY2" fmla="*/ 94025 h 134545"/>
                      <a:gd name="connsiteX3" fmla="*/ 57838 w 123064"/>
                      <a:gd name="connsiteY3" fmla="*/ 129156 h 134545"/>
                      <a:gd name="connsiteX4" fmla="*/ 3596 w 123064"/>
                      <a:gd name="connsiteY4" fmla="*/ 78003 h 134545"/>
                      <a:gd name="connsiteX5" fmla="*/ 18452 w 123064"/>
                      <a:gd name="connsiteY5" fmla="*/ 2184 h 134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064" h="134545">
                        <a:moveTo>
                          <a:pt x="18452" y="2184"/>
                        </a:moveTo>
                        <a:cubicBezTo>
                          <a:pt x="54429" y="-7414"/>
                          <a:pt x="91504" y="16267"/>
                          <a:pt x="109454" y="41023"/>
                        </a:cubicBezTo>
                        <a:cubicBezTo>
                          <a:pt x="127404" y="65779"/>
                          <a:pt x="125190" y="79336"/>
                          <a:pt x="116587" y="94025"/>
                        </a:cubicBezTo>
                        <a:cubicBezTo>
                          <a:pt x="107984" y="108714"/>
                          <a:pt x="106961" y="149007"/>
                          <a:pt x="57838" y="129156"/>
                        </a:cubicBezTo>
                        <a:cubicBezTo>
                          <a:pt x="8715" y="109305"/>
                          <a:pt x="-8175" y="111191"/>
                          <a:pt x="3596" y="78003"/>
                        </a:cubicBezTo>
                        <a:cubicBezTo>
                          <a:pt x="15367" y="44815"/>
                          <a:pt x="-17525" y="11782"/>
                          <a:pt x="18452" y="218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grpSp>
              <p:nvGrpSpPr>
                <p:cNvPr id="94" name="Group 93"/>
                <p:cNvGrpSpPr/>
                <p:nvPr/>
              </p:nvGrpSpPr>
              <p:grpSpPr>
                <a:xfrm>
                  <a:off x="3074471" y="1957149"/>
                  <a:ext cx="785490" cy="4800517"/>
                  <a:chOff x="3074471" y="1957149"/>
                  <a:chExt cx="785490" cy="4800517"/>
                </a:xfrm>
                <a:grpFill/>
              </p:grpSpPr>
              <p:sp>
                <p:nvSpPr>
                  <p:cNvPr id="95" name="Oval 201"/>
                  <p:cNvSpPr/>
                  <p:nvPr/>
                </p:nvSpPr>
                <p:spPr>
                  <a:xfrm>
                    <a:off x="3074471" y="1957149"/>
                    <a:ext cx="100420" cy="7099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420" h="70993">
                        <a:moveTo>
                          <a:pt x="0" y="39273"/>
                        </a:moveTo>
                        <a:cubicBezTo>
                          <a:pt x="0" y="27708"/>
                          <a:pt x="-142" y="-7926"/>
                          <a:pt x="50210" y="1600"/>
                        </a:cubicBezTo>
                        <a:cubicBezTo>
                          <a:pt x="100562" y="11126"/>
                          <a:pt x="100420" y="21755"/>
                          <a:pt x="100420" y="39273"/>
                        </a:cubicBezTo>
                        <a:cubicBezTo>
                          <a:pt x="100420" y="56791"/>
                          <a:pt x="77940" y="70993"/>
                          <a:pt x="50210" y="70993"/>
                        </a:cubicBezTo>
                        <a:cubicBezTo>
                          <a:pt x="22480" y="70993"/>
                          <a:pt x="0" y="50838"/>
                          <a:pt x="0" y="3927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6" name="Oval 201"/>
                  <p:cNvSpPr/>
                  <p:nvPr/>
                </p:nvSpPr>
                <p:spPr>
                  <a:xfrm>
                    <a:off x="3079764" y="2066060"/>
                    <a:ext cx="100830" cy="744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830" h="74461">
                        <a:moveTo>
                          <a:pt x="43" y="42741"/>
                        </a:moveTo>
                        <a:cubicBezTo>
                          <a:pt x="1234" y="30580"/>
                          <a:pt x="7045" y="-8030"/>
                          <a:pt x="57397" y="1496"/>
                        </a:cubicBezTo>
                        <a:cubicBezTo>
                          <a:pt x="107749" y="11022"/>
                          <a:pt x="100463" y="25223"/>
                          <a:pt x="100463" y="42741"/>
                        </a:cubicBezTo>
                        <a:cubicBezTo>
                          <a:pt x="100463" y="60259"/>
                          <a:pt x="77983" y="74461"/>
                          <a:pt x="50253" y="74461"/>
                        </a:cubicBezTo>
                        <a:cubicBezTo>
                          <a:pt x="22523" y="74461"/>
                          <a:pt x="-1148" y="54902"/>
                          <a:pt x="43" y="427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7" name="Oval 201"/>
                  <p:cNvSpPr/>
                  <p:nvPr/>
                </p:nvSpPr>
                <p:spPr>
                  <a:xfrm>
                    <a:off x="3103913" y="2178561"/>
                    <a:ext cx="87357" cy="798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86133"/>
                      <a:gd name="connsiteY0" fmla="*/ 30580 h 69508"/>
                      <a:gd name="connsiteX1" fmla="*/ 35923 w 86133"/>
                      <a:gd name="connsiteY1" fmla="*/ 51 h 69508"/>
                      <a:gd name="connsiteX2" fmla="*/ 86133 w 86133"/>
                      <a:gd name="connsiteY2" fmla="*/ 37724 h 69508"/>
                      <a:gd name="connsiteX3" fmla="*/ 35923 w 86133"/>
                      <a:gd name="connsiteY3" fmla="*/ 69444 h 69508"/>
                      <a:gd name="connsiteX4" fmla="*/ 0 w 86133"/>
                      <a:gd name="connsiteY4" fmla="*/ 30580 h 69508"/>
                      <a:gd name="connsiteX0" fmla="*/ 1034 w 87167"/>
                      <a:gd name="connsiteY0" fmla="*/ 32735 h 71663"/>
                      <a:gd name="connsiteX1" fmla="*/ 36957 w 87167"/>
                      <a:gd name="connsiteY1" fmla="*/ 2206 h 71663"/>
                      <a:gd name="connsiteX2" fmla="*/ 87167 w 87167"/>
                      <a:gd name="connsiteY2" fmla="*/ 39879 h 71663"/>
                      <a:gd name="connsiteX3" fmla="*/ 36957 w 87167"/>
                      <a:gd name="connsiteY3" fmla="*/ 71599 h 71663"/>
                      <a:gd name="connsiteX4" fmla="*/ 1034 w 87167"/>
                      <a:gd name="connsiteY4" fmla="*/ 32735 h 71663"/>
                      <a:gd name="connsiteX0" fmla="*/ 0 w 90896"/>
                      <a:gd name="connsiteY0" fmla="*/ 31754 h 69473"/>
                      <a:gd name="connsiteX1" fmla="*/ 40686 w 90896"/>
                      <a:gd name="connsiteY1" fmla="*/ 34 h 69473"/>
                      <a:gd name="connsiteX2" fmla="*/ 90896 w 90896"/>
                      <a:gd name="connsiteY2" fmla="*/ 37707 h 69473"/>
                      <a:gd name="connsiteX3" fmla="*/ 40686 w 90896"/>
                      <a:gd name="connsiteY3" fmla="*/ 69427 h 69473"/>
                      <a:gd name="connsiteX4" fmla="*/ 0 w 90896"/>
                      <a:gd name="connsiteY4" fmla="*/ 31754 h 69473"/>
                      <a:gd name="connsiteX0" fmla="*/ 0 w 90896"/>
                      <a:gd name="connsiteY0" fmla="*/ 31921 h 69640"/>
                      <a:gd name="connsiteX1" fmla="*/ 40686 w 90896"/>
                      <a:gd name="connsiteY1" fmla="*/ 201 h 69640"/>
                      <a:gd name="connsiteX2" fmla="*/ 90896 w 90896"/>
                      <a:gd name="connsiteY2" fmla="*/ 37874 h 69640"/>
                      <a:gd name="connsiteX3" fmla="*/ 40686 w 90896"/>
                      <a:gd name="connsiteY3" fmla="*/ 69594 h 69640"/>
                      <a:gd name="connsiteX4" fmla="*/ 0 w 90896"/>
                      <a:gd name="connsiteY4" fmla="*/ 31921 h 69640"/>
                      <a:gd name="connsiteX0" fmla="*/ 0 w 87324"/>
                      <a:gd name="connsiteY0" fmla="*/ 27087 h 69658"/>
                      <a:gd name="connsiteX1" fmla="*/ 37114 w 87324"/>
                      <a:gd name="connsiteY1" fmla="*/ 129 h 69658"/>
                      <a:gd name="connsiteX2" fmla="*/ 87324 w 87324"/>
                      <a:gd name="connsiteY2" fmla="*/ 37802 h 69658"/>
                      <a:gd name="connsiteX3" fmla="*/ 37114 w 87324"/>
                      <a:gd name="connsiteY3" fmla="*/ 69522 h 69658"/>
                      <a:gd name="connsiteX4" fmla="*/ 0 w 87324"/>
                      <a:gd name="connsiteY4" fmla="*/ 27087 h 69658"/>
                      <a:gd name="connsiteX0" fmla="*/ 29 w 87353"/>
                      <a:gd name="connsiteY0" fmla="*/ 29353 h 71924"/>
                      <a:gd name="connsiteX1" fmla="*/ 37143 w 87353"/>
                      <a:gd name="connsiteY1" fmla="*/ 2395 h 71924"/>
                      <a:gd name="connsiteX2" fmla="*/ 87353 w 87353"/>
                      <a:gd name="connsiteY2" fmla="*/ 40068 h 71924"/>
                      <a:gd name="connsiteX3" fmla="*/ 37143 w 87353"/>
                      <a:gd name="connsiteY3" fmla="*/ 71788 h 71924"/>
                      <a:gd name="connsiteX4" fmla="*/ 29 w 87353"/>
                      <a:gd name="connsiteY4" fmla="*/ 29353 h 71924"/>
                      <a:gd name="connsiteX0" fmla="*/ 93 w 87417"/>
                      <a:gd name="connsiteY0" fmla="*/ 39571 h 82142"/>
                      <a:gd name="connsiteX1" fmla="*/ 47923 w 87417"/>
                      <a:gd name="connsiteY1" fmla="*/ 1898 h 82142"/>
                      <a:gd name="connsiteX2" fmla="*/ 87417 w 87417"/>
                      <a:gd name="connsiteY2" fmla="*/ 50286 h 82142"/>
                      <a:gd name="connsiteX3" fmla="*/ 37207 w 87417"/>
                      <a:gd name="connsiteY3" fmla="*/ 82006 h 82142"/>
                      <a:gd name="connsiteX4" fmla="*/ 93 w 87417"/>
                      <a:gd name="connsiteY4" fmla="*/ 39571 h 82142"/>
                      <a:gd name="connsiteX0" fmla="*/ 31 w 87355"/>
                      <a:gd name="connsiteY0" fmla="*/ 38426 h 80997"/>
                      <a:gd name="connsiteX1" fmla="*/ 43099 w 87355"/>
                      <a:gd name="connsiteY1" fmla="*/ 1944 h 80997"/>
                      <a:gd name="connsiteX2" fmla="*/ 87355 w 87355"/>
                      <a:gd name="connsiteY2" fmla="*/ 49141 h 80997"/>
                      <a:gd name="connsiteX3" fmla="*/ 37145 w 87355"/>
                      <a:gd name="connsiteY3" fmla="*/ 80861 h 80997"/>
                      <a:gd name="connsiteX4" fmla="*/ 31 w 87355"/>
                      <a:gd name="connsiteY4" fmla="*/ 38426 h 80997"/>
                      <a:gd name="connsiteX0" fmla="*/ 33 w 87357"/>
                      <a:gd name="connsiteY0" fmla="*/ 38426 h 80997"/>
                      <a:gd name="connsiteX1" fmla="*/ 43101 w 87357"/>
                      <a:gd name="connsiteY1" fmla="*/ 1944 h 80997"/>
                      <a:gd name="connsiteX2" fmla="*/ 87357 w 87357"/>
                      <a:gd name="connsiteY2" fmla="*/ 49141 h 80997"/>
                      <a:gd name="connsiteX3" fmla="*/ 37147 w 87357"/>
                      <a:gd name="connsiteY3" fmla="*/ 80861 h 80997"/>
                      <a:gd name="connsiteX4" fmla="*/ 33 w 87357"/>
                      <a:gd name="connsiteY4" fmla="*/ 38426 h 80997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357" h="79835">
                        <a:moveTo>
                          <a:pt x="33" y="37264"/>
                        </a:moveTo>
                        <a:cubicBezTo>
                          <a:pt x="1025" y="24111"/>
                          <a:pt x="22594" y="7330"/>
                          <a:pt x="43101" y="782"/>
                        </a:cubicBezTo>
                        <a:cubicBezTo>
                          <a:pt x="63608" y="-5766"/>
                          <a:pt x="87357" y="30461"/>
                          <a:pt x="87357" y="47979"/>
                        </a:cubicBezTo>
                        <a:cubicBezTo>
                          <a:pt x="87357" y="65497"/>
                          <a:pt x="54083" y="81485"/>
                          <a:pt x="37147" y="79699"/>
                        </a:cubicBezTo>
                        <a:cubicBezTo>
                          <a:pt x="20211" y="77913"/>
                          <a:pt x="-959" y="50417"/>
                          <a:pt x="33" y="3726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8" name="Oval 201"/>
                  <p:cNvSpPr/>
                  <p:nvPr/>
                </p:nvSpPr>
                <p:spPr>
                  <a:xfrm>
                    <a:off x="3092243" y="2289474"/>
                    <a:ext cx="105572" cy="873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112 w 101794"/>
                      <a:gd name="connsiteY0" fmla="*/ 53211 h 84931"/>
                      <a:gd name="connsiteX1" fmla="*/ 62229 w 101794"/>
                      <a:gd name="connsiteY1" fmla="*/ 1251 h 84931"/>
                      <a:gd name="connsiteX2" fmla="*/ 100532 w 101794"/>
                      <a:gd name="connsiteY2" fmla="*/ 53211 h 84931"/>
                      <a:gd name="connsiteX3" fmla="*/ 50322 w 101794"/>
                      <a:gd name="connsiteY3" fmla="*/ 84931 h 84931"/>
                      <a:gd name="connsiteX4" fmla="*/ 112 w 101794"/>
                      <a:gd name="connsiteY4" fmla="*/ 53211 h 84931"/>
                      <a:gd name="connsiteX0" fmla="*/ 112 w 100699"/>
                      <a:gd name="connsiteY0" fmla="*/ 52062 h 83782"/>
                      <a:gd name="connsiteX1" fmla="*/ 62229 w 100699"/>
                      <a:gd name="connsiteY1" fmla="*/ 102 h 83782"/>
                      <a:gd name="connsiteX2" fmla="*/ 100532 w 100699"/>
                      <a:gd name="connsiteY2" fmla="*/ 52062 h 83782"/>
                      <a:gd name="connsiteX3" fmla="*/ 50322 w 100699"/>
                      <a:gd name="connsiteY3" fmla="*/ 83782 h 83782"/>
                      <a:gd name="connsiteX4" fmla="*/ 112 w 100699"/>
                      <a:gd name="connsiteY4" fmla="*/ 52062 h 83782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8681"/>
                      <a:gd name="connsiteY0" fmla="*/ 55626 h 87346"/>
                      <a:gd name="connsiteX1" fmla="*/ 73194 w 108681"/>
                      <a:gd name="connsiteY1" fmla="*/ 94 h 87346"/>
                      <a:gd name="connsiteX2" fmla="*/ 100782 w 108681"/>
                      <a:gd name="connsiteY2" fmla="*/ 55626 h 87346"/>
                      <a:gd name="connsiteX3" fmla="*/ 50572 w 108681"/>
                      <a:gd name="connsiteY3" fmla="*/ 87346 h 87346"/>
                      <a:gd name="connsiteX4" fmla="*/ 362 w 108681"/>
                      <a:gd name="connsiteY4" fmla="*/ 55626 h 87346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5572"/>
                      <a:gd name="connsiteY0" fmla="*/ 55626 h 87346"/>
                      <a:gd name="connsiteX1" fmla="*/ 73194 w 105572"/>
                      <a:gd name="connsiteY1" fmla="*/ 94 h 87346"/>
                      <a:gd name="connsiteX2" fmla="*/ 100782 w 105572"/>
                      <a:gd name="connsiteY2" fmla="*/ 55626 h 87346"/>
                      <a:gd name="connsiteX3" fmla="*/ 50572 w 105572"/>
                      <a:gd name="connsiteY3" fmla="*/ 87346 h 87346"/>
                      <a:gd name="connsiteX4" fmla="*/ 362 w 105572"/>
                      <a:gd name="connsiteY4" fmla="*/ 55626 h 87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572" h="87346">
                        <a:moveTo>
                          <a:pt x="362" y="55626"/>
                        </a:moveTo>
                        <a:cubicBezTo>
                          <a:pt x="4132" y="41084"/>
                          <a:pt x="29986" y="-2288"/>
                          <a:pt x="73194" y="94"/>
                        </a:cubicBezTo>
                        <a:cubicBezTo>
                          <a:pt x="116402" y="2476"/>
                          <a:pt x="105544" y="36918"/>
                          <a:pt x="100782" y="55626"/>
                        </a:cubicBezTo>
                        <a:cubicBezTo>
                          <a:pt x="96020" y="74334"/>
                          <a:pt x="78302" y="87346"/>
                          <a:pt x="50572" y="87346"/>
                        </a:cubicBezTo>
                        <a:cubicBezTo>
                          <a:pt x="22842" y="87346"/>
                          <a:pt x="-3408" y="70168"/>
                          <a:pt x="362" y="5562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9" name="Oval 201"/>
                  <p:cNvSpPr/>
                  <p:nvPr/>
                </p:nvSpPr>
                <p:spPr>
                  <a:xfrm>
                    <a:off x="3368031" y="3286789"/>
                    <a:ext cx="123987" cy="8546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56" h="64118">
                        <a:moveTo>
                          <a:pt x="541" y="37883"/>
                        </a:moveTo>
                        <a:cubicBezTo>
                          <a:pt x="-2931" y="21256"/>
                          <a:pt x="9897" y="2443"/>
                          <a:pt x="50751" y="210"/>
                        </a:cubicBezTo>
                        <a:cubicBezTo>
                          <a:pt x="91605" y="-2023"/>
                          <a:pt x="112837" y="14110"/>
                          <a:pt x="114116" y="24484"/>
                        </a:cubicBezTo>
                        <a:cubicBezTo>
                          <a:pt x="115395" y="34858"/>
                          <a:pt x="86124" y="55758"/>
                          <a:pt x="58425" y="62457"/>
                        </a:cubicBezTo>
                        <a:cubicBezTo>
                          <a:pt x="30726" y="69156"/>
                          <a:pt x="4013" y="54510"/>
                          <a:pt x="541" y="3788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0" name="Oval 201"/>
                  <p:cNvSpPr/>
                  <p:nvPr/>
                </p:nvSpPr>
                <p:spPr>
                  <a:xfrm>
                    <a:off x="3325980" y="3146727"/>
                    <a:ext cx="121964" cy="982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17 w 121877"/>
                      <a:gd name="connsiteY0" fmla="*/ 64311 h 97194"/>
                      <a:gd name="connsiteX1" fmla="*/ 45465 w 121877"/>
                      <a:gd name="connsiteY1" fmla="*/ 1635 h 97194"/>
                      <a:gd name="connsiteX2" fmla="*/ 121869 w 121877"/>
                      <a:gd name="connsiteY2" fmla="*/ 25020 h 97194"/>
                      <a:gd name="connsiteX3" fmla="*/ 50227 w 121877"/>
                      <a:gd name="connsiteY3" fmla="*/ 96031 h 97194"/>
                      <a:gd name="connsiteX4" fmla="*/ 17 w 121877"/>
                      <a:gd name="connsiteY4" fmla="*/ 64311 h 97194"/>
                      <a:gd name="connsiteX0" fmla="*/ 17 w 121877"/>
                      <a:gd name="connsiteY0" fmla="*/ 64242 h 91418"/>
                      <a:gd name="connsiteX1" fmla="*/ 45465 w 121877"/>
                      <a:gd name="connsiteY1" fmla="*/ 1566 h 91418"/>
                      <a:gd name="connsiteX2" fmla="*/ 121869 w 121877"/>
                      <a:gd name="connsiteY2" fmla="*/ 24951 h 91418"/>
                      <a:gd name="connsiteX3" fmla="*/ 50227 w 121877"/>
                      <a:gd name="connsiteY3" fmla="*/ 90009 h 91418"/>
                      <a:gd name="connsiteX4" fmla="*/ 17 w 121877"/>
                      <a:gd name="connsiteY4" fmla="*/ 64242 h 91418"/>
                      <a:gd name="connsiteX0" fmla="*/ 17 w 121964"/>
                      <a:gd name="connsiteY0" fmla="*/ 67070 h 94246"/>
                      <a:gd name="connsiteX1" fmla="*/ 45465 w 121964"/>
                      <a:gd name="connsiteY1" fmla="*/ 4394 h 94246"/>
                      <a:gd name="connsiteX2" fmla="*/ 121869 w 121964"/>
                      <a:gd name="connsiteY2" fmla="*/ 27779 h 94246"/>
                      <a:gd name="connsiteX3" fmla="*/ 50227 w 121964"/>
                      <a:gd name="connsiteY3" fmla="*/ 92837 h 94246"/>
                      <a:gd name="connsiteX4" fmla="*/ 17 w 121964"/>
                      <a:gd name="connsiteY4" fmla="*/ 67070 h 94246"/>
                      <a:gd name="connsiteX0" fmla="*/ 17 w 121964"/>
                      <a:gd name="connsiteY0" fmla="*/ 67070 h 98246"/>
                      <a:gd name="connsiteX1" fmla="*/ 45465 w 121964"/>
                      <a:gd name="connsiteY1" fmla="*/ 4394 h 98246"/>
                      <a:gd name="connsiteX2" fmla="*/ 121869 w 121964"/>
                      <a:gd name="connsiteY2" fmla="*/ 27779 h 98246"/>
                      <a:gd name="connsiteX3" fmla="*/ 50227 w 121964"/>
                      <a:gd name="connsiteY3" fmla="*/ 92837 h 98246"/>
                      <a:gd name="connsiteX4" fmla="*/ 17 w 121964"/>
                      <a:gd name="connsiteY4" fmla="*/ 67070 h 98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964" h="98246">
                        <a:moveTo>
                          <a:pt x="17" y="67070"/>
                        </a:moveTo>
                        <a:cubicBezTo>
                          <a:pt x="-777" y="52330"/>
                          <a:pt x="25156" y="10942"/>
                          <a:pt x="45465" y="4394"/>
                        </a:cubicBezTo>
                        <a:cubicBezTo>
                          <a:pt x="65774" y="-2154"/>
                          <a:pt x="124647" y="-6011"/>
                          <a:pt x="121869" y="27779"/>
                        </a:cubicBezTo>
                        <a:cubicBezTo>
                          <a:pt x="119091" y="61569"/>
                          <a:pt x="69345" y="75573"/>
                          <a:pt x="50227" y="92837"/>
                        </a:cubicBezTo>
                        <a:cubicBezTo>
                          <a:pt x="31109" y="110101"/>
                          <a:pt x="811" y="81810"/>
                          <a:pt x="17" y="6707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1" name="Oval 201"/>
                  <p:cNvSpPr/>
                  <p:nvPr/>
                </p:nvSpPr>
                <p:spPr>
                  <a:xfrm>
                    <a:off x="3271038" y="3007672"/>
                    <a:ext cx="117091" cy="9450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7088"/>
                      <a:gd name="connsiteY0" fmla="*/ 38638 h 70652"/>
                      <a:gd name="connsiteX1" fmla="*/ 50210 w 117088"/>
                      <a:gd name="connsiteY1" fmla="*/ 965 h 70652"/>
                      <a:gd name="connsiteX2" fmla="*/ 117088 w 117088"/>
                      <a:gd name="connsiteY2" fmla="*/ 19588 h 70652"/>
                      <a:gd name="connsiteX3" fmla="*/ 50210 w 117088"/>
                      <a:gd name="connsiteY3" fmla="*/ 70358 h 70652"/>
                      <a:gd name="connsiteX4" fmla="*/ 0 w 117088"/>
                      <a:gd name="connsiteY4" fmla="*/ 38638 h 70652"/>
                      <a:gd name="connsiteX0" fmla="*/ 3 w 117091"/>
                      <a:gd name="connsiteY0" fmla="*/ 59372 h 91431"/>
                      <a:gd name="connsiteX1" fmla="*/ 52594 w 117091"/>
                      <a:gd name="connsiteY1" fmla="*/ 268 h 91431"/>
                      <a:gd name="connsiteX2" fmla="*/ 117091 w 117091"/>
                      <a:gd name="connsiteY2" fmla="*/ 40322 h 91431"/>
                      <a:gd name="connsiteX3" fmla="*/ 50213 w 117091"/>
                      <a:gd name="connsiteY3" fmla="*/ 91092 h 91431"/>
                      <a:gd name="connsiteX4" fmla="*/ 3 w 117091"/>
                      <a:gd name="connsiteY4" fmla="*/ 59372 h 91431"/>
                      <a:gd name="connsiteX0" fmla="*/ 3 w 117091"/>
                      <a:gd name="connsiteY0" fmla="*/ 61805 h 93864"/>
                      <a:gd name="connsiteX1" fmla="*/ 52594 w 117091"/>
                      <a:gd name="connsiteY1" fmla="*/ 2701 h 93864"/>
                      <a:gd name="connsiteX2" fmla="*/ 117091 w 117091"/>
                      <a:gd name="connsiteY2" fmla="*/ 42755 h 93864"/>
                      <a:gd name="connsiteX3" fmla="*/ 50213 w 117091"/>
                      <a:gd name="connsiteY3" fmla="*/ 93525 h 93864"/>
                      <a:gd name="connsiteX4" fmla="*/ 3 w 117091"/>
                      <a:gd name="connsiteY4" fmla="*/ 61805 h 9386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7091"/>
                      <a:gd name="connsiteY0" fmla="*/ 62445 h 94504"/>
                      <a:gd name="connsiteX1" fmla="*/ 52594 w 117091"/>
                      <a:gd name="connsiteY1" fmla="*/ 3341 h 94504"/>
                      <a:gd name="connsiteX2" fmla="*/ 117091 w 117091"/>
                      <a:gd name="connsiteY2" fmla="*/ 43395 h 94504"/>
                      <a:gd name="connsiteX3" fmla="*/ 50213 w 117091"/>
                      <a:gd name="connsiteY3" fmla="*/ 94165 h 94504"/>
                      <a:gd name="connsiteX4" fmla="*/ 3 w 117091"/>
                      <a:gd name="connsiteY4" fmla="*/ 62445 h 94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091" h="94504">
                        <a:moveTo>
                          <a:pt x="3" y="62445"/>
                        </a:moveTo>
                        <a:cubicBezTo>
                          <a:pt x="400" y="47308"/>
                          <a:pt x="3313" y="16041"/>
                          <a:pt x="52594" y="3341"/>
                        </a:cubicBezTo>
                        <a:cubicBezTo>
                          <a:pt x="101875" y="-9359"/>
                          <a:pt x="117091" y="16352"/>
                          <a:pt x="117091" y="43395"/>
                        </a:cubicBezTo>
                        <a:cubicBezTo>
                          <a:pt x="117091" y="70438"/>
                          <a:pt x="69728" y="90990"/>
                          <a:pt x="50213" y="94165"/>
                        </a:cubicBezTo>
                        <a:cubicBezTo>
                          <a:pt x="30698" y="97340"/>
                          <a:pt x="-394" y="77582"/>
                          <a:pt x="3" y="624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2" name="Oval 201"/>
                  <p:cNvSpPr/>
                  <p:nvPr/>
                </p:nvSpPr>
                <p:spPr>
                  <a:xfrm>
                    <a:off x="3240648" y="2876497"/>
                    <a:ext cx="111382" cy="9766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30 w 100681"/>
                      <a:gd name="connsiteY0" fmla="*/ 66099 h 97819"/>
                      <a:gd name="connsiteX1" fmla="*/ 56193 w 100681"/>
                      <a:gd name="connsiteY1" fmla="*/ 1042 h 97819"/>
                      <a:gd name="connsiteX2" fmla="*/ 100450 w 100681"/>
                      <a:gd name="connsiteY2" fmla="*/ 66099 h 97819"/>
                      <a:gd name="connsiteX3" fmla="*/ 50240 w 100681"/>
                      <a:gd name="connsiteY3" fmla="*/ 97819 h 97819"/>
                      <a:gd name="connsiteX4" fmla="*/ 30 w 100681"/>
                      <a:gd name="connsiteY4" fmla="*/ 66099 h 97819"/>
                      <a:gd name="connsiteX0" fmla="*/ 30 w 100450"/>
                      <a:gd name="connsiteY0" fmla="*/ 69144 h 100864"/>
                      <a:gd name="connsiteX1" fmla="*/ 56193 w 100450"/>
                      <a:gd name="connsiteY1" fmla="*/ 4087 h 100864"/>
                      <a:gd name="connsiteX2" fmla="*/ 100450 w 100450"/>
                      <a:gd name="connsiteY2" fmla="*/ 69144 h 100864"/>
                      <a:gd name="connsiteX3" fmla="*/ 50240 w 100450"/>
                      <a:gd name="connsiteY3" fmla="*/ 100864 h 100864"/>
                      <a:gd name="connsiteX4" fmla="*/ 30 w 100450"/>
                      <a:gd name="connsiteY4" fmla="*/ 69144 h 100864"/>
                      <a:gd name="connsiteX0" fmla="*/ 30 w 100450"/>
                      <a:gd name="connsiteY0" fmla="*/ 66363 h 98083"/>
                      <a:gd name="connsiteX1" fmla="*/ 56193 w 100450"/>
                      <a:gd name="connsiteY1" fmla="*/ 1306 h 98083"/>
                      <a:gd name="connsiteX2" fmla="*/ 100450 w 100450"/>
                      <a:gd name="connsiteY2" fmla="*/ 66363 h 98083"/>
                      <a:gd name="connsiteX3" fmla="*/ 50240 w 100450"/>
                      <a:gd name="connsiteY3" fmla="*/ 98083 h 98083"/>
                      <a:gd name="connsiteX4" fmla="*/ 30 w 100450"/>
                      <a:gd name="connsiteY4" fmla="*/ 66363 h 98083"/>
                      <a:gd name="connsiteX0" fmla="*/ 30 w 100450"/>
                      <a:gd name="connsiteY0" fmla="*/ 65517 h 97237"/>
                      <a:gd name="connsiteX1" fmla="*/ 56193 w 100450"/>
                      <a:gd name="connsiteY1" fmla="*/ 460 h 97237"/>
                      <a:gd name="connsiteX2" fmla="*/ 100450 w 100450"/>
                      <a:gd name="connsiteY2" fmla="*/ 65517 h 97237"/>
                      <a:gd name="connsiteX3" fmla="*/ 50240 w 100450"/>
                      <a:gd name="connsiteY3" fmla="*/ 97237 h 97237"/>
                      <a:gd name="connsiteX4" fmla="*/ 30 w 100450"/>
                      <a:gd name="connsiteY4" fmla="*/ 65517 h 97237"/>
                      <a:gd name="connsiteX0" fmla="*/ 22 w 109967"/>
                      <a:gd name="connsiteY0" fmla="*/ 65104 h 96926"/>
                      <a:gd name="connsiteX1" fmla="*/ 56185 w 109967"/>
                      <a:gd name="connsiteY1" fmla="*/ 47 h 96926"/>
                      <a:gd name="connsiteX2" fmla="*/ 109967 w 109967"/>
                      <a:gd name="connsiteY2" fmla="*/ 55579 h 96926"/>
                      <a:gd name="connsiteX3" fmla="*/ 50232 w 109967"/>
                      <a:gd name="connsiteY3" fmla="*/ 96824 h 96926"/>
                      <a:gd name="connsiteX4" fmla="*/ 22 w 109967"/>
                      <a:gd name="connsiteY4" fmla="*/ 65104 h 96926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5 w 108779"/>
                      <a:gd name="connsiteY0" fmla="*/ 57955 h 96876"/>
                      <a:gd name="connsiteX1" fmla="*/ 52616 w 108779"/>
                      <a:gd name="connsiteY1" fmla="*/ 42 h 96876"/>
                      <a:gd name="connsiteX2" fmla="*/ 108779 w 108779"/>
                      <a:gd name="connsiteY2" fmla="*/ 49621 h 96876"/>
                      <a:gd name="connsiteX3" fmla="*/ 46663 w 108779"/>
                      <a:gd name="connsiteY3" fmla="*/ 96819 h 96876"/>
                      <a:gd name="connsiteX4" fmla="*/ 25 w 108779"/>
                      <a:gd name="connsiteY4" fmla="*/ 57955 h 96876"/>
                      <a:gd name="connsiteX0" fmla="*/ 259 w 109013"/>
                      <a:gd name="connsiteY0" fmla="*/ 57955 h 97050"/>
                      <a:gd name="connsiteX1" fmla="*/ 52850 w 109013"/>
                      <a:gd name="connsiteY1" fmla="*/ 42 h 97050"/>
                      <a:gd name="connsiteX2" fmla="*/ 109013 w 109013"/>
                      <a:gd name="connsiteY2" fmla="*/ 49621 h 97050"/>
                      <a:gd name="connsiteX3" fmla="*/ 46897 w 109013"/>
                      <a:gd name="connsiteY3" fmla="*/ 96819 h 97050"/>
                      <a:gd name="connsiteX4" fmla="*/ 259 w 109013"/>
                      <a:gd name="connsiteY4" fmla="*/ 57955 h 97050"/>
                      <a:gd name="connsiteX0" fmla="*/ 302 w 109056"/>
                      <a:gd name="connsiteY0" fmla="*/ 58576 h 97671"/>
                      <a:gd name="connsiteX1" fmla="*/ 52893 w 109056"/>
                      <a:gd name="connsiteY1" fmla="*/ 663 h 97671"/>
                      <a:gd name="connsiteX2" fmla="*/ 109056 w 109056"/>
                      <a:gd name="connsiteY2" fmla="*/ 50242 h 97671"/>
                      <a:gd name="connsiteX3" fmla="*/ 46940 w 109056"/>
                      <a:gd name="connsiteY3" fmla="*/ 97440 h 97671"/>
                      <a:gd name="connsiteX4" fmla="*/ 302 w 109056"/>
                      <a:gd name="connsiteY4" fmla="*/ 58576 h 97671"/>
                      <a:gd name="connsiteX0" fmla="*/ 246 w 109000"/>
                      <a:gd name="connsiteY0" fmla="*/ 58367 h 97462"/>
                      <a:gd name="connsiteX1" fmla="*/ 52837 w 109000"/>
                      <a:gd name="connsiteY1" fmla="*/ 454 h 97462"/>
                      <a:gd name="connsiteX2" fmla="*/ 109000 w 109000"/>
                      <a:gd name="connsiteY2" fmla="*/ 50033 h 97462"/>
                      <a:gd name="connsiteX3" fmla="*/ 46884 w 109000"/>
                      <a:gd name="connsiteY3" fmla="*/ 97231 h 97462"/>
                      <a:gd name="connsiteX4" fmla="*/ 246 w 109000"/>
                      <a:gd name="connsiteY4" fmla="*/ 58367 h 97462"/>
                      <a:gd name="connsiteX0" fmla="*/ 247 w 111382"/>
                      <a:gd name="connsiteY0" fmla="*/ 62776 h 97660"/>
                      <a:gd name="connsiteX1" fmla="*/ 55219 w 111382"/>
                      <a:gd name="connsiteY1" fmla="*/ 100 h 97660"/>
                      <a:gd name="connsiteX2" fmla="*/ 111382 w 111382"/>
                      <a:gd name="connsiteY2" fmla="*/ 49679 h 97660"/>
                      <a:gd name="connsiteX3" fmla="*/ 49266 w 111382"/>
                      <a:gd name="connsiteY3" fmla="*/ 96877 h 97660"/>
                      <a:gd name="connsiteX4" fmla="*/ 247 w 111382"/>
                      <a:gd name="connsiteY4" fmla="*/ 62776 h 97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382" h="97660">
                        <a:moveTo>
                          <a:pt x="247" y="62776"/>
                        </a:moveTo>
                        <a:cubicBezTo>
                          <a:pt x="-3523" y="26407"/>
                          <a:pt x="36697" y="2283"/>
                          <a:pt x="55219" y="100"/>
                        </a:cubicBezTo>
                        <a:cubicBezTo>
                          <a:pt x="73741" y="-2083"/>
                          <a:pt x="111382" y="32161"/>
                          <a:pt x="111382" y="49679"/>
                        </a:cubicBezTo>
                        <a:cubicBezTo>
                          <a:pt x="111382" y="83866"/>
                          <a:pt x="67788" y="94694"/>
                          <a:pt x="49266" y="96877"/>
                        </a:cubicBezTo>
                        <a:cubicBezTo>
                          <a:pt x="30744" y="99060"/>
                          <a:pt x="4017" y="99145"/>
                          <a:pt x="247" y="6277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3" name="Oval 201"/>
                  <p:cNvSpPr/>
                  <p:nvPr/>
                </p:nvSpPr>
                <p:spPr>
                  <a:xfrm>
                    <a:off x="3199558" y="2753001"/>
                    <a:ext cx="110287" cy="694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7564"/>
                      <a:gd name="connsiteY0" fmla="*/ 37691 h 69454"/>
                      <a:gd name="connsiteX1" fmla="*/ 50210 w 107564"/>
                      <a:gd name="connsiteY1" fmla="*/ 18 h 69454"/>
                      <a:gd name="connsiteX2" fmla="*/ 107564 w 107564"/>
                      <a:gd name="connsiteY2" fmla="*/ 42454 h 69454"/>
                      <a:gd name="connsiteX3" fmla="*/ 50210 w 107564"/>
                      <a:gd name="connsiteY3" fmla="*/ 69411 h 69454"/>
                      <a:gd name="connsiteX4" fmla="*/ 0 w 107564"/>
                      <a:gd name="connsiteY4" fmla="*/ 37691 h 69454"/>
                      <a:gd name="connsiteX0" fmla="*/ 0 w 109945"/>
                      <a:gd name="connsiteY0" fmla="*/ 37701 h 69442"/>
                      <a:gd name="connsiteX1" fmla="*/ 50210 w 109945"/>
                      <a:gd name="connsiteY1" fmla="*/ 28 h 69442"/>
                      <a:gd name="connsiteX2" fmla="*/ 109945 w 109945"/>
                      <a:gd name="connsiteY2" fmla="*/ 32939 h 69442"/>
                      <a:gd name="connsiteX3" fmla="*/ 50210 w 109945"/>
                      <a:gd name="connsiteY3" fmla="*/ 69421 h 69442"/>
                      <a:gd name="connsiteX4" fmla="*/ 0 w 109945"/>
                      <a:gd name="connsiteY4" fmla="*/ 37701 h 69442"/>
                      <a:gd name="connsiteX0" fmla="*/ 0 w 110287"/>
                      <a:gd name="connsiteY0" fmla="*/ 37701 h 69442"/>
                      <a:gd name="connsiteX1" fmla="*/ 50210 w 110287"/>
                      <a:gd name="connsiteY1" fmla="*/ 28 h 69442"/>
                      <a:gd name="connsiteX2" fmla="*/ 109945 w 110287"/>
                      <a:gd name="connsiteY2" fmla="*/ 32939 h 69442"/>
                      <a:gd name="connsiteX3" fmla="*/ 50210 w 110287"/>
                      <a:gd name="connsiteY3" fmla="*/ 69421 h 69442"/>
                      <a:gd name="connsiteX4" fmla="*/ 0 w 110287"/>
                      <a:gd name="connsiteY4" fmla="*/ 37701 h 69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287" h="69442">
                        <a:moveTo>
                          <a:pt x="0" y="37701"/>
                        </a:moveTo>
                        <a:cubicBezTo>
                          <a:pt x="0" y="26136"/>
                          <a:pt x="31886" y="822"/>
                          <a:pt x="50210" y="28"/>
                        </a:cubicBezTo>
                        <a:cubicBezTo>
                          <a:pt x="68534" y="-766"/>
                          <a:pt x="109945" y="15421"/>
                          <a:pt x="109945" y="32939"/>
                        </a:cubicBezTo>
                        <a:cubicBezTo>
                          <a:pt x="114707" y="69507"/>
                          <a:pt x="68534" y="68627"/>
                          <a:pt x="50210" y="69421"/>
                        </a:cubicBezTo>
                        <a:cubicBezTo>
                          <a:pt x="31886" y="70215"/>
                          <a:pt x="0" y="49266"/>
                          <a:pt x="0" y="377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4" name="Oval 201"/>
                  <p:cNvSpPr/>
                  <p:nvPr/>
                </p:nvSpPr>
                <p:spPr>
                  <a:xfrm>
                    <a:off x="3156276" y="2621190"/>
                    <a:ext cx="111185" cy="1009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57 w 100477"/>
                      <a:gd name="connsiteY0" fmla="*/ 39219 h 61414"/>
                      <a:gd name="connsiteX1" fmla="*/ 50267 w 100477"/>
                      <a:gd name="connsiteY1" fmla="*/ 1546 h 61414"/>
                      <a:gd name="connsiteX2" fmla="*/ 100477 w 100477"/>
                      <a:gd name="connsiteY2" fmla="*/ 39219 h 61414"/>
                      <a:gd name="connsiteX3" fmla="*/ 52648 w 100477"/>
                      <a:gd name="connsiteY3" fmla="*/ 61414 h 61414"/>
                      <a:gd name="connsiteX4" fmla="*/ 57 w 100477"/>
                      <a:gd name="connsiteY4" fmla="*/ 39219 h 61414"/>
                      <a:gd name="connsiteX0" fmla="*/ 4 w 108758"/>
                      <a:gd name="connsiteY0" fmla="*/ 42194 h 65269"/>
                      <a:gd name="connsiteX1" fmla="*/ 50214 w 108758"/>
                      <a:gd name="connsiteY1" fmla="*/ 4521 h 65269"/>
                      <a:gd name="connsiteX2" fmla="*/ 108758 w 108758"/>
                      <a:gd name="connsiteY2" fmla="*/ 12429 h 65269"/>
                      <a:gd name="connsiteX3" fmla="*/ 52595 w 108758"/>
                      <a:gd name="connsiteY3" fmla="*/ 64389 h 65269"/>
                      <a:gd name="connsiteX4" fmla="*/ 4 w 108758"/>
                      <a:gd name="connsiteY4" fmla="*/ 42194 h 65269"/>
                      <a:gd name="connsiteX0" fmla="*/ 141 w 108895"/>
                      <a:gd name="connsiteY0" fmla="*/ 71577 h 94931"/>
                      <a:gd name="connsiteX1" fmla="*/ 39636 w 108895"/>
                      <a:gd name="connsiteY1" fmla="*/ 567 h 94931"/>
                      <a:gd name="connsiteX2" fmla="*/ 108895 w 108895"/>
                      <a:gd name="connsiteY2" fmla="*/ 41812 h 94931"/>
                      <a:gd name="connsiteX3" fmla="*/ 52732 w 108895"/>
                      <a:gd name="connsiteY3" fmla="*/ 93772 h 94931"/>
                      <a:gd name="connsiteX4" fmla="*/ 141 w 108895"/>
                      <a:gd name="connsiteY4" fmla="*/ 71577 h 94931"/>
                      <a:gd name="connsiteX0" fmla="*/ 2431 w 111185"/>
                      <a:gd name="connsiteY0" fmla="*/ 77627 h 100981"/>
                      <a:gd name="connsiteX1" fmla="*/ 41926 w 111185"/>
                      <a:gd name="connsiteY1" fmla="*/ 6617 h 100981"/>
                      <a:gd name="connsiteX2" fmla="*/ 111185 w 111185"/>
                      <a:gd name="connsiteY2" fmla="*/ 47862 h 100981"/>
                      <a:gd name="connsiteX3" fmla="*/ 55022 w 111185"/>
                      <a:gd name="connsiteY3" fmla="*/ 99822 h 100981"/>
                      <a:gd name="connsiteX4" fmla="*/ 2431 w 111185"/>
                      <a:gd name="connsiteY4" fmla="*/ 77627 h 100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185" h="100981">
                        <a:moveTo>
                          <a:pt x="2431" y="77627"/>
                        </a:moveTo>
                        <a:cubicBezTo>
                          <a:pt x="248" y="62093"/>
                          <a:pt x="-10728" y="30628"/>
                          <a:pt x="41926" y="6617"/>
                        </a:cubicBezTo>
                        <a:cubicBezTo>
                          <a:pt x="94580" y="-17394"/>
                          <a:pt x="111185" y="30344"/>
                          <a:pt x="111185" y="47862"/>
                        </a:cubicBezTo>
                        <a:cubicBezTo>
                          <a:pt x="111185" y="65380"/>
                          <a:pt x="73148" y="94861"/>
                          <a:pt x="55022" y="99822"/>
                        </a:cubicBezTo>
                        <a:cubicBezTo>
                          <a:pt x="36896" y="104783"/>
                          <a:pt x="4614" y="93161"/>
                          <a:pt x="2431" y="7762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5" name="Oval 201"/>
                  <p:cNvSpPr/>
                  <p:nvPr/>
                </p:nvSpPr>
                <p:spPr>
                  <a:xfrm>
                    <a:off x="3129414" y="2518908"/>
                    <a:ext cx="105182" cy="7616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6011 h 75356"/>
                      <a:gd name="connsiteX1" fmla="*/ 54972 w 105182"/>
                      <a:gd name="connsiteY1" fmla="*/ 4 h 75356"/>
                      <a:gd name="connsiteX2" fmla="*/ 105182 w 105182"/>
                      <a:gd name="connsiteY2" fmla="*/ 43630 h 75356"/>
                      <a:gd name="connsiteX3" fmla="*/ 54972 w 105182"/>
                      <a:gd name="connsiteY3" fmla="*/ 75350 h 75356"/>
                      <a:gd name="connsiteX4" fmla="*/ 0 w 105182"/>
                      <a:gd name="connsiteY4" fmla="*/ 46011 h 75356"/>
                      <a:gd name="connsiteX0" fmla="*/ 0 w 105182"/>
                      <a:gd name="connsiteY0" fmla="*/ 46818 h 76163"/>
                      <a:gd name="connsiteX1" fmla="*/ 54972 w 105182"/>
                      <a:gd name="connsiteY1" fmla="*/ 811 h 76163"/>
                      <a:gd name="connsiteX2" fmla="*/ 105182 w 105182"/>
                      <a:gd name="connsiteY2" fmla="*/ 44437 h 76163"/>
                      <a:gd name="connsiteX3" fmla="*/ 54972 w 105182"/>
                      <a:gd name="connsiteY3" fmla="*/ 76157 h 76163"/>
                      <a:gd name="connsiteX4" fmla="*/ 0 w 105182"/>
                      <a:gd name="connsiteY4" fmla="*/ 46818 h 7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182" h="76163">
                        <a:moveTo>
                          <a:pt x="0" y="46818"/>
                        </a:moveTo>
                        <a:cubicBezTo>
                          <a:pt x="0" y="34260"/>
                          <a:pt x="18392" y="7161"/>
                          <a:pt x="54972" y="811"/>
                        </a:cubicBezTo>
                        <a:cubicBezTo>
                          <a:pt x="91552" y="-5539"/>
                          <a:pt x="105182" y="26919"/>
                          <a:pt x="105182" y="44437"/>
                        </a:cubicBezTo>
                        <a:cubicBezTo>
                          <a:pt x="105182" y="61955"/>
                          <a:pt x="85599" y="75760"/>
                          <a:pt x="54972" y="76157"/>
                        </a:cubicBezTo>
                        <a:cubicBezTo>
                          <a:pt x="24345" y="76554"/>
                          <a:pt x="0" y="59376"/>
                          <a:pt x="0" y="468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6" name="Oval 201"/>
                  <p:cNvSpPr/>
                  <p:nvPr/>
                </p:nvSpPr>
                <p:spPr>
                  <a:xfrm>
                    <a:off x="3113370" y="2409590"/>
                    <a:ext cx="102298" cy="815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6131"/>
                      <a:gd name="connsiteX1" fmla="*/ 50210 w 100420"/>
                      <a:gd name="connsiteY1" fmla="*/ 1600 h 76131"/>
                      <a:gd name="connsiteX2" fmla="*/ 100420 w 100420"/>
                      <a:gd name="connsiteY2" fmla="*/ 39273 h 76131"/>
                      <a:gd name="connsiteX3" fmla="*/ 50210 w 100420"/>
                      <a:gd name="connsiteY3" fmla="*/ 70993 h 76131"/>
                      <a:gd name="connsiteX4" fmla="*/ 0 w 100420"/>
                      <a:gd name="connsiteY4" fmla="*/ 39273 h 76131"/>
                      <a:gd name="connsiteX0" fmla="*/ 0 w 100420"/>
                      <a:gd name="connsiteY0" fmla="*/ 39273 h 74407"/>
                      <a:gd name="connsiteX1" fmla="*/ 50210 w 100420"/>
                      <a:gd name="connsiteY1" fmla="*/ 1600 h 74407"/>
                      <a:gd name="connsiteX2" fmla="*/ 100420 w 100420"/>
                      <a:gd name="connsiteY2" fmla="*/ 39273 h 74407"/>
                      <a:gd name="connsiteX3" fmla="*/ 50210 w 100420"/>
                      <a:gd name="connsiteY3" fmla="*/ 70993 h 74407"/>
                      <a:gd name="connsiteX4" fmla="*/ 0 w 100420"/>
                      <a:gd name="connsiteY4" fmla="*/ 39273 h 74407"/>
                      <a:gd name="connsiteX0" fmla="*/ 30 w 100450"/>
                      <a:gd name="connsiteY0" fmla="*/ 39338 h 84624"/>
                      <a:gd name="connsiteX1" fmla="*/ 50240 w 100450"/>
                      <a:gd name="connsiteY1" fmla="*/ 1665 h 84624"/>
                      <a:gd name="connsiteX2" fmla="*/ 100450 w 100450"/>
                      <a:gd name="connsiteY2" fmla="*/ 39338 h 84624"/>
                      <a:gd name="connsiteX3" fmla="*/ 45477 w 100450"/>
                      <a:gd name="connsiteY3" fmla="*/ 81773 h 84624"/>
                      <a:gd name="connsiteX4" fmla="*/ 30 w 100450"/>
                      <a:gd name="connsiteY4" fmla="*/ 39338 h 84624"/>
                      <a:gd name="connsiteX0" fmla="*/ 16 w 100436"/>
                      <a:gd name="connsiteY0" fmla="*/ 37673 h 80108"/>
                      <a:gd name="connsiteX1" fmla="*/ 50226 w 100436"/>
                      <a:gd name="connsiteY1" fmla="*/ 0 h 80108"/>
                      <a:gd name="connsiteX2" fmla="*/ 100436 w 100436"/>
                      <a:gd name="connsiteY2" fmla="*/ 37673 h 80108"/>
                      <a:gd name="connsiteX3" fmla="*/ 45463 w 100436"/>
                      <a:gd name="connsiteY3" fmla="*/ 80108 h 80108"/>
                      <a:gd name="connsiteX4" fmla="*/ 16 w 100436"/>
                      <a:gd name="connsiteY4" fmla="*/ 37673 h 80108"/>
                      <a:gd name="connsiteX0" fmla="*/ 1110 w 101530"/>
                      <a:gd name="connsiteY0" fmla="*/ 37673 h 80108"/>
                      <a:gd name="connsiteX1" fmla="*/ 51320 w 101530"/>
                      <a:gd name="connsiteY1" fmla="*/ 0 h 80108"/>
                      <a:gd name="connsiteX2" fmla="*/ 101530 w 101530"/>
                      <a:gd name="connsiteY2" fmla="*/ 37673 h 80108"/>
                      <a:gd name="connsiteX3" fmla="*/ 46557 w 101530"/>
                      <a:gd name="connsiteY3" fmla="*/ 80108 h 80108"/>
                      <a:gd name="connsiteX4" fmla="*/ 1110 w 101530"/>
                      <a:gd name="connsiteY4" fmla="*/ 37673 h 80108"/>
                      <a:gd name="connsiteX0" fmla="*/ 1110 w 101530"/>
                      <a:gd name="connsiteY0" fmla="*/ 37725 h 80160"/>
                      <a:gd name="connsiteX1" fmla="*/ 51320 w 101530"/>
                      <a:gd name="connsiteY1" fmla="*/ 52 h 80160"/>
                      <a:gd name="connsiteX2" fmla="*/ 101530 w 101530"/>
                      <a:gd name="connsiteY2" fmla="*/ 37725 h 80160"/>
                      <a:gd name="connsiteX3" fmla="*/ 46557 w 101530"/>
                      <a:gd name="connsiteY3" fmla="*/ 80160 h 80160"/>
                      <a:gd name="connsiteX4" fmla="*/ 1110 w 101530"/>
                      <a:gd name="connsiteY4" fmla="*/ 37725 h 80160"/>
                      <a:gd name="connsiteX0" fmla="*/ 1878 w 102298"/>
                      <a:gd name="connsiteY0" fmla="*/ 37725 h 81506"/>
                      <a:gd name="connsiteX1" fmla="*/ 52088 w 102298"/>
                      <a:gd name="connsiteY1" fmla="*/ 52 h 81506"/>
                      <a:gd name="connsiteX2" fmla="*/ 102298 w 102298"/>
                      <a:gd name="connsiteY2" fmla="*/ 37725 h 81506"/>
                      <a:gd name="connsiteX3" fmla="*/ 47325 w 102298"/>
                      <a:gd name="connsiteY3" fmla="*/ 80160 h 81506"/>
                      <a:gd name="connsiteX4" fmla="*/ 1878 w 102298"/>
                      <a:gd name="connsiteY4" fmla="*/ 37725 h 81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298" h="81506">
                        <a:moveTo>
                          <a:pt x="1878" y="37725"/>
                        </a:moveTo>
                        <a:cubicBezTo>
                          <a:pt x="9815" y="-3010"/>
                          <a:pt x="35351" y="52"/>
                          <a:pt x="52088" y="52"/>
                        </a:cubicBezTo>
                        <a:cubicBezTo>
                          <a:pt x="68825" y="52"/>
                          <a:pt x="102298" y="20207"/>
                          <a:pt x="102298" y="37725"/>
                        </a:cubicBezTo>
                        <a:cubicBezTo>
                          <a:pt x="102298" y="55243"/>
                          <a:pt x="83112" y="75398"/>
                          <a:pt x="47325" y="80160"/>
                        </a:cubicBezTo>
                        <a:cubicBezTo>
                          <a:pt x="11538" y="84922"/>
                          <a:pt x="-6059" y="78460"/>
                          <a:pt x="1878" y="377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7" name="Oval 201"/>
                  <p:cNvSpPr/>
                  <p:nvPr/>
                </p:nvSpPr>
                <p:spPr>
                  <a:xfrm>
                    <a:off x="3382723" y="3424402"/>
                    <a:ext cx="131517" cy="8271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11 w 120394"/>
                      <a:gd name="connsiteY0" fmla="*/ 34221 h 62504"/>
                      <a:gd name="connsiteX1" fmla="*/ 56997 w 120394"/>
                      <a:gd name="connsiteY1" fmla="*/ 120 h 62504"/>
                      <a:gd name="connsiteX2" fmla="*/ 120362 w 120394"/>
                      <a:gd name="connsiteY2" fmla="*/ 24394 h 62504"/>
                      <a:gd name="connsiteX3" fmla="*/ 64671 w 120394"/>
                      <a:gd name="connsiteY3" fmla="*/ 62367 h 62504"/>
                      <a:gd name="connsiteX4" fmla="*/ 211 w 120394"/>
                      <a:gd name="connsiteY4" fmla="*/ 34221 h 62504"/>
                      <a:gd name="connsiteX0" fmla="*/ 395 w 120578"/>
                      <a:gd name="connsiteY0" fmla="*/ 34362 h 62645"/>
                      <a:gd name="connsiteX1" fmla="*/ 57181 w 120578"/>
                      <a:gd name="connsiteY1" fmla="*/ 261 h 62645"/>
                      <a:gd name="connsiteX2" fmla="*/ 120546 w 120578"/>
                      <a:gd name="connsiteY2" fmla="*/ 24535 h 62645"/>
                      <a:gd name="connsiteX3" fmla="*/ 64855 w 120578"/>
                      <a:gd name="connsiteY3" fmla="*/ 62508 h 62645"/>
                      <a:gd name="connsiteX4" fmla="*/ 395 w 120578"/>
                      <a:gd name="connsiteY4" fmla="*/ 34362 h 62645"/>
                      <a:gd name="connsiteX0" fmla="*/ 395 w 120608"/>
                      <a:gd name="connsiteY0" fmla="*/ 34362 h 63001"/>
                      <a:gd name="connsiteX1" fmla="*/ 57181 w 120608"/>
                      <a:gd name="connsiteY1" fmla="*/ 261 h 63001"/>
                      <a:gd name="connsiteX2" fmla="*/ 120546 w 120608"/>
                      <a:gd name="connsiteY2" fmla="*/ 24535 h 63001"/>
                      <a:gd name="connsiteX3" fmla="*/ 64855 w 120608"/>
                      <a:gd name="connsiteY3" fmla="*/ 62508 h 63001"/>
                      <a:gd name="connsiteX4" fmla="*/ 395 w 120608"/>
                      <a:gd name="connsiteY4" fmla="*/ 34362 h 63001"/>
                      <a:gd name="connsiteX0" fmla="*/ 263 w 120811"/>
                      <a:gd name="connsiteY0" fmla="*/ 34361 h 61995"/>
                      <a:gd name="connsiteX1" fmla="*/ 57049 w 120811"/>
                      <a:gd name="connsiteY1" fmla="*/ 260 h 61995"/>
                      <a:gd name="connsiteX2" fmla="*/ 120414 w 120811"/>
                      <a:gd name="connsiteY2" fmla="*/ 24534 h 61995"/>
                      <a:gd name="connsiteX3" fmla="*/ 73492 w 120811"/>
                      <a:gd name="connsiteY3" fmla="*/ 61614 h 61995"/>
                      <a:gd name="connsiteX4" fmla="*/ 263 w 120811"/>
                      <a:gd name="connsiteY4" fmla="*/ 34361 h 61995"/>
                      <a:gd name="connsiteX0" fmla="*/ 263 w 121089"/>
                      <a:gd name="connsiteY0" fmla="*/ 34418 h 62052"/>
                      <a:gd name="connsiteX1" fmla="*/ 57049 w 121089"/>
                      <a:gd name="connsiteY1" fmla="*/ 317 h 62052"/>
                      <a:gd name="connsiteX2" fmla="*/ 120414 w 121089"/>
                      <a:gd name="connsiteY2" fmla="*/ 24591 h 62052"/>
                      <a:gd name="connsiteX3" fmla="*/ 73492 w 121089"/>
                      <a:gd name="connsiteY3" fmla="*/ 61671 h 62052"/>
                      <a:gd name="connsiteX4" fmla="*/ 263 w 121089"/>
                      <a:gd name="connsiteY4" fmla="*/ 34418 h 62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089" h="62052">
                        <a:moveTo>
                          <a:pt x="263" y="34418"/>
                        </a:moveTo>
                        <a:cubicBezTo>
                          <a:pt x="-2477" y="24192"/>
                          <a:pt x="16196" y="2848"/>
                          <a:pt x="57049" y="317"/>
                        </a:cubicBezTo>
                        <a:cubicBezTo>
                          <a:pt x="97902" y="-2214"/>
                          <a:pt x="116578" y="10792"/>
                          <a:pt x="120414" y="24591"/>
                        </a:cubicBezTo>
                        <a:cubicBezTo>
                          <a:pt x="124250" y="38390"/>
                          <a:pt x="112152" y="58247"/>
                          <a:pt x="73492" y="61671"/>
                        </a:cubicBezTo>
                        <a:cubicBezTo>
                          <a:pt x="34832" y="65095"/>
                          <a:pt x="3003" y="44644"/>
                          <a:pt x="263" y="344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8" name="Oval 201"/>
                  <p:cNvSpPr/>
                  <p:nvPr/>
                </p:nvSpPr>
                <p:spPr>
                  <a:xfrm>
                    <a:off x="3354289" y="4198329"/>
                    <a:ext cx="172238" cy="11853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198 w 114813"/>
                      <a:gd name="connsiteY0" fmla="*/ 40575 h 66810"/>
                      <a:gd name="connsiteX1" fmla="*/ 51408 w 114813"/>
                      <a:gd name="connsiteY1" fmla="*/ 2902 h 66810"/>
                      <a:gd name="connsiteX2" fmla="*/ 114773 w 114813"/>
                      <a:gd name="connsiteY2" fmla="*/ 27176 h 66810"/>
                      <a:gd name="connsiteX3" fmla="*/ 59082 w 114813"/>
                      <a:gd name="connsiteY3" fmla="*/ 65149 h 66810"/>
                      <a:gd name="connsiteX4" fmla="*/ 1198 w 114813"/>
                      <a:gd name="connsiteY4" fmla="*/ 40575 h 66810"/>
                      <a:gd name="connsiteX0" fmla="*/ 1198 w 114821"/>
                      <a:gd name="connsiteY0" fmla="*/ 40575 h 65305"/>
                      <a:gd name="connsiteX1" fmla="*/ 51408 w 114821"/>
                      <a:gd name="connsiteY1" fmla="*/ 2902 h 65305"/>
                      <a:gd name="connsiteX2" fmla="*/ 114773 w 114821"/>
                      <a:gd name="connsiteY2" fmla="*/ 27176 h 65305"/>
                      <a:gd name="connsiteX3" fmla="*/ 59082 w 114821"/>
                      <a:gd name="connsiteY3" fmla="*/ 65149 h 65305"/>
                      <a:gd name="connsiteX4" fmla="*/ 1198 w 114821"/>
                      <a:gd name="connsiteY4" fmla="*/ 40575 h 65305"/>
                      <a:gd name="connsiteX0" fmla="*/ 915 w 114538"/>
                      <a:gd name="connsiteY0" fmla="*/ 40790 h 65520"/>
                      <a:gd name="connsiteX1" fmla="*/ 51125 w 114538"/>
                      <a:gd name="connsiteY1" fmla="*/ 3117 h 65520"/>
                      <a:gd name="connsiteX2" fmla="*/ 114490 w 114538"/>
                      <a:gd name="connsiteY2" fmla="*/ 27391 h 65520"/>
                      <a:gd name="connsiteX3" fmla="*/ 58799 w 114538"/>
                      <a:gd name="connsiteY3" fmla="*/ 65364 h 65520"/>
                      <a:gd name="connsiteX4" fmla="*/ 915 w 114538"/>
                      <a:gd name="connsiteY4" fmla="*/ 40790 h 65520"/>
                      <a:gd name="connsiteX0" fmla="*/ 915 w 115985"/>
                      <a:gd name="connsiteY0" fmla="*/ 40790 h 65747"/>
                      <a:gd name="connsiteX1" fmla="*/ 51125 w 115985"/>
                      <a:gd name="connsiteY1" fmla="*/ 3117 h 65747"/>
                      <a:gd name="connsiteX2" fmla="*/ 114490 w 115985"/>
                      <a:gd name="connsiteY2" fmla="*/ 27391 h 65747"/>
                      <a:gd name="connsiteX3" fmla="*/ 58799 w 115985"/>
                      <a:gd name="connsiteY3" fmla="*/ 65364 h 65747"/>
                      <a:gd name="connsiteX4" fmla="*/ 915 w 115985"/>
                      <a:gd name="connsiteY4" fmla="*/ 40790 h 65747"/>
                      <a:gd name="connsiteX0" fmla="*/ 150 w 108383"/>
                      <a:gd name="connsiteY0" fmla="*/ 38359 h 63191"/>
                      <a:gd name="connsiteX1" fmla="*/ 50360 w 108383"/>
                      <a:gd name="connsiteY1" fmla="*/ 686 h 63191"/>
                      <a:gd name="connsiteX2" fmla="*/ 107659 w 108383"/>
                      <a:gd name="connsiteY2" fmla="*/ 28277 h 63191"/>
                      <a:gd name="connsiteX3" fmla="*/ 58034 w 108383"/>
                      <a:gd name="connsiteY3" fmla="*/ 62933 h 63191"/>
                      <a:gd name="connsiteX4" fmla="*/ 150 w 108383"/>
                      <a:gd name="connsiteY4" fmla="*/ 38359 h 63191"/>
                      <a:gd name="connsiteX0" fmla="*/ 606 w 109698"/>
                      <a:gd name="connsiteY0" fmla="*/ 41217 h 66049"/>
                      <a:gd name="connsiteX1" fmla="*/ 50816 w 109698"/>
                      <a:gd name="connsiteY1" fmla="*/ 3544 h 66049"/>
                      <a:gd name="connsiteX2" fmla="*/ 108115 w 109698"/>
                      <a:gd name="connsiteY2" fmla="*/ 31135 h 66049"/>
                      <a:gd name="connsiteX3" fmla="*/ 58490 w 109698"/>
                      <a:gd name="connsiteY3" fmla="*/ 65791 h 66049"/>
                      <a:gd name="connsiteX4" fmla="*/ 606 w 109698"/>
                      <a:gd name="connsiteY4" fmla="*/ 41217 h 66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698" h="66049">
                        <a:moveTo>
                          <a:pt x="606" y="41217"/>
                        </a:moveTo>
                        <a:cubicBezTo>
                          <a:pt x="-2108" y="21273"/>
                          <a:pt x="2565" y="-10699"/>
                          <a:pt x="50816" y="3544"/>
                        </a:cubicBezTo>
                        <a:cubicBezTo>
                          <a:pt x="99067" y="17787"/>
                          <a:pt x="115177" y="858"/>
                          <a:pt x="108115" y="31135"/>
                        </a:cubicBezTo>
                        <a:cubicBezTo>
                          <a:pt x="101053" y="61412"/>
                          <a:pt x="76408" y="64111"/>
                          <a:pt x="58490" y="65791"/>
                        </a:cubicBezTo>
                        <a:cubicBezTo>
                          <a:pt x="40572" y="67471"/>
                          <a:pt x="3320" y="61161"/>
                          <a:pt x="606" y="4121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9" name="Oval 201"/>
                  <p:cNvSpPr/>
                  <p:nvPr/>
                </p:nvSpPr>
                <p:spPr>
                  <a:xfrm>
                    <a:off x="3372530" y="4021076"/>
                    <a:ext cx="176007" cy="11497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941 w 114556"/>
                      <a:gd name="connsiteY0" fmla="*/ 37883 h 64273"/>
                      <a:gd name="connsiteX1" fmla="*/ 51151 w 114556"/>
                      <a:gd name="connsiteY1" fmla="*/ 210 h 64273"/>
                      <a:gd name="connsiteX2" fmla="*/ 114516 w 114556"/>
                      <a:gd name="connsiteY2" fmla="*/ 24484 h 64273"/>
                      <a:gd name="connsiteX3" fmla="*/ 58825 w 114556"/>
                      <a:gd name="connsiteY3" fmla="*/ 62457 h 64273"/>
                      <a:gd name="connsiteX4" fmla="*/ 941 w 114556"/>
                      <a:gd name="connsiteY4" fmla="*/ 37883 h 64273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556" h="64614">
                        <a:moveTo>
                          <a:pt x="941" y="38224"/>
                        </a:moveTo>
                        <a:cubicBezTo>
                          <a:pt x="8318" y="19590"/>
                          <a:pt x="223" y="-3907"/>
                          <a:pt x="51151" y="551"/>
                        </a:cubicBezTo>
                        <a:cubicBezTo>
                          <a:pt x="102079" y="5009"/>
                          <a:pt x="113237" y="13113"/>
                          <a:pt x="114516" y="24825"/>
                        </a:cubicBezTo>
                        <a:cubicBezTo>
                          <a:pt x="115795" y="36537"/>
                          <a:pt x="86524" y="56099"/>
                          <a:pt x="58825" y="62798"/>
                        </a:cubicBezTo>
                        <a:cubicBezTo>
                          <a:pt x="31126" y="69497"/>
                          <a:pt x="-6436" y="56858"/>
                          <a:pt x="941" y="3822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0" name="Oval 201"/>
                  <p:cNvSpPr/>
                  <p:nvPr/>
                </p:nvSpPr>
                <p:spPr>
                  <a:xfrm>
                    <a:off x="3384107" y="3855401"/>
                    <a:ext cx="168342" cy="112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3 w 113646"/>
                      <a:gd name="connsiteY0" fmla="*/ 37894 h 69805"/>
                      <a:gd name="connsiteX1" fmla="*/ 50263 w 113646"/>
                      <a:gd name="connsiteY1" fmla="*/ 221 h 69805"/>
                      <a:gd name="connsiteX2" fmla="*/ 113628 w 113646"/>
                      <a:gd name="connsiteY2" fmla="*/ 24495 h 69805"/>
                      <a:gd name="connsiteX3" fmla="*/ 55609 w 113646"/>
                      <a:gd name="connsiteY3" fmla="*/ 68721 h 69805"/>
                      <a:gd name="connsiteX4" fmla="*/ 53 w 113646"/>
                      <a:gd name="connsiteY4" fmla="*/ 37894 h 69805"/>
                      <a:gd name="connsiteX0" fmla="*/ 22 w 113615"/>
                      <a:gd name="connsiteY0" fmla="*/ 42662 h 74573"/>
                      <a:gd name="connsiteX1" fmla="*/ 50232 w 113615"/>
                      <a:gd name="connsiteY1" fmla="*/ 4989 h 74573"/>
                      <a:gd name="connsiteX2" fmla="*/ 113597 w 113615"/>
                      <a:gd name="connsiteY2" fmla="*/ 29263 h 74573"/>
                      <a:gd name="connsiteX3" fmla="*/ 55578 w 113615"/>
                      <a:gd name="connsiteY3" fmla="*/ 73489 h 74573"/>
                      <a:gd name="connsiteX4" fmla="*/ 22 w 113615"/>
                      <a:gd name="connsiteY4" fmla="*/ 42662 h 74573"/>
                      <a:gd name="connsiteX0" fmla="*/ 985 w 114578"/>
                      <a:gd name="connsiteY0" fmla="*/ 46467 h 81775"/>
                      <a:gd name="connsiteX1" fmla="*/ 51195 w 114578"/>
                      <a:gd name="connsiteY1" fmla="*/ 8794 h 81775"/>
                      <a:gd name="connsiteX2" fmla="*/ 114560 w 114578"/>
                      <a:gd name="connsiteY2" fmla="*/ 33068 h 81775"/>
                      <a:gd name="connsiteX3" fmla="*/ 56541 w 114578"/>
                      <a:gd name="connsiteY3" fmla="*/ 77294 h 81775"/>
                      <a:gd name="connsiteX4" fmla="*/ 985 w 114578"/>
                      <a:gd name="connsiteY4" fmla="*/ 46467 h 81775"/>
                      <a:gd name="connsiteX0" fmla="*/ 247 w 113840"/>
                      <a:gd name="connsiteY0" fmla="*/ 48312 h 86074"/>
                      <a:gd name="connsiteX1" fmla="*/ 50457 w 113840"/>
                      <a:gd name="connsiteY1" fmla="*/ 10639 h 86074"/>
                      <a:gd name="connsiteX2" fmla="*/ 113822 w 113840"/>
                      <a:gd name="connsiteY2" fmla="*/ 34913 h 86074"/>
                      <a:gd name="connsiteX3" fmla="*/ 55803 w 113840"/>
                      <a:gd name="connsiteY3" fmla="*/ 79139 h 86074"/>
                      <a:gd name="connsiteX4" fmla="*/ 247 w 113840"/>
                      <a:gd name="connsiteY4" fmla="*/ 48312 h 86074"/>
                      <a:gd name="connsiteX0" fmla="*/ 226 w 110711"/>
                      <a:gd name="connsiteY0" fmla="*/ 33497 h 74760"/>
                      <a:gd name="connsiteX1" fmla="*/ 47332 w 110711"/>
                      <a:gd name="connsiteY1" fmla="*/ 4756 h 74760"/>
                      <a:gd name="connsiteX2" fmla="*/ 110697 w 110711"/>
                      <a:gd name="connsiteY2" fmla="*/ 29030 h 74760"/>
                      <a:gd name="connsiteX3" fmla="*/ 52678 w 110711"/>
                      <a:gd name="connsiteY3" fmla="*/ 73256 h 74760"/>
                      <a:gd name="connsiteX4" fmla="*/ 226 w 110711"/>
                      <a:gd name="connsiteY4" fmla="*/ 33497 h 74760"/>
                      <a:gd name="connsiteX0" fmla="*/ 334 w 110819"/>
                      <a:gd name="connsiteY0" fmla="*/ 35455 h 77982"/>
                      <a:gd name="connsiteX1" fmla="*/ 47440 w 110819"/>
                      <a:gd name="connsiteY1" fmla="*/ 6714 h 77982"/>
                      <a:gd name="connsiteX2" fmla="*/ 110805 w 110819"/>
                      <a:gd name="connsiteY2" fmla="*/ 30988 h 77982"/>
                      <a:gd name="connsiteX3" fmla="*/ 52786 w 110819"/>
                      <a:gd name="connsiteY3" fmla="*/ 75214 h 77982"/>
                      <a:gd name="connsiteX4" fmla="*/ 334 w 110819"/>
                      <a:gd name="connsiteY4" fmla="*/ 35455 h 77982"/>
                      <a:gd name="connsiteX0" fmla="*/ 357 w 110842"/>
                      <a:gd name="connsiteY0" fmla="*/ 43306 h 85833"/>
                      <a:gd name="connsiteX1" fmla="*/ 47463 w 110842"/>
                      <a:gd name="connsiteY1" fmla="*/ 14565 h 85833"/>
                      <a:gd name="connsiteX2" fmla="*/ 110828 w 110842"/>
                      <a:gd name="connsiteY2" fmla="*/ 38839 h 85833"/>
                      <a:gd name="connsiteX3" fmla="*/ 52809 w 110842"/>
                      <a:gd name="connsiteY3" fmla="*/ 83065 h 85833"/>
                      <a:gd name="connsiteX4" fmla="*/ 357 w 110842"/>
                      <a:gd name="connsiteY4" fmla="*/ 43306 h 85833"/>
                      <a:gd name="connsiteX0" fmla="*/ 357 w 111296"/>
                      <a:gd name="connsiteY0" fmla="*/ 43306 h 85833"/>
                      <a:gd name="connsiteX1" fmla="*/ 47463 w 111296"/>
                      <a:gd name="connsiteY1" fmla="*/ 14565 h 85833"/>
                      <a:gd name="connsiteX2" fmla="*/ 110828 w 111296"/>
                      <a:gd name="connsiteY2" fmla="*/ 38839 h 85833"/>
                      <a:gd name="connsiteX3" fmla="*/ 52809 w 111296"/>
                      <a:gd name="connsiteY3" fmla="*/ 83065 h 85833"/>
                      <a:gd name="connsiteX4" fmla="*/ 357 w 111296"/>
                      <a:gd name="connsiteY4" fmla="*/ 43306 h 85833"/>
                      <a:gd name="connsiteX0" fmla="*/ 1 w 110472"/>
                      <a:gd name="connsiteY0" fmla="*/ 34109 h 73882"/>
                      <a:gd name="connsiteX1" fmla="*/ 51762 w 110472"/>
                      <a:gd name="connsiteY1" fmla="*/ 5368 h 73882"/>
                      <a:gd name="connsiteX2" fmla="*/ 110472 w 110472"/>
                      <a:gd name="connsiteY2" fmla="*/ 29642 h 73882"/>
                      <a:gd name="connsiteX3" fmla="*/ 52453 w 110472"/>
                      <a:gd name="connsiteY3" fmla="*/ 73868 h 73882"/>
                      <a:gd name="connsiteX4" fmla="*/ 1 w 110472"/>
                      <a:gd name="connsiteY4" fmla="*/ 34109 h 73882"/>
                      <a:gd name="connsiteX0" fmla="*/ 711 w 111182"/>
                      <a:gd name="connsiteY0" fmla="*/ 39013 h 78996"/>
                      <a:gd name="connsiteX1" fmla="*/ 52472 w 111182"/>
                      <a:gd name="connsiteY1" fmla="*/ 10272 h 78996"/>
                      <a:gd name="connsiteX2" fmla="*/ 111182 w 111182"/>
                      <a:gd name="connsiteY2" fmla="*/ 34546 h 78996"/>
                      <a:gd name="connsiteX3" fmla="*/ 53163 w 111182"/>
                      <a:gd name="connsiteY3" fmla="*/ 78772 h 78996"/>
                      <a:gd name="connsiteX4" fmla="*/ 711 w 111182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672 w 109855"/>
                      <a:gd name="connsiteY0" fmla="*/ 31491 h 71777"/>
                      <a:gd name="connsiteX1" fmla="*/ 52433 w 109855"/>
                      <a:gd name="connsiteY1" fmla="*/ 2750 h 71777"/>
                      <a:gd name="connsiteX2" fmla="*/ 109591 w 109855"/>
                      <a:gd name="connsiteY2" fmla="*/ 21665 h 71777"/>
                      <a:gd name="connsiteX3" fmla="*/ 53124 w 109855"/>
                      <a:gd name="connsiteY3" fmla="*/ 71250 h 71777"/>
                      <a:gd name="connsiteX4" fmla="*/ 672 w 109855"/>
                      <a:gd name="connsiteY4" fmla="*/ 31491 h 71777"/>
                      <a:gd name="connsiteX0" fmla="*/ 760 w 109943"/>
                      <a:gd name="connsiteY0" fmla="*/ 42182 h 82468"/>
                      <a:gd name="connsiteX1" fmla="*/ 52521 w 109943"/>
                      <a:gd name="connsiteY1" fmla="*/ 13441 h 82468"/>
                      <a:gd name="connsiteX2" fmla="*/ 109679 w 109943"/>
                      <a:gd name="connsiteY2" fmla="*/ 32356 h 82468"/>
                      <a:gd name="connsiteX3" fmla="*/ 53212 w 109943"/>
                      <a:gd name="connsiteY3" fmla="*/ 81941 h 82468"/>
                      <a:gd name="connsiteX4" fmla="*/ 760 w 109943"/>
                      <a:gd name="connsiteY4" fmla="*/ 42182 h 82468"/>
                      <a:gd name="connsiteX0" fmla="*/ 661 w 109844"/>
                      <a:gd name="connsiteY0" fmla="*/ 37826 h 78111"/>
                      <a:gd name="connsiteX1" fmla="*/ 52422 w 109844"/>
                      <a:gd name="connsiteY1" fmla="*/ 9085 h 78111"/>
                      <a:gd name="connsiteX2" fmla="*/ 109580 w 109844"/>
                      <a:gd name="connsiteY2" fmla="*/ 28000 h 78111"/>
                      <a:gd name="connsiteX3" fmla="*/ 53113 w 109844"/>
                      <a:gd name="connsiteY3" fmla="*/ 77585 h 78111"/>
                      <a:gd name="connsiteX4" fmla="*/ 661 w 109844"/>
                      <a:gd name="connsiteY4" fmla="*/ 37826 h 78111"/>
                      <a:gd name="connsiteX0" fmla="*/ 525 w 109708"/>
                      <a:gd name="connsiteY0" fmla="*/ 41618 h 84086"/>
                      <a:gd name="connsiteX1" fmla="*/ 52286 w 109708"/>
                      <a:gd name="connsiteY1" fmla="*/ 12877 h 84086"/>
                      <a:gd name="connsiteX2" fmla="*/ 109444 w 109708"/>
                      <a:gd name="connsiteY2" fmla="*/ 31792 h 84086"/>
                      <a:gd name="connsiteX3" fmla="*/ 52977 w 109708"/>
                      <a:gd name="connsiteY3" fmla="*/ 81377 h 84086"/>
                      <a:gd name="connsiteX4" fmla="*/ 525 w 109708"/>
                      <a:gd name="connsiteY4" fmla="*/ 41618 h 84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08" h="84086">
                        <a:moveTo>
                          <a:pt x="525" y="41618"/>
                        </a:moveTo>
                        <a:cubicBezTo>
                          <a:pt x="-5022" y="-13568"/>
                          <a:pt x="34908" y="-3349"/>
                          <a:pt x="52286" y="12877"/>
                        </a:cubicBezTo>
                        <a:cubicBezTo>
                          <a:pt x="69664" y="29103"/>
                          <a:pt x="105450" y="1618"/>
                          <a:pt x="109444" y="31792"/>
                        </a:cubicBezTo>
                        <a:cubicBezTo>
                          <a:pt x="113438" y="61966"/>
                          <a:pt x="71130" y="79739"/>
                          <a:pt x="52977" y="81377"/>
                        </a:cubicBezTo>
                        <a:cubicBezTo>
                          <a:pt x="34824" y="83015"/>
                          <a:pt x="6072" y="96804"/>
                          <a:pt x="525" y="416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1" name="Oval 201"/>
                  <p:cNvSpPr/>
                  <p:nvPr/>
                </p:nvSpPr>
                <p:spPr>
                  <a:xfrm>
                    <a:off x="3386316" y="3704441"/>
                    <a:ext cx="173322" cy="9450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34 w 105853"/>
                      <a:gd name="connsiteY0" fmla="*/ 38149 h 63228"/>
                      <a:gd name="connsiteX1" fmla="*/ 50444 w 105853"/>
                      <a:gd name="connsiteY1" fmla="*/ 476 h 63228"/>
                      <a:gd name="connsiteX2" fmla="*/ 105816 w 105853"/>
                      <a:gd name="connsiteY2" fmla="*/ 19914 h 63228"/>
                      <a:gd name="connsiteX3" fmla="*/ 58118 w 105853"/>
                      <a:gd name="connsiteY3" fmla="*/ 62723 h 63228"/>
                      <a:gd name="connsiteX4" fmla="*/ 234 w 105853"/>
                      <a:gd name="connsiteY4" fmla="*/ 38149 h 63228"/>
                      <a:gd name="connsiteX0" fmla="*/ 152 w 105771"/>
                      <a:gd name="connsiteY0" fmla="*/ 38149 h 63979"/>
                      <a:gd name="connsiteX1" fmla="*/ 50362 w 105771"/>
                      <a:gd name="connsiteY1" fmla="*/ 476 h 63979"/>
                      <a:gd name="connsiteX2" fmla="*/ 105734 w 105771"/>
                      <a:gd name="connsiteY2" fmla="*/ 19914 h 63979"/>
                      <a:gd name="connsiteX3" fmla="*/ 58036 w 105771"/>
                      <a:gd name="connsiteY3" fmla="*/ 62723 h 63979"/>
                      <a:gd name="connsiteX4" fmla="*/ 152 w 105771"/>
                      <a:gd name="connsiteY4" fmla="*/ 38149 h 63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771" h="63979">
                        <a:moveTo>
                          <a:pt x="152" y="38149"/>
                        </a:moveTo>
                        <a:cubicBezTo>
                          <a:pt x="-2594" y="11043"/>
                          <a:pt x="32765" y="3515"/>
                          <a:pt x="50362" y="476"/>
                        </a:cubicBezTo>
                        <a:cubicBezTo>
                          <a:pt x="67959" y="-2563"/>
                          <a:pt x="104455" y="9540"/>
                          <a:pt x="105734" y="19914"/>
                        </a:cubicBezTo>
                        <a:cubicBezTo>
                          <a:pt x="107013" y="30288"/>
                          <a:pt x="75633" y="59684"/>
                          <a:pt x="58036" y="62723"/>
                        </a:cubicBezTo>
                        <a:cubicBezTo>
                          <a:pt x="40439" y="65762"/>
                          <a:pt x="2898" y="65255"/>
                          <a:pt x="152" y="3814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2" name="Oval 201"/>
                  <p:cNvSpPr/>
                  <p:nvPr/>
                </p:nvSpPr>
                <p:spPr>
                  <a:xfrm>
                    <a:off x="3368721" y="3562105"/>
                    <a:ext cx="166426" cy="10201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01 w 113716"/>
                      <a:gd name="connsiteY0" fmla="*/ 43199 h 69113"/>
                      <a:gd name="connsiteX1" fmla="*/ 50311 w 113716"/>
                      <a:gd name="connsiteY1" fmla="*/ 167 h 69113"/>
                      <a:gd name="connsiteX2" fmla="*/ 113676 w 113716"/>
                      <a:gd name="connsiteY2" fmla="*/ 29800 h 69113"/>
                      <a:gd name="connsiteX3" fmla="*/ 57985 w 113716"/>
                      <a:gd name="connsiteY3" fmla="*/ 67773 h 69113"/>
                      <a:gd name="connsiteX4" fmla="*/ 101 w 113716"/>
                      <a:gd name="connsiteY4" fmla="*/ 43199 h 69113"/>
                      <a:gd name="connsiteX0" fmla="*/ 140 w 113755"/>
                      <a:gd name="connsiteY0" fmla="*/ 45510 h 71424"/>
                      <a:gd name="connsiteX1" fmla="*/ 50350 w 113755"/>
                      <a:gd name="connsiteY1" fmla="*/ 2478 h 71424"/>
                      <a:gd name="connsiteX2" fmla="*/ 113715 w 113755"/>
                      <a:gd name="connsiteY2" fmla="*/ 32111 h 71424"/>
                      <a:gd name="connsiteX3" fmla="*/ 58024 w 113755"/>
                      <a:gd name="connsiteY3" fmla="*/ 70084 h 71424"/>
                      <a:gd name="connsiteX4" fmla="*/ 140 w 113755"/>
                      <a:gd name="connsiteY4" fmla="*/ 45510 h 71424"/>
                      <a:gd name="connsiteX0" fmla="*/ 140 w 113897"/>
                      <a:gd name="connsiteY0" fmla="*/ 48415 h 74329"/>
                      <a:gd name="connsiteX1" fmla="*/ 50350 w 113897"/>
                      <a:gd name="connsiteY1" fmla="*/ 5383 h 74329"/>
                      <a:gd name="connsiteX2" fmla="*/ 113715 w 113897"/>
                      <a:gd name="connsiteY2" fmla="*/ 35016 h 74329"/>
                      <a:gd name="connsiteX3" fmla="*/ 58024 w 113897"/>
                      <a:gd name="connsiteY3" fmla="*/ 72989 h 74329"/>
                      <a:gd name="connsiteX4" fmla="*/ 140 w 113897"/>
                      <a:gd name="connsiteY4" fmla="*/ 48415 h 74329"/>
                      <a:gd name="connsiteX0" fmla="*/ 36 w 109085"/>
                      <a:gd name="connsiteY0" fmla="*/ 50194 h 75473"/>
                      <a:gd name="connsiteX1" fmla="*/ 50246 w 109085"/>
                      <a:gd name="connsiteY1" fmla="*/ 7162 h 75473"/>
                      <a:gd name="connsiteX2" fmla="*/ 108926 w 109085"/>
                      <a:gd name="connsiteY2" fmla="*/ 23396 h 75473"/>
                      <a:gd name="connsiteX3" fmla="*/ 57920 w 109085"/>
                      <a:gd name="connsiteY3" fmla="*/ 74768 h 75473"/>
                      <a:gd name="connsiteX4" fmla="*/ 36 w 109085"/>
                      <a:gd name="connsiteY4" fmla="*/ 50194 h 75473"/>
                      <a:gd name="connsiteX0" fmla="*/ 6 w 109055"/>
                      <a:gd name="connsiteY0" fmla="*/ 50194 h 75784"/>
                      <a:gd name="connsiteX1" fmla="*/ 50216 w 109055"/>
                      <a:gd name="connsiteY1" fmla="*/ 7162 h 75784"/>
                      <a:gd name="connsiteX2" fmla="*/ 108896 w 109055"/>
                      <a:gd name="connsiteY2" fmla="*/ 23396 h 75784"/>
                      <a:gd name="connsiteX3" fmla="*/ 57890 w 109055"/>
                      <a:gd name="connsiteY3" fmla="*/ 74768 h 75784"/>
                      <a:gd name="connsiteX4" fmla="*/ 6 w 109055"/>
                      <a:gd name="connsiteY4" fmla="*/ 50194 h 75784"/>
                      <a:gd name="connsiteX0" fmla="*/ 89 w 109138"/>
                      <a:gd name="connsiteY0" fmla="*/ 50194 h 77104"/>
                      <a:gd name="connsiteX1" fmla="*/ 50299 w 109138"/>
                      <a:gd name="connsiteY1" fmla="*/ 7162 h 77104"/>
                      <a:gd name="connsiteX2" fmla="*/ 108979 w 109138"/>
                      <a:gd name="connsiteY2" fmla="*/ 23396 h 77104"/>
                      <a:gd name="connsiteX3" fmla="*/ 57973 w 109138"/>
                      <a:gd name="connsiteY3" fmla="*/ 74768 h 77104"/>
                      <a:gd name="connsiteX4" fmla="*/ 89 w 109138"/>
                      <a:gd name="connsiteY4" fmla="*/ 50194 h 77104"/>
                      <a:gd name="connsiteX0" fmla="*/ 89 w 109138"/>
                      <a:gd name="connsiteY0" fmla="*/ 50194 h 76533"/>
                      <a:gd name="connsiteX1" fmla="*/ 50299 w 109138"/>
                      <a:gd name="connsiteY1" fmla="*/ 7162 h 76533"/>
                      <a:gd name="connsiteX2" fmla="*/ 108979 w 109138"/>
                      <a:gd name="connsiteY2" fmla="*/ 23396 h 76533"/>
                      <a:gd name="connsiteX3" fmla="*/ 57973 w 109138"/>
                      <a:gd name="connsiteY3" fmla="*/ 74768 h 76533"/>
                      <a:gd name="connsiteX4" fmla="*/ 89 w 109138"/>
                      <a:gd name="connsiteY4" fmla="*/ 50194 h 76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138" h="76533">
                        <a:moveTo>
                          <a:pt x="89" y="50194"/>
                        </a:moveTo>
                        <a:cubicBezTo>
                          <a:pt x="-1970" y="23742"/>
                          <a:pt x="32151" y="11628"/>
                          <a:pt x="50299" y="7162"/>
                        </a:cubicBezTo>
                        <a:cubicBezTo>
                          <a:pt x="68447" y="2696"/>
                          <a:pt x="106139" y="-12882"/>
                          <a:pt x="108979" y="23396"/>
                        </a:cubicBezTo>
                        <a:cubicBezTo>
                          <a:pt x="111819" y="59674"/>
                          <a:pt x="76121" y="70302"/>
                          <a:pt x="57973" y="74768"/>
                        </a:cubicBezTo>
                        <a:cubicBezTo>
                          <a:pt x="39825" y="79234"/>
                          <a:pt x="2148" y="76646"/>
                          <a:pt x="89" y="5019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3" name="Oval 201"/>
                  <p:cNvSpPr/>
                  <p:nvPr/>
                </p:nvSpPr>
                <p:spPr>
                  <a:xfrm>
                    <a:off x="3325586" y="4385231"/>
                    <a:ext cx="151896" cy="120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54 w 124505"/>
                      <a:gd name="connsiteY0" fmla="*/ 38312 h 63478"/>
                      <a:gd name="connsiteX1" fmla="*/ 50464 w 124505"/>
                      <a:gd name="connsiteY1" fmla="*/ 639 h 63478"/>
                      <a:gd name="connsiteX2" fmla="*/ 124480 w 124505"/>
                      <a:gd name="connsiteY2" fmla="*/ 18147 h 63478"/>
                      <a:gd name="connsiteX3" fmla="*/ 58138 w 124505"/>
                      <a:gd name="connsiteY3" fmla="*/ 62886 h 63478"/>
                      <a:gd name="connsiteX4" fmla="*/ 254 w 124505"/>
                      <a:gd name="connsiteY4" fmla="*/ 38312 h 63478"/>
                      <a:gd name="connsiteX0" fmla="*/ 254 w 124841"/>
                      <a:gd name="connsiteY0" fmla="*/ 39789 h 64955"/>
                      <a:gd name="connsiteX1" fmla="*/ 50464 w 124841"/>
                      <a:gd name="connsiteY1" fmla="*/ 2116 h 64955"/>
                      <a:gd name="connsiteX2" fmla="*/ 124480 w 124841"/>
                      <a:gd name="connsiteY2" fmla="*/ 19624 h 64955"/>
                      <a:gd name="connsiteX3" fmla="*/ 58138 w 124841"/>
                      <a:gd name="connsiteY3" fmla="*/ 64363 h 64955"/>
                      <a:gd name="connsiteX4" fmla="*/ 254 w 124841"/>
                      <a:gd name="connsiteY4" fmla="*/ 39789 h 64955"/>
                      <a:gd name="connsiteX0" fmla="*/ 254 w 124841"/>
                      <a:gd name="connsiteY0" fmla="*/ 39789 h 68355"/>
                      <a:gd name="connsiteX1" fmla="*/ 50464 w 124841"/>
                      <a:gd name="connsiteY1" fmla="*/ 2116 h 68355"/>
                      <a:gd name="connsiteX2" fmla="*/ 124480 w 124841"/>
                      <a:gd name="connsiteY2" fmla="*/ 19624 h 68355"/>
                      <a:gd name="connsiteX3" fmla="*/ 58138 w 124841"/>
                      <a:gd name="connsiteY3" fmla="*/ 64363 h 68355"/>
                      <a:gd name="connsiteX4" fmla="*/ 254 w 124841"/>
                      <a:gd name="connsiteY4" fmla="*/ 39789 h 68355"/>
                      <a:gd name="connsiteX0" fmla="*/ 30 w 124286"/>
                      <a:gd name="connsiteY0" fmla="*/ 38313 h 66274"/>
                      <a:gd name="connsiteX1" fmla="*/ 50240 w 124286"/>
                      <a:gd name="connsiteY1" fmla="*/ 640 h 66274"/>
                      <a:gd name="connsiteX2" fmla="*/ 124256 w 124286"/>
                      <a:gd name="connsiteY2" fmla="*/ 18148 h 66274"/>
                      <a:gd name="connsiteX3" fmla="*/ 56947 w 124286"/>
                      <a:gd name="connsiteY3" fmla="*/ 62887 h 66274"/>
                      <a:gd name="connsiteX4" fmla="*/ 30 w 124286"/>
                      <a:gd name="connsiteY4" fmla="*/ 38313 h 66274"/>
                      <a:gd name="connsiteX0" fmla="*/ 6 w 124236"/>
                      <a:gd name="connsiteY0" fmla="*/ 38327 h 68170"/>
                      <a:gd name="connsiteX1" fmla="*/ 50216 w 124236"/>
                      <a:gd name="connsiteY1" fmla="*/ 654 h 68170"/>
                      <a:gd name="connsiteX2" fmla="*/ 124232 w 124236"/>
                      <a:gd name="connsiteY2" fmla="*/ 18162 h 68170"/>
                      <a:gd name="connsiteX3" fmla="*/ 53050 w 124236"/>
                      <a:gd name="connsiteY3" fmla="*/ 64931 h 68170"/>
                      <a:gd name="connsiteX4" fmla="*/ 6 w 124236"/>
                      <a:gd name="connsiteY4" fmla="*/ 38327 h 68170"/>
                      <a:gd name="connsiteX0" fmla="*/ 6 w 125204"/>
                      <a:gd name="connsiteY0" fmla="*/ 40653 h 68059"/>
                      <a:gd name="connsiteX1" fmla="*/ 50216 w 125204"/>
                      <a:gd name="connsiteY1" fmla="*/ 2980 h 68059"/>
                      <a:gd name="connsiteX2" fmla="*/ 125201 w 125204"/>
                      <a:gd name="connsiteY2" fmla="*/ 9662 h 68059"/>
                      <a:gd name="connsiteX3" fmla="*/ 53050 w 125204"/>
                      <a:gd name="connsiteY3" fmla="*/ 67257 h 68059"/>
                      <a:gd name="connsiteX4" fmla="*/ 6 w 125204"/>
                      <a:gd name="connsiteY4" fmla="*/ 40653 h 68059"/>
                      <a:gd name="connsiteX0" fmla="*/ 6 w 126517"/>
                      <a:gd name="connsiteY0" fmla="*/ 45735 h 73141"/>
                      <a:gd name="connsiteX1" fmla="*/ 50216 w 126517"/>
                      <a:gd name="connsiteY1" fmla="*/ 8062 h 73141"/>
                      <a:gd name="connsiteX2" fmla="*/ 125201 w 126517"/>
                      <a:gd name="connsiteY2" fmla="*/ 14744 h 73141"/>
                      <a:gd name="connsiteX3" fmla="*/ 53050 w 126517"/>
                      <a:gd name="connsiteY3" fmla="*/ 72339 h 73141"/>
                      <a:gd name="connsiteX4" fmla="*/ 6 w 126517"/>
                      <a:gd name="connsiteY4" fmla="*/ 45735 h 73141"/>
                      <a:gd name="connsiteX0" fmla="*/ 6 w 122707"/>
                      <a:gd name="connsiteY0" fmla="*/ 39945 h 66915"/>
                      <a:gd name="connsiteX1" fmla="*/ 50216 w 122707"/>
                      <a:gd name="connsiteY1" fmla="*/ 2272 h 66915"/>
                      <a:gd name="connsiteX2" fmla="*/ 121328 w 122707"/>
                      <a:gd name="connsiteY2" fmla="*/ 20457 h 66915"/>
                      <a:gd name="connsiteX3" fmla="*/ 53050 w 122707"/>
                      <a:gd name="connsiteY3" fmla="*/ 66549 h 66915"/>
                      <a:gd name="connsiteX4" fmla="*/ 6 w 122707"/>
                      <a:gd name="connsiteY4" fmla="*/ 39945 h 66915"/>
                      <a:gd name="connsiteX0" fmla="*/ 6 w 123155"/>
                      <a:gd name="connsiteY0" fmla="*/ 39945 h 67947"/>
                      <a:gd name="connsiteX1" fmla="*/ 50216 w 123155"/>
                      <a:gd name="connsiteY1" fmla="*/ 2272 h 67947"/>
                      <a:gd name="connsiteX2" fmla="*/ 121328 w 123155"/>
                      <a:gd name="connsiteY2" fmla="*/ 20457 h 67947"/>
                      <a:gd name="connsiteX3" fmla="*/ 53050 w 123155"/>
                      <a:gd name="connsiteY3" fmla="*/ 66549 h 67947"/>
                      <a:gd name="connsiteX4" fmla="*/ 6 w 123155"/>
                      <a:gd name="connsiteY4" fmla="*/ 39945 h 67947"/>
                      <a:gd name="connsiteX0" fmla="*/ 6 w 123410"/>
                      <a:gd name="connsiteY0" fmla="*/ 39945 h 67947"/>
                      <a:gd name="connsiteX1" fmla="*/ 50216 w 123410"/>
                      <a:gd name="connsiteY1" fmla="*/ 2272 h 67947"/>
                      <a:gd name="connsiteX2" fmla="*/ 121328 w 123410"/>
                      <a:gd name="connsiteY2" fmla="*/ 20457 h 67947"/>
                      <a:gd name="connsiteX3" fmla="*/ 53050 w 123410"/>
                      <a:gd name="connsiteY3" fmla="*/ 66549 h 67947"/>
                      <a:gd name="connsiteX4" fmla="*/ 6 w 123410"/>
                      <a:gd name="connsiteY4" fmla="*/ 39945 h 67947"/>
                      <a:gd name="connsiteX0" fmla="*/ 126 w 123530"/>
                      <a:gd name="connsiteY0" fmla="*/ 39945 h 68239"/>
                      <a:gd name="connsiteX1" fmla="*/ 50336 w 123530"/>
                      <a:gd name="connsiteY1" fmla="*/ 2272 h 68239"/>
                      <a:gd name="connsiteX2" fmla="*/ 121448 w 123530"/>
                      <a:gd name="connsiteY2" fmla="*/ 20457 h 68239"/>
                      <a:gd name="connsiteX3" fmla="*/ 53170 w 123530"/>
                      <a:gd name="connsiteY3" fmla="*/ 66549 h 68239"/>
                      <a:gd name="connsiteX4" fmla="*/ 126 w 123530"/>
                      <a:gd name="connsiteY4" fmla="*/ 39945 h 68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530" h="68239">
                        <a:moveTo>
                          <a:pt x="126" y="39945"/>
                        </a:moveTo>
                        <a:cubicBezTo>
                          <a:pt x="-2282" y="23819"/>
                          <a:pt x="30116" y="5520"/>
                          <a:pt x="50336" y="2272"/>
                        </a:cubicBezTo>
                        <a:cubicBezTo>
                          <a:pt x="70556" y="-976"/>
                          <a:pt x="110325" y="-4465"/>
                          <a:pt x="121448" y="20457"/>
                        </a:cubicBezTo>
                        <a:cubicBezTo>
                          <a:pt x="132571" y="45379"/>
                          <a:pt x="97597" y="59241"/>
                          <a:pt x="53170" y="66549"/>
                        </a:cubicBezTo>
                        <a:cubicBezTo>
                          <a:pt x="8743" y="73857"/>
                          <a:pt x="2534" y="56071"/>
                          <a:pt x="126" y="399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4" name="Oval 201"/>
                  <p:cNvSpPr/>
                  <p:nvPr/>
                </p:nvSpPr>
                <p:spPr>
                  <a:xfrm>
                    <a:off x="3279211" y="4584920"/>
                    <a:ext cx="144462" cy="12890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6066 w 120060"/>
                      <a:gd name="connsiteY0" fmla="*/ 37802 h 64037"/>
                      <a:gd name="connsiteX1" fmla="*/ 56276 w 120060"/>
                      <a:gd name="connsiteY1" fmla="*/ 129 h 64037"/>
                      <a:gd name="connsiteX2" fmla="*/ 119641 w 120060"/>
                      <a:gd name="connsiteY2" fmla="*/ 24403 h 64037"/>
                      <a:gd name="connsiteX3" fmla="*/ 63950 w 120060"/>
                      <a:gd name="connsiteY3" fmla="*/ 62376 h 64037"/>
                      <a:gd name="connsiteX4" fmla="*/ 6066 w 120060"/>
                      <a:gd name="connsiteY4" fmla="*/ 37802 h 64037"/>
                      <a:gd name="connsiteX0" fmla="*/ 42 w 119745"/>
                      <a:gd name="connsiteY0" fmla="*/ 37776 h 63648"/>
                      <a:gd name="connsiteX1" fmla="*/ 65979 w 119745"/>
                      <a:gd name="connsiteY1" fmla="*/ 103 h 63648"/>
                      <a:gd name="connsiteX2" fmla="*/ 113617 w 119745"/>
                      <a:gd name="connsiteY2" fmla="*/ 24377 h 63648"/>
                      <a:gd name="connsiteX3" fmla="*/ 57926 w 119745"/>
                      <a:gd name="connsiteY3" fmla="*/ 62350 h 63648"/>
                      <a:gd name="connsiteX4" fmla="*/ 42 w 119745"/>
                      <a:gd name="connsiteY4" fmla="*/ 37776 h 63648"/>
                      <a:gd name="connsiteX0" fmla="*/ 2325 w 126380"/>
                      <a:gd name="connsiteY0" fmla="*/ 40637 h 66509"/>
                      <a:gd name="connsiteX1" fmla="*/ 68262 w 126380"/>
                      <a:gd name="connsiteY1" fmla="*/ 2964 h 66509"/>
                      <a:gd name="connsiteX2" fmla="*/ 115900 w 126380"/>
                      <a:gd name="connsiteY2" fmla="*/ 27238 h 66509"/>
                      <a:gd name="connsiteX3" fmla="*/ 60209 w 126380"/>
                      <a:gd name="connsiteY3" fmla="*/ 65211 h 66509"/>
                      <a:gd name="connsiteX4" fmla="*/ 2325 w 126380"/>
                      <a:gd name="connsiteY4" fmla="*/ 40637 h 66509"/>
                      <a:gd name="connsiteX0" fmla="*/ 42 w 116420"/>
                      <a:gd name="connsiteY0" fmla="*/ 38598 h 64470"/>
                      <a:gd name="connsiteX1" fmla="*/ 65979 w 116420"/>
                      <a:gd name="connsiteY1" fmla="*/ 925 h 64470"/>
                      <a:gd name="connsiteX2" fmla="*/ 113617 w 116420"/>
                      <a:gd name="connsiteY2" fmla="*/ 25199 h 64470"/>
                      <a:gd name="connsiteX3" fmla="*/ 57926 w 116420"/>
                      <a:gd name="connsiteY3" fmla="*/ 63172 h 64470"/>
                      <a:gd name="connsiteX4" fmla="*/ 42 w 116420"/>
                      <a:gd name="connsiteY4" fmla="*/ 38598 h 64470"/>
                      <a:gd name="connsiteX0" fmla="*/ 99 w 116476"/>
                      <a:gd name="connsiteY0" fmla="*/ 38598 h 63796"/>
                      <a:gd name="connsiteX1" fmla="*/ 66036 w 116476"/>
                      <a:gd name="connsiteY1" fmla="*/ 925 h 63796"/>
                      <a:gd name="connsiteX2" fmla="*/ 113674 w 116476"/>
                      <a:gd name="connsiteY2" fmla="*/ 25199 h 63796"/>
                      <a:gd name="connsiteX3" fmla="*/ 57983 w 116476"/>
                      <a:gd name="connsiteY3" fmla="*/ 63172 h 63796"/>
                      <a:gd name="connsiteX4" fmla="*/ 99 w 116476"/>
                      <a:gd name="connsiteY4" fmla="*/ 38598 h 63796"/>
                      <a:gd name="connsiteX0" fmla="*/ 3236 w 119613"/>
                      <a:gd name="connsiteY0" fmla="*/ 38981 h 64804"/>
                      <a:gd name="connsiteX1" fmla="*/ 69173 w 119613"/>
                      <a:gd name="connsiteY1" fmla="*/ 1308 h 64804"/>
                      <a:gd name="connsiteX2" fmla="*/ 116811 w 119613"/>
                      <a:gd name="connsiteY2" fmla="*/ 25582 h 64804"/>
                      <a:gd name="connsiteX3" fmla="*/ 61120 w 119613"/>
                      <a:gd name="connsiteY3" fmla="*/ 63555 h 64804"/>
                      <a:gd name="connsiteX4" fmla="*/ 3236 w 119613"/>
                      <a:gd name="connsiteY4" fmla="*/ 38981 h 64804"/>
                      <a:gd name="connsiteX0" fmla="*/ 2884 w 119261"/>
                      <a:gd name="connsiteY0" fmla="*/ 39423 h 66345"/>
                      <a:gd name="connsiteX1" fmla="*/ 68821 w 119261"/>
                      <a:gd name="connsiteY1" fmla="*/ 1750 h 66345"/>
                      <a:gd name="connsiteX2" fmla="*/ 116459 w 119261"/>
                      <a:gd name="connsiteY2" fmla="*/ 26024 h 66345"/>
                      <a:gd name="connsiteX3" fmla="*/ 60768 w 119261"/>
                      <a:gd name="connsiteY3" fmla="*/ 63997 h 66345"/>
                      <a:gd name="connsiteX4" fmla="*/ 2884 w 119261"/>
                      <a:gd name="connsiteY4" fmla="*/ 39423 h 66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261" h="66345">
                        <a:moveTo>
                          <a:pt x="2884" y="39423"/>
                        </a:moveTo>
                        <a:cubicBezTo>
                          <a:pt x="14055" y="8827"/>
                          <a:pt x="3394" y="-5209"/>
                          <a:pt x="68821" y="1750"/>
                        </a:cubicBezTo>
                        <a:cubicBezTo>
                          <a:pt x="134248" y="8709"/>
                          <a:pt x="117801" y="15650"/>
                          <a:pt x="116459" y="26024"/>
                        </a:cubicBezTo>
                        <a:cubicBezTo>
                          <a:pt x="115117" y="36398"/>
                          <a:pt x="108125" y="59749"/>
                          <a:pt x="60768" y="63997"/>
                        </a:cubicBezTo>
                        <a:cubicBezTo>
                          <a:pt x="13411" y="68245"/>
                          <a:pt x="-8287" y="70019"/>
                          <a:pt x="2884" y="3942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5" name="Oval 201"/>
                  <p:cNvSpPr/>
                  <p:nvPr/>
                </p:nvSpPr>
                <p:spPr>
                  <a:xfrm>
                    <a:off x="3213551" y="4808921"/>
                    <a:ext cx="190445" cy="14926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320 w 102947"/>
                      <a:gd name="connsiteY0" fmla="*/ 29937 h 62327"/>
                      <a:gd name="connsiteX1" fmla="*/ 39552 w 102947"/>
                      <a:gd name="connsiteY1" fmla="*/ 43 h 62327"/>
                      <a:gd name="connsiteX2" fmla="*/ 102917 w 102947"/>
                      <a:gd name="connsiteY2" fmla="*/ 24317 h 62327"/>
                      <a:gd name="connsiteX3" fmla="*/ 47226 w 102947"/>
                      <a:gd name="connsiteY3" fmla="*/ 62290 h 62327"/>
                      <a:gd name="connsiteX4" fmla="*/ 320 w 102947"/>
                      <a:gd name="connsiteY4" fmla="*/ 29937 h 62327"/>
                      <a:gd name="connsiteX0" fmla="*/ 6304 w 108931"/>
                      <a:gd name="connsiteY0" fmla="*/ 29937 h 62326"/>
                      <a:gd name="connsiteX1" fmla="*/ 45536 w 108931"/>
                      <a:gd name="connsiteY1" fmla="*/ 43 h 62326"/>
                      <a:gd name="connsiteX2" fmla="*/ 108901 w 108931"/>
                      <a:gd name="connsiteY2" fmla="*/ 24317 h 62326"/>
                      <a:gd name="connsiteX3" fmla="*/ 53210 w 108931"/>
                      <a:gd name="connsiteY3" fmla="*/ 62290 h 62326"/>
                      <a:gd name="connsiteX4" fmla="*/ 6304 w 108931"/>
                      <a:gd name="connsiteY4" fmla="*/ 29937 h 62326"/>
                      <a:gd name="connsiteX0" fmla="*/ 7584 w 110226"/>
                      <a:gd name="connsiteY0" fmla="*/ 29937 h 62703"/>
                      <a:gd name="connsiteX1" fmla="*/ 46816 w 110226"/>
                      <a:gd name="connsiteY1" fmla="*/ 43 h 62703"/>
                      <a:gd name="connsiteX2" fmla="*/ 110181 w 110226"/>
                      <a:gd name="connsiteY2" fmla="*/ 24317 h 62703"/>
                      <a:gd name="connsiteX3" fmla="*/ 54490 w 110226"/>
                      <a:gd name="connsiteY3" fmla="*/ 62290 h 62703"/>
                      <a:gd name="connsiteX4" fmla="*/ 7584 w 110226"/>
                      <a:gd name="connsiteY4" fmla="*/ 29937 h 62703"/>
                      <a:gd name="connsiteX0" fmla="*/ 7584 w 110226"/>
                      <a:gd name="connsiteY0" fmla="*/ 29980 h 62746"/>
                      <a:gd name="connsiteX1" fmla="*/ 46816 w 110226"/>
                      <a:gd name="connsiteY1" fmla="*/ 86 h 62746"/>
                      <a:gd name="connsiteX2" fmla="*/ 110181 w 110226"/>
                      <a:gd name="connsiteY2" fmla="*/ 24360 h 62746"/>
                      <a:gd name="connsiteX3" fmla="*/ 54490 w 110226"/>
                      <a:gd name="connsiteY3" fmla="*/ 62333 h 62746"/>
                      <a:gd name="connsiteX4" fmla="*/ 7584 w 110226"/>
                      <a:gd name="connsiteY4" fmla="*/ 29980 h 62746"/>
                      <a:gd name="connsiteX0" fmla="*/ 6323 w 110321"/>
                      <a:gd name="connsiteY0" fmla="*/ 29899 h 62254"/>
                      <a:gd name="connsiteX1" fmla="*/ 45555 w 110321"/>
                      <a:gd name="connsiteY1" fmla="*/ 5 h 62254"/>
                      <a:gd name="connsiteX2" fmla="*/ 110292 w 110321"/>
                      <a:gd name="connsiteY2" fmla="*/ 28428 h 62254"/>
                      <a:gd name="connsiteX3" fmla="*/ 53229 w 110321"/>
                      <a:gd name="connsiteY3" fmla="*/ 62252 h 62254"/>
                      <a:gd name="connsiteX4" fmla="*/ 6323 w 110321"/>
                      <a:gd name="connsiteY4" fmla="*/ 29899 h 62254"/>
                      <a:gd name="connsiteX0" fmla="*/ 6323 w 110475"/>
                      <a:gd name="connsiteY0" fmla="*/ 30034 h 62389"/>
                      <a:gd name="connsiteX1" fmla="*/ 45555 w 110475"/>
                      <a:gd name="connsiteY1" fmla="*/ 140 h 62389"/>
                      <a:gd name="connsiteX2" fmla="*/ 110292 w 110475"/>
                      <a:gd name="connsiteY2" fmla="*/ 28563 h 62389"/>
                      <a:gd name="connsiteX3" fmla="*/ 53229 w 110475"/>
                      <a:gd name="connsiteY3" fmla="*/ 62387 h 62389"/>
                      <a:gd name="connsiteX4" fmla="*/ 6323 w 110475"/>
                      <a:gd name="connsiteY4" fmla="*/ 30034 h 62389"/>
                      <a:gd name="connsiteX0" fmla="*/ 43 w 104035"/>
                      <a:gd name="connsiteY0" fmla="*/ 29897 h 61214"/>
                      <a:gd name="connsiteX1" fmla="*/ 39275 w 104035"/>
                      <a:gd name="connsiteY1" fmla="*/ 3 h 61214"/>
                      <a:gd name="connsiteX2" fmla="*/ 104012 w 104035"/>
                      <a:gd name="connsiteY2" fmla="*/ 28426 h 61214"/>
                      <a:gd name="connsiteX3" fmla="*/ 46263 w 104035"/>
                      <a:gd name="connsiteY3" fmla="*/ 61212 h 61214"/>
                      <a:gd name="connsiteX4" fmla="*/ 43 w 104035"/>
                      <a:gd name="connsiteY4" fmla="*/ 29897 h 61214"/>
                      <a:gd name="connsiteX0" fmla="*/ 43 w 104058"/>
                      <a:gd name="connsiteY0" fmla="*/ 29897 h 61936"/>
                      <a:gd name="connsiteX1" fmla="*/ 39275 w 104058"/>
                      <a:gd name="connsiteY1" fmla="*/ 3 h 61936"/>
                      <a:gd name="connsiteX2" fmla="*/ 104012 w 104058"/>
                      <a:gd name="connsiteY2" fmla="*/ 28426 h 61936"/>
                      <a:gd name="connsiteX3" fmla="*/ 46263 w 104058"/>
                      <a:gd name="connsiteY3" fmla="*/ 61212 h 61936"/>
                      <a:gd name="connsiteX4" fmla="*/ 43 w 104058"/>
                      <a:gd name="connsiteY4" fmla="*/ 29897 h 61936"/>
                      <a:gd name="connsiteX0" fmla="*/ 8 w 103983"/>
                      <a:gd name="connsiteY0" fmla="*/ 29897 h 64992"/>
                      <a:gd name="connsiteX1" fmla="*/ 39240 w 103983"/>
                      <a:gd name="connsiteY1" fmla="*/ 3 h 64992"/>
                      <a:gd name="connsiteX2" fmla="*/ 103977 w 103983"/>
                      <a:gd name="connsiteY2" fmla="*/ 28426 h 64992"/>
                      <a:gd name="connsiteX3" fmla="*/ 42111 w 103983"/>
                      <a:gd name="connsiteY3" fmla="*/ 64324 h 64992"/>
                      <a:gd name="connsiteX4" fmla="*/ 8 w 103983"/>
                      <a:gd name="connsiteY4" fmla="*/ 29897 h 64992"/>
                      <a:gd name="connsiteX0" fmla="*/ 2435 w 106453"/>
                      <a:gd name="connsiteY0" fmla="*/ 29897 h 64412"/>
                      <a:gd name="connsiteX1" fmla="*/ 41667 w 106453"/>
                      <a:gd name="connsiteY1" fmla="*/ 3 h 64412"/>
                      <a:gd name="connsiteX2" fmla="*/ 106404 w 106453"/>
                      <a:gd name="connsiteY2" fmla="*/ 28426 h 64412"/>
                      <a:gd name="connsiteX3" fmla="*/ 44538 w 106453"/>
                      <a:gd name="connsiteY3" fmla="*/ 64324 h 64412"/>
                      <a:gd name="connsiteX4" fmla="*/ 2435 w 106453"/>
                      <a:gd name="connsiteY4" fmla="*/ 29897 h 64412"/>
                      <a:gd name="connsiteX0" fmla="*/ 132 w 104113"/>
                      <a:gd name="connsiteY0" fmla="*/ 29897 h 64325"/>
                      <a:gd name="connsiteX1" fmla="*/ 39364 w 104113"/>
                      <a:gd name="connsiteY1" fmla="*/ 3 h 64325"/>
                      <a:gd name="connsiteX2" fmla="*/ 104101 w 104113"/>
                      <a:gd name="connsiteY2" fmla="*/ 28426 h 64325"/>
                      <a:gd name="connsiteX3" fmla="*/ 42235 w 104113"/>
                      <a:gd name="connsiteY3" fmla="*/ 64324 h 64325"/>
                      <a:gd name="connsiteX4" fmla="*/ 132 w 104113"/>
                      <a:gd name="connsiteY4" fmla="*/ 29897 h 64325"/>
                      <a:gd name="connsiteX0" fmla="*/ 8408 w 112389"/>
                      <a:gd name="connsiteY0" fmla="*/ 29897 h 64326"/>
                      <a:gd name="connsiteX1" fmla="*/ 47640 w 112389"/>
                      <a:gd name="connsiteY1" fmla="*/ 3 h 64326"/>
                      <a:gd name="connsiteX2" fmla="*/ 112377 w 112389"/>
                      <a:gd name="connsiteY2" fmla="*/ 28426 h 64326"/>
                      <a:gd name="connsiteX3" fmla="*/ 50511 w 112389"/>
                      <a:gd name="connsiteY3" fmla="*/ 64324 h 64326"/>
                      <a:gd name="connsiteX4" fmla="*/ 8408 w 112389"/>
                      <a:gd name="connsiteY4" fmla="*/ 29897 h 64326"/>
                      <a:gd name="connsiteX0" fmla="*/ 8408 w 112389"/>
                      <a:gd name="connsiteY0" fmla="*/ 30017 h 64446"/>
                      <a:gd name="connsiteX1" fmla="*/ 47640 w 112389"/>
                      <a:gd name="connsiteY1" fmla="*/ 123 h 64446"/>
                      <a:gd name="connsiteX2" fmla="*/ 112377 w 112389"/>
                      <a:gd name="connsiteY2" fmla="*/ 28546 h 64446"/>
                      <a:gd name="connsiteX3" fmla="*/ 50511 w 112389"/>
                      <a:gd name="connsiteY3" fmla="*/ 64444 h 64446"/>
                      <a:gd name="connsiteX4" fmla="*/ 8408 w 112389"/>
                      <a:gd name="connsiteY4" fmla="*/ 30017 h 64446"/>
                      <a:gd name="connsiteX0" fmla="*/ 4576 w 107176"/>
                      <a:gd name="connsiteY0" fmla="*/ 29902 h 64334"/>
                      <a:gd name="connsiteX1" fmla="*/ 43808 w 107176"/>
                      <a:gd name="connsiteY1" fmla="*/ 8 h 64334"/>
                      <a:gd name="connsiteX2" fmla="*/ 107173 w 107176"/>
                      <a:gd name="connsiteY2" fmla="*/ 27393 h 64334"/>
                      <a:gd name="connsiteX3" fmla="*/ 46679 w 107176"/>
                      <a:gd name="connsiteY3" fmla="*/ 64329 h 64334"/>
                      <a:gd name="connsiteX4" fmla="*/ 4576 w 107176"/>
                      <a:gd name="connsiteY4" fmla="*/ 29902 h 64334"/>
                      <a:gd name="connsiteX0" fmla="*/ 4576 w 107195"/>
                      <a:gd name="connsiteY0" fmla="*/ 29913 h 64345"/>
                      <a:gd name="connsiteX1" fmla="*/ 43808 w 107195"/>
                      <a:gd name="connsiteY1" fmla="*/ 19 h 64345"/>
                      <a:gd name="connsiteX2" fmla="*/ 107173 w 107195"/>
                      <a:gd name="connsiteY2" fmla="*/ 27404 h 64345"/>
                      <a:gd name="connsiteX3" fmla="*/ 46679 w 107195"/>
                      <a:gd name="connsiteY3" fmla="*/ 64340 h 64345"/>
                      <a:gd name="connsiteX4" fmla="*/ 4576 w 107195"/>
                      <a:gd name="connsiteY4" fmla="*/ 29913 h 64345"/>
                      <a:gd name="connsiteX0" fmla="*/ 7113 w 109756"/>
                      <a:gd name="connsiteY0" fmla="*/ 29913 h 64975"/>
                      <a:gd name="connsiteX1" fmla="*/ 46345 w 109756"/>
                      <a:gd name="connsiteY1" fmla="*/ 19 h 64975"/>
                      <a:gd name="connsiteX2" fmla="*/ 109710 w 109756"/>
                      <a:gd name="connsiteY2" fmla="*/ 27404 h 64975"/>
                      <a:gd name="connsiteX3" fmla="*/ 49216 w 109756"/>
                      <a:gd name="connsiteY3" fmla="*/ 64340 h 64975"/>
                      <a:gd name="connsiteX4" fmla="*/ 7113 w 109756"/>
                      <a:gd name="connsiteY4" fmla="*/ 29913 h 64975"/>
                      <a:gd name="connsiteX0" fmla="*/ 7113 w 109748"/>
                      <a:gd name="connsiteY0" fmla="*/ 29954 h 65016"/>
                      <a:gd name="connsiteX1" fmla="*/ 46345 w 109748"/>
                      <a:gd name="connsiteY1" fmla="*/ 60 h 65016"/>
                      <a:gd name="connsiteX2" fmla="*/ 109710 w 109748"/>
                      <a:gd name="connsiteY2" fmla="*/ 27445 h 65016"/>
                      <a:gd name="connsiteX3" fmla="*/ 49216 w 109748"/>
                      <a:gd name="connsiteY3" fmla="*/ 64381 h 65016"/>
                      <a:gd name="connsiteX4" fmla="*/ 7113 w 109748"/>
                      <a:gd name="connsiteY4" fmla="*/ 29954 h 65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48" h="65016">
                        <a:moveTo>
                          <a:pt x="7113" y="29954"/>
                        </a:moveTo>
                        <a:cubicBezTo>
                          <a:pt x="25846" y="17160"/>
                          <a:pt x="29246" y="478"/>
                          <a:pt x="46345" y="60"/>
                        </a:cubicBezTo>
                        <a:cubicBezTo>
                          <a:pt x="63444" y="-358"/>
                          <a:pt x="111289" y="649"/>
                          <a:pt x="109710" y="27445"/>
                        </a:cubicBezTo>
                        <a:cubicBezTo>
                          <a:pt x="108131" y="54241"/>
                          <a:pt x="90329" y="59296"/>
                          <a:pt x="49216" y="64381"/>
                        </a:cubicBezTo>
                        <a:cubicBezTo>
                          <a:pt x="8103" y="69466"/>
                          <a:pt x="-11620" y="42748"/>
                          <a:pt x="7113" y="2995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6" name="Oval 201"/>
                  <p:cNvSpPr/>
                  <p:nvPr/>
                </p:nvSpPr>
                <p:spPr>
                  <a:xfrm>
                    <a:off x="3152034" y="5045107"/>
                    <a:ext cx="242168" cy="17720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13 w 114928"/>
                      <a:gd name="connsiteY0" fmla="*/ 37883 h 65844"/>
                      <a:gd name="connsiteX1" fmla="*/ 51523 w 114928"/>
                      <a:gd name="connsiteY1" fmla="*/ 210 h 65844"/>
                      <a:gd name="connsiteX2" fmla="*/ 114888 w 114928"/>
                      <a:gd name="connsiteY2" fmla="*/ 24484 h 65844"/>
                      <a:gd name="connsiteX3" fmla="*/ 59197 w 114928"/>
                      <a:gd name="connsiteY3" fmla="*/ 62457 h 65844"/>
                      <a:gd name="connsiteX4" fmla="*/ 1313 w 114928"/>
                      <a:gd name="connsiteY4" fmla="*/ 37883 h 65844"/>
                      <a:gd name="connsiteX0" fmla="*/ 61 w 113658"/>
                      <a:gd name="connsiteY0" fmla="*/ 37889 h 67412"/>
                      <a:gd name="connsiteX1" fmla="*/ 50271 w 113658"/>
                      <a:gd name="connsiteY1" fmla="*/ 216 h 67412"/>
                      <a:gd name="connsiteX2" fmla="*/ 113636 w 113658"/>
                      <a:gd name="connsiteY2" fmla="*/ 24490 h 67412"/>
                      <a:gd name="connsiteX3" fmla="*/ 56075 w 113658"/>
                      <a:gd name="connsiteY3" fmla="*/ 66254 h 67412"/>
                      <a:gd name="connsiteX4" fmla="*/ 61 w 113658"/>
                      <a:gd name="connsiteY4" fmla="*/ 37889 h 67412"/>
                      <a:gd name="connsiteX0" fmla="*/ 61 w 113684"/>
                      <a:gd name="connsiteY0" fmla="*/ 37889 h 68266"/>
                      <a:gd name="connsiteX1" fmla="*/ 50271 w 113684"/>
                      <a:gd name="connsiteY1" fmla="*/ 216 h 68266"/>
                      <a:gd name="connsiteX2" fmla="*/ 113636 w 113684"/>
                      <a:gd name="connsiteY2" fmla="*/ 24490 h 68266"/>
                      <a:gd name="connsiteX3" fmla="*/ 56075 w 113684"/>
                      <a:gd name="connsiteY3" fmla="*/ 66254 h 68266"/>
                      <a:gd name="connsiteX4" fmla="*/ 61 w 113684"/>
                      <a:gd name="connsiteY4" fmla="*/ 37889 h 68266"/>
                      <a:gd name="connsiteX0" fmla="*/ 9844 w 123467"/>
                      <a:gd name="connsiteY0" fmla="*/ 37889 h 69320"/>
                      <a:gd name="connsiteX1" fmla="*/ 60054 w 123467"/>
                      <a:gd name="connsiteY1" fmla="*/ 216 h 69320"/>
                      <a:gd name="connsiteX2" fmla="*/ 123419 w 123467"/>
                      <a:gd name="connsiteY2" fmla="*/ 24490 h 69320"/>
                      <a:gd name="connsiteX3" fmla="*/ 65858 w 123467"/>
                      <a:gd name="connsiteY3" fmla="*/ 66254 h 69320"/>
                      <a:gd name="connsiteX4" fmla="*/ 9844 w 123467"/>
                      <a:gd name="connsiteY4" fmla="*/ 37889 h 69320"/>
                      <a:gd name="connsiteX0" fmla="*/ 9844 w 123467"/>
                      <a:gd name="connsiteY0" fmla="*/ 39290 h 70721"/>
                      <a:gd name="connsiteX1" fmla="*/ 60054 w 123467"/>
                      <a:gd name="connsiteY1" fmla="*/ 1617 h 70721"/>
                      <a:gd name="connsiteX2" fmla="*/ 123419 w 123467"/>
                      <a:gd name="connsiteY2" fmla="*/ 25891 h 70721"/>
                      <a:gd name="connsiteX3" fmla="*/ 65858 w 123467"/>
                      <a:gd name="connsiteY3" fmla="*/ 67655 h 70721"/>
                      <a:gd name="connsiteX4" fmla="*/ 9844 w 123467"/>
                      <a:gd name="connsiteY4" fmla="*/ 39290 h 70721"/>
                      <a:gd name="connsiteX0" fmla="*/ 6755 w 127828"/>
                      <a:gd name="connsiteY0" fmla="*/ 36429 h 66522"/>
                      <a:gd name="connsiteX1" fmla="*/ 64446 w 127828"/>
                      <a:gd name="connsiteY1" fmla="*/ 178 h 66522"/>
                      <a:gd name="connsiteX2" fmla="*/ 127811 w 127828"/>
                      <a:gd name="connsiteY2" fmla="*/ 24452 h 66522"/>
                      <a:gd name="connsiteX3" fmla="*/ 70250 w 127828"/>
                      <a:gd name="connsiteY3" fmla="*/ 66216 h 66522"/>
                      <a:gd name="connsiteX4" fmla="*/ 6755 w 127828"/>
                      <a:gd name="connsiteY4" fmla="*/ 36429 h 66522"/>
                      <a:gd name="connsiteX0" fmla="*/ 6608 w 130176"/>
                      <a:gd name="connsiteY0" fmla="*/ 40331 h 66999"/>
                      <a:gd name="connsiteX1" fmla="*/ 66793 w 130176"/>
                      <a:gd name="connsiteY1" fmla="*/ 288 h 66999"/>
                      <a:gd name="connsiteX2" fmla="*/ 130158 w 130176"/>
                      <a:gd name="connsiteY2" fmla="*/ 24562 h 66999"/>
                      <a:gd name="connsiteX3" fmla="*/ 72597 w 130176"/>
                      <a:gd name="connsiteY3" fmla="*/ 66326 h 66999"/>
                      <a:gd name="connsiteX4" fmla="*/ 6608 w 130176"/>
                      <a:gd name="connsiteY4" fmla="*/ 40331 h 66999"/>
                      <a:gd name="connsiteX0" fmla="*/ 2932 w 126500"/>
                      <a:gd name="connsiteY0" fmla="*/ 40331 h 67395"/>
                      <a:gd name="connsiteX1" fmla="*/ 63117 w 126500"/>
                      <a:gd name="connsiteY1" fmla="*/ 288 h 67395"/>
                      <a:gd name="connsiteX2" fmla="*/ 126482 w 126500"/>
                      <a:gd name="connsiteY2" fmla="*/ 24562 h 67395"/>
                      <a:gd name="connsiteX3" fmla="*/ 68921 w 126500"/>
                      <a:gd name="connsiteY3" fmla="*/ 66326 h 67395"/>
                      <a:gd name="connsiteX4" fmla="*/ 2932 w 126500"/>
                      <a:gd name="connsiteY4" fmla="*/ 40331 h 67395"/>
                      <a:gd name="connsiteX0" fmla="*/ 2932 w 126659"/>
                      <a:gd name="connsiteY0" fmla="*/ 40536 h 67600"/>
                      <a:gd name="connsiteX1" fmla="*/ 63117 w 126659"/>
                      <a:gd name="connsiteY1" fmla="*/ 493 h 67600"/>
                      <a:gd name="connsiteX2" fmla="*/ 126482 w 126659"/>
                      <a:gd name="connsiteY2" fmla="*/ 24767 h 67600"/>
                      <a:gd name="connsiteX3" fmla="*/ 68921 w 126659"/>
                      <a:gd name="connsiteY3" fmla="*/ 66531 h 67600"/>
                      <a:gd name="connsiteX4" fmla="*/ 2932 w 126659"/>
                      <a:gd name="connsiteY4" fmla="*/ 40536 h 67600"/>
                      <a:gd name="connsiteX0" fmla="*/ 2932 w 126803"/>
                      <a:gd name="connsiteY0" fmla="*/ 41333 h 68397"/>
                      <a:gd name="connsiteX1" fmla="*/ 63117 w 126803"/>
                      <a:gd name="connsiteY1" fmla="*/ 1290 h 68397"/>
                      <a:gd name="connsiteX2" fmla="*/ 126482 w 126803"/>
                      <a:gd name="connsiteY2" fmla="*/ 25564 h 68397"/>
                      <a:gd name="connsiteX3" fmla="*/ 68921 w 126803"/>
                      <a:gd name="connsiteY3" fmla="*/ 67328 h 68397"/>
                      <a:gd name="connsiteX4" fmla="*/ 2932 w 126803"/>
                      <a:gd name="connsiteY4" fmla="*/ 41333 h 68397"/>
                      <a:gd name="connsiteX0" fmla="*/ 114 w 123711"/>
                      <a:gd name="connsiteY0" fmla="*/ 45475 h 71744"/>
                      <a:gd name="connsiteX1" fmla="*/ 56558 w 123711"/>
                      <a:gd name="connsiteY1" fmla="*/ 693 h 71744"/>
                      <a:gd name="connsiteX2" fmla="*/ 123664 w 123711"/>
                      <a:gd name="connsiteY2" fmla="*/ 29706 h 71744"/>
                      <a:gd name="connsiteX3" fmla="*/ 66103 w 123711"/>
                      <a:gd name="connsiteY3" fmla="*/ 71470 h 71744"/>
                      <a:gd name="connsiteX4" fmla="*/ 114 w 123711"/>
                      <a:gd name="connsiteY4" fmla="*/ 45475 h 71744"/>
                      <a:gd name="connsiteX0" fmla="*/ 2760 w 126357"/>
                      <a:gd name="connsiteY0" fmla="*/ 45498 h 71788"/>
                      <a:gd name="connsiteX1" fmla="*/ 59204 w 126357"/>
                      <a:gd name="connsiteY1" fmla="*/ 716 h 71788"/>
                      <a:gd name="connsiteX2" fmla="*/ 126310 w 126357"/>
                      <a:gd name="connsiteY2" fmla="*/ 29729 h 71788"/>
                      <a:gd name="connsiteX3" fmla="*/ 68749 w 126357"/>
                      <a:gd name="connsiteY3" fmla="*/ 71493 h 71788"/>
                      <a:gd name="connsiteX4" fmla="*/ 2760 w 126357"/>
                      <a:gd name="connsiteY4" fmla="*/ 45498 h 71788"/>
                      <a:gd name="connsiteX0" fmla="*/ 2760 w 126357"/>
                      <a:gd name="connsiteY0" fmla="*/ 45095 h 71385"/>
                      <a:gd name="connsiteX1" fmla="*/ 59204 w 126357"/>
                      <a:gd name="connsiteY1" fmla="*/ 313 h 71385"/>
                      <a:gd name="connsiteX2" fmla="*/ 126310 w 126357"/>
                      <a:gd name="connsiteY2" fmla="*/ 29326 h 71385"/>
                      <a:gd name="connsiteX3" fmla="*/ 68749 w 126357"/>
                      <a:gd name="connsiteY3" fmla="*/ 71090 h 71385"/>
                      <a:gd name="connsiteX4" fmla="*/ 2760 w 126357"/>
                      <a:gd name="connsiteY4" fmla="*/ 45095 h 71385"/>
                      <a:gd name="connsiteX0" fmla="*/ 74 w 123655"/>
                      <a:gd name="connsiteY0" fmla="*/ 41790 h 68051"/>
                      <a:gd name="connsiteX1" fmla="*/ 58388 w 123655"/>
                      <a:gd name="connsiteY1" fmla="*/ 325 h 68051"/>
                      <a:gd name="connsiteX2" fmla="*/ 123624 w 123655"/>
                      <a:gd name="connsiteY2" fmla="*/ 26021 h 68051"/>
                      <a:gd name="connsiteX3" fmla="*/ 66063 w 123655"/>
                      <a:gd name="connsiteY3" fmla="*/ 67785 h 68051"/>
                      <a:gd name="connsiteX4" fmla="*/ 74 w 123655"/>
                      <a:gd name="connsiteY4" fmla="*/ 41790 h 68051"/>
                      <a:gd name="connsiteX0" fmla="*/ 3732 w 127313"/>
                      <a:gd name="connsiteY0" fmla="*/ 41925 h 68494"/>
                      <a:gd name="connsiteX1" fmla="*/ 62046 w 127313"/>
                      <a:gd name="connsiteY1" fmla="*/ 460 h 68494"/>
                      <a:gd name="connsiteX2" fmla="*/ 127282 w 127313"/>
                      <a:gd name="connsiteY2" fmla="*/ 26156 h 68494"/>
                      <a:gd name="connsiteX3" fmla="*/ 69721 w 127313"/>
                      <a:gd name="connsiteY3" fmla="*/ 67920 h 68494"/>
                      <a:gd name="connsiteX4" fmla="*/ 3732 w 127313"/>
                      <a:gd name="connsiteY4" fmla="*/ 41925 h 68494"/>
                      <a:gd name="connsiteX0" fmla="*/ 3782 w 126116"/>
                      <a:gd name="connsiteY0" fmla="*/ 45161 h 68873"/>
                      <a:gd name="connsiteX1" fmla="*/ 60849 w 126116"/>
                      <a:gd name="connsiteY1" fmla="*/ 378 h 68873"/>
                      <a:gd name="connsiteX2" fmla="*/ 126085 w 126116"/>
                      <a:gd name="connsiteY2" fmla="*/ 26074 h 68873"/>
                      <a:gd name="connsiteX3" fmla="*/ 68524 w 126116"/>
                      <a:gd name="connsiteY3" fmla="*/ 67838 h 68873"/>
                      <a:gd name="connsiteX4" fmla="*/ 3782 w 126116"/>
                      <a:gd name="connsiteY4" fmla="*/ 45161 h 68873"/>
                      <a:gd name="connsiteX0" fmla="*/ 3782 w 126116"/>
                      <a:gd name="connsiteY0" fmla="*/ 46825 h 70537"/>
                      <a:gd name="connsiteX1" fmla="*/ 60849 w 126116"/>
                      <a:gd name="connsiteY1" fmla="*/ 2042 h 70537"/>
                      <a:gd name="connsiteX2" fmla="*/ 126085 w 126116"/>
                      <a:gd name="connsiteY2" fmla="*/ 27738 h 70537"/>
                      <a:gd name="connsiteX3" fmla="*/ 68524 w 126116"/>
                      <a:gd name="connsiteY3" fmla="*/ 69502 h 70537"/>
                      <a:gd name="connsiteX4" fmla="*/ 3782 w 126116"/>
                      <a:gd name="connsiteY4" fmla="*/ 46825 h 70537"/>
                      <a:gd name="connsiteX0" fmla="*/ 3782 w 126662"/>
                      <a:gd name="connsiteY0" fmla="*/ 46825 h 70537"/>
                      <a:gd name="connsiteX1" fmla="*/ 60849 w 126662"/>
                      <a:gd name="connsiteY1" fmla="*/ 2042 h 70537"/>
                      <a:gd name="connsiteX2" fmla="*/ 126085 w 126662"/>
                      <a:gd name="connsiteY2" fmla="*/ 27738 h 70537"/>
                      <a:gd name="connsiteX3" fmla="*/ 68524 w 126662"/>
                      <a:gd name="connsiteY3" fmla="*/ 69502 h 70537"/>
                      <a:gd name="connsiteX4" fmla="*/ 3782 w 126662"/>
                      <a:gd name="connsiteY4" fmla="*/ 46825 h 70537"/>
                      <a:gd name="connsiteX0" fmla="*/ 3782 w 126804"/>
                      <a:gd name="connsiteY0" fmla="*/ 46825 h 70537"/>
                      <a:gd name="connsiteX1" fmla="*/ 60849 w 126804"/>
                      <a:gd name="connsiteY1" fmla="*/ 2042 h 70537"/>
                      <a:gd name="connsiteX2" fmla="*/ 126085 w 126804"/>
                      <a:gd name="connsiteY2" fmla="*/ 27738 h 70537"/>
                      <a:gd name="connsiteX3" fmla="*/ 68524 w 126804"/>
                      <a:gd name="connsiteY3" fmla="*/ 69502 h 70537"/>
                      <a:gd name="connsiteX4" fmla="*/ 3782 w 126804"/>
                      <a:gd name="connsiteY4" fmla="*/ 46825 h 70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804" h="70537">
                        <a:moveTo>
                          <a:pt x="3782" y="46825"/>
                        </a:moveTo>
                        <a:cubicBezTo>
                          <a:pt x="23700" y="24208"/>
                          <a:pt x="11164" y="-8521"/>
                          <a:pt x="60849" y="2042"/>
                        </a:cubicBezTo>
                        <a:cubicBezTo>
                          <a:pt x="110534" y="12605"/>
                          <a:pt x="131040" y="-6254"/>
                          <a:pt x="126085" y="27738"/>
                        </a:cubicBezTo>
                        <a:cubicBezTo>
                          <a:pt x="121130" y="61730"/>
                          <a:pt x="88908" y="66321"/>
                          <a:pt x="68524" y="69502"/>
                        </a:cubicBezTo>
                        <a:cubicBezTo>
                          <a:pt x="48140" y="72683"/>
                          <a:pt x="-16136" y="69442"/>
                          <a:pt x="3782" y="468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7" name="Oval 201"/>
                  <p:cNvSpPr/>
                  <p:nvPr/>
                </p:nvSpPr>
                <p:spPr>
                  <a:xfrm>
                    <a:off x="3150845" y="5315215"/>
                    <a:ext cx="233784" cy="1621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4884 w 118499"/>
                      <a:gd name="connsiteY0" fmla="*/ 37883 h 64118"/>
                      <a:gd name="connsiteX1" fmla="*/ 55094 w 118499"/>
                      <a:gd name="connsiteY1" fmla="*/ 210 h 64118"/>
                      <a:gd name="connsiteX2" fmla="*/ 118459 w 118499"/>
                      <a:gd name="connsiteY2" fmla="*/ 24484 h 64118"/>
                      <a:gd name="connsiteX3" fmla="*/ 62768 w 118499"/>
                      <a:gd name="connsiteY3" fmla="*/ 62457 h 64118"/>
                      <a:gd name="connsiteX4" fmla="*/ 4884 w 118499"/>
                      <a:gd name="connsiteY4" fmla="*/ 37883 h 64118"/>
                      <a:gd name="connsiteX0" fmla="*/ 3180 w 117026"/>
                      <a:gd name="connsiteY0" fmla="*/ 36131 h 61989"/>
                      <a:gd name="connsiteX1" fmla="*/ 55318 w 117026"/>
                      <a:gd name="connsiteY1" fmla="*/ 229 h 61989"/>
                      <a:gd name="connsiteX2" fmla="*/ 116755 w 117026"/>
                      <a:gd name="connsiteY2" fmla="*/ 22732 h 61989"/>
                      <a:gd name="connsiteX3" fmla="*/ 61064 w 117026"/>
                      <a:gd name="connsiteY3" fmla="*/ 60705 h 61989"/>
                      <a:gd name="connsiteX4" fmla="*/ 3180 w 117026"/>
                      <a:gd name="connsiteY4" fmla="*/ 36131 h 61989"/>
                      <a:gd name="connsiteX0" fmla="*/ 1089 w 114935"/>
                      <a:gd name="connsiteY0" fmla="*/ 36131 h 62052"/>
                      <a:gd name="connsiteX1" fmla="*/ 53227 w 114935"/>
                      <a:gd name="connsiteY1" fmla="*/ 229 h 62052"/>
                      <a:gd name="connsiteX2" fmla="*/ 114664 w 114935"/>
                      <a:gd name="connsiteY2" fmla="*/ 22732 h 62052"/>
                      <a:gd name="connsiteX3" fmla="*/ 58973 w 114935"/>
                      <a:gd name="connsiteY3" fmla="*/ 60705 h 62052"/>
                      <a:gd name="connsiteX4" fmla="*/ 1089 w 114935"/>
                      <a:gd name="connsiteY4" fmla="*/ 36131 h 62052"/>
                      <a:gd name="connsiteX0" fmla="*/ 1089 w 115399"/>
                      <a:gd name="connsiteY0" fmla="*/ 36131 h 62052"/>
                      <a:gd name="connsiteX1" fmla="*/ 53227 w 115399"/>
                      <a:gd name="connsiteY1" fmla="*/ 229 h 62052"/>
                      <a:gd name="connsiteX2" fmla="*/ 114664 w 115399"/>
                      <a:gd name="connsiteY2" fmla="*/ 22732 h 62052"/>
                      <a:gd name="connsiteX3" fmla="*/ 58973 w 115399"/>
                      <a:gd name="connsiteY3" fmla="*/ 60705 h 62052"/>
                      <a:gd name="connsiteX4" fmla="*/ 1089 w 115399"/>
                      <a:gd name="connsiteY4" fmla="*/ 36131 h 62052"/>
                      <a:gd name="connsiteX0" fmla="*/ 1089 w 124736"/>
                      <a:gd name="connsiteY0" fmla="*/ 36198 h 62119"/>
                      <a:gd name="connsiteX1" fmla="*/ 53227 w 124736"/>
                      <a:gd name="connsiteY1" fmla="*/ 296 h 62119"/>
                      <a:gd name="connsiteX2" fmla="*/ 114664 w 124736"/>
                      <a:gd name="connsiteY2" fmla="*/ 22799 h 62119"/>
                      <a:gd name="connsiteX3" fmla="*/ 58973 w 124736"/>
                      <a:gd name="connsiteY3" fmla="*/ 60772 h 62119"/>
                      <a:gd name="connsiteX4" fmla="*/ 1089 w 124736"/>
                      <a:gd name="connsiteY4" fmla="*/ 36198 h 62119"/>
                      <a:gd name="connsiteX0" fmla="*/ 954 w 130876"/>
                      <a:gd name="connsiteY0" fmla="*/ 37760 h 62926"/>
                      <a:gd name="connsiteX1" fmla="*/ 53092 w 130876"/>
                      <a:gd name="connsiteY1" fmla="*/ 1858 h 62926"/>
                      <a:gd name="connsiteX2" fmla="*/ 127382 w 130876"/>
                      <a:gd name="connsiteY2" fmla="*/ 13735 h 62926"/>
                      <a:gd name="connsiteX3" fmla="*/ 58838 w 130876"/>
                      <a:gd name="connsiteY3" fmla="*/ 62334 h 62926"/>
                      <a:gd name="connsiteX4" fmla="*/ 954 w 130876"/>
                      <a:gd name="connsiteY4" fmla="*/ 37760 h 62926"/>
                      <a:gd name="connsiteX0" fmla="*/ 954 w 130876"/>
                      <a:gd name="connsiteY0" fmla="*/ 38024 h 63190"/>
                      <a:gd name="connsiteX1" fmla="*/ 53092 w 130876"/>
                      <a:gd name="connsiteY1" fmla="*/ 2122 h 63190"/>
                      <a:gd name="connsiteX2" fmla="*/ 127382 w 130876"/>
                      <a:gd name="connsiteY2" fmla="*/ 13999 h 63190"/>
                      <a:gd name="connsiteX3" fmla="*/ 58838 w 130876"/>
                      <a:gd name="connsiteY3" fmla="*/ 62598 h 63190"/>
                      <a:gd name="connsiteX4" fmla="*/ 954 w 130876"/>
                      <a:gd name="connsiteY4" fmla="*/ 38024 h 63190"/>
                      <a:gd name="connsiteX0" fmla="*/ 954 w 133161"/>
                      <a:gd name="connsiteY0" fmla="*/ 37043 h 62209"/>
                      <a:gd name="connsiteX1" fmla="*/ 53092 w 133161"/>
                      <a:gd name="connsiteY1" fmla="*/ 1141 h 62209"/>
                      <a:gd name="connsiteX2" fmla="*/ 127382 w 133161"/>
                      <a:gd name="connsiteY2" fmla="*/ 13018 h 62209"/>
                      <a:gd name="connsiteX3" fmla="*/ 58838 w 133161"/>
                      <a:gd name="connsiteY3" fmla="*/ 61617 h 62209"/>
                      <a:gd name="connsiteX4" fmla="*/ 954 w 133161"/>
                      <a:gd name="connsiteY4" fmla="*/ 37043 h 62209"/>
                      <a:gd name="connsiteX0" fmla="*/ 954 w 134878"/>
                      <a:gd name="connsiteY0" fmla="*/ 36206 h 61372"/>
                      <a:gd name="connsiteX1" fmla="*/ 53092 w 134878"/>
                      <a:gd name="connsiteY1" fmla="*/ 304 h 61372"/>
                      <a:gd name="connsiteX2" fmla="*/ 127382 w 134878"/>
                      <a:gd name="connsiteY2" fmla="*/ 12181 h 61372"/>
                      <a:gd name="connsiteX3" fmla="*/ 58838 w 134878"/>
                      <a:gd name="connsiteY3" fmla="*/ 60780 h 61372"/>
                      <a:gd name="connsiteX4" fmla="*/ 954 w 134878"/>
                      <a:gd name="connsiteY4" fmla="*/ 36206 h 61372"/>
                      <a:gd name="connsiteX0" fmla="*/ 1378 w 135302"/>
                      <a:gd name="connsiteY0" fmla="*/ 36206 h 61169"/>
                      <a:gd name="connsiteX1" fmla="*/ 53516 w 135302"/>
                      <a:gd name="connsiteY1" fmla="*/ 304 h 61169"/>
                      <a:gd name="connsiteX2" fmla="*/ 127806 w 135302"/>
                      <a:gd name="connsiteY2" fmla="*/ 12181 h 61169"/>
                      <a:gd name="connsiteX3" fmla="*/ 59262 w 135302"/>
                      <a:gd name="connsiteY3" fmla="*/ 60780 h 61169"/>
                      <a:gd name="connsiteX4" fmla="*/ 1378 w 135302"/>
                      <a:gd name="connsiteY4" fmla="*/ 36206 h 61169"/>
                      <a:gd name="connsiteX0" fmla="*/ 3902 w 130376"/>
                      <a:gd name="connsiteY0" fmla="*/ 36195 h 61570"/>
                      <a:gd name="connsiteX1" fmla="*/ 56040 w 130376"/>
                      <a:gd name="connsiteY1" fmla="*/ 293 h 61570"/>
                      <a:gd name="connsiteX2" fmla="*/ 130330 w 130376"/>
                      <a:gd name="connsiteY2" fmla="*/ 12170 h 61570"/>
                      <a:gd name="connsiteX3" fmla="*/ 64356 w 130376"/>
                      <a:gd name="connsiteY3" fmla="*/ 61212 h 61570"/>
                      <a:gd name="connsiteX4" fmla="*/ 3902 w 130376"/>
                      <a:gd name="connsiteY4" fmla="*/ 36195 h 61570"/>
                      <a:gd name="connsiteX0" fmla="*/ 3902 w 133978"/>
                      <a:gd name="connsiteY0" fmla="*/ 36195 h 61570"/>
                      <a:gd name="connsiteX1" fmla="*/ 56040 w 133978"/>
                      <a:gd name="connsiteY1" fmla="*/ 293 h 61570"/>
                      <a:gd name="connsiteX2" fmla="*/ 130330 w 133978"/>
                      <a:gd name="connsiteY2" fmla="*/ 12170 h 61570"/>
                      <a:gd name="connsiteX3" fmla="*/ 64356 w 133978"/>
                      <a:gd name="connsiteY3" fmla="*/ 61212 h 61570"/>
                      <a:gd name="connsiteX4" fmla="*/ 3902 w 133978"/>
                      <a:gd name="connsiteY4" fmla="*/ 36195 h 61570"/>
                      <a:gd name="connsiteX0" fmla="*/ 3902 w 133978"/>
                      <a:gd name="connsiteY0" fmla="*/ 36195 h 62735"/>
                      <a:gd name="connsiteX1" fmla="*/ 56040 w 133978"/>
                      <a:gd name="connsiteY1" fmla="*/ 293 h 62735"/>
                      <a:gd name="connsiteX2" fmla="*/ 130330 w 133978"/>
                      <a:gd name="connsiteY2" fmla="*/ 12170 h 62735"/>
                      <a:gd name="connsiteX3" fmla="*/ 64356 w 133978"/>
                      <a:gd name="connsiteY3" fmla="*/ 61212 h 62735"/>
                      <a:gd name="connsiteX4" fmla="*/ 3902 w 133978"/>
                      <a:gd name="connsiteY4" fmla="*/ 36195 h 62735"/>
                      <a:gd name="connsiteX0" fmla="*/ 3902 w 136051"/>
                      <a:gd name="connsiteY0" fmla="*/ 36195 h 62735"/>
                      <a:gd name="connsiteX1" fmla="*/ 56040 w 136051"/>
                      <a:gd name="connsiteY1" fmla="*/ 293 h 62735"/>
                      <a:gd name="connsiteX2" fmla="*/ 130330 w 136051"/>
                      <a:gd name="connsiteY2" fmla="*/ 12170 h 62735"/>
                      <a:gd name="connsiteX3" fmla="*/ 64356 w 136051"/>
                      <a:gd name="connsiteY3" fmla="*/ 61212 h 62735"/>
                      <a:gd name="connsiteX4" fmla="*/ 3902 w 136051"/>
                      <a:gd name="connsiteY4" fmla="*/ 36195 h 62735"/>
                      <a:gd name="connsiteX0" fmla="*/ 3902 w 131565"/>
                      <a:gd name="connsiteY0" fmla="*/ 36195 h 62735"/>
                      <a:gd name="connsiteX1" fmla="*/ 56040 w 131565"/>
                      <a:gd name="connsiteY1" fmla="*/ 293 h 62735"/>
                      <a:gd name="connsiteX2" fmla="*/ 130330 w 131565"/>
                      <a:gd name="connsiteY2" fmla="*/ 12170 h 62735"/>
                      <a:gd name="connsiteX3" fmla="*/ 64356 w 131565"/>
                      <a:gd name="connsiteY3" fmla="*/ 61212 h 62735"/>
                      <a:gd name="connsiteX4" fmla="*/ 3902 w 131565"/>
                      <a:gd name="connsiteY4" fmla="*/ 36195 h 62735"/>
                      <a:gd name="connsiteX0" fmla="*/ 3902 w 135787"/>
                      <a:gd name="connsiteY0" fmla="*/ 36195 h 62735"/>
                      <a:gd name="connsiteX1" fmla="*/ 56040 w 135787"/>
                      <a:gd name="connsiteY1" fmla="*/ 293 h 62735"/>
                      <a:gd name="connsiteX2" fmla="*/ 130330 w 135787"/>
                      <a:gd name="connsiteY2" fmla="*/ 12170 h 62735"/>
                      <a:gd name="connsiteX3" fmla="*/ 64356 w 135787"/>
                      <a:gd name="connsiteY3" fmla="*/ 61212 h 62735"/>
                      <a:gd name="connsiteX4" fmla="*/ 3902 w 135787"/>
                      <a:gd name="connsiteY4" fmla="*/ 36195 h 62735"/>
                      <a:gd name="connsiteX0" fmla="*/ 3902 w 135787"/>
                      <a:gd name="connsiteY0" fmla="*/ 36195 h 61222"/>
                      <a:gd name="connsiteX1" fmla="*/ 56040 w 135787"/>
                      <a:gd name="connsiteY1" fmla="*/ 293 h 61222"/>
                      <a:gd name="connsiteX2" fmla="*/ 130330 w 135787"/>
                      <a:gd name="connsiteY2" fmla="*/ 12170 h 61222"/>
                      <a:gd name="connsiteX3" fmla="*/ 64356 w 135787"/>
                      <a:gd name="connsiteY3" fmla="*/ 61212 h 61222"/>
                      <a:gd name="connsiteX4" fmla="*/ 3902 w 135787"/>
                      <a:gd name="connsiteY4" fmla="*/ 36195 h 61222"/>
                      <a:gd name="connsiteX0" fmla="*/ 1270 w 133155"/>
                      <a:gd name="connsiteY0" fmla="*/ 36215 h 61243"/>
                      <a:gd name="connsiteX1" fmla="*/ 53408 w 133155"/>
                      <a:gd name="connsiteY1" fmla="*/ 313 h 61243"/>
                      <a:gd name="connsiteX2" fmla="*/ 127698 w 133155"/>
                      <a:gd name="connsiteY2" fmla="*/ 12190 h 61243"/>
                      <a:gd name="connsiteX3" fmla="*/ 61724 w 133155"/>
                      <a:gd name="connsiteY3" fmla="*/ 61232 h 61243"/>
                      <a:gd name="connsiteX4" fmla="*/ 1270 w 133155"/>
                      <a:gd name="connsiteY4" fmla="*/ 36215 h 61243"/>
                      <a:gd name="connsiteX0" fmla="*/ 1308 w 127986"/>
                      <a:gd name="connsiteY0" fmla="*/ 34877 h 59904"/>
                      <a:gd name="connsiteX1" fmla="*/ 61158 w 127986"/>
                      <a:gd name="connsiteY1" fmla="*/ 303 h 59904"/>
                      <a:gd name="connsiteX2" fmla="*/ 127736 w 127986"/>
                      <a:gd name="connsiteY2" fmla="*/ 10852 h 59904"/>
                      <a:gd name="connsiteX3" fmla="*/ 61762 w 127986"/>
                      <a:gd name="connsiteY3" fmla="*/ 59894 h 59904"/>
                      <a:gd name="connsiteX4" fmla="*/ 1308 w 127986"/>
                      <a:gd name="connsiteY4" fmla="*/ 34877 h 59904"/>
                      <a:gd name="connsiteX0" fmla="*/ 117 w 126545"/>
                      <a:gd name="connsiteY0" fmla="*/ 34580 h 59607"/>
                      <a:gd name="connsiteX1" fmla="*/ 59967 w 126545"/>
                      <a:gd name="connsiteY1" fmla="*/ 6 h 59607"/>
                      <a:gd name="connsiteX2" fmla="*/ 126545 w 126545"/>
                      <a:gd name="connsiteY2" fmla="*/ 10555 h 59607"/>
                      <a:gd name="connsiteX3" fmla="*/ 60571 w 126545"/>
                      <a:gd name="connsiteY3" fmla="*/ 59597 h 59607"/>
                      <a:gd name="connsiteX4" fmla="*/ 117 w 126545"/>
                      <a:gd name="connsiteY4" fmla="*/ 34580 h 59607"/>
                      <a:gd name="connsiteX0" fmla="*/ 1 w 126429"/>
                      <a:gd name="connsiteY0" fmla="*/ 35289 h 60316"/>
                      <a:gd name="connsiteX1" fmla="*/ 59851 w 126429"/>
                      <a:gd name="connsiteY1" fmla="*/ 715 h 60316"/>
                      <a:gd name="connsiteX2" fmla="*/ 126429 w 126429"/>
                      <a:gd name="connsiteY2" fmla="*/ 11264 h 60316"/>
                      <a:gd name="connsiteX3" fmla="*/ 60455 w 126429"/>
                      <a:gd name="connsiteY3" fmla="*/ 60306 h 60316"/>
                      <a:gd name="connsiteX4" fmla="*/ 1 w 126429"/>
                      <a:gd name="connsiteY4" fmla="*/ 35289 h 60316"/>
                      <a:gd name="connsiteX0" fmla="*/ 1670 w 128529"/>
                      <a:gd name="connsiteY0" fmla="*/ 34812 h 59839"/>
                      <a:gd name="connsiteX1" fmla="*/ 61520 w 128529"/>
                      <a:gd name="connsiteY1" fmla="*/ 238 h 59839"/>
                      <a:gd name="connsiteX2" fmla="*/ 128098 w 128529"/>
                      <a:gd name="connsiteY2" fmla="*/ 10787 h 59839"/>
                      <a:gd name="connsiteX3" fmla="*/ 62124 w 128529"/>
                      <a:gd name="connsiteY3" fmla="*/ 59829 h 59839"/>
                      <a:gd name="connsiteX4" fmla="*/ 1670 w 128529"/>
                      <a:gd name="connsiteY4" fmla="*/ 34812 h 59839"/>
                      <a:gd name="connsiteX0" fmla="*/ 1 w 121288"/>
                      <a:gd name="connsiteY0" fmla="*/ 35538 h 61514"/>
                      <a:gd name="connsiteX1" fmla="*/ 54710 w 121288"/>
                      <a:gd name="connsiteY1" fmla="*/ 1407 h 61514"/>
                      <a:gd name="connsiteX2" fmla="*/ 121288 w 121288"/>
                      <a:gd name="connsiteY2" fmla="*/ 11956 h 61514"/>
                      <a:gd name="connsiteX3" fmla="*/ 55314 w 121288"/>
                      <a:gd name="connsiteY3" fmla="*/ 60998 h 61514"/>
                      <a:gd name="connsiteX4" fmla="*/ 1 w 121288"/>
                      <a:gd name="connsiteY4" fmla="*/ 35538 h 61514"/>
                      <a:gd name="connsiteX0" fmla="*/ 155 w 121442"/>
                      <a:gd name="connsiteY0" fmla="*/ 34199 h 60175"/>
                      <a:gd name="connsiteX1" fmla="*/ 54864 w 121442"/>
                      <a:gd name="connsiteY1" fmla="*/ 68 h 60175"/>
                      <a:gd name="connsiteX2" fmla="*/ 121442 w 121442"/>
                      <a:gd name="connsiteY2" fmla="*/ 10617 h 60175"/>
                      <a:gd name="connsiteX3" fmla="*/ 55468 w 121442"/>
                      <a:gd name="connsiteY3" fmla="*/ 59659 h 60175"/>
                      <a:gd name="connsiteX4" fmla="*/ 155 w 121442"/>
                      <a:gd name="connsiteY4" fmla="*/ 34199 h 60175"/>
                      <a:gd name="connsiteX0" fmla="*/ 3658 w 125658"/>
                      <a:gd name="connsiteY0" fmla="*/ 35354 h 61330"/>
                      <a:gd name="connsiteX1" fmla="*/ 58367 w 125658"/>
                      <a:gd name="connsiteY1" fmla="*/ 1223 h 61330"/>
                      <a:gd name="connsiteX2" fmla="*/ 124945 w 125658"/>
                      <a:gd name="connsiteY2" fmla="*/ 11772 h 61330"/>
                      <a:gd name="connsiteX3" fmla="*/ 58971 w 125658"/>
                      <a:gd name="connsiteY3" fmla="*/ 60814 h 61330"/>
                      <a:gd name="connsiteX4" fmla="*/ 3658 w 125658"/>
                      <a:gd name="connsiteY4" fmla="*/ 35354 h 61330"/>
                      <a:gd name="connsiteX0" fmla="*/ 3658 w 125658"/>
                      <a:gd name="connsiteY0" fmla="*/ 35354 h 60848"/>
                      <a:gd name="connsiteX1" fmla="*/ 58367 w 125658"/>
                      <a:gd name="connsiteY1" fmla="*/ 1223 h 60848"/>
                      <a:gd name="connsiteX2" fmla="*/ 124945 w 125658"/>
                      <a:gd name="connsiteY2" fmla="*/ 11772 h 60848"/>
                      <a:gd name="connsiteX3" fmla="*/ 58971 w 125658"/>
                      <a:gd name="connsiteY3" fmla="*/ 60814 h 60848"/>
                      <a:gd name="connsiteX4" fmla="*/ 3658 w 125658"/>
                      <a:gd name="connsiteY4" fmla="*/ 35354 h 60848"/>
                      <a:gd name="connsiteX0" fmla="*/ 3658 w 125658"/>
                      <a:gd name="connsiteY0" fmla="*/ 35354 h 60818"/>
                      <a:gd name="connsiteX1" fmla="*/ 58367 w 125658"/>
                      <a:gd name="connsiteY1" fmla="*/ 1223 h 60818"/>
                      <a:gd name="connsiteX2" fmla="*/ 124945 w 125658"/>
                      <a:gd name="connsiteY2" fmla="*/ 11772 h 60818"/>
                      <a:gd name="connsiteX3" fmla="*/ 58971 w 125658"/>
                      <a:gd name="connsiteY3" fmla="*/ 60814 h 60818"/>
                      <a:gd name="connsiteX4" fmla="*/ 3658 w 125658"/>
                      <a:gd name="connsiteY4" fmla="*/ 35354 h 60818"/>
                      <a:gd name="connsiteX0" fmla="*/ 3658 w 130920"/>
                      <a:gd name="connsiteY0" fmla="*/ 35613 h 61077"/>
                      <a:gd name="connsiteX1" fmla="*/ 58367 w 130920"/>
                      <a:gd name="connsiteY1" fmla="*/ 1482 h 61077"/>
                      <a:gd name="connsiteX2" fmla="*/ 124945 w 130920"/>
                      <a:gd name="connsiteY2" fmla="*/ 12031 h 61077"/>
                      <a:gd name="connsiteX3" fmla="*/ 58971 w 130920"/>
                      <a:gd name="connsiteY3" fmla="*/ 61073 h 61077"/>
                      <a:gd name="connsiteX4" fmla="*/ 3658 w 130920"/>
                      <a:gd name="connsiteY4" fmla="*/ 35613 h 61077"/>
                      <a:gd name="connsiteX0" fmla="*/ 1 w 117891"/>
                      <a:gd name="connsiteY0" fmla="*/ 34730 h 60495"/>
                      <a:gd name="connsiteX1" fmla="*/ 54710 w 117891"/>
                      <a:gd name="connsiteY1" fmla="*/ 599 h 60495"/>
                      <a:gd name="connsiteX2" fmla="*/ 116146 w 117891"/>
                      <a:gd name="connsiteY2" fmla="*/ 17346 h 60495"/>
                      <a:gd name="connsiteX3" fmla="*/ 55314 w 117891"/>
                      <a:gd name="connsiteY3" fmla="*/ 60190 h 60495"/>
                      <a:gd name="connsiteX4" fmla="*/ 1 w 117891"/>
                      <a:gd name="connsiteY4" fmla="*/ 34730 h 60495"/>
                      <a:gd name="connsiteX0" fmla="*/ 1 w 117448"/>
                      <a:gd name="connsiteY0" fmla="*/ 35050 h 60815"/>
                      <a:gd name="connsiteX1" fmla="*/ 54710 w 117448"/>
                      <a:gd name="connsiteY1" fmla="*/ 919 h 60815"/>
                      <a:gd name="connsiteX2" fmla="*/ 116146 w 117448"/>
                      <a:gd name="connsiteY2" fmla="*/ 17666 h 60815"/>
                      <a:gd name="connsiteX3" fmla="*/ 55314 w 117448"/>
                      <a:gd name="connsiteY3" fmla="*/ 60510 h 60815"/>
                      <a:gd name="connsiteX4" fmla="*/ 1 w 117448"/>
                      <a:gd name="connsiteY4" fmla="*/ 35050 h 60815"/>
                      <a:gd name="connsiteX0" fmla="*/ 1 w 117591"/>
                      <a:gd name="connsiteY0" fmla="*/ 35849 h 61614"/>
                      <a:gd name="connsiteX1" fmla="*/ 54710 w 117591"/>
                      <a:gd name="connsiteY1" fmla="*/ 1718 h 61614"/>
                      <a:gd name="connsiteX2" fmla="*/ 116146 w 117591"/>
                      <a:gd name="connsiteY2" fmla="*/ 18465 h 61614"/>
                      <a:gd name="connsiteX3" fmla="*/ 55314 w 117591"/>
                      <a:gd name="connsiteY3" fmla="*/ 61309 h 61614"/>
                      <a:gd name="connsiteX4" fmla="*/ 1 w 117591"/>
                      <a:gd name="connsiteY4" fmla="*/ 35849 h 61614"/>
                      <a:gd name="connsiteX0" fmla="*/ 1 w 116711"/>
                      <a:gd name="connsiteY0" fmla="*/ 36138 h 61903"/>
                      <a:gd name="connsiteX1" fmla="*/ 54710 w 116711"/>
                      <a:gd name="connsiteY1" fmla="*/ 2007 h 61903"/>
                      <a:gd name="connsiteX2" fmla="*/ 116146 w 116711"/>
                      <a:gd name="connsiteY2" fmla="*/ 18754 h 61903"/>
                      <a:gd name="connsiteX3" fmla="*/ 55314 w 116711"/>
                      <a:gd name="connsiteY3" fmla="*/ 61598 h 61903"/>
                      <a:gd name="connsiteX4" fmla="*/ 1 w 116711"/>
                      <a:gd name="connsiteY4" fmla="*/ 36138 h 61903"/>
                      <a:gd name="connsiteX0" fmla="*/ 1 w 116711"/>
                      <a:gd name="connsiteY0" fmla="*/ 36138 h 62398"/>
                      <a:gd name="connsiteX1" fmla="*/ 54710 w 116711"/>
                      <a:gd name="connsiteY1" fmla="*/ 2007 h 62398"/>
                      <a:gd name="connsiteX2" fmla="*/ 116146 w 116711"/>
                      <a:gd name="connsiteY2" fmla="*/ 18754 h 62398"/>
                      <a:gd name="connsiteX3" fmla="*/ 55314 w 116711"/>
                      <a:gd name="connsiteY3" fmla="*/ 61598 h 62398"/>
                      <a:gd name="connsiteX4" fmla="*/ 1 w 116711"/>
                      <a:gd name="connsiteY4" fmla="*/ 36138 h 62398"/>
                      <a:gd name="connsiteX0" fmla="*/ 2768 w 122783"/>
                      <a:gd name="connsiteY0" fmla="*/ 34286 h 60546"/>
                      <a:gd name="connsiteX1" fmla="*/ 57477 w 122783"/>
                      <a:gd name="connsiteY1" fmla="*/ 155 h 60546"/>
                      <a:gd name="connsiteX2" fmla="*/ 118913 w 122783"/>
                      <a:gd name="connsiteY2" fmla="*/ 16902 h 60546"/>
                      <a:gd name="connsiteX3" fmla="*/ 58081 w 122783"/>
                      <a:gd name="connsiteY3" fmla="*/ 59746 h 60546"/>
                      <a:gd name="connsiteX4" fmla="*/ 2768 w 122783"/>
                      <a:gd name="connsiteY4" fmla="*/ 34286 h 60546"/>
                      <a:gd name="connsiteX0" fmla="*/ 2768 w 122783"/>
                      <a:gd name="connsiteY0" fmla="*/ 34286 h 60435"/>
                      <a:gd name="connsiteX1" fmla="*/ 57477 w 122783"/>
                      <a:gd name="connsiteY1" fmla="*/ 155 h 60435"/>
                      <a:gd name="connsiteX2" fmla="*/ 118913 w 122783"/>
                      <a:gd name="connsiteY2" fmla="*/ 16902 h 60435"/>
                      <a:gd name="connsiteX3" fmla="*/ 58081 w 122783"/>
                      <a:gd name="connsiteY3" fmla="*/ 59746 h 60435"/>
                      <a:gd name="connsiteX4" fmla="*/ 2768 w 122783"/>
                      <a:gd name="connsiteY4" fmla="*/ 34286 h 60435"/>
                      <a:gd name="connsiteX0" fmla="*/ 2768 w 122783"/>
                      <a:gd name="connsiteY0" fmla="*/ 34286 h 61441"/>
                      <a:gd name="connsiteX1" fmla="*/ 57477 w 122783"/>
                      <a:gd name="connsiteY1" fmla="*/ 155 h 61441"/>
                      <a:gd name="connsiteX2" fmla="*/ 118913 w 122783"/>
                      <a:gd name="connsiteY2" fmla="*/ 16902 h 61441"/>
                      <a:gd name="connsiteX3" fmla="*/ 58081 w 122783"/>
                      <a:gd name="connsiteY3" fmla="*/ 59746 h 61441"/>
                      <a:gd name="connsiteX4" fmla="*/ 2768 w 122783"/>
                      <a:gd name="connsiteY4" fmla="*/ 34286 h 61441"/>
                      <a:gd name="connsiteX0" fmla="*/ 2768 w 124197"/>
                      <a:gd name="connsiteY0" fmla="*/ 34286 h 61441"/>
                      <a:gd name="connsiteX1" fmla="*/ 57477 w 124197"/>
                      <a:gd name="connsiteY1" fmla="*/ 155 h 61441"/>
                      <a:gd name="connsiteX2" fmla="*/ 118913 w 124197"/>
                      <a:gd name="connsiteY2" fmla="*/ 16902 h 61441"/>
                      <a:gd name="connsiteX3" fmla="*/ 58081 w 124197"/>
                      <a:gd name="connsiteY3" fmla="*/ 59746 h 61441"/>
                      <a:gd name="connsiteX4" fmla="*/ 2768 w 124197"/>
                      <a:gd name="connsiteY4" fmla="*/ 34286 h 61441"/>
                      <a:gd name="connsiteX0" fmla="*/ 4760 w 126189"/>
                      <a:gd name="connsiteY0" fmla="*/ 34319 h 61802"/>
                      <a:gd name="connsiteX1" fmla="*/ 59469 w 126189"/>
                      <a:gd name="connsiteY1" fmla="*/ 188 h 61802"/>
                      <a:gd name="connsiteX2" fmla="*/ 120905 w 126189"/>
                      <a:gd name="connsiteY2" fmla="*/ 16935 h 61802"/>
                      <a:gd name="connsiteX3" fmla="*/ 60073 w 126189"/>
                      <a:gd name="connsiteY3" fmla="*/ 59779 h 61802"/>
                      <a:gd name="connsiteX4" fmla="*/ 4760 w 126189"/>
                      <a:gd name="connsiteY4" fmla="*/ 34319 h 61802"/>
                      <a:gd name="connsiteX0" fmla="*/ 4760 w 126189"/>
                      <a:gd name="connsiteY0" fmla="*/ 34319 h 60289"/>
                      <a:gd name="connsiteX1" fmla="*/ 59469 w 126189"/>
                      <a:gd name="connsiteY1" fmla="*/ 188 h 60289"/>
                      <a:gd name="connsiteX2" fmla="*/ 120905 w 126189"/>
                      <a:gd name="connsiteY2" fmla="*/ 16935 h 60289"/>
                      <a:gd name="connsiteX3" fmla="*/ 60073 w 126189"/>
                      <a:gd name="connsiteY3" fmla="*/ 59779 h 60289"/>
                      <a:gd name="connsiteX4" fmla="*/ 4760 w 126189"/>
                      <a:gd name="connsiteY4" fmla="*/ 34319 h 6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189" h="60289">
                        <a:moveTo>
                          <a:pt x="4760" y="34319"/>
                        </a:moveTo>
                        <a:cubicBezTo>
                          <a:pt x="161" y="19074"/>
                          <a:pt x="-16442" y="-2228"/>
                          <a:pt x="59469" y="188"/>
                        </a:cubicBezTo>
                        <a:cubicBezTo>
                          <a:pt x="135380" y="2604"/>
                          <a:pt x="130445" y="1248"/>
                          <a:pt x="120905" y="16935"/>
                        </a:cubicBezTo>
                        <a:cubicBezTo>
                          <a:pt x="111365" y="32622"/>
                          <a:pt x="106421" y="56440"/>
                          <a:pt x="60073" y="59779"/>
                        </a:cubicBezTo>
                        <a:cubicBezTo>
                          <a:pt x="13725" y="63118"/>
                          <a:pt x="9359" y="49564"/>
                          <a:pt x="4760" y="343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8" name="Oval 201"/>
                  <p:cNvSpPr/>
                  <p:nvPr/>
                </p:nvSpPr>
                <p:spPr>
                  <a:xfrm>
                    <a:off x="3149239" y="5558074"/>
                    <a:ext cx="203096" cy="18689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63 w 114178"/>
                      <a:gd name="connsiteY0" fmla="*/ 40354 h 66589"/>
                      <a:gd name="connsiteX1" fmla="*/ 50773 w 114178"/>
                      <a:gd name="connsiteY1" fmla="*/ 2681 h 66589"/>
                      <a:gd name="connsiteX2" fmla="*/ 114138 w 114178"/>
                      <a:gd name="connsiteY2" fmla="*/ 26955 h 66589"/>
                      <a:gd name="connsiteX3" fmla="*/ 58447 w 114178"/>
                      <a:gd name="connsiteY3" fmla="*/ 64928 h 66589"/>
                      <a:gd name="connsiteX4" fmla="*/ 563 w 114178"/>
                      <a:gd name="connsiteY4" fmla="*/ 40354 h 66589"/>
                      <a:gd name="connsiteX0" fmla="*/ 902 w 114666"/>
                      <a:gd name="connsiteY0" fmla="*/ 40354 h 66226"/>
                      <a:gd name="connsiteX1" fmla="*/ 41410 w 114666"/>
                      <a:gd name="connsiteY1" fmla="*/ 2681 h 66226"/>
                      <a:gd name="connsiteX2" fmla="*/ 114477 w 114666"/>
                      <a:gd name="connsiteY2" fmla="*/ 26955 h 66226"/>
                      <a:gd name="connsiteX3" fmla="*/ 58786 w 114666"/>
                      <a:gd name="connsiteY3" fmla="*/ 64928 h 66226"/>
                      <a:gd name="connsiteX4" fmla="*/ 902 w 114666"/>
                      <a:gd name="connsiteY4" fmla="*/ 40354 h 66226"/>
                      <a:gd name="connsiteX0" fmla="*/ 12103 w 125867"/>
                      <a:gd name="connsiteY0" fmla="*/ 43820 h 69692"/>
                      <a:gd name="connsiteX1" fmla="*/ 52611 w 125867"/>
                      <a:gd name="connsiteY1" fmla="*/ 6147 h 69692"/>
                      <a:gd name="connsiteX2" fmla="*/ 125678 w 125867"/>
                      <a:gd name="connsiteY2" fmla="*/ 30421 h 69692"/>
                      <a:gd name="connsiteX3" fmla="*/ 69987 w 125867"/>
                      <a:gd name="connsiteY3" fmla="*/ 68394 h 69692"/>
                      <a:gd name="connsiteX4" fmla="*/ 12103 w 125867"/>
                      <a:gd name="connsiteY4" fmla="*/ 43820 h 69692"/>
                      <a:gd name="connsiteX0" fmla="*/ 12103 w 126262"/>
                      <a:gd name="connsiteY0" fmla="*/ 43820 h 71455"/>
                      <a:gd name="connsiteX1" fmla="*/ 52611 w 126262"/>
                      <a:gd name="connsiteY1" fmla="*/ 6147 h 71455"/>
                      <a:gd name="connsiteX2" fmla="*/ 125678 w 126262"/>
                      <a:gd name="connsiteY2" fmla="*/ 30421 h 71455"/>
                      <a:gd name="connsiteX3" fmla="*/ 69987 w 126262"/>
                      <a:gd name="connsiteY3" fmla="*/ 68394 h 71455"/>
                      <a:gd name="connsiteX4" fmla="*/ 12103 w 126262"/>
                      <a:gd name="connsiteY4" fmla="*/ 43820 h 71455"/>
                      <a:gd name="connsiteX0" fmla="*/ 12244 w 126636"/>
                      <a:gd name="connsiteY0" fmla="*/ 43857 h 73269"/>
                      <a:gd name="connsiteX1" fmla="*/ 52752 w 126636"/>
                      <a:gd name="connsiteY1" fmla="*/ 6184 h 73269"/>
                      <a:gd name="connsiteX2" fmla="*/ 125819 w 126636"/>
                      <a:gd name="connsiteY2" fmla="*/ 30458 h 73269"/>
                      <a:gd name="connsiteX3" fmla="*/ 72366 w 126636"/>
                      <a:gd name="connsiteY3" fmla="*/ 70339 h 73269"/>
                      <a:gd name="connsiteX4" fmla="*/ 12244 w 126636"/>
                      <a:gd name="connsiteY4" fmla="*/ 43857 h 73269"/>
                      <a:gd name="connsiteX0" fmla="*/ 12244 w 127297"/>
                      <a:gd name="connsiteY0" fmla="*/ 45435 h 74847"/>
                      <a:gd name="connsiteX1" fmla="*/ 52752 w 127297"/>
                      <a:gd name="connsiteY1" fmla="*/ 7762 h 74847"/>
                      <a:gd name="connsiteX2" fmla="*/ 125819 w 127297"/>
                      <a:gd name="connsiteY2" fmla="*/ 32036 h 74847"/>
                      <a:gd name="connsiteX3" fmla="*/ 72366 w 127297"/>
                      <a:gd name="connsiteY3" fmla="*/ 71917 h 74847"/>
                      <a:gd name="connsiteX4" fmla="*/ 12244 w 127297"/>
                      <a:gd name="connsiteY4" fmla="*/ 45435 h 74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297" h="74847">
                        <a:moveTo>
                          <a:pt x="12244" y="45435"/>
                        </a:moveTo>
                        <a:cubicBezTo>
                          <a:pt x="8975" y="34743"/>
                          <a:pt x="-30639" y="27637"/>
                          <a:pt x="52752" y="7762"/>
                        </a:cubicBezTo>
                        <a:cubicBezTo>
                          <a:pt x="136143" y="-12113"/>
                          <a:pt x="128520" y="9900"/>
                          <a:pt x="125819" y="32036"/>
                        </a:cubicBezTo>
                        <a:cubicBezTo>
                          <a:pt x="123118" y="54172"/>
                          <a:pt x="124692" y="59973"/>
                          <a:pt x="72366" y="71917"/>
                        </a:cubicBezTo>
                        <a:cubicBezTo>
                          <a:pt x="20040" y="83861"/>
                          <a:pt x="15513" y="56127"/>
                          <a:pt x="12244" y="4543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9" name="Oval 201"/>
                  <p:cNvSpPr/>
                  <p:nvPr/>
                </p:nvSpPr>
                <p:spPr>
                  <a:xfrm>
                    <a:off x="3284078" y="5794693"/>
                    <a:ext cx="575883" cy="9629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823 w 74522"/>
                      <a:gd name="connsiteY0" fmla="*/ 27592 h 62274"/>
                      <a:gd name="connsiteX1" fmla="*/ 11131 w 74522"/>
                      <a:gd name="connsiteY1" fmla="*/ 16 h 62274"/>
                      <a:gd name="connsiteX2" fmla="*/ 74496 w 74522"/>
                      <a:gd name="connsiteY2" fmla="*/ 24290 h 62274"/>
                      <a:gd name="connsiteX3" fmla="*/ 18805 w 74522"/>
                      <a:gd name="connsiteY3" fmla="*/ 62263 h 62274"/>
                      <a:gd name="connsiteX4" fmla="*/ 1823 w 74522"/>
                      <a:gd name="connsiteY4" fmla="*/ 27592 h 62274"/>
                      <a:gd name="connsiteX0" fmla="*/ 44584 w 117283"/>
                      <a:gd name="connsiteY0" fmla="*/ 27592 h 62300"/>
                      <a:gd name="connsiteX1" fmla="*/ 53892 w 117283"/>
                      <a:gd name="connsiteY1" fmla="*/ 16 h 62300"/>
                      <a:gd name="connsiteX2" fmla="*/ 117257 w 117283"/>
                      <a:gd name="connsiteY2" fmla="*/ 24290 h 62300"/>
                      <a:gd name="connsiteX3" fmla="*/ 61566 w 117283"/>
                      <a:gd name="connsiteY3" fmla="*/ 62263 h 62300"/>
                      <a:gd name="connsiteX4" fmla="*/ 44584 w 117283"/>
                      <a:gd name="connsiteY4" fmla="*/ 27592 h 62300"/>
                      <a:gd name="connsiteX0" fmla="*/ 8321 w 128473"/>
                      <a:gd name="connsiteY0" fmla="*/ 27593 h 74171"/>
                      <a:gd name="connsiteX1" fmla="*/ 17629 w 128473"/>
                      <a:gd name="connsiteY1" fmla="*/ 17 h 74171"/>
                      <a:gd name="connsiteX2" fmla="*/ 80994 w 128473"/>
                      <a:gd name="connsiteY2" fmla="*/ 24291 h 74171"/>
                      <a:gd name="connsiteX3" fmla="*/ 126193 w 128473"/>
                      <a:gd name="connsiteY3" fmla="*/ 74165 h 74171"/>
                      <a:gd name="connsiteX4" fmla="*/ 8321 w 128473"/>
                      <a:gd name="connsiteY4" fmla="*/ 27593 h 74171"/>
                      <a:gd name="connsiteX0" fmla="*/ 39483 w 159635"/>
                      <a:gd name="connsiteY0" fmla="*/ 27593 h 74174"/>
                      <a:gd name="connsiteX1" fmla="*/ 48791 w 159635"/>
                      <a:gd name="connsiteY1" fmla="*/ 17 h 74174"/>
                      <a:gd name="connsiteX2" fmla="*/ 112156 w 159635"/>
                      <a:gd name="connsiteY2" fmla="*/ 24291 h 74174"/>
                      <a:gd name="connsiteX3" fmla="*/ 157355 w 159635"/>
                      <a:gd name="connsiteY3" fmla="*/ 74165 h 74174"/>
                      <a:gd name="connsiteX4" fmla="*/ 39483 w 159635"/>
                      <a:gd name="connsiteY4" fmla="*/ 27593 h 74174"/>
                      <a:gd name="connsiteX0" fmla="*/ 10507 w 130703"/>
                      <a:gd name="connsiteY0" fmla="*/ 34800 h 81378"/>
                      <a:gd name="connsiteX1" fmla="*/ 13972 w 130703"/>
                      <a:gd name="connsiteY1" fmla="*/ 11 h 81378"/>
                      <a:gd name="connsiteX2" fmla="*/ 83180 w 130703"/>
                      <a:gd name="connsiteY2" fmla="*/ 31498 h 81378"/>
                      <a:gd name="connsiteX3" fmla="*/ 128379 w 130703"/>
                      <a:gd name="connsiteY3" fmla="*/ 81372 h 81378"/>
                      <a:gd name="connsiteX4" fmla="*/ 10507 w 130703"/>
                      <a:gd name="connsiteY4" fmla="*/ 34800 h 81378"/>
                      <a:gd name="connsiteX0" fmla="*/ 45288 w 165484"/>
                      <a:gd name="connsiteY0" fmla="*/ 34800 h 81381"/>
                      <a:gd name="connsiteX1" fmla="*/ 48753 w 165484"/>
                      <a:gd name="connsiteY1" fmla="*/ 11 h 81381"/>
                      <a:gd name="connsiteX2" fmla="*/ 117961 w 165484"/>
                      <a:gd name="connsiteY2" fmla="*/ 31498 h 81381"/>
                      <a:gd name="connsiteX3" fmla="*/ 163160 w 165484"/>
                      <a:gd name="connsiteY3" fmla="*/ 81372 h 81381"/>
                      <a:gd name="connsiteX4" fmla="*/ 45288 w 165484"/>
                      <a:gd name="connsiteY4" fmla="*/ 34800 h 81381"/>
                      <a:gd name="connsiteX0" fmla="*/ 42522 w 162718"/>
                      <a:gd name="connsiteY0" fmla="*/ 34800 h 81381"/>
                      <a:gd name="connsiteX1" fmla="*/ 45987 w 162718"/>
                      <a:gd name="connsiteY1" fmla="*/ 11 h 81381"/>
                      <a:gd name="connsiteX2" fmla="*/ 115195 w 162718"/>
                      <a:gd name="connsiteY2" fmla="*/ 31498 h 81381"/>
                      <a:gd name="connsiteX3" fmla="*/ 160394 w 162718"/>
                      <a:gd name="connsiteY3" fmla="*/ 81372 h 81381"/>
                      <a:gd name="connsiteX4" fmla="*/ 42522 w 162718"/>
                      <a:gd name="connsiteY4" fmla="*/ 34800 h 81381"/>
                      <a:gd name="connsiteX0" fmla="*/ 42522 w 162718"/>
                      <a:gd name="connsiteY0" fmla="*/ 35891 h 81398"/>
                      <a:gd name="connsiteX1" fmla="*/ 45987 w 162718"/>
                      <a:gd name="connsiteY1" fmla="*/ 20 h 81398"/>
                      <a:gd name="connsiteX2" fmla="*/ 115195 w 162718"/>
                      <a:gd name="connsiteY2" fmla="*/ 31507 h 81398"/>
                      <a:gd name="connsiteX3" fmla="*/ 160394 w 162718"/>
                      <a:gd name="connsiteY3" fmla="*/ 81381 h 81398"/>
                      <a:gd name="connsiteX4" fmla="*/ 42522 w 162718"/>
                      <a:gd name="connsiteY4" fmla="*/ 35891 h 81398"/>
                      <a:gd name="connsiteX0" fmla="*/ 42415 w 162357"/>
                      <a:gd name="connsiteY0" fmla="*/ 35882 h 81380"/>
                      <a:gd name="connsiteX1" fmla="*/ 45880 w 162357"/>
                      <a:gd name="connsiteY1" fmla="*/ 11 h 81380"/>
                      <a:gd name="connsiteX2" fmla="*/ 112361 w 162357"/>
                      <a:gd name="connsiteY2" fmla="*/ 32760 h 81380"/>
                      <a:gd name="connsiteX3" fmla="*/ 160287 w 162357"/>
                      <a:gd name="connsiteY3" fmla="*/ 81372 h 81380"/>
                      <a:gd name="connsiteX4" fmla="*/ 42415 w 162357"/>
                      <a:gd name="connsiteY4" fmla="*/ 35882 h 81380"/>
                      <a:gd name="connsiteX0" fmla="*/ 42415 w 163278"/>
                      <a:gd name="connsiteY0" fmla="*/ 35881 h 81379"/>
                      <a:gd name="connsiteX1" fmla="*/ 45880 w 163278"/>
                      <a:gd name="connsiteY1" fmla="*/ 10 h 81379"/>
                      <a:gd name="connsiteX2" fmla="*/ 112361 w 163278"/>
                      <a:gd name="connsiteY2" fmla="*/ 32759 h 81379"/>
                      <a:gd name="connsiteX3" fmla="*/ 160287 w 163278"/>
                      <a:gd name="connsiteY3" fmla="*/ 81371 h 81379"/>
                      <a:gd name="connsiteX4" fmla="*/ 42415 w 163278"/>
                      <a:gd name="connsiteY4" fmla="*/ 35881 h 81379"/>
                      <a:gd name="connsiteX0" fmla="*/ 42415 w 169726"/>
                      <a:gd name="connsiteY0" fmla="*/ 35880 h 82397"/>
                      <a:gd name="connsiteX1" fmla="*/ 45880 w 169726"/>
                      <a:gd name="connsiteY1" fmla="*/ 9 h 82397"/>
                      <a:gd name="connsiteX2" fmla="*/ 112361 w 169726"/>
                      <a:gd name="connsiteY2" fmla="*/ 32758 h 82397"/>
                      <a:gd name="connsiteX3" fmla="*/ 156932 w 169726"/>
                      <a:gd name="connsiteY3" fmla="*/ 64819 h 82397"/>
                      <a:gd name="connsiteX4" fmla="*/ 160287 w 169726"/>
                      <a:gd name="connsiteY4" fmla="*/ 81370 h 82397"/>
                      <a:gd name="connsiteX5" fmla="*/ 42415 w 169726"/>
                      <a:gd name="connsiteY5" fmla="*/ 35880 h 82397"/>
                      <a:gd name="connsiteX0" fmla="*/ 42415 w 175378"/>
                      <a:gd name="connsiteY0" fmla="*/ 35880 h 82746"/>
                      <a:gd name="connsiteX1" fmla="*/ 45880 w 175378"/>
                      <a:gd name="connsiteY1" fmla="*/ 9 h 82746"/>
                      <a:gd name="connsiteX2" fmla="*/ 112361 w 175378"/>
                      <a:gd name="connsiteY2" fmla="*/ 32758 h 82746"/>
                      <a:gd name="connsiteX3" fmla="*/ 168618 w 175378"/>
                      <a:gd name="connsiteY3" fmla="*/ 67524 h 82746"/>
                      <a:gd name="connsiteX4" fmla="*/ 160287 w 175378"/>
                      <a:gd name="connsiteY4" fmla="*/ 81370 h 82746"/>
                      <a:gd name="connsiteX5" fmla="*/ 42415 w 175378"/>
                      <a:gd name="connsiteY5" fmla="*/ 35880 h 82746"/>
                      <a:gd name="connsiteX0" fmla="*/ 42415 w 174646"/>
                      <a:gd name="connsiteY0" fmla="*/ 35880 h 85798"/>
                      <a:gd name="connsiteX1" fmla="*/ 45880 w 174646"/>
                      <a:gd name="connsiteY1" fmla="*/ 9 h 85798"/>
                      <a:gd name="connsiteX2" fmla="*/ 112361 w 174646"/>
                      <a:gd name="connsiteY2" fmla="*/ 32758 h 85798"/>
                      <a:gd name="connsiteX3" fmla="*/ 168618 w 174646"/>
                      <a:gd name="connsiteY3" fmla="*/ 67524 h 85798"/>
                      <a:gd name="connsiteX4" fmla="*/ 172124 w 174646"/>
                      <a:gd name="connsiteY4" fmla="*/ 82489 h 85798"/>
                      <a:gd name="connsiteX5" fmla="*/ 160287 w 174646"/>
                      <a:gd name="connsiteY5" fmla="*/ 81370 h 85798"/>
                      <a:gd name="connsiteX6" fmla="*/ 42415 w 174646"/>
                      <a:gd name="connsiteY6" fmla="*/ 35880 h 85798"/>
                      <a:gd name="connsiteX0" fmla="*/ 42415 w 170072"/>
                      <a:gd name="connsiteY0" fmla="*/ 35880 h 146398"/>
                      <a:gd name="connsiteX1" fmla="*/ 45880 w 170072"/>
                      <a:gd name="connsiteY1" fmla="*/ 9 h 146398"/>
                      <a:gd name="connsiteX2" fmla="*/ 112361 w 170072"/>
                      <a:gd name="connsiteY2" fmla="*/ 32758 h 146398"/>
                      <a:gd name="connsiteX3" fmla="*/ 168618 w 170072"/>
                      <a:gd name="connsiteY3" fmla="*/ 67524 h 146398"/>
                      <a:gd name="connsiteX4" fmla="*/ 132781 w 170072"/>
                      <a:gd name="connsiteY4" fmla="*/ 146319 h 146398"/>
                      <a:gd name="connsiteX5" fmla="*/ 160287 w 170072"/>
                      <a:gd name="connsiteY5" fmla="*/ 81370 h 146398"/>
                      <a:gd name="connsiteX6" fmla="*/ 42415 w 170072"/>
                      <a:gd name="connsiteY6" fmla="*/ 35880 h 146398"/>
                      <a:gd name="connsiteX0" fmla="*/ 42415 w 170050"/>
                      <a:gd name="connsiteY0" fmla="*/ 35880 h 148378"/>
                      <a:gd name="connsiteX1" fmla="*/ 45880 w 170050"/>
                      <a:gd name="connsiteY1" fmla="*/ 9 h 148378"/>
                      <a:gd name="connsiteX2" fmla="*/ 112361 w 170050"/>
                      <a:gd name="connsiteY2" fmla="*/ 32758 h 148378"/>
                      <a:gd name="connsiteX3" fmla="*/ 168618 w 170050"/>
                      <a:gd name="connsiteY3" fmla="*/ 67524 h 148378"/>
                      <a:gd name="connsiteX4" fmla="*/ 132002 w 170050"/>
                      <a:gd name="connsiteY4" fmla="*/ 148302 h 148378"/>
                      <a:gd name="connsiteX5" fmla="*/ 160287 w 170050"/>
                      <a:gd name="connsiteY5" fmla="*/ 81370 h 148378"/>
                      <a:gd name="connsiteX6" fmla="*/ 42415 w 170050"/>
                      <a:gd name="connsiteY6" fmla="*/ 35880 h 148378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1591"/>
                      <a:gd name="connsiteY0" fmla="*/ 35880 h 146217"/>
                      <a:gd name="connsiteX1" fmla="*/ 45880 w 171591"/>
                      <a:gd name="connsiteY1" fmla="*/ 9 h 146217"/>
                      <a:gd name="connsiteX2" fmla="*/ 112361 w 171591"/>
                      <a:gd name="connsiteY2" fmla="*/ 32758 h 146217"/>
                      <a:gd name="connsiteX3" fmla="*/ 168618 w 171591"/>
                      <a:gd name="connsiteY3" fmla="*/ 67524 h 146217"/>
                      <a:gd name="connsiteX4" fmla="*/ 134339 w 171591"/>
                      <a:gd name="connsiteY4" fmla="*/ 146138 h 146217"/>
                      <a:gd name="connsiteX5" fmla="*/ 160287 w 171591"/>
                      <a:gd name="connsiteY5" fmla="*/ 81370 h 146217"/>
                      <a:gd name="connsiteX6" fmla="*/ 42415 w 171591"/>
                      <a:gd name="connsiteY6" fmla="*/ 35880 h 146217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2371"/>
                      <a:gd name="connsiteY0" fmla="*/ 35880 h 135596"/>
                      <a:gd name="connsiteX1" fmla="*/ 45880 w 172371"/>
                      <a:gd name="connsiteY1" fmla="*/ 9 h 135596"/>
                      <a:gd name="connsiteX2" fmla="*/ 112361 w 172371"/>
                      <a:gd name="connsiteY2" fmla="*/ 32758 h 135596"/>
                      <a:gd name="connsiteX3" fmla="*/ 168618 w 172371"/>
                      <a:gd name="connsiteY3" fmla="*/ 67524 h 135596"/>
                      <a:gd name="connsiteX4" fmla="*/ 164334 w 172371"/>
                      <a:gd name="connsiteY4" fmla="*/ 135500 h 135596"/>
                      <a:gd name="connsiteX5" fmla="*/ 160287 w 172371"/>
                      <a:gd name="connsiteY5" fmla="*/ 81370 h 135596"/>
                      <a:gd name="connsiteX6" fmla="*/ 42415 w 172371"/>
                      <a:gd name="connsiteY6" fmla="*/ 35880 h 135596"/>
                      <a:gd name="connsiteX0" fmla="*/ 42415 w 188664"/>
                      <a:gd name="connsiteY0" fmla="*/ 35880 h 139323"/>
                      <a:gd name="connsiteX1" fmla="*/ 45880 w 188664"/>
                      <a:gd name="connsiteY1" fmla="*/ 9 h 139323"/>
                      <a:gd name="connsiteX2" fmla="*/ 112361 w 188664"/>
                      <a:gd name="connsiteY2" fmla="*/ 32758 h 139323"/>
                      <a:gd name="connsiteX3" fmla="*/ 168618 w 188664"/>
                      <a:gd name="connsiteY3" fmla="*/ 67524 h 139323"/>
                      <a:gd name="connsiteX4" fmla="*/ 164334 w 188664"/>
                      <a:gd name="connsiteY4" fmla="*/ 135500 h 139323"/>
                      <a:gd name="connsiteX5" fmla="*/ 160287 w 188664"/>
                      <a:gd name="connsiteY5" fmla="*/ 81370 h 139323"/>
                      <a:gd name="connsiteX6" fmla="*/ 42415 w 188664"/>
                      <a:gd name="connsiteY6" fmla="*/ 35880 h 139323"/>
                      <a:gd name="connsiteX0" fmla="*/ 42415 w 176776"/>
                      <a:gd name="connsiteY0" fmla="*/ 35880 h 147796"/>
                      <a:gd name="connsiteX1" fmla="*/ 45880 w 176776"/>
                      <a:gd name="connsiteY1" fmla="*/ 9 h 147796"/>
                      <a:gd name="connsiteX2" fmla="*/ 112361 w 176776"/>
                      <a:gd name="connsiteY2" fmla="*/ 32758 h 147796"/>
                      <a:gd name="connsiteX3" fmla="*/ 168618 w 176776"/>
                      <a:gd name="connsiteY3" fmla="*/ 67524 h 147796"/>
                      <a:gd name="connsiteX4" fmla="*/ 141741 w 176776"/>
                      <a:gd name="connsiteY4" fmla="*/ 144335 h 147796"/>
                      <a:gd name="connsiteX5" fmla="*/ 160287 w 176776"/>
                      <a:gd name="connsiteY5" fmla="*/ 81370 h 147796"/>
                      <a:gd name="connsiteX6" fmla="*/ 42415 w 176776"/>
                      <a:gd name="connsiteY6" fmla="*/ 35880 h 147796"/>
                      <a:gd name="connsiteX0" fmla="*/ 42415 w 179393"/>
                      <a:gd name="connsiteY0" fmla="*/ 35880 h 146408"/>
                      <a:gd name="connsiteX1" fmla="*/ 45880 w 179393"/>
                      <a:gd name="connsiteY1" fmla="*/ 9 h 146408"/>
                      <a:gd name="connsiteX2" fmla="*/ 112361 w 179393"/>
                      <a:gd name="connsiteY2" fmla="*/ 32758 h 146408"/>
                      <a:gd name="connsiteX3" fmla="*/ 168618 w 179393"/>
                      <a:gd name="connsiteY3" fmla="*/ 67524 h 146408"/>
                      <a:gd name="connsiteX4" fmla="*/ 147974 w 179393"/>
                      <a:gd name="connsiteY4" fmla="*/ 142892 h 146408"/>
                      <a:gd name="connsiteX5" fmla="*/ 160287 w 179393"/>
                      <a:gd name="connsiteY5" fmla="*/ 81370 h 146408"/>
                      <a:gd name="connsiteX6" fmla="*/ 42415 w 179393"/>
                      <a:gd name="connsiteY6" fmla="*/ 35880 h 146408"/>
                      <a:gd name="connsiteX0" fmla="*/ 42415 w 179393"/>
                      <a:gd name="connsiteY0" fmla="*/ 35880 h 146346"/>
                      <a:gd name="connsiteX1" fmla="*/ 45880 w 179393"/>
                      <a:gd name="connsiteY1" fmla="*/ 9 h 146346"/>
                      <a:gd name="connsiteX2" fmla="*/ 112361 w 179393"/>
                      <a:gd name="connsiteY2" fmla="*/ 32758 h 146346"/>
                      <a:gd name="connsiteX3" fmla="*/ 168618 w 179393"/>
                      <a:gd name="connsiteY3" fmla="*/ 67524 h 146346"/>
                      <a:gd name="connsiteX4" fmla="*/ 147974 w 179393"/>
                      <a:gd name="connsiteY4" fmla="*/ 142892 h 146346"/>
                      <a:gd name="connsiteX5" fmla="*/ 160287 w 179393"/>
                      <a:gd name="connsiteY5" fmla="*/ 81370 h 146346"/>
                      <a:gd name="connsiteX6" fmla="*/ 42415 w 179393"/>
                      <a:gd name="connsiteY6" fmla="*/ 35880 h 146346"/>
                      <a:gd name="connsiteX0" fmla="*/ 10490 w 138744"/>
                      <a:gd name="connsiteY0" fmla="*/ 35880 h 143031"/>
                      <a:gd name="connsiteX1" fmla="*/ 13955 w 138744"/>
                      <a:gd name="connsiteY1" fmla="*/ 9 h 143031"/>
                      <a:gd name="connsiteX2" fmla="*/ 80436 w 138744"/>
                      <a:gd name="connsiteY2" fmla="*/ 32758 h 143031"/>
                      <a:gd name="connsiteX3" fmla="*/ 136693 w 138744"/>
                      <a:gd name="connsiteY3" fmla="*/ 67524 h 143031"/>
                      <a:gd name="connsiteX4" fmla="*/ 116049 w 138744"/>
                      <a:gd name="connsiteY4" fmla="*/ 142892 h 143031"/>
                      <a:gd name="connsiteX5" fmla="*/ 129920 w 138744"/>
                      <a:gd name="connsiteY5" fmla="*/ 85156 h 143031"/>
                      <a:gd name="connsiteX6" fmla="*/ 10490 w 138744"/>
                      <a:gd name="connsiteY6" fmla="*/ 35880 h 143031"/>
                      <a:gd name="connsiteX0" fmla="*/ 43220 w 171474"/>
                      <a:gd name="connsiteY0" fmla="*/ 35880 h 143031"/>
                      <a:gd name="connsiteX1" fmla="*/ 46685 w 171474"/>
                      <a:gd name="connsiteY1" fmla="*/ 9 h 143031"/>
                      <a:gd name="connsiteX2" fmla="*/ 113166 w 171474"/>
                      <a:gd name="connsiteY2" fmla="*/ 32758 h 143031"/>
                      <a:gd name="connsiteX3" fmla="*/ 169423 w 171474"/>
                      <a:gd name="connsiteY3" fmla="*/ 67524 h 143031"/>
                      <a:gd name="connsiteX4" fmla="*/ 148779 w 171474"/>
                      <a:gd name="connsiteY4" fmla="*/ 142892 h 143031"/>
                      <a:gd name="connsiteX5" fmla="*/ 162650 w 171474"/>
                      <a:gd name="connsiteY5" fmla="*/ 85156 h 143031"/>
                      <a:gd name="connsiteX6" fmla="*/ 43220 w 171474"/>
                      <a:gd name="connsiteY6" fmla="*/ 35880 h 143031"/>
                      <a:gd name="connsiteX0" fmla="*/ 44149 w 172403"/>
                      <a:gd name="connsiteY0" fmla="*/ 36057 h 143208"/>
                      <a:gd name="connsiteX1" fmla="*/ 47614 w 172403"/>
                      <a:gd name="connsiteY1" fmla="*/ 186 h 143208"/>
                      <a:gd name="connsiteX2" fmla="*/ 114095 w 172403"/>
                      <a:gd name="connsiteY2" fmla="*/ 32935 h 143208"/>
                      <a:gd name="connsiteX3" fmla="*/ 170352 w 172403"/>
                      <a:gd name="connsiteY3" fmla="*/ 67701 h 143208"/>
                      <a:gd name="connsiteX4" fmla="*/ 149708 w 172403"/>
                      <a:gd name="connsiteY4" fmla="*/ 143069 h 143208"/>
                      <a:gd name="connsiteX5" fmla="*/ 163579 w 172403"/>
                      <a:gd name="connsiteY5" fmla="*/ 85333 h 143208"/>
                      <a:gd name="connsiteX6" fmla="*/ 44149 w 172403"/>
                      <a:gd name="connsiteY6" fmla="*/ 36057 h 143208"/>
                      <a:gd name="connsiteX0" fmla="*/ 44149 w 189459"/>
                      <a:gd name="connsiteY0" fmla="*/ 36057 h 143208"/>
                      <a:gd name="connsiteX1" fmla="*/ 47614 w 189459"/>
                      <a:gd name="connsiteY1" fmla="*/ 186 h 143208"/>
                      <a:gd name="connsiteX2" fmla="*/ 114095 w 189459"/>
                      <a:gd name="connsiteY2" fmla="*/ 32935 h 143208"/>
                      <a:gd name="connsiteX3" fmla="*/ 170352 w 189459"/>
                      <a:gd name="connsiteY3" fmla="*/ 67701 h 143208"/>
                      <a:gd name="connsiteX4" fmla="*/ 149708 w 189459"/>
                      <a:gd name="connsiteY4" fmla="*/ 143069 h 143208"/>
                      <a:gd name="connsiteX5" fmla="*/ 163579 w 189459"/>
                      <a:gd name="connsiteY5" fmla="*/ 85333 h 143208"/>
                      <a:gd name="connsiteX6" fmla="*/ 44149 w 189459"/>
                      <a:gd name="connsiteY6" fmla="*/ 36057 h 143208"/>
                      <a:gd name="connsiteX0" fmla="*/ 44149 w 194176"/>
                      <a:gd name="connsiteY0" fmla="*/ 36057 h 143509"/>
                      <a:gd name="connsiteX1" fmla="*/ 47614 w 194176"/>
                      <a:gd name="connsiteY1" fmla="*/ 186 h 143509"/>
                      <a:gd name="connsiteX2" fmla="*/ 114095 w 194176"/>
                      <a:gd name="connsiteY2" fmla="*/ 32935 h 143509"/>
                      <a:gd name="connsiteX3" fmla="*/ 170352 w 194176"/>
                      <a:gd name="connsiteY3" fmla="*/ 67701 h 143509"/>
                      <a:gd name="connsiteX4" fmla="*/ 149708 w 194176"/>
                      <a:gd name="connsiteY4" fmla="*/ 143069 h 143509"/>
                      <a:gd name="connsiteX5" fmla="*/ 163579 w 194176"/>
                      <a:gd name="connsiteY5" fmla="*/ 85333 h 143509"/>
                      <a:gd name="connsiteX6" fmla="*/ 44149 w 194176"/>
                      <a:gd name="connsiteY6" fmla="*/ 36057 h 143509"/>
                      <a:gd name="connsiteX0" fmla="*/ 44149 w 191341"/>
                      <a:gd name="connsiteY0" fmla="*/ 36057 h 145670"/>
                      <a:gd name="connsiteX1" fmla="*/ 47614 w 191341"/>
                      <a:gd name="connsiteY1" fmla="*/ 186 h 145670"/>
                      <a:gd name="connsiteX2" fmla="*/ 114095 w 191341"/>
                      <a:gd name="connsiteY2" fmla="*/ 32935 h 145670"/>
                      <a:gd name="connsiteX3" fmla="*/ 170352 w 191341"/>
                      <a:gd name="connsiteY3" fmla="*/ 67701 h 145670"/>
                      <a:gd name="connsiteX4" fmla="*/ 137243 w 191341"/>
                      <a:gd name="connsiteY4" fmla="*/ 145233 h 145670"/>
                      <a:gd name="connsiteX5" fmla="*/ 163579 w 191341"/>
                      <a:gd name="connsiteY5" fmla="*/ 85333 h 145670"/>
                      <a:gd name="connsiteX6" fmla="*/ 44149 w 191341"/>
                      <a:gd name="connsiteY6" fmla="*/ 36057 h 145670"/>
                      <a:gd name="connsiteX0" fmla="*/ 44149 w 191661"/>
                      <a:gd name="connsiteY0" fmla="*/ 36057 h 145133"/>
                      <a:gd name="connsiteX1" fmla="*/ 47614 w 191661"/>
                      <a:gd name="connsiteY1" fmla="*/ 186 h 145133"/>
                      <a:gd name="connsiteX2" fmla="*/ 114095 w 191661"/>
                      <a:gd name="connsiteY2" fmla="*/ 32935 h 145133"/>
                      <a:gd name="connsiteX3" fmla="*/ 170352 w 191661"/>
                      <a:gd name="connsiteY3" fmla="*/ 67701 h 145133"/>
                      <a:gd name="connsiteX4" fmla="*/ 138801 w 191661"/>
                      <a:gd name="connsiteY4" fmla="*/ 144692 h 145133"/>
                      <a:gd name="connsiteX5" fmla="*/ 163579 w 191661"/>
                      <a:gd name="connsiteY5" fmla="*/ 85333 h 145133"/>
                      <a:gd name="connsiteX6" fmla="*/ 44149 w 191661"/>
                      <a:gd name="connsiteY6" fmla="*/ 36057 h 145133"/>
                      <a:gd name="connsiteX0" fmla="*/ 11676 w 155239"/>
                      <a:gd name="connsiteY0" fmla="*/ 35993 h 144817"/>
                      <a:gd name="connsiteX1" fmla="*/ 15141 w 155239"/>
                      <a:gd name="connsiteY1" fmla="*/ 122 h 144817"/>
                      <a:gd name="connsiteX2" fmla="*/ 81622 w 155239"/>
                      <a:gd name="connsiteY2" fmla="*/ 32871 h 144817"/>
                      <a:gd name="connsiteX3" fmla="*/ 137879 w 155239"/>
                      <a:gd name="connsiteY3" fmla="*/ 67637 h 144817"/>
                      <a:gd name="connsiteX4" fmla="*/ 106328 w 155239"/>
                      <a:gd name="connsiteY4" fmla="*/ 144628 h 144817"/>
                      <a:gd name="connsiteX5" fmla="*/ 131496 w 155239"/>
                      <a:gd name="connsiteY5" fmla="*/ 87793 h 144817"/>
                      <a:gd name="connsiteX6" fmla="*/ 11676 w 155239"/>
                      <a:gd name="connsiteY6" fmla="*/ 35993 h 144817"/>
                      <a:gd name="connsiteX0" fmla="*/ 44005 w 187568"/>
                      <a:gd name="connsiteY0" fmla="*/ 36054 h 144878"/>
                      <a:gd name="connsiteX1" fmla="*/ 47470 w 187568"/>
                      <a:gd name="connsiteY1" fmla="*/ 183 h 144878"/>
                      <a:gd name="connsiteX2" fmla="*/ 113951 w 187568"/>
                      <a:gd name="connsiteY2" fmla="*/ 32932 h 144878"/>
                      <a:gd name="connsiteX3" fmla="*/ 170208 w 187568"/>
                      <a:gd name="connsiteY3" fmla="*/ 67698 h 144878"/>
                      <a:gd name="connsiteX4" fmla="*/ 138657 w 187568"/>
                      <a:gd name="connsiteY4" fmla="*/ 144689 h 144878"/>
                      <a:gd name="connsiteX5" fmla="*/ 163825 w 187568"/>
                      <a:gd name="connsiteY5" fmla="*/ 87854 h 144878"/>
                      <a:gd name="connsiteX6" fmla="*/ 44005 w 187568"/>
                      <a:gd name="connsiteY6" fmla="*/ 36054 h 144878"/>
                      <a:gd name="connsiteX0" fmla="*/ 45414 w 179628"/>
                      <a:gd name="connsiteY0" fmla="*/ 39701 h 144736"/>
                      <a:gd name="connsiteX1" fmla="*/ 39530 w 179628"/>
                      <a:gd name="connsiteY1" fmla="*/ 43 h 144736"/>
                      <a:gd name="connsiteX2" fmla="*/ 106011 w 179628"/>
                      <a:gd name="connsiteY2" fmla="*/ 32792 h 144736"/>
                      <a:gd name="connsiteX3" fmla="*/ 162268 w 179628"/>
                      <a:gd name="connsiteY3" fmla="*/ 67558 h 144736"/>
                      <a:gd name="connsiteX4" fmla="*/ 130717 w 179628"/>
                      <a:gd name="connsiteY4" fmla="*/ 144549 h 144736"/>
                      <a:gd name="connsiteX5" fmla="*/ 155885 w 179628"/>
                      <a:gd name="connsiteY5" fmla="*/ 87714 h 144736"/>
                      <a:gd name="connsiteX6" fmla="*/ 45414 w 179628"/>
                      <a:gd name="connsiteY6" fmla="*/ 39701 h 144736"/>
                      <a:gd name="connsiteX0" fmla="*/ 42838 w 177052"/>
                      <a:gd name="connsiteY0" fmla="*/ 39701 h 144736"/>
                      <a:gd name="connsiteX1" fmla="*/ 36954 w 177052"/>
                      <a:gd name="connsiteY1" fmla="*/ 43 h 144736"/>
                      <a:gd name="connsiteX2" fmla="*/ 103435 w 177052"/>
                      <a:gd name="connsiteY2" fmla="*/ 32792 h 144736"/>
                      <a:gd name="connsiteX3" fmla="*/ 159692 w 177052"/>
                      <a:gd name="connsiteY3" fmla="*/ 67558 h 144736"/>
                      <a:gd name="connsiteX4" fmla="*/ 128141 w 177052"/>
                      <a:gd name="connsiteY4" fmla="*/ 144549 h 144736"/>
                      <a:gd name="connsiteX5" fmla="*/ 153309 w 177052"/>
                      <a:gd name="connsiteY5" fmla="*/ 87714 h 144736"/>
                      <a:gd name="connsiteX6" fmla="*/ 42838 w 177052"/>
                      <a:gd name="connsiteY6" fmla="*/ 39701 h 144736"/>
                      <a:gd name="connsiteX0" fmla="*/ 44176 w 178390"/>
                      <a:gd name="connsiteY0" fmla="*/ 39701 h 144736"/>
                      <a:gd name="connsiteX1" fmla="*/ 38292 w 178390"/>
                      <a:gd name="connsiteY1" fmla="*/ 43 h 144736"/>
                      <a:gd name="connsiteX2" fmla="*/ 104773 w 178390"/>
                      <a:gd name="connsiteY2" fmla="*/ 32792 h 144736"/>
                      <a:gd name="connsiteX3" fmla="*/ 161030 w 178390"/>
                      <a:gd name="connsiteY3" fmla="*/ 67558 h 144736"/>
                      <a:gd name="connsiteX4" fmla="*/ 129479 w 178390"/>
                      <a:gd name="connsiteY4" fmla="*/ 144549 h 144736"/>
                      <a:gd name="connsiteX5" fmla="*/ 154647 w 178390"/>
                      <a:gd name="connsiteY5" fmla="*/ 87714 h 144736"/>
                      <a:gd name="connsiteX6" fmla="*/ 44176 w 178390"/>
                      <a:gd name="connsiteY6" fmla="*/ 39701 h 144736"/>
                      <a:gd name="connsiteX0" fmla="*/ 26402 w 160616"/>
                      <a:gd name="connsiteY0" fmla="*/ 40240 h 145275"/>
                      <a:gd name="connsiteX1" fmla="*/ 6495 w 160616"/>
                      <a:gd name="connsiteY1" fmla="*/ 41 h 145275"/>
                      <a:gd name="connsiteX2" fmla="*/ 86999 w 160616"/>
                      <a:gd name="connsiteY2" fmla="*/ 33331 h 145275"/>
                      <a:gd name="connsiteX3" fmla="*/ 143256 w 160616"/>
                      <a:gd name="connsiteY3" fmla="*/ 68097 h 145275"/>
                      <a:gd name="connsiteX4" fmla="*/ 111705 w 160616"/>
                      <a:gd name="connsiteY4" fmla="*/ 145088 h 145275"/>
                      <a:gd name="connsiteX5" fmla="*/ 136873 w 160616"/>
                      <a:gd name="connsiteY5" fmla="*/ 88253 h 145275"/>
                      <a:gd name="connsiteX6" fmla="*/ 26402 w 160616"/>
                      <a:gd name="connsiteY6" fmla="*/ 40240 h 145275"/>
                      <a:gd name="connsiteX0" fmla="*/ 35016 w 169230"/>
                      <a:gd name="connsiteY0" fmla="*/ 40836 h 145871"/>
                      <a:gd name="connsiteX1" fmla="*/ 15109 w 169230"/>
                      <a:gd name="connsiteY1" fmla="*/ 637 h 145871"/>
                      <a:gd name="connsiteX2" fmla="*/ 95613 w 169230"/>
                      <a:gd name="connsiteY2" fmla="*/ 33927 h 145871"/>
                      <a:gd name="connsiteX3" fmla="*/ 151870 w 169230"/>
                      <a:gd name="connsiteY3" fmla="*/ 68693 h 145871"/>
                      <a:gd name="connsiteX4" fmla="*/ 120319 w 169230"/>
                      <a:gd name="connsiteY4" fmla="*/ 145684 h 145871"/>
                      <a:gd name="connsiteX5" fmla="*/ 145487 w 169230"/>
                      <a:gd name="connsiteY5" fmla="*/ 88849 h 145871"/>
                      <a:gd name="connsiteX6" fmla="*/ 35016 w 169230"/>
                      <a:gd name="connsiteY6" fmla="*/ 40836 h 145871"/>
                      <a:gd name="connsiteX0" fmla="*/ 49330 w 183544"/>
                      <a:gd name="connsiteY0" fmla="*/ 35887 h 140922"/>
                      <a:gd name="connsiteX1" fmla="*/ 12283 w 183544"/>
                      <a:gd name="connsiteY1" fmla="*/ 737 h 140922"/>
                      <a:gd name="connsiteX2" fmla="*/ 109927 w 183544"/>
                      <a:gd name="connsiteY2" fmla="*/ 28978 h 140922"/>
                      <a:gd name="connsiteX3" fmla="*/ 166184 w 183544"/>
                      <a:gd name="connsiteY3" fmla="*/ 63744 h 140922"/>
                      <a:gd name="connsiteX4" fmla="*/ 134633 w 183544"/>
                      <a:gd name="connsiteY4" fmla="*/ 140735 h 140922"/>
                      <a:gd name="connsiteX5" fmla="*/ 159801 w 183544"/>
                      <a:gd name="connsiteY5" fmla="*/ 83900 h 140922"/>
                      <a:gd name="connsiteX6" fmla="*/ 49330 w 183544"/>
                      <a:gd name="connsiteY6" fmla="*/ 35887 h 140922"/>
                      <a:gd name="connsiteX0" fmla="*/ 48508 w 182722"/>
                      <a:gd name="connsiteY0" fmla="*/ 38320 h 143355"/>
                      <a:gd name="connsiteX1" fmla="*/ 11461 w 182722"/>
                      <a:gd name="connsiteY1" fmla="*/ 3170 h 143355"/>
                      <a:gd name="connsiteX2" fmla="*/ 109105 w 182722"/>
                      <a:gd name="connsiteY2" fmla="*/ 31411 h 143355"/>
                      <a:gd name="connsiteX3" fmla="*/ 165362 w 182722"/>
                      <a:gd name="connsiteY3" fmla="*/ 66177 h 143355"/>
                      <a:gd name="connsiteX4" fmla="*/ 133811 w 182722"/>
                      <a:gd name="connsiteY4" fmla="*/ 143168 h 143355"/>
                      <a:gd name="connsiteX5" fmla="*/ 158979 w 182722"/>
                      <a:gd name="connsiteY5" fmla="*/ 86333 h 143355"/>
                      <a:gd name="connsiteX6" fmla="*/ 48508 w 182722"/>
                      <a:gd name="connsiteY6" fmla="*/ 38320 h 143355"/>
                      <a:gd name="connsiteX0" fmla="*/ 50156 w 184370"/>
                      <a:gd name="connsiteY0" fmla="*/ 40242 h 145277"/>
                      <a:gd name="connsiteX1" fmla="*/ 13109 w 184370"/>
                      <a:gd name="connsiteY1" fmla="*/ 5092 h 145277"/>
                      <a:gd name="connsiteX2" fmla="*/ 110753 w 184370"/>
                      <a:gd name="connsiteY2" fmla="*/ 33333 h 145277"/>
                      <a:gd name="connsiteX3" fmla="*/ 167010 w 184370"/>
                      <a:gd name="connsiteY3" fmla="*/ 68099 h 145277"/>
                      <a:gd name="connsiteX4" fmla="*/ 135459 w 184370"/>
                      <a:gd name="connsiteY4" fmla="*/ 145090 h 145277"/>
                      <a:gd name="connsiteX5" fmla="*/ 160627 w 184370"/>
                      <a:gd name="connsiteY5" fmla="*/ 88255 h 145277"/>
                      <a:gd name="connsiteX6" fmla="*/ 50156 w 184370"/>
                      <a:gd name="connsiteY6" fmla="*/ 40242 h 145277"/>
                      <a:gd name="connsiteX0" fmla="*/ 51707 w 185921"/>
                      <a:gd name="connsiteY0" fmla="*/ 40242 h 145277"/>
                      <a:gd name="connsiteX1" fmla="*/ 14660 w 185921"/>
                      <a:gd name="connsiteY1" fmla="*/ 5092 h 145277"/>
                      <a:gd name="connsiteX2" fmla="*/ 112304 w 185921"/>
                      <a:gd name="connsiteY2" fmla="*/ 33333 h 145277"/>
                      <a:gd name="connsiteX3" fmla="*/ 168561 w 185921"/>
                      <a:gd name="connsiteY3" fmla="*/ 68099 h 145277"/>
                      <a:gd name="connsiteX4" fmla="*/ 137010 w 185921"/>
                      <a:gd name="connsiteY4" fmla="*/ 145090 h 145277"/>
                      <a:gd name="connsiteX5" fmla="*/ 162178 w 185921"/>
                      <a:gd name="connsiteY5" fmla="*/ 88255 h 145277"/>
                      <a:gd name="connsiteX6" fmla="*/ 51707 w 185921"/>
                      <a:gd name="connsiteY6" fmla="*/ 40242 h 145277"/>
                      <a:gd name="connsiteX0" fmla="*/ 51707 w 192456"/>
                      <a:gd name="connsiteY0" fmla="*/ 40313 h 145277"/>
                      <a:gd name="connsiteX1" fmla="*/ 14660 w 192456"/>
                      <a:gd name="connsiteY1" fmla="*/ 5163 h 145277"/>
                      <a:gd name="connsiteX2" fmla="*/ 112304 w 192456"/>
                      <a:gd name="connsiteY2" fmla="*/ 33404 h 145277"/>
                      <a:gd name="connsiteX3" fmla="*/ 175962 w 192456"/>
                      <a:gd name="connsiteY3" fmla="*/ 72678 h 145277"/>
                      <a:gd name="connsiteX4" fmla="*/ 137010 w 192456"/>
                      <a:gd name="connsiteY4" fmla="*/ 145161 h 145277"/>
                      <a:gd name="connsiteX5" fmla="*/ 162178 w 192456"/>
                      <a:gd name="connsiteY5" fmla="*/ 88326 h 145277"/>
                      <a:gd name="connsiteX6" fmla="*/ 51707 w 192456"/>
                      <a:gd name="connsiteY6" fmla="*/ 40313 h 145277"/>
                      <a:gd name="connsiteX0" fmla="*/ 51707 w 193432"/>
                      <a:gd name="connsiteY0" fmla="*/ 40313 h 145172"/>
                      <a:gd name="connsiteX1" fmla="*/ 14660 w 193432"/>
                      <a:gd name="connsiteY1" fmla="*/ 5163 h 145172"/>
                      <a:gd name="connsiteX2" fmla="*/ 112304 w 193432"/>
                      <a:gd name="connsiteY2" fmla="*/ 33404 h 145172"/>
                      <a:gd name="connsiteX3" fmla="*/ 175962 w 193432"/>
                      <a:gd name="connsiteY3" fmla="*/ 72678 h 145172"/>
                      <a:gd name="connsiteX4" fmla="*/ 137010 w 193432"/>
                      <a:gd name="connsiteY4" fmla="*/ 145161 h 145172"/>
                      <a:gd name="connsiteX5" fmla="*/ 162178 w 193432"/>
                      <a:gd name="connsiteY5" fmla="*/ 88326 h 145172"/>
                      <a:gd name="connsiteX6" fmla="*/ 51707 w 193432"/>
                      <a:gd name="connsiteY6" fmla="*/ 40313 h 145172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86997"/>
                      <a:gd name="connsiteY0" fmla="*/ 40313 h 146721"/>
                      <a:gd name="connsiteX1" fmla="*/ 14660 w 186997"/>
                      <a:gd name="connsiteY1" fmla="*/ 5163 h 146721"/>
                      <a:gd name="connsiteX2" fmla="*/ 112304 w 186997"/>
                      <a:gd name="connsiteY2" fmla="*/ 33404 h 146721"/>
                      <a:gd name="connsiteX3" fmla="*/ 175962 w 186997"/>
                      <a:gd name="connsiteY3" fmla="*/ 72678 h 146721"/>
                      <a:gd name="connsiteX4" fmla="*/ 183363 w 186997"/>
                      <a:gd name="connsiteY4" fmla="*/ 125689 h 146721"/>
                      <a:gd name="connsiteX5" fmla="*/ 137010 w 186997"/>
                      <a:gd name="connsiteY5" fmla="*/ 145161 h 146721"/>
                      <a:gd name="connsiteX6" fmla="*/ 162178 w 186997"/>
                      <a:gd name="connsiteY6" fmla="*/ 88326 h 146721"/>
                      <a:gd name="connsiteX7" fmla="*/ 51707 w 186997"/>
                      <a:gd name="connsiteY7" fmla="*/ 40313 h 146721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86527"/>
                      <a:gd name="connsiteY0" fmla="*/ 40313 h 146308"/>
                      <a:gd name="connsiteX1" fmla="*/ 14660 w 186527"/>
                      <a:gd name="connsiteY1" fmla="*/ 5163 h 146308"/>
                      <a:gd name="connsiteX2" fmla="*/ 112304 w 186527"/>
                      <a:gd name="connsiteY2" fmla="*/ 33404 h 146308"/>
                      <a:gd name="connsiteX3" fmla="*/ 175962 w 186527"/>
                      <a:gd name="connsiteY3" fmla="*/ 72678 h 146308"/>
                      <a:gd name="connsiteX4" fmla="*/ 178689 w 186527"/>
                      <a:gd name="connsiteY4" fmla="*/ 122263 h 146308"/>
                      <a:gd name="connsiteX5" fmla="*/ 137010 w 186527"/>
                      <a:gd name="connsiteY5" fmla="*/ 145161 h 146308"/>
                      <a:gd name="connsiteX6" fmla="*/ 162178 w 186527"/>
                      <a:gd name="connsiteY6" fmla="*/ 88326 h 146308"/>
                      <a:gd name="connsiteX7" fmla="*/ 51707 w 186527"/>
                      <a:gd name="connsiteY7" fmla="*/ 40313 h 146308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91861"/>
                      <a:gd name="connsiteY0" fmla="*/ 40313 h 146771"/>
                      <a:gd name="connsiteX1" fmla="*/ 14660 w 191861"/>
                      <a:gd name="connsiteY1" fmla="*/ 5163 h 146771"/>
                      <a:gd name="connsiteX2" fmla="*/ 112304 w 191861"/>
                      <a:gd name="connsiteY2" fmla="*/ 33404 h 146771"/>
                      <a:gd name="connsiteX3" fmla="*/ 175962 w 191861"/>
                      <a:gd name="connsiteY3" fmla="*/ 72678 h 146771"/>
                      <a:gd name="connsiteX4" fmla="*/ 178689 w 191861"/>
                      <a:gd name="connsiteY4" fmla="*/ 122263 h 146771"/>
                      <a:gd name="connsiteX5" fmla="*/ 137010 w 191861"/>
                      <a:gd name="connsiteY5" fmla="*/ 145161 h 146771"/>
                      <a:gd name="connsiteX6" fmla="*/ 162178 w 191861"/>
                      <a:gd name="connsiteY6" fmla="*/ 88326 h 146771"/>
                      <a:gd name="connsiteX7" fmla="*/ 51707 w 191861"/>
                      <a:gd name="connsiteY7" fmla="*/ 40313 h 146771"/>
                      <a:gd name="connsiteX0" fmla="*/ 51707 w 191861"/>
                      <a:gd name="connsiteY0" fmla="*/ 40313 h 147115"/>
                      <a:gd name="connsiteX1" fmla="*/ 14660 w 191861"/>
                      <a:gd name="connsiteY1" fmla="*/ 5163 h 147115"/>
                      <a:gd name="connsiteX2" fmla="*/ 112304 w 191861"/>
                      <a:gd name="connsiteY2" fmla="*/ 33404 h 147115"/>
                      <a:gd name="connsiteX3" fmla="*/ 175962 w 191861"/>
                      <a:gd name="connsiteY3" fmla="*/ 72678 h 147115"/>
                      <a:gd name="connsiteX4" fmla="*/ 178689 w 191861"/>
                      <a:gd name="connsiteY4" fmla="*/ 122263 h 147115"/>
                      <a:gd name="connsiteX5" fmla="*/ 137010 w 191861"/>
                      <a:gd name="connsiteY5" fmla="*/ 145161 h 147115"/>
                      <a:gd name="connsiteX6" fmla="*/ 162178 w 191861"/>
                      <a:gd name="connsiteY6" fmla="*/ 88326 h 147115"/>
                      <a:gd name="connsiteX7" fmla="*/ 51707 w 191861"/>
                      <a:gd name="connsiteY7" fmla="*/ 40313 h 147115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5295"/>
                      <a:gd name="connsiteX1" fmla="*/ 14660 w 184422"/>
                      <a:gd name="connsiteY1" fmla="*/ 5163 h 145295"/>
                      <a:gd name="connsiteX2" fmla="*/ 112304 w 184422"/>
                      <a:gd name="connsiteY2" fmla="*/ 33404 h 145295"/>
                      <a:gd name="connsiteX3" fmla="*/ 175962 w 184422"/>
                      <a:gd name="connsiteY3" fmla="*/ 72678 h 145295"/>
                      <a:gd name="connsiteX4" fmla="*/ 178689 w 184422"/>
                      <a:gd name="connsiteY4" fmla="*/ 122263 h 145295"/>
                      <a:gd name="connsiteX5" fmla="*/ 133504 w 184422"/>
                      <a:gd name="connsiteY5" fmla="*/ 143177 h 145295"/>
                      <a:gd name="connsiteX6" fmla="*/ 162178 w 184422"/>
                      <a:gd name="connsiteY6" fmla="*/ 88326 h 145295"/>
                      <a:gd name="connsiteX7" fmla="*/ 51707 w 184422"/>
                      <a:gd name="connsiteY7" fmla="*/ 40313 h 14529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8413" h="145835">
                        <a:moveTo>
                          <a:pt x="51707" y="40313"/>
                        </a:moveTo>
                        <a:cubicBezTo>
                          <a:pt x="17383" y="31321"/>
                          <a:pt x="-21927" y="23445"/>
                          <a:pt x="14660" y="5163"/>
                        </a:cubicBezTo>
                        <a:cubicBezTo>
                          <a:pt x="51247" y="-13119"/>
                          <a:pt x="85420" y="22152"/>
                          <a:pt x="112304" y="33404"/>
                        </a:cubicBezTo>
                        <a:cubicBezTo>
                          <a:pt x="139188" y="44656"/>
                          <a:pt x="158666" y="58379"/>
                          <a:pt x="175962" y="72678"/>
                        </a:cubicBezTo>
                        <a:cubicBezTo>
                          <a:pt x="187805" y="88059"/>
                          <a:pt x="195504" y="104923"/>
                          <a:pt x="178689" y="122263"/>
                        </a:cubicBezTo>
                        <a:cubicBezTo>
                          <a:pt x="161874" y="139603"/>
                          <a:pt x="131971" y="151358"/>
                          <a:pt x="133504" y="143177"/>
                        </a:cubicBezTo>
                        <a:cubicBezTo>
                          <a:pt x="135037" y="134996"/>
                          <a:pt x="183212" y="115026"/>
                          <a:pt x="162178" y="88326"/>
                        </a:cubicBezTo>
                        <a:cubicBezTo>
                          <a:pt x="141144" y="61626"/>
                          <a:pt x="86031" y="49305"/>
                          <a:pt x="51707" y="4031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</p:grpSp>
        <p:grpSp>
          <p:nvGrpSpPr>
            <p:cNvPr id="2792" name="Group 2791"/>
            <p:cNvGrpSpPr/>
            <p:nvPr/>
          </p:nvGrpSpPr>
          <p:grpSpPr>
            <a:xfrm>
              <a:off x="2188524" y="10670900"/>
              <a:ext cx="6582012" cy="27137624"/>
              <a:chOff x="2188524" y="10670900"/>
              <a:chExt cx="6582012" cy="27137624"/>
            </a:xfrm>
          </p:grpSpPr>
          <p:sp>
            <p:nvSpPr>
              <p:cNvPr id="48" name="Freeform 47"/>
              <p:cNvSpPr/>
              <p:nvPr/>
            </p:nvSpPr>
            <p:spPr>
              <a:xfrm>
                <a:off x="2195932" y="10670900"/>
                <a:ext cx="2309318" cy="15786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7077 w 7077"/>
                  <a:gd name="connsiteY0" fmla="*/ 8622 h 8622"/>
                  <a:gd name="connsiteX1" fmla="*/ 0 w 7077"/>
                  <a:gd name="connsiteY1" fmla="*/ 5290 h 8622"/>
                  <a:gd name="connsiteX0" fmla="*/ 10000 w 10000"/>
                  <a:gd name="connsiteY0" fmla="*/ 14612 h 14612"/>
                  <a:gd name="connsiteX1" fmla="*/ 0 w 10000"/>
                  <a:gd name="connsiteY1" fmla="*/ 212 h 1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4612">
                    <a:moveTo>
                      <a:pt x="10000" y="14612"/>
                    </a:moveTo>
                    <a:cubicBezTo>
                      <a:pt x="5302" y="-6419"/>
                      <a:pt x="4729" y="2008"/>
                      <a:pt x="0" y="21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2208165" y="11239718"/>
                <a:ext cx="2316655" cy="16877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110 w 10110"/>
                  <a:gd name="connsiteY0" fmla="*/ 11909 h 11909"/>
                  <a:gd name="connsiteX1" fmla="*/ 0 w 10110"/>
                  <a:gd name="connsiteY1" fmla="*/ 629 h 11909"/>
                  <a:gd name="connsiteX0" fmla="*/ 10110 w 10110"/>
                  <a:gd name="connsiteY0" fmla="*/ 11280 h 11280"/>
                  <a:gd name="connsiteX1" fmla="*/ 0 w 10110"/>
                  <a:gd name="connsiteY1" fmla="*/ 0 h 11280"/>
                  <a:gd name="connsiteX0" fmla="*/ 7083 w 7083"/>
                  <a:gd name="connsiteY0" fmla="*/ 14686 h 14686"/>
                  <a:gd name="connsiteX1" fmla="*/ 0 w 7083"/>
                  <a:gd name="connsiteY1" fmla="*/ 0 h 14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83" h="14686">
                    <a:moveTo>
                      <a:pt x="7083" y="14686"/>
                    </a:moveTo>
                    <a:cubicBezTo>
                      <a:pt x="3758" y="2523"/>
                      <a:pt x="3347" y="1548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2198285" y="11886062"/>
                <a:ext cx="2405238" cy="13351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7010 w 7010"/>
                  <a:gd name="connsiteY0" fmla="*/ 13859 h 13859"/>
                  <a:gd name="connsiteX1" fmla="*/ 0 w 7010"/>
                  <a:gd name="connsiteY1" fmla="*/ 0 h 13859"/>
                  <a:gd name="connsiteX0" fmla="*/ 10291 w 10291"/>
                  <a:gd name="connsiteY0" fmla="*/ 10596 h 10596"/>
                  <a:gd name="connsiteX1" fmla="*/ 0 w 10291"/>
                  <a:gd name="connsiteY1" fmla="*/ 0 h 10596"/>
                  <a:gd name="connsiteX0" fmla="*/ 10248 w 10248"/>
                  <a:gd name="connsiteY0" fmla="*/ 10596 h 10596"/>
                  <a:gd name="connsiteX1" fmla="*/ 0 w 10248"/>
                  <a:gd name="connsiteY1" fmla="*/ 0 h 10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248" h="10596">
                    <a:moveTo>
                      <a:pt x="10248" y="10596"/>
                    </a:moveTo>
                    <a:cubicBezTo>
                      <a:pt x="5837" y="1525"/>
                      <a:pt x="4623" y="1296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2195572" y="12514820"/>
                <a:ext cx="2476423" cy="2490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7319 w 7319"/>
                  <a:gd name="connsiteY0" fmla="*/ 0 h 24110"/>
                  <a:gd name="connsiteX1" fmla="*/ 0 w 7319"/>
                  <a:gd name="connsiteY1" fmla="*/ 23699 h 24110"/>
                  <a:gd name="connsiteX0" fmla="*/ 10175 w 10175"/>
                  <a:gd name="connsiteY0" fmla="*/ 0 h 11313"/>
                  <a:gd name="connsiteX1" fmla="*/ 0 w 10175"/>
                  <a:gd name="connsiteY1" fmla="*/ 11199 h 1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175" h="11313">
                    <a:moveTo>
                      <a:pt x="10175" y="0"/>
                    </a:moveTo>
                    <a:cubicBezTo>
                      <a:pt x="5864" y="9154"/>
                      <a:pt x="4428" y="11943"/>
                      <a:pt x="0" y="1119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195532" y="13062328"/>
                <a:ext cx="2528934" cy="57617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7605 w 7605"/>
                  <a:gd name="connsiteY0" fmla="*/ 0 h 63094"/>
                  <a:gd name="connsiteX1" fmla="*/ 0 w 7605"/>
                  <a:gd name="connsiteY1" fmla="*/ 62464 h 6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05" h="63094">
                    <a:moveTo>
                      <a:pt x="7605" y="0"/>
                    </a:moveTo>
                    <a:cubicBezTo>
                      <a:pt x="5085" y="66721"/>
                      <a:pt x="3241" y="64260"/>
                      <a:pt x="0" y="6246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193082" y="13592602"/>
                <a:ext cx="2619264" cy="77520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7625 w 7625"/>
                  <a:gd name="connsiteY0" fmla="*/ 0 h 66607"/>
                  <a:gd name="connsiteX1" fmla="*/ 0 w 7625"/>
                  <a:gd name="connsiteY1" fmla="*/ 66607 h 66607"/>
                  <a:gd name="connsiteX0" fmla="*/ 10068 w 10068"/>
                  <a:gd name="connsiteY0" fmla="*/ 0 h 10098"/>
                  <a:gd name="connsiteX1" fmla="*/ 0 w 10068"/>
                  <a:gd name="connsiteY1" fmla="*/ 10098 h 10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68" h="10098">
                    <a:moveTo>
                      <a:pt x="10068" y="0"/>
                    </a:moveTo>
                    <a:cubicBezTo>
                      <a:pt x="7682" y="10933"/>
                      <a:pt x="4386" y="9910"/>
                      <a:pt x="0" y="1009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198036" y="14535218"/>
                <a:ext cx="2861500" cy="135162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7848 w 7848"/>
                  <a:gd name="connsiteY0" fmla="*/ 0 h 67881"/>
                  <a:gd name="connsiteX1" fmla="*/ 7301 w 7848"/>
                  <a:gd name="connsiteY1" fmla="*/ 35767 h 67881"/>
                  <a:gd name="connsiteX2" fmla="*/ 0 w 7848"/>
                  <a:gd name="connsiteY2" fmla="*/ 67881 h 67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67881">
                    <a:moveTo>
                      <a:pt x="7848" y="0"/>
                    </a:moveTo>
                    <a:cubicBezTo>
                      <a:pt x="7548" y="3255"/>
                      <a:pt x="7841" y="17778"/>
                      <a:pt x="7301" y="35767"/>
                    </a:cubicBezTo>
                    <a:cubicBezTo>
                      <a:pt x="6761" y="53756"/>
                      <a:pt x="3344" y="66627"/>
                      <a:pt x="0" y="6788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2195824" y="14056845"/>
                <a:ext cx="2731158" cy="111293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7773 w 7787"/>
                  <a:gd name="connsiteY0" fmla="*/ 0 h 66482"/>
                  <a:gd name="connsiteX1" fmla="*/ 0 w 7787"/>
                  <a:gd name="connsiteY1" fmla="*/ 66482 h 6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87" h="66482">
                    <a:moveTo>
                      <a:pt x="7773" y="0"/>
                    </a:moveTo>
                    <a:cubicBezTo>
                      <a:pt x="8078" y="47318"/>
                      <a:pt x="3344" y="65228"/>
                      <a:pt x="0" y="6648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198198" y="15076882"/>
                <a:ext cx="3050527" cy="14968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530"/>
                  <a:gd name="connsiteY0" fmla="*/ 0 h 68133"/>
                  <a:gd name="connsiteX1" fmla="*/ 0 w 10530"/>
                  <a:gd name="connsiteY1" fmla="*/ 68133 h 68133"/>
                  <a:gd name="connsiteX0" fmla="*/ 10445 w 10502"/>
                  <a:gd name="connsiteY0" fmla="*/ 0 h 68133"/>
                  <a:gd name="connsiteX1" fmla="*/ 10411 w 10502"/>
                  <a:gd name="connsiteY1" fmla="*/ 21256 h 68133"/>
                  <a:gd name="connsiteX2" fmla="*/ 0 w 10502"/>
                  <a:gd name="connsiteY2" fmla="*/ 68133 h 68133"/>
                  <a:gd name="connsiteX0" fmla="*/ 10445 w 10502"/>
                  <a:gd name="connsiteY0" fmla="*/ 6733 h 74866"/>
                  <a:gd name="connsiteX1" fmla="*/ 10411 w 10502"/>
                  <a:gd name="connsiteY1" fmla="*/ 27989 h 74866"/>
                  <a:gd name="connsiteX2" fmla="*/ 0 w 10502"/>
                  <a:gd name="connsiteY2" fmla="*/ 74866 h 74866"/>
                  <a:gd name="connsiteX0" fmla="*/ 10445 w 10445"/>
                  <a:gd name="connsiteY0" fmla="*/ 0 h 68133"/>
                  <a:gd name="connsiteX1" fmla="*/ 10411 w 10445"/>
                  <a:gd name="connsiteY1" fmla="*/ 21256 h 68133"/>
                  <a:gd name="connsiteX2" fmla="*/ 0 w 10445"/>
                  <a:gd name="connsiteY2" fmla="*/ 68133 h 68133"/>
                  <a:gd name="connsiteX0" fmla="*/ 10445 w 10445"/>
                  <a:gd name="connsiteY0" fmla="*/ 777 h 68910"/>
                  <a:gd name="connsiteX1" fmla="*/ 10411 w 10445"/>
                  <a:gd name="connsiteY1" fmla="*/ 22033 h 68910"/>
                  <a:gd name="connsiteX2" fmla="*/ 0 w 10445"/>
                  <a:gd name="connsiteY2" fmla="*/ 68910 h 68910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93"/>
                  <a:gd name="connsiteY0" fmla="*/ 0 h 68133"/>
                  <a:gd name="connsiteX1" fmla="*/ 10264 w 10593"/>
                  <a:gd name="connsiteY1" fmla="*/ 32141 h 68133"/>
                  <a:gd name="connsiteX2" fmla="*/ 0 w 10593"/>
                  <a:gd name="connsiteY2" fmla="*/ 68133 h 68133"/>
                  <a:gd name="connsiteX0" fmla="*/ 10445 w 10494"/>
                  <a:gd name="connsiteY0" fmla="*/ 0 h 68133"/>
                  <a:gd name="connsiteX1" fmla="*/ 10264 w 10494"/>
                  <a:gd name="connsiteY1" fmla="*/ 32141 h 68133"/>
                  <a:gd name="connsiteX2" fmla="*/ 0 w 10494"/>
                  <a:gd name="connsiteY2" fmla="*/ 68133 h 68133"/>
                  <a:gd name="connsiteX0" fmla="*/ 10445 w 10447"/>
                  <a:gd name="connsiteY0" fmla="*/ 0 h 68133"/>
                  <a:gd name="connsiteX1" fmla="*/ 10264 w 10447"/>
                  <a:gd name="connsiteY1" fmla="*/ 32141 h 68133"/>
                  <a:gd name="connsiteX2" fmla="*/ 0 w 10447"/>
                  <a:gd name="connsiteY2" fmla="*/ 68133 h 68133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89"/>
                  <a:gd name="connsiteY0" fmla="*/ 0 h 68133"/>
                  <a:gd name="connsiteX1" fmla="*/ 10441 w 10589"/>
                  <a:gd name="connsiteY1" fmla="*/ 37295 h 68133"/>
                  <a:gd name="connsiteX2" fmla="*/ 0 w 10589"/>
                  <a:gd name="connsiteY2" fmla="*/ 68133 h 68133"/>
                  <a:gd name="connsiteX0" fmla="*/ 10445 w 10464"/>
                  <a:gd name="connsiteY0" fmla="*/ 0 h 68133"/>
                  <a:gd name="connsiteX1" fmla="*/ 10294 w 10464"/>
                  <a:gd name="connsiteY1" fmla="*/ 35749 h 68133"/>
                  <a:gd name="connsiteX2" fmla="*/ 0 w 10464"/>
                  <a:gd name="connsiteY2" fmla="*/ 68133 h 68133"/>
                  <a:gd name="connsiteX0" fmla="*/ 7971 w 7990"/>
                  <a:gd name="connsiteY0" fmla="*/ 0 h 68593"/>
                  <a:gd name="connsiteX1" fmla="*/ 7820 w 7990"/>
                  <a:gd name="connsiteY1" fmla="*/ 35749 h 68593"/>
                  <a:gd name="connsiteX2" fmla="*/ 0 w 7990"/>
                  <a:gd name="connsiteY2" fmla="*/ 68593 h 68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68593">
                    <a:moveTo>
                      <a:pt x="7971" y="0"/>
                    </a:moveTo>
                    <a:cubicBezTo>
                      <a:pt x="7541" y="4131"/>
                      <a:pt x="8310" y="16158"/>
                      <a:pt x="7820" y="35749"/>
                    </a:cubicBezTo>
                    <a:cubicBezTo>
                      <a:pt x="7330" y="55340"/>
                      <a:pt x="3344" y="67339"/>
                      <a:pt x="0" y="6859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2190458" y="15708839"/>
                <a:ext cx="3301408" cy="15531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453"/>
                  <a:gd name="connsiteY0" fmla="*/ 0 h 68133"/>
                  <a:gd name="connsiteX1" fmla="*/ 10267 w 10453"/>
                  <a:gd name="connsiteY1" fmla="*/ 39263 h 68133"/>
                  <a:gd name="connsiteX2" fmla="*/ 0 w 10453"/>
                  <a:gd name="connsiteY2" fmla="*/ 68133 h 68133"/>
                  <a:gd name="connsiteX0" fmla="*/ 10445 w 10528"/>
                  <a:gd name="connsiteY0" fmla="*/ 0 h 68133"/>
                  <a:gd name="connsiteX1" fmla="*/ 10267 w 10528"/>
                  <a:gd name="connsiteY1" fmla="*/ 39263 h 68133"/>
                  <a:gd name="connsiteX2" fmla="*/ 0 w 10528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601"/>
                  <a:gd name="connsiteY0" fmla="*/ 0 h 68133"/>
                  <a:gd name="connsiteX1" fmla="*/ 10464 w 10601"/>
                  <a:gd name="connsiteY1" fmla="*/ 44160 h 68133"/>
                  <a:gd name="connsiteX2" fmla="*/ 0 w 10601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2"/>
                  <a:gd name="connsiteY0" fmla="*/ 0 h 68133"/>
                  <a:gd name="connsiteX1" fmla="*/ 10239 w 10502"/>
                  <a:gd name="connsiteY1" fmla="*/ 46119 h 68133"/>
                  <a:gd name="connsiteX2" fmla="*/ 0 w 10502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1"/>
                  <a:gd name="connsiteY0" fmla="*/ 0 h 68133"/>
                  <a:gd name="connsiteX1" fmla="*/ 10239 w 10501"/>
                  <a:gd name="connsiteY1" fmla="*/ 46119 h 68133"/>
                  <a:gd name="connsiteX2" fmla="*/ 0 w 10501"/>
                  <a:gd name="connsiteY2" fmla="*/ 68133 h 68133"/>
                  <a:gd name="connsiteX0" fmla="*/ 10445 w 10445"/>
                  <a:gd name="connsiteY0" fmla="*/ 0 h 68133"/>
                  <a:gd name="connsiteX1" fmla="*/ 10081 w 10445"/>
                  <a:gd name="connsiteY1" fmla="*/ 47955 h 68133"/>
                  <a:gd name="connsiteX2" fmla="*/ 0 w 10445"/>
                  <a:gd name="connsiteY2" fmla="*/ 68133 h 68133"/>
                  <a:gd name="connsiteX0" fmla="*/ 8134 w 8134"/>
                  <a:gd name="connsiteY0" fmla="*/ 0 h 67694"/>
                  <a:gd name="connsiteX1" fmla="*/ 7770 w 8134"/>
                  <a:gd name="connsiteY1" fmla="*/ 47955 h 67694"/>
                  <a:gd name="connsiteX2" fmla="*/ 0 w 8134"/>
                  <a:gd name="connsiteY2" fmla="*/ 67694 h 67694"/>
                  <a:gd name="connsiteX0" fmla="*/ 9985 w 9985"/>
                  <a:gd name="connsiteY0" fmla="*/ 0 h 10016"/>
                  <a:gd name="connsiteX1" fmla="*/ 9537 w 9985"/>
                  <a:gd name="connsiteY1" fmla="*/ 7084 h 10016"/>
                  <a:gd name="connsiteX2" fmla="*/ 0 w 9985"/>
                  <a:gd name="connsiteY2" fmla="*/ 10016 h 10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5" h="10016">
                    <a:moveTo>
                      <a:pt x="9985" y="0"/>
                    </a:moveTo>
                    <a:cubicBezTo>
                      <a:pt x="9569" y="1031"/>
                      <a:pt x="10322" y="5766"/>
                      <a:pt x="9537" y="7084"/>
                    </a:cubicBezTo>
                    <a:cubicBezTo>
                      <a:pt x="8753" y="8403"/>
                      <a:pt x="4111" y="9831"/>
                      <a:pt x="0" y="1001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2198154" y="16314426"/>
                <a:ext cx="3616200" cy="16617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8291 w 8291"/>
                  <a:gd name="connsiteY0" fmla="*/ 0 h 67622"/>
                  <a:gd name="connsiteX1" fmla="*/ 7668 w 8291"/>
                  <a:gd name="connsiteY1" fmla="*/ 51161 h 67622"/>
                  <a:gd name="connsiteX2" fmla="*/ 0 w 8291"/>
                  <a:gd name="connsiteY2" fmla="*/ 67622 h 67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1" h="67622">
                    <a:moveTo>
                      <a:pt x="8291" y="0"/>
                    </a:moveTo>
                    <a:cubicBezTo>
                      <a:pt x="7806" y="7192"/>
                      <a:pt x="8260" y="41889"/>
                      <a:pt x="7668" y="51161"/>
                    </a:cubicBezTo>
                    <a:cubicBezTo>
                      <a:pt x="7076" y="60433"/>
                      <a:pt x="3344" y="66368"/>
                      <a:pt x="0" y="676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193337" y="16920804"/>
                <a:ext cx="3937605" cy="18101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8450 w 8450"/>
                  <a:gd name="connsiteY0" fmla="*/ 0 h 67477"/>
                  <a:gd name="connsiteX1" fmla="*/ 7909 w 8450"/>
                  <a:gd name="connsiteY1" fmla="*/ 52355 h 67477"/>
                  <a:gd name="connsiteX2" fmla="*/ 0 w 8450"/>
                  <a:gd name="connsiteY2" fmla="*/ 67477 h 67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50" h="67477">
                    <a:moveTo>
                      <a:pt x="8450" y="0"/>
                    </a:moveTo>
                    <a:cubicBezTo>
                      <a:pt x="7901" y="10217"/>
                      <a:pt x="8552" y="40007"/>
                      <a:pt x="7909" y="52355"/>
                    </a:cubicBezTo>
                    <a:cubicBezTo>
                      <a:pt x="7266" y="64703"/>
                      <a:pt x="3344" y="66223"/>
                      <a:pt x="0" y="6747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190847" y="17701660"/>
                <a:ext cx="4248129" cy="184355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8603 w 8603"/>
                  <a:gd name="connsiteY0" fmla="*/ 0 h 67580"/>
                  <a:gd name="connsiteX1" fmla="*/ 8031 w 8603"/>
                  <a:gd name="connsiteY1" fmla="*/ 53000 h 67580"/>
                  <a:gd name="connsiteX2" fmla="*/ 0 w 8603"/>
                  <a:gd name="connsiteY2" fmla="*/ 67580 h 67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67580">
                    <a:moveTo>
                      <a:pt x="8603" y="0"/>
                    </a:moveTo>
                    <a:cubicBezTo>
                      <a:pt x="8153" y="5247"/>
                      <a:pt x="8868" y="43752"/>
                      <a:pt x="8031" y="53000"/>
                    </a:cubicBezTo>
                    <a:cubicBezTo>
                      <a:pt x="7194" y="62248"/>
                      <a:pt x="3344" y="66326"/>
                      <a:pt x="0" y="6758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2195554" y="18365151"/>
                <a:ext cx="4492003" cy="19357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8636 w 8636"/>
                  <a:gd name="connsiteY0" fmla="*/ 0 h 68133"/>
                  <a:gd name="connsiteX1" fmla="*/ 7827 w 8636"/>
                  <a:gd name="connsiteY1" fmla="*/ 58147 h 68133"/>
                  <a:gd name="connsiteX2" fmla="*/ 0 w 8636"/>
                  <a:gd name="connsiteY2" fmla="*/ 68133 h 68133"/>
                  <a:gd name="connsiteX0" fmla="*/ 10051 w 10051"/>
                  <a:gd name="connsiteY0" fmla="*/ 0 h 10039"/>
                  <a:gd name="connsiteX1" fmla="*/ 9114 w 10051"/>
                  <a:gd name="connsiteY1" fmla="*/ 8534 h 10039"/>
                  <a:gd name="connsiteX2" fmla="*/ 0 w 10051"/>
                  <a:gd name="connsiteY2" fmla="*/ 10039 h 10039"/>
                  <a:gd name="connsiteX0" fmla="*/ 10040 w 10040"/>
                  <a:gd name="connsiteY0" fmla="*/ 0 h 10000"/>
                  <a:gd name="connsiteX1" fmla="*/ 9103 w 10040"/>
                  <a:gd name="connsiteY1" fmla="*/ 8534 h 10000"/>
                  <a:gd name="connsiteX2" fmla="*/ 0 w 10040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0" h="10000">
                    <a:moveTo>
                      <a:pt x="10040" y="0"/>
                    </a:moveTo>
                    <a:cubicBezTo>
                      <a:pt x="9683" y="846"/>
                      <a:pt x="10223" y="7691"/>
                      <a:pt x="9103" y="8534"/>
                    </a:cubicBezTo>
                    <a:cubicBezTo>
                      <a:pt x="7983" y="9378"/>
                      <a:pt x="3872" y="9816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2203359" y="19141707"/>
                <a:ext cx="4753331" cy="205591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403 w 10445"/>
                  <a:gd name="connsiteY1" fmla="*/ 56771 h 68133"/>
                  <a:gd name="connsiteX2" fmla="*/ 0 w 10445"/>
                  <a:gd name="connsiteY2" fmla="*/ 68133 h 68133"/>
                  <a:gd name="connsiteX0" fmla="*/ 8748 w 8748"/>
                  <a:gd name="connsiteY0" fmla="*/ 0 h 67068"/>
                  <a:gd name="connsiteX1" fmla="*/ 7706 w 8748"/>
                  <a:gd name="connsiteY1" fmla="*/ 56771 h 67068"/>
                  <a:gd name="connsiteX2" fmla="*/ 0 w 8748"/>
                  <a:gd name="connsiteY2" fmla="*/ 67068 h 67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8" h="67068">
                    <a:moveTo>
                      <a:pt x="8748" y="0"/>
                    </a:moveTo>
                    <a:cubicBezTo>
                      <a:pt x="8440" y="5762"/>
                      <a:pt x="8673" y="51022"/>
                      <a:pt x="7706" y="56771"/>
                    </a:cubicBezTo>
                    <a:cubicBezTo>
                      <a:pt x="6739" y="62520"/>
                      <a:pt x="3344" y="65814"/>
                      <a:pt x="0" y="6706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2193403" y="20086061"/>
                <a:ext cx="4966498" cy="196370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8773 w 8773"/>
                  <a:gd name="connsiteY0" fmla="*/ 0 h 67442"/>
                  <a:gd name="connsiteX1" fmla="*/ 7441 w 8773"/>
                  <a:gd name="connsiteY1" fmla="*/ 57180 h 67442"/>
                  <a:gd name="connsiteX2" fmla="*/ 0 w 8773"/>
                  <a:gd name="connsiteY2" fmla="*/ 67442 h 67442"/>
                  <a:gd name="connsiteX0" fmla="*/ 10020 w 10020"/>
                  <a:gd name="connsiteY0" fmla="*/ 0 h 10013"/>
                  <a:gd name="connsiteX1" fmla="*/ 8502 w 10020"/>
                  <a:gd name="connsiteY1" fmla="*/ 8478 h 10013"/>
                  <a:gd name="connsiteX2" fmla="*/ 0 w 10020"/>
                  <a:gd name="connsiteY2" fmla="*/ 10013 h 10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0" h="10013">
                    <a:moveTo>
                      <a:pt x="10020" y="0"/>
                    </a:moveTo>
                    <a:cubicBezTo>
                      <a:pt x="9555" y="675"/>
                      <a:pt x="9802" y="7769"/>
                      <a:pt x="8502" y="8478"/>
                    </a:cubicBezTo>
                    <a:cubicBezTo>
                      <a:pt x="7201" y="9187"/>
                      <a:pt x="3812" y="9827"/>
                      <a:pt x="0" y="1001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2190896" y="20904008"/>
                <a:ext cx="4991614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8835 w 8835"/>
                  <a:gd name="connsiteY0" fmla="*/ 0 h 68306"/>
                  <a:gd name="connsiteX1" fmla="*/ 7204 w 8835"/>
                  <a:gd name="connsiteY1" fmla="*/ 62015 h 68306"/>
                  <a:gd name="connsiteX2" fmla="*/ 0 w 8835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5" h="68306">
                    <a:moveTo>
                      <a:pt x="8835" y="0"/>
                    </a:moveTo>
                    <a:cubicBezTo>
                      <a:pt x="8427" y="4553"/>
                      <a:pt x="8345" y="57233"/>
                      <a:pt x="7204" y="62015"/>
                    </a:cubicBezTo>
                    <a:cubicBezTo>
                      <a:pt x="6063" y="66797"/>
                      <a:pt x="3356" y="6801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2197850" y="21980426"/>
                <a:ext cx="4935143" cy="19913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8829 w 8829"/>
                  <a:gd name="connsiteY0" fmla="*/ 0 h 67701"/>
                  <a:gd name="connsiteX1" fmla="*/ 7094 w 8829"/>
                  <a:gd name="connsiteY1" fmla="*/ 62257 h 67701"/>
                  <a:gd name="connsiteX2" fmla="*/ 0 w 8829"/>
                  <a:gd name="connsiteY2" fmla="*/ 67701 h 67701"/>
                  <a:gd name="connsiteX0" fmla="*/ 10041 w 10041"/>
                  <a:gd name="connsiteY0" fmla="*/ 0 h 10102"/>
                  <a:gd name="connsiteX1" fmla="*/ 8076 w 10041"/>
                  <a:gd name="connsiteY1" fmla="*/ 9196 h 10102"/>
                  <a:gd name="connsiteX2" fmla="*/ 0 w 10041"/>
                  <a:gd name="connsiteY2" fmla="*/ 10102 h 10102"/>
                  <a:gd name="connsiteX0" fmla="*/ 10005 w 10005"/>
                  <a:gd name="connsiteY0" fmla="*/ 0 h 10102"/>
                  <a:gd name="connsiteX1" fmla="*/ 8040 w 10005"/>
                  <a:gd name="connsiteY1" fmla="*/ 9196 h 10102"/>
                  <a:gd name="connsiteX2" fmla="*/ 0 w 10005"/>
                  <a:gd name="connsiteY2" fmla="*/ 10102 h 10102"/>
                  <a:gd name="connsiteX0" fmla="*/ 10036 w 10036"/>
                  <a:gd name="connsiteY0" fmla="*/ 0 h 10115"/>
                  <a:gd name="connsiteX1" fmla="*/ 8071 w 10036"/>
                  <a:gd name="connsiteY1" fmla="*/ 9196 h 10115"/>
                  <a:gd name="connsiteX2" fmla="*/ 0 w 10036"/>
                  <a:gd name="connsiteY2" fmla="*/ 10115 h 10115"/>
                  <a:gd name="connsiteX0" fmla="*/ 10016 w 10016"/>
                  <a:gd name="connsiteY0" fmla="*/ 0 h 10115"/>
                  <a:gd name="connsiteX1" fmla="*/ 8051 w 10016"/>
                  <a:gd name="connsiteY1" fmla="*/ 9196 h 10115"/>
                  <a:gd name="connsiteX2" fmla="*/ 0 w 10016"/>
                  <a:gd name="connsiteY2" fmla="*/ 10115 h 1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16" h="10115">
                    <a:moveTo>
                      <a:pt x="10016" y="0"/>
                    </a:moveTo>
                    <a:cubicBezTo>
                      <a:pt x="9554" y="673"/>
                      <a:pt x="9343" y="8490"/>
                      <a:pt x="8051" y="9196"/>
                    </a:cubicBezTo>
                    <a:cubicBezTo>
                      <a:pt x="6759" y="9902"/>
                      <a:pt x="3802" y="10037"/>
                      <a:pt x="0" y="1011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2203245" y="22996860"/>
                <a:ext cx="4894959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610 w 10445"/>
                  <a:gd name="connsiteY1" fmla="*/ 6298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8763 w 8763"/>
                  <a:gd name="connsiteY0" fmla="*/ 0 h 68306"/>
                  <a:gd name="connsiteX1" fmla="*/ 6815 w 8763"/>
                  <a:gd name="connsiteY1" fmla="*/ 63707 h 68306"/>
                  <a:gd name="connsiteX2" fmla="*/ 0 w 8763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3" h="68306">
                    <a:moveTo>
                      <a:pt x="8763" y="0"/>
                    </a:moveTo>
                    <a:cubicBezTo>
                      <a:pt x="8355" y="4553"/>
                      <a:pt x="7956" y="58925"/>
                      <a:pt x="6815" y="63707"/>
                    </a:cubicBezTo>
                    <a:cubicBezTo>
                      <a:pt x="5674" y="68489"/>
                      <a:pt x="3344" y="67777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2200738" y="23812151"/>
                <a:ext cx="4863128" cy="230320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19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448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8774 w 8774"/>
                  <a:gd name="connsiteY0" fmla="*/ 0 h 68357"/>
                  <a:gd name="connsiteX1" fmla="*/ 6621 w 8774"/>
                  <a:gd name="connsiteY1" fmla="*/ 62816 h 68357"/>
                  <a:gd name="connsiteX2" fmla="*/ 0 w 8774"/>
                  <a:gd name="connsiteY2" fmla="*/ 68357 h 68357"/>
                  <a:gd name="connsiteX0" fmla="*/ 9964 w 9964"/>
                  <a:gd name="connsiteY0" fmla="*/ 0 h 10000"/>
                  <a:gd name="connsiteX1" fmla="*/ 7510 w 9964"/>
                  <a:gd name="connsiteY1" fmla="*/ 9189 h 10000"/>
                  <a:gd name="connsiteX2" fmla="*/ 0 w 9964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4" h="10000">
                    <a:moveTo>
                      <a:pt x="9964" y="0"/>
                    </a:moveTo>
                    <a:cubicBezTo>
                      <a:pt x="9499" y="666"/>
                      <a:pt x="8811" y="8490"/>
                      <a:pt x="7510" y="9189"/>
                    </a:cubicBezTo>
                    <a:cubicBezTo>
                      <a:pt x="6210" y="9889"/>
                      <a:pt x="3811" y="10000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2202964" y="24406476"/>
                <a:ext cx="4804101" cy="294405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03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247"/>
                  <a:gd name="connsiteX1" fmla="*/ 7803 w 10445"/>
                  <a:gd name="connsiteY1" fmla="*/ 63971 h 68247"/>
                  <a:gd name="connsiteX2" fmla="*/ 0 w 10445"/>
                  <a:gd name="connsiteY2" fmla="*/ 68133 h 68247"/>
                  <a:gd name="connsiteX0" fmla="*/ 8733 w 8733"/>
                  <a:gd name="connsiteY0" fmla="*/ 0 h 68558"/>
                  <a:gd name="connsiteX1" fmla="*/ 6091 w 8733"/>
                  <a:gd name="connsiteY1" fmla="*/ 63971 h 68558"/>
                  <a:gd name="connsiteX2" fmla="*/ 0 w 8733"/>
                  <a:gd name="connsiteY2" fmla="*/ 68484 h 6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3" h="68558">
                    <a:moveTo>
                      <a:pt x="8733" y="0"/>
                    </a:moveTo>
                    <a:cubicBezTo>
                      <a:pt x="8325" y="4553"/>
                      <a:pt x="7232" y="59189"/>
                      <a:pt x="6091" y="63971"/>
                    </a:cubicBezTo>
                    <a:cubicBezTo>
                      <a:pt x="4950" y="68753"/>
                      <a:pt x="3370" y="68703"/>
                      <a:pt x="0" y="684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2203448" y="24835038"/>
                <a:ext cx="4749582" cy="39031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8739 w 8739"/>
                  <a:gd name="connsiteY0" fmla="*/ 0 h 68319"/>
                  <a:gd name="connsiteX1" fmla="*/ 6105 w 8739"/>
                  <a:gd name="connsiteY1" fmla="*/ 64463 h 68319"/>
                  <a:gd name="connsiteX2" fmla="*/ 0 w 8739"/>
                  <a:gd name="connsiteY2" fmla="*/ 68309 h 6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9" h="68319">
                    <a:moveTo>
                      <a:pt x="8739" y="0"/>
                    </a:moveTo>
                    <a:cubicBezTo>
                      <a:pt x="8331" y="4553"/>
                      <a:pt x="7246" y="59681"/>
                      <a:pt x="6105" y="64463"/>
                    </a:cubicBezTo>
                    <a:cubicBezTo>
                      <a:pt x="4964" y="69245"/>
                      <a:pt x="3396" y="68162"/>
                      <a:pt x="0" y="6830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190488" y="25296175"/>
                <a:ext cx="4699046" cy="497419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736 w 8736"/>
                  <a:gd name="connsiteY0" fmla="*/ 0 h 68484"/>
                  <a:gd name="connsiteX1" fmla="*/ 6102 w 8736"/>
                  <a:gd name="connsiteY1" fmla="*/ 63979 h 68484"/>
                  <a:gd name="connsiteX2" fmla="*/ 0 w 8736"/>
                  <a:gd name="connsiteY2" fmla="*/ 68306 h 68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6" h="68484">
                    <a:moveTo>
                      <a:pt x="8736" y="0"/>
                    </a:moveTo>
                    <a:cubicBezTo>
                      <a:pt x="8328" y="4553"/>
                      <a:pt x="7073" y="58423"/>
                      <a:pt x="6102" y="63979"/>
                    </a:cubicBezTo>
                    <a:cubicBezTo>
                      <a:pt x="5131" y="69535"/>
                      <a:pt x="3422" y="6844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2190860" y="25714440"/>
                <a:ext cx="4674051" cy="604013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81 w 8681"/>
                  <a:gd name="connsiteY0" fmla="*/ 0 h 68461"/>
                  <a:gd name="connsiteX1" fmla="*/ 6047 w 8681"/>
                  <a:gd name="connsiteY1" fmla="*/ 63979 h 68461"/>
                  <a:gd name="connsiteX2" fmla="*/ 0 w 8681"/>
                  <a:gd name="connsiteY2" fmla="*/ 68275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1" h="68461">
                    <a:moveTo>
                      <a:pt x="8681" y="0"/>
                    </a:moveTo>
                    <a:cubicBezTo>
                      <a:pt x="8273" y="4553"/>
                      <a:pt x="7018" y="58423"/>
                      <a:pt x="6047" y="63979"/>
                    </a:cubicBezTo>
                    <a:cubicBezTo>
                      <a:pt x="5076" y="69535"/>
                      <a:pt x="3422" y="68418"/>
                      <a:pt x="0" y="6827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203480" y="26107811"/>
                <a:ext cx="4652973" cy="720772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51 w 8651"/>
                  <a:gd name="connsiteY0" fmla="*/ 0 h 68461"/>
                  <a:gd name="connsiteX1" fmla="*/ 6017 w 8651"/>
                  <a:gd name="connsiteY1" fmla="*/ 63979 h 68461"/>
                  <a:gd name="connsiteX2" fmla="*/ 0 w 8651"/>
                  <a:gd name="connsiteY2" fmla="*/ 68276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1" h="68461">
                    <a:moveTo>
                      <a:pt x="8651" y="0"/>
                    </a:moveTo>
                    <a:cubicBezTo>
                      <a:pt x="8243" y="4553"/>
                      <a:pt x="6988" y="58423"/>
                      <a:pt x="6017" y="63979"/>
                    </a:cubicBezTo>
                    <a:cubicBezTo>
                      <a:pt x="5046" y="69535"/>
                      <a:pt x="3422" y="68419"/>
                      <a:pt x="0" y="6827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198108" y="26483485"/>
                <a:ext cx="4665882" cy="856698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8700 w 10445"/>
                  <a:gd name="connsiteY1" fmla="*/ 63142 h 68134"/>
                  <a:gd name="connsiteX2" fmla="*/ 0 w 10445"/>
                  <a:gd name="connsiteY2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8675 w 8675"/>
                  <a:gd name="connsiteY0" fmla="*/ 0 h 68053"/>
                  <a:gd name="connsiteX1" fmla="*/ 7713 w 8675"/>
                  <a:gd name="connsiteY1" fmla="*/ 46726 h 68053"/>
                  <a:gd name="connsiteX2" fmla="*/ 6930 w 8675"/>
                  <a:gd name="connsiteY2" fmla="*/ 63142 h 68053"/>
                  <a:gd name="connsiteX3" fmla="*/ 0 w 8675"/>
                  <a:gd name="connsiteY3" fmla="*/ 68053 h 68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5" h="68053">
                    <a:moveTo>
                      <a:pt x="8675" y="0"/>
                    </a:moveTo>
                    <a:cubicBezTo>
                      <a:pt x="8286" y="8709"/>
                      <a:pt x="7717" y="37375"/>
                      <a:pt x="7713" y="46726"/>
                    </a:cubicBezTo>
                    <a:cubicBezTo>
                      <a:pt x="7709" y="56077"/>
                      <a:pt x="8511" y="59574"/>
                      <a:pt x="6930" y="63142"/>
                    </a:cubicBezTo>
                    <a:cubicBezTo>
                      <a:pt x="5350" y="66710"/>
                      <a:pt x="4363" y="68084"/>
                      <a:pt x="0" y="6805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198304" y="26673600"/>
                <a:ext cx="4836012" cy="90642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9942 w 10445"/>
                  <a:gd name="connsiteY1" fmla="*/ 62933 h 68134"/>
                  <a:gd name="connsiteX2" fmla="*/ 0 w 10445"/>
                  <a:gd name="connsiteY2" fmla="*/ 68133 h 68134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651"/>
                  <a:gd name="connsiteY0" fmla="*/ 0 h 68133"/>
                  <a:gd name="connsiteX1" fmla="*/ 9914 w 10651"/>
                  <a:gd name="connsiteY1" fmla="*/ 47170 h 68133"/>
                  <a:gd name="connsiteX2" fmla="*/ 9942 w 10651"/>
                  <a:gd name="connsiteY2" fmla="*/ 62933 h 68133"/>
                  <a:gd name="connsiteX3" fmla="*/ 0 w 10651"/>
                  <a:gd name="connsiteY3" fmla="*/ 68133 h 68133"/>
                  <a:gd name="connsiteX0" fmla="*/ 10445 w 10741"/>
                  <a:gd name="connsiteY0" fmla="*/ 0 h 68133"/>
                  <a:gd name="connsiteX1" fmla="*/ 9914 w 10741"/>
                  <a:gd name="connsiteY1" fmla="*/ 47170 h 68133"/>
                  <a:gd name="connsiteX2" fmla="*/ 9942 w 10741"/>
                  <a:gd name="connsiteY2" fmla="*/ 62933 h 68133"/>
                  <a:gd name="connsiteX3" fmla="*/ 0 w 10741"/>
                  <a:gd name="connsiteY3" fmla="*/ 68133 h 68133"/>
                  <a:gd name="connsiteX0" fmla="*/ 10445 w 10768"/>
                  <a:gd name="connsiteY0" fmla="*/ 0 h 68133"/>
                  <a:gd name="connsiteX1" fmla="*/ 9914 w 10768"/>
                  <a:gd name="connsiteY1" fmla="*/ 47170 h 68133"/>
                  <a:gd name="connsiteX2" fmla="*/ 9942 w 10768"/>
                  <a:gd name="connsiteY2" fmla="*/ 62933 h 68133"/>
                  <a:gd name="connsiteX3" fmla="*/ 0 w 10768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8670 w 8968"/>
                  <a:gd name="connsiteY0" fmla="*/ 0 h 68076"/>
                  <a:gd name="connsiteX1" fmla="*/ 8126 w 8968"/>
                  <a:gd name="connsiteY1" fmla="*/ 48754 h 68076"/>
                  <a:gd name="connsiteX2" fmla="*/ 8167 w 8968"/>
                  <a:gd name="connsiteY2" fmla="*/ 62933 h 68076"/>
                  <a:gd name="connsiteX3" fmla="*/ 0 w 8968"/>
                  <a:gd name="connsiteY3" fmla="*/ 68076 h 68076"/>
                  <a:gd name="connsiteX0" fmla="*/ 9720 w 10052"/>
                  <a:gd name="connsiteY0" fmla="*/ 0 h 10003"/>
                  <a:gd name="connsiteX1" fmla="*/ 9113 w 10052"/>
                  <a:gd name="connsiteY1" fmla="*/ 7162 h 10003"/>
                  <a:gd name="connsiteX2" fmla="*/ 9159 w 10052"/>
                  <a:gd name="connsiteY2" fmla="*/ 9245 h 10003"/>
                  <a:gd name="connsiteX3" fmla="*/ 0 w 10052"/>
                  <a:gd name="connsiteY3" fmla="*/ 10003 h 10003"/>
                  <a:gd name="connsiteX0" fmla="*/ 9694 w 10026"/>
                  <a:gd name="connsiteY0" fmla="*/ 0 h 9997"/>
                  <a:gd name="connsiteX1" fmla="*/ 9087 w 10026"/>
                  <a:gd name="connsiteY1" fmla="*/ 7162 h 9997"/>
                  <a:gd name="connsiteX2" fmla="*/ 9133 w 10026"/>
                  <a:gd name="connsiteY2" fmla="*/ 9245 h 9997"/>
                  <a:gd name="connsiteX3" fmla="*/ 0 w 10026"/>
                  <a:gd name="connsiteY3" fmla="*/ 9997 h 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6" h="9997">
                    <a:moveTo>
                      <a:pt x="9694" y="0"/>
                    </a:moveTo>
                    <a:cubicBezTo>
                      <a:pt x="9393" y="1289"/>
                      <a:pt x="8714" y="5915"/>
                      <a:pt x="9087" y="7162"/>
                    </a:cubicBezTo>
                    <a:cubicBezTo>
                      <a:pt x="9461" y="8408"/>
                      <a:pt x="10973" y="8770"/>
                      <a:pt x="9133" y="9245"/>
                    </a:cubicBezTo>
                    <a:cubicBezTo>
                      <a:pt x="7293" y="9719"/>
                      <a:pt x="4865" y="10002"/>
                      <a:pt x="0" y="999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200442" y="26866997"/>
                <a:ext cx="5499854" cy="95586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1613"/>
                  <a:gd name="connsiteY0" fmla="*/ 0 h 68135"/>
                  <a:gd name="connsiteX1" fmla="*/ 11373 w 11613"/>
                  <a:gd name="connsiteY1" fmla="*/ 63196 h 68135"/>
                  <a:gd name="connsiteX2" fmla="*/ 0 w 11613"/>
                  <a:gd name="connsiteY2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1880"/>
                  <a:gd name="connsiteY0" fmla="*/ 0 h 68133"/>
                  <a:gd name="connsiteX1" fmla="*/ 9952 w 11880"/>
                  <a:gd name="connsiteY1" fmla="*/ 43257 h 68133"/>
                  <a:gd name="connsiteX2" fmla="*/ 11373 w 11880"/>
                  <a:gd name="connsiteY2" fmla="*/ 63196 h 68133"/>
                  <a:gd name="connsiteX3" fmla="*/ 0 w 11880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49"/>
                  <a:gd name="connsiteY0" fmla="*/ 0 h 68133"/>
                  <a:gd name="connsiteX1" fmla="*/ 10173 w 11949"/>
                  <a:gd name="connsiteY1" fmla="*/ 43457 h 68133"/>
                  <a:gd name="connsiteX2" fmla="*/ 11373 w 11949"/>
                  <a:gd name="connsiteY2" fmla="*/ 63196 h 68133"/>
                  <a:gd name="connsiteX3" fmla="*/ 0 w 11949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8664 w 10157"/>
                  <a:gd name="connsiteY0" fmla="*/ 0 h 68061"/>
                  <a:gd name="connsiteX1" fmla="*/ 8340 w 10157"/>
                  <a:gd name="connsiteY1" fmla="*/ 44859 h 68061"/>
                  <a:gd name="connsiteX2" fmla="*/ 9592 w 10157"/>
                  <a:gd name="connsiteY2" fmla="*/ 63196 h 68061"/>
                  <a:gd name="connsiteX3" fmla="*/ 0 w 10157"/>
                  <a:gd name="connsiteY3" fmla="*/ 68061 h 68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57" h="68061">
                    <a:moveTo>
                      <a:pt x="8664" y="0"/>
                    </a:moveTo>
                    <a:cubicBezTo>
                      <a:pt x="8278" y="8485"/>
                      <a:pt x="7990" y="35427"/>
                      <a:pt x="8340" y="44859"/>
                    </a:cubicBezTo>
                    <a:cubicBezTo>
                      <a:pt x="8690" y="54291"/>
                      <a:pt x="11279" y="59317"/>
                      <a:pt x="9592" y="63196"/>
                    </a:cubicBezTo>
                    <a:cubicBezTo>
                      <a:pt x="7905" y="67075"/>
                      <a:pt x="4363" y="68092"/>
                      <a:pt x="0" y="6806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188524" y="27114939"/>
                <a:ext cx="6055274" cy="1001098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2853"/>
                  <a:gd name="connsiteY0" fmla="*/ 0 h 68180"/>
                  <a:gd name="connsiteX1" fmla="*/ 12687 w 12853"/>
                  <a:gd name="connsiteY1" fmla="*/ 64099 h 68180"/>
                  <a:gd name="connsiteX2" fmla="*/ 0 w 12853"/>
                  <a:gd name="connsiteY2" fmla="*/ 68133 h 68180"/>
                  <a:gd name="connsiteX0" fmla="*/ 10445 w 13540"/>
                  <a:gd name="connsiteY0" fmla="*/ 0 h 68175"/>
                  <a:gd name="connsiteX1" fmla="*/ 12167 w 13540"/>
                  <a:gd name="connsiteY1" fmla="*/ 40085 h 68175"/>
                  <a:gd name="connsiteX2" fmla="*/ 12687 w 13540"/>
                  <a:gd name="connsiteY2" fmla="*/ 64099 h 68175"/>
                  <a:gd name="connsiteX3" fmla="*/ 0 w 13540"/>
                  <a:gd name="connsiteY3" fmla="*/ 68133 h 68175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2363"/>
                  <a:gd name="connsiteY0" fmla="*/ 0 h 68562"/>
                  <a:gd name="connsiteX1" fmla="*/ 10186 w 12363"/>
                  <a:gd name="connsiteY1" fmla="*/ 41845 h 68562"/>
                  <a:gd name="connsiteX2" fmla="*/ 11845 w 12363"/>
                  <a:gd name="connsiteY2" fmla="*/ 65668 h 68562"/>
                  <a:gd name="connsiteX3" fmla="*/ 0 w 12363"/>
                  <a:gd name="connsiteY3" fmla="*/ 68133 h 68562"/>
                  <a:gd name="connsiteX0" fmla="*/ 10445 w 12542"/>
                  <a:gd name="connsiteY0" fmla="*/ 0 h 68348"/>
                  <a:gd name="connsiteX1" fmla="*/ 10186 w 12542"/>
                  <a:gd name="connsiteY1" fmla="*/ 41845 h 68348"/>
                  <a:gd name="connsiteX2" fmla="*/ 11845 w 12542"/>
                  <a:gd name="connsiteY2" fmla="*/ 65668 h 68348"/>
                  <a:gd name="connsiteX3" fmla="*/ 0 w 12542"/>
                  <a:gd name="connsiteY3" fmla="*/ 68133 h 68348"/>
                  <a:gd name="connsiteX0" fmla="*/ 10445 w 12715"/>
                  <a:gd name="connsiteY0" fmla="*/ 0 h 68681"/>
                  <a:gd name="connsiteX1" fmla="*/ 10186 w 12715"/>
                  <a:gd name="connsiteY1" fmla="*/ 41845 h 68681"/>
                  <a:gd name="connsiteX2" fmla="*/ 11845 w 12715"/>
                  <a:gd name="connsiteY2" fmla="*/ 65668 h 68681"/>
                  <a:gd name="connsiteX3" fmla="*/ 0 w 12715"/>
                  <a:gd name="connsiteY3" fmla="*/ 68133 h 68681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396"/>
                  <a:gd name="connsiteY0" fmla="*/ 0 h 68410"/>
                  <a:gd name="connsiteX1" fmla="*/ 10354 w 12396"/>
                  <a:gd name="connsiteY1" fmla="*/ 44603 h 68410"/>
                  <a:gd name="connsiteX2" fmla="*/ 11845 w 12396"/>
                  <a:gd name="connsiteY2" fmla="*/ 65668 h 68410"/>
                  <a:gd name="connsiteX3" fmla="*/ 0 w 12396"/>
                  <a:gd name="connsiteY3" fmla="*/ 68133 h 68410"/>
                  <a:gd name="connsiteX0" fmla="*/ 10445 w 12445"/>
                  <a:gd name="connsiteY0" fmla="*/ 0 h 68410"/>
                  <a:gd name="connsiteX1" fmla="*/ 10354 w 12445"/>
                  <a:gd name="connsiteY1" fmla="*/ 44603 h 68410"/>
                  <a:gd name="connsiteX2" fmla="*/ 11845 w 12445"/>
                  <a:gd name="connsiteY2" fmla="*/ 65668 h 68410"/>
                  <a:gd name="connsiteX3" fmla="*/ 0 w 12445"/>
                  <a:gd name="connsiteY3" fmla="*/ 68133 h 68410"/>
                  <a:gd name="connsiteX0" fmla="*/ 10445 w 12883"/>
                  <a:gd name="connsiteY0" fmla="*/ 0 h 68194"/>
                  <a:gd name="connsiteX1" fmla="*/ 10354 w 12883"/>
                  <a:gd name="connsiteY1" fmla="*/ 44603 h 68194"/>
                  <a:gd name="connsiteX2" fmla="*/ 12402 w 12883"/>
                  <a:gd name="connsiteY2" fmla="*/ 64907 h 68194"/>
                  <a:gd name="connsiteX3" fmla="*/ 0 w 12883"/>
                  <a:gd name="connsiteY3" fmla="*/ 68133 h 68194"/>
                  <a:gd name="connsiteX0" fmla="*/ 10445 w 12954"/>
                  <a:gd name="connsiteY0" fmla="*/ 0 h 68149"/>
                  <a:gd name="connsiteX1" fmla="*/ 10755 w 12954"/>
                  <a:gd name="connsiteY1" fmla="*/ 46981 h 68149"/>
                  <a:gd name="connsiteX2" fmla="*/ 12402 w 12954"/>
                  <a:gd name="connsiteY2" fmla="*/ 64907 h 68149"/>
                  <a:gd name="connsiteX3" fmla="*/ 0 w 12954"/>
                  <a:gd name="connsiteY3" fmla="*/ 68133 h 68149"/>
                  <a:gd name="connsiteX0" fmla="*/ 10445 w 13019"/>
                  <a:gd name="connsiteY0" fmla="*/ 0 h 68149"/>
                  <a:gd name="connsiteX1" fmla="*/ 10755 w 13019"/>
                  <a:gd name="connsiteY1" fmla="*/ 46981 h 68149"/>
                  <a:gd name="connsiteX2" fmla="*/ 12402 w 13019"/>
                  <a:gd name="connsiteY2" fmla="*/ 64907 h 68149"/>
                  <a:gd name="connsiteX3" fmla="*/ 0 w 13019"/>
                  <a:gd name="connsiteY3" fmla="*/ 68133 h 68149"/>
                  <a:gd name="connsiteX0" fmla="*/ 10445 w 13060"/>
                  <a:gd name="connsiteY0" fmla="*/ 0 h 68149"/>
                  <a:gd name="connsiteX1" fmla="*/ 10755 w 13060"/>
                  <a:gd name="connsiteY1" fmla="*/ 46981 h 68149"/>
                  <a:gd name="connsiteX2" fmla="*/ 12402 w 13060"/>
                  <a:gd name="connsiteY2" fmla="*/ 64907 h 68149"/>
                  <a:gd name="connsiteX3" fmla="*/ 0 w 13060"/>
                  <a:gd name="connsiteY3" fmla="*/ 68133 h 68149"/>
                  <a:gd name="connsiteX0" fmla="*/ 10445 w 13015"/>
                  <a:gd name="connsiteY0" fmla="*/ 0 h 68174"/>
                  <a:gd name="connsiteX1" fmla="*/ 10561 w 13015"/>
                  <a:gd name="connsiteY1" fmla="*/ 45459 h 68174"/>
                  <a:gd name="connsiteX2" fmla="*/ 12402 w 13015"/>
                  <a:gd name="connsiteY2" fmla="*/ 64907 h 68174"/>
                  <a:gd name="connsiteX3" fmla="*/ 0 w 13015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90"/>
                  <a:gd name="connsiteY0" fmla="*/ 0 h 67746"/>
                  <a:gd name="connsiteX1" fmla="*/ 10665 w 12990"/>
                  <a:gd name="connsiteY1" fmla="*/ 45031 h 67746"/>
                  <a:gd name="connsiteX2" fmla="*/ 12402 w 12990"/>
                  <a:gd name="connsiteY2" fmla="*/ 64479 h 67746"/>
                  <a:gd name="connsiteX3" fmla="*/ 0 w 12990"/>
                  <a:gd name="connsiteY3" fmla="*/ 67705 h 67746"/>
                  <a:gd name="connsiteX0" fmla="*/ 10458 w 13027"/>
                  <a:gd name="connsiteY0" fmla="*/ 0 h 67746"/>
                  <a:gd name="connsiteX1" fmla="*/ 10665 w 13027"/>
                  <a:gd name="connsiteY1" fmla="*/ 45031 h 67746"/>
                  <a:gd name="connsiteX2" fmla="*/ 12402 w 13027"/>
                  <a:gd name="connsiteY2" fmla="*/ 64479 h 67746"/>
                  <a:gd name="connsiteX3" fmla="*/ 0 w 13027"/>
                  <a:gd name="connsiteY3" fmla="*/ 67705 h 67746"/>
                  <a:gd name="connsiteX0" fmla="*/ 10458 w 13039"/>
                  <a:gd name="connsiteY0" fmla="*/ 0 h 67751"/>
                  <a:gd name="connsiteX1" fmla="*/ 10717 w 13039"/>
                  <a:gd name="connsiteY1" fmla="*/ 44793 h 67751"/>
                  <a:gd name="connsiteX2" fmla="*/ 12402 w 13039"/>
                  <a:gd name="connsiteY2" fmla="*/ 64479 h 67751"/>
                  <a:gd name="connsiteX3" fmla="*/ 0 w 13039"/>
                  <a:gd name="connsiteY3" fmla="*/ 67705 h 67751"/>
                  <a:gd name="connsiteX0" fmla="*/ 10458 w 13010"/>
                  <a:gd name="connsiteY0" fmla="*/ 0 h 67751"/>
                  <a:gd name="connsiteX1" fmla="*/ 10717 w 13010"/>
                  <a:gd name="connsiteY1" fmla="*/ 44793 h 67751"/>
                  <a:gd name="connsiteX2" fmla="*/ 12402 w 13010"/>
                  <a:gd name="connsiteY2" fmla="*/ 64479 h 67751"/>
                  <a:gd name="connsiteX3" fmla="*/ 0 w 13010"/>
                  <a:gd name="connsiteY3" fmla="*/ 67705 h 67751"/>
                  <a:gd name="connsiteX0" fmla="*/ 10458 w 12996"/>
                  <a:gd name="connsiteY0" fmla="*/ 0 h 67752"/>
                  <a:gd name="connsiteX1" fmla="*/ 10652 w 12996"/>
                  <a:gd name="connsiteY1" fmla="*/ 44745 h 67752"/>
                  <a:gd name="connsiteX2" fmla="*/ 12402 w 12996"/>
                  <a:gd name="connsiteY2" fmla="*/ 64479 h 67752"/>
                  <a:gd name="connsiteX3" fmla="*/ 0 w 12996"/>
                  <a:gd name="connsiteY3" fmla="*/ 67705 h 67752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68"/>
                  <a:gd name="connsiteY0" fmla="*/ 0 h 67705"/>
                  <a:gd name="connsiteX1" fmla="*/ 10652 w 12868"/>
                  <a:gd name="connsiteY1" fmla="*/ 44745 h 67705"/>
                  <a:gd name="connsiteX2" fmla="*/ 12402 w 12868"/>
                  <a:gd name="connsiteY2" fmla="*/ 64479 h 67705"/>
                  <a:gd name="connsiteX3" fmla="*/ 0 w 12868"/>
                  <a:gd name="connsiteY3" fmla="*/ 67705 h 67705"/>
                  <a:gd name="connsiteX0" fmla="*/ 10458 w 12905"/>
                  <a:gd name="connsiteY0" fmla="*/ 0 h 67706"/>
                  <a:gd name="connsiteX1" fmla="*/ 10652 w 12905"/>
                  <a:gd name="connsiteY1" fmla="*/ 44745 h 67706"/>
                  <a:gd name="connsiteX2" fmla="*/ 12402 w 12905"/>
                  <a:gd name="connsiteY2" fmla="*/ 64479 h 67706"/>
                  <a:gd name="connsiteX3" fmla="*/ 0 w 12905"/>
                  <a:gd name="connsiteY3" fmla="*/ 67705 h 67706"/>
                  <a:gd name="connsiteX0" fmla="*/ 8713 w 11160"/>
                  <a:gd name="connsiteY0" fmla="*/ 0 h 67773"/>
                  <a:gd name="connsiteX1" fmla="*/ 8907 w 11160"/>
                  <a:gd name="connsiteY1" fmla="*/ 44745 h 67773"/>
                  <a:gd name="connsiteX2" fmla="*/ 10657 w 11160"/>
                  <a:gd name="connsiteY2" fmla="*/ 64479 h 67773"/>
                  <a:gd name="connsiteX3" fmla="*/ 0 w 11160"/>
                  <a:gd name="connsiteY3" fmla="*/ 67773 h 67773"/>
                  <a:gd name="connsiteX0" fmla="*/ 8671 w 11118"/>
                  <a:gd name="connsiteY0" fmla="*/ 0 h 67756"/>
                  <a:gd name="connsiteX1" fmla="*/ 8865 w 11118"/>
                  <a:gd name="connsiteY1" fmla="*/ 44745 h 67756"/>
                  <a:gd name="connsiteX2" fmla="*/ 10615 w 11118"/>
                  <a:gd name="connsiteY2" fmla="*/ 64479 h 67756"/>
                  <a:gd name="connsiteX3" fmla="*/ 0 w 11118"/>
                  <a:gd name="connsiteY3" fmla="*/ 67756 h 67756"/>
                  <a:gd name="connsiteX0" fmla="*/ 8708 w 11155"/>
                  <a:gd name="connsiteY0" fmla="*/ 0 h 67722"/>
                  <a:gd name="connsiteX1" fmla="*/ 8902 w 11155"/>
                  <a:gd name="connsiteY1" fmla="*/ 44745 h 67722"/>
                  <a:gd name="connsiteX2" fmla="*/ 10652 w 11155"/>
                  <a:gd name="connsiteY2" fmla="*/ 64479 h 67722"/>
                  <a:gd name="connsiteX3" fmla="*/ 0 w 11155"/>
                  <a:gd name="connsiteY3" fmla="*/ 67722 h 67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55" h="67722">
                    <a:moveTo>
                      <a:pt x="8708" y="0"/>
                    </a:moveTo>
                    <a:cubicBezTo>
                      <a:pt x="8413" y="8013"/>
                      <a:pt x="8060" y="37851"/>
                      <a:pt x="8902" y="44745"/>
                    </a:cubicBezTo>
                    <a:cubicBezTo>
                      <a:pt x="9744" y="51639"/>
                      <a:pt x="12207" y="61888"/>
                      <a:pt x="10652" y="64479"/>
                    </a:cubicBezTo>
                    <a:cubicBezTo>
                      <a:pt x="9097" y="67070"/>
                      <a:pt x="4363" y="67753"/>
                      <a:pt x="0" y="677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2193034" y="27367575"/>
                <a:ext cx="6577502" cy="104409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533"/>
                  <a:gd name="connsiteX1" fmla="*/ 9522 w 10445"/>
                  <a:gd name="connsiteY1" fmla="*/ 65339 h 68533"/>
                  <a:gd name="connsiteX2" fmla="*/ 0 w 10445"/>
                  <a:gd name="connsiteY2" fmla="*/ 68133 h 68533"/>
                  <a:gd name="connsiteX0" fmla="*/ 10445 w 13606"/>
                  <a:gd name="connsiteY0" fmla="*/ 0 h 68573"/>
                  <a:gd name="connsiteX1" fmla="*/ 13466 w 13606"/>
                  <a:gd name="connsiteY1" fmla="*/ 65431 h 68573"/>
                  <a:gd name="connsiteX2" fmla="*/ 0 w 13606"/>
                  <a:gd name="connsiteY2" fmla="*/ 68133 h 68573"/>
                  <a:gd name="connsiteX0" fmla="*/ 10445 w 13506"/>
                  <a:gd name="connsiteY0" fmla="*/ 0 h 68614"/>
                  <a:gd name="connsiteX1" fmla="*/ 13363 w 13506"/>
                  <a:gd name="connsiteY1" fmla="*/ 65523 h 68614"/>
                  <a:gd name="connsiteX2" fmla="*/ 0 w 13506"/>
                  <a:gd name="connsiteY2" fmla="*/ 68133 h 68614"/>
                  <a:gd name="connsiteX0" fmla="*/ 10445 w 14075"/>
                  <a:gd name="connsiteY0" fmla="*/ 0 h 68614"/>
                  <a:gd name="connsiteX1" fmla="*/ 12059 w 14075"/>
                  <a:gd name="connsiteY1" fmla="*/ 31323 h 68614"/>
                  <a:gd name="connsiteX2" fmla="*/ 13363 w 14075"/>
                  <a:gd name="connsiteY2" fmla="*/ 65523 h 68614"/>
                  <a:gd name="connsiteX3" fmla="*/ 0 w 14075"/>
                  <a:gd name="connsiteY3" fmla="*/ 68133 h 68614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99"/>
                  <a:gd name="connsiteY0" fmla="*/ 0 h 68888"/>
                  <a:gd name="connsiteX1" fmla="*/ 10396 w 13799"/>
                  <a:gd name="connsiteY1" fmla="*/ 35359 h 68888"/>
                  <a:gd name="connsiteX2" fmla="*/ 13363 w 13799"/>
                  <a:gd name="connsiteY2" fmla="*/ 65523 h 68888"/>
                  <a:gd name="connsiteX3" fmla="*/ 0 w 13799"/>
                  <a:gd name="connsiteY3" fmla="*/ 68133 h 68888"/>
                  <a:gd name="connsiteX0" fmla="*/ 10445 w 13760"/>
                  <a:gd name="connsiteY0" fmla="*/ 0 h 68888"/>
                  <a:gd name="connsiteX1" fmla="*/ 10396 w 13760"/>
                  <a:gd name="connsiteY1" fmla="*/ 35359 h 68888"/>
                  <a:gd name="connsiteX2" fmla="*/ 13363 w 13760"/>
                  <a:gd name="connsiteY2" fmla="*/ 65523 h 68888"/>
                  <a:gd name="connsiteX3" fmla="*/ 0 w 13760"/>
                  <a:gd name="connsiteY3" fmla="*/ 68133 h 68888"/>
                  <a:gd name="connsiteX0" fmla="*/ 10445 w 13787"/>
                  <a:gd name="connsiteY0" fmla="*/ 0 h 68714"/>
                  <a:gd name="connsiteX1" fmla="*/ 10602 w 13787"/>
                  <a:gd name="connsiteY1" fmla="*/ 38157 h 68714"/>
                  <a:gd name="connsiteX2" fmla="*/ 13363 w 13787"/>
                  <a:gd name="connsiteY2" fmla="*/ 65523 h 68714"/>
                  <a:gd name="connsiteX3" fmla="*/ 0 w 13787"/>
                  <a:gd name="connsiteY3" fmla="*/ 68133 h 68714"/>
                  <a:gd name="connsiteX0" fmla="*/ 10445 w 13806"/>
                  <a:gd name="connsiteY0" fmla="*/ 0 h 68714"/>
                  <a:gd name="connsiteX1" fmla="*/ 10602 w 13806"/>
                  <a:gd name="connsiteY1" fmla="*/ 38157 h 68714"/>
                  <a:gd name="connsiteX2" fmla="*/ 13363 w 13806"/>
                  <a:gd name="connsiteY2" fmla="*/ 65523 h 68714"/>
                  <a:gd name="connsiteX3" fmla="*/ 0 w 13806"/>
                  <a:gd name="connsiteY3" fmla="*/ 68133 h 68714"/>
                  <a:gd name="connsiteX0" fmla="*/ 10445 w 13796"/>
                  <a:gd name="connsiteY0" fmla="*/ 0 h 68324"/>
                  <a:gd name="connsiteX1" fmla="*/ 10602 w 13796"/>
                  <a:gd name="connsiteY1" fmla="*/ 38157 h 68324"/>
                  <a:gd name="connsiteX2" fmla="*/ 13363 w 13796"/>
                  <a:gd name="connsiteY2" fmla="*/ 65523 h 68324"/>
                  <a:gd name="connsiteX3" fmla="*/ 0 w 13796"/>
                  <a:gd name="connsiteY3" fmla="*/ 68133 h 68324"/>
                  <a:gd name="connsiteX0" fmla="*/ 10445 w 13787"/>
                  <a:gd name="connsiteY0" fmla="*/ 0 h 68159"/>
                  <a:gd name="connsiteX1" fmla="*/ 10602 w 13787"/>
                  <a:gd name="connsiteY1" fmla="*/ 38157 h 68159"/>
                  <a:gd name="connsiteX2" fmla="*/ 13363 w 13787"/>
                  <a:gd name="connsiteY2" fmla="*/ 65523 h 68159"/>
                  <a:gd name="connsiteX3" fmla="*/ 0 w 13787"/>
                  <a:gd name="connsiteY3" fmla="*/ 68133 h 68159"/>
                  <a:gd name="connsiteX0" fmla="*/ 8718 w 12060"/>
                  <a:gd name="connsiteY0" fmla="*/ 0 h 68116"/>
                  <a:gd name="connsiteX1" fmla="*/ 8875 w 12060"/>
                  <a:gd name="connsiteY1" fmla="*/ 38157 h 68116"/>
                  <a:gd name="connsiteX2" fmla="*/ 11636 w 12060"/>
                  <a:gd name="connsiteY2" fmla="*/ 65523 h 68116"/>
                  <a:gd name="connsiteX3" fmla="*/ 0 w 12060"/>
                  <a:gd name="connsiteY3" fmla="*/ 68084 h 6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60" h="68116">
                    <a:moveTo>
                      <a:pt x="8718" y="0"/>
                    </a:moveTo>
                    <a:cubicBezTo>
                      <a:pt x="8587" y="5082"/>
                      <a:pt x="8401" y="30035"/>
                      <a:pt x="8875" y="38157"/>
                    </a:cubicBezTo>
                    <a:cubicBezTo>
                      <a:pt x="9349" y="46279"/>
                      <a:pt x="13351" y="62545"/>
                      <a:pt x="11636" y="65523"/>
                    </a:cubicBezTo>
                    <a:cubicBezTo>
                      <a:pt x="9921" y="68501"/>
                      <a:pt x="4363" y="68115"/>
                      <a:pt x="0" y="680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7" name="Group 36"/>
            <p:cNvGrpSpPr/>
            <p:nvPr/>
          </p:nvGrpSpPr>
          <p:grpSpPr>
            <a:xfrm>
              <a:off x="1258790" y="10342130"/>
              <a:ext cx="912515" cy="27814995"/>
              <a:chOff x="417965" y="1968287"/>
              <a:chExt cx="154545" cy="4710795"/>
            </a:xfrm>
          </p:grpSpPr>
          <p:grpSp>
            <p:nvGrpSpPr>
              <p:cNvPr id="38" name="Group 37"/>
              <p:cNvGrpSpPr/>
              <p:nvPr/>
            </p:nvGrpSpPr>
            <p:grpSpPr>
              <a:xfrm>
                <a:off x="417965" y="2277569"/>
                <a:ext cx="53759" cy="4190090"/>
                <a:chOff x="417965" y="2277569"/>
                <a:chExt cx="53759" cy="4190090"/>
              </a:xfrm>
            </p:grpSpPr>
            <p:sp>
              <p:nvSpPr>
                <p:cNvPr id="44" name="TextBox 43"/>
                <p:cNvSpPr txBox="1"/>
                <p:nvPr/>
              </p:nvSpPr>
              <p:spPr>
                <a:xfrm rot="16200000">
                  <a:off x="316015" y="6311956"/>
                  <a:ext cx="257653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Sacral nerves 1-5</a:t>
                  </a:r>
                </a:p>
              </p:txBody>
            </p:sp>
            <p:sp>
              <p:nvSpPr>
                <p:cNvPr id="45" name="TextBox 44"/>
                <p:cNvSpPr txBox="1"/>
                <p:nvPr/>
              </p:nvSpPr>
              <p:spPr>
                <a:xfrm rot="16200000">
                  <a:off x="291077" y="3859292"/>
                  <a:ext cx="30753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Thoracic nerves 1-12</a:t>
                  </a:r>
                </a:p>
              </p:txBody>
            </p:sp>
            <p:sp>
              <p:nvSpPr>
                <p:cNvPr id="46" name="TextBox 45"/>
                <p:cNvSpPr txBox="1"/>
                <p:nvPr/>
              </p:nvSpPr>
              <p:spPr>
                <a:xfrm rot="16200000">
                  <a:off x="304588" y="5257231"/>
                  <a:ext cx="28050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Lumbar nerves 1-5</a:t>
                  </a:r>
                </a:p>
              </p:txBody>
            </p:sp>
            <p:sp>
              <p:nvSpPr>
                <p:cNvPr id="47" name="TextBox 46"/>
                <p:cNvSpPr txBox="1"/>
                <p:nvPr/>
              </p:nvSpPr>
              <p:spPr>
                <a:xfrm rot="16200000">
                  <a:off x="302890" y="2392647"/>
                  <a:ext cx="28390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Cervical nerves 1-8</a:t>
                  </a:r>
                </a:p>
              </p:txBody>
            </p:sp>
          </p:grpSp>
          <p:grpSp>
            <p:nvGrpSpPr>
              <p:cNvPr id="39" name="Group 38"/>
              <p:cNvGrpSpPr/>
              <p:nvPr/>
            </p:nvGrpSpPr>
            <p:grpSpPr>
              <a:xfrm>
                <a:off x="518510" y="1968287"/>
                <a:ext cx="54000" cy="4710795"/>
                <a:chOff x="518510" y="1968287"/>
                <a:chExt cx="54000" cy="4710795"/>
              </a:xfrm>
            </p:grpSpPr>
            <p:sp>
              <p:nvSpPr>
                <p:cNvPr id="40" name="Left Bracket 39"/>
                <p:cNvSpPr/>
                <p:nvPr/>
              </p:nvSpPr>
              <p:spPr>
                <a:xfrm>
                  <a:off x="518510" y="2973375"/>
                  <a:ext cx="54000" cy="1718031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1" name="Left Bracket 40"/>
                <p:cNvSpPr/>
                <p:nvPr/>
              </p:nvSpPr>
              <p:spPr>
                <a:xfrm>
                  <a:off x="518510" y="1968287"/>
                  <a:ext cx="54000" cy="963434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2" name="Left Bracket 41"/>
                <p:cNvSpPr/>
                <p:nvPr/>
              </p:nvSpPr>
              <p:spPr>
                <a:xfrm>
                  <a:off x="518510" y="4755031"/>
                  <a:ext cx="54000" cy="1154955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3" name="Left Bracket 42"/>
                <p:cNvSpPr/>
                <p:nvPr/>
              </p:nvSpPr>
              <p:spPr>
                <a:xfrm>
                  <a:off x="518510" y="6016813"/>
                  <a:ext cx="54000" cy="662269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</p:grpSp>
      <p:grpSp>
        <p:nvGrpSpPr>
          <p:cNvPr id="4" name="Group 3"/>
          <p:cNvGrpSpPr/>
          <p:nvPr/>
        </p:nvGrpSpPr>
        <p:grpSpPr>
          <a:xfrm>
            <a:off x="4823840" y="9448432"/>
            <a:ext cx="4801060" cy="28336745"/>
            <a:chOff x="1366829" y="1908783"/>
            <a:chExt cx="762290" cy="4499179"/>
          </a:xfrm>
        </p:grpSpPr>
        <p:sp>
          <p:nvSpPr>
            <p:cNvPr id="5" name="TextBox 4"/>
            <p:cNvSpPr txBox="1"/>
            <p:nvPr/>
          </p:nvSpPr>
          <p:spPr>
            <a:xfrm>
              <a:off x="1366829" y="1908783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C1</a:t>
              </a: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373064" y="2021435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C2</a:t>
              </a: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1386177" y="2135249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C3</a:t>
              </a: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1388497" y="2250125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C4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403560" y="2362714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C5</a:t>
              </a: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1422909" y="2472632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C6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1452406" y="2586182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C7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502217" y="270329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</a:t>
              </a: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1536831" y="2841523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T2</a:t>
              </a: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1571627" y="2972195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T3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627819" y="310862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T4</a:t>
              </a: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1667096" y="3240012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T5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1684904" y="3383907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T6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706155" y="3527752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T7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1712246" y="366875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T8</a:t>
              </a: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1710706" y="383195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T9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680425" y="3990924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T10</a:t>
              </a: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1664817" y="4170550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T11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1623935" y="4362515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T12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1631643" y="5819943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S1</a:t>
              </a: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1600216" y="4565975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L1</a:t>
              </a: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559775" y="4801495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L2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518777" y="5050017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L3</a:t>
              </a: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1504697" y="5304812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L4</a:t>
              </a: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1504697" y="5563934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L5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1759426" y="5923699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S2</a:t>
              </a: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1889442" y="6033379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S3</a:t>
              </a: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2011037" y="6179895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S4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2067729" y="6354208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S5</a:t>
              </a:r>
            </a:p>
          </p:txBody>
        </p:sp>
      </p:grpSp>
      <p:sp>
        <p:nvSpPr>
          <p:cNvPr id="242" name="Oval 241"/>
          <p:cNvSpPr/>
          <p:nvPr/>
        </p:nvSpPr>
        <p:spPr>
          <a:xfrm>
            <a:off x="24414276" y="36016183"/>
            <a:ext cx="1120303" cy="1148172"/>
          </a:xfrm>
          <a:prstGeom prst="ellipse">
            <a:avLst/>
          </a:prstGeom>
          <a:solidFill>
            <a:srgbClr val="CC66FF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797" name="Freeform 2796"/>
          <p:cNvSpPr/>
          <p:nvPr/>
        </p:nvSpPr>
        <p:spPr>
          <a:xfrm>
            <a:off x="21610835" y="10559001"/>
            <a:ext cx="7715665" cy="23689490"/>
          </a:xfrm>
          <a:custGeom>
            <a:avLst/>
            <a:gdLst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27475 h 2839848"/>
              <a:gd name="connsiteX1" fmla="*/ 648187 w 1323915"/>
              <a:gd name="connsiteY1" fmla="*/ 484675 h 2839848"/>
              <a:gd name="connsiteX2" fmla="*/ 901908 w 1323915"/>
              <a:gd name="connsiteY2" fmla="*/ 647961 h 2839848"/>
              <a:gd name="connsiteX3" fmla="*/ 1321426 w 1323915"/>
              <a:gd name="connsiteY3" fmla="*/ 1029798 h 2839848"/>
              <a:gd name="connsiteX4" fmla="*/ 1055145 w 1323915"/>
              <a:gd name="connsiteY4" fmla="*/ 1492022 h 2839848"/>
              <a:gd name="connsiteX5" fmla="*/ 630602 w 1323915"/>
              <a:gd name="connsiteY5" fmla="*/ 1353857 h 2839848"/>
              <a:gd name="connsiteX6" fmla="*/ 359297 w 1323915"/>
              <a:gd name="connsiteY6" fmla="*/ 1439268 h 2839848"/>
              <a:gd name="connsiteX7" fmla="*/ 663259 w 1323915"/>
              <a:gd name="connsiteY7" fmla="*/ 1489510 h 2839848"/>
              <a:gd name="connsiteX8" fmla="*/ 972246 w 1323915"/>
              <a:gd name="connsiteY8" fmla="*/ 1667868 h 2839848"/>
              <a:gd name="connsiteX9" fmla="*/ 1040073 w 1323915"/>
              <a:gd name="connsiteY9" fmla="*/ 2074827 h 2839848"/>
              <a:gd name="connsiteX10" fmla="*/ 924517 w 1323915"/>
              <a:gd name="connsiteY10" fmla="*/ 2481785 h 2839848"/>
              <a:gd name="connsiteX11" fmla="*/ 447220 w 1323915"/>
              <a:gd name="connsiteY11" fmla="*/ 2401398 h 2839848"/>
              <a:gd name="connsiteX12" fmla="*/ 178426 w 1323915"/>
              <a:gd name="connsiteY12" fmla="*/ 2396374 h 2839848"/>
              <a:gd name="connsiteX13" fmla="*/ 462292 w 1323915"/>
              <a:gd name="connsiteY13" fmla="*/ 2642558 h 2839848"/>
              <a:gd name="connsiteX14" fmla="*/ 231180 w 1323915"/>
              <a:gd name="connsiteY14" fmla="*/ 2838501 h 2839848"/>
              <a:gd name="connsiteX15" fmla="*/ 52822 w 1323915"/>
              <a:gd name="connsiteY15" fmla="*/ 2725457 h 2839848"/>
              <a:gd name="connsiteX16" fmla="*/ 5092 w 1323915"/>
              <a:gd name="connsiteY16" fmla="*/ 2655119 h 2839848"/>
              <a:gd name="connsiteX17" fmla="*/ 153306 w 1323915"/>
              <a:gd name="connsiteY17" fmla="*/ 2642558 h 2839848"/>
              <a:gd name="connsiteX18" fmla="*/ 301519 w 1323915"/>
              <a:gd name="connsiteY18" fmla="*/ 2697824 h 2839848"/>
              <a:gd name="connsiteX19" fmla="*/ 271374 w 1323915"/>
              <a:gd name="connsiteY19" fmla="*/ 2529514 h 2839848"/>
              <a:gd name="connsiteX20" fmla="*/ 67895 w 1323915"/>
              <a:gd name="connsiteY20" fmla="*/ 2303427 h 2839848"/>
              <a:gd name="connsiteX21" fmla="*/ 344224 w 1323915"/>
              <a:gd name="connsiteY21" fmla="*/ 2192895 h 2839848"/>
              <a:gd name="connsiteX22" fmla="*/ 623066 w 1323915"/>
              <a:gd name="connsiteY22" fmla="*/ 2406422 h 2839848"/>
              <a:gd name="connsiteX23" fmla="*/ 929541 w 1323915"/>
              <a:gd name="connsiteY23" fmla="*/ 2353668 h 2839848"/>
              <a:gd name="connsiteX24" fmla="*/ 851666 w 1323915"/>
              <a:gd name="connsiteY24" fmla="*/ 2084875 h 2839848"/>
              <a:gd name="connsiteX25" fmla="*/ 849154 w 1323915"/>
              <a:gd name="connsiteY25" fmla="*/ 1730670 h 2839848"/>
              <a:gd name="connsiteX26" fmla="*/ 736110 w 1323915"/>
              <a:gd name="connsiteY26" fmla="*/ 1600042 h 2839848"/>
              <a:gd name="connsiteX27" fmla="*/ 263837 w 1323915"/>
              <a:gd name="connsiteY27" fmla="*/ 1542264 h 2839848"/>
              <a:gd name="connsiteX28" fmla="*/ 261325 w 1323915"/>
              <a:gd name="connsiteY28" fmla="*/ 1275983 h 2839848"/>
              <a:gd name="connsiteX29" fmla="*/ 472341 w 1323915"/>
              <a:gd name="connsiteY29" fmla="*/ 1057431 h 2839848"/>
              <a:gd name="connsiteX30" fmla="*/ 721037 w 1323915"/>
              <a:gd name="connsiteY30" fmla="*/ 1142842 h 2839848"/>
              <a:gd name="connsiteX31" fmla="*/ 829057 w 1323915"/>
              <a:gd name="connsiteY31" fmla="*/ 891633 h 2839848"/>
              <a:gd name="connsiteX32" fmla="*/ 540167 w 1323915"/>
              <a:gd name="connsiteY32" fmla="*/ 585158 h 2839848"/>
              <a:gd name="connsiteX33" fmla="*/ 474853 w 1323915"/>
              <a:gd name="connsiteY33" fmla="*/ 50084 h 2839848"/>
              <a:gd name="connsiteX34" fmla="*/ 575336 w 1323915"/>
              <a:gd name="connsiteY34" fmla="*/ 27475 h 2839848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55039 w 1323915"/>
              <a:gd name="connsiteY23" fmla="*/ 228847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68074 w 1316653"/>
              <a:gd name="connsiteY0" fmla="*/ 29 h 2812380"/>
              <a:gd name="connsiteX1" fmla="*/ 640925 w 1316653"/>
              <a:gd name="connsiteY1" fmla="*/ 457229 h 2812380"/>
              <a:gd name="connsiteX2" fmla="*/ 894646 w 1316653"/>
              <a:gd name="connsiteY2" fmla="*/ 620515 h 2812380"/>
              <a:gd name="connsiteX3" fmla="*/ 1314164 w 1316653"/>
              <a:gd name="connsiteY3" fmla="*/ 1002352 h 2812380"/>
              <a:gd name="connsiteX4" fmla="*/ 1047883 w 1316653"/>
              <a:gd name="connsiteY4" fmla="*/ 1464576 h 2812380"/>
              <a:gd name="connsiteX5" fmla="*/ 623340 w 1316653"/>
              <a:gd name="connsiteY5" fmla="*/ 1326411 h 2812380"/>
              <a:gd name="connsiteX6" fmla="*/ 352035 w 1316653"/>
              <a:gd name="connsiteY6" fmla="*/ 1411822 h 2812380"/>
              <a:gd name="connsiteX7" fmla="*/ 655997 w 1316653"/>
              <a:gd name="connsiteY7" fmla="*/ 1462064 h 2812380"/>
              <a:gd name="connsiteX8" fmla="*/ 964984 w 1316653"/>
              <a:gd name="connsiteY8" fmla="*/ 1640422 h 2812380"/>
              <a:gd name="connsiteX9" fmla="*/ 1032811 w 1316653"/>
              <a:gd name="connsiteY9" fmla="*/ 2047381 h 2812380"/>
              <a:gd name="connsiteX10" fmla="*/ 917255 w 1316653"/>
              <a:gd name="connsiteY10" fmla="*/ 2454339 h 2812380"/>
              <a:gd name="connsiteX11" fmla="*/ 439958 w 1316653"/>
              <a:gd name="connsiteY11" fmla="*/ 2373952 h 2812380"/>
              <a:gd name="connsiteX12" fmla="*/ 171164 w 1316653"/>
              <a:gd name="connsiteY12" fmla="*/ 2368928 h 2812380"/>
              <a:gd name="connsiteX13" fmla="*/ 455030 w 1316653"/>
              <a:gd name="connsiteY13" fmla="*/ 2615112 h 2812380"/>
              <a:gd name="connsiteX14" fmla="*/ 223918 w 1316653"/>
              <a:gd name="connsiteY14" fmla="*/ 2811055 h 2812380"/>
              <a:gd name="connsiteX15" fmla="*/ 45560 w 1316653"/>
              <a:gd name="connsiteY15" fmla="*/ 2698011 h 2812380"/>
              <a:gd name="connsiteX16" fmla="*/ 5994 w 1316653"/>
              <a:gd name="connsiteY16" fmla="*/ 2638559 h 2812380"/>
              <a:gd name="connsiteX17" fmla="*/ 146044 w 1316653"/>
              <a:gd name="connsiteY17" fmla="*/ 2615112 h 2812380"/>
              <a:gd name="connsiteX18" fmla="*/ 294257 w 1316653"/>
              <a:gd name="connsiteY18" fmla="*/ 2670378 h 2812380"/>
              <a:gd name="connsiteX19" fmla="*/ 264112 w 1316653"/>
              <a:gd name="connsiteY19" fmla="*/ 2502068 h 2812380"/>
              <a:gd name="connsiteX20" fmla="*/ 71519 w 1316653"/>
              <a:gd name="connsiteY20" fmla="*/ 2331771 h 2812380"/>
              <a:gd name="connsiteX21" fmla="*/ 307026 w 1316653"/>
              <a:gd name="connsiteY21" fmla="*/ 2161367 h 2812380"/>
              <a:gd name="connsiteX22" fmla="*/ 598521 w 1316653"/>
              <a:gd name="connsiteY22" fmla="*/ 2365975 h 2812380"/>
              <a:gd name="connsiteX23" fmla="*/ 955942 w 1316653"/>
              <a:gd name="connsiteY23" fmla="*/ 2291198 h 2812380"/>
              <a:gd name="connsiteX24" fmla="*/ 844404 w 1316653"/>
              <a:gd name="connsiteY24" fmla="*/ 2057429 h 2812380"/>
              <a:gd name="connsiteX25" fmla="*/ 841892 w 1316653"/>
              <a:gd name="connsiteY25" fmla="*/ 1703224 h 2812380"/>
              <a:gd name="connsiteX26" fmla="*/ 709347 w 1316653"/>
              <a:gd name="connsiteY26" fmla="*/ 1594265 h 2812380"/>
              <a:gd name="connsiteX27" fmla="*/ 256575 w 1316653"/>
              <a:gd name="connsiteY27" fmla="*/ 1514818 h 2812380"/>
              <a:gd name="connsiteX28" fmla="*/ 267063 w 1316653"/>
              <a:gd name="connsiteY28" fmla="*/ 1246370 h 2812380"/>
              <a:gd name="connsiteX29" fmla="*/ 465079 w 1316653"/>
              <a:gd name="connsiteY29" fmla="*/ 1029985 h 2812380"/>
              <a:gd name="connsiteX30" fmla="*/ 728943 w 1316653"/>
              <a:gd name="connsiteY30" fmla="*/ 1124064 h 2812380"/>
              <a:gd name="connsiteX31" fmla="*/ 821795 w 1316653"/>
              <a:gd name="connsiteY31" fmla="*/ 864187 h 2812380"/>
              <a:gd name="connsiteX32" fmla="*/ 545906 w 1316653"/>
              <a:gd name="connsiteY32" fmla="*/ 544711 h 2812380"/>
              <a:gd name="connsiteX33" fmla="*/ 467591 w 1316653"/>
              <a:gd name="connsiteY33" fmla="*/ 22638 h 2812380"/>
              <a:gd name="connsiteX34" fmla="*/ 568074 w 1316653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222"/>
              <a:gd name="connsiteX1" fmla="*/ 634931 w 1310659"/>
              <a:gd name="connsiteY1" fmla="*/ 457229 h 2812222"/>
              <a:gd name="connsiteX2" fmla="*/ 888652 w 1310659"/>
              <a:gd name="connsiteY2" fmla="*/ 620515 h 2812222"/>
              <a:gd name="connsiteX3" fmla="*/ 1308170 w 1310659"/>
              <a:gd name="connsiteY3" fmla="*/ 1002352 h 2812222"/>
              <a:gd name="connsiteX4" fmla="*/ 1041889 w 1310659"/>
              <a:gd name="connsiteY4" fmla="*/ 1464576 h 2812222"/>
              <a:gd name="connsiteX5" fmla="*/ 617346 w 1310659"/>
              <a:gd name="connsiteY5" fmla="*/ 1326411 h 2812222"/>
              <a:gd name="connsiteX6" fmla="*/ 346041 w 1310659"/>
              <a:gd name="connsiteY6" fmla="*/ 1411822 h 2812222"/>
              <a:gd name="connsiteX7" fmla="*/ 650003 w 1310659"/>
              <a:gd name="connsiteY7" fmla="*/ 1462064 h 2812222"/>
              <a:gd name="connsiteX8" fmla="*/ 958990 w 1310659"/>
              <a:gd name="connsiteY8" fmla="*/ 1640422 h 2812222"/>
              <a:gd name="connsiteX9" fmla="*/ 1026817 w 1310659"/>
              <a:gd name="connsiteY9" fmla="*/ 2047381 h 2812222"/>
              <a:gd name="connsiteX10" fmla="*/ 911261 w 1310659"/>
              <a:gd name="connsiteY10" fmla="*/ 2454339 h 2812222"/>
              <a:gd name="connsiteX11" fmla="*/ 433964 w 1310659"/>
              <a:gd name="connsiteY11" fmla="*/ 2373952 h 2812222"/>
              <a:gd name="connsiteX12" fmla="*/ 165170 w 1310659"/>
              <a:gd name="connsiteY12" fmla="*/ 2368928 h 2812222"/>
              <a:gd name="connsiteX13" fmla="*/ 449036 w 1310659"/>
              <a:gd name="connsiteY13" fmla="*/ 2615112 h 2812222"/>
              <a:gd name="connsiteX14" fmla="*/ 217924 w 1310659"/>
              <a:gd name="connsiteY14" fmla="*/ 2811055 h 2812222"/>
              <a:gd name="connsiteX15" fmla="*/ 39566 w 1310659"/>
              <a:gd name="connsiteY15" fmla="*/ 2698011 h 2812222"/>
              <a:gd name="connsiteX16" fmla="*/ 0 w 1310659"/>
              <a:gd name="connsiteY16" fmla="*/ 2638559 h 2812222"/>
              <a:gd name="connsiteX17" fmla="*/ 140050 w 1310659"/>
              <a:gd name="connsiteY17" fmla="*/ 2615112 h 2812222"/>
              <a:gd name="connsiteX18" fmla="*/ 288263 w 1310659"/>
              <a:gd name="connsiteY18" fmla="*/ 2670378 h 2812222"/>
              <a:gd name="connsiteX19" fmla="*/ 258118 w 1310659"/>
              <a:gd name="connsiteY19" fmla="*/ 2502068 h 2812222"/>
              <a:gd name="connsiteX20" fmla="*/ 65525 w 1310659"/>
              <a:gd name="connsiteY20" fmla="*/ 2331771 h 2812222"/>
              <a:gd name="connsiteX21" fmla="*/ 301032 w 1310659"/>
              <a:gd name="connsiteY21" fmla="*/ 2161367 h 2812222"/>
              <a:gd name="connsiteX22" fmla="*/ 592527 w 1310659"/>
              <a:gd name="connsiteY22" fmla="*/ 2365975 h 2812222"/>
              <a:gd name="connsiteX23" fmla="*/ 949948 w 1310659"/>
              <a:gd name="connsiteY23" fmla="*/ 2291198 h 2812222"/>
              <a:gd name="connsiteX24" fmla="*/ 838410 w 1310659"/>
              <a:gd name="connsiteY24" fmla="*/ 2057429 h 2812222"/>
              <a:gd name="connsiteX25" fmla="*/ 835898 w 1310659"/>
              <a:gd name="connsiteY25" fmla="*/ 1703224 h 2812222"/>
              <a:gd name="connsiteX26" fmla="*/ 703353 w 1310659"/>
              <a:gd name="connsiteY26" fmla="*/ 1594265 h 2812222"/>
              <a:gd name="connsiteX27" fmla="*/ 250581 w 1310659"/>
              <a:gd name="connsiteY27" fmla="*/ 1514818 h 2812222"/>
              <a:gd name="connsiteX28" fmla="*/ 261069 w 1310659"/>
              <a:gd name="connsiteY28" fmla="*/ 1246370 h 2812222"/>
              <a:gd name="connsiteX29" fmla="*/ 459085 w 1310659"/>
              <a:gd name="connsiteY29" fmla="*/ 1029985 h 2812222"/>
              <a:gd name="connsiteX30" fmla="*/ 722949 w 1310659"/>
              <a:gd name="connsiteY30" fmla="*/ 1124064 h 2812222"/>
              <a:gd name="connsiteX31" fmla="*/ 815801 w 1310659"/>
              <a:gd name="connsiteY31" fmla="*/ 864187 h 2812222"/>
              <a:gd name="connsiteX32" fmla="*/ 539912 w 1310659"/>
              <a:gd name="connsiteY32" fmla="*/ 544711 h 2812222"/>
              <a:gd name="connsiteX33" fmla="*/ 461597 w 1310659"/>
              <a:gd name="connsiteY33" fmla="*/ 22638 h 2812222"/>
              <a:gd name="connsiteX34" fmla="*/ 562080 w 1310659"/>
              <a:gd name="connsiteY34" fmla="*/ 29 h 2812222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442"/>
              <a:gd name="connsiteX1" fmla="*/ 634931 w 1310659"/>
              <a:gd name="connsiteY1" fmla="*/ 457229 h 2812442"/>
              <a:gd name="connsiteX2" fmla="*/ 888652 w 1310659"/>
              <a:gd name="connsiteY2" fmla="*/ 620515 h 2812442"/>
              <a:gd name="connsiteX3" fmla="*/ 1308170 w 1310659"/>
              <a:gd name="connsiteY3" fmla="*/ 1002352 h 2812442"/>
              <a:gd name="connsiteX4" fmla="*/ 1041889 w 1310659"/>
              <a:gd name="connsiteY4" fmla="*/ 1464576 h 2812442"/>
              <a:gd name="connsiteX5" fmla="*/ 617346 w 1310659"/>
              <a:gd name="connsiteY5" fmla="*/ 1326411 h 2812442"/>
              <a:gd name="connsiteX6" fmla="*/ 346041 w 1310659"/>
              <a:gd name="connsiteY6" fmla="*/ 1411822 h 2812442"/>
              <a:gd name="connsiteX7" fmla="*/ 650003 w 1310659"/>
              <a:gd name="connsiteY7" fmla="*/ 1462064 h 2812442"/>
              <a:gd name="connsiteX8" fmla="*/ 958990 w 1310659"/>
              <a:gd name="connsiteY8" fmla="*/ 1640422 h 2812442"/>
              <a:gd name="connsiteX9" fmla="*/ 1026817 w 1310659"/>
              <a:gd name="connsiteY9" fmla="*/ 2047381 h 2812442"/>
              <a:gd name="connsiteX10" fmla="*/ 911261 w 1310659"/>
              <a:gd name="connsiteY10" fmla="*/ 2454339 h 2812442"/>
              <a:gd name="connsiteX11" fmla="*/ 433964 w 1310659"/>
              <a:gd name="connsiteY11" fmla="*/ 2373952 h 2812442"/>
              <a:gd name="connsiteX12" fmla="*/ 165170 w 1310659"/>
              <a:gd name="connsiteY12" fmla="*/ 2368928 h 2812442"/>
              <a:gd name="connsiteX13" fmla="*/ 449036 w 1310659"/>
              <a:gd name="connsiteY13" fmla="*/ 2615112 h 2812442"/>
              <a:gd name="connsiteX14" fmla="*/ 217924 w 1310659"/>
              <a:gd name="connsiteY14" fmla="*/ 2811055 h 2812442"/>
              <a:gd name="connsiteX15" fmla="*/ 40927 w 1310659"/>
              <a:gd name="connsiteY15" fmla="*/ 2708896 h 2812442"/>
              <a:gd name="connsiteX16" fmla="*/ 0 w 1310659"/>
              <a:gd name="connsiteY16" fmla="*/ 2638559 h 2812442"/>
              <a:gd name="connsiteX17" fmla="*/ 140050 w 1310659"/>
              <a:gd name="connsiteY17" fmla="*/ 2615112 h 2812442"/>
              <a:gd name="connsiteX18" fmla="*/ 288263 w 1310659"/>
              <a:gd name="connsiteY18" fmla="*/ 2670378 h 2812442"/>
              <a:gd name="connsiteX19" fmla="*/ 258118 w 1310659"/>
              <a:gd name="connsiteY19" fmla="*/ 2502068 h 2812442"/>
              <a:gd name="connsiteX20" fmla="*/ 65525 w 1310659"/>
              <a:gd name="connsiteY20" fmla="*/ 2331771 h 2812442"/>
              <a:gd name="connsiteX21" fmla="*/ 301032 w 1310659"/>
              <a:gd name="connsiteY21" fmla="*/ 2161367 h 2812442"/>
              <a:gd name="connsiteX22" fmla="*/ 592527 w 1310659"/>
              <a:gd name="connsiteY22" fmla="*/ 2365975 h 2812442"/>
              <a:gd name="connsiteX23" fmla="*/ 949948 w 1310659"/>
              <a:gd name="connsiteY23" fmla="*/ 2291198 h 2812442"/>
              <a:gd name="connsiteX24" fmla="*/ 838410 w 1310659"/>
              <a:gd name="connsiteY24" fmla="*/ 2057429 h 2812442"/>
              <a:gd name="connsiteX25" fmla="*/ 835898 w 1310659"/>
              <a:gd name="connsiteY25" fmla="*/ 1703224 h 2812442"/>
              <a:gd name="connsiteX26" fmla="*/ 703353 w 1310659"/>
              <a:gd name="connsiteY26" fmla="*/ 1594265 h 2812442"/>
              <a:gd name="connsiteX27" fmla="*/ 250581 w 1310659"/>
              <a:gd name="connsiteY27" fmla="*/ 1514818 h 2812442"/>
              <a:gd name="connsiteX28" fmla="*/ 261069 w 1310659"/>
              <a:gd name="connsiteY28" fmla="*/ 1246370 h 2812442"/>
              <a:gd name="connsiteX29" fmla="*/ 459085 w 1310659"/>
              <a:gd name="connsiteY29" fmla="*/ 1029985 h 2812442"/>
              <a:gd name="connsiteX30" fmla="*/ 722949 w 1310659"/>
              <a:gd name="connsiteY30" fmla="*/ 1124064 h 2812442"/>
              <a:gd name="connsiteX31" fmla="*/ 815801 w 1310659"/>
              <a:gd name="connsiteY31" fmla="*/ 864187 h 2812442"/>
              <a:gd name="connsiteX32" fmla="*/ 539912 w 1310659"/>
              <a:gd name="connsiteY32" fmla="*/ 544711 h 2812442"/>
              <a:gd name="connsiteX33" fmla="*/ 461597 w 1310659"/>
              <a:gd name="connsiteY33" fmla="*/ 22638 h 2812442"/>
              <a:gd name="connsiteX34" fmla="*/ 562080 w 1310659"/>
              <a:gd name="connsiteY34" fmla="*/ 29 h 2812442"/>
              <a:gd name="connsiteX0" fmla="*/ 562080 w 1310659"/>
              <a:gd name="connsiteY0" fmla="*/ 29 h 2819603"/>
              <a:gd name="connsiteX1" fmla="*/ 634931 w 1310659"/>
              <a:gd name="connsiteY1" fmla="*/ 457229 h 2819603"/>
              <a:gd name="connsiteX2" fmla="*/ 888652 w 1310659"/>
              <a:gd name="connsiteY2" fmla="*/ 620515 h 2819603"/>
              <a:gd name="connsiteX3" fmla="*/ 1308170 w 1310659"/>
              <a:gd name="connsiteY3" fmla="*/ 1002352 h 2819603"/>
              <a:gd name="connsiteX4" fmla="*/ 1041889 w 1310659"/>
              <a:gd name="connsiteY4" fmla="*/ 1464576 h 2819603"/>
              <a:gd name="connsiteX5" fmla="*/ 617346 w 1310659"/>
              <a:gd name="connsiteY5" fmla="*/ 1326411 h 2819603"/>
              <a:gd name="connsiteX6" fmla="*/ 346041 w 1310659"/>
              <a:gd name="connsiteY6" fmla="*/ 1411822 h 2819603"/>
              <a:gd name="connsiteX7" fmla="*/ 650003 w 1310659"/>
              <a:gd name="connsiteY7" fmla="*/ 1462064 h 2819603"/>
              <a:gd name="connsiteX8" fmla="*/ 958990 w 1310659"/>
              <a:gd name="connsiteY8" fmla="*/ 1640422 h 2819603"/>
              <a:gd name="connsiteX9" fmla="*/ 1026817 w 1310659"/>
              <a:gd name="connsiteY9" fmla="*/ 2047381 h 2819603"/>
              <a:gd name="connsiteX10" fmla="*/ 911261 w 1310659"/>
              <a:gd name="connsiteY10" fmla="*/ 2454339 h 2819603"/>
              <a:gd name="connsiteX11" fmla="*/ 433964 w 1310659"/>
              <a:gd name="connsiteY11" fmla="*/ 2373952 h 2819603"/>
              <a:gd name="connsiteX12" fmla="*/ 165170 w 1310659"/>
              <a:gd name="connsiteY12" fmla="*/ 2368928 h 2819603"/>
              <a:gd name="connsiteX13" fmla="*/ 449036 w 1310659"/>
              <a:gd name="connsiteY13" fmla="*/ 2615112 h 2819603"/>
              <a:gd name="connsiteX14" fmla="*/ 217924 w 1310659"/>
              <a:gd name="connsiteY14" fmla="*/ 2811055 h 2819603"/>
              <a:gd name="connsiteX15" fmla="*/ 40927 w 1310659"/>
              <a:gd name="connsiteY15" fmla="*/ 2708896 h 2819603"/>
              <a:gd name="connsiteX16" fmla="*/ 0 w 1310659"/>
              <a:gd name="connsiteY16" fmla="*/ 2638559 h 2819603"/>
              <a:gd name="connsiteX17" fmla="*/ 140050 w 1310659"/>
              <a:gd name="connsiteY17" fmla="*/ 2615112 h 2819603"/>
              <a:gd name="connsiteX18" fmla="*/ 288263 w 1310659"/>
              <a:gd name="connsiteY18" fmla="*/ 2670378 h 2819603"/>
              <a:gd name="connsiteX19" fmla="*/ 258118 w 1310659"/>
              <a:gd name="connsiteY19" fmla="*/ 2502068 h 2819603"/>
              <a:gd name="connsiteX20" fmla="*/ 65525 w 1310659"/>
              <a:gd name="connsiteY20" fmla="*/ 2331771 h 2819603"/>
              <a:gd name="connsiteX21" fmla="*/ 301032 w 1310659"/>
              <a:gd name="connsiteY21" fmla="*/ 2161367 h 2819603"/>
              <a:gd name="connsiteX22" fmla="*/ 592527 w 1310659"/>
              <a:gd name="connsiteY22" fmla="*/ 2365975 h 2819603"/>
              <a:gd name="connsiteX23" fmla="*/ 949948 w 1310659"/>
              <a:gd name="connsiteY23" fmla="*/ 2291198 h 2819603"/>
              <a:gd name="connsiteX24" fmla="*/ 838410 w 1310659"/>
              <a:gd name="connsiteY24" fmla="*/ 2057429 h 2819603"/>
              <a:gd name="connsiteX25" fmla="*/ 835898 w 1310659"/>
              <a:gd name="connsiteY25" fmla="*/ 1703224 h 2819603"/>
              <a:gd name="connsiteX26" fmla="*/ 703353 w 1310659"/>
              <a:gd name="connsiteY26" fmla="*/ 1594265 h 2819603"/>
              <a:gd name="connsiteX27" fmla="*/ 250581 w 1310659"/>
              <a:gd name="connsiteY27" fmla="*/ 1514818 h 2819603"/>
              <a:gd name="connsiteX28" fmla="*/ 261069 w 1310659"/>
              <a:gd name="connsiteY28" fmla="*/ 1246370 h 2819603"/>
              <a:gd name="connsiteX29" fmla="*/ 459085 w 1310659"/>
              <a:gd name="connsiteY29" fmla="*/ 1029985 h 2819603"/>
              <a:gd name="connsiteX30" fmla="*/ 722949 w 1310659"/>
              <a:gd name="connsiteY30" fmla="*/ 1124064 h 2819603"/>
              <a:gd name="connsiteX31" fmla="*/ 815801 w 1310659"/>
              <a:gd name="connsiteY31" fmla="*/ 864187 h 2819603"/>
              <a:gd name="connsiteX32" fmla="*/ 539912 w 1310659"/>
              <a:gd name="connsiteY32" fmla="*/ 544711 h 2819603"/>
              <a:gd name="connsiteX33" fmla="*/ 461597 w 1310659"/>
              <a:gd name="connsiteY33" fmla="*/ 22638 h 2819603"/>
              <a:gd name="connsiteX34" fmla="*/ 562080 w 1310659"/>
              <a:gd name="connsiteY34" fmla="*/ 29 h 2819603"/>
              <a:gd name="connsiteX0" fmla="*/ 562080 w 1310659"/>
              <a:gd name="connsiteY0" fmla="*/ 29 h 2841772"/>
              <a:gd name="connsiteX1" fmla="*/ 634931 w 1310659"/>
              <a:gd name="connsiteY1" fmla="*/ 457229 h 2841772"/>
              <a:gd name="connsiteX2" fmla="*/ 888652 w 1310659"/>
              <a:gd name="connsiteY2" fmla="*/ 620515 h 2841772"/>
              <a:gd name="connsiteX3" fmla="*/ 1308170 w 1310659"/>
              <a:gd name="connsiteY3" fmla="*/ 1002352 h 2841772"/>
              <a:gd name="connsiteX4" fmla="*/ 1041889 w 1310659"/>
              <a:gd name="connsiteY4" fmla="*/ 1464576 h 2841772"/>
              <a:gd name="connsiteX5" fmla="*/ 617346 w 1310659"/>
              <a:gd name="connsiteY5" fmla="*/ 1326411 h 2841772"/>
              <a:gd name="connsiteX6" fmla="*/ 346041 w 1310659"/>
              <a:gd name="connsiteY6" fmla="*/ 1411822 h 2841772"/>
              <a:gd name="connsiteX7" fmla="*/ 650003 w 1310659"/>
              <a:gd name="connsiteY7" fmla="*/ 1462064 h 2841772"/>
              <a:gd name="connsiteX8" fmla="*/ 958990 w 1310659"/>
              <a:gd name="connsiteY8" fmla="*/ 1640422 h 2841772"/>
              <a:gd name="connsiteX9" fmla="*/ 1026817 w 1310659"/>
              <a:gd name="connsiteY9" fmla="*/ 2047381 h 2841772"/>
              <a:gd name="connsiteX10" fmla="*/ 911261 w 1310659"/>
              <a:gd name="connsiteY10" fmla="*/ 2454339 h 2841772"/>
              <a:gd name="connsiteX11" fmla="*/ 433964 w 1310659"/>
              <a:gd name="connsiteY11" fmla="*/ 2373952 h 2841772"/>
              <a:gd name="connsiteX12" fmla="*/ 165170 w 1310659"/>
              <a:gd name="connsiteY12" fmla="*/ 2368928 h 2841772"/>
              <a:gd name="connsiteX13" fmla="*/ 449036 w 1310659"/>
              <a:gd name="connsiteY13" fmla="*/ 2615112 h 2841772"/>
              <a:gd name="connsiteX14" fmla="*/ 216563 w 1310659"/>
              <a:gd name="connsiteY14" fmla="*/ 2834187 h 2841772"/>
              <a:gd name="connsiteX15" fmla="*/ 40927 w 1310659"/>
              <a:gd name="connsiteY15" fmla="*/ 2708896 h 2841772"/>
              <a:gd name="connsiteX16" fmla="*/ 0 w 1310659"/>
              <a:gd name="connsiteY16" fmla="*/ 2638559 h 2841772"/>
              <a:gd name="connsiteX17" fmla="*/ 140050 w 1310659"/>
              <a:gd name="connsiteY17" fmla="*/ 2615112 h 2841772"/>
              <a:gd name="connsiteX18" fmla="*/ 288263 w 1310659"/>
              <a:gd name="connsiteY18" fmla="*/ 2670378 h 2841772"/>
              <a:gd name="connsiteX19" fmla="*/ 258118 w 1310659"/>
              <a:gd name="connsiteY19" fmla="*/ 2502068 h 2841772"/>
              <a:gd name="connsiteX20" fmla="*/ 65525 w 1310659"/>
              <a:gd name="connsiteY20" fmla="*/ 2331771 h 2841772"/>
              <a:gd name="connsiteX21" fmla="*/ 301032 w 1310659"/>
              <a:gd name="connsiteY21" fmla="*/ 2161367 h 2841772"/>
              <a:gd name="connsiteX22" fmla="*/ 592527 w 1310659"/>
              <a:gd name="connsiteY22" fmla="*/ 2365975 h 2841772"/>
              <a:gd name="connsiteX23" fmla="*/ 949948 w 1310659"/>
              <a:gd name="connsiteY23" fmla="*/ 2291198 h 2841772"/>
              <a:gd name="connsiteX24" fmla="*/ 838410 w 1310659"/>
              <a:gd name="connsiteY24" fmla="*/ 2057429 h 2841772"/>
              <a:gd name="connsiteX25" fmla="*/ 835898 w 1310659"/>
              <a:gd name="connsiteY25" fmla="*/ 1703224 h 2841772"/>
              <a:gd name="connsiteX26" fmla="*/ 703353 w 1310659"/>
              <a:gd name="connsiteY26" fmla="*/ 1594265 h 2841772"/>
              <a:gd name="connsiteX27" fmla="*/ 250581 w 1310659"/>
              <a:gd name="connsiteY27" fmla="*/ 1514818 h 2841772"/>
              <a:gd name="connsiteX28" fmla="*/ 261069 w 1310659"/>
              <a:gd name="connsiteY28" fmla="*/ 1246370 h 2841772"/>
              <a:gd name="connsiteX29" fmla="*/ 459085 w 1310659"/>
              <a:gd name="connsiteY29" fmla="*/ 1029985 h 2841772"/>
              <a:gd name="connsiteX30" fmla="*/ 722949 w 1310659"/>
              <a:gd name="connsiteY30" fmla="*/ 1124064 h 2841772"/>
              <a:gd name="connsiteX31" fmla="*/ 815801 w 1310659"/>
              <a:gd name="connsiteY31" fmla="*/ 864187 h 2841772"/>
              <a:gd name="connsiteX32" fmla="*/ 539912 w 1310659"/>
              <a:gd name="connsiteY32" fmla="*/ 544711 h 2841772"/>
              <a:gd name="connsiteX33" fmla="*/ 461597 w 1310659"/>
              <a:gd name="connsiteY33" fmla="*/ 22638 h 2841772"/>
              <a:gd name="connsiteX34" fmla="*/ 562080 w 1310659"/>
              <a:gd name="connsiteY34" fmla="*/ 29 h 2841772"/>
              <a:gd name="connsiteX0" fmla="*/ 562080 w 1310659"/>
              <a:gd name="connsiteY0" fmla="*/ 29 h 2845700"/>
              <a:gd name="connsiteX1" fmla="*/ 634931 w 1310659"/>
              <a:gd name="connsiteY1" fmla="*/ 457229 h 2845700"/>
              <a:gd name="connsiteX2" fmla="*/ 888652 w 1310659"/>
              <a:gd name="connsiteY2" fmla="*/ 620515 h 2845700"/>
              <a:gd name="connsiteX3" fmla="*/ 1308170 w 1310659"/>
              <a:gd name="connsiteY3" fmla="*/ 1002352 h 2845700"/>
              <a:gd name="connsiteX4" fmla="*/ 1041889 w 1310659"/>
              <a:gd name="connsiteY4" fmla="*/ 1464576 h 2845700"/>
              <a:gd name="connsiteX5" fmla="*/ 617346 w 1310659"/>
              <a:gd name="connsiteY5" fmla="*/ 1326411 h 2845700"/>
              <a:gd name="connsiteX6" fmla="*/ 346041 w 1310659"/>
              <a:gd name="connsiteY6" fmla="*/ 1411822 h 2845700"/>
              <a:gd name="connsiteX7" fmla="*/ 650003 w 1310659"/>
              <a:gd name="connsiteY7" fmla="*/ 1462064 h 2845700"/>
              <a:gd name="connsiteX8" fmla="*/ 958990 w 1310659"/>
              <a:gd name="connsiteY8" fmla="*/ 1640422 h 2845700"/>
              <a:gd name="connsiteX9" fmla="*/ 1026817 w 1310659"/>
              <a:gd name="connsiteY9" fmla="*/ 2047381 h 2845700"/>
              <a:gd name="connsiteX10" fmla="*/ 911261 w 1310659"/>
              <a:gd name="connsiteY10" fmla="*/ 2454339 h 2845700"/>
              <a:gd name="connsiteX11" fmla="*/ 433964 w 1310659"/>
              <a:gd name="connsiteY11" fmla="*/ 2373952 h 2845700"/>
              <a:gd name="connsiteX12" fmla="*/ 165170 w 1310659"/>
              <a:gd name="connsiteY12" fmla="*/ 2368928 h 2845700"/>
              <a:gd name="connsiteX13" fmla="*/ 449036 w 1310659"/>
              <a:gd name="connsiteY13" fmla="*/ 2615112 h 2845700"/>
              <a:gd name="connsiteX14" fmla="*/ 216563 w 1310659"/>
              <a:gd name="connsiteY14" fmla="*/ 2834187 h 2845700"/>
              <a:gd name="connsiteX15" fmla="*/ 40927 w 1310659"/>
              <a:gd name="connsiteY15" fmla="*/ 2708896 h 2845700"/>
              <a:gd name="connsiteX16" fmla="*/ 0 w 1310659"/>
              <a:gd name="connsiteY16" fmla="*/ 2638559 h 2845700"/>
              <a:gd name="connsiteX17" fmla="*/ 140050 w 1310659"/>
              <a:gd name="connsiteY17" fmla="*/ 2615112 h 2845700"/>
              <a:gd name="connsiteX18" fmla="*/ 288263 w 1310659"/>
              <a:gd name="connsiteY18" fmla="*/ 2670378 h 2845700"/>
              <a:gd name="connsiteX19" fmla="*/ 258118 w 1310659"/>
              <a:gd name="connsiteY19" fmla="*/ 2502068 h 2845700"/>
              <a:gd name="connsiteX20" fmla="*/ 65525 w 1310659"/>
              <a:gd name="connsiteY20" fmla="*/ 2331771 h 2845700"/>
              <a:gd name="connsiteX21" fmla="*/ 301032 w 1310659"/>
              <a:gd name="connsiteY21" fmla="*/ 2161367 h 2845700"/>
              <a:gd name="connsiteX22" fmla="*/ 592527 w 1310659"/>
              <a:gd name="connsiteY22" fmla="*/ 2365975 h 2845700"/>
              <a:gd name="connsiteX23" fmla="*/ 949948 w 1310659"/>
              <a:gd name="connsiteY23" fmla="*/ 2291198 h 2845700"/>
              <a:gd name="connsiteX24" fmla="*/ 838410 w 1310659"/>
              <a:gd name="connsiteY24" fmla="*/ 2057429 h 2845700"/>
              <a:gd name="connsiteX25" fmla="*/ 835898 w 1310659"/>
              <a:gd name="connsiteY25" fmla="*/ 1703224 h 2845700"/>
              <a:gd name="connsiteX26" fmla="*/ 703353 w 1310659"/>
              <a:gd name="connsiteY26" fmla="*/ 1594265 h 2845700"/>
              <a:gd name="connsiteX27" fmla="*/ 250581 w 1310659"/>
              <a:gd name="connsiteY27" fmla="*/ 1514818 h 2845700"/>
              <a:gd name="connsiteX28" fmla="*/ 261069 w 1310659"/>
              <a:gd name="connsiteY28" fmla="*/ 1246370 h 2845700"/>
              <a:gd name="connsiteX29" fmla="*/ 459085 w 1310659"/>
              <a:gd name="connsiteY29" fmla="*/ 1029985 h 2845700"/>
              <a:gd name="connsiteX30" fmla="*/ 722949 w 1310659"/>
              <a:gd name="connsiteY30" fmla="*/ 1124064 h 2845700"/>
              <a:gd name="connsiteX31" fmla="*/ 815801 w 1310659"/>
              <a:gd name="connsiteY31" fmla="*/ 864187 h 2845700"/>
              <a:gd name="connsiteX32" fmla="*/ 539912 w 1310659"/>
              <a:gd name="connsiteY32" fmla="*/ 544711 h 2845700"/>
              <a:gd name="connsiteX33" fmla="*/ 461597 w 1310659"/>
              <a:gd name="connsiteY33" fmla="*/ 22638 h 2845700"/>
              <a:gd name="connsiteX34" fmla="*/ 562080 w 1310659"/>
              <a:gd name="connsiteY34" fmla="*/ 29 h 2845700"/>
              <a:gd name="connsiteX0" fmla="*/ 562080 w 1310659"/>
              <a:gd name="connsiteY0" fmla="*/ 29 h 2845260"/>
              <a:gd name="connsiteX1" fmla="*/ 634931 w 1310659"/>
              <a:gd name="connsiteY1" fmla="*/ 457229 h 2845260"/>
              <a:gd name="connsiteX2" fmla="*/ 888652 w 1310659"/>
              <a:gd name="connsiteY2" fmla="*/ 620515 h 2845260"/>
              <a:gd name="connsiteX3" fmla="*/ 1308170 w 1310659"/>
              <a:gd name="connsiteY3" fmla="*/ 1002352 h 2845260"/>
              <a:gd name="connsiteX4" fmla="*/ 1041889 w 1310659"/>
              <a:gd name="connsiteY4" fmla="*/ 1464576 h 2845260"/>
              <a:gd name="connsiteX5" fmla="*/ 617346 w 1310659"/>
              <a:gd name="connsiteY5" fmla="*/ 1326411 h 2845260"/>
              <a:gd name="connsiteX6" fmla="*/ 346041 w 1310659"/>
              <a:gd name="connsiteY6" fmla="*/ 1411822 h 2845260"/>
              <a:gd name="connsiteX7" fmla="*/ 650003 w 1310659"/>
              <a:gd name="connsiteY7" fmla="*/ 1462064 h 2845260"/>
              <a:gd name="connsiteX8" fmla="*/ 958990 w 1310659"/>
              <a:gd name="connsiteY8" fmla="*/ 1640422 h 2845260"/>
              <a:gd name="connsiteX9" fmla="*/ 1026817 w 1310659"/>
              <a:gd name="connsiteY9" fmla="*/ 2047381 h 2845260"/>
              <a:gd name="connsiteX10" fmla="*/ 911261 w 1310659"/>
              <a:gd name="connsiteY10" fmla="*/ 2454339 h 2845260"/>
              <a:gd name="connsiteX11" fmla="*/ 433964 w 1310659"/>
              <a:gd name="connsiteY11" fmla="*/ 2373952 h 2845260"/>
              <a:gd name="connsiteX12" fmla="*/ 165170 w 1310659"/>
              <a:gd name="connsiteY12" fmla="*/ 2368928 h 2845260"/>
              <a:gd name="connsiteX13" fmla="*/ 449036 w 1310659"/>
              <a:gd name="connsiteY13" fmla="*/ 2615112 h 2845260"/>
              <a:gd name="connsiteX14" fmla="*/ 216563 w 1310659"/>
              <a:gd name="connsiteY14" fmla="*/ 2834187 h 2845260"/>
              <a:gd name="connsiteX15" fmla="*/ 40927 w 1310659"/>
              <a:gd name="connsiteY15" fmla="*/ 2708896 h 2845260"/>
              <a:gd name="connsiteX16" fmla="*/ 0 w 1310659"/>
              <a:gd name="connsiteY16" fmla="*/ 2638559 h 2845260"/>
              <a:gd name="connsiteX17" fmla="*/ 140050 w 1310659"/>
              <a:gd name="connsiteY17" fmla="*/ 2615112 h 2845260"/>
              <a:gd name="connsiteX18" fmla="*/ 288263 w 1310659"/>
              <a:gd name="connsiteY18" fmla="*/ 2670378 h 2845260"/>
              <a:gd name="connsiteX19" fmla="*/ 258118 w 1310659"/>
              <a:gd name="connsiteY19" fmla="*/ 2502068 h 2845260"/>
              <a:gd name="connsiteX20" fmla="*/ 65525 w 1310659"/>
              <a:gd name="connsiteY20" fmla="*/ 2331771 h 2845260"/>
              <a:gd name="connsiteX21" fmla="*/ 301032 w 1310659"/>
              <a:gd name="connsiteY21" fmla="*/ 2161367 h 2845260"/>
              <a:gd name="connsiteX22" fmla="*/ 592527 w 1310659"/>
              <a:gd name="connsiteY22" fmla="*/ 2365975 h 2845260"/>
              <a:gd name="connsiteX23" fmla="*/ 949948 w 1310659"/>
              <a:gd name="connsiteY23" fmla="*/ 2291198 h 2845260"/>
              <a:gd name="connsiteX24" fmla="*/ 838410 w 1310659"/>
              <a:gd name="connsiteY24" fmla="*/ 2057429 h 2845260"/>
              <a:gd name="connsiteX25" fmla="*/ 835898 w 1310659"/>
              <a:gd name="connsiteY25" fmla="*/ 1703224 h 2845260"/>
              <a:gd name="connsiteX26" fmla="*/ 703353 w 1310659"/>
              <a:gd name="connsiteY26" fmla="*/ 1594265 h 2845260"/>
              <a:gd name="connsiteX27" fmla="*/ 250581 w 1310659"/>
              <a:gd name="connsiteY27" fmla="*/ 1514818 h 2845260"/>
              <a:gd name="connsiteX28" fmla="*/ 261069 w 1310659"/>
              <a:gd name="connsiteY28" fmla="*/ 1246370 h 2845260"/>
              <a:gd name="connsiteX29" fmla="*/ 459085 w 1310659"/>
              <a:gd name="connsiteY29" fmla="*/ 1029985 h 2845260"/>
              <a:gd name="connsiteX30" fmla="*/ 722949 w 1310659"/>
              <a:gd name="connsiteY30" fmla="*/ 1124064 h 2845260"/>
              <a:gd name="connsiteX31" fmla="*/ 815801 w 1310659"/>
              <a:gd name="connsiteY31" fmla="*/ 864187 h 2845260"/>
              <a:gd name="connsiteX32" fmla="*/ 539912 w 1310659"/>
              <a:gd name="connsiteY32" fmla="*/ 544711 h 2845260"/>
              <a:gd name="connsiteX33" fmla="*/ 461597 w 1310659"/>
              <a:gd name="connsiteY33" fmla="*/ 22638 h 2845260"/>
              <a:gd name="connsiteX34" fmla="*/ 562080 w 1310659"/>
              <a:gd name="connsiteY34" fmla="*/ 29 h 2845260"/>
              <a:gd name="connsiteX0" fmla="*/ 562080 w 1310659"/>
              <a:gd name="connsiteY0" fmla="*/ 29 h 2845899"/>
              <a:gd name="connsiteX1" fmla="*/ 634931 w 1310659"/>
              <a:gd name="connsiteY1" fmla="*/ 457229 h 2845899"/>
              <a:gd name="connsiteX2" fmla="*/ 888652 w 1310659"/>
              <a:gd name="connsiteY2" fmla="*/ 620515 h 2845899"/>
              <a:gd name="connsiteX3" fmla="*/ 1308170 w 1310659"/>
              <a:gd name="connsiteY3" fmla="*/ 1002352 h 2845899"/>
              <a:gd name="connsiteX4" fmla="*/ 1041889 w 1310659"/>
              <a:gd name="connsiteY4" fmla="*/ 1464576 h 2845899"/>
              <a:gd name="connsiteX5" fmla="*/ 617346 w 1310659"/>
              <a:gd name="connsiteY5" fmla="*/ 1326411 h 2845899"/>
              <a:gd name="connsiteX6" fmla="*/ 346041 w 1310659"/>
              <a:gd name="connsiteY6" fmla="*/ 1411822 h 2845899"/>
              <a:gd name="connsiteX7" fmla="*/ 650003 w 1310659"/>
              <a:gd name="connsiteY7" fmla="*/ 1462064 h 2845899"/>
              <a:gd name="connsiteX8" fmla="*/ 958990 w 1310659"/>
              <a:gd name="connsiteY8" fmla="*/ 1640422 h 2845899"/>
              <a:gd name="connsiteX9" fmla="*/ 1026817 w 1310659"/>
              <a:gd name="connsiteY9" fmla="*/ 2047381 h 2845899"/>
              <a:gd name="connsiteX10" fmla="*/ 911261 w 1310659"/>
              <a:gd name="connsiteY10" fmla="*/ 2454339 h 2845899"/>
              <a:gd name="connsiteX11" fmla="*/ 433964 w 1310659"/>
              <a:gd name="connsiteY11" fmla="*/ 2373952 h 2845899"/>
              <a:gd name="connsiteX12" fmla="*/ 165170 w 1310659"/>
              <a:gd name="connsiteY12" fmla="*/ 2368928 h 2845899"/>
              <a:gd name="connsiteX13" fmla="*/ 449036 w 1310659"/>
              <a:gd name="connsiteY13" fmla="*/ 2615112 h 2845899"/>
              <a:gd name="connsiteX14" fmla="*/ 216563 w 1310659"/>
              <a:gd name="connsiteY14" fmla="*/ 2834187 h 2845899"/>
              <a:gd name="connsiteX15" fmla="*/ 40927 w 1310659"/>
              <a:gd name="connsiteY15" fmla="*/ 2708896 h 2845899"/>
              <a:gd name="connsiteX16" fmla="*/ 0 w 1310659"/>
              <a:gd name="connsiteY16" fmla="*/ 2638559 h 2845899"/>
              <a:gd name="connsiteX17" fmla="*/ 140050 w 1310659"/>
              <a:gd name="connsiteY17" fmla="*/ 2615112 h 2845899"/>
              <a:gd name="connsiteX18" fmla="*/ 288263 w 1310659"/>
              <a:gd name="connsiteY18" fmla="*/ 2670378 h 2845899"/>
              <a:gd name="connsiteX19" fmla="*/ 258118 w 1310659"/>
              <a:gd name="connsiteY19" fmla="*/ 2502068 h 2845899"/>
              <a:gd name="connsiteX20" fmla="*/ 65525 w 1310659"/>
              <a:gd name="connsiteY20" fmla="*/ 2331771 h 2845899"/>
              <a:gd name="connsiteX21" fmla="*/ 301032 w 1310659"/>
              <a:gd name="connsiteY21" fmla="*/ 2161367 h 2845899"/>
              <a:gd name="connsiteX22" fmla="*/ 592527 w 1310659"/>
              <a:gd name="connsiteY22" fmla="*/ 2365975 h 2845899"/>
              <a:gd name="connsiteX23" fmla="*/ 949948 w 1310659"/>
              <a:gd name="connsiteY23" fmla="*/ 2291198 h 2845899"/>
              <a:gd name="connsiteX24" fmla="*/ 838410 w 1310659"/>
              <a:gd name="connsiteY24" fmla="*/ 2057429 h 2845899"/>
              <a:gd name="connsiteX25" fmla="*/ 835898 w 1310659"/>
              <a:gd name="connsiteY25" fmla="*/ 1703224 h 2845899"/>
              <a:gd name="connsiteX26" fmla="*/ 703353 w 1310659"/>
              <a:gd name="connsiteY26" fmla="*/ 1594265 h 2845899"/>
              <a:gd name="connsiteX27" fmla="*/ 250581 w 1310659"/>
              <a:gd name="connsiteY27" fmla="*/ 1514818 h 2845899"/>
              <a:gd name="connsiteX28" fmla="*/ 261069 w 1310659"/>
              <a:gd name="connsiteY28" fmla="*/ 1246370 h 2845899"/>
              <a:gd name="connsiteX29" fmla="*/ 459085 w 1310659"/>
              <a:gd name="connsiteY29" fmla="*/ 1029985 h 2845899"/>
              <a:gd name="connsiteX30" fmla="*/ 722949 w 1310659"/>
              <a:gd name="connsiteY30" fmla="*/ 1124064 h 2845899"/>
              <a:gd name="connsiteX31" fmla="*/ 815801 w 1310659"/>
              <a:gd name="connsiteY31" fmla="*/ 864187 h 2845899"/>
              <a:gd name="connsiteX32" fmla="*/ 539912 w 1310659"/>
              <a:gd name="connsiteY32" fmla="*/ 544711 h 2845899"/>
              <a:gd name="connsiteX33" fmla="*/ 461597 w 1310659"/>
              <a:gd name="connsiteY33" fmla="*/ 22638 h 2845899"/>
              <a:gd name="connsiteX34" fmla="*/ 562080 w 1310659"/>
              <a:gd name="connsiteY34" fmla="*/ 29 h 2845899"/>
              <a:gd name="connsiteX0" fmla="*/ 562080 w 1310659"/>
              <a:gd name="connsiteY0" fmla="*/ 29 h 2842296"/>
              <a:gd name="connsiteX1" fmla="*/ 634931 w 1310659"/>
              <a:gd name="connsiteY1" fmla="*/ 457229 h 2842296"/>
              <a:gd name="connsiteX2" fmla="*/ 888652 w 1310659"/>
              <a:gd name="connsiteY2" fmla="*/ 620515 h 2842296"/>
              <a:gd name="connsiteX3" fmla="*/ 1308170 w 1310659"/>
              <a:gd name="connsiteY3" fmla="*/ 1002352 h 2842296"/>
              <a:gd name="connsiteX4" fmla="*/ 1041889 w 1310659"/>
              <a:gd name="connsiteY4" fmla="*/ 1464576 h 2842296"/>
              <a:gd name="connsiteX5" fmla="*/ 617346 w 1310659"/>
              <a:gd name="connsiteY5" fmla="*/ 1326411 h 2842296"/>
              <a:gd name="connsiteX6" fmla="*/ 346041 w 1310659"/>
              <a:gd name="connsiteY6" fmla="*/ 1411822 h 2842296"/>
              <a:gd name="connsiteX7" fmla="*/ 650003 w 1310659"/>
              <a:gd name="connsiteY7" fmla="*/ 1462064 h 2842296"/>
              <a:gd name="connsiteX8" fmla="*/ 958990 w 1310659"/>
              <a:gd name="connsiteY8" fmla="*/ 1640422 h 2842296"/>
              <a:gd name="connsiteX9" fmla="*/ 1026817 w 1310659"/>
              <a:gd name="connsiteY9" fmla="*/ 2047381 h 2842296"/>
              <a:gd name="connsiteX10" fmla="*/ 911261 w 1310659"/>
              <a:gd name="connsiteY10" fmla="*/ 2454339 h 2842296"/>
              <a:gd name="connsiteX11" fmla="*/ 433964 w 1310659"/>
              <a:gd name="connsiteY11" fmla="*/ 2373952 h 2842296"/>
              <a:gd name="connsiteX12" fmla="*/ 165170 w 1310659"/>
              <a:gd name="connsiteY12" fmla="*/ 2368928 h 2842296"/>
              <a:gd name="connsiteX13" fmla="*/ 449036 w 1310659"/>
              <a:gd name="connsiteY13" fmla="*/ 2615112 h 2842296"/>
              <a:gd name="connsiteX14" fmla="*/ 216563 w 1310659"/>
              <a:gd name="connsiteY14" fmla="*/ 2834187 h 2842296"/>
              <a:gd name="connsiteX15" fmla="*/ 40927 w 1310659"/>
              <a:gd name="connsiteY15" fmla="*/ 2708896 h 2842296"/>
              <a:gd name="connsiteX16" fmla="*/ 0 w 1310659"/>
              <a:gd name="connsiteY16" fmla="*/ 2638559 h 2842296"/>
              <a:gd name="connsiteX17" fmla="*/ 140050 w 1310659"/>
              <a:gd name="connsiteY17" fmla="*/ 2615112 h 2842296"/>
              <a:gd name="connsiteX18" fmla="*/ 288263 w 1310659"/>
              <a:gd name="connsiteY18" fmla="*/ 2670378 h 2842296"/>
              <a:gd name="connsiteX19" fmla="*/ 258118 w 1310659"/>
              <a:gd name="connsiteY19" fmla="*/ 2502068 h 2842296"/>
              <a:gd name="connsiteX20" fmla="*/ 65525 w 1310659"/>
              <a:gd name="connsiteY20" fmla="*/ 2331771 h 2842296"/>
              <a:gd name="connsiteX21" fmla="*/ 301032 w 1310659"/>
              <a:gd name="connsiteY21" fmla="*/ 2161367 h 2842296"/>
              <a:gd name="connsiteX22" fmla="*/ 592527 w 1310659"/>
              <a:gd name="connsiteY22" fmla="*/ 2365975 h 2842296"/>
              <a:gd name="connsiteX23" fmla="*/ 949948 w 1310659"/>
              <a:gd name="connsiteY23" fmla="*/ 2291198 h 2842296"/>
              <a:gd name="connsiteX24" fmla="*/ 838410 w 1310659"/>
              <a:gd name="connsiteY24" fmla="*/ 2057429 h 2842296"/>
              <a:gd name="connsiteX25" fmla="*/ 835898 w 1310659"/>
              <a:gd name="connsiteY25" fmla="*/ 1703224 h 2842296"/>
              <a:gd name="connsiteX26" fmla="*/ 703353 w 1310659"/>
              <a:gd name="connsiteY26" fmla="*/ 1594265 h 2842296"/>
              <a:gd name="connsiteX27" fmla="*/ 250581 w 1310659"/>
              <a:gd name="connsiteY27" fmla="*/ 1514818 h 2842296"/>
              <a:gd name="connsiteX28" fmla="*/ 261069 w 1310659"/>
              <a:gd name="connsiteY28" fmla="*/ 1246370 h 2842296"/>
              <a:gd name="connsiteX29" fmla="*/ 459085 w 1310659"/>
              <a:gd name="connsiteY29" fmla="*/ 1029985 h 2842296"/>
              <a:gd name="connsiteX30" fmla="*/ 722949 w 1310659"/>
              <a:gd name="connsiteY30" fmla="*/ 1124064 h 2842296"/>
              <a:gd name="connsiteX31" fmla="*/ 815801 w 1310659"/>
              <a:gd name="connsiteY31" fmla="*/ 864187 h 2842296"/>
              <a:gd name="connsiteX32" fmla="*/ 539912 w 1310659"/>
              <a:gd name="connsiteY32" fmla="*/ 544711 h 2842296"/>
              <a:gd name="connsiteX33" fmla="*/ 461597 w 1310659"/>
              <a:gd name="connsiteY33" fmla="*/ 22638 h 2842296"/>
              <a:gd name="connsiteX34" fmla="*/ 562080 w 1310659"/>
              <a:gd name="connsiteY34" fmla="*/ 29 h 2842296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47967"/>
              <a:gd name="connsiteX1" fmla="*/ 634931 w 1310659"/>
              <a:gd name="connsiteY1" fmla="*/ 457229 h 2847967"/>
              <a:gd name="connsiteX2" fmla="*/ 888652 w 1310659"/>
              <a:gd name="connsiteY2" fmla="*/ 620515 h 2847967"/>
              <a:gd name="connsiteX3" fmla="*/ 1308170 w 1310659"/>
              <a:gd name="connsiteY3" fmla="*/ 1002352 h 2847967"/>
              <a:gd name="connsiteX4" fmla="*/ 1041889 w 1310659"/>
              <a:gd name="connsiteY4" fmla="*/ 1464576 h 2847967"/>
              <a:gd name="connsiteX5" fmla="*/ 617346 w 1310659"/>
              <a:gd name="connsiteY5" fmla="*/ 1326411 h 2847967"/>
              <a:gd name="connsiteX6" fmla="*/ 346041 w 1310659"/>
              <a:gd name="connsiteY6" fmla="*/ 1411822 h 2847967"/>
              <a:gd name="connsiteX7" fmla="*/ 650003 w 1310659"/>
              <a:gd name="connsiteY7" fmla="*/ 1462064 h 2847967"/>
              <a:gd name="connsiteX8" fmla="*/ 958990 w 1310659"/>
              <a:gd name="connsiteY8" fmla="*/ 1640422 h 2847967"/>
              <a:gd name="connsiteX9" fmla="*/ 1026817 w 1310659"/>
              <a:gd name="connsiteY9" fmla="*/ 2047381 h 2847967"/>
              <a:gd name="connsiteX10" fmla="*/ 911261 w 1310659"/>
              <a:gd name="connsiteY10" fmla="*/ 2454339 h 2847967"/>
              <a:gd name="connsiteX11" fmla="*/ 433964 w 1310659"/>
              <a:gd name="connsiteY11" fmla="*/ 2373952 h 2847967"/>
              <a:gd name="connsiteX12" fmla="*/ 165170 w 1310659"/>
              <a:gd name="connsiteY12" fmla="*/ 2368928 h 2847967"/>
              <a:gd name="connsiteX13" fmla="*/ 457201 w 1310659"/>
              <a:gd name="connsiteY13" fmla="*/ 2600144 h 2847967"/>
              <a:gd name="connsiteX14" fmla="*/ 216563 w 1310659"/>
              <a:gd name="connsiteY14" fmla="*/ 2834187 h 2847967"/>
              <a:gd name="connsiteX15" fmla="*/ 40927 w 1310659"/>
              <a:gd name="connsiteY15" fmla="*/ 2708896 h 2847967"/>
              <a:gd name="connsiteX16" fmla="*/ 0 w 1310659"/>
              <a:gd name="connsiteY16" fmla="*/ 2638559 h 2847967"/>
              <a:gd name="connsiteX17" fmla="*/ 140050 w 1310659"/>
              <a:gd name="connsiteY17" fmla="*/ 2615112 h 2847967"/>
              <a:gd name="connsiteX18" fmla="*/ 288263 w 1310659"/>
              <a:gd name="connsiteY18" fmla="*/ 2670378 h 2847967"/>
              <a:gd name="connsiteX19" fmla="*/ 258118 w 1310659"/>
              <a:gd name="connsiteY19" fmla="*/ 2502068 h 2847967"/>
              <a:gd name="connsiteX20" fmla="*/ 65525 w 1310659"/>
              <a:gd name="connsiteY20" fmla="*/ 2331771 h 2847967"/>
              <a:gd name="connsiteX21" fmla="*/ 301032 w 1310659"/>
              <a:gd name="connsiteY21" fmla="*/ 2161367 h 2847967"/>
              <a:gd name="connsiteX22" fmla="*/ 592527 w 1310659"/>
              <a:gd name="connsiteY22" fmla="*/ 2365975 h 2847967"/>
              <a:gd name="connsiteX23" fmla="*/ 949948 w 1310659"/>
              <a:gd name="connsiteY23" fmla="*/ 2291198 h 2847967"/>
              <a:gd name="connsiteX24" fmla="*/ 838410 w 1310659"/>
              <a:gd name="connsiteY24" fmla="*/ 2057429 h 2847967"/>
              <a:gd name="connsiteX25" fmla="*/ 835898 w 1310659"/>
              <a:gd name="connsiteY25" fmla="*/ 1703224 h 2847967"/>
              <a:gd name="connsiteX26" fmla="*/ 703353 w 1310659"/>
              <a:gd name="connsiteY26" fmla="*/ 1594265 h 2847967"/>
              <a:gd name="connsiteX27" fmla="*/ 250581 w 1310659"/>
              <a:gd name="connsiteY27" fmla="*/ 1514818 h 2847967"/>
              <a:gd name="connsiteX28" fmla="*/ 261069 w 1310659"/>
              <a:gd name="connsiteY28" fmla="*/ 1246370 h 2847967"/>
              <a:gd name="connsiteX29" fmla="*/ 459085 w 1310659"/>
              <a:gd name="connsiteY29" fmla="*/ 1029985 h 2847967"/>
              <a:gd name="connsiteX30" fmla="*/ 722949 w 1310659"/>
              <a:gd name="connsiteY30" fmla="*/ 1124064 h 2847967"/>
              <a:gd name="connsiteX31" fmla="*/ 815801 w 1310659"/>
              <a:gd name="connsiteY31" fmla="*/ 864187 h 2847967"/>
              <a:gd name="connsiteX32" fmla="*/ 539912 w 1310659"/>
              <a:gd name="connsiteY32" fmla="*/ 544711 h 2847967"/>
              <a:gd name="connsiteX33" fmla="*/ 461597 w 1310659"/>
              <a:gd name="connsiteY33" fmla="*/ 22638 h 2847967"/>
              <a:gd name="connsiteX34" fmla="*/ 562080 w 1310659"/>
              <a:gd name="connsiteY34" fmla="*/ 29 h 28479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165170 w 1310659"/>
              <a:gd name="connsiteY12" fmla="*/ 2368928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36069"/>
              <a:gd name="connsiteX1" fmla="*/ 634931 w 1310659"/>
              <a:gd name="connsiteY1" fmla="*/ 457229 h 2836069"/>
              <a:gd name="connsiteX2" fmla="*/ 888652 w 1310659"/>
              <a:gd name="connsiteY2" fmla="*/ 620515 h 2836069"/>
              <a:gd name="connsiteX3" fmla="*/ 1308170 w 1310659"/>
              <a:gd name="connsiteY3" fmla="*/ 1002352 h 2836069"/>
              <a:gd name="connsiteX4" fmla="*/ 1041889 w 1310659"/>
              <a:gd name="connsiteY4" fmla="*/ 1464576 h 2836069"/>
              <a:gd name="connsiteX5" fmla="*/ 617346 w 1310659"/>
              <a:gd name="connsiteY5" fmla="*/ 1326411 h 2836069"/>
              <a:gd name="connsiteX6" fmla="*/ 346041 w 1310659"/>
              <a:gd name="connsiteY6" fmla="*/ 1411822 h 2836069"/>
              <a:gd name="connsiteX7" fmla="*/ 650003 w 1310659"/>
              <a:gd name="connsiteY7" fmla="*/ 1462064 h 2836069"/>
              <a:gd name="connsiteX8" fmla="*/ 958990 w 1310659"/>
              <a:gd name="connsiteY8" fmla="*/ 1640422 h 2836069"/>
              <a:gd name="connsiteX9" fmla="*/ 1026817 w 1310659"/>
              <a:gd name="connsiteY9" fmla="*/ 2047381 h 2836069"/>
              <a:gd name="connsiteX10" fmla="*/ 911261 w 1310659"/>
              <a:gd name="connsiteY10" fmla="*/ 2454339 h 2836069"/>
              <a:gd name="connsiteX11" fmla="*/ 433964 w 1310659"/>
              <a:gd name="connsiteY11" fmla="*/ 2373952 h 2836069"/>
              <a:gd name="connsiteX12" fmla="*/ 220960 w 1310659"/>
              <a:gd name="connsiteY12" fmla="*/ 2416553 h 2836069"/>
              <a:gd name="connsiteX13" fmla="*/ 439512 w 1310659"/>
              <a:gd name="connsiteY13" fmla="*/ 2589257 h 2836069"/>
              <a:gd name="connsiteX14" fmla="*/ 216563 w 1310659"/>
              <a:gd name="connsiteY14" fmla="*/ 2834187 h 2836069"/>
              <a:gd name="connsiteX15" fmla="*/ 40927 w 1310659"/>
              <a:gd name="connsiteY15" fmla="*/ 2708896 h 2836069"/>
              <a:gd name="connsiteX16" fmla="*/ 0 w 1310659"/>
              <a:gd name="connsiteY16" fmla="*/ 2638559 h 2836069"/>
              <a:gd name="connsiteX17" fmla="*/ 140050 w 1310659"/>
              <a:gd name="connsiteY17" fmla="*/ 2615112 h 2836069"/>
              <a:gd name="connsiteX18" fmla="*/ 288263 w 1310659"/>
              <a:gd name="connsiteY18" fmla="*/ 2670378 h 2836069"/>
              <a:gd name="connsiteX19" fmla="*/ 258118 w 1310659"/>
              <a:gd name="connsiteY19" fmla="*/ 2502068 h 2836069"/>
              <a:gd name="connsiteX20" fmla="*/ 65525 w 1310659"/>
              <a:gd name="connsiteY20" fmla="*/ 2331771 h 2836069"/>
              <a:gd name="connsiteX21" fmla="*/ 301032 w 1310659"/>
              <a:gd name="connsiteY21" fmla="*/ 2161367 h 2836069"/>
              <a:gd name="connsiteX22" fmla="*/ 592527 w 1310659"/>
              <a:gd name="connsiteY22" fmla="*/ 2365975 h 2836069"/>
              <a:gd name="connsiteX23" fmla="*/ 949948 w 1310659"/>
              <a:gd name="connsiteY23" fmla="*/ 2291198 h 2836069"/>
              <a:gd name="connsiteX24" fmla="*/ 838410 w 1310659"/>
              <a:gd name="connsiteY24" fmla="*/ 2057429 h 2836069"/>
              <a:gd name="connsiteX25" fmla="*/ 835898 w 1310659"/>
              <a:gd name="connsiteY25" fmla="*/ 1703224 h 2836069"/>
              <a:gd name="connsiteX26" fmla="*/ 703353 w 1310659"/>
              <a:gd name="connsiteY26" fmla="*/ 1594265 h 2836069"/>
              <a:gd name="connsiteX27" fmla="*/ 250581 w 1310659"/>
              <a:gd name="connsiteY27" fmla="*/ 1514818 h 2836069"/>
              <a:gd name="connsiteX28" fmla="*/ 261069 w 1310659"/>
              <a:gd name="connsiteY28" fmla="*/ 1246370 h 2836069"/>
              <a:gd name="connsiteX29" fmla="*/ 459085 w 1310659"/>
              <a:gd name="connsiteY29" fmla="*/ 1029985 h 2836069"/>
              <a:gd name="connsiteX30" fmla="*/ 722949 w 1310659"/>
              <a:gd name="connsiteY30" fmla="*/ 1124064 h 2836069"/>
              <a:gd name="connsiteX31" fmla="*/ 815801 w 1310659"/>
              <a:gd name="connsiteY31" fmla="*/ 864187 h 2836069"/>
              <a:gd name="connsiteX32" fmla="*/ 539912 w 1310659"/>
              <a:gd name="connsiteY32" fmla="*/ 544711 h 2836069"/>
              <a:gd name="connsiteX33" fmla="*/ 461597 w 1310659"/>
              <a:gd name="connsiteY33" fmla="*/ 22638 h 2836069"/>
              <a:gd name="connsiteX34" fmla="*/ 562080 w 1310659"/>
              <a:gd name="connsiteY34" fmla="*/ 29 h 2836069"/>
              <a:gd name="connsiteX0" fmla="*/ 562080 w 1310659"/>
              <a:gd name="connsiteY0" fmla="*/ 29 h 2836264"/>
              <a:gd name="connsiteX1" fmla="*/ 634931 w 1310659"/>
              <a:gd name="connsiteY1" fmla="*/ 457229 h 2836264"/>
              <a:gd name="connsiteX2" fmla="*/ 888652 w 1310659"/>
              <a:gd name="connsiteY2" fmla="*/ 620515 h 2836264"/>
              <a:gd name="connsiteX3" fmla="*/ 1308170 w 1310659"/>
              <a:gd name="connsiteY3" fmla="*/ 1002352 h 2836264"/>
              <a:gd name="connsiteX4" fmla="*/ 1041889 w 1310659"/>
              <a:gd name="connsiteY4" fmla="*/ 1464576 h 2836264"/>
              <a:gd name="connsiteX5" fmla="*/ 617346 w 1310659"/>
              <a:gd name="connsiteY5" fmla="*/ 1326411 h 2836264"/>
              <a:gd name="connsiteX6" fmla="*/ 346041 w 1310659"/>
              <a:gd name="connsiteY6" fmla="*/ 1411822 h 2836264"/>
              <a:gd name="connsiteX7" fmla="*/ 650003 w 1310659"/>
              <a:gd name="connsiteY7" fmla="*/ 1462064 h 2836264"/>
              <a:gd name="connsiteX8" fmla="*/ 958990 w 1310659"/>
              <a:gd name="connsiteY8" fmla="*/ 1640422 h 2836264"/>
              <a:gd name="connsiteX9" fmla="*/ 1026817 w 1310659"/>
              <a:gd name="connsiteY9" fmla="*/ 2047381 h 2836264"/>
              <a:gd name="connsiteX10" fmla="*/ 911261 w 1310659"/>
              <a:gd name="connsiteY10" fmla="*/ 2454339 h 2836264"/>
              <a:gd name="connsiteX11" fmla="*/ 433964 w 1310659"/>
              <a:gd name="connsiteY11" fmla="*/ 2373952 h 2836264"/>
              <a:gd name="connsiteX12" fmla="*/ 220960 w 1310659"/>
              <a:gd name="connsiteY12" fmla="*/ 2416553 h 2836264"/>
              <a:gd name="connsiteX13" fmla="*/ 455841 w 1310659"/>
              <a:gd name="connsiteY13" fmla="*/ 2582453 h 2836264"/>
              <a:gd name="connsiteX14" fmla="*/ 216563 w 1310659"/>
              <a:gd name="connsiteY14" fmla="*/ 2834187 h 2836264"/>
              <a:gd name="connsiteX15" fmla="*/ 40927 w 1310659"/>
              <a:gd name="connsiteY15" fmla="*/ 2708896 h 2836264"/>
              <a:gd name="connsiteX16" fmla="*/ 0 w 1310659"/>
              <a:gd name="connsiteY16" fmla="*/ 2638559 h 2836264"/>
              <a:gd name="connsiteX17" fmla="*/ 140050 w 1310659"/>
              <a:gd name="connsiteY17" fmla="*/ 2615112 h 2836264"/>
              <a:gd name="connsiteX18" fmla="*/ 288263 w 1310659"/>
              <a:gd name="connsiteY18" fmla="*/ 2670378 h 2836264"/>
              <a:gd name="connsiteX19" fmla="*/ 258118 w 1310659"/>
              <a:gd name="connsiteY19" fmla="*/ 2502068 h 2836264"/>
              <a:gd name="connsiteX20" fmla="*/ 65525 w 1310659"/>
              <a:gd name="connsiteY20" fmla="*/ 2331771 h 2836264"/>
              <a:gd name="connsiteX21" fmla="*/ 301032 w 1310659"/>
              <a:gd name="connsiteY21" fmla="*/ 2161367 h 2836264"/>
              <a:gd name="connsiteX22" fmla="*/ 592527 w 1310659"/>
              <a:gd name="connsiteY22" fmla="*/ 2365975 h 2836264"/>
              <a:gd name="connsiteX23" fmla="*/ 949948 w 1310659"/>
              <a:gd name="connsiteY23" fmla="*/ 2291198 h 2836264"/>
              <a:gd name="connsiteX24" fmla="*/ 838410 w 1310659"/>
              <a:gd name="connsiteY24" fmla="*/ 2057429 h 2836264"/>
              <a:gd name="connsiteX25" fmla="*/ 835898 w 1310659"/>
              <a:gd name="connsiteY25" fmla="*/ 1703224 h 2836264"/>
              <a:gd name="connsiteX26" fmla="*/ 703353 w 1310659"/>
              <a:gd name="connsiteY26" fmla="*/ 1594265 h 2836264"/>
              <a:gd name="connsiteX27" fmla="*/ 250581 w 1310659"/>
              <a:gd name="connsiteY27" fmla="*/ 1514818 h 2836264"/>
              <a:gd name="connsiteX28" fmla="*/ 261069 w 1310659"/>
              <a:gd name="connsiteY28" fmla="*/ 1246370 h 2836264"/>
              <a:gd name="connsiteX29" fmla="*/ 459085 w 1310659"/>
              <a:gd name="connsiteY29" fmla="*/ 1029985 h 2836264"/>
              <a:gd name="connsiteX30" fmla="*/ 722949 w 1310659"/>
              <a:gd name="connsiteY30" fmla="*/ 1124064 h 2836264"/>
              <a:gd name="connsiteX31" fmla="*/ 815801 w 1310659"/>
              <a:gd name="connsiteY31" fmla="*/ 864187 h 2836264"/>
              <a:gd name="connsiteX32" fmla="*/ 539912 w 1310659"/>
              <a:gd name="connsiteY32" fmla="*/ 544711 h 2836264"/>
              <a:gd name="connsiteX33" fmla="*/ 461597 w 1310659"/>
              <a:gd name="connsiteY33" fmla="*/ 22638 h 2836264"/>
              <a:gd name="connsiteX34" fmla="*/ 562080 w 1310659"/>
              <a:gd name="connsiteY34" fmla="*/ 29 h 2836264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90027 w 1310659"/>
              <a:gd name="connsiteY11" fmla="*/ 2390174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1122"/>
              <a:gd name="connsiteY0" fmla="*/ 29 h 2847605"/>
              <a:gd name="connsiteX1" fmla="*/ 634931 w 1311122"/>
              <a:gd name="connsiteY1" fmla="*/ 457229 h 2847605"/>
              <a:gd name="connsiteX2" fmla="*/ 888652 w 1311122"/>
              <a:gd name="connsiteY2" fmla="*/ 620515 h 2847605"/>
              <a:gd name="connsiteX3" fmla="*/ 1308170 w 1311122"/>
              <a:gd name="connsiteY3" fmla="*/ 1002352 h 2847605"/>
              <a:gd name="connsiteX4" fmla="*/ 1041889 w 1311122"/>
              <a:gd name="connsiteY4" fmla="*/ 1464576 h 2847605"/>
              <a:gd name="connsiteX5" fmla="*/ 628231 w 1311122"/>
              <a:gd name="connsiteY5" fmla="*/ 1344100 h 2847605"/>
              <a:gd name="connsiteX6" fmla="*/ 355566 w 1311122"/>
              <a:gd name="connsiteY6" fmla="*/ 1316571 h 2847605"/>
              <a:gd name="connsiteX7" fmla="*/ 650003 w 1311122"/>
              <a:gd name="connsiteY7" fmla="*/ 1462064 h 2847605"/>
              <a:gd name="connsiteX8" fmla="*/ 958990 w 1311122"/>
              <a:gd name="connsiteY8" fmla="*/ 1640422 h 2847605"/>
              <a:gd name="connsiteX9" fmla="*/ 992799 w 1311122"/>
              <a:gd name="connsiteY9" fmla="*/ 2035135 h 2847605"/>
              <a:gd name="connsiteX10" fmla="*/ 994265 w 1311122"/>
              <a:gd name="connsiteY10" fmla="*/ 2401271 h 2847605"/>
              <a:gd name="connsiteX11" fmla="*/ 542402 w 1311122"/>
              <a:gd name="connsiteY11" fmla="*/ 2439160 h 2847605"/>
              <a:gd name="connsiteX12" fmla="*/ 297893 w 1311122"/>
              <a:gd name="connsiteY12" fmla="*/ 2266456 h 2847605"/>
              <a:gd name="connsiteX13" fmla="*/ 219599 w 1311122"/>
              <a:gd name="connsiteY13" fmla="*/ 2404306 h 2847605"/>
              <a:gd name="connsiteX14" fmla="*/ 455841 w 1311122"/>
              <a:gd name="connsiteY14" fmla="*/ 2582453 h 2847605"/>
              <a:gd name="connsiteX15" fmla="*/ 216563 w 1311122"/>
              <a:gd name="connsiteY15" fmla="*/ 2834187 h 2847605"/>
              <a:gd name="connsiteX16" fmla="*/ 40927 w 1311122"/>
              <a:gd name="connsiteY16" fmla="*/ 2708896 h 2847605"/>
              <a:gd name="connsiteX17" fmla="*/ 0 w 1311122"/>
              <a:gd name="connsiteY17" fmla="*/ 2638559 h 2847605"/>
              <a:gd name="connsiteX18" fmla="*/ 140050 w 1311122"/>
              <a:gd name="connsiteY18" fmla="*/ 2615112 h 2847605"/>
              <a:gd name="connsiteX19" fmla="*/ 288263 w 1311122"/>
              <a:gd name="connsiteY19" fmla="*/ 2670378 h 2847605"/>
              <a:gd name="connsiteX20" fmla="*/ 258118 w 1311122"/>
              <a:gd name="connsiteY20" fmla="*/ 2502068 h 2847605"/>
              <a:gd name="connsiteX21" fmla="*/ 65525 w 1311122"/>
              <a:gd name="connsiteY21" fmla="*/ 2331771 h 2847605"/>
              <a:gd name="connsiteX22" fmla="*/ 301032 w 1311122"/>
              <a:gd name="connsiteY22" fmla="*/ 2161367 h 2847605"/>
              <a:gd name="connsiteX23" fmla="*/ 592527 w 1311122"/>
              <a:gd name="connsiteY23" fmla="*/ 2365975 h 2847605"/>
              <a:gd name="connsiteX24" fmla="*/ 949948 w 1311122"/>
              <a:gd name="connsiteY24" fmla="*/ 2291198 h 2847605"/>
              <a:gd name="connsiteX25" fmla="*/ 838410 w 1311122"/>
              <a:gd name="connsiteY25" fmla="*/ 2057429 h 2847605"/>
              <a:gd name="connsiteX26" fmla="*/ 835898 w 1311122"/>
              <a:gd name="connsiteY26" fmla="*/ 1703224 h 2847605"/>
              <a:gd name="connsiteX27" fmla="*/ 703353 w 1311122"/>
              <a:gd name="connsiteY27" fmla="*/ 1594265 h 2847605"/>
              <a:gd name="connsiteX28" fmla="*/ 250581 w 1311122"/>
              <a:gd name="connsiteY28" fmla="*/ 1514818 h 2847605"/>
              <a:gd name="connsiteX29" fmla="*/ 261069 w 1311122"/>
              <a:gd name="connsiteY29" fmla="*/ 1246370 h 2847605"/>
              <a:gd name="connsiteX30" fmla="*/ 459085 w 1311122"/>
              <a:gd name="connsiteY30" fmla="*/ 1029985 h 2847605"/>
              <a:gd name="connsiteX31" fmla="*/ 722949 w 1311122"/>
              <a:gd name="connsiteY31" fmla="*/ 1124064 h 2847605"/>
              <a:gd name="connsiteX32" fmla="*/ 815801 w 1311122"/>
              <a:gd name="connsiteY32" fmla="*/ 864187 h 2847605"/>
              <a:gd name="connsiteX33" fmla="*/ 539912 w 1311122"/>
              <a:gd name="connsiteY33" fmla="*/ 544711 h 2847605"/>
              <a:gd name="connsiteX34" fmla="*/ 461597 w 1311122"/>
              <a:gd name="connsiteY34" fmla="*/ 22638 h 2847605"/>
              <a:gd name="connsiteX35" fmla="*/ 562080 w 1311122"/>
              <a:gd name="connsiteY35" fmla="*/ 29 h 2847605"/>
              <a:gd name="connsiteX0" fmla="*/ 562080 w 1311526"/>
              <a:gd name="connsiteY0" fmla="*/ 29 h 2847605"/>
              <a:gd name="connsiteX1" fmla="*/ 634931 w 1311526"/>
              <a:gd name="connsiteY1" fmla="*/ 457229 h 2847605"/>
              <a:gd name="connsiteX2" fmla="*/ 888652 w 1311526"/>
              <a:gd name="connsiteY2" fmla="*/ 620515 h 2847605"/>
              <a:gd name="connsiteX3" fmla="*/ 1308170 w 1311526"/>
              <a:gd name="connsiteY3" fmla="*/ 1002352 h 2847605"/>
              <a:gd name="connsiteX4" fmla="*/ 1041889 w 1311526"/>
              <a:gd name="connsiteY4" fmla="*/ 1464576 h 2847605"/>
              <a:gd name="connsiteX5" fmla="*/ 628231 w 1311526"/>
              <a:gd name="connsiteY5" fmla="*/ 1344100 h 2847605"/>
              <a:gd name="connsiteX6" fmla="*/ 355566 w 1311526"/>
              <a:gd name="connsiteY6" fmla="*/ 1316571 h 2847605"/>
              <a:gd name="connsiteX7" fmla="*/ 650003 w 1311526"/>
              <a:gd name="connsiteY7" fmla="*/ 1462064 h 2847605"/>
              <a:gd name="connsiteX8" fmla="*/ 958990 w 1311526"/>
              <a:gd name="connsiteY8" fmla="*/ 1640422 h 2847605"/>
              <a:gd name="connsiteX9" fmla="*/ 992799 w 1311526"/>
              <a:gd name="connsiteY9" fmla="*/ 2035135 h 2847605"/>
              <a:gd name="connsiteX10" fmla="*/ 994265 w 1311526"/>
              <a:gd name="connsiteY10" fmla="*/ 2401271 h 2847605"/>
              <a:gd name="connsiteX11" fmla="*/ 542402 w 1311526"/>
              <a:gd name="connsiteY11" fmla="*/ 2439160 h 2847605"/>
              <a:gd name="connsiteX12" fmla="*/ 297893 w 1311526"/>
              <a:gd name="connsiteY12" fmla="*/ 2266456 h 2847605"/>
              <a:gd name="connsiteX13" fmla="*/ 219599 w 1311526"/>
              <a:gd name="connsiteY13" fmla="*/ 2404306 h 2847605"/>
              <a:gd name="connsiteX14" fmla="*/ 455841 w 1311526"/>
              <a:gd name="connsiteY14" fmla="*/ 2582453 h 2847605"/>
              <a:gd name="connsiteX15" fmla="*/ 216563 w 1311526"/>
              <a:gd name="connsiteY15" fmla="*/ 2834187 h 2847605"/>
              <a:gd name="connsiteX16" fmla="*/ 40927 w 1311526"/>
              <a:gd name="connsiteY16" fmla="*/ 2708896 h 2847605"/>
              <a:gd name="connsiteX17" fmla="*/ 0 w 1311526"/>
              <a:gd name="connsiteY17" fmla="*/ 2638559 h 2847605"/>
              <a:gd name="connsiteX18" fmla="*/ 140050 w 1311526"/>
              <a:gd name="connsiteY18" fmla="*/ 2615112 h 2847605"/>
              <a:gd name="connsiteX19" fmla="*/ 288263 w 1311526"/>
              <a:gd name="connsiteY19" fmla="*/ 2670378 h 2847605"/>
              <a:gd name="connsiteX20" fmla="*/ 258118 w 1311526"/>
              <a:gd name="connsiteY20" fmla="*/ 2502068 h 2847605"/>
              <a:gd name="connsiteX21" fmla="*/ 65525 w 1311526"/>
              <a:gd name="connsiteY21" fmla="*/ 2331771 h 2847605"/>
              <a:gd name="connsiteX22" fmla="*/ 301032 w 1311526"/>
              <a:gd name="connsiteY22" fmla="*/ 2161367 h 2847605"/>
              <a:gd name="connsiteX23" fmla="*/ 592527 w 1311526"/>
              <a:gd name="connsiteY23" fmla="*/ 2365975 h 2847605"/>
              <a:gd name="connsiteX24" fmla="*/ 949948 w 1311526"/>
              <a:gd name="connsiteY24" fmla="*/ 2291198 h 2847605"/>
              <a:gd name="connsiteX25" fmla="*/ 838410 w 1311526"/>
              <a:gd name="connsiteY25" fmla="*/ 2057429 h 2847605"/>
              <a:gd name="connsiteX26" fmla="*/ 835898 w 1311526"/>
              <a:gd name="connsiteY26" fmla="*/ 1703224 h 2847605"/>
              <a:gd name="connsiteX27" fmla="*/ 703353 w 1311526"/>
              <a:gd name="connsiteY27" fmla="*/ 1594265 h 2847605"/>
              <a:gd name="connsiteX28" fmla="*/ 250581 w 1311526"/>
              <a:gd name="connsiteY28" fmla="*/ 1514818 h 2847605"/>
              <a:gd name="connsiteX29" fmla="*/ 261069 w 1311526"/>
              <a:gd name="connsiteY29" fmla="*/ 1246370 h 2847605"/>
              <a:gd name="connsiteX30" fmla="*/ 459085 w 1311526"/>
              <a:gd name="connsiteY30" fmla="*/ 1029985 h 2847605"/>
              <a:gd name="connsiteX31" fmla="*/ 722949 w 1311526"/>
              <a:gd name="connsiteY31" fmla="*/ 1124064 h 2847605"/>
              <a:gd name="connsiteX32" fmla="*/ 815801 w 1311526"/>
              <a:gd name="connsiteY32" fmla="*/ 864187 h 2847605"/>
              <a:gd name="connsiteX33" fmla="*/ 539912 w 1311526"/>
              <a:gd name="connsiteY33" fmla="*/ 544711 h 2847605"/>
              <a:gd name="connsiteX34" fmla="*/ 461597 w 1311526"/>
              <a:gd name="connsiteY34" fmla="*/ 22638 h 2847605"/>
              <a:gd name="connsiteX35" fmla="*/ 562080 w 1311526"/>
              <a:gd name="connsiteY35" fmla="*/ 29 h 2847605"/>
              <a:gd name="connsiteX0" fmla="*/ 562080 w 1312487"/>
              <a:gd name="connsiteY0" fmla="*/ 29 h 2847605"/>
              <a:gd name="connsiteX1" fmla="*/ 634931 w 1312487"/>
              <a:gd name="connsiteY1" fmla="*/ 457229 h 2847605"/>
              <a:gd name="connsiteX2" fmla="*/ 888652 w 1312487"/>
              <a:gd name="connsiteY2" fmla="*/ 620515 h 2847605"/>
              <a:gd name="connsiteX3" fmla="*/ 1308170 w 1312487"/>
              <a:gd name="connsiteY3" fmla="*/ 1002352 h 2847605"/>
              <a:gd name="connsiteX4" fmla="*/ 1041889 w 1312487"/>
              <a:gd name="connsiteY4" fmla="*/ 1464576 h 2847605"/>
              <a:gd name="connsiteX5" fmla="*/ 628231 w 1312487"/>
              <a:gd name="connsiteY5" fmla="*/ 1344100 h 2847605"/>
              <a:gd name="connsiteX6" fmla="*/ 355566 w 1312487"/>
              <a:gd name="connsiteY6" fmla="*/ 1316571 h 2847605"/>
              <a:gd name="connsiteX7" fmla="*/ 650003 w 1312487"/>
              <a:gd name="connsiteY7" fmla="*/ 1462064 h 2847605"/>
              <a:gd name="connsiteX8" fmla="*/ 958990 w 1312487"/>
              <a:gd name="connsiteY8" fmla="*/ 1640422 h 2847605"/>
              <a:gd name="connsiteX9" fmla="*/ 992799 w 1312487"/>
              <a:gd name="connsiteY9" fmla="*/ 2035135 h 2847605"/>
              <a:gd name="connsiteX10" fmla="*/ 994265 w 1312487"/>
              <a:gd name="connsiteY10" fmla="*/ 2401271 h 2847605"/>
              <a:gd name="connsiteX11" fmla="*/ 542402 w 1312487"/>
              <a:gd name="connsiteY11" fmla="*/ 2439160 h 2847605"/>
              <a:gd name="connsiteX12" fmla="*/ 297893 w 1312487"/>
              <a:gd name="connsiteY12" fmla="*/ 2266456 h 2847605"/>
              <a:gd name="connsiteX13" fmla="*/ 219599 w 1312487"/>
              <a:gd name="connsiteY13" fmla="*/ 2404306 h 2847605"/>
              <a:gd name="connsiteX14" fmla="*/ 455841 w 1312487"/>
              <a:gd name="connsiteY14" fmla="*/ 2582453 h 2847605"/>
              <a:gd name="connsiteX15" fmla="*/ 216563 w 1312487"/>
              <a:gd name="connsiteY15" fmla="*/ 2834187 h 2847605"/>
              <a:gd name="connsiteX16" fmla="*/ 40927 w 1312487"/>
              <a:gd name="connsiteY16" fmla="*/ 2708896 h 2847605"/>
              <a:gd name="connsiteX17" fmla="*/ 0 w 1312487"/>
              <a:gd name="connsiteY17" fmla="*/ 2638559 h 2847605"/>
              <a:gd name="connsiteX18" fmla="*/ 140050 w 1312487"/>
              <a:gd name="connsiteY18" fmla="*/ 2615112 h 2847605"/>
              <a:gd name="connsiteX19" fmla="*/ 288263 w 1312487"/>
              <a:gd name="connsiteY19" fmla="*/ 2670378 h 2847605"/>
              <a:gd name="connsiteX20" fmla="*/ 258118 w 1312487"/>
              <a:gd name="connsiteY20" fmla="*/ 2502068 h 2847605"/>
              <a:gd name="connsiteX21" fmla="*/ 65525 w 1312487"/>
              <a:gd name="connsiteY21" fmla="*/ 2331771 h 2847605"/>
              <a:gd name="connsiteX22" fmla="*/ 301032 w 1312487"/>
              <a:gd name="connsiteY22" fmla="*/ 2161367 h 2847605"/>
              <a:gd name="connsiteX23" fmla="*/ 592527 w 1312487"/>
              <a:gd name="connsiteY23" fmla="*/ 2365975 h 2847605"/>
              <a:gd name="connsiteX24" fmla="*/ 949948 w 1312487"/>
              <a:gd name="connsiteY24" fmla="*/ 2291198 h 2847605"/>
              <a:gd name="connsiteX25" fmla="*/ 838410 w 1312487"/>
              <a:gd name="connsiteY25" fmla="*/ 2057429 h 2847605"/>
              <a:gd name="connsiteX26" fmla="*/ 835898 w 1312487"/>
              <a:gd name="connsiteY26" fmla="*/ 1703224 h 2847605"/>
              <a:gd name="connsiteX27" fmla="*/ 703353 w 1312487"/>
              <a:gd name="connsiteY27" fmla="*/ 1594265 h 2847605"/>
              <a:gd name="connsiteX28" fmla="*/ 250581 w 1312487"/>
              <a:gd name="connsiteY28" fmla="*/ 1514818 h 2847605"/>
              <a:gd name="connsiteX29" fmla="*/ 261069 w 1312487"/>
              <a:gd name="connsiteY29" fmla="*/ 1246370 h 2847605"/>
              <a:gd name="connsiteX30" fmla="*/ 459085 w 1312487"/>
              <a:gd name="connsiteY30" fmla="*/ 1029985 h 2847605"/>
              <a:gd name="connsiteX31" fmla="*/ 722949 w 1312487"/>
              <a:gd name="connsiteY31" fmla="*/ 1124064 h 2847605"/>
              <a:gd name="connsiteX32" fmla="*/ 815801 w 1312487"/>
              <a:gd name="connsiteY32" fmla="*/ 864187 h 2847605"/>
              <a:gd name="connsiteX33" fmla="*/ 539912 w 1312487"/>
              <a:gd name="connsiteY33" fmla="*/ 544711 h 2847605"/>
              <a:gd name="connsiteX34" fmla="*/ 461597 w 1312487"/>
              <a:gd name="connsiteY34" fmla="*/ 22638 h 2847605"/>
              <a:gd name="connsiteX35" fmla="*/ 562080 w 1312487"/>
              <a:gd name="connsiteY35" fmla="*/ 29 h 2847605"/>
              <a:gd name="connsiteX0" fmla="*/ 562080 w 1333193"/>
              <a:gd name="connsiteY0" fmla="*/ 29 h 2847605"/>
              <a:gd name="connsiteX1" fmla="*/ 634931 w 1333193"/>
              <a:gd name="connsiteY1" fmla="*/ 457229 h 2847605"/>
              <a:gd name="connsiteX2" fmla="*/ 888652 w 1333193"/>
              <a:gd name="connsiteY2" fmla="*/ 620515 h 2847605"/>
              <a:gd name="connsiteX3" fmla="*/ 1308170 w 1333193"/>
              <a:gd name="connsiteY3" fmla="*/ 1002352 h 2847605"/>
              <a:gd name="connsiteX4" fmla="*/ 1041889 w 1333193"/>
              <a:gd name="connsiteY4" fmla="*/ 1464576 h 2847605"/>
              <a:gd name="connsiteX5" fmla="*/ 628231 w 1333193"/>
              <a:gd name="connsiteY5" fmla="*/ 1344100 h 2847605"/>
              <a:gd name="connsiteX6" fmla="*/ 355566 w 1333193"/>
              <a:gd name="connsiteY6" fmla="*/ 1316571 h 2847605"/>
              <a:gd name="connsiteX7" fmla="*/ 650003 w 1333193"/>
              <a:gd name="connsiteY7" fmla="*/ 1462064 h 2847605"/>
              <a:gd name="connsiteX8" fmla="*/ 958990 w 1333193"/>
              <a:gd name="connsiteY8" fmla="*/ 1640422 h 2847605"/>
              <a:gd name="connsiteX9" fmla="*/ 992799 w 1333193"/>
              <a:gd name="connsiteY9" fmla="*/ 2035135 h 2847605"/>
              <a:gd name="connsiteX10" fmla="*/ 994265 w 1333193"/>
              <a:gd name="connsiteY10" fmla="*/ 2401271 h 2847605"/>
              <a:gd name="connsiteX11" fmla="*/ 542402 w 1333193"/>
              <a:gd name="connsiteY11" fmla="*/ 2439160 h 2847605"/>
              <a:gd name="connsiteX12" fmla="*/ 297893 w 1333193"/>
              <a:gd name="connsiteY12" fmla="*/ 2266456 h 2847605"/>
              <a:gd name="connsiteX13" fmla="*/ 219599 w 1333193"/>
              <a:gd name="connsiteY13" fmla="*/ 2404306 h 2847605"/>
              <a:gd name="connsiteX14" fmla="*/ 455841 w 1333193"/>
              <a:gd name="connsiteY14" fmla="*/ 2582453 h 2847605"/>
              <a:gd name="connsiteX15" fmla="*/ 216563 w 1333193"/>
              <a:gd name="connsiteY15" fmla="*/ 2834187 h 2847605"/>
              <a:gd name="connsiteX16" fmla="*/ 40927 w 1333193"/>
              <a:gd name="connsiteY16" fmla="*/ 2708896 h 2847605"/>
              <a:gd name="connsiteX17" fmla="*/ 0 w 1333193"/>
              <a:gd name="connsiteY17" fmla="*/ 2638559 h 2847605"/>
              <a:gd name="connsiteX18" fmla="*/ 140050 w 1333193"/>
              <a:gd name="connsiteY18" fmla="*/ 2615112 h 2847605"/>
              <a:gd name="connsiteX19" fmla="*/ 288263 w 1333193"/>
              <a:gd name="connsiteY19" fmla="*/ 2670378 h 2847605"/>
              <a:gd name="connsiteX20" fmla="*/ 258118 w 1333193"/>
              <a:gd name="connsiteY20" fmla="*/ 2502068 h 2847605"/>
              <a:gd name="connsiteX21" fmla="*/ 65525 w 1333193"/>
              <a:gd name="connsiteY21" fmla="*/ 2331771 h 2847605"/>
              <a:gd name="connsiteX22" fmla="*/ 301032 w 1333193"/>
              <a:gd name="connsiteY22" fmla="*/ 2161367 h 2847605"/>
              <a:gd name="connsiteX23" fmla="*/ 592527 w 1333193"/>
              <a:gd name="connsiteY23" fmla="*/ 2365975 h 2847605"/>
              <a:gd name="connsiteX24" fmla="*/ 949948 w 1333193"/>
              <a:gd name="connsiteY24" fmla="*/ 2291198 h 2847605"/>
              <a:gd name="connsiteX25" fmla="*/ 838410 w 1333193"/>
              <a:gd name="connsiteY25" fmla="*/ 2057429 h 2847605"/>
              <a:gd name="connsiteX26" fmla="*/ 835898 w 1333193"/>
              <a:gd name="connsiteY26" fmla="*/ 1703224 h 2847605"/>
              <a:gd name="connsiteX27" fmla="*/ 703353 w 1333193"/>
              <a:gd name="connsiteY27" fmla="*/ 1594265 h 2847605"/>
              <a:gd name="connsiteX28" fmla="*/ 250581 w 1333193"/>
              <a:gd name="connsiteY28" fmla="*/ 1514818 h 2847605"/>
              <a:gd name="connsiteX29" fmla="*/ 261069 w 1333193"/>
              <a:gd name="connsiteY29" fmla="*/ 1246370 h 2847605"/>
              <a:gd name="connsiteX30" fmla="*/ 459085 w 1333193"/>
              <a:gd name="connsiteY30" fmla="*/ 1029985 h 2847605"/>
              <a:gd name="connsiteX31" fmla="*/ 722949 w 1333193"/>
              <a:gd name="connsiteY31" fmla="*/ 1124064 h 2847605"/>
              <a:gd name="connsiteX32" fmla="*/ 815801 w 1333193"/>
              <a:gd name="connsiteY32" fmla="*/ 864187 h 2847605"/>
              <a:gd name="connsiteX33" fmla="*/ 539912 w 1333193"/>
              <a:gd name="connsiteY33" fmla="*/ 544711 h 2847605"/>
              <a:gd name="connsiteX34" fmla="*/ 461597 w 1333193"/>
              <a:gd name="connsiteY34" fmla="*/ 22638 h 2847605"/>
              <a:gd name="connsiteX35" fmla="*/ 562080 w 1333193"/>
              <a:gd name="connsiteY35" fmla="*/ 29 h 2847605"/>
              <a:gd name="connsiteX0" fmla="*/ 562080 w 1321352"/>
              <a:gd name="connsiteY0" fmla="*/ 29 h 2847605"/>
              <a:gd name="connsiteX1" fmla="*/ 634931 w 1321352"/>
              <a:gd name="connsiteY1" fmla="*/ 457229 h 2847605"/>
              <a:gd name="connsiteX2" fmla="*/ 888652 w 1321352"/>
              <a:gd name="connsiteY2" fmla="*/ 620515 h 2847605"/>
              <a:gd name="connsiteX3" fmla="*/ 1300006 w 1321352"/>
              <a:gd name="connsiteY3" fmla="*/ 930234 h 2847605"/>
              <a:gd name="connsiteX4" fmla="*/ 1041889 w 1321352"/>
              <a:gd name="connsiteY4" fmla="*/ 1464576 h 2847605"/>
              <a:gd name="connsiteX5" fmla="*/ 628231 w 1321352"/>
              <a:gd name="connsiteY5" fmla="*/ 1344100 h 2847605"/>
              <a:gd name="connsiteX6" fmla="*/ 355566 w 1321352"/>
              <a:gd name="connsiteY6" fmla="*/ 1316571 h 2847605"/>
              <a:gd name="connsiteX7" fmla="*/ 650003 w 1321352"/>
              <a:gd name="connsiteY7" fmla="*/ 1462064 h 2847605"/>
              <a:gd name="connsiteX8" fmla="*/ 958990 w 1321352"/>
              <a:gd name="connsiteY8" fmla="*/ 1640422 h 2847605"/>
              <a:gd name="connsiteX9" fmla="*/ 992799 w 1321352"/>
              <a:gd name="connsiteY9" fmla="*/ 2035135 h 2847605"/>
              <a:gd name="connsiteX10" fmla="*/ 994265 w 1321352"/>
              <a:gd name="connsiteY10" fmla="*/ 2401271 h 2847605"/>
              <a:gd name="connsiteX11" fmla="*/ 542402 w 1321352"/>
              <a:gd name="connsiteY11" fmla="*/ 2439160 h 2847605"/>
              <a:gd name="connsiteX12" fmla="*/ 297893 w 1321352"/>
              <a:gd name="connsiteY12" fmla="*/ 2266456 h 2847605"/>
              <a:gd name="connsiteX13" fmla="*/ 219599 w 1321352"/>
              <a:gd name="connsiteY13" fmla="*/ 2404306 h 2847605"/>
              <a:gd name="connsiteX14" fmla="*/ 455841 w 1321352"/>
              <a:gd name="connsiteY14" fmla="*/ 2582453 h 2847605"/>
              <a:gd name="connsiteX15" fmla="*/ 216563 w 1321352"/>
              <a:gd name="connsiteY15" fmla="*/ 2834187 h 2847605"/>
              <a:gd name="connsiteX16" fmla="*/ 40927 w 1321352"/>
              <a:gd name="connsiteY16" fmla="*/ 2708896 h 2847605"/>
              <a:gd name="connsiteX17" fmla="*/ 0 w 1321352"/>
              <a:gd name="connsiteY17" fmla="*/ 2638559 h 2847605"/>
              <a:gd name="connsiteX18" fmla="*/ 140050 w 1321352"/>
              <a:gd name="connsiteY18" fmla="*/ 2615112 h 2847605"/>
              <a:gd name="connsiteX19" fmla="*/ 288263 w 1321352"/>
              <a:gd name="connsiteY19" fmla="*/ 2670378 h 2847605"/>
              <a:gd name="connsiteX20" fmla="*/ 258118 w 1321352"/>
              <a:gd name="connsiteY20" fmla="*/ 2502068 h 2847605"/>
              <a:gd name="connsiteX21" fmla="*/ 65525 w 1321352"/>
              <a:gd name="connsiteY21" fmla="*/ 2331771 h 2847605"/>
              <a:gd name="connsiteX22" fmla="*/ 301032 w 1321352"/>
              <a:gd name="connsiteY22" fmla="*/ 2161367 h 2847605"/>
              <a:gd name="connsiteX23" fmla="*/ 592527 w 1321352"/>
              <a:gd name="connsiteY23" fmla="*/ 2365975 h 2847605"/>
              <a:gd name="connsiteX24" fmla="*/ 949948 w 1321352"/>
              <a:gd name="connsiteY24" fmla="*/ 2291198 h 2847605"/>
              <a:gd name="connsiteX25" fmla="*/ 838410 w 1321352"/>
              <a:gd name="connsiteY25" fmla="*/ 2057429 h 2847605"/>
              <a:gd name="connsiteX26" fmla="*/ 835898 w 1321352"/>
              <a:gd name="connsiteY26" fmla="*/ 1703224 h 2847605"/>
              <a:gd name="connsiteX27" fmla="*/ 703353 w 1321352"/>
              <a:gd name="connsiteY27" fmla="*/ 1594265 h 2847605"/>
              <a:gd name="connsiteX28" fmla="*/ 250581 w 1321352"/>
              <a:gd name="connsiteY28" fmla="*/ 1514818 h 2847605"/>
              <a:gd name="connsiteX29" fmla="*/ 261069 w 1321352"/>
              <a:gd name="connsiteY29" fmla="*/ 1246370 h 2847605"/>
              <a:gd name="connsiteX30" fmla="*/ 459085 w 1321352"/>
              <a:gd name="connsiteY30" fmla="*/ 1029985 h 2847605"/>
              <a:gd name="connsiteX31" fmla="*/ 722949 w 1321352"/>
              <a:gd name="connsiteY31" fmla="*/ 1124064 h 2847605"/>
              <a:gd name="connsiteX32" fmla="*/ 815801 w 1321352"/>
              <a:gd name="connsiteY32" fmla="*/ 864187 h 2847605"/>
              <a:gd name="connsiteX33" fmla="*/ 539912 w 1321352"/>
              <a:gd name="connsiteY33" fmla="*/ 544711 h 2847605"/>
              <a:gd name="connsiteX34" fmla="*/ 461597 w 1321352"/>
              <a:gd name="connsiteY34" fmla="*/ 22638 h 2847605"/>
              <a:gd name="connsiteX35" fmla="*/ 562080 w 1321352"/>
              <a:gd name="connsiteY35" fmla="*/ 29 h 2847605"/>
              <a:gd name="connsiteX0" fmla="*/ 562080 w 1308387"/>
              <a:gd name="connsiteY0" fmla="*/ 29 h 2847605"/>
              <a:gd name="connsiteX1" fmla="*/ 634931 w 1308387"/>
              <a:gd name="connsiteY1" fmla="*/ 457229 h 2847605"/>
              <a:gd name="connsiteX2" fmla="*/ 888652 w 1308387"/>
              <a:gd name="connsiteY2" fmla="*/ 620515 h 2847605"/>
              <a:gd name="connsiteX3" fmla="*/ 1300006 w 1308387"/>
              <a:gd name="connsiteY3" fmla="*/ 930234 h 2847605"/>
              <a:gd name="connsiteX4" fmla="*/ 1041889 w 1308387"/>
              <a:gd name="connsiteY4" fmla="*/ 1464576 h 2847605"/>
              <a:gd name="connsiteX5" fmla="*/ 628231 w 1308387"/>
              <a:gd name="connsiteY5" fmla="*/ 1344100 h 2847605"/>
              <a:gd name="connsiteX6" fmla="*/ 355566 w 1308387"/>
              <a:gd name="connsiteY6" fmla="*/ 1316571 h 2847605"/>
              <a:gd name="connsiteX7" fmla="*/ 650003 w 1308387"/>
              <a:gd name="connsiteY7" fmla="*/ 1462064 h 2847605"/>
              <a:gd name="connsiteX8" fmla="*/ 958990 w 1308387"/>
              <a:gd name="connsiteY8" fmla="*/ 1640422 h 2847605"/>
              <a:gd name="connsiteX9" fmla="*/ 992799 w 1308387"/>
              <a:gd name="connsiteY9" fmla="*/ 2035135 h 2847605"/>
              <a:gd name="connsiteX10" fmla="*/ 994265 w 1308387"/>
              <a:gd name="connsiteY10" fmla="*/ 2401271 h 2847605"/>
              <a:gd name="connsiteX11" fmla="*/ 542402 w 1308387"/>
              <a:gd name="connsiteY11" fmla="*/ 2439160 h 2847605"/>
              <a:gd name="connsiteX12" fmla="*/ 297893 w 1308387"/>
              <a:gd name="connsiteY12" fmla="*/ 2266456 h 2847605"/>
              <a:gd name="connsiteX13" fmla="*/ 219599 w 1308387"/>
              <a:gd name="connsiteY13" fmla="*/ 2404306 h 2847605"/>
              <a:gd name="connsiteX14" fmla="*/ 455841 w 1308387"/>
              <a:gd name="connsiteY14" fmla="*/ 2582453 h 2847605"/>
              <a:gd name="connsiteX15" fmla="*/ 216563 w 1308387"/>
              <a:gd name="connsiteY15" fmla="*/ 2834187 h 2847605"/>
              <a:gd name="connsiteX16" fmla="*/ 40927 w 1308387"/>
              <a:gd name="connsiteY16" fmla="*/ 2708896 h 2847605"/>
              <a:gd name="connsiteX17" fmla="*/ 0 w 1308387"/>
              <a:gd name="connsiteY17" fmla="*/ 2638559 h 2847605"/>
              <a:gd name="connsiteX18" fmla="*/ 140050 w 1308387"/>
              <a:gd name="connsiteY18" fmla="*/ 2615112 h 2847605"/>
              <a:gd name="connsiteX19" fmla="*/ 288263 w 1308387"/>
              <a:gd name="connsiteY19" fmla="*/ 2670378 h 2847605"/>
              <a:gd name="connsiteX20" fmla="*/ 258118 w 1308387"/>
              <a:gd name="connsiteY20" fmla="*/ 2502068 h 2847605"/>
              <a:gd name="connsiteX21" fmla="*/ 65525 w 1308387"/>
              <a:gd name="connsiteY21" fmla="*/ 2331771 h 2847605"/>
              <a:gd name="connsiteX22" fmla="*/ 301032 w 1308387"/>
              <a:gd name="connsiteY22" fmla="*/ 2161367 h 2847605"/>
              <a:gd name="connsiteX23" fmla="*/ 592527 w 1308387"/>
              <a:gd name="connsiteY23" fmla="*/ 2365975 h 2847605"/>
              <a:gd name="connsiteX24" fmla="*/ 949948 w 1308387"/>
              <a:gd name="connsiteY24" fmla="*/ 2291198 h 2847605"/>
              <a:gd name="connsiteX25" fmla="*/ 838410 w 1308387"/>
              <a:gd name="connsiteY25" fmla="*/ 2057429 h 2847605"/>
              <a:gd name="connsiteX26" fmla="*/ 835898 w 1308387"/>
              <a:gd name="connsiteY26" fmla="*/ 1703224 h 2847605"/>
              <a:gd name="connsiteX27" fmla="*/ 703353 w 1308387"/>
              <a:gd name="connsiteY27" fmla="*/ 1594265 h 2847605"/>
              <a:gd name="connsiteX28" fmla="*/ 250581 w 1308387"/>
              <a:gd name="connsiteY28" fmla="*/ 1514818 h 2847605"/>
              <a:gd name="connsiteX29" fmla="*/ 261069 w 1308387"/>
              <a:gd name="connsiteY29" fmla="*/ 1246370 h 2847605"/>
              <a:gd name="connsiteX30" fmla="*/ 459085 w 1308387"/>
              <a:gd name="connsiteY30" fmla="*/ 1029985 h 2847605"/>
              <a:gd name="connsiteX31" fmla="*/ 722949 w 1308387"/>
              <a:gd name="connsiteY31" fmla="*/ 1124064 h 2847605"/>
              <a:gd name="connsiteX32" fmla="*/ 815801 w 1308387"/>
              <a:gd name="connsiteY32" fmla="*/ 864187 h 2847605"/>
              <a:gd name="connsiteX33" fmla="*/ 539912 w 1308387"/>
              <a:gd name="connsiteY33" fmla="*/ 544711 h 2847605"/>
              <a:gd name="connsiteX34" fmla="*/ 461597 w 1308387"/>
              <a:gd name="connsiteY34" fmla="*/ 22638 h 2847605"/>
              <a:gd name="connsiteX35" fmla="*/ 562080 w 1308387"/>
              <a:gd name="connsiteY35" fmla="*/ 29 h 2847605"/>
              <a:gd name="connsiteX0" fmla="*/ 562080 w 1302287"/>
              <a:gd name="connsiteY0" fmla="*/ 29 h 2847605"/>
              <a:gd name="connsiteX1" fmla="*/ 634931 w 1302287"/>
              <a:gd name="connsiteY1" fmla="*/ 457229 h 2847605"/>
              <a:gd name="connsiteX2" fmla="*/ 888652 w 1302287"/>
              <a:gd name="connsiteY2" fmla="*/ 620515 h 2847605"/>
              <a:gd name="connsiteX3" fmla="*/ 1300006 w 1302287"/>
              <a:gd name="connsiteY3" fmla="*/ 930234 h 2847605"/>
              <a:gd name="connsiteX4" fmla="*/ 1041889 w 1302287"/>
              <a:gd name="connsiteY4" fmla="*/ 1464576 h 2847605"/>
              <a:gd name="connsiteX5" fmla="*/ 628231 w 1302287"/>
              <a:gd name="connsiteY5" fmla="*/ 1344100 h 2847605"/>
              <a:gd name="connsiteX6" fmla="*/ 355566 w 1302287"/>
              <a:gd name="connsiteY6" fmla="*/ 1316571 h 2847605"/>
              <a:gd name="connsiteX7" fmla="*/ 650003 w 1302287"/>
              <a:gd name="connsiteY7" fmla="*/ 1462064 h 2847605"/>
              <a:gd name="connsiteX8" fmla="*/ 958990 w 1302287"/>
              <a:gd name="connsiteY8" fmla="*/ 1640422 h 2847605"/>
              <a:gd name="connsiteX9" fmla="*/ 992799 w 1302287"/>
              <a:gd name="connsiteY9" fmla="*/ 2035135 h 2847605"/>
              <a:gd name="connsiteX10" fmla="*/ 994265 w 1302287"/>
              <a:gd name="connsiteY10" fmla="*/ 2401271 h 2847605"/>
              <a:gd name="connsiteX11" fmla="*/ 542402 w 1302287"/>
              <a:gd name="connsiteY11" fmla="*/ 2439160 h 2847605"/>
              <a:gd name="connsiteX12" fmla="*/ 297893 w 1302287"/>
              <a:gd name="connsiteY12" fmla="*/ 2266456 h 2847605"/>
              <a:gd name="connsiteX13" fmla="*/ 219599 w 1302287"/>
              <a:gd name="connsiteY13" fmla="*/ 2404306 h 2847605"/>
              <a:gd name="connsiteX14" fmla="*/ 455841 w 1302287"/>
              <a:gd name="connsiteY14" fmla="*/ 2582453 h 2847605"/>
              <a:gd name="connsiteX15" fmla="*/ 216563 w 1302287"/>
              <a:gd name="connsiteY15" fmla="*/ 2834187 h 2847605"/>
              <a:gd name="connsiteX16" fmla="*/ 40927 w 1302287"/>
              <a:gd name="connsiteY16" fmla="*/ 2708896 h 2847605"/>
              <a:gd name="connsiteX17" fmla="*/ 0 w 1302287"/>
              <a:gd name="connsiteY17" fmla="*/ 2638559 h 2847605"/>
              <a:gd name="connsiteX18" fmla="*/ 140050 w 1302287"/>
              <a:gd name="connsiteY18" fmla="*/ 2615112 h 2847605"/>
              <a:gd name="connsiteX19" fmla="*/ 288263 w 1302287"/>
              <a:gd name="connsiteY19" fmla="*/ 2670378 h 2847605"/>
              <a:gd name="connsiteX20" fmla="*/ 258118 w 1302287"/>
              <a:gd name="connsiteY20" fmla="*/ 2502068 h 2847605"/>
              <a:gd name="connsiteX21" fmla="*/ 65525 w 1302287"/>
              <a:gd name="connsiteY21" fmla="*/ 2331771 h 2847605"/>
              <a:gd name="connsiteX22" fmla="*/ 301032 w 1302287"/>
              <a:gd name="connsiteY22" fmla="*/ 2161367 h 2847605"/>
              <a:gd name="connsiteX23" fmla="*/ 592527 w 1302287"/>
              <a:gd name="connsiteY23" fmla="*/ 2365975 h 2847605"/>
              <a:gd name="connsiteX24" fmla="*/ 949948 w 1302287"/>
              <a:gd name="connsiteY24" fmla="*/ 2291198 h 2847605"/>
              <a:gd name="connsiteX25" fmla="*/ 838410 w 1302287"/>
              <a:gd name="connsiteY25" fmla="*/ 2057429 h 2847605"/>
              <a:gd name="connsiteX26" fmla="*/ 835898 w 1302287"/>
              <a:gd name="connsiteY26" fmla="*/ 1703224 h 2847605"/>
              <a:gd name="connsiteX27" fmla="*/ 703353 w 1302287"/>
              <a:gd name="connsiteY27" fmla="*/ 1594265 h 2847605"/>
              <a:gd name="connsiteX28" fmla="*/ 250581 w 1302287"/>
              <a:gd name="connsiteY28" fmla="*/ 1514818 h 2847605"/>
              <a:gd name="connsiteX29" fmla="*/ 261069 w 1302287"/>
              <a:gd name="connsiteY29" fmla="*/ 1246370 h 2847605"/>
              <a:gd name="connsiteX30" fmla="*/ 459085 w 1302287"/>
              <a:gd name="connsiteY30" fmla="*/ 1029985 h 2847605"/>
              <a:gd name="connsiteX31" fmla="*/ 722949 w 1302287"/>
              <a:gd name="connsiteY31" fmla="*/ 1124064 h 2847605"/>
              <a:gd name="connsiteX32" fmla="*/ 815801 w 1302287"/>
              <a:gd name="connsiteY32" fmla="*/ 864187 h 2847605"/>
              <a:gd name="connsiteX33" fmla="*/ 539912 w 1302287"/>
              <a:gd name="connsiteY33" fmla="*/ 544711 h 2847605"/>
              <a:gd name="connsiteX34" fmla="*/ 461597 w 1302287"/>
              <a:gd name="connsiteY34" fmla="*/ 22638 h 2847605"/>
              <a:gd name="connsiteX35" fmla="*/ 562080 w 1302287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297814 w 1300713"/>
              <a:gd name="connsiteY6" fmla="*/ 1278070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2492"/>
              <a:gd name="connsiteY0" fmla="*/ 29 h 2847605"/>
              <a:gd name="connsiteX1" fmla="*/ 634931 w 1302492"/>
              <a:gd name="connsiteY1" fmla="*/ 457229 h 2847605"/>
              <a:gd name="connsiteX2" fmla="*/ 966213 w 1302492"/>
              <a:gd name="connsiteY2" fmla="*/ 615072 h 2847605"/>
              <a:gd name="connsiteX3" fmla="*/ 1300006 w 1302492"/>
              <a:gd name="connsiteY3" fmla="*/ 930234 h 2847605"/>
              <a:gd name="connsiteX4" fmla="*/ 1041889 w 1302492"/>
              <a:gd name="connsiteY4" fmla="*/ 1464576 h 2847605"/>
              <a:gd name="connsiteX5" fmla="*/ 652294 w 1302492"/>
              <a:gd name="connsiteY5" fmla="*/ 1228597 h 2847605"/>
              <a:gd name="connsiteX6" fmla="*/ 297814 w 1302492"/>
              <a:gd name="connsiteY6" fmla="*/ 1278070 h 2847605"/>
              <a:gd name="connsiteX7" fmla="*/ 650003 w 1302492"/>
              <a:gd name="connsiteY7" fmla="*/ 1462064 h 2847605"/>
              <a:gd name="connsiteX8" fmla="*/ 958990 w 1302492"/>
              <a:gd name="connsiteY8" fmla="*/ 1640422 h 2847605"/>
              <a:gd name="connsiteX9" fmla="*/ 992799 w 1302492"/>
              <a:gd name="connsiteY9" fmla="*/ 2035135 h 2847605"/>
              <a:gd name="connsiteX10" fmla="*/ 994265 w 1302492"/>
              <a:gd name="connsiteY10" fmla="*/ 2401271 h 2847605"/>
              <a:gd name="connsiteX11" fmla="*/ 542402 w 1302492"/>
              <a:gd name="connsiteY11" fmla="*/ 2439160 h 2847605"/>
              <a:gd name="connsiteX12" fmla="*/ 297893 w 1302492"/>
              <a:gd name="connsiteY12" fmla="*/ 2266456 h 2847605"/>
              <a:gd name="connsiteX13" fmla="*/ 219599 w 1302492"/>
              <a:gd name="connsiteY13" fmla="*/ 2404306 h 2847605"/>
              <a:gd name="connsiteX14" fmla="*/ 455841 w 1302492"/>
              <a:gd name="connsiteY14" fmla="*/ 2582453 h 2847605"/>
              <a:gd name="connsiteX15" fmla="*/ 216563 w 1302492"/>
              <a:gd name="connsiteY15" fmla="*/ 2834187 h 2847605"/>
              <a:gd name="connsiteX16" fmla="*/ 40927 w 1302492"/>
              <a:gd name="connsiteY16" fmla="*/ 2708896 h 2847605"/>
              <a:gd name="connsiteX17" fmla="*/ 0 w 1302492"/>
              <a:gd name="connsiteY17" fmla="*/ 2638559 h 2847605"/>
              <a:gd name="connsiteX18" fmla="*/ 140050 w 1302492"/>
              <a:gd name="connsiteY18" fmla="*/ 2615112 h 2847605"/>
              <a:gd name="connsiteX19" fmla="*/ 288263 w 1302492"/>
              <a:gd name="connsiteY19" fmla="*/ 2670378 h 2847605"/>
              <a:gd name="connsiteX20" fmla="*/ 258118 w 1302492"/>
              <a:gd name="connsiteY20" fmla="*/ 2502068 h 2847605"/>
              <a:gd name="connsiteX21" fmla="*/ 65525 w 1302492"/>
              <a:gd name="connsiteY21" fmla="*/ 2331771 h 2847605"/>
              <a:gd name="connsiteX22" fmla="*/ 301032 w 1302492"/>
              <a:gd name="connsiteY22" fmla="*/ 2161367 h 2847605"/>
              <a:gd name="connsiteX23" fmla="*/ 592527 w 1302492"/>
              <a:gd name="connsiteY23" fmla="*/ 2365975 h 2847605"/>
              <a:gd name="connsiteX24" fmla="*/ 949948 w 1302492"/>
              <a:gd name="connsiteY24" fmla="*/ 2291198 h 2847605"/>
              <a:gd name="connsiteX25" fmla="*/ 838410 w 1302492"/>
              <a:gd name="connsiteY25" fmla="*/ 2057429 h 2847605"/>
              <a:gd name="connsiteX26" fmla="*/ 835898 w 1302492"/>
              <a:gd name="connsiteY26" fmla="*/ 1703224 h 2847605"/>
              <a:gd name="connsiteX27" fmla="*/ 703353 w 1302492"/>
              <a:gd name="connsiteY27" fmla="*/ 1594265 h 2847605"/>
              <a:gd name="connsiteX28" fmla="*/ 250581 w 1302492"/>
              <a:gd name="connsiteY28" fmla="*/ 1514818 h 2847605"/>
              <a:gd name="connsiteX29" fmla="*/ 145566 w 1302492"/>
              <a:gd name="connsiteY29" fmla="*/ 1207869 h 2847605"/>
              <a:gd name="connsiteX30" fmla="*/ 329144 w 1302492"/>
              <a:gd name="connsiteY30" fmla="*/ 948171 h 2847605"/>
              <a:gd name="connsiteX31" fmla="*/ 722949 w 1302492"/>
              <a:gd name="connsiteY31" fmla="*/ 1124064 h 2847605"/>
              <a:gd name="connsiteX32" fmla="*/ 815801 w 1302492"/>
              <a:gd name="connsiteY32" fmla="*/ 864187 h 2847605"/>
              <a:gd name="connsiteX33" fmla="*/ 539912 w 1302492"/>
              <a:gd name="connsiteY33" fmla="*/ 544711 h 2847605"/>
              <a:gd name="connsiteX34" fmla="*/ 461597 w 1302492"/>
              <a:gd name="connsiteY34" fmla="*/ 22638 h 2847605"/>
              <a:gd name="connsiteX35" fmla="*/ 562080 w 1302492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656556 w 1300029"/>
              <a:gd name="connsiteY23" fmla="*/ 2145168 h 2847605"/>
              <a:gd name="connsiteX24" fmla="*/ 835383 w 1300029"/>
              <a:gd name="connsiteY24" fmla="*/ 2191394 h 2847605"/>
              <a:gd name="connsiteX25" fmla="*/ 949948 w 1300029"/>
              <a:gd name="connsiteY25" fmla="*/ 2291198 h 2847605"/>
              <a:gd name="connsiteX26" fmla="*/ 865365 w 1300029"/>
              <a:gd name="connsiteY26" fmla="*/ 2057429 h 2847605"/>
              <a:gd name="connsiteX27" fmla="*/ 854559 w 1300029"/>
              <a:gd name="connsiteY27" fmla="*/ 1678342 h 2847605"/>
              <a:gd name="connsiteX28" fmla="*/ 715794 w 1300029"/>
              <a:gd name="connsiteY28" fmla="*/ 1583897 h 2847605"/>
              <a:gd name="connsiteX29" fmla="*/ 250581 w 1300029"/>
              <a:gd name="connsiteY29" fmla="*/ 1514818 h 2847605"/>
              <a:gd name="connsiteX30" fmla="*/ 145566 w 1300029"/>
              <a:gd name="connsiteY30" fmla="*/ 1207869 h 2847605"/>
              <a:gd name="connsiteX31" fmla="*/ 329144 w 1300029"/>
              <a:gd name="connsiteY31" fmla="*/ 948171 h 2847605"/>
              <a:gd name="connsiteX32" fmla="*/ 722949 w 1300029"/>
              <a:gd name="connsiteY32" fmla="*/ 1124064 h 2847605"/>
              <a:gd name="connsiteX33" fmla="*/ 815801 w 1300029"/>
              <a:gd name="connsiteY33" fmla="*/ 864187 h 2847605"/>
              <a:gd name="connsiteX34" fmla="*/ 539912 w 1300029"/>
              <a:gd name="connsiteY34" fmla="*/ 544711 h 2847605"/>
              <a:gd name="connsiteX35" fmla="*/ 461597 w 1300029"/>
              <a:gd name="connsiteY35" fmla="*/ 22638 h 2847605"/>
              <a:gd name="connsiteX36" fmla="*/ 562080 w 1300029"/>
              <a:gd name="connsiteY3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909521 w 1300029"/>
              <a:gd name="connsiteY27" fmla="*/ 204508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941869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1103126 w 1300029"/>
              <a:gd name="connsiteY27" fmla="*/ 194280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854559 w 1300029"/>
              <a:gd name="connsiteY29" fmla="*/ 1678342 h 2847605"/>
              <a:gd name="connsiteX30" fmla="*/ 715794 w 1300029"/>
              <a:gd name="connsiteY30" fmla="*/ 1583897 h 2847605"/>
              <a:gd name="connsiteX31" fmla="*/ 250581 w 1300029"/>
              <a:gd name="connsiteY31" fmla="*/ 1514818 h 2847605"/>
              <a:gd name="connsiteX32" fmla="*/ 145566 w 1300029"/>
              <a:gd name="connsiteY32" fmla="*/ 1207869 h 2847605"/>
              <a:gd name="connsiteX33" fmla="*/ 329144 w 1300029"/>
              <a:gd name="connsiteY33" fmla="*/ 948171 h 2847605"/>
              <a:gd name="connsiteX34" fmla="*/ 722949 w 1300029"/>
              <a:gd name="connsiteY34" fmla="*/ 1124064 h 2847605"/>
              <a:gd name="connsiteX35" fmla="*/ 815801 w 1300029"/>
              <a:gd name="connsiteY35" fmla="*/ 864187 h 2847605"/>
              <a:gd name="connsiteX36" fmla="*/ 539912 w 1300029"/>
              <a:gd name="connsiteY36" fmla="*/ 544711 h 2847605"/>
              <a:gd name="connsiteX37" fmla="*/ 461597 w 1300029"/>
              <a:gd name="connsiteY37" fmla="*/ 22638 h 2847605"/>
              <a:gd name="connsiteX38" fmla="*/ 562080 w 1300029"/>
              <a:gd name="connsiteY3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75835 w 1300029"/>
              <a:gd name="connsiteY29" fmla="*/ 1785425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928283 w 1300029"/>
              <a:gd name="connsiteY12" fmla="*/ 2317986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896015 w 1300029"/>
              <a:gd name="connsiteY28" fmla="*/ 2229814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1085811 w 1300029"/>
              <a:gd name="connsiteY29" fmla="*/ 2218896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53757 w 1300029"/>
              <a:gd name="connsiteY28" fmla="*/ 2300352 h 2847605"/>
              <a:gd name="connsiteX29" fmla="*/ 1104905 w 1300029"/>
              <a:gd name="connsiteY29" fmla="*/ 2402632 h 2847605"/>
              <a:gd name="connsiteX30" fmla="*/ 1085811 w 1300029"/>
              <a:gd name="connsiteY30" fmla="*/ 2218896 h 2847605"/>
              <a:gd name="connsiteX31" fmla="*/ 1103126 w 1300029"/>
              <a:gd name="connsiteY31" fmla="*/ 1942805 h 2847605"/>
              <a:gd name="connsiteX32" fmla="*/ 963947 w 1300029"/>
              <a:gd name="connsiteY32" fmla="*/ 1822457 h 2847605"/>
              <a:gd name="connsiteX33" fmla="*/ 885128 w 1300029"/>
              <a:gd name="connsiteY33" fmla="*/ 1683633 h 2847605"/>
              <a:gd name="connsiteX34" fmla="*/ 715794 w 1300029"/>
              <a:gd name="connsiteY34" fmla="*/ 1583897 h 2847605"/>
              <a:gd name="connsiteX35" fmla="*/ 250581 w 1300029"/>
              <a:gd name="connsiteY35" fmla="*/ 1514818 h 2847605"/>
              <a:gd name="connsiteX36" fmla="*/ 145566 w 1300029"/>
              <a:gd name="connsiteY36" fmla="*/ 1207869 h 2847605"/>
              <a:gd name="connsiteX37" fmla="*/ 329144 w 1300029"/>
              <a:gd name="connsiteY37" fmla="*/ 948171 h 2847605"/>
              <a:gd name="connsiteX38" fmla="*/ 722949 w 1300029"/>
              <a:gd name="connsiteY38" fmla="*/ 1124064 h 2847605"/>
              <a:gd name="connsiteX39" fmla="*/ 815801 w 1300029"/>
              <a:gd name="connsiteY39" fmla="*/ 864187 h 2847605"/>
              <a:gd name="connsiteX40" fmla="*/ 539912 w 1300029"/>
              <a:gd name="connsiteY40" fmla="*/ 544711 h 2847605"/>
              <a:gd name="connsiteX41" fmla="*/ 461597 w 1300029"/>
              <a:gd name="connsiteY41" fmla="*/ 22638 h 2847605"/>
              <a:gd name="connsiteX42" fmla="*/ 562080 w 1300029"/>
              <a:gd name="connsiteY4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940171 w 1300029"/>
              <a:gd name="connsiteY13" fmla="*/ 2381471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1159250 w 1300029"/>
              <a:gd name="connsiteY29" fmla="*/ 2538418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159250 w 1300029"/>
              <a:gd name="connsiteY30" fmla="*/ 2538418 h 2847605"/>
              <a:gd name="connsiteX31" fmla="*/ 1104905 w 1300029"/>
              <a:gd name="connsiteY31" fmla="*/ 2402632 h 2847605"/>
              <a:gd name="connsiteX32" fmla="*/ 1085811 w 1300029"/>
              <a:gd name="connsiteY32" fmla="*/ 2218896 h 2847605"/>
              <a:gd name="connsiteX33" fmla="*/ 1103126 w 1300029"/>
              <a:gd name="connsiteY33" fmla="*/ 1942805 h 2847605"/>
              <a:gd name="connsiteX34" fmla="*/ 963947 w 1300029"/>
              <a:gd name="connsiteY34" fmla="*/ 1822457 h 2847605"/>
              <a:gd name="connsiteX35" fmla="*/ 885128 w 1300029"/>
              <a:gd name="connsiteY35" fmla="*/ 1683633 h 2847605"/>
              <a:gd name="connsiteX36" fmla="*/ 715794 w 1300029"/>
              <a:gd name="connsiteY36" fmla="*/ 1583897 h 2847605"/>
              <a:gd name="connsiteX37" fmla="*/ 250581 w 1300029"/>
              <a:gd name="connsiteY37" fmla="*/ 1514818 h 2847605"/>
              <a:gd name="connsiteX38" fmla="*/ 145566 w 1300029"/>
              <a:gd name="connsiteY38" fmla="*/ 1207869 h 2847605"/>
              <a:gd name="connsiteX39" fmla="*/ 329144 w 1300029"/>
              <a:gd name="connsiteY39" fmla="*/ 948171 h 2847605"/>
              <a:gd name="connsiteX40" fmla="*/ 722949 w 1300029"/>
              <a:gd name="connsiteY40" fmla="*/ 1124064 h 2847605"/>
              <a:gd name="connsiteX41" fmla="*/ 815801 w 1300029"/>
              <a:gd name="connsiteY41" fmla="*/ 864187 h 2847605"/>
              <a:gd name="connsiteX42" fmla="*/ 539912 w 1300029"/>
              <a:gd name="connsiteY42" fmla="*/ 544711 h 2847605"/>
              <a:gd name="connsiteX43" fmla="*/ 461597 w 1300029"/>
              <a:gd name="connsiteY43" fmla="*/ 22638 h 2847605"/>
              <a:gd name="connsiteX44" fmla="*/ 562080 w 1300029"/>
              <a:gd name="connsiteY4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86423 w 1300029"/>
              <a:gd name="connsiteY31" fmla="*/ 2577214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1003008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648065 w 1300029"/>
              <a:gd name="connsiteY28" fmla="*/ 2032308 h 2847605"/>
              <a:gd name="connsiteX29" fmla="*/ 1057353 w 1300029"/>
              <a:gd name="connsiteY29" fmla="*/ 1940608 h 2847605"/>
              <a:gd name="connsiteX30" fmla="*/ 1035781 w 1300029"/>
              <a:gd name="connsiteY30" fmla="*/ 2196684 h 2847605"/>
              <a:gd name="connsiteX31" fmla="*/ 1125285 w 1300029"/>
              <a:gd name="connsiteY31" fmla="*/ 2578976 h 2847605"/>
              <a:gd name="connsiteX32" fmla="*/ 1194914 w 1300029"/>
              <a:gd name="connsiteY32" fmla="*/ 2658333 h 2847605"/>
              <a:gd name="connsiteX33" fmla="*/ 1104905 w 1300029"/>
              <a:gd name="connsiteY33" fmla="*/ 2402632 h 2847605"/>
              <a:gd name="connsiteX34" fmla="*/ 1070526 w 1300029"/>
              <a:gd name="connsiteY34" fmla="*/ 2234767 h 2847605"/>
              <a:gd name="connsiteX35" fmla="*/ 1103126 w 1300029"/>
              <a:gd name="connsiteY35" fmla="*/ 1942805 h 2847605"/>
              <a:gd name="connsiteX36" fmla="*/ 963947 w 1300029"/>
              <a:gd name="connsiteY36" fmla="*/ 1822457 h 2847605"/>
              <a:gd name="connsiteX37" fmla="*/ 885128 w 1300029"/>
              <a:gd name="connsiteY37" fmla="*/ 1683633 h 2847605"/>
              <a:gd name="connsiteX38" fmla="*/ 715794 w 1300029"/>
              <a:gd name="connsiteY38" fmla="*/ 1583897 h 2847605"/>
              <a:gd name="connsiteX39" fmla="*/ 250581 w 1300029"/>
              <a:gd name="connsiteY39" fmla="*/ 1514818 h 2847605"/>
              <a:gd name="connsiteX40" fmla="*/ 145566 w 1300029"/>
              <a:gd name="connsiteY40" fmla="*/ 1207869 h 2847605"/>
              <a:gd name="connsiteX41" fmla="*/ 329144 w 1300029"/>
              <a:gd name="connsiteY41" fmla="*/ 948171 h 2847605"/>
              <a:gd name="connsiteX42" fmla="*/ 722949 w 1300029"/>
              <a:gd name="connsiteY42" fmla="*/ 1124064 h 2847605"/>
              <a:gd name="connsiteX43" fmla="*/ 815801 w 1300029"/>
              <a:gd name="connsiteY43" fmla="*/ 864187 h 2847605"/>
              <a:gd name="connsiteX44" fmla="*/ 539912 w 1300029"/>
              <a:gd name="connsiteY44" fmla="*/ 544711 h 2847605"/>
              <a:gd name="connsiteX45" fmla="*/ 461597 w 1300029"/>
              <a:gd name="connsiteY45" fmla="*/ 22638 h 2847605"/>
              <a:gd name="connsiteX46" fmla="*/ 562080 w 1300029"/>
              <a:gd name="connsiteY4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10902 w 1300029"/>
              <a:gd name="connsiteY17" fmla="*/ 2079921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2258 w 1300029"/>
              <a:gd name="connsiteY30" fmla="*/ 1933554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680332 w 1300029"/>
              <a:gd name="connsiteY30" fmla="*/ 2028781 h 2847605"/>
              <a:gd name="connsiteX31" fmla="*/ 1052258 w 1300029"/>
              <a:gd name="connsiteY31" fmla="*/ 1933554 h 2847605"/>
              <a:gd name="connsiteX32" fmla="*/ 1035781 w 1300029"/>
              <a:gd name="connsiteY32" fmla="*/ 2196684 h 2847605"/>
              <a:gd name="connsiteX33" fmla="*/ 1125285 w 1300029"/>
              <a:gd name="connsiteY33" fmla="*/ 2578976 h 2847605"/>
              <a:gd name="connsiteX34" fmla="*/ 1194914 w 1300029"/>
              <a:gd name="connsiteY34" fmla="*/ 2658333 h 2847605"/>
              <a:gd name="connsiteX35" fmla="*/ 1104905 w 1300029"/>
              <a:gd name="connsiteY35" fmla="*/ 2402632 h 2847605"/>
              <a:gd name="connsiteX36" fmla="*/ 1070526 w 1300029"/>
              <a:gd name="connsiteY36" fmla="*/ 2234767 h 2847605"/>
              <a:gd name="connsiteX37" fmla="*/ 1103126 w 1300029"/>
              <a:gd name="connsiteY37" fmla="*/ 1942805 h 2847605"/>
              <a:gd name="connsiteX38" fmla="*/ 963947 w 1300029"/>
              <a:gd name="connsiteY38" fmla="*/ 1822457 h 2847605"/>
              <a:gd name="connsiteX39" fmla="*/ 885128 w 1300029"/>
              <a:gd name="connsiteY39" fmla="*/ 1683633 h 2847605"/>
              <a:gd name="connsiteX40" fmla="*/ 715794 w 1300029"/>
              <a:gd name="connsiteY40" fmla="*/ 1583897 h 2847605"/>
              <a:gd name="connsiteX41" fmla="*/ 250581 w 1300029"/>
              <a:gd name="connsiteY41" fmla="*/ 1514818 h 2847605"/>
              <a:gd name="connsiteX42" fmla="*/ 145566 w 1300029"/>
              <a:gd name="connsiteY42" fmla="*/ 1207869 h 2847605"/>
              <a:gd name="connsiteX43" fmla="*/ 329144 w 1300029"/>
              <a:gd name="connsiteY43" fmla="*/ 948171 h 2847605"/>
              <a:gd name="connsiteX44" fmla="*/ 722949 w 1300029"/>
              <a:gd name="connsiteY44" fmla="*/ 1124064 h 2847605"/>
              <a:gd name="connsiteX45" fmla="*/ 815801 w 1300029"/>
              <a:gd name="connsiteY45" fmla="*/ 864187 h 2847605"/>
              <a:gd name="connsiteX46" fmla="*/ 539912 w 1300029"/>
              <a:gd name="connsiteY46" fmla="*/ 544711 h 2847605"/>
              <a:gd name="connsiteX47" fmla="*/ 461597 w 1300029"/>
              <a:gd name="connsiteY47" fmla="*/ 22638 h 2847605"/>
              <a:gd name="connsiteX48" fmla="*/ 562080 w 1300029"/>
              <a:gd name="connsiteY4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05607 w 1300029"/>
              <a:gd name="connsiteY18" fmla="*/ 218396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73539 w 1300029"/>
              <a:gd name="connsiteY31" fmla="*/ 252960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3558 w 1300029"/>
              <a:gd name="connsiteY32" fmla="*/ 2296825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9194 w 1300029"/>
              <a:gd name="connsiteY23" fmla="*/ 253312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86591 w 1300029"/>
              <a:gd name="connsiteY35" fmla="*/ 2309852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184987 w 1315869"/>
              <a:gd name="connsiteY29" fmla="*/ 206581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640411 w 1378360"/>
              <a:gd name="connsiteY0" fmla="*/ 29 h 2847605"/>
              <a:gd name="connsiteX1" fmla="*/ 713262 w 1378360"/>
              <a:gd name="connsiteY1" fmla="*/ 457229 h 2847605"/>
              <a:gd name="connsiteX2" fmla="*/ 1044544 w 1378360"/>
              <a:gd name="connsiteY2" fmla="*/ 615072 h 2847605"/>
              <a:gd name="connsiteX3" fmla="*/ 1378337 w 1378360"/>
              <a:gd name="connsiteY3" fmla="*/ 930234 h 2847605"/>
              <a:gd name="connsiteX4" fmla="*/ 1037282 w 1378360"/>
              <a:gd name="connsiteY4" fmla="*/ 1456282 h 2847605"/>
              <a:gd name="connsiteX5" fmla="*/ 730625 w 1378360"/>
              <a:gd name="connsiteY5" fmla="*/ 1228597 h 2847605"/>
              <a:gd name="connsiteX6" fmla="*/ 340896 w 1378360"/>
              <a:gd name="connsiteY6" fmla="*/ 1222085 h 2847605"/>
              <a:gd name="connsiteX7" fmla="*/ 719843 w 1378360"/>
              <a:gd name="connsiteY7" fmla="*/ 1488516 h 2847605"/>
              <a:gd name="connsiteX8" fmla="*/ 1015243 w 1378360"/>
              <a:gd name="connsiteY8" fmla="*/ 1599863 h 2847605"/>
              <a:gd name="connsiteX9" fmla="*/ 1088131 w 1378360"/>
              <a:gd name="connsiteY9" fmla="*/ 1769554 h 2847605"/>
              <a:gd name="connsiteX10" fmla="*/ 1240959 w 1378360"/>
              <a:gd name="connsiteY10" fmla="*/ 1887006 h 2847605"/>
              <a:gd name="connsiteX11" fmla="*/ 1213554 w 1378360"/>
              <a:gd name="connsiteY11" fmla="*/ 2270776 h 2847605"/>
              <a:gd name="connsiteX12" fmla="*/ 1307211 w 1378360"/>
              <a:gd name="connsiteY12" fmla="*/ 2540181 h 2847605"/>
              <a:gd name="connsiteX13" fmla="*/ 1295323 w 1378360"/>
              <a:gd name="connsiteY13" fmla="*/ 2723580 h 2847605"/>
              <a:gd name="connsiteX14" fmla="*/ 1150969 w 1378360"/>
              <a:gd name="connsiteY14" fmla="*/ 2608955 h 2847605"/>
              <a:gd name="connsiteX15" fmla="*/ 1053798 w 1378360"/>
              <a:gd name="connsiteY15" fmla="*/ 2225782 h 2847605"/>
              <a:gd name="connsiteX16" fmla="*/ 1057563 w 1378360"/>
              <a:gd name="connsiteY16" fmla="*/ 1995275 h 2847605"/>
              <a:gd name="connsiteX17" fmla="*/ 801121 w 1378360"/>
              <a:gd name="connsiteY17" fmla="*/ 2081685 h 2847605"/>
              <a:gd name="connsiteX18" fmla="*/ 689033 w 1378360"/>
              <a:gd name="connsiteY18" fmla="*/ 2189255 h 2847605"/>
              <a:gd name="connsiteX19" fmla="*/ 923074 w 1378360"/>
              <a:gd name="connsiteY19" fmla="*/ 2068949 h 2847605"/>
              <a:gd name="connsiteX20" fmla="*/ 1019703 w 1378360"/>
              <a:gd name="connsiteY20" fmla="*/ 2261467 h 2847605"/>
              <a:gd name="connsiteX21" fmla="*/ 1100020 w 1378360"/>
              <a:gd name="connsiteY21" fmla="*/ 2570160 h 2847605"/>
              <a:gd name="connsiteX22" fmla="*/ 852069 w 1378360"/>
              <a:gd name="connsiteY22" fmla="*/ 2647751 h 2847605"/>
              <a:gd name="connsiteX23" fmla="*/ 690732 w 1378360"/>
              <a:gd name="connsiteY23" fmla="*/ 2538417 h 2847605"/>
              <a:gd name="connsiteX24" fmla="*/ 831691 w 1378360"/>
              <a:gd name="connsiteY24" fmla="*/ 2466116 h 2847605"/>
              <a:gd name="connsiteX25" fmla="*/ 869053 w 1378360"/>
              <a:gd name="connsiteY25" fmla="*/ 2330331 h 2847605"/>
              <a:gd name="connsiteX26" fmla="*/ 719603 w 1378360"/>
              <a:gd name="connsiteY26" fmla="*/ 2395578 h 2847605"/>
              <a:gd name="connsiteX27" fmla="*/ 575249 w 1378360"/>
              <a:gd name="connsiteY27" fmla="*/ 2317986 h 2847605"/>
              <a:gd name="connsiteX28" fmla="*/ 396928 w 1378360"/>
              <a:gd name="connsiteY28" fmla="*/ 2127535 h 2847605"/>
              <a:gd name="connsiteX29" fmla="*/ 133693 w 1378360"/>
              <a:gd name="connsiteY29" fmla="*/ 2014673 h 2847605"/>
              <a:gd name="connsiteX30" fmla="*/ 534172 w 1378360"/>
              <a:gd name="connsiteY30" fmla="*/ 2582453 h 2847605"/>
              <a:gd name="connsiteX31" fmla="*/ 294894 w 1378360"/>
              <a:gd name="connsiteY31" fmla="*/ 2834187 h 2847605"/>
              <a:gd name="connsiteX32" fmla="*/ 119258 w 1378360"/>
              <a:gd name="connsiteY32" fmla="*/ 2708896 h 2847605"/>
              <a:gd name="connsiteX33" fmla="*/ 78331 w 1378360"/>
              <a:gd name="connsiteY33" fmla="*/ 2638559 h 2847605"/>
              <a:gd name="connsiteX34" fmla="*/ 218381 w 1378360"/>
              <a:gd name="connsiteY34" fmla="*/ 2615112 h 2847605"/>
              <a:gd name="connsiteX35" fmla="*/ 366594 w 1378360"/>
              <a:gd name="connsiteY35" fmla="*/ 2670378 h 2847605"/>
              <a:gd name="connsiteX36" fmla="*/ 5283 w 1378360"/>
              <a:gd name="connsiteY36" fmla="*/ 2114109 h 2847605"/>
              <a:gd name="connsiteX37" fmla="*/ 169357 w 1378360"/>
              <a:gd name="connsiteY37" fmla="*/ 1970586 h 2847605"/>
              <a:gd name="connsiteX38" fmla="*/ 415609 w 1378360"/>
              <a:gd name="connsiteY38" fmla="*/ 2067577 h 2847605"/>
              <a:gd name="connsiteX39" fmla="*/ 587136 w 1378360"/>
              <a:gd name="connsiteY39" fmla="*/ 2219233 h 2847605"/>
              <a:gd name="connsiteX40" fmla="*/ 739982 w 1378360"/>
              <a:gd name="connsiteY40" fmla="*/ 2328567 h 2847605"/>
              <a:gd name="connsiteX41" fmla="*/ 926794 w 1378360"/>
              <a:gd name="connsiteY41" fmla="*/ 2270373 h 2847605"/>
              <a:gd name="connsiteX42" fmla="*/ 943777 w 1378360"/>
              <a:gd name="connsiteY42" fmla="*/ 2510203 h 2847605"/>
              <a:gd name="connsiteX43" fmla="*/ 750172 w 1378360"/>
              <a:gd name="connsiteY43" fmla="*/ 2531363 h 2847605"/>
              <a:gd name="connsiteX44" fmla="*/ 879242 w 1378360"/>
              <a:gd name="connsiteY44" fmla="*/ 2577213 h 2847605"/>
              <a:gd name="connsiteX45" fmla="*/ 1010011 w 1378360"/>
              <a:gd name="connsiteY45" fmla="*/ 2519020 h 2847605"/>
              <a:gd name="connsiteX46" fmla="*/ 957338 w 1378360"/>
              <a:gd name="connsiteY46" fmla="*/ 2264759 h 2847605"/>
              <a:gd name="connsiteX47" fmla="*/ 904135 w 1378360"/>
              <a:gd name="connsiteY47" fmla="*/ 2147260 h 2847605"/>
              <a:gd name="connsiteX48" fmla="*/ 636387 w 1378360"/>
              <a:gd name="connsiteY48" fmla="*/ 2235105 h 2847605"/>
              <a:gd name="connsiteX49" fmla="*/ 758663 w 1378360"/>
              <a:gd name="connsiteY49" fmla="*/ 2028781 h 2847605"/>
              <a:gd name="connsiteX50" fmla="*/ 1130589 w 1378360"/>
              <a:gd name="connsiteY50" fmla="*/ 1933554 h 2847605"/>
              <a:gd name="connsiteX51" fmla="*/ 1114112 w 1378360"/>
              <a:gd name="connsiteY51" fmla="*/ 2196684 h 2847605"/>
              <a:gd name="connsiteX52" fmla="*/ 1203616 w 1378360"/>
              <a:gd name="connsiteY52" fmla="*/ 2578976 h 2847605"/>
              <a:gd name="connsiteX53" fmla="*/ 1273245 w 1378360"/>
              <a:gd name="connsiteY53" fmla="*/ 2658333 h 2847605"/>
              <a:gd name="connsiteX54" fmla="*/ 1183236 w 1378360"/>
              <a:gd name="connsiteY54" fmla="*/ 2402632 h 2847605"/>
              <a:gd name="connsiteX55" fmla="*/ 1148857 w 1378360"/>
              <a:gd name="connsiteY55" fmla="*/ 2234767 h 2847605"/>
              <a:gd name="connsiteX56" fmla="*/ 1181457 w 1378360"/>
              <a:gd name="connsiteY56" fmla="*/ 1942805 h 2847605"/>
              <a:gd name="connsiteX57" fmla="*/ 1042278 w 1378360"/>
              <a:gd name="connsiteY57" fmla="*/ 1822457 h 2847605"/>
              <a:gd name="connsiteX58" fmla="*/ 963459 w 1378360"/>
              <a:gd name="connsiteY58" fmla="*/ 1683633 h 2847605"/>
              <a:gd name="connsiteX59" fmla="*/ 794125 w 1378360"/>
              <a:gd name="connsiteY59" fmla="*/ 1583897 h 2847605"/>
              <a:gd name="connsiteX60" fmla="*/ 328912 w 1378360"/>
              <a:gd name="connsiteY60" fmla="*/ 1514818 h 2847605"/>
              <a:gd name="connsiteX61" fmla="*/ 223897 w 1378360"/>
              <a:gd name="connsiteY61" fmla="*/ 1207869 h 2847605"/>
              <a:gd name="connsiteX62" fmla="*/ 407475 w 1378360"/>
              <a:gd name="connsiteY62" fmla="*/ 948171 h 2847605"/>
              <a:gd name="connsiteX63" fmla="*/ 801280 w 1378360"/>
              <a:gd name="connsiteY63" fmla="*/ 1124064 h 2847605"/>
              <a:gd name="connsiteX64" fmla="*/ 894132 w 1378360"/>
              <a:gd name="connsiteY64" fmla="*/ 864187 h 2847605"/>
              <a:gd name="connsiteX65" fmla="*/ 618243 w 1378360"/>
              <a:gd name="connsiteY65" fmla="*/ 544711 h 2847605"/>
              <a:gd name="connsiteX66" fmla="*/ 539928 w 1378360"/>
              <a:gd name="connsiteY66" fmla="*/ 22638 h 2847605"/>
              <a:gd name="connsiteX67" fmla="*/ 640411 w 1378360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617 w 1373566"/>
              <a:gd name="connsiteY0" fmla="*/ 29 h 2847605"/>
              <a:gd name="connsiteX1" fmla="*/ 708468 w 1373566"/>
              <a:gd name="connsiteY1" fmla="*/ 457229 h 2847605"/>
              <a:gd name="connsiteX2" fmla="*/ 1039750 w 1373566"/>
              <a:gd name="connsiteY2" fmla="*/ 615072 h 2847605"/>
              <a:gd name="connsiteX3" fmla="*/ 1373543 w 1373566"/>
              <a:gd name="connsiteY3" fmla="*/ 930234 h 2847605"/>
              <a:gd name="connsiteX4" fmla="*/ 1032488 w 1373566"/>
              <a:gd name="connsiteY4" fmla="*/ 1456282 h 2847605"/>
              <a:gd name="connsiteX5" fmla="*/ 725831 w 1373566"/>
              <a:gd name="connsiteY5" fmla="*/ 1228597 h 2847605"/>
              <a:gd name="connsiteX6" fmla="*/ 336102 w 1373566"/>
              <a:gd name="connsiteY6" fmla="*/ 1222085 h 2847605"/>
              <a:gd name="connsiteX7" fmla="*/ 715049 w 1373566"/>
              <a:gd name="connsiteY7" fmla="*/ 1488516 h 2847605"/>
              <a:gd name="connsiteX8" fmla="*/ 1010449 w 1373566"/>
              <a:gd name="connsiteY8" fmla="*/ 1599863 h 2847605"/>
              <a:gd name="connsiteX9" fmla="*/ 1083337 w 1373566"/>
              <a:gd name="connsiteY9" fmla="*/ 1769554 h 2847605"/>
              <a:gd name="connsiteX10" fmla="*/ 1236165 w 1373566"/>
              <a:gd name="connsiteY10" fmla="*/ 1887006 h 2847605"/>
              <a:gd name="connsiteX11" fmla="*/ 1208760 w 1373566"/>
              <a:gd name="connsiteY11" fmla="*/ 2270776 h 2847605"/>
              <a:gd name="connsiteX12" fmla="*/ 1302417 w 1373566"/>
              <a:gd name="connsiteY12" fmla="*/ 2540181 h 2847605"/>
              <a:gd name="connsiteX13" fmla="*/ 1290529 w 1373566"/>
              <a:gd name="connsiteY13" fmla="*/ 2723580 h 2847605"/>
              <a:gd name="connsiteX14" fmla="*/ 1146175 w 1373566"/>
              <a:gd name="connsiteY14" fmla="*/ 2608955 h 2847605"/>
              <a:gd name="connsiteX15" fmla="*/ 1049004 w 1373566"/>
              <a:gd name="connsiteY15" fmla="*/ 2225782 h 2847605"/>
              <a:gd name="connsiteX16" fmla="*/ 1052769 w 1373566"/>
              <a:gd name="connsiteY16" fmla="*/ 1995275 h 2847605"/>
              <a:gd name="connsiteX17" fmla="*/ 796327 w 1373566"/>
              <a:gd name="connsiteY17" fmla="*/ 2081685 h 2847605"/>
              <a:gd name="connsiteX18" fmla="*/ 684239 w 1373566"/>
              <a:gd name="connsiteY18" fmla="*/ 2189255 h 2847605"/>
              <a:gd name="connsiteX19" fmla="*/ 918280 w 1373566"/>
              <a:gd name="connsiteY19" fmla="*/ 2068949 h 2847605"/>
              <a:gd name="connsiteX20" fmla="*/ 1014909 w 1373566"/>
              <a:gd name="connsiteY20" fmla="*/ 2261467 h 2847605"/>
              <a:gd name="connsiteX21" fmla="*/ 1095226 w 1373566"/>
              <a:gd name="connsiteY21" fmla="*/ 2570160 h 2847605"/>
              <a:gd name="connsiteX22" fmla="*/ 847275 w 1373566"/>
              <a:gd name="connsiteY22" fmla="*/ 2647751 h 2847605"/>
              <a:gd name="connsiteX23" fmla="*/ 685938 w 1373566"/>
              <a:gd name="connsiteY23" fmla="*/ 2538417 h 2847605"/>
              <a:gd name="connsiteX24" fmla="*/ 826897 w 1373566"/>
              <a:gd name="connsiteY24" fmla="*/ 2466116 h 2847605"/>
              <a:gd name="connsiteX25" fmla="*/ 864259 w 1373566"/>
              <a:gd name="connsiteY25" fmla="*/ 2330331 h 2847605"/>
              <a:gd name="connsiteX26" fmla="*/ 714809 w 1373566"/>
              <a:gd name="connsiteY26" fmla="*/ 2395578 h 2847605"/>
              <a:gd name="connsiteX27" fmla="*/ 570455 w 1373566"/>
              <a:gd name="connsiteY27" fmla="*/ 2317986 h 2847605"/>
              <a:gd name="connsiteX28" fmla="*/ 392134 w 1373566"/>
              <a:gd name="connsiteY28" fmla="*/ 2127535 h 2847605"/>
              <a:gd name="connsiteX29" fmla="*/ 115313 w 1373566"/>
              <a:gd name="connsiteY29" fmla="*/ 2023490 h 2847605"/>
              <a:gd name="connsiteX30" fmla="*/ 173055 w 1373566"/>
              <a:gd name="connsiteY30" fmla="*/ 2129298 h 2847605"/>
              <a:gd name="connsiteX31" fmla="*/ 529378 w 1373566"/>
              <a:gd name="connsiteY31" fmla="*/ 2582453 h 2847605"/>
              <a:gd name="connsiteX32" fmla="*/ 290100 w 1373566"/>
              <a:gd name="connsiteY32" fmla="*/ 2834187 h 2847605"/>
              <a:gd name="connsiteX33" fmla="*/ 114464 w 1373566"/>
              <a:gd name="connsiteY33" fmla="*/ 2708896 h 2847605"/>
              <a:gd name="connsiteX34" fmla="*/ 73537 w 1373566"/>
              <a:gd name="connsiteY34" fmla="*/ 2638559 h 2847605"/>
              <a:gd name="connsiteX35" fmla="*/ 213587 w 1373566"/>
              <a:gd name="connsiteY35" fmla="*/ 2615112 h 2847605"/>
              <a:gd name="connsiteX36" fmla="*/ 361800 w 1373566"/>
              <a:gd name="connsiteY36" fmla="*/ 2670378 h 2847605"/>
              <a:gd name="connsiteX37" fmla="*/ 139089 w 1373566"/>
              <a:gd name="connsiteY37" fmla="*/ 2381471 h 2847605"/>
              <a:gd name="connsiteX38" fmla="*/ 489 w 1373566"/>
              <a:gd name="connsiteY38" fmla="*/ 2114109 h 2847605"/>
              <a:gd name="connsiteX39" fmla="*/ 164563 w 1373566"/>
              <a:gd name="connsiteY39" fmla="*/ 1970586 h 2847605"/>
              <a:gd name="connsiteX40" fmla="*/ 410815 w 1373566"/>
              <a:gd name="connsiteY40" fmla="*/ 2067577 h 2847605"/>
              <a:gd name="connsiteX41" fmla="*/ 582342 w 1373566"/>
              <a:gd name="connsiteY41" fmla="*/ 2219233 h 2847605"/>
              <a:gd name="connsiteX42" fmla="*/ 735188 w 1373566"/>
              <a:gd name="connsiteY42" fmla="*/ 2328567 h 2847605"/>
              <a:gd name="connsiteX43" fmla="*/ 922000 w 1373566"/>
              <a:gd name="connsiteY43" fmla="*/ 2270373 h 2847605"/>
              <a:gd name="connsiteX44" fmla="*/ 938983 w 1373566"/>
              <a:gd name="connsiteY44" fmla="*/ 2510203 h 2847605"/>
              <a:gd name="connsiteX45" fmla="*/ 745378 w 1373566"/>
              <a:gd name="connsiteY45" fmla="*/ 2531363 h 2847605"/>
              <a:gd name="connsiteX46" fmla="*/ 874448 w 1373566"/>
              <a:gd name="connsiteY46" fmla="*/ 2577213 h 2847605"/>
              <a:gd name="connsiteX47" fmla="*/ 1005217 w 1373566"/>
              <a:gd name="connsiteY47" fmla="*/ 2519020 h 2847605"/>
              <a:gd name="connsiteX48" fmla="*/ 952544 w 1373566"/>
              <a:gd name="connsiteY48" fmla="*/ 2264759 h 2847605"/>
              <a:gd name="connsiteX49" fmla="*/ 899341 w 1373566"/>
              <a:gd name="connsiteY49" fmla="*/ 2147260 h 2847605"/>
              <a:gd name="connsiteX50" fmla="*/ 631593 w 1373566"/>
              <a:gd name="connsiteY50" fmla="*/ 2235105 h 2847605"/>
              <a:gd name="connsiteX51" fmla="*/ 753869 w 1373566"/>
              <a:gd name="connsiteY51" fmla="*/ 2028781 h 2847605"/>
              <a:gd name="connsiteX52" fmla="*/ 1125795 w 1373566"/>
              <a:gd name="connsiteY52" fmla="*/ 1933554 h 2847605"/>
              <a:gd name="connsiteX53" fmla="*/ 1109318 w 1373566"/>
              <a:gd name="connsiteY53" fmla="*/ 2196684 h 2847605"/>
              <a:gd name="connsiteX54" fmla="*/ 1198822 w 1373566"/>
              <a:gd name="connsiteY54" fmla="*/ 2578976 h 2847605"/>
              <a:gd name="connsiteX55" fmla="*/ 1268451 w 1373566"/>
              <a:gd name="connsiteY55" fmla="*/ 2658333 h 2847605"/>
              <a:gd name="connsiteX56" fmla="*/ 1178442 w 1373566"/>
              <a:gd name="connsiteY56" fmla="*/ 2402632 h 2847605"/>
              <a:gd name="connsiteX57" fmla="*/ 1144063 w 1373566"/>
              <a:gd name="connsiteY57" fmla="*/ 2234767 h 2847605"/>
              <a:gd name="connsiteX58" fmla="*/ 1176663 w 1373566"/>
              <a:gd name="connsiteY58" fmla="*/ 1942805 h 2847605"/>
              <a:gd name="connsiteX59" fmla="*/ 1037484 w 1373566"/>
              <a:gd name="connsiteY59" fmla="*/ 1822457 h 2847605"/>
              <a:gd name="connsiteX60" fmla="*/ 958665 w 1373566"/>
              <a:gd name="connsiteY60" fmla="*/ 1683633 h 2847605"/>
              <a:gd name="connsiteX61" fmla="*/ 789331 w 1373566"/>
              <a:gd name="connsiteY61" fmla="*/ 1583897 h 2847605"/>
              <a:gd name="connsiteX62" fmla="*/ 324118 w 1373566"/>
              <a:gd name="connsiteY62" fmla="*/ 1514818 h 2847605"/>
              <a:gd name="connsiteX63" fmla="*/ 219103 w 1373566"/>
              <a:gd name="connsiteY63" fmla="*/ 1207869 h 2847605"/>
              <a:gd name="connsiteX64" fmla="*/ 402681 w 1373566"/>
              <a:gd name="connsiteY64" fmla="*/ 948171 h 2847605"/>
              <a:gd name="connsiteX65" fmla="*/ 796486 w 1373566"/>
              <a:gd name="connsiteY65" fmla="*/ 1124064 h 2847605"/>
              <a:gd name="connsiteX66" fmla="*/ 889338 w 1373566"/>
              <a:gd name="connsiteY66" fmla="*/ 864187 h 2847605"/>
              <a:gd name="connsiteX67" fmla="*/ 613449 w 1373566"/>
              <a:gd name="connsiteY67" fmla="*/ 544711 h 2847605"/>
              <a:gd name="connsiteX68" fmla="*/ 535134 w 1373566"/>
              <a:gd name="connsiteY68" fmla="*/ 22638 h 2847605"/>
              <a:gd name="connsiteX69" fmla="*/ 635617 w 1373566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515 w 1373464"/>
              <a:gd name="connsiteY0" fmla="*/ 29 h 2840255"/>
              <a:gd name="connsiteX1" fmla="*/ 708366 w 1373464"/>
              <a:gd name="connsiteY1" fmla="*/ 457229 h 2840255"/>
              <a:gd name="connsiteX2" fmla="*/ 1039648 w 1373464"/>
              <a:gd name="connsiteY2" fmla="*/ 615072 h 2840255"/>
              <a:gd name="connsiteX3" fmla="*/ 1373441 w 1373464"/>
              <a:gd name="connsiteY3" fmla="*/ 930234 h 2840255"/>
              <a:gd name="connsiteX4" fmla="*/ 1032386 w 1373464"/>
              <a:gd name="connsiteY4" fmla="*/ 1456282 h 2840255"/>
              <a:gd name="connsiteX5" fmla="*/ 725729 w 1373464"/>
              <a:gd name="connsiteY5" fmla="*/ 1228597 h 2840255"/>
              <a:gd name="connsiteX6" fmla="*/ 336000 w 1373464"/>
              <a:gd name="connsiteY6" fmla="*/ 1222085 h 2840255"/>
              <a:gd name="connsiteX7" fmla="*/ 714947 w 1373464"/>
              <a:gd name="connsiteY7" fmla="*/ 1488516 h 2840255"/>
              <a:gd name="connsiteX8" fmla="*/ 1010347 w 1373464"/>
              <a:gd name="connsiteY8" fmla="*/ 1599863 h 2840255"/>
              <a:gd name="connsiteX9" fmla="*/ 1083235 w 1373464"/>
              <a:gd name="connsiteY9" fmla="*/ 1769554 h 2840255"/>
              <a:gd name="connsiteX10" fmla="*/ 1236063 w 1373464"/>
              <a:gd name="connsiteY10" fmla="*/ 1887006 h 2840255"/>
              <a:gd name="connsiteX11" fmla="*/ 1208658 w 1373464"/>
              <a:gd name="connsiteY11" fmla="*/ 2270776 h 2840255"/>
              <a:gd name="connsiteX12" fmla="*/ 1302315 w 1373464"/>
              <a:gd name="connsiteY12" fmla="*/ 2540181 h 2840255"/>
              <a:gd name="connsiteX13" fmla="*/ 1290427 w 1373464"/>
              <a:gd name="connsiteY13" fmla="*/ 2723580 h 2840255"/>
              <a:gd name="connsiteX14" fmla="*/ 1146073 w 1373464"/>
              <a:gd name="connsiteY14" fmla="*/ 2608955 h 2840255"/>
              <a:gd name="connsiteX15" fmla="*/ 1048902 w 1373464"/>
              <a:gd name="connsiteY15" fmla="*/ 2225782 h 2840255"/>
              <a:gd name="connsiteX16" fmla="*/ 1052667 w 1373464"/>
              <a:gd name="connsiteY16" fmla="*/ 1995275 h 2840255"/>
              <a:gd name="connsiteX17" fmla="*/ 796225 w 1373464"/>
              <a:gd name="connsiteY17" fmla="*/ 2081685 h 2840255"/>
              <a:gd name="connsiteX18" fmla="*/ 684137 w 1373464"/>
              <a:gd name="connsiteY18" fmla="*/ 2189255 h 2840255"/>
              <a:gd name="connsiteX19" fmla="*/ 918178 w 1373464"/>
              <a:gd name="connsiteY19" fmla="*/ 2068949 h 2840255"/>
              <a:gd name="connsiteX20" fmla="*/ 1014807 w 1373464"/>
              <a:gd name="connsiteY20" fmla="*/ 2261467 h 2840255"/>
              <a:gd name="connsiteX21" fmla="*/ 1095124 w 1373464"/>
              <a:gd name="connsiteY21" fmla="*/ 2570160 h 2840255"/>
              <a:gd name="connsiteX22" fmla="*/ 847173 w 1373464"/>
              <a:gd name="connsiteY22" fmla="*/ 2647751 h 2840255"/>
              <a:gd name="connsiteX23" fmla="*/ 685836 w 1373464"/>
              <a:gd name="connsiteY23" fmla="*/ 2538417 h 2840255"/>
              <a:gd name="connsiteX24" fmla="*/ 826795 w 1373464"/>
              <a:gd name="connsiteY24" fmla="*/ 2466116 h 2840255"/>
              <a:gd name="connsiteX25" fmla="*/ 864157 w 1373464"/>
              <a:gd name="connsiteY25" fmla="*/ 2330331 h 2840255"/>
              <a:gd name="connsiteX26" fmla="*/ 714707 w 1373464"/>
              <a:gd name="connsiteY26" fmla="*/ 2395578 h 2840255"/>
              <a:gd name="connsiteX27" fmla="*/ 570353 w 1373464"/>
              <a:gd name="connsiteY27" fmla="*/ 2317986 h 2840255"/>
              <a:gd name="connsiteX28" fmla="*/ 392032 w 1373464"/>
              <a:gd name="connsiteY28" fmla="*/ 2127535 h 2840255"/>
              <a:gd name="connsiteX29" fmla="*/ 115211 w 1373464"/>
              <a:gd name="connsiteY29" fmla="*/ 2023490 h 2840255"/>
              <a:gd name="connsiteX30" fmla="*/ 172953 w 1373464"/>
              <a:gd name="connsiteY30" fmla="*/ 2129298 h 2840255"/>
              <a:gd name="connsiteX31" fmla="*/ 471851 w 1373464"/>
              <a:gd name="connsiteY31" fmla="*/ 2256266 h 2840255"/>
              <a:gd name="connsiteX32" fmla="*/ 614191 w 1373464"/>
              <a:gd name="connsiteY32" fmla="*/ 2473119 h 2840255"/>
              <a:gd name="connsiteX33" fmla="*/ 289998 w 1373464"/>
              <a:gd name="connsiteY33" fmla="*/ 2834187 h 2840255"/>
              <a:gd name="connsiteX34" fmla="*/ 114362 w 1373464"/>
              <a:gd name="connsiteY34" fmla="*/ 2708896 h 2840255"/>
              <a:gd name="connsiteX35" fmla="*/ 73435 w 1373464"/>
              <a:gd name="connsiteY35" fmla="*/ 2638559 h 2840255"/>
              <a:gd name="connsiteX36" fmla="*/ 213485 w 1373464"/>
              <a:gd name="connsiteY36" fmla="*/ 2615112 h 2840255"/>
              <a:gd name="connsiteX37" fmla="*/ 361698 w 1373464"/>
              <a:gd name="connsiteY37" fmla="*/ 2670378 h 2840255"/>
              <a:gd name="connsiteX38" fmla="*/ 415808 w 1373464"/>
              <a:gd name="connsiteY38" fmla="*/ 2291534 h 2840255"/>
              <a:gd name="connsiteX39" fmla="*/ 196729 w 1373464"/>
              <a:gd name="connsiteY39" fmla="*/ 2191019 h 2840255"/>
              <a:gd name="connsiteX40" fmla="*/ 387 w 1373464"/>
              <a:gd name="connsiteY40" fmla="*/ 2114109 h 2840255"/>
              <a:gd name="connsiteX41" fmla="*/ 164461 w 1373464"/>
              <a:gd name="connsiteY41" fmla="*/ 1970586 h 2840255"/>
              <a:gd name="connsiteX42" fmla="*/ 410713 w 1373464"/>
              <a:gd name="connsiteY42" fmla="*/ 2067577 h 2840255"/>
              <a:gd name="connsiteX43" fmla="*/ 582240 w 1373464"/>
              <a:gd name="connsiteY43" fmla="*/ 2219233 h 2840255"/>
              <a:gd name="connsiteX44" fmla="*/ 735086 w 1373464"/>
              <a:gd name="connsiteY44" fmla="*/ 2328567 h 2840255"/>
              <a:gd name="connsiteX45" fmla="*/ 921898 w 1373464"/>
              <a:gd name="connsiteY45" fmla="*/ 2270373 h 2840255"/>
              <a:gd name="connsiteX46" fmla="*/ 938881 w 1373464"/>
              <a:gd name="connsiteY46" fmla="*/ 2510203 h 2840255"/>
              <a:gd name="connsiteX47" fmla="*/ 745276 w 1373464"/>
              <a:gd name="connsiteY47" fmla="*/ 2531363 h 2840255"/>
              <a:gd name="connsiteX48" fmla="*/ 874346 w 1373464"/>
              <a:gd name="connsiteY48" fmla="*/ 2577213 h 2840255"/>
              <a:gd name="connsiteX49" fmla="*/ 1005115 w 1373464"/>
              <a:gd name="connsiteY49" fmla="*/ 2519020 h 2840255"/>
              <a:gd name="connsiteX50" fmla="*/ 952442 w 1373464"/>
              <a:gd name="connsiteY50" fmla="*/ 2264759 h 2840255"/>
              <a:gd name="connsiteX51" fmla="*/ 899239 w 1373464"/>
              <a:gd name="connsiteY51" fmla="*/ 2147260 h 2840255"/>
              <a:gd name="connsiteX52" fmla="*/ 631491 w 1373464"/>
              <a:gd name="connsiteY52" fmla="*/ 2235105 h 2840255"/>
              <a:gd name="connsiteX53" fmla="*/ 753767 w 1373464"/>
              <a:gd name="connsiteY53" fmla="*/ 2028781 h 2840255"/>
              <a:gd name="connsiteX54" fmla="*/ 1125693 w 1373464"/>
              <a:gd name="connsiteY54" fmla="*/ 1933554 h 2840255"/>
              <a:gd name="connsiteX55" fmla="*/ 1109216 w 1373464"/>
              <a:gd name="connsiteY55" fmla="*/ 2196684 h 2840255"/>
              <a:gd name="connsiteX56" fmla="*/ 1198720 w 1373464"/>
              <a:gd name="connsiteY56" fmla="*/ 2578976 h 2840255"/>
              <a:gd name="connsiteX57" fmla="*/ 1268349 w 1373464"/>
              <a:gd name="connsiteY57" fmla="*/ 2658333 h 2840255"/>
              <a:gd name="connsiteX58" fmla="*/ 1178340 w 1373464"/>
              <a:gd name="connsiteY58" fmla="*/ 2402632 h 2840255"/>
              <a:gd name="connsiteX59" fmla="*/ 1143961 w 1373464"/>
              <a:gd name="connsiteY59" fmla="*/ 2234767 h 2840255"/>
              <a:gd name="connsiteX60" fmla="*/ 1176561 w 1373464"/>
              <a:gd name="connsiteY60" fmla="*/ 1942805 h 2840255"/>
              <a:gd name="connsiteX61" fmla="*/ 1037382 w 1373464"/>
              <a:gd name="connsiteY61" fmla="*/ 1822457 h 2840255"/>
              <a:gd name="connsiteX62" fmla="*/ 958563 w 1373464"/>
              <a:gd name="connsiteY62" fmla="*/ 1683633 h 2840255"/>
              <a:gd name="connsiteX63" fmla="*/ 789229 w 1373464"/>
              <a:gd name="connsiteY63" fmla="*/ 1583897 h 2840255"/>
              <a:gd name="connsiteX64" fmla="*/ 324016 w 1373464"/>
              <a:gd name="connsiteY64" fmla="*/ 1514818 h 2840255"/>
              <a:gd name="connsiteX65" fmla="*/ 219001 w 1373464"/>
              <a:gd name="connsiteY65" fmla="*/ 1207869 h 2840255"/>
              <a:gd name="connsiteX66" fmla="*/ 402579 w 1373464"/>
              <a:gd name="connsiteY66" fmla="*/ 948171 h 2840255"/>
              <a:gd name="connsiteX67" fmla="*/ 796384 w 1373464"/>
              <a:gd name="connsiteY67" fmla="*/ 1124064 h 2840255"/>
              <a:gd name="connsiteX68" fmla="*/ 889236 w 1373464"/>
              <a:gd name="connsiteY68" fmla="*/ 864187 h 2840255"/>
              <a:gd name="connsiteX69" fmla="*/ 613347 w 1373464"/>
              <a:gd name="connsiteY69" fmla="*/ 544711 h 2840255"/>
              <a:gd name="connsiteX70" fmla="*/ 535032 w 1373464"/>
              <a:gd name="connsiteY70" fmla="*/ 22638 h 2840255"/>
              <a:gd name="connsiteX71" fmla="*/ 635515 w 1373464"/>
              <a:gd name="connsiteY71" fmla="*/ 29 h 2840255"/>
              <a:gd name="connsiteX0" fmla="*/ 631862 w 1369811"/>
              <a:gd name="connsiteY0" fmla="*/ 29 h 2840255"/>
              <a:gd name="connsiteX1" fmla="*/ 704713 w 1369811"/>
              <a:gd name="connsiteY1" fmla="*/ 457229 h 2840255"/>
              <a:gd name="connsiteX2" fmla="*/ 1035995 w 1369811"/>
              <a:gd name="connsiteY2" fmla="*/ 615072 h 2840255"/>
              <a:gd name="connsiteX3" fmla="*/ 1369788 w 1369811"/>
              <a:gd name="connsiteY3" fmla="*/ 930234 h 2840255"/>
              <a:gd name="connsiteX4" fmla="*/ 1028733 w 1369811"/>
              <a:gd name="connsiteY4" fmla="*/ 1456282 h 2840255"/>
              <a:gd name="connsiteX5" fmla="*/ 722076 w 1369811"/>
              <a:gd name="connsiteY5" fmla="*/ 1228597 h 2840255"/>
              <a:gd name="connsiteX6" fmla="*/ 332347 w 1369811"/>
              <a:gd name="connsiteY6" fmla="*/ 1222085 h 2840255"/>
              <a:gd name="connsiteX7" fmla="*/ 711294 w 1369811"/>
              <a:gd name="connsiteY7" fmla="*/ 1488516 h 2840255"/>
              <a:gd name="connsiteX8" fmla="*/ 1006694 w 1369811"/>
              <a:gd name="connsiteY8" fmla="*/ 1599863 h 2840255"/>
              <a:gd name="connsiteX9" fmla="*/ 1079582 w 1369811"/>
              <a:gd name="connsiteY9" fmla="*/ 1769554 h 2840255"/>
              <a:gd name="connsiteX10" fmla="*/ 1232410 w 1369811"/>
              <a:gd name="connsiteY10" fmla="*/ 1887006 h 2840255"/>
              <a:gd name="connsiteX11" fmla="*/ 1205005 w 1369811"/>
              <a:gd name="connsiteY11" fmla="*/ 2270776 h 2840255"/>
              <a:gd name="connsiteX12" fmla="*/ 1298662 w 1369811"/>
              <a:gd name="connsiteY12" fmla="*/ 2540181 h 2840255"/>
              <a:gd name="connsiteX13" fmla="*/ 1286774 w 1369811"/>
              <a:gd name="connsiteY13" fmla="*/ 2723580 h 2840255"/>
              <a:gd name="connsiteX14" fmla="*/ 1142420 w 1369811"/>
              <a:gd name="connsiteY14" fmla="*/ 2608955 h 2840255"/>
              <a:gd name="connsiteX15" fmla="*/ 1045249 w 1369811"/>
              <a:gd name="connsiteY15" fmla="*/ 2225782 h 2840255"/>
              <a:gd name="connsiteX16" fmla="*/ 1049014 w 1369811"/>
              <a:gd name="connsiteY16" fmla="*/ 1995275 h 2840255"/>
              <a:gd name="connsiteX17" fmla="*/ 792572 w 1369811"/>
              <a:gd name="connsiteY17" fmla="*/ 2081685 h 2840255"/>
              <a:gd name="connsiteX18" fmla="*/ 680484 w 1369811"/>
              <a:gd name="connsiteY18" fmla="*/ 2189255 h 2840255"/>
              <a:gd name="connsiteX19" fmla="*/ 914525 w 1369811"/>
              <a:gd name="connsiteY19" fmla="*/ 2068949 h 2840255"/>
              <a:gd name="connsiteX20" fmla="*/ 1011154 w 1369811"/>
              <a:gd name="connsiteY20" fmla="*/ 2261467 h 2840255"/>
              <a:gd name="connsiteX21" fmla="*/ 1091471 w 1369811"/>
              <a:gd name="connsiteY21" fmla="*/ 2570160 h 2840255"/>
              <a:gd name="connsiteX22" fmla="*/ 843520 w 1369811"/>
              <a:gd name="connsiteY22" fmla="*/ 2647751 h 2840255"/>
              <a:gd name="connsiteX23" fmla="*/ 682183 w 1369811"/>
              <a:gd name="connsiteY23" fmla="*/ 2538417 h 2840255"/>
              <a:gd name="connsiteX24" fmla="*/ 823142 w 1369811"/>
              <a:gd name="connsiteY24" fmla="*/ 2466116 h 2840255"/>
              <a:gd name="connsiteX25" fmla="*/ 860504 w 1369811"/>
              <a:gd name="connsiteY25" fmla="*/ 2330331 h 2840255"/>
              <a:gd name="connsiteX26" fmla="*/ 711054 w 1369811"/>
              <a:gd name="connsiteY26" fmla="*/ 2395578 h 2840255"/>
              <a:gd name="connsiteX27" fmla="*/ 566700 w 1369811"/>
              <a:gd name="connsiteY27" fmla="*/ 2317986 h 2840255"/>
              <a:gd name="connsiteX28" fmla="*/ 388379 w 1369811"/>
              <a:gd name="connsiteY28" fmla="*/ 2127535 h 2840255"/>
              <a:gd name="connsiteX29" fmla="*/ 111558 w 1369811"/>
              <a:gd name="connsiteY29" fmla="*/ 2023490 h 2840255"/>
              <a:gd name="connsiteX30" fmla="*/ 169300 w 1369811"/>
              <a:gd name="connsiteY30" fmla="*/ 2129298 h 2840255"/>
              <a:gd name="connsiteX31" fmla="*/ 468198 w 1369811"/>
              <a:gd name="connsiteY31" fmla="*/ 2256266 h 2840255"/>
              <a:gd name="connsiteX32" fmla="*/ 610538 w 1369811"/>
              <a:gd name="connsiteY32" fmla="*/ 2473119 h 2840255"/>
              <a:gd name="connsiteX33" fmla="*/ 286345 w 1369811"/>
              <a:gd name="connsiteY33" fmla="*/ 2834187 h 2840255"/>
              <a:gd name="connsiteX34" fmla="*/ 110709 w 1369811"/>
              <a:gd name="connsiteY34" fmla="*/ 2708896 h 2840255"/>
              <a:gd name="connsiteX35" fmla="*/ 69782 w 1369811"/>
              <a:gd name="connsiteY35" fmla="*/ 2638559 h 2840255"/>
              <a:gd name="connsiteX36" fmla="*/ 209832 w 1369811"/>
              <a:gd name="connsiteY36" fmla="*/ 2615112 h 2840255"/>
              <a:gd name="connsiteX37" fmla="*/ 358045 w 1369811"/>
              <a:gd name="connsiteY37" fmla="*/ 2670378 h 2840255"/>
              <a:gd name="connsiteX38" fmla="*/ 412155 w 1369811"/>
              <a:gd name="connsiteY38" fmla="*/ 2291534 h 2840255"/>
              <a:gd name="connsiteX39" fmla="*/ 193076 w 1369811"/>
              <a:gd name="connsiteY39" fmla="*/ 2191019 h 2840255"/>
              <a:gd name="connsiteX40" fmla="*/ 131 w 1369811"/>
              <a:gd name="connsiteY40" fmla="*/ 2105292 h 2840255"/>
              <a:gd name="connsiteX41" fmla="*/ 160808 w 1369811"/>
              <a:gd name="connsiteY41" fmla="*/ 1970586 h 2840255"/>
              <a:gd name="connsiteX42" fmla="*/ 407060 w 1369811"/>
              <a:gd name="connsiteY42" fmla="*/ 2067577 h 2840255"/>
              <a:gd name="connsiteX43" fmla="*/ 578587 w 1369811"/>
              <a:gd name="connsiteY43" fmla="*/ 2219233 h 2840255"/>
              <a:gd name="connsiteX44" fmla="*/ 731433 w 1369811"/>
              <a:gd name="connsiteY44" fmla="*/ 2328567 h 2840255"/>
              <a:gd name="connsiteX45" fmla="*/ 918245 w 1369811"/>
              <a:gd name="connsiteY45" fmla="*/ 2270373 h 2840255"/>
              <a:gd name="connsiteX46" fmla="*/ 935228 w 1369811"/>
              <a:gd name="connsiteY46" fmla="*/ 2510203 h 2840255"/>
              <a:gd name="connsiteX47" fmla="*/ 741623 w 1369811"/>
              <a:gd name="connsiteY47" fmla="*/ 2531363 h 2840255"/>
              <a:gd name="connsiteX48" fmla="*/ 870693 w 1369811"/>
              <a:gd name="connsiteY48" fmla="*/ 2577213 h 2840255"/>
              <a:gd name="connsiteX49" fmla="*/ 1001462 w 1369811"/>
              <a:gd name="connsiteY49" fmla="*/ 2519020 h 2840255"/>
              <a:gd name="connsiteX50" fmla="*/ 948789 w 1369811"/>
              <a:gd name="connsiteY50" fmla="*/ 2264759 h 2840255"/>
              <a:gd name="connsiteX51" fmla="*/ 895586 w 1369811"/>
              <a:gd name="connsiteY51" fmla="*/ 2147260 h 2840255"/>
              <a:gd name="connsiteX52" fmla="*/ 627838 w 1369811"/>
              <a:gd name="connsiteY52" fmla="*/ 2235105 h 2840255"/>
              <a:gd name="connsiteX53" fmla="*/ 750114 w 1369811"/>
              <a:gd name="connsiteY53" fmla="*/ 2028781 h 2840255"/>
              <a:gd name="connsiteX54" fmla="*/ 1122040 w 1369811"/>
              <a:gd name="connsiteY54" fmla="*/ 1933554 h 2840255"/>
              <a:gd name="connsiteX55" fmla="*/ 1105563 w 1369811"/>
              <a:gd name="connsiteY55" fmla="*/ 2196684 h 2840255"/>
              <a:gd name="connsiteX56" fmla="*/ 1195067 w 1369811"/>
              <a:gd name="connsiteY56" fmla="*/ 2578976 h 2840255"/>
              <a:gd name="connsiteX57" fmla="*/ 1264696 w 1369811"/>
              <a:gd name="connsiteY57" fmla="*/ 2658333 h 2840255"/>
              <a:gd name="connsiteX58" fmla="*/ 1174687 w 1369811"/>
              <a:gd name="connsiteY58" fmla="*/ 2402632 h 2840255"/>
              <a:gd name="connsiteX59" fmla="*/ 1140308 w 1369811"/>
              <a:gd name="connsiteY59" fmla="*/ 2234767 h 2840255"/>
              <a:gd name="connsiteX60" fmla="*/ 1172908 w 1369811"/>
              <a:gd name="connsiteY60" fmla="*/ 1942805 h 2840255"/>
              <a:gd name="connsiteX61" fmla="*/ 1033729 w 1369811"/>
              <a:gd name="connsiteY61" fmla="*/ 1822457 h 2840255"/>
              <a:gd name="connsiteX62" fmla="*/ 954910 w 1369811"/>
              <a:gd name="connsiteY62" fmla="*/ 1683633 h 2840255"/>
              <a:gd name="connsiteX63" fmla="*/ 785576 w 1369811"/>
              <a:gd name="connsiteY63" fmla="*/ 1583897 h 2840255"/>
              <a:gd name="connsiteX64" fmla="*/ 320363 w 1369811"/>
              <a:gd name="connsiteY64" fmla="*/ 1514818 h 2840255"/>
              <a:gd name="connsiteX65" fmla="*/ 215348 w 1369811"/>
              <a:gd name="connsiteY65" fmla="*/ 1207869 h 2840255"/>
              <a:gd name="connsiteX66" fmla="*/ 398926 w 1369811"/>
              <a:gd name="connsiteY66" fmla="*/ 948171 h 2840255"/>
              <a:gd name="connsiteX67" fmla="*/ 792731 w 1369811"/>
              <a:gd name="connsiteY67" fmla="*/ 1124064 h 2840255"/>
              <a:gd name="connsiteX68" fmla="*/ 885583 w 1369811"/>
              <a:gd name="connsiteY68" fmla="*/ 864187 h 2840255"/>
              <a:gd name="connsiteX69" fmla="*/ 609694 w 1369811"/>
              <a:gd name="connsiteY69" fmla="*/ 544711 h 2840255"/>
              <a:gd name="connsiteX70" fmla="*/ 531379 w 1369811"/>
              <a:gd name="connsiteY70" fmla="*/ 22638 h 2840255"/>
              <a:gd name="connsiteX71" fmla="*/ 631862 w 1369811"/>
              <a:gd name="connsiteY71" fmla="*/ 29 h 2840255"/>
              <a:gd name="connsiteX0" fmla="*/ 631788 w 1369737"/>
              <a:gd name="connsiteY0" fmla="*/ 29 h 2840255"/>
              <a:gd name="connsiteX1" fmla="*/ 704639 w 1369737"/>
              <a:gd name="connsiteY1" fmla="*/ 457229 h 2840255"/>
              <a:gd name="connsiteX2" fmla="*/ 1035921 w 1369737"/>
              <a:gd name="connsiteY2" fmla="*/ 615072 h 2840255"/>
              <a:gd name="connsiteX3" fmla="*/ 1369714 w 1369737"/>
              <a:gd name="connsiteY3" fmla="*/ 930234 h 2840255"/>
              <a:gd name="connsiteX4" fmla="*/ 1028659 w 1369737"/>
              <a:gd name="connsiteY4" fmla="*/ 1456282 h 2840255"/>
              <a:gd name="connsiteX5" fmla="*/ 722002 w 1369737"/>
              <a:gd name="connsiteY5" fmla="*/ 1228597 h 2840255"/>
              <a:gd name="connsiteX6" fmla="*/ 332273 w 1369737"/>
              <a:gd name="connsiteY6" fmla="*/ 1222085 h 2840255"/>
              <a:gd name="connsiteX7" fmla="*/ 711220 w 1369737"/>
              <a:gd name="connsiteY7" fmla="*/ 1488516 h 2840255"/>
              <a:gd name="connsiteX8" fmla="*/ 1006620 w 1369737"/>
              <a:gd name="connsiteY8" fmla="*/ 1599863 h 2840255"/>
              <a:gd name="connsiteX9" fmla="*/ 1079508 w 1369737"/>
              <a:gd name="connsiteY9" fmla="*/ 1769554 h 2840255"/>
              <a:gd name="connsiteX10" fmla="*/ 1232336 w 1369737"/>
              <a:gd name="connsiteY10" fmla="*/ 1887006 h 2840255"/>
              <a:gd name="connsiteX11" fmla="*/ 1204931 w 1369737"/>
              <a:gd name="connsiteY11" fmla="*/ 2270776 h 2840255"/>
              <a:gd name="connsiteX12" fmla="*/ 1298588 w 1369737"/>
              <a:gd name="connsiteY12" fmla="*/ 2540181 h 2840255"/>
              <a:gd name="connsiteX13" fmla="*/ 1286700 w 1369737"/>
              <a:gd name="connsiteY13" fmla="*/ 2723580 h 2840255"/>
              <a:gd name="connsiteX14" fmla="*/ 1142346 w 1369737"/>
              <a:gd name="connsiteY14" fmla="*/ 2608955 h 2840255"/>
              <a:gd name="connsiteX15" fmla="*/ 1045175 w 1369737"/>
              <a:gd name="connsiteY15" fmla="*/ 2225782 h 2840255"/>
              <a:gd name="connsiteX16" fmla="*/ 1048940 w 1369737"/>
              <a:gd name="connsiteY16" fmla="*/ 1995275 h 2840255"/>
              <a:gd name="connsiteX17" fmla="*/ 792498 w 1369737"/>
              <a:gd name="connsiteY17" fmla="*/ 2081685 h 2840255"/>
              <a:gd name="connsiteX18" fmla="*/ 680410 w 1369737"/>
              <a:gd name="connsiteY18" fmla="*/ 2189255 h 2840255"/>
              <a:gd name="connsiteX19" fmla="*/ 914451 w 1369737"/>
              <a:gd name="connsiteY19" fmla="*/ 2068949 h 2840255"/>
              <a:gd name="connsiteX20" fmla="*/ 1011080 w 1369737"/>
              <a:gd name="connsiteY20" fmla="*/ 2261467 h 2840255"/>
              <a:gd name="connsiteX21" fmla="*/ 1091397 w 1369737"/>
              <a:gd name="connsiteY21" fmla="*/ 2570160 h 2840255"/>
              <a:gd name="connsiteX22" fmla="*/ 843446 w 1369737"/>
              <a:gd name="connsiteY22" fmla="*/ 2647751 h 2840255"/>
              <a:gd name="connsiteX23" fmla="*/ 682109 w 1369737"/>
              <a:gd name="connsiteY23" fmla="*/ 2538417 h 2840255"/>
              <a:gd name="connsiteX24" fmla="*/ 823068 w 1369737"/>
              <a:gd name="connsiteY24" fmla="*/ 2466116 h 2840255"/>
              <a:gd name="connsiteX25" fmla="*/ 860430 w 1369737"/>
              <a:gd name="connsiteY25" fmla="*/ 2330331 h 2840255"/>
              <a:gd name="connsiteX26" fmla="*/ 710980 w 1369737"/>
              <a:gd name="connsiteY26" fmla="*/ 2395578 h 2840255"/>
              <a:gd name="connsiteX27" fmla="*/ 566626 w 1369737"/>
              <a:gd name="connsiteY27" fmla="*/ 2317986 h 2840255"/>
              <a:gd name="connsiteX28" fmla="*/ 388305 w 1369737"/>
              <a:gd name="connsiteY28" fmla="*/ 2127535 h 2840255"/>
              <a:gd name="connsiteX29" fmla="*/ 111484 w 1369737"/>
              <a:gd name="connsiteY29" fmla="*/ 2023490 h 2840255"/>
              <a:gd name="connsiteX30" fmla="*/ 169226 w 1369737"/>
              <a:gd name="connsiteY30" fmla="*/ 2129298 h 2840255"/>
              <a:gd name="connsiteX31" fmla="*/ 468124 w 1369737"/>
              <a:gd name="connsiteY31" fmla="*/ 2256266 h 2840255"/>
              <a:gd name="connsiteX32" fmla="*/ 610464 w 1369737"/>
              <a:gd name="connsiteY32" fmla="*/ 2473119 h 2840255"/>
              <a:gd name="connsiteX33" fmla="*/ 286271 w 1369737"/>
              <a:gd name="connsiteY33" fmla="*/ 2834187 h 2840255"/>
              <a:gd name="connsiteX34" fmla="*/ 110635 w 1369737"/>
              <a:gd name="connsiteY34" fmla="*/ 2708896 h 2840255"/>
              <a:gd name="connsiteX35" fmla="*/ 69708 w 1369737"/>
              <a:gd name="connsiteY35" fmla="*/ 2638559 h 2840255"/>
              <a:gd name="connsiteX36" fmla="*/ 209758 w 1369737"/>
              <a:gd name="connsiteY36" fmla="*/ 2615112 h 2840255"/>
              <a:gd name="connsiteX37" fmla="*/ 357971 w 1369737"/>
              <a:gd name="connsiteY37" fmla="*/ 2670378 h 2840255"/>
              <a:gd name="connsiteX38" fmla="*/ 412081 w 1369737"/>
              <a:gd name="connsiteY38" fmla="*/ 2291534 h 2840255"/>
              <a:gd name="connsiteX39" fmla="*/ 193002 w 1369737"/>
              <a:gd name="connsiteY39" fmla="*/ 2191019 h 2840255"/>
              <a:gd name="connsiteX40" fmla="*/ 57 w 1369737"/>
              <a:gd name="connsiteY40" fmla="*/ 2105292 h 2840255"/>
              <a:gd name="connsiteX41" fmla="*/ 160734 w 1369737"/>
              <a:gd name="connsiteY41" fmla="*/ 1970586 h 2840255"/>
              <a:gd name="connsiteX42" fmla="*/ 406986 w 1369737"/>
              <a:gd name="connsiteY42" fmla="*/ 2067577 h 2840255"/>
              <a:gd name="connsiteX43" fmla="*/ 578513 w 1369737"/>
              <a:gd name="connsiteY43" fmla="*/ 2219233 h 2840255"/>
              <a:gd name="connsiteX44" fmla="*/ 731359 w 1369737"/>
              <a:gd name="connsiteY44" fmla="*/ 2328567 h 2840255"/>
              <a:gd name="connsiteX45" fmla="*/ 918171 w 1369737"/>
              <a:gd name="connsiteY45" fmla="*/ 2270373 h 2840255"/>
              <a:gd name="connsiteX46" fmla="*/ 935154 w 1369737"/>
              <a:gd name="connsiteY46" fmla="*/ 2510203 h 2840255"/>
              <a:gd name="connsiteX47" fmla="*/ 741549 w 1369737"/>
              <a:gd name="connsiteY47" fmla="*/ 2531363 h 2840255"/>
              <a:gd name="connsiteX48" fmla="*/ 870619 w 1369737"/>
              <a:gd name="connsiteY48" fmla="*/ 2577213 h 2840255"/>
              <a:gd name="connsiteX49" fmla="*/ 1001388 w 1369737"/>
              <a:gd name="connsiteY49" fmla="*/ 2519020 h 2840255"/>
              <a:gd name="connsiteX50" fmla="*/ 948715 w 1369737"/>
              <a:gd name="connsiteY50" fmla="*/ 2264759 h 2840255"/>
              <a:gd name="connsiteX51" fmla="*/ 895512 w 1369737"/>
              <a:gd name="connsiteY51" fmla="*/ 2147260 h 2840255"/>
              <a:gd name="connsiteX52" fmla="*/ 627764 w 1369737"/>
              <a:gd name="connsiteY52" fmla="*/ 2235105 h 2840255"/>
              <a:gd name="connsiteX53" fmla="*/ 750040 w 1369737"/>
              <a:gd name="connsiteY53" fmla="*/ 2028781 h 2840255"/>
              <a:gd name="connsiteX54" fmla="*/ 1121966 w 1369737"/>
              <a:gd name="connsiteY54" fmla="*/ 1933554 h 2840255"/>
              <a:gd name="connsiteX55" fmla="*/ 1105489 w 1369737"/>
              <a:gd name="connsiteY55" fmla="*/ 2196684 h 2840255"/>
              <a:gd name="connsiteX56" fmla="*/ 1194993 w 1369737"/>
              <a:gd name="connsiteY56" fmla="*/ 2578976 h 2840255"/>
              <a:gd name="connsiteX57" fmla="*/ 1264622 w 1369737"/>
              <a:gd name="connsiteY57" fmla="*/ 2658333 h 2840255"/>
              <a:gd name="connsiteX58" fmla="*/ 1174613 w 1369737"/>
              <a:gd name="connsiteY58" fmla="*/ 2402632 h 2840255"/>
              <a:gd name="connsiteX59" fmla="*/ 1140234 w 1369737"/>
              <a:gd name="connsiteY59" fmla="*/ 2234767 h 2840255"/>
              <a:gd name="connsiteX60" fmla="*/ 1172834 w 1369737"/>
              <a:gd name="connsiteY60" fmla="*/ 1942805 h 2840255"/>
              <a:gd name="connsiteX61" fmla="*/ 1033655 w 1369737"/>
              <a:gd name="connsiteY61" fmla="*/ 1822457 h 2840255"/>
              <a:gd name="connsiteX62" fmla="*/ 954836 w 1369737"/>
              <a:gd name="connsiteY62" fmla="*/ 1683633 h 2840255"/>
              <a:gd name="connsiteX63" fmla="*/ 785502 w 1369737"/>
              <a:gd name="connsiteY63" fmla="*/ 1583897 h 2840255"/>
              <a:gd name="connsiteX64" fmla="*/ 320289 w 1369737"/>
              <a:gd name="connsiteY64" fmla="*/ 1514818 h 2840255"/>
              <a:gd name="connsiteX65" fmla="*/ 215274 w 1369737"/>
              <a:gd name="connsiteY65" fmla="*/ 1207869 h 2840255"/>
              <a:gd name="connsiteX66" fmla="*/ 398852 w 1369737"/>
              <a:gd name="connsiteY66" fmla="*/ 948171 h 2840255"/>
              <a:gd name="connsiteX67" fmla="*/ 792657 w 1369737"/>
              <a:gd name="connsiteY67" fmla="*/ 1124064 h 2840255"/>
              <a:gd name="connsiteX68" fmla="*/ 885509 w 1369737"/>
              <a:gd name="connsiteY68" fmla="*/ 864187 h 2840255"/>
              <a:gd name="connsiteX69" fmla="*/ 609620 w 1369737"/>
              <a:gd name="connsiteY69" fmla="*/ 544711 h 2840255"/>
              <a:gd name="connsiteX70" fmla="*/ 531305 w 1369737"/>
              <a:gd name="connsiteY70" fmla="*/ 22638 h 2840255"/>
              <a:gd name="connsiteX71" fmla="*/ 631788 w 1369737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2086 w 1369742"/>
              <a:gd name="connsiteY38" fmla="*/ 2291534 h 2840255"/>
              <a:gd name="connsiteX39" fmla="*/ 193007 w 1369742"/>
              <a:gd name="connsiteY39" fmla="*/ 2191019 h 2840255"/>
              <a:gd name="connsiteX40" fmla="*/ 62 w 1369742"/>
              <a:gd name="connsiteY40" fmla="*/ 2105292 h 2840255"/>
              <a:gd name="connsiteX41" fmla="*/ 160739 w 1369742"/>
              <a:gd name="connsiteY41" fmla="*/ 1970586 h 2840255"/>
              <a:gd name="connsiteX42" fmla="*/ 406991 w 1369742"/>
              <a:gd name="connsiteY42" fmla="*/ 2067577 h 2840255"/>
              <a:gd name="connsiteX43" fmla="*/ 578518 w 1369742"/>
              <a:gd name="connsiteY43" fmla="*/ 2219233 h 2840255"/>
              <a:gd name="connsiteX44" fmla="*/ 731364 w 1369742"/>
              <a:gd name="connsiteY44" fmla="*/ 2328567 h 2840255"/>
              <a:gd name="connsiteX45" fmla="*/ 918176 w 1369742"/>
              <a:gd name="connsiteY45" fmla="*/ 2270373 h 2840255"/>
              <a:gd name="connsiteX46" fmla="*/ 935159 w 1369742"/>
              <a:gd name="connsiteY46" fmla="*/ 2510203 h 2840255"/>
              <a:gd name="connsiteX47" fmla="*/ 741554 w 1369742"/>
              <a:gd name="connsiteY47" fmla="*/ 2531363 h 2840255"/>
              <a:gd name="connsiteX48" fmla="*/ 870624 w 1369742"/>
              <a:gd name="connsiteY48" fmla="*/ 2577213 h 2840255"/>
              <a:gd name="connsiteX49" fmla="*/ 1001393 w 1369742"/>
              <a:gd name="connsiteY49" fmla="*/ 2519020 h 2840255"/>
              <a:gd name="connsiteX50" fmla="*/ 948720 w 1369742"/>
              <a:gd name="connsiteY50" fmla="*/ 2264759 h 2840255"/>
              <a:gd name="connsiteX51" fmla="*/ 895517 w 1369742"/>
              <a:gd name="connsiteY51" fmla="*/ 2147260 h 2840255"/>
              <a:gd name="connsiteX52" fmla="*/ 627769 w 1369742"/>
              <a:gd name="connsiteY52" fmla="*/ 2235105 h 2840255"/>
              <a:gd name="connsiteX53" fmla="*/ 750045 w 1369742"/>
              <a:gd name="connsiteY53" fmla="*/ 2028781 h 2840255"/>
              <a:gd name="connsiteX54" fmla="*/ 1121971 w 1369742"/>
              <a:gd name="connsiteY54" fmla="*/ 1933554 h 2840255"/>
              <a:gd name="connsiteX55" fmla="*/ 1105494 w 1369742"/>
              <a:gd name="connsiteY55" fmla="*/ 2196684 h 2840255"/>
              <a:gd name="connsiteX56" fmla="*/ 1194998 w 1369742"/>
              <a:gd name="connsiteY56" fmla="*/ 2578976 h 2840255"/>
              <a:gd name="connsiteX57" fmla="*/ 1264627 w 1369742"/>
              <a:gd name="connsiteY57" fmla="*/ 2658333 h 2840255"/>
              <a:gd name="connsiteX58" fmla="*/ 1174618 w 1369742"/>
              <a:gd name="connsiteY58" fmla="*/ 2402632 h 2840255"/>
              <a:gd name="connsiteX59" fmla="*/ 1140239 w 1369742"/>
              <a:gd name="connsiteY59" fmla="*/ 2234767 h 2840255"/>
              <a:gd name="connsiteX60" fmla="*/ 1172839 w 1369742"/>
              <a:gd name="connsiteY60" fmla="*/ 1942805 h 2840255"/>
              <a:gd name="connsiteX61" fmla="*/ 1033660 w 1369742"/>
              <a:gd name="connsiteY61" fmla="*/ 1822457 h 2840255"/>
              <a:gd name="connsiteX62" fmla="*/ 954841 w 1369742"/>
              <a:gd name="connsiteY62" fmla="*/ 1683633 h 2840255"/>
              <a:gd name="connsiteX63" fmla="*/ 785507 w 1369742"/>
              <a:gd name="connsiteY63" fmla="*/ 1583897 h 2840255"/>
              <a:gd name="connsiteX64" fmla="*/ 320294 w 1369742"/>
              <a:gd name="connsiteY64" fmla="*/ 1514818 h 2840255"/>
              <a:gd name="connsiteX65" fmla="*/ 215279 w 1369742"/>
              <a:gd name="connsiteY65" fmla="*/ 1207869 h 2840255"/>
              <a:gd name="connsiteX66" fmla="*/ 398857 w 1369742"/>
              <a:gd name="connsiteY66" fmla="*/ 948171 h 2840255"/>
              <a:gd name="connsiteX67" fmla="*/ 792662 w 1369742"/>
              <a:gd name="connsiteY67" fmla="*/ 1124064 h 2840255"/>
              <a:gd name="connsiteX68" fmla="*/ 885514 w 1369742"/>
              <a:gd name="connsiteY68" fmla="*/ 864187 h 2840255"/>
              <a:gd name="connsiteX69" fmla="*/ 609625 w 1369742"/>
              <a:gd name="connsiteY69" fmla="*/ 544711 h 2840255"/>
              <a:gd name="connsiteX70" fmla="*/ 531310 w 1369742"/>
              <a:gd name="connsiteY70" fmla="*/ 22638 h 2840255"/>
              <a:gd name="connsiteX71" fmla="*/ 631793 w 1369742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58842 w 1369742"/>
              <a:gd name="connsiteY38" fmla="*/ 2353256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208291 w 1369742"/>
              <a:gd name="connsiteY40" fmla="*/ 2437901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35663 w 1369742"/>
              <a:gd name="connsiteY42" fmla="*/ 2548999 h 2783076"/>
              <a:gd name="connsiteX43" fmla="*/ 208291 w 1369742"/>
              <a:gd name="connsiteY43" fmla="*/ 2437901 h 2783076"/>
              <a:gd name="connsiteX44" fmla="*/ 58842 w 1369742"/>
              <a:gd name="connsiteY44" fmla="*/ 2423794 h 2783076"/>
              <a:gd name="connsiteX45" fmla="*/ 158814 w 1369742"/>
              <a:gd name="connsiteY45" fmla="*/ 2235970 h 2783076"/>
              <a:gd name="connsiteX46" fmla="*/ 446287 w 1369742"/>
              <a:gd name="connsiteY46" fmla="*/ 2388226 h 2783076"/>
              <a:gd name="connsiteX47" fmla="*/ 508888 w 1369742"/>
              <a:gd name="connsiteY47" fmla="*/ 2534890 h 2783076"/>
              <a:gd name="connsiteX48" fmla="*/ 547949 w 1369742"/>
              <a:gd name="connsiteY48" fmla="*/ 2483750 h 2783076"/>
              <a:gd name="connsiteX49" fmla="*/ 412086 w 1369742"/>
              <a:gd name="connsiteY49" fmla="*/ 2291534 h 2783076"/>
              <a:gd name="connsiteX50" fmla="*/ 193007 w 1369742"/>
              <a:gd name="connsiteY50" fmla="*/ 2191019 h 2783076"/>
              <a:gd name="connsiteX51" fmla="*/ 62 w 1369742"/>
              <a:gd name="connsiteY51" fmla="*/ 2105292 h 2783076"/>
              <a:gd name="connsiteX52" fmla="*/ 160739 w 1369742"/>
              <a:gd name="connsiteY52" fmla="*/ 1970586 h 2783076"/>
              <a:gd name="connsiteX53" fmla="*/ 406991 w 1369742"/>
              <a:gd name="connsiteY53" fmla="*/ 2067577 h 2783076"/>
              <a:gd name="connsiteX54" fmla="*/ 578518 w 1369742"/>
              <a:gd name="connsiteY54" fmla="*/ 2219233 h 2783076"/>
              <a:gd name="connsiteX55" fmla="*/ 731364 w 1369742"/>
              <a:gd name="connsiteY55" fmla="*/ 2328567 h 2783076"/>
              <a:gd name="connsiteX56" fmla="*/ 918176 w 1369742"/>
              <a:gd name="connsiteY56" fmla="*/ 2270373 h 2783076"/>
              <a:gd name="connsiteX57" fmla="*/ 935159 w 1369742"/>
              <a:gd name="connsiteY57" fmla="*/ 2510203 h 2783076"/>
              <a:gd name="connsiteX58" fmla="*/ 741554 w 1369742"/>
              <a:gd name="connsiteY58" fmla="*/ 2531363 h 2783076"/>
              <a:gd name="connsiteX59" fmla="*/ 870624 w 1369742"/>
              <a:gd name="connsiteY59" fmla="*/ 2577213 h 2783076"/>
              <a:gd name="connsiteX60" fmla="*/ 1001393 w 1369742"/>
              <a:gd name="connsiteY60" fmla="*/ 2519020 h 2783076"/>
              <a:gd name="connsiteX61" fmla="*/ 948720 w 1369742"/>
              <a:gd name="connsiteY61" fmla="*/ 2264759 h 2783076"/>
              <a:gd name="connsiteX62" fmla="*/ 895517 w 1369742"/>
              <a:gd name="connsiteY62" fmla="*/ 2147260 h 2783076"/>
              <a:gd name="connsiteX63" fmla="*/ 627769 w 1369742"/>
              <a:gd name="connsiteY63" fmla="*/ 2235105 h 2783076"/>
              <a:gd name="connsiteX64" fmla="*/ 750045 w 1369742"/>
              <a:gd name="connsiteY64" fmla="*/ 2028781 h 2783076"/>
              <a:gd name="connsiteX65" fmla="*/ 1121971 w 1369742"/>
              <a:gd name="connsiteY65" fmla="*/ 1933554 h 2783076"/>
              <a:gd name="connsiteX66" fmla="*/ 1105494 w 1369742"/>
              <a:gd name="connsiteY66" fmla="*/ 2196684 h 2783076"/>
              <a:gd name="connsiteX67" fmla="*/ 1194998 w 1369742"/>
              <a:gd name="connsiteY67" fmla="*/ 2578976 h 2783076"/>
              <a:gd name="connsiteX68" fmla="*/ 1264627 w 1369742"/>
              <a:gd name="connsiteY68" fmla="*/ 2658333 h 2783076"/>
              <a:gd name="connsiteX69" fmla="*/ 1174618 w 1369742"/>
              <a:gd name="connsiteY69" fmla="*/ 2402632 h 2783076"/>
              <a:gd name="connsiteX70" fmla="*/ 1140239 w 1369742"/>
              <a:gd name="connsiteY70" fmla="*/ 2234767 h 2783076"/>
              <a:gd name="connsiteX71" fmla="*/ 1172839 w 1369742"/>
              <a:gd name="connsiteY71" fmla="*/ 1942805 h 2783076"/>
              <a:gd name="connsiteX72" fmla="*/ 1033660 w 1369742"/>
              <a:gd name="connsiteY72" fmla="*/ 1822457 h 2783076"/>
              <a:gd name="connsiteX73" fmla="*/ 954841 w 1369742"/>
              <a:gd name="connsiteY73" fmla="*/ 1683633 h 2783076"/>
              <a:gd name="connsiteX74" fmla="*/ 785507 w 1369742"/>
              <a:gd name="connsiteY74" fmla="*/ 1583897 h 2783076"/>
              <a:gd name="connsiteX75" fmla="*/ 320294 w 1369742"/>
              <a:gd name="connsiteY75" fmla="*/ 1514818 h 2783076"/>
              <a:gd name="connsiteX76" fmla="*/ 215279 w 1369742"/>
              <a:gd name="connsiteY76" fmla="*/ 1207869 h 2783076"/>
              <a:gd name="connsiteX77" fmla="*/ 398857 w 1369742"/>
              <a:gd name="connsiteY77" fmla="*/ 948171 h 2783076"/>
              <a:gd name="connsiteX78" fmla="*/ 792662 w 1369742"/>
              <a:gd name="connsiteY78" fmla="*/ 1124064 h 2783076"/>
              <a:gd name="connsiteX79" fmla="*/ 885514 w 1369742"/>
              <a:gd name="connsiteY79" fmla="*/ 864187 h 2783076"/>
              <a:gd name="connsiteX80" fmla="*/ 609625 w 1369742"/>
              <a:gd name="connsiteY80" fmla="*/ 544711 h 2783076"/>
              <a:gd name="connsiteX81" fmla="*/ 531310 w 1369742"/>
              <a:gd name="connsiteY81" fmla="*/ 22638 h 2783076"/>
              <a:gd name="connsiteX82" fmla="*/ 631793 w 1369742"/>
              <a:gd name="connsiteY82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7271"/>
              <a:gd name="connsiteX1" fmla="*/ 704644 w 1369742"/>
              <a:gd name="connsiteY1" fmla="*/ 457229 h 2787271"/>
              <a:gd name="connsiteX2" fmla="*/ 1035926 w 1369742"/>
              <a:gd name="connsiteY2" fmla="*/ 615072 h 2787271"/>
              <a:gd name="connsiteX3" fmla="*/ 1369719 w 1369742"/>
              <a:gd name="connsiteY3" fmla="*/ 930234 h 2787271"/>
              <a:gd name="connsiteX4" fmla="*/ 1028664 w 1369742"/>
              <a:gd name="connsiteY4" fmla="*/ 1456282 h 2787271"/>
              <a:gd name="connsiteX5" fmla="*/ 722007 w 1369742"/>
              <a:gd name="connsiteY5" fmla="*/ 1228597 h 2787271"/>
              <a:gd name="connsiteX6" fmla="*/ 332278 w 1369742"/>
              <a:gd name="connsiteY6" fmla="*/ 1222085 h 2787271"/>
              <a:gd name="connsiteX7" fmla="*/ 711225 w 1369742"/>
              <a:gd name="connsiteY7" fmla="*/ 1488516 h 2787271"/>
              <a:gd name="connsiteX8" fmla="*/ 1006625 w 1369742"/>
              <a:gd name="connsiteY8" fmla="*/ 1599863 h 2787271"/>
              <a:gd name="connsiteX9" fmla="*/ 1079513 w 1369742"/>
              <a:gd name="connsiteY9" fmla="*/ 1769554 h 2787271"/>
              <a:gd name="connsiteX10" fmla="*/ 1232341 w 1369742"/>
              <a:gd name="connsiteY10" fmla="*/ 1887006 h 2787271"/>
              <a:gd name="connsiteX11" fmla="*/ 1204936 w 1369742"/>
              <a:gd name="connsiteY11" fmla="*/ 2270776 h 2787271"/>
              <a:gd name="connsiteX12" fmla="*/ 1298593 w 1369742"/>
              <a:gd name="connsiteY12" fmla="*/ 2540181 h 2787271"/>
              <a:gd name="connsiteX13" fmla="*/ 1286705 w 1369742"/>
              <a:gd name="connsiteY13" fmla="*/ 2723580 h 2787271"/>
              <a:gd name="connsiteX14" fmla="*/ 1142351 w 1369742"/>
              <a:gd name="connsiteY14" fmla="*/ 2608955 h 2787271"/>
              <a:gd name="connsiteX15" fmla="*/ 1045180 w 1369742"/>
              <a:gd name="connsiteY15" fmla="*/ 2225782 h 2787271"/>
              <a:gd name="connsiteX16" fmla="*/ 1048945 w 1369742"/>
              <a:gd name="connsiteY16" fmla="*/ 1995275 h 2787271"/>
              <a:gd name="connsiteX17" fmla="*/ 792503 w 1369742"/>
              <a:gd name="connsiteY17" fmla="*/ 2081685 h 2787271"/>
              <a:gd name="connsiteX18" fmla="*/ 680415 w 1369742"/>
              <a:gd name="connsiteY18" fmla="*/ 2189255 h 2787271"/>
              <a:gd name="connsiteX19" fmla="*/ 914456 w 1369742"/>
              <a:gd name="connsiteY19" fmla="*/ 2068949 h 2787271"/>
              <a:gd name="connsiteX20" fmla="*/ 1011085 w 1369742"/>
              <a:gd name="connsiteY20" fmla="*/ 2261467 h 2787271"/>
              <a:gd name="connsiteX21" fmla="*/ 1091402 w 1369742"/>
              <a:gd name="connsiteY21" fmla="*/ 2570160 h 2787271"/>
              <a:gd name="connsiteX22" fmla="*/ 843451 w 1369742"/>
              <a:gd name="connsiteY22" fmla="*/ 2647751 h 2787271"/>
              <a:gd name="connsiteX23" fmla="*/ 682114 w 1369742"/>
              <a:gd name="connsiteY23" fmla="*/ 2538417 h 2787271"/>
              <a:gd name="connsiteX24" fmla="*/ 823073 w 1369742"/>
              <a:gd name="connsiteY24" fmla="*/ 2466116 h 2787271"/>
              <a:gd name="connsiteX25" fmla="*/ 860435 w 1369742"/>
              <a:gd name="connsiteY25" fmla="*/ 2330331 h 2787271"/>
              <a:gd name="connsiteX26" fmla="*/ 710985 w 1369742"/>
              <a:gd name="connsiteY26" fmla="*/ 2395578 h 2787271"/>
              <a:gd name="connsiteX27" fmla="*/ 566631 w 1369742"/>
              <a:gd name="connsiteY27" fmla="*/ 2317986 h 2787271"/>
              <a:gd name="connsiteX28" fmla="*/ 388310 w 1369742"/>
              <a:gd name="connsiteY28" fmla="*/ 2127535 h 2787271"/>
              <a:gd name="connsiteX29" fmla="*/ 111489 w 1369742"/>
              <a:gd name="connsiteY29" fmla="*/ 2023490 h 2787271"/>
              <a:gd name="connsiteX30" fmla="*/ 169231 w 1369742"/>
              <a:gd name="connsiteY30" fmla="*/ 2129298 h 2787271"/>
              <a:gd name="connsiteX31" fmla="*/ 468129 w 1369742"/>
              <a:gd name="connsiteY31" fmla="*/ 2256266 h 2787271"/>
              <a:gd name="connsiteX32" fmla="*/ 600279 w 1369742"/>
              <a:gd name="connsiteY32" fmla="*/ 2453721 h 2787271"/>
              <a:gd name="connsiteX33" fmla="*/ 558139 w 1369742"/>
              <a:gd name="connsiteY33" fmla="*/ 2630118 h 2787271"/>
              <a:gd name="connsiteX34" fmla="*/ 410387 w 1369742"/>
              <a:gd name="connsiteY34" fmla="*/ 2452008 h 2787271"/>
              <a:gd name="connsiteX35" fmla="*/ 169093 w 1369742"/>
              <a:gd name="connsiteY35" fmla="*/ 2308679 h 2787271"/>
              <a:gd name="connsiteX36" fmla="*/ 186214 w 1369742"/>
              <a:gd name="connsiteY36" fmla="*/ 2384997 h 2787271"/>
              <a:gd name="connsiteX37" fmla="*/ 361137 w 1369742"/>
              <a:gd name="connsiteY37" fmla="*/ 2476697 h 2787271"/>
              <a:gd name="connsiteX38" fmla="*/ 410387 w 1369742"/>
              <a:gd name="connsiteY38" fmla="*/ 2635408 h 2787271"/>
              <a:gd name="connsiteX39" fmla="*/ 327171 w 1369742"/>
              <a:gd name="connsiteY39" fmla="*/ 2781774 h 2787271"/>
              <a:gd name="connsiteX40" fmla="*/ 206593 w 1369742"/>
              <a:gd name="connsiteY40" fmla="*/ 2751795 h 2787271"/>
              <a:gd name="connsiteX41" fmla="*/ 110640 w 1369742"/>
              <a:gd name="connsiteY41" fmla="*/ 2708896 h 2787271"/>
              <a:gd name="connsiteX42" fmla="*/ 69713 w 1369742"/>
              <a:gd name="connsiteY42" fmla="*/ 2638559 h 2787271"/>
              <a:gd name="connsiteX43" fmla="*/ 323775 w 1369742"/>
              <a:gd name="connsiteY43" fmla="*/ 2670676 h 2787271"/>
              <a:gd name="connsiteX44" fmla="*/ 335663 w 1369742"/>
              <a:gd name="connsiteY44" fmla="*/ 2548999 h 2787271"/>
              <a:gd name="connsiteX45" fmla="*/ 208291 w 1369742"/>
              <a:gd name="connsiteY45" fmla="*/ 2437901 h 2787271"/>
              <a:gd name="connsiteX46" fmla="*/ 58842 w 1369742"/>
              <a:gd name="connsiteY46" fmla="*/ 2423794 h 2787271"/>
              <a:gd name="connsiteX47" fmla="*/ 158814 w 1369742"/>
              <a:gd name="connsiteY47" fmla="*/ 2235970 h 2787271"/>
              <a:gd name="connsiteX48" fmla="*/ 446287 w 1369742"/>
              <a:gd name="connsiteY48" fmla="*/ 2388226 h 2787271"/>
              <a:gd name="connsiteX49" fmla="*/ 508888 w 1369742"/>
              <a:gd name="connsiteY49" fmla="*/ 2534890 h 2787271"/>
              <a:gd name="connsiteX50" fmla="*/ 547949 w 1369742"/>
              <a:gd name="connsiteY50" fmla="*/ 2483750 h 2787271"/>
              <a:gd name="connsiteX51" fmla="*/ 412086 w 1369742"/>
              <a:gd name="connsiteY51" fmla="*/ 2291534 h 2787271"/>
              <a:gd name="connsiteX52" fmla="*/ 193007 w 1369742"/>
              <a:gd name="connsiteY52" fmla="*/ 2191019 h 2787271"/>
              <a:gd name="connsiteX53" fmla="*/ 62 w 1369742"/>
              <a:gd name="connsiteY53" fmla="*/ 2105292 h 2787271"/>
              <a:gd name="connsiteX54" fmla="*/ 160739 w 1369742"/>
              <a:gd name="connsiteY54" fmla="*/ 1970586 h 2787271"/>
              <a:gd name="connsiteX55" fmla="*/ 406991 w 1369742"/>
              <a:gd name="connsiteY55" fmla="*/ 2067577 h 2787271"/>
              <a:gd name="connsiteX56" fmla="*/ 578518 w 1369742"/>
              <a:gd name="connsiteY56" fmla="*/ 2219233 h 2787271"/>
              <a:gd name="connsiteX57" fmla="*/ 731364 w 1369742"/>
              <a:gd name="connsiteY57" fmla="*/ 2328567 h 2787271"/>
              <a:gd name="connsiteX58" fmla="*/ 918176 w 1369742"/>
              <a:gd name="connsiteY58" fmla="*/ 2270373 h 2787271"/>
              <a:gd name="connsiteX59" fmla="*/ 935159 w 1369742"/>
              <a:gd name="connsiteY59" fmla="*/ 2510203 h 2787271"/>
              <a:gd name="connsiteX60" fmla="*/ 741554 w 1369742"/>
              <a:gd name="connsiteY60" fmla="*/ 2531363 h 2787271"/>
              <a:gd name="connsiteX61" fmla="*/ 870624 w 1369742"/>
              <a:gd name="connsiteY61" fmla="*/ 2577213 h 2787271"/>
              <a:gd name="connsiteX62" fmla="*/ 1001393 w 1369742"/>
              <a:gd name="connsiteY62" fmla="*/ 2519020 h 2787271"/>
              <a:gd name="connsiteX63" fmla="*/ 948720 w 1369742"/>
              <a:gd name="connsiteY63" fmla="*/ 2264759 h 2787271"/>
              <a:gd name="connsiteX64" fmla="*/ 895517 w 1369742"/>
              <a:gd name="connsiteY64" fmla="*/ 2147260 h 2787271"/>
              <a:gd name="connsiteX65" fmla="*/ 627769 w 1369742"/>
              <a:gd name="connsiteY65" fmla="*/ 2235105 h 2787271"/>
              <a:gd name="connsiteX66" fmla="*/ 750045 w 1369742"/>
              <a:gd name="connsiteY66" fmla="*/ 2028781 h 2787271"/>
              <a:gd name="connsiteX67" fmla="*/ 1121971 w 1369742"/>
              <a:gd name="connsiteY67" fmla="*/ 1933554 h 2787271"/>
              <a:gd name="connsiteX68" fmla="*/ 1105494 w 1369742"/>
              <a:gd name="connsiteY68" fmla="*/ 2196684 h 2787271"/>
              <a:gd name="connsiteX69" fmla="*/ 1194998 w 1369742"/>
              <a:gd name="connsiteY69" fmla="*/ 2578976 h 2787271"/>
              <a:gd name="connsiteX70" fmla="*/ 1264627 w 1369742"/>
              <a:gd name="connsiteY70" fmla="*/ 2658333 h 2787271"/>
              <a:gd name="connsiteX71" fmla="*/ 1174618 w 1369742"/>
              <a:gd name="connsiteY71" fmla="*/ 2402632 h 2787271"/>
              <a:gd name="connsiteX72" fmla="*/ 1140239 w 1369742"/>
              <a:gd name="connsiteY72" fmla="*/ 2234767 h 2787271"/>
              <a:gd name="connsiteX73" fmla="*/ 1172839 w 1369742"/>
              <a:gd name="connsiteY73" fmla="*/ 1942805 h 2787271"/>
              <a:gd name="connsiteX74" fmla="*/ 1033660 w 1369742"/>
              <a:gd name="connsiteY74" fmla="*/ 1822457 h 2787271"/>
              <a:gd name="connsiteX75" fmla="*/ 954841 w 1369742"/>
              <a:gd name="connsiteY75" fmla="*/ 1683633 h 2787271"/>
              <a:gd name="connsiteX76" fmla="*/ 785507 w 1369742"/>
              <a:gd name="connsiteY76" fmla="*/ 1583897 h 2787271"/>
              <a:gd name="connsiteX77" fmla="*/ 320294 w 1369742"/>
              <a:gd name="connsiteY77" fmla="*/ 1514818 h 2787271"/>
              <a:gd name="connsiteX78" fmla="*/ 215279 w 1369742"/>
              <a:gd name="connsiteY78" fmla="*/ 1207869 h 2787271"/>
              <a:gd name="connsiteX79" fmla="*/ 398857 w 1369742"/>
              <a:gd name="connsiteY79" fmla="*/ 948171 h 2787271"/>
              <a:gd name="connsiteX80" fmla="*/ 792662 w 1369742"/>
              <a:gd name="connsiteY80" fmla="*/ 1124064 h 2787271"/>
              <a:gd name="connsiteX81" fmla="*/ 885514 w 1369742"/>
              <a:gd name="connsiteY81" fmla="*/ 864187 h 2787271"/>
              <a:gd name="connsiteX82" fmla="*/ 609625 w 1369742"/>
              <a:gd name="connsiteY82" fmla="*/ 544711 h 2787271"/>
              <a:gd name="connsiteX83" fmla="*/ 531310 w 1369742"/>
              <a:gd name="connsiteY83" fmla="*/ 22638 h 2787271"/>
              <a:gd name="connsiteX84" fmla="*/ 631793 w 1369742"/>
              <a:gd name="connsiteY84" fmla="*/ 29 h 2787271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2740"/>
              <a:gd name="connsiteX1" fmla="*/ 704644 w 1369742"/>
              <a:gd name="connsiteY1" fmla="*/ 457229 h 2782740"/>
              <a:gd name="connsiteX2" fmla="*/ 1035926 w 1369742"/>
              <a:gd name="connsiteY2" fmla="*/ 615072 h 2782740"/>
              <a:gd name="connsiteX3" fmla="*/ 1369719 w 1369742"/>
              <a:gd name="connsiteY3" fmla="*/ 930234 h 2782740"/>
              <a:gd name="connsiteX4" fmla="*/ 1028664 w 1369742"/>
              <a:gd name="connsiteY4" fmla="*/ 1456282 h 2782740"/>
              <a:gd name="connsiteX5" fmla="*/ 722007 w 1369742"/>
              <a:gd name="connsiteY5" fmla="*/ 1228597 h 2782740"/>
              <a:gd name="connsiteX6" fmla="*/ 332278 w 1369742"/>
              <a:gd name="connsiteY6" fmla="*/ 1222085 h 2782740"/>
              <a:gd name="connsiteX7" fmla="*/ 711225 w 1369742"/>
              <a:gd name="connsiteY7" fmla="*/ 1488516 h 2782740"/>
              <a:gd name="connsiteX8" fmla="*/ 1006625 w 1369742"/>
              <a:gd name="connsiteY8" fmla="*/ 1599863 h 2782740"/>
              <a:gd name="connsiteX9" fmla="*/ 1079513 w 1369742"/>
              <a:gd name="connsiteY9" fmla="*/ 1769554 h 2782740"/>
              <a:gd name="connsiteX10" fmla="*/ 1232341 w 1369742"/>
              <a:gd name="connsiteY10" fmla="*/ 1887006 h 2782740"/>
              <a:gd name="connsiteX11" fmla="*/ 1204936 w 1369742"/>
              <a:gd name="connsiteY11" fmla="*/ 2270776 h 2782740"/>
              <a:gd name="connsiteX12" fmla="*/ 1298593 w 1369742"/>
              <a:gd name="connsiteY12" fmla="*/ 2540181 h 2782740"/>
              <a:gd name="connsiteX13" fmla="*/ 1286705 w 1369742"/>
              <a:gd name="connsiteY13" fmla="*/ 2723580 h 2782740"/>
              <a:gd name="connsiteX14" fmla="*/ 1142351 w 1369742"/>
              <a:gd name="connsiteY14" fmla="*/ 2608955 h 2782740"/>
              <a:gd name="connsiteX15" fmla="*/ 1045180 w 1369742"/>
              <a:gd name="connsiteY15" fmla="*/ 2225782 h 2782740"/>
              <a:gd name="connsiteX16" fmla="*/ 1048945 w 1369742"/>
              <a:gd name="connsiteY16" fmla="*/ 1995275 h 2782740"/>
              <a:gd name="connsiteX17" fmla="*/ 792503 w 1369742"/>
              <a:gd name="connsiteY17" fmla="*/ 2081685 h 2782740"/>
              <a:gd name="connsiteX18" fmla="*/ 680415 w 1369742"/>
              <a:gd name="connsiteY18" fmla="*/ 2189255 h 2782740"/>
              <a:gd name="connsiteX19" fmla="*/ 914456 w 1369742"/>
              <a:gd name="connsiteY19" fmla="*/ 2068949 h 2782740"/>
              <a:gd name="connsiteX20" fmla="*/ 1011085 w 1369742"/>
              <a:gd name="connsiteY20" fmla="*/ 2261467 h 2782740"/>
              <a:gd name="connsiteX21" fmla="*/ 1091402 w 1369742"/>
              <a:gd name="connsiteY21" fmla="*/ 2570160 h 2782740"/>
              <a:gd name="connsiteX22" fmla="*/ 843451 w 1369742"/>
              <a:gd name="connsiteY22" fmla="*/ 2647751 h 2782740"/>
              <a:gd name="connsiteX23" fmla="*/ 682114 w 1369742"/>
              <a:gd name="connsiteY23" fmla="*/ 2538417 h 2782740"/>
              <a:gd name="connsiteX24" fmla="*/ 823073 w 1369742"/>
              <a:gd name="connsiteY24" fmla="*/ 2466116 h 2782740"/>
              <a:gd name="connsiteX25" fmla="*/ 860435 w 1369742"/>
              <a:gd name="connsiteY25" fmla="*/ 2330331 h 2782740"/>
              <a:gd name="connsiteX26" fmla="*/ 710985 w 1369742"/>
              <a:gd name="connsiteY26" fmla="*/ 2395578 h 2782740"/>
              <a:gd name="connsiteX27" fmla="*/ 566631 w 1369742"/>
              <a:gd name="connsiteY27" fmla="*/ 2317986 h 2782740"/>
              <a:gd name="connsiteX28" fmla="*/ 388310 w 1369742"/>
              <a:gd name="connsiteY28" fmla="*/ 2127535 h 2782740"/>
              <a:gd name="connsiteX29" fmla="*/ 111489 w 1369742"/>
              <a:gd name="connsiteY29" fmla="*/ 2023490 h 2782740"/>
              <a:gd name="connsiteX30" fmla="*/ 169231 w 1369742"/>
              <a:gd name="connsiteY30" fmla="*/ 2129298 h 2782740"/>
              <a:gd name="connsiteX31" fmla="*/ 468129 w 1369742"/>
              <a:gd name="connsiteY31" fmla="*/ 2256266 h 2782740"/>
              <a:gd name="connsiteX32" fmla="*/ 600279 w 1369742"/>
              <a:gd name="connsiteY32" fmla="*/ 2453721 h 2782740"/>
              <a:gd name="connsiteX33" fmla="*/ 558139 w 1369742"/>
              <a:gd name="connsiteY33" fmla="*/ 2630118 h 2782740"/>
              <a:gd name="connsiteX34" fmla="*/ 410387 w 1369742"/>
              <a:gd name="connsiteY34" fmla="*/ 2452008 h 2782740"/>
              <a:gd name="connsiteX35" fmla="*/ 169093 w 1369742"/>
              <a:gd name="connsiteY35" fmla="*/ 2308679 h 2782740"/>
              <a:gd name="connsiteX36" fmla="*/ 186214 w 1369742"/>
              <a:gd name="connsiteY36" fmla="*/ 2384997 h 2782740"/>
              <a:gd name="connsiteX37" fmla="*/ 361137 w 1369742"/>
              <a:gd name="connsiteY37" fmla="*/ 2476697 h 2782740"/>
              <a:gd name="connsiteX38" fmla="*/ 410387 w 1369742"/>
              <a:gd name="connsiteY38" fmla="*/ 2635408 h 2782740"/>
              <a:gd name="connsiteX39" fmla="*/ 327171 w 1369742"/>
              <a:gd name="connsiteY39" fmla="*/ 2781774 h 2782740"/>
              <a:gd name="connsiteX40" fmla="*/ 269430 w 1369742"/>
              <a:gd name="connsiteY40" fmla="*/ 2688311 h 2782740"/>
              <a:gd name="connsiteX41" fmla="*/ 110640 w 1369742"/>
              <a:gd name="connsiteY41" fmla="*/ 2708896 h 2782740"/>
              <a:gd name="connsiteX42" fmla="*/ 69713 w 1369742"/>
              <a:gd name="connsiteY42" fmla="*/ 2638559 h 2782740"/>
              <a:gd name="connsiteX43" fmla="*/ 323775 w 1369742"/>
              <a:gd name="connsiteY43" fmla="*/ 2670676 h 2782740"/>
              <a:gd name="connsiteX44" fmla="*/ 335663 w 1369742"/>
              <a:gd name="connsiteY44" fmla="*/ 2548999 h 2782740"/>
              <a:gd name="connsiteX45" fmla="*/ 208291 w 1369742"/>
              <a:gd name="connsiteY45" fmla="*/ 2437901 h 2782740"/>
              <a:gd name="connsiteX46" fmla="*/ 58842 w 1369742"/>
              <a:gd name="connsiteY46" fmla="*/ 2423794 h 2782740"/>
              <a:gd name="connsiteX47" fmla="*/ 158814 w 1369742"/>
              <a:gd name="connsiteY47" fmla="*/ 2235970 h 2782740"/>
              <a:gd name="connsiteX48" fmla="*/ 446287 w 1369742"/>
              <a:gd name="connsiteY48" fmla="*/ 2388226 h 2782740"/>
              <a:gd name="connsiteX49" fmla="*/ 508888 w 1369742"/>
              <a:gd name="connsiteY49" fmla="*/ 2534890 h 2782740"/>
              <a:gd name="connsiteX50" fmla="*/ 547949 w 1369742"/>
              <a:gd name="connsiteY50" fmla="*/ 2483750 h 2782740"/>
              <a:gd name="connsiteX51" fmla="*/ 412086 w 1369742"/>
              <a:gd name="connsiteY51" fmla="*/ 2291534 h 2782740"/>
              <a:gd name="connsiteX52" fmla="*/ 193007 w 1369742"/>
              <a:gd name="connsiteY52" fmla="*/ 2191019 h 2782740"/>
              <a:gd name="connsiteX53" fmla="*/ 62 w 1369742"/>
              <a:gd name="connsiteY53" fmla="*/ 2105292 h 2782740"/>
              <a:gd name="connsiteX54" fmla="*/ 160739 w 1369742"/>
              <a:gd name="connsiteY54" fmla="*/ 1970586 h 2782740"/>
              <a:gd name="connsiteX55" fmla="*/ 406991 w 1369742"/>
              <a:gd name="connsiteY55" fmla="*/ 2067577 h 2782740"/>
              <a:gd name="connsiteX56" fmla="*/ 578518 w 1369742"/>
              <a:gd name="connsiteY56" fmla="*/ 2219233 h 2782740"/>
              <a:gd name="connsiteX57" fmla="*/ 731364 w 1369742"/>
              <a:gd name="connsiteY57" fmla="*/ 2328567 h 2782740"/>
              <a:gd name="connsiteX58" fmla="*/ 918176 w 1369742"/>
              <a:gd name="connsiteY58" fmla="*/ 2270373 h 2782740"/>
              <a:gd name="connsiteX59" fmla="*/ 935159 w 1369742"/>
              <a:gd name="connsiteY59" fmla="*/ 2510203 h 2782740"/>
              <a:gd name="connsiteX60" fmla="*/ 741554 w 1369742"/>
              <a:gd name="connsiteY60" fmla="*/ 2531363 h 2782740"/>
              <a:gd name="connsiteX61" fmla="*/ 870624 w 1369742"/>
              <a:gd name="connsiteY61" fmla="*/ 2577213 h 2782740"/>
              <a:gd name="connsiteX62" fmla="*/ 1001393 w 1369742"/>
              <a:gd name="connsiteY62" fmla="*/ 2519020 h 2782740"/>
              <a:gd name="connsiteX63" fmla="*/ 948720 w 1369742"/>
              <a:gd name="connsiteY63" fmla="*/ 2264759 h 2782740"/>
              <a:gd name="connsiteX64" fmla="*/ 895517 w 1369742"/>
              <a:gd name="connsiteY64" fmla="*/ 2147260 h 2782740"/>
              <a:gd name="connsiteX65" fmla="*/ 627769 w 1369742"/>
              <a:gd name="connsiteY65" fmla="*/ 2235105 h 2782740"/>
              <a:gd name="connsiteX66" fmla="*/ 750045 w 1369742"/>
              <a:gd name="connsiteY66" fmla="*/ 2028781 h 2782740"/>
              <a:gd name="connsiteX67" fmla="*/ 1121971 w 1369742"/>
              <a:gd name="connsiteY67" fmla="*/ 1933554 h 2782740"/>
              <a:gd name="connsiteX68" fmla="*/ 1105494 w 1369742"/>
              <a:gd name="connsiteY68" fmla="*/ 2196684 h 2782740"/>
              <a:gd name="connsiteX69" fmla="*/ 1194998 w 1369742"/>
              <a:gd name="connsiteY69" fmla="*/ 2578976 h 2782740"/>
              <a:gd name="connsiteX70" fmla="*/ 1264627 w 1369742"/>
              <a:gd name="connsiteY70" fmla="*/ 2658333 h 2782740"/>
              <a:gd name="connsiteX71" fmla="*/ 1174618 w 1369742"/>
              <a:gd name="connsiteY71" fmla="*/ 2402632 h 2782740"/>
              <a:gd name="connsiteX72" fmla="*/ 1140239 w 1369742"/>
              <a:gd name="connsiteY72" fmla="*/ 2234767 h 2782740"/>
              <a:gd name="connsiteX73" fmla="*/ 1172839 w 1369742"/>
              <a:gd name="connsiteY73" fmla="*/ 1942805 h 2782740"/>
              <a:gd name="connsiteX74" fmla="*/ 1033660 w 1369742"/>
              <a:gd name="connsiteY74" fmla="*/ 1822457 h 2782740"/>
              <a:gd name="connsiteX75" fmla="*/ 954841 w 1369742"/>
              <a:gd name="connsiteY75" fmla="*/ 1683633 h 2782740"/>
              <a:gd name="connsiteX76" fmla="*/ 785507 w 1369742"/>
              <a:gd name="connsiteY76" fmla="*/ 1583897 h 2782740"/>
              <a:gd name="connsiteX77" fmla="*/ 320294 w 1369742"/>
              <a:gd name="connsiteY77" fmla="*/ 1514818 h 2782740"/>
              <a:gd name="connsiteX78" fmla="*/ 215279 w 1369742"/>
              <a:gd name="connsiteY78" fmla="*/ 1207869 h 2782740"/>
              <a:gd name="connsiteX79" fmla="*/ 398857 w 1369742"/>
              <a:gd name="connsiteY79" fmla="*/ 948171 h 2782740"/>
              <a:gd name="connsiteX80" fmla="*/ 792662 w 1369742"/>
              <a:gd name="connsiteY80" fmla="*/ 1124064 h 2782740"/>
              <a:gd name="connsiteX81" fmla="*/ 885514 w 1369742"/>
              <a:gd name="connsiteY81" fmla="*/ 864187 h 2782740"/>
              <a:gd name="connsiteX82" fmla="*/ 609625 w 1369742"/>
              <a:gd name="connsiteY82" fmla="*/ 544711 h 2782740"/>
              <a:gd name="connsiteX83" fmla="*/ 531310 w 1369742"/>
              <a:gd name="connsiteY83" fmla="*/ 22638 h 2782740"/>
              <a:gd name="connsiteX84" fmla="*/ 631793 w 1369742"/>
              <a:gd name="connsiteY84" fmla="*/ 29 h 2782740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3623"/>
              <a:gd name="connsiteX1" fmla="*/ 704644 w 1369742"/>
              <a:gd name="connsiteY1" fmla="*/ 457229 h 2783623"/>
              <a:gd name="connsiteX2" fmla="*/ 1035926 w 1369742"/>
              <a:gd name="connsiteY2" fmla="*/ 615072 h 2783623"/>
              <a:gd name="connsiteX3" fmla="*/ 1369719 w 1369742"/>
              <a:gd name="connsiteY3" fmla="*/ 930234 h 2783623"/>
              <a:gd name="connsiteX4" fmla="*/ 1028664 w 1369742"/>
              <a:gd name="connsiteY4" fmla="*/ 1456282 h 2783623"/>
              <a:gd name="connsiteX5" fmla="*/ 722007 w 1369742"/>
              <a:gd name="connsiteY5" fmla="*/ 1228597 h 2783623"/>
              <a:gd name="connsiteX6" fmla="*/ 332278 w 1369742"/>
              <a:gd name="connsiteY6" fmla="*/ 1222085 h 2783623"/>
              <a:gd name="connsiteX7" fmla="*/ 711225 w 1369742"/>
              <a:gd name="connsiteY7" fmla="*/ 1488516 h 2783623"/>
              <a:gd name="connsiteX8" fmla="*/ 1006625 w 1369742"/>
              <a:gd name="connsiteY8" fmla="*/ 1599863 h 2783623"/>
              <a:gd name="connsiteX9" fmla="*/ 1079513 w 1369742"/>
              <a:gd name="connsiteY9" fmla="*/ 1769554 h 2783623"/>
              <a:gd name="connsiteX10" fmla="*/ 1232341 w 1369742"/>
              <a:gd name="connsiteY10" fmla="*/ 1887006 h 2783623"/>
              <a:gd name="connsiteX11" fmla="*/ 1204936 w 1369742"/>
              <a:gd name="connsiteY11" fmla="*/ 2270776 h 2783623"/>
              <a:gd name="connsiteX12" fmla="*/ 1298593 w 1369742"/>
              <a:gd name="connsiteY12" fmla="*/ 2540181 h 2783623"/>
              <a:gd name="connsiteX13" fmla="*/ 1286705 w 1369742"/>
              <a:gd name="connsiteY13" fmla="*/ 2723580 h 2783623"/>
              <a:gd name="connsiteX14" fmla="*/ 1142351 w 1369742"/>
              <a:gd name="connsiteY14" fmla="*/ 2608955 h 2783623"/>
              <a:gd name="connsiteX15" fmla="*/ 1045180 w 1369742"/>
              <a:gd name="connsiteY15" fmla="*/ 2225782 h 2783623"/>
              <a:gd name="connsiteX16" fmla="*/ 1048945 w 1369742"/>
              <a:gd name="connsiteY16" fmla="*/ 1995275 h 2783623"/>
              <a:gd name="connsiteX17" fmla="*/ 792503 w 1369742"/>
              <a:gd name="connsiteY17" fmla="*/ 2081685 h 2783623"/>
              <a:gd name="connsiteX18" fmla="*/ 680415 w 1369742"/>
              <a:gd name="connsiteY18" fmla="*/ 2189255 h 2783623"/>
              <a:gd name="connsiteX19" fmla="*/ 914456 w 1369742"/>
              <a:gd name="connsiteY19" fmla="*/ 2068949 h 2783623"/>
              <a:gd name="connsiteX20" fmla="*/ 1011085 w 1369742"/>
              <a:gd name="connsiteY20" fmla="*/ 2261467 h 2783623"/>
              <a:gd name="connsiteX21" fmla="*/ 1091402 w 1369742"/>
              <a:gd name="connsiteY21" fmla="*/ 2570160 h 2783623"/>
              <a:gd name="connsiteX22" fmla="*/ 843451 w 1369742"/>
              <a:gd name="connsiteY22" fmla="*/ 2647751 h 2783623"/>
              <a:gd name="connsiteX23" fmla="*/ 682114 w 1369742"/>
              <a:gd name="connsiteY23" fmla="*/ 2538417 h 2783623"/>
              <a:gd name="connsiteX24" fmla="*/ 823073 w 1369742"/>
              <a:gd name="connsiteY24" fmla="*/ 2466116 h 2783623"/>
              <a:gd name="connsiteX25" fmla="*/ 860435 w 1369742"/>
              <a:gd name="connsiteY25" fmla="*/ 2330331 h 2783623"/>
              <a:gd name="connsiteX26" fmla="*/ 710985 w 1369742"/>
              <a:gd name="connsiteY26" fmla="*/ 2395578 h 2783623"/>
              <a:gd name="connsiteX27" fmla="*/ 566631 w 1369742"/>
              <a:gd name="connsiteY27" fmla="*/ 2317986 h 2783623"/>
              <a:gd name="connsiteX28" fmla="*/ 388310 w 1369742"/>
              <a:gd name="connsiteY28" fmla="*/ 2127535 h 2783623"/>
              <a:gd name="connsiteX29" fmla="*/ 111489 w 1369742"/>
              <a:gd name="connsiteY29" fmla="*/ 2023490 h 2783623"/>
              <a:gd name="connsiteX30" fmla="*/ 169231 w 1369742"/>
              <a:gd name="connsiteY30" fmla="*/ 2129298 h 2783623"/>
              <a:gd name="connsiteX31" fmla="*/ 468129 w 1369742"/>
              <a:gd name="connsiteY31" fmla="*/ 2256266 h 2783623"/>
              <a:gd name="connsiteX32" fmla="*/ 600279 w 1369742"/>
              <a:gd name="connsiteY32" fmla="*/ 2453721 h 2783623"/>
              <a:gd name="connsiteX33" fmla="*/ 558139 w 1369742"/>
              <a:gd name="connsiteY33" fmla="*/ 2630118 h 2783623"/>
              <a:gd name="connsiteX34" fmla="*/ 410387 w 1369742"/>
              <a:gd name="connsiteY34" fmla="*/ 2452008 h 2783623"/>
              <a:gd name="connsiteX35" fmla="*/ 169093 w 1369742"/>
              <a:gd name="connsiteY35" fmla="*/ 2308679 h 2783623"/>
              <a:gd name="connsiteX36" fmla="*/ 186214 w 1369742"/>
              <a:gd name="connsiteY36" fmla="*/ 2384997 h 2783623"/>
              <a:gd name="connsiteX37" fmla="*/ 361137 w 1369742"/>
              <a:gd name="connsiteY37" fmla="*/ 2476697 h 2783623"/>
              <a:gd name="connsiteX38" fmla="*/ 410387 w 1369742"/>
              <a:gd name="connsiteY38" fmla="*/ 2635408 h 2783623"/>
              <a:gd name="connsiteX39" fmla="*/ 327171 w 1369742"/>
              <a:gd name="connsiteY39" fmla="*/ 2781774 h 2783623"/>
              <a:gd name="connsiteX40" fmla="*/ 269430 w 1369742"/>
              <a:gd name="connsiteY40" fmla="*/ 2688311 h 2783623"/>
              <a:gd name="connsiteX41" fmla="*/ 110640 w 1369742"/>
              <a:gd name="connsiteY41" fmla="*/ 2708896 h 2783623"/>
              <a:gd name="connsiteX42" fmla="*/ 69713 w 1369742"/>
              <a:gd name="connsiteY42" fmla="*/ 2638559 h 2783623"/>
              <a:gd name="connsiteX43" fmla="*/ 323775 w 1369742"/>
              <a:gd name="connsiteY43" fmla="*/ 2670676 h 2783623"/>
              <a:gd name="connsiteX44" fmla="*/ 335663 w 1369742"/>
              <a:gd name="connsiteY44" fmla="*/ 2548999 h 2783623"/>
              <a:gd name="connsiteX45" fmla="*/ 208291 w 1369742"/>
              <a:gd name="connsiteY45" fmla="*/ 2437901 h 2783623"/>
              <a:gd name="connsiteX46" fmla="*/ 58842 w 1369742"/>
              <a:gd name="connsiteY46" fmla="*/ 2423794 h 2783623"/>
              <a:gd name="connsiteX47" fmla="*/ 158814 w 1369742"/>
              <a:gd name="connsiteY47" fmla="*/ 2235970 h 2783623"/>
              <a:gd name="connsiteX48" fmla="*/ 446287 w 1369742"/>
              <a:gd name="connsiteY48" fmla="*/ 2388226 h 2783623"/>
              <a:gd name="connsiteX49" fmla="*/ 508888 w 1369742"/>
              <a:gd name="connsiteY49" fmla="*/ 2534890 h 2783623"/>
              <a:gd name="connsiteX50" fmla="*/ 547949 w 1369742"/>
              <a:gd name="connsiteY50" fmla="*/ 2483750 h 2783623"/>
              <a:gd name="connsiteX51" fmla="*/ 412086 w 1369742"/>
              <a:gd name="connsiteY51" fmla="*/ 2291534 h 2783623"/>
              <a:gd name="connsiteX52" fmla="*/ 193007 w 1369742"/>
              <a:gd name="connsiteY52" fmla="*/ 2191019 h 2783623"/>
              <a:gd name="connsiteX53" fmla="*/ 62 w 1369742"/>
              <a:gd name="connsiteY53" fmla="*/ 2105292 h 2783623"/>
              <a:gd name="connsiteX54" fmla="*/ 160739 w 1369742"/>
              <a:gd name="connsiteY54" fmla="*/ 1970586 h 2783623"/>
              <a:gd name="connsiteX55" fmla="*/ 406991 w 1369742"/>
              <a:gd name="connsiteY55" fmla="*/ 2067577 h 2783623"/>
              <a:gd name="connsiteX56" fmla="*/ 578518 w 1369742"/>
              <a:gd name="connsiteY56" fmla="*/ 2219233 h 2783623"/>
              <a:gd name="connsiteX57" fmla="*/ 731364 w 1369742"/>
              <a:gd name="connsiteY57" fmla="*/ 2328567 h 2783623"/>
              <a:gd name="connsiteX58" fmla="*/ 918176 w 1369742"/>
              <a:gd name="connsiteY58" fmla="*/ 2270373 h 2783623"/>
              <a:gd name="connsiteX59" fmla="*/ 935159 w 1369742"/>
              <a:gd name="connsiteY59" fmla="*/ 2510203 h 2783623"/>
              <a:gd name="connsiteX60" fmla="*/ 741554 w 1369742"/>
              <a:gd name="connsiteY60" fmla="*/ 2531363 h 2783623"/>
              <a:gd name="connsiteX61" fmla="*/ 870624 w 1369742"/>
              <a:gd name="connsiteY61" fmla="*/ 2577213 h 2783623"/>
              <a:gd name="connsiteX62" fmla="*/ 1001393 w 1369742"/>
              <a:gd name="connsiteY62" fmla="*/ 2519020 h 2783623"/>
              <a:gd name="connsiteX63" fmla="*/ 948720 w 1369742"/>
              <a:gd name="connsiteY63" fmla="*/ 2264759 h 2783623"/>
              <a:gd name="connsiteX64" fmla="*/ 895517 w 1369742"/>
              <a:gd name="connsiteY64" fmla="*/ 2147260 h 2783623"/>
              <a:gd name="connsiteX65" fmla="*/ 627769 w 1369742"/>
              <a:gd name="connsiteY65" fmla="*/ 2235105 h 2783623"/>
              <a:gd name="connsiteX66" fmla="*/ 750045 w 1369742"/>
              <a:gd name="connsiteY66" fmla="*/ 2028781 h 2783623"/>
              <a:gd name="connsiteX67" fmla="*/ 1121971 w 1369742"/>
              <a:gd name="connsiteY67" fmla="*/ 1933554 h 2783623"/>
              <a:gd name="connsiteX68" fmla="*/ 1105494 w 1369742"/>
              <a:gd name="connsiteY68" fmla="*/ 2196684 h 2783623"/>
              <a:gd name="connsiteX69" fmla="*/ 1194998 w 1369742"/>
              <a:gd name="connsiteY69" fmla="*/ 2578976 h 2783623"/>
              <a:gd name="connsiteX70" fmla="*/ 1264627 w 1369742"/>
              <a:gd name="connsiteY70" fmla="*/ 2658333 h 2783623"/>
              <a:gd name="connsiteX71" fmla="*/ 1174618 w 1369742"/>
              <a:gd name="connsiteY71" fmla="*/ 2402632 h 2783623"/>
              <a:gd name="connsiteX72" fmla="*/ 1140239 w 1369742"/>
              <a:gd name="connsiteY72" fmla="*/ 2234767 h 2783623"/>
              <a:gd name="connsiteX73" fmla="*/ 1172839 w 1369742"/>
              <a:gd name="connsiteY73" fmla="*/ 1942805 h 2783623"/>
              <a:gd name="connsiteX74" fmla="*/ 1033660 w 1369742"/>
              <a:gd name="connsiteY74" fmla="*/ 1822457 h 2783623"/>
              <a:gd name="connsiteX75" fmla="*/ 954841 w 1369742"/>
              <a:gd name="connsiteY75" fmla="*/ 1683633 h 2783623"/>
              <a:gd name="connsiteX76" fmla="*/ 785507 w 1369742"/>
              <a:gd name="connsiteY76" fmla="*/ 1583897 h 2783623"/>
              <a:gd name="connsiteX77" fmla="*/ 320294 w 1369742"/>
              <a:gd name="connsiteY77" fmla="*/ 1514818 h 2783623"/>
              <a:gd name="connsiteX78" fmla="*/ 215279 w 1369742"/>
              <a:gd name="connsiteY78" fmla="*/ 1207869 h 2783623"/>
              <a:gd name="connsiteX79" fmla="*/ 398857 w 1369742"/>
              <a:gd name="connsiteY79" fmla="*/ 948171 h 2783623"/>
              <a:gd name="connsiteX80" fmla="*/ 792662 w 1369742"/>
              <a:gd name="connsiteY80" fmla="*/ 1124064 h 2783623"/>
              <a:gd name="connsiteX81" fmla="*/ 885514 w 1369742"/>
              <a:gd name="connsiteY81" fmla="*/ 864187 h 2783623"/>
              <a:gd name="connsiteX82" fmla="*/ 609625 w 1369742"/>
              <a:gd name="connsiteY82" fmla="*/ 544711 h 2783623"/>
              <a:gd name="connsiteX83" fmla="*/ 531310 w 1369742"/>
              <a:gd name="connsiteY83" fmla="*/ 22638 h 2783623"/>
              <a:gd name="connsiteX84" fmla="*/ 631793 w 1369742"/>
              <a:gd name="connsiteY84" fmla="*/ 29 h 2783623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323775 w 1369742"/>
              <a:gd name="connsiteY43" fmla="*/ 2670676 h 2784466"/>
              <a:gd name="connsiteX44" fmla="*/ 335663 w 1369742"/>
              <a:gd name="connsiteY44" fmla="*/ 2548999 h 2784466"/>
              <a:gd name="connsiteX45" fmla="*/ 208291 w 1369742"/>
              <a:gd name="connsiteY45" fmla="*/ 2437901 h 2784466"/>
              <a:gd name="connsiteX46" fmla="*/ 58842 w 1369742"/>
              <a:gd name="connsiteY46" fmla="*/ 2423794 h 2784466"/>
              <a:gd name="connsiteX47" fmla="*/ 158814 w 1369742"/>
              <a:gd name="connsiteY47" fmla="*/ 2235970 h 2784466"/>
              <a:gd name="connsiteX48" fmla="*/ 446287 w 1369742"/>
              <a:gd name="connsiteY48" fmla="*/ 2388226 h 2784466"/>
              <a:gd name="connsiteX49" fmla="*/ 508888 w 1369742"/>
              <a:gd name="connsiteY49" fmla="*/ 2534890 h 2784466"/>
              <a:gd name="connsiteX50" fmla="*/ 547949 w 1369742"/>
              <a:gd name="connsiteY50" fmla="*/ 2483750 h 2784466"/>
              <a:gd name="connsiteX51" fmla="*/ 412086 w 1369742"/>
              <a:gd name="connsiteY51" fmla="*/ 2291534 h 2784466"/>
              <a:gd name="connsiteX52" fmla="*/ 193007 w 1369742"/>
              <a:gd name="connsiteY52" fmla="*/ 2191019 h 2784466"/>
              <a:gd name="connsiteX53" fmla="*/ 62 w 1369742"/>
              <a:gd name="connsiteY53" fmla="*/ 2105292 h 2784466"/>
              <a:gd name="connsiteX54" fmla="*/ 160739 w 1369742"/>
              <a:gd name="connsiteY54" fmla="*/ 1970586 h 2784466"/>
              <a:gd name="connsiteX55" fmla="*/ 406991 w 1369742"/>
              <a:gd name="connsiteY55" fmla="*/ 2067577 h 2784466"/>
              <a:gd name="connsiteX56" fmla="*/ 578518 w 1369742"/>
              <a:gd name="connsiteY56" fmla="*/ 2219233 h 2784466"/>
              <a:gd name="connsiteX57" fmla="*/ 731364 w 1369742"/>
              <a:gd name="connsiteY57" fmla="*/ 2328567 h 2784466"/>
              <a:gd name="connsiteX58" fmla="*/ 918176 w 1369742"/>
              <a:gd name="connsiteY58" fmla="*/ 2270373 h 2784466"/>
              <a:gd name="connsiteX59" fmla="*/ 935159 w 1369742"/>
              <a:gd name="connsiteY59" fmla="*/ 2510203 h 2784466"/>
              <a:gd name="connsiteX60" fmla="*/ 741554 w 1369742"/>
              <a:gd name="connsiteY60" fmla="*/ 2531363 h 2784466"/>
              <a:gd name="connsiteX61" fmla="*/ 870624 w 1369742"/>
              <a:gd name="connsiteY61" fmla="*/ 2577213 h 2784466"/>
              <a:gd name="connsiteX62" fmla="*/ 1001393 w 1369742"/>
              <a:gd name="connsiteY62" fmla="*/ 2519020 h 2784466"/>
              <a:gd name="connsiteX63" fmla="*/ 948720 w 1369742"/>
              <a:gd name="connsiteY63" fmla="*/ 2264759 h 2784466"/>
              <a:gd name="connsiteX64" fmla="*/ 895517 w 1369742"/>
              <a:gd name="connsiteY64" fmla="*/ 2147260 h 2784466"/>
              <a:gd name="connsiteX65" fmla="*/ 627769 w 1369742"/>
              <a:gd name="connsiteY65" fmla="*/ 2235105 h 2784466"/>
              <a:gd name="connsiteX66" fmla="*/ 750045 w 1369742"/>
              <a:gd name="connsiteY66" fmla="*/ 2028781 h 2784466"/>
              <a:gd name="connsiteX67" fmla="*/ 1121971 w 1369742"/>
              <a:gd name="connsiteY67" fmla="*/ 1933554 h 2784466"/>
              <a:gd name="connsiteX68" fmla="*/ 1105494 w 1369742"/>
              <a:gd name="connsiteY68" fmla="*/ 2196684 h 2784466"/>
              <a:gd name="connsiteX69" fmla="*/ 1194998 w 1369742"/>
              <a:gd name="connsiteY69" fmla="*/ 2578976 h 2784466"/>
              <a:gd name="connsiteX70" fmla="*/ 1264627 w 1369742"/>
              <a:gd name="connsiteY70" fmla="*/ 2658333 h 2784466"/>
              <a:gd name="connsiteX71" fmla="*/ 1174618 w 1369742"/>
              <a:gd name="connsiteY71" fmla="*/ 2402632 h 2784466"/>
              <a:gd name="connsiteX72" fmla="*/ 1140239 w 1369742"/>
              <a:gd name="connsiteY72" fmla="*/ 2234767 h 2784466"/>
              <a:gd name="connsiteX73" fmla="*/ 1172839 w 1369742"/>
              <a:gd name="connsiteY73" fmla="*/ 1942805 h 2784466"/>
              <a:gd name="connsiteX74" fmla="*/ 1033660 w 1369742"/>
              <a:gd name="connsiteY74" fmla="*/ 1822457 h 2784466"/>
              <a:gd name="connsiteX75" fmla="*/ 954841 w 1369742"/>
              <a:gd name="connsiteY75" fmla="*/ 1683633 h 2784466"/>
              <a:gd name="connsiteX76" fmla="*/ 785507 w 1369742"/>
              <a:gd name="connsiteY76" fmla="*/ 1583897 h 2784466"/>
              <a:gd name="connsiteX77" fmla="*/ 320294 w 1369742"/>
              <a:gd name="connsiteY77" fmla="*/ 1514818 h 2784466"/>
              <a:gd name="connsiteX78" fmla="*/ 215279 w 1369742"/>
              <a:gd name="connsiteY78" fmla="*/ 1207869 h 2784466"/>
              <a:gd name="connsiteX79" fmla="*/ 398857 w 1369742"/>
              <a:gd name="connsiteY79" fmla="*/ 948171 h 2784466"/>
              <a:gd name="connsiteX80" fmla="*/ 792662 w 1369742"/>
              <a:gd name="connsiteY80" fmla="*/ 1124064 h 2784466"/>
              <a:gd name="connsiteX81" fmla="*/ 885514 w 1369742"/>
              <a:gd name="connsiteY81" fmla="*/ 864187 h 2784466"/>
              <a:gd name="connsiteX82" fmla="*/ 609625 w 1369742"/>
              <a:gd name="connsiteY82" fmla="*/ 544711 h 2784466"/>
              <a:gd name="connsiteX83" fmla="*/ 531310 w 1369742"/>
              <a:gd name="connsiteY83" fmla="*/ 22638 h 2784466"/>
              <a:gd name="connsiteX84" fmla="*/ 631793 w 1369742"/>
              <a:gd name="connsiteY84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50748 w 1369742"/>
              <a:gd name="connsiteY43" fmla="*/ 248375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50748 w 1369742"/>
              <a:gd name="connsiteY44" fmla="*/ 2483751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92 w 1369741"/>
              <a:gd name="connsiteY0" fmla="*/ 29 h 2782876"/>
              <a:gd name="connsiteX1" fmla="*/ 704643 w 1369741"/>
              <a:gd name="connsiteY1" fmla="*/ 457229 h 2782876"/>
              <a:gd name="connsiteX2" fmla="*/ 1035925 w 1369741"/>
              <a:gd name="connsiteY2" fmla="*/ 615072 h 2782876"/>
              <a:gd name="connsiteX3" fmla="*/ 1369718 w 1369741"/>
              <a:gd name="connsiteY3" fmla="*/ 930234 h 2782876"/>
              <a:gd name="connsiteX4" fmla="*/ 1028663 w 1369741"/>
              <a:gd name="connsiteY4" fmla="*/ 1456282 h 2782876"/>
              <a:gd name="connsiteX5" fmla="*/ 722006 w 1369741"/>
              <a:gd name="connsiteY5" fmla="*/ 1228597 h 2782876"/>
              <a:gd name="connsiteX6" fmla="*/ 332277 w 1369741"/>
              <a:gd name="connsiteY6" fmla="*/ 1222085 h 2782876"/>
              <a:gd name="connsiteX7" fmla="*/ 711224 w 1369741"/>
              <a:gd name="connsiteY7" fmla="*/ 1488516 h 2782876"/>
              <a:gd name="connsiteX8" fmla="*/ 1006624 w 1369741"/>
              <a:gd name="connsiteY8" fmla="*/ 1599863 h 2782876"/>
              <a:gd name="connsiteX9" fmla="*/ 1079512 w 1369741"/>
              <a:gd name="connsiteY9" fmla="*/ 1769554 h 2782876"/>
              <a:gd name="connsiteX10" fmla="*/ 1232340 w 1369741"/>
              <a:gd name="connsiteY10" fmla="*/ 1887006 h 2782876"/>
              <a:gd name="connsiteX11" fmla="*/ 1204935 w 1369741"/>
              <a:gd name="connsiteY11" fmla="*/ 2270776 h 2782876"/>
              <a:gd name="connsiteX12" fmla="*/ 1298592 w 1369741"/>
              <a:gd name="connsiteY12" fmla="*/ 2540181 h 2782876"/>
              <a:gd name="connsiteX13" fmla="*/ 1266324 w 1369741"/>
              <a:gd name="connsiteY13" fmla="*/ 2737688 h 2782876"/>
              <a:gd name="connsiteX14" fmla="*/ 1142350 w 1369741"/>
              <a:gd name="connsiteY14" fmla="*/ 2608955 h 2782876"/>
              <a:gd name="connsiteX15" fmla="*/ 1045179 w 1369741"/>
              <a:gd name="connsiteY15" fmla="*/ 2225782 h 2782876"/>
              <a:gd name="connsiteX16" fmla="*/ 1048944 w 1369741"/>
              <a:gd name="connsiteY16" fmla="*/ 1984694 h 2782876"/>
              <a:gd name="connsiteX17" fmla="*/ 792502 w 1369741"/>
              <a:gd name="connsiteY17" fmla="*/ 2081685 h 2782876"/>
              <a:gd name="connsiteX18" fmla="*/ 680414 w 1369741"/>
              <a:gd name="connsiteY18" fmla="*/ 2189255 h 2782876"/>
              <a:gd name="connsiteX19" fmla="*/ 914455 w 1369741"/>
              <a:gd name="connsiteY19" fmla="*/ 2068949 h 2782876"/>
              <a:gd name="connsiteX20" fmla="*/ 1011084 w 1369741"/>
              <a:gd name="connsiteY20" fmla="*/ 2261467 h 2782876"/>
              <a:gd name="connsiteX21" fmla="*/ 1091401 w 1369741"/>
              <a:gd name="connsiteY21" fmla="*/ 2570160 h 2782876"/>
              <a:gd name="connsiteX22" fmla="*/ 843450 w 1369741"/>
              <a:gd name="connsiteY22" fmla="*/ 2638934 h 2782876"/>
              <a:gd name="connsiteX23" fmla="*/ 682113 w 1369741"/>
              <a:gd name="connsiteY23" fmla="*/ 2538417 h 2782876"/>
              <a:gd name="connsiteX24" fmla="*/ 826469 w 1369741"/>
              <a:gd name="connsiteY24" fmla="*/ 2462589 h 2782876"/>
              <a:gd name="connsiteX25" fmla="*/ 865529 w 1369741"/>
              <a:gd name="connsiteY25" fmla="*/ 2300352 h 2782876"/>
              <a:gd name="connsiteX26" fmla="*/ 710984 w 1369741"/>
              <a:gd name="connsiteY26" fmla="*/ 2395578 h 2782876"/>
              <a:gd name="connsiteX27" fmla="*/ 566630 w 1369741"/>
              <a:gd name="connsiteY27" fmla="*/ 2317986 h 2782876"/>
              <a:gd name="connsiteX28" fmla="*/ 388309 w 1369741"/>
              <a:gd name="connsiteY28" fmla="*/ 2127535 h 2782876"/>
              <a:gd name="connsiteX29" fmla="*/ 111488 w 1369741"/>
              <a:gd name="connsiteY29" fmla="*/ 2023490 h 2782876"/>
              <a:gd name="connsiteX30" fmla="*/ 169230 w 1369741"/>
              <a:gd name="connsiteY30" fmla="*/ 2129298 h 2782876"/>
              <a:gd name="connsiteX31" fmla="*/ 468128 w 1369741"/>
              <a:gd name="connsiteY31" fmla="*/ 2256266 h 2782876"/>
              <a:gd name="connsiteX32" fmla="*/ 600278 w 1369741"/>
              <a:gd name="connsiteY32" fmla="*/ 2453721 h 2782876"/>
              <a:gd name="connsiteX33" fmla="*/ 558138 w 1369741"/>
              <a:gd name="connsiteY33" fmla="*/ 2630118 h 2782876"/>
              <a:gd name="connsiteX34" fmla="*/ 410386 w 1369741"/>
              <a:gd name="connsiteY34" fmla="*/ 2452008 h 2782876"/>
              <a:gd name="connsiteX35" fmla="*/ 169092 w 1369741"/>
              <a:gd name="connsiteY35" fmla="*/ 2308679 h 2782876"/>
              <a:gd name="connsiteX36" fmla="*/ 186213 w 1369741"/>
              <a:gd name="connsiteY36" fmla="*/ 2384997 h 2782876"/>
              <a:gd name="connsiteX37" fmla="*/ 361136 w 1369741"/>
              <a:gd name="connsiteY37" fmla="*/ 2476697 h 2782876"/>
              <a:gd name="connsiteX38" fmla="*/ 418877 w 1369741"/>
              <a:gd name="connsiteY38" fmla="*/ 2635408 h 2782876"/>
              <a:gd name="connsiteX39" fmla="*/ 327170 w 1369741"/>
              <a:gd name="connsiteY39" fmla="*/ 2781774 h 2782876"/>
              <a:gd name="connsiteX40" fmla="*/ 260937 w 1369741"/>
              <a:gd name="connsiteY40" fmla="*/ 2695365 h 2782876"/>
              <a:gd name="connsiteX41" fmla="*/ 223575 w 1369741"/>
              <a:gd name="connsiteY41" fmla="*/ 2564870 h 2782876"/>
              <a:gd name="connsiteX42" fmla="*/ 102148 w 1369741"/>
              <a:gd name="connsiteY42" fmla="*/ 2710659 h 2782876"/>
              <a:gd name="connsiteX43" fmla="*/ 71410 w 1369741"/>
              <a:gd name="connsiteY43" fmla="*/ 2645613 h 2782876"/>
              <a:gd name="connsiteX44" fmla="*/ 235462 w 1369741"/>
              <a:gd name="connsiteY44" fmla="*/ 2476697 h 2782876"/>
              <a:gd name="connsiteX45" fmla="*/ 323774 w 1369741"/>
              <a:gd name="connsiteY45" fmla="*/ 2693601 h 2782876"/>
              <a:gd name="connsiteX46" fmla="*/ 335662 w 1369741"/>
              <a:gd name="connsiteY46" fmla="*/ 2548999 h 2782876"/>
              <a:gd name="connsiteX47" fmla="*/ 208290 w 1369741"/>
              <a:gd name="connsiteY47" fmla="*/ 2437901 h 2782876"/>
              <a:gd name="connsiteX48" fmla="*/ 58841 w 1369741"/>
              <a:gd name="connsiteY48" fmla="*/ 2406159 h 2782876"/>
              <a:gd name="connsiteX49" fmla="*/ 158813 w 1369741"/>
              <a:gd name="connsiteY49" fmla="*/ 2235970 h 2782876"/>
              <a:gd name="connsiteX50" fmla="*/ 446286 w 1369741"/>
              <a:gd name="connsiteY50" fmla="*/ 2388226 h 2782876"/>
              <a:gd name="connsiteX51" fmla="*/ 508887 w 1369741"/>
              <a:gd name="connsiteY51" fmla="*/ 2534890 h 2782876"/>
              <a:gd name="connsiteX52" fmla="*/ 547948 w 1369741"/>
              <a:gd name="connsiteY52" fmla="*/ 2483750 h 2782876"/>
              <a:gd name="connsiteX53" fmla="*/ 413783 w 1369741"/>
              <a:gd name="connsiteY53" fmla="*/ 2286244 h 2782876"/>
              <a:gd name="connsiteX54" fmla="*/ 193006 w 1369741"/>
              <a:gd name="connsiteY54" fmla="*/ 2191019 h 2782876"/>
              <a:gd name="connsiteX55" fmla="*/ 61 w 1369741"/>
              <a:gd name="connsiteY55" fmla="*/ 2105292 h 2782876"/>
              <a:gd name="connsiteX56" fmla="*/ 160738 w 1369741"/>
              <a:gd name="connsiteY56" fmla="*/ 1970586 h 2782876"/>
              <a:gd name="connsiteX57" fmla="*/ 406990 w 1369741"/>
              <a:gd name="connsiteY57" fmla="*/ 2067577 h 2782876"/>
              <a:gd name="connsiteX58" fmla="*/ 578517 w 1369741"/>
              <a:gd name="connsiteY58" fmla="*/ 2219233 h 2782876"/>
              <a:gd name="connsiteX59" fmla="*/ 731363 w 1369741"/>
              <a:gd name="connsiteY59" fmla="*/ 2328567 h 2782876"/>
              <a:gd name="connsiteX60" fmla="*/ 907985 w 1369741"/>
              <a:gd name="connsiteY60" fmla="*/ 2252739 h 2782876"/>
              <a:gd name="connsiteX61" fmla="*/ 935158 w 1369741"/>
              <a:gd name="connsiteY61" fmla="*/ 2510203 h 2782876"/>
              <a:gd name="connsiteX62" fmla="*/ 741553 w 1369741"/>
              <a:gd name="connsiteY62" fmla="*/ 2515492 h 2782876"/>
              <a:gd name="connsiteX63" fmla="*/ 870623 w 1369741"/>
              <a:gd name="connsiteY63" fmla="*/ 2577213 h 2782876"/>
              <a:gd name="connsiteX64" fmla="*/ 1001392 w 1369741"/>
              <a:gd name="connsiteY64" fmla="*/ 2519020 h 2782876"/>
              <a:gd name="connsiteX65" fmla="*/ 948719 w 1369741"/>
              <a:gd name="connsiteY65" fmla="*/ 2264759 h 2782876"/>
              <a:gd name="connsiteX66" fmla="*/ 895516 w 1369741"/>
              <a:gd name="connsiteY66" fmla="*/ 2147260 h 2782876"/>
              <a:gd name="connsiteX67" fmla="*/ 627768 w 1369741"/>
              <a:gd name="connsiteY67" fmla="*/ 2235105 h 2782876"/>
              <a:gd name="connsiteX68" fmla="*/ 750044 w 1369741"/>
              <a:gd name="connsiteY68" fmla="*/ 2028781 h 2782876"/>
              <a:gd name="connsiteX69" fmla="*/ 1121970 w 1369741"/>
              <a:gd name="connsiteY69" fmla="*/ 1933554 h 2782876"/>
              <a:gd name="connsiteX70" fmla="*/ 1105493 w 1369741"/>
              <a:gd name="connsiteY70" fmla="*/ 2196684 h 2782876"/>
              <a:gd name="connsiteX71" fmla="*/ 1194997 w 1369741"/>
              <a:gd name="connsiteY71" fmla="*/ 2578976 h 2782876"/>
              <a:gd name="connsiteX72" fmla="*/ 1264626 w 1369741"/>
              <a:gd name="connsiteY72" fmla="*/ 2658333 h 2782876"/>
              <a:gd name="connsiteX73" fmla="*/ 1174617 w 1369741"/>
              <a:gd name="connsiteY73" fmla="*/ 2402632 h 2782876"/>
              <a:gd name="connsiteX74" fmla="*/ 1140238 w 1369741"/>
              <a:gd name="connsiteY74" fmla="*/ 2234767 h 2782876"/>
              <a:gd name="connsiteX75" fmla="*/ 1172838 w 1369741"/>
              <a:gd name="connsiteY75" fmla="*/ 1942805 h 2782876"/>
              <a:gd name="connsiteX76" fmla="*/ 1033659 w 1369741"/>
              <a:gd name="connsiteY76" fmla="*/ 1822457 h 2782876"/>
              <a:gd name="connsiteX77" fmla="*/ 954840 w 1369741"/>
              <a:gd name="connsiteY77" fmla="*/ 1683633 h 2782876"/>
              <a:gd name="connsiteX78" fmla="*/ 785506 w 1369741"/>
              <a:gd name="connsiteY78" fmla="*/ 1583897 h 2782876"/>
              <a:gd name="connsiteX79" fmla="*/ 320293 w 1369741"/>
              <a:gd name="connsiteY79" fmla="*/ 1514818 h 2782876"/>
              <a:gd name="connsiteX80" fmla="*/ 215278 w 1369741"/>
              <a:gd name="connsiteY80" fmla="*/ 1207869 h 2782876"/>
              <a:gd name="connsiteX81" fmla="*/ 398856 w 1369741"/>
              <a:gd name="connsiteY81" fmla="*/ 948171 h 2782876"/>
              <a:gd name="connsiteX82" fmla="*/ 792661 w 1369741"/>
              <a:gd name="connsiteY82" fmla="*/ 1124064 h 2782876"/>
              <a:gd name="connsiteX83" fmla="*/ 885513 w 1369741"/>
              <a:gd name="connsiteY83" fmla="*/ 864187 h 2782876"/>
              <a:gd name="connsiteX84" fmla="*/ 609624 w 1369741"/>
              <a:gd name="connsiteY84" fmla="*/ 544711 h 2782876"/>
              <a:gd name="connsiteX85" fmla="*/ 531309 w 1369741"/>
              <a:gd name="connsiteY85" fmla="*/ 22638 h 2782876"/>
              <a:gd name="connsiteX86" fmla="*/ 631792 w 1369741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3449 w 1369720"/>
              <a:gd name="connsiteY64" fmla="*/ 2510203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82490 w 1369720"/>
              <a:gd name="connsiteY59" fmla="*/ 233385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78894 w 1369720"/>
              <a:gd name="connsiteY60" fmla="*/ 2397342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60612 w 1369720"/>
              <a:gd name="connsiteY62" fmla="*/ 2173383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33041 w 1369720"/>
              <a:gd name="connsiteY74" fmla="*/ 223863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48326 w 1369720"/>
              <a:gd name="connsiteY74" fmla="*/ 224392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27947 w 1369720"/>
              <a:gd name="connsiteY74" fmla="*/ 2291534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4388 w 1369720"/>
              <a:gd name="connsiteY63" fmla="*/ 2125770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84362 w 1369720"/>
              <a:gd name="connsiteY72" fmla="*/ 2248887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9267 w 1369720"/>
              <a:gd name="connsiteY72" fmla="*/ 2248887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4172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34739 w 1369720"/>
              <a:gd name="connsiteY63" fmla="*/ 2236868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34443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1902 w 1369720"/>
              <a:gd name="connsiteY64" fmla="*/ 2273900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68083 w 1369696"/>
              <a:gd name="connsiteY37" fmla="*/ 2256266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2448 w 1370397"/>
              <a:gd name="connsiteY0" fmla="*/ 29 h 2782876"/>
              <a:gd name="connsiteX1" fmla="*/ 705299 w 1370397"/>
              <a:gd name="connsiteY1" fmla="*/ 457229 h 2782876"/>
              <a:gd name="connsiteX2" fmla="*/ 1036581 w 1370397"/>
              <a:gd name="connsiteY2" fmla="*/ 615072 h 2782876"/>
              <a:gd name="connsiteX3" fmla="*/ 1370374 w 1370397"/>
              <a:gd name="connsiteY3" fmla="*/ 930234 h 2782876"/>
              <a:gd name="connsiteX4" fmla="*/ 1029319 w 1370397"/>
              <a:gd name="connsiteY4" fmla="*/ 1456282 h 2782876"/>
              <a:gd name="connsiteX5" fmla="*/ 722662 w 1370397"/>
              <a:gd name="connsiteY5" fmla="*/ 1228597 h 2782876"/>
              <a:gd name="connsiteX6" fmla="*/ 332933 w 1370397"/>
              <a:gd name="connsiteY6" fmla="*/ 1222085 h 2782876"/>
              <a:gd name="connsiteX7" fmla="*/ 711880 w 1370397"/>
              <a:gd name="connsiteY7" fmla="*/ 1488516 h 2782876"/>
              <a:gd name="connsiteX8" fmla="*/ 1007280 w 1370397"/>
              <a:gd name="connsiteY8" fmla="*/ 1599863 h 2782876"/>
              <a:gd name="connsiteX9" fmla="*/ 1080168 w 1370397"/>
              <a:gd name="connsiteY9" fmla="*/ 1787189 h 2782876"/>
              <a:gd name="connsiteX10" fmla="*/ 1226203 w 1370397"/>
              <a:gd name="connsiteY10" fmla="*/ 1885243 h 2782876"/>
              <a:gd name="connsiteX11" fmla="*/ 1205591 w 1370397"/>
              <a:gd name="connsiteY11" fmla="*/ 2270776 h 2782876"/>
              <a:gd name="connsiteX12" fmla="*/ 1299248 w 1370397"/>
              <a:gd name="connsiteY12" fmla="*/ 2540181 h 2782876"/>
              <a:gd name="connsiteX13" fmla="*/ 1266980 w 1370397"/>
              <a:gd name="connsiteY13" fmla="*/ 2737688 h 2782876"/>
              <a:gd name="connsiteX14" fmla="*/ 1143006 w 1370397"/>
              <a:gd name="connsiteY14" fmla="*/ 2608955 h 2782876"/>
              <a:gd name="connsiteX15" fmla="*/ 1064516 w 1370397"/>
              <a:gd name="connsiteY15" fmla="*/ 2218728 h 2782876"/>
              <a:gd name="connsiteX16" fmla="*/ 1063186 w 1370397"/>
              <a:gd name="connsiteY16" fmla="*/ 1998802 h 2782876"/>
              <a:gd name="connsiteX17" fmla="*/ 798253 w 1370397"/>
              <a:gd name="connsiteY17" fmla="*/ 2104610 h 2782876"/>
              <a:gd name="connsiteX18" fmla="*/ 686165 w 1370397"/>
              <a:gd name="connsiteY18" fmla="*/ 2175147 h 2782876"/>
              <a:gd name="connsiteX19" fmla="*/ 974551 w 1370397"/>
              <a:gd name="connsiteY19" fmla="*/ 2044261 h 2782876"/>
              <a:gd name="connsiteX20" fmla="*/ 1057594 w 1370397"/>
              <a:gd name="connsiteY20" fmla="*/ 2245596 h 2782876"/>
              <a:gd name="connsiteX21" fmla="*/ 1095454 w 1370397"/>
              <a:gd name="connsiteY21" fmla="*/ 2608956 h 2782876"/>
              <a:gd name="connsiteX22" fmla="*/ 850899 w 1370397"/>
              <a:gd name="connsiteY22" fmla="*/ 2668912 h 2782876"/>
              <a:gd name="connsiteX23" fmla="*/ 687864 w 1370397"/>
              <a:gd name="connsiteY23" fmla="*/ 2596611 h 2782876"/>
              <a:gd name="connsiteX24" fmla="*/ 952799 w 1370397"/>
              <a:gd name="connsiteY24" fmla="*/ 2501386 h 2782876"/>
              <a:gd name="connsiteX25" fmla="*/ 973177 w 1370397"/>
              <a:gd name="connsiteY25" fmla="*/ 2333858 h 2782876"/>
              <a:gd name="connsiteX26" fmla="*/ 913736 w 1370397"/>
              <a:gd name="connsiteY26" fmla="*/ 2469643 h 2782876"/>
              <a:gd name="connsiteX27" fmla="*/ 762589 w 1370397"/>
              <a:gd name="connsiteY27" fmla="*/ 2497858 h 2782876"/>
              <a:gd name="connsiteX28" fmla="*/ 774477 w 1370397"/>
              <a:gd name="connsiteY28" fmla="*/ 2365600 h 2782876"/>
              <a:gd name="connsiteX29" fmla="*/ 900149 w 1370397"/>
              <a:gd name="connsiteY29" fmla="*/ 2220997 h 2782876"/>
              <a:gd name="connsiteX30" fmla="*/ 743907 w 1370397"/>
              <a:gd name="connsiteY30" fmla="*/ 2370889 h 2782876"/>
              <a:gd name="connsiteX31" fmla="*/ 674277 w 1370397"/>
              <a:gd name="connsiteY31" fmla="*/ 2550762 h 2782876"/>
              <a:gd name="connsiteX32" fmla="*/ 611442 w 1370397"/>
              <a:gd name="connsiteY32" fmla="*/ 2328567 h 2782876"/>
              <a:gd name="connsiteX33" fmla="*/ 560492 w 1370397"/>
              <a:gd name="connsiteY33" fmla="*/ 2270374 h 2782876"/>
              <a:gd name="connsiteX34" fmla="*/ 388965 w 1370397"/>
              <a:gd name="connsiteY34" fmla="*/ 2127535 h 2782876"/>
              <a:gd name="connsiteX35" fmla="*/ 112144 w 1370397"/>
              <a:gd name="connsiteY35" fmla="*/ 2023490 h 2782876"/>
              <a:gd name="connsiteX36" fmla="*/ 169886 w 1370397"/>
              <a:gd name="connsiteY36" fmla="*/ 2129298 h 2782876"/>
              <a:gd name="connsiteX37" fmla="*/ 428025 w 1370397"/>
              <a:gd name="connsiteY37" fmla="*/ 2303879 h 2782876"/>
              <a:gd name="connsiteX38" fmla="*/ 577158 w 1370397"/>
              <a:gd name="connsiteY38" fmla="*/ 2471355 h 2782876"/>
              <a:gd name="connsiteX39" fmla="*/ 568984 w 1370397"/>
              <a:gd name="connsiteY39" fmla="*/ 2642462 h 2782876"/>
              <a:gd name="connsiteX40" fmla="*/ 395758 w 1370397"/>
              <a:gd name="connsiteY40" fmla="*/ 2499621 h 2782876"/>
              <a:gd name="connsiteX41" fmla="*/ 169748 w 1370397"/>
              <a:gd name="connsiteY41" fmla="*/ 2308679 h 2782876"/>
              <a:gd name="connsiteX42" fmla="*/ 186869 w 1370397"/>
              <a:gd name="connsiteY42" fmla="*/ 2384997 h 2782876"/>
              <a:gd name="connsiteX43" fmla="*/ 361792 w 1370397"/>
              <a:gd name="connsiteY43" fmla="*/ 2476697 h 2782876"/>
              <a:gd name="connsiteX44" fmla="*/ 419533 w 1370397"/>
              <a:gd name="connsiteY44" fmla="*/ 2635408 h 2782876"/>
              <a:gd name="connsiteX45" fmla="*/ 327826 w 1370397"/>
              <a:gd name="connsiteY45" fmla="*/ 2781774 h 2782876"/>
              <a:gd name="connsiteX46" fmla="*/ 261593 w 1370397"/>
              <a:gd name="connsiteY46" fmla="*/ 2695365 h 2782876"/>
              <a:gd name="connsiteX47" fmla="*/ 224231 w 1370397"/>
              <a:gd name="connsiteY47" fmla="*/ 2564870 h 2782876"/>
              <a:gd name="connsiteX48" fmla="*/ 102804 w 1370397"/>
              <a:gd name="connsiteY48" fmla="*/ 2710659 h 2782876"/>
              <a:gd name="connsiteX49" fmla="*/ 72066 w 1370397"/>
              <a:gd name="connsiteY49" fmla="*/ 2645613 h 2782876"/>
              <a:gd name="connsiteX50" fmla="*/ 236118 w 1370397"/>
              <a:gd name="connsiteY50" fmla="*/ 2476697 h 2782876"/>
              <a:gd name="connsiteX51" fmla="*/ 324430 w 1370397"/>
              <a:gd name="connsiteY51" fmla="*/ 2693601 h 2782876"/>
              <a:gd name="connsiteX52" fmla="*/ 336318 w 1370397"/>
              <a:gd name="connsiteY52" fmla="*/ 2548999 h 2782876"/>
              <a:gd name="connsiteX53" fmla="*/ 208946 w 1370397"/>
              <a:gd name="connsiteY53" fmla="*/ 2437901 h 2782876"/>
              <a:gd name="connsiteX54" fmla="*/ 59497 w 1370397"/>
              <a:gd name="connsiteY54" fmla="*/ 2406159 h 2782876"/>
              <a:gd name="connsiteX55" fmla="*/ 159469 w 1370397"/>
              <a:gd name="connsiteY55" fmla="*/ 2235970 h 2782876"/>
              <a:gd name="connsiteX56" fmla="*/ 429959 w 1370397"/>
              <a:gd name="connsiteY56" fmla="*/ 2428785 h 2782876"/>
              <a:gd name="connsiteX57" fmla="*/ 548604 w 1370397"/>
              <a:gd name="connsiteY57" fmla="*/ 2586030 h 2782876"/>
              <a:gd name="connsiteX58" fmla="*/ 519733 w 1370397"/>
              <a:gd name="connsiteY58" fmla="*/ 2506675 h 2782876"/>
              <a:gd name="connsiteX59" fmla="*/ 375378 w 1370397"/>
              <a:gd name="connsiteY59" fmla="*/ 2342674 h 2782876"/>
              <a:gd name="connsiteX60" fmla="*/ 195360 w 1370397"/>
              <a:gd name="connsiteY60" fmla="*/ 2226288 h 2782876"/>
              <a:gd name="connsiteX61" fmla="*/ 717 w 1370397"/>
              <a:gd name="connsiteY61" fmla="*/ 2105292 h 2782876"/>
              <a:gd name="connsiteX62" fmla="*/ 161394 w 1370397"/>
              <a:gd name="connsiteY62" fmla="*/ 1970586 h 2782876"/>
              <a:gd name="connsiteX63" fmla="*/ 407646 w 1370397"/>
              <a:gd name="connsiteY63" fmla="*/ 2067577 h 2782876"/>
              <a:gd name="connsiteX64" fmla="*/ 555397 w 1370397"/>
              <a:gd name="connsiteY64" fmla="*/ 2169856 h 2782876"/>
              <a:gd name="connsiteX65" fmla="*/ 664088 w 1370397"/>
              <a:gd name="connsiteY65" fmla="*/ 2328567 h 2782876"/>
              <a:gd name="connsiteX66" fmla="*/ 677674 w 1370397"/>
              <a:gd name="connsiteY66" fmla="*/ 2452008 h 2782876"/>
              <a:gd name="connsiteX67" fmla="*/ 767684 w 1370397"/>
              <a:gd name="connsiteY67" fmla="*/ 2252740 h 2782876"/>
              <a:gd name="connsiteX68" fmla="*/ 959591 w 1370397"/>
              <a:gd name="connsiteY68" fmla="*/ 2155748 h 2782876"/>
              <a:gd name="connsiteX69" fmla="*/ 867883 w 1370397"/>
              <a:gd name="connsiteY69" fmla="*/ 2347965 h 2782876"/>
              <a:gd name="connsiteX70" fmla="*/ 806744 w 1370397"/>
              <a:gd name="connsiteY70" fmla="*/ 2432611 h 2782876"/>
              <a:gd name="connsiteX71" fmla="*/ 903546 w 1370397"/>
              <a:gd name="connsiteY71" fmla="*/ 2362073 h 2782876"/>
              <a:gd name="connsiteX72" fmla="*/ 991858 w 1370397"/>
              <a:gd name="connsiteY72" fmla="*/ 2261556 h 2782876"/>
              <a:gd name="connsiteX73" fmla="*/ 1005445 w 1370397"/>
              <a:gd name="connsiteY73" fmla="*/ 2547235 h 2782876"/>
              <a:gd name="connsiteX74" fmla="*/ 764287 w 1370397"/>
              <a:gd name="connsiteY74" fmla="*/ 2593084 h 2782876"/>
              <a:gd name="connsiteX75" fmla="*/ 888262 w 1370397"/>
              <a:gd name="connsiteY75" fmla="*/ 2603665 h 2782876"/>
              <a:gd name="connsiteX76" fmla="*/ 1039411 w 1370397"/>
              <a:gd name="connsiteY76" fmla="*/ 2554290 h 2782876"/>
              <a:gd name="connsiteX77" fmla="*/ 1005418 w 1370397"/>
              <a:gd name="connsiteY77" fmla="*/ 2213618 h 2782876"/>
              <a:gd name="connsiteX78" fmla="*/ 943724 w 1370397"/>
              <a:gd name="connsiteY78" fmla="*/ 2120809 h 2782876"/>
              <a:gd name="connsiteX79" fmla="*/ 765986 w 1370397"/>
              <a:gd name="connsiteY79" fmla="*/ 2208652 h 2782876"/>
              <a:gd name="connsiteX80" fmla="*/ 618234 w 1370397"/>
              <a:gd name="connsiteY80" fmla="*/ 2199836 h 2782876"/>
              <a:gd name="connsiteX81" fmla="*/ 767683 w 1370397"/>
              <a:gd name="connsiteY81" fmla="*/ 2034071 h 2782876"/>
              <a:gd name="connsiteX82" fmla="*/ 1122626 w 1370397"/>
              <a:gd name="connsiteY82" fmla="*/ 1933554 h 2782876"/>
              <a:gd name="connsiteX83" fmla="*/ 1119735 w 1370397"/>
              <a:gd name="connsiteY83" fmla="*/ 2196684 h 2782876"/>
              <a:gd name="connsiteX84" fmla="*/ 1195653 w 1370397"/>
              <a:gd name="connsiteY84" fmla="*/ 2578976 h 2782876"/>
              <a:gd name="connsiteX85" fmla="*/ 1265282 w 1370397"/>
              <a:gd name="connsiteY85" fmla="*/ 2658333 h 2782876"/>
              <a:gd name="connsiteX86" fmla="*/ 1175273 w 1370397"/>
              <a:gd name="connsiteY86" fmla="*/ 2402632 h 2782876"/>
              <a:gd name="connsiteX87" fmla="*/ 1140894 w 1370397"/>
              <a:gd name="connsiteY87" fmla="*/ 2234767 h 2782876"/>
              <a:gd name="connsiteX88" fmla="*/ 1173494 w 1370397"/>
              <a:gd name="connsiteY88" fmla="*/ 1942805 h 2782876"/>
              <a:gd name="connsiteX89" fmla="*/ 1024125 w 1370397"/>
              <a:gd name="connsiteY89" fmla="*/ 1845382 h 2782876"/>
              <a:gd name="connsiteX90" fmla="*/ 955496 w 1370397"/>
              <a:gd name="connsiteY90" fmla="*/ 1683633 h 2782876"/>
              <a:gd name="connsiteX91" fmla="*/ 786162 w 1370397"/>
              <a:gd name="connsiteY91" fmla="*/ 1583897 h 2782876"/>
              <a:gd name="connsiteX92" fmla="*/ 320949 w 1370397"/>
              <a:gd name="connsiteY92" fmla="*/ 1514818 h 2782876"/>
              <a:gd name="connsiteX93" fmla="*/ 215934 w 1370397"/>
              <a:gd name="connsiteY93" fmla="*/ 1207869 h 2782876"/>
              <a:gd name="connsiteX94" fmla="*/ 399512 w 1370397"/>
              <a:gd name="connsiteY94" fmla="*/ 948171 h 2782876"/>
              <a:gd name="connsiteX95" fmla="*/ 793317 w 1370397"/>
              <a:gd name="connsiteY95" fmla="*/ 1124064 h 2782876"/>
              <a:gd name="connsiteX96" fmla="*/ 886169 w 1370397"/>
              <a:gd name="connsiteY96" fmla="*/ 864187 h 2782876"/>
              <a:gd name="connsiteX97" fmla="*/ 610280 w 1370397"/>
              <a:gd name="connsiteY97" fmla="*/ 544711 h 2782876"/>
              <a:gd name="connsiteX98" fmla="*/ 531965 w 1370397"/>
              <a:gd name="connsiteY98" fmla="*/ 22638 h 2782876"/>
              <a:gd name="connsiteX99" fmla="*/ 632448 w 1370397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483240 w 1379758"/>
              <a:gd name="connsiteY34" fmla="*/ 2224523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6836 w 1379758"/>
              <a:gd name="connsiteY65" fmla="*/ 2376180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57965 w 1379758"/>
              <a:gd name="connsiteY65" fmla="*/ 2169857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52739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7993 w 1379758"/>
              <a:gd name="connsiteY74" fmla="*/ 2439665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3278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56864 w 1379758"/>
              <a:gd name="connsiteY74" fmla="*/ 2466117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3088 w 1379758"/>
              <a:gd name="connsiteY74" fmla="*/ 2448482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80954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4938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9681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8563 w 1379758"/>
              <a:gd name="connsiteY75" fmla="*/ 2418503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33089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6865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0928 w 1375937"/>
              <a:gd name="connsiteY36" fmla="*/ 230035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360584 w 1375982"/>
              <a:gd name="connsiteY38" fmla="*/ 2208652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7363 w 1375312"/>
              <a:gd name="connsiteY0" fmla="*/ 29 h 2782876"/>
              <a:gd name="connsiteX1" fmla="*/ 710214 w 1375312"/>
              <a:gd name="connsiteY1" fmla="*/ 457229 h 2782876"/>
              <a:gd name="connsiteX2" fmla="*/ 1041496 w 1375312"/>
              <a:gd name="connsiteY2" fmla="*/ 615072 h 2782876"/>
              <a:gd name="connsiteX3" fmla="*/ 1375289 w 1375312"/>
              <a:gd name="connsiteY3" fmla="*/ 930234 h 2782876"/>
              <a:gd name="connsiteX4" fmla="*/ 1034234 w 1375312"/>
              <a:gd name="connsiteY4" fmla="*/ 1456282 h 2782876"/>
              <a:gd name="connsiteX5" fmla="*/ 727577 w 1375312"/>
              <a:gd name="connsiteY5" fmla="*/ 1228597 h 2782876"/>
              <a:gd name="connsiteX6" fmla="*/ 337848 w 1375312"/>
              <a:gd name="connsiteY6" fmla="*/ 1222085 h 2782876"/>
              <a:gd name="connsiteX7" fmla="*/ 716795 w 1375312"/>
              <a:gd name="connsiteY7" fmla="*/ 1488516 h 2782876"/>
              <a:gd name="connsiteX8" fmla="*/ 1012195 w 1375312"/>
              <a:gd name="connsiteY8" fmla="*/ 1599863 h 2782876"/>
              <a:gd name="connsiteX9" fmla="*/ 1085083 w 1375312"/>
              <a:gd name="connsiteY9" fmla="*/ 1787189 h 2782876"/>
              <a:gd name="connsiteX10" fmla="*/ 1231118 w 1375312"/>
              <a:gd name="connsiteY10" fmla="*/ 1885243 h 2782876"/>
              <a:gd name="connsiteX11" fmla="*/ 1210506 w 1375312"/>
              <a:gd name="connsiteY11" fmla="*/ 2270776 h 2782876"/>
              <a:gd name="connsiteX12" fmla="*/ 1304163 w 1375312"/>
              <a:gd name="connsiteY12" fmla="*/ 2540181 h 2782876"/>
              <a:gd name="connsiteX13" fmla="*/ 1271895 w 1375312"/>
              <a:gd name="connsiteY13" fmla="*/ 2737688 h 2782876"/>
              <a:gd name="connsiteX14" fmla="*/ 1164904 w 1375312"/>
              <a:gd name="connsiteY14" fmla="*/ 2600138 h 2782876"/>
              <a:gd name="connsiteX15" fmla="*/ 1076224 w 1375312"/>
              <a:gd name="connsiteY15" fmla="*/ 2236362 h 2782876"/>
              <a:gd name="connsiteX16" fmla="*/ 1052817 w 1375312"/>
              <a:gd name="connsiteY16" fmla="*/ 2018199 h 2782876"/>
              <a:gd name="connsiteX17" fmla="*/ 843927 w 1375312"/>
              <a:gd name="connsiteY17" fmla="*/ 2108137 h 2782876"/>
              <a:gd name="connsiteX18" fmla="*/ 742028 w 1375312"/>
              <a:gd name="connsiteY18" fmla="*/ 2125770 h 2782876"/>
              <a:gd name="connsiteX19" fmla="*/ 857513 w 1375312"/>
              <a:gd name="connsiteY19" fmla="*/ 2072867 h 2782876"/>
              <a:gd name="connsiteX20" fmla="*/ 1100045 w 1375312"/>
              <a:gd name="connsiteY20" fmla="*/ 1982541 h 2782876"/>
              <a:gd name="connsiteX21" fmla="*/ 1067604 w 1375312"/>
              <a:gd name="connsiteY21" fmla="*/ 2272047 h 2782876"/>
              <a:gd name="connsiteX22" fmla="*/ 1100369 w 1375312"/>
              <a:gd name="connsiteY22" fmla="*/ 2608956 h 2782876"/>
              <a:gd name="connsiteX23" fmla="*/ 855814 w 1375312"/>
              <a:gd name="connsiteY23" fmla="*/ 2668912 h 2782876"/>
              <a:gd name="connsiteX24" fmla="*/ 692779 w 1375312"/>
              <a:gd name="connsiteY24" fmla="*/ 2596611 h 2782876"/>
              <a:gd name="connsiteX25" fmla="*/ 957714 w 1375312"/>
              <a:gd name="connsiteY25" fmla="*/ 2501386 h 2782876"/>
              <a:gd name="connsiteX26" fmla="*/ 971299 w 1375312"/>
              <a:gd name="connsiteY26" fmla="*/ 2360310 h 2782876"/>
              <a:gd name="connsiteX27" fmla="*/ 918651 w 1375312"/>
              <a:gd name="connsiteY27" fmla="*/ 2469643 h 2782876"/>
              <a:gd name="connsiteX28" fmla="*/ 765806 w 1375312"/>
              <a:gd name="connsiteY28" fmla="*/ 2506675 h 2782876"/>
              <a:gd name="connsiteX29" fmla="*/ 779392 w 1375312"/>
              <a:gd name="connsiteY29" fmla="*/ 2365600 h 2782876"/>
              <a:gd name="connsiteX30" fmla="*/ 937331 w 1375312"/>
              <a:gd name="connsiteY30" fmla="*/ 2191019 h 2782876"/>
              <a:gd name="connsiteX31" fmla="*/ 748822 w 1375312"/>
              <a:gd name="connsiteY31" fmla="*/ 2370889 h 2782876"/>
              <a:gd name="connsiteX32" fmla="*/ 679192 w 1375312"/>
              <a:gd name="connsiteY32" fmla="*/ 2550762 h 2782876"/>
              <a:gd name="connsiteX33" fmla="*/ 626547 w 1375312"/>
              <a:gd name="connsiteY33" fmla="*/ 2351492 h 2782876"/>
              <a:gd name="connsiteX34" fmla="*/ 623149 w 1375312"/>
              <a:gd name="connsiteY34" fmla="*/ 2226288 h 2782876"/>
              <a:gd name="connsiteX35" fmla="*/ 611261 w 1375312"/>
              <a:gd name="connsiteY35" fmla="*/ 2466116 h 2782876"/>
              <a:gd name="connsiteX36" fmla="*/ 470303 w 1375312"/>
              <a:gd name="connsiteY36" fmla="*/ 2300352 h 2782876"/>
              <a:gd name="connsiteX37" fmla="*/ 475398 w 1375312"/>
              <a:gd name="connsiteY37" fmla="*/ 2168094 h 2782876"/>
              <a:gd name="connsiteX38" fmla="*/ 359914 w 1375312"/>
              <a:gd name="connsiteY38" fmla="*/ 2208652 h 2782876"/>
              <a:gd name="connsiteX39" fmla="*/ 117059 w 1375312"/>
              <a:gd name="connsiteY39" fmla="*/ 2023490 h 2782876"/>
              <a:gd name="connsiteX40" fmla="*/ 174801 w 1375312"/>
              <a:gd name="connsiteY40" fmla="*/ 2129298 h 2782876"/>
              <a:gd name="connsiteX41" fmla="*/ 432940 w 1375312"/>
              <a:gd name="connsiteY41" fmla="*/ 2303879 h 2782876"/>
              <a:gd name="connsiteX42" fmla="*/ 554900 w 1375312"/>
              <a:gd name="connsiteY42" fmla="*/ 2443140 h 2782876"/>
              <a:gd name="connsiteX43" fmla="*/ 573899 w 1375312"/>
              <a:gd name="connsiteY43" fmla="*/ 2642462 h 2782876"/>
              <a:gd name="connsiteX44" fmla="*/ 400673 w 1375312"/>
              <a:gd name="connsiteY44" fmla="*/ 2499621 h 2782876"/>
              <a:gd name="connsiteX45" fmla="*/ 174663 w 1375312"/>
              <a:gd name="connsiteY45" fmla="*/ 2308679 h 2782876"/>
              <a:gd name="connsiteX46" fmla="*/ 191784 w 1375312"/>
              <a:gd name="connsiteY46" fmla="*/ 2384997 h 2782876"/>
              <a:gd name="connsiteX47" fmla="*/ 366707 w 1375312"/>
              <a:gd name="connsiteY47" fmla="*/ 2476697 h 2782876"/>
              <a:gd name="connsiteX48" fmla="*/ 424448 w 1375312"/>
              <a:gd name="connsiteY48" fmla="*/ 2635408 h 2782876"/>
              <a:gd name="connsiteX49" fmla="*/ 332741 w 1375312"/>
              <a:gd name="connsiteY49" fmla="*/ 2781774 h 2782876"/>
              <a:gd name="connsiteX50" fmla="*/ 266508 w 1375312"/>
              <a:gd name="connsiteY50" fmla="*/ 2695365 h 2782876"/>
              <a:gd name="connsiteX51" fmla="*/ 229146 w 1375312"/>
              <a:gd name="connsiteY51" fmla="*/ 2564870 h 2782876"/>
              <a:gd name="connsiteX52" fmla="*/ 107719 w 1375312"/>
              <a:gd name="connsiteY52" fmla="*/ 2710659 h 2782876"/>
              <a:gd name="connsiteX53" fmla="*/ 76981 w 1375312"/>
              <a:gd name="connsiteY53" fmla="*/ 2645613 h 2782876"/>
              <a:gd name="connsiteX54" fmla="*/ 241033 w 1375312"/>
              <a:gd name="connsiteY54" fmla="*/ 2476697 h 2782876"/>
              <a:gd name="connsiteX55" fmla="*/ 329345 w 1375312"/>
              <a:gd name="connsiteY55" fmla="*/ 2693601 h 2782876"/>
              <a:gd name="connsiteX56" fmla="*/ 341233 w 1375312"/>
              <a:gd name="connsiteY56" fmla="*/ 2548999 h 2782876"/>
              <a:gd name="connsiteX57" fmla="*/ 213861 w 1375312"/>
              <a:gd name="connsiteY57" fmla="*/ 2437901 h 2782876"/>
              <a:gd name="connsiteX58" fmla="*/ 64412 w 1375312"/>
              <a:gd name="connsiteY58" fmla="*/ 2406159 h 2782876"/>
              <a:gd name="connsiteX59" fmla="*/ 164384 w 1375312"/>
              <a:gd name="connsiteY59" fmla="*/ 2235970 h 2782876"/>
              <a:gd name="connsiteX60" fmla="*/ 434874 w 1375312"/>
              <a:gd name="connsiteY60" fmla="*/ 2428785 h 2782876"/>
              <a:gd name="connsiteX61" fmla="*/ 553519 w 1375312"/>
              <a:gd name="connsiteY61" fmla="*/ 2586030 h 2782876"/>
              <a:gd name="connsiteX62" fmla="*/ 524648 w 1375312"/>
              <a:gd name="connsiteY62" fmla="*/ 2506675 h 2782876"/>
              <a:gd name="connsiteX63" fmla="*/ 380293 w 1375312"/>
              <a:gd name="connsiteY63" fmla="*/ 2342674 h 2782876"/>
              <a:gd name="connsiteX64" fmla="*/ 200275 w 1375312"/>
              <a:gd name="connsiteY64" fmla="*/ 2226288 h 2782876"/>
              <a:gd name="connsiteX65" fmla="*/ 5632 w 1375312"/>
              <a:gd name="connsiteY65" fmla="*/ 2105292 h 2782876"/>
              <a:gd name="connsiteX66" fmla="*/ 166309 w 1375312"/>
              <a:gd name="connsiteY66" fmla="*/ 1970586 h 2782876"/>
              <a:gd name="connsiteX67" fmla="*/ 378595 w 1375312"/>
              <a:gd name="connsiteY67" fmla="*/ 2049942 h 2782876"/>
              <a:gd name="connsiteX68" fmla="*/ 487286 w 1375312"/>
              <a:gd name="connsiteY68" fmla="*/ 2086975 h 2782876"/>
              <a:gd name="connsiteX69" fmla="*/ 539934 w 1375312"/>
              <a:gd name="connsiteY69" fmla="*/ 2198072 h 2782876"/>
              <a:gd name="connsiteX70" fmla="*/ 582390 w 1375312"/>
              <a:gd name="connsiteY70" fmla="*/ 2376180 h 2782876"/>
              <a:gd name="connsiteX71" fmla="*/ 597674 w 1375312"/>
              <a:gd name="connsiteY71" fmla="*/ 2120480 h 2782876"/>
              <a:gd name="connsiteX72" fmla="*/ 692780 w 1375312"/>
              <a:gd name="connsiteY72" fmla="*/ 2273900 h 2782876"/>
              <a:gd name="connsiteX73" fmla="*/ 682589 w 1375312"/>
              <a:gd name="connsiteY73" fmla="*/ 2452008 h 2782876"/>
              <a:gd name="connsiteX74" fmla="*/ 777694 w 1375312"/>
              <a:gd name="connsiteY74" fmla="*/ 2236869 h 2782876"/>
              <a:gd name="connsiteX75" fmla="*/ 984886 w 1375312"/>
              <a:gd name="connsiteY75" fmla="*/ 2141640 h 2782876"/>
              <a:gd name="connsiteX76" fmla="*/ 872798 w 1375312"/>
              <a:gd name="connsiteY76" fmla="*/ 2347965 h 2782876"/>
              <a:gd name="connsiteX77" fmla="*/ 816755 w 1375312"/>
              <a:gd name="connsiteY77" fmla="*/ 2452009 h 2782876"/>
              <a:gd name="connsiteX78" fmla="*/ 896573 w 1375312"/>
              <a:gd name="connsiteY78" fmla="*/ 2395579 h 2782876"/>
              <a:gd name="connsiteX79" fmla="*/ 991678 w 1375312"/>
              <a:gd name="connsiteY79" fmla="*/ 2270374 h 2782876"/>
              <a:gd name="connsiteX80" fmla="*/ 1010360 w 1375312"/>
              <a:gd name="connsiteY80" fmla="*/ 2547235 h 2782876"/>
              <a:gd name="connsiteX81" fmla="*/ 769202 w 1375312"/>
              <a:gd name="connsiteY81" fmla="*/ 2593084 h 2782876"/>
              <a:gd name="connsiteX82" fmla="*/ 893177 w 1375312"/>
              <a:gd name="connsiteY82" fmla="*/ 2603665 h 2782876"/>
              <a:gd name="connsiteX83" fmla="*/ 1044326 w 1375312"/>
              <a:gd name="connsiteY83" fmla="*/ 2554290 h 2782876"/>
              <a:gd name="connsiteX84" fmla="*/ 1005239 w 1375312"/>
              <a:gd name="connsiteY84" fmla="*/ 2218908 h 2782876"/>
              <a:gd name="connsiteX85" fmla="*/ 1018269 w 1375312"/>
              <a:gd name="connsiteY85" fmla="*/ 2083777 h 2782876"/>
              <a:gd name="connsiteX86" fmla="*/ 803169 w 1375312"/>
              <a:gd name="connsiteY86" fmla="*/ 2187491 h 2782876"/>
              <a:gd name="connsiteX87" fmla="*/ 670702 w 1375312"/>
              <a:gd name="connsiteY87" fmla="*/ 2127535 h 2782876"/>
              <a:gd name="connsiteX88" fmla="*/ 779392 w 1375312"/>
              <a:gd name="connsiteY88" fmla="*/ 2034071 h 2782876"/>
              <a:gd name="connsiteX89" fmla="*/ 1127542 w 1375312"/>
              <a:gd name="connsiteY89" fmla="*/ 1919446 h 2782876"/>
              <a:gd name="connsiteX90" fmla="*/ 1133142 w 1375312"/>
              <a:gd name="connsiteY90" fmla="*/ 2175523 h 2782876"/>
              <a:gd name="connsiteX91" fmla="*/ 1210758 w 1375312"/>
              <a:gd name="connsiteY91" fmla="*/ 2541944 h 2782876"/>
              <a:gd name="connsiteX92" fmla="*/ 1270197 w 1375312"/>
              <a:gd name="connsiteY92" fmla="*/ 2658333 h 2782876"/>
              <a:gd name="connsiteX93" fmla="*/ 1180188 w 1375312"/>
              <a:gd name="connsiteY93" fmla="*/ 2402632 h 2782876"/>
              <a:gd name="connsiteX94" fmla="*/ 1145809 w 1375312"/>
              <a:gd name="connsiteY94" fmla="*/ 2234767 h 2782876"/>
              <a:gd name="connsiteX95" fmla="*/ 1178409 w 1375312"/>
              <a:gd name="connsiteY95" fmla="*/ 1942805 h 2782876"/>
              <a:gd name="connsiteX96" fmla="*/ 1029040 w 1375312"/>
              <a:gd name="connsiteY96" fmla="*/ 1845382 h 2782876"/>
              <a:gd name="connsiteX97" fmla="*/ 960411 w 1375312"/>
              <a:gd name="connsiteY97" fmla="*/ 1683633 h 2782876"/>
              <a:gd name="connsiteX98" fmla="*/ 791077 w 1375312"/>
              <a:gd name="connsiteY98" fmla="*/ 1583897 h 2782876"/>
              <a:gd name="connsiteX99" fmla="*/ 325864 w 1375312"/>
              <a:gd name="connsiteY99" fmla="*/ 1514818 h 2782876"/>
              <a:gd name="connsiteX100" fmla="*/ 220849 w 1375312"/>
              <a:gd name="connsiteY100" fmla="*/ 1207869 h 2782876"/>
              <a:gd name="connsiteX101" fmla="*/ 404427 w 1375312"/>
              <a:gd name="connsiteY101" fmla="*/ 948171 h 2782876"/>
              <a:gd name="connsiteX102" fmla="*/ 798232 w 1375312"/>
              <a:gd name="connsiteY102" fmla="*/ 1124064 h 2782876"/>
              <a:gd name="connsiteX103" fmla="*/ 891084 w 1375312"/>
              <a:gd name="connsiteY103" fmla="*/ 864187 h 2782876"/>
              <a:gd name="connsiteX104" fmla="*/ 615195 w 1375312"/>
              <a:gd name="connsiteY104" fmla="*/ 544711 h 2782876"/>
              <a:gd name="connsiteX105" fmla="*/ 536880 w 1375312"/>
              <a:gd name="connsiteY105" fmla="*/ 22638 h 2782876"/>
              <a:gd name="connsiteX106" fmla="*/ 637363 w 1375312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9649 w 1377598"/>
              <a:gd name="connsiteY0" fmla="*/ 29 h 2782876"/>
              <a:gd name="connsiteX1" fmla="*/ 712500 w 1377598"/>
              <a:gd name="connsiteY1" fmla="*/ 457229 h 2782876"/>
              <a:gd name="connsiteX2" fmla="*/ 1043782 w 1377598"/>
              <a:gd name="connsiteY2" fmla="*/ 615072 h 2782876"/>
              <a:gd name="connsiteX3" fmla="*/ 1377575 w 1377598"/>
              <a:gd name="connsiteY3" fmla="*/ 930234 h 2782876"/>
              <a:gd name="connsiteX4" fmla="*/ 1036520 w 1377598"/>
              <a:gd name="connsiteY4" fmla="*/ 1456282 h 2782876"/>
              <a:gd name="connsiteX5" fmla="*/ 729863 w 1377598"/>
              <a:gd name="connsiteY5" fmla="*/ 1228597 h 2782876"/>
              <a:gd name="connsiteX6" fmla="*/ 340134 w 1377598"/>
              <a:gd name="connsiteY6" fmla="*/ 1222085 h 2782876"/>
              <a:gd name="connsiteX7" fmla="*/ 719081 w 1377598"/>
              <a:gd name="connsiteY7" fmla="*/ 1488516 h 2782876"/>
              <a:gd name="connsiteX8" fmla="*/ 1014481 w 1377598"/>
              <a:gd name="connsiteY8" fmla="*/ 1599863 h 2782876"/>
              <a:gd name="connsiteX9" fmla="*/ 1087369 w 1377598"/>
              <a:gd name="connsiteY9" fmla="*/ 1787189 h 2782876"/>
              <a:gd name="connsiteX10" fmla="*/ 1233404 w 1377598"/>
              <a:gd name="connsiteY10" fmla="*/ 1885243 h 2782876"/>
              <a:gd name="connsiteX11" fmla="*/ 1212792 w 1377598"/>
              <a:gd name="connsiteY11" fmla="*/ 2270776 h 2782876"/>
              <a:gd name="connsiteX12" fmla="*/ 1306449 w 1377598"/>
              <a:gd name="connsiteY12" fmla="*/ 2540181 h 2782876"/>
              <a:gd name="connsiteX13" fmla="*/ 1274181 w 1377598"/>
              <a:gd name="connsiteY13" fmla="*/ 2737688 h 2782876"/>
              <a:gd name="connsiteX14" fmla="*/ 1167190 w 1377598"/>
              <a:gd name="connsiteY14" fmla="*/ 2600138 h 2782876"/>
              <a:gd name="connsiteX15" fmla="*/ 1078510 w 1377598"/>
              <a:gd name="connsiteY15" fmla="*/ 2236362 h 2782876"/>
              <a:gd name="connsiteX16" fmla="*/ 1055103 w 1377598"/>
              <a:gd name="connsiteY16" fmla="*/ 2018199 h 2782876"/>
              <a:gd name="connsiteX17" fmla="*/ 846213 w 1377598"/>
              <a:gd name="connsiteY17" fmla="*/ 2108137 h 2782876"/>
              <a:gd name="connsiteX18" fmla="*/ 744314 w 1377598"/>
              <a:gd name="connsiteY18" fmla="*/ 2125770 h 2782876"/>
              <a:gd name="connsiteX19" fmla="*/ 859799 w 1377598"/>
              <a:gd name="connsiteY19" fmla="*/ 2072867 h 2782876"/>
              <a:gd name="connsiteX20" fmla="*/ 1102331 w 1377598"/>
              <a:gd name="connsiteY20" fmla="*/ 1982541 h 2782876"/>
              <a:gd name="connsiteX21" fmla="*/ 1069890 w 1377598"/>
              <a:gd name="connsiteY21" fmla="*/ 2272047 h 2782876"/>
              <a:gd name="connsiteX22" fmla="*/ 1102655 w 1377598"/>
              <a:gd name="connsiteY22" fmla="*/ 2608956 h 2782876"/>
              <a:gd name="connsiteX23" fmla="*/ 858100 w 1377598"/>
              <a:gd name="connsiteY23" fmla="*/ 2668912 h 2782876"/>
              <a:gd name="connsiteX24" fmla="*/ 695065 w 1377598"/>
              <a:gd name="connsiteY24" fmla="*/ 2596611 h 2782876"/>
              <a:gd name="connsiteX25" fmla="*/ 960000 w 1377598"/>
              <a:gd name="connsiteY25" fmla="*/ 2501386 h 2782876"/>
              <a:gd name="connsiteX26" fmla="*/ 973585 w 1377598"/>
              <a:gd name="connsiteY26" fmla="*/ 2360310 h 2782876"/>
              <a:gd name="connsiteX27" fmla="*/ 920937 w 1377598"/>
              <a:gd name="connsiteY27" fmla="*/ 2469643 h 2782876"/>
              <a:gd name="connsiteX28" fmla="*/ 768092 w 1377598"/>
              <a:gd name="connsiteY28" fmla="*/ 2506675 h 2782876"/>
              <a:gd name="connsiteX29" fmla="*/ 781678 w 1377598"/>
              <a:gd name="connsiteY29" fmla="*/ 2365600 h 2782876"/>
              <a:gd name="connsiteX30" fmla="*/ 939617 w 1377598"/>
              <a:gd name="connsiteY30" fmla="*/ 2191019 h 2782876"/>
              <a:gd name="connsiteX31" fmla="*/ 751108 w 1377598"/>
              <a:gd name="connsiteY31" fmla="*/ 2370889 h 2782876"/>
              <a:gd name="connsiteX32" fmla="*/ 681478 w 1377598"/>
              <a:gd name="connsiteY32" fmla="*/ 2550762 h 2782876"/>
              <a:gd name="connsiteX33" fmla="*/ 628833 w 1377598"/>
              <a:gd name="connsiteY33" fmla="*/ 2351492 h 2782876"/>
              <a:gd name="connsiteX34" fmla="*/ 625435 w 1377598"/>
              <a:gd name="connsiteY34" fmla="*/ 2226288 h 2782876"/>
              <a:gd name="connsiteX35" fmla="*/ 613547 w 1377598"/>
              <a:gd name="connsiteY35" fmla="*/ 2466116 h 2782876"/>
              <a:gd name="connsiteX36" fmla="*/ 486175 w 1377598"/>
              <a:gd name="connsiteY36" fmla="*/ 2300352 h 2782876"/>
              <a:gd name="connsiteX37" fmla="*/ 477684 w 1377598"/>
              <a:gd name="connsiteY37" fmla="*/ 2168094 h 2782876"/>
              <a:gd name="connsiteX38" fmla="*/ 391071 w 1377598"/>
              <a:gd name="connsiteY38" fmla="*/ 2242158 h 2782876"/>
              <a:gd name="connsiteX39" fmla="*/ 119345 w 1377598"/>
              <a:gd name="connsiteY39" fmla="*/ 2023490 h 2782876"/>
              <a:gd name="connsiteX40" fmla="*/ 177087 w 1377598"/>
              <a:gd name="connsiteY40" fmla="*/ 2129298 h 2782876"/>
              <a:gd name="connsiteX41" fmla="*/ 435226 w 1377598"/>
              <a:gd name="connsiteY41" fmla="*/ 2303879 h 2782876"/>
              <a:gd name="connsiteX42" fmla="*/ 557186 w 1377598"/>
              <a:gd name="connsiteY42" fmla="*/ 2443140 h 2782876"/>
              <a:gd name="connsiteX43" fmla="*/ 576185 w 1377598"/>
              <a:gd name="connsiteY43" fmla="*/ 2642462 h 2782876"/>
              <a:gd name="connsiteX44" fmla="*/ 402959 w 1377598"/>
              <a:gd name="connsiteY44" fmla="*/ 2499621 h 2782876"/>
              <a:gd name="connsiteX45" fmla="*/ 176949 w 1377598"/>
              <a:gd name="connsiteY45" fmla="*/ 2308679 h 2782876"/>
              <a:gd name="connsiteX46" fmla="*/ 194070 w 1377598"/>
              <a:gd name="connsiteY46" fmla="*/ 2384997 h 2782876"/>
              <a:gd name="connsiteX47" fmla="*/ 368993 w 1377598"/>
              <a:gd name="connsiteY47" fmla="*/ 2476697 h 2782876"/>
              <a:gd name="connsiteX48" fmla="*/ 426734 w 1377598"/>
              <a:gd name="connsiteY48" fmla="*/ 2635408 h 2782876"/>
              <a:gd name="connsiteX49" fmla="*/ 335027 w 1377598"/>
              <a:gd name="connsiteY49" fmla="*/ 2781774 h 2782876"/>
              <a:gd name="connsiteX50" fmla="*/ 268794 w 1377598"/>
              <a:gd name="connsiteY50" fmla="*/ 2695365 h 2782876"/>
              <a:gd name="connsiteX51" fmla="*/ 231432 w 1377598"/>
              <a:gd name="connsiteY51" fmla="*/ 2564870 h 2782876"/>
              <a:gd name="connsiteX52" fmla="*/ 110005 w 1377598"/>
              <a:gd name="connsiteY52" fmla="*/ 2710659 h 2782876"/>
              <a:gd name="connsiteX53" fmla="*/ 79267 w 1377598"/>
              <a:gd name="connsiteY53" fmla="*/ 2645613 h 2782876"/>
              <a:gd name="connsiteX54" fmla="*/ 243319 w 1377598"/>
              <a:gd name="connsiteY54" fmla="*/ 2476697 h 2782876"/>
              <a:gd name="connsiteX55" fmla="*/ 331631 w 1377598"/>
              <a:gd name="connsiteY55" fmla="*/ 2693601 h 2782876"/>
              <a:gd name="connsiteX56" fmla="*/ 343519 w 1377598"/>
              <a:gd name="connsiteY56" fmla="*/ 2548999 h 2782876"/>
              <a:gd name="connsiteX57" fmla="*/ 216147 w 1377598"/>
              <a:gd name="connsiteY57" fmla="*/ 2437901 h 2782876"/>
              <a:gd name="connsiteX58" fmla="*/ 66698 w 1377598"/>
              <a:gd name="connsiteY58" fmla="*/ 2406159 h 2782876"/>
              <a:gd name="connsiteX59" fmla="*/ 166670 w 1377598"/>
              <a:gd name="connsiteY59" fmla="*/ 2235970 h 2782876"/>
              <a:gd name="connsiteX60" fmla="*/ 437160 w 1377598"/>
              <a:gd name="connsiteY60" fmla="*/ 2428785 h 2782876"/>
              <a:gd name="connsiteX61" fmla="*/ 555805 w 1377598"/>
              <a:gd name="connsiteY61" fmla="*/ 2586030 h 2782876"/>
              <a:gd name="connsiteX62" fmla="*/ 526934 w 1377598"/>
              <a:gd name="connsiteY62" fmla="*/ 2506675 h 2782876"/>
              <a:gd name="connsiteX63" fmla="*/ 382579 w 1377598"/>
              <a:gd name="connsiteY63" fmla="*/ 2342674 h 2782876"/>
              <a:gd name="connsiteX64" fmla="*/ 202561 w 1377598"/>
              <a:gd name="connsiteY64" fmla="*/ 2226288 h 2782876"/>
              <a:gd name="connsiteX65" fmla="*/ 7918 w 1377598"/>
              <a:gd name="connsiteY65" fmla="*/ 2105292 h 2782876"/>
              <a:gd name="connsiteX66" fmla="*/ 168595 w 1377598"/>
              <a:gd name="connsiteY66" fmla="*/ 1970586 h 2782876"/>
              <a:gd name="connsiteX67" fmla="*/ 396166 w 1377598"/>
              <a:gd name="connsiteY67" fmla="*/ 2143405 h 2782876"/>
              <a:gd name="connsiteX68" fmla="*/ 511650 w 1377598"/>
              <a:gd name="connsiteY68" fmla="*/ 2097556 h 2782876"/>
              <a:gd name="connsiteX69" fmla="*/ 554108 w 1377598"/>
              <a:gd name="connsiteY69" fmla="*/ 2178674 h 2782876"/>
              <a:gd name="connsiteX70" fmla="*/ 584676 w 1377598"/>
              <a:gd name="connsiteY70" fmla="*/ 2376180 h 2782876"/>
              <a:gd name="connsiteX71" fmla="*/ 599960 w 1377598"/>
              <a:gd name="connsiteY71" fmla="*/ 2120480 h 2782876"/>
              <a:gd name="connsiteX72" fmla="*/ 695066 w 1377598"/>
              <a:gd name="connsiteY72" fmla="*/ 2273900 h 2782876"/>
              <a:gd name="connsiteX73" fmla="*/ 684875 w 1377598"/>
              <a:gd name="connsiteY73" fmla="*/ 2452008 h 2782876"/>
              <a:gd name="connsiteX74" fmla="*/ 779980 w 1377598"/>
              <a:gd name="connsiteY74" fmla="*/ 2236869 h 2782876"/>
              <a:gd name="connsiteX75" fmla="*/ 987172 w 1377598"/>
              <a:gd name="connsiteY75" fmla="*/ 2141640 h 2782876"/>
              <a:gd name="connsiteX76" fmla="*/ 875084 w 1377598"/>
              <a:gd name="connsiteY76" fmla="*/ 2347965 h 2782876"/>
              <a:gd name="connsiteX77" fmla="*/ 819041 w 1377598"/>
              <a:gd name="connsiteY77" fmla="*/ 2452009 h 2782876"/>
              <a:gd name="connsiteX78" fmla="*/ 898859 w 1377598"/>
              <a:gd name="connsiteY78" fmla="*/ 2395579 h 2782876"/>
              <a:gd name="connsiteX79" fmla="*/ 993964 w 1377598"/>
              <a:gd name="connsiteY79" fmla="*/ 2270374 h 2782876"/>
              <a:gd name="connsiteX80" fmla="*/ 1012646 w 1377598"/>
              <a:gd name="connsiteY80" fmla="*/ 2547235 h 2782876"/>
              <a:gd name="connsiteX81" fmla="*/ 771488 w 1377598"/>
              <a:gd name="connsiteY81" fmla="*/ 2593084 h 2782876"/>
              <a:gd name="connsiteX82" fmla="*/ 895463 w 1377598"/>
              <a:gd name="connsiteY82" fmla="*/ 2603665 h 2782876"/>
              <a:gd name="connsiteX83" fmla="*/ 1046612 w 1377598"/>
              <a:gd name="connsiteY83" fmla="*/ 2554290 h 2782876"/>
              <a:gd name="connsiteX84" fmla="*/ 1007525 w 1377598"/>
              <a:gd name="connsiteY84" fmla="*/ 2218908 h 2782876"/>
              <a:gd name="connsiteX85" fmla="*/ 1020555 w 1377598"/>
              <a:gd name="connsiteY85" fmla="*/ 2083777 h 2782876"/>
              <a:gd name="connsiteX86" fmla="*/ 805455 w 1377598"/>
              <a:gd name="connsiteY86" fmla="*/ 2187491 h 2782876"/>
              <a:gd name="connsiteX87" fmla="*/ 672988 w 1377598"/>
              <a:gd name="connsiteY87" fmla="*/ 2127535 h 2782876"/>
              <a:gd name="connsiteX88" fmla="*/ 781678 w 1377598"/>
              <a:gd name="connsiteY88" fmla="*/ 2034071 h 2782876"/>
              <a:gd name="connsiteX89" fmla="*/ 1129828 w 1377598"/>
              <a:gd name="connsiteY89" fmla="*/ 1919446 h 2782876"/>
              <a:gd name="connsiteX90" fmla="*/ 1135428 w 1377598"/>
              <a:gd name="connsiteY90" fmla="*/ 2175523 h 2782876"/>
              <a:gd name="connsiteX91" fmla="*/ 1213044 w 1377598"/>
              <a:gd name="connsiteY91" fmla="*/ 2541944 h 2782876"/>
              <a:gd name="connsiteX92" fmla="*/ 1272483 w 1377598"/>
              <a:gd name="connsiteY92" fmla="*/ 2658333 h 2782876"/>
              <a:gd name="connsiteX93" fmla="*/ 1182474 w 1377598"/>
              <a:gd name="connsiteY93" fmla="*/ 2402632 h 2782876"/>
              <a:gd name="connsiteX94" fmla="*/ 1148095 w 1377598"/>
              <a:gd name="connsiteY94" fmla="*/ 2234767 h 2782876"/>
              <a:gd name="connsiteX95" fmla="*/ 1180695 w 1377598"/>
              <a:gd name="connsiteY95" fmla="*/ 1942805 h 2782876"/>
              <a:gd name="connsiteX96" fmla="*/ 1031326 w 1377598"/>
              <a:gd name="connsiteY96" fmla="*/ 1845382 h 2782876"/>
              <a:gd name="connsiteX97" fmla="*/ 962697 w 1377598"/>
              <a:gd name="connsiteY97" fmla="*/ 1683633 h 2782876"/>
              <a:gd name="connsiteX98" fmla="*/ 793363 w 1377598"/>
              <a:gd name="connsiteY98" fmla="*/ 1583897 h 2782876"/>
              <a:gd name="connsiteX99" fmla="*/ 328150 w 1377598"/>
              <a:gd name="connsiteY99" fmla="*/ 1514818 h 2782876"/>
              <a:gd name="connsiteX100" fmla="*/ 223135 w 1377598"/>
              <a:gd name="connsiteY100" fmla="*/ 1207869 h 2782876"/>
              <a:gd name="connsiteX101" fmla="*/ 406713 w 1377598"/>
              <a:gd name="connsiteY101" fmla="*/ 948171 h 2782876"/>
              <a:gd name="connsiteX102" fmla="*/ 800518 w 1377598"/>
              <a:gd name="connsiteY102" fmla="*/ 1124064 h 2782876"/>
              <a:gd name="connsiteX103" fmla="*/ 893370 w 1377598"/>
              <a:gd name="connsiteY103" fmla="*/ 864187 h 2782876"/>
              <a:gd name="connsiteX104" fmla="*/ 617481 w 1377598"/>
              <a:gd name="connsiteY104" fmla="*/ 544711 h 2782876"/>
              <a:gd name="connsiteX105" fmla="*/ 539166 w 1377598"/>
              <a:gd name="connsiteY105" fmla="*/ 22638 h 2782876"/>
              <a:gd name="connsiteX106" fmla="*/ 639649 w 1377598"/>
              <a:gd name="connsiteY106" fmla="*/ 29 h 2782876"/>
              <a:gd name="connsiteX0" fmla="*/ 604723 w 1342672"/>
              <a:gd name="connsiteY0" fmla="*/ 29 h 2782876"/>
              <a:gd name="connsiteX1" fmla="*/ 677574 w 1342672"/>
              <a:gd name="connsiteY1" fmla="*/ 457229 h 2782876"/>
              <a:gd name="connsiteX2" fmla="*/ 1008856 w 1342672"/>
              <a:gd name="connsiteY2" fmla="*/ 615072 h 2782876"/>
              <a:gd name="connsiteX3" fmla="*/ 1342649 w 1342672"/>
              <a:gd name="connsiteY3" fmla="*/ 930234 h 2782876"/>
              <a:gd name="connsiteX4" fmla="*/ 1001594 w 1342672"/>
              <a:gd name="connsiteY4" fmla="*/ 1456282 h 2782876"/>
              <a:gd name="connsiteX5" fmla="*/ 694937 w 1342672"/>
              <a:gd name="connsiteY5" fmla="*/ 1228597 h 2782876"/>
              <a:gd name="connsiteX6" fmla="*/ 305208 w 1342672"/>
              <a:gd name="connsiteY6" fmla="*/ 1222085 h 2782876"/>
              <a:gd name="connsiteX7" fmla="*/ 684155 w 1342672"/>
              <a:gd name="connsiteY7" fmla="*/ 1488516 h 2782876"/>
              <a:gd name="connsiteX8" fmla="*/ 979555 w 1342672"/>
              <a:gd name="connsiteY8" fmla="*/ 1599863 h 2782876"/>
              <a:gd name="connsiteX9" fmla="*/ 1052443 w 1342672"/>
              <a:gd name="connsiteY9" fmla="*/ 1787189 h 2782876"/>
              <a:gd name="connsiteX10" fmla="*/ 1198478 w 1342672"/>
              <a:gd name="connsiteY10" fmla="*/ 1885243 h 2782876"/>
              <a:gd name="connsiteX11" fmla="*/ 1177866 w 1342672"/>
              <a:gd name="connsiteY11" fmla="*/ 2270776 h 2782876"/>
              <a:gd name="connsiteX12" fmla="*/ 1271523 w 1342672"/>
              <a:gd name="connsiteY12" fmla="*/ 2540181 h 2782876"/>
              <a:gd name="connsiteX13" fmla="*/ 1239255 w 1342672"/>
              <a:gd name="connsiteY13" fmla="*/ 2737688 h 2782876"/>
              <a:gd name="connsiteX14" fmla="*/ 1132264 w 1342672"/>
              <a:gd name="connsiteY14" fmla="*/ 2600138 h 2782876"/>
              <a:gd name="connsiteX15" fmla="*/ 1043584 w 1342672"/>
              <a:gd name="connsiteY15" fmla="*/ 2236362 h 2782876"/>
              <a:gd name="connsiteX16" fmla="*/ 1020177 w 1342672"/>
              <a:gd name="connsiteY16" fmla="*/ 2018199 h 2782876"/>
              <a:gd name="connsiteX17" fmla="*/ 811287 w 1342672"/>
              <a:gd name="connsiteY17" fmla="*/ 2108137 h 2782876"/>
              <a:gd name="connsiteX18" fmla="*/ 709388 w 1342672"/>
              <a:gd name="connsiteY18" fmla="*/ 2125770 h 2782876"/>
              <a:gd name="connsiteX19" fmla="*/ 824873 w 1342672"/>
              <a:gd name="connsiteY19" fmla="*/ 2072867 h 2782876"/>
              <a:gd name="connsiteX20" fmla="*/ 1067405 w 1342672"/>
              <a:gd name="connsiteY20" fmla="*/ 1982541 h 2782876"/>
              <a:gd name="connsiteX21" fmla="*/ 1034964 w 1342672"/>
              <a:gd name="connsiteY21" fmla="*/ 2272047 h 2782876"/>
              <a:gd name="connsiteX22" fmla="*/ 1067729 w 1342672"/>
              <a:gd name="connsiteY22" fmla="*/ 2608956 h 2782876"/>
              <a:gd name="connsiteX23" fmla="*/ 823174 w 1342672"/>
              <a:gd name="connsiteY23" fmla="*/ 2668912 h 2782876"/>
              <a:gd name="connsiteX24" fmla="*/ 660139 w 1342672"/>
              <a:gd name="connsiteY24" fmla="*/ 2596611 h 2782876"/>
              <a:gd name="connsiteX25" fmla="*/ 925074 w 1342672"/>
              <a:gd name="connsiteY25" fmla="*/ 2501386 h 2782876"/>
              <a:gd name="connsiteX26" fmla="*/ 938659 w 1342672"/>
              <a:gd name="connsiteY26" fmla="*/ 2360310 h 2782876"/>
              <a:gd name="connsiteX27" fmla="*/ 886011 w 1342672"/>
              <a:gd name="connsiteY27" fmla="*/ 2469643 h 2782876"/>
              <a:gd name="connsiteX28" fmla="*/ 733166 w 1342672"/>
              <a:gd name="connsiteY28" fmla="*/ 2506675 h 2782876"/>
              <a:gd name="connsiteX29" fmla="*/ 746752 w 1342672"/>
              <a:gd name="connsiteY29" fmla="*/ 2365600 h 2782876"/>
              <a:gd name="connsiteX30" fmla="*/ 904691 w 1342672"/>
              <a:gd name="connsiteY30" fmla="*/ 2191019 h 2782876"/>
              <a:gd name="connsiteX31" fmla="*/ 716182 w 1342672"/>
              <a:gd name="connsiteY31" fmla="*/ 2370889 h 2782876"/>
              <a:gd name="connsiteX32" fmla="*/ 646552 w 1342672"/>
              <a:gd name="connsiteY32" fmla="*/ 2550762 h 2782876"/>
              <a:gd name="connsiteX33" fmla="*/ 593907 w 1342672"/>
              <a:gd name="connsiteY33" fmla="*/ 2351492 h 2782876"/>
              <a:gd name="connsiteX34" fmla="*/ 590509 w 1342672"/>
              <a:gd name="connsiteY34" fmla="*/ 2226288 h 2782876"/>
              <a:gd name="connsiteX35" fmla="*/ 578621 w 1342672"/>
              <a:gd name="connsiteY35" fmla="*/ 2466116 h 2782876"/>
              <a:gd name="connsiteX36" fmla="*/ 451249 w 1342672"/>
              <a:gd name="connsiteY36" fmla="*/ 2300352 h 2782876"/>
              <a:gd name="connsiteX37" fmla="*/ 442758 w 1342672"/>
              <a:gd name="connsiteY37" fmla="*/ 2168094 h 2782876"/>
              <a:gd name="connsiteX38" fmla="*/ 356145 w 1342672"/>
              <a:gd name="connsiteY38" fmla="*/ 2242158 h 2782876"/>
              <a:gd name="connsiteX39" fmla="*/ 84419 w 1342672"/>
              <a:gd name="connsiteY39" fmla="*/ 2023490 h 2782876"/>
              <a:gd name="connsiteX40" fmla="*/ 142161 w 1342672"/>
              <a:gd name="connsiteY40" fmla="*/ 2129298 h 2782876"/>
              <a:gd name="connsiteX41" fmla="*/ 400300 w 1342672"/>
              <a:gd name="connsiteY41" fmla="*/ 2303879 h 2782876"/>
              <a:gd name="connsiteX42" fmla="*/ 522260 w 1342672"/>
              <a:gd name="connsiteY42" fmla="*/ 2443140 h 2782876"/>
              <a:gd name="connsiteX43" fmla="*/ 541259 w 1342672"/>
              <a:gd name="connsiteY43" fmla="*/ 2642462 h 2782876"/>
              <a:gd name="connsiteX44" fmla="*/ 368033 w 1342672"/>
              <a:gd name="connsiteY44" fmla="*/ 2499621 h 2782876"/>
              <a:gd name="connsiteX45" fmla="*/ 142023 w 1342672"/>
              <a:gd name="connsiteY45" fmla="*/ 2308679 h 2782876"/>
              <a:gd name="connsiteX46" fmla="*/ 159144 w 1342672"/>
              <a:gd name="connsiteY46" fmla="*/ 2384997 h 2782876"/>
              <a:gd name="connsiteX47" fmla="*/ 334067 w 1342672"/>
              <a:gd name="connsiteY47" fmla="*/ 2476697 h 2782876"/>
              <a:gd name="connsiteX48" fmla="*/ 391808 w 1342672"/>
              <a:gd name="connsiteY48" fmla="*/ 2635408 h 2782876"/>
              <a:gd name="connsiteX49" fmla="*/ 300101 w 1342672"/>
              <a:gd name="connsiteY49" fmla="*/ 2781774 h 2782876"/>
              <a:gd name="connsiteX50" fmla="*/ 233868 w 1342672"/>
              <a:gd name="connsiteY50" fmla="*/ 2695365 h 2782876"/>
              <a:gd name="connsiteX51" fmla="*/ 196506 w 1342672"/>
              <a:gd name="connsiteY51" fmla="*/ 2564870 h 2782876"/>
              <a:gd name="connsiteX52" fmla="*/ 75079 w 1342672"/>
              <a:gd name="connsiteY52" fmla="*/ 2710659 h 2782876"/>
              <a:gd name="connsiteX53" fmla="*/ 44341 w 1342672"/>
              <a:gd name="connsiteY53" fmla="*/ 2645613 h 2782876"/>
              <a:gd name="connsiteX54" fmla="*/ 208393 w 1342672"/>
              <a:gd name="connsiteY54" fmla="*/ 2476697 h 2782876"/>
              <a:gd name="connsiteX55" fmla="*/ 296705 w 1342672"/>
              <a:gd name="connsiteY55" fmla="*/ 2693601 h 2782876"/>
              <a:gd name="connsiteX56" fmla="*/ 308593 w 1342672"/>
              <a:gd name="connsiteY56" fmla="*/ 2548999 h 2782876"/>
              <a:gd name="connsiteX57" fmla="*/ 181221 w 1342672"/>
              <a:gd name="connsiteY57" fmla="*/ 2437901 h 2782876"/>
              <a:gd name="connsiteX58" fmla="*/ 31772 w 1342672"/>
              <a:gd name="connsiteY58" fmla="*/ 2406159 h 2782876"/>
              <a:gd name="connsiteX59" fmla="*/ 131744 w 1342672"/>
              <a:gd name="connsiteY59" fmla="*/ 2235970 h 2782876"/>
              <a:gd name="connsiteX60" fmla="*/ 402234 w 1342672"/>
              <a:gd name="connsiteY60" fmla="*/ 2428785 h 2782876"/>
              <a:gd name="connsiteX61" fmla="*/ 520879 w 1342672"/>
              <a:gd name="connsiteY61" fmla="*/ 2586030 h 2782876"/>
              <a:gd name="connsiteX62" fmla="*/ 492008 w 1342672"/>
              <a:gd name="connsiteY62" fmla="*/ 2506675 h 2782876"/>
              <a:gd name="connsiteX63" fmla="*/ 347653 w 1342672"/>
              <a:gd name="connsiteY63" fmla="*/ 2342674 h 2782876"/>
              <a:gd name="connsiteX64" fmla="*/ 167635 w 1342672"/>
              <a:gd name="connsiteY64" fmla="*/ 2226288 h 2782876"/>
              <a:gd name="connsiteX65" fmla="*/ 6958 w 1342672"/>
              <a:gd name="connsiteY65" fmla="*/ 2085894 h 2782876"/>
              <a:gd name="connsiteX66" fmla="*/ 133669 w 1342672"/>
              <a:gd name="connsiteY66" fmla="*/ 1970586 h 2782876"/>
              <a:gd name="connsiteX67" fmla="*/ 361240 w 1342672"/>
              <a:gd name="connsiteY67" fmla="*/ 2143405 h 2782876"/>
              <a:gd name="connsiteX68" fmla="*/ 476724 w 1342672"/>
              <a:gd name="connsiteY68" fmla="*/ 2097556 h 2782876"/>
              <a:gd name="connsiteX69" fmla="*/ 519182 w 1342672"/>
              <a:gd name="connsiteY69" fmla="*/ 2178674 h 2782876"/>
              <a:gd name="connsiteX70" fmla="*/ 549750 w 1342672"/>
              <a:gd name="connsiteY70" fmla="*/ 2376180 h 2782876"/>
              <a:gd name="connsiteX71" fmla="*/ 565034 w 1342672"/>
              <a:gd name="connsiteY71" fmla="*/ 2120480 h 2782876"/>
              <a:gd name="connsiteX72" fmla="*/ 660140 w 1342672"/>
              <a:gd name="connsiteY72" fmla="*/ 2273900 h 2782876"/>
              <a:gd name="connsiteX73" fmla="*/ 649949 w 1342672"/>
              <a:gd name="connsiteY73" fmla="*/ 2452008 h 2782876"/>
              <a:gd name="connsiteX74" fmla="*/ 745054 w 1342672"/>
              <a:gd name="connsiteY74" fmla="*/ 2236869 h 2782876"/>
              <a:gd name="connsiteX75" fmla="*/ 952246 w 1342672"/>
              <a:gd name="connsiteY75" fmla="*/ 2141640 h 2782876"/>
              <a:gd name="connsiteX76" fmla="*/ 840158 w 1342672"/>
              <a:gd name="connsiteY76" fmla="*/ 2347965 h 2782876"/>
              <a:gd name="connsiteX77" fmla="*/ 784115 w 1342672"/>
              <a:gd name="connsiteY77" fmla="*/ 2452009 h 2782876"/>
              <a:gd name="connsiteX78" fmla="*/ 863933 w 1342672"/>
              <a:gd name="connsiteY78" fmla="*/ 2395579 h 2782876"/>
              <a:gd name="connsiteX79" fmla="*/ 959038 w 1342672"/>
              <a:gd name="connsiteY79" fmla="*/ 2270374 h 2782876"/>
              <a:gd name="connsiteX80" fmla="*/ 977720 w 1342672"/>
              <a:gd name="connsiteY80" fmla="*/ 2547235 h 2782876"/>
              <a:gd name="connsiteX81" fmla="*/ 736562 w 1342672"/>
              <a:gd name="connsiteY81" fmla="*/ 2593084 h 2782876"/>
              <a:gd name="connsiteX82" fmla="*/ 860537 w 1342672"/>
              <a:gd name="connsiteY82" fmla="*/ 2603665 h 2782876"/>
              <a:gd name="connsiteX83" fmla="*/ 1011686 w 1342672"/>
              <a:gd name="connsiteY83" fmla="*/ 2554290 h 2782876"/>
              <a:gd name="connsiteX84" fmla="*/ 972599 w 1342672"/>
              <a:gd name="connsiteY84" fmla="*/ 2218908 h 2782876"/>
              <a:gd name="connsiteX85" fmla="*/ 985629 w 1342672"/>
              <a:gd name="connsiteY85" fmla="*/ 2083777 h 2782876"/>
              <a:gd name="connsiteX86" fmla="*/ 770529 w 1342672"/>
              <a:gd name="connsiteY86" fmla="*/ 2187491 h 2782876"/>
              <a:gd name="connsiteX87" fmla="*/ 638062 w 1342672"/>
              <a:gd name="connsiteY87" fmla="*/ 2127535 h 2782876"/>
              <a:gd name="connsiteX88" fmla="*/ 746752 w 1342672"/>
              <a:gd name="connsiteY88" fmla="*/ 2034071 h 2782876"/>
              <a:gd name="connsiteX89" fmla="*/ 1094902 w 1342672"/>
              <a:gd name="connsiteY89" fmla="*/ 1919446 h 2782876"/>
              <a:gd name="connsiteX90" fmla="*/ 1100502 w 1342672"/>
              <a:gd name="connsiteY90" fmla="*/ 2175523 h 2782876"/>
              <a:gd name="connsiteX91" fmla="*/ 1178118 w 1342672"/>
              <a:gd name="connsiteY91" fmla="*/ 2541944 h 2782876"/>
              <a:gd name="connsiteX92" fmla="*/ 1237557 w 1342672"/>
              <a:gd name="connsiteY92" fmla="*/ 2658333 h 2782876"/>
              <a:gd name="connsiteX93" fmla="*/ 1147548 w 1342672"/>
              <a:gd name="connsiteY93" fmla="*/ 2402632 h 2782876"/>
              <a:gd name="connsiteX94" fmla="*/ 1113169 w 1342672"/>
              <a:gd name="connsiteY94" fmla="*/ 2234767 h 2782876"/>
              <a:gd name="connsiteX95" fmla="*/ 1145769 w 1342672"/>
              <a:gd name="connsiteY95" fmla="*/ 1942805 h 2782876"/>
              <a:gd name="connsiteX96" fmla="*/ 996400 w 1342672"/>
              <a:gd name="connsiteY96" fmla="*/ 1845382 h 2782876"/>
              <a:gd name="connsiteX97" fmla="*/ 927771 w 1342672"/>
              <a:gd name="connsiteY97" fmla="*/ 1683633 h 2782876"/>
              <a:gd name="connsiteX98" fmla="*/ 758437 w 1342672"/>
              <a:gd name="connsiteY98" fmla="*/ 1583897 h 2782876"/>
              <a:gd name="connsiteX99" fmla="*/ 293224 w 1342672"/>
              <a:gd name="connsiteY99" fmla="*/ 1514818 h 2782876"/>
              <a:gd name="connsiteX100" fmla="*/ 188209 w 1342672"/>
              <a:gd name="connsiteY100" fmla="*/ 1207869 h 2782876"/>
              <a:gd name="connsiteX101" fmla="*/ 371787 w 1342672"/>
              <a:gd name="connsiteY101" fmla="*/ 948171 h 2782876"/>
              <a:gd name="connsiteX102" fmla="*/ 765592 w 1342672"/>
              <a:gd name="connsiteY102" fmla="*/ 1124064 h 2782876"/>
              <a:gd name="connsiteX103" fmla="*/ 858444 w 1342672"/>
              <a:gd name="connsiteY103" fmla="*/ 864187 h 2782876"/>
              <a:gd name="connsiteX104" fmla="*/ 582555 w 1342672"/>
              <a:gd name="connsiteY104" fmla="*/ 544711 h 2782876"/>
              <a:gd name="connsiteX105" fmla="*/ 504240 w 1342672"/>
              <a:gd name="connsiteY105" fmla="*/ 22638 h 2782876"/>
              <a:gd name="connsiteX106" fmla="*/ 604723 w 1342672"/>
              <a:gd name="connsiteY106" fmla="*/ 29 h 2782876"/>
              <a:gd name="connsiteX0" fmla="*/ 598543 w 1336492"/>
              <a:gd name="connsiteY0" fmla="*/ 29 h 2782876"/>
              <a:gd name="connsiteX1" fmla="*/ 671394 w 1336492"/>
              <a:gd name="connsiteY1" fmla="*/ 457229 h 2782876"/>
              <a:gd name="connsiteX2" fmla="*/ 1002676 w 1336492"/>
              <a:gd name="connsiteY2" fmla="*/ 615072 h 2782876"/>
              <a:gd name="connsiteX3" fmla="*/ 1336469 w 1336492"/>
              <a:gd name="connsiteY3" fmla="*/ 930234 h 2782876"/>
              <a:gd name="connsiteX4" fmla="*/ 995414 w 1336492"/>
              <a:gd name="connsiteY4" fmla="*/ 1456282 h 2782876"/>
              <a:gd name="connsiteX5" fmla="*/ 688757 w 1336492"/>
              <a:gd name="connsiteY5" fmla="*/ 1228597 h 2782876"/>
              <a:gd name="connsiteX6" fmla="*/ 299028 w 1336492"/>
              <a:gd name="connsiteY6" fmla="*/ 1222085 h 2782876"/>
              <a:gd name="connsiteX7" fmla="*/ 677975 w 1336492"/>
              <a:gd name="connsiteY7" fmla="*/ 1488516 h 2782876"/>
              <a:gd name="connsiteX8" fmla="*/ 973375 w 1336492"/>
              <a:gd name="connsiteY8" fmla="*/ 1599863 h 2782876"/>
              <a:gd name="connsiteX9" fmla="*/ 1046263 w 1336492"/>
              <a:gd name="connsiteY9" fmla="*/ 1787189 h 2782876"/>
              <a:gd name="connsiteX10" fmla="*/ 1192298 w 1336492"/>
              <a:gd name="connsiteY10" fmla="*/ 1885243 h 2782876"/>
              <a:gd name="connsiteX11" fmla="*/ 1171686 w 1336492"/>
              <a:gd name="connsiteY11" fmla="*/ 2270776 h 2782876"/>
              <a:gd name="connsiteX12" fmla="*/ 1265343 w 1336492"/>
              <a:gd name="connsiteY12" fmla="*/ 2540181 h 2782876"/>
              <a:gd name="connsiteX13" fmla="*/ 1233075 w 1336492"/>
              <a:gd name="connsiteY13" fmla="*/ 2737688 h 2782876"/>
              <a:gd name="connsiteX14" fmla="*/ 1126084 w 1336492"/>
              <a:gd name="connsiteY14" fmla="*/ 2600138 h 2782876"/>
              <a:gd name="connsiteX15" fmla="*/ 1037404 w 1336492"/>
              <a:gd name="connsiteY15" fmla="*/ 2236362 h 2782876"/>
              <a:gd name="connsiteX16" fmla="*/ 1013997 w 1336492"/>
              <a:gd name="connsiteY16" fmla="*/ 2018199 h 2782876"/>
              <a:gd name="connsiteX17" fmla="*/ 805107 w 1336492"/>
              <a:gd name="connsiteY17" fmla="*/ 2108137 h 2782876"/>
              <a:gd name="connsiteX18" fmla="*/ 703208 w 1336492"/>
              <a:gd name="connsiteY18" fmla="*/ 2125770 h 2782876"/>
              <a:gd name="connsiteX19" fmla="*/ 818693 w 1336492"/>
              <a:gd name="connsiteY19" fmla="*/ 2072867 h 2782876"/>
              <a:gd name="connsiteX20" fmla="*/ 1061225 w 1336492"/>
              <a:gd name="connsiteY20" fmla="*/ 1982541 h 2782876"/>
              <a:gd name="connsiteX21" fmla="*/ 1028784 w 1336492"/>
              <a:gd name="connsiteY21" fmla="*/ 2272047 h 2782876"/>
              <a:gd name="connsiteX22" fmla="*/ 1061549 w 1336492"/>
              <a:gd name="connsiteY22" fmla="*/ 2608956 h 2782876"/>
              <a:gd name="connsiteX23" fmla="*/ 816994 w 1336492"/>
              <a:gd name="connsiteY23" fmla="*/ 2668912 h 2782876"/>
              <a:gd name="connsiteX24" fmla="*/ 653959 w 1336492"/>
              <a:gd name="connsiteY24" fmla="*/ 2596611 h 2782876"/>
              <a:gd name="connsiteX25" fmla="*/ 918894 w 1336492"/>
              <a:gd name="connsiteY25" fmla="*/ 2501386 h 2782876"/>
              <a:gd name="connsiteX26" fmla="*/ 932479 w 1336492"/>
              <a:gd name="connsiteY26" fmla="*/ 2360310 h 2782876"/>
              <a:gd name="connsiteX27" fmla="*/ 879831 w 1336492"/>
              <a:gd name="connsiteY27" fmla="*/ 2469643 h 2782876"/>
              <a:gd name="connsiteX28" fmla="*/ 726986 w 1336492"/>
              <a:gd name="connsiteY28" fmla="*/ 2506675 h 2782876"/>
              <a:gd name="connsiteX29" fmla="*/ 740572 w 1336492"/>
              <a:gd name="connsiteY29" fmla="*/ 2365600 h 2782876"/>
              <a:gd name="connsiteX30" fmla="*/ 898511 w 1336492"/>
              <a:gd name="connsiteY30" fmla="*/ 2191019 h 2782876"/>
              <a:gd name="connsiteX31" fmla="*/ 710002 w 1336492"/>
              <a:gd name="connsiteY31" fmla="*/ 2370889 h 2782876"/>
              <a:gd name="connsiteX32" fmla="*/ 640372 w 1336492"/>
              <a:gd name="connsiteY32" fmla="*/ 2550762 h 2782876"/>
              <a:gd name="connsiteX33" fmla="*/ 587727 w 1336492"/>
              <a:gd name="connsiteY33" fmla="*/ 2351492 h 2782876"/>
              <a:gd name="connsiteX34" fmla="*/ 584329 w 1336492"/>
              <a:gd name="connsiteY34" fmla="*/ 2226288 h 2782876"/>
              <a:gd name="connsiteX35" fmla="*/ 572441 w 1336492"/>
              <a:gd name="connsiteY35" fmla="*/ 2466116 h 2782876"/>
              <a:gd name="connsiteX36" fmla="*/ 445069 w 1336492"/>
              <a:gd name="connsiteY36" fmla="*/ 2300352 h 2782876"/>
              <a:gd name="connsiteX37" fmla="*/ 436578 w 1336492"/>
              <a:gd name="connsiteY37" fmla="*/ 2168094 h 2782876"/>
              <a:gd name="connsiteX38" fmla="*/ 349965 w 1336492"/>
              <a:gd name="connsiteY38" fmla="*/ 2242158 h 2782876"/>
              <a:gd name="connsiteX39" fmla="*/ 78239 w 1336492"/>
              <a:gd name="connsiteY39" fmla="*/ 2023490 h 2782876"/>
              <a:gd name="connsiteX40" fmla="*/ 135981 w 1336492"/>
              <a:gd name="connsiteY40" fmla="*/ 2129298 h 2782876"/>
              <a:gd name="connsiteX41" fmla="*/ 394120 w 1336492"/>
              <a:gd name="connsiteY41" fmla="*/ 2303879 h 2782876"/>
              <a:gd name="connsiteX42" fmla="*/ 516080 w 1336492"/>
              <a:gd name="connsiteY42" fmla="*/ 2443140 h 2782876"/>
              <a:gd name="connsiteX43" fmla="*/ 535079 w 1336492"/>
              <a:gd name="connsiteY43" fmla="*/ 2642462 h 2782876"/>
              <a:gd name="connsiteX44" fmla="*/ 361853 w 1336492"/>
              <a:gd name="connsiteY44" fmla="*/ 2499621 h 2782876"/>
              <a:gd name="connsiteX45" fmla="*/ 135843 w 1336492"/>
              <a:gd name="connsiteY45" fmla="*/ 2308679 h 2782876"/>
              <a:gd name="connsiteX46" fmla="*/ 152964 w 1336492"/>
              <a:gd name="connsiteY46" fmla="*/ 2384997 h 2782876"/>
              <a:gd name="connsiteX47" fmla="*/ 327887 w 1336492"/>
              <a:gd name="connsiteY47" fmla="*/ 2476697 h 2782876"/>
              <a:gd name="connsiteX48" fmla="*/ 385628 w 1336492"/>
              <a:gd name="connsiteY48" fmla="*/ 2635408 h 2782876"/>
              <a:gd name="connsiteX49" fmla="*/ 293921 w 1336492"/>
              <a:gd name="connsiteY49" fmla="*/ 2781774 h 2782876"/>
              <a:gd name="connsiteX50" fmla="*/ 227688 w 1336492"/>
              <a:gd name="connsiteY50" fmla="*/ 2695365 h 2782876"/>
              <a:gd name="connsiteX51" fmla="*/ 190326 w 1336492"/>
              <a:gd name="connsiteY51" fmla="*/ 2564870 h 2782876"/>
              <a:gd name="connsiteX52" fmla="*/ 68899 w 1336492"/>
              <a:gd name="connsiteY52" fmla="*/ 2710659 h 2782876"/>
              <a:gd name="connsiteX53" fmla="*/ 38161 w 1336492"/>
              <a:gd name="connsiteY53" fmla="*/ 2645613 h 2782876"/>
              <a:gd name="connsiteX54" fmla="*/ 202213 w 1336492"/>
              <a:gd name="connsiteY54" fmla="*/ 2476697 h 2782876"/>
              <a:gd name="connsiteX55" fmla="*/ 290525 w 1336492"/>
              <a:gd name="connsiteY55" fmla="*/ 2693601 h 2782876"/>
              <a:gd name="connsiteX56" fmla="*/ 302413 w 1336492"/>
              <a:gd name="connsiteY56" fmla="*/ 2548999 h 2782876"/>
              <a:gd name="connsiteX57" fmla="*/ 175041 w 1336492"/>
              <a:gd name="connsiteY57" fmla="*/ 2437901 h 2782876"/>
              <a:gd name="connsiteX58" fmla="*/ 25592 w 1336492"/>
              <a:gd name="connsiteY58" fmla="*/ 2406159 h 2782876"/>
              <a:gd name="connsiteX59" fmla="*/ 125564 w 1336492"/>
              <a:gd name="connsiteY59" fmla="*/ 2235970 h 2782876"/>
              <a:gd name="connsiteX60" fmla="*/ 396054 w 1336492"/>
              <a:gd name="connsiteY60" fmla="*/ 2428785 h 2782876"/>
              <a:gd name="connsiteX61" fmla="*/ 514699 w 1336492"/>
              <a:gd name="connsiteY61" fmla="*/ 2586030 h 2782876"/>
              <a:gd name="connsiteX62" fmla="*/ 485828 w 1336492"/>
              <a:gd name="connsiteY62" fmla="*/ 2506675 h 2782876"/>
              <a:gd name="connsiteX63" fmla="*/ 341473 w 1336492"/>
              <a:gd name="connsiteY63" fmla="*/ 2342674 h 2782876"/>
              <a:gd name="connsiteX64" fmla="*/ 161455 w 1336492"/>
              <a:gd name="connsiteY64" fmla="*/ 2226288 h 2782876"/>
              <a:gd name="connsiteX65" fmla="*/ 778 w 1336492"/>
              <a:gd name="connsiteY65" fmla="*/ 2085894 h 2782876"/>
              <a:gd name="connsiteX66" fmla="*/ 127489 w 1336492"/>
              <a:gd name="connsiteY66" fmla="*/ 1970586 h 2782876"/>
              <a:gd name="connsiteX67" fmla="*/ 355060 w 1336492"/>
              <a:gd name="connsiteY67" fmla="*/ 2143405 h 2782876"/>
              <a:gd name="connsiteX68" fmla="*/ 470544 w 1336492"/>
              <a:gd name="connsiteY68" fmla="*/ 2097556 h 2782876"/>
              <a:gd name="connsiteX69" fmla="*/ 513002 w 1336492"/>
              <a:gd name="connsiteY69" fmla="*/ 2178674 h 2782876"/>
              <a:gd name="connsiteX70" fmla="*/ 543570 w 1336492"/>
              <a:gd name="connsiteY70" fmla="*/ 2376180 h 2782876"/>
              <a:gd name="connsiteX71" fmla="*/ 558854 w 1336492"/>
              <a:gd name="connsiteY71" fmla="*/ 2120480 h 2782876"/>
              <a:gd name="connsiteX72" fmla="*/ 653960 w 1336492"/>
              <a:gd name="connsiteY72" fmla="*/ 2273900 h 2782876"/>
              <a:gd name="connsiteX73" fmla="*/ 643769 w 1336492"/>
              <a:gd name="connsiteY73" fmla="*/ 2452008 h 2782876"/>
              <a:gd name="connsiteX74" fmla="*/ 738874 w 1336492"/>
              <a:gd name="connsiteY74" fmla="*/ 2236869 h 2782876"/>
              <a:gd name="connsiteX75" fmla="*/ 946066 w 1336492"/>
              <a:gd name="connsiteY75" fmla="*/ 2141640 h 2782876"/>
              <a:gd name="connsiteX76" fmla="*/ 833978 w 1336492"/>
              <a:gd name="connsiteY76" fmla="*/ 2347965 h 2782876"/>
              <a:gd name="connsiteX77" fmla="*/ 777935 w 1336492"/>
              <a:gd name="connsiteY77" fmla="*/ 2452009 h 2782876"/>
              <a:gd name="connsiteX78" fmla="*/ 857753 w 1336492"/>
              <a:gd name="connsiteY78" fmla="*/ 2395579 h 2782876"/>
              <a:gd name="connsiteX79" fmla="*/ 952858 w 1336492"/>
              <a:gd name="connsiteY79" fmla="*/ 2270374 h 2782876"/>
              <a:gd name="connsiteX80" fmla="*/ 971540 w 1336492"/>
              <a:gd name="connsiteY80" fmla="*/ 2547235 h 2782876"/>
              <a:gd name="connsiteX81" fmla="*/ 730382 w 1336492"/>
              <a:gd name="connsiteY81" fmla="*/ 2593084 h 2782876"/>
              <a:gd name="connsiteX82" fmla="*/ 854357 w 1336492"/>
              <a:gd name="connsiteY82" fmla="*/ 2603665 h 2782876"/>
              <a:gd name="connsiteX83" fmla="*/ 1005506 w 1336492"/>
              <a:gd name="connsiteY83" fmla="*/ 2554290 h 2782876"/>
              <a:gd name="connsiteX84" fmla="*/ 966419 w 1336492"/>
              <a:gd name="connsiteY84" fmla="*/ 2218908 h 2782876"/>
              <a:gd name="connsiteX85" fmla="*/ 979449 w 1336492"/>
              <a:gd name="connsiteY85" fmla="*/ 2083777 h 2782876"/>
              <a:gd name="connsiteX86" fmla="*/ 764349 w 1336492"/>
              <a:gd name="connsiteY86" fmla="*/ 2187491 h 2782876"/>
              <a:gd name="connsiteX87" fmla="*/ 631882 w 1336492"/>
              <a:gd name="connsiteY87" fmla="*/ 2127535 h 2782876"/>
              <a:gd name="connsiteX88" fmla="*/ 740572 w 1336492"/>
              <a:gd name="connsiteY88" fmla="*/ 2034071 h 2782876"/>
              <a:gd name="connsiteX89" fmla="*/ 1088722 w 1336492"/>
              <a:gd name="connsiteY89" fmla="*/ 1919446 h 2782876"/>
              <a:gd name="connsiteX90" fmla="*/ 1094322 w 1336492"/>
              <a:gd name="connsiteY90" fmla="*/ 2175523 h 2782876"/>
              <a:gd name="connsiteX91" fmla="*/ 1171938 w 1336492"/>
              <a:gd name="connsiteY91" fmla="*/ 2541944 h 2782876"/>
              <a:gd name="connsiteX92" fmla="*/ 1231377 w 1336492"/>
              <a:gd name="connsiteY92" fmla="*/ 2658333 h 2782876"/>
              <a:gd name="connsiteX93" fmla="*/ 1141368 w 1336492"/>
              <a:gd name="connsiteY93" fmla="*/ 2402632 h 2782876"/>
              <a:gd name="connsiteX94" fmla="*/ 1106989 w 1336492"/>
              <a:gd name="connsiteY94" fmla="*/ 2234767 h 2782876"/>
              <a:gd name="connsiteX95" fmla="*/ 1139589 w 1336492"/>
              <a:gd name="connsiteY95" fmla="*/ 1942805 h 2782876"/>
              <a:gd name="connsiteX96" fmla="*/ 990220 w 1336492"/>
              <a:gd name="connsiteY96" fmla="*/ 1845382 h 2782876"/>
              <a:gd name="connsiteX97" fmla="*/ 921591 w 1336492"/>
              <a:gd name="connsiteY97" fmla="*/ 1683633 h 2782876"/>
              <a:gd name="connsiteX98" fmla="*/ 752257 w 1336492"/>
              <a:gd name="connsiteY98" fmla="*/ 1583897 h 2782876"/>
              <a:gd name="connsiteX99" fmla="*/ 287044 w 1336492"/>
              <a:gd name="connsiteY99" fmla="*/ 1514818 h 2782876"/>
              <a:gd name="connsiteX100" fmla="*/ 182029 w 1336492"/>
              <a:gd name="connsiteY100" fmla="*/ 1207869 h 2782876"/>
              <a:gd name="connsiteX101" fmla="*/ 365607 w 1336492"/>
              <a:gd name="connsiteY101" fmla="*/ 948171 h 2782876"/>
              <a:gd name="connsiteX102" fmla="*/ 759412 w 1336492"/>
              <a:gd name="connsiteY102" fmla="*/ 1124064 h 2782876"/>
              <a:gd name="connsiteX103" fmla="*/ 852264 w 1336492"/>
              <a:gd name="connsiteY103" fmla="*/ 864187 h 2782876"/>
              <a:gd name="connsiteX104" fmla="*/ 576375 w 1336492"/>
              <a:gd name="connsiteY104" fmla="*/ 544711 h 2782876"/>
              <a:gd name="connsiteX105" fmla="*/ 498060 w 1336492"/>
              <a:gd name="connsiteY105" fmla="*/ 22638 h 2782876"/>
              <a:gd name="connsiteX106" fmla="*/ 598543 w 1336492"/>
              <a:gd name="connsiteY106" fmla="*/ 29 h 2782876"/>
              <a:gd name="connsiteX0" fmla="*/ 598074 w 1336023"/>
              <a:gd name="connsiteY0" fmla="*/ 29 h 2782876"/>
              <a:gd name="connsiteX1" fmla="*/ 670925 w 1336023"/>
              <a:gd name="connsiteY1" fmla="*/ 457229 h 2782876"/>
              <a:gd name="connsiteX2" fmla="*/ 1002207 w 1336023"/>
              <a:gd name="connsiteY2" fmla="*/ 615072 h 2782876"/>
              <a:gd name="connsiteX3" fmla="*/ 1336000 w 1336023"/>
              <a:gd name="connsiteY3" fmla="*/ 930234 h 2782876"/>
              <a:gd name="connsiteX4" fmla="*/ 994945 w 1336023"/>
              <a:gd name="connsiteY4" fmla="*/ 1456282 h 2782876"/>
              <a:gd name="connsiteX5" fmla="*/ 688288 w 1336023"/>
              <a:gd name="connsiteY5" fmla="*/ 1228597 h 2782876"/>
              <a:gd name="connsiteX6" fmla="*/ 298559 w 1336023"/>
              <a:gd name="connsiteY6" fmla="*/ 1222085 h 2782876"/>
              <a:gd name="connsiteX7" fmla="*/ 677506 w 1336023"/>
              <a:gd name="connsiteY7" fmla="*/ 1488516 h 2782876"/>
              <a:gd name="connsiteX8" fmla="*/ 972906 w 1336023"/>
              <a:gd name="connsiteY8" fmla="*/ 1599863 h 2782876"/>
              <a:gd name="connsiteX9" fmla="*/ 1045794 w 1336023"/>
              <a:gd name="connsiteY9" fmla="*/ 1787189 h 2782876"/>
              <a:gd name="connsiteX10" fmla="*/ 1191829 w 1336023"/>
              <a:gd name="connsiteY10" fmla="*/ 1885243 h 2782876"/>
              <a:gd name="connsiteX11" fmla="*/ 1171217 w 1336023"/>
              <a:gd name="connsiteY11" fmla="*/ 2270776 h 2782876"/>
              <a:gd name="connsiteX12" fmla="*/ 1264874 w 1336023"/>
              <a:gd name="connsiteY12" fmla="*/ 2540181 h 2782876"/>
              <a:gd name="connsiteX13" fmla="*/ 1232606 w 1336023"/>
              <a:gd name="connsiteY13" fmla="*/ 2737688 h 2782876"/>
              <a:gd name="connsiteX14" fmla="*/ 1125615 w 1336023"/>
              <a:gd name="connsiteY14" fmla="*/ 2600138 h 2782876"/>
              <a:gd name="connsiteX15" fmla="*/ 1036935 w 1336023"/>
              <a:gd name="connsiteY15" fmla="*/ 2236362 h 2782876"/>
              <a:gd name="connsiteX16" fmla="*/ 1013528 w 1336023"/>
              <a:gd name="connsiteY16" fmla="*/ 2018199 h 2782876"/>
              <a:gd name="connsiteX17" fmla="*/ 804638 w 1336023"/>
              <a:gd name="connsiteY17" fmla="*/ 2108137 h 2782876"/>
              <a:gd name="connsiteX18" fmla="*/ 702739 w 1336023"/>
              <a:gd name="connsiteY18" fmla="*/ 2125770 h 2782876"/>
              <a:gd name="connsiteX19" fmla="*/ 818224 w 1336023"/>
              <a:gd name="connsiteY19" fmla="*/ 2072867 h 2782876"/>
              <a:gd name="connsiteX20" fmla="*/ 1060756 w 1336023"/>
              <a:gd name="connsiteY20" fmla="*/ 1982541 h 2782876"/>
              <a:gd name="connsiteX21" fmla="*/ 1028315 w 1336023"/>
              <a:gd name="connsiteY21" fmla="*/ 2272047 h 2782876"/>
              <a:gd name="connsiteX22" fmla="*/ 1061080 w 1336023"/>
              <a:gd name="connsiteY22" fmla="*/ 2608956 h 2782876"/>
              <a:gd name="connsiteX23" fmla="*/ 816525 w 1336023"/>
              <a:gd name="connsiteY23" fmla="*/ 2668912 h 2782876"/>
              <a:gd name="connsiteX24" fmla="*/ 653490 w 1336023"/>
              <a:gd name="connsiteY24" fmla="*/ 2596611 h 2782876"/>
              <a:gd name="connsiteX25" fmla="*/ 918425 w 1336023"/>
              <a:gd name="connsiteY25" fmla="*/ 2501386 h 2782876"/>
              <a:gd name="connsiteX26" fmla="*/ 932010 w 1336023"/>
              <a:gd name="connsiteY26" fmla="*/ 2360310 h 2782876"/>
              <a:gd name="connsiteX27" fmla="*/ 879362 w 1336023"/>
              <a:gd name="connsiteY27" fmla="*/ 2469643 h 2782876"/>
              <a:gd name="connsiteX28" fmla="*/ 726517 w 1336023"/>
              <a:gd name="connsiteY28" fmla="*/ 2506675 h 2782876"/>
              <a:gd name="connsiteX29" fmla="*/ 740103 w 1336023"/>
              <a:gd name="connsiteY29" fmla="*/ 2365600 h 2782876"/>
              <a:gd name="connsiteX30" fmla="*/ 898042 w 1336023"/>
              <a:gd name="connsiteY30" fmla="*/ 2191019 h 2782876"/>
              <a:gd name="connsiteX31" fmla="*/ 709533 w 1336023"/>
              <a:gd name="connsiteY31" fmla="*/ 2370889 h 2782876"/>
              <a:gd name="connsiteX32" fmla="*/ 639903 w 1336023"/>
              <a:gd name="connsiteY32" fmla="*/ 2550762 h 2782876"/>
              <a:gd name="connsiteX33" fmla="*/ 587258 w 1336023"/>
              <a:gd name="connsiteY33" fmla="*/ 2351492 h 2782876"/>
              <a:gd name="connsiteX34" fmla="*/ 583860 w 1336023"/>
              <a:gd name="connsiteY34" fmla="*/ 2226288 h 2782876"/>
              <a:gd name="connsiteX35" fmla="*/ 571972 w 1336023"/>
              <a:gd name="connsiteY35" fmla="*/ 2466116 h 2782876"/>
              <a:gd name="connsiteX36" fmla="*/ 444600 w 1336023"/>
              <a:gd name="connsiteY36" fmla="*/ 2300352 h 2782876"/>
              <a:gd name="connsiteX37" fmla="*/ 436109 w 1336023"/>
              <a:gd name="connsiteY37" fmla="*/ 2168094 h 2782876"/>
              <a:gd name="connsiteX38" fmla="*/ 349496 w 1336023"/>
              <a:gd name="connsiteY38" fmla="*/ 2242158 h 2782876"/>
              <a:gd name="connsiteX39" fmla="*/ 77770 w 1336023"/>
              <a:gd name="connsiteY39" fmla="*/ 2023490 h 2782876"/>
              <a:gd name="connsiteX40" fmla="*/ 135512 w 1336023"/>
              <a:gd name="connsiteY40" fmla="*/ 2129298 h 2782876"/>
              <a:gd name="connsiteX41" fmla="*/ 393651 w 1336023"/>
              <a:gd name="connsiteY41" fmla="*/ 2303879 h 2782876"/>
              <a:gd name="connsiteX42" fmla="*/ 515611 w 1336023"/>
              <a:gd name="connsiteY42" fmla="*/ 2443140 h 2782876"/>
              <a:gd name="connsiteX43" fmla="*/ 534610 w 1336023"/>
              <a:gd name="connsiteY43" fmla="*/ 2642462 h 2782876"/>
              <a:gd name="connsiteX44" fmla="*/ 361384 w 1336023"/>
              <a:gd name="connsiteY44" fmla="*/ 2499621 h 2782876"/>
              <a:gd name="connsiteX45" fmla="*/ 135374 w 1336023"/>
              <a:gd name="connsiteY45" fmla="*/ 2308679 h 2782876"/>
              <a:gd name="connsiteX46" fmla="*/ 152495 w 1336023"/>
              <a:gd name="connsiteY46" fmla="*/ 2384997 h 2782876"/>
              <a:gd name="connsiteX47" fmla="*/ 327418 w 1336023"/>
              <a:gd name="connsiteY47" fmla="*/ 2476697 h 2782876"/>
              <a:gd name="connsiteX48" fmla="*/ 385159 w 1336023"/>
              <a:gd name="connsiteY48" fmla="*/ 2635408 h 2782876"/>
              <a:gd name="connsiteX49" fmla="*/ 293452 w 1336023"/>
              <a:gd name="connsiteY49" fmla="*/ 2781774 h 2782876"/>
              <a:gd name="connsiteX50" fmla="*/ 227219 w 1336023"/>
              <a:gd name="connsiteY50" fmla="*/ 2695365 h 2782876"/>
              <a:gd name="connsiteX51" fmla="*/ 189857 w 1336023"/>
              <a:gd name="connsiteY51" fmla="*/ 2564870 h 2782876"/>
              <a:gd name="connsiteX52" fmla="*/ 68430 w 1336023"/>
              <a:gd name="connsiteY52" fmla="*/ 2710659 h 2782876"/>
              <a:gd name="connsiteX53" fmla="*/ 37692 w 1336023"/>
              <a:gd name="connsiteY53" fmla="*/ 2645613 h 2782876"/>
              <a:gd name="connsiteX54" fmla="*/ 201744 w 1336023"/>
              <a:gd name="connsiteY54" fmla="*/ 2476697 h 2782876"/>
              <a:gd name="connsiteX55" fmla="*/ 290056 w 1336023"/>
              <a:gd name="connsiteY55" fmla="*/ 2693601 h 2782876"/>
              <a:gd name="connsiteX56" fmla="*/ 301944 w 1336023"/>
              <a:gd name="connsiteY56" fmla="*/ 2548999 h 2782876"/>
              <a:gd name="connsiteX57" fmla="*/ 174572 w 1336023"/>
              <a:gd name="connsiteY57" fmla="*/ 2437901 h 2782876"/>
              <a:gd name="connsiteX58" fmla="*/ 25123 w 1336023"/>
              <a:gd name="connsiteY58" fmla="*/ 2406159 h 2782876"/>
              <a:gd name="connsiteX59" fmla="*/ 125095 w 1336023"/>
              <a:gd name="connsiteY59" fmla="*/ 2235970 h 2782876"/>
              <a:gd name="connsiteX60" fmla="*/ 395585 w 1336023"/>
              <a:gd name="connsiteY60" fmla="*/ 2428785 h 2782876"/>
              <a:gd name="connsiteX61" fmla="*/ 514230 w 1336023"/>
              <a:gd name="connsiteY61" fmla="*/ 2586030 h 2782876"/>
              <a:gd name="connsiteX62" fmla="*/ 485359 w 1336023"/>
              <a:gd name="connsiteY62" fmla="*/ 2506675 h 2782876"/>
              <a:gd name="connsiteX63" fmla="*/ 341004 w 1336023"/>
              <a:gd name="connsiteY63" fmla="*/ 2342674 h 2782876"/>
              <a:gd name="connsiteX64" fmla="*/ 160986 w 1336023"/>
              <a:gd name="connsiteY64" fmla="*/ 2226288 h 2782876"/>
              <a:gd name="connsiteX65" fmla="*/ 309 w 1336023"/>
              <a:gd name="connsiteY65" fmla="*/ 2085894 h 2782876"/>
              <a:gd name="connsiteX66" fmla="*/ 127020 w 1336023"/>
              <a:gd name="connsiteY66" fmla="*/ 1970586 h 2782876"/>
              <a:gd name="connsiteX67" fmla="*/ 354591 w 1336023"/>
              <a:gd name="connsiteY67" fmla="*/ 2143405 h 2782876"/>
              <a:gd name="connsiteX68" fmla="*/ 470075 w 1336023"/>
              <a:gd name="connsiteY68" fmla="*/ 2097556 h 2782876"/>
              <a:gd name="connsiteX69" fmla="*/ 512533 w 1336023"/>
              <a:gd name="connsiteY69" fmla="*/ 2178674 h 2782876"/>
              <a:gd name="connsiteX70" fmla="*/ 543101 w 1336023"/>
              <a:gd name="connsiteY70" fmla="*/ 2376180 h 2782876"/>
              <a:gd name="connsiteX71" fmla="*/ 558385 w 1336023"/>
              <a:gd name="connsiteY71" fmla="*/ 2120480 h 2782876"/>
              <a:gd name="connsiteX72" fmla="*/ 653491 w 1336023"/>
              <a:gd name="connsiteY72" fmla="*/ 2273900 h 2782876"/>
              <a:gd name="connsiteX73" fmla="*/ 643300 w 1336023"/>
              <a:gd name="connsiteY73" fmla="*/ 2452008 h 2782876"/>
              <a:gd name="connsiteX74" fmla="*/ 738405 w 1336023"/>
              <a:gd name="connsiteY74" fmla="*/ 2236869 h 2782876"/>
              <a:gd name="connsiteX75" fmla="*/ 945597 w 1336023"/>
              <a:gd name="connsiteY75" fmla="*/ 2141640 h 2782876"/>
              <a:gd name="connsiteX76" fmla="*/ 833509 w 1336023"/>
              <a:gd name="connsiteY76" fmla="*/ 2347965 h 2782876"/>
              <a:gd name="connsiteX77" fmla="*/ 777466 w 1336023"/>
              <a:gd name="connsiteY77" fmla="*/ 2452009 h 2782876"/>
              <a:gd name="connsiteX78" fmla="*/ 857284 w 1336023"/>
              <a:gd name="connsiteY78" fmla="*/ 2395579 h 2782876"/>
              <a:gd name="connsiteX79" fmla="*/ 952389 w 1336023"/>
              <a:gd name="connsiteY79" fmla="*/ 2270374 h 2782876"/>
              <a:gd name="connsiteX80" fmla="*/ 971071 w 1336023"/>
              <a:gd name="connsiteY80" fmla="*/ 2547235 h 2782876"/>
              <a:gd name="connsiteX81" fmla="*/ 729913 w 1336023"/>
              <a:gd name="connsiteY81" fmla="*/ 2593084 h 2782876"/>
              <a:gd name="connsiteX82" fmla="*/ 853888 w 1336023"/>
              <a:gd name="connsiteY82" fmla="*/ 2603665 h 2782876"/>
              <a:gd name="connsiteX83" fmla="*/ 1005037 w 1336023"/>
              <a:gd name="connsiteY83" fmla="*/ 2554290 h 2782876"/>
              <a:gd name="connsiteX84" fmla="*/ 965950 w 1336023"/>
              <a:gd name="connsiteY84" fmla="*/ 2218908 h 2782876"/>
              <a:gd name="connsiteX85" fmla="*/ 978980 w 1336023"/>
              <a:gd name="connsiteY85" fmla="*/ 2083777 h 2782876"/>
              <a:gd name="connsiteX86" fmla="*/ 763880 w 1336023"/>
              <a:gd name="connsiteY86" fmla="*/ 2187491 h 2782876"/>
              <a:gd name="connsiteX87" fmla="*/ 631413 w 1336023"/>
              <a:gd name="connsiteY87" fmla="*/ 2127535 h 2782876"/>
              <a:gd name="connsiteX88" fmla="*/ 740103 w 1336023"/>
              <a:gd name="connsiteY88" fmla="*/ 2034071 h 2782876"/>
              <a:gd name="connsiteX89" fmla="*/ 1088253 w 1336023"/>
              <a:gd name="connsiteY89" fmla="*/ 1919446 h 2782876"/>
              <a:gd name="connsiteX90" fmla="*/ 1093853 w 1336023"/>
              <a:gd name="connsiteY90" fmla="*/ 2175523 h 2782876"/>
              <a:gd name="connsiteX91" fmla="*/ 1171469 w 1336023"/>
              <a:gd name="connsiteY91" fmla="*/ 2541944 h 2782876"/>
              <a:gd name="connsiteX92" fmla="*/ 1230908 w 1336023"/>
              <a:gd name="connsiteY92" fmla="*/ 2658333 h 2782876"/>
              <a:gd name="connsiteX93" fmla="*/ 1140899 w 1336023"/>
              <a:gd name="connsiteY93" fmla="*/ 2402632 h 2782876"/>
              <a:gd name="connsiteX94" fmla="*/ 1106520 w 1336023"/>
              <a:gd name="connsiteY94" fmla="*/ 2234767 h 2782876"/>
              <a:gd name="connsiteX95" fmla="*/ 1139120 w 1336023"/>
              <a:gd name="connsiteY95" fmla="*/ 1942805 h 2782876"/>
              <a:gd name="connsiteX96" fmla="*/ 989751 w 1336023"/>
              <a:gd name="connsiteY96" fmla="*/ 1845382 h 2782876"/>
              <a:gd name="connsiteX97" fmla="*/ 921122 w 1336023"/>
              <a:gd name="connsiteY97" fmla="*/ 1683633 h 2782876"/>
              <a:gd name="connsiteX98" fmla="*/ 751788 w 1336023"/>
              <a:gd name="connsiteY98" fmla="*/ 1583897 h 2782876"/>
              <a:gd name="connsiteX99" fmla="*/ 286575 w 1336023"/>
              <a:gd name="connsiteY99" fmla="*/ 1514818 h 2782876"/>
              <a:gd name="connsiteX100" fmla="*/ 181560 w 1336023"/>
              <a:gd name="connsiteY100" fmla="*/ 1207869 h 2782876"/>
              <a:gd name="connsiteX101" fmla="*/ 365138 w 1336023"/>
              <a:gd name="connsiteY101" fmla="*/ 948171 h 2782876"/>
              <a:gd name="connsiteX102" fmla="*/ 758943 w 1336023"/>
              <a:gd name="connsiteY102" fmla="*/ 1124064 h 2782876"/>
              <a:gd name="connsiteX103" fmla="*/ 851795 w 1336023"/>
              <a:gd name="connsiteY103" fmla="*/ 864187 h 2782876"/>
              <a:gd name="connsiteX104" fmla="*/ 575906 w 1336023"/>
              <a:gd name="connsiteY104" fmla="*/ 544711 h 2782876"/>
              <a:gd name="connsiteX105" fmla="*/ 497591 w 1336023"/>
              <a:gd name="connsiteY105" fmla="*/ 22638 h 2782876"/>
              <a:gd name="connsiteX106" fmla="*/ 598074 w 1336023"/>
              <a:gd name="connsiteY106" fmla="*/ 29 h 2782876"/>
              <a:gd name="connsiteX0" fmla="*/ 598569 w 1336518"/>
              <a:gd name="connsiteY0" fmla="*/ 29 h 2782876"/>
              <a:gd name="connsiteX1" fmla="*/ 671420 w 1336518"/>
              <a:gd name="connsiteY1" fmla="*/ 457229 h 2782876"/>
              <a:gd name="connsiteX2" fmla="*/ 1002702 w 1336518"/>
              <a:gd name="connsiteY2" fmla="*/ 615072 h 2782876"/>
              <a:gd name="connsiteX3" fmla="*/ 1336495 w 1336518"/>
              <a:gd name="connsiteY3" fmla="*/ 930234 h 2782876"/>
              <a:gd name="connsiteX4" fmla="*/ 995440 w 1336518"/>
              <a:gd name="connsiteY4" fmla="*/ 1456282 h 2782876"/>
              <a:gd name="connsiteX5" fmla="*/ 688783 w 1336518"/>
              <a:gd name="connsiteY5" fmla="*/ 1228597 h 2782876"/>
              <a:gd name="connsiteX6" fmla="*/ 299054 w 1336518"/>
              <a:gd name="connsiteY6" fmla="*/ 1222085 h 2782876"/>
              <a:gd name="connsiteX7" fmla="*/ 678001 w 1336518"/>
              <a:gd name="connsiteY7" fmla="*/ 1488516 h 2782876"/>
              <a:gd name="connsiteX8" fmla="*/ 973401 w 1336518"/>
              <a:gd name="connsiteY8" fmla="*/ 1599863 h 2782876"/>
              <a:gd name="connsiteX9" fmla="*/ 1046289 w 1336518"/>
              <a:gd name="connsiteY9" fmla="*/ 1787189 h 2782876"/>
              <a:gd name="connsiteX10" fmla="*/ 1192324 w 1336518"/>
              <a:gd name="connsiteY10" fmla="*/ 1885243 h 2782876"/>
              <a:gd name="connsiteX11" fmla="*/ 1171712 w 1336518"/>
              <a:gd name="connsiteY11" fmla="*/ 2270776 h 2782876"/>
              <a:gd name="connsiteX12" fmla="*/ 1265369 w 1336518"/>
              <a:gd name="connsiteY12" fmla="*/ 2540181 h 2782876"/>
              <a:gd name="connsiteX13" fmla="*/ 1233101 w 1336518"/>
              <a:gd name="connsiteY13" fmla="*/ 2737688 h 2782876"/>
              <a:gd name="connsiteX14" fmla="*/ 1126110 w 1336518"/>
              <a:gd name="connsiteY14" fmla="*/ 2600138 h 2782876"/>
              <a:gd name="connsiteX15" fmla="*/ 1037430 w 1336518"/>
              <a:gd name="connsiteY15" fmla="*/ 2236362 h 2782876"/>
              <a:gd name="connsiteX16" fmla="*/ 1014023 w 1336518"/>
              <a:gd name="connsiteY16" fmla="*/ 2018199 h 2782876"/>
              <a:gd name="connsiteX17" fmla="*/ 805133 w 1336518"/>
              <a:gd name="connsiteY17" fmla="*/ 2108137 h 2782876"/>
              <a:gd name="connsiteX18" fmla="*/ 703234 w 1336518"/>
              <a:gd name="connsiteY18" fmla="*/ 2125770 h 2782876"/>
              <a:gd name="connsiteX19" fmla="*/ 818719 w 1336518"/>
              <a:gd name="connsiteY19" fmla="*/ 2072867 h 2782876"/>
              <a:gd name="connsiteX20" fmla="*/ 1061251 w 1336518"/>
              <a:gd name="connsiteY20" fmla="*/ 1982541 h 2782876"/>
              <a:gd name="connsiteX21" fmla="*/ 1028810 w 1336518"/>
              <a:gd name="connsiteY21" fmla="*/ 2272047 h 2782876"/>
              <a:gd name="connsiteX22" fmla="*/ 1061575 w 1336518"/>
              <a:gd name="connsiteY22" fmla="*/ 2608956 h 2782876"/>
              <a:gd name="connsiteX23" fmla="*/ 817020 w 1336518"/>
              <a:gd name="connsiteY23" fmla="*/ 2668912 h 2782876"/>
              <a:gd name="connsiteX24" fmla="*/ 653985 w 1336518"/>
              <a:gd name="connsiteY24" fmla="*/ 2596611 h 2782876"/>
              <a:gd name="connsiteX25" fmla="*/ 918920 w 1336518"/>
              <a:gd name="connsiteY25" fmla="*/ 2501386 h 2782876"/>
              <a:gd name="connsiteX26" fmla="*/ 932505 w 1336518"/>
              <a:gd name="connsiteY26" fmla="*/ 2360310 h 2782876"/>
              <a:gd name="connsiteX27" fmla="*/ 879857 w 1336518"/>
              <a:gd name="connsiteY27" fmla="*/ 2469643 h 2782876"/>
              <a:gd name="connsiteX28" fmla="*/ 727012 w 1336518"/>
              <a:gd name="connsiteY28" fmla="*/ 2506675 h 2782876"/>
              <a:gd name="connsiteX29" fmla="*/ 740598 w 1336518"/>
              <a:gd name="connsiteY29" fmla="*/ 2365600 h 2782876"/>
              <a:gd name="connsiteX30" fmla="*/ 898537 w 1336518"/>
              <a:gd name="connsiteY30" fmla="*/ 2191019 h 2782876"/>
              <a:gd name="connsiteX31" fmla="*/ 710028 w 1336518"/>
              <a:gd name="connsiteY31" fmla="*/ 2370889 h 2782876"/>
              <a:gd name="connsiteX32" fmla="*/ 640398 w 1336518"/>
              <a:gd name="connsiteY32" fmla="*/ 2550762 h 2782876"/>
              <a:gd name="connsiteX33" fmla="*/ 587753 w 1336518"/>
              <a:gd name="connsiteY33" fmla="*/ 2351492 h 2782876"/>
              <a:gd name="connsiteX34" fmla="*/ 584355 w 1336518"/>
              <a:gd name="connsiteY34" fmla="*/ 2226288 h 2782876"/>
              <a:gd name="connsiteX35" fmla="*/ 572467 w 1336518"/>
              <a:gd name="connsiteY35" fmla="*/ 2466116 h 2782876"/>
              <a:gd name="connsiteX36" fmla="*/ 445095 w 1336518"/>
              <a:gd name="connsiteY36" fmla="*/ 2300352 h 2782876"/>
              <a:gd name="connsiteX37" fmla="*/ 436604 w 1336518"/>
              <a:gd name="connsiteY37" fmla="*/ 2168094 h 2782876"/>
              <a:gd name="connsiteX38" fmla="*/ 349991 w 1336518"/>
              <a:gd name="connsiteY38" fmla="*/ 2242158 h 2782876"/>
              <a:gd name="connsiteX39" fmla="*/ 78265 w 1336518"/>
              <a:gd name="connsiteY39" fmla="*/ 2023490 h 2782876"/>
              <a:gd name="connsiteX40" fmla="*/ 136007 w 1336518"/>
              <a:gd name="connsiteY40" fmla="*/ 2129298 h 2782876"/>
              <a:gd name="connsiteX41" fmla="*/ 394146 w 1336518"/>
              <a:gd name="connsiteY41" fmla="*/ 2303879 h 2782876"/>
              <a:gd name="connsiteX42" fmla="*/ 516106 w 1336518"/>
              <a:gd name="connsiteY42" fmla="*/ 2443140 h 2782876"/>
              <a:gd name="connsiteX43" fmla="*/ 535105 w 1336518"/>
              <a:gd name="connsiteY43" fmla="*/ 2642462 h 2782876"/>
              <a:gd name="connsiteX44" fmla="*/ 361879 w 1336518"/>
              <a:gd name="connsiteY44" fmla="*/ 2499621 h 2782876"/>
              <a:gd name="connsiteX45" fmla="*/ 135869 w 1336518"/>
              <a:gd name="connsiteY45" fmla="*/ 2308679 h 2782876"/>
              <a:gd name="connsiteX46" fmla="*/ 152990 w 1336518"/>
              <a:gd name="connsiteY46" fmla="*/ 2384997 h 2782876"/>
              <a:gd name="connsiteX47" fmla="*/ 327913 w 1336518"/>
              <a:gd name="connsiteY47" fmla="*/ 2476697 h 2782876"/>
              <a:gd name="connsiteX48" fmla="*/ 385654 w 1336518"/>
              <a:gd name="connsiteY48" fmla="*/ 2635408 h 2782876"/>
              <a:gd name="connsiteX49" fmla="*/ 293947 w 1336518"/>
              <a:gd name="connsiteY49" fmla="*/ 2781774 h 2782876"/>
              <a:gd name="connsiteX50" fmla="*/ 227714 w 1336518"/>
              <a:gd name="connsiteY50" fmla="*/ 2695365 h 2782876"/>
              <a:gd name="connsiteX51" fmla="*/ 190352 w 1336518"/>
              <a:gd name="connsiteY51" fmla="*/ 2564870 h 2782876"/>
              <a:gd name="connsiteX52" fmla="*/ 68925 w 1336518"/>
              <a:gd name="connsiteY52" fmla="*/ 2710659 h 2782876"/>
              <a:gd name="connsiteX53" fmla="*/ 38187 w 1336518"/>
              <a:gd name="connsiteY53" fmla="*/ 2645613 h 2782876"/>
              <a:gd name="connsiteX54" fmla="*/ 202239 w 1336518"/>
              <a:gd name="connsiteY54" fmla="*/ 2476697 h 2782876"/>
              <a:gd name="connsiteX55" fmla="*/ 290551 w 1336518"/>
              <a:gd name="connsiteY55" fmla="*/ 2693601 h 2782876"/>
              <a:gd name="connsiteX56" fmla="*/ 302439 w 1336518"/>
              <a:gd name="connsiteY56" fmla="*/ 2548999 h 2782876"/>
              <a:gd name="connsiteX57" fmla="*/ 175067 w 1336518"/>
              <a:gd name="connsiteY57" fmla="*/ 2437901 h 2782876"/>
              <a:gd name="connsiteX58" fmla="*/ 25618 w 1336518"/>
              <a:gd name="connsiteY58" fmla="*/ 2406159 h 2782876"/>
              <a:gd name="connsiteX59" fmla="*/ 125590 w 1336518"/>
              <a:gd name="connsiteY59" fmla="*/ 2235970 h 2782876"/>
              <a:gd name="connsiteX60" fmla="*/ 396080 w 1336518"/>
              <a:gd name="connsiteY60" fmla="*/ 2428785 h 2782876"/>
              <a:gd name="connsiteX61" fmla="*/ 514725 w 1336518"/>
              <a:gd name="connsiteY61" fmla="*/ 2586030 h 2782876"/>
              <a:gd name="connsiteX62" fmla="*/ 485854 w 1336518"/>
              <a:gd name="connsiteY62" fmla="*/ 2506675 h 2782876"/>
              <a:gd name="connsiteX63" fmla="*/ 341499 w 1336518"/>
              <a:gd name="connsiteY63" fmla="*/ 2342674 h 2782876"/>
              <a:gd name="connsiteX64" fmla="*/ 161481 w 1336518"/>
              <a:gd name="connsiteY64" fmla="*/ 2226288 h 2782876"/>
              <a:gd name="connsiteX65" fmla="*/ 804 w 1336518"/>
              <a:gd name="connsiteY65" fmla="*/ 2085894 h 2782876"/>
              <a:gd name="connsiteX66" fmla="*/ 127515 w 1336518"/>
              <a:gd name="connsiteY66" fmla="*/ 1970586 h 2782876"/>
              <a:gd name="connsiteX67" fmla="*/ 355086 w 1336518"/>
              <a:gd name="connsiteY67" fmla="*/ 2143405 h 2782876"/>
              <a:gd name="connsiteX68" fmla="*/ 470570 w 1336518"/>
              <a:gd name="connsiteY68" fmla="*/ 2097556 h 2782876"/>
              <a:gd name="connsiteX69" fmla="*/ 513028 w 1336518"/>
              <a:gd name="connsiteY69" fmla="*/ 2178674 h 2782876"/>
              <a:gd name="connsiteX70" fmla="*/ 543596 w 1336518"/>
              <a:gd name="connsiteY70" fmla="*/ 2376180 h 2782876"/>
              <a:gd name="connsiteX71" fmla="*/ 558880 w 1336518"/>
              <a:gd name="connsiteY71" fmla="*/ 2120480 h 2782876"/>
              <a:gd name="connsiteX72" fmla="*/ 653986 w 1336518"/>
              <a:gd name="connsiteY72" fmla="*/ 2273900 h 2782876"/>
              <a:gd name="connsiteX73" fmla="*/ 643795 w 1336518"/>
              <a:gd name="connsiteY73" fmla="*/ 2452008 h 2782876"/>
              <a:gd name="connsiteX74" fmla="*/ 738900 w 1336518"/>
              <a:gd name="connsiteY74" fmla="*/ 2236869 h 2782876"/>
              <a:gd name="connsiteX75" fmla="*/ 946092 w 1336518"/>
              <a:gd name="connsiteY75" fmla="*/ 2141640 h 2782876"/>
              <a:gd name="connsiteX76" fmla="*/ 834004 w 1336518"/>
              <a:gd name="connsiteY76" fmla="*/ 2347965 h 2782876"/>
              <a:gd name="connsiteX77" fmla="*/ 777961 w 1336518"/>
              <a:gd name="connsiteY77" fmla="*/ 2452009 h 2782876"/>
              <a:gd name="connsiteX78" fmla="*/ 857779 w 1336518"/>
              <a:gd name="connsiteY78" fmla="*/ 2395579 h 2782876"/>
              <a:gd name="connsiteX79" fmla="*/ 952884 w 1336518"/>
              <a:gd name="connsiteY79" fmla="*/ 2270374 h 2782876"/>
              <a:gd name="connsiteX80" fmla="*/ 971566 w 1336518"/>
              <a:gd name="connsiteY80" fmla="*/ 2547235 h 2782876"/>
              <a:gd name="connsiteX81" fmla="*/ 730408 w 1336518"/>
              <a:gd name="connsiteY81" fmla="*/ 2593084 h 2782876"/>
              <a:gd name="connsiteX82" fmla="*/ 854383 w 1336518"/>
              <a:gd name="connsiteY82" fmla="*/ 2603665 h 2782876"/>
              <a:gd name="connsiteX83" fmla="*/ 1005532 w 1336518"/>
              <a:gd name="connsiteY83" fmla="*/ 2554290 h 2782876"/>
              <a:gd name="connsiteX84" fmla="*/ 966445 w 1336518"/>
              <a:gd name="connsiteY84" fmla="*/ 2218908 h 2782876"/>
              <a:gd name="connsiteX85" fmla="*/ 979475 w 1336518"/>
              <a:gd name="connsiteY85" fmla="*/ 2083777 h 2782876"/>
              <a:gd name="connsiteX86" fmla="*/ 764375 w 1336518"/>
              <a:gd name="connsiteY86" fmla="*/ 2187491 h 2782876"/>
              <a:gd name="connsiteX87" fmla="*/ 631908 w 1336518"/>
              <a:gd name="connsiteY87" fmla="*/ 2127535 h 2782876"/>
              <a:gd name="connsiteX88" fmla="*/ 740598 w 1336518"/>
              <a:gd name="connsiteY88" fmla="*/ 2034071 h 2782876"/>
              <a:gd name="connsiteX89" fmla="*/ 1088748 w 1336518"/>
              <a:gd name="connsiteY89" fmla="*/ 1919446 h 2782876"/>
              <a:gd name="connsiteX90" fmla="*/ 1094348 w 1336518"/>
              <a:gd name="connsiteY90" fmla="*/ 2175523 h 2782876"/>
              <a:gd name="connsiteX91" fmla="*/ 1171964 w 1336518"/>
              <a:gd name="connsiteY91" fmla="*/ 2541944 h 2782876"/>
              <a:gd name="connsiteX92" fmla="*/ 1231403 w 1336518"/>
              <a:gd name="connsiteY92" fmla="*/ 2658333 h 2782876"/>
              <a:gd name="connsiteX93" fmla="*/ 1141394 w 1336518"/>
              <a:gd name="connsiteY93" fmla="*/ 2402632 h 2782876"/>
              <a:gd name="connsiteX94" fmla="*/ 1107015 w 1336518"/>
              <a:gd name="connsiteY94" fmla="*/ 2234767 h 2782876"/>
              <a:gd name="connsiteX95" fmla="*/ 1139615 w 1336518"/>
              <a:gd name="connsiteY95" fmla="*/ 1942805 h 2782876"/>
              <a:gd name="connsiteX96" fmla="*/ 990246 w 1336518"/>
              <a:gd name="connsiteY96" fmla="*/ 1845382 h 2782876"/>
              <a:gd name="connsiteX97" fmla="*/ 921617 w 1336518"/>
              <a:gd name="connsiteY97" fmla="*/ 1683633 h 2782876"/>
              <a:gd name="connsiteX98" fmla="*/ 752283 w 1336518"/>
              <a:gd name="connsiteY98" fmla="*/ 1583897 h 2782876"/>
              <a:gd name="connsiteX99" fmla="*/ 287070 w 1336518"/>
              <a:gd name="connsiteY99" fmla="*/ 1514818 h 2782876"/>
              <a:gd name="connsiteX100" fmla="*/ 182055 w 1336518"/>
              <a:gd name="connsiteY100" fmla="*/ 1207869 h 2782876"/>
              <a:gd name="connsiteX101" fmla="*/ 365633 w 1336518"/>
              <a:gd name="connsiteY101" fmla="*/ 948171 h 2782876"/>
              <a:gd name="connsiteX102" fmla="*/ 759438 w 1336518"/>
              <a:gd name="connsiteY102" fmla="*/ 1124064 h 2782876"/>
              <a:gd name="connsiteX103" fmla="*/ 852290 w 1336518"/>
              <a:gd name="connsiteY103" fmla="*/ 864187 h 2782876"/>
              <a:gd name="connsiteX104" fmla="*/ 576401 w 1336518"/>
              <a:gd name="connsiteY104" fmla="*/ 544711 h 2782876"/>
              <a:gd name="connsiteX105" fmla="*/ 498086 w 1336518"/>
              <a:gd name="connsiteY105" fmla="*/ 22638 h 2782876"/>
              <a:gd name="connsiteX106" fmla="*/ 598569 w 1336518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23490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942 w 1349891"/>
              <a:gd name="connsiteY0" fmla="*/ 29 h 2782876"/>
              <a:gd name="connsiteX1" fmla="*/ 684793 w 1349891"/>
              <a:gd name="connsiteY1" fmla="*/ 457229 h 2782876"/>
              <a:gd name="connsiteX2" fmla="*/ 1016075 w 1349891"/>
              <a:gd name="connsiteY2" fmla="*/ 615072 h 2782876"/>
              <a:gd name="connsiteX3" fmla="*/ 1349868 w 1349891"/>
              <a:gd name="connsiteY3" fmla="*/ 930234 h 2782876"/>
              <a:gd name="connsiteX4" fmla="*/ 1008813 w 1349891"/>
              <a:gd name="connsiteY4" fmla="*/ 1456282 h 2782876"/>
              <a:gd name="connsiteX5" fmla="*/ 702156 w 1349891"/>
              <a:gd name="connsiteY5" fmla="*/ 1228597 h 2782876"/>
              <a:gd name="connsiteX6" fmla="*/ 312427 w 1349891"/>
              <a:gd name="connsiteY6" fmla="*/ 1222085 h 2782876"/>
              <a:gd name="connsiteX7" fmla="*/ 691374 w 1349891"/>
              <a:gd name="connsiteY7" fmla="*/ 1488516 h 2782876"/>
              <a:gd name="connsiteX8" fmla="*/ 986774 w 1349891"/>
              <a:gd name="connsiteY8" fmla="*/ 1599863 h 2782876"/>
              <a:gd name="connsiteX9" fmla="*/ 1059662 w 1349891"/>
              <a:gd name="connsiteY9" fmla="*/ 1787189 h 2782876"/>
              <a:gd name="connsiteX10" fmla="*/ 1205697 w 1349891"/>
              <a:gd name="connsiteY10" fmla="*/ 1885243 h 2782876"/>
              <a:gd name="connsiteX11" fmla="*/ 1185085 w 1349891"/>
              <a:gd name="connsiteY11" fmla="*/ 2270776 h 2782876"/>
              <a:gd name="connsiteX12" fmla="*/ 1278742 w 1349891"/>
              <a:gd name="connsiteY12" fmla="*/ 2540181 h 2782876"/>
              <a:gd name="connsiteX13" fmla="*/ 1246474 w 1349891"/>
              <a:gd name="connsiteY13" fmla="*/ 2737688 h 2782876"/>
              <a:gd name="connsiteX14" fmla="*/ 1139483 w 1349891"/>
              <a:gd name="connsiteY14" fmla="*/ 2600138 h 2782876"/>
              <a:gd name="connsiteX15" fmla="*/ 1050803 w 1349891"/>
              <a:gd name="connsiteY15" fmla="*/ 2236362 h 2782876"/>
              <a:gd name="connsiteX16" fmla="*/ 1027396 w 1349891"/>
              <a:gd name="connsiteY16" fmla="*/ 2018199 h 2782876"/>
              <a:gd name="connsiteX17" fmla="*/ 818506 w 1349891"/>
              <a:gd name="connsiteY17" fmla="*/ 2108137 h 2782876"/>
              <a:gd name="connsiteX18" fmla="*/ 716607 w 1349891"/>
              <a:gd name="connsiteY18" fmla="*/ 2125770 h 2782876"/>
              <a:gd name="connsiteX19" fmla="*/ 832092 w 1349891"/>
              <a:gd name="connsiteY19" fmla="*/ 2072867 h 2782876"/>
              <a:gd name="connsiteX20" fmla="*/ 1074624 w 1349891"/>
              <a:gd name="connsiteY20" fmla="*/ 1982541 h 2782876"/>
              <a:gd name="connsiteX21" fmla="*/ 1042183 w 1349891"/>
              <a:gd name="connsiteY21" fmla="*/ 2272047 h 2782876"/>
              <a:gd name="connsiteX22" fmla="*/ 1074948 w 1349891"/>
              <a:gd name="connsiteY22" fmla="*/ 2608956 h 2782876"/>
              <a:gd name="connsiteX23" fmla="*/ 830393 w 1349891"/>
              <a:gd name="connsiteY23" fmla="*/ 2668912 h 2782876"/>
              <a:gd name="connsiteX24" fmla="*/ 667358 w 1349891"/>
              <a:gd name="connsiteY24" fmla="*/ 2596611 h 2782876"/>
              <a:gd name="connsiteX25" fmla="*/ 932293 w 1349891"/>
              <a:gd name="connsiteY25" fmla="*/ 2501386 h 2782876"/>
              <a:gd name="connsiteX26" fmla="*/ 945878 w 1349891"/>
              <a:gd name="connsiteY26" fmla="*/ 2360310 h 2782876"/>
              <a:gd name="connsiteX27" fmla="*/ 893230 w 1349891"/>
              <a:gd name="connsiteY27" fmla="*/ 2469643 h 2782876"/>
              <a:gd name="connsiteX28" fmla="*/ 740385 w 1349891"/>
              <a:gd name="connsiteY28" fmla="*/ 2506675 h 2782876"/>
              <a:gd name="connsiteX29" fmla="*/ 753971 w 1349891"/>
              <a:gd name="connsiteY29" fmla="*/ 2365600 h 2782876"/>
              <a:gd name="connsiteX30" fmla="*/ 911910 w 1349891"/>
              <a:gd name="connsiteY30" fmla="*/ 2191019 h 2782876"/>
              <a:gd name="connsiteX31" fmla="*/ 723401 w 1349891"/>
              <a:gd name="connsiteY31" fmla="*/ 2370889 h 2782876"/>
              <a:gd name="connsiteX32" fmla="*/ 653771 w 1349891"/>
              <a:gd name="connsiteY32" fmla="*/ 2550762 h 2782876"/>
              <a:gd name="connsiteX33" fmla="*/ 601126 w 1349891"/>
              <a:gd name="connsiteY33" fmla="*/ 2351492 h 2782876"/>
              <a:gd name="connsiteX34" fmla="*/ 597728 w 1349891"/>
              <a:gd name="connsiteY34" fmla="*/ 2226288 h 2782876"/>
              <a:gd name="connsiteX35" fmla="*/ 585840 w 1349891"/>
              <a:gd name="connsiteY35" fmla="*/ 2466116 h 2782876"/>
              <a:gd name="connsiteX36" fmla="*/ 458468 w 1349891"/>
              <a:gd name="connsiteY36" fmla="*/ 2300352 h 2782876"/>
              <a:gd name="connsiteX37" fmla="*/ 449977 w 1349891"/>
              <a:gd name="connsiteY37" fmla="*/ 2168094 h 2782876"/>
              <a:gd name="connsiteX38" fmla="*/ 363364 w 1349891"/>
              <a:gd name="connsiteY38" fmla="*/ 2242158 h 2782876"/>
              <a:gd name="connsiteX39" fmla="*/ 91638 w 1349891"/>
              <a:gd name="connsiteY39" fmla="*/ 2055232 h 2782876"/>
              <a:gd name="connsiteX40" fmla="*/ 149380 w 1349891"/>
              <a:gd name="connsiteY40" fmla="*/ 2129298 h 2782876"/>
              <a:gd name="connsiteX41" fmla="*/ 407519 w 1349891"/>
              <a:gd name="connsiteY41" fmla="*/ 2303879 h 2782876"/>
              <a:gd name="connsiteX42" fmla="*/ 529479 w 1349891"/>
              <a:gd name="connsiteY42" fmla="*/ 2443140 h 2782876"/>
              <a:gd name="connsiteX43" fmla="*/ 548478 w 1349891"/>
              <a:gd name="connsiteY43" fmla="*/ 2642462 h 2782876"/>
              <a:gd name="connsiteX44" fmla="*/ 375252 w 1349891"/>
              <a:gd name="connsiteY44" fmla="*/ 2499621 h 2782876"/>
              <a:gd name="connsiteX45" fmla="*/ 149242 w 1349891"/>
              <a:gd name="connsiteY45" fmla="*/ 2308679 h 2782876"/>
              <a:gd name="connsiteX46" fmla="*/ 166363 w 1349891"/>
              <a:gd name="connsiteY46" fmla="*/ 2384997 h 2782876"/>
              <a:gd name="connsiteX47" fmla="*/ 341286 w 1349891"/>
              <a:gd name="connsiteY47" fmla="*/ 2476697 h 2782876"/>
              <a:gd name="connsiteX48" fmla="*/ 399027 w 1349891"/>
              <a:gd name="connsiteY48" fmla="*/ 2635408 h 2782876"/>
              <a:gd name="connsiteX49" fmla="*/ 307320 w 1349891"/>
              <a:gd name="connsiteY49" fmla="*/ 2781774 h 2782876"/>
              <a:gd name="connsiteX50" fmla="*/ 241087 w 1349891"/>
              <a:gd name="connsiteY50" fmla="*/ 2695365 h 2782876"/>
              <a:gd name="connsiteX51" fmla="*/ 203725 w 1349891"/>
              <a:gd name="connsiteY51" fmla="*/ 2564870 h 2782876"/>
              <a:gd name="connsiteX52" fmla="*/ 82298 w 1349891"/>
              <a:gd name="connsiteY52" fmla="*/ 2710659 h 2782876"/>
              <a:gd name="connsiteX53" fmla="*/ 51560 w 1349891"/>
              <a:gd name="connsiteY53" fmla="*/ 2645613 h 2782876"/>
              <a:gd name="connsiteX54" fmla="*/ 215612 w 1349891"/>
              <a:gd name="connsiteY54" fmla="*/ 2476697 h 2782876"/>
              <a:gd name="connsiteX55" fmla="*/ 303924 w 1349891"/>
              <a:gd name="connsiteY55" fmla="*/ 2693601 h 2782876"/>
              <a:gd name="connsiteX56" fmla="*/ 315812 w 1349891"/>
              <a:gd name="connsiteY56" fmla="*/ 2548999 h 2782876"/>
              <a:gd name="connsiteX57" fmla="*/ 188440 w 1349891"/>
              <a:gd name="connsiteY57" fmla="*/ 2437901 h 2782876"/>
              <a:gd name="connsiteX58" fmla="*/ 38991 w 1349891"/>
              <a:gd name="connsiteY58" fmla="*/ 2406159 h 2782876"/>
              <a:gd name="connsiteX59" fmla="*/ 138963 w 1349891"/>
              <a:gd name="connsiteY59" fmla="*/ 2235970 h 2782876"/>
              <a:gd name="connsiteX60" fmla="*/ 409453 w 1349891"/>
              <a:gd name="connsiteY60" fmla="*/ 2428785 h 2782876"/>
              <a:gd name="connsiteX61" fmla="*/ 528098 w 1349891"/>
              <a:gd name="connsiteY61" fmla="*/ 2586030 h 2782876"/>
              <a:gd name="connsiteX62" fmla="*/ 499227 w 1349891"/>
              <a:gd name="connsiteY62" fmla="*/ 2506675 h 2782876"/>
              <a:gd name="connsiteX63" fmla="*/ 354872 w 1349891"/>
              <a:gd name="connsiteY63" fmla="*/ 2342674 h 2782876"/>
              <a:gd name="connsiteX64" fmla="*/ 174854 w 1349891"/>
              <a:gd name="connsiteY64" fmla="*/ 2226288 h 2782876"/>
              <a:gd name="connsiteX65" fmla="*/ 591 w 1349891"/>
              <a:gd name="connsiteY65" fmla="*/ 2092948 h 2782876"/>
              <a:gd name="connsiteX66" fmla="*/ 127302 w 1349891"/>
              <a:gd name="connsiteY66" fmla="*/ 1995274 h 2782876"/>
              <a:gd name="connsiteX67" fmla="*/ 368459 w 1349891"/>
              <a:gd name="connsiteY67" fmla="*/ 2143405 h 2782876"/>
              <a:gd name="connsiteX68" fmla="*/ 483943 w 1349891"/>
              <a:gd name="connsiteY68" fmla="*/ 2097556 h 2782876"/>
              <a:gd name="connsiteX69" fmla="*/ 526401 w 1349891"/>
              <a:gd name="connsiteY69" fmla="*/ 2178674 h 2782876"/>
              <a:gd name="connsiteX70" fmla="*/ 556969 w 1349891"/>
              <a:gd name="connsiteY70" fmla="*/ 2376180 h 2782876"/>
              <a:gd name="connsiteX71" fmla="*/ 572253 w 1349891"/>
              <a:gd name="connsiteY71" fmla="*/ 2120480 h 2782876"/>
              <a:gd name="connsiteX72" fmla="*/ 667359 w 1349891"/>
              <a:gd name="connsiteY72" fmla="*/ 2273900 h 2782876"/>
              <a:gd name="connsiteX73" fmla="*/ 657168 w 1349891"/>
              <a:gd name="connsiteY73" fmla="*/ 2452008 h 2782876"/>
              <a:gd name="connsiteX74" fmla="*/ 752273 w 1349891"/>
              <a:gd name="connsiteY74" fmla="*/ 2236869 h 2782876"/>
              <a:gd name="connsiteX75" fmla="*/ 959465 w 1349891"/>
              <a:gd name="connsiteY75" fmla="*/ 2141640 h 2782876"/>
              <a:gd name="connsiteX76" fmla="*/ 847377 w 1349891"/>
              <a:gd name="connsiteY76" fmla="*/ 2347965 h 2782876"/>
              <a:gd name="connsiteX77" fmla="*/ 791334 w 1349891"/>
              <a:gd name="connsiteY77" fmla="*/ 2452009 h 2782876"/>
              <a:gd name="connsiteX78" fmla="*/ 871152 w 1349891"/>
              <a:gd name="connsiteY78" fmla="*/ 2395579 h 2782876"/>
              <a:gd name="connsiteX79" fmla="*/ 966257 w 1349891"/>
              <a:gd name="connsiteY79" fmla="*/ 2270374 h 2782876"/>
              <a:gd name="connsiteX80" fmla="*/ 984939 w 1349891"/>
              <a:gd name="connsiteY80" fmla="*/ 2547235 h 2782876"/>
              <a:gd name="connsiteX81" fmla="*/ 743781 w 1349891"/>
              <a:gd name="connsiteY81" fmla="*/ 2593084 h 2782876"/>
              <a:gd name="connsiteX82" fmla="*/ 867756 w 1349891"/>
              <a:gd name="connsiteY82" fmla="*/ 2603665 h 2782876"/>
              <a:gd name="connsiteX83" fmla="*/ 1018905 w 1349891"/>
              <a:gd name="connsiteY83" fmla="*/ 2554290 h 2782876"/>
              <a:gd name="connsiteX84" fmla="*/ 979818 w 1349891"/>
              <a:gd name="connsiteY84" fmla="*/ 2218908 h 2782876"/>
              <a:gd name="connsiteX85" fmla="*/ 992848 w 1349891"/>
              <a:gd name="connsiteY85" fmla="*/ 2083777 h 2782876"/>
              <a:gd name="connsiteX86" fmla="*/ 777748 w 1349891"/>
              <a:gd name="connsiteY86" fmla="*/ 2187491 h 2782876"/>
              <a:gd name="connsiteX87" fmla="*/ 645281 w 1349891"/>
              <a:gd name="connsiteY87" fmla="*/ 2127535 h 2782876"/>
              <a:gd name="connsiteX88" fmla="*/ 753971 w 1349891"/>
              <a:gd name="connsiteY88" fmla="*/ 2034071 h 2782876"/>
              <a:gd name="connsiteX89" fmla="*/ 1102121 w 1349891"/>
              <a:gd name="connsiteY89" fmla="*/ 1919446 h 2782876"/>
              <a:gd name="connsiteX90" fmla="*/ 1107721 w 1349891"/>
              <a:gd name="connsiteY90" fmla="*/ 2175523 h 2782876"/>
              <a:gd name="connsiteX91" fmla="*/ 1185337 w 1349891"/>
              <a:gd name="connsiteY91" fmla="*/ 2541944 h 2782876"/>
              <a:gd name="connsiteX92" fmla="*/ 1244776 w 1349891"/>
              <a:gd name="connsiteY92" fmla="*/ 2658333 h 2782876"/>
              <a:gd name="connsiteX93" fmla="*/ 1154767 w 1349891"/>
              <a:gd name="connsiteY93" fmla="*/ 2402632 h 2782876"/>
              <a:gd name="connsiteX94" fmla="*/ 1120388 w 1349891"/>
              <a:gd name="connsiteY94" fmla="*/ 2234767 h 2782876"/>
              <a:gd name="connsiteX95" fmla="*/ 1152988 w 1349891"/>
              <a:gd name="connsiteY95" fmla="*/ 1942805 h 2782876"/>
              <a:gd name="connsiteX96" fmla="*/ 1003619 w 1349891"/>
              <a:gd name="connsiteY96" fmla="*/ 1845382 h 2782876"/>
              <a:gd name="connsiteX97" fmla="*/ 934990 w 1349891"/>
              <a:gd name="connsiteY97" fmla="*/ 1683633 h 2782876"/>
              <a:gd name="connsiteX98" fmla="*/ 765656 w 1349891"/>
              <a:gd name="connsiteY98" fmla="*/ 1583897 h 2782876"/>
              <a:gd name="connsiteX99" fmla="*/ 300443 w 1349891"/>
              <a:gd name="connsiteY99" fmla="*/ 1514818 h 2782876"/>
              <a:gd name="connsiteX100" fmla="*/ 195428 w 1349891"/>
              <a:gd name="connsiteY100" fmla="*/ 1207869 h 2782876"/>
              <a:gd name="connsiteX101" fmla="*/ 379006 w 1349891"/>
              <a:gd name="connsiteY101" fmla="*/ 948171 h 2782876"/>
              <a:gd name="connsiteX102" fmla="*/ 772811 w 1349891"/>
              <a:gd name="connsiteY102" fmla="*/ 1124064 h 2782876"/>
              <a:gd name="connsiteX103" fmla="*/ 865663 w 1349891"/>
              <a:gd name="connsiteY103" fmla="*/ 864187 h 2782876"/>
              <a:gd name="connsiteX104" fmla="*/ 589774 w 1349891"/>
              <a:gd name="connsiteY104" fmla="*/ 544711 h 2782876"/>
              <a:gd name="connsiteX105" fmla="*/ 511459 w 1349891"/>
              <a:gd name="connsiteY105" fmla="*/ 22638 h 2782876"/>
              <a:gd name="connsiteX106" fmla="*/ 611942 w 134989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2423 w 1350372"/>
              <a:gd name="connsiteY0" fmla="*/ 29 h 2782876"/>
              <a:gd name="connsiteX1" fmla="*/ 685274 w 1350372"/>
              <a:gd name="connsiteY1" fmla="*/ 457229 h 2782876"/>
              <a:gd name="connsiteX2" fmla="*/ 1016556 w 1350372"/>
              <a:gd name="connsiteY2" fmla="*/ 615072 h 2782876"/>
              <a:gd name="connsiteX3" fmla="*/ 1350349 w 1350372"/>
              <a:gd name="connsiteY3" fmla="*/ 930234 h 2782876"/>
              <a:gd name="connsiteX4" fmla="*/ 1009294 w 1350372"/>
              <a:gd name="connsiteY4" fmla="*/ 1456282 h 2782876"/>
              <a:gd name="connsiteX5" fmla="*/ 702637 w 1350372"/>
              <a:gd name="connsiteY5" fmla="*/ 1228597 h 2782876"/>
              <a:gd name="connsiteX6" fmla="*/ 312908 w 1350372"/>
              <a:gd name="connsiteY6" fmla="*/ 1222085 h 2782876"/>
              <a:gd name="connsiteX7" fmla="*/ 691855 w 1350372"/>
              <a:gd name="connsiteY7" fmla="*/ 1488516 h 2782876"/>
              <a:gd name="connsiteX8" fmla="*/ 987255 w 1350372"/>
              <a:gd name="connsiteY8" fmla="*/ 1599863 h 2782876"/>
              <a:gd name="connsiteX9" fmla="*/ 1060143 w 1350372"/>
              <a:gd name="connsiteY9" fmla="*/ 1787189 h 2782876"/>
              <a:gd name="connsiteX10" fmla="*/ 1206178 w 1350372"/>
              <a:gd name="connsiteY10" fmla="*/ 1885243 h 2782876"/>
              <a:gd name="connsiteX11" fmla="*/ 1185566 w 1350372"/>
              <a:gd name="connsiteY11" fmla="*/ 2270776 h 2782876"/>
              <a:gd name="connsiteX12" fmla="*/ 1279223 w 1350372"/>
              <a:gd name="connsiteY12" fmla="*/ 2540181 h 2782876"/>
              <a:gd name="connsiteX13" fmla="*/ 1246955 w 1350372"/>
              <a:gd name="connsiteY13" fmla="*/ 2737688 h 2782876"/>
              <a:gd name="connsiteX14" fmla="*/ 1139964 w 1350372"/>
              <a:gd name="connsiteY14" fmla="*/ 2600138 h 2782876"/>
              <a:gd name="connsiteX15" fmla="*/ 1051284 w 1350372"/>
              <a:gd name="connsiteY15" fmla="*/ 2236362 h 2782876"/>
              <a:gd name="connsiteX16" fmla="*/ 1027877 w 1350372"/>
              <a:gd name="connsiteY16" fmla="*/ 2018199 h 2782876"/>
              <a:gd name="connsiteX17" fmla="*/ 818987 w 1350372"/>
              <a:gd name="connsiteY17" fmla="*/ 2108137 h 2782876"/>
              <a:gd name="connsiteX18" fmla="*/ 717088 w 1350372"/>
              <a:gd name="connsiteY18" fmla="*/ 2125770 h 2782876"/>
              <a:gd name="connsiteX19" fmla="*/ 832573 w 1350372"/>
              <a:gd name="connsiteY19" fmla="*/ 2072867 h 2782876"/>
              <a:gd name="connsiteX20" fmla="*/ 1075105 w 1350372"/>
              <a:gd name="connsiteY20" fmla="*/ 1982541 h 2782876"/>
              <a:gd name="connsiteX21" fmla="*/ 1042664 w 1350372"/>
              <a:gd name="connsiteY21" fmla="*/ 2272047 h 2782876"/>
              <a:gd name="connsiteX22" fmla="*/ 1075429 w 1350372"/>
              <a:gd name="connsiteY22" fmla="*/ 2608956 h 2782876"/>
              <a:gd name="connsiteX23" fmla="*/ 830874 w 1350372"/>
              <a:gd name="connsiteY23" fmla="*/ 2668912 h 2782876"/>
              <a:gd name="connsiteX24" fmla="*/ 667839 w 1350372"/>
              <a:gd name="connsiteY24" fmla="*/ 2596611 h 2782876"/>
              <a:gd name="connsiteX25" fmla="*/ 932774 w 1350372"/>
              <a:gd name="connsiteY25" fmla="*/ 2501386 h 2782876"/>
              <a:gd name="connsiteX26" fmla="*/ 946359 w 1350372"/>
              <a:gd name="connsiteY26" fmla="*/ 2360310 h 2782876"/>
              <a:gd name="connsiteX27" fmla="*/ 893711 w 1350372"/>
              <a:gd name="connsiteY27" fmla="*/ 2469643 h 2782876"/>
              <a:gd name="connsiteX28" fmla="*/ 740866 w 1350372"/>
              <a:gd name="connsiteY28" fmla="*/ 2506675 h 2782876"/>
              <a:gd name="connsiteX29" fmla="*/ 754452 w 1350372"/>
              <a:gd name="connsiteY29" fmla="*/ 2365600 h 2782876"/>
              <a:gd name="connsiteX30" fmla="*/ 912391 w 1350372"/>
              <a:gd name="connsiteY30" fmla="*/ 2191019 h 2782876"/>
              <a:gd name="connsiteX31" fmla="*/ 723882 w 1350372"/>
              <a:gd name="connsiteY31" fmla="*/ 2370889 h 2782876"/>
              <a:gd name="connsiteX32" fmla="*/ 654252 w 1350372"/>
              <a:gd name="connsiteY32" fmla="*/ 2550762 h 2782876"/>
              <a:gd name="connsiteX33" fmla="*/ 601607 w 1350372"/>
              <a:gd name="connsiteY33" fmla="*/ 2351492 h 2782876"/>
              <a:gd name="connsiteX34" fmla="*/ 598209 w 1350372"/>
              <a:gd name="connsiteY34" fmla="*/ 2226288 h 2782876"/>
              <a:gd name="connsiteX35" fmla="*/ 586321 w 1350372"/>
              <a:gd name="connsiteY35" fmla="*/ 2466116 h 2782876"/>
              <a:gd name="connsiteX36" fmla="*/ 458949 w 1350372"/>
              <a:gd name="connsiteY36" fmla="*/ 2300352 h 2782876"/>
              <a:gd name="connsiteX37" fmla="*/ 450458 w 1350372"/>
              <a:gd name="connsiteY37" fmla="*/ 2168094 h 2782876"/>
              <a:gd name="connsiteX38" fmla="*/ 362147 w 1350372"/>
              <a:gd name="connsiteY38" fmla="*/ 2249212 h 2782876"/>
              <a:gd name="connsiteX39" fmla="*/ 275534 w 1350372"/>
              <a:gd name="connsiteY39" fmla="*/ 2175147 h 2782876"/>
              <a:gd name="connsiteX40" fmla="*/ 92119 w 1350372"/>
              <a:gd name="connsiteY40" fmla="*/ 2055232 h 2782876"/>
              <a:gd name="connsiteX41" fmla="*/ 149861 w 1350372"/>
              <a:gd name="connsiteY41" fmla="*/ 2129298 h 2782876"/>
              <a:gd name="connsiteX42" fmla="*/ 408000 w 1350372"/>
              <a:gd name="connsiteY42" fmla="*/ 2303879 h 2782876"/>
              <a:gd name="connsiteX43" fmla="*/ 529960 w 1350372"/>
              <a:gd name="connsiteY43" fmla="*/ 2443140 h 2782876"/>
              <a:gd name="connsiteX44" fmla="*/ 548959 w 1350372"/>
              <a:gd name="connsiteY44" fmla="*/ 2642462 h 2782876"/>
              <a:gd name="connsiteX45" fmla="*/ 387621 w 1350372"/>
              <a:gd name="connsiteY45" fmla="*/ 2515492 h 2782876"/>
              <a:gd name="connsiteX46" fmla="*/ 149723 w 1350372"/>
              <a:gd name="connsiteY46" fmla="*/ 2308679 h 2782876"/>
              <a:gd name="connsiteX47" fmla="*/ 166844 w 1350372"/>
              <a:gd name="connsiteY47" fmla="*/ 2384997 h 2782876"/>
              <a:gd name="connsiteX48" fmla="*/ 341767 w 1350372"/>
              <a:gd name="connsiteY48" fmla="*/ 2476697 h 2782876"/>
              <a:gd name="connsiteX49" fmla="*/ 399508 w 1350372"/>
              <a:gd name="connsiteY49" fmla="*/ 2635408 h 2782876"/>
              <a:gd name="connsiteX50" fmla="*/ 307801 w 1350372"/>
              <a:gd name="connsiteY50" fmla="*/ 2781774 h 2782876"/>
              <a:gd name="connsiteX51" fmla="*/ 241568 w 1350372"/>
              <a:gd name="connsiteY51" fmla="*/ 2695365 h 2782876"/>
              <a:gd name="connsiteX52" fmla="*/ 204206 w 1350372"/>
              <a:gd name="connsiteY52" fmla="*/ 2564870 h 2782876"/>
              <a:gd name="connsiteX53" fmla="*/ 82779 w 1350372"/>
              <a:gd name="connsiteY53" fmla="*/ 2710659 h 2782876"/>
              <a:gd name="connsiteX54" fmla="*/ 52041 w 1350372"/>
              <a:gd name="connsiteY54" fmla="*/ 2645613 h 2782876"/>
              <a:gd name="connsiteX55" fmla="*/ 216093 w 1350372"/>
              <a:gd name="connsiteY55" fmla="*/ 2476697 h 2782876"/>
              <a:gd name="connsiteX56" fmla="*/ 304405 w 1350372"/>
              <a:gd name="connsiteY56" fmla="*/ 2693601 h 2782876"/>
              <a:gd name="connsiteX57" fmla="*/ 316293 w 1350372"/>
              <a:gd name="connsiteY57" fmla="*/ 2548999 h 2782876"/>
              <a:gd name="connsiteX58" fmla="*/ 188921 w 1350372"/>
              <a:gd name="connsiteY58" fmla="*/ 2437901 h 2782876"/>
              <a:gd name="connsiteX59" fmla="*/ 39472 w 1350372"/>
              <a:gd name="connsiteY59" fmla="*/ 2406159 h 2782876"/>
              <a:gd name="connsiteX60" fmla="*/ 139444 w 1350372"/>
              <a:gd name="connsiteY60" fmla="*/ 2235970 h 2782876"/>
              <a:gd name="connsiteX61" fmla="*/ 409934 w 1350372"/>
              <a:gd name="connsiteY61" fmla="*/ 2428785 h 2782876"/>
              <a:gd name="connsiteX62" fmla="*/ 528579 w 1350372"/>
              <a:gd name="connsiteY62" fmla="*/ 2586030 h 2782876"/>
              <a:gd name="connsiteX63" fmla="*/ 499708 w 1350372"/>
              <a:gd name="connsiteY63" fmla="*/ 2506675 h 2782876"/>
              <a:gd name="connsiteX64" fmla="*/ 355353 w 1350372"/>
              <a:gd name="connsiteY64" fmla="*/ 2342674 h 2782876"/>
              <a:gd name="connsiteX65" fmla="*/ 175335 w 1350372"/>
              <a:gd name="connsiteY65" fmla="*/ 2226288 h 2782876"/>
              <a:gd name="connsiteX66" fmla="*/ 1072 w 1350372"/>
              <a:gd name="connsiteY66" fmla="*/ 2092948 h 2782876"/>
              <a:gd name="connsiteX67" fmla="*/ 127783 w 1350372"/>
              <a:gd name="connsiteY67" fmla="*/ 1995274 h 2782876"/>
              <a:gd name="connsiteX68" fmla="*/ 290818 w 1350372"/>
              <a:gd name="connsiteY68" fmla="*/ 2074630 h 2782876"/>
              <a:gd name="connsiteX69" fmla="*/ 365544 w 1350372"/>
              <a:gd name="connsiteY69" fmla="*/ 2169856 h 2782876"/>
              <a:gd name="connsiteX70" fmla="*/ 477631 w 1350372"/>
              <a:gd name="connsiteY70" fmla="*/ 2086975 h 2782876"/>
              <a:gd name="connsiteX71" fmla="*/ 526882 w 1350372"/>
              <a:gd name="connsiteY71" fmla="*/ 2178674 h 2782876"/>
              <a:gd name="connsiteX72" fmla="*/ 557450 w 1350372"/>
              <a:gd name="connsiteY72" fmla="*/ 2376180 h 2782876"/>
              <a:gd name="connsiteX73" fmla="*/ 572734 w 1350372"/>
              <a:gd name="connsiteY73" fmla="*/ 2120480 h 2782876"/>
              <a:gd name="connsiteX74" fmla="*/ 667840 w 1350372"/>
              <a:gd name="connsiteY74" fmla="*/ 2273900 h 2782876"/>
              <a:gd name="connsiteX75" fmla="*/ 657649 w 1350372"/>
              <a:gd name="connsiteY75" fmla="*/ 2452008 h 2782876"/>
              <a:gd name="connsiteX76" fmla="*/ 752754 w 1350372"/>
              <a:gd name="connsiteY76" fmla="*/ 2236869 h 2782876"/>
              <a:gd name="connsiteX77" fmla="*/ 959946 w 1350372"/>
              <a:gd name="connsiteY77" fmla="*/ 2141640 h 2782876"/>
              <a:gd name="connsiteX78" fmla="*/ 847858 w 1350372"/>
              <a:gd name="connsiteY78" fmla="*/ 2347965 h 2782876"/>
              <a:gd name="connsiteX79" fmla="*/ 791815 w 1350372"/>
              <a:gd name="connsiteY79" fmla="*/ 2452009 h 2782876"/>
              <a:gd name="connsiteX80" fmla="*/ 871633 w 1350372"/>
              <a:gd name="connsiteY80" fmla="*/ 2395579 h 2782876"/>
              <a:gd name="connsiteX81" fmla="*/ 966738 w 1350372"/>
              <a:gd name="connsiteY81" fmla="*/ 2270374 h 2782876"/>
              <a:gd name="connsiteX82" fmla="*/ 985420 w 1350372"/>
              <a:gd name="connsiteY82" fmla="*/ 2547235 h 2782876"/>
              <a:gd name="connsiteX83" fmla="*/ 744262 w 1350372"/>
              <a:gd name="connsiteY83" fmla="*/ 2593084 h 2782876"/>
              <a:gd name="connsiteX84" fmla="*/ 868237 w 1350372"/>
              <a:gd name="connsiteY84" fmla="*/ 2603665 h 2782876"/>
              <a:gd name="connsiteX85" fmla="*/ 1019386 w 1350372"/>
              <a:gd name="connsiteY85" fmla="*/ 2554290 h 2782876"/>
              <a:gd name="connsiteX86" fmla="*/ 980299 w 1350372"/>
              <a:gd name="connsiteY86" fmla="*/ 2218908 h 2782876"/>
              <a:gd name="connsiteX87" fmla="*/ 993329 w 1350372"/>
              <a:gd name="connsiteY87" fmla="*/ 2083777 h 2782876"/>
              <a:gd name="connsiteX88" fmla="*/ 778229 w 1350372"/>
              <a:gd name="connsiteY88" fmla="*/ 2187491 h 2782876"/>
              <a:gd name="connsiteX89" fmla="*/ 645762 w 1350372"/>
              <a:gd name="connsiteY89" fmla="*/ 2127535 h 2782876"/>
              <a:gd name="connsiteX90" fmla="*/ 754452 w 1350372"/>
              <a:gd name="connsiteY90" fmla="*/ 2034071 h 2782876"/>
              <a:gd name="connsiteX91" fmla="*/ 1102602 w 1350372"/>
              <a:gd name="connsiteY91" fmla="*/ 1919446 h 2782876"/>
              <a:gd name="connsiteX92" fmla="*/ 1108202 w 1350372"/>
              <a:gd name="connsiteY92" fmla="*/ 2175523 h 2782876"/>
              <a:gd name="connsiteX93" fmla="*/ 1185818 w 1350372"/>
              <a:gd name="connsiteY93" fmla="*/ 2541944 h 2782876"/>
              <a:gd name="connsiteX94" fmla="*/ 1245257 w 1350372"/>
              <a:gd name="connsiteY94" fmla="*/ 2658333 h 2782876"/>
              <a:gd name="connsiteX95" fmla="*/ 1155248 w 1350372"/>
              <a:gd name="connsiteY95" fmla="*/ 2402632 h 2782876"/>
              <a:gd name="connsiteX96" fmla="*/ 1120869 w 1350372"/>
              <a:gd name="connsiteY96" fmla="*/ 2234767 h 2782876"/>
              <a:gd name="connsiteX97" fmla="*/ 1153469 w 1350372"/>
              <a:gd name="connsiteY97" fmla="*/ 1942805 h 2782876"/>
              <a:gd name="connsiteX98" fmla="*/ 1004100 w 1350372"/>
              <a:gd name="connsiteY98" fmla="*/ 1845382 h 2782876"/>
              <a:gd name="connsiteX99" fmla="*/ 935471 w 1350372"/>
              <a:gd name="connsiteY99" fmla="*/ 1683633 h 2782876"/>
              <a:gd name="connsiteX100" fmla="*/ 766137 w 1350372"/>
              <a:gd name="connsiteY100" fmla="*/ 1583897 h 2782876"/>
              <a:gd name="connsiteX101" fmla="*/ 300924 w 1350372"/>
              <a:gd name="connsiteY101" fmla="*/ 1514818 h 2782876"/>
              <a:gd name="connsiteX102" fmla="*/ 195909 w 1350372"/>
              <a:gd name="connsiteY102" fmla="*/ 1207869 h 2782876"/>
              <a:gd name="connsiteX103" fmla="*/ 379487 w 1350372"/>
              <a:gd name="connsiteY103" fmla="*/ 948171 h 2782876"/>
              <a:gd name="connsiteX104" fmla="*/ 773292 w 1350372"/>
              <a:gd name="connsiteY104" fmla="*/ 1124064 h 2782876"/>
              <a:gd name="connsiteX105" fmla="*/ 866144 w 1350372"/>
              <a:gd name="connsiteY105" fmla="*/ 864187 h 2782876"/>
              <a:gd name="connsiteX106" fmla="*/ 590255 w 1350372"/>
              <a:gd name="connsiteY106" fmla="*/ 544711 h 2782876"/>
              <a:gd name="connsiteX107" fmla="*/ 511940 w 1350372"/>
              <a:gd name="connsiteY107" fmla="*/ 22638 h 2782876"/>
              <a:gd name="connsiteX108" fmla="*/ 612423 w 1350372"/>
              <a:gd name="connsiteY108" fmla="*/ 29 h 2782876"/>
              <a:gd name="connsiteX0" fmla="*/ 612236 w 1350185"/>
              <a:gd name="connsiteY0" fmla="*/ 29 h 2782876"/>
              <a:gd name="connsiteX1" fmla="*/ 685087 w 1350185"/>
              <a:gd name="connsiteY1" fmla="*/ 457229 h 2782876"/>
              <a:gd name="connsiteX2" fmla="*/ 1016369 w 1350185"/>
              <a:gd name="connsiteY2" fmla="*/ 615072 h 2782876"/>
              <a:gd name="connsiteX3" fmla="*/ 1350162 w 1350185"/>
              <a:gd name="connsiteY3" fmla="*/ 930234 h 2782876"/>
              <a:gd name="connsiteX4" fmla="*/ 1009107 w 1350185"/>
              <a:gd name="connsiteY4" fmla="*/ 1456282 h 2782876"/>
              <a:gd name="connsiteX5" fmla="*/ 702450 w 1350185"/>
              <a:gd name="connsiteY5" fmla="*/ 1228597 h 2782876"/>
              <a:gd name="connsiteX6" fmla="*/ 312721 w 1350185"/>
              <a:gd name="connsiteY6" fmla="*/ 1222085 h 2782876"/>
              <a:gd name="connsiteX7" fmla="*/ 691668 w 1350185"/>
              <a:gd name="connsiteY7" fmla="*/ 1488516 h 2782876"/>
              <a:gd name="connsiteX8" fmla="*/ 987068 w 1350185"/>
              <a:gd name="connsiteY8" fmla="*/ 1599863 h 2782876"/>
              <a:gd name="connsiteX9" fmla="*/ 1059956 w 1350185"/>
              <a:gd name="connsiteY9" fmla="*/ 1787189 h 2782876"/>
              <a:gd name="connsiteX10" fmla="*/ 1205991 w 1350185"/>
              <a:gd name="connsiteY10" fmla="*/ 1885243 h 2782876"/>
              <a:gd name="connsiteX11" fmla="*/ 1185379 w 1350185"/>
              <a:gd name="connsiteY11" fmla="*/ 2270776 h 2782876"/>
              <a:gd name="connsiteX12" fmla="*/ 1279036 w 1350185"/>
              <a:gd name="connsiteY12" fmla="*/ 2540181 h 2782876"/>
              <a:gd name="connsiteX13" fmla="*/ 1246768 w 1350185"/>
              <a:gd name="connsiteY13" fmla="*/ 2737688 h 2782876"/>
              <a:gd name="connsiteX14" fmla="*/ 1139777 w 1350185"/>
              <a:gd name="connsiteY14" fmla="*/ 2600138 h 2782876"/>
              <a:gd name="connsiteX15" fmla="*/ 1051097 w 1350185"/>
              <a:gd name="connsiteY15" fmla="*/ 2236362 h 2782876"/>
              <a:gd name="connsiteX16" fmla="*/ 1027690 w 1350185"/>
              <a:gd name="connsiteY16" fmla="*/ 2018199 h 2782876"/>
              <a:gd name="connsiteX17" fmla="*/ 818800 w 1350185"/>
              <a:gd name="connsiteY17" fmla="*/ 2108137 h 2782876"/>
              <a:gd name="connsiteX18" fmla="*/ 716901 w 1350185"/>
              <a:gd name="connsiteY18" fmla="*/ 2125770 h 2782876"/>
              <a:gd name="connsiteX19" fmla="*/ 832386 w 1350185"/>
              <a:gd name="connsiteY19" fmla="*/ 2072867 h 2782876"/>
              <a:gd name="connsiteX20" fmla="*/ 1074918 w 1350185"/>
              <a:gd name="connsiteY20" fmla="*/ 1982541 h 2782876"/>
              <a:gd name="connsiteX21" fmla="*/ 1042477 w 1350185"/>
              <a:gd name="connsiteY21" fmla="*/ 2272047 h 2782876"/>
              <a:gd name="connsiteX22" fmla="*/ 1075242 w 1350185"/>
              <a:gd name="connsiteY22" fmla="*/ 2608956 h 2782876"/>
              <a:gd name="connsiteX23" fmla="*/ 830687 w 1350185"/>
              <a:gd name="connsiteY23" fmla="*/ 2668912 h 2782876"/>
              <a:gd name="connsiteX24" fmla="*/ 667652 w 1350185"/>
              <a:gd name="connsiteY24" fmla="*/ 2596611 h 2782876"/>
              <a:gd name="connsiteX25" fmla="*/ 932587 w 1350185"/>
              <a:gd name="connsiteY25" fmla="*/ 2501386 h 2782876"/>
              <a:gd name="connsiteX26" fmla="*/ 946172 w 1350185"/>
              <a:gd name="connsiteY26" fmla="*/ 2360310 h 2782876"/>
              <a:gd name="connsiteX27" fmla="*/ 893524 w 1350185"/>
              <a:gd name="connsiteY27" fmla="*/ 2469643 h 2782876"/>
              <a:gd name="connsiteX28" fmla="*/ 740679 w 1350185"/>
              <a:gd name="connsiteY28" fmla="*/ 2506675 h 2782876"/>
              <a:gd name="connsiteX29" fmla="*/ 754265 w 1350185"/>
              <a:gd name="connsiteY29" fmla="*/ 2365600 h 2782876"/>
              <a:gd name="connsiteX30" fmla="*/ 912204 w 1350185"/>
              <a:gd name="connsiteY30" fmla="*/ 2191019 h 2782876"/>
              <a:gd name="connsiteX31" fmla="*/ 723695 w 1350185"/>
              <a:gd name="connsiteY31" fmla="*/ 2370889 h 2782876"/>
              <a:gd name="connsiteX32" fmla="*/ 654065 w 1350185"/>
              <a:gd name="connsiteY32" fmla="*/ 2550762 h 2782876"/>
              <a:gd name="connsiteX33" fmla="*/ 601420 w 1350185"/>
              <a:gd name="connsiteY33" fmla="*/ 2351492 h 2782876"/>
              <a:gd name="connsiteX34" fmla="*/ 598022 w 1350185"/>
              <a:gd name="connsiteY34" fmla="*/ 2226288 h 2782876"/>
              <a:gd name="connsiteX35" fmla="*/ 586134 w 1350185"/>
              <a:gd name="connsiteY35" fmla="*/ 2466116 h 2782876"/>
              <a:gd name="connsiteX36" fmla="*/ 458762 w 1350185"/>
              <a:gd name="connsiteY36" fmla="*/ 2300352 h 2782876"/>
              <a:gd name="connsiteX37" fmla="*/ 450271 w 1350185"/>
              <a:gd name="connsiteY37" fmla="*/ 2168094 h 2782876"/>
              <a:gd name="connsiteX38" fmla="*/ 361960 w 1350185"/>
              <a:gd name="connsiteY38" fmla="*/ 2249212 h 2782876"/>
              <a:gd name="connsiteX39" fmla="*/ 275347 w 1350185"/>
              <a:gd name="connsiteY39" fmla="*/ 2175147 h 2782876"/>
              <a:gd name="connsiteX40" fmla="*/ 91932 w 1350185"/>
              <a:gd name="connsiteY40" fmla="*/ 2055232 h 2782876"/>
              <a:gd name="connsiteX41" fmla="*/ 149674 w 1350185"/>
              <a:gd name="connsiteY41" fmla="*/ 2129298 h 2782876"/>
              <a:gd name="connsiteX42" fmla="*/ 407813 w 1350185"/>
              <a:gd name="connsiteY42" fmla="*/ 2303879 h 2782876"/>
              <a:gd name="connsiteX43" fmla="*/ 529773 w 1350185"/>
              <a:gd name="connsiteY43" fmla="*/ 2443140 h 2782876"/>
              <a:gd name="connsiteX44" fmla="*/ 548772 w 1350185"/>
              <a:gd name="connsiteY44" fmla="*/ 2642462 h 2782876"/>
              <a:gd name="connsiteX45" fmla="*/ 387434 w 1350185"/>
              <a:gd name="connsiteY45" fmla="*/ 2515492 h 2782876"/>
              <a:gd name="connsiteX46" fmla="*/ 149536 w 1350185"/>
              <a:gd name="connsiteY46" fmla="*/ 2308679 h 2782876"/>
              <a:gd name="connsiteX47" fmla="*/ 166657 w 1350185"/>
              <a:gd name="connsiteY47" fmla="*/ 2384997 h 2782876"/>
              <a:gd name="connsiteX48" fmla="*/ 341580 w 1350185"/>
              <a:gd name="connsiteY48" fmla="*/ 2476697 h 2782876"/>
              <a:gd name="connsiteX49" fmla="*/ 399321 w 1350185"/>
              <a:gd name="connsiteY49" fmla="*/ 2635408 h 2782876"/>
              <a:gd name="connsiteX50" fmla="*/ 307614 w 1350185"/>
              <a:gd name="connsiteY50" fmla="*/ 2781774 h 2782876"/>
              <a:gd name="connsiteX51" fmla="*/ 241381 w 1350185"/>
              <a:gd name="connsiteY51" fmla="*/ 2695365 h 2782876"/>
              <a:gd name="connsiteX52" fmla="*/ 204019 w 1350185"/>
              <a:gd name="connsiteY52" fmla="*/ 2564870 h 2782876"/>
              <a:gd name="connsiteX53" fmla="*/ 82592 w 1350185"/>
              <a:gd name="connsiteY53" fmla="*/ 2710659 h 2782876"/>
              <a:gd name="connsiteX54" fmla="*/ 51854 w 1350185"/>
              <a:gd name="connsiteY54" fmla="*/ 2645613 h 2782876"/>
              <a:gd name="connsiteX55" fmla="*/ 215906 w 1350185"/>
              <a:gd name="connsiteY55" fmla="*/ 2476697 h 2782876"/>
              <a:gd name="connsiteX56" fmla="*/ 304218 w 1350185"/>
              <a:gd name="connsiteY56" fmla="*/ 2693601 h 2782876"/>
              <a:gd name="connsiteX57" fmla="*/ 316106 w 1350185"/>
              <a:gd name="connsiteY57" fmla="*/ 2548999 h 2782876"/>
              <a:gd name="connsiteX58" fmla="*/ 188734 w 1350185"/>
              <a:gd name="connsiteY58" fmla="*/ 2437901 h 2782876"/>
              <a:gd name="connsiteX59" fmla="*/ 39285 w 1350185"/>
              <a:gd name="connsiteY59" fmla="*/ 2406159 h 2782876"/>
              <a:gd name="connsiteX60" fmla="*/ 139257 w 1350185"/>
              <a:gd name="connsiteY60" fmla="*/ 2235970 h 2782876"/>
              <a:gd name="connsiteX61" fmla="*/ 409747 w 1350185"/>
              <a:gd name="connsiteY61" fmla="*/ 2428785 h 2782876"/>
              <a:gd name="connsiteX62" fmla="*/ 528392 w 1350185"/>
              <a:gd name="connsiteY62" fmla="*/ 2586030 h 2782876"/>
              <a:gd name="connsiteX63" fmla="*/ 499521 w 1350185"/>
              <a:gd name="connsiteY63" fmla="*/ 2506675 h 2782876"/>
              <a:gd name="connsiteX64" fmla="*/ 355166 w 1350185"/>
              <a:gd name="connsiteY64" fmla="*/ 2342674 h 2782876"/>
              <a:gd name="connsiteX65" fmla="*/ 175148 w 1350185"/>
              <a:gd name="connsiteY65" fmla="*/ 2226288 h 2782876"/>
              <a:gd name="connsiteX66" fmla="*/ 885 w 1350185"/>
              <a:gd name="connsiteY66" fmla="*/ 2092948 h 2782876"/>
              <a:gd name="connsiteX67" fmla="*/ 127596 w 1350185"/>
              <a:gd name="connsiteY67" fmla="*/ 1995274 h 2782876"/>
              <a:gd name="connsiteX68" fmla="*/ 290631 w 1350185"/>
              <a:gd name="connsiteY68" fmla="*/ 2074630 h 2782876"/>
              <a:gd name="connsiteX69" fmla="*/ 365357 w 1350185"/>
              <a:gd name="connsiteY69" fmla="*/ 2169856 h 2782876"/>
              <a:gd name="connsiteX70" fmla="*/ 477444 w 1350185"/>
              <a:gd name="connsiteY70" fmla="*/ 2086975 h 2782876"/>
              <a:gd name="connsiteX71" fmla="*/ 526695 w 1350185"/>
              <a:gd name="connsiteY71" fmla="*/ 2178674 h 2782876"/>
              <a:gd name="connsiteX72" fmla="*/ 557263 w 1350185"/>
              <a:gd name="connsiteY72" fmla="*/ 2376180 h 2782876"/>
              <a:gd name="connsiteX73" fmla="*/ 572547 w 1350185"/>
              <a:gd name="connsiteY73" fmla="*/ 2120480 h 2782876"/>
              <a:gd name="connsiteX74" fmla="*/ 667653 w 1350185"/>
              <a:gd name="connsiteY74" fmla="*/ 2273900 h 2782876"/>
              <a:gd name="connsiteX75" fmla="*/ 657462 w 1350185"/>
              <a:gd name="connsiteY75" fmla="*/ 2452008 h 2782876"/>
              <a:gd name="connsiteX76" fmla="*/ 752567 w 1350185"/>
              <a:gd name="connsiteY76" fmla="*/ 2236869 h 2782876"/>
              <a:gd name="connsiteX77" fmla="*/ 959759 w 1350185"/>
              <a:gd name="connsiteY77" fmla="*/ 2141640 h 2782876"/>
              <a:gd name="connsiteX78" fmla="*/ 847671 w 1350185"/>
              <a:gd name="connsiteY78" fmla="*/ 2347965 h 2782876"/>
              <a:gd name="connsiteX79" fmla="*/ 791628 w 1350185"/>
              <a:gd name="connsiteY79" fmla="*/ 2452009 h 2782876"/>
              <a:gd name="connsiteX80" fmla="*/ 871446 w 1350185"/>
              <a:gd name="connsiteY80" fmla="*/ 2395579 h 2782876"/>
              <a:gd name="connsiteX81" fmla="*/ 966551 w 1350185"/>
              <a:gd name="connsiteY81" fmla="*/ 2270374 h 2782876"/>
              <a:gd name="connsiteX82" fmla="*/ 985233 w 1350185"/>
              <a:gd name="connsiteY82" fmla="*/ 2547235 h 2782876"/>
              <a:gd name="connsiteX83" fmla="*/ 744075 w 1350185"/>
              <a:gd name="connsiteY83" fmla="*/ 2593084 h 2782876"/>
              <a:gd name="connsiteX84" fmla="*/ 868050 w 1350185"/>
              <a:gd name="connsiteY84" fmla="*/ 2603665 h 2782876"/>
              <a:gd name="connsiteX85" fmla="*/ 1019199 w 1350185"/>
              <a:gd name="connsiteY85" fmla="*/ 2554290 h 2782876"/>
              <a:gd name="connsiteX86" fmla="*/ 980112 w 1350185"/>
              <a:gd name="connsiteY86" fmla="*/ 2218908 h 2782876"/>
              <a:gd name="connsiteX87" fmla="*/ 993142 w 1350185"/>
              <a:gd name="connsiteY87" fmla="*/ 2083777 h 2782876"/>
              <a:gd name="connsiteX88" fmla="*/ 778042 w 1350185"/>
              <a:gd name="connsiteY88" fmla="*/ 2187491 h 2782876"/>
              <a:gd name="connsiteX89" fmla="*/ 645575 w 1350185"/>
              <a:gd name="connsiteY89" fmla="*/ 2127535 h 2782876"/>
              <a:gd name="connsiteX90" fmla="*/ 754265 w 1350185"/>
              <a:gd name="connsiteY90" fmla="*/ 2034071 h 2782876"/>
              <a:gd name="connsiteX91" fmla="*/ 1102415 w 1350185"/>
              <a:gd name="connsiteY91" fmla="*/ 1919446 h 2782876"/>
              <a:gd name="connsiteX92" fmla="*/ 1108015 w 1350185"/>
              <a:gd name="connsiteY92" fmla="*/ 2175523 h 2782876"/>
              <a:gd name="connsiteX93" fmla="*/ 1185631 w 1350185"/>
              <a:gd name="connsiteY93" fmla="*/ 2541944 h 2782876"/>
              <a:gd name="connsiteX94" fmla="*/ 1245070 w 1350185"/>
              <a:gd name="connsiteY94" fmla="*/ 2658333 h 2782876"/>
              <a:gd name="connsiteX95" fmla="*/ 1155061 w 1350185"/>
              <a:gd name="connsiteY95" fmla="*/ 2402632 h 2782876"/>
              <a:gd name="connsiteX96" fmla="*/ 1120682 w 1350185"/>
              <a:gd name="connsiteY96" fmla="*/ 2234767 h 2782876"/>
              <a:gd name="connsiteX97" fmla="*/ 1153282 w 1350185"/>
              <a:gd name="connsiteY97" fmla="*/ 1942805 h 2782876"/>
              <a:gd name="connsiteX98" fmla="*/ 1003913 w 1350185"/>
              <a:gd name="connsiteY98" fmla="*/ 1845382 h 2782876"/>
              <a:gd name="connsiteX99" fmla="*/ 935284 w 1350185"/>
              <a:gd name="connsiteY99" fmla="*/ 1683633 h 2782876"/>
              <a:gd name="connsiteX100" fmla="*/ 765950 w 1350185"/>
              <a:gd name="connsiteY100" fmla="*/ 1583897 h 2782876"/>
              <a:gd name="connsiteX101" fmla="*/ 300737 w 1350185"/>
              <a:gd name="connsiteY101" fmla="*/ 1514818 h 2782876"/>
              <a:gd name="connsiteX102" fmla="*/ 195722 w 1350185"/>
              <a:gd name="connsiteY102" fmla="*/ 1207869 h 2782876"/>
              <a:gd name="connsiteX103" fmla="*/ 379300 w 1350185"/>
              <a:gd name="connsiteY103" fmla="*/ 948171 h 2782876"/>
              <a:gd name="connsiteX104" fmla="*/ 773105 w 1350185"/>
              <a:gd name="connsiteY104" fmla="*/ 1124064 h 2782876"/>
              <a:gd name="connsiteX105" fmla="*/ 865957 w 1350185"/>
              <a:gd name="connsiteY105" fmla="*/ 864187 h 2782876"/>
              <a:gd name="connsiteX106" fmla="*/ 590068 w 1350185"/>
              <a:gd name="connsiteY106" fmla="*/ 544711 h 2782876"/>
              <a:gd name="connsiteX107" fmla="*/ 511753 w 1350185"/>
              <a:gd name="connsiteY107" fmla="*/ 22638 h 2782876"/>
              <a:gd name="connsiteX108" fmla="*/ 612236 w 1350185"/>
              <a:gd name="connsiteY108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5880 w 1353754"/>
              <a:gd name="connsiteY41" fmla="*/ 2155750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2225 w 1350174"/>
              <a:gd name="connsiteY0" fmla="*/ 29 h 2782876"/>
              <a:gd name="connsiteX1" fmla="*/ 685076 w 1350174"/>
              <a:gd name="connsiteY1" fmla="*/ 457229 h 2782876"/>
              <a:gd name="connsiteX2" fmla="*/ 1016358 w 1350174"/>
              <a:gd name="connsiteY2" fmla="*/ 615072 h 2782876"/>
              <a:gd name="connsiteX3" fmla="*/ 1350151 w 1350174"/>
              <a:gd name="connsiteY3" fmla="*/ 930234 h 2782876"/>
              <a:gd name="connsiteX4" fmla="*/ 1009096 w 1350174"/>
              <a:gd name="connsiteY4" fmla="*/ 1456282 h 2782876"/>
              <a:gd name="connsiteX5" fmla="*/ 702439 w 1350174"/>
              <a:gd name="connsiteY5" fmla="*/ 1228597 h 2782876"/>
              <a:gd name="connsiteX6" fmla="*/ 312710 w 1350174"/>
              <a:gd name="connsiteY6" fmla="*/ 1222085 h 2782876"/>
              <a:gd name="connsiteX7" fmla="*/ 691657 w 1350174"/>
              <a:gd name="connsiteY7" fmla="*/ 1488516 h 2782876"/>
              <a:gd name="connsiteX8" fmla="*/ 987057 w 1350174"/>
              <a:gd name="connsiteY8" fmla="*/ 1599863 h 2782876"/>
              <a:gd name="connsiteX9" fmla="*/ 1059945 w 1350174"/>
              <a:gd name="connsiteY9" fmla="*/ 1787189 h 2782876"/>
              <a:gd name="connsiteX10" fmla="*/ 1205980 w 1350174"/>
              <a:gd name="connsiteY10" fmla="*/ 1885243 h 2782876"/>
              <a:gd name="connsiteX11" fmla="*/ 1185368 w 1350174"/>
              <a:gd name="connsiteY11" fmla="*/ 2270776 h 2782876"/>
              <a:gd name="connsiteX12" fmla="*/ 1279025 w 1350174"/>
              <a:gd name="connsiteY12" fmla="*/ 2540181 h 2782876"/>
              <a:gd name="connsiteX13" fmla="*/ 1246757 w 1350174"/>
              <a:gd name="connsiteY13" fmla="*/ 2737688 h 2782876"/>
              <a:gd name="connsiteX14" fmla="*/ 1139766 w 1350174"/>
              <a:gd name="connsiteY14" fmla="*/ 2600138 h 2782876"/>
              <a:gd name="connsiteX15" fmla="*/ 1051086 w 1350174"/>
              <a:gd name="connsiteY15" fmla="*/ 2236362 h 2782876"/>
              <a:gd name="connsiteX16" fmla="*/ 1027679 w 1350174"/>
              <a:gd name="connsiteY16" fmla="*/ 2018199 h 2782876"/>
              <a:gd name="connsiteX17" fmla="*/ 818789 w 1350174"/>
              <a:gd name="connsiteY17" fmla="*/ 2108137 h 2782876"/>
              <a:gd name="connsiteX18" fmla="*/ 716890 w 1350174"/>
              <a:gd name="connsiteY18" fmla="*/ 2125770 h 2782876"/>
              <a:gd name="connsiteX19" fmla="*/ 832375 w 1350174"/>
              <a:gd name="connsiteY19" fmla="*/ 2072867 h 2782876"/>
              <a:gd name="connsiteX20" fmla="*/ 1074907 w 1350174"/>
              <a:gd name="connsiteY20" fmla="*/ 1982541 h 2782876"/>
              <a:gd name="connsiteX21" fmla="*/ 1042466 w 1350174"/>
              <a:gd name="connsiteY21" fmla="*/ 2272047 h 2782876"/>
              <a:gd name="connsiteX22" fmla="*/ 1075231 w 1350174"/>
              <a:gd name="connsiteY22" fmla="*/ 2608956 h 2782876"/>
              <a:gd name="connsiteX23" fmla="*/ 830676 w 1350174"/>
              <a:gd name="connsiteY23" fmla="*/ 2668912 h 2782876"/>
              <a:gd name="connsiteX24" fmla="*/ 667641 w 1350174"/>
              <a:gd name="connsiteY24" fmla="*/ 2596611 h 2782876"/>
              <a:gd name="connsiteX25" fmla="*/ 932576 w 1350174"/>
              <a:gd name="connsiteY25" fmla="*/ 2501386 h 2782876"/>
              <a:gd name="connsiteX26" fmla="*/ 946161 w 1350174"/>
              <a:gd name="connsiteY26" fmla="*/ 2360310 h 2782876"/>
              <a:gd name="connsiteX27" fmla="*/ 893513 w 1350174"/>
              <a:gd name="connsiteY27" fmla="*/ 2469643 h 2782876"/>
              <a:gd name="connsiteX28" fmla="*/ 740668 w 1350174"/>
              <a:gd name="connsiteY28" fmla="*/ 2506675 h 2782876"/>
              <a:gd name="connsiteX29" fmla="*/ 754254 w 1350174"/>
              <a:gd name="connsiteY29" fmla="*/ 2365600 h 2782876"/>
              <a:gd name="connsiteX30" fmla="*/ 912193 w 1350174"/>
              <a:gd name="connsiteY30" fmla="*/ 2191019 h 2782876"/>
              <a:gd name="connsiteX31" fmla="*/ 723684 w 1350174"/>
              <a:gd name="connsiteY31" fmla="*/ 2370889 h 2782876"/>
              <a:gd name="connsiteX32" fmla="*/ 654054 w 1350174"/>
              <a:gd name="connsiteY32" fmla="*/ 2550762 h 2782876"/>
              <a:gd name="connsiteX33" fmla="*/ 601409 w 1350174"/>
              <a:gd name="connsiteY33" fmla="*/ 2351492 h 2782876"/>
              <a:gd name="connsiteX34" fmla="*/ 598011 w 1350174"/>
              <a:gd name="connsiteY34" fmla="*/ 2226288 h 2782876"/>
              <a:gd name="connsiteX35" fmla="*/ 586123 w 1350174"/>
              <a:gd name="connsiteY35" fmla="*/ 2466116 h 2782876"/>
              <a:gd name="connsiteX36" fmla="*/ 458751 w 1350174"/>
              <a:gd name="connsiteY36" fmla="*/ 2300352 h 2782876"/>
              <a:gd name="connsiteX37" fmla="*/ 450260 w 1350174"/>
              <a:gd name="connsiteY37" fmla="*/ 2168094 h 2782876"/>
              <a:gd name="connsiteX38" fmla="*/ 361949 w 1350174"/>
              <a:gd name="connsiteY38" fmla="*/ 2249212 h 2782876"/>
              <a:gd name="connsiteX39" fmla="*/ 275336 w 1350174"/>
              <a:gd name="connsiteY39" fmla="*/ 2175147 h 2782876"/>
              <a:gd name="connsiteX40" fmla="*/ 91921 w 1350174"/>
              <a:gd name="connsiteY40" fmla="*/ 2055232 h 2782876"/>
              <a:gd name="connsiteX41" fmla="*/ 112300 w 1350174"/>
              <a:gd name="connsiteY41" fmla="*/ 2155750 h 2782876"/>
              <a:gd name="connsiteX42" fmla="*/ 407802 w 1350174"/>
              <a:gd name="connsiteY42" fmla="*/ 2303879 h 2782876"/>
              <a:gd name="connsiteX43" fmla="*/ 529762 w 1350174"/>
              <a:gd name="connsiteY43" fmla="*/ 2443140 h 2782876"/>
              <a:gd name="connsiteX44" fmla="*/ 548761 w 1350174"/>
              <a:gd name="connsiteY44" fmla="*/ 2642462 h 2782876"/>
              <a:gd name="connsiteX45" fmla="*/ 387423 w 1350174"/>
              <a:gd name="connsiteY45" fmla="*/ 2515492 h 2782876"/>
              <a:gd name="connsiteX46" fmla="*/ 149525 w 1350174"/>
              <a:gd name="connsiteY46" fmla="*/ 2308679 h 2782876"/>
              <a:gd name="connsiteX47" fmla="*/ 166646 w 1350174"/>
              <a:gd name="connsiteY47" fmla="*/ 2384997 h 2782876"/>
              <a:gd name="connsiteX48" fmla="*/ 341569 w 1350174"/>
              <a:gd name="connsiteY48" fmla="*/ 2476697 h 2782876"/>
              <a:gd name="connsiteX49" fmla="*/ 399310 w 1350174"/>
              <a:gd name="connsiteY49" fmla="*/ 2635408 h 2782876"/>
              <a:gd name="connsiteX50" fmla="*/ 307603 w 1350174"/>
              <a:gd name="connsiteY50" fmla="*/ 2781774 h 2782876"/>
              <a:gd name="connsiteX51" fmla="*/ 241370 w 1350174"/>
              <a:gd name="connsiteY51" fmla="*/ 2695365 h 2782876"/>
              <a:gd name="connsiteX52" fmla="*/ 204008 w 1350174"/>
              <a:gd name="connsiteY52" fmla="*/ 2564870 h 2782876"/>
              <a:gd name="connsiteX53" fmla="*/ 82581 w 1350174"/>
              <a:gd name="connsiteY53" fmla="*/ 2710659 h 2782876"/>
              <a:gd name="connsiteX54" fmla="*/ 51843 w 1350174"/>
              <a:gd name="connsiteY54" fmla="*/ 2645613 h 2782876"/>
              <a:gd name="connsiteX55" fmla="*/ 215895 w 1350174"/>
              <a:gd name="connsiteY55" fmla="*/ 2476697 h 2782876"/>
              <a:gd name="connsiteX56" fmla="*/ 304207 w 1350174"/>
              <a:gd name="connsiteY56" fmla="*/ 2693601 h 2782876"/>
              <a:gd name="connsiteX57" fmla="*/ 316095 w 1350174"/>
              <a:gd name="connsiteY57" fmla="*/ 2548999 h 2782876"/>
              <a:gd name="connsiteX58" fmla="*/ 188723 w 1350174"/>
              <a:gd name="connsiteY58" fmla="*/ 2437901 h 2782876"/>
              <a:gd name="connsiteX59" fmla="*/ 39274 w 1350174"/>
              <a:gd name="connsiteY59" fmla="*/ 2406159 h 2782876"/>
              <a:gd name="connsiteX60" fmla="*/ 139246 w 1350174"/>
              <a:gd name="connsiteY60" fmla="*/ 2235970 h 2782876"/>
              <a:gd name="connsiteX61" fmla="*/ 409736 w 1350174"/>
              <a:gd name="connsiteY61" fmla="*/ 2428785 h 2782876"/>
              <a:gd name="connsiteX62" fmla="*/ 528381 w 1350174"/>
              <a:gd name="connsiteY62" fmla="*/ 2586030 h 2782876"/>
              <a:gd name="connsiteX63" fmla="*/ 499510 w 1350174"/>
              <a:gd name="connsiteY63" fmla="*/ 2506675 h 2782876"/>
              <a:gd name="connsiteX64" fmla="*/ 355155 w 1350174"/>
              <a:gd name="connsiteY64" fmla="*/ 2342674 h 2782876"/>
              <a:gd name="connsiteX65" fmla="*/ 175137 w 1350174"/>
              <a:gd name="connsiteY65" fmla="*/ 2226288 h 2782876"/>
              <a:gd name="connsiteX66" fmla="*/ 39273 w 1350174"/>
              <a:gd name="connsiteY66" fmla="*/ 2229814 h 2782876"/>
              <a:gd name="connsiteX67" fmla="*/ 874 w 1350174"/>
              <a:gd name="connsiteY67" fmla="*/ 2092948 h 2782876"/>
              <a:gd name="connsiteX68" fmla="*/ 127585 w 1350174"/>
              <a:gd name="connsiteY68" fmla="*/ 1995274 h 2782876"/>
              <a:gd name="connsiteX69" fmla="*/ 290620 w 1350174"/>
              <a:gd name="connsiteY69" fmla="*/ 2074630 h 2782876"/>
              <a:gd name="connsiteX70" fmla="*/ 365346 w 1350174"/>
              <a:gd name="connsiteY70" fmla="*/ 2169856 h 2782876"/>
              <a:gd name="connsiteX71" fmla="*/ 477433 w 1350174"/>
              <a:gd name="connsiteY71" fmla="*/ 2086975 h 2782876"/>
              <a:gd name="connsiteX72" fmla="*/ 526684 w 1350174"/>
              <a:gd name="connsiteY72" fmla="*/ 2178674 h 2782876"/>
              <a:gd name="connsiteX73" fmla="*/ 557252 w 1350174"/>
              <a:gd name="connsiteY73" fmla="*/ 2376180 h 2782876"/>
              <a:gd name="connsiteX74" fmla="*/ 572536 w 1350174"/>
              <a:gd name="connsiteY74" fmla="*/ 2120480 h 2782876"/>
              <a:gd name="connsiteX75" fmla="*/ 667642 w 1350174"/>
              <a:gd name="connsiteY75" fmla="*/ 2273900 h 2782876"/>
              <a:gd name="connsiteX76" fmla="*/ 657451 w 1350174"/>
              <a:gd name="connsiteY76" fmla="*/ 2452008 h 2782876"/>
              <a:gd name="connsiteX77" fmla="*/ 752556 w 1350174"/>
              <a:gd name="connsiteY77" fmla="*/ 2236869 h 2782876"/>
              <a:gd name="connsiteX78" fmla="*/ 959748 w 1350174"/>
              <a:gd name="connsiteY78" fmla="*/ 2141640 h 2782876"/>
              <a:gd name="connsiteX79" fmla="*/ 847660 w 1350174"/>
              <a:gd name="connsiteY79" fmla="*/ 2347965 h 2782876"/>
              <a:gd name="connsiteX80" fmla="*/ 791617 w 1350174"/>
              <a:gd name="connsiteY80" fmla="*/ 2452009 h 2782876"/>
              <a:gd name="connsiteX81" fmla="*/ 871435 w 1350174"/>
              <a:gd name="connsiteY81" fmla="*/ 2395579 h 2782876"/>
              <a:gd name="connsiteX82" fmla="*/ 966540 w 1350174"/>
              <a:gd name="connsiteY82" fmla="*/ 2270374 h 2782876"/>
              <a:gd name="connsiteX83" fmla="*/ 985222 w 1350174"/>
              <a:gd name="connsiteY83" fmla="*/ 2547235 h 2782876"/>
              <a:gd name="connsiteX84" fmla="*/ 744064 w 1350174"/>
              <a:gd name="connsiteY84" fmla="*/ 2593084 h 2782876"/>
              <a:gd name="connsiteX85" fmla="*/ 868039 w 1350174"/>
              <a:gd name="connsiteY85" fmla="*/ 2603665 h 2782876"/>
              <a:gd name="connsiteX86" fmla="*/ 1019188 w 1350174"/>
              <a:gd name="connsiteY86" fmla="*/ 2554290 h 2782876"/>
              <a:gd name="connsiteX87" fmla="*/ 980101 w 1350174"/>
              <a:gd name="connsiteY87" fmla="*/ 2218908 h 2782876"/>
              <a:gd name="connsiteX88" fmla="*/ 993131 w 1350174"/>
              <a:gd name="connsiteY88" fmla="*/ 2083777 h 2782876"/>
              <a:gd name="connsiteX89" fmla="*/ 778031 w 1350174"/>
              <a:gd name="connsiteY89" fmla="*/ 2187491 h 2782876"/>
              <a:gd name="connsiteX90" fmla="*/ 645564 w 1350174"/>
              <a:gd name="connsiteY90" fmla="*/ 2127535 h 2782876"/>
              <a:gd name="connsiteX91" fmla="*/ 754254 w 1350174"/>
              <a:gd name="connsiteY91" fmla="*/ 2034071 h 2782876"/>
              <a:gd name="connsiteX92" fmla="*/ 1102404 w 1350174"/>
              <a:gd name="connsiteY92" fmla="*/ 1919446 h 2782876"/>
              <a:gd name="connsiteX93" fmla="*/ 1108004 w 1350174"/>
              <a:gd name="connsiteY93" fmla="*/ 2175523 h 2782876"/>
              <a:gd name="connsiteX94" fmla="*/ 1185620 w 1350174"/>
              <a:gd name="connsiteY94" fmla="*/ 2541944 h 2782876"/>
              <a:gd name="connsiteX95" fmla="*/ 1245059 w 1350174"/>
              <a:gd name="connsiteY95" fmla="*/ 2658333 h 2782876"/>
              <a:gd name="connsiteX96" fmla="*/ 1155050 w 1350174"/>
              <a:gd name="connsiteY96" fmla="*/ 2402632 h 2782876"/>
              <a:gd name="connsiteX97" fmla="*/ 1120671 w 1350174"/>
              <a:gd name="connsiteY97" fmla="*/ 2234767 h 2782876"/>
              <a:gd name="connsiteX98" fmla="*/ 1153271 w 1350174"/>
              <a:gd name="connsiteY98" fmla="*/ 1942805 h 2782876"/>
              <a:gd name="connsiteX99" fmla="*/ 1003902 w 1350174"/>
              <a:gd name="connsiteY99" fmla="*/ 1845382 h 2782876"/>
              <a:gd name="connsiteX100" fmla="*/ 935273 w 1350174"/>
              <a:gd name="connsiteY100" fmla="*/ 1683633 h 2782876"/>
              <a:gd name="connsiteX101" fmla="*/ 765939 w 1350174"/>
              <a:gd name="connsiteY101" fmla="*/ 1583897 h 2782876"/>
              <a:gd name="connsiteX102" fmla="*/ 300726 w 1350174"/>
              <a:gd name="connsiteY102" fmla="*/ 1514818 h 2782876"/>
              <a:gd name="connsiteX103" fmla="*/ 195711 w 1350174"/>
              <a:gd name="connsiteY103" fmla="*/ 1207869 h 2782876"/>
              <a:gd name="connsiteX104" fmla="*/ 379289 w 1350174"/>
              <a:gd name="connsiteY104" fmla="*/ 948171 h 2782876"/>
              <a:gd name="connsiteX105" fmla="*/ 773094 w 1350174"/>
              <a:gd name="connsiteY105" fmla="*/ 1124064 h 2782876"/>
              <a:gd name="connsiteX106" fmla="*/ 865946 w 1350174"/>
              <a:gd name="connsiteY106" fmla="*/ 864187 h 2782876"/>
              <a:gd name="connsiteX107" fmla="*/ 590057 w 1350174"/>
              <a:gd name="connsiteY107" fmla="*/ 544711 h 2782876"/>
              <a:gd name="connsiteX108" fmla="*/ 511742 w 1350174"/>
              <a:gd name="connsiteY108" fmla="*/ 22638 h 2782876"/>
              <a:gd name="connsiteX109" fmla="*/ 612225 w 135017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8593 w 1356542"/>
              <a:gd name="connsiteY0" fmla="*/ 29 h 2782876"/>
              <a:gd name="connsiteX1" fmla="*/ 691444 w 1356542"/>
              <a:gd name="connsiteY1" fmla="*/ 457229 h 2782876"/>
              <a:gd name="connsiteX2" fmla="*/ 1022726 w 1356542"/>
              <a:gd name="connsiteY2" fmla="*/ 615072 h 2782876"/>
              <a:gd name="connsiteX3" fmla="*/ 1356519 w 1356542"/>
              <a:gd name="connsiteY3" fmla="*/ 930234 h 2782876"/>
              <a:gd name="connsiteX4" fmla="*/ 1015464 w 1356542"/>
              <a:gd name="connsiteY4" fmla="*/ 1456282 h 2782876"/>
              <a:gd name="connsiteX5" fmla="*/ 708807 w 1356542"/>
              <a:gd name="connsiteY5" fmla="*/ 1228597 h 2782876"/>
              <a:gd name="connsiteX6" fmla="*/ 319078 w 1356542"/>
              <a:gd name="connsiteY6" fmla="*/ 1222085 h 2782876"/>
              <a:gd name="connsiteX7" fmla="*/ 698025 w 1356542"/>
              <a:gd name="connsiteY7" fmla="*/ 1488516 h 2782876"/>
              <a:gd name="connsiteX8" fmla="*/ 993425 w 1356542"/>
              <a:gd name="connsiteY8" fmla="*/ 1599863 h 2782876"/>
              <a:gd name="connsiteX9" fmla="*/ 1066313 w 1356542"/>
              <a:gd name="connsiteY9" fmla="*/ 1787189 h 2782876"/>
              <a:gd name="connsiteX10" fmla="*/ 1212348 w 1356542"/>
              <a:gd name="connsiteY10" fmla="*/ 1885243 h 2782876"/>
              <a:gd name="connsiteX11" fmla="*/ 1191736 w 1356542"/>
              <a:gd name="connsiteY11" fmla="*/ 2270776 h 2782876"/>
              <a:gd name="connsiteX12" fmla="*/ 1285393 w 1356542"/>
              <a:gd name="connsiteY12" fmla="*/ 2540181 h 2782876"/>
              <a:gd name="connsiteX13" fmla="*/ 1253125 w 1356542"/>
              <a:gd name="connsiteY13" fmla="*/ 2737688 h 2782876"/>
              <a:gd name="connsiteX14" fmla="*/ 1146134 w 1356542"/>
              <a:gd name="connsiteY14" fmla="*/ 2600138 h 2782876"/>
              <a:gd name="connsiteX15" fmla="*/ 1057454 w 1356542"/>
              <a:gd name="connsiteY15" fmla="*/ 2236362 h 2782876"/>
              <a:gd name="connsiteX16" fmla="*/ 1034047 w 1356542"/>
              <a:gd name="connsiteY16" fmla="*/ 2018199 h 2782876"/>
              <a:gd name="connsiteX17" fmla="*/ 825157 w 1356542"/>
              <a:gd name="connsiteY17" fmla="*/ 2108137 h 2782876"/>
              <a:gd name="connsiteX18" fmla="*/ 723258 w 1356542"/>
              <a:gd name="connsiteY18" fmla="*/ 2125770 h 2782876"/>
              <a:gd name="connsiteX19" fmla="*/ 838743 w 1356542"/>
              <a:gd name="connsiteY19" fmla="*/ 2072867 h 2782876"/>
              <a:gd name="connsiteX20" fmla="*/ 1081275 w 1356542"/>
              <a:gd name="connsiteY20" fmla="*/ 1982541 h 2782876"/>
              <a:gd name="connsiteX21" fmla="*/ 1048834 w 1356542"/>
              <a:gd name="connsiteY21" fmla="*/ 2272047 h 2782876"/>
              <a:gd name="connsiteX22" fmla="*/ 1081599 w 1356542"/>
              <a:gd name="connsiteY22" fmla="*/ 2608956 h 2782876"/>
              <a:gd name="connsiteX23" fmla="*/ 837044 w 1356542"/>
              <a:gd name="connsiteY23" fmla="*/ 2668912 h 2782876"/>
              <a:gd name="connsiteX24" fmla="*/ 674009 w 1356542"/>
              <a:gd name="connsiteY24" fmla="*/ 2596611 h 2782876"/>
              <a:gd name="connsiteX25" fmla="*/ 938944 w 1356542"/>
              <a:gd name="connsiteY25" fmla="*/ 2501386 h 2782876"/>
              <a:gd name="connsiteX26" fmla="*/ 952529 w 1356542"/>
              <a:gd name="connsiteY26" fmla="*/ 2360310 h 2782876"/>
              <a:gd name="connsiteX27" fmla="*/ 899881 w 1356542"/>
              <a:gd name="connsiteY27" fmla="*/ 2469643 h 2782876"/>
              <a:gd name="connsiteX28" fmla="*/ 747036 w 1356542"/>
              <a:gd name="connsiteY28" fmla="*/ 2506675 h 2782876"/>
              <a:gd name="connsiteX29" fmla="*/ 760622 w 1356542"/>
              <a:gd name="connsiteY29" fmla="*/ 2365600 h 2782876"/>
              <a:gd name="connsiteX30" fmla="*/ 918561 w 1356542"/>
              <a:gd name="connsiteY30" fmla="*/ 2191019 h 2782876"/>
              <a:gd name="connsiteX31" fmla="*/ 730052 w 1356542"/>
              <a:gd name="connsiteY31" fmla="*/ 2370889 h 2782876"/>
              <a:gd name="connsiteX32" fmla="*/ 660422 w 1356542"/>
              <a:gd name="connsiteY32" fmla="*/ 2550762 h 2782876"/>
              <a:gd name="connsiteX33" fmla="*/ 607777 w 1356542"/>
              <a:gd name="connsiteY33" fmla="*/ 2351492 h 2782876"/>
              <a:gd name="connsiteX34" fmla="*/ 604379 w 1356542"/>
              <a:gd name="connsiteY34" fmla="*/ 2226288 h 2782876"/>
              <a:gd name="connsiteX35" fmla="*/ 592491 w 1356542"/>
              <a:gd name="connsiteY35" fmla="*/ 2466116 h 2782876"/>
              <a:gd name="connsiteX36" fmla="*/ 465119 w 1356542"/>
              <a:gd name="connsiteY36" fmla="*/ 2300352 h 2782876"/>
              <a:gd name="connsiteX37" fmla="*/ 456628 w 1356542"/>
              <a:gd name="connsiteY37" fmla="*/ 2168094 h 2782876"/>
              <a:gd name="connsiteX38" fmla="*/ 368317 w 1356542"/>
              <a:gd name="connsiteY38" fmla="*/ 2249212 h 2782876"/>
              <a:gd name="connsiteX39" fmla="*/ 281704 w 1356542"/>
              <a:gd name="connsiteY39" fmla="*/ 2175147 h 2782876"/>
              <a:gd name="connsiteX40" fmla="*/ 98289 w 1356542"/>
              <a:gd name="connsiteY40" fmla="*/ 2055232 h 2782876"/>
              <a:gd name="connsiteX41" fmla="*/ 118668 w 1356542"/>
              <a:gd name="connsiteY41" fmla="*/ 2155750 h 2782876"/>
              <a:gd name="connsiteX42" fmla="*/ 414170 w 1356542"/>
              <a:gd name="connsiteY42" fmla="*/ 2303879 h 2782876"/>
              <a:gd name="connsiteX43" fmla="*/ 536130 w 1356542"/>
              <a:gd name="connsiteY43" fmla="*/ 2443140 h 2782876"/>
              <a:gd name="connsiteX44" fmla="*/ 555129 w 1356542"/>
              <a:gd name="connsiteY44" fmla="*/ 2642462 h 2782876"/>
              <a:gd name="connsiteX45" fmla="*/ 393791 w 1356542"/>
              <a:gd name="connsiteY45" fmla="*/ 2515492 h 2782876"/>
              <a:gd name="connsiteX46" fmla="*/ 155893 w 1356542"/>
              <a:gd name="connsiteY46" fmla="*/ 2308679 h 2782876"/>
              <a:gd name="connsiteX47" fmla="*/ 173014 w 1356542"/>
              <a:gd name="connsiteY47" fmla="*/ 2384997 h 2782876"/>
              <a:gd name="connsiteX48" fmla="*/ 347937 w 1356542"/>
              <a:gd name="connsiteY48" fmla="*/ 2476697 h 2782876"/>
              <a:gd name="connsiteX49" fmla="*/ 405678 w 1356542"/>
              <a:gd name="connsiteY49" fmla="*/ 2635408 h 2782876"/>
              <a:gd name="connsiteX50" fmla="*/ 313971 w 1356542"/>
              <a:gd name="connsiteY50" fmla="*/ 2781774 h 2782876"/>
              <a:gd name="connsiteX51" fmla="*/ 247738 w 1356542"/>
              <a:gd name="connsiteY51" fmla="*/ 2695365 h 2782876"/>
              <a:gd name="connsiteX52" fmla="*/ 210376 w 1356542"/>
              <a:gd name="connsiteY52" fmla="*/ 2564870 h 2782876"/>
              <a:gd name="connsiteX53" fmla="*/ 88949 w 1356542"/>
              <a:gd name="connsiteY53" fmla="*/ 2710659 h 2782876"/>
              <a:gd name="connsiteX54" fmla="*/ 58211 w 1356542"/>
              <a:gd name="connsiteY54" fmla="*/ 2645613 h 2782876"/>
              <a:gd name="connsiteX55" fmla="*/ 222263 w 1356542"/>
              <a:gd name="connsiteY55" fmla="*/ 2476697 h 2782876"/>
              <a:gd name="connsiteX56" fmla="*/ 310575 w 1356542"/>
              <a:gd name="connsiteY56" fmla="*/ 2693601 h 2782876"/>
              <a:gd name="connsiteX57" fmla="*/ 322463 w 1356542"/>
              <a:gd name="connsiteY57" fmla="*/ 2548999 h 2782876"/>
              <a:gd name="connsiteX58" fmla="*/ 195091 w 1356542"/>
              <a:gd name="connsiteY58" fmla="*/ 2437901 h 2782876"/>
              <a:gd name="connsiteX59" fmla="*/ 45642 w 1356542"/>
              <a:gd name="connsiteY59" fmla="*/ 2406159 h 2782876"/>
              <a:gd name="connsiteX60" fmla="*/ 145614 w 1356542"/>
              <a:gd name="connsiteY60" fmla="*/ 2235970 h 2782876"/>
              <a:gd name="connsiteX61" fmla="*/ 416104 w 1356542"/>
              <a:gd name="connsiteY61" fmla="*/ 2428785 h 2782876"/>
              <a:gd name="connsiteX62" fmla="*/ 534749 w 1356542"/>
              <a:gd name="connsiteY62" fmla="*/ 2586030 h 2782876"/>
              <a:gd name="connsiteX63" fmla="*/ 505878 w 1356542"/>
              <a:gd name="connsiteY63" fmla="*/ 2506675 h 2782876"/>
              <a:gd name="connsiteX64" fmla="*/ 361523 w 1356542"/>
              <a:gd name="connsiteY64" fmla="*/ 2342674 h 2782876"/>
              <a:gd name="connsiteX65" fmla="*/ 181505 w 1356542"/>
              <a:gd name="connsiteY65" fmla="*/ 2226288 h 2782876"/>
              <a:gd name="connsiteX66" fmla="*/ 42244 w 1356542"/>
              <a:gd name="connsiteY66" fmla="*/ 2254502 h 2782876"/>
              <a:gd name="connsiteX67" fmla="*/ 7242 w 1356542"/>
              <a:gd name="connsiteY67" fmla="*/ 2092948 h 2782876"/>
              <a:gd name="connsiteX68" fmla="*/ 133953 w 1356542"/>
              <a:gd name="connsiteY68" fmla="*/ 1995274 h 2782876"/>
              <a:gd name="connsiteX69" fmla="*/ 296988 w 1356542"/>
              <a:gd name="connsiteY69" fmla="*/ 2074630 h 2782876"/>
              <a:gd name="connsiteX70" fmla="*/ 371714 w 1356542"/>
              <a:gd name="connsiteY70" fmla="*/ 2169856 h 2782876"/>
              <a:gd name="connsiteX71" fmla="*/ 483801 w 1356542"/>
              <a:gd name="connsiteY71" fmla="*/ 2086975 h 2782876"/>
              <a:gd name="connsiteX72" fmla="*/ 533052 w 1356542"/>
              <a:gd name="connsiteY72" fmla="*/ 2178674 h 2782876"/>
              <a:gd name="connsiteX73" fmla="*/ 563620 w 1356542"/>
              <a:gd name="connsiteY73" fmla="*/ 2376180 h 2782876"/>
              <a:gd name="connsiteX74" fmla="*/ 578904 w 1356542"/>
              <a:gd name="connsiteY74" fmla="*/ 2120480 h 2782876"/>
              <a:gd name="connsiteX75" fmla="*/ 674010 w 1356542"/>
              <a:gd name="connsiteY75" fmla="*/ 2273900 h 2782876"/>
              <a:gd name="connsiteX76" fmla="*/ 663819 w 1356542"/>
              <a:gd name="connsiteY76" fmla="*/ 2452008 h 2782876"/>
              <a:gd name="connsiteX77" fmla="*/ 758924 w 1356542"/>
              <a:gd name="connsiteY77" fmla="*/ 2236869 h 2782876"/>
              <a:gd name="connsiteX78" fmla="*/ 966116 w 1356542"/>
              <a:gd name="connsiteY78" fmla="*/ 2141640 h 2782876"/>
              <a:gd name="connsiteX79" fmla="*/ 854028 w 1356542"/>
              <a:gd name="connsiteY79" fmla="*/ 2347965 h 2782876"/>
              <a:gd name="connsiteX80" fmla="*/ 797985 w 1356542"/>
              <a:gd name="connsiteY80" fmla="*/ 2452009 h 2782876"/>
              <a:gd name="connsiteX81" fmla="*/ 877803 w 1356542"/>
              <a:gd name="connsiteY81" fmla="*/ 2395579 h 2782876"/>
              <a:gd name="connsiteX82" fmla="*/ 972908 w 1356542"/>
              <a:gd name="connsiteY82" fmla="*/ 2270374 h 2782876"/>
              <a:gd name="connsiteX83" fmla="*/ 991590 w 1356542"/>
              <a:gd name="connsiteY83" fmla="*/ 2547235 h 2782876"/>
              <a:gd name="connsiteX84" fmla="*/ 750432 w 1356542"/>
              <a:gd name="connsiteY84" fmla="*/ 2593084 h 2782876"/>
              <a:gd name="connsiteX85" fmla="*/ 874407 w 1356542"/>
              <a:gd name="connsiteY85" fmla="*/ 2603665 h 2782876"/>
              <a:gd name="connsiteX86" fmla="*/ 1025556 w 1356542"/>
              <a:gd name="connsiteY86" fmla="*/ 2554290 h 2782876"/>
              <a:gd name="connsiteX87" fmla="*/ 986469 w 1356542"/>
              <a:gd name="connsiteY87" fmla="*/ 2218908 h 2782876"/>
              <a:gd name="connsiteX88" fmla="*/ 999499 w 1356542"/>
              <a:gd name="connsiteY88" fmla="*/ 2083777 h 2782876"/>
              <a:gd name="connsiteX89" fmla="*/ 784399 w 1356542"/>
              <a:gd name="connsiteY89" fmla="*/ 2187491 h 2782876"/>
              <a:gd name="connsiteX90" fmla="*/ 651932 w 1356542"/>
              <a:gd name="connsiteY90" fmla="*/ 2127535 h 2782876"/>
              <a:gd name="connsiteX91" fmla="*/ 760622 w 1356542"/>
              <a:gd name="connsiteY91" fmla="*/ 2034071 h 2782876"/>
              <a:gd name="connsiteX92" fmla="*/ 1108772 w 1356542"/>
              <a:gd name="connsiteY92" fmla="*/ 1919446 h 2782876"/>
              <a:gd name="connsiteX93" fmla="*/ 1114372 w 1356542"/>
              <a:gd name="connsiteY93" fmla="*/ 2175523 h 2782876"/>
              <a:gd name="connsiteX94" fmla="*/ 1191988 w 1356542"/>
              <a:gd name="connsiteY94" fmla="*/ 2541944 h 2782876"/>
              <a:gd name="connsiteX95" fmla="*/ 1251427 w 1356542"/>
              <a:gd name="connsiteY95" fmla="*/ 2658333 h 2782876"/>
              <a:gd name="connsiteX96" fmla="*/ 1161418 w 1356542"/>
              <a:gd name="connsiteY96" fmla="*/ 2402632 h 2782876"/>
              <a:gd name="connsiteX97" fmla="*/ 1127039 w 1356542"/>
              <a:gd name="connsiteY97" fmla="*/ 2234767 h 2782876"/>
              <a:gd name="connsiteX98" fmla="*/ 1159639 w 1356542"/>
              <a:gd name="connsiteY98" fmla="*/ 1942805 h 2782876"/>
              <a:gd name="connsiteX99" fmla="*/ 1010270 w 1356542"/>
              <a:gd name="connsiteY99" fmla="*/ 1845382 h 2782876"/>
              <a:gd name="connsiteX100" fmla="*/ 941641 w 1356542"/>
              <a:gd name="connsiteY100" fmla="*/ 1683633 h 2782876"/>
              <a:gd name="connsiteX101" fmla="*/ 772307 w 1356542"/>
              <a:gd name="connsiteY101" fmla="*/ 1583897 h 2782876"/>
              <a:gd name="connsiteX102" fmla="*/ 307094 w 1356542"/>
              <a:gd name="connsiteY102" fmla="*/ 1514818 h 2782876"/>
              <a:gd name="connsiteX103" fmla="*/ 202079 w 1356542"/>
              <a:gd name="connsiteY103" fmla="*/ 1207869 h 2782876"/>
              <a:gd name="connsiteX104" fmla="*/ 385657 w 1356542"/>
              <a:gd name="connsiteY104" fmla="*/ 948171 h 2782876"/>
              <a:gd name="connsiteX105" fmla="*/ 779462 w 1356542"/>
              <a:gd name="connsiteY105" fmla="*/ 1124064 h 2782876"/>
              <a:gd name="connsiteX106" fmla="*/ 872314 w 1356542"/>
              <a:gd name="connsiteY106" fmla="*/ 864187 h 2782876"/>
              <a:gd name="connsiteX107" fmla="*/ 596425 w 1356542"/>
              <a:gd name="connsiteY107" fmla="*/ 544711 h 2782876"/>
              <a:gd name="connsiteX108" fmla="*/ 518110 w 1356542"/>
              <a:gd name="connsiteY108" fmla="*/ 22638 h 2782876"/>
              <a:gd name="connsiteX109" fmla="*/ 618593 w 1356542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1969 w 1349918"/>
              <a:gd name="connsiteY0" fmla="*/ 29 h 2782876"/>
              <a:gd name="connsiteX1" fmla="*/ 684820 w 1349918"/>
              <a:gd name="connsiteY1" fmla="*/ 457229 h 2782876"/>
              <a:gd name="connsiteX2" fmla="*/ 1016102 w 1349918"/>
              <a:gd name="connsiteY2" fmla="*/ 615072 h 2782876"/>
              <a:gd name="connsiteX3" fmla="*/ 1349895 w 1349918"/>
              <a:gd name="connsiteY3" fmla="*/ 930234 h 2782876"/>
              <a:gd name="connsiteX4" fmla="*/ 1008840 w 1349918"/>
              <a:gd name="connsiteY4" fmla="*/ 1456282 h 2782876"/>
              <a:gd name="connsiteX5" fmla="*/ 702183 w 1349918"/>
              <a:gd name="connsiteY5" fmla="*/ 1228597 h 2782876"/>
              <a:gd name="connsiteX6" fmla="*/ 312454 w 1349918"/>
              <a:gd name="connsiteY6" fmla="*/ 1222085 h 2782876"/>
              <a:gd name="connsiteX7" fmla="*/ 691401 w 1349918"/>
              <a:gd name="connsiteY7" fmla="*/ 1488516 h 2782876"/>
              <a:gd name="connsiteX8" fmla="*/ 986801 w 1349918"/>
              <a:gd name="connsiteY8" fmla="*/ 1599863 h 2782876"/>
              <a:gd name="connsiteX9" fmla="*/ 1059689 w 1349918"/>
              <a:gd name="connsiteY9" fmla="*/ 1787189 h 2782876"/>
              <a:gd name="connsiteX10" fmla="*/ 1205724 w 1349918"/>
              <a:gd name="connsiteY10" fmla="*/ 1885243 h 2782876"/>
              <a:gd name="connsiteX11" fmla="*/ 1185112 w 1349918"/>
              <a:gd name="connsiteY11" fmla="*/ 2270776 h 2782876"/>
              <a:gd name="connsiteX12" fmla="*/ 1278769 w 1349918"/>
              <a:gd name="connsiteY12" fmla="*/ 2540181 h 2782876"/>
              <a:gd name="connsiteX13" fmla="*/ 1246501 w 1349918"/>
              <a:gd name="connsiteY13" fmla="*/ 2737688 h 2782876"/>
              <a:gd name="connsiteX14" fmla="*/ 1139510 w 1349918"/>
              <a:gd name="connsiteY14" fmla="*/ 2600138 h 2782876"/>
              <a:gd name="connsiteX15" fmla="*/ 1050830 w 1349918"/>
              <a:gd name="connsiteY15" fmla="*/ 2236362 h 2782876"/>
              <a:gd name="connsiteX16" fmla="*/ 1027423 w 1349918"/>
              <a:gd name="connsiteY16" fmla="*/ 2018199 h 2782876"/>
              <a:gd name="connsiteX17" fmla="*/ 818533 w 1349918"/>
              <a:gd name="connsiteY17" fmla="*/ 2108137 h 2782876"/>
              <a:gd name="connsiteX18" fmla="*/ 716634 w 1349918"/>
              <a:gd name="connsiteY18" fmla="*/ 2125770 h 2782876"/>
              <a:gd name="connsiteX19" fmla="*/ 832119 w 1349918"/>
              <a:gd name="connsiteY19" fmla="*/ 2072867 h 2782876"/>
              <a:gd name="connsiteX20" fmla="*/ 1074651 w 1349918"/>
              <a:gd name="connsiteY20" fmla="*/ 1982541 h 2782876"/>
              <a:gd name="connsiteX21" fmla="*/ 1042210 w 1349918"/>
              <a:gd name="connsiteY21" fmla="*/ 2272047 h 2782876"/>
              <a:gd name="connsiteX22" fmla="*/ 1074975 w 1349918"/>
              <a:gd name="connsiteY22" fmla="*/ 2608956 h 2782876"/>
              <a:gd name="connsiteX23" fmla="*/ 830420 w 1349918"/>
              <a:gd name="connsiteY23" fmla="*/ 2668912 h 2782876"/>
              <a:gd name="connsiteX24" fmla="*/ 667385 w 1349918"/>
              <a:gd name="connsiteY24" fmla="*/ 2596611 h 2782876"/>
              <a:gd name="connsiteX25" fmla="*/ 932320 w 1349918"/>
              <a:gd name="connsiteY25" fmla="*/ 2501386 h 2782876"/>
              <a:gd name="connsiteX26" fmla="*/ 945905 w 1349918"/>
              <a:gd name="connsiteY26" fmla="*/ 2360310 h 2782876"/>
              <a:gd name="connsiteX27" fmla="*/ 893257 w 1349918"/>
              <a:gd name="connsiteY27" fmla="*/ 2469643 h 2782876"/>
              <a:gd name="connsiteX28" fmla="*/ 740412 w 1349918"/>
              <a:gd name="connsiteY28" fmla="*/ 2506675 h 2782876"/>
              <a:gd name="connsiteX29" fmla="*/ 753998 w 1349918"/>
              <a:gd name="connsiteY29" fmla="*/ 2365600 h 2782876"/>
              <a:gd name="connsiteX30" fmla="*/ 911937 w 1349918"/>
              <a:gd name="connsiteY30" fmla="*/ 2191019 h 2782876"/>
              <a:gd name="connsiteX31" fmla="*/ 723428 w 1349918"/>
              <a:gd name="connsiteY31" fmla="*/ 2370889 h 2782876"/>
              <a:gd name="connsiteX32" fmla="*/ 653798 w 1349918"/>
              <a:gd name="connsiteY32" fmla="*/ 2550762 h 2782876"/>
              <a:gd name="connsiteX33" fmla="*/ 601153 w 1349918"/>
              <a:gd name="connsiteY33" fmla="*/ 2351492 h 2782876"/>
              <a:gd name="connsiteX34" fmla="*/ 597755 w 1349918"/>
              <a:gd name="connsiteY34" fmla="*/ 2226288 h 2782876"/>
              <a:gd name="connsiteX35" fmla="*/ 585867 w 1349918"/>
              <a:gd name="connsiteY35" fmla="*/ 2466116 h 2782876"/>
              <a:gd name="connsiteX36" fmla="*/ 458495 w 1349918"/>
              <a:gd name="connsiteY36" fmla="*/ 2300352 h 2782876"/>
              <a:gd name="connsiteX37" fmla="*/ 450004 w 1349918"/>
              <a:gd name="connsiteY37" fmla="*/ 2168094 h 2782876"/>
              <a:gd name="connsiteX38" fmla="*/ 361693 w 1349918"/>
              <a:gd name="connsiteY38" fmla="*/ 2249212 h 2782876"/>
              <a:gd name="connsiteX39" fmla="*/ 275080 w 1349918"/>
              <a:gd name="connsiteY39" fmla="*/ 2175147 h 2782876"/>
              <a:gd name="connsiteX40" fmla="*/ 91665 w 1349918"/>
              <a:gd name="connsiteY40" fmla="*/ 2055232 h 2782876"/>
              <a:gd name="connsiteX41" fmla="*/ 83173 w 1349918"/>
              <a:gd name="connsiteY41" fmla="*/ 2157514 h 2782876"/>
              <a:gd name="connsiteX42" fmla="*/ 378675 w 1349918"/>
              <a:gd name="connsiteY42" fmla="*/ 2300352 h 2782876"/>
              <a:gd name="connsiteX43" fmla="*/ 529506 w 1349918"/>
              <a:gd name="connsiteY43" fmla="*/ 2451957 h 2782876"/>
              <a:gd name="connsiteX44" fmla="*/ 548505 w 1349918"/>
              <a:gd name="connsiteY44" fmla="*/ 2642462 h 2782876"/>
              <a:gd name="connsiteX45" fmla="*/ 387167 w 1349918"/>
              <a:gd name="connsiteY45" fmla="*/ 2515492 h 2782876"/>
              <a:gd name="connsiteX46" fmla="*/ 149269 w 1349918"/>
              <a:gd name="connsiteY46" fmla="*/ 2308679 h 2782876"/>
              <a:gd name="connsiteX47" fmla="*/ 166390 w 1349918"/>
              <a:gd name="connsiteY47" fmla="*/ 2384997 h 2782876"/>
              <a:gd name="connsiteX48" fmla="*/ 341313 w 1349918"/>
              <a:gd name="connsiteY48" fmla="*/ 2476697 h 2782876"/>
              <a:gd name="connsiteX49" fmla="*/ 399054 w 1349918"/>
              <a:gd name="connsiteY49" fmla="*/ 2635408 h 2782876"/>
              <a:gd name="connsiteX50" fmla="*/ 307347 w 1349918"/>
              <a:gd name="connsiteY50" fmla="*/ 2781774 h 2782876"/>
              <a:gd name="connsiteX51" fmla="*/ 241114 w 1349918"/>
              <a:gd name="connsiteY51" fmla="*/ 2695365 h 2782876"/>
              <a:gd name="connsiteX52" fmla="*/ 203752 w 1349918"/>
              <a:gd name="connsiteY52" fmla="*/ 2564870 h 2782876"/>
              <a:gd name="connsiteX53" fmla="*/ 82325 w 1349918"/>
              <a:gd name="connsiteY53" fmla="*/ 2710659 h 2782876"/>
              <a:gd name="connsiteX54" fmla="*/ 51587 w 1349918"/>
              <a:gd name="connsiteY54" fmla="*/ 2645613 h 2782876"/>
              <a:gd name="connsiteX55" fmla="*/ 215639 w 1349918"/>
              <a:gd name="connsiteY55" fmla="*/ 2476697 h 2782876"/>
              <a:gd name="connsiteX56" fmla="*/ 303951 w 1349918"/>
              <a:gd name="connsiteY56" fmla="*/ 2693601 h 2782876"/>
              <a:gd name="connsiteX57" fmla="*/ 315839 w 1349918"/>
              <a:gd name="connsiteY57" fmla="*/ 2548999 h 2782876"/>
              <a:gd name="connsiteX58" fmla="*/ 188467 w 1349918"/>
              <a:gd name="connsiteY58" fmla="*/ 2437901 h 2782876"/>
              <a:gd name="connsiteX59" fmla="*/ 39018 w 1349918"/>
              <a:gd name="connsiteY59" fmla="*/ 2406159 h 2782876"/>
              <a:gd name="connsiteX60" fmla="*/ 138990 w 1349918"/>
              <a:gd name="connsiteY60" fmla="*/ 2235970 h 2782876"/>
              <a:gd name="connsiteX61" fmla="*/ 409480 w 1349918"/>
              <a:gd name="connsiteY61" fmla="*/ 2428785 h 2782876"/>
              <a:gd name="connsiteX62" fmla="*/ 528125 w 1349918"/>
              <a:gd name="connsiteY62" fmla="*/ 2586030 h 2782876"/>
              <a:gd name="connsiteX63" fmla="*/ 499254 w 1349918"/>
              <a:gd name="connsiteY63" fmla="*/ 2506675 h 2782876"/>
              <a:gd name="connsiteX64" fmla="*/ 343011 w 1349918"/>
              <a:gd name="connsiteY64" fmla="*/ 2349728 h 2782876"/>
              <a:gd name="connsiteX65" fmla="*/ 168088 w 1349918"/>
              <a:gd name="connsiteY65" fmla="*/ 2215707 h 2782876"/>
              <a:gd name="connsiteX66" fmla="*/ 35620 w 1349918"/>
              <a:gd name="connsiteY66" fmla="*/ 2254502 h 2782876"/>
              <a:gd name="connsiteX67" fmla="*/ 618 w 1349918"/>
              <a:gd name="connsiteY67" fmla="*/ 2092948 h 2782876"/>
              <a:gd name="connsiteX68" fmla="*/ 127329 w 1349918"/>
              <a:gd name="connsiteY68" fmla="*/ 1995274 h 2782876"/>
              <a:gd name="connsiteX69" fmla="*/ 290364 w 1349918"/>
              <a:gd name="connsiteY69" fmla="*/ 2074630 h 2782876"/>
              <a:gd name="connsiteX70" fmla="*/ 365090 w 1349918"/>
              <a:gd name="connsiteY70" fmla="*/ 2169856 h 2782876"/>
              <a:gd name="connsiteX71" fmla="*/ 477177 w 1349918"/>
              <a:gd name="connsiteY71" fmla="*/ 2086975 h 2782876"/>
              <a:gd name="connsiteX72" fmla="*/ 526428 w 1349918"/>
              <a:gd name="connsiteY72" fmla="*/ 2178674 h 2782876"/>
              <a:gd name="connsiteX73" fmla="*/ 556996 w 1349918"/>
              <a:gd name="connsiteY73" fmla="*/ 2376180 h 2782876"/>
              <a:gd name="connsiteX74" fmla="*/ 572280 w 1349918"/>
              <a:gd name="connsiteY74" fmla="*/ 2120480 h 2782876"/>
              <a:gd name="connsiteX75" fmla="*/ 667386 w 1349918"/>
              <a:gd name="connsiteY75" fmla="*/ 2273900 h 2782876"/>
              <a:gd name="connsiteX76" fmla="*/ 657195 w 1349918"/>
              <a:gd name="connsiteY76" fmla="*/ 2452008 h 2782876"/>
              <a:gd name="connsiteX77" fmla="*/ 752300 w 1349918"/>
              <a:gd name="connsiteY77" fmla="*/ 2236869 h 2782876"/>
              <a:gd name="connsiteX78" fmla="*/ 959492 w 1349918"/>
              <a:gd name="connsiteY78" fmla="*/ 2141640 h 2782876"/>
              <a:gd name="connsiteX79" fmla="*/ 847404 w 1349918"/>
              <a:gd name="connsiteY79" fmla="*/ 2347965 h 2782876"/>
              <a:gd name="connsiteX80" fmla="*/ 791361 w 1349918"/>
              <a:gd name="connsiteY80" fmla="*/ 2452009 h 2782876"/>
              <a:gd name="connsiteX81" fmla="*/ 871179 w 1349918"/>
              <a:gd name="connsiteY81" fmla="*/ 2395579 h 2782876"/>
              <a:gd name="connsiteX82" fmla="*/ 966284 w 1349918"/>
              <a:gd name="connsiteY82" fmla="*/ 2270374 h 2782876"/>
              <a:gd name="connsiteX83" fmla="*/ 984966 w 1349918"/>
              <a:gd name="connsiteY83" fmla="*/ 2547235 h 2782876"/>
              <a:gd name="connsiteX84" fmla="*/ 743808 w 1349918"/>
              <a:gd name="connsiteY84" fmla="*/ 2593084 h 2782876"/>
              <a:gd name="connsiteX85" fmla="*/ 867783 w 1349918"/>
              <a:gd name="connsiteY85" fmla="*/ 2603665 h 2782876"/>
              <a:gd name="connsiteX86" fmla="*/ 1018932 w 1349918"/>
              <a:gd name="connsiteY86" fmla="*/ 2554290 h 2782876"/>
              <a:gd name="connsiteX87" fmla="*/ 979845 w 1349918"/>
              <a:gd name="connsiteY87" fmla="*/ 2218908 h 2782876"/>
              <a:gd name="connsiteX88" fmla="*/ 992875 w 1349918"/>
              <a:gd name="connsiteY88" fmla="*/ 2083777 h 2782876"/>
              <a:gd name="connsiteX89" fmla="*/ 777775 w 1349918"/>
              <a:gd name="connsiteY89" fmla="*/ 2187491 h 2782876"/>
              <a:gd name="connsiteX90" fmla="*/ 645308 w 1349918"/>
              <a:gd name="connsiteY90" fmla="*/ 2127535 h 2782876"/>
              <a:gd name="connsiteX91" fmla="*/ 753998 w 1349918"/>
              <a:gd name="connsiteY91" fmla="*/ 2034071 h 2782876"/>
              <a:gd name="connsiteX92" fmla="*/ 1102148 w 1349918"/>
              <a:gd name="connsiteY92" fmla="*/ 1919446 h 2782876"/>
              <a:gd name="connsiteX93" fmla="*/ 1107748 w 1349918"/>
              <a:gd name="connsiteY93" fmla="*/ 2175523 h 2782876"/>
              <a:gd name="connsiteX94" fmla="*/ 1185364 w 1349918"/>
              <a:gd name="connsiteY94" fmla="*/ 2541944 h 2782876"/>
              <a:gd name="connsiteX95" fmla="*/ 1244803 w 1349918"/>
              <a:gd name="connsiteY95" fmla="*/ 2658333 h 2782876"/>
              <a:gd name="connsiteX96" fmla="*/ 1154794 w 1349918"/>
              <a:gd name="connsiteY96" fmla="*/ 2402632 h 2782876"/>
              <a:gd name="connsiteX97" fmla="*/ 1120415 w 1349918"/>
              <a:gd name="connsiteY97" fmla="*/ 2234767 h 2782876"/>
              <a:gd name="connsiteX98" fmla="*/ 1153015 w 1349918"/>
              <a:gd name="connsiteY98" fmla="*/ 1942805 h 2782876"/>
              <a:gd name="connsiteX99" fmla="*/ 1003646 w 1349918"/>
              <a:gd name="connsiteY99" fmla="*/ 1845382 h 2782876"/>
              <a:gd name="connsiteX100" fmla="*/ 935017 w 1349918"/>
              <a:gd name="connsiteY100" fmla="*/ 1683633 h 2782876"/>
              <a:gd name="connsiteX101" fmla="*/ 765683 w 1349918"/>
              <a:gd name="connsiteY101" fmla="*/ 1583897 h 2782876"/>
              <a:gd name="connsiteX102" fmla="*/ 300470 w 1349918"/>
              <a:gd name="connsiteY102" fmla="*/ 1514818 h 2782876"/>
              <a:gd name="connsiteX103" fmla="*/ 195455 w 1349918"/>
              <a:gd name="connsiteY103" fmla="*/ 1207869 h 2782876"/>
              <a:gd name="connsiteX104" fmla="*/ 379033 w 1349918"/>
              <a:gd name="connsiteY104" fmla="*/ 948171 h 2782876"/>
              <a:gd name="connsiteX105" fmla="*/ 772838 w 1349918"/>
              <a:gd name="connsiteY105" fmla="*/ 1124064 h 2782876"/>
              <a:gd name="connsiteX106" fmla="*/ 865690 w 1349918"/>
              <a:gd name="connsiteY106" fmla="*/ 864187 h 2782876"/>
              <a:gd name="connsiteX107" fmla="*/ 589801 w 1349918"/>
              <a:gd name="connsiteY107" fmla="*/ 544711 h 2782876"/>
              <a:gd name="connsiteX108" fmla="*/ 511486 w 1349918"/>
              <a:gd name="connsiteY108" fmla="*/ 22638 h 2782876"/>
              <a:gd name="connsiteX109" fmla="*/ 611969 w 1349918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84369 w 1351114"/>
              <a:gd name="connsiteY41" fmla="*/ 2157514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5832 w 1351069"/>
              <a:gd name="connsiteY41" fmla="*/ 2161041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101307 w 1351069"/>
              <a:gd name="connsiteY40" fmla="*/ 2081684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100038 w 1349800"/>
              <a:gd name="connsiteY40" fmla="*/ 2081684 h 2782876"/>
              <a:gd name="connsiteX41" fmla="*/ 76261 w 1349800"/>
              <a:gd name="connsiteY41" fmla="*/ 2182202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8641 w 1356590"/>
              <a:gd name="connsiteY0" fmla="*/ 29 h 2782876"/>
              <a:gd name="connsiteX1" fmla="*/ 691492 w 1356590"/>
              <a:gd name="connsiteY1" fmla="*/ 457229 h 2782876"/>
              <a:gd name="connsiteX2" fmla="*/ 1022774 w 1356590"/>
              <a:gd name="connsiteY2" fmla="*/ 615072 h 2782876"/>
              <a:gd name="connsiteX3" fmla="*/ 1356567 w 1356590"/>
              <a:gd name="connsiteY3" fmla="*/ 930234 h 2782876"/>
              <a:gd name="connsiteX4" fmla="*/ 1015512 w 1356590"/>
              <a:gd name="connsiteY4" fmla="*/ 1456282 h 2782876"/>
              <a:gd name="connsiteX5" fmla="*/ 708855 w 1356590"/>
              <a:gd name="connsiteY5" fmla="*/ 1228597 h 2782876"/>
              <a:gd name="connsiteX6" fmla="*/ 319126 w 1356590"/>
              <a:gd name="connsiteY6" fmla="*/ 1222085 h 2782876"/>
              <a:gd name="connsiteX7" fmla="*/ 698073 w 1356590"/>
              <a:gd name="connsiteY7" fmla="*/ 1488516 h 2782876"/>
              <a:gd name="connsiteX8" fmla="*/ 993473 w 1356590"/>
              <a:gd name="connsiteY8" fmla="*/ 1599863 h 2782876"/>
              <a:gd name="connsiteX9" fmla="*/ 1066361 w 1356590"/>
              <a:gd name="connsiteY9" fmla="*/ 1787189 h 2782876"/>
              <a:gd name="connsiteX10" fmla="*/ 1212396 w 1356590"/>
              <a:gd name="connsiteY10" fmla="*/ 1885243 h 2782876"/>
              <a:gd name="connsiteX11" fmla="*/ 1191784 w 1356590"/>
              <a:gd name="connsiteY11" fmla="*/ 2270776 h 2782876"/>
              <a:gd name="connsiteX12" fmla="*/ 1285441 w 1356590"/>
              <a:gd name="connsiteY12" fmla="*/ 2540181 h 2782876"/>
              <a:gd name="connsiteX13" fmla="*/ 1253173 w 1356590"/>
              <a:gd name="connsiteY13" fmla="*/ 2737688 h 2782876"/>
              <a:gd name="connsiteX14" fmla="*/ 1146182 w 1356590"/>
              <a:gd name="connsiteY14" fmla="*/ 2600138 h 2782876"/>
              <a:gd name="connsiteX15" fmla="*/ 1057502 w 1356590"/>
              <a:gd name="connsiteY15" fmla="*/ 2236362 h 2782876"/>
              <a:gd name="connsiteX16" fmla="*/ 1034095 w 1356590"/>
              <a:gd name="connsiteY16" fmla="*/ 2018199 h 2782876"/>
              <a:gd name="connsiteX17" fmla="*/ 825205 w 1356590"/>
              <a:gd name="connsiteY17" fmla="*/ 2108137 h 2782876"/>
              <a:gd name="connsiteX18" fmla="*/ 723306 w 1356590"/>
              <a:gd name="connsiteY18" fmla="*/ 2125770 h 2782876"/>
              <a:gd name="connsiteX19" fmla="*/ 838791 w 1356590"/>
              <a:gd name="connsiteY19" fmla="*/ 2072867 h 2782876"/>
              <a:gd name="connsiteX20" fmla="*/ 1081323 w 1356590"/>
              <a:gd name="connsiteY20" fmla="*/ 1982541 h 2782876"/>
              <a:gd name="connsiteX21" fmla="*/ 1048882 w 1356590"/>
              <a:gd name="connsiteY21" fmla="*/ 2272047 h 2782876"/>
              <a:gd name="connsiteX22" fmla="*/ 1081647 w 1356590"/>
              <a:gd name="connsiteY22" fmla="*/ 2608956 h 2782876"/>
              <a:gd name="connsiteX23" fmla="*/ 837092 w 1356590"/>
              <a:gd name="connsiteY23" fmla="*/ 2668912 h 2782876"/>
              <a:gd name="connsiteX24" fmla="*/ 674057 w 1356590"/>
              <a:gd name="connsiteY24" fmla="*/ 2596611 h 2782876"/>
              <a:gd name="connsiteX25" fmla="*/ 938992 w 1356590"/>
              <a:gd name="connsiteY25" fmla="*/ 2501386 h 2782876"/>
              <a:gd name="connsiteX26" fmla="*/ 952577 w 1356590"/>
              <a:gd name="connsiteY26" fmla="*/ 2360310 h 2782876"/>
              <a:gd name="connsiteX27" fmla="*/ 899929 w 1356590"/>
              <a:gd name="connsiteY27" fmla="*/ 2469643 h 2782876"/>
              <a:gd name="connsiteX28" fmla="*/ 747084 w 1356590"/>
              <a:gd name="connsiteY28" fmla="*/ 2506675 h 2782876"/>
              <a:gd name="connsiteX29" fmla="*/ 760670 w 1356590"/>
              <a:gd name="connsiteY29" fmla="*/ 2365600 h 2782876"/>
              <a:gd name="connsiteX30" fmla="*/ 918609 w 1356590"/>
              <a:gd name="connsiteY30" fmla="*/ 2191019 h 2782876"/>
              <a:gd name="connsiteX31" fmla="*/ 730100 w 1356590"/>
              <a:gd name="connsiteY31" fmla="*/ 2370889 h 2782876"/>
              <a:gd name="connsiteX32" fmla="*/ 660470 w 1356590"/>
              <a:gd name="connsiteY32" fmla="*/ 2550762 h 2782876"/>
              <a:gd name="connsiteX33" fmla="*/ 607825 w 1356590"/>
              <a:gd name="connsiteY33" fmla="*/ 2351492 h 2782876"/>
              <a:gd name="connsiteX34" fmla="*/ 604427 w 1356590"/>
              <a:gd name="connsiteY34" fmla="*/ 2226288 h 2782876"/>
              <a:gd name="connsiteX35" fmla="*/ 592539 w 1356590"/>
              <a:gd name="connsiteY35" fmla="*/ 2466116 h 2782876"/>
              <a:gd name="connsiteX36" fmla="*/ 465167 w 1356590"/>
              <a:gd name="connsiteY36" fmla="*/ 2300352 h 2782876"/>
              <a:gd name="connsiteX37" fmla="*/ 456676 w 1356590"/>
              <a:gd name="connsiteY37" fmla="*/ 2168094 h 2782876"/>
              <a:gd name="connsiteX38" fmla="*/ 368365 w 1356590"/>
              <a:gd name="connsiteY38" fmla="*/ 2249212 h 2782876"/>
              <a:gd name="connsiteX39" fmla="*/ 281752 w 1356590"/>
              <a:gd name="connsiteY39" fmla="*/ 2175147 h 2782876"/>
              <a:gd name="connsiteX40" fmla="*/ 106828 w 1356590"/>
              <a:gd name="connsiteY40" fmla="*/ 2081684 h 2782876"/>
              <a:gd name="connsiteX41" fmla="*/ 83051 w 1356590"/>
              <a:gd name="connsiteY41" fmla="*/ 2182202 h 2782876"/>
              <a:gd name="connsiteX42" fmla="*/ 385347 w 1356590"/>
              <a:gd name="connsiteY42" fmla="*/ 2300352 h 2782876"/>
              <a:gd name="connsiteX43" fmla="*/ 536178 w 1356590"/>
              <a:gd name="connsiteY43" fmla="*/ 2451957 h 2782876"/>
              <a:gd name="connsiteX44" fmla="*/ 555177 w 1356590"/>
              <a:gd name="connsiteY44" fmla="*/ 2642462 h 2782876"/>
              <a:gd name="connsiteX45" fmla="*/ 393839 w 1356590"/>
              <a:gd name="connsiteY45" fmla="*/ 2515492 h 2782876"/>
              <a:gd name="connsiteX46" fmla="*/ 155941 w 1356590"/>
              <a:gd name="connsiteY46" fmla="*/ 2308679 h 2782876"/>
              <a:gd name="connsiteX47" fmla="*/ 173062 w 1356590"/>
              <a:gd name="connsiteY47" fmla="*/ 2384997 h 2782876"/>
              <a:gd name="connsiteX48" fmla="*/ 347985 w 1356590"/>
              <a:gd name="connsiteY48" fmla="*/ 2476697 h 2782876"/>
              <a:gd name="connsiteX49" fmla="*/ 405726 w 1356590"/>
              <a:gd name="connsiteY49" fmla="*/ 2635408 h 2782876"/>
              <a:gd name="connsiteX50" fmla="*/ 314019 w 1356590"/>
              <a:gd name="connsiteY50" fmla="*/ 2781774 h 2782876"/>
              <a:gd name="connsiteX51" fmla="*/ 247786 w 1356590"/>
              <a:gd name="connsiteY51" fmla="*/ 2695365 h 2782876"/>
              <a:gd name="connsiteX52" fmla="*/ 210424 w 1356590"/>
              <a:gd name="connsiteY52" fmla="*/ 2564870 h 2782876"/>
              <a:gd name="connsiteX53" fmla="*/ 88997 w 1356590"/>
              <a:gd name="connsiteY53" fmla="*/ 2710659 h 2782876"/>
              <a:gd name="connsiteX54" fmla="*/ 58259 w 1356590"/>
              <a:gd name="connsiteY54" fmla="*/ 2645613 h 2782876"/>
              <a:gd name="connsiteX55" fmla="*/ 222311 w 1356590"/>
              <a:gd name="connsiteY55" fmla="*/ 2476697 h 2782876"/>
              <a:gd name="connsiteX56" fmla="*/ 310623 w 1356590"/>
              <a:gd name="connsiteY56" fmla="*/ 2693601 h 2782876"/>
              <a:gd name="connsiteX57" fmla="*/ 322511 w 1356590"/>
              <a:gd name="connsiteY57" fmla="*/ 2548999 h 2782876"/>
              <a:gd name="connsiteX58" fmla="*/ 195139 w 1356590"/>
              <a:gd name="connsiteY58" fmla="*/ 2437901 h 2782876"/>
              <a:gd name="connsiteX59" fmla="*/ 45690 w 1356590"/>
              <a:gd name="connsiteY59" fmla="*/ 2406159 h 2782876"/>
              <a:gd name="connsiteX60" fmla="*/ 145662 w 1356590"/>
              <a:gd name="connsiteY60" fmla="*/ 2235970 h 2782876"/>
              <a:gd name="connsiteX61" fmla="*/ 416152 w 1356590"/>
              <a:gd name="connsiteY61" fmla="*/ 2428785 h 2782876"/>
              <a:gd name="connsiteX62" fmla="*/ 534797 w 1356590"/>
              <a:gd name="connsiteY62" fmla="*/ 2586030 h 2782876"/>
              <a:gd name="connsiteX63" fmla="*/ 505926 w 1356590"/>
              <a:gd name="connsiteY63" fmla="*/ 2506675 h 2782876"/>
              <a:gd name="connsiteX64" fmla="*/ 349683 w 1356590"/>
              <a:gd name="connsiteY64" fmla="*/ 2349728 h 2782876"/>
              <a:gd name="connsiteX65" fmla="*/ 152682 w 1356590"/>
              <a:gd name="connsiteY65" fmla="*/ 2205126 h 2782876"/>
              <a:gd name="connsiteX66" fmla="*/ 42292 w 1356590"/>
              <a:gd name="connsiteY66" fmla="*/ 2254502 h 2782876"/>
              <a:gd name="connsiteX67" fmla="*/ 7290 w 1356590"/>
              <a:gd name="connsiteY67" fmla="*/ 2092948 h 2782876"/>
              <a:gd name="connsiteX68" fmla="*/ 134001 w 1356590"/>
              <a:gd name="connsiteY68" fmla="*/ 1995274 h 2782876"/>
              <a:gd name="connsiteX69" fmla="*/ 297036 w 1356590"/>
              <a:gd name="connsiteY69" fmla="*/ 2074630 h 2782876"/>
              <a:gd name="connsiteX70" fmla="*/ 371762 w 1356590"/>
              <a:gd name="connsiteY70" fmla="*/ 2169856 h 2782876"/>
              <a:gd name="connsiteX71" fmla="*/ 483849 w 1356590"/>
              <a:gd name="connsiteY71" fmla="*/ 2086975 h 2782876"/>
              <a:gd name="connsiteX72" fmla="*/ 533100 w 1356590"/>
              <a:gd name="connsiteY72" fmla="*/ 2178674 h 2782876"/>
              <a:gd name="connsiteX73" fmla="*/ 563668 w 1356590"/>
              <a:gd name="connsiteY73" fmla="*/ 2376180 h 2782876"/>
              <a:gd name="connsiteX74" fmla="*/ 578952 w 1356590"/>
              <a:gd name="connsiteY74" fmla="*/ 2120480 h 2782876"/>
              <a:gd name="connsiteX75" fmla="*/ 674058 w 1356590"/>
              <a:gd name="connsiteY75" fmla="*/ 2273900 h 2782876"/>
              <a:gd name="connsiteX76" fmla="*/ 663867 w 1356590"/>
              <a:gd name="connsiteY76" fmla="*/ 2452008 h 2782876"/>
              <a:gd name="connsiteX77" fmla="*/ 758972 w 1356590"/>
              <a:gd name="connsiteY77" fmla="*/ 2236869 h 2782876"/>
              <a:gd name="connsiteX78" fmla="*/ 966164 w 1356590"/>
              <a:gd name="connsiteY78" fmla="*/ 2141640 h 2782876"/>
              <a:gd name="connsiteX79" fmla="*/ 854076 w 1356590"/>
              <a:gd name="connsiteY79" fmla="*/ 2347965 h 2782876"/>
              <a:gd name="connsiteX80" fmla="*/ 798033 w 1356590"/>
              <a:gd name="connsiteY80" fmla="*/ 2452009 h 2782876"/>
              <a:gd name="connsiteX81" fmla="*/ 877851 w 1356590"/>
              <a:gd name="connsiteY81" fmla="*/ 2395579 h 2782876"/>
              <a:gd name="connsiteX82" fmla="*/ 972956 w 1356590"/>
              <a:gd name="connsiteY82" fmla="*/ 2270374 h 2782876"/>
              <a:gd name="connsiteX83" fmla="*/ 991638 w 1356590"/>
              <a:gd name="connsiteY83" fmla="*/ 2547235 h 2782876"/>
              <a:gd name="connsiteX84" fmla="*/ 750480 w 1356590"/>
              <a:gd name="connsiteY84" fmla="*/ 2593084 h 2782876"/>
              <a:gd name="connsiteX85" fmla="*/ 874455 w 1356590"/>
              <a:gd name="connsiteY85" fmla="*/ 2603665 h 2782876"/>
              <a:gd name="connsiteX86" fmla="*/ 1025604 w 1356590"/>
              <a:gd name="connsiteY86" fmla="*/ 2554290 h 2782876"/>
              <a:gd name="connsiteX87" fmla="*/ 986517 w 1356590"/>
              <a:gd name="connsiteY87" fmla="*/ 2218908 h 2782876"/>
              <a:gd name="connsiteX88" fmla="*/ 999547 w 1356590"/>
              <a:gd name="connsiteY88" fmla="*/ 2083777 h 2782876"/>
              <a:gd name="connsiteX89" fmla="*/ 784447 w 1356590"/>
              <a:gd name="connsiteY89" fmla="*/ 2187491 h 2782876"/>
              <a:gd name="connsiteX90" fmla="*/ 651980 w 1356590"/>
              <a:gd name="connsiteY90" fmla="*/ 2127535 h 2782876"/>
              <a:gd name="connsiteX91" fmla="*/ 760670 w 1356590"/>
              <a:gd name="connsiteY91" fmla="*/ 2034071 h 2782876"/>
              <a:gd name="connsiteX92" fmla="*/ 1108820 w 1356590"/>
              <a:gd name="connsiteY92" fmla="*/ 1919446 h 2782876"/>
              <a:gd name="connsiteX93" fmla="*/ 1114420 w 1356590"/>
              <a:gd name="connsiteY93" fmla="*/ 2175523 h 2782876"/>
              <a:gd name="connsiteX94" fmla="*/ 1192036 w 1356590"/>
              <a:gd name="connsiteY94" fmla="*/ 2541944 h 2782876"/>
              <a:gd name="connsiteX95" fmla="*/ 1251475 w 1356590"/>
              <a:gd name="connsiteY95" fmla="*/ 2658333 h 2782876"/>
              <a:gd name="connsiteX96" fmla="*/ 1161466 w 1356590"/>
              <a:gd name="connsiteY96" fmla="*/ 2402632 h 2782876"/>
              <a:gd name="connsiteX97" fmla="*/ 1127087 w 1356590"/>
              <a:gd name="connsiteY97" fmla="*/ 2234767 h 2782876"/>
              <a:gd name="connsiteX98" fmla="*/ 1159687 w 1356590"/>
              <a:gd name="connsiteY98" fmla="*/ 1942805 h 2782876"/>
              <a:gd name="connsiteX99" fmla="*/ 1010318 w 1356590"/>
              <a:gd name="connsiteY99" fmla="*/ 1845382 h 2782876"/>
              <a:gd name="connsiteX100" fmla="*/ 941689 w 1356590"/>
              <a:gd name="connsiteY100" fmla="*/ 1683633 h 2782876"/>
              <a:gd name="connsiteX101" fmla="*/ 772355 w 1356590"/>
              <a:gd name="connsiteY101" fmla="*/ 1583897 h 2782876"/>
              <a:gd name="connsiteX102" fmla="*/ 307142 w 1356590"/>
              <a:gd name="connsiteY102" fmla="*/ 1514818 h 2782876"/>
              <a:gd name="connsiteX103" fmla="*/ 202127 w 1356590"/>
              <a:gd name="connsiteY103" fmla="*/ 1207869 h 2782876"/>
              <a:gd name="connsiteX104" fmla="*/ 385705 w 1356590"/>
              <a:gd name="connsiteY104" fmla="*/ 948171 h 2782876"/>
              <a:gd name="connsiteX105" fmla="*/ 779510 w 1356590"/>
              <a:gd name="connsiteY105" fmla="*/ 1124064 h 2782876"/>
              <a:gd name="connsiteX106" fmla="*/ 872362 w 1356590"/>
              <a:gd name="connsiteY106" fmla="*/ 864187 h 2782876"/>
              <a:gd name="connsiteX107" fmla="*/ 596473 w 1356590"/>
              <a:gd name="connsiteY107" fmla="*/ 544711 h 2782876"/>
              <a:gd name="connsiteX108" fmla="*/ 518158 w 1356590"/>
              <a:gd name="connsiteY108" fmla="*/ 22638 h 2782876"/>
              <a:gd name="connsiteX109" fmla="*/ 618641 w 1356590"/>
              <a:gd name="connsiteY109" fmla="*/ 29 h 2782876"/>
              <a:gd name="connsiteX0" fmla="*/ 617948 w 1355897"/>
              <a:gd name="connsiteY0" fmla="*/ 29 h 2782876"/>
              <a:gd name="connsiteX1" fmla="*/ 690799 w 1355897"/>
              <a:gd name="connsiteY1" fmla="*/ 457229 h 2782876"/>
              <a:gd name="connsiteX2" fmla="*/ 1022081 w 1355897"/>
              <a:gd name="connsiteY2" fmla="*/ 615072 h 2782876"/>
              <a:gd name="connsiteX3" fmla="*/ 1355874 w 1355897"/>
              <a:gd name="connsiteY3" fmla="*/ 930234 h 2782876"/>
              <a:gd name="connsiteX4" fmla="*/ 1014819 w 1355897"/>
              <a:gd name="connsiteY4" fmla="*/ 1456282 h 2782876"/>
              <a:gd name="connsiteX5" fmla="*/ 708162 w 1355897"/>
              <a:gd name="connsiteY5" fmla="*/ 1228597 h 2782876"/>
              <a:gd name="connsiteX6" fmla="*/ 318433 w 1355897"/>
              <a:gd name="connsiteY6" fmla="*/ 1222085 h 2782876"/>
              <a:gd name="connsiteX7" fmla="*/ 697380 w 1355897"/>
              <a:gd name="connsiteY7" fmla="*/ 1488516 h 2782876"/>
              <a:gd name="connsiteX8" fmla="*/ 992780 w 1355897"/>
              <a:gd name="connsiteY8" fmla="*/ 1599863 h 2782876"/>
              <a:gd name="connsiteX9" fmla="*/ 1065668 w 1355897"/>
              <a:gd name="connsiteY9" fmla="*/ 1787189 h 2782876"/>
              <a:gd name="connsiteX10" fmla="*/ 1211703 w 1355897"/>
              <a:gd name="connsiteY10" fmla="*/ 1885243 h 2782876"/>
              <a:gd name="connsiteX11" fmla="*/ 1191091 w 1355897"/>
              <a:gd name="connsiteY11" fmla="*/ 2270776 h 2782876"/>
              <a:gd name="connsiteX12" fmla="*/ 1284748 w 1355897"/>
              <a:gd name="connsiteY12" fmla="*/ 2540181 h 2782876"/>
              <a:gd name="connsiteX13" fmla="*/ 1252480 w 1355897"/>
              <a:gd name="connsiteY13" fmla="*/ 2737688 h 2782876"/>
              <a:gd name="connsiteX14" fmla="*/ 1145489 w 1355897"/>
              <a:gd name="connsiteY14" fmla="*/ 2600138 h 2782876"/>
              <a:gd name="connsiteX15" fmla="*/ 1056809 w 1355897"/>
              <a:gd name="connsiteY15" fmla="*/ 2236362 h 2782876"/>
              <a:gd name="connsiteX16" fmla="*/ 1033402 w 1355897"/>
              <a:gd name="connsiteY16" fmla="*/ 2018199 h 2782876"/>
              <a:gd name="connsiteX17" fmla="*/ 824512 w 1355897"/>
              <a:gd name="connsiteY17" fmla="*/ 2108137 h 2782876"/>
              <a:gd name="connsiteX18" fmla="*/ 722613 w 1355897"/>
              <a:gd name="connsiteY18" fmla="*/ 2125770 h 2782876"/>
              <a:gd name="connsiteX19" fmla="*/ 838098 w 1355897"/>
              <a:gd name="connsiteY19" fmla="*/ 2072867 h 2782876"/>
              <a:gd name="connsiteX20" fmla="*/ 1080630 w 1355897"/>
              <a:gd name="connsiteY20" fmla="*/ 1982541 h 2782876"/>
              <a:gd name="connsiteX21" fmla="*/ 1048189 w 1355897"/>
              <a:gd name="connsiteY21" fmla="*/ 2272047 h 2782876"/>
              <a:gd name="connsiteX22" fmla="*/ 1080954 w 1355897"/>
              <a:gd name="connsiteY22" fmla="*/ 2608956 h 2782876"/>
              <a:gd name="connsiteX23" fmla="*/ 836399 w 1355897"/>
              <a:gd name="connsiteY23" fmla="*/ 2668912 h 2782876"/>
              <a:gd name="connsiteX24" fmla="*/ 673364 w 1355897"/>
              <a:gd name="connsiteY24" fmla="*/ 2596611 h 2782876"/>
              <a:gd name="connsiteX25" fmla="*/ 938299 w 1355897"/>
              <a:gd name="connsiteY25" fmla="*/ 2501386 h 2782876"/>
              <a:gd name="connsiteX26" fmla="*/ 951884 w 1355897"/>
              <a:gd name="connsiteY26" fmla="*/ 2360310 h 2782876"/>
              <a:gd name="connsiteX27" fmla="*/ 899236 w 1355897"/>
              <a:gd name="connsiteY27" fmla="*/ 2469643 h 2782876"/>
              <a:gd name="connsiteX28" fmla="*/ 746391 w 1355897"/>
              <a:gd name="connsiteY28" fmla="*/ 2506675 h 2782876"/>
              <a:gd name="connsiteX29" fmla="*/ 759977 w 1355897"/>
              <a:gd name="connsiteY29" fmla="*/ 2365600 h 2782876"/>
              <a:gd name="connsiteX30" fmla="*/ 917916 w 1355897"/>
              <a:gd name="connsiteY30" fmla="*/ 2191019 h 2782876"/>
              <a:gd name="connsiteX31" fmla="*/ 729407 w 1355897"/>
              <a:gd name="connsiteY31" fmla="*/ 2370889 h 2782876"/>
              <a:gd name="connsiteX32" fmla="*/ 659777 w 1355897"/>
              <a:gd name="connsiteY32" fmla="*/ 2550762 h 2782876"/>
              <a:gd name="connsiteX33" fmla="*/ 607132 w 1355897"/>
              <a:gd name="connsiteY33" fmla="*/ 2351492 h 2782876"/>
              <a:gd name="connsiteX34" fmla="*/ 603734 w 1355897"/>
              <a:gd name="connsiteY34" fmla="*/ 2226288 h 2782876"/>
              <a:gd name="connsiteX35" fmla="*/ 591846 w 1355897"/>
              <a:gd name="connsiteY35" fmla="*/ 2466116 h 2782876"/>
              <a:gd name="connsiteX36" fmla="*/ 464474 w 1355897"/>
              <a:gd name="connsiteY36" fmla="*/ 2300352 h 2782876"/>
              <a:gd name="connsiteX37" fmla="*/ 455983 w 1355897"/>
              <a:gd name="connsiteY37" fmla="*/ 2168094 h 2782876"/>
              <a:gd name="connsiteX38" fmla="*/ 367672 w 1355897"/>
              <a:gd name="connsiteY38" fmla="*/ 2249212 h 2782876"/>
              <a:gd name="connsiteX39" fmla="*/ 281059 w 1355897"/>
              <a:gd name="connsiteY39" fmla="*/ 2175147 h 2782876"/>
              <a:gd name="connsiteX40" fmla="*/ 106135 w 1355897"/>
              <a:gd name="connsiteY40" fmla="*/ 2081684 h 2782876"/>
              <a:gd name="connsiteX41" fmla="*/ 82358 w 1355897"/>
              <a:gd name="connsiteY41" fmla="*/ 2182202 h 2782876"/>
              <a:gd name="connsiteX42" fmla="*/ 384654 w 1355897"/>
              <a:gd name="connsiteY42" fmla="*/ 2300352 h 2782876"/>
              <a:gd name="connsiteX43" fmla="*/ 535485 w 1355897"/>
              <a:gd name="connsiteY43" fmla="*/ 2451957 h 2782876"/>
              <a:gd name="connsiteX44" fmla="*/ 554484 w 1355897"/>
              <a:gd name="connsiteY44" fmla="*/ 2642462 h 2782876"/>
              <a:gd name="connsiteX45" fmla="*/ 393146 w 1355897"/>
              <a:gd name="connsiteY45" fmla="*/ 2515492 h 2782876"/>
              <a:gd name="connsiteX46" fmla="*/ 155248 w 1355897"/>
              <a:gd name="connsiteY46" fmla="*/ 2308679 h 2782876"/>
              <a:gd name="connsiteX47" fmla="*/ 172369 w 1355897"/>
              <a:gd name="connsiteY47" fmla="*/ 2384997 h 2782876"/>
              <a:gd name="connsiteX48" fmla="*/ 347292 w 1355897"/>
              <a:gd name="connsiteY48" fmla="*/ 2476697 h 2782876"/>
              <a:gd name="connsiteX49" fmla="*/ 405033 w 1355897"/>
              <a:gd name="connsiteY49" fmla="*/ 2635408 h 2782876"/>
              <a:gd name="connsiteX50" fmla="*/ 313326 w 1355897"/>
              <a:gd name="connsiteY50" fmla="*/ 2781774 h 2782876"/>
              <a:gd name="connsiteX51" fmla="*/ 247093 w 1355897"/>
              <a:gd name="connsiteY51" fmla="*/ 2695365 h 2782876"/>
              <a:gd name="connsiteX52" fmla="*/ 209731 w 1355897"/>
              <a:gd name="connsiteY52" fmla="*/ 2564870 h 2782876"/>
              <a:gd name="connsiteX53" fmla="*/ 88304 w 1355897"/>
              <a:gd name="connsiteY53" fmla="*/ 2710659 h 2782876"/>
              <a:gd name="connsiteX54" fmla="*/ 57566 w 1355897"/>
              <a:gd name="connsiteY54" fmla="*/ 2645613 h 2782876"/>
              <a:gd name="connsiteX55" fmla="*/ 221618 w 1355897"/>
              <a:gd name="connsiteY55" fmla="*/ 2476697 h 2782876"/>
              <a:gd name="connsiteX56" fmla="*/ 309930 w 1355897"/>
              <a:gd name="connsiteY56" fmla="*/ 2693601 h 2782876"/>
              <a:gd name="connsiteX57" fmla="*/ 321818 w 1355897"/>
              <a:gd name="connsiteY57" fmla="*/ 2548999 h 2782876"/>
              <a:gd name="connsiteX58" fmla="*/ 194446 w 1355897"/>
              <a:gd name="connsiteY58" fmla="*/ 2437901 h 2782876"/>
              <a:gd name="connsiteX59" fmla="*/ 44997 w 1355897"/>
              <a:gd name="connsiteY59" fmla="*/ 2406159 h 2782876"/>
              <a:gd name="connsiteX60" fmla="*/ 144969 w 1355897"/>
              <a:gd name="connsiteY60" fmla="*/ 2235970 h 2782876"/>
              <a:gd name="connsiteX61" fmla="*/ 415459 w 1355897"/>
              <a:gd name="connsiteY61" fmla="*/ 2428785 h 2782876"/>
              <a:gd name="connsiteX62" fmla="*/ 534104 w 1355897"/>
              <a:gd name="connsiteY62" fmla="*/ 2586030 h 2782876"/>
              <a:gd name="connsiteX63" fmla="*/ 505233 w 1355897"/>
              <a:gd name="connsiteY63" fmla="*/ 2506675 h 2782876"/>
              <a:gd name="connsiteX64" fmla="*/ 348990 w 1355897"/>
              <a:gd name="connsiteY64" fmla="*/ 2349728 h 2782876"/>
              <a:gd name="connsiteX65" fmla="*/ 151989 w 1355897"/>
              <a:gd name="connsiteY65" fmla="*/ 2205126 h 2782876"/>
              <a:gd name="connsiteX66" fmla="*/ 41599 w 1355897"/>
              <a:gd name="connsiteY66" fmla="*/ 2254502 h 2782876"/>
              <a:gd name="connsiteX67" fmla="*/ 6597 w 1355897"/>
              <a:gd name="connsiteY67" fmla="*/ 2092948 h 2782876"/>
              <a:gd name="connsiteX68" fmla="*/ 133308 w 1355897"/>
              <a:gd name="connsiteY68" fmla="*/ 1995274 h 2782876"/>
              <a:gd name="connsiteX69" fmla="*/ 296343 w 1355897"/>
              <a:gd name="connsiteY69" fmla="*/ 2074630 h 2782876"/>
              <a:gd name="connsiteX70" fmla="*/ 371069 w 1355897"/>
              <a:gd name="connsiteY70" fmla="*/ 2169856 h 2782876"/>
              <a:gd name="connsiteX71" fmla="*/ 483156 w 1355897"/>
              <a:gd name="connsiteY71" fmla="*/ 2086975 h 2782876"/>
              <a:gd name="connsiteX72" fmla="*/ 532407 w 1355897"/>
              <a:gd name="connsiteY72" fmla="*/ 2178674 h 2782876"/>
              <a:gd name="connsiteX73" fmla="*/ 562975 w 1355897"/>
              <a:gd name="connsiteY73" fmla="*/ 2376180 h 2782876"/>
              <a:gd name="connsiteX74" fmla="*/ 578259 w 1355897"/>
              <a:gd name="connsiteY74" fmla="*/ 2120480 h 2782876"/>
              <a:gd name="connsiteX75" fmla="*/ 673365 w 1355897"/>
              <a:gd name="connsiteY75" fmla="*/ 2273900 h 2782876"/>
              <a:gd name="connsiteX76" fmla="*/ 663174 w 1355897"/>
              <a:gd name="connsiteY76" fmla="*/ 2452008 h 2782876"/>
              <a:gd name="connsiteX77" fmla="*/ 758279 w 1355897"/>
              <a:gd name="connsiteY77" fmla="*/ 2236869 h 2782876"/>
              <a:gd name="connsiteX78" fmla="*/ 965471 w 1355897"/>
              <a:gd name="connsiteY78" fmla="*/ 2141640 h 2782876"/>
              <a:gd name="connsiteX79" fmla="*/ 853383 w 1355897"/>
              <a:gd name="connsiteY79" fmla="*/ 2347965 h 2782876"/>
              <a:gd name="connsiteX80" fmla="*/ 797340 w 1355897"/>
              <a:gd name="connsiteY80" fmla="*/ 2452009 h 2782876"/>
              <a:gd name="connsiteX81" fmla="*/ 877158 w 1355897"/>
              <a:gd name="connsiteY81" fmla="*/ 2395579 h 2782876"/>
              <a:gd name="connsiteX82" fmla="*/ 972263 w 1355897"/>
              <a:gd name="connsiteY82" fmla="*/ 2270374 h 2782876"/>
              <a:gd name="connsiteX83" fmla="*/ 990945 w 1355897"/>
              <a:gd name="connsiteY83" fmla="*/ 2547235 h 2782876"/>
              <a:gd name="connsiteX84" fmla="*/ 749787 w 1355897"/>
              <a:gd name="connsiteY84" fmla="*/ 2593084 h 2782876"/>
              <a:gd name="connsiteX85" fmla="*/ 873762 w 1355897"/>
              <a:gd name="connsiteY85" fmla="*/ 2603665 h 2782876"/>
              <a:gd name="connsiteX86" fmla="*/ 1024911 w 1355897"/>
              <a:gd name="connsiteY86" fmla="*/ 2554290 h 2782876"/>
              <a:gd name="connsiteX87" fmla="*/ 985824 w 1355897"/>
              <a:gd name="connsiteY87" fmla="*/ 2218908 h 2782876"/>
              <a:gd name="connsiteX88" fmla="*/ 998854 w 1355897"/>
              <a:gd name="connsiteY88" fmla="*/ 2083777 h 2782876"/>
              <a:gd name="connsiteX89" fmla="*/ 783754 w 1355897"/>
              <a:gd name="connsiteY89" fmla="*/ 2187491 h 2782876"/>
              <a:gd name="connsiteX90" fmla="*/ 651287 w 1355897"/>
              <a:gd name="connsiteY90" fmla="*/ 2127535 h 2782876"/>
              <a:gd name="connsiteX91" fmla="*/ 759977 w 1355897"/>
              <a:gd name="connsiteY91" fmla="*/ 2034071 h 2782876"/>
              <a:gd name="connsiteX92" fmla="*/ 1108127 w 1355897"/>
              <a:gd name="connsiteY92" fmla="*/ 1919446 h 2782876"/>
              <a:gd name="connsiteX93" fmla="*/ 1113727 w 1355897"/>
              <a:gd name="connsiteY93" fmla="*/ 2175523 h 2782876"/>
              <a:gd name="connsiteX94" fmla="*/ 1191343 w 1355897"/>
              <a:gd name="connsiteY94" fmla="*/ 2541944 h 2782876"/>
              <a:gd name="connsiteX95" fmla="*/ 1250782 w 1355897"/>
              <a:gd name="connsiteY95" fmla="*/ 2658333 h 2782876"/>
              <a:gd name="connsiteX96" fmla="*/ 1160773 w 1355897"/>
              <a:gd name="connsiteY96" fmla="*/ 2402632 h 2782876"/>
              <a:gd name="connsiteX97" fmla="*/ 1126394 w 1355897"/>
              <a:gd name="connsiteY97" fmla="*/ 2234767 h 2782876"/>
              <a:gd name="connsiteX98" fmla="*/ 1158994 w 1355897"/>
              <a:gd name="connsiteY98" fmla="*/ 1942805 h 2782876"/>
              <a:gd name="connsiteX99" fmla="*/ 1009625 w 1355897"/>
              <a:gd name="connsiteY99" fmla="*/ 1845382 h 2782876"/>
              <a:gd name="connsiteX100" fmla="*/ 940996 w 1355897"/>
              <a:gd name="connsiteY100" fmla="*/ 1683633 h 2782876"/>
              <a:gd name="connsiteX101" fmla="*/ 771662 w 1355897"/>
              <a:gd name="connsiteY101" fmla="*/ 1583897 h 2782876"/>
              <a:gd name="connsiteX102" fmla="*/ 306449 w 1355897"/>
              <a:gd name="connsiteY102" fmla="*/ 1514818 h 2782876"/>
              <a:gd name="connsiteX103" fmla="*/ 201434 w 1355897"/>
              <a:gd name="connsiteY103" fmla="*/ 1207869 h 2782876"/>
              <a:gd name="connsiteX104" fmla="*/ 385012 w 1355897"/>
              <a:gd name="connsiteY104" fmla="*/ 948171 h 2782876"/>
              <a:gd name="connsiteX105" fmla="*/ 778817 w 1355897"/>
              <a:gd name="connsiteY105" fmla="*/ 1124064 h 2782876"/>
              <a:gd name="connsiteX106" fmla="*/ 871669 w 1355897"/>
              <a:gd name="connsiteY106" fmla="*/ 864187 h 2782876"/>
              <a:gd name="connsiteX107" fmla="*/ 595780 w 1355897"/>
              <a:gd name="connsiteY107" fmla="*/ 544711 h 2782876"/>
              <a:gd name="connsiteX108" fmla="*/ 517465 w 1355897"/>
              <a:gd name="connsiteY108" fmla="*/ 22638 h 2782876"/>
              <a:gd name="connsiteX109" fmla="*/ 617948 w 1355897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81459 w 1352900"/>
              <a:gd name="connsiteY39" fmla="*/ 2162803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30510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9978 w 1352900"/>
              <a:gd name="connsiteY73" fmla="*/ 2376180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75890 w 1352900"/>
              <a:gd name="connsiteY15" fmla="*/ 2262814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36622 w 1374571"/>
              <a:gd name="connsiteY0" fmla="*/ 29 h 2781936"/>
              <a:gd name="connsiteX1" fmla="*/ 709473 w 1374571"/>
              <a:gd name="connsiteY1" fmla="*/ 457229 h 2781936"/>
              <a:gd name="connsiteX2" fmla="*/ 1040755 w 1374571"/>
              <a:gd name="connsiteY2" fmla="*/ 615072 h 2781936"/>
              <a:gd name="connsiteX3" fmla="*/ 1374548 w 1374571"/>
              <a:gd name="connsiteY3" fmla="*/ 930234 h 2781936"/>
              <a:gd name="connsiteX4" fmla="*/ 1033493 w 1374571"/>
              <a:gd name="connsiteY4" fmla="*/ 1456282 h 2781936"/>
              <a:gd name="connsiteX5" fmla="*/ 726836 w 1374571"/>
              <a:gd name="connsiteY5" fmla="*/ 1228597 h 2781936"/>
              <a:gd name="connsiteX6" fmla="*/ 337107 w 1374571"/>
              <a:gd name="connsiteY6" fmla="*/ 1222085 h 2781936"/>
              <a:gd name="connsiteX7" fmla="*/ 716054 w 1374571"/>
              <a:gd name="connsiteY7" fmla="*/ 1488516 h 2781936"/>
              <a:gd name="connsiteX8" fmla="*/ 1011454 w 1374571"/>
              <a:gd name="connsiteY8" fmla="*/ 1599863 h 2781936"/>
              <a:gd name="connsiteX9" fmla="*/ 1084342 w 1374571"/>
              <a:gd name="connsiteY9" fmla="*/ 1787189 h 2781936"/>
              <a:gd name="connsiteX10" fmla="*/ 1230377 w 1374571"/>
              <a:gd name="connsiteY10" fmla="*/ 1885243 h 2781936"/>
              <a:gd name="connsiteX11" fmla="*/ 1209765 w 1374571"/>
              <a:gd name="connsiteY11" fmla="*/ 2270776 h 2781936"/>
              <a:gd name="connsiteX12" fmla="*/ 1303422 w 1374571"/>
              <a:gd name="connsiteY12" fmla="*/ 2540181 h 2781936"/>
              <a:gd name="connsiteX13" fmla="*/ 1271154 w 1374571"/>
              <a:gd name="connsiteY13" fmla="*/ 2737688 h 2781936"/>
              <a:gd name="connsiteX14" fmla="*/ 1164163 w 1374571"/>
              <a:gd name="connsiteY14" fmla="*/ 2600138 h 2781936"/>
              <a:gd name="connsiteX15" fmla="*/ 1077182 w 1374571"/>
              <a:gd name="connsiteY15" fmla="*/ 2246943 h 2781936"/>
              <a:gd name="connsiteX16" fmla="*/ 1052076 w 1374571"/>
              <a:gd name="connsiteY16" fmla="*/ 2018199 h 2781936"/>
              <a:gd name="connsiteX17" fmla="*/ 832996 w 1374571"/>
              <a:gd name="connsiteY17" fmla="*/ 2088739 h 2781936"/>
              <a:gd name="connsiteX18" fmla="*/ 759968 w 1374571"/>
              <a:gd name="connsiteY18" fmla="*/ 2120480 h 2781936"/>
              <a:gd name="connsiteX19" fmla="*/ 853375 w 1374571"/>
              <a:gd name="connsiteY19" fmla="*/ 2058759 h 2781936"/>
              <a:gd name="connsiteX20" fmla="*/ 1099304 w 1374571"/>
              <a:gd name="connsiteY20" fmla="*/ 1982541 h 2781936"/>
              <a:gd name="connsiteX21" fmla="*/ 1066863 w 1374571"/>
              <a:gd name="connsiteY21" fmla="*/ 2272047 h 2781936"/>
              <a:gd name="connsiteX22" fmla="*/ 1079249 w 1374571"/>
              <a:gd name="connsiteY22" fmla="*/ 2601902 h 2781936"/>
              <a:gd name="connsiteX23" fmla="*/ 855073 w 1374571"/>
              <a:gd name="connsiteY23" fmla="*/ 2668912 h 2781936"/>
              <a:gd name="connsiteX24" fmla="*/ 692038 w 1374571"/>
              <a:gd name="connsiteY24" fmla="*/ 2596611 h 2781936"/>
              <a:gd name="connsiteX25" fmla="*/ 956973 w 1374571"/>
              <a:gd name="connsiteY25" fmla="*/ 2501386 h 2781936"/>
              <a:gd name="connsiteX26" fmla="*/ 973955 w 1374571"/>
              <a:gd name="connsiteY26" fmla="*/ 2377945 h 2781936"/>
              <a:gd name="connsiteX27" fmla="*/ 907720 w 1374571"/>
              <a:gd name="connsiteY27" fmla="*/ 2478460 h 2781936"/>
              <a:gd name="connsiteX28" fmla="*/ 765065 w 1374571"/>
              <a:gd name="connsiteY28" fmla="*/ 2506675 h 2781936"/>
              <a:gd name="connsiteX29" fmla="*/ 778651 w 1374571"/>
              <a:gd name="connsiteY29" fmla="*/ 2365600 h 2781936"/>
              <a:gd name="connsiteX30" fmla="*/ 929797 w 1374571"/>
              <a:gd name="connsiteY30" fmla="*/ 2203363 h 2781936"/>
              <a:gd name="connsiteX31" fmla="*/ 754874 w 1374571"/>
              <a:gd name="connsiteY31" fmla="*/ 2383233 h 2781936"/>
              <a:gd name="connsiteX32" fmla="*/ 664865 w 1374571"/>
              <a:gd name="connsiteY32" fmla="*/ 2557816 h 2781936"/>
              <a:gd name="connsiteX33" fmla="*/ 635996 w 1374571"/>
              <a:gd name="connsiteY33" fmla="*/ 2347965 h 2781936"/>
              <a:gd name="connsiteX34" fmla="*/ 622408 w 1374571"/>
              <a:gd name="connsiteY34" fmla="*/ 2226288 h 2781936"/>
              <a:gd name="connsiteX35" fmla="*/ 610520 w 1374571"/>
              <a:gd name="connsiteY35" fmla="*/ 2466116 h 2781936"/>
              <a:gd name="connsiteX36" fmla="*/ 483148 w 1374571"/>
              <a:gd name="connsiteY36" fmla="*/ 2300352 h 2781936"/>
              <a:gd name="connsiteX37" fmla="*/ 478054 w 1374571"/>
              <a:gd name="connsiteY37" fmla="*/ 2152223 h 2781936"/>
              <a:gd name="connsiteX38" fmla="*/ 386346 w 1374571"/>
              <a:gd name="connsiteY38" fmla="*/ 2249212 h 2781936"/>
              <a:gd name="connsiteX39" fmla="*/ 301432 w 1374571"/>
              <a:gd name="connsiteY39" fmla="*/ 2176911 h 2781936"/>
              <a:gd name="connsiteX40" fmla="*/ 124809 w 1374571"/>
              <a:gd name="connsiteY40" fmla="*/ 2081684 h 2781936"/>
              <a:gd name="connsiteX41" fmla="*/ 101032 w 1374571"/>
              <a:gd name="connsiteY41" fmla="*/ 2182202 h 2781936"/>
              <a:gd name="connsiteX42" fmla="*/ 403328 w 1374571"/>
              <a:gd name="connsiteY42" fmla="*/ 2300352 h 2781936"/>
              <a:gd name="connsiteX43" fmla="*/ 554159 w 1374571"/>
              <a:gd name="connsiteY43" fmla="*/ 2451957 h 2781936"/>
              <a:gd name="connsiteX44" fmla="*/ 573158 w 1374571"/>
              <a:gd name="connsiteY44" fmla="*/ 2642462 h 2781936"/>
              <a:gd name="connsiteX45" fmla="*/ 411820 w 1374571"/>
              <a:gd name="connsiteY45" fmla="*/ 2515492 h 2781936"/>
              <a:gd name="connsiteX46" fmla="*/ 173922 w 1374571"/>
              <a:gd name="connsiteY46" fmla="*/ 2308679 h 2781936"/>
              <a:gd name="connsiteX47" fmla="*/ 172362 w 1374571"/>
              <a:gd name="connsiteY47" fmla="*/ 2399105 h 2781936"/>
              <a:gd name="connsiteX48" fmla="*/ 365966 w 1374571"/>
              <a:gd name="connsiteY48" fmla="*/ 2476697 h 2781936"/>
              <a:gd name="connsiteX49" fmla="*/ 423707 w 1374571"/>
              <a:gd name="connsiteY49" fmla="*/ 2635408 h 2781936"/>
              <a:gd name="connsiteX50" fmla="*/ 332000 w 1374571"/>
              <a:gd name="connsiteY50" fmla="*/ 2781774 h 2781936"/>
              <a:gd name="connsiteX51" fmla="*/ 252181 w 1374571"/>
              <a:gd name="connsiteY51" fmla="*/ 2695365 h 2781936"/>
              <a:gd name="connsiteX52" fmla="*/ 228405 w 1374571"/>
              <a:gd name="connsiteY52" fmla="*/ 2564870 h 2781936"/>
              <a:gd name="connsiteX53" fmla="*/ 106978 w 1374571"/>
              <a:gd name="connsiteY53" fmla="*/ 2710659 h 2781936"/>
              <a:gd name="connsiteX54" fmla="*/ 76240 w 1374571"/>
              <a:gd name="connsiteY54" fmla="*/ 2645613 h 2781936"/>
              <a:gd name="connsiteX55" fmla="*/ 221611 w 1374571"/>
              <a:gd name="connsiteY55" fmla="*/ 2478461 h 2781936"/>
              <a:gd name="connsiteX56" fmla="*/ 328604 w 1374571"/>
              <a:gd name="connsiteY56" fmla="*/ 2693601 h 2781936"/>
              <a:gd name="connsiteX57" fmla="*/ 340492 w 1374571"/>
              <a:gd name="connsiteY57" fmla="*/ 2548999 h 2781936"/>
              <a:gd name="connsiteX58" fmla="*/ 199534 w 1374571"/>
              <a:gd name="connsiteY58" fmla="*/ 2457299 h 2781936"/>
              <a:gd name="connsiteX59" fmla="*/ 63671 w 1374571"/>
              <a:gd name="connsiteY59" fmla="*/ 2406159 h 2781936"/>
              <a:gd name="connsiteX60" fmla="*/ 163643 w 1374571"/>
              <a:gd name="connsiteY60" fmla="*/ 2235970 h 2781936"/>
              <a:gd name="connsiteX61" fmla="*/ 434133 w 1374571"/>
              <a:gd name="connsiteY61" fmla="*/ 2428785 h 2781936"/>
              <a:gd name="connsiteX62" fmla="*/ 552778 w 1374571"/>
              <a:gd name="connsiteY62" fmla="*/ 2586030 h 2781936"/>
              <a:gd name="connsiteX63" fmla="*/ 523907 w 1374571"/>
              <a:gd name="connsiteY63" fmla="*/ 2506675 h 2781936"/>
              <a:gd name="connsiteX64" fmla="*/ 367664 w 1374571"/>
              <a:gd name="connsiteY64" fmla="*/ 2349728 h 2781936"/>
              <a:gd name="connsiteX65" fmla="*/ 170663 w 1374571"/>
              <a:gd name="connsiteY65" fmla="*/ 2205126 h 2781936"/>
              <a:gd name="connsiteX66" fmla="*/ 60273 w 1374571"/>
              <a:gd name="connsiteY66" fmla="*/ 2254502 h 2781936"/>
              <a:gd name="connsiteX67" fmla="*/ 4892 w 1374571"/>
              <a:gd name="connsiteY67" fmla="*/ 2078840 h 2781936"/>
              <a:gd name="connsiteX68" fmla="*/ 151982 w 1374571"/>
              <a:gd name="connsiteY68" fmla="*/ 1995274 h 2781936"/>
              <a:gd name="connsiteX69" fmla="*/ 316715 w 1374571"/>
              <a:gd name="connsiteY69" fmla="*/ 2083447 h 2781936"/>
              <a:gd name="connsiteX70" fmla="*/ 389743 w 1374571"/>
              <a:gd name="connsiteY70" fmla="*/ 2169856 h 2781936"/>
              <a:gd name="connsiteX71" fmla="*/ 501830 w 1374571"/>
              <a:gd name="connsiteY71" fmla="*/ 2048179 h 2781936"/>
              <a:gd name="connsiteX72" fmla="*/ 551081 w 1374571"/>
              <a:gd name="connsiteY72" fmla="*/ 2178674 h 2781936"/>
              <a:gd name="connsiteX73" fmla="*/ 573158 w 1374571"/>
              <a:gd name="connsiteY73" fmla="*/ 2355019 h 2781936"/>
              <a:gd name="connsiteX74" fmla="*/ 605424 w 1374571"/>
              <a:gd name="connsiteY74" fmla="*/ 2109899 h 2781936"/>
              <a:gd name="connsiteX75" fmla="*/ 692039 w 1374571"/>
              <a:gd name="connsiteY75" fmla="*/ 2273900 h 2781936"/>
              <a:gd name="connsiteX76" fmla="*/ 681848 w 1374571"/>
              <a:gd name="connsiteY76" fmla="*/ 2452008 h 2781936"/>
              <a:gd name="connsiteX77" fmla="*/ 776953 w 1374571"/>
              <a:gd name="connsiteY77" fmla="*/ 2236869 h 2781936"/>
              <a:gd name="connsiteX78" fmla="*/ 997731 w 1374571"/>
              <a:gd name="connsiteY78" fmla="*/ 2148694 h 2781936"/>
              <a:gd name="connsiteX79" fmla="*/ 872057 w 1374571"/>
              <a:gd name="connsiteY79" fmla="*/ 2347965 h 2781936"/>
              <a:gd name="connsiteX80" fmla="*/ 824505 w 1374571"/>
              <a:gd name="connsiteY80" fmla="*/ 2439665 h 2781936"/>
              <a:gd name="connsiteX81" fmla="*/ 916212 w 1374571"/>
              <a:gd name="connsiteY81" fmla="*/ 2349729 h 2781936"/>
              <a:gd name="connsiteX82" fmla="*/ 990937 w 1374571"/>
              <a:gd name="connsiteY82" fmla="*/ 2270374 h 2781936"/>
              <a:gd name="connsiteX83" fmla="*/ 1009619 w 1374571"/>
              <a:gd name="connsiteY83" fmla="*/ 2547235 h 2781936"/>
              <a:gd name="connsiteX84" fmla="*/ 768461 w 1374571"/>
              <a:gd name="connsiteY84" fmla="*/ 2593084 h 2781936"/>
              <a:gd name="connsiteX85" fmla="*/ 892436 w 1374571"/>
              <a:gd name="connsiteY85" fmla="*/ 2603665 h 2781936"/>
              <a:gd name="connsiteX86" fmla="*/ 1035094 w 1374571"/>
              <a:gd name="connsiteY86" fmla="*/ 2536656 h 2781936"/>
              <a:gd name="connsiteX87" fmla="*/ 1009593 w 1374571"/>
              <a:gd name="connsiteY87" fmla="*/ 2233016 h 2781936"/>
              <a:gd name="connsiteX88" fmla="*/ 1017528 w 1374571"/>
              <a:gd name="connsiteY88" fmla="*/ 2083777 h 2781936"/>
              <a:gd name="connsiteX89" fmla="*/ 802428 w 1374571"/>
              <a:gd name="connsiteY89" fmla="*/ 2187491 h 2781936"/>
              <a:gd name="connsiteX90" fmla="*/ 669961 w 1374571"/>
              <a:gd name="connsiteY90" fmla="*/ 2127535 h 2781936"/>
              <a:gd name="connsiteX91" fmla="*/ 763366 w 1374571"/>
              <a:gd name="connsiteY91" fmla="*/ 2012910 h 2781936"/>
              <a:gd name="connsiteX92" fmla="*/ 1126801 w 1374571"/>
              <a:gd name="connsiteY92" fmla="*/ 1919446 h 2781936"/>
              <a:gd name="connsiteX93" fmla="*/ 1135798 w 1374571"/>
              <a:gd name="connsiteY93" fmla="*/ 2164942 h 2781936"/>
              <a:gd name="connsiteX94" fmla="*/ 1210017 w 1374571"/>
              <a:gd name="connsiteY94" fmla="*/ 2541944 h 2781936"/>
              <a:gd name="connsiteX95" fmla="*/ 1269456 w 1374571"/>
              <a:gd name="connsiteY95" fmla="*/ 2658333 h 2781936"/>
              <a:gd name="connsiteX96" fmla="*/ 1179447 w 1374571"/>
              <a:gd name="connsiteY96" fmla="*/ 2402632 h 2781936"/>
              <a:gd name="connsiteX97" fmla="*/ 1145068 w 1374571"/>
              <a:gd name="connsiteY97" fmla="*/ 2234767 h 2781936"/>
              <a:gd name="connsiteX98" fmla="*/ 1177668 w 1374571"/>
              <a:gd name="connsiteY98" fmla="*/ 1942805 h 2781936"/>
              <a:gd name="connsiteX99" fmla="*/ 1028299 w 1374571"/>
              <a:gd name="connsiteY99" fmla="*/ 1845382 h 2781936"/>
              <a:gd name="connsiteX100" fmla="*/ 959670 w 1374571"/>
              <a:gd name="connsiteY100" fmla="*/ 1683633 h 2781936"/>
              <a:gd name="connsiteX101" fmla="*/ 790336 w 1374571"/>
              <a:gd name="connsiteY101" fmla="*/ 1583897 h 2781936"/>
              <a:gd name="connsiteX102" fmla="*/ 325123 w 1374571"/>
              <a:gd name="connsiteY102" fmla="*/ 1514818 h 2781936"/>
              <a:gd name="connsiteX103" fmla="*/ 220108 w 1374571"/>
              <a:gd name="connsiteY103" fmla="*/ 1207869 h 2781936"/>
              <a:gd name="connsiteX104" fmla="*/ 403686 w 1374571"/>
              <a:gd name="connsiteY104" fmla="*/ 948171 h 2781936"/>
              <a:gd name="connsiteX105" fmla="*/ 797491 w 1374571"/>
              <a:gd name="connsiteY105" fmla="*/ 1124064 h 2781936"/>
              <a:gd name="connsiteX106" fmla="*/ 890343 w 1374571"/>
              <a:gd name="connsiteY106" fmla="*/ 864187 h 2781936"/>
              <a:gd name="connsiteX107" fmla="*/ 614454 w 1374571"/>
              <a:gd name="connsiteY107" fmla="*/ 544711 h 2781936"/>
              <a:gd name="connsiteX108" fmla="*/ 536139 w 1374571"/>
              <a:gd name="connsiteY108" fmla="*/ 22638 h 2781936"/>
              <a:gd name="connsiteX109" fmla="*/ 636622 w 1374571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96209 h 2878116"/>
              <a:gd name="connsiteX1" fmla="*/ 709515 w 1374613"/>
              <a:gd name="connsiteY1" fmla="*/ 553409 h 2878116"/>
              <a:gd name="connsiteX2" fmla="*/ 1040797 w 1374613"/>
              <a:gd name="connsiteY2" fmla="*/ 711252 h 2878116"/>
              <a:gd name="connsiteX3" fmla="*/ 1374590 w 1374613"/>
              <a:gd name="connsiteY3" fmla="*/ 1026414 h 2878116"/>
              <a:gd name="connsiteX4" fmla="*/ 1033535 w 1374613"/>
              <a:gd name="connsiteY4" fmla="*/ 1552462 h 2878116"/>
              <a:gd name="connsiteX5" fmla="*/ 726878 w 1374613"/>
              <a:gd name="connsiteY5" fmla="*/ 1324777 h 2878116"/>
              <a:gd name="connsiteX6" fmla="*/ 337149 w 1374613"/>
              <a:gd name="connsiteY6" fmla="*/ 1318265 h 2878116"/>
              <a:gd name="connsiteX7" fmla="*/ 716096 w 1374613"/>
              <a:gd name="connsiteY7" fmla="*/ 1584696 h 2878116"/>
              <a:gd name="connsiteX8" fmla="*/ 1011496 w 1374613"/>
              <a:gd name="connsiteY8" fmla="*/ 1696043 h 2878116"/>
              <a:gd name="connsiteX9" fmla="*/ 1084384 w 1374613"/>
              <a:gd name="connsiteY9" fmla="*/ 1883369 h 2878116"/>
              <a:gd name="connsiteX10" fmla="*/ 1230419 w 1374613"/>
              <a:gd name="connsiteY10" fmla="*/ 1981423 h 2878116"/>
              <a:gd name="connsiteX11" fmla="*/ 1209807 w 1374613"/>
              <a:gd name="connsiteY11" fmla="*/ 2366956 h 2878116"/>
              <a:gd name="connsiteX12" fmla="*/ 1303464 w 1374613"/>
              <a:gd name="connsiteY12" fmla="*/ 2636361 h 2878116"/>
              <a:gd name="connsiteX13" fmla="*/ 1271196 w 1374613"/>
              <a:gd name="connsiteY13" fmla="*/ 2833868 h 2878116"/>
              <a:gd name="connsiteX14" fmla="*/ 1164205 w 1374613"/>
              <a:gd name="connsiteY14" fmla="*/ 2696318 h 2878116"/>
              <a:gd name="connsiteX15" fmla="*/ 1077224 w 1374613"/>
              <a:gd name="connsiteY15" fmla="*/ 2343123 h 2878116"/>
              <a:gd name="connsiteX16" fmla="*/ 1052118 w 1374613"/>
              <a:gd name="connsiteY16" fmla="*/ 2114379 h 2878116"/>
              <a:gd name="connsiteX17" fmla="*/ 833038 w 1374613"/>
              <a:gd name="connsiteY17" fmla="*/ 2184919 h 2878116"/>
              <a:gd name="connsiteX18" fmla="*/ 760010 w 1374613"/>
              <a:gd name="connsiteY18" fmla="*/ 2216660 h 2878116"/>
              <a:gd name="connsiteX19" fmla="*/ 853417 w 1374613"/>
              <a:gd name="connsiteY19" fmla="*/ 2154939 h 2878116"/>
              <a:gd name="connsiteX20" fmla="*/ 1099346 w 1374613"/>
              <a:gd name="connsiteY20" fmla="*/ 2078721 h 2878116"/>
              <a:gd name="connsiteX21" fmla="*/ 1066905 w 1374613"/>
              <a:gd name="connsiteY21" fmla="*/ 2368227 h 2878116"/>
              <a:gd name="connsiteX22" fmla="*/ 1079291 w 1374613"/>
              <a:gd name="connsiteY22" fmla="*/ 2698082 h 2878116"/>
              <a:gd name="connsiteX23" fmla="*/ 855115 w 1374613"/>
              <a:gd name="connsiteY23" fmla="*/ 2765092 h 2878116"/>
              <a:gd name="connsiteX24" fmla="*/ 692080 w 1374613"/>
              <a:gd name="connsiteY24" fmla="*/ 2692791 h 2878116"/>
              <a:gd name="connsiteX25" fmla="*/ 957015 w 1374613"/>
              <a:gd name="connsiteY25" fmla="*/ 2597566 h 2878116"/>
              <a:gd name="connsiteX26" fmla="*/ 973997 w 1374613"/>
              <a:gd name="connsiteY26" fmla="*/ 2474125 h 2878116"/>
              <a:gd name="connsiteX27" fmla="*/ 907762 w 1374613"/>
              <a:gd name="connsiteY27" fmla="*/ 2574640 h 2878116"/>
              <a:gd name="connsiteX28" fmla="*/ 765107 w 1374613"/>
              <a:gd name="connsiteY28" fmla="*/ 2602855 h 2878116"/>
              <a:gd name="connsiteX29" fmla="*/ 778693 w 1374613"/>
              <a:gd name="connsiteY29" fmla="*/ 2461780 h 2878116"/>
              <a:gd name="connsiteX30" fmla="*/ 929839 w 1374613"/>
              <a:gd name="connsiteY30" fmla="*/ 2299543 h 2878116"/>
              <a:gd name="connsiteX31" fmla="*/ 754916 w 1374613"/>
              <a:gd name="connsiteY31" fmla="*/ 2479413 h 2878116"/>
              <a:gd name="connsiteX32" fmla="*/ 664907 w 1374613"/>
              <a:gd name="connsiteY32" fmla="*/ 2653996 h 2878116"/>
              <a:gd name="connsiteX33" fmla="*/ 636038 w 1374613"/>
              <a:gd name="connsiteY33" fmla="*/ 2444145 h 2878116"/>
              <a:gd name="connsiteX34" fmla="*/ 622450 w 1374613"/>
              <a:gd name="connsiteY34" fmla="*/ 2322468 h 2878116"/>
              <a:gd name="connsiteX35" fmla="*/ 610562 w 1374613"/>
              <a:gd name="connsiteY35" fmla="*/ 2562296 h 2878116"/>
              <a:gd name="connsiteX36" fmla="*/ 483190 w 1374613"/>
              <a:gd name="connsiteY36" fmla="*/ 2396532 h 2878116"/>
              <a:gd name="connsiteX37" fmla="*/ 478096 w 1374613"/>
              <a:gd name="connsiteY37" fmla="*/ 2248403 h 2878116"/>
              <a:gd name="connsiteX38" fmla="*/ 386388 w 1374613"/>
              <a:gd name="connsiteY38" fmla="*/ 2345392 h 2878116"/>
              <a:gd name="connsiteX39" fmla="*/ 301474 w 1374613"/>
              <a:gd name="connsiteY39" fmla="*/ 2273091 h 2878116"/>
              <a:gd name="connsiteX40" fmla="*/ 143532 w 1374613"/>
              <a:gd name="connsiteY40" fmla="*/ 2167283 h 2878116"/>
              <a:gd name="connsiteX41" fmla="*/ 85789 w 1374613"/>
              <a:gd name="connsiteY41" fmla="*/ 2241350 h 2878116"/>
              <a:gd name="connsiteX42" fmla="*/ 403370 w 1374613"/>
              <a:gd name="connsiteY42" fmla="*/ 2396532 h 2878116"/>
              <a:gd name="connsiteX43" fmla="*/ 554201 w 1374613"/>
              <a:gd name="connsiteY43" fmla="*/ 2548137 h 2878116"/>
              <a:gd name="connsiteX44" fmla="*/ 573200 w 1374613"/>
              <a:gd name="connsiteY44" fmla="*/ 2738642 h 2878116"/>
              <a:gd name="connsiteX45" fmla="*/ 411862 w 1374613"/>
              <a:gd name="connsiteY45" fmla="*/ 2611672 h 2878116"/>
              <a:gd name="connsiteX46" fmla="*/ 173964 w 1374613"/>
              <a:gd name="connsiteY46" fmla="*/ 2404859 h 2878116"/>
              <a:gd name="connsiteX47" fmla="*/ 172404 w 1374613"/>
              <a:gd name="connsiteY47" fmla="*/ 2495285 h 2878116"/>
              <a:gd name="connsiteX48" fmla="*/ 366008 w 1374613"/>
              <a:gd name="connsiteY48" fmla="*/ 2572877 h 2878116"/>
              <a:gd name="connsiteX49" fmla="*/ 423749 w 1374613"/>
              <a:gd name="connsiteY49" fmla="*/ 2731588 h 2878116"/>
              <a:gd name="connsiteX50" fmla="*/ 332042 w 1374613"/>
              <a:gd name="connsiteY50" fmla="*/ 2877954 h 2878116"/>
              <a:gd name="connsiteX51" fmla="*/ 252223 w 1374613"/>
              <a:gd name="connsiteY51" fmla="*/ 2791545 h 2878116"/>
              <a:gd name="connsiteX52" fmla="*/ 228447 w 1374613"/>
              <a:gd name="connsiteY52" fmla="*/ 2661050 h 2878116"/>
              <a:gd name="connsiteX53" fmla="*/ 107020 w 1374613"/>
              <a:gd name="connsiteY53" fmla="*/ 2806839 h 2878116"/>
              <a:gd name="connsiteX54" fmla="*/ 76282 w 1374613"/>
              <a:gd name="connsiteY54" fmla="*/ 2741793 h 2878116"/>
              <a:gd name="connsiteX55" fmla="*/ 221653 w 1374613"/>
              <a:gd name="connsiteY55" fmla="*/ 2574641 h 2878116"/>
              <a:gd name="connsiteX56" fmla="*/ 328646 w 1374613"/>
              <a:gd name="connsiteY56" fmla="*/ 2789781 h 2878116"/>
              <a:gd name="connsiteX57" fmla="*/ 340534 w 1374613"/>
              <a:gd name="connsiteY57" fmla="*/ 2645179 h 2878116"/>
              <a:gd name="connsiteX58" fmla="*/ 199576 w 1374613"/>
              <a:gd name="connsiteY58" fmla="*/ 2553479 h 2878116"/>
              <a:gd name="connsiteX59" fmla="*/ 63713 w 1374613"/>
              <a:gd name="connsiteY59" fmla="*/ 2502339 h 2878116"/>
              <a:gd name="connsiteX60" fmla="*/ 163685 w 1374613"/>
              <a:gd name="connsiteY60" fmla="*/ 2332150 h 2878116"/>
              <a:gd name="connsiteX61" fmla="*/ 434175 w 1374613"/>
              <a:gd name="connsiteY61" fmla="*/ 2524965 h 2878116"/>
              <a:gd name="connsiteX62" fmla="*/ 552820 w 1374613"/>
              <a:gd name="connsiteY62" fmla="*/ 2682210 h 2878116"/>
              <a:gd name="connsiteX63" fmla="*/ 523949 w 1374613"/>
              <a:gd name="connsiteY63" fmla="*/ 2602855 h 2878116"/>
              <a:gd name="connsiteX64" fmla="*/ 367706 w 1374613"/>
              <a:gd name="connsiteY64" fmla="*/ 2445908 h 2878116"/>
              <a:gd name="connsiteX65" fmla="*/ 153723 w 1374613"/>
              <a:gd name="connsiteY65" fmla="*/ 2281908 h 2878116"/>
              <a:gd name="connsiteX66" fmla="*/ 38237 w 1374613"/>
              <a:gd name="connsiteY66" fmla="*/ 2331284 h 2878116"/>
              <a:gd name="connsiteX67" fmla="*/ 4934 w 1374613"/>
              <a:gd name="connsiteY67" fmla="*/ 2175020 h 2878116"/>
              <a:gd name="connsiteX68" fmla="*/ 152024 w 1374613"/>
              <a:gd name="connsiteY68" fmla="*/ 2091454 h 2878116"/>
              <a:gd name="connsiteX69" fmla="*/ 316757 w 1374613"/>
              <a:gd name="connsiteY69" fmla="*/ 2179627 h 2878116"/>
              <a:gd name="connsiteX70" fmla="*/ 389785 w 1374613"/>
              <a:gd name="connsiteY70" fmla="*/ 2266036 h 2878116"/>
              <a:gd name="connsiteX71" fmla="*/ 501872 w 1374613"/>
              <a:gd name="connsiteY71" fmla="*/ 2144359 h 2878116"/>
              <a:gd name="connsiteX72" fmla="*/ 551123 w 1374613"/>
              <a:gd name="connsiteY72" fmla="*/ 2274854 h 2878116"/>
              <a:gd name="connsiteX73" fmla="*/ 573200 w 1374613"/>
              <a:gd name="connsiteY73" fmla="*/ 2451199 h 2878116"/>
              <a:gd name="connsiteX74" fmla="*/ 605466 w 1374613"/>
              <a:gd name="connsiteY74" fmla="*/ 2206079 h 2878116"/>
              <a:gd name="connsiteX75" fmla="*/ 692081 w 1374613"/>
              <a:gd name="connsiteY75" fmla="*/ 2370080 h 2878116"/>
              <a:gd name="connsiteX76" fmla="*/ 681890 w 1374613"/>
              <a:gd name="connsiteY76" fmla="*/ 2548188 h 2878116"/>
              <a:gd name="connsiteX77" fmla="*/ 776995 w 1374613"/>
              <a:gd name="connsiteY77" fmla="*/ 2333049 h 2878116"/>
              <a:gd name="connsiteX78" fmla="*/ 997773 w 1374613"/>
              <a:gd name="connsiteY78" fmla="*/ 2244874 h 2878116"/>
              <a:gd name="connsiteX79" fmla="*/ 872099 w 1374613"/>
              <a:gd name="connsiteY79" fmla="*/ 2444145 h 2878116"/>
              <a:gd name="connsiteX80" fmla="*/ 824547 w 1374613"/>
              <a:gd name="connsiteY80" fmla="*/ 2535845 h 2878116"/>
              <a:gd name="connsiteX81" fmla="*/ 916254 w 1374613"/>
              <a:gd name="connsiteY81" fmla="*/ 2445909 h 2878116"/>
              <a:gd name="connsiteX82" fmla="*/ 990979 w 1374613"/>
              <a:gd name="connsiteY82" fmla="*/ 2366554 h 2878116"/>
              <a:gd name="connsiteX83" fmla="*/ 1009661 w 1374613"/>
              <a:gd name="connsiteY83" fmla="*/ 2643415 h 2878116"/>
              <a:gd name="connsiteX84" fmla="*/ 768503 w 1374613"/>
              <a:gd name="connsiteY84" fmla="*/ 2689264 h 2878116"/>
              <a:gd name="connsiteX85" fmla="*/ 892478 w 1374613"/>
              <a:gd name="connsiteY85" fmla="*/ 2699845 h 2878116"/>
              <a:gd name="connsiteX86" fmla="*/ 1035136 w 1374613"/>
              <a:gd name="connsiteY86" fmla="*/ 2632836 h 2878116"/>
              <a:gd name="connsiteX87" fmla="*/ 1009635 w 1374613"/>
              <a:gd name="connsiteY87" fmla="*/ 2329196 h 2878116"/>
              <a:gd name="connsiteX88" fmla="*/ 1017570 w 1374613"/>
              <a:gd name="connsiteY88" fmla="*/ 2179957 h 2878116"/>
              <a:gd name="connsiteX89" fmla="*/ 802470 w 1374613"/>
              <a:gd name="connsiteY89" fmla="*/ 2283671 h 2878116"/>
              <a:gd name="connsiteX90" fmla="*/ 670003 w 1374613"/>
              <a:gd name="connsiteY90" fmla="*/ 2223715 h 2878116"/>
              <a:gd name="connsiteX91" fmla="*/ 763408 w 1374613"/>
              <a:gd name="connsiteY91" fmla="*/ 2109090 h 2878116"/>
              <a:gd name="connsiteX92" fmla="*/ 1126843 w 1374613"/>
              <a:gd name="connsiteY92" fmla="*/ 2015626 h 2878116"/>
              <a:gd name="connsiteX93" fmla="*/ 1135840 w 1374613"/>
              <a:gd name="connsiteY93" fmla="*/ 2261122 h 2878116"/>
              <a:gd name="connsiteX94" fmla="*/ 1210059 w 1374613"/>
              <a:gd name="connsiteY94" fmla="*/ 2638124 h 2878116"/>
              <a:gd name="connsiteX95" fmla="*/ 1269498 w 1374613"/>
              <a:gd name="connsiteY95" fmla="*/ 2754513 h 2878116"/>
              <a:gd name="connsiteX96" fmla="*/ 1179489 w 1374613"/>
              <a:gd name="connsiteY96" fmla="*/ 2498812 h 2878116"/>
              <a:gd name="connsiteX97" fmla="*/ 1145110 w 1374613"/>
              <a:gd name="connsiteY97" fmla="*/ 2330947 h 2878116"/>
              <a:gd name="connsiteX98" fmla="*/ 1177710 w 1374613"/>
              <a:gd name="connsiteY98" fmla="*/ 2038985 h 2878116"/>
              <a:gd name="connsiteX99" fmla="*/ 1028341 w 1374613"/>
              <a:gd name="connsiteY99" fmla="*/ 1941562 h 2878116"/>
              <a:gd name="connsiteX100" fmla="*/ 959712 w 1374613"/>
              <a:gd name="connsiteY100" fmla="*/ 1779813 h 2878116"/>
              <a:gd name="connsiteX101" fmla="*/ 790378 w 1374613"/>
              <a:gd name="connsiteY101" fmla="*/ 1680077 h 2878116"/>
              <a:gd name="connsiteX102" fmla="*/ 325165 w 1374613"/>
              <a:gd name="connsiteY102" fmla="*/ 1610998 h 2878116"/>
              <a:gd name="connsiteX103" fmla="*/ 220150 w 1374613"/>
              <a:gd name="connsiteY103" fmla="*/ 1304049 h 2878116"/>
              <a:gd name="connsiteX104" fmla="*/ 403728 w 1374613"/>
              <a:gd name="connsiteY104" fmla="*/ 1044351 h 2878116"/>
              <a:gd name="connsiteX105" fmla="*/ 797533 w 1374613"/>
              <a:gd name="connsiteY105" fmla="*/ 1220244 h 2878116"/>
              <a:gd name="connsiteX106" fmla="*/ 890385 w 1374613"/>
              <a:gd name="connsiteY106" fmla="*/ 960367 h 2878116"/>
              <a:gd name="connsiteX107" fmla="*/ 614496 w 1374613"/>
              <a:gd name="connsiteY107" fmla="*/ 640891 h 2878116"/>
              <a:gd name="connsiteX108" fmla="*/ 533321 w 1374613"/>
              <a:gd name="connsiteY108" fmla="*/ 17 h 2878116"/>
              <a:gd name="connsiteX109" fmla="*/ 636664 w 1374613"/>
              <a:gd name="connsiteY109" fmla="*/ 96209 h 2878116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3321 w 1374606"/>
              <a:gd name="connsiteY108" fmla="*/ 299 h 2878398"/>
              <a:gd name="connsiteX109" fmla="*/ 630944 w 1374606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1506952 h 4380930"/>
              <a:gd name="connsiteX1" fmla="*/ 634964 w 1374606"/>
              <a:gd name="connsiteY1" fmla="*/ 1586351 h 4380930"/>
              <a:gd name="connsiteX2" fmla="*/ 709515 w 1374606"/>
              <a:gd name="connsiteY2" fmla="*/ 2056223 h 4380930"/>
              <a:gd name="connsiteX3" fmla="*/ 1040797 w 1374606"/>
              <a:gd name="connsiteY3" fmla="*/ 2214066 h 4380930"/>
              <a:gd name="connsiteX4" fmla="*/ 1374590 w 1374606"/>
              <a:gd name="connsiteY4" fmla="*/ 2529228 h 4380930"/>
              <a:gd name="connsiteX5" fmla="*/ 1033535 w 1374606"/>
              <a:gd name="connsiteY5" fmla="*/ 3055276 h 4380930"/>
              <a:gd name="connsiteX6" fmla="*/ 726878 w 1374606"/>
              <a:gd name="connsiteY6" fmla="*/ 2827591 h 4380930"/>
              <a:gd name="connsiteX7" fmla="*/ 337149 w 1374606"/>
              <a:gd name="connsiteY7" fmla="*/ 2821079 h 4380930"/>
              <a:gd name="connsiteX8" fmla="*/ 716096 w 1374606"/>
              <a:gd name="connsiteY8" fmla="*/ 3087510 h 4380930"/>
              <a:gd name="connsiteX9" fmla="*/ 1011496 w 1374606"/>
              <a:gd name="connsiteY9" fmla="*/ 3198857 h 4380930"/>
              <a:gd name="connsiteX10" fmla="*/ 1084384 w 1374606"/>
              <a:gd name="connsiteY10" fmla="*/ 3386183 h 4380930"/>
              <a:gd name="connsiteX11" fmla="*/ 1230419 w 1374606"/>
              <a:gd name="connsiteY11" fmla="*/ 3484237 h 4380930"/>
              <a:gd name="connsiteX12" fmla="*/ 1209807 w 1374606"/>
              <a:gd name="connsiteY12" fmla="*/ 3869770 h 4380930"/>
              <a:gd name="connsiteX13" fmla="*/ 1303464 w 1374606"/>
              <a:gd name="connsiteY13" fmla="*/ 4139175 h 4380930"/>
              <a:gd name="connsiteX14" fmla="*/ 1271196 w 1374606"/>
              <a:gd name="connsiteY14" fmla="*/ 4336682 h 4380930"/>
              <a:gd name="connsiteX15" fmla="*/ 1164205 w 1374606"/>
              <a:gd name="connsiteY15" fmla="*/ 4199132 h 4380930"/>
              <a:gd name="connsiteX16" fmla="*/ 1077224 w 1374606"/>
              <a:gd name="connsiteY16" fmla="*/ 3845937 h 4380930"/>
              <a:gd name="connsiteX17" fmla="*/ 1052118 w 1374606"/>
              <a:gd name="connsiteY17" fmla="*/ 3617193 h 4380930"/>
              <a:gd name="connsiteX18" fmla="*/ 833038 w 1374606"/>
              <a:gd name="connsiteY18" fmla="*/ 3687733 h 4380930"/>
              <a:gd name="connsiteX19" fmla="*/ 760010 w 1374606"/>
              <a:gd name="connsiteY19" fmla="*/ 3719474 h 4380930"/>
              <a:gd name="connsiteX20" fmla="*/ 853417 w 1374606"/>
              <a:gd name="connsiteY20" fmla="*/ 3657753 h 4380930"/>
              <a:gd name="connsiteX21" fmla="*/ 1099346 w 1374606"/>
              <a:gd name="connsiteY21" fmla="*/ 3581535 h 4380930"/>
              <a:gd name="connsiteX22" fmla="*/ 1066905 w 1374606"/>
              <a:gd name="connsiteY22" fmla="*/ 3871041 h 4380930"/>
              <a:gd name="connsiteX23" fmla="*/ 1079291 w 1374606"/>
              <a:gd name="connsiteY23" fmla="*/ 4200896 h 4380930"/>
              <a:gd name="connsiteX24" fmla="*/ 855115 w 1374606"/>
              <a:gd name="connsiteY24" fmla="*/ 4267906 h 4380930"/>
              <a:gd name="connsiteX25" fmla="*/ 692080 w 1374606"/>
              <a:gd name="connsiteY25" fmla="*/ 4195605 h 4380930"/>
              <a:gd name="connsiteX26" fmla="*/ 957015 w 1374606"/>
              <a:gd name="connsiteY26" fmla="*/ 4100380 h 4380930"/>
              <a:gd name="connsiteX27" fmla="*/ 973997 w 1374606"/>
              <a:gd name="connsiteY27" fmla="*/ 3976939 h 4380930"/>
              <a:gd name="connsiteX28" fmla="*/ 907762 w 1374606"/>
              <a:gd name="connsiteY28" fmla="*/ 4077454 h 4380930"/>
              <a:gd name="connsiteX29" fmla="*/ 765107 w 1374606"/>
              <a:gd name="connsiteY29" fmla="*/ 4105669 h 4380930"/>
              <a:gd name="connsiteX30" fmla="*/ 778693 w 1374606"/>
              <a:gd name="connsiteY30" fmla="*/ 3964594 h 4380930"/>
              <a:gd name="connsiteX31" fmla="*/ 929839 w 1374606"/>
              <a:gd name="connsiteY31" fmla="*/ 3802357 h 4380930"/>
              <a:gd name="connsiteX32" fmla="*/ 754916 w 1374606"/>
              <a:gd name="connsiteY32" fmla="*/ 3982227 h 4380930"/>
              <a:gd name="connsiteX33" fmla="*/ 664907 w 1374606"/>
              <a:gd name="connsiteY33" fmla="*/ 4156810 h 4380930"/>
              <a:gd name="connsiteX34" fmla="*/ 636038 w 1374606"/>
              <a:gd name="connsiteY34" fmla="*/ 3946959 h 4380930"/>
              <a:gd name="connsiteX35" fmla="*/ 622450 w 1374606"/>
              <a:gd name="connsiteY35" fmla="*/ 3825282 h 4380930"/>
              <a:gd name="connsiteX36" fmla="*/ 610562 w 1374606"/>
              <a:gd name="connsiteY36" fmla="*/ 4065110 h 4380930"/>
              <a:gd name="connsiteX37" fmla="*/ 483190 w 1374606"/>
              <a:gd name="connsiteY37" fmla="*/ 3899346 h 4380930"/>
              <a:gd name="connsiteX38" fmla="*/ 478096 w 1374606"/>
              <a:gd name="connsiteY38" fmla="*/ 3751217 h 4380930"/>
              <a:gd name="connsiteX39" fmla="*/ 386388 w 1374606"/>
              <a:gd name="connsiteY39" fmla="*/ 3848206 h 4380930"/>
              <a:gd name="connsiteX40" fmla="*/ 301474 w 1374606"/>
              <a:gd name="connsiteY40" fmla="*/ 3775905 h 4380930"/>
              <a:gd name="connsiteX41" fmla="*/ 143532 w 1374606"/>
              <a:gd name="connsiteY41" fmla="*/ 3670097 h 4380930"/>
              <a:gd name="connsiteX42" fmla="*/ 85789 w 1374606"/>
              <a:gd name="connsiteY42" fmla="*/ 3744164 h 4380930"/>
              <a:gd name="connsiteX43" fmla="*/ 403370 w 1374606"/>
              <a:gd name="connsiteY43" fmla="*/ 3899346 h 4380930"/>
              <a:gd name="connsiteX44" fmla="*/ 554201 w 1374606"/>
              <a:gd name="connsiteY44" fmla="*/ 4050951 h 4380930"/>
              <a:gd name="connsiteX45" fmla="*/ 573200 w 1374606"/>
              <a:gd name="connsiteY45" fmla="*/ 4241456 h 4380930"/>
              <a:gd name="connsiteX46" fmla="*/ 411862 w 1374606"/>
              <a:gd name="connsiteY46" fmla="*/ 4114486 h 4380930"/>
              <a:gd name="connsiteX47" fmla="*/ 173964 w 1374606"/>
              <a:gd name="connsiteY47" fmla="*/ 3907673 h 4380930"/>
              <a:gd name="connsiteX48" fmla="*/ 172404 w 1374606"/>
              <a:gd name="connsiteY48" fmla="*/ 3998099 h 4380930"/>
              <a:gd name="connsiteX49" fmla="*/ 366008 w 1374606"/>
              <a:gd name="connsiteY49" fmla="*/ 4075691 h 4380930"/>
              <a:gd name="connsiteX50" fmla="*/ 423749 w 1374606"/>
              <a:gd name="connsiteY50" fmla="*/ 4234402 h 4380930"/>
              <a:gd name="connsiteX51" fmla="*/ 332042 w 1374606"/>
              <a:gd name="connsiteY51" fmla="*/ 4380768 h 4380930"/>
              <a:gd name="connsiteX52" fmla="*/ 252223 w 1374606"/>
              <a:gd name="connsiteY52" fmla="*/ 4294359 h 4380930"/>
              <a:gd name="connsiteX53" fmla="*/ 228447 w 1374606"/>
              <a:gd name="connsiteY53" fmla="*/ 4163864 h 4380930"/>
              <a:gd name="connsiteX54" fmla="*/ 107020 w 1374606"/>
              <a:gd name="connsiteY54" fmla="*/ 4309653 h 4380930"/>
              <a:gd name="connsiteX55" fmla="*/ 76282 w 1374606"/>
              <a:gd name="connsiteY55" fmla="*/ 4244607 h 4380930"/>
              <a:gd name="connsiteX56" fmla="*/ 221653 w 1374606"/>
              <a:gd name="connsiteY56" fmla="*/ 4077455 h 4380930"/>
              <a:gd name="connsiteX57" fmla="*/ 328646 w 1374606"/>
              <a:gd name="connsiteY57" fmla="*/ 4292595 h 4380930"/>
              <a:gd name="connsiteX58" fmla="*/ 340534 w 1374606"/>
              <a:gd name="connsiteY58" fmla="*/ 4147993 h 4380930"/>
              <a:gd name="connsiteX59" fmla="*/ 199576 w 1374606"/>
              <a:gd name="connsiteY59" fmla="*/ 4056293 h 4380930"/>
              <a:gd name="connsiteX60" fmla="*/ 63713 w 1374606"/>
              <a:gd name="connsiteY60" fmla="*/ 4005153 h 4380930"/>
              <a:gd name="connsiteX61" fmla="*/ 163685 w 1374606"/>
              <a:gd name="connsiteY61" fmla="*/ 3834964 h 4380930"/>
              <a:gd name="connsiteX62" fmla="*/ 434175 w 1374606"/>
              <a:gd name="connsiteY62" fmla="*/ 4027779 h 4380930"/>
              <a:gd name="connsiteX63" fmla="*/ 552820 w 1374606"/>
              <a:gd name="connsiteY63" fmla="*/ 4185024 h 4380930"/>
              <a:gd name="connsiteX64" fmla="*/ 523949 w 1374606"/>
              <a:gd name="connsiteY64" fmla="*/ 4105669 h 4380930"/>
              <a:gd name="connsiteX65" fmla="*/ 367706 w 1374606"/>
              <a:gd name="connsiteY65" fmla="*/ 3948722 h 4380930"/>
              <a:gd name="connsiteX66" fmla="*/ 153723 w 1374606"/>
              <a:gd name="connsiteY66" fmla="*/ 3784722 h 4380930"/>
              <a:gd name="connsiteX67" fmla="*/ 38237 w 1374606"/>
              <a:gd name="connsiteY67" fmla="*/ 3834098 h 4380930"/>
              <a:gd name="connsiteX68" fmla="*/ 4934 w 1374606"/>
              <a:gd name="connsiteY68" fmla="*/ 3677834 h 4380930"/>
              <a:gd name="connsiteX69" fmla="*/ 152024 w 1374606"/>
              <a:gd name="connsiteY69" fmla="*/ 3594268 h 4380930"/>
              <a:gd name="connsiteX70" fmla="*/ 316757 w 1374606"/>
              <a:gd name="connsiteY70" fmla="*/ 3682441 h 4380930"/>
              <a:gd name="connsiteX71" fmla="*/ 389785 w 1374606"/>
              <a:gd name="connsiteY71" fmla="*/ 3768850 h 4380930"/>
              <a:gd name="connsiteX72" fmla="*/ 501872 w 1374606"/>
              <a:gd name="connsiteY72" fmla="*/ 3647173 h 4380930"/>
              <a:gd name="connsiteX73" fmla="*/ 551123 w 1374606"/>
              <a:gd name="connsiteY73" fmla="*/ 3777668 h 4380930"/>
              <a:gd name="connsiteX74" fmla="*/ 573200 w 1374606"/>
              <a:gd name="connsiteY74" fmla="*/ 3954013 h 4380930"/>
              <a:gd name="connsiteX75" fmla="*/ 605466 w 1374606"/>
              <a:gd name="connsiteY75" fmla="*/ 3708893 h 4380930"/>
              <a:gd name="connsiteX76" fmla="*/ 692081 w 1374606"/>
              <a:gd name="connsiteY76" fmla="*/ 3872894 h 4380930"/>
              <a:gd name="connsiteX77" fmla="*/ 681890 w 1374606"/>
              <a:gd name="connsiteY77" fmla="*/ 4051002 h 4380930"/>
              <a:gd name="connsiteX78" fmla="*/ 776995 w 1374606"/>
              <a:gd name="connsiteY78" fmla="*/ 3835863 h 4380930"/>
              <a:gd name="connsiteX79" fmla="*/ 997773 w 1374606"/>
              <a:gd name="connsiteY79" fmla="*/ 3747688 h 4380930"/>
              <a:gd name="connsiteX80" fmla="*/ 872099 w 1374606"/>
              <a:gd name="connsiteY80" fmla="*/ 3946959 h 4380930"/>
              <a:gd name="connsiteX81" fmla="*/ 824547 w 1374606"/>
              <a:gd name="connsiteY81" fmla="*/ 4038659 h 4380930"/>
              <a:gd name="connsiteX82" fmla="*/ 916254 w 1374606"/>
              <a:gd name="connsiteY82" fmla="*/ 3948723 h 4380930"/>
              <a:gd name="connsiteX83" fmla="*/ 990979 w 1374606"/>
              <a:gd name="connsiteY83" fmla="*/ 3869368 h 4380930"/>
              <a:gd name="connsiteX84" fmla="*/ 1009661 w 1374606"/>
              <a:gd name="connsiteY84" fmla="*/ 4146229 h 4380930"/>
              <a:gd name="connsiteX85" fmla="*/ 768503 w 1374606"/>
              <a:gd name="connsiteY85" fmla="*/ 4192078 h 4380930"/>
              <a:gd name="connsiteX86" fmla="*/ 892478 w 1374606"/>
              <a:gd name="connsiteY86" fmla="*/ 4202659 h 4380930"/>
              <a:gd name="connsiteX87" fmla="*/ 1035136 w 1374606"/>
              <a:gd name="connsiteY87" fmla="*/ 4135650 h 4380930"/>
              <a:gd name="connsiteX88" fmla="*/ 1009635 w 1374606"/>
              <a:gd name="connsiteY88" fmla="*/ 3832010 h 4380930"/>
              <a:gd name="connsiteX89" fmla="*/ 1017570 w 1374606"/>
              <a:gd name="connsiteY89" fmla="*/ 3682771 h 4380930"/>
              <a:gd name="connsiteX90" fmla="*/ 802470 w 1374606"/>
              <a:gd name="connsiteY90" fmla="*/ 3786485 h 4380930"/>
              <a:gd name="connsiteX91" fmla="*/ 670003 w 1374606"/>
              <a:gd name="connsiteY91" fmla="*/ 3726529 h 4380930"/>
              <a:gd name="connsiteX92" fmla="*/ 763408 w 1374606"/>
              <a:gd name="connsiteY92" fmla="*/ 3611904 h 4380930"/>
              <a:gd name="connsiteX93" fmla="*/ 1126843 w 1374606"/>
              <a:gd name="connsiteY93" fmla="*/ 3518440 h 4380930"/>
              <a:gd name="connsiteX94" fmla="*/ 1135840 w 1374606"/>
              <a:gd name="connsiteY94" fmla="*/ 3763936 h 4380930"/>
              <a:gd name="connsiteX95" fmla="*/ 1210059 w 1374606"/>
              <a:gd name="connsiteY95" fmla="*/ 4140938 h 4380930"/>
              <a:gd name="connsiteX96" fmla="*/ 1269498 w 1374606"/>
              <a:gd name="connsiteY96" fmla="*/ 4257327 h 4380930"/>
              <a:gd name="connsiteX97" fmla="*/ 1179489 w 1374606"/>
              <a:gd name="connsiteY97" fmla="*/ 4001626 h 4380930"/>
              <a:gd name="connsiteX98" fmla="*/ 1145110 w 1374606"/>
              <a:gd name="connsiteY98" fmla="*/ 3833761 h 4380930"/>
              <a:gd name="connsiteX99" fmla="*/ 1177710 w 1374606"/>
              <a:gd name="connsiteY99" fmla="*/ 3541799 h 4380930"/>
              <a:gd name="connsiteX100" fmla="*/ 1028341 w 1374606"/>
              <a:gd name="connsiteY100" fmla="*/ 3444376 h 4380930"/>
              <a:gd name="connsiteX101" fmla="*/ 959712 w 1374606"/>
              <a:gd name="connsiteY101" fmla="*/ 3282627 h 4380930"/>
              <a:gd name="connsiteX102" fmla="*/ 790378 w 1374606"/>
              <a:gd name="connsiteY102" fmla="*/ 3182891 h 4380930"/>
              <a:gd name="connsiteX103" fmla="*/ 325165 w 1374606"/>
              <a:gd name="connsiteY103" fmla="*/ 3113812 h 4380930"/>
              <a:gd name="connsiteX104" fmla="*/ 220150 w 1374606"/>
              <a:gd name="connsiteY104" fmla="*/ 2806863 h 4380930"/>
              <a:gd name="connsiteX105" fmla="*/ 403728 w 1374606"/>
              <a:gd name="connsiteY105" fmla="*/ 2547165 h 4380930"/>
              <a:gd name="connsiteX106" fmla="*/ 797533 w 1374606"/>
              <a:gd name="connsiteY106" fmla="*/ 2723058 h 4380930"/>
              <a:gd name="connsiteX107" fmla="*/ 890385 w 1374606"/>
              <a:gd name="connsiteY107" fmla="*/ 2463181 h 4380930"/>
              <a:gd name="connsiteX108" fmla="*/ 614496 w 1374606"/>
              <a:gd name="connsiteY108" fmla="*/ 2143705 h 4380930"/>
              <a:gd name="connsiteX109" fmla="*/ 534854 w 1374606"/>
              <a:gd name="connsiteY109" fmla="*/ 1583381 h 4380930"/>
              <a:gd name="connsiteX110" fmla="*/ 444652 w 1374606"/>
              <a:gd name="connsiteY110" fmla="*/ 1 h 4380930"/>
              <a:gd name="connsiteX111" fmla="*/ 630944 w 1374606"/>
              <a:gd name="connsiteY111" fmla="*/ 1506952 h 438093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599"/>
              <a:gd name="connsiteY0" fmla="*/ 132 h 4385850"/>
              <a:gd name="connsiteX1" fmla="*/ 634964 w 1374599"/>
              <a:gd name="connsiteY1" fmla="*/ 1591271 h 4385850"/>
              <a:gd name="connsiteX2" fmla="*/ 709515 w 1374599"/>
              <a:gd name="connsiteY2" fmla="*/ 2061143 h 4385850"/>
              <a:gd name="connsiteX3" fmla="*/ 1040797 w 1374599"/>
              <a:gd name="connsiteY3" fmla="*/ 2218986 h 4385850"/>
              <a:gd name="connsiteX4" fmla="*/ 1374590 w 1374599"/>
              <a:gd name="connsiteY4" fmla="*/ 2534148 h 4385850"/>
              <a:gd name="connsiteX5" fmla="*/ 1033535 w 1374599"/>
              <a:gd name="connsiteY5" fmla="*/ 3060196 h 4385850"/>
              <a:gd name="connsiteX6" fmla="*/ 726878 w 1374599"/>
              <a:gd name="connsiteY6" fmla="*/ 2832511 h 4385850"/>
              <a:gd name="connsiteX7" fmla="*/ 337149 w 1374599"/>
              <a:gd name="connsiteY7" fmla="*/ 2825999 h 4385850"/>
              <a:gd name="connsiteX8" fmla="*/ 716096 w 1374599"/>
              <a:gd name="connsiteY8" fmla="*/ 3092430 h 4385850"/>
              <a:gd name="connsiteX9" fmla="*/ 1011496 w 1374599"/>
              <a:gd name="connsiteY9" fmla="*/ 3203777 h 4385850"/>
              <a:gd name="connsiteX10" fmla="*/ 1084384 w 1374599"/>
              <a:gd name="connsiteY10" fmla="*/ 3391103 h 4385850"/>
              <a:gd name="connsiteX11" fmla="*/ 1230419 w 1374599"/>
              <a:gd name="connsiteY11" fmla="*/ 3489157 h 4385850"/>
              <a:gd name="connsiteX12" fmla="*/ 1209807 w 1374599"/>
              <a:gd name="connsiteY12" fmla="*/ 3874690 h 4385850"/>
              <a:gd name="connsiteX13" fmla="*/ 1303464 w 1374599"/>
              <a:gd name="connsiteY13" fmla="*/ 4144095 h 4385850"/>
              <a:gd name="connsiteX14" fmla="*/ 1271196 w 1374599"/>
              <a:gd name="connsiteY14" fmla="*/ 4341602 h 4385850"/>
              <a:gd name="connsiteX15" fmla="*/ 1164205 w 1374599"/>
              <a:gd name="connsiteY15" fmla="*/ 4204052 h 4385850"/>
              <a:gd name="connsiteX16" fmla="*/ 1077224 w 1374599"/>
              <a:gd name="connsiteY16" fmla="*/ 3850857 h 4385850"/>
              <a:gd name="connsiteX17" fmla="*/ 1052118 w 1374599"/>
              <a:gd name="connsiteY17" fmla="*/ 3622113 h 4385850"/>
              <a:gd name="connsiteX18" fmla="*/ 833038 w 1374599"/>
              <a:gd name="connsiteY18" fmla="*/ 3692653 h 4385850"/>
              <a:gd name="connsiteX19" fmla="*/ 760010 w 1374599"/>
              <a:gd name="connsiteY19" fmla="*/ 3724394 h 4385850"/>
              <a:gd name="connsiteX20" fmla="*/ 853417 w 1374599"/>
              <a:gd name="connsiteY20" fmla="*/ 3662673 h 4385850"/>
              <a:gd name="connsiteX21" fmla="*/ 1099346 w 1374599"/>
              <a:gd name="connsiteY21" fmla="*/ 3586455 h 4385850"/>
              <a:gd name="connsiteX22" fmla="*/ 1066905 w 1374599"/>
              <a:gd name="connsiteY22" fmla="*/ 3875961 h 4385850"/>
              <a:gd name="connsiteX23" fmla="*/ 1079291 w 1374599"/>
              <a:gd name="connsiteY23" fmla="*/ 4205816 h 4385850"/>
              <a:gd name="connsiteX24" fmla="*/ 855115 w 1374599"/>
              <a:gd name="connsiteY24" fmla="*/ 4272826 h 4385850"/>
              <a:gd name="connsiteX25" fmla="*/ 692080 w 1374599"/>
              <a:gd name="connsiteY25" fmla="*/ 4200525 h 4385850"/>
              <a:gd name="connsiteX26" fmla="*/ 957015 w 1374599"/>
              <a:gd name="connsiteY26" fmla="*/ 4105300 h 4385850"/>
              <a:gd name="connsiteX27" fmla="*/ 973997 w 1374599"/>
              <a:gd name="connsiteY27" fmla="*/ 3981859 h 4385850"/>
              <a:gd name="connsiteX28" fmla="*/ 907762 w 1374599"/>
              <a:gd name="connsiteY28" fmla="*/ 4082374 h 4385850"/>
              <a:gd name="connsiteX29" fmla="*/ 765107 w 1374599"/>
              <a:gd name="connsiteY29" fmla="*/ 4110589 h 4385850"/>
              <a:gd name="connsiteX30" fmla="*/ 778693 w 1374599"/>
              <a:gd name="connsiteY30" fmla="*/ 3969514 h 4385850"/>
              <a:gd name="connsiteX31" fmla="*/ 929839 w 1374599"/>
              <a:gd name="connsiteY31" fmla="*/ 3807277 h 4385850"/>
              <a:gd name="connsiteX32" fmla="*/ 754916 w 1374599"/>
              <a:gd name="connsiteY32" fmla="*/ 3987147 h 4385850"/>
              <a:gd name="connsiteX33" fmla="*/ 664907 w 1374599"/>
              <a:gd name="connsiteY33" fmla="*/ 4161730 h 4385850"/>
              <a:gd name="connsiteX34" fmla="*/ 636038 w 1374599"/>
              <a:gd name="connsiteY34" fmla="*/ 3951879 h 4385850"/>
              <a:gd name="connsiteX35" fmla="*/ 622450 w 1374599"/>
              <a:gd name="connsiteY35" fmla="*/ 3830202 h 4385850"/>
              <a:gd name="connsiteX36" fmla="*/ 610562 w 1374599"/>
              <a:gd name="connsiteY36" fmla="*/ 4070030 h 4385850"/>
              <a:gd name="connsiteX37" fmla="*/ 483190 w 1374599"/>
              <a:gd name="connsiteY37" fmla="*/ 3904266 h 4385850"/>
              <a:gd name="connsiteX38" fmla="*/ 478096 w 1374599"/>
              <a:gd name="connsiteY38" fmla="*/ 3756137 h 4385850"/>
              <a:gd name="connsiteX39" fmla="*/ 386388 w 1374599"/>
              <a:gd name="connsiteY39" fmla="*/ 3853126 h 4385850"/>
              <a:gd name="connsiteX40" fmla="*/ 301474 w 1374599"/>
              <a:gd name="connsiteY40" fmla="*/ 3780825 h 4385850"/>
              <a:gd name="connsiteX41" fmla="*/ 143532 w 1374599"/>
              <a:gd name="connsiteY41" fmla="*/ 3675017 h 4385850"/>
              <a:gd name="connsiteX42" fmla="*/ 85789 w 1374599"/>
              <a:gd name="connsiteY42" fmla="*/ 3749084 h 4385850"/>
              <a:gd name="connsiteX43" fmla="*/ 403370 w 1374599"/>
              <a:gd name="connsiteY43" fmla="*/ 3904266 h 4385850"/>
              <a:gd name="connsiteX44" fmla="*/ 554201 w 1374599"/>
              <a:gd name="connsiteY44" fmla="*/ 4055871 h 4385850"/>
              <a:gd name="connsiteX45" fmla="*/ 573200 w 1374599"/>
              <a:gd name="connsiteY45" fmla="*/ 4246376 h 4385850"/>
              <a:gd name="connsiteX46" fmla="*/ 411862 w 1374599"/>
              <a:gd name="connsiteY46" fmla="*/ 4119406 h 4385850"/>
              <a:gd name="connsiteX47" fmla="*/ 173964 w 1374599"/>
              <a:gd name="connsiteY47" fmla="*/ 3912593 h 4385850"/>
              <a:gd name="connsiteX48" fmla="*/ 172404 w 1374599"/>
              <a:gd name="connsiteY48" fmla="*/ 4003019 h 4385850"/>
              <a:gd name="connsiteX49" fmla="*/ 366008 w 1374599"/>
              <a:gd name="connsiteY49" fmla="*/ 4080611 h 4385850"/>
              <a:gd name="connsiteX50" fmla="*/ 423749 w 1374599"/>
              <a:gd name="connsiteY50" fmla="*/ 4239322 h 4385850"/>
              <a:gd name="connsiteX51" fmla="*/ 332042 w 1374599"/>
              <a:gd name="connsiteY51" fmla="*/ 4385688 h 4385850"/>
              <a:gd name="connsiteX52" fmla="*/ 252223 w 1374599"/>
              <a:gd name="connsiteY52" fmla="*/ 4299279 h 4385850"/>
              <a:gd name="connsiteX53" fmla="*/ 228447 w 1374599"/>
              <a:gd name="connsiteY53" fmla="*/ 4168784 h 4385850"/>
              <a:gd name="connsiteX54" fmla="*/ 107020 w 1374599"/>
              <a:gd name="connsiteY54" fmla="*/ 4314573 h 4385850"/>
              <a:gd name="connsiteX55" fmla="*/ 76282 w 1374599"/>
              <a:gd name="connsiteY55" fmla="*/ 4249527 h 4385850"/>
              <a:gd name="connsiteX56" fmla="*/ 221653 w 1374599"/>
              <a:gd name="connsiteY56" fmla="*/ 4082375 h 4385850"/>
              <a:gd name="connsiteX57" fmla="*/ 328646 w 1374599"/>
              <a:gd name="connsiteY57" fmla="*/ 4297515 h 4385850"/>
              <a:gd name="connsiteX58" fmla="*/ 340534 w 1374599"/>
              <a:gd name="connsiteY58" fmla="*/ 4152913 h 4385850"/>
              <a:gd name="connsiteX59" fmla="*/ 199576 w 1374599"/>
              <a:gd name="connsiteY59" fmla="*/ 4061213 h 4385850"/>
              <a:gd name="connsiteX60" fmla="*/ 63713 w 1374599"/>
              <a:gd name="connsiteY60" fmla="*/ 4010073 h 4385850"/>
              <a:gd name="connsiteX61" fmla="*/ 163685 w 1374599"/>
              <a:gd name="connsiteY61" fmla="*/ 3839884 h 4385850"/>
              <a:gd name="connsiteX62" fmla="*/ 434175 w 1374599"/>
              <a:gd name="connsiteY62" fmla="*/ 4032699 h 4385850"/>
              <a:gd name="connsiteX63" fmla="*/ 552820 w 1374599"/>
              <a:gd name="connsiteY63" fmla="*/ 4189944 h 4385850"/>
              <a:gd name="connsiteX64" fmla="*/ 523949 w 1374599"/>
              <a:gd name="connsiteY64" fmla="*/ 4110589 h 4385850"/>
              <a:gd name="connsiteX65" fmla="*/ 367706 w 1374599"/>
              <a:gd name="connsiteY65" fmla="*/ 3953642 h 4385850"/>
              <a:gd name="connsiteX66" fmla="*/ 153723 w 1374599"/>
              <a:gd name="connsiteY66" fmla="*/ 3789642 h 4385850"/>
              <a:gd name="connsiteX67" fmla="*/ 38237 w 1374599"/>
              <a:gd name="connsiteY67" fmla="*/ 3839018 h 4385850"/>
              <a:gd name="connsiteX68" fmla="*/ 4934 w 1374599"/>
              <a:gd name="connsiteY68" fmla="*/ 3682754 h 4385850"/>
              <a:gd name="connsiteX69" fmla="*/ 152024 w 1374599"/>
              <a:gd name="connsiteY69" fmla="*/ 3599188 h 4385850"/>
              <a:gd name="connsiteX70" fmla="*/ 316757 w 1374599"/>
              <a:gd name="connsiteY70" fmla="*/ 3687361 h 4385850"/>
              <a:gd name="connsiteX71" fmla="*/ 389785 w 1374599"/>
              <a:gd name="connsiteY71" fmla="*/ 3773770 h 4385850"/>
              <a:gd name="connsiteX72" fmla="*/ 501872 w 1374599"/>
              <a:gd name="connsiteY72" fmla="*/ 3652093 h 4385850"/>
              <a:gd name="connsiteX73" fmla="*/ 551123 w 1374599"/>
              <a:gd name="connsiteY73" fmla="*/ 3782588 h 4385850"/>
              <a:gd name="connsiteX74" fmla="*/ 573200 w 1374599"/>
              <a:gd name="connsiteY74" fmla="*/ 3958933 h 4385850"/>
              <a:gd name="connsiteX75" fmla="*/ 605466 w 1374599"/>
              <a:gd name="connsiteY75" fmla="*/ 3713813 h 4385850"/>
              <a:gd name="connsiteX76" fmla="*/ 692081 w 1374599"/>
              <a:gd name="connsiteY76" fmla="*/ 3877814 h 4385850"/>
              <a:gd name="connsiteX77" fmla="*/ 681890 w 1374599"/>
              <a:gd name="connsiteY77" fmla="*/ 4055922 h 4385850"/>
              <a:gd name="connsiteX78" fmla="*/ 776995 w 1374599"/>
              <a:gd name="connsiteY78" fmla="*/ 3840783 h 4385850"/>
              <a:gd name="connsiteX79" fmla="*/ 997773 w 1374599"/>
              <a:gd name="connsiteY79" fmla="*/ 3752608 h 4385850"/>
              <a:gd name="connsiteX80" fmla="*/ 872099 w 1374599"/>
              <a:gd name="connsiteY80" fmla="*/ 3951879 h 4385850"/>
              <a:gd name="connsiteX81" fmla="*/ 824547 w 1374599"/>
              <a:gd name="connsiteY81" fmla="*/ 4043579 h 4385850"/>
              <a:gd name="connsiteX82" fmla="*/ 916254 w 1374599"/>
              <a:gd name="connsiteY82" fmla="*/ 3953643 h 4385850"/>
              <a:gd name="connsiteX83" fmla="*/ 990979 w 1374599"/>
              <a:gd name="connsiteY83" fmla="*/ 3874288 h 4385850"/>
              <a:gd name="connsiteX84" fmla="*/ 1009661 w 1374599"/>
              <a:gd name="connsiteY84" fmla="*/ 4151149 h 4385850"/>
              <a:gd name="connsiteX85" fmla="*/ 768503 w 1374599"/>
              <a:gd name="connsiteY85" fmla="*/ 4196998 h 4385850"/>
              <a:gd name="connsiteX86" fmla="*/ 892478 w 1374599"/>
              <a:gd name="connsiteY86" fmla="*/ 4207579 h 4385850"/>
              <a:gd name="connsiteX87" fmla="*/ 1035136 w 1374599"/>
              <a:gd name="connsiteY87" fmla="*/ 4140570 h 4385850"/>
              <a:gd name="connsiteX88" fmla="*/ 1009635 w 1374599"/>
              <a:gd name="connsiteY88" fmla="*/ 3836930 h 4385850"/>
              <a:gd name="connsiteX89" fmla="*/ 1017570 w 1374599"/>
              <a:gd name="connsiteY89" fmla="*/ 3687691 h 4385850"/>
              <a:gd name="connsiteX90" fmla="*/ 802470 w 1374599"/>
              <a:gd name="connsiteY90" fmla="*/ 3791405 h 4385850"/>
              <a:gd name="connsiteX91" fmla="*/ 670003 w 1374599"/>
              <a:gd name="connsiteY91" fmla="*/ 3731449 h 4385850"/>
              <a:gd name="connsiteX92" fmla="*/ 763408 w 1374599"/>
              <a:gd name="connsiteY92" fmla="*/ 3616824 h 4385850"/>
              <a:gd name="connsiteX93" fmla="*/ 1126843 w 1374599"/>
              <a:gd name="connsiteY93" fmla="*/ 3523360 h 4385850"/>
              <a:gd name="connsiteX94" fmla="*/ 1135840 w 1374599"/>
              <a:gd name="connsiteY94" fmla="*/ 3768856 h 4385850"/>
              <a:gd name="connsiteX95" fmla="*/ 1210059 w 1374599"/>
              <a:gd name="connsiteY95" fmla="*/ 4145858 h 4385850"/>
              <a:gd name="connsiteX96" fmla="*/ 1269498 w 1374599"/>
              <a:gd name="connsiteY96" fmla="*/ 4262247 h 4385850"/>
              <a:gd name="connsiteX97" fmla="*/ 1179489 w 1374599"/>
              <a:gd name="connsiteY97" fmla="*/ 4006546 h 4385850"/>
              <a:gd name="connsiteX98" fmla="*/ 1145110 w 1374599"/>
              <a:gd name="connsiteY98" fmla="*/ 3838681 h 4385850"/>
              <a:gd name="connsiteX99" fmla="*/ 1177710 w 1374599"/>
              <a:gd name="connsiteY99" fmla="*/ 3546719 h 4385850"/>
              <a:gd name="connsiteX100" fmla="*/ 1028341 w 1374599"/>
              <a:gd name="connsiteY100" fmla="*/ 3449296 h 4385850"/>
              <a:gd name="connsiteX101" fmla="*/ 959712 w 1374599"/>
              <a:gd name="connsiteY101" fmla="*/ 3287547 h 4385850"/>
              <a:gd name="connsiteX102" fmla="*/ 790378 w 1374599"/>
              <a:gd name="connsiteY102" fmla="*/ 3187811 h 4385850"/>
              <a:gd name="connsiteX103" fmla="*/ 325165 w 1374599"/>
              <a:gd name="connsiteY103" fmla="*/ 3118732 h 4385850"/>
              <a:gd name="connsiteX104" fmla="*/ 220150 w 1374599"/>
              <a:gd name="connsiteY104" fmla="*/ 2811783 h 4385850"/>
              <a:gd name="connsiteX105" fmla="*/ 403728 w 1374599"/>
              <a:gd name="connsiteY105" fmla="*/ 2552085 h 4385850"/>
              <a:gd name="connsiteX106" fmla="*/ 797533 w 1374599"/>
              <a:gd name="connsiteY106" fmla="*/ 2727978 h 4385850"/>
              <a:gd name="connsiteX107" fmla="*/ 890385 w 1374599"/>
              <a:gd name="connsiteY107" fmla="*/ 2468101 h 4385850"/>
              <a:gd name="connsiteX108" fmla="*/ 614496 w 1374599"/>
              <a:gd name="connsiteY108" fmla="*/ 2148625 h 4385850"/>
              <a:gd name="connsiteX109" fmla="*/ 534854 w 1374599"/>
              <a:gd name="connsiteY109" fmla="*/ 1588301 h 4385850"/>
              <a:gd name="connsiteX110" fmla="*/ 444652 w 1374599"/>
              <a:gd name="connsiteY110" fmla="*/ 4921 h 4385850"/>
              <a:gd name="connsiteX111" fmla="*/ 519393 w 1374599"/>
              <a:gd name="connsiteY111" fmla="*/ 132 h 4385850"/>
              <a:gd name="connsiteX0" fmla="*/ 519393 w 1374595"/>
              <a:gd name="connsiteY0" fmla="*/ 132 h 4385850"/>
              <a:gd name="connsiteX1" fmla="*/ 634964 w 1374595"/>
              <a:gd name="connsiteY1" fmla="*/ 1591271 h 4385850"/>
              <a:gd name="connsiteX2" fmla="*/ 709515 w 1374595"/>
              <a:gd name="connsiteY2" fmla="*/ 2061143 h 4385850"/>
              <a:gd name="connsiteX3" fmla="*/ 1040797 w 1374595"/>
              <a:gd name="connsiteY3" fmla="*/ 2218986 h 4385850"/>
              <a:gd name="connsiteX4" fmla="*/ 1374590 w 1374595"/>
              <a:gd name="connsiteY4" fmla="*/ 2534148 h 4385850"/>
              <a:gd name="connsiteX5" fmla="*/ 1033535 w 1374595"/>
              <a:gd name="connsiteY5" fmla="*/ 3060196 h 4385850"/>
              <a:gd name="connsiteX6" fmla="*/ 726878 w 1374595"/>
              <a:gd name="connsiteY6" fmla="*/ 2832511 h 4385850"/>
              <a:gd name="connsiteX7" fmla="*/ 337149 w 1374595"/>
              <a:gd name="connsiteY7" fmla="*/ 2825999 h 4385850"/>
              <a:gd name="connsiteX8" fmla="*/ 716096 w 1374595"/>
              <a:gd name="connsiteY8" fmla="*/ 3092430 h 4385850"/>
              <a:gd name="connsiteX9" fmla="*/ 1011496 w 1374595"/>
              <a:gd name="connsiteY9" fmla="*/ 3203777 h 4385850"/>
              <a:gd name="connsiteX10" fmla="*/ 1084384 w 1374595"/>
              <a:gd name="connsiteY10" fmla="*/ 3391103 h 4385850"/>
              <a:gd name="connsiteX11" fmla="*/ 1230419 w 1374595"/>
              <a:gd name="connsiteY11" fmla="*/ 3489157 h 4385850"/>
              <a:gd name="connsiteX12" fmla="*/ 1209807 w 1374595"/>
              <a:gd name="connsiteY12" fmla="*/ 3874690 h 4385850"/>
              <a:gd name="connsiteX13" fmla="*/ 1303464 w 1374595"/>
              <a:gd name="connsiteY13" fmla="*/ 4144095 h 4385850"/>
              <a:gd name="connsiteX14" fmla="*/ 1271196 w 1374595"/>
              <a:gd name="connsiteY14" fmla="*/ 4341602 h 4385850"/>
              <a:gd name="connsiteX15" fmla="*/ 1164205 w 1374595"/>
              <a:gd name="connsiteY15" fmla="*/ 4204052 h 4385850"/>
              <a:gd name="connsiteX16" fmla="*/ 1077224 w 1374595"/>
              <a:gd name="connsiteY16" fmla="*/ 3850857 h 4385850"/>
              <a:gd name="connsiteX17" fmla="*/ 1052118 w 1374595"/>
              <a:gd name="connsiteY17" fmla="*/ 3622113 h 4385850"/>
              <a:gd name="connsiteX18" fmla="*/ 833038 w 1374595"/>
              <a:gd name="connsiteY18" fmla="*/ 3692653 h 4385850"/>
              <a:gd name="connsiteX19" fmla="*/ 760010 w 1374595"/>
              <a:gd name="connsiteY19" fmla="*/ 3724394 h 4385850"/>
              <a:gd name="connsiteX20" fmla="*/ 853417 w 1374595"/>
              <a:gd name="connsiteY20" fmla="*/ 3662673 h 4385850"/>
              <a:gd name="connsiteX21" fmla="*/ 1099346 w 1374595"/>
              <a:gd name="connsiteY21" fmla="*/ 3586455 h 4385850"/>
              <a:gd name="connsiteX22" fmla="*/ 1066905 w 1374595"/>
              <a:gd name="connsiteY22" fmla="*/ 3875961 h 4385850"/>
              <a:gd name="connsiteX23" fmla="*/ 1079291 w 1374595"/>
              <a:gd name="connsiteY23" fmla="*/ 4205816 h 4385850"/>
              <a:gd name="connsiteX24" fmla="*/ 855115 w 1374595"/>
              <a:gd name="connsiteY24" fmla="*/ 4272826 h 4385850"/>
              <a:gd name="connsiteX25" fmla="*/ 692080 w 1374595"/>
              <a:gd name="connsiteY25" fmla="*/ 4200525 h 4385850"/>
              <a:gd name="connsiteX26" fmla="*/ 957015 w 1374595"/>
              <a:gd name="connsiteY26" fmla="*/ 4105300 h 4385850"/>
              <a:gd name="connsiteX27" fmla="*/ 973997 w 1374595"/>
              <a:gd name="connsiteY27" fmla="*/ 3981859 h 4385850"/>
              <a:gd name="connsiteX28" fmla="*/ 907762 w 1374595"/>
              <a:gd name="connsiteY28" fmla="*/ 4082374 h 4385850"/>
              <a:gd name="connsiteX29" fmla="*/ 765107 w 1374595"/>
              <a:gd name="connsiteY29" fmla="*/ 4110589 h 4385850"/>
              <a:gd name="connsiteX30" fmla="*/ 778693 w 1374595"/>
              <a:gd name="connsiteY30" fmla="*/ 3969514 h 4385850"/>
              <a:gd name="connsiteX31" fmla="*/ 929839 w 1374595"/>
              <a:gd name="connsiteY31" fmla="*/ 3807277 h 4385850"/>
              <a:gd name="connsiteX32" fmla="*/ 754916 w 1374595"/>
              <a:gd name="connsiteY32" fmla="*/ 3987147 h 4385850"/>
              <a:gd name="connsiteX33" fmla="*/ 664907 w 1374595"/>
              <a:gd name="connsiteY33" fmla="*/ 4161730 h 4385850"/>
              <a:gd name="connsiteX34" fmla="*/ 636038 w 1374595"/>
              <a:gd name="connsiteY34" fmla="*/ 3951879 h 4385850"/>
              <a:gd name="connsiteX35" fmla="*/ 622450 w 1374595"/>
              <a:gd name="connsiteY35" fmla="*/ 3830202 h 4385850"/>
              <a:gd name="connsiteX36" fmla="*/ 610562 w 1374595"/>
              <a:gd name="connsiteY36" fmla="*/ 4070030 h 4385850"/>
              <a:gd name="connsiteX37" fmla="*/ 483190 w 1374595"/>
              <a:gd name="connsiteY37" fmla="*/ 3904266 h 4385850"/>
              <a:gd name="connsiteX38" fmla="*/ 478096 w 1374595"/>
              <a:gd name="connsiteY38" fmla="*/ 3756137 h 4385850"/>
              <a:gd name="connsiteX39" fmla="*/ 386388 w 1374595"/>
              <a:gd name="connsiteY39" fmla="*/ 3853126 h 4385850"/>
              <a:gd name="connsiteX40" fmla="*/ 301474 w 1374595"/>
              <a:gd name="connsiteY40" fmla="*/ 3780825 h 4385850"/>
              <a:gd name="connsiteX41" fmla="*/ 143532 w 1374595"/>
              <a:gd name="connsiteY41" fmla="*/ 3675017 h 4385850"/>
              <a:gd name="connsiteX42" fmla="*/ 85789 w 1374595"/>
              <a:gd name="connsiteY42" fmla="*/ 3749084 h 4385850"/>
              <a:gd name="connsiteX43" fmla="*/ 403370 w 1374595"/>
              <a:gd name="connsiteY43" fmla="*/ 3904266 h 4385850"/>
              <a:gd name="connsiteX44" fmla="*/ 554201 w 1374595"/>
              <a:gd name="connsiteY44" fmla="*/ 4055871 h 4385850"/>
              <a:gd name="connsiteX45" fmla="*/ 573200 w 1374595"/>
              <a:gd name="connsiteY45" fmla="*/ 4246376 h 4385850"/>
              <a:gd name="connsiteX46" fmla="*/ 411862 w 1374595"/>
              <a:gd name="connsiteY46" fmla="*/ 4119406 h 4385850"/>
              <a:gd name="connsiteX47" fmla="*/ 173964 w 1374595"/>
              <a:gd name="connsiteY47" fmla="*/ 3912593 h 4385850"/>
              <a:gd name="connsiteX48" fmla="*/ 172404 w 1374595"/>
              <a:gd name="connsiteY48" fmla="*/ 4003019 h 4385850"/>
              <a:gd name="connsiteX49" fmla="*/ 366008 w 1374595"/>
              <a:gd name="connsiteY49" fmla="*/ 4080611 h 4385850"/>
              <a:gd name="connsiteX50" fmla="*/ 423749 w 1374595"/>
              <a:gd name="connsiteY50" fmla="*/ 4239322 h 4385850"/>
              <a:gd name="connsiteX51" fmla="*/ 332042 w 1374595"/>
              <a:gd name="connsiteY51" fmla="*/ 4385688 h 4385850"/>
              <a:gd name="connsiteX52" fmla="*/ 252223 w 1374595"/>
              <a:gd name="connsiteY52" fmla="*/ 4299279 h 4385850"/>
              <a:gd name="connsiteX53" fmla="*/ 228447 w 1374595"/>
              <a:gd name="connsiteY53" fmla="*/ 4168784 h 4385850"/>
              <a:gd name="connsiteX54" fmla="*/ 107020 w 1374595"/>
              <a:gd name="connsiteY54" fmla="*/ 4314573 h 4385850"/>
              <a:gd name="connsiteX55" fmla="*/ 76282 w 1374595"/>
              <a:gd name="connsiteY55" fmla="*/ 4249527 h 4385850"/>
              <a:gd name="connsiteX56" fmla="*/ 221653 w 1374595"/>
              <a:gd name="connsiteY56" fmla="*/ 4082375 h 4385850"/>
              <a:gd name="connsiteX57" fmla="*/ 328646 w 1374595"/>
              <a:gd name="connsiteY57" fmla="*/ 4297515 h 4385850"/>
              <a:gd name="connsiteX58" fmla="*/ 340534 w 1374595"/>
              <a:gd name="connsiteY58" fmla="*/ 4152913 h 4385850"/>
              <a:gd name="connsiteX59" fmla="*/ 199576 w 1374595"/>
              <a:gd name="connsiteY59" fmla="*/ 4061213 h 4385850"/>
              <a:gd name="connsiteX60" fmla="*/ 63713 w 1374595"/>
              <a:gd name="connsiteY60" fmla="*/ 4010073 h 4385850"/>
              <a:gd name="connsiteX61" fmla="*/ 163685 w 1374595"/>
              <a:gd name="connsiteY61" fmla="*/ 3839884 h 4385850"/>
              <a:gd name="connsiteX62" fmla="*/ 434175 w 1374595"/>
              <a:gd name="connsiteY62" fmla="*/ 4032699 h 4385850"/>
              <a:gd name="connsiteX63" fmla="*/ 552820 w 1374595"/>
              <a:gd name="connsiteY63" fmla="*/ 4189944 h 4385850"/>
              <a:gd name="connsiteX64" fmla="*/ 523949 w 1374595"/>
              <a:gd name="connsiteY64" fmla="*/ 4110589 h 4385850"/>
              <a:gd name="connsiteX65" fmla="*/ 367706 w 1374595"/>
              <a:gd name="connsiteY65" fmla="*/ 3953642 h 4385850"/>
              <a:gd name="connsiteX66" fmla="*/ 153723 w 1374595"/>
              <a:gd name="connsiteY66" fmla="*/ 3789642 h 4385850"/>
              <a:gd name="connsiteX67" fmla="*/ 38237 w 1374595"/>
              <a:gd name="connsiteY67" fmla="*/ 3839018 h 4385850"/>
              <a:gd name="connsiteX68" fmla="*/ 4934 w 1374595"/>
              <a:gd name="connsiteY68" fmla="*/ 3682754 h 4385850"/>
              <a:gd name="connsiteX69" fmla="*/ 152024 w 1374595"/>
              <a:gd name="connsiteY69" fmla="*/ 3599188 h 4385850"/>
              <a:gd name="connsiteX70" fmla="*/ 316757 w 1374595"/>
              <a:gd name="connsiteY70" fmla="*/ 3687361 h 4385850"/>
              <a:gd name="connsiteX71" fmla="*/ 389785 w 1374595"/>
              <a:gd name="connsiteY71" fmla="*/ 3773770 h 4385850"/>
              <a:gd name="connsiteX72" fmla="*/ 501872 w 1374595"/>
              <a:gd name="connsiteY72" fmla="*/ 3652093 h 4385850"/>
              <a:gd name="connsiteX73" fmla="*/ 551123 w 1374595"/>
              <a:gd name="connsiteY73" fmla="*/ 3782588 h 4385850"/>
              <a:gd name="connsiteX74" fmla="*/ 573200 w 1374595"/>
              <a:gd name="connsiteY74" fmla="*/ 3958933 h 4385850"/>
              <a:gd name="connsiteX75" fmla="*/ 605466 w 1374595"/>
              <a:gd name="connsiteY75" fmla="*/ 3713813 h 4385850"/>
              <a:gd name="connsiteX76" fmla="*/ 692081 w 1374595"/>
              <a:gd name="connsiteY76" fmla="*/ 3877814 h 4385850"/>
              <a:gd name="connsiteX77" fmla="*/ 681890 w 1374595"/>
              <a:gd name="connsiteY77" fmla="*/ 4055922 h 4385850"/>
              <a:gd name="connsiteX78" fmla="*/ 776995 w 1374595"/>
              <a:gd name="connsiteY78" fmla="*/ 3840783 h 4385850"/>
              <a:gd name="connsiteX79" fmla="*/ 997773 w 1374595"/>
              <a:gd name="connsiteY79" fmla="*/ 3752608 h 4385850"/>
              <a:gd name="connsiteX80" fmla="*/ 872099 w 1374595"/>
              <a:gd name="connsiteY80" fmla="*/ 3951879 h 4385850"/>
              <a:gd name="connsiteX81" fmla="*/ 824547 w 1374595"/>
              <a:gd name="connsiteY81" fmla="*/ 4043579 h 4385850"/>
              <a:gd name="connsiteX82" fmla="*/ 916254 w 1374595"/>
              <a:gd name="connsiteY82" fmla="*/ 3953643 h 4385850"/>
              <a:gd name="connsiteX83" fmla="*/ 990979 w 1374595"/>
              <a:gd name="connsiteY83" fmla="*/ 3874288 h 4385850"/>
              <a:gd name="connsiteX84" fmla="*/ 1009661 w 1374595"/>
              <a:gd name="connsiteY84" fmla="*/ 4151149 h 4385850"/>
              <a:gd name="connsiteX85" fmla="*/ 768503 w 1374595"/>
              <a:gd name="connsiteY85" fmla="*/ 4196998 h 4385850"/>
              <a:gd name="connsiteX86" fmla="*/ 892478 w 1374595"/>
              <a:gd name="connsiteY86" fmla="*/ 4207579 h 4385850"/>
              <a:gd name="connsiteX87" fmla="*/ 1035136 w 1374595"/>
              <a:gd name="connsiteY87" fmla="*/ 4140570 h 4385850"/>
              <a:gd name="connsiteX88" fmla="*/ 1009635 w 1374595"/>
              <a:gd name="connsiteY88" fmla="*/ 3836930 h 4385850"/>
              <a:gd name="connsiteX89" fmla="*/ 1017570 w 1374595"/>
              <a:gd name="connsiteY89" fmla="*/ 3687691 h 4385850"/>
              <a:gd name="connsiteX90" fmla="*/ 802470 w 1374595"/>
              <a:gd name="connsiteY90" fmla="*/ 3791405 h 4385850"/>
              <a:gd name="connsiteX91" fmla="*/ 670003 w 1374595"/>
              <a:gd name="connsiteY91" fmla="*/ 3731449 h 4385850"/>
              <a:gd name="connsiteX92" fmla="*/ 763408 w 1374595"/>
              <a:gd name="connsiteY92" fmla="*/ 3616824 h 4385850"/>
              <a:gd name="connsiteX93" fmla="*/ 1126843 w 1374595"/>
              <a:gd name="connsiteY93" fmla="*/ 3523360 h 4385850"/>
              <a:gd name="connsiteX94" fmla="*/ 1135840 w 1374595"/>
              <a:gd name="connsiteY94" fmla="*/ 3768856 h 4385850"/>
              <a:gd name="connsiteX95" fmla="*/ 1210059 w 1374595"/>
              <a:gd name="connsiteY95" fmla="*/ 4145858 h 4385850"/>
              <a:gd name="connsiteX96" fmla="*/ 1269498 w 1374595"/>
              <a:gd name="connsiteY96" fmla="*/ 4262247 h 4385850"/>
              <a:gd name="connsiteX97" fmla="*/ 1179489 w 1374595"/>
              <a:gd name="connsiteY97" fmla="*/ 4006546 h 4385850"/>
              <a:gd name="connsiteX98" fmla="*/ 1145110 w 1374595"/>
              <a:gd name="connsiteY98" fmla="*/ 3838681 h 4385850"/>
              <a:gd name="connsiteX99" fmla="*/ 1177710 w 1374595"/>
              <a:gd name="connsiteY99" fmla="*/ 3546719 h 4385850"/>
              <a:gd name="connsiteX100" fmla="*/ 1028341 w 1374595"/>
              <a:gd name="connsiteY100" fmla="*/ 3449296 h 4385850"/>
              <a:gd name="connsiteX101" fmla="*/ 959712 w 1374595"/>
              <a:gd name="connsiteY101" fmla="*/ 3287547 h 4385850"/>
              <a:gd name="connsiteX102" fmla="*/ 790378 w 1374595"/>
              <a:gd name="connsiteY102" fmla="*/ 3187811 h 4385850"/>
              <a:gd name="connsiteX103" fmla="*/ 325165 w 1374595"/>
              <a:gd name="connsiteY103" fmla="*/ 3118732 h 4385850"/>
              <a:gd name="connsiteX104" fmla="*/ 220150 w 1374595"/>
              <a:gd name="connsiteY104" fmla="*/ 2811783 h 4385850"/>
              <a:gd name="connsiteX105" fmla="*/ 403728 w 1374595"/>
              <a:gd name="connsiteY105" fmla="*/ 2552085 h 4385850"/>
              <a:gd name="connsiteX106" fmla="*/ 797533 w 1374595"/>
              <a:gd name="connsiteY106" fmla="*/ 2727978 h 4385850"/>
              <a:gd name="connsiteX107" fmla="*/ 890385 w 1374595"/>
              <a:gd name="connsiteY107" fmla="*/ 2468101 h 4385850"/>
              <a:gd name="connsiteX108" fmla="*/ 614496 w 1374595"/>
              <a:gd name="connsiteY108" fmla="*/ 2148625 h 4385850"/>
              <a:gd name="connsiteX109" fmla="*/ 534854 w 1374595"/>
              <a:gd name="connsiteY109" fmla="*/ 1588301 h 4385850"/>
              <a:gd name="connsiteX110" fmla="*/ 444652 w 1374595"/>
              <a:gd name="connsiteY110" fmla="*/ 4921 h 4385850"/>
              <a:gd name="connsiteX111" fmla="*/ 519393 w 1374595"/>
              <a:gd name="connsiteY111" fmla="*/ 132 h 4385850"/>
              <a:gd name="connsiteX0" fmla="*/ 519393 w 1374594"/>
              <a:gd name="connsiteY0" fmla="*/ 132 h 4385850"/>
              <a:gd name="connsiteX1" fmla="*/ 634964 w 1374594"/>
              <a:gd name="connsiteY1" fmla="*/ 1591271 h 4385850"/>
              <a:gd name="connsiteX2" fmla="*/ 709515 w 1374594"/>
              <a:gd name="connsiteY2" fmla="*/ 2061143 h 4385850"/>
              <a:gd name="connsiteX3" fmla="*/ 1040797 w 1374594"/>
              <a:gd name="connsiteY3" fmla="*/ 2218986 h 4385850"/>
              <a:gd name="connsiteX4" fmla="*/ 1374590 w 1374594"/>
              <a:gd name="connsiteY4" fmla="*/ 2534148 h 4385850"/>
              <a:gd name="connsiteX5" fmla="*/ 1033535 w 1374594"/>
              <a:gd name="connsiteY5" fmla="*/ 3060196 h 4385850"/>
              <a:gd name="connsiteX6" fmla="*/ 726878 w 1374594"/>
              <a:gd name="connsiteY6" fmla="*/ 2832511 h 4385850"/>
              <a:gd name="connsiteX7" fmla="*/ 337149 w 1374594"/>
              <a:gd name="connsiteY7" fmla="*/ 2825999 h 4385850"/>
              <a:gd name="connsiteX8" fmla="*/ 716096 w 1374594"/>
              <a:gd name="connsiteY8" fmla="*/ 3092430 h 4385850"/>
              <a:gd name="connsiteX9" fmla="*/ 1011496 w 1374594"/>
              <a:gd name="connsiteY9" fmla="*/ 3203777 h 4385850"/>
              <a:gd name="connsiteX10" fmla="*/ 1084384 w 1374594"/>
              <a:gd name="connsiteY10" fmla="*/ 3391103 h 4385850"/>
              <a:gd name="connsiteX11" fmla="*/ 1230419 w 1374594"/>
              <a:gd name="connsiteY11" fmla="*/ 3489157 h 4385850"/>
              <a:gd name="connsiteX12" fmla="*/ 1209807 w 1374594"/>
              <a:gd name="connsiteY12" fmla="*/ 3874690 h 4385850"/>
              <a:gd name="connsiteX13" fmla="*/ 1303464 w 1374594"/>
              <a:gd name="connsiteY13" fmla="*/ 4144095 h 4385850"/>
              <a:gd name="connsiteX14" fmla="*/ 1271196 w 1374594"/>
              <a:gd name="connsiteY14" fmla="*/ 4341602 h 4385850"/>
              <a:gd name="connsiteX15" fmla="*/ 1164205 w 1374594"/>
              <a:gd name="connsiteY15" fmla="*/ 4204052 h 4385850"/>
              <a:gd name="connsiteX16" fmla="*/ 1077224 w 1374594"/>
              <a:gd name="connsiteY16" fmla="*/ 3850857 h 4385850"/>
              <a:gd name="connsiteX17" fmla="*/ 1052118 w 1374594"/>
              <a:gd name="connsiteY17" fmla="*/ 3622113 h 4385850"/>
              <a:gd name="connsiteX18" fmla="*/ 833038 w 1374594"/>
              <a:gd name="connsiteY18" fmla="*/ 3692653 h 4385850"/>
              <a:gd name="connsiteX19" fmla="*/ 760010 w 1374594"/>
              <a:gd name="connsiteY19" fmla="*/ 3724394 h 4385850"/>
              <a:gd name="connsiteX20" fmla="*/ 853417 w 1374594"/>
              <a:gd name="connsiteY20" fmla="*/ 3662673 h 4385850"/>
              <a:gd name="connsiteX21" fmla="*/ 1099346 w 1374594"/>
              <a:gd name="connsiteY21" fmla="*/ 3586455 h 4385850"/>
              <a:gd name="connsiteX22" fmla="*/ 1066905 w 1374594"/>
              <a:gd name="connsiteY22" fmla="*/ 3875961 h 4385850"/>
              <a:gd name="connsiteX23" fmla="*/ 1079291 w 1374594"/>
              <a:gd name="connsiteY23" fmla="*/ 4205816 h 4385850"/>
              <a:gd name="connsiteX24" fmla="*/ 855115 w 1374594"/>
              <a:gd name="connsiteY24" fmla="*/ 4272826 h 4385850"/>
              <a:gd name="connsiteX25" fmla="*/ 692080 w 1374594"/>
              <a:gd name="connsiteY25" fmla="*/ 4200525 h 4385850"/>
              <a:gd name="connsiteX26" fmla="*/ 957015 w 1374594"/>
              <a:gd name="connsiteY26" fmla="*/ 4105300 h 4385850"/>
              <a:gd name="connsiteX27" fmla="*/ 973997 w 1374594"/>
              <a:gd name="connsiteY27" fmla="*/ 3981859 h 4385850"/>
              <a:gd name="connsiteX28" fmla="*/ 907762 w 1374594"/>
              <a:gd name="connsiteY28" fmla="*/ 4082374 h 4385850"/>
              <a:gd name="connsiteX29" fmla="*/ 765107 w 1374594"/>
              <a:gd name="connsiteY29" fmla="*/ 4110589 h 4385850"/>
              <a:gd name="connsiteX30" fmla="*/ 778693 w 1374594"/>
              <a:gd name="connsiteY30" fmla="*/ 3969514 h 4385850"/>
              <a:gd name="connsiteX31" fmla="*/ 929839 w 1374594"/>
              <a:gd name="connsiteY31" fmla="*/ 3807277 h 4385850"/>
              <a:gd name="connsiteX32" fmla="*/ 754916 w 1374594"/>
              <a:gd name="connsiteY32" fmla="*/ 3987147 h 4385850"/>
              <a:gd name="connsiteX33" fmla="*/ 664907 w 1374594"/>
              <a:gd name="connsiteY33" fmla="*/ 4161730 h 4385850"/>
              <a:gd name="connsiteX34" fmla="*/ 636038 w 1374594"/>
              <a:gd name="connsiteY34" fmla="*/ 3951879 h 4385850"/>
              <a:gd name="connsiteX35" fmla="*/ 622450 w 1374594"/>
              <a:gd name="connsiteY35" fmla="*/ 3830202 h 4385850"/>
              <a:gd name="connsiteX36" fmla="*/ 610562 w 1374594"/>
              <a:gd name="connsiteY36" fmla="*/ 4070030 h 4385850"/>
              <a:gd name="connsiteX37" fmla="*/ 483190 w 1374594"/>
              <a:gd name="connsiteY37" fmla="*/ 3904266 h 4385850"/>
              <a:gd name="connsiteX38" fmla="*/ 478096 w 1374594"/>
              <a:gd name="connsiteY38" fmla="*/ 3756137 h 4385850"/>
              <a:gd name="connsiteX39" fmla="*/ 386388 w 1374594"/>
              <a:gd name="connsiteY39" fmla="*/ 3853126 h 4385850"/>
              <a:gd name="connsiteX40" fmla="*/ 301474 w 1374594"/>
              <a:gd name="connsiteY40" fmla="*/ 3780825 h 4385850"/>
              <a:gd name="connsiteX41" fmla="*/ 143532 w 1374594"/>
              <a:gd name="connsiteY41" fmla="*/ 3675017 h 4385850"/>
              <a:gd name="connsiteX42" fmla="*/ 85789 w 1374594"/>
              <a:gd name="connsiteY42" fmla="*/ 3749084 h 4385850"/>
              <a:gd name="connsiteX43" fmla="*/ 403370 w 1374594"/>
              <a:gd name="connsiteY43" fmla="*/ 3904266 h 4385850"/>
              <a:gd name="connsiteX44" fmla="*/ 554201 w 1374594"/>
              <a:gd name="connsiteY44" fmla="*/ 4055871 h 4385850"/>
              <a:gd name="connsiteX45" fmla="*/ 573200 w 1374594"/>
              <a:gd name="connsiteY45" fmla="*/ 4246376 h 4385850"/>
              <a:gd name="connsiteX46" fmla="*/ 411862 w 1374594"/>
              <a:gd name="connsiteY46" fmla="*/ 4119406 h 4385850"/>
              <a:gd name="connsiteX47" fmla="*/ 173964 w 1374594"/>
              <a:gd name="connsiteY47" fmla="*/ 3912593 h 4385850"/>
              <a:gd name="connsiteX48" fmla="*/ 172404 w 1374594"/>
              <a:gd name="connsiteY48" fmla="*/ 4003019 h 4385850"/>
              <a:gd name="connsiteX49" fmla="*/ 366008 w 1374594"/>
              <a:gd name="connsiteY49" fmla="*/ 4080611 h 4385850"/>
              <a:gd name="connsiteX50" fmla="*/ 423749 w 1374594"/>
              <a:gd name="connsiteY50" fmla="*/ 4239322 h 4385850"/>
              <a:gd name="connsiteX51" fmla="*/ 332042 w 1374594"/>
              <a:gd name="connsiteY51" fmla="*/ 4385688 h 4385850"/>
              <a:gd name="connsiteX52" fmla="*/ 252223 w 1374594"/>
              <a:gd name="connsiteY52" fmla="*/ 4299279 h 4385850"/>
              <a:gd name="connsiteX53" fmla="*/ 228447 w 1374594"/>
              <a:gd name="connsiteY53" fmla="*/ 4168784 h 4385850"/>
              <a:gd name="connsiteX54" fmla="*/ 107020 w 1374594"/>
              <a:gd name="connsiteY54" fmla="*/ 4314573 h 4385850"/>
              <a:gd name="connsiteX55" fmla="*/ 76282 w 1374594"/>
              <a:gd name="connsiteY55" fmla="*/ 4249527 h 4385850"/>
              <a:gd name="connsiteX56" fmla="*/ 221653 w 1374594"/>
              <a:gd name="connsiteY56" fmla="*/ 4082375 h 4385850"/>
              <a:gd name="connsiteX57" fmla="*/ 328646 w 1374594"/>
              <a:gd name="connsiteY57" fmla="*/ 4297515 h 4385850"/>
              <a:gd name="connsiteX58" fmla="*/ 340534 w 1374594"/>
              <a:gd name="connsiteY58" fmla="*/ 4152913 h 4385850"/>
              <a:gd name="connsiteX59" fmla="*/ 199576 w 1374594"/>
              <a:gd name="connsiteY59" fmla="*/ 4061213 h 4385850"/>
              <a:gd name="connsiteX60" fmla="*/ 63713 w 1374594"/>
              <a:gd name="connsiteY60" fmla="*/ 4010073 h 4385850"/>
              <a:gd name="connsiteX61" fmla="*/ 163685 w 1374594"/>
              <a:gd name="connsiteY61" fmla="*/ 3839884 h 4385850"/>
              <a:gd name="connsiteX62" fmla="*/ 434175 w 1374594"/>
              <a:gd name="connsiteY62" fmla="*/ 4032699 h 4385850"/>
              <a:gd name="connsiteX63" fmla="*/ 552820 w 1374594"/>
              <a:gd name="connsiteY63" fmla="*/ 4189944 h 4385850"/>
              <a:gd name="connsiteX64" fmla="*/ 523949 w 1374594"/>
              <a:gd name="connsiteY64" fmla="*/ 4110589 h 4385850"/>
              <a:gd name="connsiteX65" fmla="*/ 367706 w 1374594"/>
              <a:gd name="connsiteY65" fmla="*/ 3953642 h 4385850"/>
              <a:gd name="connsiteX66" fmla="*/ 153723 w 1374594"/>
              <a:gd name="connsiteY66" fmla="*/ 3789642 h 4385850"/>
              <a:gd name="connsiteX67" fmla="*/ 38237 w 1374594"/>
              <a:gd name="connsiteY67" fmla="*/ 3839018 h 4385850"/>
              <a:gd name="connsiteX68" fmla="*/ 4934 w 1374594"/>
              <a:gd name="connsiteY68" fmla="*/ 3682754 h 4385850"/>
              <a:gd name="connsiteX69" fmla="*/ 152024 w 1374594"/>
              <a:gd name="connsiteY69" fmla="*/ 3599188 h 4385850"/>
              <a:gd name="connsiteX70" fmla="*/ 316757 w 1374594"/>
              <a:gd name="connsiteY70" fmla="*/ 3687361 h 4385850"/>
              <a:gd name="connsiteX71" fmla="*/ 389785 w 1374594"/>
              <a:gd name="connsiteY71" fmla="*/ 3773770 h 4385850"/>
              <a:gd name="connsiteX72" fmla="*/ 501872 w 1374594"/>
              <a:gd name="connsiteY72" fmla="*/ 3652093 h 4385850"/>
              <a:gd name="connsiteX73" fmla="*/ 551123 w 1374594"/>
              <a:gd name="connsiteY73" fmla="*/ 3782588 h 4385850"/>
              <a:gd name="connsiteX74" fmla="*/ 573200 w 1374594"/>
              <a:gd name="connsiteY74" fmla="*/ 3958933 h 4385850"/>
              <a:gd name="connsiteX75" fmla="*/ 605466 w 1374594"/>
              <a:gd name="connsiteY75" fmla="*/ 3713813 h 4385850"/>
              <a:gd name="connsiteX76" fmla="*/ 692081 w 1374594"/>
              <a:gd name="connsiteY76" fmla="*/ 3877814 h 4385850"/>
              <a:gd name="connsiteX77" fmla="*/ 681890 w 1374594"/>
              <a:gd name="connsiteY77" fmla="*/ 4055922 h 4385850"/>
              <a:gd name="connsiteX78" fmla="*/ 776995 w 1374594"/>
              <a:gd name="connsiteY78" fmla="*/ 3840783 h 4385850"/>
              <a:gd name="connsiteX79" fmla="*/ 997773 w 1374594"/>
              <a:gd name="connsiteY79" fmla="*/ 3752608 h 4385850"/>
              <a:gd name="connsiteX80" fmla="*/ 872099 w 1374594"/>
              <a:gd name="connsiteY80" fmla="*/ 3951879 h 4385850"/>
              <a:gd name="connsiteX81" fmla="*/ 824547 w 1374594"/>
              <a:gd name="connsiteY81" fmla="*/ 4043579 h 4385850"/>
              <a:gd name="connsiteX82" fmla="*/ 916254 w 1374594"/>
              <a:gd name="connsiteY82" fmla="*/ 3953643 h 4385850"/>
              <a:gd name="connsiteX83" fmla="*/ 990979 w 1374594"/>
              <a:gd name="connsiteY83" fmla="*/ 3874288 h 4385850"/>
              <a:gd name="connsiteX84" fmla="*/ 1009661 w 1374594"/>
              <a:gd name="connsiteY84" fmla="*/ 4151149 h 4385850"/>
              <a:gd name="connsiteX85" fmla="*/ 768503 w 1374594"/>
              <a:gd name="connsiteY85" fmla="*/ 4196998 h 4385850"/>
              <a:gd name="connsiteX86" fmla="*/ 892478 w 1374594"/>
              <a:gd name="connsiteY86" fmla="*/ 4207579 h 4385850"/>
              <a:gd name="connsiteX87" fmla="*/ 1035136 w 1374594"/>
              <a:gd name="connsiteY87" fmla="*/ 4140570 h 4385850"/>
              <a:gd name="connsiteX88" fmla="*/ 1009635 w 1374594"/>
              <a:gd name="connsiteY88" fmla="*/ 3836930 h 4385850"/>
              <a:gd name="connsiteX89" fmla="*/ 1017570 w 1374594"/>
              <a:gd name="connsiteY89" fmla="*/ 3687691 h 4385850"/>
              <a:gd name="connsiteX90" fmla="*/ 802470 w 1374594"/>
              <a:gd name="connsiteY90" fmla="*/ 3791405 h 4385850"/>
              <a:gd name="connsiteX91" fmla="*/ 670003 w 1374594"/>
              <a:gd name="connsiteY91" fmla="*/ 3731449 h 4385850"/>
              <a:gd name="connsiteX92" fmla="*/ 763408 w 1374594"/>
              <a:gd name="connsiteY92" fmla="*/ 3616824 h 4385850"/>
              <a:gd name="connsiteX93" fmla="*/ 1126843 w 1374594"/>
              <a:gd name="connsiteY93" fmla="*/ 3523360 h 4385850"/>
              <a:gd name="connsiteX94" fmla="*/ 1135840 w 1374594"/>
              <a:gd name="connsiteY94" fmla="*/ 3768856 h 4385850"/>
              <a:gd name="connsiteX95" fmla="*/ 1210059 w 1374594"/>
              <a:gd name="connsiteY95" fmla="*/ 4145858 h 4385850"/>
              <a:gd name="connsiteX96" fmla="*/ 1269498 w 1374594"/>
              <a:gd name="connsiteY96" fmla="*/ 4262247 h 4385850"/>
              <a:gd name="connsiteX97" fmla="*/ 1179489 w 1374594"/>
              <a:gd name="connsiteY97" fmla="*/ 4006546 h 4385850"/>
              <a:gd name="connsiteX98" fmla="*/ 1145110 w 1374594"/>
              <a:gd name="connsiteY98" fmla="*/ 3838681 h 4385850"/>
              <a:gd name="connsiteX99" fmla="*/ 1177710 w 1374594"/>
              <a:gd name="connsiteY99" fmla="*/ 3546719 h 4385850"/>
              <a:gd name="connsiteX100" fmla="*/ 1028341 w 1374594"/>
              <a:gd name="connsiteY100" fmla="*/ 3449296 h 4385850"/>
              <a:gd name="connsiteX101" fmla="*/ 959712 w 1374594"/>
              <a:gd name="connsiteY101" fmla="*/ 3287547 h 4385850"/>
              <a:gd name="connsiteX102" fmla="*/ 790378 w 1374594"/>
              <a:gd name="connsiteY102" fmla="*/ 3187811 h 4385850"/>
              <a:gd name="connsiteX103" fmla="*/ 325165 w 1374594"/>
              <a:gd name="connsiteY103" fmla="*/ 3118732 h 4385850"/>
              <a:gd name="connsiteX104" fmla="*/ 220150 w 1374594"/>
              <a:gd name="connsiteY104" fmla="*/ 2811783 h 4385850"/>
              <a:gd name="connsiteX105" fmla="*/ 403728 w 1374594"/>
              <a:gd name="connsiteY105" fmla="*/ 2552085 h 4385850"/>
              <a:gd name="connsiteX106" fmla="*/ 797533 w 1374594"/>
              <a:gd name="connsiteY106" fmla="*/ 2727978 h 4385850"/>
              <a:gd name="connsiteX107" fmla="*/ 890385 w 1374594"/>
              <a:gd name="connsiteY107" fmla="*/ 2468101 h 4385850"/>
              <a:gd name="connsiteX108" fmla="*/ 614496 w 1374594"/>
              <a:gd name="connsiteY108" fmla="*/ 2148625 h 4385850"/>
              <a:gd name="connsiteX109" fmla="*/ 534854 w 1374594"/>
              <a:gd name="connsiteY109" fmla="*/ 1588301 h 4385850"/>
              <a:gd name="connsiteX110" fmla="*/ 444652 w 1374594"/>
              <a:gd name="connsiteY110" fmla="*/ 4921 h 4385850"/>
              <a:gd name="connsiteX111" fmla="*/ 519393 w 1374594"/>
              <a:gd name="connsiteY111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09515 w 1374635"/>
              <a:gd name="connsiteY2" fmla="*/ 2061143 h 4385850"/>
              <a:gd name="connsiteX3" fmla="*/ 1040797 w 1374635"/>
              <a:gd name="connsiteY3" fmla="*/ 2218986 h 4385850"/>
              <a:gd name="connsiteX4" fmla="*/ 1374590 w 1374635"/>
              <a:gd name="connsiteY4" fmla="*/ 2534148 h 4385850"/>
              <a:gd name="connsiteX5" fmla="*/ 1033535 w 1374635"/>
              <a:gd name="connsiteY5" fmla="*/ 3060196 h 4385850"/>
              <a:gd name="connsiteX6" fmla="*/ 726878 w 1374635"/>
              <a:gd name="connsiteY6" fmla="*/ 2832511 h 4385850"/>
              <a:gd name="connsiteX7" fmla="*/ 337149 w 1374635"/>
              <a:gd name="connsiteY7" fmla="*/ 2825999 h 4385850"/>
              <a:gd name="connsiteX8" fmla="*/ 716096 w 1374635"/>
              <a:gd name="connsiteY8" fmla="*/ 3092430 h 4385850"/>
              <a:gd name="connsiteX9" fmla="*/ 1011496 w 1374635"/>
              <a:gd name="connsiteY9" fmla="*/ 3203777 h 4385850"/>
              <a:gd name="connsiteX10" fmla="*/ 1084384 w 1374635"/>
              <a:gd name="connsiteY10" fmla="*/ 3391103 h 4385850"/>
              <a:gd name="connsiteX11" fmla="*/ 1230419 w 1374635"/>
              <a:gd name="connsiteY11" fmla="*/ 3489157 h 4385850"/>
              <a:gd name="connsiteX12" fmla="*/ 1209807 w 1374635"/>
              <a:gd name="connsiteY12" fmla="*/ 3874690 h 4385850"/>
              <a:gd name="connsiteX13" fmla="*/ 1303464 w 1374635"/>
              <a:gd name="connsiteY13" fmla="*/ 4144095 h 4385850"/>
              <a:gd name="connsiteX14" fmla="*/ 1271196 w 1374635"/>
              <a:gd name="connsiteY14" fmla="*/ 4341602 h 4385850"/>
              <a:gd name="connsiteX15" fmla="*/ 1164205 w 1374635"/>
              <a:gd name="connsiteY15" fmla="*/ 4204052 h 4385850"/>
              <a:gd name="connsiteX16" fmla="*/ 1077224 w 1374635"/>
              <a:gd name="connsiteY16" fmla="*/ 3850857 h 4385850"/>
              <a:gd name="connsiteX17" fmla="*/ 1052118 w 1374635"/>
              <a:gd name="connsiteY17" fmla="*/ 3622113 h 4385850"/>
              <a:gd name="connsiteX18" fmla="*/ 833038 w 1374635"/>
              <a:gd name="connsiteY18" fmla="*/ 3692653 h 4385850"/>
              <a:gd name="connsiteX19" fmla="*/ 760010 w 1374635"/>
              <a:gd name="connsiteY19" fmla="*/ 3724394 h 4385850"/>
              <a:gd name="connsiteX20" fmla="*/ 853417 w 1374635"/>
              <a:gd name="connsiteY20" fmla="*/ 3662673 h 4385850"/>
              <a:gd name="connsiteX21" fmla="*/ 1099346 w 1374635"/>
              <a:gd name="connsiteY21" fmla="*/ 3586455 h 4385850"/>
              <a:gd name="connsiteX22" fmla="*/ 1066905 w 1374635"/>
              <a:gd name="connsiteY22" fmla="*/ 3875961 h 4385850"/>
              <a:gd name="connsiteX23" fmla="*/ 1079291 w 1374635"/>
              <a:gd name="connsiteY23" fmla="*/ 4205816 h 4385850"/>
              <a:gd name="connsiteX24" fmla="*/ 855115 w 1374635"/>
              <a:gd name="connsiteY24" fmla="*/ 4272826 h 4385850"/>
              <a:gd name="connsiteX25" fmla="*/ 692080 w 1374635"/>
              <a:gd name="connsiteY25" fmla="*/ 4200525 h 4385850"/>
              <a:gd name="connsiteX26" fmla="*/ 957015 w 1374635"/>
              <a:gd name="connsiteY26" fmla="*/ 4105300 h 4385850"/>
              <a:gd name="connsiteX27" fmla="*/ 973997 w 1374635"/>
              <a:gd name="connsiteY27" fmla="*/ 3981859 h 4385850"/>
              <a:gd name="connsiteX28" fmla="*/ 907762 w 1374635"/>
              <a:gd name="connsiteY28" fmla="*/ 4082374 h 4385850"/>
              <a:gd name="connsiteX29" fmla="*/ 765107 w 1374635"/>
              <a:gd name="connsiteY29" fmla="*/ 4110589 h 4385850"/>
              <a:gd name="connsiteX30" fmla="*/ 778693 w 1374635"/>
              <a:gd name="connsiteY30" fmla="*/ 3969514 h 4385850"/>
              <a:gd name="connsiteX31" fmla="*/ 929839 w 1374635"/>
              <a:gd name="connsiteY31" fmla="*/ 3807277 h 4385850"/>
              <a:gd name="connsiteX32" fmla="*/ 754916 w 1374635"/>
              <a:gd name="connsiteY32" fmla="*/ 3987147 h 4385850"/>
              <a:gd name="connsiteX33" fmla="*/ 664907 w 1374635"/>
              <a:gd name="connsiteY33" fmla="*/ 4161730 h 4385850"/>
              <a:gd name="connsiteX34" fmla="*/ 636038 w 1374635"/>
              <a:gd name="connsiteY34" fmla="*/ 3951879 h 4385850"/>
              <a:gd name="connsiteX35" fmla="*/ 622450 w 1374635"/>
              <a:gd name="connsiteY35" fmla="*/ 3830202 h 4385850"/>
              <a:gd name="connsiteX36" fmla="*/ 610562 w 1374635"/>
              <a:gd name="connsiteY36" fmla="*/ 4070030 h 4385850"/>
              <a:gd name="connsiteX37" fmla="*/ 483190 w 1374635"/>
              <a:gd name="connsiteY37" fmla="*/ 3904266 h 4385850"/>
              <a:gd name="connsiteX38" fmla="*/ 478096 w 1374635"/>
              <a:gd name="connsiteY38" fmla="*/ 3756137 h 4385850"/>
              <a:gd name="connsiteX39" fmla="*/ 386388 w 1374635"/>
              <a:gd name="connsiteY39" fmla="*/ 3853126 h 4385850"/>
              <a:gd name="connsiteX40" fmla="*/ 301474 w 1374635"/>
              <a:gd name="connsiteY40" fmla="*/ 3780825 h 4385850"/>
              <a:gd name="connsiteX41" fmla="*/ 143532 w 1374635"/>
              <a:gd name="connsiteY41" fmla="*/ 3675017 h 4385850"/>
              <a:gd name="connsiteX42" fmla="*/ 85789 w 1374635"/>
              <a:gd name="connsiteY42" fmla="*/ 3749084 h 4385850"/>
              <a:gd name="connsiteX43" fmla="*/ 403370 w 1374635"/>
              <a:gd name="connsiteY43" fmla="*/ 3904266 h 4385850"/>
              <a:gd name="connsiteX44" fmla="*/ 554201 w 1374635"/>
              <a:gd name="connsiteY44" fmla="*/ 4055871 h 4385850"/>
              <a:gd name="connsiteX45" fmla="*/ 573200 w 1374635"/>
              <a:gd name="connsiteY45" fmla="*/ 4246376 h 4385850"/>
              <a:gd name="connsiteX46" fmla="*/ 411862 w 1374635"/>
              <a:gd name="connsiteY46" fmla="*/ 4119406 h 4385850"/>
              <a:gd name="connsiteX47" fmla="*/ 173964 w 1374635"/>
              <a:gd name="connsiteY47" fmla="*/ 3912593 h 4385850"/>
              <a:gd name="connsiteX48" fmla="*/ 172404 w 1374635"/>
              <a:gd name="connsiteY48" fmla="*/ 4003019 h 4385850"/>
              <a:gd name="connsiteX49" fmla="*/ 366008 w 1374635"/>
              <a:gd name="connsiteY49" fmla="*/ 4080611 h 4385850"/>
              <a:gd name="connsiteX50" fmla="*/ 423749 w 1374635"/>
              <a:gd name="connsiteY50" fmla="*/ 4239322 h 4385850"/>
              <a:gd name="connsiteX51" fmla="*/ 332042 w 1374635"/>
              <a:gd name="connsiteY51" fmla="*/ 4385688 h 4385850"/>
              <a:gd name="connsiteX52" fmla="*/ 252223 w 1374635"/>
              <a:gd name="connsiteY52" fmla="*/ 4299279 h 4385850"/>
              <a:gd name="connsiteX53" fmla="*/ 228447 w 1374635"/>
              <a:gd name="connsiteY53" fmla="*/ 4168784 h 4385850"/>
              <a:gd name="connsiteX54" fmla="*/ 107020 w 1374635"/>
              <a:gd name="connsiteY54" fmla="*/ 4314573 h 4385850"/>
              <a:gd name="connsiteX55" fmla="*/ 76282 w 1374635"/>
              <a:gd name="connsiteY55" fmla="*/ 4249527 h 4385850"/>
              <a:gd name="connsiteX56" fmla="*/ 221653 w 1374635"/>
              <a:gd name="connsiteY56" fmla="*/ 4082375 h 4385850"/>
              <a:gd name="connsiteX57" fmla="*/ 328646 w 1374635"/>
              <a:gd name="connsiteY57" fmla="*/ 4297515 h 4385850"/>
              <a:gd name="connsiteX58" fmla="*/ 340534 w 1374635"/>
              <a:gd name="connsiteY58" fmla="*/ 4152913 h 4385850"/>
              <a:gd name="connsiteX59" fmla="*/ 199576 w 1374635"/>
              <a:gd name="connsiteY59" fmla="*/ 4061213 h 4385850"/>
              <a:gd name="connsiteX60" fmla="*/ 63713 w 1374635"/>
              <a:gd name="connsiteY60" fmla="*/ 4010073 h 4385850"/>
              <a:gd name="connsiteX61" fmla="*/ 163685 w 1374635"/>
              <a:gd name="connsiteY61" fmla="*/ 3839884 h 4385850"/>
              <a:gd name="connsiteX62" fmla="*/ 434175 w 1374635"/>
              <a:gd name="connsiteY62" fmla="*/ 4032699 h 4385850"/>
              <a:gd name="connsiteX63" fmla="*/ 552820 w 1374635"/>
              <a:gd name="connsiteY63" fmla="*/ 4189944 h 4385850"/>
              <a:gd name="connsiteX64" fmla="*/ 523949 w 1374635"/>
              <a:gd name="connsiteY64" fmla="*/ 4110589 h 4385850"/>
              <a:gd name="connsiteX65" fmla="*/ 367706 w 1374635"/>
              <a:gd name="connsiteY65" fmla="*/ 3953642 h 4385850"/>
              <a:gd name="connsiteX66" fmla="*/ 153723 w 1374635"/>
              <a:gd name="connsiteY66" fmla="*/ 3789642 h 4385850"/>
              <a:gd name="connsiteX67" fmla="*/ 38237 w 1374635"/>
              <a:gd name="connsiteY67" fmla="*/ 3839018 h 4385850"/>
              <a:gd name="connsiteX68" fmla="*/ 4934 w 1374635"/>
              <a:gd name="connsiteY68" fmla="*/ 3682754 h 4385850"/>
              <a:gd name="connsiteX69" fmla="*/ 152024 w 1374635"/>
              <a:gd name="connsiteY69" fmla="*/ 3599188 h 4385850"/>
              <a:gd name="connsiteX70" fmla="*/ 316757 w 1374635"/>
              <a:gd name="connsiteY70" fmla="*/ 3687361 h 4385850"/>
              <a:gd name="connsiteX71" fmla="*/ 389785 w 1374635"/>
              <a:gd name="connsiteY71" fmla="*/ 3773770 h 4385850"/>
              <a:gd name="connsiteX72" fmla="*/ 501872 w 1374635"/>
              <a:gd name="connsiteY72" fmla="*/ 3652093 h 4385850"/>
              <a:gd name="connsiteX73" fmla="*/ 551123 w 1374635"/>
              <a:gd name="connsiteY73" fmla="*/ 3782588 h 4385850"/>
              <a:gd name="connsiteX74" fmla="*/ 573200 w 1374635"/>
              <a:gd name="connsiteY74" fmla="*/ 3958933 h 4385850"/>
              <a:gd name="connsiteX75" fmla="*/ 605466 w 1374635"/>
              <a:gd name="connsiteY75" fmla="*/ 3713813 h 4385850"/>
              <a:gd name="connsiteX76" fmla="*/ 692081 w 1374635"/>
              <a:gd name="connsiteY76" fmla="*/ 3877814 h 4385850"/>
              <a:gd name="connsiteX77" fmla="*/ 681890 w 1374635"/>
              <a:gd name="connsiteY77" fmla="*/ 4055922 h 4385850"/>
              <a:gd name="connsiteX78" fmla="*/ 776995 w 1374635"/>
              <a:gd name="connsiteY78" fmla="*/ 3840783 h 4385850"/>
              <a:gd name="connsiteX79" fmla="*/ 997773 w 1374635"/>
              <a:gd name="connsiteY79" fmla="*/ 3752608 h 4385850"/>
              <a:gd name="connsiteX80" fmla="*/ 872099 w 1374635"/>
              <a:gd name="connsiteY80" fmla="*/ 3951879 h 4385850"/>
              <a:gd name="connsiteX81" fmla="*/ 824547 w 1374635"/>
              <a:gd name="connsiteY81" fmla="*/ 4043579 h 4385850"/>
              <a:gd name="connsiteX82" fmla="*/ 916254 w 1374635"/>
              <a:gd name="connsiteY82" fmla="*/ 3953643 h 4385850"/>
              <a:gd name="connsiteX83" fmla="*/ 990979 w 1374635"/>
              <a:gd name="connsiteY83" fmla="*/ 3874288 h 4385850"/>
              <a:gd name="connsiteX84" fmla="*/ 1009661 w 1374635"/>
              <a:gd name="connsiteY84" fmla="*/ 4151149 h 4385850"/>
              <a:gd name="connsiteX85" fmla="*/ 768503 w 1374635"/>
              <a:gd name="connsiteY85" fmla="*/ 4196998 h 4385850"/>
              <a:gd name="connsiteX86" fmla="*/ 892478 w 1374635"/>
              <a:gd name="connsiteY86" fmla="*/ 4207579 h 4385850"/>
              <a:gd name="connsiteX87" fmla="*/ 1035136 w 1374635"/>
              <a:gd name="connsiteY87" fmla="*/ 4140570 h 4385850"/>
              <a:gd name="connsiteX88" fmla="*/ 1009635 w 1374635"/>
              <a:gd name="connsiteY88" fmla="*/ 3836930 h 4385850"/>
              <a:gd name="connsiteX89" fmla="*/ 1017570 w 1374635"/>
              <a:gd name="connsiteY89" fmla="*/ 3687691 h 4385850"/>
              <a:gd name="connsiteX90" fmla="*/ 802470 w 1374635"/>
              <a:gd name="connsiteY90" fmla="*/ 3791405 h 4385850"/>
              <a:gd name="connsiteX91" fmla="*/ 670003 w 1374635"/>
              <a:gd name="connsiteY91" fmla="*/ 3731449 h 4385850"/>
              <a:gd name="connsiteX92" fmla="*/ 763408 w 1374635"/>
              <a:gd name="connsiteY92" fmla="*/ 3616824 h 4385850"/>
              <a:gd name="connsiteX93" fmla="*/ 1126843 w 1374635"/>
              <a:gd name="connsiteY93" fmla="*/ 3523360 h 4385850"/>
              <a:gd name="connsiteX94" fmla="*/ 1135840 w 1374635"/>
              <a:gd name="connsiteY94" fmla="*/ 3768856 h 4385850"/>
              <a:gd name="connsiteX95" fmla="*/ 1210059 w 1374635"/>
              <a:gd name="connsiteY95" fmla="*/ 4145858 h 4385850"/>
              <a:gd name="connsiteX96" fmla="*/ 1269498 w 1374635"/>
              <a:gd name="connsiteY96" fmla="*/ 4262247 h 4385850"/>
              <a:gd name="connsiteX97" fmla="*/ 1179489 w 1374635"/>
              <a:gd name="connsiteY97" fmla="*/ 4006546 h 4385850"/>
              <a:gd name="connsiteX98" fmla="*/ 1145110 w 1374635"/>
              <a:gd name="connsiteY98" fmla="*/ 3838681 h 4385850"/>
              <a:gd name="connsiteX99" fmla="*/ 1177710 w 1374635"/>
              <a:gd name="connsiteY99" fmla="*/ 3546719 h 4385850"/>
              <a:gd name="connsiteX100" fmla="*/ 1028341 w 1374635"/>
              <a:gd name="connsiteY100" fmla="*/ 3449296 h 4385850"/>
              <a:gd name="connsiteX101" fmla="*/ 959712 w 1374635"/>
              <a:gd name="connsiteY101" fmla="*/ 3287547 h 4385850"/>
              <a:gd name="connsiteX102" fmla="*/ 790378 w 1374635"/>
              <a:gd name="connsiteY102" fmla="*/ 3187811 h 4385850"/>
              <a:gd name="connsiteX103" fmla="*/ 325165 w 1374635"/>
              <a:gd name="connsiteY103" fmla="*/ 3118732 h 4385850"/>
              <a:gd name="connsiteX104" fmla="*/ 220150 w 1374635"/>
              <a:gd name="connsiteY104" fmla="*/ 2811783 h 4385850"/>
              <a:gd name="connsiteX105" fmla="*/ 403728 w 1374635"/>
              <a:gd name="connsiteY105" fmla="*/ 2552085 h 4385850"/>
              <a:gd name="connsiteX106" fmla="*/ 797533 w 1374635"/>
              <a:gd name="connsiteY106" fmla="*/ 2727978 h 4385850"/>
              <a:gd name="connsiteX107" fmla="*/ 890385 w 1374635"/>
              <a:gd name="connsiteY107" fmla="*/ 2468101 h 4385850"/>
              <a:gd name="connsiteX108" fmla="*/ 614496 w 1374635"/>
              <a:gd name="connsiteY108" fmla="*/ 2148625 h 4385850"/>
              <a:gd name="connsiteX109" fmla="*/ 534854 w 1374635"/>
              <a:gd name="connsiteY109" fmla="*/ 1588301 h 4385850"/>
              <a:gd name="connsiteX110" fmla="*/ 444652 w 1374635"/>
              <a:gd name="connsiteY110" fmla="*/ 4921 h 4385850"/>
              <a:gd name="connsiteX111" fmla="*/ 519393 w 1374635"/>
              <a:gd name="connsiteY111" fmla="*/ 132 h 4385850"/>
              <a:gd name="connsiteX0" fmla="*/ 519393 w 1374638"/>
              <a:gd name="connsiteY0" fmla="*/ 132 h 4385850"/>
              <a:gd name="connsiteX1" fmla="*/ 634964 w 1374638"/>
              <a:gd name="connsiteY1" fmla="*/ 1591271 h 4385850"/>
              <a:gd name="connsiteX2" fmla="*/ 709515 w 1374638"/>
              <a:gd name="connsiteY2" fmla="*/ 2061143 h 4385850"/>
              <a:gd name="connsiteX3" fmla="*/ 1040797 w 1374638"/>
              <a:gd name="connsiteY3" fmla="*/ 2218986 h 4385850"/>
              <a:gd name="connsiteX4" fmla="*/ 1374590 w 1374638"/>
              <a:gd name="connsiteY4" fmla="*/ 2534148 h 4385850"/>
              <a:gd name="connsiteX5" fmla="*/ 1033535 w 1374638"/>
              <a:gd name="connsiteY5" fmla="*/ 3060196 h 4385850"/>
              <a:gd name="connsiteX6" fmla="*/ 726878 w 1374638"/>
              <a:gd name="connsiteY6" fmla="*/ 2832511 h 4385850"/>
              <a:gd name="connsiteX7" fmla="*/ 337149 w 1374638"/>
              <a:gd name="connsiteY7" fmla="*/ 2825999 h 4385850"/>
              <a:gd name="connsiteX8" fmla="*/ 716096 w 1374638"/>
              <a:gd name="connsiteY8" fmla="*/ 3092430 h 4385850"/>
              <a:gd name="connsiteX9" fmla="*/ 1011496 w 1374638"/>
              <a:gd name="connsiteY9" fmla="*/ 3203777 h 4385850"/>
              <a:gd name="connsiteX10" fmla="*/ 1084384 w 1374638"/>
              <a:gd name="connsiteY10" fmla="*/ 3391103 h 4385850"/>
              <a:gd name="connsiteX11" fmla="*/ 1230419 w 1374638"/>
              <a:gd name="connsiteY11" fmla="*/ 3489157 h 4385850"/>
              <a:gd name="connsiteX12" fmla="*/ 1209807 w 1374638"/>
              <a:gd name="connsiteY12" fmla="*/ 3874690 h 4385850"/>
              <a:gd name="connsiteX13" fmla="*/ 1303464 w 1374638"/>
              <a:gd name="connsiteY13" fmla="*/ 4144095 h 4385850"/>
              <a:gd name="connsiteX14" fmla="*/ 1271196 w 1374638"/>
              <a:gd name="connsiteY14" fmla="*/ 4341602 h 4385850"/>
              <a:gd name="connsiteX15" fmla="*/ 1164205 w 1374638"/>
              <a:gd name="connsiteY15" fmla="*/ 4204052 h 4385850"/>
              <a:gd name="connsiteX16" fmla="*/ 1077224 w 1374638"/>
              <a:gd name="connsiteY16" fmla="*/ 3850857 h 4385850"/>
              <a:gd name="connsiteX17" fmla="*/ 1052118 w 1374638"/>
              <a:gd name="connsiteY17" fmla="*/ 3622113 h 4385850"/>
              <a:gd name="connsiteX18" fmla="*/ 833038 w 1374638"/>
              <a:gd name="connsiteY18" fmla="*/ 3692653 h 4385850"/>
              <a:gd name="connsiteX19" fmla="*/ 760010 w 1374638"/>
              <a:gd name="connsiteY19" fmla="*/ 3724394 h 4385850"/>
              <a:gd name="connsiteX20" fmla="*/ 853417 w 1374638"/>
              <a:gd name="connsiteY20" fmla="*/ 3662673 h 4385850"/>
              <a:gd name="connsiteX21" fmla="*/ 1099346 w 1374638"/>
              <a:gd name="connsiteY21" fmla="*/ 3586455 h 4385850"/>
              <a:gd name="connsiteX22" fmla="*/ 1066905 w 1374638"/>
              <a:gd name="connsiteY22" fmla="*/ 3875961 h 4385850"/>
              <a:gd name="connsiteX23" fmla="*/ 1079291 w 1374638"/>
              <a:gd name="connsiteY23" fmla="*/ 4205816 h 4385850"/>
              <a:gd name="connsiteX24" fmla="*/ 855115 w 1374638"/>
              <a:gd name="connsiteY24" fmla="*/ 4272826 h 4385850"/>
              <a:gd name="connsiteX25" fmla="*/ 692080 w 1374638"/>
              <a:gd name="connsiteY25" fmla="*/ 4200525 h 4385850"/>
              <a:gd name="connsiteX26" fmla="*/ 957015 w 1374638"/>
              <a:gd name="connsiteY26" fmla="*/ 4105300 h 4385850"/>
              <a:gd name="connsiteX27" fmla="*/ 973997 w 1374638"/>
              <a:gd name="connsiteY27" fmla="*/ 3981859 h 4385850"/>
              <a:gd name="connsiteX28" fmla="*/ 907762 w 1374638"/>
              <a:gd name="connsiteY28" fmla="*/ 4082374 h 4385850"/>
              <a:gd name="connsiteX29" fmla="*/ 765107 w 1374638"/>
              <a:gd name="connsiteY29" fmla="*/ 4110589 h 4385850"/>
              <a:gd name="connsiteX30" fmla="*/ 778693 w 1374638"/>
              <a:gd name="connsiteY30" fmla="*/ 3969514 h 4385850"/>
              <a:gd name="connsiteX31" fmla="*/ 929839 w 1374638"/>
              <a:gd name="connsiteY31" fmla="*/ 3807277 h 4385850"/>
              <a:gd name="connsiteX32" fmla="*/ 754916 w 1374638"/>
              <a:gd name="connsiteY32" fmla="*/ 3987147 h 4385850"/>
              <a:gd name="connsiteX33" fmla="*/ 664907 w 1374638"/>
              <a:gd name="connsiteY33" fmla="*/ 4161730 h 4385850"/>
              <a:gd name="connsiteX34" fmla="*/ 636038 w 1374638"/>
              <a:gd name="connsiteY34" fmla="*/ 3951879 h 4385850"/>
              <a:gd name="connsiteX35" fmla="*/ 622450 w 1374638"/>
              <a:gd name="connsiteY35" fmla="*/ 3830202 h 4385850"/>
              <a:gd name="connsiteX36" fmla="*/ 610562 w 1374638"/>
              <a:gd name="connsiteY36" fmla="*/ 4070030 h 4385850"/>
              <a:gd name="connsiteX37" fmla="*/ 483190 w 1374638"/>
              <a:gd name="connsiteY37" fmla="*/ 3904266 h 4385850"/>
              <a:gd name="connsiteX38" fmla="*/ 478096 w 1374638"/>
              <a:gd name="connsiteY38" fmla="*/ 3756137 h 4385850"/>
              <a:gd name="connsiteX39" fmla="*/ 386388 w 1374638"/>
              <a:gd name="connsiteY39" fmla="*/ 3853126 h 4385850"/>
              <a:gd name="connsiteX40" fmla="*/ 301474 w 1374638"/>
              <a:gd name="connsiteY40" fmla="*/ 3780825 h 4385850"/>
              <a:gd name="connsiteX41" fmla="*/ 143532 w 1374638"/>
              <a:gd name="connsiteY41" fmla="*/ 3675017 h 4385850"/>
              <a:gd name="connsiteX42" fmla="*/ 85789 w 1374638"/>
              <a:gd name="connsiteY42" fmla="*/ 3749084 h 4385850"/>
              <a:gd name="connsiteX43" fmla="*/ 403370 w 1374638"/>
              <a:gd name="connsiteY43" fmla="*/ 3904266 h 4385850"/>
              <a:gd name="connsiteX44" fmla="*/ 554201 w 1374638"/>
              <a:gd name="connsiteY44" fmla="*/ 4055871 h 4385850"/>
              <a:gd name="connsiteX45" fmla="*/ 573200 w 1374638"/>
              <a:gd name="connsiteY45" fmla="*/ 4246376 h 4385850"/>
              <a:gd name="connsiteX46" fmla="*/ 411862 w 1374638"/>
              <a:gd name="connsiteY46" fmla="*/ 4119406 h 4385850"/>
              <a:gd name="connsiteX47" fmla="*/ 173964 w 1374638"/>
              <a:gd name="connsiteY47" fmla="*/ 3912593 h 4385850"/>
              <a:gd name="connsiteX48" fmla="*/ 172404 w 1374638"/>
              <a:gd name="connsiteY48" fmla="*/ 4003019 h 4385850"/>
              <a:gd name="connsiteX49" fmla="*/ 366008 w 1374638"/>
              <a:gd name="connsiteY49" fmla="*/ 4080611 h 4385850"/>
              <a:gd name="connsiteX50" fmla="*/ 423749 w 1374638"/>
              <a:gd name="connsiteY50" fmla="*/ 4239322 h 4385850"/>
              <a:gd name="connsiteX51" fmla="*/ 332042 w 1374638"/>
              <a:gd name="connsiteY51" fmla="*/ 4385688 h 4385850"/>
              <a:gd name="connsiteX52" fmla="*/ 252223 w 1374638"/>
              <a:gd name="connsiteY52" fmla="*/ 4299279 h 4385850"/>
              <a:gd name="connsiteX53" fmla="*/ 228447 w 1374638"/>
              <a:gd name="connsiteY53" fmla="*/ 4168784 h 4385850"/>
              <a:gd name="connsiteX54" fmla="*/ 107020 w 1374638"/>
              <a:gd name="connsiteY54" fmla="*/ 4314573 h 4385850"/>
              <a:gd name="connsiteX55" fmla="*/ 76282 w 1374638"/>
              <a:gd name="connsiteY55" fmla="*/ 4249527 h 4385850"/>
              <a:gd name="connsiteX56" fmla="*/ 221653 w 1374638"/>
              <a:gd name="connsiteY56" fmla="*/ 4082375 h 4385850"/>
              <a:gd name="connsiteX57" fmla="*/ 328646 w 1374638"/>
              <a:gd name="connsiteY57" fmla="*/ 4297515 h 4385850"/>
              <a:gd name="connsiteX58" fmla="*/ 340534 w 1374638"/>
              <a:gd name="connsiteY58" fmla="*/ 4152913 h 4385850"/>
              <a:gd name="connsiteX59" fmla="*/ 199576 w 1374638"/>
              <a:gd name="connsiteY59" fmla="*/ 4061213 h 4385850"/>
              <a:gd name="connsiteX60" fmla="*/ 63713 w 1374638"/>
              <a:gd name="connsiteY60" fmla="*/ 4010073 h 4385850"/>
              <a:gd name="connsiteX61" fmla="*/ 163685 w 1374638"/>
              <a:gd name="connsiteY61" fmla="*/ 3839884 h 4385850"/>
              <a:gd name="connsiteX62" fmla="*/ 434175 w 1374638"/>
              <a:gd name="connsiteY62" fmla="*/ 4032699 h 4385850"/>
              <a:gd name="connsiteX63" fmla="*/ 552820 w 1374638"/>
              <a:gd name="connsiteY63" fmla="*/ 4189944 h 4385850"/>
              <a:gd name="connsiteX64" fmla="*/ 523949 w 1374638"/>
              <a:gd name="connsiteY64" fmla="*/ 4110589 h 4385850"/>
              <a:gd name="connsiteX65" fmla="*/ 367706 w 1374638"/>
              <a:gd name="connsiteY65" fmla="*/ 3953642 h 4385850"/>
              <a:gd name="connsiteX66" fmla="*/ 153723 w 1374638"/>
              <a:gd name="connsiteY66" fmla="*/ 3789642 h 4385850"/>
              <a:gd name="connsiteX67" fmla="*/ 38237 w 1374638"/>
              <a:gd name="connsiteY67" fmla="*/ 3839018 h 4385850"/>
              <a:gd name="connsiteX68" fmla="*/ 4934 w 1374638"/>
              <a:gd name="connsiteY68" fmla="*/ 3682754 h 4385850"/>
              <a:gd name="connsiteX69" fmla="*/ 152024 w 1374638"/>
              <a:gd name="connsiteY69" fmla="*/ 3599188 h 4385850"/>
              <a:gd name="connsiteX70" fmla="*/ 316757 w 1374638"/>
              <a:gd name="connsiteY70" fmla="*/ 3687361 h 4385850"/>
              <a:gd name="connsiteX71" fmla="*/ 389785 w 1374638"/>
              <a:gd name="connsiteY71" fmla="*/ 3773770 h 4385850"/>
              <a:gd name="connsiteX72" fmla="*/ 501872 w 1374638"/>
              <a:gd name="connsiteY72" fmla="*/ 3652093 h 4385850"/>
              <a:gd name="connsiteX73" fmla="*/ 551123 w 1374638"/>
              <a:gd name="connsiteY73" fmla="*/ 3782588 h 4385850"/>
              <a:gd name="connsiteX74" fmla="*/ 573200 w 1374638"/>
              <a:gd name="connsiteY74" fmla="*/ 3958933 h 4385850"/>
              <a:gd name="connsiteX75" fmla="*/ 605466 w 1374638"/>
              <a:gd name="connsiteY75" fmla="*/ 3713813 h 4385850"/>
              <a:gd name="connsiteX76" fmla="*/ 692081 w 1374638"/>
              <a:gd name="connsiteY76" fmla="*/ 3877814 h 4385850"/>
              <a:gd name="connsiteX77" fmla="*/ 681890 w 1374638"/>
              <a:gd name="connsiteY77" fmla="*/ 4055922 h 4385850"/>
              <a:gd name="connsiteX78" fmla="*/ 776995 w 1374638"/>
              <a:gd name="connsiteY78" fmla="*/ 3840783 h 4385850"/>
              <a:gd name="connsiteX79" fmla="*/ 997773 w 1374638"/>
              <a:gd name="connsiteY79" fmla="*/ 3752608 h 4385850"/>
              <a:gd name="connsiteX80" fmla="*/ 872099 w 1374638"/>
              <a:gd name="connsiteY80" fmla="*/ 3951879 h 4385850"/>
              <a:gd name="connsiteX81" fmla="*/ 824547 w 1374638"/>
              <a:gd name="connsiteY81" fmla="*/ 4043579 h 4385850"/>
              <a:gd name="connsiteX82" fmla="*/ 916254 w 1374638"/>
              <a:gd name="connsiteY82" fmla="*/ 3953643 h 4385850"/>
              <a:gd name="connsiteX83" fmla="*/ 990979 w 1374638"/>
              <a:gd name="connsiteY83" fmla="*/ 3874288 h 4385850"/>
              <a:gd name="connsiteX84" fmla="*/ 1009661 w 1374638"/>
              <a:gd name="connsiteY84" fmla="*/ 4151149 h 4385850"/>
              <a:gd name="connsiteX85" fmla="*/ 768503 w 1374638"/>
              <a:gd name="connsiteY85" fmla="*/ 4196998 h 4385850"/>
              <a:gd name="connsiteX86" fmla="*/ 892478 w 1374638"/>
              <a:gd name="connsiteY86" fmla="*/ 4207579 h 4385850"/>
              <a:gd name="connsiteX87" fmla="*/ 1035136 w 1374638"/>
              <a:gd name="connsiteY87" fmla="*/ 4140570 h 4385850"/>
              <a:gd name="connsiteX88" fmla="*/ 1009635 w 1374638"/>
              <a:gd name="connsiteY88" fmla="*/ 3836930 h 4385850"/>
              <a:gd name="connsiteX89" fmla="*/ 1017570 w 1374638"/>
              <a:gd name="connsiteY89" fmla="*/ 3687691 h 4385850"/>
              <a:gd name="connsiteX90" fmla="*/ 802470 w 1374638"/>
              <a:gd name="connsiteY90" fmla="*/ 3791405 h 4385850"/>
              <a:gd name="connsiteX91" fmla="*/ 670003 w 1374638"/>
              <a:gd name="connsiteY91" fmla="*/ 3731449 h 4385850"/>
              <a:gd name="connsiteX92" fmla="*/ 763408 w 1374638"/>
              <a:gd name="connsiteY92" fmla="*/ 3616824 h 4385850"/>
              <a:gd name="connsiteX93" fmla="*/ 1126843 w 1374638"/>
              <a:gd name="connsiteY93" fmla="*/ 3523360 h 4385850"/>
              <a:gd name="connsiteX94" fmla="*/ 1135840 w 1374638"/>
              <a:gd name="connsiteY94" fmla="*/ 3768856 h 4385850"/>
              <a:gd name="connsiteX95" fmla="*/ 1210059 w 1374638"/>
              <a:gd name="connsiteY95" fmla="*/ 4145858 h 4385850"/>
              <a:gd name="connsiteX96" fmla="*/ 1269498 w 1374638"/>
              <a:gd name="connsiteY96" fmla="*/ 4262247 h 4385850"/>
              <a:gd name="connsiteX97" fmla="*/ 1179489 w 1374638"/>
              <a:gd name="connsiteY97" fmla="*/ 4006546 h 4385850"/>
              <a:gd name="connsiteX98" fmla="*/ 1145110 w 1374638"/>
              <a:gd name="connsiteY98" fmla="*/ 3838681 h 4385850"/>
              <a:gd name="connsiteX99" fmla="*/ 1177710 w 1374638"/>
              <a:gd name="connsiteY99" fmla="*/ 3546719 h 4385850"/>
              <a:gd name="connsiteX100" fmla="*/ 1028341 w 1374638"/>
              <a:gd name="connsiteY100" fmla="*/ 3449296 h 4385850"/>
              <a:gd name="connsiteX101" fmla="*/ 959712 w 1374638"/>
              <a:gd name="connsiteY101" fmla="*/ 3287547 h 4385850"/>
              <a:gd name="connsiteX102" fmla="*/ 790378 w 1374638"/>
              <a:gd name="connsiteY102" fmla="*/ 3187811 h 4385850"/>
              <a:gd name="connsiteX103" fmla="*/ 325165 w 1374638"/>
              <a:gd name="connsiteY103" fmla="*/ 3118732 h 4385850"/>
              <a:gd name="connsiteX104" fmla="*/ 220150 w 1374638"/>
              <a:gd name="connsiteY104" fmla="*/ 2811783 h 4385850"/>
              <a:gd name="connsiteX105" fmla="*/ 403728 w 1374638"/>
              <a:gd name="connsiteY105" fmla="*/ 2552085 h 4385850"/>
              <a:gd name="connsiteX106" fmla="*/ 797533 w 1374638"/>
              <a:gd name="connsiteY106" fmla="*/ 2727978 h 4385850"/>
              <a:gd name="connsiteX107" fmla="*/ 890385 w 1374638"/>
              <a:gd name="connsiteY107" fmla="*/ 2468101 h 4385850"/>
              <a:gd name="connsiteX108" fmla="*/ 614496 w 1374638"/>
              <a:gd name="connsiteY108" fmla="*/ 2148625 h 4385850"/>
              <a:gd name="connsiteX109" fmla="*/ 534854 w 1374638"/>
              <a:gd name="connsiteY109" fmla="*/ 1588301 h 4385850"/>
              <a:gd name="connsiteX110" fmla="*/ 444652 w 1374638"/>
              <a:gd name="connsiteY110" fmla="*/ 4921 h 4385850"/>
              <a:gd name="connsiteX111" fmla="*/ 519393 w 1374638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37"/>
              <a:gd name="connsiteY0" fmla="*/ 132 h 4385850"/>
              <a:gd name="connsiteX1" fmla="*/ 634964 w 1374637"/>
              <a:gd name="connsiteY1" fmla="*/ 1591271 h 4385850"/>
              <a:gd name="connsiteX2" fmla="*/ 749559 w 1374637"/>
              <a:gd name="connsiteY2" fmla="*/ 2129453 h 4385850"/>
              <a:gd name="connsiteX3" fmla="*/ 1040797 w 1374637"/>
              <a:gd name="connsiteY3" fmla="*/ 2218986 h 4385850"/>
              <a:gd name="connsiteX4" fmla="*/ 1374590 w 1374637"/>
              <a:gd name="connsiteY4" fmla="*/ 2534148 h 4385850"/>
              <a:gd name="connsiteX5" fmla="*/ 1033535 w 1374637"/>
              <a:gd name="connsiteY5" fmla="*/ 3060196 h 4385850"/>
              <a:gd name="connsiteX6" fmla="*/ 726878 w 1374637"/>
              <a:gd name="connsiteY6" fmla="*/ 2832511 h 4385850"/>
              <a:gd name="connsiteX7" fmla="*/ 337149 w 1374637"/>
              <a:gd name="connsiteY7" fmla="*/ 2825999 h 4385850"/>
              <a:gd name="connsiteX8" fmla="*/ 716096 w 1374637"/>
              <a:gd name="connsiteY8" fmla="*/ 3092430 h 4385850"/>
              <a:gd name="connsiteX9" fmla="*/ 1011496 w 1374637"/>
              <a:gd name="connsiteY9" fmla="*/ 3203777 h 4385850"/>
              <a:gd name="connsiteX10" fmla="*/ 1084384 w 1374637"/>
              <a:gd name="connsiteY10" fmla="*/ 3391103 h 4385850"/>
              <a:gd name="connsiteX11" fmla="*/ 1230419 w 1374637"/>
              <a:gd name="connsiteY11" fmla="*/ 3489157 h 4385850"/>
              <a:gd name="connsiteX12" fmla="*/ 1209807 w 1374637"/>
              <a:gd name="connsiteY12" fmla="*/ 3874690 h 4385850"/>
              <a:gd name="connsiteX13" fmla="*/ 1303464 w 1374637"/>
              <a:gd name="connsiteY13" fmla="*/ 4144095 h 4385850"/>
              <a:gd name="connsiteX14" fmla="*/ 1271196 w 1374637"/>
              <a:gd name="connsiteY14" fmla="*/ 4341602 h 4385850"/>
              <a:gd name="connsiteX15" fmla="*/ 1164205 w 1374637"/>
              <a:gd name="connsiteY15" fmla="*/ 4204052 h 4385850"/>
              <a:gd name="connsiteX16" fmla="*/ 1077224 w 1374637"/>
              <a:gd name="connsiteY16" fmla="*/ 3850857 h 4385850"/>
              <a:gd name="connsiteX17" fmla="*/ 1052118 w 1374637"/>
              <a:gd name="connsiteY17" fmla="*/ 3622113 h 4385850"/>
              <a:gd name="connsiteX18" fmla="*/ 833038 w 1374637"/>
              <a:gd name="connsiteY18" fmla="*/ 3692653 h 4385850"/>
              <a:gd name="connsiteX19" fmla="*/ 760010 w 1374637"/>
              <a:gd name="connsiteY19" fmla="*/ 3724394 h 4385850"/>
              <a:gd name="connsiteX20" fmla="*/ 853417 w 1374637"/>
              <a:gd name="connsiteY20" fmla="*/ 3662673 h 4385850"/>
              <a:gd name="connsiteX21" fmla="*/ 1099346 w 1374637"/>
              <a:gd name="connsiteY21" fmla="*/ 3586455 h 4385850"/>
              <a:gd name="connsiteX22" fmla="*/ 1066905 w 1374637"/>
              <a:gd name="connsiteY22" fmla="*/ 3875961 h 4385850"/>
              <a:gd name="connsiteX23" fmla="*/ 1079291 w 1374637"/>
              <a:gd name="connsiteY23" fmla="*/ 4205816 h 4385850"/>
              <a:gd name="connsiteX24" fmla="*/ 855115 w 1374637"/>
              <a:gd name="connsiteY24" fmla="*/ 4272826 h 4385850"/>
              <a:gd name="connsiteX25" fmla="*/ 692080 w 1374637"/>
              <a:gd name="connsiteY25" fmla="*/ 4200525 h 4385850"/>
              <a:gd name="connsiteX26" fmla="*/ 957015 w 1374637"/>
              <a:gd name="connsiteY26" fmla="*/ 4105300 h 4385850"/>
              <a:gd name="connsiteX27" fmla="*/ 973997 w 1374637"/>
              <a:gd name="connsiteY27" fmla="*/ 3981859 h 4385850"/>
              <a:gd name="connsiteX28" fmla="*/ 907762 w 1374637"/>
              <a:gd name="connsiteY28" fmla="*/ 4082374 h 4385850"/>
              <a:gd name="connsiteX29" fmla="*/ 765107 w 1374637"/>
              <a:gd name="connsiteY29" fmla="*/ 4110589 h 4385850"/>
              <a:gd name="connsiteX30" fmla="*/ 778693 w 1374637"/>
              <a:gd name="connsiteY30" fmla="*/ 3969514 h 4385850"/>
              <a:gd name="connsiteX31" fmla="*/ 929839 w 1374637"/>
              <a:gd name="connsiteY31" fmla="*/ 3807277 h 4385850"/>
              <a:gd name="connsiteX32" fmla="*/ 754916 w 1374637"/>
              <a:gd name="connsiteY32" fmla="*/ 3987147 h 4385850"/>
              <a:gd name="connsiteX33" fmla="*/ 664907 w 1374637"/>
              <a:gd name="connsiteY33" fmla="*/ 4161730 h 4385850"/>
              <a:gd name="connsiteX34" fmla="*/ 636038 w 1374637"/>
              <a:gd name="connsiteY34" fmla="*/ 3951879 h 4385850"/>
              <a:gd name="connsiteX35" fmla="*/ 622450 w 1374637"/>
              <a:gd name="connsiteY35" fmla="*/ 3830202 h 4385850"/>
              <a:gd name="connsiteX36" fmla="*/ 610562 w 1374637"/>
              <a:gd name="connsiteY36" fmla="*/ 4070030 h 4385850"/>
              <a:gd name="connsiteX37" fmla="*/ 483190 w 1374637"/>
              <a:gd name="connsiteY37" fmla="*/ 3904266 h 4385850"/>
              <a:gd name="connsiteX38" fmla="*/ 478096 w 1374637"/>
              <a:gd name="connsiteY38" fmla="*/ 3756137 h 4385850"/>
              <a:gd name="connsiteX39" fmla="*/ 386388 w 1374637"/>
              <a:gd name="connsiteY39" fmla="*/ 3853126 h 4385850"/>
              <a:gd name="connsiteX40" fmla="*/ 301474 w 1374637"/>
              <a:gd name="connsiteY40" fmla="*/ 3780825 h 4385850"/>
              <a:gd name="connsiteX41" fmla="*/ 143532 w 1374637"/>
              <a:gd name="connsiteY41" fmla="*/ 3675017 h 4385850"/>
              <a:gd name="connsiteX42" fmla="*/ 85789 w 1374637"/>
              <a:gd name="connsiteY42" fmla="*/ 3749084 h 4385850"/>
              <a:gd name="connsiteX43" fmla="*/ 403370 w 1374637"/>
              <a:gd name="connsiteY43" fmla="*/ 3904266 h 4385850"/>
              <a:gd name="connsiteX44" fmla="*/ 554201 w 1374637"/>
              <a:gd name="connsiteY44" fmla="*/ 4055871 h 4385850"/>
              <a:gd name="connsiteX45" fmla="*/ 573200 w 1374637"/>
              <a:gd name="connsiteY45" fmla="*/ 4246376 h 4385850"/>
              <a:gd name="connsiteX46" fmla="*/ 411862 w 1374637"/>
              <a:gd name="connsiteY46" fmla="*/ 4119406 h 4385850"/>
              <a:gd name="connsiteX47" fmla="*/ 173964 w 1374637"/>
              <a:gd name="connsiteY47" fmla="*/ 3912593 h 4385850"/>
              <a:gd name="connsiteX48" fmla="*/ 172404 w 1374637"/>
              <a:gd name="connsiteY48" fmla="*/ 4003019 h 4385850"/>
              <a:gd name="connsiteX49" fmla="*/ 366008 w 1374637"/>
              <a:gd name="connsiteY49" fmla="*/ 4080611 h 4385850"/>
              <a:gd name="connsiteX50" fmla="*/ 423749 w 1374637"/>
              <a:gd name="connsiteY50" fmla="*/ 4239322 h 4385850"/>
              <a:gd name="connsiteX51" fmla="*/ 332042 w 1374637"/>
              <a:gd name="connsiteY51" fmla="*/ 4385688 h 4385850"/>
              <a:gd name="connsiteX52" fmla="*/ 252223 w 1374637"/>
              <a:gd name="connsiteY52" fmla="*/ 4299279 h 4385850"/>
              <a:gd name="connsiteX53" fmla="*/ 228447 w 1374637"/>
              <a:gd name="connsiteY53" fmla="*/ 4168784 h 4385850"/>
              <a:gd name="connsiteX54" fmla="*/ 107020 w 1374637"/>
              <a:gd name="connsiteY54" fmla="*/ 4314573 h 4385850"/>
              <a:gd name="connsiteX55" fmla="*/ 76282 w 1374637"/>
              <a:gd name="connsiteY55" fmla="*/ 4249527 h 4385850"/>
              <a:gd name="connsiteX56" fmla="*/ 221653 w 1374637"/>
              <a:gd name="connsiteY56" fmla="*/ 4082375 h 4385850"/>
              <a:gd name="connsiteX57" fmla="*/ 328646 w 1374637"/>
              <a:gd name="connsiteY57" fmla="*/ 4297515 h 4385850"/>
              <a:gd name="connsiteX58" fmla="*/ 340534 w 1374637"/>
              <a:gd name="connsiteY58" fmla="*/ 4152913 h 4385850"/>
              <a:gd name="connsiteX59" fmla="*/ 199576 w 1374637"/>
              <a:gd name="connsiteY59" fmla="*/ 4061213 h 4385850"/>
              <a:gd name="connsiteX60" fmla="*/ 63713 w 1374637"/>
              <a:gd name="connsiteY60" fmla="*/ 4010073 h 4385850"/>
              <a:gd name="connsiteX61" fmla="*/ 163685 w 1374637"/>
              <a:gd name="connsiteY61" fmla="*/ 3839884 h 4385850"/>
              <a:gd name="connsiteX62" fmla="*/ 434175 w 1374637"/>
              <a:gd name="connsiteY62" fmla="*/ 4032699 h 4385850"/>
              <a:gd name="connsiteX63" fmla="*/ 552820 w 1374637"/>
              <a:gd name="connsiteY63" fmla="*/ 4189944 h 4385850"/>
              <a:gd name="connsiteX64" fmla="*/ 523949 w 1374637"/>
              <a:gd name="connsiteY64" fmla="*/ 4110589 h 4385850"/>
              <a:gd name="connsiteX65" fmla="*/ 367706 w 1374637"/>
              <a:gd name="connsiteY65" fmla="*/ 3953642 h 4385850"/>
              <a:gd name="connsiteX66" fmla="*/ 153723 w 1374637"/>
              <a:gd name="connsiteY66" fmla="*/ 3789642 h 4385850"/>
              <a:gd name="connsiteX67" fmla="*/ 38237 w 1374637"/>
              <a:gd name="connsiteY67" fmla="*/ 3839018 h 4385850"/>
              <a:gd name="connsiteX68" fmla="*/ 4934 w 1374637"/>
              <a:gd name="connsiteY68" fmla="*/ 3682754 h 4385850"/>
              <a:gd name="connsiteX69" fmla="*/ 152024 w 1374637"/>
              <a:gd name="connsiteY69" fmla="*/ 3599188 h 4385850"/>
              <a:gd name="connsiteX70" fmla="*/ 316757 w 1374637"/>
              <a:gd name="connsiteY70" fmla="*/ 3687361 h 4385850"/>
              <a:gd name="connsiteX71" fmla="*/ 389785 w 1374637"/>
              <a:gd name="connsiteY71" fmla="*/ 3773770 h 4385850"/>
              <a:gd name="connsiteX72" fmla="*/ 501872 w 1374637"/>
              <a:gd name="connsiteY72" fmla="*/ 3652093 h 4385850"/>
              <a:gd name="connsiteX73" fmla="*/ 551123 w 1374637"/>
              <a:gd name="connsiteY73" fmla="*/ 3782588 h 4385850"/>
              <a:gd name="connsiteX74" fmla="*/ 573200 w 1374637"/>
              <a:gd name="connsiteY74" fmla="*/ 3958933 h 4385850"/>
              <a:gd name="connsiteX75" fmla="*/ 605466 w 1374637"/>
              <a:gd name="connsiteY75" fmla="*/ 3713813 h 4385850"/>
              <a:gd name="connsiteX76" fmla="*/ 692081 w 1374637"/>
              <a:gd name="connsiteY76" fmla="*/ 3877814 h 4385850"/>
              <a:gd name="connsiteX77" fmla="*/ 681890 w 1374637"/>
              <a:gd name="connsiteY77" fmla="*/ 4055922 h 4385850"/>
              <a:gd name="connsiteX78" fmla="*/ 776995 w 1374637"/>
              <a:gd name="connsiteY78" fmla="*/ 3840783 h 4385850"/>
              <a:gd name="connsiteX79" fmla="*/ 997773 w 1374637"/>
              <a:gd name="connsiteY79" fmla="*/ 3752608 h 4385850"/>
              <a:gd name="connsiteX80" fmla="*/ 872099 w 1374637"/>
              <a:gd name="connsiteY80" fmla="*/ 3951879 h 4385850"/>
              <a:gd name="connsiteX81" fmla="*/ 824547 w 1374637"/>
              <a:gd name="connsiteY81" fmla="*/ 4043579 h 4385850"/>
              <a:gd name="connsiteX82" fmla="*/ 916254 w 1374637"/>
              <a:gd name="connsiteY82" fmla="*/ 3953643 h 4385850"/>
              <a:gd name="connsiteX83" fmla="*/ 990979 w 1374637"/>
              <a:gd name="connsiteY83" fmla="*/ 3874288 h 4385850"/>
              <a:gd name="connsiteX84" fmla="*/ 1009661 w 1374637"/>
              <a:gd name="connsiteY84" fmla="*/ 4151149 h 4385850"/>
              <a:gd name="connsiteX85" fmla="*/ 768503 w 1374637"/>
              <a:gd name="connsiteY85" fmla="*/ 4196998 h 4385850"/>
              <a:gd name="connsiteX86" fmla="*/ 892478 w 1374637"/>
              <a:gd name="connsiteY86" fmla="*/ 4207579 h 4385850"/>
              <a:gd name="connsiteX87" fmla="*/ 1035136 w 1374637"/>
              <a:gd name="connsiteY87" fmla="*/ 4140570 h 4385850"/>
              <a:gd name="connsiteX88" fmla="*/ 1009635 w 1374637"/>
              <a:gd name="connsiteY88" fmla="*/ 3836930 h 4385850"/>
              <a:gd name="connsiteX89" fmla="*/ 1017570 w 1374637"/>
              <a:gd name="connsiteY89" fmla="*/ 3687691 h 4385850"/>
              <a:gd name="connsiteX90" fmla="*/ 802470 w 1374637"/>
              <a:gd name="connsiteY90" fmla="*/ 3791405 h 4385850"/>
              <a:gd name="connsiteX91" fmla="*/ 670003 w 1374637"/>
              <a:gd name="connsiteY91" fmla="*/ 3731449 h 4385850"/>
              <a:gd name="connsiteX92" fmla="*/ 763408 w 1374637"/>
              <a:gd name="connsiteY92" fmla="*/ 3616824 h 4385850"/>
              <a:gd name="connsiteX93" fmla="*/ 1126843 w 1374637"/>
              <a:gd name="connsiteY93" fmla="*/ 3523360 h 4385850"/>
              <a:gd name="connsiteX94" fmla="*/ 1135840 w 1374637"/>
              <a:gd name="connsiteY94" fmla="*/ 3768856 h 4385850"/>
              <a:gd name="connsiteX95" fmla="*/ 1210059 w 1374637"/>
              <a:gd name="connsiteY95" fmla="*/ 4145858 h 4385850"/>
              <a:gd name="connsiteX96" fmla="*/ 1269498 w 1374637"/>
              <a:gd name="connsiteY96" fmla="*/ 4262247 h 4385850"/>
              <a:gd name="connsiteX97" fmla="*/ 1179489 w 1374637"/>
              <a:gd name="connsiteY97" fmla="*/ 4006546 h 4385850"/>
              <a:gd name="connsiteX98" fmla="*/ 1145110 w 1374637"/>
              <a:gd name="connsiteY98" fmla="*/ 3838681 h 4385850"/>
              <a:gd name="connsiteX99" fmla="*/ 1177710 w 1374637"/>
              <a:gd name="connsiteY99" fmla="*/ 3546719 h 4385850"/>
              <a:gd name="connsiteX100" fmla="*/ 1028341 w 1374637"/>
              <a:gd name="connsiteY100" fmla="*/ 3449296 h 4385850"/>
              <a:gd name="connsiteX101" fmla="*/ 959712 w 1374637"/>
              <a:gd name="connsiteY101" fmla="*/ 3287547 h 4385850"/>
              <a:gd name="connsiteX102" fmla="*/ 790378 w 1374637"/>
              <a:gd name="connsiteY102" fmla="*/ 3187811 h 4385850"/>
              <a:gd name="connsiteX103" fmla="*/ 325165 w 1374637"/>
              <a:gd name="connsiteY103" fmla="*/ 3118732 h 4385850"/>
              <a:gd name="connsiteX104" fmla="*/ 220150 w 1374637"/>
              <a:gd name="connsiteY104" fmla="*/ 2811783 h 4385850"/>
              <a:gd name="connsiteX105" fmla="*/ 403728 w 1374637"/>
              <a:gd name="connsiteY105" fmla="*/ 2552085 h 4385850"/>
              <a:gd name="connsiteX106" fmla="*/ 797533 w 1374637"/>
              <a:gd name="connsiteY106" fmla="*/ 2727978 h 4385850"/>
              <a:gd name="connsiteX107" fmla="*/ 890385 w 1374637"/>
              <a:gd name="connsiteY107" fmla="*/ 2468101 h 4385850"/>
              <a:gd name="connsiteX108" fmla="*/ 614496 w 1374637"/>
              <a:gd name="connsiteY108" fmla="*/ 2148625 h 4385850"/>
              <a:gd name="connsiteX109" fmla="*/ 534854 w 1374637"/>
              <a:gd name="connsiteY109" fmla="*/ 1588301 h 4385850"/>
              <a:gd name="connsiteX110" fmla="*/ 444652 w 1374637"/>
              <a:gd name="connsiteY110" fmla="*/ 4921 h 4385850"/>
              <a:gd name="connsiteX111" fmla="*/ 519393 w 1374637"/>
              <a:gd name="connsiteY111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58"/>
              <a:gd name="connsiteY0" fmla="*/ 132 h 4385850"/>
              <a:gd name="connsiteX1" fmla="*/ 634964 w 1374658"/>
              <a:gd name="connsiteY1" fmla="*/ 1591271 h 4385850"/>
              <a:gd name="connsiteX2" fmla="*/ 749559 w 1374658"/>
              <a:gd name="connsiteY2" fmla="*/ 2129453 h 4385850"/>
              <a:gd name="connsiteX3" fmla="*/ 935293 w 1374658"/>
              <a:gd name="connsiteY3" fmla="*/ 2289226 h 4385850"/>
              <a:gd name="connsiteX4" fmla="*/ 1040797 w 1374658"/>
              <a:gd name="connsiteY4" fmla="*/ 2218986 h 4385850"/>
              <a:gd name="connsiteX5" fmla="*/ 1374590 w 1374658"/>
              <a:gd name="connsiteY5" fmla="*/ 2534148 h 4385850"/>
              <a:gd name="connsiteX6" fmla="*/ 1033535 w 1374658"/>
              <a:gd name="connsiteY6" fmla="*/ 3060196 h 4385850"/>
              <a:gd name="connsiteX7" fmla="*/ 726878 w 1374658"/>
              <a:gd name="connsiteY7" fmla="*/ 2832511 h 4385850"/>
              <a:gd name="connsiteX8" fmla="*/ 337149 w 1374658"/>
              <a:gd name="connsiteY8" fmla="*/ 2825999 h 4385850"/>
              <a:gd name="connsiteX9" fmla="*/ 716096 w 1374658"/>
              <a:gd name="connsiteY9" fmla="*/ 3092430 h 4385850"/>
              <a:gd name="connsiteX10" fmla="*/ 1011496 w 1374658"/>
              <a:gd name="connsiteY10" fmla="*/ 3203777 h 4385850"/>
              <a:gd name="connsiteX11" fmla="*/ 1084384 w 1374658"/>
              <a:gd name="connsiteY11" fmla="*/ 3391103 h 4385850"/>
              <a:gd name="connsiteX12" fmla="*/ 1230419 w 1374658"/>
              <a:gd name="connsiteY12" fmla="*/ 3489157 h 4385850"/>
              <a:gd name="connsiteX13" fmla="*/ 1209807 w 1374658"/>
              <a:gd name="connsiteY13" fmla="*/ 3874690 h 4385850"/>
              <a:gd name="connsiteX14" fmla="*/ 1303464 w 1374658"/>
              <a:gd name="connsiteY14" fmla="*/ 4144095 h 4385850"/>
              <a:gd name="connsiteX15" fmla="*/ 1271196 w 1374658"/>
              <a:gd name="connsiteY15" fmla="*/ 4341602 h 4385850"/>
              <a:gd name="connsiteX16" fmla="*/ 1164205 w 1374658"/>
              <a:gd name="connsiteY16" fmla="*/ 4204052 h 4385850"/>
              <a:gd name="connsiteX17" fmla="*/ 1077224 w 1374658"/>
              <a:gd name="connsiteY17" fmla="*/ 3850857 h 4385850"/>
              <a:gd name="connsiteX18" fmla="*/ 1052118 w 1374658"/>
              <a:gd name="connsiteY18" fmla="*/ 3622113 h 4385850"/>
              <a:gd name="connsiteX19" fmla="*/ 833038 w 1374658"/>
              <a:gd name="connsiteY19" fmla="*/ 3692653 h 4385850"/>
              <a:gd name="connsiteX20" fmla="*/ 760010 w 1374658"/>
              <a:gd name="connsiteY20" fmla="*/ 3724394 h 4385850"/>
              <a:gd name="connsiteX21" fmla="*/ 853417 w 1374658"/>
              <a:gd name="connsiteY21" fmla="*/ 3662673 h 4385850"/>
              <a:gd name="connsiteX22" fmla="*/ 1099346 w 1374658"/>
              <a:gd name="connsiteY22" fmla="*/ 3586455 h 4385850"/>
              <a:gd name="connsiteX23" fmla="*/ 1066905 w 1374658"/>
              <a:gd name="connsiteY23" fmla="*/ 3875961 h 4385850"/>
              <a:gd name="connsiteX24" fmla="*/ 1079291 w 1374658"/>
              <a:gd name="connsiteY24" fmla="*/ 4205816 h 4385850"/>
              <a:gd name="connsiteX25" fmla="*/ 855115 w 1374658"/>
              <a:gd name="connsiteY25" fmla="*/ 4272826 h 4385850"/>
              <a:gd name="connsiteX26" fmla="*/ 692080 w 1374658"/>
              <a:gd name="connsiteY26" fmla="*/ 4200525 h 4385850"/>
              <a:gd name="connsiteX27" fmla="*/ 957015 w 1374658"/>
              <a:gd name="connsiteY27" fmla="*/ 4105300 h 4385850"/>
              <a:gd name="connsiteX28" fmla="*/ 973997 w 1374658"/>
              <a:gd name="connsiteY28" fmla="*/ 3981859 h 4385850"/>
              <a:gd name="connsiteX29" fmla="*/ 907762 w 1374658"/>
              <a:gd name="connsiteY29" fmla="*/ 4082374 h 4385850"/>
              <a:gd name="connsiteX30" fmla="*/ 765107 w 1374658"/>
              <a:gd name="connsiteY30" fmla="*/ 4110589 h 4385850"/>
              <a:gd name="connsiteX31" fmla="*/ 778693 w 1374658"/>
              <a:gd name="connsiteY31" fmla="*/ 3969514 h 4385850"/>
              <a:gd name="connsiteX32" fmla="*/ 929839 w 1374658"/>
              <a:gd name="connsiteY32" fmla="*/ 3807277 h 4385850"/>
              <a:gd name="connsiteX33" fmla="*/ 754916 w 1374658"/>
              <a:gd name="connsiteY33" fmla="*/ 3987147 h 4385850"/>
              <a:gd name="connsiteX34" fmla="*/ 664907 w 1374658"/>
              <a:gd name="connsiteY34" fmla="*/ 4161730 h 4385850"/>
              <a:gd name="connsiteX35" fmla="*/ 636038 w 1374658"/>
              <a:gd name="connsiteY35" fmla="*/ 3951879 h 4385850"/>
              <a:gd name="connsiteX36" fmla="*/ 622450 w 1374658"/>
              <a:gd name="connsiteY36" fmla="*/ 3830202 h 4385850"/>
              <a:gd name="connsiteX37" fmla="*/ 610562 w 1374658"/>
              <a:gd name="connsiteY37" fmla="*/ 4070030 h 4385850"/>
              <a:gd name="connsiteX38" fmla="*/ 483190 w 1374658"/>
              <a:gd name="connsiteY38" fmla="*/ 3904266 h 4385850"/>
              <a:gd name="connsiteX39" fmla="*/ 478096 w 1374658"/>
              <a:gd name="connsiteY39" fmla="*/ 3756137 h 4385850"/>
              <a:gd name="connsiteX40" fmla="*/ 386388 w 1374658"/>
              <a:gd name="connsiteY40" fmla="*/ 3853126 h 4385850"/>
              <a:gd name="connsiteX41" fmla="*/ 301474 w 1374658"/>
              <a:gd name="connsiteY41" fmla="*/ 3780825 h 4385850"/>
              <a:gd name="connsiteX42" fmla="*/ 143532 w 1374658"/>
              <a:gd name="connsiteY42" fmla="*/ 3675017 h 4385850"/>
              <a:gd name="connsiteX43" fmla="*/ 85789 w 1374658"/>
              <a:gd name="connsiteY43" fmla="*/ 3749084 h 4385850"/>
              <a:gd name="connsiteX44" fmla="*/ 403370 w 1374658"/>
              <a:gd name="connsiteY44" fmla="*/ 3904266 h 4385850"/>
              <a:gd name="connsiteX45" fmla="*/ 554201 w 1374658"/>
              <a:gd name="connsiteY45" fmla="*/ 4055871 h 4385850"/>
              <a:gd name="connsiteX46" fmla="*/ 573200 w 1374658"/>
              <a:gd name="connsiteY46" fmla="*/ 4246376 h 4385850"/>
              <a:gd name="connsiteX47" fmla="*/ 411862 w 1374658"/>
              <a:gd name="connsiteY47" fmla="*/ 4119406 h 4385850"/>
              <a:gd name="connsiteX48" fmla="*/ 173964 w 1374658"/>
              <a:gd name="connsiteY48" fmla="*/ 3912593 h 4385850"/>
              <a:gd name="connsiteX49" fmla="*/ 172404 w 1374658"/>
              <a:gd name="connsiteY49" fmla="*/ 4003019 h 4385850"/>
              <a:gd name="connsiteX50" fmla="*/ 366008 w 1374658"/>
              <a:gd name="connsiteY50" fmla="*/ 4080611 h 4385850"/>
              <a:gd name="connsiteX51" fmla="*/ 423749 w 1374658"/>
              <a:gd name="connsiteY51" fmla="*/ 4239322 h 4385850"/>
              <a:gd name="connsiteX52" fmla="*/ 332042 w 1374658"/>
              <a:gd name="connsiteY52" fmla="*/ 4385688 h 4385850"/>
              <a:gd name="connsiteX53" fmla="*/ 252223 w 1374658"/>
              <a:gd name="connsiteY53" fmla="*/ 4299279 h 4385850"/>
              <a:gd name="connsiteX54" fmla="*/ 228447 w 1374658"/>
              <a:gd name="connsiteY54" fmla="*/ 4168784 h 4385850"/>
              <a:gd name="connsiteX55" fmla="*/ 107020 w 1374658"/>
              <a:gd name="connsiteY55" fmla="*/ 4314573 h 4385850"/>
              <a:gd name="connsiteX56" fmla="*/ 76282 w 1374658"/>
              <a:gd name="connsiteY56" fmla="*/ 4249527 h 4385850"/>
              <a:gd name="connsiteX57" fmla="*/ 221653 w 1374658"/>
              <a:gd name="connsiteY57" fmla="*/ 4082375 h 4385850"/>
              <a:gd name="connsiteX58" fmla="*/ 328646 w 1374658"/>
              <a:gd name="connsiteY58" fmla="*/ 4297515 h 4385850"/>
              <a:gd name="connsiteX59" fmla="*/ 340534 w 1374658"/>
              <a:gd name="connsiteY59" fmla="*/ 4152913 h 4385850"/>
              <a:gd name="connsiteX60" fmla="*/ 199576 w 1374658"/>
              <a:gd name="connsiteY60" fmla="*/ 4061213 h 4385850"/>
              <a:gd name="connsiteX61" fmla="*/ 63713 w 1374658"/>
              <a:gd name="connsiteY61" fmla="*/ 4010073 h 4385850"/>
              <a:gd name="connsiteX62" fmla="*/ 163685 w 1374658"/>
              <a:gd name="connsiteY62" fmla="*/ 3839884 h 4385850"/>
              <a:gd name="connsiteX63" fmla="*/ 434175 w 1374658"/>
              <a:gd name="connsiteY63" fmla="*/ 4032699 h 4385850"/>
              <a:gd name="connsiteX64" fmla="*/ 552820 w 1374658"/>
              <a:gd name="connsiteY64" fmla="*/ 4189944 h 4385850"/>
              <a:gd name="connsiteX65" fmla="*/ 523949 w 1374658"/>
              <a:gd name="connsiteY65" fmla="*/ 4110589 h 4385850"/>
              <a:gd name="connsiteX66" fmla="*/ 367706 w 1374658"/>
              <a:gd name="connsiteY66" fmla="*/ 3953642 h 4385850"/>
              <a:gd name="connsiteX67" fmla="*/ 153723 w 1374658"/>
              <a:gd name="connsiteY67" fmla="*/ 3789642 h 4385850"/>
              <a:gd name="connsiteX68" fmla="*/ 38237 w 1374658"/>
              <a:gd name="connsiteY68" fmla="*/ 3839018 h 4385850"/>
              <a:gd name="connsiteX69" fmla="*/ 4934 w 1374658"/>
              <a:gd name="connsiteY69" fmla="*/ 3682754 h 4385850"/>
              <a:gd name="connsiteX70" fmla="*/ 152024 w 1374658"/>
              <a:gd name="connsiteY70" fmla="*/ 3599188 h 4385850"/>
              <a:gd name="connsiteX71" fmla="*/ 316757 w 1374658"/>
              <a:gd name="connsiteY71" fmla="*/ 3687361 h 4385850"/>
              <a:gd name="connsiteX72" fmla="*/ 389785 w 1374658"/>
              <a:gd name="connsiteY72" fmla="*/ 3773770 h 4385850"/>
              <a:gd name="connsiteX73" fmla="*/ 501872 w 1374658"/>
              <a:gd name="connsiteY73" fmla="*/ 3652093 h 4385850"/>
              <a:gd name="connsiteX74" fmla="*/ 551123 w 1374658"/>
              <a:gd name="connsiteY74" fmla="*/ 3782588 h 4385850"/>
              <a:gd name="connsiteX75" fmla="*/ 573200 w 1374658"/>
              <a:gd name="connsiteY75" fmla="*/ 3958933 h 4385850"/>
              <a:gd name="connsiteX76" fmla="*/ 605466 w 1374658"/>
              <a:gd name="connsiteY76" fmla="*/ 3713813 h 4385850"/>
              <a:gd name="connsiteX77" fmla="*/ 692081 w 1374658"/>
              <a:gd name="connsiteY77" fmla="*/ 3877814 h 4385850"/>
              <a:gd name="connsiteX78" fmla="*/ 681890 w 1374658"/>
              <a:gd name="connsiteY78" fmla="*/ 4055922 h 4385850"/>
              <a:gd name="connsiteX79" fmla="*/ 776995 w 1374658"/>
              <a:gd name="connsiteY79" fmla="*/ 3840783 h 4385850"/>
              <a:gd name="connsiteX80" fmla="*/ 997773 w 1374658"/>
              <a:gd name="connsiteY80" fmla="*/ 3752608 h 4385850"/>
              <a:gd name="connsiteX81" fmla="*/ 872099 w 1374658"/>
              <a:gd name="connsiteY81" fmla="*/ 3951879 h 4385850"/>
              <a:gd name="connsiteX82" fmla="*/ 824547 w 1374658"/>
              <a:gd name="connsiteY82" fmla="*/ 4043579 h 4385850"/>
              <a:gd name="connsiteX83" fmla="*/ 916254 w 1374658"/>
              <a:gd name="connsiteY83" fmla="*/ 3953643 h 4385850"/>
              <a:gd name="connsiteX84" fmla="*/ 990979 w 1374658"/>
              <a:gd name="connsiteY84" fmla="*/ 3874288 h 4385850"/>
              <a:gd name="connsiteX85" fmla="*/ 1009661 w 1374658"/>
              <a:gd name="connsiteY85" fmla="*/ 4151149 h 4385850"/>
              <a:gd name="connsiteX86" fmla="*/ 768503 w 1374658"/>
              <a:gd name="connsiteY86" fmla="*/ 4196998 h 4385850"/>
              <a:gd name="connsiteX87" fmla="*/ 892478 w 1374658"/>
              <a:gd name="connsiteY87" fmla="*/ 4207579 h 4385850"/>
              <a:gd name="connsiteX88" fmla="*/ 1035136 w 1374658"/>
              <a:gd name="connsiteY88" fmla="*/ 4140570 h 4385850"/>
              <a:gd name="connsiteX89" fmla="*/ 1009635 w 1374658"/>
              <a:gd name="connsiteY89" fmla="*/ 3836930 h 4385850"/>
              <a:gd name="connsiteX90" fmla="*/ 1017570 w 1374658"/>
              <a:gd name="connsiteY90" fmla="*/ 3687691 h 4385850"/>
              <a:gd name="connsiteX91" fmla="*/ 802470 w 1374658"/>
              <a:gd name="connsiteY91" fmla="*/ 3791405 h 4385850"/>
              <a:gd name="connsiteX92" fmla="*/ 670003 w 1374658"/>
              <a:gd name="connsiteY92" fmla="*/ 3731449 h 4385850"/>
              <a:gd name="connsiteX93" fmla="*/ 763408 w 1374658"/>
              <a:gd name="connsiteY93" fmla="*/ 3616824 h 4385850"/>
              <a:gd name="connsiteX94" fmla="*/ 1126843 w 1374658"/>
              <a:gd name="connsiteY94" fmla="*/ 3523360 h 4385850"/>
              <a:gd name="connsiteX95" fmla="*/ 1135840 w 1374658"/>
              <a:gd name="connsiteY95" fmla="*/ 3768856 h 4385850"/>
              <a:gd name="connsiteX96" fmla="*/ 1210059 w 1374658"/>
              <a:gd name="connsiteY96" fmla="*/ 4145858 h 4385850"/>
              <a:gd name="connsiteX97" fmla="*/ 1269498 w 1374658"/>
              <a:gd name="connsiteY97" fmla="*/ 4262247 h 4385850"/>
              <a:gd name="connsiteX98" fmla="*/ 1179489 w 1374658"/>
              <a:gd name="connsiteY98" fmla="*/ 4006546 h 4385850"/>
              <a:gd name="connsiteX99" fmla="*/ 1145110 w 1374658"/>
              <a:gd name="connsiteY99" fmla="*/ 3838681 h 4385850"/>
              <a:gd name="connsiteX100" fmla="*/ 1177710 w 1374658"/>
              <a:gd name="connsiteY100" fmla="*/ 3546719 h 4385850"/>
              <a:gd name="connsiteX101" fmla="*/ 1028341 w 1374658"/>
              <a:gd name="connsiteY101" fmla="*/ 3449296 h 4385850"/>
              <a:gd name="connsiteX102" fmla="*/ 959712 w 1374658"/>
              <a:gd name="connsiteY102" fmla="*/ 3287547 h 4385850"/>
              <a:gd name="connsiteX103" fmla="*/ 790378 w 1374658"/>
              <a:gd name="connsiteY103" fmla="*/ 3187811 h 4385850"/>
              <a:gd name="connsiteX104" fmla="*/ 325165 w 1374658"/>
              <a:gd name="connsiteY104" fmla="*/ 3118732 h 4385850"/>
              <a:gd name="connsiteX105" fmla="*/ 220150 w 1374658"/>
              <a:gd name="connsiteY105" fmla="*/ 2811783 h 4385850"/>
              <a:gd name="connsiteX106" fmla="*/ 403728 w 1374658"/>
              <a:gd name="connsiteY106" fmla="*/ 2552085 h 4385850"/>
              <a:gd name="connsiteX107" fmla="*/ 797533 w 1374658"/>
              <a:gd name="connsiteY107" fmla="*/ 2727978 h 4385850"/>
              <a:gd name="connsiteX108" fmla="*/ 890385 w 1374658"/>
              <a:gd name="connsiteY108" fmla="*/ 2468101 h 4385850"/>
              <a:gd name="connsiteX109" fmla="*/ 614496 w 1374658"/>
              <a:gd name="connsiteY109" fmla="*/ 2148625 h 4385850"/>
              <a:gd name="connsiteX110" fmla="*/ 534854 w 1374658"/>
              <a:gd name="connsiteY110" fmla="*/ 1588301 h 4385850"/>
              <a:gd name="connsiteX111" fmla="*/ 444652 w 1374658"/>
              <a:gd name="connsiteY111" fmla="*/ 4921 h 4385850"/>
              <a:gd name="connsiteX112" fmla="*/ 519393 w 1374658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48"/>
              <a:gd name="connsiteY0" fmla="*/ 132 h 4385850"/>
              <a:gd name="connsiteX1" fmla="*/ 634964 w 1374648"/>
              <a:gd name="connsiteY1" fmla="*/ 1591271 h 4385850"/>
              <a:gd name="connsiteX2" fmla="*/ 749559 w 1374648"/>
              <a:gd name="connsiteY2" fmla="*/ 2129453 h 4385850"/>
              <a:gd name="connsiteX3" fmla="*/ 961035 w 1374648"/>
              <a:gd name="connsiteY3" fmla="*/ 2357536 h 4385850"/>
              <a:gd name="connsiteX4" fmla="*/ 1040797 w 1374648"/>
              <a:gd name="connsiteY4" fmla="*/ 2218986 h 4385850"/>
              <a:gd name="connsiteX5" fmla="*/ 1374590 w 1374648"/>
              <a:gd name="connsiteY5" fmla="*/ 2534148 h 4385850"/>
              <a:gd name="connsiteX6" fmla="*/ 1033535 w 1374648"/>
              <a:gd name="connsiteY6" fmla="*/ 3060196 h 4385850"/>
              <a:gd name="connsiteX7" fmla="*/ 726878 w 1374648"/>
              <a:gd name="connsiteY7" fmla="*/ 2832511 h 4385850"/>
              <a:gd name="connsiteX8" fmla="*/ 337149 w 1374648"/>
              <a:gd name="connsiteY8" fmla="*/ 2825999 h 4385850"/>
              <a:gd name="connsiteX9" fmla="*/ 716096 w 1374648"/>
              <a:gd name="connsiteY9" fmla="*/ 3092430 h 4385850"/>
              <a:gd name="connsiteX10" fmla="*/ 1011496 w 1374648"/>
              <a:gd name="connsiteY10" fmla="*/ 3203777 h 4385850"/>
              <a:gd name="connsiteX11" fmla="*/ 1084384 w 1374648"/>
              <a:gd name="connsiteY11" fmla="*/ 3391103 h 4385850"/>
              <a:gd name="connsiteX12" fmla="*/ 1230419 w 1374648"/>
              <a:gd name="connsiteY12" fmla="*/ 3489157 h 4385850"/>
              <a:gd name="connsiteX13" fmla="*/ 1209807 w 1374648"/>
              <a:gd name="connsiteY13" fmla="*/ 3874690 h 4385850"/>
              <a:gd name="connsiteX14" fmla="*/ 1303464 w 1374648"/>
              <a:gd name="connsiteY14" fmla="*/ 4144095 h 4385850"/>
              <a:gd name="connsiteX15" fmla="*/ 1271196 w 1374648"/>
              <a:gd name="connsiteY15" fmla="*/ 4341602 h 4385850"/>
              <a:gd name="connsiteX16" fmla="*/ 1164205 w 1374648"/>
              <a:gd name="connsiteY16" fmla="*/ 4204052 h 4385850"/>
              <a:gd name="connsiteX17" fmla="*/ 1077224 w 1374648"/>
              <a:gd name="connsiteY17" fmla="*/ 3850857 h 4385850"/>
              <a:gd name="connsiteX18" fmla="*/ 1052118 w 1374648"/>
              <a:gd name="connsiteY18" fmla="*/ 3622113 h 4385850"/>
              <a:gd name="connsiteX19" fmla="*/ 833038 w 1374648"/>
              <a:gd name="connsiteY19" fmla="*/ 3692653 h 4385850"/>
              <a:gd name="connsiteX20" fmla="*/ 760010 w 1374648"/>
              <a:gd name="connsiteY20" fmla="*/ 3724394 h 4385850"/>
              <a:gd name="connsiteX21" fmla="*/ 853417 w 1374648"/>
              <a:gd name="connsiteY21" fmla="*/ 3662673 h 4385850"/>
              <a:gd name="connsiteX22" fmla="*/ 1099346 w 1374648"/>
              <a:gd name="connsiteY22" fmla="*/ 3586455 h 4385850"/>
              <a:gd name="connsiteX23" fmla="*/ 1066905 w 1374648"/>
              <a:gd name="connsiteY23" fmla="*/ 3875961 h 4385850"/>
              <a:gd name="connsiteX24" fmla="*/ 1079291 w 1374648"/>
              <a:gd name="connsiteY24" fmla="*/ 4205816 h 4385850"/>
              <a:gd name="connsiteX25" fmla="*/ 855115 w 1374648"/>
              <a:gd name="connsiteY25" fmla="*/ 4272826 h 4385850"/>
              <a:gd name="connsiteX26" fmla="*/ 692080 w 1374648"/>
              <a:gd name="connsiteY26" fmla="*/ 4200525 h 4385850"/>
              <a:gd name="connsiteX27" fmla="*/ 957015 w 1374648"/>
              <a:gd name="connsiteY27" fmla="*/ 4105300 h 4385850"/>
              <a:gd name="connsiteX28" fmla="*/ 973997 w 1374648"/>
              <a:gd name="connsiteY28" fmla="*/ 3981859 h 4385850"/>
              <a:gd name="connsiteX29" fmla="*/ 907762 w 1374648"/>
              <a:gd name="connsiteY29" fmla="*/ 4082374 h 4385850"/>
              <a:gd name="connsiteX30" fmla="*/ 765107 w 1374648"/>
              <a:gd name="connsiteY30" fmla="*/ 4110589 h 4385850"/>
              <a:gd name="connsiteX31" fmla="*/ 778693 w 1374648"/>
              <a:gd name="connsiteY31" fmla="*/ 3969514 h 4385850"/>
              <a:gd name="connsiteX32" fmla="*/ 929839 w 1374648"/>
              <a:gd name="connsiteY32" fmla="*/ 3807277 h 4385850"/>
              <a:gd name="connsiteX33" fmla="*/ 754916 w 1374648"/>
              <a:gd name="connsiteY33" fmla="*/ 3987147 h 4385850"/>
              <a:gd name="connsiteX34" fmla="*/ 664907 w 1374648"/>
              <a:gd name="connsiteY34" fmla="*/ 4161730 h 4385850"/>
              <a:gd name="connsiteX35" fmla="*/ 636038 w 1374648"/>
              <a:gd name="connsiteY35" fmla="*/ 3951879 h 4385850"/>
              <a:gd name="connsiteX36" fmla="*/ 622450 w 1374648"/>
              <a:gd name="connsiteY36" fmla="*/ 3830202 h 4385850"/>
              <a:gd name="connsiteX37" fmla="*/ 610562 w 1374648"/>
              <a:gd name="connsiteY37" fmla="*/ 4070030 h 4385850"/>
              <a:gd name="connsiteX38" fmla="*/ 483190 w 1374648"/>
              <a:gd name="connsiteY38" fmla="*/ 3904266 h 4385850"/>
              <a:gd name="connsiteX39" fmla="*/ 478096 w 1374648"/>
              <a:gd name="connsiteY39" fmla="*/ 3756137 h 4385850"/>
              <a:gd name="connsiteX40" fmla="*/ 386388 w 1374648"/>
              <a:gd name="connsiteY40" fmla="*/ 3853126 h 4385850"/>
              <a:gd name="connsiteX41" fmla="*/ 301474 w 1374648"/>
              <a:gd name="connsiteY41" fmla="*/ 3780825 h 4385850"/>
              <a:gd name="connsiteX42" fmla="*/ 143532 w 1374648"/>
              <a:gd name="connsiteY42" fmla="*/ 3675017 h 4385850"/>
              <a:gd name="connsiteX43" fmla="*/ 85789 w 1374648"/>
              <a:gd name="connsiteY43" fmla="*/ 3749084 h 4385850"/>
              <a:gd name="connsiteX44" fmla="*/ 403370 w 1374648"/>
              <a:gd name="connsiteY44" fmla="*/ 3904266 h 4385850"/>
              <a:gd name="connsiteX45" fmla="*/ 554201 w 1374648"/>
              <a:gd name="connsiteY45" fmla="*/ 4055871 h 4385850"/>
              <a:gd name="connsiteX46" fmla="*/ 573200 w 1374648"/>
              <a:gd name="connsiteY46" fmla="*/ 4246376 h 4385850"/>
              <a:gd name="connsiteX47" fmla="*/ 411862 w 1374648"/>
              <a:gd name="connsiteY47" fmla="*/ 4119406 h 4385850"/>
              <a:gd name="connsiteX48" fmla="*/ 173964 w 1374648"/>
              <a:gd name="connsiteY48" fmla="*/ 3912593 h 4385850"/>
              <a:gd name="connsiteX49" fmla="*/ 172404 w 1374648"/>
              <a:gd name="connsiteY49" fmla="*/ 4003019 h 4385850"/>
              <a:gd name="connsiteX50" fmla="*/ 366008 w 1374648"/>
              <a:gd name="connsiteY50" fmla="*/ 4080611 h 4385850"/>
              <a:gd name="connsiteX51" fmla="*/ 423749 w 1374648"/>
              <a:gd name="connsiteY51" fmla="*/ 4239322 h 4385850"/>
              <a:gd name="connsiteX52" fmla="*/ 332042 w 1374648"/>
              <a:gd name="connsiteY52" fmla="*/ 4385688 h 4385850"/>
              <a:gd name="connsiteX53" fmla="*/ 252223 w 1374648"/>
              <a:gd name="connsiteY53" fmla="*/ 4299279 h 4385850"/>
              <a:gd name="connsiteX54" fmla="*/ 228447 w 1374648"/>
              <a:gd name="connsiteY54" fmla="*/ 4168784 h 4385850"/>
              <a:gd name="connsiteX55" fmla="*/ 107020 w 1374648"/>
              <a:gd name="connsiteY55" fmla="*/ 4314573 h 4385850"/>
              <a:gd name="connsiteX56" fmla="*/ 76282 w 1374648"/>
              <a:gd name="connsiteY56" fmla="*/ 4249527 h 4385850"/>
              <a:gd name="connsiteX57" fmla="*/ 221653 w 1374648"/>
              <a:gd name="connsiteY57" fmla="*/ 4082375 h 4385850"/>
              <a:gd name="connsiteX58" fmla="*/ 328646 w 1374648"/>
              <a:gd name="connsiteY58" fmla="*/ 4297515 h 4385850"/>
              <a:gd name="connsiteX59" fmla="*/ 340534 w 1374648"/>
              <a:gd name="connsiteY59" fmla="*/ 4152913 h 4385850"/>
              <a:gd name="connsiteX60" fmla="*/ 199576 w 1374648"/>
              <a:gd name="connsiteY60" fmla="*/ 4061213 h 4385850"/>
              <a:gd name="connsiteX61" fmla="*/ 63713 w 1374648"/>
              <a:gd name="connsiteY61" fmla="*/ 4010073 h 4385850"/>
              <a:gd name="connsiteX62" fmla="*/ 163685 w 1374648"/>
              <a:gd name="connsiteY62" fmla="*/ 3839884 h 4385850"/>
              <a:gd name="connsiteX63" fmla="*/ 434175 w 1374648"/>
              <a:gd name="connsiteY63" fmla="*/ 4032699 h 4385850"/>
              <a:gd name="connsiteX64" fmla="*/ 552820 w 1374648"/>
              <a:gd name="connsiteY64" fmla="*/ 4189944 h 4385850"/>
              <a:gd name="connsiteX65" fmla="*/ 523949 w 1374648"/>
              <a:gd name="connsiteY65" fmla="*/ 4110589 h 4385850"/>
              <a:gd name="connsiteX66" fmla="*/ 367706 w 1374648"/>
              <a:gd name="connsiteY66" fmla="*/ 3953642 h 4385850"/>
              <a:gd name="connsiteX67" fmla="*/ 153723 w 1374648"/>
              <a:gd name="connsiteY67" fmla="*/ 3789642 h 4385850"/>
              <a:gd name="connsiteX68" fmla="*/ 38237 w 1374648"/>
              <a:gd name="connsiteY68" fmla="*/ 3839018 h 4385850"/>
              <a:gd name="connsiteX69" fmla="*/ 4934 w 1374648"/>
              <a:gd name="connsiteY69" fmla="*/ 3682754 h 4385850"/>
              <a:gd name="connsiteX70" fmla="*/ 152024 w 1374648"/>
              <a:gd name="connsiteY70" fmla="*/ 3599188 h 4385850"/>
              <a:gd name="connsiteX71" fmla="*/ 316757 w 1374648"/>
              <a:gd name="connsiteY71" fmla="*/ 3687361 h 4385850"/>
              <a:gd name="connsiteX72" fmla="*/ 389785 w 1374648"/>
              <a:gd name="connsiteY72" fmla="*/ 3773770 h 4385850"/>
              <a:gd name="connsiteX73" fmla="*/ 501872 w 1374648"/>
              <a:gd name="connsiteY73" fmla="*/ 3652093 h 4385850"/>
              <a:gd name="connsiteX74" fmla="*/ 551123 w 1374648"/>
              <a:gd name="connsiteY74" fmla="*/ 3782588 h 4385850"/>
              <a:gd name="connsiteX75" fmla="*/ 573200 w 1374648"/>
              <a:gd name="connsiteY75" fmla="*/ 3958933 h 4385850"/>
              <a:gd name="connsiteX76" fmla="*/ 605466 w 1374648"/>
              <a:gd name="connsiteY76" fmla="*/ 3713813 h 4385850"/>
              <a:gd name="connsiteX77" fmla="*/ 692081 w 1374648"/>
              <a:gd name="connsiteY77" fmla="*/ 3877814 h 4385850"/>
              <a:gd name="connsiteX78" fmla="*/ 681890 w 1374648"/>
              <a:gd name="connsiteY78" fmla="*/ 4055922 h 4385850"/>
              <a:gd name="connsiteX79" fmla="*/ 776995 w 1374648"/>
              <a:gd name="connsiteY79" fmla="*/ 3840783 h 4385850"/>
              <a:gd name="connsiteX80" fmla="*/ 997773 w 1374648"/>
              <a:gd name="connsiteY80" fmla="*/ 3752608 h 4385850"/>
              <a:gd name="connsiteX81" fmla="*/ 872099 w 1374648"/>
              <a:gd name="connsiteY81" fmla="*/ 3951879 h 4385850"/>
              <a:gd name="connsiteX82" fmla="*/ 824547 w 1374648"/>
              <a:gd name="connsiteY82" fmla="*/ 4043579 h 4385850"/>
              <a:gd name="connsiteX83" fmla="*/ 916254 w 1374648"/>
              <a:gd name="connsiteY83" fmla="*/ 3953643 h 4385850"/>
              <a:gd name="connsiteX84" fmla="*/ 990979 w 1374648"/>
              <a:gd name="connsiteY84" fmla="*/ 3874288 h 4385850"/>
              <a:gd name="connsiteX85" fmla="*/ 1009661 w 1374648"/>
              <a:gd name="connsiteY85" fmla="*/ 4151149 h 4385850"/>
              <a:gd name="connsiteX86" fmla="*/ 768503 w 1374648"/>
              <a:gd name="connsiteY86" fmla="*/ 4196998 h 4385850"/>
              <a:gd name="connsiteX87" fmla="*/ 892478 w 1374648"/>
              <a:gd name="connsiteY87" fmla="*/ 4207579 h 4385850"/>
              <a:gd name="connsiteX88" fmla="*/ 1035136 w 1374648"/>
              <a:gd name="connsiteY88" fmla="*/ 4140570 h 4385850"/>
              <a:gd name="connsiteX89" fmla="*/ 1009635 w 1374648"/>
              <a:gd name="connsiteY89" fmla="*/ 3836930 h 4385850"/>
              <a:gd name="connsiteX90" fmla="*/ 1017570 w 1374648"/>
              <a:gd name="connsiteY90" fmla="*/ 3687691 h 4385850"/>
              <a:gd name="connsiteX91" fmla="*/ 802470 w 1374648"/>
              <a:gd name="connsiteY91" fmla="*/ 3791405 h 4385850"/>
              <a:gd name="connsiteX92" fmla="*/ 670003 w 1374648"/>
              <a:gd name="connsiteY92" fmla="*/ 3731449 h 4385850"/>
              <a:gd name="connsiteX93" fmla="*/ 763408 w 1374648"/>
              <a:gd name="connsiteY93" fmla="*/ 3616824 h 4385850"/>
              <a:gd name="connsiteX94" fmla="*/ 1126843 w 1374648"/>
              <a:gd name="connsiteY94" fmla="*/ 3523360 h 4385850"/>
              <a:gd name="connsiteX95" fmla="*/ 1135840 w 1374648"/>
              <a:gd name="connsiteY95" fmla="*/ 3768856 h 4385850"/>
              <a:gd name="connsiteX96" fmla="*/ 1210059 w 1374648"/>
              <a:gd name="connsiteY96" fmla="*/ 4145858 h 4385850"/>
              <a:gd name="connsiteX97" fmla="*/ 1269498 w 1374648"/>
              <a:gd name="connsiteY97" fmla="*/ 4262247 h 4385850"/>
              <a:gd name="connsiteX98" fmla="*/ 1179489 w 1374648"/>
              <a:gd name="connsiteY98" fmla="*/ 4006546 h 4385850"/>
              <a:gd name="connsiteX99" fmla="*/ 1145110 w 1374648"/>
              <a:gd name="connsiteY99" fmla="*/ 3838681 h 4385850"/>
              <a:gd name="connsiteX100" fmla="*/ 1177710 w 1374648"/>
              <a:gd name="connsiteY100" fmla="*/ 3546719 h 4385850"/>
              <a:gd name="connsiteX101" fmla="*/ 1028341 w 1374648"/>
              <a:gd name="connsiteY101" fmla="*/ 3449296 h 4385850"/>
              <a:gd name="connsiteX102" fmla="*/ 959712 w 1374648"/>
              <a:gd name="connsiteY102" fmla="*/ 3287547 h 4385850"/>
              <a:gd name="connsiteX103" fmla="*/ 790378 w 1374648"/>
              <a:gd name="connsiteY103" fmla="*/ 3187811 h 4385850"/>
              <a:gd name="connsiteX104" fmla="*/ 325165 w 1374648"/>
              <a:gd name="connsiteY104" fmla="*/ 3118732 h 4385850"/>
              <a:gd name="connsiteX105" fmla="*/ 220150 w 1374648"/>
              <a:gd name="connsiteY105" fmla="*/ 2811783 h 4385850"/>
              <a:gd name="connsiteX106" fmla="*/ 403728 w 1374648"/>
              <a:gd name="connsiteY106" fmla="*/ 2552085 h 4385850"/>
              <a:gd name="connsiteX107" fmla="*/ 797533 w 1374648"/>
              <a:gd name="connsiteY107" fmla="*/ 2727978 h 4385850"/>
              <a:gd name="connsiteX108" fmla="*/ 890385 w 1374648"/>
              <a:gd name="connsiteY108" fmla="*/ 2468101 h 4385850"/>
              <a:gd name="connsiteX109" fmla="*/ 614496 w 1374648"/>
              <a:gd name="connsiteY109" fmla="*/ 2148625 h 4385850"/>
              <a:gd name="connsiteX110" fmla="*/ 534854 w 1374648"/>
              <a:gd name="connsiteY110" fmla="*/ 1588301 h 4385850"/>
              <a:gd name="connsiteX111" fmla="*/ 444652 w 1374648"/>
              <a:gd name="connsiteY111" fmla="*/ 4921 h 4385850"/>
              <a:gd name="connsiteX112" fmla="*/ 519393 w 1374648"/>
              <a:gd name="connsiteY112" fmla="*/ 132 h 4385850"/>
              <a:gd name="connsiteX0" fmla="*/ 519393 w 1375815"/>
              <a:gd name="connsiteY0" fmla="*/ 132 h 4385850"/>
              <a:gd name="connsiteX1" fmla="*/ 634964 w 1375815"/>
              <a:gd name="connsiteY1" fmla="*/ 1591271 h 4385850"/>
              <a:gd name="connsiteX2" fmla="*/ 749559 w 1375815"/>
              <a:gd name="connsiteY2" fmla="*/ 2129453 h 4385850"/>
              <a:gd name="connsiteX3" fmla="*/ 961035 w 1375815"/>
              <a:gd name="connsiteY3" fmla="*/ 2357536 h 4385850"/>
              <a:gd name="connsiteX4" fmla="*/ 1126605 w 1375815"/>
              <a:gd name="connsiteY4" fmla="*/ 2177406 h 4385850"/>
              <a:gd name="connsiteX5" fmla="*/ 1374590 w 1375815"/>
              <a:gd name="connsiteY5" fmla="*/ 2534148 h 4385850"/>
              <a:gd name="connsiteX6" fmla="*/ 1033535 w 1375815"/>
              <a:gd name="connsiteY6" fmla="*/ 3060196 h 4385850"/>
              <a:gd name="connsiteX7" fmla="*/ 726878 w 1375815"/>
              <a:gd name="connsiteY7" fmla="*/ 2832511 h 4385850"/>
              <a:gd name="connsiteX8" fmla="*/ 337149 w 1375815"/>
              <a:gd name="connsiteY8" fmla="*/ 2825999 h 4385850"/>
              <a:gd name="connsiteX9" fmla="*/ 716096 w 1375815"/>
              <a:gd name="connsiteY9" fmla="*/ 3092430 h 4385850"/>
              <a:gd name="connsiteX10" fmla="*/ 1011496 w 1375815"/>
              <a:gd name="connsiteY10" fmla="*/ 3203777 h 4385850"/>
              <a:gd name="connsiteX11" fmla="*/ 1084384 w 1375815"/>
              <a:gd name="connsiteY11" fmla="*/ 3391103 h 4385850"/>
              <a:gd name="connsiteX12" fmla="*/ 1230419 w 1375815"/>
              <a:gd name="connsiteY12" fmla="*/ 3489157 h 4385850"/>
              <a:gd name="connsiteX13" fmla="*/ 1209807 w 1375815"/>
              <a:gd name="connsiteY13" fmla="*/ 3874690 h 4385850"/>
              <a:gd name="connsiteX14" fmla="*/ 1303464 w 1375815"/>
              <a:gd name="connsiteY14" fmla="*/ 4144095 h 4385850"/>
              <a:gd name="connsiteX15" fmla="*/ 1271196 w 1375815"/>
              <a:gd name="connsiteY15" fmla="*/ 4341602 h 4385850"/>
              <a:gd name="connsiteX16" fmla="*/ 1164205 w 1375815"/>
              <a:gd name="connsiteY16" fmla="*/ 4204052 h 4385850"/>
              <a:gd name="connsiteX17" fmla="*/ 1077224 w 1375815"/>
              <a:gd name="connsiteY17" fmla="*/ 3850857 h 4385850"/>
              <a:gd name="connsiteX18" fmla="*/ 1052118 w 1375815"/>
              <a:gd name="connsiteY18" fmla="*/ 3622113 h 4385850"/>
              <a:gd name="connsiteX19" fmla="*/ 833038 w 1375815"/>
              <a:gd name="connsiteY19" fmla="*/ 3692653 h 4385850"/>
              <a:gd name="connsiteX20" fmla="*/ 760010 w 1375815"/>
              <a:gd name="connsiteY20" fmla="*/ 3724394 h 4385850"/>
              <a:gd name="connsiteX21" fmla="*/ 853417 w 1375815"/>
              <a:gd name="connsiteY21" fmla="*/ 3662673 h 4385850"/>
              <a:gd name="connsiteX22" fmla="*/ 1099346 w 1375815"/>
              <a:gd name="connsiteY22" fmla="*/ 3586455 h 4385850"/>
              <a:gd name="connsiteX23" fmla="*/ 1066905 w 1375815"/>
              <a:gd name="connsiteY23" fmla="*/ 3875961 h 4385850"/>
              <a:gd name="connsiteX24" fmla="*/ 1079291 w 1375815"/>
              <a:gd name="connsiteY24" fmla="*/ 4205816 h 4385850"/>
              <a:gd name="connsiteX25" fmla="*/ 855115 w 1375815"/>
              <a:gd name="connsiteY25" fmla="*/ 4272826 h 4385850"/>
              <a:gd name="connsiteX26" fmla="*/ 692080 w 1375815"/>
              <a:gd name="connsiteY26" fmla="*/ 4200525 h 4385850"/>
              <a:gd name="connsiteX27" fmla="*/ 957015 w 1375815"/>
              <a:gd name="connsiteY27" fmla="*/ 4105300 h 4385850"/>
              <a:gd name="connsiteX28" fmla="*/ 973997 w 1375815"/>
              <a:gd name="connsiteY28" fmla="*/ 3981859 h 4385850"/>
              <a:gd name="connsiteX29" fmla="*/ 907762 w 1375815"/>
              <a:gd name="connsiteY29" fmla="*/ 4082374 h 4385850"/>
              <a:gd name="connsiteX30" fmla="*/ 765107 w 1375815"/>
              <a:gd name="connsiteY30" fmla="*/ 4110589 h 4385850"/>
              <a:gd name="connsiteX31" fmla="*/ 778693 w 1375815"/>
              <a:gd name="connsiteY31" fmla="*/ 3969514 h 4385850"/>
              <a:gd name="connsiteX32" fmla="*/ 929839 w 1375815"/>
              <a:gd name="connsiteY32" fmla="*/ 3807277 h 4385850"/>
              <a:gd name="connsiteX33" fmla="*/ 754916 w 1375815"/>
              <a:gd name="connsiteY33" fmla="*/ 3987147 h 4385850"/>
              <a:gd name="connsiteX34" fmla="*/ 664907 w 1375815"/>
              <a:gd name="connsiteY34" fmla="*/ 4161730 h 4385850"/>
              <a:gd name="connsiteX35" fmla="*/ 636038 w 1375815"/>
              <a:gd name="connsiteY35" fmla="*/ 3951879 h 4385850"/>
              <a:gd name="connsiteX36" fmla="*/ 622450 w 1375815"/>
              <a:gd name="connsiteY36" fmla="*/ 3830202 h 4385850"/>
              <a:gd name="connsiteX37" fmla="*/ 610562 w 1375815"/>
              <a:gd name="connsiteY37" fmla="*/ 4070030 h 4385850"/>
              <a:gd name="connsiteX38" fmla="*/ 483190 w 1375815"/>
              <a:gd name="connsiteY38" fmla="*/ 3904266 h 4385850"/>
              <a:gd name="connsiteX39" fmla="*/ 478096 w 1375815"/>
              <a:gd name="connsiteY39" fmla="*/ 3756137 h 4385850"/>
              <a:gd name="connsiteX40" fmla="*/ 386388 w 1375815"/>
              <a:gd name="connsiteY40" fmla="*/ 3853126 h 4385850"/>
              <a:gd name="connsiteX41" fmla="*/ 301474 w 1375815"/>
              <a:gd name="connsiteY41" fmla="*/ 3780825 h 4385850"/>
              <a:gd name="connsiteX42" fmla="*/ 143532 w 1375815"/>
              <a:gd name="connsiteY42" fmla="*/ 3675017 h 4385850"/>
              <a:gd name="connsiteX43" fmla="*/ 85789 w 1375815"/>
              <a:gd name="connsiteY43" fmla="*/ 3749084 h 4385850"/>
              <a:gd name="connsiteX44" fmla="*/ 403370 w 1375815"/>
              <a:gd name="connsiteY44" fmla="*/ 3904266 h 4385850"/>
              <a:gd name="connsiteX45" fmla="*/ 554201 w 1375815"/>
              <a:gd name="connsiteY45" fmla="*/ 4055871 h 4385850"/>
              <a:gd name="connsiteX46" fmla="*/ 573200 w 1375815"/>
              <a:gd name="connsiteY46" fmla="*/ 4246376 h 4385850"/>
              <a:gd name="connsiteX47" fmla="*/ 411862 w 1375815"/>
              <a:gd name="connsiteY47" fmla="*/ 4119406 h 4385850"/>
              <a:gd name="connsiteX48" fmla="*/ 173964 w 1375815"/>
              <a:gd name="connsiteY48" fmla="*/ 3912593 h 4385850"/>
              <a:gd name="connsiteX49" fmla="*/ 172404 w 1375815"/>
              <a:gd name="connsiteY49" fmla="*/ 4003019 h 4385850"/>
              <a:gd name="connsiteX50" fmla="*/ 366008 w 1375815"/>
              <a:gd name="connsiteY50" fmla="*/ 4080611 h 4385850"/>
              <a:gd name="connsiteX51" fmla="*/ 423749 w 1375815"/>
              <a:gd name="connsiteY51" fmla="*/ 4239322 h 4385850"/>
              <a:gd name="connsiteX52" fmla="*/ 332042 w 1375815"/>
              <a:gd name="connsiteY52" fmla="*/ 4385688 h 4385850"/>
              <a:gd name="connsiteX53" fmla="*/ 252223 w 1375815"/>
              <a:gd name="connsiteY53" fmla="*/ 4299279 h 4385850"/>
              <a:gd name="connsiteX54" fmla="*/ 228447 w 1375815"/>
              <a:gd name="connsiteY54" fmla="*/ 4168784 h 4385850"/>
              <a:gd name="connsiteX55" fmla="*/ 107020 w 1375815"/>
              <a:gd name="connsiteY55" fmla="*/ 4314573 h 4385850"/>
              <a:gd name="connsiteX56" fmla="*/ 76282 w 1375815"/>
              <a:gd name="connsiteY56" fmla="*/ 4249527 h 4385850"/>
              <a:gd name="connsiteX57" fmla="*/ 221653 w 1375815"/>
              <a:gd name="connsiteY57" fmla="*/ 4082375 h 4385850"/>
              <a:gd name="connsiteX58" fmla="*/ 328646 w 1375815"/>
              <a:gd name="connsiteY58" fmla="*/ 4297515 h 4385850"/>
              <a:gd name="connsiteX59" fmla="*/ 340534 w 1375815"/>
              <a:gd name="connsiteY59" fmla="*/ 4152913 h 4385850"/>
              <a:gd name="connsiteX60" fmla="*/ 199576 w 1375815"/>
              <a:gd name="connsiteY60" fmla="*/ 4061213 h 4385850"/>
              <a:gd name="connsiteX61" fmla="*/ 63713 w 1375815"/>
              <a:gd name="connsiteY61" fmla="*/ 4010073 h 4385850"/>
              <a:gd name="connsiteX62" fmla="*/ 163685 w 1375815"/>
              <a:gd name="connsiteY62" fmla="*/ 3839884 h 4385850"/>
              <a:gd name="connsiteX63" fmla="*/ 434175 w 1375815"/>
              <a:gd name="connsiteY63" fmla="*/ 4032699 h 4385850"/>
              <a:gd name="connsiteX64" fmla="*/ 552820 w 1375815"/>
              <a:gd name="connsiteY64" fmla="*/ 4189944 h 4385850"/>
              <a:gd name="connsiteX65" fmla="*/ 523949 w 1375815"/>
              <a:gd name="connsiteY65" fmla="*/ 4110589 h 4385850"/>
              <a:gd name="connsiteX66" fmla="*/ 367706 w 1375815"/>
              <a:gd name="connsiteY66" fmla="*/ 3953642 h 4385850"/>
              <a:gd name="connsiteX67" fmla="*/ 153723 w 1375815"/>
              <a:gd name="connsiteY67" fmla="*/ 3789642 h 4385850"/>
              <a:gd name="connsiteX68" fmla="*/ 38237 w 1375815"/>
              <a:gd name="connsiteY68" fmla="*/ 3839018 h 4385850"/>
              <a:gd name="connsiteX69" fmla="*/ 4934 w 1375815"/>
              <a:gd name="connsiteY69" fmla="*/ 3682754 h 4385850"/>
              <a:gd name="connsiteX70" fmla="*/ 152024 w 1375815"/>
              <a:gd name="connsiteY70" fmla="*/ 3599188 h 4385850"/>
              <a:gd name="connsiteX71" fmla="*/ 316757 w 1375815"/>
              <a:gd name="connsiteY71" fmla="*/ 3687361 h 4385850"/>
              <a:gd name="connsiteX72" fmla="*/ 389785 w 1375815"/>
              <a:gd name="connsiteY72" fmla="*/ 3773770 h 4385850"/>
              <a:gd name="connsiteX73" fmla="*/ 501872 w 1375815"/>
              <a:gd name="connsiteY73" fmla="*/ 3652093 h 4385850"/>
              <a:gd name="connsiteX74" fmla="*/ 551123 w 1375815"/>
              <a:gd name="connsiteY74" fmla="*/ 3782588 h 4385850"/>
              <a:gd name="connsiteX75" fmla="*/ 573200 w 1375815"/>
              <a:gd name="connsiteY75" fmla="*/ 3958933 h 4385850"/>
              <a:gd name="connsiteX76" fmla="*/ 605466 w 1375815"/>
              <a:gd name="connsiteY76" fmla="*/ 3713813 h 4385850"/>
              <a:gd name="connsiteX77" fmla="*/ 692081 w 1375815"/>
              <a:gd name="connsiteY77" fmla="*/ 3877814 h 4385850"/>
              <a:gd name="connsiteX78" fmla="*/ 681890 w 1375815"/>
              <a:gd name="connsiteY78" fmla="*/ 4055922 h 4385850"/>
              <a:gd name="connsiteX79" fmla="*/ 776995 w 1375815"/>
              <a:gd name="connsiteY79" fmla="*/ 3840783 h 4385850"/>
              <a:gd name="connsiteX80" fmla="*/ 997773 w 1375815"/>
              <a:gd name="connsiteY80" fmla="*/ 3752608 h 4385850"/>
              <a:gd name="connsiteX81" fmla="*/ 872099 w 1375815"/>
              <a:gd name="connsiteY81" fmla="*/ 3951879 h 4385850"/>
              <a:gd name="connsiteX82" fmla="*/ 824547 w 1375815"/>
              <a:gd name="connsiteY82" fmla="*/ 4043579 h 4385850"/>
              <a:gd name="connsiteX83" fmla="*/ 916254 w 1375815"/>
              <a:gd name="connsiteY83" fmla="*/ 3953643 h 4385850"/>
              <a:gd name="connsiteX84" fmla="*/ 990979 w 1375815"/>
              <a:gd name="connsiteY84" fmla="*/ 3874288 h 4385850"/>
              <a:gd name="connsiteX85" fmla="*/ 1009661 w 1375815"/>
              <a:gd name="connsiteY85" fmla="*/ 4151149 h 4385850"/>
              <a:gd name="connsiteX86" fmla="*/ 768503 w 1375815"/>
              <a:gd name="connsiteY86" fmla="*/ 4196998 h 4385850"/>
              <a:gd name="connsiteX87" fmla="*/ 892478 w 1375815"/>
              <a:gd name="connsiteY87" fmla="*/ 4207579 h 4385850"/>
              <a:gd name="connsiteX88" fmla="*/ 1035136 w 1375815"/>
              <a:gd name="connsiteY88" fmla="*/ 4140570 h 4385850"/>
              <a:gd name="connsiteX89" fmla="*/ 1009635 w 1375815"/>
              <a:gd name="connsiteY89" fmla="*/ 3836930 h 4385850"/>
              <a:gd name="connsiteX90" fmla="*/ 1017570 w 1375815"/>
              <a:gd name="connsiteY90" fmla="*/ 3687691 h 4385850"/>
              <a:gd name="connsiteX91" fmla="*/ 802470 w 1375815"/>
              <a:gd name="connsiteY91" fmla="*/ 3791405 h 4385850"/>
              <a:gd name="connsiteX92" fmla="*/ 670003 w 1375815"/>
              <a:gd name="connsiteY92" fmla="*/ 3731449 h 4385850"/>
              <a:gd name="connsiteX93" fmla="*/ 763408 w 1375815"/>
              <a:gd name="connsiteY93" fmla="*/ 3616824 h 4385850"/>
              <a:gd name="connsiteX94" fmla="*/ 1126843 w 1375815"/>
              <a:gd name="connsiteY94" fmla="*/ 3523360 h 4385850"/>
              <a:gd name="connsiteX95" fmla="*/ 1135840 w 1375815"/>
              <a:gd name="connsiteY95" fmla="*/ 3768856 h 4385850"/>
              <a:gd name="connsiteX96" fmla="*/ 1210059 w 1375815"/>
              <a:gd name="connsiteY96" fmla="*/ 4145858 h 4385850"/>
              <a:gd name="connsiteX97" fmla="*/ 1269498 w 1375815"/>
              <a:gd name="connsiteY97" fmla="*/ 4262247 h 4385850"/>
              <a:gd name="connsiteX98" fmla="*/ 1179489 w 1375815"/>
              <a:gd name="connsiteY98" fmla="*/ 4006546 h 4385850"/>
              <a:gd name="connsiteX99" fmla="*/ 1145110 w 1375815"/>
              <a:gd name="connsiteY99" fmla="*/ 3838681 h 4385850"/>
              <a:gd name="connsiteX100" fmla="*/ 1177710 w 1375815"/>
              <a:gd name="connsiteY100" fmla="*/ 3546719 h 4385850"/>
              <a:gd name="connsiteX101" fmla="*/ 1028341 w 1375815"/>
              <a:gd name="connsiteY101" fmla="*/ 3449296 h 4385850"/>
              <a:gd name="connsiteX102" fmla="*/ 959712 w 1375815"/>
              <a:gd name="connsiteY102" fmla="*/ 3287547 h 4385850"/>
              <a:gd name="connsiteX103" fmla="*/ 790378 w 1375815"/>
              <a:gd name="connsiteY103" fmla="*/ 3187811 h 4385850"/>
              <a:gd name="connsiteX104" fmla="*/ 325165 w 1375815"/>
              <a:gd name="connsiteY104" fmla="*/ 3118732 h 4385850"/>
              <a:gd name="connsiteX105" fmla="*/ 220150 w 1375815"/>
              <a:gd name="connsiteY105" fmla="*/ 2811783 h 4385850"/>
              <a:gd name="connsiteX106" fmla="*/ 403728 w 1375815"/>
              <a:gd name="connsiteY106" fmla="*/ 2552085 h 4385850"/>
              <a:gd name="connsiteX107" fmla="*/ 797533 w 1375815"/>
              <a:gd name="connsiteY107" fmla="*/ 2727978 h 4385850"/>
              <a:gd name="connsiteX108" fmla="*/ 890385 w 1375815"/>
              <a:gd name="connsiteY108" fmla="*/ 2468101 h 4385850"/>
              <a:gd name="connsiteX109" fmla="*/ 614496 w 1375815"/>
              <a:gd name="connsiteY109" fmla="*/ 2148625 h 4385850"/>
              <a:gd name="connsiteX110" fmla="*/ 534854 w 1375815"/>
              <a:gd name="connsiteY110" fmla="*/ 1588301 h 4385850"/>
              <a:gd name="connsiteX111" fmla="*/ 444652 w 1375815"/>
              <a:gd name="connsiteY111" fmla="*/ 4921 h 4385850"/>
              <a:gd name="connsiteX112" fmla="*/ 519393 w 1375815"/>
              <a:gd name="connsiteY112" fmla="*/ 132 h 4385850"/>
              <a:gd name="connsiteX0" fmla="*/ 519393 w 1374966"/>
              <a:gd name="connsiteY0" fmla="*/ 132 h 4385850"/>
              <a:gd name="connsiteX1" fmla="*/ 634964 w 1374966"/>
              <a:gd name="connsiteY1" fmla="*/ 1591271 h 4385850"/>
              <a:gd name="connsiteX2" fmla="*/ 749559 w 1374966"/>
              <a:gd name="connsiteY2" fmla="*/ 2129453 h 4385850"/>
              <a:gd name="connsiteX3" fmla="*/ 961035 w 1374966"/>
              <a:gd name="connsiteY3" fmla="*/ 2357536 h 4385850"/>
              <a:gd name="connsiteX4" fmla="*/ 1089421 w 1374966"/>
              <a:gd name="connsiteY4" fmla="*/ 2162556 h 4385850"/>
              <a:gd name="connsiteX5" fmla="*/ 1374590 w 1374966"/>
              <a:gd name="connsiteY5" fmla="*/ 2534148 h 4385850"/>
              <a:gd name="connsiteX6" fmla="*/ 1033535 w 1374966"/>
              <a:gd name="connsiteY6" fmla="*/ 3060196 h 4385850"/>
              <a:gd name="connsiteX7" fmla="*/ 726878 w 1374966"/>
              <a:gd name="connsiteY7" fmla="*/ 2832511 h 4385850"/>
              <a:gd name="connsiteX8" fmla="*/ 337149 w 1374966"/>
              <a:gd name="connsiteY8" fmla="*/ 2825999 h 4385850"/>
              <a:gd name="connsiteX9" fmla="*/ 716096 w 1374966"/>
              <a:gd name="connsiteY9" fmla="*/ 3092430 h 4385850"/>
              <a:gd name="connsiteX10" fmla="*/ 1011496 w 1374966"/>
              <a:gd name="connsiteY10" fmla="*/ 3203777 h 4385850"/>
              <a:gd name="connsiteX11" fmla="*/ 1084384 w 1374966"/>
              <a:gd name="connsiteY11" fmla="*/ 3391103 h 4385850"/>
              <a:gd name="connsiteX12" fmla="*/ 1230419 w 1374966"/>
              <a:gd name="connsiteY12" fmla="*/ 3489157 h 4385850"/>
              <a:gd name="connsiteX13" fmla="*/ 1209807 w 1374966"/>
              <a:gd name="connsiteY13" fmla="*/ 3874690 h 4385850"/>
              <a:gd name="connsiteX14" fmla="*/ 1303464 w 1374966"/>
              <a:gd name="connsiteY14" fmla="*/ 4144095 h 4385850"/>
              <a:gd name="connsiteX15" fmla="*/ 1271196 w 1374966"/>
              <a:gd name="connsiteY15" fmla="*/ 4341602 h 4385850"/>
              <a:gd name="connsiteX16" fmla="*/ 1164205 w 1374966"/>
              <a:gd name="connsiteY16" fmla="*/ 4204052 h 4385850"/>
              <a:gd name="connsiteX17" fmla="*/ 1077224 w 1374966"/>
              <a:gd name="connsiteY17" fmla="*/ 3850857 h 4385850"/>
              <a:gd name="connsiteX18" fmla="*/ 1052118 w 1374966"/>
              <a:gd name="connsiteY18" fmla="*/ 3622113 h 4385850"/>
              <a:gd name="connsiteX19" fmla="*/ 833038 w 1374966"/>
              <a:gd name="connsiteY19" fmla="*/ 3692653 h 4385850"/>
              <a:gd name="connsiteX20" fmla="*/ 760010 w 1374966"/>
              <a:gd name="connsiteY20" fmla="*/ 3724394 h 4385850"/>
              <a:gd name="connsiteX21" fmla="*/ 853417 w 1374966"/>
              <a:gd name="connsiteY21" fmla="*/ 3662673 h 4385850"/>
              <a:gd name="connsiteX22" fmla="*/ 1099346 w 1374966"/>
              <a:gd name="connsiteY22" fmla="*/ 3586455 h 4385850"/>
              <a:gd name="connsiteX23" fmla="*/ 1066905 w 1374966"/>
              <a:gd name="connsiteY23" fmla="*/ 3875961 h 4385850"/>
              <a:gd name="connsiteX24" fmla="*/ 1079291 w 1374966"/>
              <a:gd name="connsiteY24" fmla="*/ 4205816 h 4385850"/>
              <a:gd name="connsiteX25" fmla="*/ 855115 w 1374966"/>
              <a:gd name="connsiteY25" fmla="*/ 4272826 h 4385850"/>
              <a:gd name="connsiteX26" fmla="*/ 692080 w 1374966"/>
              <a:gd name="connsiteY26" fmla="*/ 4200525 h 4385850"/>
              <a:gd name="connsiteX27" fmla="*/ 957015 w 1374966"/>
              <a:gd name="connsiteY27" fmla="*/ 4105300 h 4385850"/>
              <a:gd name="connsiteX28" fmla="*/ 973997 w 1374966"/>
              <a:gd name="connsiteY28" fmla="*/ 3981859 h 4385850"/>
              <a:gd name="connsiteX29" fmla="*/ 907762 w 1374966"/>
              <a:gd name="connsiteY29" fmla="*/ 4082374 h 4385850"/>
              <a:gd name="connsiteX30" fmla="*/ 765107 w 1374966"/>
              <a:gd name="connsiteY30" fmla="*/ 4110589 h 4385850"/>
              <a:gd name="connsiteX31" fmla="*/ 778693 w 1374966"/>
              <a:gd name="connsiteY31" fmla="*/ 3969514 h 4385850"/>
              <a:gd name="connsiteX32" fmla="*/ 929839 w 1374966"/>
              <a:gd name="connsiteY32" fmla="*/ 3807277 h 4385850"/>
              <a:gd name="connsiteX33" fmla="*/ 754916 w 1374966"/>
              <a:gd name="connsiteY33" fmla="*/ 3987147 h 4385850"/>
              <a:gd name="connsiteX34" fmla="*/ 664907 w 1374966"/>
              <a:gd name="connsiteY34" fmla="*/ 4161730 h 4385850"/>
              <a:gd name="connsiteX35" fmla="*/ 636038 w 1374966"/>
              <a:gd name="connsiteY35" fmla="*/ 3951879 h 4385850"/>
              <a:gd name="connsiteX36" fmla="*/ 622450 w 1374966"/>
              <a:gd name="connsiteY36" fmla="*/ 3830202 h 4385850"/>
              <a:gd name="connsiteX37" fmla="*/ 610562 w 1374966"/>
              <a:gd name="connsiteY37" fmla="*/ 4070030 h 4385850"/>
              <a:gd name="connsiteX38" fmla="*/ 483190 w 1374966"/>
              <a:gd name="connsiteY38" fmla="*/ 3904266 h 4385850"/>
              <a:gd name="connsiteX39" fmla="*/ 478096 w 1374966"/>
              <a:gd name="connsiteY39" fmla="*/ 3756137 h 4385850"/>
              <a:gd name="connsiteX40" fmla="*/ 386388 w 1374966"/>
              <a:gd name="connsiteY40" fmla="*/ 3853126 h 4385850"/>
              <a:gd name="connsiteX41" fmla="*/ 301474 w 1374966"/>
              <a:gd name="connsiteY41" fmla="*/ 3780825 h 4385850"/>
              <a:gd name="connsiteX42" fmla="*/ 143532 w 1374966"/>
              <a:gd name="connsiteY42" fmla="*/ 3675017 h 4385850"/>
              <a:gd name="connsiteX43" fmla="*/ 85789 w 1374966"/>
              <a:gd name="connsiteY43" fmla="*/ 3749084 h 4385850"/>
              <a:gd name="connsiteX44" fmla="*/ 403370 w 1374966"/>
              <a:gd name="connsiteY44" fmla="*/ 3904266 h 4385850"/>
              <a:gd name="connsiteX45" fmla="*/ 554201 w 1374966"/>
              <a:gd name="connsiteY45" fmla="*/ 4055871 h 4385850"/>
              <a:gd name="connsiteX46" fmla="*/ 573200 w 1374966"/>
              <a:gd name="connsiteY46" fmla="*/ 4246376 h 4385850"/>
              <a:gd name="connsiteX47" fmla="*/ 411862 w 1374966"/>
              <a:gd name="connsiteY47" fmla="*/ 4119406 h 4385850"/>
              <a:gd name="connsiteX48" fmla="*/ 173964 w 1374966"/>
              <a:gd name="connsiteY48" fmla="*/ 3912593 h 4385850"/>
              <a:gd name="connsiteX49" fmla="*/ 172404 w 1374966"/>
              <a:gd name="connsiteY49" fmla="*/ 4003019 h 4385850"/>
              <a:gd name="connsiteX50" fmla="*/ 366008 w 1374966"/>
              <a:gd name="connsiteY50" fmla="*/ 4080611 h 4385850"/>
              <a:gd name="connsiteX51" fmla="*/ 423749 w 1374966"/>
              <a:gd name="connsiteY51" fmla="*/ 4239322 h 4385850"/>
              <a:gd name="connsiteX52" fmla="*/ 332042 w 1374966"/>
              <a:gd name="connsiteY52" fmla="*/ 4385688 h 4385850"/>
              <a:gd name="connsiteX53" fmla="*/ 252223 w 1374966"/>
              <a:gd name="connsiteY53" fmla="*/ 4299279 h 4385850"/>
              <a:gd name="connsiteX54" fmla="*/ 228447 w 1374966"/>
              <a:gd name="connsiteY54" fmla="*/ 4168784 h 4385850"/>
              <a:gd name="connsiteX55" fmla="*/ 107020 w 1374966"/>
              <a:gd name="connsiteY55" fmla="*/ 4314573 h 4385850"/>
              <a:gd name="connsiteX56" fmla="*/ 76282 w 1374966"/>
              <a:gd name="connsiteY56" fmla="*/ 4249527 h 4385850"/>
              <a:gd name="connsiteX57" fmla="*/ 221653 w 1374966"/>
              <a:gd name="connsiteY57" fmla="*/ 4082375 h 4385850"/>
              <a:gd name="connsiteX58" fmla="*/ 328646 w 1374966"/>
              <a:gd name="connsiteY58" fmla="*/ 4297515 h 4385850"/>
              <a:gd name="connsiteX59" fmla="*/ 340534 w 1374966"/>
              <a:gd name="connsiteY59" fmla="*/ 4152913 h 4385850"/>
              <a:gd name="connsiteX60" fmla="*/ 199576 w 1374966"/>
              <a:gd name="connsiteY60" fmla="*/ 4061213 h 4385850"/>
              <a:gd name="connsiteX61" fmla="*/ 63713 w 1374966"/>
              <a:gd name="connsiteY61" fmla="*/ 4010073 h 4385850"/>
              <a:gd name="connsiteX62" fmla="*/ 163685 w 1374966"/>
              <a:gd name="connsiteY62" fmla="*/ 3839884 h 4385850"/>
              <a:gd name="connsiteX63" fmla="*/ 434175 w 1374966"/>
              <a:gd name="connsiteY63" fmla="*/ 4032699 h 4385850"/>
              <a:gd name="connsiteX64" fmla="*/ 552820 w 1374966"/>
              <a:gd name="connsiteY64" fmla="*/ 4189944 h 4385850"/>
              <a:gd name="connsiteX65" fmla="*/ 523949 w 1374966"/>
              <a:gd name="connsiteY65" fmla="*/ 4110589 h 4385850"/>
              <a:gd name="connsiteX66" fmla="*/ 367706 w 1374966"/>
              <a:gd name="connsiteY66" fmla="*/ 3953642 h 4385850"/>
              <a:gd name="connsiteX67" fmla="*/ 153723 w 1374966"/>
              <a:gd name="connsiteY67" fmla="*/ 3789642 h 4385850"/>
              <a:gd name="connsiteX68" fmla="*/ 38237 w 1374966"/>
              <a:gd name="connsiteY68" fmla="*/ 3839018 h 4385850"/>
              <a:gd name="connsiteX69" fmla="*/ 4934 w 1374966"/>
              <a:gd name="connsiteY69" fmla="*/ 3682754 h 4385850"/>
              <a:gd name="connsiteX70" fmla="*/ 152024 w 1374966"/>
              <a:gd name="connsiteY70" fmla="*/ 3599188 h 4385850"/>
              <a:gd name="connsiteX71" fmla="*/ 316757 w 1374966"/>
              <a:gd name="connsiteY71" fmla="*/ 3687361 h 4385850"/>
              <a:gd name="connsiteX72" fmla="*/ 389785 w 1374966"/>
              <a:gd name="connsiteY72" fmla="*/ 3773770 h 4385850"/>
              <a:gd name="connsiteX73" fmla="*/ 501872 w 1374966"/>
              <a:gd name="connsiteY73" fmla="*/ 3652093 h 4385850"/>
              <a:gd name="connsiteX74" fmla="*/ 551123 w 1374966"/>
              <a:gd name="connsiteY74" fmla="*/ 3782588 h 4385850"/>
              <a:gd name="connsiteX75" fmla="*/ 573200 w 1374966"/>
              <a:gd name="connsiteY75" fmla="*/ 3958933 h 4385850"/>
              <a:gd name="connsiteX76" fmla="*/ 605466 w 1374966"/>
              <a:gd name="connsiteY76" fmla="*/ 3713813 h 4385850"/>
              <a:gd name="connsiteX77" fmla="*/ 692081 w 1374966"/>
              <a:gd name="connsiteY77" fmla="*/ 3877814 h 4385850"/>
              <a:gd name="connsiteX78" fmla="*/ 681890 w 1374966"/>
              <a:gd name="connsiteY78" fmla="*/ 4055922 h 4385850"/>
              <a:gd name="connsiteX79" fmla="*/ 776995 w 1374966"/>
              <a:gd name="connsiteY79" fmla="*/ 3840783 h 4385850"/>
              <a:gd name="connsiteX80" fmla="*/ 997773 w 1374966"/>
              <a:gd name="connsiteY80" fmla="*/ 3752608 h 4385850"/>
              <a:gd name="connsiteX81" fmla="*/ 872099 w 1374966"/>
              <a:gd name="connsiteY81" fmla="*/ 3951879 h 4385850"/>
              <a:gd name="connsiteX82" fmla="*/ 824547 w 1374966"/>
              <a:gd name="connsiteY82" fmla="*/ 4043579 h 4385850"/>
              <a:gd name="connsiteX83" fmla="*/ 916254 w 1374966"/>
              <a:gd name="connsiteY83" fmla="*/ 3953643 h 4385850"/>
              <a:gd name="connsiteX84" fmla="*/ 990979 w 1374966"/>
              <a:gd name="connsiteY84" fmla="*/ 3874288 h 4385850"/>
              <a:gd name="connsiteX85" fmla="*/ 1009661 w 1374966"/>
              <a:gd name="connsiteY85" fmla="*/ 4151149 h 4385850"/>
              <a:gd name="connsiteX86" fmla="*/ 768503 w 1374966"/>
              <a:gd name="connsiteY86" fmla="*/ 4196998 h 4385850"/>
              <a:gd name="connsiteX87" fmla="*/ 892478 w 1374966"/>
              <a:gd name="connsiteY87" fmla="*/ 4207579 h 4385850"/>
              <a:gd name="connsiteX88" fmla="*/ 1035136 w 1374966"/>
              <a:gd name="connsiteY88" fmla="*/ 4140570 h 4385850"/>
              <a:gd name="connsiteX89" fmla="*/ 1009635 w 1374966"/>
              <a:gd name="connsiteY89" fmla="*/ 3836930 h 4385850"/>
              <a:gd name="connsiteX90" fmla="*/ 1017570 w 1374966"/>
              <a:gd name="connsiteY90" fmla="*/ 3687691 h 4385850"/>
              <a:gd name="connsiteX91" fmla="*/ 802470 w 1374966"/>
              <a:gd name="connsiteY91" fmla="*/ 3791405 h 4385850"/>
              <a:gd name="connsiteX92" fmla="*/ 670003 w 1374966"/>
              <a:gd name="connsiteY92" fmla="*/ 3731449 h 4385850"/>
              <a:gd name="connsiteX93" fmla="*/ 763408 w 1374966"/>
              <a:gd name="connsiteY93" fmla="*/ 3616824 h 4385850"/>
              <a:gd name="connsiteX94" fmla="*/ 1126843 w 1374966"/>
              <a:gd name="connsiteY94" fmla="*/ 3523360 h 4385850"/>
              <a:gd name="connsiteX95" fmla="*/ 1135840 w 1374966"/>
              <a:gd name="connsiteY95" fmla="*/ 3768856 h 4385850"/>
              <a:gd name="connsiteX96" fmla="*/ 1210059 w 1374966"/>
              <a:gd name="connsiteY96" fmla="*/ 4145858 h 4385850"/>
              <a:gd name="connsiteX97" fmla="*/ 1269498 w 1374966"/>
              <a:gd name="connsiteY97" fmla="*/ 4262247 h 4385850"/>
              <a:gd name="connsiteX98" fmla="*/ 1179489 w 1374966"/>
              <a:gd name="connsiteY98" fmla="*/ 4006546 h 4385850"/>
              <a:gd name="connsiteX99" fmla="*/ 1145110 w 1374966"/>
              <a:gd name="connsiteY99" fmla="*/ 3838681 h 4385850"/>
              <a:gd name="connsiteX100" fmla="*/ 1177710 w 1374966"/>
              <a:gd name="connsiteY100" fmla="*/ 3546719 h 4385850"/>
              <a:gd name="connsiteX101" fmla="*/ 1028341 w 1374966"/>
              <a:gd name="connsiteY101" fmla="*/ 3449296 h 4385850"/>
              <a:gd name="connsiteX102" fmla="*/ 959712 w 1374966"/>
              <a:gd name="connsiteY102" fmla="*/ 3287547 h 4385850"/>
              <a:gd name="connsiteX103" fmla="*/ 790378 w 1374966"/>
              <a:gd name="connsiteY103" fmla="*/ 3187811 h 4385850"/>
              <a:gd name="connsiteX104" fmla="*/ 325165 w 1374966"/>
              <a:gd name="connsiteY104" fmla="*/ 3118732 h 4385850"/>
              <a:gd name="connsiteX105" fmla="*/ 220150 w 1374966"/>
              <a:gd name="connsiteY105" fmla="*/ 2811783 h 4385850"/>
              <a:gd name="connsiteX106" fmla="*/ 403728 w 1374966"/>
              <a:gd name="connsiteY106" fmla="*/ 2552085 h 4385850"/>
              <a:gd name="connsiteX107" fmla="*/ 797533 w 1374966"/>
              <a:gd name="connsiteY107" fmla="*/ 2727978 h 4385850"/>
              <a:gd name="connsiteX108" fmla="*/ 890385 w 1374966"/>
              <a:gd name="connsiteY108" fmla="*/ 2468101 h 4385850"/>
              <a:gd name="connsiteX109" fmla="*/ 614496 w 1374966"/>
              <a:gd name="connsiteY109" fmla="*/ 2148625 h 4385850"/>
              <a:gd name="connsiteX110" fmla="*/ 534854 w 1374966"/>
              <a:gd name="connsiteY110" fmla="*/ 1588301 h 4385850"/>
              <a:gd name="connsiteX111" fmla="*/ 444652 w 1374966"/>
              <a:gd name="connsiteY111" fmla="*/ 4921 h 4385850"/>
              <a:gd name="connsiteX112" fmla="*/ 519393 w 1374966"/>
              <a:gd name="connsiteY112" fmla="*/ 132 h 4385850"/>
              <a:gd name="connsiteX0" fmla="*/ 519393 w 1374954"/>
              <a:gd name="connsiteY0" fmla="*/ 132 h 4385850"/>
              <a:gd name="connsiteX1" fmla="*/ 634964 w 1374954"/>
              <a:gd name="connsiteY1" fmla="*/ 1591271 h 4385850"/>
              <a:gd name="connsiteX2" fmla="*/ 749559 w 1374954"/>
              <a:gd name="connsiteY2" fmla="*/ 2129453 h 4385850"/>
              <a:gd name="connsiteX3" fmla="*/ 961035 w 1374954"/>
              <a:gd name="connsiteY3" fmla="*/ 2357536 h 4385850"/>
              <a:gd name="connsiteX4" fmla="*/ 1089421 w 1374954"/>
              <a:gd name="connsiteY4" fmla="*/ 2162556 h 4385850"/>
              <a:gd name="connsiteX5" fmla="*/ 1374590 w 1374954"/>
              <a:gd name="connsiteY5" fmla="*/ 2534148 h 4385850"/>
              <a:gd name="connsiteX6" fmla="*/ 1033535 w 1374954"/>
              <a:gd name="connsiteY6" fmla="*/ 3060196 h 4385850"/>
              <a:gd name="connsiteX7" fmla="*/ 726878 w 1374954"/>
              <a:gd name="connsiteY7" fmla="*/ 2832511 h 4385850"/>
              <a:gd name="connsiteX8" fmla="*/ 337149 w 1374954"/>
              <a:gd name="connsiteY8" fmla="*/ 2825999 h 4385850"/>
              <a:gd name="connsiteX9" fmla="*/ 716096 w 1374954"/>
              <a:gd name="connsiteY9" fmla="*/ 3092430 h 4385850"/>
              <a:gd name="connsiteX10" fmla="*/ 1011496 w 1374954"/>
              <a:gd name="connsiteY10" fmla="*/ 3203777 h 4385850"/>
              <a:gd name="connsiteX11" fmla="*/ 1084384 w 1374954"/>
              <a:gd name="connsiteY11" fmla="*/ 3391103 h 4385850"/>
              <a:gd name="connsiteX12" fmla="*/ 1230419 w 1374954"/>
              <a:gd name="connsiteY12" fmla="*/ 3489157 h 4385850"/>
              <a:gd name="connsiteX13" fmla="*/ 1209807 w 1374954"/>
              <a:gd name="connsiteY13" fmla="*/ 3874690 h 4385850"/>
              <a:gd name="connsiteX14" fmla="*/ 1303464 w 1374954"/>
              <a:gd name="connsiteY14" fmla="*/ 4144095 h 4385850"/>
              <a:gd name="connsiteX15" fmla="*/ 1271196 w 1374954"/>
              <a:gd name="connsiteY15" fmla="*/ 4341602 h 4385850"/>
              <a:gd name="connsiteX16" fmla="*/ 1164205 w 1374954"/>
              <a:gd name="connsiteY16" fmla="*/ 4204052 h 4385850"/>
              <a:gd name="connsiteX17" fmla="*/ 1077224 w 1374954"/>
              <a:gd name="connsiteY17" fmla="*/ 3850857 h 4385850"/>
              <a:gd name="connsiteX18" fmla="*/ 1052118 w 1374954"/>
              <a:gd name="connsiteY18" fmla="*/ 3622113 h 4385850"/>
              <a:gd name="connsiteX19" fmla="*/ 833038 w 1374954"/>
              <a:gd name="connsiteY19" fmla="*/ 3692653 h 4385850"/>
              <a:gd name="connsiteX20" fmla="*/ 760010 w 1374954"/>
              <a:gd name="connsiteY20" fmla="*/ 3724394 h 4385850"/>
              <a:gd name="connsiteX21" fmla="*/ 853417 w 1374954"/>
              <a:gd name="connsiteY21" fmla="*/ 3662673 h 4385850"/>
              <a:gd name="connsiteX22" fmla="*/ 1099346 w 1374954"/>
              <a:gd name="connsiteY22" fmla="*/ 3586455 h 4385850"/>
              <a:gd name="connsiteX23" fmla="*/ 1066905 w 1374954"/>
              <a:gd name="connsiteY23" fmla="*/ 3875961 h 4385850"/>
              <a:gd name="connsiteX24" fmla="*/ 1079291 w 1374954"/>
              <a:gd name="connsiteY24" fmla="*/ 4205816 h 4385850"/>
              <a:gd name="connsiteX25" fmla="*/ 855115 w 1374954"/>
              <a:gd name="connsiteY25" fmla="*/ 4272826 h 4385850"/>
              <a:gd name="connsiteX26" fmla="*/ 692080 w 1374954"/>
              <a:gd name="connsiteY26" fmla="*/ 4200525 h 4385850"/>
              <a:gd name="connsiteX27" fmla="*/ 957015 w 1374954"/>
              <a:gd name="connsiteY27" fmla="*/ 4105300 h 4385850"/>
              <a:gd name="connsiteX28" fmla="*/ 973997 w 1374954"/>
              <a:gd name="connsiteY28" fmla="*/ 3981859 h 4385850"/>
              <a:gd name="connsiteX29" fmla="*/ 907762 w 1374954"/>
              <a:gd name="connsiteY29" fmla="*/ 4082374 h 4385850"/>
              <a:gd name="connsiteX30" fmla="*/ 765107 w 1374954"/>
              <a:gd name="connsiteY30" fmla="*/ 4110589 h 4385850"/>
              <a:gd name="connsiteX31" fmla="*/ 778693 w 1374954"/>
              <a:gd name="connsiteY31" fmla="*/ 3969514 h 4385850"/>
              <a:gd name="connsiteX32" fmla="*/ 929839 w 1374954"/>
              <a:gd name="connsiteY32" fmla="*/ 3807277 h 4385850"/>
              <a:gd name="connsiteX33" fmla="*/ 754916 w 1374954"/>
              <a:gd name="connsiteY33" fmla="*/ 3987147 h 4385850"/>
              <a:gd name="connsiteX34" fmla="*/ 664907 w 1374954"/>
              <a:gd name="connsiteY34" fmla="*/ 4161730 h 4385850"/>
              <a:gd name="connsiteX35" fmla="*/ 636038 w 1374954"/>
              <a:gd name="connsiteY35" fmla="*/ 3951879 h 4385850"/>
              <a:gd name="connsiteX36" fmla="*/ 622450 w 1374954"/>
              <a:gd name="connsiteY36" fmla="*/ 3830202 h 4385850"/>
              <a:gd name="connsiteX37" fmla="*/ 610562 w 1374954"/>
              <a:gd name="connsiteY37" fmla="*/ 4070030 h 4385850"/>
              <a:gd name="connsiteX38" fmla="*/ 483190 w 1374954"/>
              <a:gd name="connsiteY38" fmla="*/ 3904266 h 4385850"/>
              <a:gd name="connsiteX39" fmla="*/ 478096 w 1374954"/>
              <a:gd name="connsiteY39" fmla="*/ 3756137 h 4385850"/>
              <a:gd name="connsiteX40" fmla="*/ 386388 w 1374954"/>
              <a:gd name="connsiteY40" fmla="*/ 3853126 h 4385850"/>
              <a:gd name="connsiteX41" fmla="*/ 301474 w 1374954"/>
              <a:gd name="connsiteY41" fmla="*/ 3780825 h 4385850"/>
              <a:gd name="connsiteX42" fmla="*/ 143532 w 1374954"/>
              <a:gd name="connsiteY42" fmla="*/ 3675017 h 4385850"/>
              <a:gd name="connsiteX43" fmla="*/ 85789 w 1374954"/>
              <a:gd name="connsiteY43" fmla="*/ 3749084 h 4385850"/>
              <a:gd name="connsiteX44" fmla="*/ 403370 w 1374954"/>
              <a:gd name="connsiteY44" fmla="*/ 3904266 h 4385850"/>
              <a:gd name="connsiteX45" fmla="*/ 554201 w 1374954"/>
              <a:gd name="connsiteY45" fmla="*/ 4055871 h 4385850"/>
              <a:gd name="connsiteX46" fmla="*/ 573200 w 1374954"/>
              <a:gd name="connsiteY46" fmla="*/ 4246376 h 4385850"/>
              <a:gd name="connsiteX47" fmla="*/ 411862 w 1374954"/>
              <a:gd name="connsiteY47" fmla="*/ 4119406 h 4385850"/>
              <a:gd name="connsiteX48" fmla="*/ 173964 w 1374954"/>
              <a:gd name="connsiteY48" fmla="*/ 3912593 h 4385850"/>
              <a:gd name="connsiteX49" fmla="*/ 172404 w 1374954"/>
              <a:gd name="connsiteY49" fmla="*/ 4003019 h 4385850"/>
              <a:gd name="connsiteX50" fmla="*/ 366008 w 1374954"/>
              <a:gd name="connsiteY50" fmla="*/ 4080611 h 4385850"/>
              <a:gd name="connsiteX51" fmla="*/ 423749 w 1374954"/>
              <a:gd name="connsiteY51" fmla="*/ 4239322 h 4385850"/>
              <a:gd name="connsiteX52" fmla="*/ 332042 w 1374954"/>
              <a:gd name="connsiteY52" fmla="*/ 4385688 h 4385850"/>
              <a:gd name="connsiteX53" fmla="*/ 252223 w 1374954"/>
              <a:gd name="connsiteY53" fmla="*/ 4299279 h 4385850"/>
              <a:gd name="connsiteX54" fmla="*/ 228447 w 1374954"/>
              <a:gd name="connsiteY54" fmla="*/ 4168784 h 4385850"/>
              <a:gd name="connsiteX55" fmla="*/ 107020 w 1374954"/>
              <a:gd name="connsiteY55" fmla="*/ 4314573 h 4385850"/>
              <a:gd name="connsiteX56" fmla="*/ 76282 w 1374954"/>
              <a:gd name="connsiteY56" fmla="*/ 4249527 h 4385850"/>
              <a:gd name="connsiteX57" fmla="*/ 221653 w 1374954"/>
              <a:gd name="connsiteY57" fmla="*/ 4082375 h 4385850"/>
              <a:gd name="connsiteX58" fmla="*/ 328646 w 1374954"/>
              <a:gd name="connsiteY58" fmla="*/ 4297515 h 4385850"/>
              <a:gd name="connsiteX59" fmla="*/ 340534 w 1374954"/>
              <a:gd name="connsiteY59" fmla="*/ 4152913 h 4385850"/>
              <a:gd name="connsiteX60" fmla="*/ 199576 w 1374954"/>
              <a:gd name="connsiteY60" fmla="*/ 4061213 h 4385850"/>
              <a:gd name="connsiteX61" fmla="*/ 63713 w 1374954"/>
              <a:gd name="connsiteY61" fmla="*/ 4010073 h 4385850"/>
              <a:gd name="connsiteX62" fmla="*/ 163685 w 1374954"/>
              <a:gd name="connsiteY62" fmla="*/ 3839884 h 4385850"/>
              <a:gd name="connsiteX63" fmla="*/ 434175 w 1374954"/>
              <a:gd name="connsiteY63" fmla="*/ 4032699 h 4385850"/>
              <a:gd name="connsiteX64" fmla="*/ 552820 w 1374954"/>
              <a:gd name="connsiteY64" fmla="*/ 4189944 h 4385850"/>
              <a:gd name="connsiteX65" fmla="*/ 523949 w 1374954"/>
              <a:gd name="connsiteY65" fmla="*/ 4110589 h 4385850"/>
              <a:gd name="connsiteX66" fmla="*/ 367706 w 1374954"/>
              <a:gd name="connsiteY66" fmla="*/ 3953642 h 4385850"/>
              <a:gd name="connsiteX67" fmla="*/ 153723 w 1374954"/>
              <a:gd name="connsiteY67" fmla="*/ 3789642 h 4385850"/>
              <a:gd name="connsiteX68" fmla="*/ 38237 w 1374954"/>
              <a:gd name="connsiteY68" fmla="*/ 3839018 h 4385850"/>
              <a:gd name="connsiteX69" fmla="*/ 4934 w 1374954"/>
              <a:gd name="connsiteY69" fmla="*/ 3682754 h 4385850"/>
              <a:gd name="connsiteX70" fmla="*/ 152024 w 1374954"/>
              <a:gd name="connsiteY70" fmla="*/ 3599188 h 4385850"/>
              <a:gd name="connsiteX71" fmla="*/ 316757 w 1374954"/>
              <a:gd name="connsiteY71" fmla="*/ 3687361 h 4385850"/>
              <a:gd name="connsiteX72" fmla="*/ 389785 w 1374954"/>
              <a:gd name="connsiteY72" fmla="*/ 3773770 h 4385850"/>
              <a:gd name="connsiteX73" fmla="*/ 501872 w 1374954"/>
              <a:gd name="connsiteY73" fmla="*/ 3652093 h 4385850"/>
              <a:gd name="connsiteX74" fmla="*/ 551123 w 1374954"/>
              <a:gd name="connsiteY74" fmla="*/ 3782588 h 4385850"/>
              <a:gd name="connsiteX75" fmla="*/ 573200 w 1374954"/>
              <a:gd name="connsiteY75" fmla="*/ 3958933 h 4385850"/>
              <a:gd name="connsiteX76" fmla="*/ 605466 w 1374954"/>
              <a:gd name="connsiteY76" fmla="*/ 3713813 h 4385850"/>
              <a:gd name="connsiteX77" fmla="*/ 692081 w 1374954"/>
              <a:gd name="connsiteY77" fmla="*/ 3877814 h 4385850"/>
              <a:gd name="connsiteX78" fmla="*/ 681890 w 1374954"/>
              <a:gd name="connsiteY78" fmla="*/ 4055922 h 4385850"/>
              <a:gd name="connsiteX79" fmla="*/ 776995 w 1374954"/>
              <a:gd name="connsiteY79" fmla="*/ 3840783 h 4385850"/>
              <a:gd name="connsiteX80" fmla="*/ 997773 w 1374954"/>
              <a:gd name="connsiteY80" fmla="*/ 3752608 h 4385850"/>
              <a:gd name="connsiteX81" fmla="*/ 872099 w 1374954"/>
              <a:gd name="connsiteY81" fmla="*/ 3951879 h 4385850"/>
              <a:gd name="connsiteX82" fmla="*/ 824547 w 1374954"/>
              <a:gd name="connsiteY82" fmla="*/ 4043579 h 4385850"/>
              <a:gd name="connsiteX83" fmla="*/ 916254 w 1374954"/>
              <a:gd name="connsiteY83" fmla="*/ 3953643 h 4385850"/>
              <a:gd name="connsiteX84" fmla="*/ 990979 w 1374954"/>
              <a:gd name="connsiteY84" fmla="*/ 3874288 h 4385850"/>
              <a:gd name="connsiteX85" fmla="*/ 1009661 w 1374954"/>
              <a:gd name="connsiteY85" fmla="*/ 4151149 h 4385850"/>
              <a:gd name="connsiteX86" fmla="*/ 768503 w 1374954"/>
              <a:gd name="connsiteY86" fmla="*/ 4196998 h 4385850"/>
              <a:gd name="connsiteX87" fmla="*/ 892478 w 1374954"/>
              <a:gd name="connsiteY87" fmla="*/ 4207579 h 4385850"/>
              <a:gd name="connsiteX88" fmla="*/ 1035136 w 1374954"/>
              <a:gd name="connsiteY88" fmla="*/ 4140570 h 4385850"/>
              <a:gd name="connsiteX89" fmla="*/ 1009635 w 1374954"/>
              <a:gd name="connsiteY89" fmla="*/ 3836930 h 4385850"/>
              <a:gd name="connsiteX90" fmla="*/ 1017570 w 1374954"/>
              <a:gd name="connsiteY90" fmla="*/ 3687691 h 4385850"/>
              <a:gd name="connsiteX91" fmla="*/ 802470 w 1374954"/>
              <a:gd name="connsiteY91" fmla="*/ 3791405 h 4385850"/>
              <a:gd name="connsiteX92" fmla="*/ 670003 w 1374954"/>
              <a:gd name="connsiteY92" fmla="*/ 3731449 h 4385850"/>
              <a:gd name="connsiteX93" fmla="*/ 763408 w 1374954"/>
              <a:gd name="connsiteY93" fmla="*/ 3616824 h 4385850"/>
              <a:gd name="connsiteX94" fmla="*/ 1126843 w 1374954"/>
              <a:gd name="connsiteY94" fmla="*/ 3523360 h 4385850"/>
              <a:gd name="connsiteX95" fmla="*/ 1135840 w 1374954"/>
              <a:gd name="connsiteY95" fmla="*/ 3768856 h 4385850"/>
              <a:gd name="connsiteX96" fmla="*/ 1210059 w 1374954"/>
              <a:gd name="connsiteY96" fmla="*/ 4145858 h 4385850"/>
              <a:gd name="connsiteX97" fmla="*/ 1269498 w 1374954"/>
              <a:gd name="connsiteY97" fmla="*/ 4262247 h 4385850"/>
              <a:gd name="connsiteX98" fmla="*/ 1179489 w 1374954"/>
              <a:gd name="connsiteY98" fmla="*/ 4006546 h 4385850"/>
              <a:gd name="connsiteX99" fmla="*/ 1145110 w 1374954"/>
              <a:gd name="connsiteY99" fmla="*/ 3838681 h 4385850"/>
              <a:gd name="connsiteX100" fmla="*/ 1177710 w 1374954"/>
              <a:gd name="connsiteY100" fmla="*/ 3546719 h 4385850"/>
              <a:gd name="connsiteX101" fmla="*/ 1028341 w 1374954"/>
              <a:gd name="connsiteY101" fmla="*/ 3449296 h 4385850"/>
              <a:gd name="connsiteX102" fmla="*/ 959712 w 1374954"/>
              <a:gd name="connsiteY102" fmla="*/ 3287547 h 4385850"/>
              <a:gd name="connsiteX103" fmla="*/ 790378 w 1374954"/>
              <a:gd name="connsiteY103" fmla="*/ 3187811 h 4385850"/>
              <a:gd name="connsiteX104" fmla="*/ 325165 w 1374954"/>
              <a:gd name="connsiteY104" fmla="*/ 3118732 h 4385850"/>
              <a:gd name="connsiteX105" fmla="*/ 220150 w 1374954"/>
              <a:gd name="connsiteY105" fmla="*/ 2811783 h 4385850"/>
              <a:gd name="connsiteX106" fmla="*/ 403728 w 1374954"/>
              <a:gd name="connsiteY106" fmla="*/ 2552085 h 4385850"/>
              <a:gd name="connsiteX107" fmla="*/ 797533 w 1374954"/>
              <a:gd name="connsiteY107" fmla="*/ 2727978 h 4385850"/>
              <a:gd name="connsiteX108" fmla="*/ 890385 w 1374954"/>
              <a:gd name="connsiteY108" fmla="*/ 2468101 h 4385850"/>
              <a:gd name="connsiteX109" fmla="*/ 614496 w 1374954"/>
              <a:gd name="connsiteY109" fmla="*/ 2148625 h 4385850"/>
              <a:gd name="connsiteX110" fmla="*/ 534854 w 1374954"/>
              <a:gd name="connsiteY110" fmla="*/ 1588301 h 4385850"/>
              <a:gd name="connsiteX111" fmla="*/ 444652 w 1374954"/>
              <a:gd name="connsiteY111" fmla="*/ 4921 h 4385850"/>
              <a:gd name="connsiteX112" fmla="*/ 519393 w 1374954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4862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40239 w 1375689"/>
              <a:gd name="connsiteY109" fmla="*/ 216941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1375689" h="4385850">
                <a:moveTo>
                  <a:pt x="519393" y="132"/>
                </a:moveTo>
                <a:cubicBezTo>
                  <a:pt x="536334" y="14052"/>
                  <a:pt x="596603" y="1236384"/>
                  <a:pt x="634964" y="1591271"/>
                </a:cubicBezTo>
                <a:cubicBezTo>
                  <a:pt x="673325" y="1946158"/>
                  <a:pt x="695214" y="2001742"/>
                  <a:pt x="749559" y="2129453"/>
                </a:cubicBezTo>
                <a:cubicBezTo>
                  <a:pt x="803904" y="2257164"/>
                  <a:pt x="912495" y="2306974"/>
                  <a:pt x="961035" y="2357536"/>
                </a:cubicBezTo>
                <a:cubicBezTo>
                  <a:pt x="969531" y="2289298"/>
                  <a:pt x="966149" y="2189551"/>
                  <a:pt x="1089421" y="2162556"/>
                </a:cubicBezTo>
                <a:cubicBezTo>
                  <a:pt x="1212693" y="2135561"/>
                  <a:pt x="1361022" y="2337021"/>
                  <a:pt x="1374590" y="2534148"/>
                </a:cubicBezTo>
                <a:cubicBezTo>
                  <a:pt x="1388158" y="2731275"/>
                  <a:pt x="1276263" y="3037424"/>
                  <a:pt x="1033535" y="3060196"/>
                </a:cubicBezTo>
                <a:cubicBezTo>
                  <a:pt x="790807" y="3082968"/>
                  <a:pt x="842942" y="2871544"/>
                  <a:pt x="726878" y="2832511"/>
                </a:cubicBezTo>
                <a:cubicBezTo>
                  <a:pt x="610814" y="2793478"/>
                  <a:pt x="359325" y="2521688"/>
                  <a:pt x="337149" y="2825999"/>
                </a:cubicBezTo>
                <a:cubicBezTo>
                  <a:pt x="314973" y="3130310"/>
                  <a:pt x="588420" y="3071790"/>
                  <a:pt x="716096" y="3092430"/>
                </a:cubicBezTo>
                <a:cubicBezTo>
                  <a:pt x="843772" y="3113070"/>
                  <a:pt x="950115" y="3153998"/>
                  <a:pt x="1011496" y="3203777"/>
                </a:cubicBezTo>
                <a:cubicBezTo>
                  <a:pt x="1072877" y="3253556"/>
                  <a:pt x="1047897" y="3343540"/>
                  <a:pt x="1084384" y="3391103"/>
                </a:cubicBezTo>
                <a:cubicBezTo>
                  <a:pt x="1120871" y="3438666"/>
                  <a:pt x="1189136" y="3427957"/>
                  <a:pt x="1230419" y="3489157"/>
                </a:cubicBezTo>
                <a:cubicBezTo>
                  <a:pt x="1271702" y="3550357"/>
                  <a:pt x="1197633" y="3765534"/>
                  <a:pt x="1209807" y="3874690"/>
                </a:cubicBezTo>
                <a:cubicBezTo>
                  <a:pt x="1221981" y="3983846"/>
                  <a:pt x="1271154" y="4059222"/>
                  <a:pt x="1303464" y="4144095"/>
                </a:cubicBezTo>
                <a:cubicBezTo>
                  <a:pt x="1335774" y="4228968"/>
                  <a:pt x="1323277" y="4340426"/>
                  <a:pt x="1271196" y="4341602"/>
                </a:cubicBezTo>
                <a:cubicBezTo>
                  <a:pt x="1219115" y="4342778"/>
                  <a:pt x="1196534" y="4285843"/>
                  <a:pt x="1164205" y="4204052"/>
                </a:cubicBezTo>
                <a:cubicBezTo>
                  <a:pt x="1131876" y="4122261"/>
                  <a:pt x="1082319" y="3930212"/>
                  <a:pt x="1077224" y="3850857"/>
                </a:cubicBezTo>
                <a:cubicBezTo>
                  <a:pt x="1072129" y="3771502"/>
                  <a:pt x="1092816" y="3648480"/>
                  <a:pt x="1052118" y="3622113"/>
                </a:cubicBezTo>
                <a:cubicBezTo>
                  <a:pt x="1011420" y="3595746"/>
                  <a:pt x="881723" y="3672079"/>
                  <a:pt x="833038" y="3692653"/>
                </a:cubicBezTo>
                <a:cubicBezTo>
                  <a:pt x="784353" y="3713227"/>
                  <a:pt x="757746" y="3730272"/>
                  <a:pt x="760010" y="3724394"/>
                </a:cubicBezTo>
                <a:cubicBezTo>
                  <a:pt x="767369" y="3702645"/>
                  <a:pt x="796861" y="3685663"/>
                  <a:pt x="853417" y="3662673"/>
                </a:cubicBezTo>
                <a:cubicBezTo>
                  <a:pt x="909973" y="3639683"/>
                  <a:pt x="1028666" y="3591466"/>
                  <a:pt x="1099346" y="3586455"/>
                </a:cubicBezTo>
                <a:cubicBezTo>
                  <a:pt x="1093603" y="3636111"/>
                  <a:pt x="1051566" y="3774497"/>
                  <a:pt x="1066905" y="3875961"/>
                </a:cubicBezTo>
                <a:cubicBezTo>
                  <a:pt x="1082244" y="3977425"/>
                  <a:pt x="1126477" y="4139672"/>
                  <a:pt x="1079291" y="4205816"/>
                </a:cubicBezTo>
                <a:cubicBezTo>
                  <a:pt x="1032105" y="4271960"/>
                  <a:pt x="919650" y="4273708"/>
                  <a:pt x="855115" y="4272826"/>
                </a:cubicBezTo>
                <a:cubicBezTo>
                  <a:pt x="790580" y="4271944"/>
                  <a:pt x="695477" y="4304274"/>
                  <a:pt x="692080" y="4200525"/>
                </a:cubicBezTo>
                <a:cubicBezTo>
                  <a:pt x="688683" y="4096776"/>
                  <a:pt x="910029" y="4141744"/>
                  <a:pt x="957015" y="4105300"/>
                </a:cubicBezTo>
                <a:cubicBezTo>
                  <a:pt x="1004001" y="4068856"/>
                  <a:pt x="969469" y="4060038"/>
                  <a:pt x="973997" y="3981859"/>
                </a:cubicBezTo>
                <a:cubicBezTo>
                  <a:pt x="956449" y="4023595"/>
                  <a:pt x="942577" y="4041521"/>
                  <a:pt x="907762" y="4082374"/>
                </a:cubicBezTo>
                <a:cubicBezTo>
                  <a:pt x="872947" y="4123227"/>
                  <a:pt x="786618" y="4129399"/>
                  <a:pt x="765107" y="4110589"/>
                </a:cubicBezTo>
                <a:cubicBezTo>
                  <a:pt x="743596" y="4091779"/>
                  <a:pt x="751238" y="4020066"/>
                  <a:pt x="778693" y="3969514"/>
                </a:cubicBezTo>
                <a:cubicBezTo>
                  <a:pt x="806148" y="3918962"/>
                  <a:pt x="873796" y="3864588"/>
                  <a:pt x="929839" y="3807277"/>
                </a:cubicBezTo>
                <a:cubicBezTo>
                  <a:pt x="890779" y="3838138"/>
                  <a:pt x="782088" y="3922782"/>
                  <a:pt x="754916" y="3987147"/>
                </a:cubicBezTo>
                <a:cubicBezTo>
                  <a:pt x="727744" y="4051512"/>
                  <a:pt x="735668" y="4146447"/>
                  <a:pt x="664907" y="4161730"/>
                </a:cubicBezTo>
                <a:cubicBezTo>
                  <a:pt x="594146" y="4177013"/>
                  <a:pt x="643114" y="4007134"/>
                  <a:pt x="636038" y="3951879"/>
                </a:cubicBezTo>
                <a:cubicBezTo>
                  <a:pt x="628962" y="3896624"/>
                  <a:pt x="633489" y="3879285"/>
                  <a:pt x="622450" y="3830202"/>
                </a:cubicBezTo>
                <a:cubicBezTo>
                  <a:pt x="613109" y="3908087"/>
                  <a:pt x="639150" y="4093837"/>
                  <a:pt x="610562" y="4070030"/>
                </a:cubicBezTo>
                <a:cubicBezTo>
                  <a:pt x="559330" y="4065034"/>
                  <a:pt x="505268" y="3956581"/>
                  <a:pt x="483190" y="3904266"/>
                </a:cubicBezTo>
                <a:cubicBezTo>
                  <a:pt x="461112" y="3851951"/>
                  <a:pt x="472435" y="3796109"/>
                  <a:pt x="478096" y="3756137"/>
                </a:cubicBezTo>
                <a:cubicBezTo>
                  <a:pt x="451490" y="3786703"/>
                  <a:pt x="415825" y="3849011"/>
                  <a:pt x="386388" y="3853126"/>
                </a:cubicBezTo>
                <a:cubicBezTo>
                  <a:pt x="356951" y="3857241"/>
                  <a:pt x="341950" y="3810510"/>
                  <a:pt x="301474" y="3780825"/>
                </a:cubicBezTo>
                <a:cubicBezTo>
                  <a:pt x="260998" y="3751140"/>
                  <a:pt x="179479" y="3680307"/>
                  <a:pt x="143532" y="3675017"/>
                </a:cubicBezTo>
                <a:cubicBezTo>
                  <a:pt x="107585" y="3669727"/>
                  <a:pt x="70506" y="3700588"/>
                  <a:pt x="85789" y="3749084"/>
                </a:cubicBezTo>
                <a:cubicBezTo>
                  <a:pt x="118056" y="3617707"/>
                  <a:pt x="333792" y="3844318"/>
                  <a:pt x="403370" y="3904266"/>
                </a:cubicBezTo>
                <a:cubicBezTo>
                  <a:pt x="472948" y="3964214"/>
                  <a:pt x="495327" y="3986509"/>
                  <a:pt x="554201" y="4055871"/>
                </a:cubicBezTo>
                <a:cubicBezTo>
                  <a:pt x="613075" y="4125233"/>
                  <a:pt x="625794" y="4209335"/>
                  <a:pt x="573200" y="4246376"/>
                </a:cubicBezTo>
                <a:cubicBezTo>
                  <a:pt x="520606" y="4283417"/>
                  <a:pt x="444435" y="4187381"/>
                  <a:pt x="411862" y="4119406"/>
                </a:cubicBezTo>
                <a:cubicBezTo>
                  <a:pt x="379289" y="4051431"/>
                  <a:pt x="213874" y="3931991"/>
                  <a:pt x="173964" y="3912593"/>
                </a:cubicBezTo>
                <a:cubicBezTo>
                  <a:pt x="134054" y="3893195"/>
                  <a:pt x="106431" y="4054371"/>
                  <a:pt x="172404" y="4003019"/>
                </a:cubicBezTo>
                <a:cubicBezTo>
                  <a:pt x="238377" y="3951667"/>
                  <a:pt x="324117" y="4041227"/>
                  <a:pt x="366008" y="4080611"/>
                </a:cubicBezTo>
                <a:cubicBezTo>
                  <a:pt x="407899" y="4119995"/>
                  <a:pt x="429410" y="4183186"/>
                  <a:pt x="423749" y="4239322"/>
                </a:cubicBezTo>
                <a:cubicBezTo>
                  <a:pt x="418088" y="4295458"/>
                  <a:pt x="384406" y="4382749"/>
                  <a:pt x="332042" y="4385688"/>
                </a:cubicBezTo>
                <a:cubicBezTo>
                  <a:pt x="279678" y="4388627"/>
                  <a:pt x="257601" y="4351301"/>
                  <a:pt x="252223" y="4299279"/>
                </a:cubicBezTo>
                <a:cubicBezTo>
                  <a:pt x="246845" y="4247257"/>
                  <a:pt x="245854" y="4178579"/>
                  <a:pt x="228447" y="4168784"/>
                </a:cubicBezTo>
                <a:cubicBezTo>
                  <a:pt x="211040" y="4158989"/>
                  <a:pt x="131249" y="4293768"/>
                  <a:pt x="107020" y="4314573"/>
                </a:cubicBezTo>
                <a:cubicBezTo>
                  <a:pt x="87354" y="4281742"/>
                  <a:pt x="92192" y="4275589"/>
                  <a:pt x="76282" y="4249527"/>
                </a:cubicBezTo>
                <a:cubicBezTo>
                  <a:pt x="91425" y="4237573"/>
                  <a:pt x="133738" y="4092012"/>
                  <a:pt x="221653" y="4082375"/>
                </a:cubicBezTo>
                <a:cubicBezTo>
                  <a:pt x="309568" y="4072738"/>
                  <a:pt x="318740" y="4234325"/>
                  <a:pt x="328646" y="4297515"/>
                </a:cubicBezTo>
                <a:cubicBezTo>
                  <a:pt x="360630" y="4256662"/>
                  <a:pt x="362046" y="4192297"/>
                  <a:pt x="340534" y="4152913"/>
                </a:cubicBezTo>
                <a:cubicBezTo>
                  <a:pt x="319022" y="4113529"/>
                  <a:pt x="249110" y="4037406"/>
                  <a:pt x="199576" y="4061213"/>
                </a:cubicBezTo>
                <a:cubicBezTo>
                  <a:pt x="150042" y="4085020"/>
                  <a:pt x="83281" y="4113972"/>
                  <a:pt x="63713" y="4010073"/>
                </a:cubicBezTo>
                <a:cubicBezTo>
                  <a:pt x="44145" y="3906174"/>
                  <a:pt x="101941" y="3836113"/>
                  <a:pt x="163685" y="3839884"/>
                </a:cubicBezTo>
                <a:cubicBezTo>
                  <a:pt x="225429" y="3843655"/>
                  <a:pt x="369319" y="3974356"/>
                  <a:pt x="434175" y="4032699"/>
                </a:cubicBezTo>
                <a:cubicBezTo>
                  <a:pt x="499031" y="4091042"/>
                  <a:pt x="513799" y="4136990"/>
                  <a:pt x="552820" y="4189944"/>
                </a:cubicBezTo>
                <a:cubicBezTo>
                  <a:pt x="545988" y="4165306"/>
                  <a:pt x="554801" y="4149973"/>
                  <a:pt x="523949" y="4110589"/>
                </a:cubicBezTo>
                <a:cubicBezTo>
                  <a:pt x="493097" y="4071205"/>
                  <a:pt x="429410" y="4007133"/>
                  <a:pt x="367706" y="3953642"/>
                </a:cubicBezTo>
                <a:cubicBezTo>
                  <a:pt x="306002" y="3900151"/>
                  <a:pt x="198444" y="3844015"/>
                  <a:pt x="153723" y="3789642"/>
                </a:cubicBezTo>
                <a:cubicBezTo>
                  <a:pt x="120890" y="3846366"/>
                  <a:pt x="63035" y="3856833"/>
                  <a:pt x="38237" y="3839018"/>
                </a:cubicBezTo>
                <a:cubicBezTo>
                  <a:pt x="13439" y="3821203"/>
                  <a:pt x="-10635" y="3740360"/>
                  <a:pt x="4934" y="3682754"/>
                </a:cubicBezTo>
                <a:cubicBezTo>
                  <a:pt x="20503" y="3625148"/>
                  <a:pt x="100054" y="3598420"/>
                  <a:pt x="152024" y="3599188"/>
                </a:cubicBezTo>
                <a:cubicBezTo>
                  <a:pt x="203994" y="3599956"/>
                  <a:pt x="256751" y="3651210"/>
                  <a:pt x="316757" y="3687361"/>
                </a:cubicBezTo>
                <a:cubicBezTo>
                  <a:pt x="376763" y="3723512"/>
                  <a:pt x="367707" y="3750551"/>
                  <a:pt x="389785" y="3773770"/>
                </a:cubicBezTo>
                <a:cubicBezTo>
                  <a:pt x="423750" y="3723806"/>
                  <a:pt x="434224" y="3636515"/>
                  <a:pt x="501872" y="3652093"/>
                </a:cubicBezTo>
                <a:cubicBezTo>
                  <a:pt x="569520" y="3667671"/>
                  <a:pt x="539235" y="3731448"/>
                  <a:pt x="551123" y="3782588"/>
                </a:cubicBezTo>
                <a:cubicBezTo>
                  <a:pt x="563011" y="3833728"/>
                  <a:pt x="533290" y="3924840"/>
                  <a:pt x="573200" y="3958933"/>
                </a:cubicBezTo>
                <a:cubicBezTo>
                  <a:pt x="543479" y="3849011"/>
                  <a:pt x="566971" y="3736150"/>
                  <a:pt x="605466" y="3713813"/>
                </a:cubicBezTo>
                <a:cubicBezTo>
                  <a:pt x="643961" y="3691476"/>
                  <a:pt x="692930" y="3808452"/>
                  <a:pt x="692081" y="3877814"/>
                </a:cubicBezTo>
                <a:cubicBezTo>
                  <a:pt x="691232" y="3947176"/>
                  <a:pt x="664907" y="4028882"/>
                  <a:pt x="681890" y="4055922"/>
                </a:cubicBezTo>
                <a:cubicBezTo>
                  <a:pt x="697173" y="3903089"/>
                  <a:pt x="724348" y="3891335"/>
                  <a:pt x="776995" y="3840783"/>
                </a:cubicBezTo>
                <a:cubicBezTo>
                  <a:pt x="829642" y="3790231"/>
                  <a:pt x="963241" y="3700586"/>
                  <a:pt x="997773" y="3752608"/>
                </a:cubicBezTo>
                <a:cubicBezTo>
                  <a:pt x="1032305" y="3804630"/>
                  <a:pt x="900970" y="3903384"/>
                  <a:pt x="872099" y="3951879"/>
                </a:cubicBezTo>
                <a:cubicBezTo>
                  <a:pt x="843228" y="4000374"/>
                  <a:pt x="842661" y="3988030"/>
                  <a:pt x="824547" y="4043579"/>
                </a:cubicBezTo>
                <a:cubicBezTo>
                  <a:pt x="864174" y="4021536"/>
                  <a:pt x="893610" y="4015363"/>
                  <a:pt x="916254" y="3953643"/>
                </a:cubicBezTo>
                <a:cubicBezTo>
                  <a:pt x="938898" y="3891923"/>
                  <a:pt x="970316" y="3841370"/>
                  <a:pt x="990979" y="3874288"/>
                </a:cubicBezTo>
                <a:cubicBezTo>
                  <a:pt x="1011642" y="3907206"/>
                  <a:pt x="1046740" y="4097364"/>
                  <a:pt x="1009661" y="4151149"/>
                </a:cubicBezTo>
                <a:cubicBezTo>
                  <a:pt x="972582" y="4204934"/>
                  <a:pt x="822000" y="4192883"/>
                  <a:pt x="768503" y="4196998"/>
                </a:cubicBezTo>
                <a:cubicBezTo>
                  <a:pt x="796524" y="4211693"/>
                  <a:pt x="848039" y="4216984"/>
                  <a:pt x="892478" y="4207579"/>
                </a:cubicBezTo>
                <a:cubicBezTo>
                  <a:pt x="936917" y="4198174"/>
                  <a:pt x="1015610" y="4202345"/>
                  <a:pt x="1035136" y="4140570"/>
                </a:cubicBezTo>
                <a:cubicBezTo>
                  <a:pt x="1054662" y="4078795"/>
                  <a:pt x="1007468" y="3926518"/>
                  <a:pt x="1009635" y="3836930"/>
                </a:cubicBezTo>
                <a:cubicBezTo>
                  <a:pt x="1011802" y="3747342"/>
                  <a:pt x="1008792" y="3750534"/>
                  <a:pt x="1017570" y="3687691"/>
                </a:cubicBezTo>
                <a:cubicBezTo>
                  <a:pt x="982193" y="3690096"/>
                  <a:pt x="868889" y="3770004"/>
                  <a:pt x="802470" y="3791405"/>
                </a:cubicBezTo>
                <a:cubicBezTo>
                  <a:pt x="736051" y="3812806"/>
                  <a:pt x="688401" y="3783471"/>
                  <a:pt x="670003" y="3731449"/>
                </a:cubicBezTo>
                <a:cubicBezTo>
                  <a:pt x="651605" y="3679427"/>
                  <a:pt x="687268" y="3651505"/>
                  <a:pt x="763408" y="3616824"/>
                </a:cubicBezTo>
                <a:cubicBezTo>
                  <a:pt x="839548" y="3582143"/>
                  <a:pt x="1064771" y="3498021"/>
                  <a:pt x="1126843" y="3523360"/>
                </a:cubicBezTo>
                <a:cubicBezTo>
                  <a:pt x="1188915" y="3548699"/>
                  <a:pt x="1159333" y="3649235"/>
                  <a:pt x="1135840" y="3768856"/>
                </a:cubicBezTo>
                <a:cubicBezTo>
                  <a:pt x="1112347" y="3888477"/>
                  <a:pt x="1187783" y="4063626"/>
                  <a:pt x="1210059" y="4145858"/>
                </a:cubicBezTo>
                <a:cubicBezTo>
                  <a:pt x="1232335" y="4228090"/>
                  <a:pt x="1240628" y="4214046"/>
                  <a:pt x="1269498" y="4262247"/>
                </a:cubicBezTo>
                <a:cubicBezTo>
                  <a:pt x="1267799" y="4209931"/>
                  <a:pt x="1200220" y="4077140"/>
                  <a:pt x="1179489" y="4006546"/>
                </a:cubicBezTo>
                <a:cubicBezTo>
                  <a:pt x="1158758" y="3935952"/>
                  <a:pt x="1145406" y="3915319"/>
                  <a:pt x="1145110" y="3838681"/>
                </a:cubicBezTo>
                <a:cubicBezTo>
                  <a:pt x="1144814" y="3762043"/>
                  <a:pt x="1197171" y="3611616"/>
                  <a:pt x="1177710" y="3546719"/>
                </a:cubicBezTo>
                <a:cubicBezTo>
                  <a:pt x="1158249" y="3481822"/>
                  <a:pt x="1064674" y="3492491"/>
                  <a:pt x="1028341" y="3449296"/>
                </a:cubicBezTo>
                <a:cubicBezTo>
                  <a:pt x="992008" y="3406101"/>
                  <a:pt x="999372" y="3331128"/>
                  <a:pt x="959712" y="3287547"/>
                </a:cubicBezTo>
                <a:cubicBezTo>
                  <a:pt x="920052" y="3243966"/>
                  <a:pt x="896136" y="3215947"/>
                  <a:pt x="790378" y="3187811"/>
                </a:cubicBezTo>
                <a:cubicBezTo>
                  <a:pt x="684620" y="3159675"/>
                  <a:pt x="420203" y="3181403"/>
                  <a:pt x="325165" y="3118732"/>
                </a:cubicBezTo>
                <a:cubicBezTo>
                  <a:pt x="230127" y="3056061"/>
                  <a:pt x="207056" y="2906224"/>
                  <a:pt x="220150" y="2811783"/>
                </a:cubicBezTo>
                <a:cubicBezTo>
                  <a:pt x="233244" y="2717342"/>
                  <a:pt x="307498" y="2566052"/>
                  <a:pt x="403728" y="2552085"/>
                </a:cubicBezTo>
                <a:cubicBezTo>
                  <a:pt x="499958" y="2538118"/>
                  <a:pt x="716424" y="2741975"/>
                  <a:pt x="797533" y="2727978"/>
                </a:cubicBezTo>
                <a:cubicBezTo>
                  <a:pt x="878643" y="2713981"/>
                  <a:pt x="916601" y="2561195"/>
                  <a:pt x="890385" y="2468101"/>
                </a:cubicBezTo>
                <a:cubicBezTo>
                  <a:pt x="864169" y="2375007"/>
                  <a:pt x="690912" y="2316048"/>
                  <a:pt x="640239" y="2169415"/>
                </a:cubicBezTo>
                <a:cubicBezTo>
                  <a:pt x="589566" y="2022782"/>
                  <a:pt x="567452" y="1949050"/>
                  <a:pt x="534854" y="1588301"/>
                </a:cubicBezTo>
                <a:cubicBezTo>
                  <a:pt x="502256" y="1227552"/>
                  <a:pt x="428637" y="17659"/>
                  <a:pt x="444652" y="4921"/>
                </a:cubicBezTo>
                <a:cubicBezTo>
                  <a:pt x="495745" y="3400"/>
                  <a:pt x="490504" y="-795"/>
                  <a:pt x="519393" y="132"/>
                </a:cubicBezTo>
                <a:close/>
              </a:path>
            </a:pathLst>
          </a:custGeom>
          <a:solidFill>
            <a:srgbClr val="F0D8B9"/>
          </a:solidFill>
          <a:ln w="127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39" name="Freeform 338"/>
          <p:cNvSpPr>
            <a:spLocks noChangeAspect="1"/>
          </p:cNvSpPr>
          <p:nvPr/>
        </p:nvSpPr>
        <p:spPr>
          <a:xfrm rot="21001451">
            <a:off x="26793348" y="19951577"/>
            <a:ext cx="2164734" cy="3087557"/>
          </a:xfrm>
          <a:custGeom>
            <a:avLst/>
            <a:gdLst>
              <a:gd name="connsiteX0" fmla="*/ 303473 w 824499"/>
              <a:gd name="connsiteY0" fmla="*/ 13 h 1224427"/>
              <a:gd name="connsiteX1" fmla="*/ 772579 w 824499"/>
              <a:gd name="connsiteY1" fmla="*/ 290525 h 1224427"/>
              <a:gd name="connsiteX2" fmla="*/ 789248 w 824499"/>
              <a:gd name="connsiteY2" fmla="*/ 945369 h 1224427"/>
              <a:gd name="connsiteX3" fmla="*/ 563029 w 824499"/>
              <a:gd name="connsiteY3" fmla="*/ 1223975 h 1224427"/>
              <a:gd name="connsiteX4" fmla="*/ 317760 w 824499"/>
              <a:gd name="connsiteY4" fmla="*/ 1000138 h 1224427"/>
              <a:gd name="connsiteX5" fmla="*/ 205842 w 824499"/>
              <a:gd name="connsiteY5" fmla="*/ 611994 h 1224427"/>
              <a:gd name="connsiteX6" fmla="*/ 1054 w 824499"/>
              <a:gd name="connsiteY6" fmla="*/ 300050 h 1224427"/>
              <a:gd name="connsiteX7" fmla="*/ 303473 w 824499"/>
              <a:gd name="connsiteY7" fmla="*/ 13 h 1224427"/>
              <a:gd name="connsiteX0" fmla="*/ 305077 w 826103"/>
              <a:gd name="connsiteY0" fmla="*/ 13 h 1224427"/>
              <a:gd name="connsiteX1" fmla="*/ 774183 w 826103"/>
              <a:gd name="connsiteY1" fmla="*/ 290525 h 1224427"/>
              <a:gd name="connsiteX2" fmla="*/ 790852 w 826103"/>
              <a:gd name="connsiteY2" fmla="*/ 945369 h 1224427"/>
              <a:gd name="connsiteX3" fmla="*/ 564633 w 826103"/>
              <a:gd name="connsiteY3" fmla="*/ 1223975 h 1224427"/>
              <a:gd name="connsiteX4" fmla="*/ 319364 w 826103"/>
              <a:gd name="connsiteY4" fmla="*/ 1000138 h 1224427"/>
              <a:gd name="connsiteX5" fmla="*/ 207446 w 826103"/>
              <a:gd name="connsiteY5" fmla="*/ 611994 h 1224427"/>
              <a:gd name="connsiteX6" fmla="*/ 2658 w 826103"/>
              <a:gd name="connsiteY6" fmla="*/ 300050 h 1224427"/>
              <a:gd name="connsiteX7" fmla="*/ 305077 w 826103"/>
              <a:gd name="connsiteY7" fmla="*/ 13 h 1224427"/>
              <a:gd name="connsiteX0" fmla="*/ 305077 w 826103"/>
              <a:gd name="connsiteY0" fmla="*/ 13 h 1224427"/>
              <a:gd name="connsiteX1" fmla="*/ 774183 w 826103"/>
              <a:gd name="connsiteY1" fmla="*/ 290525 h 1224427"/>
              <a:gd name="connsiteX2" fmla="*/ 790852 w 826103"/>
              <a:gd name="connsiteY2" fmla="*/ 945369 h 1224427"/>
              <a:gd name="connsiteX3" fmla="*/ 564633 w 826103"/>
              <a:gd name="connsiteY3" fmla="*/ 1223975 h 1224427"/>
              <a:gd name="connsiteX4" fmla="*/ 319364 w 826103"/>
              <a:gd name="connsiteY4" fmla="*/ 1000138 h 1224427"/>
              <a:gd name="connsiteX5" fmla="*/ 207446 w 826103"/>
              <a:gd name="connsiteY5" fmla="*/ 611994 h 1224427"/>
              <a:gd name="connsiteX6" fmla="*/ 2658 w 826103"/>
              <a:gd name="connsiteY6" fmla="*/ 300050 h 1224427"/>
              <a:gd name="connsiteX7" fmla="*/ 305077 w 826103"/>
              <a:gd name="connsiteY7" fmla="*/ 13 h 1224427"/>
              <a:gd name="connsiteX0" fmla="*/ 319882 w 840908"/>
              <a:gd name="connsiteY0" fmla="*/ 13 h 1224451"/>
              <a:gd name="connsiteX1" fmla="*/ 788988 w 840908"/>
              <a:gd name="connsiteY1" fmla="*/ 290525 h 1224451"/>
              <a:gd name="connsiteX2" fmla="*/ 805657 w 840908"/>
              <a:gd name="connsiteY2" fmla="*/ 945369 h 1224451"/>
              <a:gd name="connsiteX3" fmla="*/ 579438 w 840908"/>
              <a:gd name="connsiteY3" fmla="*/ 1223975 h 1224451"/>
              <a:gd name="connsiteX4" fmla="*/ 334169 w 840908"/>
              <a:gd name="connsiteY4" fmla="*/ 1000138 h 1224451"/>
              <a:gd name="connsiteX5" fmla="*/ 143670 w 840908"/>
              <a:gd name="connsiteY5" fmla="*/ 569132 h 1224451"/>
              <a:gd name="connsiteX6" fmla="*/ 17463 w 840908"/>
              <a:gd name="connsiteY6" fmla="*/ 300050 h 1224451"/>
              <a:gd name="connsiteX7" fmla="*/ 319882 w 840908"/>
              <a:gd name="connsiteY7" fmla="*/ 13 h 1224451"/>
              <a:gd name="connsiteX0" fmla="*/ 321509 w 842535"/>
              <a:gd name="connsiteY0" fmla="*/ 13 h 1224451"/>
              <a:gd name="connsiteX1" fmla="*/ 790615 w 842535"/>
              <a:gd name="connsiteY1" fmla="*/ 290525 h 1224451"/>
              <a:gd name="connsiteX2" fmla="*/ 807284 w 842535"/>
              <a:gd name="connsiteY2" fmla="*/ 945369 h 1224451"/>
              <a:gd name="connsiteX3" fmla="*/ 581065 w 842535"/>
              <a:gd name="connsiteY3" fmla="*/ 1223975 h 1224451"/>
              <a:gd name="connsiteX4" fmla="*/ 335796 w 842535"/>
              <a:gd name="connsiteY4" fmla="*/ 1000138 h 1224451"/>
              <a:gd name="connsiteX5" fmla="*/ 145297 w 842535"/>
              <a:gd name="connsiteY5" fmla="*/ 569132 h 1224451"/>
              <a:gd name="connsiteX6" fmla="*/ 19090 w 842535"/>
              <a:gd name="connsiteY6" fmla="*/ 300050 h 1224451"/>
              <a:gd name="connsiteX7" fmla="*/ 321509 w 842535"/>
              <a:gd name="connsiteY7" fmla="*/ 13 h 1224451"/>
              <a:gd name="connsiteX0" fmla="*/ 321509 w 842535"/>
              <a:gd name="connsiteY0" fmla="*/ 13 h 1224529"/>
              <a:gd name="connsiteX1" fmla="*/ 790615 w 842535"/>
              <a:gd name="connsiteY1" fmla="*/ 290525 h 1224529"/>
              <a:gd name="connsiteX2" fmla="*/ 807284 w 842535"/>
              <a:gd name="connsiteY2" fmla="*/ 945369 h 1224529"/>
              <a:gd name="connsiteX3" fmla="*/ 581065 w 842535"/>
              <a:gd name="connsiteY3" fmla="*/ 1223975 h 1224529"/>
              <a:gd name="connsiteX4" fmla="*/ 335796 w 842535"/>
              <a:gd name="connsiteY4" fmla="*/ 1000138 h 1224529"/>
              <a:gd name="connsiteX5" fmla="*/ 145297 w 842535"/>
              <a:gd name="connsiteY5" fmla="*/ 569132 h 1224529"/>
              <a:gd name="connsiteX6" fmla="*/ 19090 w 842535"/>
              <a:gd name="connsiteY6" fmla="*/ 300050 h 1224529"/>
              <a:gd name="connsiteX7" fmla="*/ 321509 w 842535"/>
              <a:gd name="connsiteY7" fmla="*/ 13 h 1224529"/>
              <a:gd name="connsiteX0" fmla="*/ 321509 w 842535"/>
              <a:gd name="connsiteY0" fmla="*/ 13 h 1225553"/>
              <a:gd name="connsiteX1" fmla="*/ 790615 w 842535"/>
              <a:gd name="connsiteY1" fmla="*/ 290525 h 1225553"/>
              <a:gd name="connsiteX2" fmla="*/ 807284 w 842535"/>
              <a:gd name="connsiteY2" fmla="*/ 945369 h 1225553"/>
              <a:gd name="connsiteX3" fmla="*/ 581065 w 842535"/>
              <a:gd name="connsiteY3" fmla="*/ 1223975 h 1225553"/>
              <a:gd name="connsiteX4" fmla="*/ 335796 w 842535"/>
              <a:gd name="connsiteY4" fmla="*/ 1000138 h 1225553"/>
              <a:gd name="connsiteX5" fmla="*/ 145297 w 842535"/>
              <a:gd name="connsiteY5" fmla="*/ 569132 h 1225553"/>
              <a:gd name="connsiteX6" fmla="*/ 19090 w 842535"/>
              <a:gd name="connsiteY6" fmla="*/ 300050 h 1225553"/>
              <a:gd name="connsiteX7" fmla="*/ 321509 w 842535"/>
              <a:gd name="connsiteY7" fmla="*/ 13 h 1225553"/>
              <a:gd name="connsiteX0" fmla="*/ 321509 w 845109"/>
              <a:gd name="connsiteY0" fmla="*/ 13 h 1225553"/>
              <a:gd name="connsiteX1" fmla="*/ 790615 w 845109"/>
              <a:gd name="connsiteY1" fmla="*/ 290525 h 1225553"/>
              <a:gd name="connsiteX2" fmla="*/ 807284 w 845109"/>
              <a:gd name="connsiteY2" fmla="*/ 945369 h 1225553"/>
              <a:gd name="connsiteX3" fmla="*/ 581065 w 845109"/>
              <a:gd name="connsiteY3" fmla="*/ 1223975 h 1225553"/>
              <a:gd name="connsiteX4" fmla="*/ 335796 w 845109"/>
              <a:gd name="connsiteY4" fmla="*/ 1000138 h 1225553"/>
              <a:gd name="connsiteX5" fmla="*/ 145297 w 845109"/>
              <a:gd name="connsiteY5" fmla="*/ 569132 h 1225553"/>
              <a:gd name="connsiteX6" fmla="*/ 19090 w 845109"/>
              <a:gd name="connsiteY6" fmla="*/ 300050 h 1225553"/>
              <a:gd name="connsiteX7" fmla="*/ 321509 w 845109"/>
              <a:gd name="connsiteY7" fmla="*/ 13 h 1225553"/>
              <a:gd name="connsiteX0" fmla="*/ 321509 w 861419"/>
              <a:gd name="connsiteY0" fmla="*/ 21 h 1225561"/>
              <a:gd name="connsiteX1" fmla="*/ 790615 w 861419"/>
              <a:gd name="connsiteY1" fmla="*/ 290533 h 1225561"/>
              <a:gd name="connsiteX2" fmla="*/ 807284 w 861419"/>
              <a:gd name="connsiteY2" fmla="*/ 945377 h 1225561"/>
              <a:gd name="connsiteX3" fmla="*/ 581065 w 861419"/>
              <a:gd name="connsiteY3" fmla="*/ 1223983 h 1225561"/>
              <a:gd name="connsiteX4" fmla="*/ 335796 w 861419"/>
              <a:gd name="connsiteY4" fmla="*/ 1000146 h 1225561"/>
              <a:gd name="connsiteX5" fmla="*/ 145297 w 861419"/>
              <a:gd name="connsiteY5" fmla="*/ 569140 h 1225561"/>
              <a:gd name="connsiteX6" fmla="*/ 19090 w 861419"/>
              <a:gd name="connsiteY6" fmla="*/ 300058 h 1225561"/>
              <a:gd name="connsiteX7" fmla="*/ 321509 w 861419"/>
              <a:gd name="connsiteY7" fmla="*/ 21 h 1225561"/>
              <a:gd name="connsiteX0" fmla="*/ 321509 w 861419"/>
              <a:gd name="connsiteY0" fmla="*/ 3100 h 1228640"/>
              <a:gd name="connsiteX1" fmla="*/ 790615 w 861419"/>
              <a:gd name="connsiteY1" fmla="*/ 293612 h 1228640"/>
              <a:gd name="connsiteX2" fmla="*/ 807284 w 861419"/>
              <a:gd name="connsiteY2" fmla="*/ 948456 h 1228640"/>
              <a:gd name="connsiteX3" fmla="*/ 581065 w 861419"/>
              <a:gd name="connsiteY3" fmla="*/ 1227062 h 1228640"/>
              <a:gd name="connsiteX4" fmla="*/ 335796 w 861419"/>
              <a:gd name="connsiteY4" fmla="*/ 1003225 h 1228640"/>
              <a:gd name="connsiteX5" fmla="*/ 145297 w 861419"/>
              <a:gd name="connsiteY5" fmla="*/ 572219 h 1228640"/>
              <a:gd name="connsiteX6" fmla="*/ 19090 w 861419"/>
              <a:gd name="connsiteY6" fmla="*/ 303137 h 1228640"/>
              <a:gd name="connsiteX7" fmla="*/ 321509 w 861419"/>
              <a:gd name="connsiteY7" fmla="*/ 3100 h 122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61419" h="1228640">
                <a:moveTo>
                  <a:pt x="321509" y="3100"/>
                </a:moveTo>
                <a:cubicBezTo>
                  <a:pt x="483434" y="-19919"/>
                  <a:pt x="669170" y="86047"/>
                  <a:pt x="790615" y="293612"/>
                </a:cubicBezTo>
                <a:cubicBezTo>
                  <a:pt x="912060" y="501177"/>
                  <a:pt x="849353" y="780974"/>
                  <a:pt x="807284" y="948456"/>
                </a:cubicBezTo>
                <a:cubicBezTo>
                  <a:pt x="765215" y="1115938"/>
                  <a:pt x="685839" y="1210790"/>
                  <a:pt x="581065" y="1227062"/>
                </a:cubicBezTo>
                <a:cubicBezTo>
                  <a:pt x="476291" y="1243334"/>
                  <a:pt x="394137" y="1131415"/>
                  <a:pt x="335796" y="1003225"/>
                </a:cubicBezTo>
                <a:cubicBezTo>
                  <a:pt x="277455" y="875035"/>
                  <a:pt x="319525" y="653181"/>
                  <a:pt x="145297" y="572219"/>
                </a:cubicBezTo>
                <a:cubicBezTo>
                  <a:pt x="-28931" y="491257"/>
                  <a:pt x="-10279" y="397990"/>
                  <a:pt x="19090" y="303137"/>
                </a:cubicBezTo>
                <a:cubicBezTo>
                  <a:pt x="48459" y="208284"/>
                  <a:pt x="159584" y="26119"/>
                  <a:pt x="321509" y="3100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85000">
                <a:srgbClr val="FF0000"/>
              </a:gs>
              <a:gs pos="100000">
                <a:srgbClr val="EE2743"/>
              </a:gs>
            </a:gsLst>
            <a:path path="circle">
              <a:fillToRect l="50000" t="50000" r="50000" b="50000"/>
            </a:path>
            <a:tileRect/>
          </a:gradFill>
          <a:ln>
            <a:solidFill>
              <a:srgbClr val="EE274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42" name="Freeform 341"/>
          <p:cNvSpPr/>
          <p:nvPr/>
        </p:nvSpPr>
        <p:spPr>
          <a:xfrm>
            <a:off x="25108008" y="15925127"/>
            <a:ext cx="318152" cy="20100750"/>
          </a:xfrm>
          <a:custGeom>
            <a:avLst/>
            <a:gdLst>
              <a:gd name="connsiteX0" fmla="*/ 689050 w 753847"/>
              <a:gd name="connsiteY0" fmla="*/ 0 h 4220974"/>
              <a:gd name="connsiteX1" fmla="*/ 689050 w 753847"/>
              <a:gd name="connsiteY1" fmla="*/ 1282760 h 4220974"/>
              <a:gd name="connsiteX2" fmla="*/ 706384 w 753847"/>
              <a:gd name="connsiteY2" fmla="*/ 3484254 h 4220974"/>
              <a:gd name="connsiteX3" fmla="*/ 0 w 753847"/>
              <a:gd name="connsiteY3" fmla="*/ 4220974 h 4220974"/>
              <a:gd name="connsiteX0" fmla="*/ 689050 w 753847"/>
              <a:gd name="connsiteY0" fmla="*/ 0 h 4220974"/>
              <a:gd name="connsiteX1" fmla="*/ 689050 w 753847"/>
              <a:gd name="connsiteY1" fmla="*/ 1282760 h 4220974"/>
              <a:gd name="connsiteX2" fmla="*/ 706384 w 753847"/>
              <a:gd name="connsiteY2" fmla="*/ 3484254 h 4220974"/>
              <a:gd name="connsiteX3" fmla="*/ 0 w 753847"/>
              <a:gd name="connsiteY3" fmla="*/ 4220974 h 4220974"/>
              <a:gd name="connsiteX0" fmla="*/ 689050 w 753847"/>
              <a:gd name="connsiteY0" fmla="*/ 0 h 4220974"/>
              <a:gd name="connsiteX1" fmla="*/ 689050 w 753847"/>
              <a:gd name="connsiteY1" fmla="*/ 1282760 h 4220974"/>
              <a:gd name="connsiteX2" fmla="*/ 706384 w 753847"/>
              <a:gd name="connsiteY2" fmla="*/ 3484254 h 4220974"/>
              <a:gd name="connsiteX3" fmla="*/ 0 w 753847"/>
              <a:gd name="connsiteY3" fmla="*/ 4220974 h 4220974"/>
              <a:gd name="connsiteX0" fmla="*/ 689050 w 753847"/>
              <a:gd name="connsiteY0" fmla="*/ 0 h 4220974"/>
              <a:gd name="connsiteX1" fmla="*/ 689050 w 753847"/>
              <a:gd name="connsiteY1" fmla="*/ 1282760 h 4220974"/>
              <a:gd name="connsiteX2" fmla="*/ 706384 w 753847"/>
              <a:gd name="connsiteY2" fmla="*/ 3484254 h 4220974"/>
              <a:gd name="connsiteX3" fmla="*/ 0 w 753847"/>
              <a:gd name="connsiteY3" fmla="*/ 4220974 h 4220974"/>
              <a:gd name="connsiteX0" fmla="*/ 689050 w 727146"/>
              <a:gd name="connsiteY0" fmla="*/ 0 h 4220974"/>
              <a:gd name="connsiteX1" fmla="*/ 689050 w 727146"/>
              <a:gd name="connsiteY1" fmla="*/ 1282760 h 4220974"/>
              <a:gd name="connsiteX2" fmla="*/ 706384 w 727146"/>
              <a:gd name="connsiteY2" fmla="*/ 3484254 h 4220974"/>
              <a:gd name="connsiteX3" fmla="*/ 0 w 727146"/>
              <a:gd name="connsiteY3" fmla="*/ 4220974 h 4220974"/>
              <a:gd name="connsiteX0" fmla="*/ 1669 w 39765"/>
              <a:gd name="connsiteY0" fmla="*/ 0 h 3484254"/>
              <a:gd name="connsiteX1" fmla="*/ 1669 w 39765"/>
              <a:gd name="connsiteY1" fmla="*/ 1282760 h 3484254"/>
              <a:gd name="connsiteX2" fmla="*/ 19003 w 39765"/>
              <a:gd name="connsiteY2" fmla="*/ 3484254 h 3484254"/>
              <a:gd name="connsiteX0" fmla="*/ 52316 w 52316"/>
              <a:gd name="connsiteY0" fmla="*/ 0 h 3605596"/>
              <a:gd name="connsiteX1" fmla="*/ 312 w 52316"/>
              <a:gd name="connsiteY1" fmla="*/ 1404102 h 3605596"/>
              <a:gd name="connsiteX2" fmla="*/ 17646 w 52316"/>
              <a:gd name="connsiteY2" fmla="*/ 3605596 h 3605596"/>
              <a:gd name="connsiteX0" fmla="*/ 56726 w 56726"/>
              <a:gd name="connsiteY0" fmla="*/ 0 h 3583928"/>
              <a:gd name="connsiteX1" fmla="*/ 388 w 56726"/>
              <a:gd name="connsiteY1" fmla="*/ 1382434 h 3583928"/>
              <a:gd name="connsiteX2" fmla="*/ 17722 w 56726"/>
              <a:gd name="connsiteY2" fmla="*/ 3583928 h 3583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726" h="3583928">
                <a:moveTo>
                  <a:pt x="56726" y="0"/>
                </a:moveTo>
                <a:cubicBezTo>
                  <a:pt x="55281" y="351025"/>
                  <a:pt x="6889" y="785113"/>
                  <a:pt x="388" y="1382434"/>
                </a:cubicBezTo>
                <a:cubicBezTo>
                  <a:pt x="-6113" y="1979755"/>
                  <a:pt x="71893" y="3094226"/>
                  <a:pt x="17722" y="3583928"/>
                </a:cubicBezTo>
              </a:path>
            </a:pathLst>
          </a:custGeom>
          <a:noFill/>
          <a:ln w="4222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343" name="Group 342"/>
          <p:cNvGrpSpPr/>
          <p:nvPr/>
        </p:nvGrpSpPr>
        <p:grpSpPr>
          <a:xfrm>
            <a:off x="21954672" y="26993852"/>
            <a:ext cx="6351799" cy="508149"/>
            <a:chOff x="3394001" y="4435047"/>
            <a:chExt cx="1132514" cy="90602"/>
          </a:xfrm>
        </p:grpSpPr>
        <p:sp>
          <p:nvSpPr>
            <p:cNvPr id="370" name="Freeform 369"/>
            <p:cNvSpPr/>
            <p:nvPr/>
          </p:nvSpPr>
          <p:spPr>
            <a:xfrm>
              <a:off x="3394001" y="4435047"/>
              <a:ext cx="572041" cy="90602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041" h="90602">
                  <a:moveTo>
                    <a:pt x="0" y="81494"/>
                  </a:moveTo>
                  <a:cubicBezTo>
                    <a:pt x="369804" y="132054"/>
                    <a:pt x="397251" y="-47071"/>
                    <a:pt x="572041" y="12156"/>
                  </a:cubicBezTo>
                </a:path>
              </a:pathLst>
            </a:custGeom>
            <a:noFill/>
            <a:ln w="1270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71" name="Freeform 370"/>
            <p:cNvSpPr/>
            <p:nvPr/>
          </p:nvSpPr>
          <p:spPr>
            <a:xfrm flipH="1">
              <a:off x="3954474" y="4435047"/>
              <a:ext cx="572041" cy="90602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041" h="90602">
                  <a:moveTo>
                    <a:pt x="0" y="81494"/>
                  </a:moveTo>
                  <a:cubicBezTo>
                    <a:pt x="369804" y="132054"/>
                    <a:pt x="397251" y="-47071"/>
                    <a:pt x="572041" y="12156"/>
                  </a:cubicBezTo>
                </a:path>
              </a:pathLst>
            </a:custGeom>
            <a:noFill/>
            <a:ln w="1270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345" name="Group 344"/>
          <p:cNvGrpSpPr/>
          <p:nvPr/>
        </p:nvGrpSpPr>
        <p:grpSpPr>
          <a:xfrm>
            <a:off x="21665903" y="36001569"/>
            <a:ext cx="7017201" cy="4059042"/>
            <a:chOff x="3290506" y="6041107"/>
            <a:chExt cx="1251154" cy="723720"/>
          </a:xfrm>
        </p:grpSpPr>
        <p:sp>
          <p:nvSpPr>
            <p:cNvPr id="366" name="Freeform 365"/>
            <p:cNvSpPr/>
            <p:nvPr/>
          </p:nvSpPr>
          <p:spPr>
            <a:xfrm>
              <a:off x="3926282" y="6041107"/>
              <a:ext cx="615378" cy="723720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5378" h="723720">
                  <a:moveTo>
                    <a:pt x="0" y="0"/>
                  </a:moveTo>
                  <a:cubicBezTo>
                    <a:pt x="322134" y="119898"/>
                    <a:pt x="557596" y="478146"/>
                    <a:pt x="615378" y="723720"/>
                  </a:cubicBezTo>
                </a:path>
              </a:pathLst>
            </a:custGeom>
            <a:noFill/>
            <a:ln w="215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67" name="Freeform 366"/>
            <p:cNvSpPr/>
            <p:nvPr/>
          </p:nvSpPr>
          <p:spPr>
            <a:xfrm flipH="1">
              <a:off x="3290506" y="6041107"/>
              <a:ext cx="615378" cy="723720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5378" h="723720">
                  <a:moveTo>
                    <a:pt x="0" y="0"/>
                  </a:moveTo>
                  <a:cubicBezTo>
                    <a:pt x="322134" y="119898"/>
                    <a:pt x="557596" y="478146"/>
                    <a:pt x="615378" y="723720"/>
                  </a:cubicBezTo>
                </a:path>
              </a:pathLst>
            </a:custGeom>
            <a:noFill/>
            <a:ln w="215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346" name="Freeform 345"/>
          <p:cNvSpPr/>
          <p:nvPr/>
        </p:nvSpPr>
        <p:spPr>
          <a:xfrm flipH="1">
            <a:off x="25109877" y="23664845"/>
            <a:ext cx="1428809" cy="321293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2041" h="90602">
                <a:moveTo>
                  <a:pt x="0" y="81494"/>
                </a:moveTo>
                <a:cubicBezTo>
                  <a:pt x="369804" y="132054"/>
                  <a:pt x="397251" y="-47071"/>
                  <a:pt x="572041" y="12156"/>
                </a:cubicBezTo>
              </a:path>
            </a:pathLst>
          </a:custGeom>
          <a:noFill/>
          <a:ln w="136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47" name="Freeform 346"/>
          <p:cNvSpPr/>
          <p:nvPr/>
        </p:nvSpPr>
        <p:spPr>
          <a:xfrm flipH="1">
            <a:off x="25236992" y="29025285"/>
            <a:ext cx="3208339" cy="508149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2041" h="90602">
                <a:moveTo>
                  <a:pt x="0" y="81494"/>
                </a:moveTo>
                <a:cubicBezTo>
                  <a:pt x="369804" y="132054"/>
                  <a:pt x="397251" y="-47071"/>
                  <a:pt x="572041" y="12156"/>
                </a:cubicBezTo>
              </a:path>
            </a:pathLst>
          </a:custGeom>
          <a:noFill/>
          <a:ln w="1016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49" name="Freeform 348"/>
          <p:cNvSpPr/>
          <p:nvPr/>
        </p:nvSpPr>
        <p:spPr>
          <a:xfrm>
            <a:off x="23038924" y="35129053"/>
            <a:ext cx="2187504" cy="1391966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  <a:gd name="connsiteX0" fmla="*/ 0 w 533039"/>
              <a:gd name="connsiteY0" fmla="*/ 177315 h 183479"/>
              <a:gd name="connsiteX1" fmla="*/ 533039 w 533039"/>
              <a:gd name="connsiteY1" fmla="*/ 8303 h 183479"/>
              <a:gd name="connsiteX0" fmla="*/ 0 w 533039"/>
              <a:gd name="connsiteY0" fmla="*/ 178875 h 178875"/>
              <a:gd name="connsiteX1" fmla="*/ 533039 w 533039"/>
              <a:gd name="connsiteY1" fmla="*/ 9863 h 178875"/>
              <a:gd name="connsiteX0" fmla="*/ 0 w 390028"/>
              <a:gd name="connsiteY0" fmla="*/ 241950 h 241950"/>
              <a:gd name="connsiteX1" fmla="*/ 390028 w 390028"/>
              <a:gd name="connsiteY1" fmla="*/ 7933 h 241950"/>
              <a:gd name="connsiteX0" fmla="*/ 0 w 390028"/>
              <a:gd name="connsiteY0" fmla="*/ 248185 h 248185"/>
              <a:gd name="connsiteX1" fmla="*/ 390028 w 390028"/>
              <a:gd name="connsiteY1" fmla="*/ 14168 h 248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90028" h="248185">
                <a:moveTo>
                  <a:pt x="0" y="248185"/>
                </a:moveTo>
                <a:cubicBezTo>
                  <a:pt x="140121" y="90729"/>
                  <a:pt x="215238" y="-45059"/>
                  <a:pt x="390028" y="14168"/>
                </a:cubicBezTo>
              </a:path>
            </a:pathLst>
          </a:custGeom>
          <a:noFill/>
          <a:ln w="1016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1" name="Freeform 350"/>
          <p:cNvSpPr/>
          <p:nvPr/>
        </p:nvSpPr>
        <p:spPr>
          <a:xfrm>
            <a:off x="25778986" y="36560604"/>
            <a:ext cx="461811" cy="1409728"/>
          </a:xfrm>
          <a:custGeom>
            <a:avLst/>
            <a:gdLst>
              <a:gd name="connsiteX0" fmla="*/ 65004 w 65004"/>
              <a:gd name="connsiteY0" fmla="*/ 1148417 h 1148417"/>
              <a:gd name="connsiteX1" fmla="*/ 0 w 65004"/>
              <a:gd name="connsiteY1" fmla="*/ 0 h 1148417"/>
              <a:gd name="connsiteX2" fmla="*/ 0 w 65004"/>
              <a:gd name="connsiteY2" fmla="*/ 0 h 1148417"/>
              <a:gd name="connsiteX3" fmla="*/ 0 w 65004"/>
              <a:gd name="connsiteY3" fmla="*/ 0 h 1148417"/>
              <a:gd name="connsiteX0" fmla="*/ 65004 w 65004"/>
              <a:gd name="connsiteY0" fmla="*/ 1148417 h 1148417"/>
              <a:gd name="connsiteX1" fmla="*/ 0 w 65004"/>
              <a:gd name="connsiteY1" fmla="*/ 0 h 1148417"/>
              <a:gd name="connsiteX2" fmla="*/ 0 w 65004"/>
              <a:gd name="connsiteY2" fmla="*/ 0 h 1148417"/>
              <a:gd name="connsiteX3" fmla="*/ 0 w 65004"/>
              <a:gd name="connsiteY3" fmla="*/ 0 h 1148417"/>
              <a:gd name="connsiteX0" fmla="*/ 3102892 w 3102892"/>
              <a:gd name="connsiteY0" fmla="*/ 1148417 h 1356432"/>
              <a:gd name="connsiteX1" fmla="*/ 3037888 w 3102892"/>
              <a:gd name="connsiteY1" fmla="*/ 0 h 1356432"/>
              <a:gd name="connsiteX2" fmla="*/ 3037888 w 3102892"/>
              <a:gd name="connsiteY2" fmla="*/ 0 h 1356432"/>
              <a:gd name="connsiteX3" fmla="*/ 0 w 3102892"/>
              <a:gd name="connsiteY3" fmla="*/ 1356432 h 1356432"/>
              <a:gd name="connsiteX0" fmla="*/ 3102892 w 3102892"/>
              <a:gd name="connsiteY0" fmla="*/ 1148417 h 1356432"/>
              <a:gd name="connsiteX1" fmla="*/ 3037888 w 3102892"/>
              <a:gd name="connsiteY1" fmla="*/ 0 h 1356432"/>
              <a:gd name="connsiteX2" fmla="*/ 0 w 3102892"/>
              <a:gd name="connsiteY2" fmla="*/ 1356432 h 1356432"/>
              <a:gd name="connsiteX0" fmla="*/ 3102892 w 3102892"/>
              <a:gd name="connsiteY0" fmla="*/ 0 h 208015"/>
              <a:gd name="connsiteX1" fmla="*/ 0 w 3102892"/>
              <a:gd name="connsiteY1" fmla="*/ 208015 h 208015"/>
              <a:gd name="connsiteX0" fmla="*/ 0 w 221017"/>
              <a:gd name="connsiteY0" fmla="*/ 143010 h 143010"/>
              <a:gd name="connsiteX1" fmla="*/ 221017 w 221017"/>
              <a:gd name="connsiteY1" fmla="*/ 0 h 143010"/>
              <a:gd name="connsiteX0" fmla="*/ 0 w 82340"/>
              <a:gd name="connsiteY0" fmla="*/ 251352 h 251352"/>
              <a:gd name="connsiteX1" fmla="*/ 82340 w 82340"/>
              <a:gd name="connsiteY1" fmla="*/ 0 h 251352"/>
              <a:gd name="connsiteX0" fmla="*/ 0 w 82340"/>
              <a:gd name="connsiteY0" fmla="*/ 251352 h 251352"/>
              <a:gd name="connsiteX1" fmla="*/ 82340 w 82340"/>
              <a:gd name="connsiteY1" fmla="*/ 0 h 2513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2340" h="251352">
                <a:moveTo>
                  <a:pt x="0" y="251352"/>
                </a:moveTo>
                <a:cubicBezTo>
                  <a:pt x="75117" y="189236"/>
                  <a:pt x="54893" y="83784"/>
                  <a:pt x="82340" y="0"/>
                </a:cubicBezTo>
              </a:path>
            </a:pathLst>
          </a:custGeom>
          <a:noFill/>
          <a:ln w="857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 dirty="0"/>
          </a:p>
        </p:txBody>
      </p:sp>
      <p:sp>
        <p:nvSpPr>
          <p:cNvPr id="352" name="Freeform 351"/>
          <p:cNvSpPr/>
          <p:nvPr/>
        </p:nvSpPr>
        <p:spPr>
          <a:xfrm>
            <a:off x="27701266" y="38059722"/>
            <a:ext cx="2236120" cy="1052130"/>
          </a:xfrm>
          <a:custGeom>
            <a:avLst/>
            <a:gdLst>
              <a:gd name="connsiteX0" fmla="*/ 65004 w 65004"/>
              <a:gd name="connsiteY0" fmla="*/ 1148417 h 1148417"/>
              <a:gd name="connsiteX1" fmla="*/ 0 w 65004"/>
              <a:gd name="connsiteY1" fmla="*/ 0 h 1148417"/>
              <a:gd name="connsiteX2" fmla="*/ 0 w 65004"/>
              <a:gd name="connsiteY2" fmla="*/ 0 h 1148417"/>
              <a:gd name="connsiteX3" fmla="*/ 0 w 65004"/>
              <a:gd name="connsiteY3" fmla="*/ 0 h 1148417"/>
              <a:gd name="connsiteX0" fmla="*/ 65004 w 65004"/>
              <a:gd name="connsiteY0" fmla="*/ 1148417 h 1148417"/>
              <a:gd name="connsiteX1" fmla="*/ 0 w 65004"/>
              <a:gd name="connsiteY1" fmla="*/ 0 h 1148417"/>
              <a:gd name="connsiteX2" fmla="*/ 0 w 65004"/>
              <a:gd name="connsiteY2" fmla="*/ 0 h 1148417"/>
              <a:gd name="connsiteX3" fmla="*/ 0 w 65004"/>
              <a:gd name="connsiteY3" fmla="*/ 0 h 1148417"/>
              <a:gd name="connsiteX0" fmla="*/ 3102892 w 3102892"/>
              <a:gd name="connsiteY0" fmla="*/ 1148417 h 1356432"/>
              <a:gd name="connsiteX1" fmla="*/ 3037888 w 3102892"/>
              <a:gd name="connsiteY1" fmla="*/ 0 h 1356432"/>
              <a:gd name="connsiteX2" fmla="*/ 3037888 w 3102892"/>
              <a:gd name="connsiteY2" fmla="*/ 0 h 1356432"/>
              <a:gd name="connsiteX3" fmla="*/ 0 w 3102892"/>
              <a:gd name="connsiteY3" fmla="*/ 1356432 h 1356432"/>
              <a:gd name="connsiteX0" fmla="*/ 3102892 w 3102892"/>
              <a:gd name="connsiteY0" fmla="*/ 1148417 h 1356432"/>
              <a:gd name="connsiteX1" fmla="*/ 3037888 w 3102892"/>
              <a:gd name="connsiteY1" fmla="*/ 0 h 1356432"/>
              <a:gd name="connsiteX2" fmla="*/ 0 w 3102892"/>
              <a:gd name="connsiteY2" fmla="*/ 1356432 h 1356432"/>
              <a:gd name="connsiteX0" fmla="*/ 3102892 w 3102892"/>
              <a:gd name="connsiteY0" fmla="*/ 0 h 208015"/>
              <a:gd name="connsiteX1" fmla="*/ 0 w 3102892"/>
              <a:gd name="connsiteY1" fmla="*/ 208015 h 208015"/>
              <a:gd name="connsiteX0" fmla="*/ 0 w 221017"/>
              <a:gd name="connsiteY0" fmla="*/ 143010 h 143010"/>
              <a:gd name="connsiteX1" fmla="*/ 221017 w 221017"/>
              <a:gd name="connsiteY1" fmla="*/ 0 h 143010"/>
              <a:gd name="connsiteX0" fmla="*/ 0 w 82340"/>
              <a:gd name="connsiteY0" fmla="*/ 251352 h 251352"/>
              <a:gd name="connsiteX1" fmla="*/ 82340 w 82340"/>
              <a:gd name="connsiteY1" fmla="*/ 0 h 251352"/>
              <a:gd name="connsiteX0" fmla="*/ 0 w 398696"/>
              <a:gd name="connsiteY0" fmla="*/ 0 h 186347"/>
              <a:gd name="connsiteX1" fmla="*/ 398696 w 398696"/>
              <a:gd name="connsiteY1" fmla="*/ 186347 h 186347"/>
              <a:gd name="connsiteX0" fmla="*/ 0 w 398696"/>
              <a:gd name="connsiteY0" fmla="*/ 0 h 187593"/>
              <a:gd name="connsiteX1" fmla="*/ 398696 w 398696"/>
              <a:gd name="connsiteY1" fmla="*/ 186347 h 187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98696" h="187593">
                <a:moveTo>
                  <a:pt x="0" y="0"/>
                </a:moveTo>
                <a:cubicBezTo>
                  <a:pt x="132899" y="62116"/>
                  <a:pt x="235462" y="202237"/>
                  <a:pt x="398696" y="186347"/>
                </a:cubicBezTo>
              </a:path>
            </a:pathLst>
          </a:custGeom>
          <a:noFill/>
          <a:ln w="889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 dirty="0"/>
          </a:p>
        </p:txBody>
      </p:sp>
      <p:sp>
        <p:nvSpPr>
          <p:cNvPr id="353" name="Freeform 352"/>
          <p:cNvSpPr/>
          <p:nvPr/>
        </p:nvSpPr>
        <p:spPr>
          <a:xfrm flipH="1">
            <a:off x="26429020" y="21694803"/>
            <a:ext cx="1857512" cy="2275020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  <a:gd name="connsiteX0" fmla="*/ 0 w 548228"/>
              <a:gd name="connsiteY0" fmla="*/ 0 h 78299"/>
              <a:gd name="connsiteX1" fmla="*/ 548228 w 548228"/>
              <a:gd name="connsiteY1" fmla="*/ 78299 h 78299"/>
              <a:gd name="connsiteX0" fmla="*/ 0 w 548228"/>
              <a:gd name="connsiteY0" fmla="*/ 0 h 85253"/>
              <a:gd name="connsiteX1" fmla="*/ 548228 w 548228"/>
              <a:gd name="connsiteY1" fmla="*/ 78299 h 85253"/>
              <a:gd name="connsiteX0" fmla="*/ 0 w 548228"/>
              <a:gd name="connsiteY0" fmla="*/ 0 h 91656"/>
              <a:gd name="connsiteX1" fmla="*/ 548228 w 548228"/>
              <a:gd name="connsiteY1" fmla="*/ 78299 h 91656"/>
              <a:gd name="connsiteX0" fmla="*/ 0 w 331191"/>
              <a:gd name="connsiteY0" fmla="*/ 0 h 407124"/>
              <a:gd name="connsiteX1" fmla="*/ 331191 w 331191"/>
              <a:gd name="connsiteY1" fmla="*/ 405632 h 407124"/>
              <a:gd name="connsiteX0" fmla="*/ 22816 w 354007"/>
              <a:gd name="connsiteY0" fmla="*/ 0 h 407691"/>
              <a:gd name="connsiteX1" fmla="*/ 354007 w 354007"/>
              <a:gd name="connsiteY1" fmla="*/ 405632 h 407691"/>
              <a:gd name="connsiteX0" fmla="*/ 0 w 331191"/>
              <a:gd name="connsiteY0" fmla="*/ 0 h 407748"/>
              <a:gd name="connsiteX1" fmla="*/ 331191 w 331191"/>
              <a:gd name="connsiteY1" fmla="*/ 405632 h 407748"/>
              <a:gd name="connsiteX0" fmla="*/ 0 w 331191"/>
              <a:gd name="connsiteY0" fmla="*/ 0 h 405632"/>
              <a:gd name="connsiteX1" fmla="*/ 331191 w 331191"/>
              <a:gd name="connsiteY1" fmla="*/ 405632 h 405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31191" h="405632">
                <a:moveTo>
                  <a:pt x="0" y="0"/>
                </a:moveTo>
                <a:cubicBezTo>
                  <a:pt x="48919" y="204925"/>
                  <a:pt x="129519" y="316984"/>
                  <a:pt x="331191" y="405632"/>
                </a:cubicBezTo>
              </a:path>
            </a:pathLst>
          </a:custGeom>
          <a:noFill/>
          <a:ln w="136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4" name="Freeform 353"/>
          <p:cNvSpPr/>
          <p:nvPr/>
        </p:nvSpPr>
        <p:spPr>
          <a:xfrm flipH="1">
            <a:off x="25252178" y="29794474"/>
            <a:ext cx="3208339" cy="508149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2041" h="90602">
                <a:moveTo>
                  <a:pt x="0" y="81494"/>
                </a:moveTo>
                <a:cubicBezTo>
                  <a:pt x="369804" y="132054"/>
                  <a:pt x="397251" y="-47071"/>
                  <a:pt x="572041" y="12156"/>
                </a:cubicBezTo>
              </a:path>
            </a:pathLst>
          </a:custGeom>
          <a:noFill/>
          <a:ln w="1016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355" name="Group 354"/>
          <p:cNvGrpSpPr/>
          <p:nvPr/>
        </p:nvGrpSpPr>
        <p:grpSpPr>
          <a:xfrm>
            <a:off x="23018194" y="19997400"/>
            <a:ext cx="3792815" cy="2118641"/>
            <a:chOff x="3531617" y="3187592"/>
            <a:chExt cx="676252" cy="377750"/>
          </a:xfrm>
        </p:grpSpPr>
        <p:sp>
          <p:nvSpPr>
            <p:cNvPr id="359" name="Freeform 358"/>
            <p:cNvSpPr/>
            <p:nvPr/>
          </p:nvSpPr>
          <p:spPr>
            <a:xfrm flipH="1">
              <a:off x="3927323" y="3187592"/>
              <a:ext cx="280546" cy="377750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972974"/>
                <a:gd name="connsiteY0" fmla="*/ 0 h 176326"/>
                <a:gd name="connsiteX1" fmla="*/ 972974 w 972974"/>
                <a:gd name="connsiteY1" fmla="*/ 176325 h 176326"/>
                <a:gd name="connsiteX0" fmla="*/ 0 w 972974"/>
                <a:gd name="connsiteY0" fmla="*/ 0 h 186701"/>
                <a:gd name="connsiteX1" fmla="*/ 972974 w 972974"/>
                <a:gd name="connsiteY1" fmla="*/ 176325 h 186701"/>
                <a:gd name="connsiteX0" fmla="*/ 0 w 910926"/>
                <a:gd name="connsiteY0" fmla="*/ 0 h 366840"/>
                <a:gd name="connsiteX1" fmla="*/ 910926 w 910926"/>
                <a:gd name="connsiteY1" fmla="*/ 366840 h 366840"/>
                <a:gd name="connsiteX0" fmla="*/ 0 w 371577"/>
                <a:gd name="connsiteY0" fmla="*/ 0 h 557354"/>
                <a:gd name="connsiteX1" fmla="*/ 371577 w 371577"/>
                <a:gd name="connsiteY1" fmla="*/ 557354 h 557354"/>
                <a:gd name="connsiteX0" fmla="*/ 0 w 371577"/>
                <a:gd name="connsiteY0" fmla="*/ 0 h 557354"/>
                <a:gd name="connsiteX1" fmla="*/ 371577 w 371577"/>
                <a:gd name="connsiteY1" fmla="*/ 557354 h 557354"/>
                <a:gd name="connsiteX0" fmla="*/ 0 w 376350"/>
                <a:gd name="connsiteY0" fmla="*/ 0 h 532286"/>
                <a:gd name="connsiteX1" fmla="*/ 376350 w 376350"/>
                <a:gd name="connsiteY1" fmla="*/ 532286 h 532286"/>
                <a:gd name="connsiteX0" fmla="*/ 0 w 376350"/>
                <a:gd name="connsiteY0" fmla="*/ 0 h 532286"/>
                <a:gd name="connsiteX1" fmla="*/ 376350 w 376350"/>
                <a:gd name="connsiteY1" fmla="*/ 532286 h 532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6350" h="532286">
                  <a:moveTo>
                    <a:pt x="0" y="0"/>
                  </a:moveTo>
                  <a:cubicBezTo>
                    <a:pt x="92968" y="406520"/>
                    <a:pt x="201560" y="473059"/>
                    <a:pt x="376350" y="532286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60" name="Freeform 359"/>
            <p:cNvSpPr/>
            <p:nvPr/>
          </p:nvSpPr>
          <p:spPr>
            <a:xfrm>
              <a:off x="3531617" y="3214433"/>
              <a:ext cx="351705" cy="345729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1245032"/>
                <a:gd name="connsiteY0" fmla="*/ 0 h 171312"/>
                <a:gd name="connsiteX1" fmla="*/ 1245032 w 1245032"/>
                <a:gd name="connsiteY1" fmla="*/ 171312 h 171312"/>
                <a:gd name="connsiteX0" fmla="*/ 0 w 1245032"/>
                <a:gd name="connsiteY0" fmla="*/ 0 h 171312"/>
                <a:gd name="connsiteX1" fmla="*/ 1245032 w 1245032"/>
                <a:gd name="connsiteY1" fmla="*/ 171312 h 171312"/>
                <a:gd name="connsiteX0" fmla="*/ 0 w 1245032"/>
                <a:gd name="connsiteY0" fmla="*/ 0 h 238553"/>
                <a:gd name="connsiteX1" fmla="*/ 1245032 w 1245032"/>
                <a:gd name="connsiteY1" fmla="*/ 171312 h 238553"/>
                <a:gd name="connsiteX0" fmla="*/ 0 w 1235486"/>
                <a:gd name="connsiteY0" fmla="*/ 133408 h 295745"/>
                <a:gd name="connsiteX1" fmla="*/ 1235486 w 1235486"/>
                <a:gd name="connsiteY1" fmla="*/ 3909 h 295745"/>
                <a:gd name="connsiteX0" fmla="*/ 0 w 476581"/>
                <a:gd name="connsiteY0" fmla="*/ 0 h 472124"/>
                <a:gd name="connsiteX1" fmla="*/ 476581 w 476581"/>
                <a:gd name="connsiteY1" fmla="*/ 472124 h 472124"/>
                <a:gd name="connsiteX0" fmla="*/ 15 w 476596"/>
                <a:gd name="connsiteY0" fmla="*/ 0 h 472124"/>
                <a:gd name="connsiteX1" fmla="*/ 476596 w 476596"/>
                <a:gd name="connsiteY1" fmla="*/ 472124 h 472124"/>
                <a:gd name="connsiteX0" fmla="*/ 0 w 476581"/>
                <a:gd name="connsiteY0" fmla="*/ 0 h 472124"/>
                <a:gd name="connsiteX1" fmla="*/ 476581 w 476581"/>
                <a:gd name="connsiteY1" fmla="*/ 472124 h 472124"/>
                <a:gd name="connsiteX0" fmla="*/ 0 w 471809"/>
                <a:gd name="connsiteY0" fmla="*/ 0 h 517246"/>
                <a:gd name="connsiteX1" fmla="*/ 471809 w 471809"/>
                <a:gd name="connsiteY1" fmla="*/ 517246 h 517246"/>
                <a:gd name="connsiteX0" fmla="*/ 0 w 471809"/>
                <a:gd name="connsiteY0" fmla="*/ 0 h 487165"/>
                <a:gd name="connsiteX1" fmla="*/ 471809 w 471809"/>
                <a:gd name="connsiteY1" fmla="*/ 487165 h 487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1809" h="487165">
                  <a:moveTo>
                    <a:pt x="0" y="0"/>
                  </a:moveTo>
                  <a:cubicBezTo>
                    <a:pt x="135929" y="566952"/>
                    <a:pt x="297019" y="427938"/>
                    <a:pt x="471809" y="487165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356" name="Freeform 355"/>
          <p:cNvSpPr/>
          <p:nvPr/>
        </p:nvSpPr>
        <p:spPr>
          <a:xfrm flipH="1">
            <a:off x="22196329" y="22457396"/>
            <a:ext cx="3593879" cy="1848134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  <a:gd name="connsiteX0" fmla="*/ 0 w 548228"/>
              <a:gd name="connsiteY0" fmla="*/ 0 h 78299"/>
              <a:gd name="connsiteX1" fmla="*/ 548228 w 548228"/>
              <a:gd name="connsiteY1" fmla="*/ 78299 h 78299"/>
              <a:gd name="connsiteX0" fmla="*/ 0 w 548228"/>
              <a:gd name="connsiteY0" fmla="*/ 0 h 85253"/>
              <a:gd name="connsiteX1" fmla="*/ 548228 w 548228"/>
              <a:gd name="connsiteY1" fmla="*/ 78299 h 85253"/>
              <a:gd name="connsiteX0" fmla="*/ 0 w 548228"/>
              <a:gd name="connsiteY0" fmla="*/ 0 h 91656"/>
              <a:gd name="connsiteX1" fmla="*/ 548228 w 548228"/>
              <a:gd name="connsiteY1" fmla="*/ 78299 h 91656"/>
              <a:gd name="connsiteX0" fmla="*/ 0 w 331191"/>
              <a:gd name="connsiteY0" fmla="*/ 0 h 407124"/>
              <a:gd name="connsiteX1" fmla="*/ 331191 w 331191"/>
              <a:gd name="connsiteY1" fmla="*/ 405632 h 407124"/>
              <a:gd name="connsiteX0" fmla="*/ 22816 w 354007"/>
              <a:gd name="connsiteY0" fmla="*/ 0 h 407691"/>
              <a:gd name="connsiteX1" fmla="*/ 354007 w 354007"/>
              <a:gd name="connsiteY1" fmla="*/ 405632 h 407691"/>
              <a:gd name="connsiteX0" fmla="*/ 0 w 331191"/>
              <a:gd name="connsiteY0" fmla="*/ 0 h 407748"/>
              <a:gd name="connsiteX1" fmla="*/ 331191 w 331191"/>
              <a:gd name="connsiteY1" fmla="*/ 405632 h 407748"/>
              <a:gd name="connsiteX0" fmla="*/ 346203 w 349056"/>
              <a:gd name="connsiteY0" fmla="*/ 0 h 411107"/>
              <a:gd name="connsiteX1" fmla="*/ 74568 w 349056"/>
              <a:gd name="connsiteY1" fmla="*/ 409019 h 411107"/>
              <a:gd name="connsiteX0" fmla="*/ 591598 w 593604"/>
              <a:gd name="connsiteY0" fmla="*/ 0 h 424549"/>
              <a:gd name="connsiteX1" fmla="*/ 55803 w 593604"/>
              <a:gd name="connsiteY1" fmla="*/ 422566 h 424549"/>
              <a:gd name="connsiteX0" fmla="*/ 535795 w 564981"/>
              <a:gd name="connsiteY0" fmla="*/ 0 h 422566"/>
              <a:gd name="connsiteX1" fmla="*/ 0 w 564981"/>
              <a:gd name="connsiteY1" fmla="*/ 422566 h 422566"/>
              <a:gd name="connsiteX0" fmla="*/ 535795 w 560610"/>
              <a:gd name="connsiteY0" fmla="*/ 0 h 439869"/>
              <a:gd name="connsiteX1" fmla="*/ 0 w 560610"/>
              <a:gd name="connsiteY1" fmla="*/ 422566 h 439869"/>
              <a:gd name="connsiteX0" fmla="*/ 535795 w 547824"/>
              <a:gd name="connsiteY0" fmla="*/ 0 h 477622"/>
              <a:gd name="connsiteX1" fmla="*/ 0 w 547824"/>
              <a:gd name="connsiteY1" fmla="*/ 422566 h 477622"/>
              <a:gd name="connsiteX0" fmla="*/ 640782 w 648210"/>
              <a:gd name="connsiteY0" fmla="*/ 0 h 329519"/>
              <a:gd name="connsiteX1" fmla="*/ 0 w 648210"/>
              <a:gd name="connsiteY1" fmla="*/ 253233 h 329519"/>
              <a:gd name="connsiteX0" fmla="*/ 640782 w 640782"/>
              <a:gd name="connsiteY0" fmla="*/ 0 h 329519"/>
              <a:gd name="connsiteX1" fmla="*/ 0 w 640782"/>
              <a:gd name="connsiteY1" fmla="*/ 253233 h 329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40782" h="329519">
                <a:moveTo>
                  <a:pt x="640782" y="0"/>
                </a:moveTo>
                <a:cubicBezTo>
                  <a:pt x="544075" y="204925"/>
                  <a:pt x="499367" y="459224"/>
                  <a:pt x="0" y="253233"/>
                </a:cubicBezTo>
              </a:path>
            </a:pathLst>
          </a:custGeom>
          <a:noFill/>
          <a:ln w="136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7" name="Freeform 356"/>
          <p:cNvSpPr/>
          <p:nvPr/>
        </p:nvSpPr>
        <p:spPr>
          <a:xfrm flipH="1" flipV="1">
            <a:off x="26433726" y="23968847"/>
            <a:ext cx="1477839" cy="256419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  <a:gd name="connsiteX0" fmla="*/ 0 w 548228"/>
              <a:gd name="connsiteY0" fmla="*/ 0 h 78299"/>
              <a:gd name="connsiteX1" fmla="*/ 548228 w 548228"/>
              <a:gd name="connsiteY1" fmla="*/ 78299 h 78299"/>
              <a:gd name="connsiteX0" fmla="*/ 0 w 548228"/>
              <a:gd name="connsiteY0" fmla="*/ 0 h 85253"/>
              <a:gd name="connsiteX1" fmla="*/ 548228 w 548228"/>
              <a:gd name="connsiteY1" fmla="*/ 78299 h 85253"/>
              <a:gd name="connsiteX0" fmla="*/ 0 w 548228"/>
              <a:gd name="connsiteY0" fmla="*/ 0 h 91656"/>
              <a:gd name="connsiteX1" fmla="*/ 548228 w 548228"/>
              <a:gd name="connsiteY1" fmla="*/ 78299 h 91656"/>
              <a:gd name="connsiteX0" fmla="*/ 0 w 331191"/>
              <a:gd name="connsiteY0" fmla="*/ 0 h 407124"/>
              <a:gd name="connsiteX1" fmla="*/ 331191 w 331191"/>
              <a:gd name="connsiteY1" fmla="*/ 405632 h 407124"/>
              <a:gd name="connsiteX0" fmla="*/ 22816 w 354007"/>
              <a:gd name="connsiteY0" fmla="*/ 0 h 407691"/>
              <a:gd name="connsiteX1" fmla="*/ 354007 w 354007"/>
              <a:gd name="connsiteY1" fmla="*/ 405632 h 407691"/>
              <a:gd name="connsiteX0" fmla="*/ 0 w 331191"/>
              <a:gd name="connsiteY0" fmla="*/ 0 h 407748"/>
              <a:gd name="connsiteX1" fmla="*/ 331191 w 331191"/>
              <a:gd name="connsiteY1" fmla="*/ 405632 h 407748"/>
              <a:gd name="connsiteX0" fmla="*/ 0 w 331191"/>
              <a:gd name="connsiteY0" fmla="*/ 0 h 405632"/>
              <a:gd name="connsiteX1" fmla="*/ 331191 w 331191"/>
              <a:gd name="connsiteY1" fmla="*/ 405632 h 405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31191" h="405632">
                <a:moveTo>
                  <a:pt x="0" y="0"/>
                </a:moveTo>
                <a:cubicBezTo>
                  <a:pt x="48919" y="204925"/>
                  <a:pt x="129519" y="316984"/>
                  <a:pt x="331191" y="405632"/>
                </a:cubicBezTo>
              </a:path>
            </a:pathLst>
          </a:custGeom>
          <a:noFill/>
          <a:ln w="136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8" name="Freeform 357"/>
          <p:cNvSpPr/>
          <p:nvPr/>
        </p:nvSpPr>
        <p:spPr>
          <a:xfrm rot="2474593" flipH="1">
            <a:off x="26143358" y="24280818"/>
            <a:ext cx="1477839" cy="256419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  <a:gd name="connsiteX0" fmla="*/ 0 w 548228"/>
              <a:gd name="connsiteY0" fmla="*/ 0 h 78299"/>
              <a:gd name="connsiteX1" fmla="*/ 548228 w 548228"/>
              <a:gd name="connsiteY1" fmla="*/ 78299 h 78299"/>
              <a:gd name="connsiteX0" fmla="*/ 0 w 548228"/>
              <a:gd name="connsiteY0" fmla="*/ 0 h 85253"/>
              <a:gd name="connsiteX1" fmla="*/ 548228 w 548228"/>
              <a:gd name="connsiteY1" fmla="*/ 78299 h 85253"/>
              <a:gd name="connsiteX0" fmla="*/ 0 w 548228"/>
              <a:gd name="connsiteY0" fmla="*/ 0 h 91656"/>
              <a:gd name="connsiteX1" fmla="*/ 548228 w 548228"/>
              <a:gd name="connsiteY1" fmla="*/ 78299 h 91656"/>
              <a:gd name="connsiteX0" fmla="*/ 0 w 331191"/>
              <a:gd name="connsiteY0" fmla="*/ 0 h 407124"/>
              <a:gd name="connsiteX1" fmla="*/ 331191 w 331191"/>
              <a:gd name="connsiteY1" fmla="*/ 405632 h 407124"/>
              <a:gd name="connsiteX0" fmla="*/ 22816 w 354007"/>
              <a:gd name="connsiteY0" fmla="*/ 0 h 407691"/>
              <a:gd name="connsiteX1" fmla="*/ 354007 w 354007"/>
              <a:gd name="connsiteY1" fmla="*/ 405632 h 407691"/>
              <a:gd name="connsiteX0" fmla="*/ 0 w 331191"/>
              <a:gd name="connsiteY0" fmla="*/ 0 h 407748"/>
              <a:gd name="connsiteX1" fmla="*/ 331191 w 331191"/>
              <a:gd name="connsiteY1" fmla="*/ 405632 h 407748"/>
              <a:gd name="connsiteX0" fmla="*/ 0 w 331191"/>
              <a:gd name="connsiteY0" fmla="*/ 0 h 405632"/>
              <a:gd name="connsiteX1" fmla="*/ 331191 w 331191"/>
              <a:gd name="connsiteY1" fmla="*/ 405632 h 405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31191" h="405632">
                <a:moveTo>
                  <a:pt x="0" y="0"/>
                </a:moveTo>
                <a:cubicBezTo>
                  <a:pt x="48919" y="204925"/>
                  <a:pt x="129519" y="316984"/>
                  <a:pt x="331191" y="405632"/>
                </a:cubicBezTo>
              </a:path>
            </a:pathLst>
          </a:custGeom>
          <a:noFill/>
          <a:ln w="136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329" name="Group 328"/>
          <p:cNvGrpSpPr/>
          <p:nvPr/>
        </p:nvGrpSpPr>
        <p:grpSpPr>
          <a:xfrm>
            <a:off x="20179153" y="12720983"/>
            <a:ext cx="9321957" cy="7389883"/>
            <a:chOff x="2251911" y="2461050"/>
            <a:chExt cx="1662088" cy="1317603"/>
          </a:xfrm>
          <a:gradFill flip="none" rotWithShape="1">
            <a:gsLst>
              <a:gs pos="0">
                <a:srgbClr val="FFF2C9">
                  <a:shade val="30000"/>
                  <a:satMod val="115000"/>
                </a:srgbClr>
              </a:gs>
              <a:gs pos="50000">
                <a:srgbClr val="FFF2C9">
                  <a:shade val="67500"/>
                  <a:satMod val="115000"/>
                </a:srgbClr>
              </a:gs>
              <a:gs pos="100000">
                <a:srgbClr val="FFF2C9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grpSpPr>
        <p:grpSp>
          <p:nvGrpSpPr>
            <p:cNvPr id="330" name="Group 329"/>
            <p:cNvGrpSpPr/>
            <p:nvPr/>
          </p:nvGrpSpPr>
          <p:grpSpPr>
            <a:xfrm>
              <a:off x="2251911" y="2461050"/>
              <a:ext cx="719317" cy="1317603"/>
              <a:chOff x="2251911" y="2461050"/>
              <a:chExt cx="719317" cy="1317603"/>
            </a:xfrm>
            <a:grpFill/>
          </p:grpSpPr>
          <p:sp>
            <p:nvSpPr>
              <p:cNvPr id="334" name="Freeform 333"/>
              <p:cNvSpPr/>
              <p:nvPr/>
            </p:nvSpPr>
            <p:spPr>
              <a:xfrm>
                <a:off x="2251911" y="2461050"/>
                <a:ext cx="719317" cy="1317603"/>
              </a:xfrm>
              <a:custGeom>
                <a:avLst/>
                <a:gdLst>
                  <a:gd name="connsiteX0" fmla="*/ 12566 w 726685"/>
                  <a:gd name="connsiteY0" fmla="*/ 1147166 h 1181551"/>
                  <a:gd name="connsiteX1" fmla="*/ 81392 w 726685"/>
                  <a:gd name="connsiteY1" fmla="*/ 630972 h 1181551"/>
                  <a:gd name="connsiteX2" fmla="*/ 258373 w 726685"/>
                  <a:gd name="connsiteY2" fmla="*/ 213101 h 1181551"/>
                  <a:gd name="connsiteX3" fmla="*/ 666411 w 726685"/>
                  <a:gd name="connsiteY3" fmla="*/ 11540 h 1181551"/>
                  <a:gd name="connsiteX4" fmla="*/ 720489 w 726685"/>
                  <a:gd name="connsiteY4" fmla="*/ 542482 h 1181551"/>
                  <a:gd name="connsiteX5" fmla="*/ 681160 w 726685"/>
                  <a:gd name="connsiteY5" fmla="*/ 1014430 h 1181551"/>
                  <a:gd name="connsiteX6" fmla="*/ 327198 w 726685"/>
                  <a:gd name="connsiteY6" fmla="*/ 1117669 h 1181551"/>
                  <a:gd name="connsiteX7" fmla="*/ 12566 w 726685"/>
                  <a:gd name="connsiteY7" fmla="*/ 1147166 h 1181551"/>
                  <a:gd name="connsiteX0" fmla="*/ 12566 w 729142"/>
                  <a:gd name="connsiteY0" fmla="*/ 1215083 h 1249468"/>
                  <a:gd name="connsiteX1" fmla="*/ 81392 w 729142"/>
                  <a:gd name="connsiteY1" fmla="*/ 698889 h 1249468"/>
                  <a:gd name="connsiteX2" fmla="*/ 258373 w 729142"/>
                  <a:gd name="connsiteY2" fmla="*/ 281018 h 1249468"/>
                  <a:gd name="connsiteX3" fmla="*/ 666411 w 729142"/>
                  <a:gd name="connsiteY3" fmla="*/ 79457 h 1249468"/>
                  <a:gd name="connsiteX4" fmla="*/ 720489 w 729142"/>
                  <a:gd name="connsiteY4" fmla="*/ 610399 h 1249468"/>
                  <a:gd name="connsiteX5" fmla="*/ 681160 w 729142"/>
                  <a:gd name="connsiteY5" fmla="*/ 1082347 h 1249468"/>
                  <a:gd name="connsiteX6" fmla="*/ 327198 w 729142"/>
                  <a:gd name="connsiteY6" fmla="*/ 1185586 h 1249468"/>
                  <a:gd name="connsiteX7" fmla="*/ 12566 w 729142"/>
                  <a:gd name="connsiteY7" fmla="*/ 1215083 h 1249468"/>
                  <a:gd name="connsiteX0" fmla="*/ 12566 w 727634"/>
                  <a:gd name="connsiteY0" fmla="*/ 1259935 h 1294320"/>
                  <a:gd name="connsiteX1" fmla="*/ 81392 w 727634"/>
                  <a:gd name="connsiteY1" fmla="*/ 743741 h 1294320"/>
                  <a:gd name="connsiteX2" fmla="*/ 258373 w 727634"/>
                  <a:gd name="connsiteY2" fmla="*/ 325870 h 1294320"/>
                  <a:gd name="connsiteX3" fmla="*/ 652789 w 727634"/>
                  <a:gd name="connsiteY3" fmla="*/ 73225 h 1294320"/>
                  <a:gd name="connsiteX4" fmla="*/ 720489 w 727634"/>
                  <a:gd name="connsiteY4" fmla="*/ 655251 h 1294320"/>
                  <a:gd name="connsiteX5" fmla="*/ 681160 w 727634"/>
                  <a:gd name="connsiteY5" fmla="*/ 1127199 h 1294320"/>
                  <a:gd name="connsiteX6" fmla="*/ 327198 w 727634"/>
                  <a:gd name="connsiteY6" fmla="*/ 1230438 h 1294320"/>
                  <a:gd name="connsiteX7" fmla="*/ 12566 w 727634"/>
                  <a:gd name="connsiteY7" fmla="*/ 1259935 h 1294320"/>
                  <a:gd name="connsiteX0" fmla="*/ 12566 w 740728"/>
                  <a:gd name="connsiteY0" fmla="*/ 1259935 h 1294320"/>
                  <a:gd name="connsiteX1" fmla="*/ 81392 w 740728"/>
                  <a:gd name="connsiteY1" fmla="*/ 743741 h 1294320"/>
                  <a:gd name="connsiteX2" fmla="*/ 258373 w 740728"/>
                  <a:gd name="connsiteY2" fmla="*/ 325870 h 1294320"/>
                  <a:gd name="connsiteX3" fmla="*/ 652789 w 740728"/>
                  <a:gd name="connsiteY3" fmla="*/ 73225 h 1294320"/>
                  <a:gd name="connsiteX4" fmla="*/ 720489 w 740728"/>
                  <a:gd name="connsiteY4" fmla="*/ 655251 h 1294320"/>
                  <a:gd name="connsiteX5" fmla="*/ 681160 w 740728"/>
                  <a:gd name="connsiteY5" fmla="*/ 1127199 h 1294320"/>
                  <a:gd name="connsiteX6" fmla="*/ 327198 w 740728"/>
                  <a:gd name="connsiteY6" fmla="*/ 1230438 h 1294320"/>
                  <a:gd name="connsiteX7" fmla="*/ 12566 w 740728"/>
                  <a:gd name="connsiteY7" fmla="*/ 1259935 h 1294320"/>
                  <a:gd name="connsiteX0" fmla="*/ 19016 w 747178"/>
                  <a:gd name="connsiteY0" fmla="*/ 1259935 h 1294320"/>
                  <a:gd name="connsiteX1" fmla="*/ 87842 w 747178"/>
                  <a:gd name="connsiteY1" fmla="*/ 743741 h 1294320"/>
                  <a:gd name="connsiteX2" fmla="*/ 264823 w 747178"/>
                  <a:gd name="connsiteY2" fmla="*/ 325870 h 1294320"/>
                  <a:gd name="connsiteX3" fmla="*/ 659239 w 747178"/>
                  <a:gd name="connsiteY3" fmla="*/ 73225 h 1294320"/>
                  <a:gd name="connsiteX4" fmla="*/ 726939 w 747178"/>
                  <a:gd name="connsiteY4" fmla="*/ 655251 h 1294320"/>
                  <a:gd name="connsiteX5" fmla="*/ 687610 w 747178"/>
                  <a:gd name="connsiteY5" fmla="*/ 1127199 h 1294320"/>
                  <a:gd name="connsiteX6" fmla="*/ 333648 w 747178"/>
                  <a:gd name="connsiteY6" fmla="*/ 1230438 h 1294320"/>
                  <a:gd name="connsiteX7" fmla="*/ 19016 w 747178"/>
                  <a:gd name="connsiteY7" fmla="*/ 1259935 h 1294320"/>
                  <a:gd name="connsiteX0" fmla="*/ 19016 w 747178"/>
                  <a:gd name="connsiteY0" fmla="*/ 1262693 h 1297078"/>
                  <a:gd name="connsiteX1" fmla="*/ 87842 w 747178"/>
                  <a:gd name="connsiteY1" fmla="*/ 746499 h 1297078"/>
                  <a:gd name="connsiteX2" fmla="*/ 264823 w 747178"/>
                  <a:gd name="connsiteY2" fmla="*/ 328628 h 1297078"/>
                  <a:gd name="connsiteX3" fmla="*/ 659239 w 747178"/>
                  <a:gd name="connsiteY3" fmla="*/ 75983 h 1297078"/>
                  <a:gd name="connsiteX4" fmla="*/ 726939 w 747178"/>
                  <a:gd name="connsiteY4" fmla="*/ 658009 h 1297078"/>
                  <a:gd name="connsiteX5" fmla="*/ 687610 w 747178"/>
                  <a:gd name="connsiteY5" fmla="*/ 1129957 h 1297078"/>
                  <a:gd name="connsiteX6" fmla="*/ 333648 w 747178"/>
                  <a:gd name="connsiteY6" fmla="*/ 1233196 h 1297078"/>
                  <a:gd name="connsiteX7" fmla="*/ 19016 w 747178"/>
                  <a:gd name="connsiteY7" fmla="*/ 1262693 h 1297078"/>
                  <a:gd name="connsiteX0" fmla="*/ 13015 w 736098"/>
                  <a:gd name="connsiteY0" fmla="*/ 1198680 h 1233065"/>
                  <a:gd name="connsiteX1" fmla="*/ 81841 w 736098"/>
                  <a:gd name="connsiteY1" fmla="*/ 682486 h 1233065"/>
                  <a:gd name="connsiteX2" fmla="*/ 282661 w 736098"/>
                  <a:gd name="connsiteY2" fmla="*/ 249290 h 1233065"/>
                  <a:gd name="connsiteX3" fmla="*/ 653238 w 736098"/>
                  <a:gd name="connsiteY3" fmla="*/ 11970 h 1233065"/>
                  <a:gd name="connsiteX4" fmla="*/ 720938 w 736098"/>
                  <a:gd name="connsiteY4" fmla="*/ 593996 h 1233065"/>
                  <a:gd name="connsiteX5" fmla="*/ 681609 w 736098"/>
                  <a:gd name="connsiteY5" fmla="*/ 1065944 h 1233065"/>
                  <a:gd name="connsiteX6" fmla="*/ 327647 w 736098"/>
                  <a:gd name="connsiteY6" fmla="*/ 1169183 h 1233065"/>
                  <a:gd name="connsiteX7" fmla="*/ 13015 w 736098"/>
                  <a:gd name="connsiteY7" fmla="*/ 1198680 h 1233065"/>
                  <a:gd name="connsiteX0" fmla="*/ 13015 w 743642"/>
                  <a:gd name="connsiteY0" fmla="*/ 1247630 h 1282015"/>
                  <a:gd name="connsiteX1" fmla="*/ 81841 w 743642"/>
                  <a:gd name="connsiteY1" fmla="*/ 731436 h 1282015"/>
                  <a:gd name="connsiteX2" fmla="*/ 282661 w 743642"/>
                  <a:gd name="connsiteY2" fmla="*/ 298240 h 1282015"/>
                  <a:gd name="connsiteX3" fmla="*/ 653238 w 743642"/>
                  <a:gd name="connsiteY3" fmla="*/ 60920 h 1282015"/>
                  <a:gd name="connsiteX4" fmla="*/ 720938 w 743642"/>
                  <a:gd name="connsiteY4" fmla="*/ 642946 h 1282015"/>
                  <a:gd name="connsiteX5" fmla="*/ 681609 w 743642"/>
                  <a:gd name="connsiteY5" fmla="*/ 1114894 h 1282015"/>
                  <a:gd name="connsiteX6" fmla="*/ 327647 w 743642"/>
                  <a:gd name="connsiteY6" fmla="*/ 1218133 h 1282015"/>
                  <a:gd name="connsiteX7" fmla="*/ 13015 w 743642"/>
                  <a:gd name="connsiteY7" fmla="*/ 1247630 h 1282015"/>
                  <a:gd name="connsiteX0" fmla="*/ 13015 w 735805"/>
                  <a:gd name="connsiteY0" fmla="*/ 1256058 h 1290443"/>
                  <a:gd name="connsiteX1" fmla="*/ 81841 w 735805"/>
                  <a:gd name="connsiteY1" fmla="*/ 739864 h 1290443"/>
                  <a:gd name="connsiteX2" fmla="*/ 282661 w 735805"/>
                  <a:gd name="connsiteY2" fmla="*/ 306668 h 1290443"/>
                  <a:gd name="connsiteX3" fmla="*/ 653238 w 735805"/>
                  <a:gd name="connsiteY3" fmla="*/ 69348 h 1290443"/>
                  <a:gd name="connsiteX4" fmla="*/ 720938 w 735805"/>
                  <a:gd name="connsiteY4" fmla="*/ 651374 h 1290443"/>
                  <a:gd name="connsiteX5" fmla="*/ 681609 w 735805"/>
                  <a:gd name="connsiteY5" fmla="*/ 1123322 h 1290443"/>
                  <a:gd name="connsiteX6" fmla="*/ 327647 w 735805"/>
                  <a:gd name="connsiteY6" fmla="*/ 1226561 h 1290443"/>
                  <a:gd name="connsiteX7" fmla="*/ 13015 w 735805"/>
                  <a:gd name="connsiteY7" fmla="*/ 1256058 h 1290443"/>
                  <a:gd name="connsiteX0" fmla="*/ 13015 w 733726"/>
                  <a:gd name="connsiteY0" fmla="*/ 1249029 h 1283414"/>
                  <a:gd name="connsiteX1" fmla="*/ 81841 w 733726"/>
                  <a:gd name="connsiteY1" fmla="*/ 732835 h 1283414"/>
                  <a:gd name="connsiteX2" fmla="*/ 282661 w 733726"/>
                  <a:gd name="connsiteY2" fmla="*/ 299639 h 1283414"/>
                  <a:gd name="connsiteX3" fmla="*/ 653238 w 733726"/>
                  <a:gd name="connsiteY3" fmla="*/ 62319 h 1283414"/>
                  <a:gd name="connsiteX4" fmla="*/ 720938 w 733726"/>
                  <a:gd name="connsiteY4" fmla="*/ 644345 h 1283414"/>
                  <a:gd name="connsiteX5" fmla="*/ 681609 w 733726"/>
                  <a:gd name="connsiteY5" fmla="*/ 1116293 h 1283414"/>
                  <a:gd name="connsiteX6" fmla="*/ 327647 w 733726"/>
                  <a:gd name="connsiteY6" fmla="*/ 1219532 h 1283414"/>
                  <a:gd name="connsiteX7" fmla="*/ 13015 w 733726"/>
                  <a:gd name="connsiteY7" fmla="*/ 1249029 h 1283414"/>
                  <a:gd name="connsiteX0" fmla="*/ 13015 w 729519"/>
                  <a:gd name="connsiteY0" fmla="*/ 1252458 h 1286843"/>
                  <a:gd name="connsiteX1" fmla="*/ 81841 w 729519"/>
                  <a:gd name="connsiteY1" fmla="*/ 736264 h 1286843"/>
                  <a:gd name="connsiteX2" fmla="*/ 282661 w 729519"/>
                  <a:gd name="connsiteY2" fmla="*/ 303068 h 1286843"/>
                  <a:gd name="connsiteX3" fmla="*/ 632804 w 729519"/>
                  <a:gd name="connsiteY3" fmla="*/ 58937 h 1286843"/>
                  <a:gd name="connsiteX4" fmla="*/ 720938 w 729519"/>
                  <a:gd name="connsiteY4" fmla="*/ 647774 h 1286843"/>
                  <a:gd name="connsiteX5" fmla="*/ 681609 w 729519"/>
                  <a:gd name="connsiteY5" fmla="*/ 1119722 h 1286843"/>
                  <a:gd name="connsiteX6" fmla="*/ 327647 w 729519"/>
                  <a:gd name="connsiteY6" fmla="*/ 1222961 h 1286843"/>
                  <a:gd name="connsiteX7" fmla="*/ 13015 w 729519"/>
                  <a:gd name="connsiteY7" fmla="*/ 1252458 h 1286843"/>
                  <a:gd name="connsiteX0" fmla="*/ 13015 w 728679"/>
                  <a:gd name="connsiteY0" fmla="*/ 1263152 h 1297537"/>
                  <a:gd name="connsiteX1" fmla="*/ 81841 w 728679"/>
                  <a:gd name="connsiteY1" fmla="*/ 746958 h 1297537"/>
                  <a:gd name="connsiteX2" fmla="*/ 282661 w 728679"/>
                  <a:gd name="connsiteY2" fmla="*/ 313762 h 1297537"/>
                  <a:gd name="connsiteX3" fmla="*/ 644724 w 728679"/>
                  <a:gd name="connsiteY3" fmla="*/ 57711 h 1297537"/>
                  <a:gd name="connsiteX4" fmla="*/ 720938 w 728679"/>
                  <a:gd name="connsiteY4" fmla="*/ 658468 h 1297537"/>
                  <a:gd name="connsiteX5" fmla="*/ 681609 w 728679"/>
                  <a:gd name="connsiteY5" fmla="*/ 1130416 h 1297537"/>
                  <a:gd name="connsiteX6" fmla="*/ 327647 w 728679"/>
                  <a:gd name="connsiteY6" fmla="*/ 1233655 h 1297537"/>
                  <a:gd name="connsiteX7" fmla="*/ 13015 w 728679"/>
                  <a:gd name="connsiteY7" fmla="*/ 1263152 h 1297537"/>
                  <a:gd name="connsiteX0" fmla="*/ 13015 w 728679"/>
                  <a:gd name="connsiteY0" fmla="*/ 1255102 h 1289487"/>
                  <a:gd name="connsiteX1" fmla="*/ 81841 w 728679"/>
                  <a:gd name="connsiteY1" fmla="*/ 738908 h 1289487"/>
                  <a:gd name="connsiteX2" fmla="*/ 282661 w 728679"/>
                  <a:gd name="connsiteY2" fmla="*/ 305712 h 1289487"/>
                  <a:gd name="connsiteX3" fmla="*/ 644724 w 728679"/>
                  <a:gd name="connsiteY3" fmla="*/ 49661 h 1289487"/>
                  <a:gd name="connsiteX4" fmla="*/ 720938 w 728679"/>
                  <a:gd name="connsiteY4" fmla="*/ 650418 h 1289487"/>
                  <a:gd name="connsiteX5" fmla="*/ 681609 w 728679"/>
                  <a:gd name="connsiteY5" fmla="*/ 1122366 h 1289487"/>
                  <a:gd name="connsiteX6" fmla="*/ 327647 w 728679"/>
                  <a:gd name="connsiteY6" fmla="*/ 1225605 h 1289487"/>
                  <a:gd name="connsiteX7" fmla="*/ 13015 w 728679"/>
                  <a:gd name="connsiteY7" fmla="*/ 1255102 h 1289487"/>
                  <a:gd name="connsiteX0" fmla="*/ 13015 w 728679"/>
                  <a:gd name="connsiteY0" fmla="*/ 1259773 h 1294158"/>
                  <a:gd name="connsiteX1" fmla="*/ 81841 w 728679"/>
                  <a:gd name="connsiteY1" fmla="*/ 743579 h 1294158"/>
                  <a:gd name="connsiteX2" fmla="*/ 282661 w 728679"/>
                  <a:gd name="connsiteY2" fmla="*/ 310383 h 1294158"/>
                  <a:gd name="connsiteX3" fmla="*/ 644724 w 728679"/>
                  <a:gd name="connsiteY3" fmla="*/ 54332 h 1294158"/>
                  <a:gd name="connsiteX4" fmla="*/ 720938 w 728679"/>
                  <a:gd name="connsiteY4" fmla="*/ 655089 h 1294158"/>
                  <a:gd name="connsiteX5" fmla="*/ 681609 w 728679"/>
                  <a:gd name="connsiteY5" fmla="*/ 1127037 h 1294158"/>
                  <a:gd name="connsiteX6" fmla="*/ 327647 w 728679"/>
                  <a:gd name="connsiteY6" fmla="*/ 1230276 h 1294158"/>
                  <a:gd name="connsiteX7" fmla="*/ 13015 w 728679"/>
                  <a:gd name="connsiteY7" fmla="*/ 1259773 h 1294158"/>
                  <a:gd name="connsiteX0" fmla="*/ 13015 w 728560"/>
                  <a:gd name="connsiteY0" fmla="*/ 1244323 h 1278708"/>
                  <a:gd name="connsiteX1" fmla="*/ 81841 w 728560"/>
                  <a:gd name="connsiteY1" fmla="*/ 728129 h 1278708"/>
                  <a:gd name="connsiteX2" fmla="*/ 282661 w 728560"/>
                  <a:gd name="connsiteY2" fmla="*/ 294933 h 1278708"/>
                  <a:gd name="connsiteX3" fmla="*/ 646426 w 728560"/>
                  <a:gd name="connsiteY3" fmla="*/ 50801 h 1278708"/>
                  <a:gd name="connsiteX4" fmla="*/ 720938 w 728560"/>
                  <a:gd name="connsiteY4" fmla="*/ 639639 h 1278708"/>
                  <a:gd name="connsiteX5" fmla="*/ 681609 w 728560"/>
                  <a:gd name="connsiteY5" fmla="*/ 1111587 h 1278708"/>
                  <a:gd name="connsiteX6" fmla="*/ 327647 w 728560"/>
                  <a:gd name="connsiteY6" fmla="*/ 1214826 h 1278708"/>
                  <a:gd name="connsiteX7" fmla="*/ 13015 w 728560"/>
                  <a:gd name="connsiteY7" fmla="*/ 1244323 h 1278708"/>
                  <a:gd name="connsiteX0" fmla="*/ 13015 w 729399"/>
                  <a:gd name="connsiteY0" fmla="*/ 1252016 h 1286401"/>
                  <a:gd name="connsiteX1" fmla="*/ 81841 w 729399"/>
                  <a:gd name="connsiteY1" fmla="*/ 735822 h 1286401"/>
                  <a:gd name="connsiteX2" fmla="*/ 282661 w 729399"/>
                  <a:gd name="connsiteY2" fmla="*/ 302626 h 1286401"/>
                  <a:gd name="connsiteX3" fmla="*/ 634507 w 729399"/>
                  <a:gd name="connsiteY3" fmla="*/ 49981 h 1286401"/>
                  <a:gd name="connsiteX4" fmla="*/ 720938 w 729399"/>
                  <a:gd name="connsiteY4" fmla="*/ 647332 h 1286401"/>
                  <a:gd name="connsiteX5" fmla="*/ 681609 w 729399"/>
                  <a:gd name="connsiteY5" fmla="*/ 1119280 h 1286401"/>
                  <a:gd name="connsiteX6" fmla="*/ 327647 w 729399"/>
                  <a:gd name="connsiteY6" fmla="*/ 1222519 h 1286401"/>
                  <a:gd name="connsiteX7" fmla="*/ 13015 w 729399"/>
                  <a:gd name="connsiteY7" fmla="*/ 1252016 h 1286401"/>
                  <a:gd name="connsiteX0" fmla="*/ 13015 w 729399"/>
                  <a:gd name="connsiteY0" fmla="*/ 1255543 h 1289928"/>
                  <a:gd name="connsiteX1" fmla="*/ 81841 w 729399"/>
                  <a:gd name="connsiteY1" fmla="*/ 739349 h 1289928"/>
                  <a:gd name="connsiteX2" fmla="*/ 282661 w 729399"/>
                  <a:gd name="connsiteY2" fmla="*/ 306153 h 1289928"/>
                  <a:gd name="connsiteX3" fmla="*/ 634507 w 729399"/>
                  <a:gd name="connsiteY3" fmla="*/ 53508 h 1289928"/>
                  <a:gd name="connsiteX4" fmla="*/ 720938 w 729399"/>
                  <a:gd name="connsiteY4" fmla="*/ 650859 h 1289928"/>
                  <a:gd name="connsiteX5" fmla="*/ 681609 w 729399"/>
                  <a:gd name="connsiteY5" fmla="*/ 1122807 h 1289928"/>
                  <a:gd name="connsiteX6" fmla="*/ 327647 w 729399"/>
                  <a:gd name="connsiteY6" fmla="*/ 1226046 h 1289928"/>
                  <a:gd name="connsiteX7" fmla="*/ 13015 w 729399"/>
                  <a:gd name="connsiteY7" fmla="*/ 1255543 h 1289928"/>
                  <a:gd name="connsiteX0" fmla="*/ 38249 w 754633"/>
                  <a:gd name="connsiteY0" fmla="*/ 1255543 h 1305777"/>
                  <a:gd name="connsiteX1" fmla="*/ 107075 w 754633"/>
                  <a:gd name="connsiteY1" fmla="*/ 739349 h 1305777"/>
                  <a:gd name="connsiteX2" fmla="*/ 307895 w 754633"/>
                  <a:gd name="connsiteY2" fmla="*/ 306153 h 1305777"/>
                  <a:gd name="connsiteX3" fmla="*/ 659741 w 754633"/>
                  <a:gd name="connsiteY3" fmla="*/ 53508 h 1305777"/>
                  <a:gd name="connsiteX4" fmla="*/ 746172 w 754633"/>
                  <a:gd name="connsiteY4" fmla="*/ 650859 h 1305777"/>
                  <a:gd name="connsiteX5" fmla="*/ 706843 w 754633"/>
                  <a:gd name="connsiteY5" fmla="*/ 1122807 h 1305777"/>
                  <a:gd name="connsiteX6" fmla="*/ 352881 w 754633"/>
                  <a:gd name="connsiteY6" fmla="*/ 1226046 h 1305777"/>
                  <a:gd name="connsiteX7" fmla="*/ 38249 w 754633"/>
                  <a:gd name="connsiteY7" fmla="*/ 1255543 h 1305777"/>
                  <a:gd name="connsiteX0" fmla="*/ 39925 w 746093"/>
                  <a:gd name="connsiteY0" fmla="*/ 1284490 h 1328775"/>
                  <a:gd name="connsiteX1" fmla="*/ 98535 w 746093"/>
                  <a:gd name="connsiteY1" fmla="*/ 739349 h 1328775"/>
                  <a:gd name="connsiteX2" fmla="*/ 299355 w 746093"/>
                  <a:gd name="connsiteY2" fmla="*/ 306153 h 1328775"/>
                  <a:gd name="connsiteX3" fmla="*/ 651201 w 746093"/>
                  <a:gd name="connsiteY3" fmla="*/ 53508 h 1328775"/>
                  <a:gd name="connsiteX4" fmla="*/ 737632 w 746093"/>
                  <a:gd name="connsiteY4" fmla="*/ 650859 h 1328775"/>
                  <a:gd name="connsiteX5" fmla="*/ 698303 w 746093"/>
                  <a:gd name="connsiteY5" fmla="*/ 1122807 h 1328775"/>
                  <a:gd name="connsiteX6" fmla="*/ 344341 w 746093"/>
                  <a:gd name="connsiteY6" fmla="*/ 1226046 h 1328775"/>
                  <a:gd name="connsiteX7" fmla="*/ 39925 w 746093"/>
                  <a:gd name="connsiteY7" fmla="*/ 1284490 h 1328775"/>
                  <a:gd name="connsiteX0" fmla="*/ 24367 w 730535"/>
                  <a:gd name="connsiteY0" fmla="*/ 1284490 h 1329514"/>
                  <a:gd name="connsiteX1" fmla="*/ 82977 w 730535"/>
                  <a:gd name="connsiteY1" fmla="*/ 739349 h 1329514"/>
                  <a:gd name="connsiteX2" fmla="*/ 283797 w 730535"/>
                  <a:gd name="connsiteY2" fmla="*/ 306153 h 1329514"/>
                  <a:gd name="connsiteX3" fmla="*/ 635643 w 730535"/>
                  <a:gd name="connsiteY3" fmla="*/ 53508 h 1329514"/>
                  <a:gd name="connsiteX4" fmla="*/ 722074 w 730535"/>
                  <a:gd name="connsiteY4" fmla="*/ 650859 h 1329514"/>
                  <a:gd name="connsiteX5" fmla="*/ 682745 w 730535"/>
                  <a:gd name="connsiteY5" fmla="*/ 1122807 h 1329514"/>
                  <a:gd name="connsiteX6" fmla="*/ 328783 w 730535"/>
                  <a:gd name="connsiteY6" fmla="*/ 1226046 h 1329514"/>
                  <a:gd name="connsiteX7" fmla="*/ 24367 w 730535"/>
                  <a:gd name="connsiteY7" fmla="*/ 1284490 h 1329514"/>
                  <a:gd name="connsiteX0" fmla="*/ 19253 w 725421"/>
                  <a:gd name="connsiteY0" fmla="*/ 1284490 h 1329514"/>
                  <a:gd name="connsiteX1" fmla="*/ 77863 w 725421"/>
                  <a:gd name="connsiteY1" fmla="*/ 739349 h 1329514"/>
                  <a:gd name="connsiteX2" fmla="*/ 278683 w 725421"/>
                  <a:gd name="connsiteY2" fmla="*/ 306153 h 1329514"/>
                  <a:gd name="connsiteX3" fmla="*/ 630529 w 725421"/>
                  <a:gd name="connsiteY3" fmla="*/ 53508 h 1329514"/>
                  <a:gd name="connsiteX4" fmla="*/ 716960 w 725421"/>
                  <a:gd name="connsiteY4" fmla="*/ 650859 h 1329514"/>
                  <a:gd name="connsiteX5" fmla="*/ 677631 w 725421"/>
                  <a:gd name="connsiteY5" fmla="*/ 1122807 h 1329514"/>
                  <a:gd name="connsiteX6" fmla="*/ 323669 w 725421"/>
                  <a:gd name="connsiteY6" fmla="*/ 1226046 h 1329514"/>
                  <a:gd name="connsiteX7" fmla="*/ 19253 w 725421"/>
                  <a:gd name="connsiteY7" fmla="*/ 1284490 h 1329514"/>
                  <a:gd name="connsiteX0" fmla="*/ 19253 w 725421"/>
                  <a:gd name="connsiteY0" fmla="*/ 1284490 h 1319212"/>
                  <a:gd name="connsiteX1" fmla="*/ 77863 w 725421"/>
                  <a:gd name="connsiteY1" fmla="*/ 739349 h 1319212"/>
                  <a:gd name="connsiteX2" fmla="*/ 278683 w 725421"/>
                  <a:gd name="connsiteY2" fmla="*/ 306153 h 1319212"/>
                  <a:gd name="connsiteX3" fmla="*/ 630529 w 725421"/>
                  <a:gd name="connsiteY3" fmla="*/ 53508 h 1319212"/>
                  <a:gd name="connsiteX4" fmla="*/ 716960 w 725421"/>
                  <a:gd name="connsiteY4" fmla="*/ 650859 h 1319212"/>
                  <a:gd name="connsiteX5" fmla="*/ 677631 w 725421"/>
                  <a:gd name="connsiteY5" fmla="*/ 1122807 h 1319212"/>
                  <a:gd name="connsiteX6" fmla="*/ 323669 w 725421"/>
                  <a:gd name="connsiteY6" fmla="*/ 1226046 h 1319212"/>
                  <a:gd name="connsiteX7" fmla="*/ 19253 w 725421"/>
                  <a:gd name="connsiteY7" fmla="*/ 1284490 h 1319212"/>
                  <a:gd name="connsiteX0" fmla="*/ 14808 w 720976"/>
                  <a:gd name="connsiteY0" fmla="*/ 1284490 h 1319141"/>
                  <a:gd name="connsiteX1" fmla="*/ 73418 w 720976"/>
                  <a:gd name="connsiteY1" fmla="*/ 739349 h 1319141"/>
                  <a:gd name="connsiteX2" fmla="*/ 274238 w 720976"/>
                  <a:gd name="connsiteY2" fmla="*/ 306153 h 1319141"/>
                  <a:gd name="connsiteX3" fmla="*/ 626084 w 720976"/>
                  <a:gd name="connsiteY3" fmla="*/ 53508 h 1319141"/>
                  <a:gd name="connsiteX4" fmla="*/ 712515 w 720976"/>
                  <a:gd name="connsiteY4" fmla="*/ 650859 h 1319141"/>
                  <a:gd name="connsiteX5" fmla="*/ 673186 w 720976"/>
                  <a:gd name="connsiteY5" fmla="*/ 1122807 h 1319141"/>
                  <a:gd name="connsiteX6" fmla="*/ 327738 w 720976"/>
                  <a:gd name="connsiteY6" fmla="*/ 1248182 h 1319141"/>
                  <a:gd name="connsiteX7" fmla="*/ 14808 w 720976"/>
                  <a:gd name="connsiteY7" fmla="*/ 1284490 h 1319141"/>
                  <a:gd name="connsiteX0" fmla="*/ 14808 w 734367"/>
                  <a:gd name="connsiteY0" fmla="*/ 1284490 h 1317603"/>
                  <a:gd name="connsiteX1" fmla="*/ 73418 w 734367"/>
                  <a:gd name="connsiteY1" fmla="*/ 739349 h 1317603"/>
                  <a:gd name="connsiteX2" fmla="*/ 274238 w 734367"/>
                  <a:gd name="connsiteY2" fmla="*/ 306153 h 1317603"/>
                  <a:gd name="connsiteX3" fmla="*/ 626084 w 734367"/>
                  <a:gd name="connsiteY3" fmla="*/ 53508 h 1317603"/>
                  <a:gd name="connsiteX4" fmla="*/ 712515 w 734367"/>
                  <a:gd name="connsiteY4" fmla="*/ 650859 h 1317603"/>
                  <a:gd name="connsiteX5" fmla="*/ 697025 w 734367"/>
                  <a:gd name="connsiteY5" fmla="*/ 1173890 h 1317603"/>
                  <a:gd name="connsiteX6" fmla="*/ 327738 w 734367"/>
                  <a:gd name="connsiteY6" fmla="*/ 1248182 h 1317603"/>
                  <a:gd name="connsiteX7" fmla="*/ 14808 w 734367"/>
                  <a:gd name="connsiteY7" fmla="*/ 1284490 h 1317603"/>
                  <a:gd name="connsiteX0" fmla="*/ 14808 w 734367"/>
                  <a:gd name="connsiteY0" fmla="*/ 1284490 h 1317603"/>
                  <a:gd name="connsiteX1" fmla="*/ 73418 w 734367"/>
                  <a:gd name="connsiteY1" fmla="*/ 739349 h 1317603"/>
                  <a:gd name="connsiteX2" fmla="*/ 274238 w 734367"/>
                  <a:gd name="connsiteY2" fmla="*/ 306153 h 1317603"/>
                  <a:gd name="connsiteX3" fmla="*/ 626084 w 734367"/>
                  <a:gd name="connsiteY3" fmla="*/ 53508 h 1317603"/>
                  <a:gd name="connsiteX4" fmla="*/ 712515 w 734367"/>
                  <a:gd name="connsiteY4" fmla="*/ 650859 h 1317603"/>
                  <a:gd name="connsiteX5" fmla="*/ 697025 w 734367"/>
                  <a:gd name="connsiteY5" fmla="*/ 1173890 h 1317603"/>
                  <a:gd name="connsiteX6" fmla="*/ 327738 w 734367"/>
                  <a:gd name="connsiteY6" fmla="*/ 1248182 h 1317603"/>
                  <a:gd name="connsiteX7" fmla="*/ 14808 w 734367"/>
                  <a:gd name="connsiteY7" fmla="*/ 1284490 h 1317603"/>
                  <a:gd name="connsiteX0" fmla="*/ 14808 w 719317"/>
                  <a:gd name="connsiteY0" fmla="*/ 1284490 h 1317603"/>
                  <a:gd name="connsiteX1" fmla="*/ 73418 w 719317"/>
                  <a:gd name="connsiteY1" fmla="*/ 739349 h 1317603"/>
                  <a:gd name="connsiteX2" fmla="*/ 274238 w 719317"/>
                  <a:gd name="connsiteY2" fmla="*/ 306153 h 1317603"/>
                  <a:gd name="connsiteX3" fmla="*/ 626084 w 719317"/>
                  <a:gd name="connsiteY3" fmla="*/ 53508 h 1317603"/>
                  <a:gd name="connsiteX4" fmla="*/ 712515 w 719317"/>
                  <a:gd name="connsiteY4" fmla="*/ 650859 h 1317603"/>
                  <a:gd name="connsiteX5" fmla="*/ 697025 w 719317"/>
                  <a:gd name="connsiteY5" fmla="*/ 1173890 h 1317603"/>
                  <a:gd name="connsiteX6" fmla="*/ 327738 w 719317"/>
                  <a:gd name="connsiteY6" fmla="*/ 1248182 h 1317603"/>
                  <a:gd name="connsiteX7" fmla="*/ 14808 w 719317"/>
                  <a:gd name="connsiteY7" fmla="*/ 1284490 h 1317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19317" h="1317603">
                    <a:moveTo>
                      <a:pt x="14808" y="1284490"/>
                    </a:moveTo>
                    <a:cubicBezTo>
                      <a:pt x="-27579" y="1199685"/>
                      <a:pt x="30180" y="902405"/>
                      <a:pt x="73418" y="739349"/>
                    </a:cubicBezTo>
                    <a:cubicBezTo>
                      <a:pt x="116656" y="576293"/>
                      <a:pt x="185533" y="452813"/>
                      <a:pt x="274238" y="306153"/>
                    </a:cubicBezTo>
                    <a:cubicBezTo>
                      <a:pt x="362943" y="159493"/>
                      <a:pt x="542821" y="-116327"/>
                      <a:pt x="626084" y="53508"/>
                    </a:cubicBezTo>
                    <a:cubicBezTo>
                      <a:pt x="709347" y="223343"/>
                      <a:pt x="700692" y="464129"/>
                      <a:pt x="712515" y="650859"/>
                    </a:cubicBezTo>
                    <a:cubicBezTo>
                      <a:pt x="724338" y="837589"/>
                      <a:pt x="721707" y="1055889"/>
                      <a:pt x="697025" y="1173890"/>
                    </a:cubicBezTo>
                    <a:cubicBezTo>
                      <a:pt x="631477" y="1191425"/>
                      <a:pt x="441441" y="1229749"/>
                      <a:pt x="327738" y="1248182"/>
                    </a:cubicBezTo>
                    <a:cubicBezTo>
                      <a:pt x="214035" y="1266615"/>
                      <a:pt x="57195" y="1369296"/>
                      <a:pt x="14808" y="128449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</a:schemeClr>
                  </a:gs>
                  <a:gs pos="8500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40000"/>
                      <a:lumOff val="60000"/>
                    </a:schemeClr>
                  </a:gs>
                </a:gsLst>
                <a:path path="circle">
                  <a:fillToRect l="50000" t="50000" r="50000" b="50000"/>
                </a:path>
              </a:gra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35" name="Freeform 334"/>
              <p:cNvSpPr/>
              <p:nvPr/>
            </p:nvSpPr>
            <p:spPr>
              <a:xfrm>
                <a:off x="2378802" y="3078650"/>
                <a:ext cx="490405" cy="170280"/>
              </a:xfrm>
              <a:custGeom>
                <a:avLst/>
                <a:gdLst>
                  <a:gd name="connsiteX0" fmla="*/ 0 w 490405"/>
                  <a:gd name="connsiteY0" fmla="*/ 0 h 170280"/>
                  <a:gd name="connsiteX1" fmla="*/ 165171 w 490405"/>
                  <a:gd name="connsiteY1" fmla="*/ 115790 h 170280"/>
                  <a:gd name="connsiteX2" fmla="*/ 490405 w 490405"/>
                  <a:gd name="connsiteY2" fmla="*/ 170280 h 170280"/>
                  <a:gd name="connsiteX0" fmla="*/ 0 w 490405"/>
                  <a:gd name="connsiteY0" fmla="*/ 0 h 170280"/>
                  <a:gd name="connsiteX1" fmla="*/ 165171 w 490405"/>
                  <a:gd name="connsiteY1" fmla="*/ 115790 h 170280"/>
                  <a:gd name="connsiteX2" fmla="*/ 490405 w 490405"/>
                  <a:gd name="connsiteY2" fmla="*/ 170280 h 170280"/>
                  <a:gd name="connsiteX0" fmla="*/ 0 w 490405"/>
                  <a:gd name="connsiteY0" fmla="*/ 0 h 170280"/>
                  <a:gd name="connsiteX1" fmla="*/ 165171 w 490405"/>
                  <a:gd name="connsiteY1" fmla="*/ 115790 h 170280"/>
                  <a:gd name="connsiteX2" fmla="*/ 490405 w 490405"/>
                  <a:gd name="connsiteY2" fmla="*/ 170280 h 170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90405" h="170280">
                    <a:moveTo>
                      <a:pt x="0" y="0"/>
                    </a:moveTo>
                    <a:cubicBezTo>
                      <a:pt x="26393" y="64139"/>
                      <a:pt x="83437" y="87410"/>
                      <a:pt x="165171" y="115790"/>
                    </a:cubicBezTo>
                    <a:cubicBezTo>
                      <a:pt x="246905" y="144170"/>
                      <a:pt x="368655" y="157225"/>
                      <a:pt x="490405" y="170280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36" name="Freeform 335"/>
              <p:cNvSpPr/>
              <p:nvPr/>
            </p:nvSpPr>
            <p:spPr>
              <a:xfrm>
                <a:off x="2314096" y="3255741"/>
                <a:ext cx="301395" cy="383128"/>
              </a:xfrm>
              <a:custGeom>
                <a:avLst/>
                <a:gdLst>
                  <a:gd name="connsiteX0" fmla="*/ 0 w 301395"/>
                  <a:gd name="connsiteY0" fmla="*/ 0 h 383128"/>
                  <a:gd name="connsiteX1" fmla="*/ 136224 w 301395"/>
                  <a:gd name="connsiteY1" fmla="*/ 139629 h 383128"/>
                  <a:gd name="connsiteX2" fmla="*/ 301395 w 301395"/>
                  <a:gd name="connsiteY2" fmla="*/ 383128 h 383128"/>
                  <a:gd name="connsiteX0" fmla="*/ 0 w 301395"/>
                  <a:gd name="connsiteY0" fmla="*/ 0 h 383128"/>
                  <a:gd name="connsiteX1" fmla="*/ 136224 w 301395"/>
                  <a:gd name="connsiteY1" fmla="*/ 139629 h 383128"/>
                  <a:gd name="connsiteX2" fmla="*/ 301395 w 301395"/>
                  <a:gd name="connsiteY2" fmla="*/ 383128 h 383128"/>
                  <a:gd name="connsiteX0" fmla="*/ 0 w 301395"/>
                  <a:gd name="connsiteY0" fmla="*/ 1626 h 384754"/>
                  <a:gd name="connsiteX1" fmla="*/ 136224 w 301395"/>
                  <a:gd name="connsiteY1" fmla="*/ 141255 h 384754"/>
                  <a:gd name="connsiteX2" fmla="*/ 301395 w 301395"/>
                  <a:gd name="connsiteY2" fmla="*/ 384754 h 384754"/>
                  <a:gd name="connsiteX0" fmla="*/ 0 w 301395"/>
                  <a:gd name="connsiteY0" fmla="*/ 0 h 383128"/>
                  <a:gd name="connsiteX1" fmla="*/ 136224 w 301395"/>
                  <a:gd name="connsiteY1" fmla="*/ 139629 h 383128"/>
                  <a:gd name="connsiteX2" fmla="*/ 301395 w 301395"/>
                  <a:gd name="connsiteY2" fmla="*/ 383128 h 383128"/>
                  <a:gd name="connsiteX0" fmla="*/ 0 w 301395"/>
                  <a:gd name="connsiteY0" fmla="*/ 0 h 383128"/>
                  <a:gd name="connsiteX1" fmla="*/ 158360 w 301395"/>
                  <a:gd name="connsiteY1" fmla="*/ 165171 h 383128"/>
                  <a:gd name="connsiteX2" fmla="*/ 301395 w 301395"/>
                  <a:gd name="connsiteY2" fmla="*/ 383128 h 383128"/>
                  <a:gd name="connsiteX0" fmla="*/ 0 w 301395"/>
                  <a:gd name="connsiteY0" fmla="*/ 0 h 383128"/>
                  <a:gd name="connsiteX1" fmla="*/ 158360 w 301395"/>
                  <a:gd name="connsiteY1" fmla="*/ 165171 h 383128"/>
                  <a:gd name="connsiteX2" fmla="*/ 301395 w 301395"/>
                  <a:gd name="connsiteY2" fmla="*/ 383128 h 383128"/>
                  <a:gd name="connsiteX0" fmla="*/ 0 w 301395"/>
                  <a:gd name="connsiteY0" fmla="*/ 0 h 383128"/>
                  <a:gd name="connsiteX1" fmla="*/ 158360 w 301395"/>
                  <a:gd name="connsiteY1" fmla="*/ 165171 h 383128"/>
                  <a:gd name="connsiteX2" fmla="*/ 301395 w 301395"/>
                  <a:gd name="connsiteY2" fmla="*/ 383128 h 383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1395" h="383128">
                    <a:moveTo>
                      <a:pt x="0" y="0"/>
                    </a:moveTo>
                    <a:cubicBezTo>
                      <a:pt x="114514" y="12345"/>
                      <a:pt x="109830" y="87694"/>
                      <a:pt x="158360" y="165171"/>
                    </a:cubicBezTo>
                    <a:cubicBezTo>
                      <a:pt x="206890" y="242648"/>
                      <a:pt x="221788" y="277981"/>
                      <a:pt x="301395" y="383128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31" name="Group 330"/>
            <p:cNvGrpSpPr/>
            <p:nvPr/>
          </p:nvGrpSpPr>
          <p:grpSpPr>
            <a:xfrm>
              <a:off x="3160234" y="2461050"/>
              <a:ext cx="753765" cy="1313836"/>
              <a:chOff x="2593852" y="2298097"/>
              <a:chExt cx="753765" cy="1313836"/>
            </a:xfrm>
            <a:grpFill/>
          </p:grpSpPr>
          <p:sp>
            <p:nvSpPr>
              <p:cNvPr id="332" name="Freeform 331"/>
              <p:cNvSpPr/>
              <p:nvPr/>
            </p:nvSpPr>
            <p:spPr>
              <a:xfrm flipH="1">
                <a:off x="2593852" y="2298097"/>
                <a:ext cx="753765" cy="1313836"/>
              </a:xfrm>
              <a:custGeom>
                <a:avLst/>
                <a:gdLst>
                  <a:gd name="connsiteX0" fmla="*/ 12566 w 726685"/>
                  <a:gd name="connsiteY0" fmla="*/ 1147166 h 1181551"/>
                  <a:gd name="connsiteX1" fmla="*/ 81392 w 726685"/>
                  <a:gd name="connsiteY1" fmla="*/ 630972 h 1181551"/>
                  <a:gd name="connsiteX2" fmla="*/ 258373 w 726685"/>
                  <a:gd name="connsiteY2" fmla="*/ 213101 h 1181551"/>
                  <a:gd name="connsiteX3" fmla="*/ 666411 w 726685"/>
                  <a:gd name="connsiteY3" fmla="*/ 11540 h 1181551"/>
                  <a:gd name="connsiteX4" fmla="*/ 720489 w 726685"/>
                  <a:gd name="connsiteY4" fmla="*/ 542482 h 1181551"/>
                  <a:gd name="connsiteX5" fmla="*/ 681160 w 726685"/>
                  <a:gd name="connsiteY5" fmla="*/ 1014430 h 1181551"/>
                  <a:gd name="connsiteX6" fmla="*/ 327198 w 726685"/>
                  <a:gd name="connsiteY6" fmla="*/ 1117669 h 1181551"/>
                  <a:gd name="connsiteX7" fmla="*/ 12566 w 726685"/>
                  <a:gd name="connsiteY7" fmla="*/ 1147166 h 1181551"/>
                  <a:gd name="connsiteX0" fmla="*/ 12566 w 729142"/>
                  <a:gd name="connsiteY0" fmla="*/ 1215083 h 1249468"/>
                  <a:gd name="connsiteX1" fmla="*/ 81392 w 729142"/>
                  <a:gd name="connsiteY1" fmla="*/ 698889 h 1249468"/>
                  <a:gd name="connsiteX2" fmla="*/ 258373 w 729142"/>
                  <a:gd name="connsiteY2" fmla="*/ 281018 h 1249468"/>
                  <a:gd name="connsiteX3" fmla="*/ 666411 w 729142"/>
                  <a:gd name="connsiteY3" fmla="*/ 79457 h 1249468"/>
                  <a:gd name="connsiteX4" fmla="*/ 720489 w 729142"/>
                  <a:gd name="connsiteY4" fmla="*/ 610399 h 1249468"/>
                  <a:gd name="connsiteX5" fmla="*/ 681160 w 729142"/>
                  <a:gd name="connsiteY5" fmla="*/ 1082347 h 1249468"/>
                  <a:gd name="connsiteX6" fmla="*/ 327198 w 729142"/>
                  <a:gd name="connsiteY6" fmla="*/ 1185586 h 1249468"/>
                  <a:gd name="connsiteX7" fmla="*/ 12566 w 729142"/>
                  <a:gd name="connsiteY7" fmla="*/ 1215083 h 1249468"/>
                  <a:gd name="connsiteX0" fmla="*/ 12566 w 727634"/>
                  <a:gd name="connsiteY0" fmla="*/ 1259935 h 1294320"/>
                  <a:gd name="connsiteX1" fmla="*/ 81392 w 727634"/>
                  <a:gd name="connsiteY1" fmla="*/ 743741 h 1294320"/>
                  <a:gd name="connsiteX2" fmla="*/ 258373 w 727634"/>
                  <a:gd name="connsiteY2" fmla="*/ 325870 h 1294320"/>
                  <a:gd name="connsiteX3" fmla="*/ 652789 w 727634"/>
                  <a:gd name="connsiteY3" fmla="*/ 73225 h 1294320"/>
                  <a:gd name="connsiteX4" fmla="*/ 720489 w 727634"/>
                  <a:gd name="connsiteY4" fmla="*/ 655251 h 1294320"/>
                  <a:gd name="connsiteX5" fmla="*/ 681160 w 727634"/>
                  <a:gd name="connsiteY5" fmla="*/ 1127199 h 1294320"/>
                  <a:gd name="connsiteX6" fmla="*/ 327198 w 727634"/>
                  <a:gd name="connsiteY6" fmla="*/ 1230438 h 1294320"/>
                  <a:gd name="connsiteX7" fmla="*/ 12566 w 727634"/>
                  <a:gd name="connsiteY7" fmla="*/ 1259935 h 1294320"/>
                  <a:gd name="connsiteX0" fmla="*/ 12566 w 740728"/>
                  <a:gd name="connsiteY0" fmla="*/ 1259935 h 1294320"/>
                  <a:gd name="connsiteX1" fmla="*/ 81392 w 740728"/>
                  <a:gd name="connsiteY1" fmla="*/ 743741 h 1294320"/>
                  <a:gd name="connsiteX2" fmla="*/ 258373 w 740728"/>
                  <a:gd name="connsiteY2" fmla="*/ 325870 h 1294320"/>
                  <a:gd name="connsiteX3" fmla="*/ 652789 w 740728"/>
                  <a:gd name="connsiteY3" fmla="*/ 73225 h 1294320"/>
                  <a:gd name="connsiteX4" fmla="*/ 720489 w 740728"/>
                  <a:gd name="connsiteY4" fmla="*/ 655251 h 1294320"/>
                  <a:gd name="connsiteX5" fmla="*/ 681160 w 740728"/>
                  <a:gd name="connsiteY5" fmla="*/ 1127199 h 1294320"/>
                  <a:gd name="connsiteX6" fmla="*/ 327198 w 740728"/>
                  <a:gd name="connsiteY6" fmla="*/ 1230438 h 1294320"/>
                  <a:gd name="connsiteX7" fmla="*/ 12566 w 740728"/>
                  <a:gd name="connsiteY7" fmla="*/ 1259935 h 1294320"/>
                  <a:gd name="connsiteX0" fmla="*/ 19016 w 747178"/>
                  <a:gd name="connsiteY0" fmla="*/ 1259935 h 1294320"/>
                  <a:gd name="connsiteX1" fmla="*/ 87842 w 747178"/>
                  <a:gd name="connsiteY1" fmla="*/ 743741 h 1294320"/>
                  <a:gd name="connsiteX2" fmla="*/ 264823 w 747178"/>
                  <a:gd name="connsiteY2" fmla="*/ 325870 h 1294320"/>
                  <a:gd name="connsiteX3" fmla="*/ 659239 w 747178"/>
                  <a:gd name="connsiteY3" fmla="*/ 73225 h 1294320"/>
                  <a:gd name="connsiteX4" fmla="*/ 726939 w 747178"/>
                  <a:gd name="connsiteY4" fmla="*/ 655251 h 1294320"/>
                  <a:gd name="connsiteX5" fmla="*/ 687610 w 747178"/>
                  <a:gd name="connsiteY5" fmla="*/ 1127199 h 1294320"/>
                  <a:gd name="connsiteX6" fmla="*/ 333648 w 747178"/>
                  <a:gd name="connsiteY6" fmla="*/ 1230438 h 1294320"/>
                  <a:gd name="connsiteX7" fmla="*/ 19016 w 747178"/>
                  <a:gd name="connsiteY7" fmla="*/ 1259935 h 1294320"/>
                  <a:gd name="connsiteX0" fmla="*/ 19016 w 747178"/>
                  <a:gd name="connsiteY0" fmla="*/ 1262693 h 1297078"/>
                  <a:gd name="connsiteX1" fmla="*/ 87842 w 747178"/>
                  <a:gd name="connsiteY1" fmla="*/ 746499 h 1297078"/>
                  <a:gd name="connsiteX2" fmla="*/ 264823 w 747178"/>
                  <a:gd name="connsiteY2" fmla="*/ 328628 h 1297078"/>
                  <a:gd name="connsiteX3" fmla="*/ 659239 w 747178"/>
                  <a:gd name="connsiteY3" fmla="*/ 75983 h 1297078"/>
                  <a:gd name="connsiteX4" fmla="*/ 726939 w 747178"/>
                  <a:gd name="connsiteY4" fmla="*/ 658009 h 1297078"/>
                  <a:gd name="connsiteX5" fmla="*/ 687610 w 747178"/>
                  <a:gd name="connsiteY5" fmla="*/ 1129957 h 1297078"/>
                  <a:gd name="connsiteX6" fmla="*/ 333648 w 747178"/>
                  <a:gd name="connsiteY6" fmla="*/ 1233196 h 1297078"/>
                  <a:gd name="connsiteX7" fmla="*/ 19016 w 747178"/>
                  <a:gd name="connsiteY7" fmla="*/ 1262693 h 1297078"/>
                  <a:gd name="connsiteX0" fmla="*/ 13015 w 736098"/>
                  <a:gd name="connsiteY0" fmla="*/ 1198680 h 1233065"/>
                  <a:gd name="connsiteX1" fmla="*/ 81841 w 736098"/>
                  <a:gd name="connsiteY1" fmla="*/ 682486 h 1233065"/>
                  <a:gd name="connsiteX2" fmla="*/ 282661 w 736098"/>
                  <a:gd name="connsiteY2" fmla="*/ 249290 h 1233065"/>
                  <a:gd name="connsiteX3" fmla="*/ 653238 w 736098"/>
                  <a:gd name="connsiteY3" fmla="*/ 11970 h 1233065"/>
                  <a:gd name="connsiteX4" fmla="*/ 720938 w 736098"/>
                  <a:gd name="connsiteY4" fmla="*/ 593996 h 1233065"/>
                  <a:gd name="connsiteX5" fmla="*/ 681609 w 736098"/>
                  <a:gd name="connsiteY5" fmla="*/ 1065944 h 1233065"/>
                  <a:gd name="connsiteX6" fmla="*/ 327647 w 736098"/>
                  <a:gd name="connsiteY6" fmla="*/ 1169183 h 1233065"/>
                  <a:gd name="connsiteX7" fmla="*/ 13015 w 736098"/>
                  <a:gd name="connsiteY7" fmla="*/ 1198680 h 1233065"/>
                  <a:gd name="connsiteX0" fmla="*/ 13015 w 743642"/>
                  <a:gd name="connsiteY0" fmla="*/ 1247630 h 1282015"/>
                  <a:gd name="connsiteX1" fmla="*/ 81841 w 743642"/>
                  <a:gd name="connsiteY1" fmla="*/ 731436 h 1282015"/>
                  <a:gd name="connsiteX2" fmla="*/ 282661 w 743642"/>
                  <a:gd name="connsiteY2" fmla="*/ 298240 h 1282015"/>
                  <a:gd name="connsiteX3" fmla="*/ 653238 w 743642"/>
                  <a:gd name="connsiteY3" fmla="*/ 60920 h 1282015"/>
                  <a:gd name="connsiteX4" fmla="*/ 720938 w 743642"/>
                  <a:gd name="connsiteY4" fmla="*/ 642946 h 1282015"/>
                  <a:gd name="connsiteX5" fmla="*/ 681609 w 743642"/>
                  <a:gd name="connsiteY5" fmla="*/ 1114894 h 1282015"/>
                  <a:gd name="connsiteX6" fmla="*/ 327647 w 743642"/>
                  <a:gd name="connsiteY6" fmla="*/ 1218133 h 1282015"/>
                  <a:gd name="connsiteX7" fmla="*/ 13015 w 743642"/>
                  <a:gd name="connsiteY7" fmla="*/ 1247630 h 1282015"/>
                  <a:gd name="connsiteX0" fmla="*/ 13015 w 735805"/>
                  <a:gd name="connsiteY0" fmla="*/ 1256058 h 1290443"/>
                  <a:gd name="connsiteX1" fmla="*/ 81841 w 735805"/>
                  <a:gd name="connsiteY1" fmla="*/ 739864 h 1290443"/>
                  <a:gd name="connsiteX2" fmla="*/ 282661 w 735805"/>
                  <a:gd name="connsiteY2" fmla="*/ 306668 h 1290443"/>
                  <a:gd name="connsiteX3" fmla="*/ 653238 w 735805"/>
                  <a:gd name="connsiteY3" fmla="*/ 69348 h 1290443"/>
                  <a:gd name="connsiteX4" fmla="*/ 720938 w 735805"/>
                  <a:gd name="connsiteY4" fmla="*/ 651374 h 1290443"/>
                  <a:gd name="connsiteX5" fmla="*/ 681609 w 735805"/>
                  <a:gd name="connsiteY5" fmla="*/ 1123322 h 1290443"/>
                  <a:gd name="connsiteX6" fmla="*/ 327647 w 735805"/>
                  <a:gd name="connsiteY6" fmla="*/ 1226561 h 1290443"/>
                  <a:gd name="connsiteX7" fmla="*/ 13015 w 735805"/>
                  <a:gd name="connsiteY7" fmla="*/ 1256058 h 1290443"/>
                  <a:gd name="connsiteX0" fmla="*/ 13015 w 733726"/>
                  <a:gd name="connsiteY0" fmla="*/ 1249029 h 1283414"/>
                  <a:gd name="connsiteX1" fmla="*/ 81841 w 733726"/>
                  <a:gd name="connsiteY1" fmla="*/ 732835 h 1283414"/>
                  <a:gd name="connsiteX2" fmla="*/ 282661 w 733726"/>
                  <a:gd name="connsiteY2" fmla="*/ 299639 h 1283414"/>
                  <a:gd name="connsiteX3" fmla="*/ 653238 w 733726"/>
                  <a:gd name="connsiteY3" fmla="*/ 62319 h 1283414"/>
                  <a:gd name="connsiteX4" fmla="*/ 720938 w 733726"/>
                  <a:gd name="connsiteY4" fmla="*/ 644345 h 1283414"/>
                  <a:gd name="connsiteX5" fmla="*/ 681609 w 733726"/>
                  <a:gd name="connsiteY5" fmla="*/ 1116293 h 1283414"/>
                  <a:gd name="connsiteX6" fmla="*/ 327647 w 733726"/>
                  <a:gd name="connsiteY6" fmla="*/ 1219532 h 1283414"/>
                  <a:gd name="connsiteX7" fmla="*/ 13015 w 733726"/>
                  <a:gd name="connsiteY7" fmla="*/ 1249029 h 1283414"/>
                  <a:gd name="connsiteX0" fmla="*/ 13015 w 729519"/>
                  <a:gd name="connsiteY0" fmla="*/ 1252458 h 1286843"/>
                  <a:gd name="connsiteX1" fmla="*/ 81841 w 729519"/>
                  <a:gd name="connsiteY1" fmla="*/ 736264 h 1286843"/>
                  <a:gd name="connsiteX2" fmla="*/ 282661 w 729519"/>
                  <a:gd name="connsiteY2" fmla="*/ 303068 h 1286843"/>
                  <a:gd name="connsiteX3" fmla="*/ 632804 w 729519"/>
                  <a:gd name="connsiteY3" fmla="*/ 58937 h 1286843"/>
                  <a:gd name="connsiteX4" fmla="*/ 720938 w 729519"/>
                  <a:gd name="connsiteY4" fmla="*/ 647774 h 1286843"/>
                  <a:gd name="connsiteX5" fmla="*/ 681609 w 729519"/>
                  <a:gd name="connsiteY5" fmla="*/ 1119722 h 1286843"/>
                  <a:gd name="connsiteX6" fmla="*/ 327647 w 729519"/>
                  <a:gd name="connsiteY6" fmla="*/ 1222961 h 1286843"/>
                  <a:gd name="connsiteX7" fmla="*/ 13015 w 729519"/>
                  <a:gd name="connsiteY7" fmla="*/ 1252458 h 1286843"/>
                  <a:gd name="connsiteX0" fmla="*/ 13015 w 728679"/>
                  <a:gd name="connsiteY0" fmla="*/ 1263152 h 1297537"/>
                  <a:gd name="connsiteX1" fmla="*/ 81841 w 728679"/>
                  <a:gd name="connsiteY1" fmla="*/ 746958 h 1297537"/>
                  <a:gd name="connsiteX2" fmla="*/ 282661 w 728679"/>
                  <a:gd name="connsiteY2" fmla="*/ 313762 h 1297537"/>
                  <a:gd name="connsiteX3" fmla="*/ 644724 w 728679"/>
                  <a:gd name="connsiteY3" fmla="*/ 57711 h 1297537"/>
                  <a:gd name="connsiteX4" fmla="*/ 720938 w 728679"/>
                  <a:gd name="connsiteY4" fmla="*/ 658468 h 1297537"/>
                  <a:gd name="connsiteX5" fmla="*/ 681609 w 728679"/>
                  <a:gd name="connsiteY5" fmla="*/ 1130416 h 1297537"/>
                  <a:gd name="connsiteX6" fmla="*/ 327647 w 728679"/>
                  <a:gd name="connsiteY6" fmla="*/ 1233655 h 1297537"/>
                  <a:gd name="connsiteX7" fmla="*/ 13015 w 728679"/>
                  <a:gd name="connsiteY7" fmla="*/ 1263152 h 1297537"/>
                  <a:gd name="connsiteX0" fmla="*/ 13015 w 728679"/>
                  <a:gd name="connsiteY0" fmla="*/ 1255102 h 1289487"/>
                  <a:gd name="connsiteX1" fmla="*/ 81841 w 728679"/>
                  <a:gd name="connsiteY1" fmla="*/ 738908 h 1289487"/>
                  <a:gd name="connsiteX2" fmla="*/ 282661 w 728679"/>
                  <a:gd name="connsiteY2" fmla="*/ 305712 h 1289487"/>
                  <a:gd name="connsiteX3" fmla="*/ 644724 w 728679"/>
                  <a:gd name="connsiteY3" fmla="*/ 49661 h 1289487"/>
                  <a:gd name="connsiteX4" fmla="*/ 720938 w 728679"/>
                  <a:gd name="connsiteY4" fmla="*/ 650418 h 1289487"/>
                  <a:gd name="connsiteX5" fmla="*/ 681609 w 728679"/>
                  <a:gd name="connsiteY5" fmla="*/ 1122366 h 1289487"/>
                  <a:gd name="connsiteX6" fmla="*/ 327647 w 728679"/>
                  <a:gd name="connsiteY6" fmla="*/ 1225605 h 1289487"/>
                  <a:gd name="connsiteX7" fmla="*/ 13015 w 728679"/>
                  <a:gd name="connsiteY7" fmla="*/ 1255102 h 1289487"/>
                  <a:gd name="connsiteX0" fmla="*/ 13015 w 728679"/>
                  <a:gd name="connsiteY0" fmla="*/ 1259773 h 1294158"/>
                  <a:gd name="connsiteX1" fmla="*/ 81841 w 728679"/>
                  <a:gd name="connsiteY1" fmla="*/ 743579 h 1294158"/>
                  <a:gd name="connsiteX2" fmla="*/ 282661 w 728679"/>
                  <a:gd name="connsiteY2" fmla="*/ 310383 h 1294158"/>
                  <a:gd name="connsiteX3" fmla="*/ 644724 w 728679"/>
                  <a:gd name="connsiteY3" fmla="*/ 54332 h 1294158"/>
                  <a:gd name="connsiteX4" fmla="*/ 720938 w 728679"/>
                  <a:gd name="connsiteY4" fmla="*/ 655089 h 1294158"/>
                  <a:gd name="connsiteX5" fmla="*/ 681609 w 728679"/>
                  <a:gd name="connsiteY5" fmla="*/ 1127037 h 1294158"/>
                  <a:gd name="connsiteX6" fmla="*/ 327647 w 728679"/>
                  <a:gd name="connsiteY6" fmla="*/ 1230276 h 1294158"/>
                  <a:gd name="connsiteX7" fmla="*/ 13015 w 728679"/>
                  <a:gd name="connsiteY7" fmla="*/ 1259773 h 1294158"/>
                  <a:gd name="connsiteX0" fmla="*/ 13015 w 728560"/>
                  <a:gd name="connsiteY0" fmla="*/ 1244323 h 1278708"/>
                  <a:gd name="connsiteX1" fmla="*/ 81841 w 728560"/>
                  <a:gd name="connsiteY1" fmla="*/ 728129 h 1278708"/>
                  <a:gd name="connsiteX2" fmla="*/ 282661 w 728560"/>
                  <a:gd name="connsiteY2" fmla="*/ 294933 h 1278708"/>
                  <a:gd name="connsiteX3" fmla="*/ 646426 w 728560"/>
                  <a:gd name="connsiteY3" fmla="*/ 50801 h 1278708"/>
                  <a:gd name="connsiteX4" fmla="*/ 720938 w 728560"/>
                  <a:gd name="connsiteY4" fmla="*/ 639639 h 1278708"/>
                  <a:gd name="connsiteX5" fmla="*/ 681609 w 728560"/>
                  <a:gd name="connsiteY5" fmla="*/ 1111587 h 1278708"/>
                  <a:gd name="connsiteX6" fmla="*/ 327647 w 728560"/>
                  <a:gd name="connsiteY6" fmla="*/ 1214826 h 1278708"/>
                  <a:gd name="connsiteX7" fmla="*/ 13015 w 728560"/>
                  <a:gd name="connsiteY7" fmla="*/ 1244323 h 1278708"/>
                  <a:gd name="connsiteX0" fmla="*/ 13015 w 729399"/>
                  <a:gd name="connsiteY0" fmla="*/ 1252016 h 1286401"/>
                  <a:gd name="connsiteX1" fmla="*/ 81841 w 729399"/>
                  <a:gd name="connsiteY1" fmla="*/ 735822 h 1286401"/>
                  <a:gd name="connsiteX2" fmla="*/ 282661 w 729399"/>
                  <a:gd name="connsiteY2" fmla="*/ 302626 h 1286401"/>
                  <a:gd name="connsiteX3" fmla="*/ 634507 w 729399"/>
                  <a:gd name="connsiteY3" fmla="*/ 49981 h 1286401"/>
                  <a:gd name="connsiteX4" fmla="*/ 720938 w 729399"/>
                  <a:gd name="connsiteY4" fmla="*/ 647332 h 1286401"/>
                  <a:gd name="connsiteX5" fmla="*/ 681609 w 729399"/>
                  <a:gd name="connsiteY5" fmla="*/ 1119280 h 1286401"/>
                  <a:gd name="connsiteX6" fmla="*/ 327647 w 729399"/>
                  <a:gd name="connsiteY6" fmla="*/ 1222519 h 1286401"/>
                  <a:gd name="connsiteX7" fmla="*/ 13015 w 729399"/>
                  <a:gd name="connsiteY7" fmla="*/ 1252016 h 1286401"/>
                  <a:gd name="connsiteX0" fmla="*/ 13015 w 729399"/>
                  <a:gd name="connsiteY0" fmla="*/ 1255543 h 1289928"/>
                  <a:gd name="connsiteX1" fmla="*/ 81841 w 729399"/>
                  <a:gd name="connsiteY1" fmla="*/ 739349 h 1289928"/>
                  <a:gd name="connsiteX2" fmla="*/ 282661 w 729399"/>
                  <a:gd name="connsiteY2" fmla="*/ 306153 h 1289928"/>
                  <a:gd name="connsiteX3" fmla="*/ 634507 w 729399"/>
                  <a:gd name="connsiteY3" fmla="*/ 53508 h 1289928"/>
                  <a:gd name="connsiteX4" fmla="*/ 720938 w 729399"/>
                  <a:gd name="connsiteY4" fmla="*/ 650859 h 1289928"/>
                  <a:gd name="connsiteX5" fmla="*/ 681609 w 729399"/>
                  <a:gd name="connsiteY5" fmla="*/ 1122807 h 1289928"/>
                  <a:gd name="connsiteX6" fmla="*/ 327647 w 729399"/>
                  <a:gd name="connsiteY6" fmla="*/ 1226046 h 1289928"/>
                  <a:gd name="connsiteX7" fmla="*/ 13015 w 729399"/>
                  <a:gd name="connsiteY7" fmla="*/ 1255543 h 1289928"/>
                  <a:gd name="connsiteX0" fmla="*/ 38249 w 754633"/>
                  <a:gd name="connsiteY0" fmla="*/ 1255543 h 1305777"/>
                  <a:gd name="connsiteX1" fmla="*/ 107075 w 754633"/>
                  <a:gd name="connsiteY1" fmla="*/ 739349 h 1305777"/>
                  <a:gd name="connsiteX2" fmla="*/ 307895 w 754633"/>
                  <a:gd name="connsiteY2" fmla="*/ 306153 h 1305777"/>
                  <a:gd name="connsiteX3" fmla="*/ 659741 w 754633"/>
                  <a:gd name="connsiteY3" fmla="*/ 53508 h 1305777"/>
                  <a:gd name="connsiteX4" fmla="*/ 746172 w 754633"/>
                  <a:gd name="connsiteY4" fmla="*/ 650859 h 1305777"/>
                  <a:gd name="connsiteX5" fmla="*/ 706843 w 754633"/>
                  <a:gd name="connsiteY5" fmla="*/ 1122807 h 1305777"/>
                  <a:gd name="connsiteX6" fmla="*/ 352881 w 754633"/>
                  <a:gd name="connsiteY6" fmla="*/ 1226046 h 1305777"/>
                  <a:gd name="connsiteX7" fmla="*/ 38249 w 754633"/>
                  <a:gd name="connsiteY7" fmla="*/ 1255543 h 1305777"/>
                  <a:gd name="connsiteX0" fmla="*/ 39925 w 746093"/>
                  <a:gd name="connsiteY0" fmla="*/ 1284490 h 1328775"/>
                  <a:gd name="connsiteX1" fmla="*/ 98535 w 746093"/>
                  <a:gd name="connsiteY1" fmla="*/ 739349 h 1328775"/>
                  <a:gd name="connsiteX2" fmla="*/ 299355 w 746093"/>
                  <a:gd name="connsiteY2" fmla="*/ 306153 h 1328775"/>
                  <a:gd name="connsiteX3" fmla="*/ 651201 w 746093"/>
                  <a:gd name="connsiteY3" fmla="*/ 53508 h 1328775"/>
                  <a:gd name="connsiteX4" fmla="*/ 737632 w 746093"/>
                  <a:gd name="connsiteY4" fmla="*/ 650859 h 1328775"/>
                  <a:gd name="connsiteX5" fmla="*/ 698303 w 746093"/>
                  <a:gd name="connsiteY5" fmla="*/ 1122807 h 1328775"/>
                  <a:gd name="connsiteX6" fmla="*/ 344341 w 746093"/>
                  <a:gd name="connsiteY6" fmla="*/ 1226046 h 1328775"/>
                  <a:gd name="connsiteX7" fmla="*/ 39925 w 746093"/>
                  <a:gd name="connsiteY7" fmla="*/ 1284490 h 1328775"/>
                  <a:gd name="connsiteX0" fmla="*/ 24367 w 730535"/>
                  <a:gd name="connsiteY0" fmla="*/ 1284490 h 1329514"/>
                  <a:gd name="connsiteX1" fmla="*/ 82977 w 730535"/>
                  <a:gd name="connsiteY1" fmla="*/ 739349 h 1329514"/>
                  <a:gd name="connsiteX2" fmla="*/ 283797 w 730535"/>
                  <a:gd name="connsiteY2" fmla="*/ 306153 h 1329514"/>
                  <a:gd name="connsiteX3" fmla="*/ 635643 w 730535"/>
                  <a:gd name="connsiteY3" fmla="*/ 53508 h 1329514"/>
                  <a:gd name="connsiteX4" fmla="*/ 722074 w 730535"/>
                  <a:gd name="connsiteY4" fmla="*/ 650859 h 1329514"/>
                  <a:gd name="connsiteX5" fmla="*/ 682745 w 730535"/>
                  <a:gd name="connsiteY5" fmla="*/ 1122807 h 1329514"/>
                  <a:gd name="connsiteX6" fmla="*/ 328783 w 730535"/>
                  <a:gd name="connsiteY6" fmla="*/ 1226046 h 1329514"/>
                  <a:gd name="connsiteX7" fmla="*/ 24367 w 730535"/>
                  <a:gd name="connsiteY7" fmla="*/ 1284490 h 1329514"/>
                  <a:gd name="connsiteX0" fmla="*/ 19253 w 725421"/>
                  <a:gd name="connsiteY0" fmla="*/ 1284490 h 1329514"/>
                  <a:gd name="connsiteX1" fmla="*/ 77863 w 725421"/>
                  <a:gd name="connsiteY1" fmla="*/ 739349 h 1329514"/>
                  <a:gd name="connsiteX2" fmla="*/ 278683 w 725421"/>
                  <a:gd name="connsiteY2" fmla="*/ 306153 h 1329514"/>
                  <a:gd name="connsiteX3" fmla="*/ 630529 w 725421"/>
                  <a:gd name="connsiteY3" fmla="*/ 53508 h 1329514"/>
                  <a:gd name="connsiteX4" fmla="*/ 716960 w 725421"/>
                  <a:gd name="connsiteY4" fmla="*/ 650859 h 1329514"/>
                  <a:gd name="connsiteX5" fmla="*/ 677631 w 725421"/>
                  <a:gd name="connsiteY5" fmla="*/ 1122807 h 1329514"/>
                  <a:gd name="connsiteX6" fmla="*/ 323669 w 725421"/>
                  <a:gd name="connsiteY6" fmla="*/ 1226046 h 1329514"/>
                  <a:gd name="connsiteX7" fmla="*/ 19253 w 725421"/>
                  <a:gd name="connsiteY7" fmla="*/ 1284490 h 1329514"/>
                  <a:gd name="connsiteX0" fmla="*/ 19253 w 725421"/>
                  <a:gd name="connsiteY0" fmla="*/ 1284490 h 1319212"/>
                  <a:gd name="connsiteX1" fmla="*/ 77863 w 725421"/>
                  <a:gd name="connsiteY1" fmla="*/ 739349 h 1319212"/>
                  <a:gd name="connsiteX2" fmla="*/ 278683 w 725421"/>
                  <a:gd name="connsiteY2" fmla="*/ 306153 h 1319212"/>
                  <a:gd name="connsiteX3" fmla="*/ 630529 w 725421"/>
                  <a:gd name="connsiteY3" fmla="*/ 53508 h 1319212"/>
                  <a:gd name="connsiteX4" fmla="*/ 716960 w 725421"/>
                  <a:gd name="connsiteY4" fmla="*/ 650859 h 1319212"/>
                  <a:gd name="connsiteX5" fmla="*/ 677631 w 725421"/>
                  <a:gd name="connsiteY5" fmla="*/ 1122807 h 1319212"/>
                  <a:gd name="connsiteX6" fmla="*/ 323669 w 725421"/>
                  <a:gd name="connsiteY6" fmla="*/ 1226046 h 1319212"/>
                  <a:gd name="connsiteX7" fmla="*/ 19253 w 725421"/>
                  <a:gd name="connsiteY7" fmla="*/ 1284490 h 1319212"/>
                  <a:gd name="connsiteX0" fmla="*/ 14808 w 720976"/>
                  <a:gd name="connsiteY0" fmla="*/ 1284490 h 1319141"/>
                  <a:gd name="connsiteX1" fmla="*/ 73418 w 720976"/>
                  <a:gd name="connsiteY1" fmla="*/ 739349 h 1319141"/>
                  <a:gd name="connsiteX2" fmla="*/ 274238 w 720976"/>
                  <a:gd name="connsiteY2" fmla="*/ 306153 h 1319141"/>
                  <a:gd name="connsiteX3" fmla="*/ 626084 w 720976"/>
                  <a:gd name="connsiteY3" fmla="*/ 53508 h 1319141"/>
                  <a:gd name="connsiteX4" fmla="*/ 712515 w 720976"/>
                  <a:gd name="connsiteY4" fmla="*/ 650859 h 1319141"/>
                  <a:gd name="connsiteX5" fmla="*/ 673186 w 720976"/>
                  <a:gd name="connsiteY5" fmla="*/ 1122807 h 1319141"/>
                  <a:gd name="connsiteX6" fmla="*/ 327738 w 720976"/>
                  <a:gd name="connsiteY6" fmla="*/ 1248182 h 1319141"/>
                  <a:gd name="connsiteX7" fmla="*/ 14808 w 720976"/>
                  <a:gd name="connsiteY7" fmla="*/ 1284490 h 1319141"/>
                  <a:gd name="connsiteX0" fmla="*/ 14808 w 734367"/>
                  <a:gd name="connsiteY0" fmla="*/ 1284490 h 1317603"/>
                  <a:gd name="connsiteX1" fmla="*/ 73418 w 734367"/>
                  <a:gd name="connsiteY1" fmla="*/ 739349 h 1317603"/>
                  <a:gd name="connsiteX2" fmla="*/ 274238 w 734367"/>
                  <a:gd name="connsiteY2" fmla="*/ 306153 h 1317603"/>
                  <a:gd name="connsiteX3" fmla="*/ 626084 w 734367"/>
                  <a:gd name="connsiteY3" fmla="*/ 53508 h 1317603"/>
                  <a:gd name="connsiteX4" fmla="*/ 712515 w 734367"/>
                  <a:gd name="connsiteY4" fmla="*/ 650859 h 1317603"/>
                  <a:gd name="connsiteX5" fmla="*/ 697025 w 734367"/>
                  <a:gd name="connsiteY5" fmla="*/ 1173890 h 1317603"/>
                  <a:gd name="connsiteX6" fmla="*/ 327738 w 734367"/>
                  <a:gd name="connsiteY6" fmla="*/ 1248182 h 1317603"/>
                  <a:gd name="connsiteX7" fmla="*/ 14808 w 734367"/>
                  <a:gd name="connsiteY7" fmla="*/ 1284490 h 1317603"/>
                  <a:gd name="connsiteX0" fmla="*/ 14808 w 734367"/>
                  <a:gd name="connsiteY0" fmla="*/ 1284490 h 1317603"/>
                  <a:gd name="connsiteX1" fmla="*/ 73418 w 734367"/>
                  <a:gd name="connsiteY1" fmla="*/ 739349 h 1317603"/>
                  <a:gd name="connsiteX2" fmla="*/ 274238 w 734367"/>
                  <a:gd name="connsiteY2" fmla="*/ 306153 h 1317603"/>
                  <a:gd name="connsiteX3" fmla="*/ 626084 w 734367"/>
                  <a:gd name="connsiteY3" fmla="*/ 53508 h 1317603"/>
                  <a:gd name="connsiteX4" fmla="*/ 712515 w 734367"/>
                  <a:gd name="connsiteY4" fmla="*/ 650859 h 1317603"/>
                  <a:gd name="connsiteX5" fmla="*/ 697025 w 734367"/>
                  <a:gd name="connsiteY5" fmla="*/ 1173890 h 1317603"/>
                  <a:gd name="connsiteX6" fmla="*/ 327738 w 734367"/>
                  <a:gd name="connsiteY6" fmla="*/ 1248182 h 1317603"/>
                  <a:gd name="connsiteX7" fmla="*/ 14808 w 734367"/>
                  <a:gd name="connsiteY7" fmla="*/ 1284490 h 1317603"/>
                  <a:gd name="connsiteX0" fmla="*/ 14808 w 719317"/>
                  <a:gd name="connsiteY0" fmla="*/ 1284490 h 1317603"/>
                  <a:gd name="connsiteX1" fmla="*/ 73418 w 719317"/>
                  <a:gd name="connsiteY1" fmla="*/ 739349 h 1317603"/>
                  <a:gd name="connsiteX2" fmla="*/ 274238 w 719317"/>
                  <a:gd name="connsiteY2" fmla="*/ 306153 h 1317603"/>
                  <a:gd name="connsiteX3" fmla="*/ 626084 w 719317"/>
                  <a:gd name="connsiteY3" fmla="*/ 53508 h 1317603"/>
                  <a:gd name="connsiteX4" fmla="*/ 712515 w 719317"/>
                  <a:gd name="connsiteY4" fmla="*/ 650859 h 1317603"/>
                  <a:gd name="connsiteX5" fmla="*/ 697025 w 719317"/>
                  <a:gd name="connsiteY5" fmla="*/ 1173890 h 1317603"/>
                  <a:gd name="connsiteX6" fmla="*/ 327738 w 719317"/>
                  <a:gd name="connsiteY6" fmla="*/ 1248182 h 1317603"/>
                  <a:gd name="connsiteX7" fmla="*/ 14808 w 719317"/>
                  <a:gd name="connsiteY7" fmla="*/ 1284490 h 1317603"/>
                  <a:gd name="connsiteX0" fmla="*/ 13883 w 718392"/>
                  <a:gd name="connsiteY0" fmla="*/ 1248658 h 1281771"/>
                  <a:gd name="connsiteX1" fmla="*/ 72493 w 718392"/>
                  <a:gd name="connsiteY1" fmla="*/ 703517 h 1281771"/>
                  <a:gd name="connsiteX2" fmla="*/ 230743 w 718392"/>
                  <a:gd name="connsiteY2" fmla="*/ 224345 h 1281771"/>
                  <a:gd name="connsiteX3" fmla="*/ 625159 w 718392"/>
                  <a:gd name="connsiteY3" fmla="*/ 17676 h 1281771"/>
                  <a:gd name="connsiteX4" fmla="*/ 711590 w 718392"/>
                  <a:gd name="connsiteY4" fmla="*/ 615027 h 1281771"/>
                  <a:gd name="connsiteX5" fmla="*/ 696100 w 718392"/>
                  <a:gd name="connsiteY5" fmla="*/ 1138058 h 1281771"/>
                  <a:gd name="connsiteX6" fmla="*/ 326813 w 718392"/>
                  <a:gd name="connsiteY6" fmla="*/ 1212350 h 1281771"/>
                  <a:gd name="connsiteX7" fmla="*/ 13883 w 718392"/>
                  <a:gd name="connsiteY7" fmla="*/ 1248658 h 1281771"/>
                  <a:gd name="connsiteX0" fmla="*/ 13883 w 718642"/>
                  <a:gd name="connsiteY0" fmla="*/ 1273635 h 1306748"/>
                  <a:gd name="connsiteX1" fmla="*/ 72493 w 718642"/>
                  <a:gd name="connsiteY1" fmla="*/ 728494 h 1306748"/>
                  <a:gd name="connsiteX2" fmla="*/ 230743 w 718642"/>
                  <a:gd name="connsiteY2" fmla="*/ 249322 h 1306748"/>
                  <a:gd name="connsiteX3" fmla="*/ 621753 w 718642"/>
                  <a:gd name="connsiteY3" fmla="*/ 13705 h 1306748"/>
                  <a:gd name="connsiteX4" fmla="*/ 711590 w 718642"/>
                  <a:gd name="connsiteY4" fmla="*/ 640004 h 1306748"/>
                  <a:gd name="connsiteX5" fmla="*/ 696100 w 718642"/>
                  <a:gd name="connsiteY5" fmla="*/ 1163035 h 1306748"/>
                  <a:gd name="connsiteX6" fmla="*/ 326813 w 718642"/>
                  <a:gd name="connsiteY6" fmla="*/ 1237327 h 1306748"/>
                  <a:gd name="connsiteX7" fmla="*/ 13883 w 718642"/>
                  <a:gd name="connsiteY7" fmla="*/ 1273635 h 1306748"/>
                  <a:gd name="connsiteX0" fmla="*/ 13883 w 718642"/>
                  <a:gd name="connsiteY0" fmla="*/ 1274208 h 1307321"/>
                  <a:gd name="connsiteX1" fmla="*/ 72493 w 718642"/>
                  <a:gd name="connsiteY1" fmla="*/ 729067 h 1307321"/>
                  <a:gd name="connsiteX2" fmla="*/ 230743 w 718642"/>
                  <a:gd name="connsiteY2" fmla="*/ 244786 h 1307321"/>
                  <a:gd name="connsiteX3" fmla="*/ 621753 w 718642"/>
                  <a:gd name="connsiteY3" fmla="*/ 14278 h 1307321"/>
                  <a:gd name="connsiteX4" fmla="*/ 711590 w 718642"/>
                  <a:gd name="connsiteY4" fmla="*/ 640577 h 1307321"/>
                  <a:gd name="connsiteX5" fmla="*/ 696100 w 718642"/>
                  <a:gd name="connsiteY5" fmla="*/ 1163608 h 1307321"/>
                  <a:gd name="connsiteX6" fmla="*/ 326813 w 718642"/>
                  <a:gd name="connsiteY6" fmla="*/ 1237900 h 1307321"/>
                  <a:gd name="connsiteX7" fmla="*/ 13883 w 718642"/>
                  <a:gd name="connsiteY7" fmla="*/ 1274208 h 1307321"/>
                  <a:gd name="connsiteX0" fmla="*/ 13883 w 718642"/>
                  <a:gd name="connsiteY0" fmla="*/ 1279760 h 1312873"/>
                  <a:gd name="connsiteX1" fmla="*/ 72493 w 718642"/>
                  <a:gd name="connsiteY1" fmla="*/ 734619 h 1312873"/>
                  <a:gd name="connsiteX2" fmla="*/ 230743 w 718642"/>
                  <a:gd name="connsiteY2" fmla="*/ 250338 h 1312873"/>
                  <a:gd name="connsiteX3" fmla="*/ 621753 w 718642"/>
                  <a:gd name="connsiteY3" fmla="*/ 19830 h 1312873"/>
                  <a:gd name="connsiteX4" fmla="*/ 711590 w 718642"/>
                  <a:gd name="connsiteY4" fmla="*/ 646129 h 1312873"/>
                  <a:gd name="connsiteX5" fmla="*/ 696100 w 718642"/>
                  <a:gd name="connsiteY5" fmla="*/ 1169160 h 1312873"/>
                  <a:gd name="connsiteX6" fmla="*/ 326813 w 718642"/>
                  <a:gd name="connsiteY6" fmla="*/ 1243452 h 1312873"/>
                  <a:gd name="connsiteX7" fmla="*/ 13883 w 718642"/>
                  <a:gd name="connsiteY7" fmla="*/ 1279760 h 1312873"/>
                  <a:gd name="connsiteX0" fmla="*/ 26885 w 731644"/>
                  <a:gd name="connsiteY0" fmla="*/ 1274177 h 1307538"/>
                  <a:gd name="connsiteX1" fmla="*/ 41223 w 731644"/>
                  <a:gd name="connsiteY1" fmla="*/ 725630 h 1307538"/>
                  <a:gd name="connsiteX2" fmla="*/ 243745 w 731644"/>
                  <a:gd name="connsiteY2" fmla="*/ 244755 h 1307538"/>
                  <a:gd name="connsiteX3" fmla="*/ 634755 w 731644"/>
                  <a:gd name="connsiteY3" fmla="*/ 14247 h 1307538"/>
                  <a:gd name="connsiteX4" fmla="*/ 724592 w 731644"/>
                  <a:gd name="connsiteY4" fmla="*/ 640546 h 1307538"/>
                  <a:gd name="connsiteX5" fmla="*/ 709102 w 731644"/>
                  <a:gd name="connsiteY5" fmla="*/ 1163577 h 1307538"/>
                  <a:gd name="connsiteX6" fmla="*/ 339815 w 731644"/>
                  <a:gd name="connsiteY6" fmla="*/ 1237869 h 1307538"/>
                  <a:gd name="connsiteX7" fmla="*/ 26885 w 731644"/>
                  <a:gd name="connsiteY7" fmla="*/ 1274177 h 1307538"/>
                  <a:gd name="connsiteX0" fmla="*/ 26885 w 731644"/>
                  <a:gd name="connsiteY0" fmla="*/ 1275652 h 1309013"/>
                  <a:gd name="connsiteX1" fmla="*/ 41223 w 731644"/>
                  <a:gd name="connsiteY1" fmla="*/ 727105 h 1309013"/>
                  <a:gd name="connsiteX2" fmla="*/ 243745 w 731644"/>
                  <a:gd name="connsiteY2" fmla="*/ 246230 h 1309013"/>
                  <a:gd name="connsiteX3" fmla="*/ 634755 w 731644"/>
                  <a:gd name="connsiteY3" fmla="*/ 15722 h 1309013"/>
                  <a:gd name="connsiteX4" fmla="*/ 724592 w 731644"/>
                  <a:gd name="connsiteY4" fmla="*/ 642021 h 1309013"/>
                  <a:gd name="connsiteX5" fmla="*/ 709102 w 731644"/>
                  <a:gd name="connsiteY5" fmla="*/ 1165052 h 1309013"/>
                  <a:gd name="connsiteX6" fmla="*/ 339815 w 731644"/>
                  <a:gd name="connsiteY6" fmla="*/ 1239344 h 1309013"/>
                  <a:gd name="connsiteX7" fmla="*/ 26885 w 731644"/>
                  <a:gd name="connsiteY7" fmla="*/ 1275652 h 1309013"/>
                  <a:gd name="connsiteX0" fmla="*/ 26963 w 731722"/>
                  <a:gd name="connsiteY0" fmla="*/ 1273396 h 1306757"/>
                  <a:gd name="connsiteX1" fmla="*/ 41301 w 731722"/>
                  <a:gd name="connsiteY1" fmla="*/ 724849 h 1306757"/>
                  <a:gd name="connsiteX2" fmla="*/ 245526 w 731722"/>
                  <a:gd name="connsiteY2" fmla="*/ 262705 h 1306757"/>
                  <a:gd name="connsiteX3" fmla="*/ 634833 w 731722"/>
                  <a:gd name="connsiteY3" fmla="*/ 13466 h 1306757"/>
                  <a:gd name="connsiteX4" fmla="*/ 724670 w 731722"/>
                  <a:gd name="connsiteY4" fmla="*/ 639765 h 1306757"/>
                  <a:gd name="connsiteX5" fmla="*/ 709180 w 731722"/>
                  <a:gd name="connsiteY5" fmla="*/ 1162796 h 1306757"/>
                  <a:gd name="connsiteX6" fmla="*/ 339893 w 731722"/>
                  <a:gd name="connsiteY6" fmla="*/ 1237088 h 1306757"/>
                  <a:gd name="connsiteX7" fmla="*/ 26963 w 731722"/>
                  <a:gd name="connsiteY7" fmla="*/ 1273396 h 1306757"/>
                  <a:gd name="connsiteX0" fmla="*/ 26963 w 731722"/>
                  <a:gd name="connsiteY0" fmla="*/ 1305320 h 1338681"/>
                  <a:gd name="connsiteX1" fmla="*/ 41301 w 731722"/>
                  <a:gd name="connsiteY1" fmla="*/ 756773 h 1338681"/>
                  <a:gd name="connsiteX2" fmla="*/ 245526 w 731722"/>
                  <a:gd name="connsiteY2" fmla="*/ 294629 h 1338681"/>
                  <a:gd name="connsiteX3" fmla="*/ 634833 w 731722"/>
                  <a:gd name="connsiteY3" fmla="*/ 45390 h 1338681"/>
                  <a:gd name="connsiteX4" fmla="*/ 724670 w 731722"/>
                  <a:gd name="connsiteY4" fmla="*/ 671689 h 1338681"/>
                  <a:gd name="connsiteX5" fmla="*/ 709180 w 731722"/>
                  <a:gd name="connsiteY5" fmla="*/ 1194720 h 1338681"/>
                  <a:gd name="connsiteX6" fmla="*/ 339893 w 731722"/>
                  <a:gd name="connsiteY6" fmla="*/ 1269012 h 1338681"/>
                  <a:gd name="connsiteX7" fmla="*/ 26963 w 731722"/>
                  <a:gd name="connsiteY7" fmla="*/ 1305320 h 1338681"/>
                  <a:gd name="connsiteX0" fmla="*/ 26963 w 731722"/>
                  <a:gd name="connsiteY0" fmla="*/ 1297319 h 1330680"/>
                  <a:gd name="connsiteX1" fmla="*/ 41301 w 731722"/>
                  <a:gd name="connsiteY1" fmla="*/ 748772 h 1330680"/>
                  <a:gd name="connsiteX2" fmla="*/ 245526 w 731722"/>
                  <a:gd name="connsiteY2" fmla="*/ 286628 h 1330680"/>
                  <a:gd name="connsiteX3" fmla="*/ 634833 w 731722"/>
                  <a:gd name="connsiteY3" fmla="*/ 37389 h 1330680"/>
                  <a:gd name="connsiteX4" fmla="*/ 724670 w 731722"/>
                  <a:gd name="connsiteY4" fmla="*/ 663688 h 1330680"/>
                  <a:gd name="connsiteX5" fmla="*/ 709180 w 731722"/>
                  <a:gd name="connsiteY5" fmla="*/ 1186719 h 1330680"/>
                  <a:gd name="connsiteX6" fmla="*/ 339893 w 731722"/>
                  <a:gd name="connsiteY6" fmla="*/ 1261011 h 1330680"/>
                  <a:gd name="connsiteX7" fmla="*/ 26963 w 731722"/>
                  <a:gd name="connsiteY7" fmla="*/ 1297319 h 1330680"/>
                  <a:gd name="connsiteX0" fmla="*/ 27211 w 731970"/>
                  <a:gd name="connsiteY0" fmla="*/ 1297319 h 1321716"/>
                  <a:gd name="connsiteX1" fmla="*/ 41549 w 731970"/>
                  <a:gd name="connsiteY1" fmla="*/ 748772 h 1321716"/>
                  <a:gd name="connsiteX2" fmla="*/ 245774 w 731970"/>
                  <a:gd name="connsiteY2" fmla="*/ 286628 h 1321716"/>
                  <a:gd name="connsiteX3" fmla="*/ 635081 w 731970"/>
                  <a:gd name="connsiteY3" fmla="*/ 37389 h 1321716"/>
                  <a:gd name="connsiteX4" fmla="*/ 724918 w 731970"/>
                  <a:gd name="connsiteY4" fmla="*/ 663688 h 1321716"/>
                  <a:gd name="connsiteX5" fmla="*/ 709428 w 731970"/>
                  <a:gd name="connsiteY5" fmla="*/ 1186719 h 1321716"/>
                  <a:gd name="connsiteX6" fmla="*/ 343547 w 731970"/>
                  <a:gd name="connsiteY6" fmla="*/ 1221847 h 1321716"/>
                  <a:gd name="connsiteX7" fmla="*/ 27211 w 731970"/>
                  <a:gd name="connsiteY7" fmla="*/ 1297319 h 1321716"/>
                  <a:gd name="connsiteX0" fmla="*/ 27211 w 726704"/>
                  <a:gd name="connsiteY0" fmla="*/ 1297319 h 1322553"/>
                  <a:gd name="connsiteX1" fmla="*/ 41549 w 726704"/>
                  <a:gd name="connsiteY1" fmla="*/ 748772 h 1322553"/>
                  <a:gd name="connsiteX2" fmla="*/ 245774 w 726704"/>
                  <a:gd name="connsiteY2" fmla="*/ 286628 h 1322553"/>
                  <a:gd name="connsiteX3" fmla="*/ 635081 w 726704"/>
                  <a:gd name="connsiteY3" fmla="*/ 37389 h 1322553"/>
                  <a:gd name="connsiteX4" fmla="*/ 724918 w 726704"/>
                  <a:gd name="connsiteY4" fmla="*/ 663688 h 1322553"/>
                  <a:gd name="connsiteX5" fmla="*/ 620883 w 726704"/>
                  <a:gd name="connsiteY5" fmla="*/ 1144149 h 1322553"/>
                  <a:gd name="connsiteX6" fmla="*/ 343547 w 726704"/>
                  <a:gd name="connsiteY6" fmla="*/ 1221847 h 1322553"/>
                  <a:gd name="connsiteX7" fmla="*/ 27211 w 726704"/>
                  <a:gd name="connsiteY7" fmla="*/ 1297319 h 1322553"/>
                  <a:gd name="connsiteX0" fmla="*/ 27211 w 726704"/>
                  <a:gd name="connsiteY0" fmla="*/ 1297319 h 1322553"/>
                  <a:gd name="connsiteX1" fmla="*/ 41549 w 726704"/>
                  <a:gd name="connsiteY1" fmla="*/ 748772 h 1322553"/>
                  <a:gd name="connsiteX2" fmla="*/ 245774 w 726704"/>
                  <a:gd name="connsiteY2" fmla="*/ 286628 h 1322553"/>
                  <a:gd name="connsiteX3" fmla="*/ 635081 w 726704"/>
                  <a:gd name="connsiteY3" fmla="*/ 37389 h 1322553"/>
                  <a:gd name="connsiteX4" fmla="*/ 724918 w 726704"/>
                  <a:gd name="connsiteY4" fmla="*/ 663688 h 1322553"/>
                  <a:gd name="connsiteX5" fmla="*/ 620883 w 726704"/>
                  <a:gd name="connsiteY5" fmla="*/ 1144149 h 1322553"/>
                  <a:gd name="connsiteX6" fmla="*/ 343547 w 726704"/>
                  <a:gd name="connsiteY6" fmla="*/ 1221847 h 1322553"/>
                  <a:gd name="connsiteX7" fmla="*/ 27211 w 726704"/>
                  <a:gd name="connsiteY7" fmla="*/ 1297319 h 1322553"/>
                  <a:gd name="connsiteX0" fmla="*/ 27211 w 733284"/>
                  <a:gd name="connsiteY0" fmla="*/ 1297319 h 1322553"/>
                  <a:gd name="connsiteX1" fmla="*/ 41549 w 733284"/>
                  <a:gd name="connsiteY1" fmla="*/ 748772 h 1322553"/>
                  <a:gd name="connsiteX2" fmla="*/ 245774 w 733284"/>
                  <a:gd name="connsiteY2" fmla="*/ 286628 h 1322553"/>
                  <a:gd name="connsiteX3" fmla="*/ 635081 w 733284"/>
                  <a:gd name="connsiteY3" fmla="*/ 37389 h 1322553"/>
                  <a:gd name="connsiteX4" fmla="*/ 724918 w 733284"/>
                  <a:gd name="connsiteY4" fmla="*/ 663688 h 1322553"/>
                  <a:gd name="connsiteX5" fmla="*/ 620883 w 733284"/>
                  <a:gd name="connsiteY5" fmla="*/ 1144149 h 1322553"/>
                  <a:gd name="connsiteX6" fmla="*/ 343547 w 733284"/>
                  <a:gd name="connsiteY6" fmla="*/ 1221847 h 1322553"/>
                  <a:gd name="connsiteX7" fmla="*/ 27211 w 733284"/>
                  <a:gd name="connsiteY7" fmla="*/ 1297319 h 1322553"/>
                  <a:gd name="connsiteX0" fmla="*/ 38416 w 744489"/>
                  <a:gd name="connsiteY0" fmla="*/ 1297319 h 1344722"/>
                  <a:gd name="connsiteX1" fmla="*/ 52754 w 744489"/>
                  <a:gd name="connsiteY1" fmla="*/ 748772 h 1344722"/>
                  <a:gd name="connsiteX2" fmla="*/ 256979 w 744489"/>
                  <a:gd name="connsiteY2" fmla="*/ 286628 h 1344722"/>
                  <a:gd name="connsiteX3" fmla="*/ 646286 w 744489"/>
                  <a:gd name="connsiteY3" fmla="*/ 37389 h 1344722"/>
                  <a:gd name="connsiteX4" fmla="*/ 736123 w 744489"/>
                  <a:gd name="connsiteY4" fmla="*/ 663688 h 1344722"/>
                  <a:gd name="connsiteX5" fmla="*/ 632088 w 744489"/>
                  <a:gd name="connsiteY5" fmla="*/ 1144149 h 1344722"/>
                  <a:gd name="connsiteX6" fmla="*/ 354752 w 744489"/>
                  <a:gd name="connsiteY6" fmla="*/ 1221847 h 1344722"/>
                  <a:gd name="connsiteX7" fmla="*/ 38416 w 744489"/>
                  <a:gd name="connsiteY7" fmla="*/ 1297319 h 1344722"/>
                  <a:gd name="connsiteX0" fmla="*/ 32904 w 762816"/>
                  <a:gd name="connsiteY0" fmla="*/ 1253046 h 1307808"/>
                  <a:gd name="connsiteX1" fmla="*/ 71081 w 762816"/>
                  <a:gd name="connsiteY1" fmla="*/ 748772 h 1307808"/>
                  <a:gd name="connsiteX2" fmla="*/ 275306 w 762816"/>
                  <a:gd name="connsiteY2" fmla="*/ 286628 h 1307808"/>
                  <a:gd name="connsiteX3" fmla="*/ 664613 w 762816"/>
                  <a:gd name="connsiteY3" fmla="*/ 37389 h 1307808"/>
                  <a:gd name="connsiteX4" fmla="*/ 754450 w 762816"/>
                  <a:gd name="connsiteY4" fmla="*/ 663688 h 1307808"/>
                  <a:gd name="connsiteX5" fmla="*/ 650415 w 762816"/>
                  <a:gd name="connsiteY5" fmla="*/ 1144149 h 1307808"/>
                  <a:gd name="connsiteX6" fmla="*/ 373079 w 762816"/>
                  <a:gd name="connsiteY6" fmla="*/ 1221847 h 1307808"/>
                  <a:gd name="connsiteX7" fmla="*/ 32904 w 762816"/>
                  <a:gd name="connsiteY7" fmla="*/ 1253046 h 1307808"/>
                  <a:gd name="connsiteX0" fmla="*/ 21594 w 751506"/>
                  <a:gd name="connsiteY0" fmla="*/ 1253046 h 1308561"/>
                  <a:gd name="connsiteX1" fmla="*/ 59771 w 751506"/>
                  <a:gd name="connsiteY1" fmla="*/ 748772 h 1308561"/>
                  <a:gd name="connsiteX2" fmla="*/ 263996 w 751506"/>
                  <a:gd name="connsiteY2" fmla="*/ 286628 h 1308561"/>
                  <a:gd name="connsiteX3" fmla="*/ 653303 w 751506"/>
                  <a:gd name="connsiteY3" fmla="*/ 37389 h 1308561"/>
                  <a:gd name="connsiteX4" fmla="*/ 743140 w 751506"/>
                  <a:gd name="connsiteY4" fmla="*/ 663688 h 1308561"/>
                  <a:gd name="connsiteX5" fmla="*/ 639105 w 751506"/>
                  <a:gd name="connsiteY5" fmla="*/ 1144149 h 1308561"/>
                  <a:gd name="connsiteX6" fmla="*/ 361769 w 751506"/>
                  <a:gd name="connsiteY6" fmla="*/ 1221847 h 1308561"/>
                  <a:gd name="connsiteX7" fmla="*/ 21594 w 751506"/>
                  <a:gd name="connsiteY7" fmla="*/ 1253046 h 1308561"/>
                  <a:gd name="connsiteX0" fmla="*/ 23853 w 753765"/>
                  <a:gd name="connsiteY0" fmla="*/ 1253046 h 1313836"/>
                  <a:gd name="connsiteX1" fmla="*/ 62030 w 753765"/>
                  <a:gd name="connsiteY1" fmla="*/ 748772 h 1313836"/>
                  <a:gd name="connsiteX2" fmla="*/ 266255 w 753765"/>
                  <a:gd name="connsiteY2" fmla="*/ 286628 h 1313836"/>
                  <a:gd name="connsiteX3" fmla="*/ 655562 w 753765"/>
                  <a:gd name="connsiteY3" fmla="*/ 37389 h 1313836"/>
                  <a:gd name="connsiteX4" fmla="*/ 745399 w 753765"/>
                  <a:gd name="connsiteY4" fmla="*/ 663688 h 1313836"/>
                  <a:gd name="connsiteX5" fmla="*/ 641364 w 753765"/>
                  <a:gd name="connsiteY5" fmla="*/ 1144149 h 1313836"/>
                  <a:gd name="connsiteX6" fmla="*/ 364028 w 753765"/>
                  <a:gd name="connsiteY6" fmla="*/ 1221847 h 1313836"/>
                  <a:gd name="connsiteX7" fmla="*/ 23853 w 753765"/>
                  <a:gd name="connsiteY7" fmla="*/ 1253046 h 131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53765" h="1313836">
                    <a:moveTo>
                      <a:pt x="23853" y="1253046"/>
                    </a:moveTo>
                    <a:cubicBezTo>
                      <a:pt x="-31589" y="1107790"/>
                      <a:pt x="21630" y="909842"/>
                      <a:pt x="62030" y="748772"/>
                    </a:cubicBezTo>
                    <a:cubicBezTo>
                      <a:pt x="102430" y="587702"/>
                      <a:pt x="187766" y="429032"/>
                      <a:pt x="266255" y="286628"/>
                    </a:cubicBezTo>
                    <a:cubicBezTo>
                      <a:pt x="344744" y="144224"/>
                      <a:pt x="550163" y="-91863"/>
                      <a:pt x="655562" y="37389"/>
                    </a:cubicBezTo>
                    <a:cubicBezTo>
                      <a:pt x="760961" y="166641"/>
                      <a:pt x="763090" y="479228"/>
                      <a:pt x="745399" y="663688"/>
                    </a:cubicBezTo>
                    <a:cubicBezTo>
                      <a:pt x="727708" y="848148"/>
                      <a:pt x="666046" y="1026148"/>
                      <a:pt x="641364" y="1144149"/>
                    </a:cubicBezTo>
                    <a:cubicBezTo>
                      <a:pt x="575816" y="1211065"/>
                      <a:pt x="466946" y="1203698"/>
                      <a:pt x="364028" y="1221847"/>
                    </a:cubicBezTo>
                    <a:cubicBezTo>
                      <a:pt x="261110" y="1239996"/>
                      <a:pt x="79295" y="1398302"/>
                      <a:pt x="23853" y="125304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</a:schemeClr>
                  </a:gs>
                  <a:gs pos="8500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40000"/>
                      <a:lumOff val="60000"/>
                    </a:schemeClr>
                  </a:gs>
                </a:gsLst>
                <a:path path="circle">
                  <a:fillToRect l="50000" t="50000" r="50000" b="50000"/>
                </a:path>
              </a:gra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33" name="Freeform 332"/>
              <p:cNvSpPr/>
              <p:nvPr/>
            </p:nvSpPr>
            <p:spPr>
              <a:xfrm>
                <a:off x="2600556" y="2879144"/>
                <a:ext cx="379043" cy="636845"/>
              </a:xfrm>
              <a:custGeom>
                <a:avLst/>
                <a:gdLst>
                  <a:gd name="connsiteX0" fmla="*/ 372912 w 372912"/>
                  <a:gd name="connsiteY0" fmla="*/ 636845 h 636845"/>
                  <a:gd name="connsiteX1" fmla="*/ 231580 w 372912"/>
                  <a:gd name="connsiteY1" fmla="*/ 224769 h 636845"/>
                  <a:gd name="connsiteX2" fmla="*/ 0 w 372912"/>
                  <a:gd name="connsiteY2" fmla="*/ 0 h 636845"/>
                  <a:gd name="connsiteX0" fmla="*/ 372912 w 372912"/>
                  <a:gd name="connsiteY0" fmla="*/ 636845 h 636845"/>
                  <a:gd name="connsiteX1" fmla="*/ 231580 w 372912"/>
                  <a:gd name="connsiteY1" fmla="*/ 224769 h 636845"/>
                  <a:gd name="connsiteX2" fmla="*/ 0 w 372912"/>
                  <a:gd name="connsiteY2" fmla="*/ 0 h 636845"/>
                  <a:gd name="connsiteX0" fmla="*/ 372912 w 379043"/>
                  <a:gd name="connsiteY0" fmla="*/ 636845 h 636845"/>
                  <a:gd name="connsiteX1" fmla="*/ 231580 w 379043"/>
                  <a:gd name="connsiteY1" fmla="*/ 224769 h 636845"/>
                  <a:gd name="connsiteX2" fmla="*/ 0 w 379043"/>
                  <a:gd name="connsiteY2" fmla="*/ 0 h 636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9043" h="636845">
                    <a:moveTo>
                      <a:pt x="372912" y="636845"/>
                    </a:moveTo>
                    <a:cubicBezTo>
                      <a:pt x="406542" y="471957"/>
                      <a:pt x="293732" y="330910"/>
                      <a:pt x="231580" y="224769"/>
                    </a:cubicBezTo>
                    <a:cubicBezTo>
                      <a:pt x="169428" y="118628"/>
                      <a:pt x="193692" y="38881"/>
                      <a:pt x="0" y="0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sp>
        <p:nvSpPr>
          <p:cNvPr id="327" name="Freeform 326"/>
          <p:cNvSpPr/>
          <p:nvPr/>
        </p:nvSpPr>
        <p:spPr>
          <a:xfrm>
            <a:off x="19750823" y="19869994"/>
            <a:ext cx="9496087" cy="2949469"/>
          </a:xfrm>
          <a:custGeom>
            <a:avLst/>
            <a:gdLst>
              <a:gd name="connsiteX0" fmla="*/ 9258 w 1674285"/>
              <a:gd name="connsiteY0" fmla="*/ 549738 h 549738"/>
              <a:gd name="connsiteX1" fmla="*/ 132088 w 1674285"/>
              <a:gd name="connsiteY1" fmla="*/ 99362 h 549738"/>
              <a:gd name="connsiteX2" fmla="*/ 930482 w 1674285"/>
              <a:gd name="connsiteY2" fmla="*/ 3827 h 549738"/>
              <a:gd name="connsiteX3" fmla="*/ 1517335 w 1674285"/>
              <a:gd name="connsiteY3" fmla="*/ 72066 h 549738"/>
              <a:gd name="connsiteX4" fmla="*/ 1674285 w 1674285"/>
              <a:gd name="connsiteY4" fmla="*/ 529266 h 549738"/>
              <a:gd name="connsiteX0" fmla="*/ 23331 w 1688358"/>
              <a:gd name="connsiteY0" fmla="*/ 549738 h 549738"/>
              <a:gd name="connsiteX1" fmla="*/ 146161 w 1688358"/>
              <a:gd name="connsiteY1" fmla="*/ 99362 h 549738"/>
              <a:gd name="connsiteX2" fmla="*/ 944555 w 1688358"/>
              <a:gd name="connsiteY2" fmla="*/ 3827 h 549738"/>
              <a:gd name="connsiteX3" fmla="*/ 1531408 w 1688358"/>
              <a:gd name="connsiteY3" fmla="*/ 72066 h 549738"/>
              <a:gd name="connsiteX4" fmla="*/ 1688358 w 1688358"/>
              <a:gd name="connsiteY4" fmla="*/ 529266 h 549738"/>
              <a:gd name="connsiteX0" fmla="*/ 16241 w 1681268"/>
              <a:gd name="connsiteY0" fmla="*/ 554755 h 554755"/>
              <a:gd name="connsiteX1" fmla="*/ 139071 w 1681268"/>
              <a:gd name="connsiteY1" fmla="*/ 104379 h 554755"/>
              <a:gd name="connsiteX2" fmla="*/ 937465 w 1681268"/>
              <a:gd name="connsiteY2" fmla="*/ 8844 h 554755"/>
              <a:gd name="connsiteX3" fmla="*/ 1524318 w 1681268"/>
              <a:gd name="connsiteY3" fmla="*/ 77083 h 554755"/>
              <a:gd name="connsiteX4" fmla="*/ 1681268 w 1681268"/>
              <a:gd name="connsiteY4" fmla="*/ 534283 h 554755"/>
              <a:gd name="connsiteX0" fmla="*/ 9259 w 1674286"/>
              <a:gd name="connsiteY0" fmla="*/ 540803 h 540803"/>
              <a:gd name="connsiteX1" fmla="*/ 132089 w 1674286"/>
              <a:gd name="connsiteY1" fmla="*/ 99363 h 540803"/>
              <a:gd name="connsiteX2" fmla="*/ 930483 w 1674286"/>
              <a:gd name="connsiteY2" fmla="*/ 3828 h 540803"/>
              <a:gd name="connsiteX3" fmla="*/ 1517336 w 1674286"/>
              <a:gd name="connsiteY3" fmla="*/ 72067 h 540803"/>
              <a:gd name="connsiteX4" fmla="*/ 1674286 w 1674286"/>
              <a:gd name="connsiteY4" fmla="*/ 529267 h 540803"/>
              <a:gd name="connsiteX0" fmla="*/ 0 w 1665027"/>
              <a:gd name="connsiteY0" fmla="*/ 540803 h 540803"/>
              <a:gd name="connsiteX1" fmla="*/ 122830 w 1665027"/>
              <a:gd name="connsiteY1" fmla="*/ 99363 h 540803"/>
              <a:gd name="connsiteX2" fmla="*/ 921224 w 1665027"/>
              <a:gd name="connsiteY2" fmla="*/ 3828 h 540803"/>
              <a:gd name="connsiteX3" fmla="*/ 1508077 w 1665027"/>
              <a:gd name="connsiteY3" fmla="*/ 72067 h 540803"/>
              <a:gd name="connsiteX4" fmla="*/ 1665027 w 1665027"/>
              <a:gd name="connsiteY4" fmla="*/ 529267 h 540803"/>
              <a:gd name="connsiteX0" fmla="*/ 0 w 1665027"/>
              <a:gd name="connsiteY0" fmla="*/ 591029 h 591029"/>
              <a:gd name="connsiteX1" fmla="*/ 122830 w 1665027"/>
              <a:gd name="connsiteY1" fmla="*/ 149589 h 591029"/>
              <a:gd name="connsiteX2" fmla="*/ 888461 w 1665027"/>
              <a:gd name="connsiteY2" fmla="*/ 441 h 591029"/>
              <a:gd name="connsiteX3" fmla="*/ 1508077 w 1665027"/>
              <a:gd name="connsiteY3" fmla="*/ 122293 h 591029"/>
              <a:gd name="connsiteX4" fmla="*/ 1665027 w 1665027"/>
              <a:gd name="connsiteY4" fmla="*/ 579493 h 591029"/>
              <a:gd name="connsiteX0" fmla="*/ 0 w 1665027"/>
              <a:gd name="connsiteY0" fmla="*/ 591374 h 591374"/>
              <a:gd name="connsiteX1" fmla="*/ 122830 w 1665027"/>
              <a:gd name="connsiteY1" fmla="*/ 149934 h 591374"/>
              <a:gd name="connsiteX2" fmla="*/ 888461 w 1665027"/>
              <a:gd name="connsiteY2" fmla="*/ 786 h 591374"/>
              <a:gd name="connsiteX3" fmla="*/ 1508077 w 1665027"/>
              <a:gd name="connsiteY3" fmla="*/ 122638 h 591374"/>
              <a:gd name="connsiteX4" fmla="*/ 1665027 w 1665027"/>
              <a:gd name="connsiteY4" fmla="*/ 579838 h 591374"/>
              <a:gd name="connsiteX0" fmla="*/ 0 w 1665027"/>
              <a:gd name="connsiteY0" fmla="*/ 591374 h 591374"/>
              <a:gd name="connsiteX1" fmla="*/ 122830 w 1665027"/>
              <a:gd name="connsiteY1" fmla="*/ 149934 h 591374"/>
              <a:gd name="connsiteX2" fmla="*/ 888461 w 1665027"/>
              <a:gd name="connsiteY2" fmla="*/ 786 h 591374"/>
              <a:gd name="connsiteX3" fmla="*/ 1508077 w 1665027"/>
              <a:gd name="connsiteY3" fmla="*/ 122638 h 591374"/>
              <a:gd name="connsiteX4" fmla="*/ 1665027 w 1665027"/>
              <a:gd name="connsiteY4" fmla="*/ 579838 h 591374"/>
              <a:gd name="connsiteX0" fmla="*/ 0 w 1665027"/>
              <a:gd name="connsiteY0" fmla="*/ 532473 h 532473"/>
              <a:gd name="connsiteX1" fmla="*/ 122830 w 1665027"/>
              <a:gd name="connsiteY1" fmla="*/ 91033 h 532473"/>
              <a:gd name="connsiteX2" fmla="*/ 899680 w 1665027"/>
              <a:gd name="connsiteY2" fmla="*/ 27449 h 532473"/>
              <a:gd name="connsiteX3" fmla="*/ 1508077 w 1665027"/>
              <a:gd name="connsiteY3" fmla="*/ 63737 h 532473"/>
              <a:gd name="connsiteX4" fmla="*/ 1665027 w 1665027"/>
              <a:gd name="connsiteY4" fmla="*/ 520937 h 532473"/>
              <a:gd name="connsiteX0" fmla="*/ 0 w 1665027"/>
              <a:gd name="connsiteY0" fmla="*/ 532473 h 532473"/>
              <a:gd name="connsiteX1" fmla="*/ 122830 w 1665027"/>
              <a:gd name="connsiteY1" fmla="*/ 91033 h 532473"/>
              <a:gd name="connsiteX2" fmla="*/ 899680 w 1665027"/>
              <a:gd name="connsiteY2" fmla="*/ 27449 h 532473"/>
              <a:gd name="connsiteX3" fmla="*/ 1508077 w 1665027"/>
              <a:gd name="connsiteY3" fmla="*/ 63737 h 532473"/>
              <a:gd name="connsiteX4" fmla="*/ 1665027 w 1665027"/>
              <a:gd name="connsiteY4" fmla="*/ 520937 h 532473"/>
              <a:gd name="connsiteX0" fmla="*/ 0 w 1665027"/>
              <a:gd name="connsiteY0" fmla="*/ 536267 h 536267"/>
              <a:gd name="connsiteX1" fmla="*/ 122830 w 1665027"/>
              <a:gd name="connsiteY1" fmla="*/ 94827 h 536267"/>
              <a:gd name="connsiteX2" fmla="*/ 899680 w 1665027"/>
              <a:gd name="connsiteY2" fmla="*/ 31243 h 536267"/>
              <a:gd name="connsiteX3" fmla="*/ 1468808 w 1665027"/>
              <a:gd name="connsiteY3" fmla="*/ 61826 h 536267"/>
              <a:gd name="connsiteX4" fmla="*/ 1665027 w 1665027"/>
              <a:gd name="connsiteY4" fmla="*/ 524731 h 536267"/>
              <a:gd name="connsiteX0" fmla="*/ 0 w 1698686"/>
              <a:gd name="connsiteY0" fmla="*/ 536267 h 536267"/>
              <a:gd name="connsiteX1" fmla="*/ 156489 w 1698686"/>
              <a:gd name="connsiteY1" fmla="*/ 94827 h 536267"/>
              <a:gd name="connsiteX2" fmla="*/ 933339 w 1698686"/>
              <a:gd name="connsiteY2" fmla="*/ 31243 h 536267"/>
              <a:gd name="connsiteX3" fmla="*/ 1502467 w 1698686"/>
              <a:gd name="connsiteY3" fmla="*/ 61826 h 536267"/>
              <a:gd name="connsiteX4" fmla="*/ 1698686 w 1698686"/>
              <a:gd name="connsiteY4" fmla="*/ 524731 h 536267"/>
              <a:gd name="connsiteX0" fmla="*/ 0 w 1698686"/>
              <a:gd name="connsiteY0" fmla="*/ 536267 h 536267"/>
              <a:gd name="connsiteX1" fmla="*/ 156489 w 1698686"/>
              <a:gd name="connsiteY1" fmla="*/ 94827 h 536267"/>
              <a:gd name="connsiteX2" fmla="*/ 933339 w 1698686"/>
              <a:gd name="connsiteY2" fmla="*/ 31243 h 536267"/>
              <a:gd name="connsiteX3" fmla="*/ 1502467 w 1698686"/>
              <a:gd name="connsiteY3" fmla="*/ 61826 h 536267"/>
              <a:gd name="connsiteX4" fmla="*/ 1698686 w 1698686"/>
              <a:gd name="connsiteY4" fmla="*/ 524731 h 536267"/>
              <a:gd name="connsiteX0" fmla="*/ 0 w 1698686"/>
              <a:gd name="connsiteY0" fmla="*/ 535127 h 535127"/>
              <a:gd name="connsiteX1" fmla="*/ 212587 w 1698686"/>
              <a:gd name="connsiteY1" fmla="*/ 70870 h 535127"/>
              <a:gd name="connsiteX2" fmla="*/ 933339 w 1698686"/>
              <a:gd name="connsiteY2" fmla="*/ 30103 h 535127"/>
              <a:gd name="connsiteX3" fmla="*/ 1502467 w 1698686"/>
              <a:gd name="connsiteY3" fmla="*/ 60686 h 535127"/>
              <a:gd name="connsiteX4" fmla="*/ 1698686 w 1698686"/>
              <a:gd name="connsiteY4" fmla="*/ 523591 h 535127"/>
              <a:gd name="connsiteX0" fmla="*/ 0 w 1698686"/>
              <a:gd name="connsiteY0" fmla="*/ 524717 h 524717"/>
              <a:gd name="connsiteX1" fmla="*/ 212587 w 1698686"/>
              <a:gd name="connsiteY1" fmla="*/ 60460 h 524717"/>
              <a:gd name="connsiteX2" fmla="*/ 871631 w 1698686"/>
              <a:gd name="connsiteY2" fmla="*/ 53918 h 524717"/>
              <a:gd name="connsiteX3" fmla="*/ 1502467 w 1698686"/>
              <a:gd name="connsiteY3" fmla="*/ 50276 h 524717"/>
              <a:gd name="connsiteX4" fmla="*/ 1698686 w 1698686"/>
              <a:gd name="connsiteY4" fmla="*/ 513181 h 524717"/>
              <a:gd name="connsiteX0" fmla="*/ 0 w 1643158"/>
              <a:gd name="connsiteY0" fmla="*/ 524717 h 524717"/>
              <a:gd name="connsiteX1" fmla="*/ 212587 w 1643158"/>
              <a:gd name="connsiteY1" fmla="*/ 60460 h 524717"/>
              <a:gd name="connsiteX2" fmla="*/ 871631 w 1643158"/>
              <a:gd name="connsiteY2" fmla="*/ 53918 h 524717"/>
              <a:gd name="connsiteX3" fmla="*/ 1502467 w 1643158"/>
              <a:gd name="connsiteY3" fmla="*/ 50276 h 524717"/>
              <a:gd name="connsiteX4" fmla="*/ 1643158 w 1643158"/>
              <a:gd name="connsiteY4" fmla="*/ 508774 h 524717"/>
              <a:gd name="connsiteX0" fmla="*/ 0 w 1662379"/>
              <a:gd name="connsiteY0" fmla="*/ 524717 h 544027"/>
              <a:gd name="connsiteX1" fmla="*/ 212587 w 1662379"/>
              <a:gd name="connsiteY1" fmla="*/ 60460 h 544027"/>
              <a:gd name="connsiteX2" fmla="*/ 871631 w 1662379"/>
              <a:gd name="connsiteY2" fmla="*/ 53918 h 544027"/>
              <a:gd name="connsiteX3" fmla="*/ 1502467 w 1662379"/>
              <a:gd name="connsiteY3" fmla="*/ 50276 h 544027"/>
              <a:gd name="connsiteX4" fmla="*/ 1662379 w 1662379"/>
              <a:gd name="connsiteY4" fmla="*/ 544027 h 544027"/>
              <a:gd name="connsiteX0" fmla="*/ 0 w 1662379"/>
              <a:gd name="connsiteY0" fmla="*/ 524717 h 544027"/>
              <a:gd name="connsiteX1" fmla="*/ 212587 w 1662379"/>
              <a:gd name="connsiteY1" fmla="*/ 60460 h 544027"/>
              <a:gd name="connsiteX2" fmla="*/ 871631 w 1662379"/>
              <a:gd name="connsiteY2" fmla="*/ 53918 h 544027"/>
              <a:gd name="connsiteX3" fmla="*/ 1502467 w 1662379"/>
              <a:gd name="connsiteY3" fmla="*/ 50276 h 544027"/>
              <a:gd name="connsiteX4" fmla="*/ 1662379 w 1662379"/>
              <a:gd name="connsiteY4" fmla="*/ 544027 h 544027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38793 h 549290"/>
              <a:gd name="connsiteX1" fmla="*/ 212587 w 1698685"/>
              <a:gd name="connsiteY1" fmla="*/ 74536 h 549290"/>
              <a:gd name="connsiteX2" fmla="*/ 871631 w 1698685"/>
              <a:gd name="connsiteY2" fmla="*/ 67994 h 549290"/>
              <a:gd name="connsiteX3" fmla="*/ 1513145 w 1698685"/>
              <a:gd name="connsiteY3" fmla="*/ 46725 h 549290"/>
              <a:gd name="connsiteX4" fmla="*/ 1698685 w 1698685"/>
              <a:gd name="connsiteY4" fmla="*/ 549290 h 549290"/>
              <a:gd name="connsiteX0" fmla="*/ 0 w 1698685"/>
              <a:gd name="connsiteY0" fmla="*/ 526448 h 536945"/>
              <a:gd name="connsiteX1" fmla="*/ 212587 w 1698685"/>
              <a:gd name="connsiteY1" fmla="*/ 62191 h 536945"/>
              <a:gd name="connsiteX2" fmla="*/ 871631 w 1698685"/>
              <a:gd name="connsiteY2" fmla="*/ 55649 h 536945"/>
              <a:gd name="connsiteX3" fmla="*/ 1511009 w 1698685"/>
              <a:gd name="connsiteY3" fmla="*/ 49803 h 536945"/>
              <a:gd name="connsiteX4" fmla="*/ 1698685 w 1698685"/>
              <a:gd name="connsiteY4" fmla="*/ 536945 h 536945"/>
              <a:gd name="connsiteX0" fmla="*/ 0 w 1698685"/>
              <a:gd name="connsiteY0" fmla="*/ 526448 h 536945"/>
              <a:gd name="connsiteX1" fmla="*/ 212587 w 1698685"/>
              <a:gd name="connsiteY1" fmla="*/ 62191 h 536945"/>
              <a:gd name="connsiteX2" fmla="*/ 871631 w 1698685"/>
              <a:gd name="connsiteY2" fmla="*/ 55649 h 536945"/>
              <a:gd name="connsiteX3" fmla="*/ 1511009 w 1698685"/>
              <a:gd name="connsiteY3" fmla="*/ 49803 h 536945"/>
              <a:gd name="connsiteX4" fmla="*/ 1698685 w 1698685"/>
              <a:gd name="connsiteY4" fmla="*/ 536945 h 536945"/>
              <a:gd name="connsiteX0" fmla="*/ 0 w 1668785"/>
              <a:gd name="connsiteY0" fmla="*/ 526448 h 534743"/>
              <a:gd name="connsiteX1" fmla="*/ 212587 w 1668785"/>
              <a:gd name="connsiteY1" fmla="*/ 62191 h 534743"/>
              <a:gd name="connsiteX2" fmla="*/ 871631 w 1668785"/>
              <a:gd name="connsiteY2" fmla="*/ 55649 h 534743"/>
              <a:gd name="connsiteX3" fmla="*/ 1511009 w 1668785"/>
              <a:gd name="connsiteY3" fmla="*/ 49803 h 534743"/>
              <a:gd name="connsiteX4" fmla="*/ 1668785 w 1668785"/>
              <a:gd name="connsiteY4" fmla="*/ 534743 h 534743"/>
              <a:gd name="connsiteX0" fmla="*/ 0 w 1668785"/>
              <a:gd name="connsiteY0" fmla="*/ 526448 h 534743"/>
              <a:gd name="connsiteX1" fmla="*/ 212587 w 1668785"/>
              <a:gd name="connsiteY1" fmla="*/ 62191 h 534743"/>
              <a:gd name="connsiteX2" fmla="*/ 871631 w 1668785"/>
              <a:gd name="connsiteY2" fmla="*/ 55649 h 534743"/>
              <a:gd name="connsiteX3" fmla="*/ 1511009 w 1668785"/>
              <a:gd name="connsiteY3" fmla="*/ 49803 h 534743"/>
              <a:gd name="connsiteX4" fmla="*/ 1668785 w 1668785"/>
              <a:gd name="connsiteY4" fmla="*/ 534743 h 534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8785" h="534743">
                <a:moveTo>
                  <a:pt x="0" y="526448"/>
                </a:moveTo>
                <a:cubicBezTo>
                  <a:pt x="53353" y="244021"/>
                  <a:pt x="67315" y="140657"/>
                  <a:pt x="212587" y="62191"/>
                </a:cubicBezTo>
                <a:cubicBezTo>
                  <a:pt x="357859" y="-16275"/>
                  <a:pt x="655227" y="57714"/>
                  <a:pt x="871631" y="55649"/>
                </a:cubicBezTo>
                <a:cubicBezTo>
                  <a:pt x="1088035" y="53584"/>
                  <a:pt x="1357753" y="-64577"/>
                  <a:pt x="1511009" y="49803"/>
                </a:cubicBezTo>
                <a:cubicBezTo>
                  <a:pt x="1672808" y="131134"/>
                  <a:pt x="1623714" y="263063"/>
                  <a:pt x="1668785" y="534743"/>
                </a:cubicBezTo>
              </a:path>
            </a:pathLst>
          </a:custGeom>
          <a:noFill/>
          <a:ln w="101600">
            <a:solidFill>
              <a:schemeClr val="accent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213" name="Group 212"/>
          <p:cNvGrpSpPr/>
          <p:nvPr/>
        </p:nvGrpSpPr>
        <p:grpSpPr>
          <a:xfrm>
            <a:off x="19861163" y="19802276"/>
            <a:ext cx="10445396" cy="17167417"/>
            <a:chOff x="2968724" y="3152802"/>
            <a:chExt cx="1862395" cy="3060920"/>
          </a:xfrm>
        </p:grpSpPr>
        <p:sp>
          <p:nvSpPr>
            <p:cNvPr id="310" name="Freeform 309"/>
            <p:cNvSpPr/>
            <p:nvPr/>
          </p:nvSpPr>
          <p:spPr>
            <a:xfrm>
              <a:off x="3047315" y="4245862"/>
              <a:ext cx="1783804" cy="1967860"/>
            </a:xfrm>
            <a:custGeom>
              <a:avLst/>
              <a:gdLst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64296 w 1741246"/>
                <a:gd name="connsiteY59" fmla="*/ 809161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707839 w 1741246"/>
                <a:gd name="connsiteY59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707839 w 1741246"/>
                <a:gd name="connsiteY60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65316 w 1741246"/>
                <a:gd name="connsiteY60" fmla="*/ 1037591 h 1825614"/>
                <a:gd name="connsiteX61" fmla="*/ 1707839 w 1741246"/>
                <a:gd name="connsiteY61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65316 w 1741246"/>
                <a:gd name="connsiteY60" fmla="*/ 1037591 h 1825614"/>
                <a:gd name="connsiteX61" fmla="*/ 1679604 w 1741246"/>
                <a:gd name="connsiteY61" fmla="*/ 1224519 h 1825614"/>
                <a:gd name="connsiteX62" fmla="*/ 1707839 w 1741246"/>
                <a:gd name="connsiteY62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65316 w 1741246"/>
                <a:gd name="connsiteY60" fmla="*/ 1037591 h 1825614"/>
                <a:gd name="connsiteX61" fmla="*/ 1679604 w 1741246"/>
                <a:gd name="connsiteY61" fmla="*/ 1224519 h 1825614"/>
                <a:gd name="connsiteX62" fmla="*/ 1693891 w 1741246"/>
                <a:gd name="connsiteY62" fmla="*/ 1428116 h 1825614"/>
                <a:gd name="connsiteX63" fmla="*/ 1707839 w 1741246"/>
                <a:gd name="connsiteY63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65316 w 1741246"/>
                <a:gd name="connsiteY60" fmla="*/ 1037591 h 1825614"/>
                <a:gd name="connsiteX61" fmla="*/ 1679604 w 1741246"/>
                <a:gd name="connsiteY61" fmla="*/ 1224519 h 1825614"/>
                <a:gd name="connsiteX62" fmla="*/ 1693891 w 1741246"/>
                <a:gd name="connsiteY62" fmla="*/ 1428116 h 1825614"/>
                <a:gd name="connsiteX63" fmla="*/ 1699844 w 1741246"/>
                <a:gd name="connsiteY63" fmla="*/ 1531700 h 1825614"/>
                <a:gd name="connsiteX64" fmla="*/ 1707839 w 1741246"/>
                <a:gd name="connsiteY64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65316 w 1741246"/>
                <a:gd name="connsiteY60" fmla="*/ 1037591 h 1825614"/>
                <a:gd name="connsiteX61" fmla="*/ 1671269 w 1741246"/>
                <a:gd name="connsiteY61" fmla="*/ 1135222 h 1825614"/>
                <a:gd name="connsiteX62" fmla="*/ 1679604 w 1741246"/>
                <a:gd name="connsiteY62" fmla="*/ 1224519 h 1825614"/>
                <a:gd name="connsiteX63" fmla="*/ 1693891 w 1741246"/>
                <a:gd name="connsiteY63" fmla="*/ 1428116 h 1825614"/>
                <a:gd name="connsiteX64" fmla="*/ 1699844 w 1741246"/>
                <a:gd name="connsiteY64" fmla="*/ 1531700 h 1825614"/>
                <a:gd name="connsiteX65" fmla="*/ 1707839 w 1741246"/>
                <a:gd name="connsiteY65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55791 w 1741246"/>
                <a:gd name="connsiteY60" fmla="*/ 895906 h 1825614"/>
                <a:gd name="connsiteX61" fmla="*/ 1665316 w 1741246"/>
                <a:gd name="connsiteY61" fmla="*/ 1037591 h 1825614"/>
                <a:gd name="connsiteX62" fmla="*/ 1671269 w 1741246"/>
                <a:gd name="connsiteY62" fmla="*/ 1135222 h 1825614"/>
                <a:gd name="connsiteX63" fmla="*/ 1679604 w 1741246"/>
                <a:gd name="connsiteY63" fmla="*/ 1224519 h 1825614"/>
                <a:gd name="connsiteX64" fmla="*/ 1693891 w 1741246"/>
                <a:gd name="connsiteY64" fmla="*/ 1428116 h 1825614"/>
                <a:gd name="connsiteX65" fmla="*/ 1699844 w 1741246"/>
                <a:gd name="connsiteY65" fmla="*/ 1531700 h 1825614"/>
                <a:gd name="connsiteX66" fmla="*/ 1707839 w 1741246"/>
                <a:gd name="connsiteY66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55791 w 1741246"/>
                <a:gd name="connsiteY60" fmla="*/ 895906 h 1825614"/>
                <a:gd name="connsiteX61" fmla="*/ 1665316 w 1741246"/>
                <a:gd name="connsiteY61" fmla="*/ 1037591 h 1825614"/>
                <a:gd name="connsiteX62" fmla="*/ 1671269 w 1741246"/>
                <a:gd name="connsiteY62" fmla="*/ 1135222 h 1825614"/>
                <a:gd name="connsiteX63" fmla="*/ 1679604 w 1741246"/>
                <a:gd name="connsiteY63" fmla="*/ 1224519 h 1825614"/>
                <a:gd name="connsiteX64" fmla="*/ 1683176 w 1741246"/>
                <a:gd name="connsiteY64" fmla="*/ 1299528 h 1825614"/>
                <a:gd name="connsiteX65" fmla="*/ 1693891 w 1741246"/>
                <a:gd name="connsiteY65" fmla="*/ 1428116 h 1825614"/>
                <a:gd name="connsiteX66" fmla="*/ 1699844 w 1741246"/>
                <a:gd name="connsiteY66" fmla="*/ 1531700 h 1825614"/>
                <a:gd name="connsiteX67" fmla="*/ 1707839 w 1741246"/>
                <a:gd name="connsiteY67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55791 w 1741246"/>
                <a:gd name="connsiteY60" fmla="*/ 895906 h 1825614"/>
                <a:gd name="connsiteX61" fmla="*/ 1665316 w 1741246"/>
                <a:gd name="connsiteY61" fmla="*/ 1037591 h 1825614"/>
                <a:gd name="connsiteX62" fmla="*/ 1671269 w 1741246"/>
                <a:gd name="connsiteY62" fmla="*/ 1135222 h 1825614"/>
                <a:gd name="connsiteX63" fmla="*/ 1679604 w 1741246"/>
                <a:gd name="connsiteY63" fmla="*/ 1224519 h 1825614"/>
                <a:gd name="connsiteX64" fmla="*/ 1683176 w 1741246"/>
                <a:gd name="connsiteY64" fmla="*/ 1299528 h 1825614"/>
                <a:gd name="connsiteX65" fmla="*/ 1690319 w 1741246"/>
                <a:gd name="connsiteY65" fmla="*/ 1387634 h 1825614"/>
                <a:gd name="connsiteX66" fmla="*/ 1693891 w 1741246"/>
                <a:gd name="connsiteY66" fmla="*/ 1428116 h 1825614"/>
                <a:gd name="connsiteX67" fmla="*/ 1699844 w 1741246"/>
                <a:gd name="connsiteY67" fmla="*/ 1531700 h 1825614"/>
                <a:gd name="connsiteX68" fmla="*/ 1707839 w 1741246"/>
                <a:gd name="connsiteY68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55791 w 1741246"/>
                <a:gd name="connsiteY60" fmla="*/ 895906 h 1825614"/>
                <a:gd name="connsiteX61" fmla="*/ 1665316 w 1741246"/>
                <a:gd name="connsiteY61" fmla="*/ 1037591 h 1825614"/>
                <a:gd name="connsiteX62" fmla="*/ 1671269 w 1741246"/>
                <a:gd name="connsiteY62" fmla="*/ 1135222 h 1825614"/>
                <a:gd name="connsiteX63" fmla="*/ 1679604 w 1741246"/>
                <a:gd name="connsiteY63" fmla="*/ 1224519 h 1825614"/>
                <a:gd name="connsiteX64" fmla="*/ 1683176 w 1741246"/>
                <a:gd name="connsiteY64" fmla="*/ 1299528 h 1825614"/>
                <a:gd name="connsiteX65" fmla="*/ 1690319 w 1741246"/>
                <a:gd name="connsiteY65" fmla="*/ 1387634 h 1825614"/>
                <a:gd name="connsiteX66" fmla="*/ 1693891 w 1741246"/>
                <a:gd name="connsiteY66" fmla="*/ 1428116 h 1825614"/>
                <a:gd name="connsiteX67" fmla="*/ 1697463 w 1741246"/>
                <a:gd name="connsiteY67" fmla="*/ 1475741 h 1825614"/>
                <a:gd name="connsiteX68" fmla="*/ 1699844 w 1741246"/>
                <a:gd name="connsiteY68" fmla="*/ 1531700 h 1825614"/>
                <a:gd name="connsiteX69" fmla="*/ 1707839 w 1741246"/>
                <a:gd name="connsiteY69" fmla="*/ 1594293 h 1825614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089904 w 1741246"/>
                <a:gd name="connsiteY69" fmla="*/ 1868137 h 1868137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218832 w 1741246"/>
                <a:gd name="connsiteY69" fmla="*/ 1797209 h 1868137"/>
                <a:gd name="connsiteX70" fmla="*/ 1089904 w 1741246"/>
                <a:gd name="connsiteY70" fmla="*/ 1868137 h 1868137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337894 w 1741246"/>
                <a:gd name="connsiteY69" fmla="*/ 1728153 h 1868137"/>
                <a:gd name="connsiteX70" fmla="*/ 1218832 w 1741246"/>
                <a:gd name="connsiteY70" fmla="*/ 1797209 h 1868137"/>
                <a:gd name="connsiteX71" fmla="*/ 1089904 w 1741246"/>
                <a:gd name="connsiteY71" fmla="*/ 1868137 h 1868137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529585 w 1741246"/>
                <a:gd name="connsiteY69" fmla="*/ 1624569 h 1868137"/>
                <a:gd name="connsiteX70" fmla="*/ 1337894 w 1741246"/>
                <a:gd name="connsiteY70" fmla="*/ 1728153 h 1868137"/>
                <a:gd name="connsiteX71" fmla="*/ 1218832 w 1741246"/>
                <a:gd name="connsiteY71" fmla="*/ 1797209 h 1868137"/>
                <a:gd name="connsiteX72" fmla="*/ 1089904 w 1741246"/>
                <a:gd name="connsiteY72" fmla="*/ 1868137 h 1868137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628407 w 1741246"/>
                <a:gd name="connsiteY69" fmla="*/ 1566228 h 1868137"/>
                <a:gd name="connsiteX70" fmla="*/ 1529585 w 1741246"/>
                <a:gd name="connsiteY70" fmla="*/ 1624569 h 1868137"/>
                <a:gd name="connsiteX71" fmla="*/ 1337894 w 1741246"/>
                <a:gd name="connsiteY71" fmla="*/ 1728153 h 1868137"/>
                <a:gd name="connsiteX72" fmla="*/ 1218832 w 1741246"/>
                <a:gd name="connsiteY72" fmla="*/ 1797209 h 1868137"/>
                <a:gd name="connsiteX73" fmla="*/ 1089904 w 1741246"/>
                <a:gd name="connsiteY73" fmla="*/ 1868137 h 1868137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628407 w 1741246"/>
                <a:gd name="connsiteY69" fmla="*/ 1566228 h 1868137"/>
                <a:gd name="connsiteX70" fmla="*/ 1529585 w 1741246"/>
                <a:gd name="connsiteY70" fmla="*/ 1624569 h 1868137"/>
                <a:gd name="connsiteX71" fmla="*/ 1418857 w 1741246"/>
                <a:gd name="connsiteY71" fmla="*/ 1686481 h 1868137"/>
                <a:gd name="connsiteX72" fmla="*/ 1337894 w 1741246"/>
                <a:gd name="connsiteY72" fmla="*/ 1728153 h 1868137"/>
                <a:gd name="connsiteX73" fmla="*/ 1218832 w 1741246"/>
                <a:gd name="connsiteY73" fmla="*/ 1797209 h 1868137"/>
                <a:gd name="connsiteX74" fmla="*/ 1089904 w 1741246"/>
                <a:gd name="connsiteY74" fmla="*/ 1868137 h 1868137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628407 w 1741246"/>
                <a:gd name="connsiteY69" fmla="*/ 1566228 h 1868137"/>
                <a:gd name="connsiteX70" fmla="*/ 1529585 w 1741246"/>
                <a:gd name="connsiteY70" fmla="*/ 1624569 h 1868137"/>
                <a:gd name="connsiteX71" fmla="*/ 1418857 w 1741246"/>
                <a:gd name="connsiteY71" fmla="*/ 1686481 h 1868137"/>
                <a:gd name="connsiteX72" fmla="*/ 1337894 w 1741246"/>
                <a:gd name="connsiteY72" fmla="*/ 1728153 h 1868137"/>
                <a:gd name="connsiteX73" fmla="*/ 1218832 w 1741246"/>
                <a:gd name="connsiteY73" fmla="*/ 1797209 h 1868137"/>
                <a:gd name="connsiteX74" fmla="*/ 1089904 w 1741246"/>
                <a:gd name="connsiteY74" fmla="*/ 1868137 h 1868137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55791 w 1741246"/>
                <a:gd name="connsiteY60" fmla="*/ 895906 h 1825614"/>
                <a:gd name="connsiteX61" fmla="*/ 1665316 w 1741246"/>
                <a:gd name="connsiteY61" fmla="*/ 1037591 h 1825614"/>
                <a:gd name="connsiteX62" fmla="*/ 1671269 w 1741246"/>
                <a:gd name="connsiteY62" fmla="*/ 1135222 h 1825614"/>
                <a:gd name="connsiteX63" fmla="*/ 1679604 w 1741246"/>
                <a:gd name="connsiteY63" fmla="*/ 1224519 h 1825614"/>
                <a:gd name="connsiteX64" fmla="*/ 1683176 w 1741246"/>
                <a:gd name="connsiteY64" fmla="*/ 1299528 h 1825614"/>
                <a:gd name="connsiteX65" fmla="*/ 1690319 w 1741246"/>
                <a:gd name="connsiteY65" fmla="*/ 1387634 h 1825614"/>
                <a:gd name="connsiteX66" fmla="*/ 1693891 w 1741246"/>
                <a:gd name="connsiteY66" fmla="*/ 1428116 h 1825614"/>
                <a:gd name="connsiteX67" fmla="*/ 1697463 w 1741246"/>
                <a:gd name="connsiteY67" fmla="*/ 1475741 h 1825614"/>
                <a:gd name="connsiteX68" fmla="*/ 1699844 w 1741246"/>
                <a:gd name="connsiteY68" fmla="*/ 1531700 h 1825614"/>
                <a:gd name="connsiteX69" fmla="*/ 1628407 w 1741246"/>
                <a:gd name="connsiteY69" fmla="*/ 1566228 h 1825614"/>
                <a:gd name="connsiteX70" fmla="*/ 1529585 w 1741246"/>
                <a:gd name="connsiteY70" fmla="*/ 1624569 h 1825614"/>
                <a:gd name="connsiteX71" fmla="*/ 1418857 w 1741246"/>
                <a:gd name="connsiteY71" fmla="*/ 1686481 h 1825614"/>
                <a:gd name="connsiteX72" fmla="*/ 1337894 w 1741246"/>
                <a:gd name="connsiteY72" fmla="*/ 1728153 h 1825614"/>
                <a:gd name="connsiteX73" fmla="*/ 1218832 w 1741246"/>
                <a:gd name="connsiteY73" fmla="*/ 1797209 h 1825614"/>
                <a:gd name="connsiteX74" fmla="*/ 1024420 w 1741246"/>
                <a:gd name="connsiteY74" fmla="*/ 18228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55791 w 1741246"/>
                <a:gd name="connsiteY60" fmla="*/ 895906 h 1825614"/>
                <a:gd name="connsiteX61" fmla="*/ 1665316 w 1741246"/>
                <a:gd name="connsiteY61" fmla="*/ 1037591 h 1825614"/>
                <a:gd name="connsiteX62" fmla="*/ 1671269 w 1741246"/>
                <a:gd name="connsiteY62" fmla="*/ 1135222 h 1825614"/>
                <a:gd name="connsiteX63" fmla="*/ 1679604 w 1741246"/>
                <a:gd name="connsiteY63" fmla="*/ 1224519 h 1825614"/>
                <a:gd name="connsiteX64" fmla="*/ 1683176 w 1741246"/>
                <a:gd name="connsiteY64" fmla="*/ 1299528 h 1825614"/>
                <a:gd name="connsiteX65" fmla="*/ 1690319 w 1741246"/>
                <a:gd name="connsiteY65" fmla="*/ 1387634 h 1825614"/>
                <a:gd name="connsiteX66" fmla="*/ 1693891 w 1741246"/>
                <a:gd name="connsiteY66" fmla="*/ 1428116 h 1825614"/>
                <a:gd name="connsiteX67" fmla="*/ 1697463 w 1741246"/>
                <a:gd name="connsiteY67" fmla="*/ 1475741 h 1825614"/>
                <a:gd name="connsiteX68" fmla="*/ 1699844 w 1741246"/>
                <a:gd name="connsiteY68" fmla="*/ 1531700 h 1825614"/>
                <a:gd name="connsiteX69" fmla="*/ 1628407 w 1741246"/>
                <a:gd name="connsiteY69" fmla="*/ 1566228 h 1825614"/>
                <a:gd name="connsiteX70" fmla="*/ 1529585 w 1741246"/>
                <a:gd name="connsiteY70" fmla="*/ 1624569 h 1825614"/>
                <a:gd name="connsiteX71" fmla="*/ 1418857 w 1741246"/>
                <a:gd name="connsiteY71" fmla="*/ 1686481 h 1825614"/>
                <a:gd name="connsiteX72" fmla="*/ 1337894 w 1741246"/>
                <a:gd name="connsiteY72" fmla="*/ 1728153 h 1825614"/>
                <a:gd name="connsiteX73" fmla="*/ 1218832 w 1741246"/>
                <a:gd name="connsiteY73" fmla="*/ 1797209 h 1825614"/>
                <a:gd name="connsiteX74" fmla="*/ 1024420 w 1741246"/>
                <a:gd name="connsiteY74" fmla="*/ 1822893 h 1825614"/>
                <a:gd name="connsiteX75" fmla="*/ 1023399 w 1741246"/>
                <a:gd name="connsiteY75" fmla="*/ 1825614 h 1825614"/>
                <a:gd name="connsiteX0" fmla="*/ 1057928 w 1741246"/>
                <a:gd name="connsiteY0" fmla="*/ 1874430 h 1874430"/>
                <a:gd name="connsiteX1" fmla="*/ 1118649 w 1741246"/>
                <a:gd name="connsiteY1" fmla="*/ 1577964 h 1874430"/>
                <a:gd name="connsiteX2" fmla="*/ 1238392 w 1741246"/>
                <a:gd name="connsiteY2" fmla="*/ 1320789 h 1874430"/>
                <a:gd name="connsiteX3" fmla="*/ 1333642 w 1741246"/>
                <a:gd name="connsiteY3" fmla="*/ 1294936 h 1874430"/>
                <a:gd name="connsiteX4" fmla="*/ 1430253 w 1741246"/>
                <a:gd name="connsiteY4" fmla="*/ 1346643 h 1874430"/>
                <a:gd name="connsiteX5" fmla="*/ 1555439 w 1741246"/>
                <a:gd name="connsiteY5" fmla="*/ 1399711 h 1874430"/>
                <a:gd name="connsiteX6" fmla="*/ 1622114 w 1741246"/>
                <a:gd name="connsiteY6" fmla="*/ 1357529 h 1874430"/>
                <a:gd name="connsiteX7" fmla="*/ 1661574 w 1741246"/>
                <a:gd name="connsiteY7" fmla="*/ 1277246 h 1874430"/>
                <a:gd name="connsiteX8" fmla="*/ 1637081 w 1741246"/>
                <a:gd name="connsiteY8" fmla="*/ 1177914 h 1874430"/>
                <a:gd name="connsiteX9" fmla="*/ 1581292 w 1741246"/>
                <a:gd name="connsiteY9" fmla="*/ 1066336 h 1874430"/>
                <a:gd name="connsiteX10" fmla="*/ 1540471 w 1741246"/>
                <a:gd name="connsiteY10" fmla="*/ 969725 h 1874430"/>
                <a:gd name="connsiteX11" fmla="*/ 1506453 w 1741246"/>
                <a:gd name="connsiteY11" fmla="*/ 863589 h 1874430"/>
                <a:gd name="connsiteX12" fmla="*/ 1499649 w 1741246"/>
                <a:gd name="connsiteY12" fmla="*/ 719354 h 1874430"/>
                <a:gd name="connsiteX13" fmla="*/ 1530946 w 1741246"/>
                <a:gd name="connsiteY13" fmla="*/ 523411 h 1874430"/>
                <a:gd name="connsiteX14" fmla="*/ 1549996 w 1741246"/>
                <a:gd name="connsiteY14" fmla="*/ 403668 h 1874430"/>
                <a:gd name="connsiteX15" fmla="*/ 1600342 w 1741246"/>
                <a:gd name="connsiteY15" fmla="*/ 268957 h 1874430"/>
                <a:gd name="connsiteX16" fmla="*/ 1536389 w 1741246"/>
                <a:gd name="connsiteY16" fmla="*/ 353321 h 1874430"/>
                <a:gd name="connsiteX17" fmla="*/ 1457467 w 1741246"/>
                <a:gd name="connsiteY17" fmla="*/ 459457 h 1874430"/>
                <a:gd name="connsiteX18" fmla="*/ 1382628 w 1741246"/>
                <a:gd name="connsiteY18" fmla="*/ 535657 h 1874430"/>
                <a:gd name="connsiteX19" fmla="*/ 1253360 w 1741246"/>
                <a:gd name="connsiteY19" fmla="*/ 588725 h 1874430"/>
                <a:gd name="connsiteX20" fmla="*/ 1085992 w 1741246"/>
                <a:gd name="connsiteY20" fmla="*/ 675811 h 1874430"/>
                <a:gd name="connsiteX21" fmla="*/ 922706 w 1741246"/>
                <a:gd name="connsiteY21" fmla="*/ 720714 h 1874430"/>
                <a:gd name="connsiteX22" fmla="*/ 739010 w 1741246"/>
                <a:gd name="connsiteY22" fmla="*/ 726157 h 1874430"/>
                <a:gd name="connsiteX23" fmla="*/ 600217 w 1741246"/>
                <a:gd name="connsiteY23" fmla="*/ 697582 h 1874430"/>
                <a:gd name="connsiteX24" fmla="*/ 468228 w 1741246"/>
                <a:gd name="connsiteY24" fmla="*/ 647236 h 1874430"/>
                <a:gd name="connsiteX25" fmla="*/ 224660 w 1741246"/>
                <a:gd name="connsiteY25" fmla="*/ 575118 h 1874430"/>
                <a:gd name="connsiteX26" fmla="*/ 253235 w 1741246"/>
                <a:gd name="connsiteY26" fmla="*/ 752011 h 1874430"/>
                <a:gd name="connsiteX27" fmla="*/ 254596 w 1741246"/>
                <a:gd name="connsiteY27" fmla="*/ 889443 h 1874430"/>
                <a:gd name="connsiteX28" fmla="*/ 272285 w 1741246"/>
                <a:gd name="connsiteY28" fmla="*/ 1064975 h 1874430"/>
                <a:gd name="connsiteX29" fmla="*/ 273646 w 1741246"/>
                <a:gd name="connsiteY29" fmla="*/ 1179275 h 1874430"/>
                <a:gd name="connsiteX30" fmla="*/ 288614 w 1741246"/>
                <a:gd name="connsiteY30" fmla="*/ 1260918 h 1874430"/>
                <a:gd name="connsiteX31" fmla="*/ 341681 w 1741246"/>
                <a:gd name="connsiteY31" fmla="*/ 1349364 h 1874430"/>
                <a:gd name="connsiteX32" fmla="*/ 315828 w 1741246"/>
                <a:gd name="connsiteY32" fmla="*/ 1432368 h 1874430"/>
                <a:gd name="connsiteX33" fmla="*/ 236906 w 1741246"/>
                <a:gd name="connsiteY33" fmla="*/ 1518093 h 1874430"/>
                <a:gd name="connsiteX34" fmla="*/ 12389 w 1741246"/>
                <a:gd name="connsiteY34" fmla="*/ 1437811 h 1874430"/>
                <a:gd name="connsiteX35" fmla="*/ 28717 w 1741246"/>
                <a:gd name="connsiteY35" fmla="*/ 1214654 h 1874430"/>
                <a:gd name="connsiteX36" fmla="*/ 24635 w 1741246"/>
                <a:gd name="connsiteY36" fmla="*/ 1100354 h 1874430"/>
                <a:gd name="connsiteX37" fmla="*/ 46406 w 1741246"/>
                <a:gd name="connsiteY37" fmla="*/ 1022793 h 1874430"/>
                <a:gd name="connsiteX38" fmla="*/ 47767 w 1741246"/>
                <a:gd name="connsiteY38" fmla="*/ 858146 h 1874430"/>
                <a:gd name="connsiteX39" fmla="*/ 58653 w 1741246"/>
                <a:gd name="connsiteY39" fmla="*/ 690779 h 1874430"/>
                <a:gd name="connsiteX40" fmla="*/ 94031 w 1741246"/>
                <a:gd name="connsiteY40" fmla="*/ 478507 h 1874430"/>
                <a:gd name="connsiteX41" fmla="*/ 302221 w 1741246"/>
                <a:gd name="connsiteY41" fmla="*/ 409111 h 1874430"/>
                <a:gd name="connsiteX42" fmla="*/ 464146 w 1741246"/>
                <a:gd name="connsiteY42" fmla="*/ 479868 h 1874430"/>
                <a:gd name="connsiteX43" fmla="*/ 615185 w 1741246"/>
                <a:gd name="connsiteY43" fmla="*/ 537018 h 1874430"/>
                <a:gd name="connsiteX44" fmla="*/ 749896 w 1741246"/>
                <a:gd name="connsiteY44" fmla="*/ 539739 h 1874430"/>
                <a:gd name="connsiteX45" fmla="*/ 860114 w 1741246"/>
                <a:gd name="connsiteY45" fmla="*/ 530214 h 1874430"/>
                <a:gd name="connsiteX46" fmla="*/ 985299 w 1741246"/>
                <a:gd name="connsiteY46" fmla="*/ 513886 h 1874430"/>
                <a:gd name="connsiteX47" fmla="*/ 1114567 w 1741246"/>
                <a:gd name="connsiteY47" fmla="*/ 456736 h 1874430"/>
                <a:gd name="connsiteX48" fmla="*/ 1238392 w 1741246"/>
                <a:gd name="connsiteY48" fmla="*/ 375093 h 1874430"/>
                <a:gd name="connsiteX49" fmla="*/ 1314592 w 1741246"/>
                <a:gd name="connsiteY49" fmla="*/ 320664 h 1874430"/>
                <a:gd name="connsiteX50" fmla="*/ 1379906 w 1741246"/>
                <a:gd name="connsiteY50" fmla="*/ 225414 h 1874430"/>
                <a:gd name="connsiteX51" fmla="*/ 1475156 w 1741246"/>
                <a:gd name="connsiteY51" fmla="*/ 120639 h 1874430"/>
                <a:gd name="connsiteX52" fmla="*/ 1567685 w 1741246"/>
                <a:gd name="connsiteY52" fmla="*/ 2257 h 1874430"/>
                <a:gd name="connsiteX53" fmla="*/ 1726889 w 1741246"/>
                <a:gd name="connsiteY53" fmla="*/ 56686 h 1874430"/>
                <a:gd name="connsiteX54" fmla="*/ 1732331 w 1741246"/>
                <a:gd name="connsiteY54" fmla="*/ 221332 h 1874430"/>
                <a:gd name="connsiteX55" fmla="*/ 1714642 w 1741246"/>
                <a:gd name="connsiteY55" fmla="*/ 356043 h 1874430"/>
                <a:gd name="connsiteX56" fmla="*/ 1688789 w 1741246"/>
                <a:gd name="connsiteY56" fmla="*/ 526132 h 1874430"/>
                <a:gd name="connsiteX57" fmla="*/ 1667017 w 1741246"/>
                <a:gd name="connsiteY57" fmla="*/ 629546 h 1874430"/>
                <a:gd name="connsiteX58" fmla="*/ 1646606 w 1741246"/>
                <a:gd name="connsiteY58" fmla="*/ 726157 h 1874430"/>
                <a:gd name="connsiteX59" fmla="*/ 1648648 w 1741246"/>
                <a:gd name="connsiteY59" fmla="*/ 761366 h 1874430"/>
                <a:gd name="connsiteX60" fmla="*/ 1655791 w 1741246"/>
                <a:gd name="connsiteY60" fmla="*/ 895906 h 1874430"/>
                <a:gd name="connsiteX61" fmla="*/ 1665316 w 1741246"/>
                <a:gd name="connsiteY61" fmla="*/ 1037591 h 1874430"/>
                <a:gd name="connsiteX62" fmla="*/ 1671269 w 1741246"/>
                <a:gd name="connsiteY62" fmla="*/ 1135222 h 1874430"/>
                <a:gd name="connsiteX63" fmla="*/ 1679604 w 1741246"/>
                <a:gd name="connsiteY63" fmla="*/ 1224519 h 1874430"/>
                <a:gd name="connsiteX64" fmla="*/ 1683176 w 1741246"/>
                <a:gd name="connsiteY64" fmla="*/ 1299528 h 1874430"/>
                <a:gd name="connsiteX65" fmla="*/ 1690319 w 1741246"/>
                <a:gd name="connsiteY65" fmla="*/ 1387634 h 1874430"/>
                <a:gd name="connsiteX66" fmla="*/ 1693891 w 1741246"/>
                <a:gd name="connsiteY66" fmla="*/ 1428116 h 1874430"/>
                <a:gd name="connsiteX67" fmla="*/ 1697463 w 1741246"/>
                <a:gd name="connsiteY67" fmla="*/ 1475741 h 1874430"/>
                <a:gd name="connsiteX68" fmla="*/ 1699844 w 1741246"/>
                <a:gd name="connsiteY68" fmla="*/ 1531700 h 1874430"/>
                <a:gd name="connsiteX69" fmla="*/ 1628407 w 1741246"/>
                <a:gd name="connsiteY69" fmla="*/ 1566228 h 1874430"/>
                <a:gd name="connsiteX70" fmla="*/ 1529585 w 1741246"/>
                <a:gd name="connsiteY70" fmla="*/ 1624569 h 1874430"/>
                <a:gd name="connsiteX71" fmla="*/ 1418857 w 1741246"/>
                <a:gd name="connsiteY71" fmla="*/ 1686481 h 1874430"/>
                <a:gd name="connsiteX72" fmla="*/ 1337894 w 1741246"/>
                <a:gd name="connsiteY72" fmla="*/ 1728153 h 1874430"/>
                <a:gd name="connsiteX73" fmla="*/ 1218832 w 1741246"/>
                <a:gd name="connsiteY73" fmla="*/ 1797209 h 1874430"/>
                <a:gd name="connsiteX74" fmla="*/ 1024420 w 1741246"/>
                <a:gd name="connsiteY74" fmla="*/ 1822893 h 1874430"/>
                <a:gd name="connsiteX75" fmla="*/ 1057928 w 1741246"/>
                <a:gd name="connsiteY75" fmla="*/ 1874430 h 1874430"/>
                <a:gd name="connsiteX0" fmla="*/ 1023400 w 1741246"/>
                <a:gd name="connsiteY0" fmla="*/ 1822042 h 1822893"/>
                <a:gd name="connsiteX1" fmla="*/ 1118649 w 1741246"/>
                <a:gd name="connsiteY1" fmla="*/ 1577964 h 1822893"/>
                <a:gd name="connsiteX2" fmla="*/ 1238392 w 1741246"/>
                <a:gd name="connsiteY2" fmla="*/ 1320789 h 1822893"/>
                <a:gd name="connsiteX3" fmla="*/ 1333642 w 1741246"/>
                <a:gd name="connsiteY3" fmla="*/ 1294936 h 1822893"/>
                <a:gd name="connsiteX4" fmla="*/ 1430253 w 1741246"/>
                <a:gd name="connsiteY4" fmla="*/ 1346643 h 1822893"/>
                <a:gd name="connsiteX5" fmla="*/ 1555439 w 1741246"/>
                <a:gd name="connsiteY5" fmla="*/ 1399711 h 1822893"/>
                <a:gd name="connsiteX6" fmla="*/ 1622114 w 1741246"/>
                <a:gd name="connsiteY6" fmla="*/ 1357529 h 1822893"/>
                <a:gd name="connsiteX7" fmla="*/ 1661574 w 1741246"/>
                <a:gd name="connsiteY7" fmla="*/ 1277246 h 1822893"/>
                <a:gd name="connsiteX8" fmla="*/ 1637081 w 1741246"/>
                <a:gd name="connsiteY8" fmla="*/ 1177914 h 1822893"/>
                <a:gd name="connsiteX9" fmla="*/ 1581292 w 1741246"/>
                <a:gd name="connsiteY9" fmla="*/ 1066336 h 1822893"/>
                <a:gd name="connsiteX10" fmla="*/ 1540471 w 1741246"/>
                <a:gd name="connsiteY10" fmla="*/ 969725 h 1822893"/>
                <a:gd name="connsiteX11" fmla="*/ 1506453 w 1741246"/>
                <a:gd name="connsiteY11" fmla="*/ 863589 h 1822893"/>
                <a:gd name="connsiteX12" fmla="*/ 1499649 w 1741246"/>
                <a:gd name="connsiteY12" fmla="*/ 719354 h 1822893"/>
                <a:gd name="connsiteX13" fmla="*/ 1530946 w 1741246"/>
                <a:gd name="connsiteY13" fmla="*/ 523411 h 1822893"/>
                <a:gd name="connsiteX14" fmla="*/ 1549996 w 1741246"/>
                <a:gd name="connsiteY14" fmla="*/ 403668 h 1822893"/>
                <a:gd name="connsiteX15" fmla="*/ 1600342 w 1741246"/>
                <a:gd name="connsiteY15" fmla="*/ 268957 h 1822893"/>
                <a:gd name="connsiteX16" fmla="*/ 1536389 w 1741246"/>
                <a:gd name="connsiteY16" fmla="*/ 353321 h 1822893"/>
                <a:gd name="connsiteX17" fmla="*/ 1457467 w 1741246"/>
                <a:gd name="connsiteY17" fmla="*/ 459457 h 1822893"/>
                <a:gd name="connsiteX18" fmla="*/ 1382628 w 1741246"/>
                <a:gd name="connsiteY18" fmla="*/ 535657 h 1822893"/>
                <a:gd name="connsiteX19" fmla="*/ 1253360 w 1741246"/>
                <a:gd name="connsiteY19" fmla="*/ 588725 h 1822893"/>
                <a:gd name="connsiteX20" fmla="*/ 1085992 w 1741246"/>
                <a:gd name="connsiteY20" fmla="*/ 675811 h 1822893"/>
                <a:gd name="connsiteX21" fmla="*/ 922706 w 1741246"/>
                <a:gd name="connsiteY21" fmla="*/ 720714 h 1822893"/>
                <a:gd name="connsiteX22" fmla="*/ 739010 w 1741246"/>
                <a:gd name="connsiteY22" fmla="*/ 726157 h 1822893"/>
                <a:gd name="connsiteX23" fmla="*/ 600217 w 1741246"/>
                <a:gd name="connsiteY23" fmla="*/ 697582 h 1822893"/>
                <a:gd name="connsiteX24" fmla="*/ 468228 w 1741246"/>
                <a:gd name="connsiteY24" fmla="*/ 647236 h 1822893"/>
                <a:gd name="connsiteX25" fmla="*/ 224660 w 1741246"/>
                <a:gd name="connsiteY25" fmla="*/ 575118 h 1822893"/>
                <a:gd name="connsiteX26" fmla="*/ 253235 w 1741246"/>
                <a:gd name="connsiteY26" fmla="*/ 752011 h 1822893"/>
                <a:gd name="connsiteX27" fmla="*/ 254596 w 1741246"/>
                <a:gd name="connsiteY27" fmla="*/ 889443 h 1822893"/>
                <a:gd name="connsiteX28" fmla="*/ 272285 w 1741246"/>
                <a:gd name="connsiteY28" fmla="*/ 1064975 h 1822893"/>
                <a:gd name="connsiteX29" fmla="*/ 273646 w 1741246"/>
                <a:gd name="connsiteY29" fmla="*/ 1179275 h 1822893"/>
                <a:gd name="connsiteX30" fmla="*/ 288614 w 1741246"/>
                <a:gd name="connsiteY30" fmla="*/ 1260918 h 1822893"/>
                <a:gd name="connsiteX31" fmla="*/ 341681 w 1741246"/>
                <a:gd name="connsiteY31" fmla="*/ 1349364 h 1822893"/>
                <a:gd name="connsiteX32" fmla="*/ 315828 w 1741246"/>
                <a:gd name="connsiteY32" fmla="*/ 1432368 h 1822893"/>
                <a:gd name="connsiteX33" fmla="*/ 236906 w 1741246"/>
                <a:gd name="connsiteY33" fmla="*/ 1518093 h 1822893"/>
                <a:gd name="connsiteX34" fmla="*/ 12389 w 1741246"/>
                <a:gd name="connsiteY34" fmla="*/ 1437811 h 1822893"/>
                <a:gd name="connsiteX35" fmla="*/ 28717 w 1741246"/>
                <a:gd name="connsiteY35" fmla="*/ 1214654 h 1822893"/>
                <a:gd name="connsiteX36" fmla="*/ 24635 w 1741246"/>
                <a:gd name="connsiteY36" fmla="*/ 1100354 h 1822893"/>
                <a:gd name="connsiteX37" fmla="*/ 46406 w 1741246"/>
                <a:gd name="connsiteY37" fmla="*/ 1022793 h 1822893"/>
                <a:gd name="connsiteX38" fmla="*/ 47767 w 1741246"/>
                <a:gd name="connsiteY38" fmla="*/ 858146 h 1822893"/>
                <a:gd name="connsiteX39" fmla="*/ 58653 w 1741246"/>
                <a:gd name="connsiteY39" fmla="*/ 690779 h 1822893"/>
                <a:gd name="connsiteX40" fmla="*/ 94031 w 1741246"/>
                <a:gd name="connsiteY40" fmla="*/ 478507 h 1822893"/>
                <a:gd name="connsiteX41" fmla="*/ 302221 w 1741246"/>
                <a:gd name="connsiteY41" fmla="*/ 409111 h 1822893"/>
                <a:gd name="connsiteX42" fmla="*/ 464146 w 1741246"/>
                <a:gd name="connsiteY42" fmla="*/ 479868 h 1822893"/>
                <a:gd name="connsiteX43" fmla="*/ 615185 w 1741246"/>
                <a:gd name="connsiteY43" fmla="*/ 537018 h 1822893"/>
                <a:gd name="connsiteX44" fmla="*/ 749896 w 1741246"/>
                <a:gd name="connsiteY44" fmla="*/ 539739 h 1822893"/>
                <a:gd name="connsiteX45" fmla="*/ 860114 w 1741246"/>
                <a:gd name="connsiteY45" fmla="*/ 530214 h 1822893"/>
                <a:gd name="connsiteX46" fmla="*/ 985299 w 1741246"/>
                <a:gd name="connsiteY46" fmla="*/ 513886 h 1822893"/>
                <a:gd name="connsiteX47" fmla="*/ 1114567 w 1741246"/>
                <a:gd name="connsiteY47" fmla="*/ 456736 h 1822893"/>
                <a:gd name="connsiteX48" fmla="*/ 1238392 w 1741246"/>
                <a:gd name="connsiteY48" fmla="*/ 375093 h 1822893"/>
                <a:gd name="connsiteX49" fmla="*/ 1314592 w 1741246"/>
                <a:gd name="connsiteY49" fmla="*/ 320664 h 1822893"/>
                <a:gd name="connsiteX50" fmla="*/ 1379906 w 1741246"/>
                <a:gd name="connsiteY50" fmla="*/ 225414 h 1822893"/>
                <a:gd name="connsiteX51" fmla="*/ 1475156 w 1741246"/>
                <a:gd name="connsiteY51" fmla="*/ 120639 h 1822893"/>
                <a:gd name="connsiteX52" fmla="*/ 1567685 w 1741246"/>
                <a:gd name="connsiteY52" fmla="*/ 2257 h 1822893"/>
                <a:gd name="connsiteX53" fmla="*/ 1726889 w 1741246"/>
                <a:gd name="connsiteY53" fmla="*/ 56686 h 1822893"/>
                <a:gd name="connsiteX54" fmla="*/ 1732331 w 1741246"/>
                <a:gd name="connsiteY54" fmla="*/ 221332 h 1822893"/>
                <a:gd name="connsiteX55" fmla="*/ 1714642 w 1741246"/>
                <a:gd name="connsiteY55" fmla="*/ 356043 h 1822893"/>
                <a:gd name="connsiteX56" fmla="*/ 1688789 w 1741246"/>
                <a:gd name="connsiteY56" fmla="*/ 526132 h 1822893"/>
                <a:gd name="connsiteX57" fmla="*/ 1667017 w 1741246"/>
                <a:gd name="connsiteY57" fmla="*/ 629546 h 1822893"/>
                <a:gd name="connsiteX58" fmla="*/ 1646606 w 1741246"/>
                <a:gd name="connsiteY58" fmla="*/ 726157 h 1822893"/>
                <a:gd name="connsiteX59" fmla="*/ 1648648 w 1741246"/>
                <a:gd name="connsiteY59" fmla="*/ 761366 h 1822893"/>
                <a:gd name="connsiteX60" fmla="*/ 1655791 w 1741246"/>
                <a:gd name="connsiteY60" fmla="*/ 895906 h 1822893"/>
                <a:gd name="connsiteX61" fmla="*/ 1665316 w 1741246"/>
                <a:gd name="connsiteY61" fmla="*/ 1037591 h 1822893"/>
                <a:gd name="connsiteX62" fmla="*/ 1671269 w 1741246"/>
                <a:gd name="connsiteY62" fmla="*/ 1135222 h 1822893"/>
                <a:gd name="connsiteX63" fmla="*/ 1679604 w 1741246"/>
                <a:gd name="connsiteY63" fmla="*/ 1224519 h 1822893"/>
                <a:gd name="connsiteX64" fmla="*/ 1683176 w 1741246"/>
                <a:gd name="connsiteY64" fmla="*/ 1299528 h 1822893"/>
                <a:gd name="connsiteX65" fmla="*/ 1690319 w 1741246"/>
                <a:gd name="connsiteY65" fmla="*/ 1387634 h 1822893"/>
                <a:gd name="connsiteX66" fmla="*/ 1693891 w 1741246"/>
                <a:gd name="connsiteY66" fmla="*/ 1428116 h 1822893"/>
                <a:gd name="connsiteX67" fmla="*/ 1697463 w 1741246"/>
                <a:gd name="connsiteY67" fmla="*/ 1475741 h 1822893"/>
                <a:gd name="connsiteX68" fmla="*/ 1699844 w 1741246"/>
                <a:gd name="connsiteY68" fmla="*/ 1531700 h 1822893"/>
                <a:gd name="connsiteX69" fmla="*/ 1628407 w 1741246"/>
                <a:gd name="connsiteY69" fmla="*/ 1566228 h 1822893"/>
                <a:gd name="connsiteX70" fmla="*/ 1529585 w 1741246"/>
                <a:gd name="connsiteY70" fmla="*/ 1624569 h 1822893"/>
                <a:gd name="connsiteX71" fmla="*/ 1418857 w 1741246"/>
                <a:gd name="connsiteY71" fmla="*/ 1686481 h 1822893"/>
                <a:gd name="connsiteX72" fmla="*/ 1337894 w 1741246"/>
                <a:gd name="connsiteY72" fmla="*/ 1728153 h 1822893"/>
                <a:gd name="connsiteX73" fmla="*/ 1218832 w 1741246"/>
                <a:gd name="connsiteY73" fmla="*/ 1797209 h 1822893"/>
                <a:gd name="connsiteX74" fmla="*/ 1024420 w 1741246"/>
                <a:gd name="connsiteY74" fmla="*/ 1822893 h 1822893"/>
                <a:gd name="connsiteX75" fmla="*/ 1023400 w 1741246"/>
                <a:gd name="connsiteY75" fmla="*/ 1822042 h 1822893"/>
                <a:gd name="connsiteX0" fmla="*/ 1023400 w 1741246"/>
                <a:gd name="connsiteY0" fmla="*/ 1822042 h 1913482"/>
                <a:gd name="connsiteX1" fmla="*/ 1118649 w 1741246"/>
                <a:gd name="connsiteY1" fmla="*/ 1577964 h 1913482"/>
                <a:gd name="connsiteX2" fmla="*/ 1238392 w 1741246"/>
                <a:gd name="connsiteY2" fmla="*/ 1320789 h 1913482"/>
                <a:gd name="connsiteX3" fmla="*/ 1333642 w 1741246"/>
                <a:gd name="connsiteY3" fmla="*/ 1294936 h 1913482"/>
                <a:gd name="connsiteX4" fmla="*/ 1430253 w 1741246"/>
                <a:gd name="connsiteY4" fmla="*/ 1346643 h 1913482"/>
                <a:gd name="connsiteX5" fmla="*/ 1555439 w 1741246"/>
                <a:gd name="connsiteY5" fmla="*/ 1399711 h 1913482"/>
                <a:gd name="connsiteX6" fmla="*/ 1622114 w 1741246"/>
                <a:gd name="connsiteY6" fmla="*/ 1357529 h 1913482"/>
                <a:gd name="connsiteX7" fmla="*/ 1661574 w 1741246"/>
                <a:gd name="connsiteY7" fmla="*/ 1277246 h 1913482"/>
                <a:gd name="connsiteX8" fmla="*/ 1637081 w 1741246"/>
                <a:gd name="connsiteY8" fmla="*/ 1177914 h 1913482"/>
                <a:gd name="connsiteX9" fmla="*/ 1581292 w 1741246"/>
                <a:gd name="connsiteY9" fmla="*/ 1066336 h 1913482"/>
                <a:gd name="connsiteX10" fmla="*/ 1540471 w 1741246"/>
                <a:gd name="connsiteY10" fmla="*/ 969725 h 1913482"/>
                <a:gd name="connsiteX11" fmla="*/ 1506453 w 1741246"/>
                <a:gd name="connsiteY11" fmla="*/ 863589 h 1913482"/>
                <a:gd name="connsiteX12" fmla="*/ 1499649 w 1741246"/>
                <a:gd name="connsiteY12" fmla="*/ 719354 h 1913482"/>
                <a:gd name="connsiteX13" fmla="*/ 1530946 w 1741246"/>
                <a:gd name="connsiteY13" fmla="*/ 523411 h 1913482"/>
                <a:gd name="connsiteX14" fmla="*/ 1549996 w 1741246"/>
                <a:gd name="connsiteY14" fmla="*/ 403668 h 1913482"/>
                <a:gd name="connsiteX15" fmla="*/ 1600342 w 1741246"/>
                <a:gd name="connsiteY15" fmla="*/ 268957 h 1913482"/>
                <a:gd name="connsiteX16" fmla="*/ 1536389 w 1741246"/>
                <a:gd name="connsiteY16" fmla="*/ 353321 h 1913482"/>
                <a:gd name="connsiteX17" fmla="*/ 1457467 w 1741246"/>
                <a:gd name="connsiteY17" fmla="*/ 459457 h 1913482"/>
                <a:gd name="connsiteX18" fmla="*/ 1382628 w 1741246"/>
                <a:gd name="connsiteY18" fmla="*/ 535657 h 1913482"/>
                <a:gd name="connsiteX19" fmla="*/ 1253360 w 1741246"/>
                <a:gd name="connsiteY19" fmla="*/ 588725 h 1913482"/>
                <a:gd name="connsiteX20" fmla="*/ 1085992 w 1741246"/>
                <a:gd name="connsiteY20" fmla="*/ 675811 h 1913482"/>
                <a:gd name="connsiteX21" fmla="*/ 922706 w 1741246"/>
                <a:gd name="connsiteY21" fmla="*/ 720714 h 1913482"/>
                <a:gd name="connsiteX22" fmla="*/ 739010 w 1741246"/>
                <a:gd name="connsiteY22" fmla="*/ 726157 h 1913482"/>
                <a:gd name="connsiteX23" fmla="*/ 600217 w 1741246"/>
                <a:gd name="connsiteY23" fmla="*/ 697582 h 1913482"/>
                <a:gd name="connsiteX24" fmla="*/ 468228 w 1741246"/>
                <a:gd name="connsiteY24" fmla="*/ 647236 h 1913482"/>
                <a:gd name="connsiteX25" fmla="*/ 224660 w 1741246"/>
                <a:gd name="connsiteY25" fmla="*/ 575118 h 1913482"/>
                <a:gd name="connsiteX26" fmla="*/ 253235 w 1741246"/>
                <a:gd name="connsiteY26" fmla="*/ 752011 h 1913482"/>
                <a:gd name="connsiteX27" fmla="*/ 254596 w 1741246"/>
                <a:gd name="connsiteY27" fmla="*/ 889443 h 1913482"/>
                <a:gd name="connsiteX28" fmla="*/ 272285 w 1741246"/>
                <a:gd name="connsiteY28" fmla="*/ 1064975 h 1913482"/>
                <a:gd name="connsiteX29" fmla="*/ 273646 w 1741246"/>
                <a:gd name="connsiteY29" fmla="*/ 1179275 h 1913482"/>
                <a:gd name="connsiteX30" fmla="*/ 288614 w 1741246"/>
                <a:gd name="connsiteY30" fmla="*/ 1260918 h 1913482"/>
                <a:gd name="connsiteX31" fmla="*/ 341681 w 1741246"/>
                <a:gd name="connsiteY31" fmla="*/ 1349364 h 1913482"/>
                <a:gd name="connsiteX32" fmla="*/ 315828 w 1741246"/>
                <a:gd name="connsiteY32" fmla="*/ 1432368 h 1913482"/>
                <a:gd name="connsiteX33" fmla="*/ 236906 w 1741246"/>
                <a:gd name="connsiteY33" fmla="*/ 1518093 h 1913482"/>
                <a:gd name="connsiteX34" fmla="*/ 12389 w 1741246"/>
                <a:gd name="connsiteY34" fmla="*/ 1437811 h 1913482"/>
                <a:gd name="connsiteX35" fmla="*/ 28717 w 1741246"/>
                <a:gd name="connsiteY35" fmla="*/ 1214654 h 1913482"/>
                <a:gd name="connsiteX36" fmla="*/ 24635 w 1741246"/>
                <a:gd name="connsiteY36" fmla="*/ 1100354 h 1913482"/>
                <a:gd name="connsiteX37" fmla="*/ 46406 w 1741246"/>
                <a:gd name="connsiteY37" fmla="*/ 1022793 h 1913482"/>
                <a:gd name="connsiteX38" fmla="*/ 47767 w 1741246"/>
                <a:gd name="connsiteY38" fmla="*/ 858146 h 1913482"/>
                <a:gd name="connsiteX39" fmla="*/ 58653 w 1741246"/>
                <a:gd name="connsiteY39" fmla="*/ 690779 h 1913482"/>
                <a:gd name="connsiteX40" fmla="*/ 94031 w 1741246"/>
                <a:gd name="connsiteY40" fmla="*/ 478507 h 1913482"/>
                <a:gd name="connsiteX41" fmla="*/ 302221 w 1741246"/>
                <a:gd name="connsiteY41" fmla="*/ 409111 h 1913482"/>
                <a:gd name="connsiteX42" fmla="*/ 464146 w 1741246"/>
                <a:gd name="connsiteY42" fmla="*/ 479868 h 1913482"/>
                <a:gd name="connsiteX43" fmla="*/ 615185 w 1741246"/>
                <a:gd name="connsiteY43" fmla="*/ 537018 h 1913482"/>
                <a:gd name="connsiteX44" fmla="*/ 749896 w 1741246"/>
                <a:gd name="connsiteY44" fmla="*/ 539739 h 1913482"/>
                <a:gd name="connsiteX45" fmla="*/ 860114 w 1741246"/>
                <a:gd name="connsiteY45" fmla="*/ 530214 h 1913482"/>
                <a:gd name="connsiteX46" fmla="*/ 985299 w 1741246"/>
                <a:gd name="connsiteY46" fmla="*/ 513886 h 1913482"/>
                <a:gd name="connsiteX47" fmla="*/ 1114567 w 1741246"/>
                <a:gd name="connsiteY47" fmla="*/ 456736 h 1913482"/>
                <a:gd name="connsiteX48" fmla="*/ 1238392 w 1741246"/>
                <a:gd name="connsiteY48" fmla="*/ 375093 h 1913482"/>
                <a:gd name="connsiteX49" fmla="*/ 1314592 w 1741246"/>
                <a:gd name="connsiteY49" fmla="*/ 320664 h 1913482"/>
                <a:gd name="connsiteX50" fmla="*/ 1379906 w 1741246"/>
                <a:gd name="connsiteY50" fmla="*/ 225414 h 1913482"/>
                <a:gd name="connsiteX51" fmla="*/ 1475156 w 1741246"/>
                <a:gd name="connsiteY51" fmla="*/ 120639 h 1913482"/>
                <a:gd name="connsiteX52" fmla="*/ 1567685 w 1741246"/>
                <a:gd name="connsiteY52" fmla="*/ 2257 h 1913482"/>
                <a:gd name="connsiteX53" fmla="*/ 1726889 w 1741246"/>
                <a:gd name="connsiteY53" fmla="*/ 56686 h 1913482"/>
                <a:gd name="connsiteX54" fmla="*/ 1732331 w 1741246"/>
                <a:gd name="connsiteY54" fmla="*/ 221332 h 1913482"/>
                <a:gd name="connsiteX55" fmla="*/ 1714642 w 1741246"/>
                <a:gd name="connsiteY55" fmla="*/ 356043 h 1913482"/>
                <a:gd name="connsiteX56" fmla="*/ 1688789 w 1741246"/>
                <a:gd name="connsiteY56" fmla="*/ 526132 h 1913482"/>
                <a:gd name="connsiteX57" fmla="*/ 1667017 w 1741246"/>
                <a:gd name="connsiteY57" fmla="*/ 629546 h 1913482"/>
                <a:gd name="connsiteX58" fmla="*/ 1646606 w 1741246"/>
                <a:gd name="connsiteY58" fmla="*/ 726157 h 1913482"/>
                <a:gd name="connsiteX59" fmla="*/ 1648648 w 1741246"/>
                <a:gd name="connsiteY59" fmla="*/ 761366 h 1913482"/>
                <a:gd name="connsiteX60" fmla="*/ 1655791 w 1741246"/>
                <a:gd name="connsiteY60" fmla="*/ 895906 h 1913482"/>
                <a:gd name="connsiteX61" fmla="*/ 1665316 w 1741246"/>
                <a:gd name="connsiteY61" fmla="*/ 1037591 h 1913482"/>
                <a:gd name="connsiteX62" fmla="*/ 1671269 w 1741246"/>
                <a:gd name="connsiteY62" fmla="*/ 1135222 h 1913482"/>
                <a:gd name="connsiteX63" fmla="*/ 1679604 w 1741246"/>
                <a:gd name="connsiteY63" fmla="*/ 1224519 h 1913482"/>
                <a:gd name="connsiteX64" fmla="*/ 1683176 w 1741246"/>
                <a:gd name="connsiteY64" fmla="*/ 1299528 h 1913482"/>
                <a:gd name="connsiteX65" fmla="*/ 1690319 w 1741246"/>
                <a:gd name="connsiteY65" fmla="*/ 1387634 h 1913482"/>
                <a:gd name="connsiteX66" fmla="*/ 1693891 w 1741246"/>
                <a:gd name="connsiteY66" fmla="*/ 1428116 h 1913482"/>
                <a:gd name="connsiteX67" fmla="*/ 1697463 w 1741246"/>
                <a:gd name="connsiteY67" fmla="*/ 1475741 h 1913482"/>
                <a:gd name="connsiteX68" fmla="*/ 1699844 w 1741246"/>
                <a:gd name="connsiteY68" fmla="*/ 1531700 h 1913482"/>
                <a:gd name="connsiteX69" fmla="*/ 1628407 w 1741246"/>
                <a:gd name="connsiteY69" fmla="*/ 1566228 h 1913482"/>
                <a:gd name="connsiteX70" fmla="*/ 1529585 w 1741246"/>
                <a:gd name="connsiteY70" fmla="*/ 1624569 h 1913482"/>
                <a:gd name="connsiteX71" fmla="*/ 1418857 w 1741246"/>
                <a:gd name="connsiteY71" fmla="*/ 1686481 h 1913482"/>
                <a:gd name="connsiteX72" fmla="*/ 1337894 w 1741246"/>
                <a:gd name="connsiteY72" fmla="*/ 1728153 h 1913482"/>
                <a:gd name="connsiteX73" fmla="*/ 1218832 w 1741246"/>
                <a:gd name="connsiteY73" fmla="*/ 1797209 h 1913482"/>
                <a:gd name="connsiteX74" fmla="*/ 1024420 w 1741246"/>
                <a:gd name="connsiteY74" fmla="*/ 1822893 h 1913482"/>
                <a:gd name="connsiteX75" fmla="*/ 1114840 w 1741246"/>
                <a:gd name="connsiteY75" fmla="*/ 1913482 h 1913482"/>
                <a:gd name="connsiteX0" fmla="*/ 1023400 w 1741246"/>
                <a:gd name="connsiteY0" fmla="*/ 1822042 h 1824185"/>
                <a:gd name="connsiteX1" fmla="*/ 1118649 w 1741246"/>
                <a:gd name="connsiteY1" fmla="*/ 1577964 h 1824185"/>
                <a:gd name="connsiteX2" fmla="*/ 1238392 w 1741246"/>
                <a:gd name="connsiteY2" fmla="*/ 1320789 h 1824185"/>
                <a:gd name="connsiteX3" fmla="*/ 1333642 w 1741246"/>
                <a:gd name="connsiteY3" fmla="*/ 1294936 h 1824185"/>
                <a:gd name="connsiteX4" fmla="*/ 1430253 w 1741246"/>
                <a:gd name="connsiteY4" fmla="*/ 1346643 h 1824185"/>
                <a:gd name="connsiteX5" fmla="*/ 1555439 w 1741246"/>
                <a:gd name="connsiteY5" fmla="*/ 1399711 h 1824185"/>
                <a:gd name="connsiteX6" fmla="*/ 1622114 w 1741246"/>
                <a:gd name="connsiteY6" fmla="*/ 1357529 h 1824185"/>
                <a:gd name="connsiteX7" fmla="*/ 1661574 w 1741246"/>
                <a:gd name="connsiteY7" fmla="*/ 1277246 h 1824185"/>
                <a:gd name="connsiteX8" fmla="*/ 1637081 w 1741246"/>
                <a:gd name="connsiteY8" fmla="*/ 1177914 h 1824185"/>
                <a:gd name="connsiteX9" fmla="*/ 1581292 w 1741246"/>
                <a:gd name="connsiteY9" fmla="*/ 1066336 h 1824185"/>
                <a:gd name="connsiteX10" fmla="*/ 1540471 w 1741246"/>
                <a:gd name="connsiteY10" fmla="*/ 969725 h 1824185"/>
                <a:gd name="connsiteX11" fmla="*/ 1506453 w 1741246"/>
                <a:gd name="connsiteY11" fmla="*/ 863589 h 1824185"/>
                <a:gd name="connsiteX12" fmla="*/ 1499649 w 1741246"/>
                <a:gd name="connsiteY12" fmla="*/ 719354 h 1824185"/>
                <a:gd name="connsiteX13" fmla="*/ 1530946 w 1741246"/>
                <a:gd name="connsiteY13" fmla="*/ 523411 h 1824185"/>
                <a:gd name="connsiteX14" fmla="*/ 1549996 w 1741246"/>
                <a:gd name="connsiteY14" fmla="*/ 403668 h 1824185"/>
                <a:gd name="connsiteX15" fmla="*/ 1600342 w 1741246"/>
                <a:gd name="connsiteY15" fmla="*/ 268957 h 1824185"/>
                <a:gd name="connsiteX16" fmla="*/ 1536389 w 1741246"/>
                <a:gd name="connsiteY16" fmla="*/ 353321 h 1824185"/>
                <a:gd name="connsiteX17" fmla="*/ 1457467 w 1741246"/>
                <a:gd name="connsiteY17" fmla="*/ 459457 h 1824185"/>
                <a:gd name="connsiteX18" fmla="*/ 1382628 w 1741246"/>
                <a:gd name="connsiteY18" fmla="*/ 535657 h 1824185"/>
                <a:gd name="connsiteX19" fmla="*/ 1253360 w 1741246"/>
                <a:gd name="connsiteY19" fmla="*/ 588725 h 1824185"/>
                <a:gd name="connsiteX20" fmla="*/ 1085992 w 1741246"/>
                <a:gd name="connsiteY20" fmla="*/ 675811 h 1824185"/>
                <a:gd name="connsiteX21" fmla="*/ 922706 w 1741246"/>
                <a:gd name="connsiteY21" fmla="*/ 720714 h 1824185"/>
                <a:gd name="connsiteX22" fmla="*/ 739010 w 1741246"/>
                <a:gd name="connsiteY22" fmla="*/ 726157 h 1824185"/>
                <a:gd name="connsiteX23" fmla="*/ 600217 w 1741246"/>
                <a:gd name="connsiteY23" fmla="*/ 697582 h 1824185"/>
                <a:gd name="connsiteX24" fmla="*/ 468228 w 1741246"/>
                <a:gd name="connsiteY24" fmla="*/ 647236 h 1824185"/>
                <a:gd name="connsiteX25" fmla="*/ 224660 w 1741246"/>
                <a:gd name="connsiteY25" fmla="*/ 575118 h 1824185"/>
                <a:gd name="connsiteX26" fmla="*/ 253235 w 1741246"/>
                <a:gd name="connsiteY26" fmla="*/ 752011 h 1824185"/>
                <a:gd name="connsiteX27" fmla="*/ 254596 w 1741246"/>
                <a:gd name="connsiteY27" fmla="*/ 889443 h 1824185"/>
                <a:gd name="connsiteX28" fmla="*/ 272285 w 1741246"/>
                <a:gd name="connsiteY28" fmla="*/ 1064975 h 1824185"/>
                <a:gd name="connsiteX29" fmla="*/ 273646 w 1741246"/>
                <a:gd name="connsiteY29" fmla="*/ 1179275 h 1824185"/>
                <a:gd name="connsiteX30" fmla="*/ 288614 w 1741246"/>
                <a:gd name="connsiteY30" fmla="*/ 1260918 h 1824185"/>
                <a:gd name="connsiteX31" fmla="*/ 341681 w 1741246"/>
                <a:gd name="connsiteY31" fmla="*/ 1349364 h 1824185"/>
                <a:gd name="connsiteX32" fmla="*/ 315828 w 1741246"/>
                <a:gd name="connsiteY32" fmla="*/ 1432368 h 1824185"/>
                <a:gd name="connsiteX33" fmla="*/ 236906 w 1741246"/>
                <a:gd name="connsiteY33" fmla="*/ 1518093 h 1824185"/>
                <a:gd name="connsiteX34" fmla="*/ 12389 w 1741246"/>
                <a:gd name="connsiteY34" fmla="*/ 1437811 h 1824185"/>
                <a:gd name="connsiteX35" fmla="*/ 28717 w 1741246"/>
                <a:gd name="connsiteY35" fmla="*/ 1214654 h 1824185"/>
                <a:gd name="connsiteX36" fmla="*/ 24635 w 1741246"/>
                <a:gd name="connsiteY36" fmla="*/ 1100354 h 1824185"/>
                <a:gd name="connsiteX37" fmla="*/ 46406 w 1741246"/>
                <a:gd name="connsiteY37" fmla="*/ 1022793 h 1824185"/>
                <a:gd name="connsiteX38" fmla="*/ 47767 w 1741246"/>
                <a:gd name="connsiteY38" fmla="*/ 858146 h 1824185"/>
                <a:gd name="connsiteX39" fmla="*/ 58653 w 1741246"/>
                <a:gd name="connsiteY39" fmla="*/ 690779 h 1824185"/>
                <a:gd name="connsiteX40" fmla="*/ 94031 w 1741246"/>
                <a:gd name="connsiteY40" fmla="*/ 478507 h 1824185"/>
                <a:gd name="connsiteX41" fmla="*/ 302221 w 1741246"/>
                <a:gd name="connsiteY41" fmla="*/ 409111 h 1824185"/>
                <a:gd name="connsiteX42" fmla="*/ 464146 w 1741246"/>
                <a:gd name="connsiteY42" fmla="*/ 479868 h 1824185"/>
                <a:gd name="connsiteX43" fmla="*/ 615185 w 1741246"/>
                <a:gd name="connsiteY43" fmla="*/ 537018 h 1824185"/>
                <a:gd name="connsiteX44" fmla="*/ 749896 w 1741246"/>
                <a:gd name="connsiteY44" fmla="*/ 539739 h 1824185"/>
                <a:gd name="connsiteX45" fmla="*/ 860114 w 1741246"/>
                <a:gd name="connsiteY45" fmla="*/ 530214 h 1824185"/>
                <a:gd name="connsiteX46" fmla="*/ 985299 w 1741246"/>
                <a:gd name="connsiteY46" fmla="*/ 513886 h 1824185"/>
                <a:gd name="connsiteX47" fmla="*/ 1114567 w 1741246"/>
                <a:gd name="connsiteY47" fmla="*/ 456736 h 1824185"/>
                <a:gd name="connsiteX48" fmla="*/ 1238392 w 1741246"/>
                <a:gd name="connsiteY48" fmla="*/ 375093 h 1824185"/>
                <a:gd name="connsiteX49" fmla="*/ 1314592 w 1741246"/>
                <a:gd name="connsiteY49" fmla="*/ 320664 h 1824185"/>
                <a:gd name="connsiteX50" fmla="*/ 1379906 w 1741246"/>
                <a:gd name="connsiteY50" fmla="*/ 225414 h 1824185"/>
                <a:gd name="connsiteX51" fmla="*/ 1475156 w 1741246"/>
                <a:gd name="connsiteY51" fmla="*/ 120639 h 1824185"/>
                <a:gd name="connsiteX52" fmla="*/ 1567685 w 1741246"/>
                <a:gd name="connsiteY52" fmla="*/ 2257 h 1824185"/>
                <a:gd name="connsiteX53" fmla="*/ 1726889 w 1741246"/>
                <a:gd name="connsiteY53" fmla="*/ 56686 h 1824185"/>
                <a:gd name="connsiteX54" fmla="*/ 1732331 w 1741246"/>
                <a:gd name="connsiteY54" fmla="*/ 221332 h 1824185"/>
                <a:gd name="connsiteX55" fmla="*/ 1714642 w 1741246"/>
                <a:gd name="connsiteY55" fmla="*/ 356043 h 1824185"/>
                <a:gd name="connsiteX56" fmla="*/ 1688789 w 1741246"/>
                <a:gd name="connsiteY56" fmla="*/ 526132 h 1824185"/>
                <a:gd name="connsiteX57" fmla="*/ 1667017 w 1741246"/>
                <a:gd name="connsiteY57" fmla="*/ 629546 h 1824185"/>
                <a:gd name="connsiteX58" fmla="*/ 1646606 w 1741246"/>
                <a:gd name="connsiteY58" fmla="*/ 726157 h 1824185"/>
                <a:gd name="connsiteX59" fmla="*/ 1648648 w 1741246"/>
                <a:gd name="connsiteY59" fmla="*/ 761366 h 1824185"/>
                <a:gd name="connsiteX60" fmla="*/ 1655791 w 1741246"/>
                <a:gd name="connsiteY60" fmla="*/ 895906 h 1824185"/>
                <a:gd name="connsiteX61" fmla="*/ 1665316 w 1741246"/>
                <a:gd name="connsiteY61" fmla="*/ 1037591 h 1824185"/>
                <a:gd name="connsiteX62" fmla="*/ 1671269 w 1741246"/>
                <a:gd name="connsiteY62" fmla="*/ 1135222 h 1824185"/>
                <a:gd name="connsiteX63" fmla="*/ 1679604 w 1741246"/>
                <a:gd name="connsiteY63" fmla="*/ 1224519 h 1824185"/>
                <a:gd name="connsiteX64" fmla="*/ 1683176 w 1741246"/>
                <a:gd name="connsiteY64" fmla="*/ 1299528 h 1824185"/>
                <a:gd name="connsiteX65" fmla="*/ 1690319 w 1741246"/>
                <a:gd name="connsiteY65" fmla="*/ 1387634 h 1824185"/>
                <a:gd name="connsiteX66" fmla="*/ 1693891 w 1741246"/>
                <a:gd name="connsiteY66" fmla="*/ 1428116 h 1824185"/>
                <a:gd name="connsiteX67" fmla="*/ 1697463 w 1741246"/>
                <a:gd name="connsiteY67" fmla="*/ 1475741 h 1824185"/>
                <a:gd name="connsiteX68" fmla="*/ 1699844 w 1741246"/>
                <a:gd name="connsiteY68" fmla="*/ 1531700 h 1824185"/>
                <a:gd name="connsiteX69" fmla="*/ 1628407 w 1741246"/>
                <a:gd name="connsiteY69" fmla="*/ 1566228 h 1824185"/>
                <a:gd name="connsiteX70" fmla="*/ 1529585 w 1741246"/>
                <a:gd name="connsiteY70" fmla="*/ 1624569 h 1824185"/>
                <a:gd name="connsiteX71" fmla="*/ 1418857 w 1741246"/>
                <a:gd name="connsiteY71" fmla="*/ 1686481 h 1824185"/>
                <a:gd name="connsiteX72" fmla="*/ 1337894 w 1741246"/>
                <a:gd name="connsiteY72" fmla="*/ 1728153 h 1824185"/>
                <a:gd name="connsiteX73" fmla="*/ 1218832 w 1741246"/>
                <a:gd name="connsiteY73" fmla="*/ 1797209 h 1824185"/>
                <a:gd name="connsiteX74" fmla="*/ 1024420 w 1741246"/>
                <a:gd name="connsiteY74" fmla="*/ 1822893 h 1824185"/>
                <a:gd name="connsiteX75" fmla="*/ 1037449 w 1741246"/>
                <a:gd name="connsiteY75" fmla="*/ 1824185 h 1824185"/>
                <a:gd name="connsiteX0" fmla="*/ 1023400 w 1741246"/>
                <a:gd name="connsiteY0" fmla="*/ 1822042 h 1887698"/>
                <a:gd name="connsiteX1" fmla="*/ 1118649 w 1741246"/>
                <a:gd name="connsiteY1" fmla="*/ 1577964 h 1887698"/>
                <a:gd name="connsiteX2" fmla="*/ 1238392 w 1741246"/>
                <a:gd name="connsiteY2" fmla="*/ 1320789 h 1887698"/>
                <a:gd name="connsiteX3" fmla="*/ 1333642 w 1741246"/>
                <a:gd name="connsiteY3" fmla="*/ 1294936 h 1887698"/>
                <a:gd name="connsiteX4" fmla="*/ 1430253 w 1741246"/>
                <a:gd name="connsiteY4" fmla="*/ 1346643 h 1887698"/>
                <a:gd name="connsiteX5" fmla="*/ 1555439 w 1741246"/>
                <a:gd name="connsiteY5" fmla="*/ 1399711 h 1887698"/>
                <a:gd name="connsiteX6" fmla="*/ 1622114 w 1741246"/>
                <a:gd name="connsiteY6" fmla="*/ 1357529 h 1887698"/>
                <a:gd name="connsiteX7" fmla="*/ 1661574 w 1741246"/>
                <a:gd name="connsiteY7" fmla="*/ 1277246 h 1887698"/>
                <a:gd name="connsiteX8" fmla="*/ 1637081 w 1741246"/>
                <a:gd name="connsiteY8" fmla="*/ 1177914 h 1887698"/>
                <a:gd name="connsiteX9" fmla="*/ 1581292 w 1741246"/>
                <a:gd name="connsiteY9" fmla="*/ 1066336 h 1887698"/>
                <a:gd name="connsiteX10" fmla="*/ 1540471 w 1741246"/>
                <a:gd name="connsiteY10" fmla="*/ 969725 h 1887698"/>
                <a:gd name="connsiteX11" fmla="*/ 1506453 w 1741246"/>
                <a:gd name="connsiteY11" fmla="*/ 863589 h 1887698"/>
                <a:gd name="connsiteX12" fmla="*/ 1499649 w 1741246"/>
                <a:gd name="connsiteY12" fmla="*/ 719354 h 1887698"/>
                <a:gd name="connsiteX13" fmla="*/ 1530946 w 1741246"/>
                <a:gd name="connsiteY13" fmla="*/ 523411 h 1887698"/>
                <a:gd name="connsiteX14" fmla="*/ 1549996 w 1741246"/>
                <a:gd name="connsiteY14" fmla="*/ 403668 h 1887698"/>
                <a:gd name="connsiteX15" fmla="*/ 1600342 w 1741246"/>
                <a:gd name="connsiteY15" fmla="*/ 268957 h 1887698"/>
                <a:gd name="connsiteX16" fmla="*/ 1536389 w 1741246"/>
                <a:gd name="connsiteY16" fmla="*/ 353321 h 1887698"/>
                <a:gd name="connsiteX17" fmla="*/ 1457467 w 1741246"/>
                <a:gd name="connsiteY17" fmla="*/ 459457 h 1887698"/>
                <a:gd name="connsiteX18" fmla="*/ 1382628 w 1741246"/>
                <a:gd name="connsiteY18" fmla="*/ 535657 h 1887698"/>
                <a:gd name="connsiteX19" fmla="*/ 1253360 w 1741246"/>
                <a:gd name="connsiteY19" fmla="*/ 588725 h 1887698"/>
                <a:gd name="connsiteX20" fmla="*/ 1085992 w 1741246"/>
                <a:gd name="connsiteY20" fmla="*/ 675811 h 1887698"/>
                <a:gd name="connsiteX21" fmla="*/ 922706 w 1741246"/>
                <a:gd name="connsiteY21" fmla="*/ 720714 h 1887698"/>
                <a:gd name="connsiteX22" fmla="*/ 739010 w 1741246"/>
                <a:gd name="connsiteY22" fmla="*/ 726157 h 1887698"/>
                <a:gd name="connsiteX23" fmla="*/ 600217 w 1741246"/>
                <a:gd name="connsiteY23" fmla="*/ 697582 h 1887698"/>
                <a:gd name="connsiteX24" fmla="*/ 468228 w 1741246"/>
                <a:gd name="connsiteY24" fmla="*/ 647236 h 1887698"/>
                <a:gd name="connsiteX25" fmla="*/ 224660 w 1741246"/>
                <a:gd name="connsiteY25" fmla="*/ 575118 h 1887698"/>
                <a:gd name="connsiteX26" fmla="*/ 253235 w 1741246"/>
                <a:gd name="connsiteY26" fmla="*/ 752011 h 1887698"/>
                <a:gd name="connsiteX27" fmla="*/ 254596 w 1741246"/>
                <a:gd name="connsiteY27" fmla="*/ 889443 h 1887698"/>
                <a:gd name="connsiteX28" fmla="*/ 272285 w 1741246"/>
                <a:gd name="connsiteY28" fmla="*/ 1064975 h 1887698"/>
                <a:gd name="connsiteX29" fmla="*/ 273646 w 1741246"/>
                <a:gd name="connsiteY29" fmla="*/ 1179275 h 1887698"/>
                <a:gd name="connsiteX30" fmla="*/ 288614 w 1741246"/>
                <a:gd name="connsiteY30" fmla="*/ 1260918 h 1887698"/>
                <a:gd name="connsiteX31" fmla="*/ 341681 w 1741246"/>
                <a:gd name="connsiteY31" fmla="*/ 1349364 h 1887698"/>
                <a:gd name="connsiteX32" fmla="*/ 315828 w 1741246"/>
                <a:gd name="connsiteY32" fmla="*/ 1432368 h 1887698"/>
                <a:gd name="connsiteX33" fmla="*/ 236906 w 1741246"/>
                <a:gd name="connsiteY33" fmla="*/ 1518093 h 1887698"/>
                <a:gd name="connsiteX34" fmla="*/ 12389 w 1741246"/>
                <a:gd name="connsiteY34" fmla="*/ 1437811 h 1887698"/>
                <a:gd name="connsiteX35" fmla="*/ 28717 w 1741246"/>
                <a:gd name="connsiteY35" fmla="*/ 1214654 h 1887698"/>
                <a:gd name="connsiteX36" fmla="*/ 24635 w 1741246"/>
                <a:gd name="connsiteY36" fmla="*/ 1100354 h 1887698"/>
                <a:gd name="connsiteX37" fmla="*/ 46406 w 1741246"/>
                <a:gd name="connsiteY37" fmla="*/ 1022793 h 1887698"/>
                <a:gd name="connsiteX38" fmla="*/ 47767 w 1741246"/>
                <a:gd name="connsiteY38" fmla="*/ 858146 h 1887698"/>
                <a:gd name="connsiteX39" fmla="*/ 58653 w 1741246"/>
                <a:gd name="connsiteY39" fmla="*/ 690779 h 1887698"/>
                <a:gd name="connsiteX40" fmla="*/ 94031 w 1741246"/>
                <a:gd name="connsiteY40" fmla="*/ 478507 h 1887698"/>
                <a:gd name="connsiteX41" fmla="*/ 302221 w 1741246"/>
                <a:gd name="connsiteY41" fmla="*/ 409111 h 1887698"/>
                <a:gd name="connsiteX42" fmla="*/ 464146 w 1741246"/>
                <a:gd name="connsiteY42" fmla="*/ 479868 h 1887698"/>
                <a:gd name="connsiteX43" fmla="*/ 615185 w 1741246"/>
                <a:gd name="connsiteY43" fmla="*/ 537018 h 1887698"/>
                <a:gd name="connsiteX44" fmla="*/ 749896 w 1741246"/>
                <a:gd name="connsiteY44" fmla="*/ 539739 h 1887698"/>
                <a:gd name="connsiteX45" fmla="*/ 860114 w 1741246"/>
                <a:gd name="connsiteY45" fmla="*/ 530214 h 1887698"/>
                <a:gd name="connsiteX46" fmla="*/ 985299 w 1741246"/>
                <a:gd name="connsiteY46" fmla="*/ 513886 h 1887698"/>
                <a:gd name="connsiteX47" fmla="*/ 1114567 w 1741246"/>
                <a:gd name="connsiteY47" fmla="*/ 456736 h 1887698"/>
                <a:gd name="connsiteX48" fmla="*/ 1238392 w 1741246"/>
                <a:gd name="connsiteY48" fmla="*/ 375093 h 1887698"/>
                <a:gd name="connsiteX49" fmla="*/ 1314592 w 1741246"/>
                <a:gd name="connsiteY49" fmla="*/ 320664 h 1887698"/>
                <a:gd name="connsiteX50" fmla="*/ 1379906 w 1741246"/>
                <a:gd name="connsiteY50" fmla="*/ 225414 h 1887698"/>
                <a:gd name="connsiteX51" fmla="*/ 1475156 w 1741246"/>
                <a:gd name="connsiteY51" fmla="*/ 120639 h 1887698"/>
                <a:gd name="connsiteX52" fmla="*/ 1567685 w 1741246"/>
                <a:gd name="connsiteY52" fmla="*/ 2257 h 1887698"/>
                <a:gd name="connsiteX53" fmla="*/ 1726889 w 1741246"/>
                <a:gd name="connsiteY53" fmla="*/ 56686 h 1887698"/>
                <a:gd name="connsiteX54" fmla="*/ 1732331 w 1741246"/>
                <a:gd name="connsiteY54" fmla="*/ 221332 h 1887698"/>
                <a:gd name="connsiteX55" fmla="*/ 1714642 w 1741246"/>
                <a:gd name="connsiteY55" fmla="*/ 356043 h 1887698"/>
                <a:gd name="connsiteX56" fmla="*/ 1688789 w 1741246"/>
                <a:gd name="connsiteY56" fmla="*/ 526132 h 1887698"/>
                <a:gd name="connsiteX57" fmla="*/ 1667017 w 1741246"/>
                <a:gd name="connsiteY57" fmla="*/ 629546 h 1887698"/>
                <a:gd name="connsiteX58" fmla="*/ 1646606 w 1741246"/>
                <a:gd name="connsiteY58" fmla="*/ 726157 h 1887698"/>
                <a:gd name="connsiteX59" fmla="*/ 1648648 w 1741246"/>
                <a:gd name="connsiteY59" fmla="*/ 761366 h 1887698"/>
                <a:gd name="connsiteX60" fmla="*/ 1655791 w 1741246"/>
                <a:gd name="connsiteY60" fmla="*/ 895906 h 1887698"/>
                <a:gd name="connsiteX61" fmla="*/ 1665316 w 1741246"/>
                <a:gd name="connsiteY61" fmla="*/ 1037591 h 1887698"/>
                <a:gd name="connsiteX62" fmla="*/ 1671269 w 1741246"/>
                <a:gd name="connsiteY62" fmla="*/ 1135222 h 1887698"/>
                <a:gd name="connsiteX63" fmla="*/ 1679604 w 1741246"/>
                <a:gd name="connsiteY63" fmla="*/ 1224519 h 1887698"/>
                <a:gd name="connsiteX64" fmla="*/ 1683176 w 1741246"/>
                <a:gd name="connsiteY64" fmla="*/ 1299528 h 1887698"/>
                <a:gd name="connsiteX65" fmla="*/ 1690319 w 1741246"/>
                <a:gd name="connsiteY65" fmla="*/ 1387634 h 1887698"/>
                <a:gd name="connsiteX66" fmla="*/ 1693891 w 1741246"/>
                <a:gd name="connsiteY66" fmla="*/ 1428116 h 1887698"/>
                <a:gd name="connsiteX67" fmla="*/ 1697463 w 1741246"/>
                <a:gd name="connsiteY67" fmla="*/ 1475741 h 1887698"/>
                <a:gd name="connsiteX68" fmla="*/ 1699844 w 1741246"/>
                <a:gd name="connsiteY68" fmla="*/ 1531700 h 1887698"/>
                <a:gd name="connsiteX69" fmla="*/ 1628407 w 1741246"/>
                <a:gd name="connsiteY69" fmla="*/ 1566228 h 1887698"/>
                <a:gd name="connsiteX70" fmla="*/ 1529585 w 1741246"/>
                <a:gd name="connsiteY70" fmla="*/ 1624569 h 1887698"/>
                <a:gd name="connsiteX71" fmla="*/ 1418857 w 1741246"/>
                <a:gd name="connsiteY71" fmla="*/ 1686481 h 1887698"/>
                <a:gd name="connsiteX72" fmla="*/ 1337894 w 1741246"/>
                <a:gd name="connsiteY72" fmla="*/ 1728153 h 1887698"/>
                <a:gd name="connsiteX73" fmla="*/ 1218832 w 1741246"/>
                <a:gd name="connsiteY73" fmla="*/ 1797209 h 1887698"/>
                <a:gd name="connsiteX74" fmla="*/ 1246216 w 1741246"/>
                <a:gd name="connsiteY74" fmla="*/ 1887698 h 1887698"/>
                <a:gd name="connsiteX75" fmla="*/ 1024420 w 1741246"/>
                <a:gd name="connsiteY75" fmla="*/ 1822893 h 1887698"/>
                <a:gd name="connsiteX76" fmla="*/ 1037449 w 1741246"/>
                <a:gd name="connsiteY76" fmla="*/ 1824185 h 1887698"/>
                <a:gd name="connsiteX0" fmla="*/ 1023400 w 1741246"/>
                <a:gd name="connsiteY0" fmla="*/ 1822042 h 1887698"/>
                <a:gd name="connsiteX1" fmla="*/ 1118649 w 1741246"/>
                <a:gd name="connsiteY1" fmla="*/ 1577964 h 1887698"/>
                <a:gd name="connsiteX2" fmla="*/ 1238392 w 1741246"/>
                <a:gd name="connsiteY2" fmla="*/ 1320789 h 1887698"/>
                <a:gd name="connsiteX3" fmla="*/ 1333642 w 1741246"/>
                <a:gd name="connsiteY3" fmla="*/ 1294936 h 1887698"/>
                <a:gd name="connsiteX4" fmla="*/ 1430253 w 1741246"/>
                <a:gd name="connsiteY4" fmla="*/ 1346643 h 1887698"/>
                <a:gd name="connsiteX5" fmla="*/ 1555439 w 1741246"/>
                <a:gd name="connsiteY5" fmla="*/ 1399711 h 1887698"/>
                <a:gd name="connsiteX6" fmla="*/ 1622114 w 1741246"/>
                <a:gd name="connsiteY6" fmla="*/ 1357529 h 1887698"/>
                <a:gd name="connsiteX7" fmla="*/ 1661574 w 1741246"/>
                <a:gd name="connsiteY7" fmla="*/ 1277246 h 1887698"/>
                <a:gd name="connsiteX8" fmla="*/ 1637081 w 1741246"/>
                <a:gd name="connsiteY8" fmla="*/ 1177914 h 1887698"/>
                <a:gd name="connsiteX9" fmla="*/ 1581292 w 1741246"/>
                <a:gd name="connsiteY9" fmla="*/ 1066336 h 1887698"/>
                <a:gd name="connsiteX10" fmla="*/ 1540471 w 1741246"/>
                <a:gd name="connsiteY10" fmla="*/ 969725 h 1887698"/>
                <a:gd name="connsiteX11" fmla="*/ 1506453 w 1741246"/>
                <a:gd name="connsiteY11" fmla="*/ 863589 h 1887698"/>
                <a:gd name="connsiteX12" fmla="*/ 1499649 w 1741246"/>
                <a:gd name="connsiteY12" fmla="*/ 719354 h 1887698"/>
                <a:gd name="connsiteX13" fmla="*/ 1530946 w 1741246"/>
                <a:gd name="connsiteY13" fmla="*/ 523411 h 1887698"/>
                <a:gd name="connsiteX14" fmla="*/ 1549996 w 1741246"/>
                <a:gd name="connsiteY14" fmla="*/ 403668 h 1887698"/>
                <a:gd name="connsiteX15" fmla="*/ 1600342 w 1741246"/>
                <a:gd name="connsiteY15" fmla="*/ 268957 h 1887698"/>
                <a:gd name="connsiteX16" fmla="*/ 1536389 w 1741246"/>
                <a:gd name="connsiteY16" fmla="*/ 353321 h 1887698"/>
                <a:gd name="connsiteX17" fmla="*/ 1457467 w 1741246"/>
                <a:gd name="connsiteY17" fmla="*/ 459457 h 1887698"/>
                <a:gd name="connsiteX18" fmla="*/ 1382628 w 1741246"/>
                <a:gd name="connsiteY18" fmla="*/ 535657 h 1887698"/>
                <a:gd name="connsiteX19" fmla="*/ 1253360 w 1741246"/>
                <a:gd name="connsiteY19" fmla="*/ 588725 h 1887698"/>
                <a:gd name="connsiteX20" fmla="*/ 1085992 w 1741246"/>
                <a:gd name="connsiteY20" fmla="*/ 675811 h 1887698"/>
                <a:gd name="connsiteX21" fmla="*/ 922706 w 1741246"/>
                <a:gd name="connsiteY21" fmla="*/ 720714 h 1887698"/>
                <a:gd name="connsiteX22" fmla="*/ 739010 w 1741246"/>
                <a:gd name="connsiteY22" fmla="*/ 726157 h 1887698"/>
                <a:gd name="connsiteX23" fmla="*/ 600217 w 1741246"/>
                <a:gd name="connsiteY23" fmla="*/ 697582 h 1887698"/>
                <a:gd name="connsiteX24" fmla="*/ 468228 w 1741246"/>
                <a:gd name="connsiteY24" fmla="*/ 647236 h 1887698"/>
                <a:gd name="connsiteX25" fmla="*/ 224660 w 1741246"/>
                <a:gd name="connsiteY25" fmla="*/ 575118 h 1887698"/>
                <a:gd name="connsiteX26" fmla="*/ 253235 w 1741246"/>
                <a:gd name="connsiteY26" fmla="*/ 752011 h 1887698"/>
                <a:gd name="connsiteX27" fmla="*/ 254596 w 1741246"/>
                <a:gd name="connsiteY27" fmla="*/ 889443 h 1887698"/>
                <a:gd name="connsiteX28" fmla="*/ 272285 w 1741246"/>
                <a:gd name="connsiteY28" fmla="*/ 1064975 h 1887698"/>
                <a:gd name="connsiteX29" fmla="*/ 273646 w 1741246"/>
                <a:gd name="connsiteY29" fmla="*/ 1179275 h 1887698"/>
                <a:gd name="connsiteX30" fmla="*/ 288614 w 1741246"/>
                <a:gd name="connsiteY30" fmla="*/ 1260918 h 1887698"/>
                <a:gd name="connsiteX31" fmla="*/ 341681 w 1741246"/>
                <a:gd name="connsiteY31" fmla="*/ 1349364 h 1887698"/>
                <a:gd name="connsiteX32" fmla="*/ 315828 w 1741246"/>
                <a:gd name="connsiteY32" fmla="*/ 1432368 h 1887698"/>
                <a:gd name="connsiteX33" fmla="*/ 236906 w 1741246"/>
                <a:gd name="connsiteY33" fmla="*/ 1518093 h 1887698"/>
                <a:gd name="connsiteX34" fmla="*/ 12389 w 1741246"/>
                <a:gd name="connsiteY34" fmla="*/ 1437811 h 1887698"/>
                <a:gd name="connsiteX35" fmla="*/ 28717 w 1741246"/>
                <a:gd name="connsiteY35" fmla="*/ 1214654 h 1887698"/>
                <a:gd name="connsiteX36" fmla="*/ 24635 w 1741246"/>
                <a:gd name="connsiteY36" fmla="*/ 1100354 h 1887698"/>
                <a:gd name="connsiteX37" fmla="*/ 46406 w 1741246"/>
                <a:gd name="connsiteY37" fmla="*/ 1022793 h 1887698"/>
                <a:gd name="connsiteX38" fmla="*/ 47767 w 1741246"/>
                <a:gd name="connsiteY38" fmla="*/ 858146 h 1887698"/>
                <a:gd name="connsiteX39" fmla="*/ 58653 w 1741246"/>
                <a:gd name="connsiteY39" fmla="*/ 690779 h 1887698"/>
                <a:gd name="connsiteX40" fmla="*/ 94031 w 1741246"/>
                <a:gd name="connsiteY40" fmla="*/ 478507 h 1887698"/>
                <a:gd name="connsiteX41" fmla="*/ 302221 w 1741246"/>
                <a:gd name="connsiteY41" fmla="*/ 409111 h 1887698"/>
                <a:gd name="connsiteX42" fmla="*/ 464146 w 1741246"/>
                <a:gd name="connsiteY42" fmla="*/ 479868 h 1887698"/>
                <a:gd name="connsiteX43" fmla="*/ 615185 w 1741246"/>
                <a:gd name="connsiteY43" fmla="*/ 537018 h 1887698"/>
                <a:gd name="connsiteX44" fmla="*/ 749896 w 1741246"/>
                <a:gd name="connsiteY44" fmla="*/ 539739 h 1887698"/>
                <a:gd name="connsiteX45" fmla="*/ 860114 w 1741246"/>
                <a:gd name="connsiteY45" fmla="*/ 530214 h 1887698"/>
                <a:gd name="connsiteX46" fmla="*/ 985299 w 1741246"/>
                <a:gd name="connsiteY46" fmla="*/ 513886 h 1887698"/>
                <a:gd name="connsiteX47" fmla="*/ 1114567 w 1741246"/>
                <a:gd name="connsiteY47" fmla="*/ 456736 h 1887698"/>
                <a:gd name="connsiteX48" fmla="*/ 1238392 w 1741246"/>
                <a:gd name="connsiteY48" fmla="*/ 375093 h 1887698"/>
                <a:gd name="connsiteX49" fmla="*/ 1314592 w 1741246"/>
                <a:gd name="connsiteY49" fmla="*/ 320664 h 1887698"/>
                <a:gd name="connsiteX50" fmla="*/ 1379906 w 1741246"/>
                <a:gd name="connsiteY50" fmla="*/ 225414 h 1887698"/>
                <a:gd name="connsiteX51" fmla="*/ 1475156 w 1741246"/>
                <a:gd name="connsiteY51" fmla="*/ 120639 h 1887698"/>
                <a:gd name="connsiteX52" fmla="*/ 1567685 w 1741246"/>
                <a:gd name="connsiteY52" fmla="*/ 2257 h 1887698"/>
                <a:gd name="connsiteX53" fmla="*/ 1726889 w 1741246"/>
                <a:gd name="connsiteY53" fmla="*/ 56686 h 1887698"/>
                <a:gd name="connsiteX54" fmla="*/ 1732331 w 1741246"/>
                <a:gd name="connsiteY54" fmla="*/ 221332 h 1887698"/>
                <a:gd name="connsiteX55" fmla="*/ 1714642 w 1741246"/>
                <a:gd name="connsiteY55" fmla="*/ 356043 h 1887698"/>
                <a:gd name="connsiteX56" fmla="*/ 1688789 w 1741246"/>
                <a:gd name="connsiteY56" fmla="*/ 526132 h 1887698"/>
                <a:gd name="connsiteX57" fmla="*/ 1667017 w 1741246"/>
                <a:gd name="connsiteY57" fmla="*/ 629546 h 1887698"/>
                <a:gd name="connsiteX58" fmla="*/ 1646606 w 1741246"/>
                <a:gd name="connsiteY58" fmla="*/ 726157 h 1887698"/>
                <a:gd name="connsiteX59" fmla="*/ 1648648 w 1741246"/>
                <a:gd name="connsiteY59" fmla="*/ 761366 h 1887698"/>
                <a:gd name="connsiteX60" fmla="*/ 1655791 w 1741246"/>
                <a:gd name="connsiteY60" fmla="*/ 895906 h 1887698"/>
                <a:gd name="connsiteX61" fmla="*/ 1665316 w 1741246"/>
                <a:gd name="connsiteY61" fmla="*/ 1037591 h 1887698"/>
                <a:gd name="connsiteX62" fmla="*/ 1671269 w 1741246"/>
                <a:gd name="connsiteY62" fmla="*/ 1135222 h 1887698"/>
                <a:gd name="connsiteX63" fmla="*/ 1679604 w 1741246"/>
                <a:gd name="connsiteY63" fmla="*/ 1224519 h 1887698"/>
                <a:gd name="connsiteX64" fmla="*/ 1683176 w 1741246"/>
                <a:gd name="connsiteY64" fmla="*/ 1299528 h 1887698"/>
                <a:gd name="connsiteX65" fmla="*/ 1690319 w 1741246"/>
                <a:gd name="connsiteY65" fmla="*/ 1387634 h 1887698"/>
                <a:gd name="connsiteX66" fmla="*/ 1693891 w 1741246"/>
                <a:gd name="connsiteY66" fmla="*/ 1428116 h 1887698"/>
                <a:gd name="connsiteX67" fmla="*/ 1697463 w 1741246"/>
                <a:gd name="connsiteY67" fmla="*/ 1475741 h 1887698"/>
                <a:gd name="connsiteX68" fmla="*/ 1699844 w 1741246"/>
                <a:gd name="connsiteY68" fmla="*/ 1531700 h 1887698"/>
                <a:gd name="connsiteX69" fmla="*/ 1628407 w 1741246"/>
                <a:gd name="connsiteY69" fmla="*/ 1566228 h 1887698"/>
                <a:gd name="connsiteX70" fmla="*/ 1529585 w 1741246"/>
                <a:gd name="connsiteY70" fmla="*/ 1624569 h 1887698"/>
                <a:gd name="connsiteX71" fmla="*/ 1418857 w 1741246"/>
                <a:gd name="connsiteY71" fmla="*/ 1686481 h 1887698"/>
                <a:gd name="connsiteX72" fmla="*/ 1337894 w 1741246"/>
                <a:gd name="connsiteY72" fmla="*/ 1728153 h 1887698"/>
                <a:gd name="connsiteX73" fmla="*/ 1218832 w 1741246"/>
                <a:gd name="connsiteY73" fmla="*/ 1797209 h 1887698"/>
                <a:gd name="connsiteX74" fmla="*/ 1246216 w 1741246"/>
                <a:gd name="connsiteY74" fmla="*/ 1887698 h 1887698"/>
                <a:gd name="connsiteX75" fmla="*/ 1024420 w 1741246"/>
                <a:gd name="connsiteY75" fmla="*/ 1822893 h 1887698"/>
                <a:gd name="connsiteX76" fmla="*/ 1064833 w 1741246"/>
                <a:gd name="connsiteY76" fmla="*/ 1876573 h 1887698"/>
                <a:gd name="connsiteX0" fmla="*/ 1023400 w 1741246"/>
                <a:gd name="connsiteY0" fmla="*/ 1822042 h 1921817"/>
                <a:gd name="connsiteX1" fmla="*/ 1118649 w 1741246"/>
                <a:gd name="connsiteY1" fmla="*/ 1577964 h 1921817"/>
                <a:gd name="connsiteX2" fmla="*/ 1238392 w 1741246"/>
                <a:gd name="connsiteY2" fmla="*/ 1320789 h 1921817"/>
                <a:gd name="connsiteX3" fmla="*/ 1333642 w 1741246"/>
                <a:gd name="connsiteY3" fmla="*/ 1294936 h 1921817"/>
                <a:gd name="connsiteX4" fmla="*/ 1430253 w 1741246"/>
                <a:gd name="connsiteY4" fmla="*/ 1346643 h 1921817"/>
                <a:gd name="connsiteX5" fmla="*/ 1555439 w 1741246"/>
                <a:gd name="connsiteY5" fmla="*/ 1399711 h 1921817"/>
                <a:gd name="connsiteX6" fmla="*/ 1622114 w 1741246"/>
                <a:gd name="connsiteY6" fmla="*/ 1357529 h 1921817"/>
                <a:gd name="connsiteX7" fmla="*/ 1661574 w 1741246"/>
                <a:gd name="connsiteY7" fmla="*/ 1277246 h 1921817"/>
                <a:gd name="connsiteX8" fmla="*/ 1637081 w 1741246"/>
                <a:gd name="connsiteY8" fmla="*/ 1177914 h 1921817"/>
                <a:gd name="connsiteX9" fmla="*/ 1581292 w 1741246"/>
                <a:gd name="connsiteY9" fmla="*/ 1066336 h 1921817"/>
                <a:gd name="connsiteX10" fmla="*/ 1540471 w 1741246"/>
                <a:gd name="connsiteY10" fmla="*/ 969725 h 1921817"/>
                <a:gd name="connsiteX11" fmla="*/ 1506453 w 1741246"/>
                <a:gd name="connsiteY11" fmla="*/ 863589 h 1921817"/>
                <a:gd name="connsiteX12" fmla="*/ 1499649 w 1741246"/>
                <a:gd name="connsiteY12" fmla="*/ 719354 h 1921817"/>
                <a:gd name="connsiteX13" fmla="*/ 1530946 w 1741246"/>
                <a:gd name="connsiteY13" fmla="*/ 523411 h 1921817"/>
                <a:gd name="connsiteX14" fmla="*/ 1549996 w 1741246"/>
                <a:gd name="connsiteY14" fmla="*/ 403668 h 1921817"/>
                <a:gd name="connsiteX15" fmla="*/ 1600342 w 1741246"/>
                <a:gd name="connsiteY15" fmla="*/ 268957 h 1921817"/>
                <a:gd name="connsiteX16" fmla="*/ 1536389 w 1741246"/>
                <a:gd name="connsiteY16" fmla="*/ 353321 h 1921817"/>
                <a:gd name="connsiteX17" fmla="*/ 1457467 w 1741246"/>
                <a:gd name="connsiteY17" fmla="*/ 459457 h 1921817"/>
                <a:gd name="connsiteX18" fmla="*/ 1382628 w 1741246"/>
                <a:gd name="connsiteY18" fmla="*/ 535657 h 1921817"/>
                <a:gd name="connsiteX19" fmla="*/ 1253360 w 1741246"/>
                <a:gd name="connsiteY19" fmla="*/ 588725 h 1921817"/>
                <a:gd name="connsiteX20" fmla="*/ 1085992 w 1741246"/>
                <a:gd name="connsiteY20" fmla="*/ 675811 h 1921817"/>
                <a:gd name="connsiteX21" fmla="*/ 922706 w 1741246"/>
                <a:gd name="connsiteY21" fmla="*/ 720714 h 1921817"/>
                <a:gd name="connsiteX22" fmla="*/ 739010 w 1741246"/>
                <a:gd name="connsiteY22" fmla="*/ 726157 h 1921817"/>
                <a:gd name="connsiteX23" fmla="*/ 600217 w 1741246"/>
                <a:gd name="connsiteY23" fmla="*/ 697582 h 1921817"/>
                <a:gd name="connsiteX24" fmla="*/ 468228 w 1741246"/>
                <a:gd name="connsiteY24" fmla="*/ 647236 h 1921817"/>
                <a:gd name="connsiteX25" fmla="*/ 224660 w 1741246"/>
                <a:gd name="connsiteY25" fmla="*/ 575118 h 1921817"/>
                <a:gd name="connsiteX26" fmla="*/ 253235 w 1741246"/>
                <a:gd name="connsiteY26" fmla="*/ 752011 h 1921817"/>
                <a:gd name="connsiteX27" fmla="*/ 254596 w 1741246"/>
                <a:gd name="connsiteY27" fmla="*/ 889443 h 1921817"/>
                <a:gd name="connsiteX28" fmla="*/ 272285 w 1741246"/>
                <a:gd name="connsiteY28" fmla="*/ 1064975 h 1921817"/>
                <a:gd name="connsiteX29" fmla="*/ 273646 w 1741246"/>
                <a:gd name="connsiteY29" fmla="*/ 1179275 h 1921817"/>
                <a:gd name="connsiteX30" fmla="*/ 288614 w 1741246"/>
                <a:gd name="connsiteY30" fmla="*/ 1260918 h 1921817"/>
                <a:gd name="connsiteX31" fmla="*/ 341681 w 1741246"/>
                <a:gd name="connsiteY31" fmla="*/ 1349364 h 1921817"/>
                <a:gd name="connsiteX32" fmla="*/ 315828 w 1741246"/>
                <a:gd name="connsiteY32" fmla="*/ 1432368 h 1921817"/>
                <a:gd name="connsiteX33" fmla="*/ 236906 w 1741246"/>
                <a:gd name="connsiteY33" fmla="*/ 1518093 h 1921817"/>
                <a:gd name="connsiteX34" fmla="*/ 12389 w 1741246"/>
                <a:gd name="connsiteY34" fmla="*/ 1437811 h 1921817"/>
                <a:gd name="connsiteX35" fmla="*/ 28717 w 1741246"/>
                <a:gd name="connsiteY35" fmla="*/ 1214654 h 1921817"/>
                <a:gd name="connsiteX36" fmla="*/ 24635 w 1741246"/>
                <a:gd name="connsiteY36" fmla="*/ 1100354 h 1921817"/>
                <a:gd name="connsiteX37" fmla="*/ 46406 w 1741246"/>
                <a:gd name="connsiteY37" fmla="*/ 1022793 h 1921817"/>
                <a:gd name="connsiteX38" fmla="*/ 47767 w 1741246"/>
                <a:gd name="connsiteY38" fmla="*/ 858146 h 1921817"/>
                <a:gd name="connsiteX39" fmla="*/ 58653 w 1741246"/>
                <a:gd name="connsiteY39" fmla="*/ 690779 h 1921817"/>
                <a:gd name="connsiteX40" fmla="*/ 94031 w 1741246"/>
                <a:gd name="connsiteY40" fmla="*/ 478507 h 1921817"/>
                <a:gd name="connsiteX41" fmla="*/ 302221 w 1741246"/>
                <a:gd name="connsiteY41" fmla="*/ 409111 h 1921817"/>
                <a:gd name="connsiteX42" fmla="*/ 464146 w 1741246"/>
                <a:gd name="connsiteY42" fmla="*/ 479868 h 1921817"/>
                <a:gd name="connsiteX43" fmla="*/ 615185 w 1741246"/>
                <a:gd name="connsiteY43" fmla="*/ 537018 h 1921817"/>
                <a:gd name="connsiteX44" fmla="*/ 749896 w 1741246"/>
                <a:gd name="connsiteY44" fmla="*/ 539739 h 1921817"/>
                <a:gd name="connsiteX45" fmla="*/ 860114 w 1741246"/>
                <a:gd name="connsiteY45" fmla="*/ 530214 h 1921817"/>
                <a:gd name="connsiteX46" fmla="*/ 985299 w 1741246"/>
                <a:gd name="connsiteY46" fmla="*/ 513886 h 1921817"/>
                <a:gd name="connsiteX47" fmla="*/ 1114567 w 1741246"/>
                <a:gd name="connsiteY47" fmla="*/ 456736 h 1921817"/>
                <a:gd name="connsiteX48" fmla="*/ 1238392 w 1741246"/>
                <a:gd name="connsiteY48" fmla="*/ 375093 h 1921817"/>
                <a:gd name="connsiteX49" fmla="*/ 1314592 w 1741246"/>
                <a:gd name="connsiteY49" fmla="*/ 320664 h 1921817"/>
                <a:gd name="connsiteX50" fmla="*/ 1379906 w 1741246"/>
                <a:gd name="connsiteY50" fmla="*/ 225414 h 1921817"/>
                <a:gd name="connsiteX51" fmla="*/ 1475156 w 1741246"/>
                <a:gd name="connsiteY51" fmla="*/ 120639 h 1921817"/>
                <a:gd name="connsiteX52" fmla="*/ 1567685 w 1741246"/>
                <a:gd name="connsiteY52" fmla="*/ 2257 h 1921817"/>
                <a:gd name="connsiteX53" fmla="*/ 1726889 w 1741246"/>
                <a:gd name="connsiteY53" fmla="*/ 56686 h 1921817"/>
                <a:gd name="connsiteX54" fmla="*/ 1732331 w 1741246"/>
                <a:gd name="connsiteY54" fmla="*/ 221332 h 1921817"/>
                <a:gd name="connsiteX55" fmla="*/ 1714642 w 1741246"/>
                <a:gd name="connsiteY55" fmla="*/ 356043 h 1921817"/>
                <a:gd name="connsiteX56" fmla="*/ 1688789 w 1741246"/>
                <a:gd name="connsiteY56" fmla="*/ 526132 h 1921817"/>
                <a:gd name="connsiteX57" fmla="*/ 1667017 w 1741246"/>
                <a:gd name="connsiteY57" fmla="*/ 629546 h 1921817"/>
                <a:gd name="connsiteX58" fmla="*/ 1646606 w 1741246"/>
                <a:gd name="connsiteY58" fmla="*/ 726157 h 1921817"/>
                <a:gd name="connsiteX59" fmla="*/ 1648648 w 1741246"/>
                <a:gd name="connsiteY59" fmla="*/ 761366 h 1921817"/>
                <a:gd name="connsiteX60" fmla="*/ 1655791 w 1741246"/>
                <a:gd name="connsiteY60" fmla="*/ 895906 h 1921817"/>
                <a:gd name="connsiteX61" fmla="*/ 1665316 w 1741246"/>
                <a:gd name="connsiteY61" fmla="*/ 1037591 h 1921817"/>
                <a:gd name="connsiteX62" fmla="*/ 1671269 w 1741246"/>
                <a:gd name="connsiteY62" fmla="*/ 1135222 h 1921817"/>
                <a:gd name="connsiteX63" fmla="*/ 1679604 w 1741246"/>
                <a:gd name="connsiteY63" fmla="*/ 1224519 h 1921817"/>
                <a:gd name="connsiteX64" fmla="*/ 1683176 w 1741246"/>
                <a:gd name="connsiteY64" fmla="*/ 1299528 h 1921817"/>
                <a:gd name="connsiteX65" fmla="*/ 1690319 w 1741246"/>
                <a:gd name="connsiteY65" fmla="*/ 1387634 h 1921817"/>
                <a:gd name="connsiteX66" fmla="*/ 1693891 w 1741246"/>
                <a:gd name="connsiteY66" fmla="*/ 1428116 h 1921817"/>
                <a:gd name="connsiteX67" fmla="*/ 1697463 w 1741246"/>
                <a:gd name="connsiteY67" fmla="*/ 1475741 h 1921817"/>
                <a:gd name="connsiteX68" fmla="*/ 1699844 w 1741246"/>
                <a:gd name="connsiteY68" fmla="*/ 1531700 h 1921817"/>
                <a:gd name="connsiteX69" fmla="*/ 1628407 w 1741246"/>
                <a:gd name="connsiteY69" fmla="*/ 1566228 h 1921817"/>
                <a:gd name="connsiteX70" fmla="*/ 1529585 w 1741246"/>
                <a:gd name="connsiteY70" fmla="*/ 1624569 h 1921817"/>
                <a:gd name="connsiteX71" fmla="*/ 1418857 w 1741246"/>
                <a:gd name="connsiteY71" fmla="*/ 1686481 h 1921817"/>
                <a:gd name="connsiteX72" fmla="*/ 1337894 w 1741246"/>
                <a:gd name="connsiteY72" fmla="*/ 1728153 h 1921817"/>
                <a:gd name="connsiteX73" fmla="*/ 1218832 w 1741246"/>
                <a:gd name="connsiteY73" fmla="*/ 1797209 h 1921817"/>
                <a:gd name="connsiteX74" fmla="*/ 1246216 w 1741246"/>
                <a:gd name="connsiteY74" fmla="*/ 1887698 h 1921817"/>
                <a:gd name="connsiteX75" fmla="*/ 1024420 w 1741246"/>
                <a:gd name="connsiteY75" fmla="*/ 1822893 h 1921817"/>
                <a:gd name="connsiteX76" fmla="*/ 973155 w 1741246"/>
                <a:gd name="connsiteY76" fmla="*/ 1921817 h 1921817"/>
                <a:gd name="connsiteX0" fmla="*/ 1023400 w 1741246"/>
                <a:gd name="connsiteY0" fmla="*/ 1822042 h 1921817"/>
                <a:gd name="connsiteX1" fmla="*/ 1118649 w 1741246"/>
                <a:gd name="connsiteY1" fmla="*/ 1577964 h 1921817"/>
                <a:gd name="connsiteX2" fmla="*/ 1238392 w 1741246"/>
                <a:gd name="connsiteY2" fmla="*/ 1320789 h 1921817"/>
                <a:gd name="connsiteX3" fmla="*/ 1333642 w 1741246"/>
                <a:gd name="connsiteY3" fmla="*/ 1294936 h 1921817"/>
                <a:gd name="connsiteX4" fmla="*/ 1430253 w 1741246"/>
                <a:gd name="connsiteY4" fmla="*/ 1346643 h 1921817"/>
                <a:gd name="connsiteX5" fmla="*/ 1555439 w 1741246"/>
                <a:gd name="connsiteY5" fmla="*/ 1399711 h 1921817"/>
                <a:gd name="connsiteX6" fmla="*/ 1622114 w 1741246"/>
                <a:gd name="connsiteY6" fmla="*/ 1357529 h 1921817"/>
                <a:gd name="connsiteX7" fmla="*/ 1661574 w 1741246"/>
                <a:gd name="connsiteY7" fmla="*/ 1277246 h 1921817"/>
                <a:gd name="connsiteX8" fmla="*/ 1637081 w 1741246"/>
                <a:gd name="connsiteY8" fmla="*/ 1177914 h 1921817"/>
                <a:gd name="connsiteX9" fmla="*/ 1581292 w 1741246"/>
                <a:gd name="connsiteY9" fmla="*/ 1066336 h 1921817"/>
                <a:gd name="connsiteX10" fmla="*/ 1540471 w 1741246"/>
                <a:gd name="connsiteY10" fmla="*/ 969725 h 1921817"/>
                <a:gd name="connsiteX11" fmla="*/ 1506453 w 1741246"/>
                <a:gd name="connsiteY11" fmla="*/ 863589 h 1921817"/>
                <a:gd name="connsiteX12" fmla="*/ 1499649 w 1741246"/>
                <a:gd name="connsiteY12" fmla="*/ 719354 h 1921817"/>
                <a:gd name="connsiteX13" fmla="*/ 1530946 w 1741246"/>
                <a:gd name="connsiteY13" fmla="*/ 523411 h 1921817"/>
                <a:gd name="connsiteX14" fmla="*/ 1549996 w 1741246"/>
                <a:gd name="connsiteY14" fmla="*/ 403668 h 1921817"/>
                <a:gd name="connsiteX15" fmla="*/ 1600342 w 1741246"/>
                <a:gd name="connsiteY15" fmla="*/ 268957 h 1921817"/>
                <a:gd name="connsiteX16" fmla="*/ 1536389 w 1741246"/>
                <a:gd name="connsiteY16" fmla="*/ 353321 h 1921817"/>
                <a:gd name="connsiteX17" fmla="*/ 1457467 w 1741246"/>
                <a:gd name="connsiteY17" fmla="*/ 459457 h 1921817"/>
                <a:gd name="connsiteX18" fmla="*/ 1382628 w 1741246"/>
                <a:gd name="connsiteY18" fmla="*/ 535657 h 1921817"/>
                <a:gd name="connsiteX19" fmla="*/ 1253360 w 1741246"/>
                <a:gd name="connsiteY19" fmla="*/ 588725 h 1921817"/>
                <a:gd name="connsiteX20" fmla="*/ 1085992 w 1741246"/>
                <a:gd name="connsiteY20" fmla="*/ 675811 h 1921817"/>
                <a:gd name="connsiteX21" fmla="*/ 922706 w 1741246"/>
                <a:gd name="connsiteY21" fmla="*/ 720714 h 1921817"/>
                <a:gd name="connsiteX22" fmla="*/ 739010 w 1741246"/>
                <a:gd name="connsiteY22" fmla="*/ 726157 h 1921817"/>
                <a:gd name="connsiteX23" fmla="*/ 600217 w 1741246"/>
                <a:gd name="connsiteY23" fmla="*/ 697582 h 1921817"/>
                <a:gd name="connsiteX24" fmla="*/ 468228 w 1741246"/>
                <a:gd name="connsiteY24" fmla="*/ 647236 h 1921817"/>
                <a:gd name="connsiteX25" fmla="*/ 224660 w 1741246"/>
                <a:gd name="connsiteY25" fmla="*/ 575118 h 1921817"/>
                <a:gd name="connsiteX26" fmla="*/ 253235 w 1741246"/>
                <a:gd name="connsiteY26" fmla="*/ 752011 h 1921817"/>
                <a:gd name="connsiteX27" fmla="*/ 254596 w 1741246"/>
                <a:gd name="connsiteY27" fmla="*/ 889443 h 1921817"/>
                <a:gd name="connsiteX28" fmla="*/ 272285 w 1741246"/>
                <a:gd name="connsiteY28" fmla="*/ 1064975 h 1921817"/>
                <a:gd name="connsiteX29" fmla="*/ 273646 w 1741246"/>
                <a:gd name="connsiteY29" fmla="*/ 1179275 h 1921817"/>
                <a:gd name="connsiteX30" fmla="*/ 288614 w 1741246"/>
                <a:gd name="connsiteY30" fmla="*/ 1260918 h 1921817"/>
                <a:gd name="connsiteX31" fmla="*/ 341681 w 1741246"/>
                <a:gd name="connsiteY31" fmla="*/ 1349364 h 1921817"/>
                <a:gd name="connsiteX32" fmla="*/ 315828 w 1741246"/>
                <a:gd name="connsiteY32" fmla="*/ 1432368 h 1921817"/>
                <a:gd name="connsiteX33" fmla="*/ 236906 w 1741246"/>
                <a:gd name="connsiteY33" fmla="*/ 1518093 h 1921817"/>
                <a:gd name="connsiteX34" fmla="*/ 12389 w 1741246"/>
                <a:gd name="connsiteY34" fmla="*/ 1437811 h 1921817"/>
                <a:gd name="connsiteX35" fmla="*/ 28717 w 1741246"/>
                <a:gd name="connsiteY35" fmla="*/ 1214654 h 1921817"/>
                <a:gd name="connsiteX36" fmla="*/ 24635 w 1741246"/>
                <a:gd name="connsiteY36" fmla="*/ 1100354 h 1921817"/>
                <a:gd name="connsiteX37" fmla="*/ 46406 w 1741246"/>
                <a:gd name="connsiteY37" fmla="*/ 1022793 h 1921817"/>
                <a:gd name="connsiteX38" fmla="*/ 47767 w 1741246"/>
                <a:gd name="connsiteY38" fmla="*/ 858146 h 1921817"/>
                <a:gd name="connsiteX39" fmla="*/ 58653 w 1741246"/>
                <a:gd name="connsiteY39" fmla="*/ 690779 h 1921817"/>
                <a:gd name="connsiteX40" fmla="*/ 94031 w 1741246"/>
                <a:gd name="connsiteY40" fmla="*/ 478507 h 1921817"/>
                <a:gd name="connsiteX41" fmla="*/ 302221 w 1741246"/>
                <a:gd name="connsiteY41" fmla="*/ 409111 h 1921817"/>
                <a:gd name="connsiteX42" fmla="*/ 464146 w 1741246"/>
                <a:gd name="connsiteY42" fmla="*/ 479868 h 1921817"/>
                <a:gd name="connsiteX43" fmla="*/ 615185 w 1741246"/>
                <a:gd name="connsiteY43" fmla="*/ 537018 h 1921817"/>
                <a:gd name="connsiteX44" fmla="*/ 749896 w 1741246"/>
                <a:gd name="connsiteY44" fmla="*/ 539739 h 1921817"/>
                <a:gd name="connsiteX45" fmla="*/ 860114 w 1741246"/>
                <a:gd name="connsiteY45" fmla="*/ 530214 h 1921817"/>
                <a:gd name="connsiteX46" fmla="*/ 985299 w 1741246"/>
                <a:gd name="connsiteY46" fmla="*/ 513886 h 1921817"/>
                <a:gd name="connsiteX47" fmla="*/ 1114567 w 1741246"/>
                <a:gd name="connsiteY47" fmla="*/ 456736 h 1921817"/>
                <a:gd name="connsiteX48" fmla="*/ 1238392 w 1741246"/>
                <a:gd name="connsiteY48" fmla="*/ 375093 h 1921817"/>
                <a:gd name="connsiteX49" fmla="*/ 1314592 w 1741246"/>
                <a:gd name="connsiteY49" fmla="*/ 320664 h 1921817"/>
                <a:gd name="connsiteX50" fmla="*/ 1379906 w 1741246"/>
                <a:gd name="connsiteY50" fmla="*/ 225414 h 1921817"/>
                <a:gd name="connsiteX51" fmla="*/ 1475156 w 1741246"/>
                <a:gd name="connsiteY51" fmla="*/ 120639 h 1921817"/>
                <a:gd name="connsiteX52" fmla="*/ 1567685 w 1741246"/>
                <a:gd name="connsiteY52" fmla="*/ 2257 h 1921817"/>
                <a:gd name="connsiteX53" fmla="*/ 1726889 w 1741246"/>
                <a:gd name="connsiteY53" fmla="*/ 56686 h 1921817"/>
                <a:gd name="connsiteX54" fmla="*/ 1732331 w 1741246"/>
                <a:gd name="connsiteY54" fmla="*/ 221332 h 1921817"/>
                <a:gd name="connsiteX55" fmla="*/ 1714642 w 1741246"/>
                <a:gd name="connsiteY55" fmla="*/ 356043 h 1921817"/>
                <a:gd name="connsiteX56" fmla="*/ 1688789 w 1741246"/>
                <a:gd name="connsiteY56" fmla="*/ 526132 h 1921817"/>
                <a:gd name="connsiteX57" fmla="*/ 1667017 w 1741246"/>
                <a:gd name="connsiteY57" fmla="*/ 629546 h 1921817"/>
                <a:gd name="connsiteX58" fmla="*/ 1646606 w 1741246"/>
                <a:gd name="connsiteY58" fmla="*/ 726157 h 1921817"/>
                <a:gd name="connsiteX59" fmla="*/ 1648648 w 1741246"/>
                <a:gd name="connsiteY59" fmla="*/ 761366 h 1921817"/>
                <a:gd name="connsiteX60" fmla="*/ 1655791 w 1741246"/>
                <a:gd name="connsiteY60" fmla="*/ 895906 h 1921817"/>
                <a:gd name="connsiteX61" fmla="*/ 1665316 w 1741246"/>
                <a:gd name="connsiteY61" fmla="*/ 1037591 h 1921817"/>
                <a:gd name="connsiteX62" fmla="*/ 1671269 w 1741246"/>
                <a:gd name="connsiteY62" fmla="*/ 1135222 h 1921817"/>
                <a:gd name="connsiteX63" fmla="*/ 1679604 w 1741246"/>
                <a:gd name="connsiteY63" fmla="*/ 1224519 h 1921817"/>
                <a:gd name="connsiteX64" fmla="*/ 1683176 w 1741246"/>
                <a:gd name="connsiteY64" fmla="*/ 1299528 h 1921817"/>
                <a:gd name="connsiteX65" fmla="*/ 1690319 w 1741246"/>
                <a:gd name="connsiteY65" fmla="*/ 1387634 h 1921817"/>
                <a:gd name="connsiteX66" fmla="*/ 1693891 w 1741246"/>
                <a:gd name="connsiteY66" fmla="*/ 1428116 h 1921817"/>
                <a:gd name="connsiteX67" fmla="*/ 1697463 w 1741246"/>
                <a:gd name="connsiteY67" fmla="*/ 1475741 h 1921817"/>
                <a:gd name="connsiteX68" fmla="*/ 1699844 w 1741246"/>
                <a:gd name="connsiteY68" fmla="*/ 1531700 h 1921817"/>
                <a:gd name="connsiteX69" fmla="*/ 1628407 w 1741246"/>
                <a:gd name="connsiteY69" fmla="*/ 1566228 h 1921817"/>
                <a:gd name="connsiteX70" fmla="*/ 1529585 w 1741246"/>
                <a:gd name="connsiteY70" fmla="*/ 1624569 h 1921817"/>
                <a:gd name="connsiteX71" fmla="*/ 1418857 w 1741246"/>
                <a:gd name="connsiteY71" fmla="*/ 1686481 h 1921817"/>
                <a:gd name="connsiteX72" fmla="*/ 1337894 w 1741246"/>
                <a:gd name="connsiteY72" fmla="*/ 1728153 h 1921817"/>
                <a:gd name="connsiteX73" fmla="*/ 1218832 w 1741246"/>
                <a:gd name="connsiteY73" fmla="*/ 1797209 h 1921817"/>
                <a:gd name="connsiteX74" fmla="*/ 1246216 w 1741246"/>
                <a:gd name="connsiteY74" fmla="*/ 1887698 h 1921817"/>
                <a:gd name="connsiteX75" fmla="*/ 1099769 w 1741246"/>
                <a:gd name="connsiteY75" fmla="*/ 1886506 h 1921817"/>
                <a:gd name="connsiteX76" fmla="*/ 1024420 w 1741246"/>
                <a:gd name="connsiteY76" fmla="*/ 1822893 h 1921817"/>
                <a:gd name="connsiteX77" fmla="*/ 973155 w 1741246"/>
                <a:gd name="connsiteY77" fmla="*/ 1921817 h 1921817"/>
                <a:gd name="connsiteX0" fmla="*/ 1023400 w 1741246"/>
                <a:gd name="connsiteY0" fmla="*/ 1822042 h 1922906"/>
                <a:gd name="connsiteX1" fmla="*/ 1118649 w 1741246"/>
                <a:gd name="connsiteY1" fmla="*/ 1577964 h 1922906"/>
                <a:gd name="connsiteX2" fmla="*/ 1238392 w 1741246"/>
                <a:gd name="connsiteY2" fmla="*/ 1320789 h 1922906"/>
                <a:gd name="connsiteX3" fmla="*/ 1333642 w 1741246"/>
                <a:gd name="connsiteY3" fmla="*/ 1294936 h 1922906"/>
                <a:gd name="connsiteX4" fmla="*/ 1430253 w 1741246"/>
                <a:gd name="connsiteY4" fmla="*/ 1346643 h 1922906"/>
                <a:gd name="connsiteX5" fmla="*/ 1555439 w 1741246"/>
                <a:gd name="connsiteY5" fmla="*/ 1399711 h 1922906"/>
                <a:gd name="connsiteX6" fmla="*/ 1622114 w 1741246"/>
                <a:gd name="connsiteY6" fmla="*/ 1357529 h 1922906"/>
                <a:gd name="connsiteX7" fmla="*/ 1661574 w 1741246"/>
                <a:gd name="connsiteY7" fmla="*/ 1277246 h 1922906"/>
                <a:gd name="connsiteX8" fmla="*/ 1637081 w 1741246"/>
                <a:gd name="connsiteY8" fmla="*/ 1177914 h 1922906"/>
                <a:gd name="connsiteX9" fmla="*/ 1581292 w 1741246"/>
                <a:gd name="connsiteY9" fmla="*/ 1066336 h 1922906"/>
                <a:gd name="connsiteX10" fmla="*/ 1540471 w 1741246"/>
                <a:gd name="connsiteY10" fmla="*/ 969725 h 1922906"/>
                <a:gd name="connsiteX11" fmla="*/ 1506453 w 1741246"/>
                <a:gd name="connsiteY11" fmla="*/ 863589 h 1922906"/>
                <a:gd name="connsiteX12" fmla="*/ 1499649 w 1741246"/>
                <a:gd name="connsiteY12" fmla="*/ 719354 h 1922906"/>
                <a:gd name="connsiteX13" fmla="*/ 1530946 w 1741246"/>
                <a:gd name="connsiteY13" fmla="*/ 523411 h 1922906"/>
                <a:gd name="connsiteX14" fmla="*/ 1549996 w 1741246"/>
                <a:gd name="connsiteY14" fmla="*/ 403668 h 1922906"/>
                <a:gd name="connsiteX15" fmla="*/ 1600342 w 1741246"/>
                <a:gd name="connsiteY15" fmla="*/ 268957 h 1922906"/>
                <a:gd name="connsiteX16" fmla="*/ 1536389 w 1741246"/>
                <a:gd name="connsiteY16" fmla="*/ 353321 h 1922906"/>
                <a:gd name="connsiteX17" fmla="*/ 1457467 w 1741246"/>
                <a:gd name="connsiteY17" fmla="*/ 459457 h 1922906"/>
                <a:gd name="connsiteX18" fmla="*/ 1382628 w 1741246"/>
                <a:gd name="connsiteY18" fmla="*/ 535657 h 1922906"/>
                <a:gd name="connsiteX19" fmla="*/ 1253360 w 1741246"/>
                <a:gd name="connsiteY19" fmla="*/ 588725 h 1922906"/>
                <a:gd name="connsiteX20" fmla="*/ 1085992 w 1741246"/>
                <a:gd name="connsiteY20" fmla="*/ 675811 h 1922906"/>
                <a:gd name="connsiteX21" fmla="*/ 922706 w 1741246"/>
                <a:gd name="connsiteY21" fmla="*/ 720714 h 1922906"/>
                <a:gd name="connsiteX22" fmla="*/ 739010 w 1741246"/>
                <a:gd name="connsiteY22" fmla="*/ 726157 h 1922906"/>
                <a:gd name="connsiteX23" fmla="*/ 600217 w 1741246"/>
                <a:gd name="connsiteY23" fmla="*/ 697582 h 1922906"/>
                <a:gd name="connsiteX24" fmla="*/ 468228 w 1741246"/>
                <a:gd name="connsiteY24" fmla="*/ 647236 h 1922906"/>
                <a:gd name="connsiteX25" fmla="*/ 224660 w 1741246"/>
                <a:gd name="connsiteY25" fmla="*/ 575118 h 1922906"/>
                <a:gd name="connsiteX26" fmla="*/ 253235 w 1741246"/>
                <a:gd name="connsiteY26" fmla="*/ 752011 h 1922906"/>
                <a:gd name="connsiteX27" fmla="*/ 254596 w 1741246"/>
                <a:gd name="connsiteY27" fmla="*/ 889443 h 1922906"/>
                <a:gd name="connsiteX28" fmla="*/ 272285 w 1741246"/>
                <a:gd name="connsiteY28" fmla="*/ 1064975 h 1922906"/>
                <a:gd name="connsiteX29" fmla="*/ 273646 w 1741246"/>
                <a:gd name="connsiteY29" fmla="*/ 1179275 h 1922906"/>
                <a:gd name="connsiteX30" fmla="*/ 288614 w 1741246"/>
                <a:gd name="connsiteY30" fmla="*/ 1260918 h 1922906"/>
                <a:gd name="connsiteX31" fmla="*/ 341681 w 1741246"/>
                <a:gd name="connsiteY31" fmla="*/ 1349364 h 1922906"/>
                <a:gd name="connsiteX32" fmla="*/ 315828 w 1741246"/>
                <a:gd name="connsiteY32" fmla="*/ 1432368 h 1922906"/>
                <a:gd name="connsiteX33" fmla="*/ 236906 w 1741246"/>
                <a:gd name="connsiteY33" fmla="*/ 1518093 h 1922906"/>
                <a:gd name="connsiteX34" fmla="*/ 12389 w 1741246"/>
                <a:gd name="connsiteY34" fmla="*/ 1437811 h 1922906"/>
                <a:gd name="connsiteX35" fmla="*/ 28717 w 1741246"/>
                <a:gd name="connsiteY35" fmla="*/ 1214654 h 1922906"/>
                <a:gd name="connsiteX36" fmla="*/ 24635 w 1741246"/>
                <a:gd name="connsiteY36" fmla="*/ 1100354 h 1922906"/>
                <a:gd name="connsiteX37" fmla="*/ 46406 w 1741246"/>
                <a:gd name="connsiteY37" fmla="*/ 1022793 h 1922906"/>
                <a:gd name="connsiteX38" fmla="*/ 47767 w 1741246"/>
                <a:gd name="connsiteY38" fmla="*/ 858146 h 1922906"/>
                <a:gd name="connsiteX39" fmla="*/ 58653 w 1741246"/>
                <a:gd name="connsiteY39" fmla="*/ 690779 h 1922906"/>
                <a:gd name="connsiteX40" fmla="*/ 94031 w 1741246"/>
                <a:gd name="connsiteY40" fmla="*/ 478507 h 1922906"/>
                <a:gd name="connsiteX41" fmla="*/ 302221 w 1741246"/>
                <a:gd name="connsiteY41" fmla="*/ 409111 h 1922906"/>
                <a:gd name="connsiteX42" fmla="*/ 464146 w 1741246"/>
                <a:gd name="connsiteY42" fmla="*/ 479868 h 1922906"/>
                <a:gd name="connsiteX43" fmla="*/ 615185 w 1741246"/>
                <a:gd name="connsiteY43" fmla="*/ 537018 h 1922906"/>
                <a:gd name="connsiteX44" fmla="*/ 749896 w 1741246"/>
                <a:gd name="connsiteY44" fmla="*/ 539739 h 1922906"/>
                <a:gd name="connsiteX45" fmla="*/ 860114 w 1741246"/>
                <a:gd name="connsiteY45" fmla="*/ 530214 h 1922906"/>
                <a:gd name="connsiteX46" fmla="*/ 985299 w 1741246"/>
                <a:gd name="connsiteY46" fmla="*/ 513886 h 1922906"/>
                <a:gd name="connsiteX47" fmla="*/ 1114567 w 1741246"/>
                <a:gd name="connsiteY47" fmla="*/ 456736 h 1922906"/>
                <a:gd name="connsiteX48" fmla="*/ 1238392 w 1741246"/>
                <a:gd name="connsiteY48" fmla="*/ 375093 h 1922906"/>
                <a:gd name="connsiteX49" fmla="*/ 1314592 w 1741246"/>
                <a:gd name="connsiteY49" fmla="*/ 320664 h 1922906"/>
                <a:gd name="connsiteX50" fmla="*/ 1379906 w 1741246"/>
                <a:gd name="connsiteY50" fmla="*/ 225414 h 1922906"/>
                <a:gd name="connsiteX51" fmla="*/ 1475156 w 1741246"/>
                <a:gd name="connsiteY51" fmla="*/ 120639 h 1922906"/>
                <a:gd name="connsiteX52" fmla="*/ 1567685 w 1741246"/>
                <a:gd name="connsiteY52" fmla="*/ 2257 h 1922906"/>
                <a:gd name="connsiteX53" fmla="*/ 1726889 w 1741246"/>
                <a:gd name="connsiteY53" fmla="*/ 56686 h 1922906"/>
                <a:gd name="connsiteX54" fmla="*/ 1732331 w 1741246"/>
                <a:gd name="connsiteY54" fmla="*/ 221332 h 1922906"/>
                <a:gd name="connsiteX55" fmla="*/ 1714642 w 1741246"/>
                <a:gd name="connsiteY55" fmla="*/ 356043 h 1922906"/>
                <a:gd name="connsiteX56" fmla="*/ 1688789 w 1741246"/>
                <a:gd name="connsiteY56" fmla="*/ 526132 h 1922906"/>
                <a:gd name="connsiteX57" fmla="*/ 1667017 w 1741246"/>
                <a:gd name="connsiteY57" fmla="*/ 629546 h 1922906"/>
                <a:gd name="connsiteX58" fmla="*/ 1646606 w 1741246"/>
                <a:gd name="connsiteY58" fmla="*/ 726157 h 1922906"/>
                <a:gd name="connsiteX59" fmla="*/ 1648648 w 1741246"/>
                <a:gd name="connsiteY59" fmla="*/ 761366 h 1922906"/>
                <a:gd name="connsiteX60" fmla="*/ 1655791 w 1741246"/>
                <a:gd name="connsiteY60" fmla="*/ 895906 h 1922906"/>
                <a:gd name="connsiteX61" fmla="*/ 1665316 w 1741246"/>
                <a:gd name="connsiteY61" fmla="*/ 1037591 h 1922906"/>
                <a:gd name="connsiteX62" fmla="*/ 1671269 w 1741246"/>
                <a:gd name="connsiteY62" fmla="*/ 1135222 h 1922906"/>
                <a:gd name="connsiteX63" fmla="*/ 1679604 w 1741246"/>
                <a:gd name="connsiteY63" fmla="*/ 1224519 h 1922906"/>
                <a:gd name="connsiteX64" fmla="*/ 1683176 w 1741246"/>
                <a:gd name="connsiteY64" fmla="*/ 1299528 h 1922906"/>
                <a:gd name="connsiteX65" fmla="*/ 1690319 w 1741246"/>
                <a:gd name="connsiteY65" fmla="*/ 1387634 h 1922906"/>
                <a:gd name="connsiteX66" fmla="*/ 1693891 w 1741246"/>
                <a:gd name="connsiteY66" fmla="*/ 1428116 h 1922906"/>
                <a:gd name="connsiteX67" fmla="*/ 1697463 w 1741246"/>
                <a:gd name="connsiteY67" fmla="*/ 1475741 h 1922906"/>
                <a:gd name="connsiteX68" fmla="*/ 1699844 w 1741246"/>
                <a:gd name="connsiteY68" fmla="*/ 1531700 h 1922906"/>
                <a:gd name="connsiteX69" fmla="*/ 1628407 w 1741246"/>
                <a:gd name="connsiteY69" fmla="*/ 1566228 h 1922906"/>
                <a:gd name="connsiteX70" fmla="*/ 1529585 w 1741246"/>
                <a:gd name="connsiteY70" fmla="*/ 1624569 h 1922906"/>
                <a:gd name="connsiteX71" fmla="*/ 1418857 w 1741246"/>
                <a:gd name="connsiteY71" fmla="*/ 1686481 h 1922906"/>
                <a:gd name="connsiteX72" fmla="*/ 1337894 w 1741246"/>
                <a:gd name="connsiteY72" fmla="*/ 1728153 h 1922906"/>
                <a:gd name="connsiteX73" fmla="*/ 1218832 w 1741246"/>
                <a:gd name="connsiteY73" fmla="*/ 1797209 h 1922906"/>
                <a:gd name="connsiteX74" fmla="*/ 1246216 w 1741246"/>
                <a:gd name="connsiteY74" fmla="*/ 1887698 h 1922906"/>
                <a:gd name="connsiteX75" fmla="*/ 1099769 w 1741246"/>
                <a:gd name="connsiteY75" fmla="*/ 1886506 h 1922906"/>
                <a:gd name="connsiteX76" fmla="*/ 974414 w 1741246"/>
                <a:gd name="connsiteY76" fmla="*/ 1922906 h 1922906"/>
                <a:gd name="connsiteX77" fmla="*/ 973155 w 1741246"/>
                <a:gd name="connsiteY77" fmla="*/ 1921817 h 1922906"/>
                <a:gd name="connsiteX0" fmla="*/ 1023400 w 1741246"/>
                <a:gd name="connsiteY0" fmla="*/ 1822042 h 1922906"/>
                <a:gd name="connsiteX1" fmla="*/ 1118649 w 1741246"/>
                <a:gd name="connsiteY1" fmla="*/ 1577964 h 1922906"/>
                <a:gd name="connsiteX2" fmla="*/ 1238392 w 1741246"/>
                <a:gd name="connsiteY2" fmla="*/ 1320789 h 1922906"/>
                <a:gd name="connsiteX3" fmla="*/ 1333642 w 1741246"/>
                <a:gd name="connsiteY3" fmla="*/ 1294936 h 1922906"/>
                <a:gd name="connsiteX4" fmla="*/ 1430253 w 1741246"/>
                <a:gd name="connsiteY4" fmla="*/ 1346643 h 1922906"/>
                <a:gd name="connsiteX5" fmla="*/ 1555439 w 1741246"/>
                <a:gd name="connsiteY5" fmla="*/ 1399711 h 1922906"/>
                <a:gd name="connsiteX6" fmla="*/ 1622114 w 1741246"/>
                <a:gd name="connsiteY6" fmla="*/ 1357529 h 1922906"/>
                <a:gd name="connsiteX7" fmla="*/ 1661574 w 1741246"/>
                <a:gd name="connsiteY7" fmla="*/ 1277246 h 1922906"/>
                <a:gd name="connsiteX8" fmla="*/ 1637081 w 1741246"/>
                <a:gd name="connsiteY8" fmla="*/ 1177914 h 1922906"/>
                <a:gd name="connsiteX9" fmla="*/ 1581292 w 1741246"/>
                <a:gd name="connsiteY9" fmla="*/ 1066336 h 1922906"/>
                <a:gd name="connsiteX10" fmla="*/ 1540471 w 1741246"/>
                <a:gd name="connsiteY10" fmla="*/ 969725 h 1922906"/>
                <a:gd name="connsiteX11" fmla="*/ 1506453 w 1741246"/>
                <a:gd name="connsiteY11" fmla="*/ 863589 h 1922906"/>
                <a:gd name="connsiteX12" fmla="*/ 1499649 w 1741246"/>
                <a:gd name="connsiteY12" fmla="*/ 719354 h 1922906"/>
                <a:gd name="connsiteX13" fmla="*/ 1530946 w 1741246"/>
                <a:gd name="connsiteY13" fmla="*/ 523411 h 1922906"/>
                <a:gd name="connsiteX14" fmla="*/ 1549996 w 1741246"/>
                <a:gd name="connsiteY14" fmla="*/ 403668 h 1922906"/>
                <a:gd name="connsiteX15" fmla="*/ 1600342 w 1741246"/>
                <a:gd name="connsiteY15" fmla="*/ 268957 h 1922906"/>
                <a:gd name="connsiteX16" fmla="*/ 1536389 w 1741246"/>
                <a:gd name="connsiteY16" fmla="*/ 353321 h 1922906"/>
                <a:gd name="connsiteX17" fmla="*/ 1457467 w 1741246"/>
                <a:gd name="connsiteY17" fmla="*/ 459457 h 1922906"/>
                <a:gd name="connsiteX18" fmla="*/ 1382628 w 1741246"/>
                <a:gd name="connsiteY18" fmla="*/ 535657 h 1922906"/>
                <a:gd name="connsiteX19" fmla="*/ 1253360 w 1741246"/>
                <a:gd name="connsiteY19" fmla="*/ 588725 h 1922906"/>
                <a:gd name="connsiteX20" fmla="*/ 1085992 w 1741246"/>
                <a:gd name="connsiteY20" fmla="*/ 675811 h 1922906"/>
                <a:gd name="connsiteX21" fmla="*/ 922706 w 1741246"/>
                <a:gd name="connsiteY21" fmla="*/ 720714 h 1922906"/>
                <a:gd name="connsiteX22" fmla="*/ 739010 w 1741246"/>
                <a:gd name="connsiteY22" fmla="*/ 726157 h 1922906"/>
                <a:gd name="connsiteX23" fmla="*/ 600217 w 1741246"/>
                <a:gd name="connsiteY23" fmla="*/ 697582 h 1922906"/>
                <a:gd name="connsiteX24" fmla="*/ 468228 w 1741246"/>
                <a:gd name="connsiteY24" fmla="*/ 647236 h 1922906"/>
                <a:gd name="connsiteX25" fmla="*/ 224660 w 1741246"/>
                <a:gd name="connsiteY25" fmla="*/ 575118 h 1922906"/>
                <a:gd name="connsiteX26" fmla="*/ 253235 w 1741246"/>
                <a:gd name="connsiteY26" fmla="*/ 752011 h 1922906"/>
                <a:gd name="connsiteX27" fmla="*/ 254596 w 1741246"/>
                <a:gd name="connsiteY27" fmla="*/ 889443 h 1922906"/>
                <a:gd name="connsiteX28" fmla="*/ 272285 w 1741246"/>
                <a:gd name="connsiteY28" fmla="*/ 1064975 h 1922906"/>
                <a:gd name="connsiteX29" fmla="*/ 273646 w 1741246"/>
                <a:gd name="connsiteY29" fmla="*/ 1179275 h 1922906"/>
                <a:gd name="connsiteX30" fmla="*/ 288614 w 1741246"/>
                <a:gd name="connsiteY30" fmla="*/ 1260918 h 1922906"/>
                <a:gd name="connsiteX31" fmla="*/ 341681 w 1741246"/>
                <a:gd name="connsiteY31" fmla="*/ 1349364 h 1922906"/>
                <a:gd name="connsiteX32" fmla="*/ 315828 w 1741246"/>
                <a:gd name="connsiteY32" fmla="*/ 1432368 h 1922906"/>
                <a:gd name="connsiteX33" fmla="*/ 236906 w 1741246"/>
                <a:gd name="connsiteY33" fmla="*/ 1518093 h 1922906"/>
                <a:gd name="connsiteX34" fmla="*/ 12389 w 1741246"/>
                <a:gd name="connsiteY34" fmla="*/ 1437811 h 1922906"/>
                <a:gd name="connsiteX35" fmla="*/ 28717 w 1741246"/>
                <a:gd name="connsiteY35" fmla="*/ 1214654 h 1922906"/>
                <a:gd name="connsiteX36" fmla="*/ 24635 w 1741246"/>
                <a:gd name="connsiteY36" fmla="*/ 1100354 h 1922906"/>
                <a:gd name="connsiteX37" fmla="*/ 46406 w 1741246"/>
                <a:gd name="connsiteY37" fmla="*/ 1022793 h 1922906"/>
                <a:gd name="connsiteX38" fmla="*/ 47767 w 1741246"/>
                <a:gd name="connsiteY38" fmla="*/ 858146 h 1922906"/>
                <a:gd name="connsiteX39" fmla="*/ 58653 w 1741246"/>
                <a:gd name="connsiteY39" fmla="*/ 690779 h 1922906"/>
                <a:gd name="connsiteX40" fmla="*/ 94031 w 1741246"/>
                <a:gd name="connsiteY40" fmla="*/ 478507 h 1922906"/>
                <a:gd name="connsiteX41" fmla="*/ 302221 w 1741246"/>
                <a:gd name="connsiteY41" fmla="*/ 409111 h 1922906"/>
                <a:gd name="connsiteX42" fmla="*/ 464146 w 1741246"/>
                <a:gd name="connsiteY42" fmla="*/ 479868 h 1922906"/>
                <a:gd name="connsiteX43" fmla="*/ 615185 w 1741246"/>
                <a:gd name="connsiteY43" fmla="*/ 537018 h 1922906"/>
                <a:gd name="connsiteX44" fmla="*/ 749896 w 1741246"/>
                <a:gd name="connsiteY44" fmla="*/ 539739 h 1922906"/>
                <a:gd name="connsiteX45" fmla="*/ 860114 w 1741246"/>
                <a:gd name="connsiteY45" fmla="*/ 530214 h 1922906"/>
                <a:gd name="connsiteX46" fmla="*/ 985299 w 1741246"/>
                <a:gd name="connsiteY46" fmla="*/ 513886 h 1922906"/>
                <a:gd name="connsiteX47" fmla="*/ 1114567 w 1741246"/>
                <a:gd name="connsiteY47" fmla="*/ 456736 h 1922906"/>
                <a:gd name="connsiteX48" fmla="*/ 1238392 w 1741246"/>
                <a:gd name="connsiteY48" fmla="*/ 375093 h 1922906"/>
                <a:gd name="connsiteX49" fmla="*/ 1314592 w 1741246"/>
                <a:gd name="connsiteY49" fmla="*/ 320664 h 1922906"/>
                <a:gd name="connsiteX50" fmla="*/ 1379906 w 1741246"/>
                <a:gd name="connsiteY50" fmla="*/ 225414 h 1922906"/>
                <a:gd name="connsiteX51" fmla="*/ 1475156 w 1741246"/>
                <a:gd name="connsiteY51" fmla="*/ 120639 h 1922906"/>
                <a:gd name="connsiteX52" fmla="*/ 1567685 w 1741246"/>
                <a:gd name="connsiteY52" fmla="*/ 2257 h 1922906"/>
                <a:gd name="connsiteX53" fmla="*/ 1726889 w 1741246"/>
                <a:gd name="connsiteY53" fmla="*/ 56686 h 1922906"/>
                <a:gd name="connsiteX54" fmla="*/ 1732331 w 1741246"/>
                <a:gd name="connsiteY54" fmla="*/ 221332 h 1922906"/>
                <a:gd name="connsiteX55" fmla="*/ 1714642 w 1741246"/>
                <a:gd name="connsiteY55" fmla="*/ 356043 h 1922906"/>
                <a:gd name="connsiteX56" fmla="*/ 1688789 w 1741246"/>
                <a:gd name="connsiteY56" fmla="*/ 526132 h 1922906"/>
                <a:gd name="connsiteX57" fmla="*/ 1667017 w 1741246"/>
                <a:gd name="connsiteY57" fmla="*/ 629546 h 1922906"/>
                <a:gd name="connsiteX58" fmla="*/ 1646606 w 1741246"/>
                <a:gd name="connsiteY58" fmla="*/ 726157 h 1922906"/>
                <a:gd name="connsiteX59" fmla="*/ 1648648 w 1741246"/>
                <a:gd name="connsiteY59" fmla="*/ 761366 h 1922906"/>
                <a:gd name="connsiteX60" fmla="*/ 1655791 w 1741246"/>
                <a:gd name="connsiteY60" fmla="*/ 895906 h 1922906"/>
                <a:gd name="connsiteX61" fmla="*/ 1665316 w 1741246"/>
                <a:gd name="connsiteY61" fmla="*/ 1037591 h 1922906"/>
                <a:gd name="connsiteX62" fmla="*/ 1671269 w 1741246"/>
                <a:gd name="connsiteY62" fmla="*/ 1135222 h 1922906"/>
                <a:gd name="connsiteX63" fmla="*/ 1679604 w 1741246"/>
                <a:gd name="connsiteY63" fmla="*/ 1224519 h 1922906"/>
                <a:gd name="connsiteX64" fmla="*/ 1683176 w 1741246"/>
                <a:gd name="connsiteY64" fmla="*/ 1299528 h 1922906"/>
                <a:gd name="connsiteX65" fmla="*/ 1690319 w 1741246"/>
                <a:gd name="connsiteY65" fmla="*/ 1387634 h 1922906"/>
                <a:gd name="connsiteX66" fmla="*/ 1693891 w 1741246"/>
                <a:gd name="connsiteY66" fmla="*/ 1428116 h 1922906"/>
                <a:gd name="connsiteX67" fmla="*/ 1697463 w 1741246"/>
                <a:gd name="connsiteY67" fmla="*/ 1475741 h 1922906"/>
                <a:gd name="connsiteX68" fmla="*/ 1699844 w 1741246"/>
                <a:gd name="connsiteY68" fmla="*/ 1531700 h 1922906"/>
                <a:gd name="connsiteX69" fmla="*/ 1628407 w 1741246"/>
                <a:gd name="connsiteY69" fmla="*/ 1566228 h 1922906"/>
                <a:gd name="connsiteX70" fmla="*/ 1529585 w 1741246"/>
                <a:gd name="connsiteY70" fmla="*/ 1624569 h 1922906"/>
                <a:gd name="connsiteX71" fmla="*/ 1418857 w 1741246"/>
                <a:gd name="connsiteY71" fmla="*/ 1686481 h 1922906"/>
                <a:gd name="connsiteX72" fmla="*/ 1337894 w 1741246"/>
                <a:gd name="connsiteY72" fmla="*/ 1728153 h 1922906"/>
                <a:gd name="connsiteX73" fmla="*/ 1218832 w 1741246"/>
                <a:gd name="connsiteY73" fmla="*/ 1797209 h 1922906"/>
                <a:gd name="connsiteX74" fmla="*/ 1246216 w 1741246"/>
                <a:gd name="connsiteY74" fmla="*/ 1887698 h 1922906"/>
                <a:gd name="connsiteX75" fmla="*/ 1099769 w 1741246"/>
                <a:gd name="connsiteY75" fmla="*/ 1886506 h 1922906"/>
                <a:gd name="connsiteX76" fmla="*/ 974414 w 1741246"/>
                <a:gd name="connsiteY76" fmla="*/ 1922906 h 1922906"/>
                <a:gd name="connsiteX77" fmla="*/ 973155 w 1741246"/>
                <a:gd name="connsiteY77" fmla="*/ 1921817 h 1922906"/>
                <a:gd name="connsiteX78" fmla="*/ 1023400 w 1741246"/>
                <a:gd name="connsiteY78" fmla="*/ 1822042 h 1922906"/>
                <a:gd name="connsiteX0" fmla="*/ 1023400 w 1741246"/>
                <a:gd name="connsiteY0" fmla="*/ 1822042 h 1922906"/>
                <a:gd name="connsiteX1" fmla="*/ 1118649 w 1741246"/>
                <a:gd name="connsiteY1" fmla="*/ 1577964 h 1922906"/>
                <a:gd name="connsiteX2" fmla="*/ 1238392 w 1741246"/>
                <a:gd name="connsiteY2" fmla="*/ 1320789 h 1922906"/>
                <a:gd name="connsiteX3" fmla="*/ 1333642 w 1741246"/>
                <a:gd name="connsiteY3" fmla="*/ 1294936 h 1922906"/>
                <a:gd name="connsiteX4" fmla="*/ 1430253 w 1741246"/>
                <a:gd name="connsiteY4" fmla="*/ 1346643 h 1922906"/>
                <a:gd name="connsiteX5" fmla="*/ 1555439 w 1741246"/>
                <a:gd name="connsiteY5" fmla="*/ 1399711 h 1922906"/>
                <a:gd name="connsiteX6" fmla="*/ 1622114 w 1741246"/>
                <a:gd name="connsiteY6" fmla="*/ 1357529 h 1922906"/>
                <a:gd name="connsiteX7" fmla="*/ 1661574 w 1741246"/>
                <a:gd name="connsiteY7" fmla="*/ 1277246 h 1922906"/>
                <a:gd name="connsiteX8" fmla="*/ 1637081 w 1741246"/>
                <a:gd name="connsiteY8" fmla="*/ 1177914 h 1922906"/>
                <a:gd name="connsiteX9" fmla="*/ 1581292 w 1741246"/>
                <a:gd name="connsiteY9" fmla="*/ 1066336 h 1922906"/>
                <a:gd name="connsiteX10" fmla="*/ 1540471 w 1741246"/>
                <a:gd name="connsiteY10" fmla="*/ 969725 h 1922906"/>
                <a:gd name="connsiteX11" fmla="*/ 1506453 w 1741246"/>
                <a:gd name="connsiteY11" fmla="*/ 863589 h 1922906"/>
                <a:gd name="connsiteX12" fmla="*/ 1499649 w 1741246"/>
                <a:gd name="connsiteY12" fmla="*/ 719354 h 1922906"/>
                <a:gd name="connsiteX13" fmla="*/ 1530946 w 1741246"/>
                <a:gd name="connsiteY13" fmla="*/ 523411 h 1922906"/>
                <a:gd name="connsiteX14" fmla="*/ 1549996 w 1741246"/>
                <a:gd name="connsiteY14" fmla="*/ 403668 h 1922906"/>
                <a:gd name="connsiteX15" fmla="*/ 1600342 w 1741246"/>
                <a:gd name="connsiteY15" fmla="*/ 268957 h 1922906"/>
                <a:gd name="connsiteX16" fmla="*/ 1536389 w 1741246"/>
                <a:gd name="connsiteY16" fmla="*/ 353321 h 1922906"/>
                <a:gd name="connsiteX17" fmla="*/ 1457467 w 1741246"/>
                <a:gd name="connsiteY17" fmla="*/ 459457 h 1922906"/>
                <a:gd name="connsiteX18" fmla="*/ 1382628 w 1741246"/>
                <a:gd name="connsiteY18" fmla="*/ 535657 h 1922906"/>
                <a:gd name="connsiteX19" fmla="*/ 1253360 w 1741246"/>
                <a:gd name="connsiteY19" fmla="*/ 588725 h 1922906"/>
                <a:gd name="connsiteX20" fmla="*/ 1085992 w 1741246"/>
                <a:gd name="connsiteY20" fmla="*/ 675811 h 1922906"/>
                <a:gd name="connsiteX21" fmla="*/ 922706 w 1741246"/>
                <a:gd name="connsiteY21" fmla="*/ 720714 h 1922906"/>
                <a:gd name="connsiteX22" fmla="*/ 739010 w 1741246"/>
                <a:gd name="connsiteY22" fmla="*/ 726157 h 1922906"/>
                <a:gd name="connsiteX23" fmla="*/ 600217 w 1741246"/>
                <a:gd name="connsiteY23" fmla="*/ 697582 h 1922906"/>
                <a:gd name="connsiteX24" fmla="*/ 468228 w 1741246"/>
                <a:gd name="connsiteY24" fmla="*/ 647236 h 1922906"/>
                <a:gd name="connsiteX25" fmla="*/ 224660 w 1741246"/>
                <a:gd name="connsiteY25" fmla="*/ 575118 h 1922906"/>
                <a:gd name="connsiteX26" fmla="*/ 253235 w 1741246"/>
                <a:gd name="connsiteY26" fmla="*/ 752011 h 1922906"/>
                <a:gd name="connsiteX27" fmla="*/ 254596 w 1741246"/>
                <a:gd name="connsiteY27" fmla="*/ 889443 h 1922906"/>
                <a:gd name="connsiteX28" fmla="*/ 272285 w 1741246"/>
                <a:gd name="connsiteY28" fmla="*/ 1064975 h 1922906"/>
                <a:gd name="connsiteX29" fmla="*/ 273646 w 1741246"/>
                <a:gd name="connsiteY29" fmla="*/ 1179275 h 1922906"/>
                <a:gd name="connsiteX30" fmla="*/ 288614 w 1741246"/>
                <a:gd name="connsiteY30" fmla="*/ 1260918 h 1922906"/>
                <a:gd name="connsiteX31" fmla="*/ 341681 w 1741246"/>
                <a:gd name="connsiteY31" fmla="*/ 1349364 h 1922906"/>
                <a:gd name="connsiteX32" fmla="*/ 315828 w 1741246"/>
                <a:gd name="connsiteY32" fmla="*/ 1432368 h 1922906"/>
                <a:gd name="connsiteX33" fmla="*/ 236906 w 1741246"/>
                <a:gd name="connsiteY33" fmla="*/ 1518093 h 1922906"/>
                <a:gd name="connsiteX34" fmla="*/ 12389 w 1741246"/>
                <a:gd name="connsiteY34" fmla="*/ 1437811 h 1922906"/>
                <a:gd name="connsiteX35" fmla="*/ 28717 w 1741246"/>
                <a:gd name="connsiteY35" fmla="*/ 1214654 h 1922906"/>
                <a:gd name="connsiteX36" fmla="*/ 24635 w 1741246"/>
                <a:gd name="connsiteY36" fmla="*/ 1100354 h 1922906"/>
                <a:gd name="connsiteX37" fmla="*/ 46406 w 1741246"/>
                <a:gd name="connsiteY37" fmla="*/ 1022793 h 1922906"/>
                <a:gd name="connsiteX38" fmla="*/ 47767 w 1741246"/>
                <a:gd name="connsiteY38" fmla="*/ 858146 h 1922906"/>
                <a:gd name="connsiteX39" fmla="*/ 58653 w 1741246"/>
                <a:gd name="connsiteY39" fmla="*/ 690779 h 1922906"/>
                <a:gd name="connsiteX40" fmla="*/ 94031 w 1741246"/>
                <a:gd name="connsiteY40" fmla="*/ 478507 h 1922906"/>
                <a:gd name="connsiteX41" fmla="*/ 302221 w 1741246"/>
                <a:gd name="connsiteY41" fmla="*/ 409111 h 1922906"/>
                <a:gd name="connsiteX42" fmla="*/ 464146 w 1741246"/>
                <a:gd name="connsiteY42" fmla="*/ 479868 h 1922906"/>
                <a:gd name="connsiteX43" fmla="*/ 615185 w 1741246"/>
                <a:gd name="connsiteY43" fmla="*/ 537018 h 1922906"/>
                <a:gd name="connsiteX44" fmla="*/ 749896 w 1741246"/>
                <a:gd name="connsiteY44" fmla="*/ 539739 h 1922906"/>
                <a:gd name="connsiteX45" fmla="*/ 860114 w 1741246"/>
                <a:gd name="connsiteY45" fmla="*/ 530214 h 1922906"/>
                <a:gd name="connsiteX46" fmla="*/ 985299 w 1741246"/>
                <a:gd name="connsiteY46" fmla="*/ 513886 h 1922906"/>
                <a:gd name="connsiteX47" fmla="*/ 1114567 w 1741246"/>
                <a:gd name="connsiteY47" fmla="*/ 456736 h 1922906"/>
                <a:gd name="connsiteX48" fmla="*/ 1238392 w 1741246"/>
                <a:gd name="connsiteY48" fmla="*/ 375093 h 1922906"/>
                <a:gd name="connsiteX49" fmla="*/ 1314592 w 1741246"/>
                <a:gd name="connsiteY49" fmla="*/ 320664 h 1922906"/>
                <a:gd name="connsiteX50" fmla="*/ 1379906 w 1741246"/>
                <a:gd name="connsiteY50" fmla="*/ 225414 h 1922906"/>
                <a:gd name="connsiteX51" fmla="*/ 1475156 w 1741246"/>
                <a:gd name="connsiteY51" fmla="*/ 120639 h 1922906"/>
                <a:gd name="connsiteX52" fmla="*/ 1567685 w 1741246"/>
                <a:gd name="connsiteY52" fmla="*/ 2257 h 1922906"/>
                <a:gd name="connsiteX53" fmla="*/ 1726889 w 1741246"/>
                <a:gd name="connsiteY53" fmla="*/ 56686 h 1922906"/>
                <a:gd name="connsiteX54" fmla="*/ 1732331 w 1741246"/>
                <a:gd name="connsiteY54" fmla="*/ 221332 h 1922906"/>
                <a:gd name="connsiteX55" fmla="*/ 1714642 w 1741246"/>
                <a:gd name="connsiteY55" fmla="*/ 356043 h 1922906"/>
                <a:gd name="connsiteX56" fmla="*/ 1688789 w 1741246"/>
                <a:gd name="connsiteY56" fmla="*/ 526132 h 1922906"/>
                <a:gd name="connsiteX57" fmla="*/ 1667017 w 1741246"/>
                <a:gd name="connsiteY57" fmla="*/ 629546 h 1922906"/>
                <a:gd name="connsiteX58" fmla="*/ 1646606 w 1741246"/>
                <a:gd name="connsiteY58" fmla="*/ 726157 h 1922906"/>
                <a:gd name="connsiteX59" fmla="*/ 1648648 w 1741246"/>
                <a:gd name="connsiteY59" fmla="*/ 761366 h 1922906"/>
                <a:gd name="connsiteX60" fmla="*/ 1655791 w 1741246"/>
                <a:gd name="connsiteY60" fmla="*/ 895906 h 1922906"/>
                <a:gd name="connsiteX61" fmla="*/ 1665316 w 1741246"/>
                <a:gd name="connsiteY61" fmla="*/ 1037591 h 1922906"/>
                <a:gd name="connsiteX62" fmla="*/ 1671269 w 1741246"/>
                <a:gd name="connsiteY62" fmla="*/ 1135222 h 1922906"/>
                <a:gd name="connsiteX63" fmla="*/ 1679604 w 1741246"/>
                <a:gd name="connsiteY63" fmla="*/ 1224519 h 1922906"/>
                <a:gd name="connsiteX64" fmla="*/ 1683176 w 1741246"/>
                <a:gd name="connsiteY64" fmla="*/ 1299528 h 1922906"/>
                <a:gd name="connsiteX65" fmla="*/ 1690319 w 1741246"/>
                <a:gd name="connsiteY65" fmla="*/ 1387634 h 1922906"/>
                <a:gd name="connsiteX66" fmla="*/ 1693891 w 1741246"/>
                <a:gd name="connsiteY66" fmla="*/ 1428116 h 1922906"/>
                <a:gd name="connsiteX67" fmla="*/ 1697463 w 1741246"/>
                <a:gd name="connsiteY67" fmla="*/ 1475741 h 1922906"/>
                <a:gd name="connsiteX68" fmla="*/ 1699844 w 1741246"/>
                <a:gd name="connsiteY68" fmla="*/ 1531700 h 1922906"/>
                <a:gd name="connsiteX69" fmla="*/ 1628407 w 1741246"/>
                <a:gd name="connsiteY69" fmla="*/ 1566228 h 1922906"/>
                <a:gd name="connsiteX70" fmla="*/ 1529585 w 1741246"/>
                <a:gd name="connsiteY70" fmla="*/ 1624569 h 1922906"/>
                <a:gd name="connsiteX71" fmla="*/ 1418857 w 1741246"/>
                <a:gd name="connsiteY71" fmla="*/ 1686481 h 1922906"/>
                <a:gd name="connsiteX72" fmla="*/ 1337894 w 1741246"/>
                <a:gd name="connsiteY72" fmla="*/ 1728153 h 1922906"/>
                <a:gd name="connsiteX73" fmla="*/ 1218832 w 1741246"/>
                <a:gd name="connsiteY73" fmla="*/ 1797209 h 1922906"/>
                <a:gd name="connsiteX74" fmla="*/ 1246216 w 1741246"/>
                <a:gd name="connsiteY74" fmla="*/ 1887698 h 1922906"/>
                <a:gd name="connsiteX75" fmla="*/ 1099769 w 1741246"/>
                <a:gd name="connsiteY75" fmla="*/ 1886506 h 1922906"/>
                <a:gd name="connsiteX76" fmla="*/ 974414 w 1741246"/>
                <a:gd name="connsiteY76" fmla="*/ 1922906 h 1922906"/>
                <a:gd name="connsiteX77" fmla="*/ 973155 w 1741246"/>
                <a:gd name="connsiteY77" fmla="*/ 1921817 h 1922906"/>
                <a:gd name="connsiteX78" fmla="*/ 1023400 w 1741246"/>
                <a:gd name="connsiteY78" fmla="*/ 1822042 h 1922906"/>
                <a:gd name="connsiteX0" fmla="*/ 1023400 w 1741246"/>
                <a:gd name="connsiteY0" fmla="*/ 1822042 h 1922906"/>
                <a:gd name="connsiteX1" fmla="*/ 1118649 w 1741246"/>
                <a:gd name="connsiteY1" fmla="*/ 1577964 h 1922906"/>
                <a:gd name="connsiteX2" fmla="*/ 1238392 w 1741246"/>
                <a:gd name="connsiteY2" fmla="*/ 1320789 h 1922906"/>
                <a:gd name="connsiteX3" fmla="*/ 1333642 w 1741246"/>
                <a:gd name="connsiteY3" fmla="*/ 1294936 h 1922906"/>
                <a:gd name="connsiteX4" fmla="*/ 1430253 w 1741246"/>
                <a:gd name="connsiteY4" fmla="*/ 1346643 h 1922906"/>
                <a:gd name="connsiteX5" fmla="*/ 1555439 w 1741246"/>
                <a:gd name="connsiteY5" fmla="*/ 1399711 h 1922906"/>
                <a:gd name="connsiteX6" fmla="*/ 1622114 w 1741246"/>
                <a:gd name="connsiteY6" fmla="*/ 1357529 h 1922906"/>
                <a:gd name="connsiteX7" fmla="*/ 1661574 w 1741246"/>
                <a:gd name="connsiteY7" fmla="*/ 1277246 h 1922906"/>
                <a:gd name="connsiteX8" fmla="*/ 1637081 w 1741246"/>
                <a:gd name="connsiteY8" fmla="*/ 1177914 h 1922906"/>
                <a:gd name="connsiteX9" fmla="*/ 1581292 w 1741246"/>
                <a:gd name="connsiteY9" fmla="*/ 1066336 h 1922906"/>
                <a:gd name="connsiteX10" fmla="*/ 1540471 w 1741246"/>
                <a:gd name="connsiteY10" fmla="*/ 969725 h 1922906"/>
                <a:gd name="connsiteX11" fmla="*/ 1506453 w 1741246"/>
                <a:gd name="connsiteY11" fmla="*/ 863589 h 1922906"/>
                <a:gd name="connsiteX12" fmla="*/ 1499649 w 1741246"/>
                <a:gd name="connsiteY12" fmla="*/ 719354 h 1922906"/>
                <a:gd name="connsiteX13" fmla="*/ 1530946 w 1741246"/>
                <a:gd name="connsiteY13" fmla="*/ 523411 h 1922906"/>
                <a:gd name="connsiteX14" fmla="*/ 1549996 w 1741246"/>
                <a:gd name="connsiteY14" fmla="*/ 403668 h 1922906"/>
                <a:gd name="connsiteX15" fmla="*/ 1600342 w 1741246"/>
                <a:gd name="connsiteY15" fmla="*/ 268957 h 1922906"/>
                <a:gd name="connsiteX16" fmla="*/ 1536389 w 1741246"/>
                <a:gd name="connsiteY16" fmla="*/ 353321 h 1922906"/>
                <a:gd name="connsiteX17" fmla="*/ 1457467 w 1741246"/>
                <a:gd name="connsiteY17" fmla="*/ 459457 h 1922906"/>
                <a:gd name="connsiteX18" fmla="*/ 1382628 w 1741246"/>
                <a:gd name="connsiteY18" fmla="*/ 535657 h 1922906"/>
                <a:gd name="connsiteX19" fmla="*/ 1253360 w 1741246"/>
                <a:gd name="connsiteY19" fmla="*/ 588725 h 1922906"/>
                <a:gd name="connsiteX20" fmla="*/ 1085992 w 1741246"/>
                <a:gd name="connsiteY20" fmla="*/ 675811 h 1922906"/>
                <a:gd name="connsiteX21" fmla="*/ 922706 w 1741246"/>
                <a:gd name="connsiteY21" fmla="*/ 720714 h 1922906"/>
                <a:gd name="connsiteX22" fmla="*/ 739010 w 1741246"/>
                <a:gd name="connsiteY22" fmla="*/ 726157 h 1922906"/>
                <a:gd name="connsiteX23" fmla="*/ 600217 w 1741246"/>
                <a:gd name="connsiteY23" fmla="*/ 697582 h 1922906"/>
                <a:gd name="connsiteX24" fmla="*/ 468228 w 1741246"/>
                <a:gd name="connsiteY24" fmla="*/ 647236 h 1922906"/>
                <a:gd name="connsiteX25" fmla="*/ 224660 w 1741246"/>
                <a:gd name="connsiteY25" fmla="*/ 575118 h 1922906"/>
                <a:gd name="connsiteX26" fmla="*/ 253235 w 1741246"/>
                <a:gd name="connsiteY26" fmla="*/ 752011 h 1922906"/>
                <a:gd name="connsiteX27" fmla="*/ 254596 w 1741246"/>
                <a:gd name="connsiteY27" fmla="*/ 889443 h 1922906"/>
                <a:gd name="connsiteX28" fmla="*/ 272285 w 1741246"/>
                <a:gd name="connsiteY28" fmla="*/ 1064975 h 1922906"/>
                <a:gd name="connsiteX29" fmla="*/ 273646 w 1741246"/>
                <a:gd name="connsiteY29" fmla="*/ 1179275 h 1922906"/>
                <a:gd name="connsiteX30" fmla="*/ 288614 w 1741246"/>
                <a:gd name="connsiteY30" fmla="*/ 1260918 h 1922906"/>
                <a:gd name="connsiteX31" fmla="*/ 341681 w 1741246"/>
                <a:gd name="connsiteY31" fmla="*/ 1349364 h 1922906"/>
                <a:gd name="connsiteX32" fmla="*/ 315828 w 1741246"/>
                <a:gd name="connsiteY32" fmla="*/ 1432368 h 1922906"/>
                <a:gd name="connsiteX33" fmla="*/ 236906 w 1741246"/>
                <a:gd name="connsiteY33" fmla="*/ 1518093 h 1922906"/>
                <a:gd name="connsiteX34" fmla="*/ 12389 w 1741246"/>
                <a:gd name="connsiteY34" fmla="*/ 1437811 h 1922906"/>
                <a:gd name="connsiteX35" fmla="*/ 28717 w 1741246"/>
                <a:gd name="connsiteY35" fmla="*/ 1214654 h 1922906"/>
                <a:gd name="connsiteX36" fmla="*/ 24635 w 1741246"/>
                <a:gd name="connsiteY36" fmla="*/ 1100354 h 1922906"/>
                <a:gd name="connsiteX37" fmla="*/ 46406 w 1741246"/>
                <a:gd name="connsiteY37" fmla="*/ 1022793 h 1922906"/>
                <a:gd name="connsiteX38" fmla="*/ 47767 w 1741246"/>
                <a:gd name="connsiteY38" fmla="*/ 858146 h 1922906"/>
                <a:gd name="connsiteX39" fmla="*/ 58653 w 1741246"/>
                <a:gd name="connsiteY39" fmla="*/ 690779 h 1922906"/>
                <a:gd name="connsiteX40" fmla="*/ 94031 w 1741246"/>
                <a:gd name="connsiteY40" fmla="*/ 478507 h 1922906"/>
                <a:gd name="connsiteX41" fmla="*/ 302221 w 1741246"/>
                <a:gd name="connsiteY41" fmla="*/ 409111 h 1922906"/>
                <a:gd name="connsiteX42" fmla="*/ 464146 w 1741246"/>
                <a:gd name="connsiteY42" fmla="*/ 479868 h 1922906"/>
                <a:gd name="connsiteX43" fmla="*/ 615185 w 1741246"/>
                <a:gd name="connsiteY43" fmla="*/ 537018 h 1922906"/>
                <a:gd name="connsiteX44" fmla="*/ 749896 w 1741246"/>
                <a:gd name="connsiteY44" fmla="*/ 539739 h 1922906"/>
                <a:gd name="connsiteX45" fmla="*/ 860114 w 1741246"/>
                <a:gd name="connsiteY45" fmla="*/ 530214 h 1922906"/>
                <a:gd name="connsiteX46" fmla="*/ 985299 w 1741246"/>
                <a:gd name="connsiteY46" fmla="*/ 513886 h 1922906"/>
                <a:gd name="connsiteX47" fmla="*/ 1114567 w 1741246"/>
                <a:gd name="connsiteY47" fmla="*/ 456736 h 1922906"/>
                <a:gd name="connsiteX48" fmla="*/ 1238392 w 1741246"/>
                <a:gd name="connsiteY48" fmla="*/ 375093 h 1922906"/>
                <a:gd name="connsiteX49" fmla="*/ 1314592 w 1741246"/>
                <a:gd name="connsiteY49" fmla="*/ 320664 h 1922906"/>
                <a:gd name="connsiteX50" fmla="*/ 1379906 w 1741246"/>
                <a:gd name="connsiteY50" fmla="*/ 225414 h 1922906"/>
                <a:gd name="connsiteX51" fmla="*/ 1475156 w 1741246"/>
                <a:gd name="connsiteY51" fmla="*/ 120639 h 1922906"/>
                <a:gd name="connsiteX52" fmla="*/ 1567685 w 1741246"/>
                <a:gd name="connsiteY52" fmla="*/ 2257 h 1922906"/>
                <a:gd name="connsiteX53" fmla="*/ 1726889 w 1741246"/>
                <a:gd name="connsiteY53" fmla="*/ 56686 h 1922906"/>
                <a:gd name="connsiteX54" fmla="*/ 1732331 w 1741246"/>
                <a:gd name="connsiteY54" fmla="*/ 221332 h 1922906"/>
                <a:gd name="connsiteX55" fmla="*/ 1714642 w 1741246"/>
                <a:gd name="connsiteY55" fmla="*/ 356043 h 1922906"/>
                <a:gd name="connsiteX56" fmla="*/ 1688789 w 1741246"/>
                <a:gd name="connsiteY56" fmla="*/ 526132 h 1922906"/>
                <a:gd name="connsiteX57" fmla="*/ 1667017 w 1741246"/>
                <a:gd name="connsiteY57" fmla="*/ 629546 h 1922906"/>
                <a:gd name="connsiteX58" fmla="*/ 1646606 w 1741246"/>
                <a:gd name="connsiteY58" fmla="*/ 726157 h 1922906"/>
                <a:gd name="connsiteX59" fmla="*/ 1648648 w 1741246"/>
                <a:gd name="connsiteY59" fmla="*/ 761366 h 1922906"/>
                <a:gd name="connsiteX60" fmla="*/ 1655791 w 1741246"/>
                <a:gd name="connsiteY60" fmla="*/ 895906 h 1922906"/>
                <a:gd name="connsiteX61" fmla="*/ 1665316 w 1741246"/>
                <a:gd name="connsiteY61" fmla="*/ 1037591 h 1922906"/>
                <a:gd name="connsiteX62" fmla="*/ 1671269 w 1741246"/>
                <a:gd name="connsiteY62" fmla="*/ 1135222 h 1922906"/>
                <a:gd name="connsiteX63" fmla="*/ 1679604 w 1741246"/>
                <a:gd name="connsiteY63" fmla="*/ 1224519 h 1922906"/>
                <a:gd name="connsiteX64" fmla="*/ 1683176 w 1741246"/>
                <a:gd name="connsiteY64" fmla="*/ 1299528 h 1922906"/>
                <a:gd name="connsiteX65" fmla="*/ 1690319 w 1741246"/>
                <a:gd name="connsiteY65" fmla="*/ 1387634 h 1922906"/>
                <a:gd name="connsiteX66" fmla="*/ 1693891 w 1741246"/>
                <a:gd name="connsiteY66" fmla="*/ 1428116 h 1922906"/>
                <a:gd name="connsiteX67" fmla="*/ 1697463 w 1741246"/>
                <a:gd name="connsiteY67" fmla="*/ 1475741 h 1922906"/>
                <a:gd name="connsiteX68" fmla="*/ 1699844 w 1741246"/>
                <a:gd name="connsiteY68" fmla="*/ 1531700 h 1922906"/>
                <a:gd name="connsiteX69" fmla="*/ 1628407 w 1741246"/>
                <a:gd name="connsiteY69" fmla="*/ 1566228 h 1922906"/>
                <a:gd name="connsiteX70" fmla="*/ 1529585 w 1741246"/>
                <a:gd name="connsiteY70" fmla="*/ 1624569 h 1922906"/>
                <a:gd name="connsiteX71" fmla="*/ 1418857 w 1741246"/>
                <a:gd name="connsiteY71" fmla="*/ 1686481 h 1922906"/>
                <a:gd name="connsiteX72" fmla="*/ 1337894 w 1741246"/>
                <a:gd name="connsiteY72" fmla="*/ 1728153 h 1922906"/>
                <a:gd name="connsiteX73" fmla="*/ 1218832 w 1741246"/>
                <a:gd name="connsiteY73" fmla="*/ 1797209 h 1922906"/>
                <a:gd name="connsiteX74" fmla="*/ 1246216 w 1741246"/>
                <a:gd name="connsiteY74" fmla="*/ 1887698 h 1922906"/>
                <a:gd name="connsiteX75" fmla="*/ 1099769 w 1741246"/>
                <a:gd name="connsiteY75" fmla="*/ 1886506 h 1922906"/>
                <a:gd name="connsiteX76" fmla="*/ 974414 w 1741246"/>
                <a:gd name="connsiteY76" fmla="*/ 1922906 h 1922906"/>
                <a:gd name="connsiteX77" fmla="*/ 973155 w 1741246"/>
                <a:gd name="connsiteY77" fmla="*/ 1921817 h 1922906"/>
                <a:gd name="connsiteX78" fmla="*/ 1023400 w 1741246"/>
                <a:gd name="connsiteY78" fmla="*/ 1822042 h 1922906"/>
                <a:gd name="connsiteX0" fmla="*/ 1029564 w 1747410"/>
                <a:gd name="connsiteY0" fmla="*/ 1822042 h 1922906"/>
                <a:gd name="connsiteX1" fmla="*/ 1124813 w 1747410"/>
                <a:gd name="connsiteY1" fmla="*/ 1577964 h 1922906"/>
                <a:gd name="connsiteX2" fmla="*/ 1244556 w 1747410"/>
                <a:gd name="connsiteY2" fmla="*/ 1320789 h 1922906"/>
                <a:gd name="connsiteX3" fmla="*/ 1339806 w 1747410"/>
                <a:gd name="connsiteY3" fmla="*/ 1294936 h 1922906"/>
                <a:gd name="connsiteX4" fmla="*/ 1436417 w 1747410"/>
                <a:gd name="connsiteY4" fmla="*/ 1346643 h 1922906"/>
                <a:gd name="connsiteX5" fmla="*/ 1561603 w 1747410"/>
                <a:gd name="connsiteY5" fmla="*/ 1399711 h 1922906"/>
                <a:gd name="connsiteX6" fmla="*/ 1628278 w 1747410"/>
                <a:gd name="connsiteY6" fmla="*/ 1357529 h 1922906"/>
                <a:gd name="connsiteX7" fmla="*/ 1667738 w 1747410"/>
                <a:gd name="connsiteY7" fmla="*/ 1277246 h 1922906"/>
                <a:gd name="connsiteX8" fmla="*/ 1643245 w 1747410"/>
                <a:gd name="connsiteY8" fmla="*/ 1177914 h 1922906"/>
                <a:gd name="connsiteX9" fmla="*/ 1587456 w 1747410"/>
                <a:gd name="connsiteY9" fmla="*/ 1066336 h 1922906"/>
                <a:gd name="connsiteX10" fmla="*/ 1546635 w 1747410"/>
                <a:gd name="connsiteY10" fmla="*/ 969725 h 1922906"/>
                <a:gd name="connsiteX11" fmla="*/ 1512617 w 1747410"/>
                <a:gd name="connsiteY11" fmla="*/ 863589 h 1922906"/>
                <a:gd name="connsiteX12" fmla="*/ 1505813 w 1747410"/>
                <a:gd name="connsiteY12" fmla="*/ 719354 h 1922906"/>
                <a:gd name="connsiteX13" fmla="*/ 1537110 w 1747410"/>
                <a:gd name="connsiteY13" fmla="*/ 523411 h 1922906"/>
                <a:gd name="connsiteX14" fmla="*/ 1556160 w 1747410"/>
                <a:gd name="connsiteY14" fmla="*/ 403668 h 1922906"/>
                <a:gd name="connsiteX15" fmla="*/ 1606506 w 1747410"/>
                <a:gd name="connsiteY15" fmla="*/ 268957 h 1922906"/>
                <a:gd name="connsiteX16" fmla="*/ 1542553 w 1747410"/>
                <a:gd name="connsiteY16" fmla="*/ 353321 h 1922906"/>
                <a:gd name="connsiteX17" fmla="*/ 1463631 w 1747410"/>
                <a:gd name="connsiteY17" fmla="*/ 459457 h 1922906"/>
                <a:gd name="connsiteX18" fmla="*/ 1388792 w 1747410"/>
                <a:gd name="connsiteY18" fmla="*/ 535657 h 1922906"/>
                <a:gd name="connsiteX19" fmla="*/ 1259524 w 1747410"/>
                <a:gd name="connsiteY19" fmla="*/ 588725 h 1922906"/>
                <a:gd name="connsiteX20" fmla="*/ 1092156 w 1747410"/>
                <a:gd name="connsiteY20" fmla="*/ 675811 h 1922906"/>
                <a:gd name="connsiteX21" fmla="*/ 928870 w 1747410"/>
                <a:gd name="connsiteY21" fmla="*/ 720714 h 1922906"/>
                <a:gd name="connsiteX22" fmla="*/ 745174 w 1747410"/>
                <a:gd name="connsiteY22" fmla="*/ 726157 h 1922906"/>
                <a:gd name="connsiteX23" fmla="*/ 606381 w 1747410"/>
                <a:gd name="connsiteY23" fmla="*/ 697582 h 1922906"/>
                <a:gd name="connsiteX24" fmla="*/ 474392 w 1747410"/>
                <a:gd name="connsiteY24" fmla="*/ 647236 h 1922906"/>
                <a:gd name="connsiteX25" fmla="*/ 230824 w 1747410"/>
                <a:gd name="connsiteY25" fmla="*/ 575118 h 1922906"/>
                <a:gd name="connsiteX26" fmla="*/ 259399 w 1747410"/>
                <a:gd name="connsiteY26" fmla="*/ 752011 h 1922906"/>
                <a:gd name="connsiteX27" fmla="*/ 260760 w 1747410"/>
                <a:gd name="connsiteY27" fmla="*/ 889443 h 1922906"/>
                <a:gd name="connsiteX28" fmla="*/ 278449 w 1747410"/>
                <a:gd name="connsiteY28" fmla="*/ 1064975 h 1922906"/>
                <a:gd name="connsiteX29" fmla="*/ 279810 w 1747410"/>
                <a:gd name="connsiteY29" fmla="*/ 1179275 h 1922906"/>
                <a:gd name="connsiteX30" fmla="*/ 294778 w 1747410"/>
                <a:gd name="connsiteY30" fmla="*/ 1260918 h 1922906"/>
                <a:gd name="connsiteX31" fmla="*/ 347845 w 1747410"/>
                <a:gd name="connsiteY31" fmla="*/ 1349364 h 1922906"/>
                <a:gd name="connsiteX32" fmla="*/ 321992 w 1747410"/>
                <a:gd name="connsiteY32" fmla="*/ 1432368 h 1922906"/>
                <a:gd name="connsiteX33" fmla="*/ 243070 w 1747410"/>
                <a:gd name="connsiteY33" fmla="*/ 1518093 h 1922906"/>
                <a:gd name="connsiteX34" fmla="*/ 18553 w 1747410"/>
                <a:gd name="connsiteY34" fmla="*/ 1437811 h 1922906"/>
                <a:gd name="connsiteX35" fmla="*/ 34881 w 1747410"/>
                <a:gd name="connsiteY35" fmla="*/ 1214654 h 1922906"/>
                <a:gd name="connsiteX36" fmla="*/ 30799 w 1747410"/>
                <a:gd name="connsiteY36" fmla="*/ 1100354 h 1922906"/>
                <a:gd name="connsiteX37" fmla="*/ 52570 w 1747410"/>
                <a:gd name="connsiteY37" fmla="*/ 1022793 h 1922906"/>
                <a:gd name="connsiteX38" fmla="*/ 53931 w 1747410"/>
                <a:gd name="connsiteY38" fmla="*/ 858146 h 1922906"/>
                <a:gd name="connsiteX39" fmla="*/ 64817 w 1747410"/>
                <a:gd name="connsiteY39" fmla="*/ 690779 h 1922906"/>
                <a:gd name="connsiteX40" fmla="*/ 100195 w 1747410"/>
                <a:gd name="connsiteY40" fmla="*/ 478507 h 1922906"/>
                <a:gd name="connsiteX41" fmla="*/ 308385 w 1747410"/>
                <a:gd name="connsiteY41" fmla="*/ 409111 h 1922906"/>
                <a:gd name="connsiteX42" fmla="*/ 470310 w 1747410"/>
                <a:gd name="connsiteY42" fmla="*/ 479868 h 1922906"/>
                <a:gd name="connsiteX43" fmla="*/ 621349 w 1747410"/>
                <a:gd name="connsiteY43" fmla="*/ 537018 h 1922906"/>
                <a:gd name="connsiteX44" fmla="*/ 756060 w 1747410"/>
                <a:gd name="connsiteY44" fmla="*/ 539739 h 1922906"/>
                <a:gd name="connsiteX45" fmla="*/ 866278 w 1747410"/>
                <a:gd name="connsiteY45" fmla="*/ 530214 h 1922906"/>
                <a:gd name="connsiteX46" fmla="*/ 991463 w 1747410"/>
                <a:gd name="connsiteY46" fmla="*/ 513886 h 1922906"/>
                <a:gd name="connsiteX47" fmla="*/ 1120731 w 1747410"/>
                <a:gd name="connsiteY47" fmla="*/ 456736 h 1922906"/>
                <a:gd name="connsiteX48" fmla="*/ 1244556 w 1747410"/>
                <a:gd name="connsiteY48" fmla="*/ 375093 h 1922906"/>
                <a:gd name="connsiteX49" fmla="*/ 1320756 w 1747410"/>
                <a:gd name="connsiteY49" fmla="*/ 320664 h 1922906"/>
                <a:gd name="connsiteX50" fmla="*/ 1386070 w 1747410"/>
                <a:gd name="connsiteY50" fmla="*/ 225414 h 1922906"/>
                <a:gd name="connsiteX51" fmla="*/ 1481320 w 1747410"/>
                <a:gd name="connsiteY51" fmla="*/ 120639 h 1922906"/>
                <a:gd name="connsiteX52" fmla="*/ 1573849 w 1747410"/>
                <a:gd name="connsiteY52" fmla="*/ 2257 h 1922906"/>
                <a:gd name="connsiteX53" fmla="*/ 1733053 w 1747410"/>
                <a:gd name="connsiteY53" fmla="*/ 56686 h 1922906"/>
                <a:gd name="connsiteX54" fmla="*/ 1738495 w 1747410"/>
                <a:gd name="connsiteY54" fmla="*/ 221332 h 1922906"/>
                <a:gd name="connsiteX55" fmla="*/ 1720806 w 1747410"/>
                <a:gd name="connsiteY55" fmla="*/ 356043 h 1922906"/>
                <a:gd name="connsiteX56" fmla="*/ 1694953 w 1747410"/>
                <a:gd name="connsiteY56" fmla="*/ 526132 h 1922906"/>
                <a:gd name="connsiteX57" fmla="*/ 1673181 w 1747410"/>
                <a:gd name="connsiteY57" fmla="*/ 629546 h 1922906"/>
                <a:gd name="connsiteX58" fmla="*/ 1652770 w 1747410"/>
                <a:gd name="connsiteY58" fmla="*/ 726157 h 1922906"/>
                <a:gd name="connsiteX59" fmla="*/ 1654812 w 1747410"/>
                <a:gd name="connsiteY59" fmla="*/ 761366 h 1922906"/>
                <a:gd name="connsiteX60" fmla="*/ 1661955 w 1747410"/>
                <a:gd name="connsiteY60" fmla="*/ 895906 h 1922906"/>
                <a:gd name="connsiteX61" fmla="*/ 1671480 w 1747410"/>
                <a:gd name="connsiteY61" fmla="*/ 1037591 h 1922906"/>
                <a:gd name="connsiteX62" fmla="*/ 1677433 w 1747410"/>
                <a:gd name="connsiteY62" fmla="*/ 1135222 h 1922906"/>
                <a:gd name="connsiteX63" fmla="*/ 1685768 w 1747410"/>
                <a:gd name="connsiteY63" fmla="*/ 1224519 h 1922906"/>
                <a:gd name="connsiteX64" fmla="*/ 1689340 w 1747410"/>
                <a:gd name="connsiteY64" fmla="*/ 1299528 h 1922906"/>
                <a:gd name="connsiteX65" fmla="*/ 1696483 w 1747410"/>
                <a:gd name="connsiteY65" fmla="*/ 1387634 h 1922906"/>
                <a:gd name="connsiteX66" fmla="*/ 1700055 w 1747410"/>
                <a:gd name="connsiteY66" fmla="*/ 1428116 h 1922906"/>
                <a:gd name="connsiteX67" fmla="*/ 1703627 w 1747410"/>
                <a:gd name="connsiteY67" fmla="*/ 1475741 h 1922906"/>
                <a:gd name="connsiteX68" fmla="*/ 1706008 w 1747410"/>
                <a:gd name="connsiteY68" fmla="*/ 1531700 h 1922906"/>
                <a:gd name="connsiteX69" fmla="*/ 1634571 w 1747410"/>
                <a:gd name="connsiteY69" fmla="*/ 1566228 h 1922906"/>
                <a:gd name="connsiteX70" fmla="*/ 1535749 w 1747410"/>
                <a:gd name="connsiteY70" fmla="*/ 1624569 h 1922906"/>
                <a:gd name="connsiteX71" fmla="*/ 1425021 w 1747410"/>
                <a:gd name="connsiteY71" fmla="*/ 1686481 h 1922906"/>
                <a:gd name="connsiteX72" fmla="*/ 1344058 w 1747410"/>
                <a:gd name="connsiteY72" fmla="*/ 1728153 h 1922906"/>
                <a:gd name="connsiteX73" fmla="*/ 1224996 w 1747410"/>
                <a:gd name="connsiteY73" fmla="*/ 1797209 h 1922906"/>
                <a:gd name="connsiteX74" fmla="*/ 1252380 w 1747410"/>
                <a:gd name="connsiteY74" fmla="*/ 1887698 h 1922906"/>
                <a:gd name="connsiteX75" fmla="*/ 1105933 w 1747410"/>
                <a:gd name="connsiteY75" fmla="*/ 1886506 h 1922906"/>
                <a:gd name="connsiteX76" fmla="*/ 980578 w 1747410"/>
                <a:gd name="connsiteY76" fmla="*/ 1922906 h 1922906"/>
                <a:gd name="connsiteX77" fmla="*/ 979319 w 1747410"/>
                <a:gd name="connsiteY77" fmla="*/ 1921817 h 1922906"/>
                <a:gd name="connsiteX78" fmla="*/ 1029564 w 1747410"/>
                <a:gd name="connsiteY78" fmla="*/ 1822042 h 1922906"/>
                <a:gd name="connsiteX0" fmla="*/ 1029564 w 1747410"/>
                <a:gd name="connsiteY0" fmla="*/ 1822042 h 1922906"/>
                <a:gd name="connsiteX1" fmla="*/ 1124813 w 1747410"/>
                <a:gd name="connsiteY1" fmla="*/ 1577964 h 1922906"/>
                <a:gd name="connsiteX2" fmla="*/ 1244556 w 1747410"/>
                <a:gd name="connsiteY2" fmla="*/ 1320789 h 1922906"/>
                <a:gd name="connsiteX3" fmla="*/ 1339806 w 1747410"/>
                <a:gd name="connsiteY3" fmla="*/ 1294936 h 1922906"/>
                <a:gd name="connsiteX4" fmla="*/ 1436417 w 1747410"/>
                <a:gd name="connsiteY4" fmla="*/ 1346643 h 1922906"/>
                <a:gd name="connsiteX5" fmla="*/ 1561603 w 1747410"/>
                <a:gd name="connsiteY5" fmla="*/ 1399711 h 1922906"/>
                <a:gd name="connsiteX6" fmla="*/ 1628278 w 1747410"/>
                <a:gd name="connsiteY6" fmla="*/ 1357529 h 1922906"/>
                <a:gd name="connsiteX7" fmla="*/ 1667738 w 1747410"/>
                <a:gd name="connsiteY7" fmla="*/ 1277246 h 1922906"/>
                <a:gd name="connsiteX8" fmla="*/ 1643245 w 1747410"/>
                <a:gd name="connsiteY8" fmla="*/ 1177914 h 1922906"/>
                <a:gd name="connsiteX9" fmla="*/ 1587456 w 1747410"/>
                <a:gd name="connsiteY9" fmla="*/ 1066336 h 1922906"/>
                <a:gd name="connsiteX10" fmla="*/ 1546635 w 1747410"/>
                <a:gd name="connsiteY10" fmla="*/ 969725 h 1922906"/>
                <a:gd name="connsiteX11" fmla="*/ 1512617 w 1747410"/>
                <a:gd name="connsiteY11" fmla="*/ 863589 h 1922906"/>
                <a:gd name="connsiteX12" fmla="*/ 1505813 w 1747410"/>
                <a:gd name="connsiteY12" fmla="*/ 719354 h 1922906"/>
                <a:gd name="connsiteX13" fmla="*/ 1537110 w 1747410"/>
                <a:gd name="connsiteY13" fmla="*/ 523411 h 1922906"/>
                <a:gd name="connsiteX14" fmla="*/ 1556160 w 1747410"/>
                <a:gd name="connsiteY14" fmla="*/ 403668 h 1922906"/>
                <a:gd name="connsiteX15" fmla="*/ 1606506 w 1747410"/>
                <a:gd name="connsiteY15" fmla="*/ 268957 h 1922906"/>
                <a:gd name="connsiteX16" fmla="*/ 1542553 w 1747410"/>
                <a:gd name="connsiteY16" fmla="*/ 353321 h 1922906"/>
                <a:gd name="connsiteX17" fmla="*/ 1463631 w 1747410"/>
                <a:gd name="connsiteY17" fmla="*/ 459457 h 1922906"/>
                <a:gd name="connsiteX18" fmla="*/ 1388792 w 1747410"/>
                <a:gd name="connsiteY18" fmla="*/ 535657 h 1922906"/>
                <a:gd name="connsiteX19" fmla="*/ 1259524 w 1747410"/>
                <a:gd name="connsiteY19" fmla="*/ 588725 h 1922906"/>
                <a:gd name="connsiteX20" fmla="*/ 1092156 w 1747410"/>
                <a:gd name="connsiteY20" fmla="*/ 675811 h 1922906"/>
                <a:gd name="connsiteX21" fmla="*/ 928870 w 1747410"/>
                <a:gd name="connsiteY21" fmla="*/ 720714 h 1922906"/>
                <a:gd name="connsiteX22" fmla="*/ 745174 w 1747410"/>
                <a:gd name="connsiteY22" fmla="*/ 726157 h 1922906"/>
                <a:gd name="connsiteX23" fmla="*/ 606381 w 1747410"/>
                <a:gd name="connsiteY23" fmla="*/ 697582 h 1922906"/>
                <a:gd name="connsiteX24" fmla="*/ 474392 w 1747410"/>
                <a:gd name="connsiteY24" fmla="*/ 647236 h 1922906"/>
                <a:gd name="connsiteX25" fmla="*/ 230824 w 1747410"/>
                <a:gd name="connsiteY25" fmla="*/ 575118 h 1922906"/>
                <a:gd name="connsiteX26" fmla="*/ 259399 w 1747410"/>
                <a:gd name="connsiteY26" fmla="*/ 752011 h 1922906"/>
                <a:gd name="connsiteX27" fmla="*/ 260760 w 1747410"/>
                <a:gd name="connsiteY27" fmla="*/ 889443 h 1922906"/>
                <a:gd name="connsiteX28" fmla="*/ 278449 w 1747410"/>
                <a:gd name="connsiteY28" fmla="*/ 1064975 h 1922906"/>
                <a:gd name="connsiteX29" fmla="*/ 279810 w 1747410"/>
                <a:gd name="connsiteY29" fmla="*/ 1179275 h 1922906"/>
                <a:gd name="connsiteX30" fmla="*/ 294778 w 1747410"/>
                <a:gd name="connsiteY30" fmla="*/ 1260918 h 1922906"/>
                <a:gd name="connsiteX31" fmla="*/ 347845 w 1747410"/>
                <a:gd name="connsiteY31" fmla="*/ 1349364 h 1922906"/>
                <a:gd name="connsiteX32" fmla="*/ 321992 w 1747410"/>
                <a:gd name="connsiteY32" fmla="*/ 1432368 h 1922906"/>
                <a:gd name="connsiteX33" fmla="*/ 243070 w 1747410"/>
                <a:gd name="connsiteY33" fmla="*/ 1518093 h 1922906"/>
                <a:gd name="connsiteX34" fmla="*/ 18553 w 1747410"/>
                <a:gd name="connsiteY34" fmla="*/ 1437811 h 1922906"/>
                <a:gd name="connsiteX35" fmla="*/ 34881 w 1747410"/>
                <a:gd name="connsiteY35" fmla="*/ 1214654 h 1922906"/>
                <a:gd name="connsiteX36" fmla="*/ 30799 w 1747410"/>
                <a:gd name="connsiteY36" fmla="*/ 1100354 h 1922906"/>
                <a:gd name="connsiteX37" fmla="*/ 52570 w 1747410"/>
                <a:gd name="connsiteY37" fmla="*/ 1022793 h 1922906"/>
                <a:gd name="connsiteX38" fmla="*/ 53931 w 1747410"/>
                <a:gd name="connsiteY38" fmla="*/ 858146 h 1922906"/>
                <a:gd name="connsiteX39" fmla="*/ 64817 w 1747410"/>
                <a:gd name="connsiteY39" fmla="*/ 690779 h 1922906"/>
                <a:gd name="connsiteX40" fmla="*/ 100195 w 1747410"/>
                <a:gd name="connsiteY40" fmla="*/ 478507 h 1922906"/>
                <a:gd name="connsiteX41" fmla="*/ 308385 w 1747410"/>
                <a:gd name="connsiteY41" fmla="*/ 409111 h 1922906"/>
                <a:gd name="connsiteX42" fmla="*/ 470310 w 1747410"/>
                <a:gd name="connsiteY42" fmla="*/ 479868 h 1922906"/>
                <a:gd name="connsiteX43" fmla="*/ 621349 w 1747410"/>
                <a:gd name="connsiteY43" fmla="*/ 537018 h 1922906"/>
                <a:gd name="connsiteX44" fmla="*/ 756060 w 1747410"/>
                <a:gd name="connsiteY44" fmla="*/ 539739 h 1922906"/>
                <a:gd name="connsiteX45" fmla="*/ 866278 w 1747410"/>
                <a:gd name="connsiteY45" fmla="*/ 530214 h 1922906"/>
                <a:gd name="connsiteX46" fmla="*/ 991463 w 1747410"/>
                <a:gd name="connsiteY46" fmla="*/ 513886 h 1922906"/>
                <a:gd name="connsiteX47" fmla="*/ 1120731 w 1747410"/>
                <a:gd name="connsiteY47" fmla="*/ 456736 h 1922906"/>
                <a:gd name="connsiteX48" fmla="*/ 1244556 w 1747410"/>
                <a:gd name="connsiteY48" fmla="*/ 375093 h 1922906"/>
                <a:gd name="connsiteX49" fmla="*/ 1320756 w 1747410"/>
                <a:gd name="connsiteY49" fmla="*/ 320664 h 1922906"/>
                <a:gd name="connsiteX50" fmla="*/ 1386070 w 1747410"/>
                <a:gd name="connsiteY50" fmla="*/ 225414 h 1922906"/>
                <a:gd name="connsiteX51" fmla="*/ 1481320 w 1747410"/>
                <a:gd name="connsiteY51" fmla="*/ 120639 h 1922906"/>
                <a:gd name="connsiteX52" fmla="*/ 1573849 w 1747410"/>
                <a:gd name="connsiteY52" fmla="*/ 2257 h 1922906"/>
                <a:gd name="connsiteX53" fmla="*/ 1733053 w 1747410"/>
                <a:gd name="connsiteY53" fmla="*/ 56686 h 1922906"/>
                <a:gd name="connsiteX54" fmla="*/ 1738495 w 1747410"/>
                <a:gd name="connsiteY54" fmla="*/ 221332 h 1922906"/>
                <a:gd name="connsiteX55" fmla="*/ 1720806 w 1747410"/>
                <a:gd name="connsiteY55" fmla="*/ 356043 h 1922906"/>
                <a:gd name="connsiteX56" fmla="*/ 1694953 w 1747410"/>
                <a:gd name="connsiteY56" fmla="*/ 526132 h 1922906"/>
                <a:gd name="connsiteX57" fmla="*/ 1673181 w 1747410"/>
                <a:gd name="connsiteY57" fmla="*/ 629546 h 1922906"/>
                <a:gd name="connsiteX58" fmla="*/ 1652770 w 1747410"/>
                <a:gd name="connsiteY58" fmla="*/ 726157 h 1922906"/>
                <a:gd name="connsiteX59" fmla="*/ 1654812 w 1747410"/>
                <a:gd name="connsiteY59" fmla="*/ 761366 h 1922906"/>
                <a:gd name="connsiteX60" fmla="*/ 1661955 w 1747410"/>
                <a:gd name="connsiteY60" fmla="*/ 895906 h 1922906"/>
                <a:gd name="connsiteX61" fmla="*/ 1671480 w 1747410"/>
                <a:gd name="connsiteY61" fmla="*/ 1037591 h 1922906"/>
                <a:gd name="connsiteX62" fmla="*/ 1677433 w 1747410"/>
                <a:gd name="connsiteY62" fmla="*/ 1135222 h 1922906"/>
                <a:gd name="connsiteX63" fmla="*/ 1685768 w 1747410"/>
                <a:gd name="connsiteY63" fmla="*/ 1224519 h 1922906"/>
                <a:gd name="connsiteX64" fmla="*/ 1689340 w 1747410"/>
                <a:gd name="connsiteY64" fmla="*/ 1299528 h 1922906"/>
                <a:gd name="connsiteX65" fmla="*/ 1696483 w 1747410"/>
                <a:gd name="connsiteY65" fmla="*/ 1387634 h 1922906"/>
                <a:gd name="connsiteX66" fmla="*/ 1700055 w 1747410"/>
                <a:gd name="connsiteY66" fmla="*/ 1428116 h 1922906"/>
                <a:gd name="connsiteX67" fmla="*/ 1703627 w 1747410"/>
                <a:gd name="connsiteY67" fmla="*/ 1475741 h 1922906"/>
                <a:gd name="connsiteX68" fmla="*/ 1706008 w 1747410"/>
                <a:gd name="connsiteY68" fmla="*/ 1531700 h 1922906"/>
                <a:gd name="connsiteX69" fmla="*/ 1634571 w 1747410"/>
                <a:gd name="connsiteY69" fmla="*/ 1566228 h 1922906"/>
                <a:gd name="connsiteX70" fmla="*/ 1535749 w 1747410"/>
                <a:gd name="connsiteY70" fmla="*/ 1624569 h 1922906"/>
                <a:gd name="connsiteX71" fmla="*/ 1425021 w 1747410"/>
                <a:gd name="connsiteY71" fmla="*/ 1686481 h 1922906"/>
                <a:gd name="connsiteX72" fmla="*/ 1344058 w 1747410"/>
                <a:gd name="connsiteY72" fmla="*/ 1728153 h 1922906"/>
                <a:gd name="connsiteX73" fmla="*/ 1224996 w 1747410"/>
                <a:gd name="connsiteY73" fmla="*/ 1797209 h 1922906"/>
                <a:gd name="connsiteX74" fmla="*/ 1252380 w 1747410"/>
                <a:gd name="connsiteY74" fmla="*/ 1887698 h 1922906"/>
                <a:gd name="connsiteX75" fmla="*/ 1105933 w 1747410"/>
                <a:gd name="connsiteY75" fmla="*/ 1886506 h 1922906"/>
                <a:gd name="connsiteX76" fmla="*/ 980578 w 1747410"/>
                <a:gd name="connsiteY76" fmla="*/ 1922906 h 1922906"/>
                <a:gd name="connsiteX77" fmla="*/ 979319 w 1747410"/>
                <a:gd name="connsiteY77" fmla="*/ 1921817 h 1922906"/>
                <a:gd name="connsiteX78" fmla="*/ 1029564 w 1747410"/>
                <a:gd name="connsiteY78" fmla="*/ 1822042 h 1922906"/>
                <a:gd name="connsiteX0" fmla="*/ 1023571 w 1741417"/>
                <a:gd name="connsiteY0" fmla="*/ 1822042 h 1922906"/>
                <a:gd name="connsiteX1" fmla="*/ 1118820 w 1741417"/>
                <a:gd name="connsiteY1" fmla="*/ 1577964 h 1922906"/>
                <a:gd name="connsiteX2" fmla="*/ 1238563 w 1741417"/>
                <a:gd name="connsiteY2" fmla="*/ 1320789 h 1922906"/>
                <a:gd name="connsiteX3" fmla="*/ 1333813 w 1741417"/>
                <a:gd name="connsiteY3" fmla="*/ 1294936 h 1922906"/>
                <a:gd name="connsiteX4" fmla="*/ 1430424 w 1741417"/>
                <a:gd name="connsiteY4" fmla="*/ 1346643 h 1922906"/>
                <a:gd name="connsiteX5" fmla="*/ 1555610 w 1741417"/>
                <a:gd name="connsiteY5" fmla="*/ 1399711 h 1922906"/>
                <a:gd name="connsiteX6" fmla="*/ 1622285 w 1741417"/>
                <a:gd name="connsiteY6" fmla="*/ 1357529 h 1922906"/>
                <a:gd name="connsiteX7" fmla="*/ 1661745 w 1741417"/>
                <a:gd name="connsiteY7" fmla="*/ 1277246 h 1922906"/>
                <a:gd name="connsiteX8" fmla="*/ 1637252 w 1741417"/>
                <a:gd name="connsiteY8" fmla="*/ 1177914 h 1922906"/>
                <a:gd name="connsiteX9" fmla="*/ 1581463 w 1741417"/>
                <a:gd name="connsiteY9" fmla="*/ 1066336 h 1922906"/>
                <a:gd name="connsiteX10" fmla="*/ 1540642 w 1741417"/>
                <a:gd name="connsiteY10" fmla="*/ 969725 h 1922906"/>
                <a:gd name="connsiteX11" fmla="*/ 1506624 w 1741417"/>
                <a:gd name="connsiteY11" fmla="*/ 863589 h 1922906"/>
                <a:gd name="connsiteX12" fmla="*/ 1499820 w 1741417"/>
                <a:gd name="connsiteY12" fmla="*/ 719354 h 1922906"/>
                <a:gd name="connsiteX13" fmla="*/ 1531117 w 1741417"/>
                <a:gd name="connsiteY13" fmla="*/ 523411 h 1922906"/>
                <a:gd name="connsiteX14" fmla="*/ 1550167 w 1741417"/>
                <a:gd name="connsiteY14" fmla="*/ 403668 h 1922906"/>
                <a:gd name="connsiteX15" fmla="*/ 1600513 w 1741417"/>
                <a:gd name="connsiteY15" fmla="*/ 268957 h 1922906"/>
                <a:gd name="connsiteX16" fmla="*/ 1536560 w 1741417"/>
                <a:gd name="connsiteY16" fmla="*/ 353321 h 1922906"/>
                <a:gd name="connsiteX17" fmla="*/ 1457638 w 1741417"/>
                <a:gd name="connsiteY17" fmla="*/ 459457 h 1922906"/>
                <a:gd name="connsiteX18" fmla="*/ 1382799 w 1741417"/>
                <a:gd name="connsiteY18" fmla="*/ 535657 h 1922906"/>
                <a:gd name="connsiteX19" fmla="*/ 1253531 w 1741417"/>
                <a:gd name="connsiteY19" fmla="*/ 588725 h 1922906"/>
                <a:gd name="connsiteX20" fmla="*/ 1086163 w 1741417"/>
                <a:gd name="connsiteY20" fmla="*/ 675811 h 1922906"/>
                <a:gd name="connsiteX21" fmla="*/ 922877 w 1741417"/>
                <a:gd name="connsiteY21" fmla="*/ 720714 h 1922906"/>
                <a:gd name="connsiteX22" fmla="*/ 739181 w 1741417"/>
                <a:gd name="connsiteY22" fmla="*/ 726157 h 1922906"/>
                <a:gd name="connsiteX23" fmla="*/ 600388 w 1741417"/>
                <a:gd name="connsiteY23" fmla="*/ 697582 h 1922906"/>
                <a:gd name="connsiteX24" fmla="*/ 468399 w 1741417"/>
                <a:gd name="connsiteY24" fmla="*/ 647236 h 1922906"/>
                <a:gd name="connsiteX25" fmla="*/ 224831 w 1741417"/>
                <a:gd name="connsiteY25" fmla="*/ 575118 h 1922906"/>
                <a:gd name="connsiteX26" fmla="*/ 253406 w 1741417"/>
                <a:gd name="connsiteY26" fmla="*/ 752011 h 1922906"/>
                <a:gd name="connsiteX27" fmla="*/ 254767 w 1741417"/>
                <a:gd name="connsiteY27" fmla="*/ 889443 h 1922906"/>
                <a:gd name="connsiteX28" fmla="*/ 272456 w 1741417"/>
                <a:gd name="connsiteY28" fmla="*/ 1064975 h 1922906"/>
                <a:gd name="connsiteX29" fmla="*/ 273817 w 1741417"/>
                <a:gd name="connsiteY29" fmla="*/ 1179275 h 1922906"/>
                <a:gd name="connsiteX30" fmla="*/ 288785 w 1741417"/>
                <a:gd name="connsiteY30" fmla="*/ 1260918 h 1922906"/>
                <a:gd name="connsiteX31" fmla="*/ 341852 w 1741417"/>
                <a:gd name="connsiteY31" fmla="*/ 1349364 h 1922906"/>
                <a:gd name="connsiteX32" fmla="*/ 315999 w 1741417"/>
                <a:gd name="connsiteY32" fmla="*/ 1432368 h 1922906"/>
                <a:gd name="connsiteX33" fmla="*/ 239458 w 1741417"/>
                <a:gd name="connsiteY33" fmla="*/ 1509758 h 1922906"/>
                <a:gd name="connsiteX34" fmla="*/ 12560 w 1741417"/>
                <a:gd name="connsiteY34" fmla="*/ 1437811 h 1922906"/>
                <a:gd name="connsiteX35" fmla="*/ 28888 w 1741417"/>
                <a:gd name="connsiteY35" fmla="*/ 1214654 h 1922906"/>
                <a:gd name="connsiteX36" fmla="*/ 24806 w 1741417"/>
                <a:gd name="connsiteY36" fmla="*/ 1100354 h 1922906"/>
                <a:gd name="connsiteX37" fmla="*/ 46577 w 1741417"/>
                <a:gd name="connsiteY37" fmla="*/ 1022793 h 1922906"/>
                <a:gd name="connsiteX38" fmla="*/ 47938 w 1741417"/>
                <a:gd name="connsiteY38" fmla="*/ 858146 h 1922906"/>
                <a:gd name="connsiteX39" fmla="*/ 58824 w 1741417"/>
                <a:gd name="connsiteY39" fmla="*/ 690779 h 1922906"/>
                <a:gd name="connsiteX40" fmla="*/ 94202 w 1741417"/>
                <a:gd name="connsiteY40" fmla="*/ 478507 h 1922906"/>
                <a:gd name="connsiteX41" fmla="*/ 302392 w 1741417"/>
                <a:gd name="connsiteY41" fmla="*/ 409111 h 1922906"/>
                <a:gd name="connsiteX42" fmla="*/ 464317 w 1741417"/>
                <a:gd name="connsiteY42" fmla="*/ 479868 h 1922906"/>
                <a:gd name="connsiteX43" fmla="*/ 615356 w 1741417"/>
                <a:gd name="connsiteY43" fmla="*/ 537018 h 1922906"/>
                <a:gd name="connsiteX44" fmla="*/ 750067 w 1741417"/>
                <a:gd name="connsiteY44" fmla="*/ 539739 h 1922906"/>
                <a:gd name="connsiteX45" fmla="*/ 860285 w 1741417"/>
                <a:gd name="connsiteY45" fmla="*/ 530214 h 1922906"/>
                <a:gd name="connsiteX46" fmla="*/ 985470 w 1741417"/>
                <a:gd name="connsiteY46" fmla="*/ 513886 h 1922906"/>
                <a:gd name="connsiteX47" fmla="*/ 1114738 w 1741417"/>
                <a:gd name="connsiteY47" fmla="*/ 456736 h 1922906"/>
                <a:gd name="connsiteX48" fmla="*/ 1238563 w 1741417"/>
                <a:gd name="connsiteY48" fmla="*/ 375093 h 1922906"/>
                <a:gd name="connsiteX49" fmla="*/ 1314763 w 1741417"/>
                <a:gd name="connsiteY49" fmla="*/ 320664 h 1922906"/>
                <a:gd name="connsiteX50" fmla="*/ 1380077 w 1741417"/>
                <a:gd name="connsiteY50" fmla="*/ 225414 h 1922906"/>
                <a:gd name="connsiteX51" fmla="*/ 1475327 w 1741417"/>
                <a:gd name="connsiteY51" fmla="*/ 120639 h 1922906"/>
                <a:gd name="connsiteX52" fmla="*/ 1567856 w 1741417"/>
                <a:gd name="connsiteY52" fmla="*/ 2257 h 1922906"/>
                <a:gd name="connsiteX53" fmla="*/ 1727060 w 1741417"/>
                <a:gd name="connsiteY53" fmla="*/ 56686 h 1922906"/>
                <a:gd name="connsiteX54" fmla="*/ 1732502 w 1741417"/>
                <a:gd name="connsiteY54" fmla="*/ 221332 h 1922906"/>
                <a:gd name="connsiteX55" fmla="*/ 1714813 w 1741417"/>
                <a:gd name="connsiteY55" fmla="*/ 356043 h 1922906"/>
                <a:gd name="connsiteX56" fmla="*/ 1688960 w 1741417"/>
                <a:gd name="connsiteY56" fmla="*/ 526132 h 1922906"/>
                <a:gd name="connsiteX57" fmla="*/ 1667188 w 1741417"/>
                <a:gd name="connsiteY57" fmla="*/ 629546 h 1922906"/>
                <a:gd name="connsiteX58" fmla="*/ 1646777 w 1741417"/>
                <a:gd name="connsiteY58" fmla="*/ 726157 h 1922906"/>
                <a:gd name="connsiteX59" fmla="*/ 1648819 w 1741417"/>
                <a:gd name="connsiteY59" fmla="*/ 761366 h 1922906"/>
                <a:gd name="connsiteX60" fmla="*/ 1655962 w 1741417"/>
                <a:gd name="connsiteY60" fmla="*/ 895906 h 1922906"/>
                <a:gd name="connsiteX61" fmla="*/ 1665487 w 1741417"/>
                <a:gd name="connsiteY61" fmla="*/ 1037591 h 1922906"/>
                <a:gd name="connsiteX62" fmla="*/ 1671440 w 1741417"/>
                <a:gd name="connsiteY62" fmla="*/ 1135222 h 1922906"/>
                <a:gd name="connsiteX63" fmla="*/ 1679775 w 1741417"/>
                <a:gd name="connsiteY63" fmla="*/ 1224519 h 1922906"/>
                <a:gd name="connsiteX64" fmla="*/ 1683347 w 1741417"/>
                <a:gd name="connsiteY64" fmla="*/ 1299528 h 1922906"/>
                <a:gd name="connsiteX65" fmla="*/ 1690490 w 1741417"/>
                <a:gd name="connsiteY65" fmla="*/ 1387634 h 1922906"/>
                <a:gd name="connsiteX66" fmla="*/ 1694062 w 1741417"/>
                <a:gd name="connsiteY66" fmla="*/ 1428116 h 1922906"/>
                <a:gd name="connsiteX67" fmla="*/ 1697634 w 1741417"/>
                <a:gd name="connsiteY67" fmla="*/ 1475741 h 1922906"/>
                <a:gd name="connsiteX68" fmla="*/ 1700015 w 1741417"/>
                <a:gd name="connsiteY68" fmla="*/ 1531700 h 1922906"/>
                <a:gd name="connsiteX69" fmla="*/ 1628578 w 1741417"/>
                <a:gd name="connsiteY69" fmla="*/ 1566228 h 1922906"/>
                <a:gd name="connsiteX70" fmla="*/ 1529756 w 1741417"/>
                <a:gd name="connsiteY70" fmla="*/ 1624569 h 1922906"/>
                <a:gd name="connsiteX71" fmla="*/ 1419028 w 1741417"/>
                <a:gd name="connsiteY71" fmla="*/ 1686481 h 1922906"/>
                <a:gd name="connsiteX72" fmla="*/ 1338065 w 1741417"/>
                <a:gd name="connsiteY72" fmla="*/ 1728153 h 1922906"/>
                <a:gd name="connsiteX73" fmla="*/ 1219003 w 1741417"/>
                <a:gd name="connsiteY73" fmla="*/ 1797209 h 1922906"/>
                <a:gd name="connsiteX74" fmla="*/ 1246387 w 1741417"/>
                <a:gd name="connsiteY74" fmla="*/ 1887698 h 1922906"/>
                <a:gd name="connsiteX75" fmla="*/ 1099940 w 1741417"/>
                <a:gd name="connsiteY75" fmla="*/ 1886506 h 1922906"/>
                <a:gd name="connsiteX76" fmla="*/ 974585 w 1741417"/>
                <a:gd name="connsiteY76" fmla="*/ 1922906 h 1922906"/>
                <a:gd name="connsiteX77" fmla="*/ 973326 w 1741417"/>
                <a:gd name="connsiteY77" fmla="*/ 1921817 h 1922906"/>
                <a:gd name="connsiteX78" fmla="*/ 1023571 w 1741417"/>
                <a:gd name="connsiteY78" fmla="*/ 1822042 h 1922906"/>
                <a:gd name="connsiteX0" fmla="*/ 1028186 w 1746032"/>
                <a:gd name="connsiteY0" fmla="*/ 1822042 h 1922906"/>
                <a:gd name="connsiteX1" fmla="*/ 1123435 w 1746032"/>
                <a:gd name="connsiteY1" fmla="*/ 1577964 h 1922906"/>
                <a:gd name="connsiteX2" fmla="*/ 1243178 w 1746032"/>
                <a:gd name="connsiteY2" fmla="*/ 1320789 h 1922906"/>
                <a:gd name="connsiteX3" fmla="*/ 1338428 w 1746032"/>
                <a:gd name="connsiteY3" fmla="*/ 1294936 h 1922906"/>
                <a:gd name="connsiteX4" fmla="*/ 1435039 w 1746032"/>
                <a:gd name="connsiteY4" fmla="*/ 1346643 h 1922906"/>
                <a:gd name="connsiteX5" fmla="*/ 1560225 w 1746032"/>
                <a:gd name="connsiteY5" fmla="*/ 1399711 h 1922906"/>
                <a:gd name="connsiteX6" fmla="*/ 1626900 w 1746032"/>
                <a:gd name="connsiteY6" fmla="*/ 1357529 h 1922906"/>
                <a:gd name="connsiteX7" fmla="*/ 1666360 w 1746032"/>
                <a:gd name="connsiteY7" fmla="*/ 1277246 h 1922906"/>
                <a:gd name="connsiteX8" fmla="*/ 1641867 w 1746032"/>
                <a:gd name="connsiteY8" fmla="*/ 1177914 h 1922906"/>
                <a:gd name="connsiteX9" fmla="*/ 1586078 w 1746032"/>
                <a:gd name="connsiteY9" fmla="*/ 1066336 h 1922906"/>
                <a:gd name="connsiteX10" fmla="*/ 1545257 w 1746032"/>
                <a:gd name="connsiteY10" fmla="*/ 969725 h 1922906"/>
                <a:gd name="connsiteX11" fmla="*/ 1511239 w 1746032"/>
                <a:gd name="connsiteY11" fmla="*/ 863589 h 1922906"/>
                <a:gd name="connsiteX12" fmla="*/ 1504435 w 1746032"/>
                <a:gd name="connsiteY12" fmla="*/ 719354 h 1922906"/>
                <a:gd name="connsiteX13" fmla="*/ 1535732 w 1746032"/>
                <a:gd name="connsiteY13" fmla="*/ 523411 h 1922906"/>
                <a:gd name="connsiteX14" fmla="*/ 1554782 w 1746032"/>
                <a:gd name="connsiteY14" fmla="*/ 403668 h 1922906"/>
                <a:gd name="connsiteX15" fmla="*/ 1605128 w 1746032"/>
                <a:gd name="connsiteY15" fmla="*/ 268957 h 1922906"/>
                <a:gd name="connsiteX16" fmla="*/ 1541175 w 1746032"/>
                <a:gd name="connsiteY16" fmla="*/ 353321 h 1922906"/>
                <a:gd name="connsiteX17" fmla="*/ 1462253 w 1746032"/>
                <a:gd name="connsiteY17" fmla="*/ 459457 h 1922906"/>
                <a:gd name="connsiteX18" fmla="*/ 1387414 w 1746032"/>
                <a:gd name="connsiteY18" fmla="*/ 535657 h 1922906"/>
                <a:gd name="connsiteX19" fmla="*/ 1258146 w 1746032"/>
                <a:gd name="connsiteY19" fmla="*/ 588725 h 1922906"/>
                <a:gd name="connsiteX20" fmla="*/ 1090778 w 1746032"/>
                <a:gd name="connsiteY20" fmla="*/ 675811 h 1922906"/>
                <a:gd name="connsiteX21" fmla="*/ 927492 w 1746032"/>
                <a:gd name="connsiteY21" fmla="*/ 720714 h 1922906"/>
                <a:gd name="connsiteX22" fmla="*/ 743796 w 1746032"/>
                <a:gd name="connsiteY22" fmla="*/ 726157 h 1922906"/>
                <a:gd name="connsiteX23" fmla="*/ 605003 w 1746032"/>
                <a:gd name="connsiteY23" fmla="*/ 697582 h 1922906"/>
                <a:gd name="connsiteX24" fmla="*/ 473014 w 1746032"/>
                <a:gd name="connsiteY24" fmla="*/ 647236 h 1922906"/>
                <a:gd name="connsiteX25" fmla="*/ 229446 w 1746032"/>
                <a:gd name="connsiteY25" fmla="*/ 575118 h 1922906"/>
                <a:gd name="connsiteX26" fmla="*/ 258021 w 1746032"/>
                <a:gd name="connsiteY26" fmla="*/ 752011 h 1922906"/>
                <a:gd name="connsiteX27" fmla="*/ 259382 w 1746032"/>
                <a:gd name="connsiteY27" fmla="*/ 889443 h 1922906"/>
                <a:gd name="connsiteX28" fmla="*/ 277071 w 1746032"/>
                <a:gd name="connsiteY28" fmla="*/ 1064975 h 1922906"/>
                <a:gd name="connsiteX29" fmla="*/ 278432 w 1746032"/>
                <a:gd name="connsiteY29" fmla="*/ 1179275 h 1922906"/>
                <a:gd name="connsiteX30" fmla="*/ 293400 w 1746032"/>
                <a:gd name="connsiteY30" fmla="*/ 1260918 h 1922906"/>
                <a:gd name="connsiteX31" fmla="*/ 346467 w 1746032"/>
                <a:gd name="connsiteY31" fmla="*/ 1349364 h 1922906"/>
                <a:gd name="connsiteX32" fmla="*/ 320614 w 1746032"/>
                <a:gd name="connsiteY32" fmla="*/ 1432368 h 1922906"/>
                <a:gd name="connsiteX33" fmla="*/ 244073 w 1746032"/>
                <a:gd name="connsiteY33" fmla="*/ 1509758 h 1922906"/>
                <a:gd name="connsiteX34" fmla="*/ 17175 w 1746032"/>
                <a:gd name="connsiteY34" fmla="*/ 1437811 h 1922906"/>
                <a:gd name="connsiteX35" fmla="*/ 33503 w 1746032"/>
                <a:gd name="connsiteY35" fmla="*/ 1214654 h 1922906"/>
                <a:gd name="connsiteX36" fmla="*/ 29421 w 1746032"/>
                <a:gd name="connsiteY36" fmla="*/ 1100354 h 1922906"/>
                <a:gd name="connsiteX37" fmla="*/ 51192 w 1746032"/>
                <a:gd name="connsiteY37" fmla="*/ 1022793 h 1922906"/>
                <a:gd name="connsiteX38" fmla="*/ 52553 w 1746032"/>
                <a:gd name="connsiteY38" fmla="*/ 858146 h 1922906"/>
                <a:gd name="connsiteX39" fmla="*/ 63439 w 1746032"/>
                <a:gd name="connsiteY39" fmla="*/ 690779 h 1922906"/>
                <a:gd name="connsiteX40" fmla="*/ 98817 w 1746032"/>
                <a:gd name="connsiteY40" fmla="*/ 478507 h 1922906"/>
                <a:gd name="connsiteX41" fmla="*/ 307007 w 1746032"/>
                <a:gd name="connsiteY41" fmla="*/ 409111 h 1922906"/>
                <a:gd name="connsiteX42" fmla="*/ 468932 w 1746032"/>
                <a:gd name="connsiteY42" fmla="*/ 479868 h 1922906"/>
                <a:gd name="connsiteX43" fmla="*/ 619971 w 1746032"/>
                <a:gd name="connsiteY43" fmla="*/ 537018 h 1922906"/>
                <a:gd name="connsiteX44" fmla="*/ 754682 w 1746032"/>
                <a:gd name="connsiteY44" fmla="*/ 539739 h 1922906"/>
                <a:gd name="connsiteX45" fmla="*/ 864900 w 1746032"/>
                <a:gd name="connsiteY45" fmla="*/ 530214 h 1922906"/>
                <a:gd name="connsiteX46" fmla="*/ 990085 w 1746032"/>
                <a:gd name="connsiteY46" fmla="*/ 513886 h 1922906"/>
                <a:gd name="connsiteX47" fmla="*/ 1119353 w 1746032"/>
                <a:gd name="connsiteY47" fmla="*/ 456736 h 1922906"/>
                <a:gd name="connsiteX48" fmla="*/ 1243178 w 1746032"/>
                <a:gd name="connsiteY48" fmla="*/ 375093 h 1922906"/>
                <a:gd name="connsiteX49" fmla="*/ 1319378 w 1746032"/>
                <a:gd name="connsiteY49" fmla="*/ 320664 h 1922906"/>
                <a:gd name="connsiteX50" fmla="*/ 1384692 w 1746032"/>
                <a:gd name="connsiteY50" fmla="*/ 225414 h 1922906"/>
                <a:gd name="connsiteX51" fmla="*/ 1479942 w 1746032"/>
                <a:gd name="connsiteY51" fmla="*/ 120639 h 1922906"/>
                <a:gd name="connsiteX52" fmla="*/ 1572471 w 1746032"/>
                <a:gd name="connsiteY52" fmla="*/ 2257 h 1922906"/>
                <a:gd name="connsiteX53" fmla="*/ 1731675 w 1746032"/>
                <a:gd name="connsiteY53" fmla="*/ 56686 h 1922906"/>
                <a:gd name="connsiteX54" fmla="*/ 1737117 w 1746032"/>
                <a:gd name="connsiteY54" fmla="*/ 221332 h 1922906"/>
                <a:gd name="connsiteX55" fmla="*/ 1719428 w 1746032"/>
                <a:gd name="connsiteY55" fmla="*/ 356043 h 1922906"/>
                <a:gd name="connsiteX56" fmla="*/ 1693575 w 1746032"/>
                <a:gd name="connsiteY56" fmla="*/ 526132 h 1922906"/>
                <a:gd name="connsiteX57" fmla="*/ 1671803 w 1746032"/>
                <a:gd name="connsiteY57" fmla="*/ 629546 h 1922906"/>
                <a:gd name="connsiteX58" fmla="*/ 1651392 w 1746032"/>
                <a:gd name="connsiteY58" fmla="*/ 726157 h 1922906"/>
                <a:gd name="connsiteX59" fmla="*/ 1653434 w 1746032"/>
                <a:gd name="connsiteY59" fmla="*/ 761366 h 1922906"/>
                <a:gd name="connsiteX60" fmla="*/ 1660577 w 1746032"/>
                <a:gd name="connsiteY60" fmla="*/ 895906 h 1922906"/>
                <a:gd name="connsiteX61" fmla="*/ 1670102 w 1746032"/>
                <a:gd name="connsiteY61" fmla="*/ 1037591 h 1922906"/>
                <a:gd name="connsiteX62" fmla="*/ 1676055 w 1746032"/>
                <a:gd name="connsiteY62" fmla="*/ 1135222 h 1922906"/>
                <a:gd name="connsiteX63" fmla="*/ 1684390 w 1746032"/>
                <a:gd name="connsiteY63" fmla="*/ 1224519 h 1922906"/>
                <a:gd name="connsiteX64" fmla="*/ 1687962 w 1746032"/>
                <a:gd name="connsiteY64" fmla="*/ 1299528 h 1922906"/>
                <a:gd name="connsiteX65" fmla="*/ 1695105 w 1746032"/>
                <a:gd name="connsiteY65" fmla="*/ 1387634 h 1922906"/>
                <a:gd name="connsiteX66" fmla="*/ 1698677 w 1746032"/>
                <a:gd name="connsiteY66" fmla="*/ 1428116 h 1922906"/>
                <a:gd name="connsiteX67" fmla="*/ 1702249 w 1746032"/>
                <a:gd name="connsiteY67" fmla="*/ 1475741 h 1922906"/>
                <a:gd name="connsiteX68" fmla="*/ 1704630 w 1746032"/>
                <a:gd name="connsiteY68" fmla="*/ 1531700 h 1922906"/>
                <a:gd name="connsiteX69" fmla="*/ 1633193 w 1746032"/>
                <a:gd name="connsiteY69" fmla="*/ 1566228 h 1922906"/>
                <a:gd name="connsiteX70" fmla="*/ 1534371 w 1746032"/>
                <a:gd name="connsiteY70" fmla="*/ 1624569 h 1922906"/>
                <a:gd name="connsiteX71" fmla="*/ 1423643 w 1746032"/>
                <a:gd name="connsiteY71" fmla="*/ 1686481 h 1922906"/>
                <a:gd name="connsiteX72" fmla="*/ 1342680 w 1746032"/>
                <a:gd name="connsiteY72" fmla="*/ 1728153 h 1922906"/>
                <a:gd name="connsiteX73" fmla="*/ 1223618 w 1746032"/>
                <a:gd name="connsiteY73" fmla="*/ 1797209 h 1922906"/>
                <a:gd name="connsiteX74" fmla="*/ 1251002 w 1746032"/>
                <a:gd name="connsiteY74" fmla="*/ 1887698 h 1922906"/>
                <a:gd name="connsiteX75" fmla="*/ 1104555 w 1746032"/>
                <a:gd name="connsiteY75" fmla="*/ 1886506 h 1922906"/>
                <a:gd name="connsiteX76" fmla="*/ 979200 w 1746032"/>
                <a:gd name="connsiteY76" fmla="*/ 1922906 h 1922906"/>
                <a:gd name="connsiteX77" fmla="*/ 977941 w 1746032"/>
                <a:gd name="connsiteY77" fmla="*/ 1921817 h 1922906"/>
                <a:gd name="connsiteX78" fmla="*/ 1028186 w 1746032"/>
                <a:gd name="connsiteY78" fmla="*/ 1822042 h 1922906"/>
                <a:gd name="connsiteX0" fmla="*/ 1025777 w 1743623"/>
                <a:gd name="connsiteY0" fmla="*/ 1822042 h 1922906"/>
                <a:gd name="connsiteX1" fmla="*/ 1121026 w 1743623"/>
                <a:gd name="connsiteY1" fmla="*/ 1577964 h 1922906"/>
                <a:gd name="connsiteX2" fmla="*/ 1240769 w 1743623"/>
                <a:gd name="connsiteY2" fmla="*/ 1320789 h 1922906"/>
                <a:gd name="connsiteX3" fmla="*/ 1336019 w 1743623"/>
                <a:gd name="connsiteY3" fmla="*/ 1294936 h 1922906"/>
                <a:gd name="connsiteX4" fmla="*/ 1432630 w 1743623"/>
                <a:gd name="connsiteY4" fmla="*/ 1346643 h 1922906"/>
                <a:gd name="connsiteX5" fmla="*/ 1557816 w 1743623"/>
                <a:gd name="connsiteY5" fmla="*/ 1399711 h 1922906"/>
                <a:gd name="connsiteX6" fmla="*/ 1624491 w 1743623"/>
                <a:gd name="connsiteY6" fmla="*/ 1357529 h 1922906"/>
                <a:gd name="connsiteX7" fmla="*/ 1663951 w 1743623"/>
                <a:gd name="connsiteY7" fmla="*/ 1277246 h 1922906"/>
                <a:gd name="connsiteX8" fmla="*/ 1639458 w 1743623"/>
                <a:gd name="connsiteY8" fmla="*/ 1177914 h 1922906"/>
                <a:gd name="connsiteX9" fmla="*/ 1583669 w 1743623"/>
                <a:gd name="connsiteY9" fmla="*/ 1066336 h 1922906"/>
                <a:gd name="connsiteX10" fmla="*/ 1542848 w 1743623"/>
                <a:gd name="connsiteY10" fmla="*/ 969725 h 1922906"/>
                <a:gd name="connsiteX11" fmla="*/ 1508830 w 1743623"/>
                <a:gd name="connsiteY11" fmla="*/ 863589 h 1922906"/>
                <a:gd name="connsiteX12" fmla="*/ 1502026 w 1743623"/>
                <a:gd name="connsiteY12" fmla="*/ 719354 h 1922906"/>
                <a:gd name="connsiteX13" fmla="*/ 1533323 w 1743623"/>
                <a:gd name="connsiteY13" fmla="*/ 523411 h 1922906"/>
                <a:gd name="connsiteX14" fmla="*/ 1552373 w 1743623"/>
                <a:gd name="connsiteY14" fmla="*/ 403668 h 1922906"/>
                <a:gd name="connsiteX15" fmla="*/ 1602719 w 1743623"/>
                <a:gd name="connsiteY15" fmla="*/ 268957 h 1922906"/>
                <a:gd name="connsiteX16" fmla="*/ 1538766 w 1743623"/>
                <a:gd name="connsiteY16" fmla="*/ 353321 h 1922906"/>
                <a:gd name="connsiteX17" fmla="*/ 1459844 w 1743623"/>
                <a:gd name="connsiteY17" fmla="*/ 459457 h 1922906"/>
                <a:gd name="connsiteX18" fmla="*/ 1385005 w 1743623"/>
                <a:gd name="connsiteY18" fmla="*/ 535657 h 1922906"/>
                <a:gd name="connsiteX19" fmla="*/ 1255737 w 1743623"/>
                <a:gd name="connsiteY19" fmla="*/ 588725 h 1922906"/>
                <a:gd name="connsiteX20" fmla="*/ 1088369 w 1743623"/>
                <a:gd name="connsiteY20" fmla="*/ 675811 h 1922906"/>
                <a:gd name="connsiteX21" fmla="*/ 925083 w 1743623"/>
                <a:gd name="connsiteY21" fmla="*/ 720714 h 1922906"/>
                <a:gd name="connsiteX22" fmla="*/ 741387 w 1743623"/>
                <a:gd name="connsiteY22" fmla="*/ 726157 h 1922906"/>
                <a:gd name="connsiteX23" fmla="*/ 602594 w 1743623"/>
                <a:gd name="connsiteY23" fmla="*/ 697582 h 1922906"/>
                <a:gd name="connsiteX24" fmla="*/ 470605 w 1743623"/>
                <a:gd name="connsiteY24" fmla="*/ 647236 h 1922906"/>
                <a:gd name="connsiteX25" fmla="*/ 227037 w 1743623"/>
                <a:gd name="connsiteY25" fmla="*/ 575118 h 1922906"/>
                <a:gd name="connsiteX26" fmla="*/ 255612 w 1743623"/>
                <a:gd name="connsiteY26" fmla="*/ 752011 h 1922906"/>
                <a:gd name="connsiteX27" fmla="*/ 256973 w 1743623"/>
                <a:gd name="connsiteY27" fmla="*/ 889443 h 1922906"/>
                <a:gd name="connsiteX28" fmla="*/ 274662 w 1743623"/>
                <a:gd name="connsiteY28" fmla="*/ 1064975 h 1922906"/>
                <a:gd name="connsiteX29" fmla="*/ 276023 w 1743623"/>
                <a:gd name="connsiteY29" fmla="*/ 1179275 h 1922906"/>
                <a:gd name="connsiteX30" fmla="*/ 290991 w 1743623"/>
                <a:gd name="connsiteY30" fmla="*/ 1260918 h 1922906"/>
                <a:gd name="connsiteX31" fmla="*/ 344058 w 1743623"/>
                <a:gd name="connsiteY31" fmla="*/ 1349364 h 1922906"/>
                <a:gd name="connsiteX32" fmla="*/ 318205 w 1743623"/>
                <a:gd name="connsiteY32" fmla="*/ 1432368 h 1922906"/>
                <a:gd name="connsiteX33" fmla="*/ 241664 w 1743623"/>
                <a:gd name="connsiteY33" fmla="*/ 1509758 h 1922906"/>
                <a:gd name="connsiteX34" fmla="*/ 14766 w 1743623"/>
                <a:gd name="connsiteY34" fmla="*/ 1437811 h 1922906"/>
                <a:gd name="connsiteX35" fmla="*/ 31094 w 1743623"/>
                <a:gd name="connsiteY35" fmla="*/ 1214654 h 1922906"/>
                <a:gd name="connsiteX36" fmla="*/ 27012 w 1743623"/>
                <a:gd name="connsiteY36" fmla="*/ 1100354 h 1922906"/>
                <a:gd name="connsiteX37" fmla="*/ 48783 w 1743623"/>
                <a:gd name="connsiteY37" fmla="*/ 1022793 h 1922906"/>
                <a:gd name="connsiteX38" fmla="*/ 50144 w 1743623"/>
                <a:gd name="connsiteY38" fmla="*/ 858146 h 1922906"/>
                <a:gd name="connsiteX39" fmla="*/ 61030 w 1743623"/>
                <a:gd name="connsiteY39" fmla="*/ 690779 h 1922906"/>
                <a:gd name="connsiteX40" fmla="*/ 96408 w 1743623"/>
                <a:gd name="connsiteY40" fmla="*/ 478507 h 1922906"/>
                <a:gd name="connsiteX41" fmla="*/ 304598 w 1743623"/>
                <a:gd name="connsiteY41" fmla="*/ 409111 h 1922906"/>
                <a:gd name="connsiteX42" fmla="*/ 466523 w 1743623"/>
                <a:gd name="connsiteY42" fmla="*/ 479868 h 1922906"/>
                <a:gd name="connsiteX43" fmla="*/ 617562 w 1743623"/>
                <a:gd name="connsiteY43" fmla="*/ 537018 h 1922906"/>
                <a:gd name="connsiteX44" fmla="*/ 752273 w 1743623"/>
                <a:gd name="connsiteY44" fmla="*/ 539739 h 1922906"/>
                <a:gd name="connsiteX45" fmla="*/ 862491 w 1743623"/>
                <a:gd name="connsiteY45" fmla="*/ 530214 h 1922906"/>
                <a:gd name="connsiteX46" fmla="*/ 987676 w 1743623"/>
                <a:gd name="connsiteY46" fmla="*/ 513886 h 1922906"/>
                <a:gd name="connsiteX47" fmla="*/ 1116944 w 1743623"/>
                <a:gd name="connsiteY47" fmla="*/ 456736 h 1922906"/>
                <a:gd name="connsiteX48" fmla="*/ 1240769 w 1743623"/>
                <a:gd name="connsiteY48" fmla="*/ 375093 h 1922906"/>
                <a:gd name="connsiteX49" fmla="*/ 1316969 w 1743623"/>
                <a:gd name="connsiteY49" fmla="*/ 320664 h 1922906"/>
                <a:gd name="connsiteX50" fmla="*/ 1382283 w 1743623"/>
                <a:gd name="connsiteY50" fmla="*/ 225414 h 1922906"/>
                <a:gd name="connsiteX51" fmla="*/ 1477533 w 1743623"/>
                <a:gd name="connsiteY51" fmla="*/ 120639 h 1922906"/>
                <a:gd name="connsiteX52" fmla="*/ 1570062 w 1743623"/>
                <a:gd name="connsiteY52" fmla="*/ 2257 h 1922906"/>
                <a:gd name="connsiteX53" fmla="*/ 1729266 w 1743623"/>
                <a:gd name="connsiteY53" fmla="*/ 56686 h 1922906"/>
                <a:gd name="connsiteX54" fmla="*/ 1734708 w 1743623"/>
                <a:gd name="connsiteY54" fmla="*/ 221332 h 1922906"/>
                <a:gd name="connsiteX55" fmla="*/ 1717019 w 1743623"/>
                <a:gd name="connsiteY55" fmla="*/ 356043 h 1922906"/>
                <a:gd name="connsiteX56" fmla="*/ 1691166 w 1743623"/>
                <a:gd name="connsiteY56" fmla="*/ 526132 h 1922906"/>
                <a:gd name="connsiteX57" fmla="*/ 1669394 w 1743623"/>
                <a:gd name="connsiteY57" fmla="*/ 629546 h 1922906"/>
                <a:gd name="connsiteX58" fmla="*/ 1648983 w 1743623"/>
                <a:gd name="connsiteY58" fmla="*/ 726157 h 1922906"/>
                <a:gd name="connsiteX59" fmla="*/ 1651025 w 1743623"/>
                <a:gd name="connsiteY59" fmla="*/ 761366 h 1922906"/>
                <a:gd name="connsiteX60" fmla="*/ 1658168 w 1743623"/>
                <a:gd name="connsiteY60" fmla="*/ 895906 h 1922906"/>
                <a:gd name="connsiteX61" fmla="*/ 1667693 w 1743623"/>
                <a:gd name="connsiteY61" fmla="*/ 1037591 h 1922906"/>
                <a:gd name="connsiteX62" fmla="*/ 1673646 w 1743623"/>
                <a:gd name="connsiteY62" fmla="*/ 1135222 h 1922906"/>
                <a:gd name="connsiteX63" fmla="*/ 1681981 w 1743623"/>
                <a:gd name="connsiteY63" fmla="*/ 1224519 h 1922906"/>
                <a:gd name="connsiteX64" fmla="*/ 1685553 w 1743623"/>
                <a:gd name="connsiteY64" fmla="*/ 1299528 h 1922906"/>
                <a:gd name="connsiteX65" fmla="*/ 1692696 w 1743623"/>
                <a:gd name="connsiteY65" fmla="*/ 1387634 h 1922906"/>
                <a:gd name="connsiteX66" fmla="*/ 1696268 w 1743623"/>
                <a:gd name="connsiteY66" fmla="*/ 1428116 h 1922906"/>
                <a:gd name="connsiteX67" fmla="*/ 1699840 w 1743623"/>
                <a:gd name="connsiteY67" fmla="*/ 1475741 h 1922906"/>
                <a:gd name="connsiteX68" fmla="*/ 1702221 w 1743623"/>
                <a:gd name="connsiteY68" fmla="*/ 1531700 h 1922906"/>
                <a:gd name="connsiteX69" fmla="*/ 1630784 w 1743623"/>
                <a:gd name="connsiteY69" fmla="*/ 1566228 h 1922906"/>
                <a:gd name="connsiteX70" fmla="*/ 1531962 w 1743623"/>
                <a:gd name="connsiteY70" fmla="*/ 1624569 h 1922906"/>
                <a:gd name="connsiteX71" fmla="*/ 1421234 w 1743623"/>
                <a:gd name="connsiteY71" fmla="*/ 1686481 h 1922906"/>
                <a:gd name="connsiteX72" fmla="*/ 1340271 w 1743623"/>
                <a:gd name="connsiteY72" fmla="*/ 1728153 h 1922906"/>
                <a:gd name="connsiteX73" fmla="*/ 1221209 w 1743623"/>
                <a:gd name="connsiteY73" fmla="*/ 1797209 h 1922906"/>
                <a:gd name="connsiteX74" fmla="*/ 1248593 w 1743623"/>
                <a:gd name="connsiteY74" fmla="*/ 1887698 h 1922906"/>
                <a:gd name="connsiteX75" fmla="*/ 1102146 w 1743623"/>
                <a:gd name="connsiteY75" fmla="*/ 1886506 h 1922906"/>
                <a:gd name="connsiteX76" fmla="*/ 976791 w 1743623"/>
                <a:gd name="connsiteY76" fmla="*/ 1922906 h 1922906"/>
                <a:gd name="connsiteX77" fmla="*/ 975532 w 1743623"/>
                <a:gd name="connsiteY77" fmla="*/ 1921817 h 1922906"/>
                <a:gd name="connsiteX78" fmla="*/ 1025777 w 1743623"/>
                <a:gd name="connsiteY78" fmla="*/ 1822042 h 1922906"/>
                <a:gd name="connsiteX0" fmla="*/ 1022597 w 1740443"/>
                <a:gd name="connsiteY0" fmla="*/ 1822042 h 1922906"/>
                <a:gd name="connsiteX1" fmla="*/ 1117846 w 1740443"/>
                <a:gd name="connsiteY1" fmla="*/ 1577964 h 1922906"/>
                <a:gd name="connsiteX2" fmla="*/ 1237589 w 1740443"/>
                <a:gd name="connsiteY2" fmla="*/ 1320789 h 1922906"/>
                <a:gd name="connsiteX3" fmla="*/ 1332839 w 1740443"/>
                <a:gd name="connsiteY3" fmla="*/ 1294936 h 1922906"/>
                <a:gd name="connsiteX4" fmla="*/ 1429450 w 1740443"/>
                <a:gd name="connsiteY4" fmla="*/ 1346643 h 1922906"/>
                <a:gd name="connsiteX5" fmla="*/ 1554636 w 1740443"/>
                <a:gd name="connsiteY5" fmla="*/ 1399711 h 1922906"/>
                <a:gd name="connsiteX6" fmla="*/ 1621311 w 1740443"/>
                <a:gd name="connsiteY6" fmla="*/ 1357529 h 1922906"/>
                <a:gd name="connsiteX7" fmla="*/ 1660771 w 1740443"/>
                <a:gd name="connsiteY7" fmla="*/ 1277246 h 1922906"/>
                <a:gd name="connsiteX8" fmla="*/ 1636278 w 1740443"/>
                <a:gd name="connsiteY8" fmla="*/ 1177914 h 1922906"/>
                <a:gd name="connsiteX9" fmla="*/ 1580489 w 1740443"/>
                <a:gd name="connsiteY9" fmla="*/ 1066336 h 1922906"/>
                <a:gd name="connsiteX10" fmla="*/ 1539668 w 1740443"/>
                <a:gd name="connsiteY10" fmla="*/ 969725 h 1922906"/>
                <a:gd name="connsiteX11" fmla="*/ 1505650 w 1740443"/>
                <a:gd name="connsiteY11" fmla="*/ 863589 h 1922906"/>
                <a:gd name="connsiteX12" fmla="*/ 1498846 w 1740443"/>
                <a:gd name="connsiteY12" fmla="*/ 719354 h 1922906"/>
                <a:gd name="connsiteX13" fmla="*/ 1530143 w 1740443"/>
                <a:gd name="connsiteY13" fmla="*/ 523411 h 1922906"/>
                <a:gd name="connsiteX14" fmla="*/ 1549193 w 1740443"/>
                <a:gd name="connsiteY14" fmla="*/ 403668 h 1922906"/>
                <a:gd name="connsiteX15" fmla="*/ 1599539 w 1740443"/>
                <a:gd name="connsiteY15" fmla="*/ 268957 h 1922906"/>
                <a:gd name="connsiteX16" fmla="*/ 1535586 w 1740443"/>
                <a:gd name="connsiteY16" fmla="*/ 353321 h 1922906"/>
                <a:gd name="connsiteX17" fmla="*/ 1456664 w 1740443"/>
                <a:gd name="connsiteY17" fmla="*/ 459457 h 1922906"/>
                <a:gd name="connsiteX18" fmla="*/ 1381825 w 1740443"/>
                <a:gd name="connsiteY18" fmla="*/ 535657 h 1922906"/>
                <a:gd name="connsiteX19" fmla="*/ 1252557 w 1740443"/>
                <a:gd name="connsiteY19" fmla="*/ 588725 h 1922906"/>
                <a:gd name="connsiteX20" fmla="*/ 1085189 w 1740443"/>
                <a:gd name="connsiteY20" fmla="*/ 675811 h 1922906"/>
                <a:gd name="connsiteX21" fmla="*/ 921903 w 1740443"/>
                <a:gd name="connsiteY21" fmla="*/ 720714 h 1922906"/>
                <a:gd name="connsiteX22" fmla="*/ 738207 w 1740443"/>
                <a:gd name="connsiteY22" fmla="*/ 726157 h 1922906"/>
                <a:gd name="connsiteX23" fmla="*/ 599414 w 1740443"/>
                <a:gd name="connsiteY23" fmla="*/ 697582 h 1922906"/>
                <a:gd name="connsiteX24" fmla="*/ 467425 w 1740443"/>
                <a:gd name="connsiteY24" fmla="*/ 647236 h 1922906"/>
                <a:gd name="connsiteX25" fmla="*/ 223857 w 1740443"/>
                <a:gd name="connsiteY25" fmla="*/ 575118 h 1922906"/>
                <a:gd name="connsiteX26" fmla="*/ 252432 w 1740443"/>
                <a:gd name="connsiteY26" fmla="*/ 752011 h 1922906"/>
                <a:gd name="connsiteX27" fmla="*/ 253793 w 1740443"/>
                <a:gd name="connsiteY27" fmla="*/ 889443 h 1922906"/>
                <a:gd name="connsiteX28" fmla="*/ 271482 w 1740443"/>
                <a:gd name="connsiteY28" fmla="*/ 1064975 h 1922906"/>
                <a:gd name="connsiteX29" fmla="*/ 272843 w 1740443"/>
                <a:gd name="connsiteY29" fmla="*/ 1179275 h 1922906"/>
                <a:gd name="connsiteX30" fmla="*/ 287811 w 1740443"/>
                <a:gd name="connsiteY30" fmla="*/ 1260918 h 1922906"/>
                <a:gd name="connsiteX31" fmla="*/ 340878 w 1740443"/>
                <a:gd name="connsiteY31" fmla="*/ 1349364 h 1922906"/>
                <a:gd name="connsiteX32" fmla="*/ 315025 w 1740443"/>
                <a:gd name="connsiteY32" fmla="*/ 1432368 h 1922906"/>
                <a:gd name="connsiteX33" fmla="*/ 238484 w 1740443"/>
                <a:gd name="connsiteY33" fmla="*/ 1509758 h 1922906"/>
                <a:gd name="connsiteX34" fmla="*/ 11586 w 1740443"/>
                <a:gd name="connsiteY34" fmla="*/ 1437811 h 1922906"/>
                <a:gd name="connsiteX35" fmla="*/ 21961 w 1740443"/>
                <a:gd name="connsiteY35" fmla="*/ 1205129 h 1922906"/>
                <a:gd name="connsiteX36" fmla="*/ 23832 w 1740443"/>
                <a:gd name="connsiteY36" fmla="*/ 1100354 h 1922906"/>
                <a:gd name="connsiteX37" fmla="*/ 45603 w 1740443"/>
                <a:gd name="connsiteY37" fmla="*/ 1022793 h 1922906"/>
                <a:gd name="connsiteX38" fmla="*/ 46964 w 1740443"/>
                <a:gd name="connsiteY38" fmla="*/ 858146 h 1922906"/>
                <a:gd name="connsiteX39" fmla="*/ 57850 w 1740443"/>
                <a:gd name="connsiteY39" fmla="*/ 690779 h 1922906"/>
                <a:gd name="connsiteX40" fmla="*/ 93228 w 1740443"/>
                <a:gd name="connsiteY40" fmla="*/ 478507 h 1922906"/>
                <a:gd name="connsiteX41" fmla="*/ 301418 w 1740443"/>
                <a:gd name="connsiteY41" fmla="*/ 409111 h 1922906"/>
                <a:gd name="connsiteX42" fmla="*/ 463343 w 1740443"/>
                <a:gd name="connsiteY42" fmla="*/ 479868 h 1922906"/>
                <a:gd name="connsiteX43" fmla="*/ 614382 w 1740443"/>
                <a:gd name="connsiteY43" fmla="*/ 537018 h 1922906"/>
                <a:gd name="connsiteX44" fmla="*/ 749093 w 1740443"/>
                <a:gd name="connsiteY44" fmla="*/ 539739 h 1922906"/>
                <a:gd name="connsiteX45" fmla="*/ 859311 w 1740443"/>
                <a:gd name="connsiteY45" fmla="*/ 530214 h 1922906"/>
                <a:gd name="connsiteX46" fmla="*/ 984496 w 1740443"/>
                <a:gd name="connsiteY46" fmla="*/ 513886 h 1922906"/>
                <a:gd name="connsiteX47" fmla="*/ 1113764 w 1740443"/>
                <a:gd name="connsiteY47" fmla="*/ 456736 h 1922906"/>
                <a:gd name="connsiteX48" fmla="*/ 1237589 w 1740443"/>
                <a:gd name="connsiteY48" fmla="*/ 375093 h 1922906"/>
                <a:gd name="connsiteX49" fmla="*/ 1313789 w 1740443"/>
                <a:gd name="connsiteY49" fmla="*/ 320664 h 1922906"/>
                <a:gd name="connsiteX50" fmla="*/ 1379103 w 1740443"/>
                <a:gd name="connsiteY50" fmla="*/ 225414 h 1922906"/>
                <a:gd name="connsiteX51" fmla="*/ 1474353 w 1740443"/>
                <a:gd name="connsiteY51" fmla="*/ 120639 h 1922906"/>
                <a:gd name="connsiteX52" fmla="*/ 1566882 w 1740443"/>
                <a:gd name="connsiteY52" fmla="*/ 2257 h 1922906"/>
                <a:gd name="connsiteX53" fmla="*/ 1726086 w 1740443"/>
                <a:gd name="connsiteY53" fmla="*/ 56686 h 1922906"/>
                <a:gd name="connsiteX54" fmla="*/ 1731528 w 1740443"/>
                <a:gd name="connsiteY54" fmla="*/ 221332 h 1922906"/>
                <a:gd name="connsiteX55" fmla="*/ 1713839 w 1740443"/>
                <a:gd name="connsiteY55" fmla="*/ 356043 h 1922906"/>
                <a:gd name="connsiteX56" fmla="*/ 1687986 w 1740443"/>
                <a:gd name="connsiteY56" fmla="*/ 526132 h 1922906"/>
                <a:gd name="connsiteX57" fmla="*/ 1666214 w 1740443"/>
                <a:gd name="connsiteY57" fmla="*/ 629546 h 1922906"/>
                <a:gd name="connsiteX58" fmla="*/ 1645803 w 1740443"/>
                <a:gd name="connsiteY58" fmla="*/ 726157 h 1922906"/>
                <a:gd name="connsiteX59" fmla="*/ 1647845 w 1740443"/>
                <a:gd name="connsiteY59" fmla="*/ 761366 h 1922906"/>
                <a:gd name="connsiteX60" fmla="*/ 1654988 w 1740443"/>
                <a:gd name="connsiteY60" fmla="*/ 895906 h 1922906"/>
                <a:gd name="connsiteX61" fmla="*/ 1664513 w 1740443"/>
                <a:gd name="connsiteY61" fmla="*/ 1037591 h 1922906"/>
                <a:gd name="connsiteX62" fmla="*/ 1670466 w 1740443"/>
                <a:gd name="connsiteY62" fmla="*/ 1135222 h 1922906"/>
                <a:gd name="connsiteX63" fmla="*/ 1678801 w 1740443"/>
                <a:gd name="connsiteY63" fmla="*/ 1224519 h 1922906"/>
                <a:gd name="connsiteX64" fmla="*/ 1682373 w 1740443"/>
                <a:gd name="connsiteY64" fmla="*/ 1299528 h 1922906"/>
                <a:gd name="connsiteX65" fmla="*/ 1689516 w 1740443"/>
                <a:gd name="connsiteY65" fmla="*/ 1387634 h 1922906"/>
                <a:gd name="connsiteX66" fmla="*/ 1693088 w 1740443"/>
                <a:gd name="connsiteY66" fmla="*/ 1428116 h 1922906"/>
                <a:gd name="connsiteX67" fmla="*/ 1696660 w 1740443"/>
                <a:gd name="connsiteY67" fmla="*/ 1475741 h 1922906"/>
                <a:gd name="connsiteX68" fmla="*/ 1699041 w 1740443"/>
                <a:gd name="connsiteY68" fmla="*/ 1531700 h 1922906"/>
                <a:gd name="connsiteX69" fmla="*/ 1627604 w 1740443"/>
                <a:gd name="connsiteY69" fmla="*/ 1566228 h 1922906"/>
                <a:gd name="connsiteX70" fmla="*/ 1528782 w 1740443"/>
                <a:gd name="connsiteY70" fmla="*/ 1624569 h 1922906"/>
                <a:gd name="connsiteX71" fmla="*/ 1418054 w 1740443"/>
                <a:gd name="connsiteY71" fmla="*/ 1686481 h 1922906"/>
                <a:gd name="connsiteX72" fmla="*/ 1337091 w 1740443"/>
                <a:gd name="connsiteY72" fmla="*/ 1728153 h 1922906"/>
                <a:gd name="connsiteX73" fmla="*/ 1218029 w 1740443"/>
                <a:gd name="connsiteY73" fmla="*/ 1797209 h 1922906"/>
                <a:gd name="connsiteX74" fmla="*/ 1245413 w 1740443"/>
                <a:gd name="connsiteY74" fmla="*/ 1887698 h 1922906"/>
                <a:gd name="connsiteX75" fmla="*/ 1098966 w 1740443"/>
                <a:gd name="connsiteY75" fmla="*/ 1886506 h 1922906"/>
                <a:gd name="connsiteX76" fmla="*/ 973611 w 1740443"/>
                <a:gd name="connsiteY76" fmla="*/ 1922906 h 1922906"/>
                <a:gd name="connsiteX77" fmla="*/ 972352 w 1740443"/>
                <a:gd name="connsiteY77" fmla="*/ 1921817 h 1922906"/>
                <a:gd name="connsiteX78" fmla="*/ 1022597 w 1740443"/>
                <a:gd name="connsiteY78" fmla="*/ 1822042 h 1922906"/>
                <a:gd name="connsiteX0" fmla="*/ 1021623 w 1739469"/>
                <a:gd name="connsiteY0" fmla="*/ 1822042 h 1922906"/>
                <a:gd name="connsiteX1" fmla="*/ 1116872 w 1739469"/>
                <a:gd name="connsiteY1" fmla="*/ 1577964 h 1922906"/>
                <a:gd name="connsiteX2" fmla="*/ 1236615 w 1739469"/>
                <a:gd name="connsiteY2" fmla="*/ 1320789 h 1922906"/>
                <a:gd name="connsiteX3" fmla="*/ 1331865 w 1739469"/>
                <a:gd name="connsiteY3" fmla="*/ 1294936 h 1922906"/>
                <a:gd name="connsiteX4" fmla="*/ 1428476 w 1739469"/>
                <a:gd name="connsiteY4" fmla="*/ 1346643 h 1922906"/>
                <a:gd name="connsiteX5" fmla="*/ 1553662 w 1739469"/>
                <a:gd name="connsiteY5" fmla="*/ 1399711 h 1922906"/>
                <a:gd name="connsiteX6" fmla="*/ 1620337 w 1739469"/>
                <a:gd name="connsiteY6" fmla="*/ 1357529 h 1922906"/>
                <a:gd name="connsiteX7" fmla="*/ 1659797 w 1739469"/>
                <a:gd name="connsiteY7" fmla="*/ 1277246 h 1922906"/>
                <a:gd name="connsiteX8" fmla="*/ 1635304 w 1739469"/>
                <a:gd name="connsiteY8" fmla="*/ 1177914 h 1922906"/>
                <a:gd name="connsiteX9" fmla="*/ 1579515 w 1739469"/>
                <a:gd name="connsiteY9" fmla="*/ 1066336 h 1922906"/>
                <a:gd name="connsiteX10" fmla="*/ 1538694 w 1739469"/>
                <a:gd name="connsiteY10" fmla="*/ 969725 h 1922906"/>
                <a:gd name="connsiteX11" fmla="*/ 1504676 w 1739469"/>
                <a:gd name="connsiteY11" fmla="*/ 863589 h 1922906"/>
                <a:gd name="connsiteX12" fmla="*/ 1497872 w 1739469"/>
                <a:gd name="connsiteY12" fmla="*/ 719354 h 1922906"/>
                <a:gd name="connsiteX13" fmla="*/ 1529169 w 1739469"/>
                <a:gd name="connsiteY13" fmla="*/ 523411 h 1922906"/>
                <a:gd name="connsiteX14" fmla="*/ 1548219 w 1739469"/>
                <a:gd name="connsiteY14" fmla="*/ 403668 h 1922906"/>
                <a:gd name="connsiteX15" fmla="*/ 1598565 w 1739469"/>
                <a:gd name="connsiteY15" fmla="*/ 268957 h 1922906"/>
                <a:gd name="connsiteX16" fmla="*/ 1534612 w 1739469"/>
                <a:gd name="connsiteY16" fmla="*/ 353321 h 1922906"/>
                <a:gd name="connsiteX17" fmla="*/ 1455690 w 1739469"/>
                <a:gd name="connsiteY17" fmla="*/ 459457 h 1922906"/>
                <a:gd name="connsiteX18" fmla="*/ 1380851 w 1739469"/>
                <a:gd name="connsiteY18" fmla="*/ 535657 h 1922906"/>
                <a:gd name="connsiteX19" fmla="*/ 1251583 w 1739469"/>
                <a:gd name="connsiteY19" fmla="*/ 588725 h 1922906"/>
                <a:gd name="connsiteX20" fmla="*/ 1084215 w 1739469"/>
                <a:gd name="connsiteY20" fmla="*/ 675811 h 1922906"/>
                <a:gd name="connsiteX21" fmla="*/ 920929 w 1739469"/>
                <a:gd name="connsiteY21" fmla="*/ 720714 h 1922906"/>
                <a:gd name="connsiteX22" fmla="*/ 737233 w 1739469"/>
                <a:gd name="connsiteY22" fmla="*/ 726157 h 1922906"/>
                <a:gd name="connsiteX23" fmla="*/ 598440 w 1739469"/>
                <a:gd name="connsiteY23" fmla="*/ 697582 h 1922906"/>
                <a:gd name="connsiteX24" fmla="*/ 466451 w 1739469"/>
                <a:gd name="connsiteY24" fmla="*/ 647236 h 1922906"/>
                <a:gd name="connsiteX25" fmla="*/ 222883 w 1739469"/>
                <a:gd name="connsiteY25" fmla="*/ 575118 h 1922906"/>
                <a:gd name="connsiteX26" fmla="*/ 251458 w 1739469"/>
                <a:gd name="connsiteY26" fmla="*/ 752011 h 1922906"/>
                <a:gd name="connsiteX27" fmla="*/ 252819 w 1739469"/>
                <a:gd name="connsiteY27" fmla="*/ 889443 h 1922906"/>
                <a:gd name="connsiteX28" fmla="*/ 270508 w 1739469"/>
                <a:gd name="connsiteY28" fmla="*/ 1064975 h 1922906"/>
                <a:gd name="connsiteX29" fmla="*/ 271869 w 1739469"/>
                <a:gd name="connsiteY29" fmla="*/ 1179275 h 1922906"/>
                <a:gd name="connsiteX30" fmla="*/ 286837 w 1739469"/>
                <a:gd name="connsiteY30" fmla="*/ 1260918 h 1922906"/>
                <a:gd name="connsiteX31" fmla="*/ 339904 w 1739469"/>
                <a:gd name="connsiteY31" fmla="*/ 1349364 h 1922906"/>
                <a:gd name="connsiteX32" fmla="*/ 314051 w 1739469"/>
                <a:gd name="connsiteY32" fmla="*/ 1432368 h 1922906"/>
                <a:gd name="connsiteX33" fmla="*/ 237510 w 1739469"/>
                <a:gd name="connsiteY33" fmla="*/ 1509758 h 1922906"/>
                <a:gd name="connsiteX34" fmla="*/ 10612 w 1739469"/>
                <a:gd name="connsiteY34" fmla="*/ 1437811 h 1922906"/>
                <a:gd name="connsiteX35" fmla="*/ 20987 w 1739469"/>
                <a:gd name="connsiteY35" fmla="*/ 1205129 h 1922906"/>
                <a:gd name="connsiteX36" fmla="*/ 22858 w 1739469"/>
                <a:gd name="connsiteY36" fmla="*/ 1100354 h 1922906"/>
                <a:gd name="connsiteX37" fmla="*/ 44629 w 1739469"/>
                <a:gd name="connsiteY37" fmla="*/ 1022793 h 1922906"/>
                <a:gd name="connsiteX38" fmla="*/ 45990 w 1739469"/>
                <a:gd name="connsiteY38" fmla="*/ 858146 h 1922906"/>
                <a:gd name="connsiteX39" fmla="*/ 56876 w 1739469"/>
                <a:gd name="connsiteY39" fmla="*/ 690779 h 1922906"/>
                <a:gd name="connsiteX40" fmla="*/ 92254 w 1739469"/>
                <a:gd name="connsiteY40" fmla="*/ 478507 h 1922906"/>
                <a:gd name="connsiteX41" fmla="*/ 300444 w 1739469"/>
                <a:gd name="connsiteY41" fmla="*/ 409111 h 1922906"/>
                <a:gd name="connsiteX42" fmla="*/ 462369 w 1739469"/>
                <a:gd name="connsiteY42" fmla="*/ 479868 h 1922906"/>
                <a:gd name="connsiteX43" fmla="*/ 613408 w 1739469"/>
                <a:gd name="connsiteY43" fmla="*/ 537018 h 1922906"/>
                <a:gd name="connsiteX44" fmla="*/ 748119 w 1739469"/>
                <a:gd name="connsiteY44" fmla="*/ 539739 h 1922906"/>
                <a:gd name="connsiteX45" fmla="*/ 858337 w 1739469"/>
                <a:gd name="connsiteY45" fmla="*/ 530214 h 1922906"/>
                <a:gd name="connsiteX46" fmla="*/ 983522 w 1739469"/>
                <a:gd name="connsiteY46" fmla="*/ 513886 h 1922906"/>
                <a:gd name="connsiteX47" fmla="*/ 1112790 w 1739469"/>
                <a:gd name="connsiteY47" fmla="*/ 456736 h 1922906"/>
                <a:gd name="connsiteX48" fmla="*/ 1236615 w 1739469"/>
                <a:gd name="connsiteY48" fmla="*/ 375093 h 1922906"/>
                <a:gd name="connsiteX49" fmla="*/ 1312815 w 1739469"/>
                <a:gd name="connsiteY49" fmla="*/ 320664 h 1922906"/>
                <a:gd name="connsiteX50" fmla="*/ 1378129 w 1739469"/>
                <a:gd name="connsiteY50" fmla="*/ 225414 h 1922906"/>
                <a:gd name="connsiteX51" fmla="*/ 1473379 w 1739469"/>
                <a:gd name="connsiteY51" fmla="*/ 120639 h 1922906"/>
                <a:gd name="connsiteX52" fmla="*/ 1565908 w 1739469"/>
                <a:gd name="connsiteY52" fmla="*/ 2257 h 1922906"/>
                <a:gd name="connsiteX53" fmla="*/ 1725112 w 1739469"/>
                <a:gd name="connsiteY53" fmla="*/ 56686 h 1922906"/>
                <a:gd name="connsiteX54" fmla="*/ 1730554 w 1739469"/>
                <a:gd name="connsiteY54" fmla="*/ 221332 h 1922906"/>
                <a:gd name="connsiteX55" fmla="*/ 1712865 w 1739469"/>
                <a:gd name="connsiteY55" fmla="*/ 356043 h 1922906"/>
                <a:gd name="connsiteX56" fmla="*/ 1687012 w 1739469"/>
                <a:gd name="connsiteY56" fmla="*/ 526132 h 1922906"/>
                <a:gd name="connsiteX57" fmla="*/ 1665240 w 1739469"/>
                <a:gd name="connsiteY57" fmla="*/ 629546 h 1922906"/>
                <a:gd name="connsiteX58" fmla="*/ 1644829 w 1739469"/>
                <a:gd name="connsiteY58" fmla="*/ 726157 h 1922906"/>
                <a:gd name="connsiteX59" fmla="*/ 1646871 w 1739469"/>
                <a:gd name="connsiteY59" fmla="*/ 761366 h 1922906"/>
                <a:gd name="connsiteX60" fmla="*/ 1654014 w 1739469"/>
                <a:gd name="connsiteY60" fmla="*/ 895906 h 1922906"/>
                <a:gd name="connsiteX61" fmla="*/ 1663539 w 1739469"/>
                <a:gd name="connsiteY61" fmla="*/ 1037591 h 1922906"/>
                <a:gd name="connsiteX62" fmla="*/ 1669492 w 1739469"/>
                <a:gd name="connsiteY62" fmla="*/ 1135222 h 1922906"/>
                <a:gd name="connsiteX63" fmla="*/ 1677827 w 1739469"/>
                <a:gd name="connsiteY63" fmla="*/ 1224519 h 1922906"/>
                <a:gd name="connsiteX64" fmla="*/ 1681399 w 1739469"/>
                <a:gd name="connsiteY64" fmla="*/ 1299528 h 1922906"/>
                <a:gd name="connsiteX65" fmla="*/ 1688542 w 1739469"/>
                <a:gd name="connsiteY65" fmla="*/ 1387634 h 1922906"/>
                <a:gd name="connsiteX66" fmla="*/ 1692114 w 1739469"/>
                <a:gd name="connsiteY66" fmla="*/ 1428116 h 1922906"/>
                <a:gd name="connsiteX67" fmla="*/ 1695686 w 1739469"/>
                <a:gd name="connsiteY67" fmla="*/ 1475741 h 1922906"/>
                <a:gd name="connsiteX68" fmla="*/ 1698067 w 1739469"/>
                <a:gd name="connsiteY68" fmla="*/ 1531700 h 1922906"/>
                <a:gd name="connsiteX69" fmla="*/ 1626630 w 1739469"/>
                <a:gd name="connsiteY69" fmla="*/ 1566228 h 1922906"/>
                <a:gd name="connsiteX70" fmla="*/ 1527808 w 1739469"/>
                <a:gd name="connsiteY70" fmla="*/ 1624569 h 1922906"/>
                <a:gd name="connsiteX71" fmla="*/ 1417080 w 1739469"/>
                <a:gd name="connsiteY71" fmla="*/ 1686481 h 1922906"/>
                <a:gd name="connsiteX72" fmla="*/ 1336117 w 1739469"/>
                <a:gd name="connsiteY72" fmla="*/ 1728153 h 1922906"/>
                <a:gd name="connsiteX73" fmla="*/ 1217055 w 1739469"/>
                <a:gd name="connsiteY73" fmla="*/ 1797209 h 1922906"/>
                <a:gd name="connsiteX74" fmla="*/ 1244439 w 1739469"/>
                <a:gd name="connsiteY74" fmla="*/ 1887698 h 1922906"/>
                <a:gd name="connsiteX75" fmla="*/ 1097992 w 1739469"/>
                <a:gd name="connsiteY75" fmla="*/ 1886506 h 1922906"/>
                <a:gd name="connsiteX76" fmla="*/ 972637 w 1739469"/>
                <a:gd name="connsiteY76" fmla="*/ 1922906 h 1922906"/>
                <a:gd name="connsiteX77" fmla="*/ 971378 w 1739469"/>
                <a:gd name="connsiteY77" fmla="*/ 1921817 h 1922906"/>
                <a:gd name="connsiteX78" fmla="*/ 1021623 w 1739469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52932 w 1747772"/>
                <a:gd name="connsiteY37" fmla="*/ 1022793 h 1922906"/>
                <a:gd name="connsiteX38" fmla="*/ 54293 w 1747772"/>
                <a:gd name="connsiteY38" fmla="*/ 858146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54293 w 1747772"/>
                <a:gd name="connsiteY38" fmla="*/ 858146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54293 w 1747772"/>
                <a:gd name="connsiteY38" fmla="*/ 858146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32862 w 1747772"/>
                <a:gd name="connsiteY38" fmla="*/ 827190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32862 w 1747772"/>
                <a:gd name="connsiteY38" fmla="*/ 827190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93413 w 1747772"/>
                <a:gd name="connsiteY40" fmla="*/ 448741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93413 w 1747772"/>
                <a:gd name="connsiteY40" fmla="*/ 448741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93413 w 1747772"/>
                <a:gd name="connsiteY40" fmla="*/ 448741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93413 w 1747772"/>
                <a:gd name="connsiteY40" fmla="*/ 448741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96829 w 1747772"/>
                <a:gd name="connsiteY41" fmla="*/ 359105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96829 w 1747772"/>
                <a:gd name="connsiteY41" fmla="*/ 359105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96829 w 1747772"/>
                <a:gd name="connsiteY41" fmla="*/ 359105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58729 w 1747772"/>
                <a:gd name="connsiteY41" fmla="*/ 378155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58729 w 1747772"/>
                <a:gd name="connsiteY41" fmla="*/ 378155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58729 w 1747772"/>
                <a:gd name="connsiteY41" fmla="*/ 378155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48169 w 1747772"/>
                <a:gd name="connsiteY37" fmla="*/ 1026364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48169 w 1747772"/>
                <a:gd name="connsiteY37" fmla="*/ 1026364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48169 w 1747772"/>
                <a:gd name="connsiteY37" fmla="*/ 1026364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19314 w 1737160"/>
                <a:gd name="connsiteY0" fmla="*/ 1822042 h 1922906"/>
                <a:gd name="connsiteX1" fmla="*/ 1114563 w 1737160"/>
                <a:gd name="connsiteY1" fmla="*/ 1577964 h 1922906"/>
                <a:gd name="connsiteX2" fmla="*/ 1234306 w 1737160"/>
                <a:gd name="connsiteY2" fmla="*/ 1320789 h 1922906"/>
                <a:gd name="connsiteX3" fmla="*/ 1329556 w 1737160"/>
                <a:gd name="connsiteY3" fmla="*/ 1294936 h 1922906"/>
                <a:gd name="connsiteX4" fmla="*/ 1426167 w 1737160"/>
                <a:gd name="connsiteY4" fmla="*/ 1346643 h 1922906"/>
                <a:gd name="connsiteX5" fmla="*/ 1551353 w 1737160"/>
                <a:gd name="connsiteY5" fmla="*/ 1399711 h 1922906"/>
                <a:gd name="connsiteX6" fmla="*/ 1618028 w 1737160"/>
                <a:gd name="connsiteY6" fmla="*/ 1357529 h 1922906"/>
                <a:gd name="connsiteX7" fmla="*/ 1657488 w 1737160"/>
                <a:gd name="connsiteY7" fmla="*/ 1277246 h 1922906"/>
                <a:gd name="connsiteX8" fmla="*/ 1632995 w 1737160"/>
                <a:gd name="connsiteY8" fmla="*/ 1177914 h 1922906"/>
                <a:gd name="connsiteX9" fmla="*/ 1577206 w 1737160"/>
                <a:gd name="connsiteY9" fmla="*/ 1066336 h 1922906"/>
                <a:gd name="connsiteX10" fmla="*/ 1536385 w 1737160"/>
                <a:gd name="connsiteY10" fmla="*/ 969725 h 1922906"/>
                <a:gd name="connsiteX11" fmla="*/ 1502367 w 1737160"/>
                <a:gd name="connsiteY11" fmla="*/ 863589 h 1922906"/>
                <a:gd name="connsiteX12" fmla="*/ 1495563 w 1737160"/>
                <a:gd name="connsiteY12" fmla="*/ 719354 h 1922906"/>
                <a:gd name="connsiteX13" fmla="*/ 1526860 w 1737160"/>
                <a:gd name="connsiteY13" fmla="*/ 523411 h 1922906"/>
                <a:gd name="connsiteX14" fmla="*/ 1545910 w 1737160"/>
                <a:gd name="connsiteY14" fmla="*/ 403668 h 1922906"/>
                <a:gd name="connsiteX15" fmla="*/ 1596256 w 1737160"/>
                <a:gd name="connsiteY15" fmla="*/ 268957 h 1922906"/>
                <a:gd name="connsiteX16" fmla="*/ 1532303 w 1737160"/>
                <a:gd name="connsiteY16" fmla="*/ 353321 h 1922906"/>
                <a:gd name="connsiteX17" fmla="*/ 1453381 w 1737160"/>
                <a:gd name="connsiteY17" fmla="*/ 459457 h 1922906"/>
                <a:gd name="connsiteX18" fmla="*/ 1378542 w 1737160"/>
                <a:gd name="connsiteY18" fmla="*/ 535657 h 1922906"/>
                <a:gd name="connsiteX19" fmla="*/ 1249274 w 1737160"/>
                <a:gd name="connsiteY19" fmla="*/ 588725 h 1922906"/>
                <a:gd name="connsiteX20" fmla="*/ 1081906 w 1737160"/>
                <a:gd name="connsiteY20" fmla="*/ 675811 h 1922906"/>
                <a:gd name="connsiteX21" fmla="*/ 918620 w 1737160"/>
                <a:gd name="connsiteY21" fmla="*/ 720714 h 1922906"/>
                <a:gd name="connsiteX22" fmla="*/ 734924 w 1737160"/>
                <a:gd name="connsiteY22" fmla="*/ 726157 h 1922906"/>
                <a:gd name="connsiteX23" fmla="*/ 596131 w 1737160"/>
                <a:gd name="connsiteY23" fmla="*/ 697582 h 1922906"/>
                <a:gd name="connsiteX24" fmla="*/ 464142 w 1737160"/>
                <a:gd name="connsiteY24" fmla="*/ 647236 h 1922906"/>
                <a:gd name="connsiteX25" fmla="*/ 220574 w 1737160"/>
                <a:gd name="connsiteY25" fmla="*/ 575118 h 1922906"/>
                <a:gd name="connsiteX26" fmla="*/ 249149 w 1737160"/>
                <a:gd name="connsiteY26" fmla="*/ 752011 h 1922906"/>
                <a:gd name="connsiteX27" fmla="*/ 250510 w 1737160"/>
                <a:gd name="connsiteY27" fmla="*/ 889443 h 1922906"/>
                <a:gd name="connsiteX28" fmla="*/ 268199 w 1737160"/>
                <a:gd name="connsiteY28" fmla="*/ 1064975 h 1922906"/>
                <a:gd name="connsiteX29" fmla="*/ 269560 w 1737160"/>
                <a:gd name="connsiteY29" fmla="*/ 1179275 h 1922906"/>
                <a:gd name="connsiteX30" fmla="*/ 284528 w 1737160"/>
                <a:gd name="connsiteY30" fmla="*/ 1260918 h 1922906"/>
                <a:gd name="connsiteX31" fmla="*/ 337595 w 1737160"/>
                <a:gd name="connsiteY31" fmla="*/ 1349364 h 1922906"/>
                <a:gd name="connsiteX32" fmla="*/ 311742 w 1737160"/>
                <a:gd name="connsiteY32" fmla="*/ 1432368 h 1922906"/>
                <a:gd name="connsiteX33" fmla="*/ 235201 w 1737160"/>
                <a:gd name="connsiteY33" fmla="*/ 1509758 h 1922906"/>
                <a:gd name="connsiteX34" fmla="*/ 8303 w 1737160"/>
                <a:gd name="connsiteY34" fmla="*/ 1437811 h 1922906"/>
                <a:gd name="connsiteX35" fmla="*/ 32965 w 1737160"/>
                <a:gd name="connsiteY35" fmla="*/ 1218226 h 1922906"/>
                <a:gd name="connsiteX36" fmla="*/ 20549 w 1737160"/>
                <a:gd name="connsiteY36" fmla="*/ 1100354 h 1922906"/>
                <a:gd name="connsiteX37" fmla="*/ 37557 w 1737160"/>
                <a:gd name="connsiteY37" fmla="*/ 1026364 h 1922906"/>
                <a:gd name="connsiteX38" fmla="*/ 54396 w 1737160"/>
                <a:gd name="connsiteY38" fmla="*/ 867672 h 1922906"/>
                <a:gd name="connsiteX39" fmla="*/ 47424 w 1737160"/>
                <a:gd name="connsiteY39" fmla="*/ 708639 h 1922906"/>
                <a:gd name="connsiteX40" fmla="*/ 92326 w 1737160"/>
                <a:gd name="connsiteY40" fmla="*/ 477316 h 1922906"/>
                <a:gd name="connsiteX41" fmla="*/ 148117 w 1737160"/>
                <a:gd name="connsiteY41" fmla="*/ 378155 h 1922906"/>
                <a:gd name="connsiteX42" fmla="*/ 325349 w 1737160"/>
                <a:gd name="connsiteY42" fmla="*/ 412512 h 1922906"/>
                <a:gd name="connsiteX43" fmla="*/ 460060 w 1737160"/>
                <a:gd name="connsiteY43" fmla="*/ 479868 h 1922906"/>
                <a:gd name="connsiteX44" fmla="*/ 611099 w 1737160"/>
                <a:gd name="connsiteY44" fmla="*/ 537018 h 1922906"/>
                <a:gd name="connsiteX45" fmla="*/ 745810 w 1737160"/>
                <a:gd name="connsiteY45" fmla="*/ 539739 h 1922906"/>
                <a:gd name="connsiteX46" fmla="*/ 856028 w 1737160"/>
                <a:gd name="connsiteY46" fmla="*/ 530214 h 1922906"/>
                <a:gd name="connsiteX47" fmla="*/ 981213 w 1737160"/>
                <a:gd name="connsiteY47" fmla="*/ 513886 h 1922906"/>
                <a:gd name="connsiteX48" fmla="*/ 1110481 w 1737160"/>
                <a:gd name="connsiteY48" fmla="*/ 456736 h 1922906"/>
                <a:gd name="connsiteX49" fmla="*/ 1234306 w 1737160"/>
                <a:gd name="connsiteY49" fmla="*/ 375093 h 1922906"/>
                <a:gd name="connsiteX50" fmla="*/ 1310506 w 1737160"/>
                <a:gd name="connsiteY50" fmla="*/ 320664 h 1922906"/>
                <a:gd name="connsiteX51" fmla="*/ 1375820 w 1737160"/>
                <a:gd name="connsiteY51" fmla="*/ 225414 h 1922906"/>
                <a:gd name="connsiteX52" fmla="*/ 1471070 w 1737160"/>
                <a:gd name="connsiteY52" fmla="*/ 120639 h 1922906"/>
                <a:gd name="connsiteX53" fmla="*/ 1563599 w 1737160"/>
                <a:gd name="connsiteY53" fmla="*/ 2257 h 1922906"/>
                <a:gd name="connsiteX54" fmla="*/ 1722803 w 1737160"/>
                <a:gd name="connsiteY54" fmla="*/ 56686 h 1922906"/>
                <a:gd name="connsiteX55" fmla="*/ 1728245 w 1737160"/>
                <a:gd name="connsiteY55" fmla="*/ 221332 h 1922906"/>
                <a:gd name="connsiteX56" fmla="*/ 1710556 w 1737160"/>
                <a:gd name="connsiteY56" fmla="*/ 356043 h 1922906"/>
                <a:gd name="connsiteX57" fmla="*/ 1684703 w 1737160"/>
                <a:gd name="connsiteY57" fmla="*/ 526132 h 1922906"/>
                <a:gd name="connsiteX58" fmla="*/ 1662931 w 1737160"/>
                <a:gd name="connsiteY58" fmla="*/ 629546 h 1922906"/>
                <a:gd name="connsiteX59" fmla="*/ 1642520 w 1737160"/>
                <a:gd name="connsiteY59" fmla="*/ 726157 h 1922906"/>
                <a:gd name="connsiteX60" fmla="*/ 1644562 w 1737160"/>
                <a:gd name="connsiteY60" fmla="*/ 761366 h 1922906"/>
                <a:gd name="connsiteX61" fmla="*/ 1651705 w 1737160"/>
                <a:gd name="connsiteY61" fmla="*/ 895906 h 1922906"/>
                <a:gd name="connsiteX62" fmla="*/ 1661230 w 1737160"/>
                <a:gd name="connsiteY62" fmla="*/ 1037591 h 1922906"/>
                <a:gd name="connsiteX63" fmla="*/ 1667183 w 1737160"/>
                <a:gd name="connsiteY63" fmla="*/ 1135222 h 1922906"/>
                <a:gd name="connsiteX64" fmla="*/ 1675518 w 1737160"/>
                <a:gd name="connsiteY64" fmla="*/ 1224519 h 1922906"/>
                <a:gd name="connsiteX65" fmla="*/ 1679090 w 1737160"/>
                <a:gd name="connsiteY65" fmla="*/ 1299528 h 1922906"/>
                <a:gd name="connsiteX66" fmla="*/ 1686233 w 1737160"/>
                <a:gd name="connsiteY66" fmla="*/ 1387634 h 1922906"/>
                <a:gd name="connsiteX67" fmla="*/ 1689805 w 1737160"/>
                <a:gd name="connsiteY67" fmla="*/ 1428116 h 1922906"/>
                <a:gd name="connsiteX68" fmla="*/ 1693377 w 1737160"/>
                <a:gd name="connsiteY68" fmla="*/ 1475741 h 1922906"/>
                <a:gd name="connsiteX69" fmla="*/ 1695758 w 1737160"/>
                <a:gd name="connsiteY69" fmla="*/ 1531700 h 1922906"/>
                <a:gd name="connsiteX70" fmla="*/ 1624321 w 1737160"/>
                <a:gd name="connsiteY70" fmla="*/ 1566228 h 1922906"/>
                <a:gd name="connsiteX71" fmla="*/ 1525499 w 1737160"/>
                <a:gd name="connsiteY71" fmla="*/ 1624569 h 1922906"/>
                <a:gd name="connsiteX72" fmla="*/ 1414771 w 1737160"/>
                <a:gd name="connsiteY72" fmla="*/ 1686481 h 1922906"/>
                <a:gd name="connsiteX73" fmla="*/ 1333808 w 1737160"/>
                <a:gd name="connsiteY73" fmla="*/ 1728153 h 1922906"/>
                <a:gd name="connsiteX74" fmla="*/ 1214746 w 1737160"/>
                <a:gd name="connsiteY74" fmla="*/ 1797209 h 1922906"/>
                <a:gd name="connsiteX75" fmla="*/ 1242130 w 1737160"/>
                <a:gd name="connsiteY75" fmla="*/ 1887698 h 1922906"/>
                <a:gd name="connsiteX76" fmla="*/ 1095683 w 1737160"/>
                <a:gd name="connsiteY76" fmla="*/ 1886506 h 1922906"/>
                <a:gd name="connsiteX77" fmla="*/ 970328 w 1737160"/>
                <a:gd name="connsiteY77" fmla="*/ 1922906 h 1922906"/>
                <a:gd name="connsiteX78" fmla="*/ 969069 w 1737160"/>
                <a:gd name="connsiteY78" fmla="*/ 1921817 h 1922906"/>
                <a:gd name="connsiteX79" fmla="*/ 1019314 w 1737160"/>
                <a:gd name="connsiteY79" fmla="*/ 1822042 h 1922906"/>
                <a:gd name="connsiteX0" fmla="*/ 1019314 w 1737160"/>
                <a:gd name="connsiteY0" fmla="*/ 1822042 h 1922906"/>
                <a:gd name="connsiteX1" fmla="*/ 1114563 w 1737160"/>
                <a:gd name="connsiteY1" fmla="*/ 1577964 h 1922906"/>
                <a:gd name="connsiteX2" fmla="*/ 1234306 w 1737160"/>
                <a:gd name="connsiteY2" fmla="*/ 1320789 h 1922906"/>
                <a:gd name="connsiteX3" fmla="*/ 1329556 w 1737160"/>
                <a:gd name="connsiteY3" fmla="*/ 1294936 h 1922906"/>
                <a:gd name="connsiteX4" fmla="*/ 1426167 w 1737160"/>
                <a:gd name="connsiteY4" fmla="*/ 1346643 h 1922906"/>
                <a:gd name="connsiteX5" fmla="*/ 1551353 w 1737160"/>
                <a:gd name="connsiteY5" fmla="*/ 1399711 h 1922906"/>
                <a:gd name="connsiteX6" fmla="*/ 1618028 w 1737160"/>
                <a:gd name="connsiteY6" fmla="*/ 1357529 h 1922906"/>
                <a:gd name="connsiteX7" fmla="*/ 1657488 w 1737160"/>
                <a:gd name="connsiteY7" fmla="*/ 1277246 h 1922906"/>
                <a:gd name="connsiteX8" fmla="*/ 1632995 w 1737160"/>
                <a:gd name="connsiteY8" fmla="*/ 1177914 h 1922906"/>
                <a:gd name="connsiteX9" fmla="*/ 1577206 w 1737160"/>
                <a:gd name="connsiteY9" fmla="*/ 1066336 h 1922906"/>
                <a:gd name="connsiteX10" fmla="*/ 1536385 w 1737160"/>
                <a:gd name="connsiteY10" fmla="*/ 969725 h 1922906"/>
                <a:gd name="connsiteX11" fmla="*/ 1502367 w 1737160"/>
                <a:gd name="connsiteY11" fmla="*/ 863589 h 1922906"/>
                <a:gd name="connsiteX12" fmla="*/ 1495563 w 1737160"/>
                <a:gd name="connsiteY12" fmla="*/ 719354 h 1922906"/>
                <a:gd name="connsiteX13" fmla="*/ 1526860 w 1737160"/>
                <a:gd name="connsiteY13" fmla="*/ 523411 h 1922906"/>
                <a:gd name="connsiteX14" fmla="*/ 1545910 w 1737160"/>
                <a:gd name="connsiteY14" fmla="*/ 403668 h 1922906"/>
                <a:gd name="connsiteX15" fmla="*/ 1596256 w 1737160"/>
                <a:gd name="connsiteY15" fmla="*/ 268957 h 1922906"/>
                <a:gd name="connsiteX16" fmla="*/ 1532303 w 1737160"/>
                <a:gd name="connsiteY16" fmla="*/ 353321 h 1922906"/>
                <a:gd name="connsiteX17" fmla="*/ 1453381 w 1737160"/>
                <a:gd name="connsiteY17" fmla="*/ 459457 h 1922906"/>
                <a:gd name="connsiteX18" fmla="*/ 1378542 w 1737160"/>
                <a:gd name="connsiteY18" fmla="*/ 535657 h 1922906"/>
                <a:gd name="connsiteX19" fmla="*/ 1249274 w 1737160"/>
                <a:gd name="connsiteY19" fmla="*/ 588725 h 1922906"/>
                <a:gd name="connsiteX20" fmla="*/ 1081906 w 1737160"/>
                <a:gd name="connsiteY20" fmla="*/ 675811 h 1922906"/>
                <a:gd name="connsiteX21" fmla="*/ 918620 w 1737160"/>
                <a:gd name="connsiteY21" fmla="*/ 720714 h 1922906"/>
                <a:gd name="connsiteX22" fmla="*/ 734924 w 1737160"/>
                <a:gd name="connsiteY22" fmla="*/ 726157 h 1922906"/>
                <a:gd name="connsiteX23" fmla="*/ 596131 w 1737160"/>
                <a:gd name="connsiteY23" fmla="*/ 697582 h 1922906"/>
                <a:gd name="connsiteX24" fmla="*/ 464142 w 1737160"/>
                <a:gd name="connsiteY24" fmla="*/ 647236 h 1922906"/>
                <a:gd name="connsiteX25" fmla="*/ 220574 w 1737160"/>
                <a:gd name="connsiteY25" fmla="*/ 575118 h 1922906"/>
                <a:gd name="connsiteX26" fmla="*/ 249149 w 1737160"/>
                <a:gd name="connsiteY26" fmla="*/ 752011 h 1922906"/>
                <a:gd name="connsiteX27" fmla="*/ 250510 w 1737160"/>
                <a:gd name="connsiteY27" fmla="*/ 889443 h 1922906"/>
                <a:gd name="connsiteX28" fmla="*/ 268199 w 1737160"/>
                <a:gd name="connsiteY28" fmla="*/ 1064975 h 1922906"/>
                <a:gd name="connsiteX29" fmla="*/ 269560 w 1737160"/>
                <a:gd name="connsiteY29" fmla="*/ 1179275 h 1922906"/>
                <a:gd name="connsiteX30" fmla="*/ 284528 w 1737160"/>
                <a:gd name="connsiteY30" fmla="*/ 1260918 h 1922906"/>
                <a:gd name="connsiteX31" fmla="*/ 337595 w 1737160"/>
                <a:gd name="connsiteY31" fmla="*/ 1349364 h 1922906"/>
                <a:gd name="connsiteX32" fmla="*/ 311742 w 1737160"/>
                <a:gd name="connsiteY32" fmla="*/ 1432368 h 1922906"/>
                <a:gd name="connsiteX33" fmla="*/ 235201 w 1737160"/>
                <a:gd name="connsiteY33" fmla="*/ 1509758 h 1922906"/>
                <a:gd name="connsiteX34" fmla="*/ 8303 w 1737160"/>
                <a:gd name="connsiteY34" fmla="*/ 1437811 h 1922906"/>
                <a:gd name="connsiteX35" fmla="*/ 32965 w 1737160"/>
                <a:gd name="connsiteY35" fmla="*/ 1218226 h 1922906"/>
                <a:gd name="connsiteX36" fmla="*/ 20549 w 1737160"/>
                <a:gd name="connsiteY36" fmla="*/ 1100354 h 1922906"/>
                <a:gd name="connsiteX37" fmla="*/ 37557 w 1737160"/>
                <a:gd name="connsiteY37" fmla="*/ 1026364 h 1922906"/>
                <a:gd name="connsiteX38" fmla="*/ 54396 w 1737160"/>
                <a:gd name="connsiteY38" fmla="*/ 867672 h 1922906"/>
                <a:gd name="connsiteX39" fmla="*/ 47424 w 1737160"/>
                <a:gd name="connsiteY39" fmla="*/ 708639 h 1922906"/>
                <a:gd name="connsiteX40" fmla="*/ 92326 w 1737160"/>
                <a:gd name="connsiteY40" fmla="*/ 477316 h 1922906"/>
                <a:gd name="connsiteX41" fmla="*/ 148117 w 1737160"/>
                <a:gd name="connsiteY41" fmla="*/ 378155 h 1922906"/>
                <a:gd name="connsiteX42" fmla="*/ 325349 w 1737160"/>
                <a:gd name="connsiteY42" fmla="*/ 412512 h 1922906"/>
                <a:gd name="connsiteX43" fmla="*/ 460060 w 1737160"/>
                <a:gd name="connsiteY43" fmla="*/ 479868 h 1922906"/>
                <a:gd name="connsiteX44" fmla="*/ 611099 w 1737160"/>
                <a:gd name="connsiteY44" fmla="*/ 537018 h 1922906"/>
                <a:gd name="connsiteX45" fmla="*/ 745810 w 1737160"/>
                <a:gd name="connsiteY45" fmla="*/ 539739 h 1922906"/>
                <a:gd name="connsiteX46" fmla="*/ 856028 w 1737160"/>
                <a:gd name="connsiteY46" fmla="*/ 530214 h 1922906"/>
                <a:gd name="connsiteX47" fmla="*/ 981213 w 1737160"/>
                <a:gd name="connsiteY47" fmla="*/ 513886 h 1922906"/>
                <a:gd name="connsiteX48" fmla="*/ 1110481 w 1737160"/>
                <a:gd name="connsiteY48" fmla="*/ 456736 h 1922906"/>
                <a:gd name="connsiteX49" fmla="*/ 1234306 w 1737160"/>
                <a:gd name="connsiteY49" fmla="*/ 375093 h 1922906"/>
                <a:gd name="connsiteX50" fmla="*/ 1310506 w 1737160"/>
                <a:gd name="connsiteY50" fmla="*/ 320664 h 1922906"/>
                <a:gd name="connsiteX51" fmla="*/ 1375820 w 1737160"/>
                <a:gd name="connsiteY51" fmla="*/ 225414 h 1922906"/>
                <a:gd name="connsiteX52" fmla="*/ 1471070 w 1737160"/>
                <a:gd name="connsiteY52" fmla="*/ 120639 h 1922906"/>
                <a:gd name="connsiteX53" fmla="*/ 1563599 w 1737160"/>
                <a:gd name="connsiteY53" fmla="*/ 2257 h 1922906"/>
                <a:gd name="connsiteX54" fmla="*/ 1722803 w 1737160"/>
                <a:gd name="connsiteY54" fmla="*/ 56686 h 1922906"/>
                <a:gd name="connsiteX55" fmla="*/ 1728245 w 1737160"/>
                <a:gd name="connsiteY55" fmla="*/ 221332 h 1922906"/>
                <a:gd name="connsiteX56" fmla="*/ 1710556 w 1737160"/>
                <a:gd name="connsiteY56" fmla="*/ 356043 h 1922906"/>
                <a:gd name="connsiteX57" fmla="*/ 1684703 w 1737160"/>
                <a:gd name="connsiteY57" fmla="*/ 526132 h 1922906"/>
                <a:gd name="connsiteX58" fmla="*/ 1662931 w 1737160"/>
                <a:gd name="connsiteY58" fmla="*/ 629546 h 1922906"/>
                <a:gd name="connsiteX59" fmla="*/ 1642520 w 1737160"/>
                <a:gd name="connsiteY59" fmla="*/ 726157 h 1922906"/>
                <a:gd name="connsiteX60" fmla="*/ 1644562 w 1737160"/>
                <a:gd name="connsiteY60" fmla="*/ 761366 h 1922906"/>
                <a:gd name="connsiteX61" fmla="*/ 1651705 w 1737160"/>
                <a:gd name="connsiteY61" fmla="*/ 895906 h 1922906"/>
                <a:gd name="connsiteX62" fmla="*/ 1661230 w 1737160"/>
                <a:gd name="connsiteY62" fmla="*/ 1037591 h 1922906"/>
                <a:gd name="connsiteX63" fmla="*/ 1667183 w 1737160"/>
                <a:gd name="connsiteY63" fmla="*/ 1135222 h 1922906"/>
                <a:gd name="connsiteX64" fmla="*/ 1675518 w 1737160"/>
                <a:gd name="connsiteY64" fmla="*/ 1224519 h 1922906"/>
                <a:gd name="connsiteX65" fmla="*/ 1679090 w 1737160"/>
                <a:gd name="connsiteY65" fmla="*/ 1299528 h 1922906"/>
                <a:gd name="connsiteX66" fmla="*/ 1686233 w 1737160"/>
                <a:gd name="connsiteY66" fmla="*/ 1387634 h 1922906"/>
                <a:gd name="connsiteX67" fmla="*/ 1689805 w 1737160"/>
                <a:gd name="connsiteY67" fmla="*/ 1428116 h 1922906"/>
                <a:gd name="connsiteX68" fmla="*/ 1693377 w 1737160"/>
                <a:gd name="connsiteY68" fmla="*/ 1475741 h 1922906"/>
                <a:gd name="connsiteX69" fmla="*/ 1695758 w 1737160"/>
                <a:gd name="connsiteY69" fmla="*/ 1531700 h 1922906"/>
                <a:gd name="connsiteX70" fmla="*/ 1624321 w 1737160"/>
                <a:gd name="connsiteY70" fmla="*/ 1566228 h 1922906"/>
                <a:gd name="connsiteX71" fmla="*/ 1525499 w 1737160"/>
                <a:gd name="connsiteY71" fmla="*/ 1624569 h 1922906"/>
                <a:gd name="connsiteX72" fmla="*/ 1414771 w 1737160"/>
                <a:gd name="connsiteY72" fmla="*/ 1686481 h 1922906"/>
                <a:gd name="connsiteX73" fmla="*/ 1333808 w 1737160"/>
                <a:gd name="connsiteY73" fmla="*/ 1728153 h 1922906"/>
                <a:gd name="connsiteX74" fmla="*/ 1214746 w 1737160"/>
                <a:gd name="connsiteY74" fmla="*/ 1797209 h 1922906"/>
                <a:gd name="connsiteX75" fmla="*/ 1242130 w 1737160"/>
                <a:gd name="connsiteY75" fmla="*/ 1887698 h 1922906"/>
                <a:gd name="connsiteX76" fmla="*/ 1095683 w 1737160"/>
                <a:gd name="connsiteY76" fmla="*/ 1886506 h 1922906"/>
                <a:gd name="connsiteX77" fmla="*/ 970328 w 1737160"/>
                <a:gd name="connsiteY77" fmla="*/ 1922906 h 1922906"/>
                <a:gd name="connsiteX78" fmla="*/ 969069 w 1737160"/>
                <a:gd name="connsiteY78" fmla="*/ 1921817 h 1922906"/>
                <a:gd name="connsiteX79" fmla="*/ 1019314 w 1737160"/>
                <a:gd name="connsiteY79" fmla="*/ 1822042 h 1922906"/>
                <a:gd name="connsiteX0" fmla="*/ 1026930 w 1744776"/>
                <a:gd name="connsiteY0" fmla="*/ 1822042 h 1922906"/>
                <a:gd name="connsiteX1" fmla="*/ 1122179 w 1744776"/>
                <a:gd name="connsiteY1" fmla="*/ 1577964 h 1922906"/>
                <a:gd name="connsiteX2" fmla="*/ 1241922 w 1744776"/>
                <a:gd name="connsiteY2" fmla="*/ 1320789 h 1922906"/>
                <a:gd name="connsiteX3" fmla="*/ 1337172 w 1744776"/>
                <a:gd name="connsiteY3" fmla="*/ 1294936 h 1922906"/>
                <a:gd name="connsiteX4" fmla="*/ 1433783 w 1744776"/>
                <a:gd name="connsiteY4" fmla="*/ 1346643 h 1922906"/>
                <a:gd name="connsiteX5" fmla="*/ 1558969 w 1744776"/>
                <a:gd name="connsiteY5" fmla="*/ 1399711 h 1922906"/>
                <a:gd name="connsiteX6" fmla="*/ 1625644 w 1744776"/>
                <a:gd name="connsiteY6" fmla="*/ 1357529 h 1922906"/>
                <a:gd name="connsiteX7" fmla="*/ 1665104 w 1744776"/>
                <a:gd name="connsiteY7" fmla="*/ 1277246 h 1922906"/>
                <a:gd name="connsiteX8" fmla="*/ 1640611 w 1744776"/>
                <a:gd name="connsiteY8" fmla="*/ 1177914 h 1922906"/>
                <a:gd name="connsiteX9" fmla="*/ 1584822 w 1744776"/>
                <a:gd name="connsiteY9" fmla="*/ 1066336 h 1922906"/>
                <a:gd name="connsiteX10" fmla="*/ 1544001 w 1744776"/>
                <a:gd name="connsiteY10" fmla="*/ 969725 h 1922906"/>
                <a:gd name="connsiteX11" fmla="*/ 1509983 w 1744776"/>
                <a:gd name="connsiteY11" fmla="*/ 863589 h 1922906"/>
                <a:gd name="connsiteX12" fmla="*/ 1503179 w 1744776"/>
                <a:gd name="connsiteY12" fmla="*/ 719354 h 1922906"/>
                <a:gd name="connsiteX13" fmla="*/ 1534476 w 1744776"/>
                <a:gd name="connsiteY13" fmla="*/ 523411 h 1922906"/>
                <a:gd name="connsiteX14" fmla="*/ 1553526 w 1744776"/>
                <a:gd name="connsiteY14" fmla="*/ 403668 h 1922906"/>
                <a:gd name="connsiteX15" fmla="*/ 1603872 w 1744776"/>
                <a:gd name="connsiteY15" fmla="*/ 268957 h 1922906"/>
                <a:gd name="connsiteX16" fmla="*/ 1539919 w 1744776"/>
                <a:gd name="connsiteY16" fmla="*/ 353321 h 1922906"/>
                <a:gd name="connsiteX17" fmla="*/ 1460997 w 1744776"/>
                <a:gd name="connsiteY17" fmla="*/ 459457 h 1922906"/>
                <a:gd name="connsiteX18" fmla="*/ 1386158 w 1744776"/>
                <a:gd name="connsiteY18" fmla="*/ 535657 h 1922906"/>
                <a:gd name="connsiteX19" fmla="*/ 1256890 w 1744776"/>
                <a:gd name="connsiteY19" fmla="*/ 588725 h 1922906"/>
                <a:gd name="connsiteX20" fmla="*/ 1089522 w 1744776"/>
                <a:gd name="connsiteY20" fmla="*/ 675811 h 1922906"/>
                <a:gd name="connsiteX21" fmla="*/ 926236 w 1744776"/>
                <a:gd name="connsiteY21" fmla="*/ 720714 h 1922906"/>
                <a:gd name="connsiteX22" fmla="*/ 742540 w 1744776"/>
                <a:gd name="connsiteY22" fmla="*/ 726157 h 1922906"/>
                <a:gd name="connsiteX23" fmla="*/ 603747 w 1744776"/>
                <a:gd name="connsiteY23" fmla="*/ 697582 h 1922906"/>
                <a:gd name="connsiteX24" fmla="*/ 471758 w 1744776"/>
                <a:gd name="connsiteY24" fmla="*/ 647236 h 1922906"/>
                <a:gd name="connsiteX25" fmla="*/ 228190 w 1744776"/>
                <a:gd name="connsiteY25" fmla="*/ 575118 h 1922906"/>
                <a:gd name="connsiteX26" fmla="*/ 256765 w 1744776"/>
                <a:gd name="connsiteY26" fmla="*/ 752011 h 1922906"/>
                <a:gd name="connsiteX27" fmla="*/ 258126 w 1744776"/>
                <a:gd name="connsiteY27" fmla="*/ 889443 h 1922906"/>
                <a:gd name="connsiteX28" fmla="*/ 275815 w 1744776"/>
                <a:gd name="connsiteY28" fmla="*/ 1064975 h 1922906"/>
                <a:gd name="connsiteX29" fmla="*/ 277176 w 1744776"/>
                <a:gd name="connsiteY29" fmla="*/ 1179275 h 1922906"/>
                <a:gd name="connsiteX30" fmla="*/ 292144 w 1744776"/>
                <a:gd name="connsiteY30" fmla="*/ 1260918 h 1922906"/>
                <a:gd name="connsiteX31" fmla="*/ 345211 w 1744776"/>
                <a:gd name="connsiteY31" fmla="*/ 1349364 h 1922906"/>
                <a:gd name="connsiteX32" fmla="*/ 319358 w 1744776"/>
                <a:gd name="connsiteY32" fmla="*/ 1432368 h 1922906"/>
                <a:gd name="connsiteX33" fmla="*/ 242817 w 1744776"/>
                <a:gd name="connsiteY33" fmla="*/ 1509758 h 1922906"/>
                <a:gd name="connsiteX34" fmla="*/ 15919 w 1744776"/>
                <a:gd name="connsiteY34" fmla="*/ 1437811 h 1922906"/>
                <a:gd name="connsiteX35" fmla="*/ 40581 w 1744776"/>
                <a:gd name="connsiteY35" fmla="*/ 1218226 h 1922906"/>
                <a:gd name="connsiteX36" fmla="*/ 28165 w 1744776"/>
                <a:gd name="connsiteY36" fmla="*/ 1100354 h 1922906"/>
                <a:gd name="connsiteX37" fmla="*/ 45173 w 1744776"/>
                <a:gd name="connsiteY37" fmla="*/ 1026364 h 1922906"/>
                <a:gd name="connsiteX38" fmla="*/ 62012 w 1744776"/>
                <a:gd name="connsiteY38" fmla="*/ 867672 h 1922906"/>
                <a:gd name="connsiteX39" fmla="*/ 55040 w 1744776"/>
                <a:gd name="connsiteY39" fmla="*/ 708639 h 1922906"/>
                <a:gd name="connsiteX40" fmla="*/ 99942 w 1744776"/>
                <a:gd name="connsiteY40" fmla="*/ 477316 h 1922906"/>
                <a:gd name="connsiteX41" fmla="*/ 155733 w 1744776"/>
                <a:gd name="connsiteY41" fmla="*/ 378155 h 1922906"/>
                <a:gd name="connsiteX42" fmla="*/ 332965 w 1744776"/>
                <a:gd name="connsiteY42" fmla="*/ 412512 h 1922906"/>
                <a:gd name="connsiteX43" fmla="*/ 467676 w 1744776"/>
                <a:gd name="connsiteY43" fmla="*/ 479868 h 1922906"/>
                <a:gd name="connsiteX44" fmla="*/ 618715 w 1744776"/>
                <a:gd name="connsiteY44" fmla="*/ 537018 h 1922906"/>
                <a:gd name="connsiteX45" fmla="*/ 753426 w 1744776"/>
                <a:gd name="connsiteY45" fmla="*/ 539739 h 1922906"/>
                <a:gd name="connsiteX46" fmla="*/ 863644 w 1744776"/>
                <a:gd name="connsiteY46" fmla="*/ 530214 h 1922906"/>
                <a:gd name="connsiteX47" fmla="*/ 988829 w 1744776"/>
                <a:gd name="connsiteY47" fmla="*/ 513886 h 1922906"/>
                <a:gd name="connsiteX48" fmla="*/ 1118097 w 1744776"/>
                <a:gd name="connsiteY48" fmla="*/ 456736 h 1922906"/>
                <a:gd name="connsiteX49" fmla="*/ 1241922 w 1744776"/>
                <a:gd name="connsiteY49" fmla="*/ 375093 h 1922906"/>
                <a:gd name="connsiteX50" fmla="*/ 1318122 w 1744776"/>
                <a:gd name="connsiteY50" fmla="*/ 320664 h 1922906"/>
                <a:gd name="connsiteX51" fmla="*/ 1383436 w 1744776"/>
                <a:gd name="connsiteY51" fmla="*/ 225414 h 1922906"/>
                <a:gd name="connsiteX52" fmla="*/ 1478686 w 1744776"/>
                <a:gd name="connsiteY52" fmla="*/ 120639 h 1922906"/>
                <a:gd name="connsiteX53" fmla="*/ 1571215 w 1744776"/>
                <a:gd name="connsiteY53" fmla="*/ 2257 h 1922906"/>
                <a:gd name="connsiteX54" fmla="*/ 1730419 w 1744776"/>
                <a:gd name="connsiteY54" fmla="*/ 56686 h 1922906"/>
                <a:gd name="connsiteX55" fmla="*/ 1735861 w 1744776"/>
                <a:gd name="connsiteY55" fmla="*/ 221332 h 1922906"/>
                <a:gd name="connsiteX56" fmla="*/ 1718172 w 1744776"/>
                <a:gd name="connsiteY56" fmla="*/ 356043 h 1922906"/>
                <a:gd name="connsiteX57" fmla="*/ 1692319 w 1744776"/>
                <a:gd name="connsiteY57" fmla="*/ 526132 h 1922906"/>
                <a:gd name="connsiteX58" fmla="*/ 1670547 w 1744776"/>
                <a:gd name="connsiteY58" fmla="*/ 629546 h 1922906"/>
                <a:gd name="connsiteX59" fmla="*/ 1650136 w 1744776"/>
                <a:gd name="connsiteY59" fmla="*/ 726157 h 1922906"/>
                <a:gd name="connsiteX60" fmla="*/ 1652178 w 1744776"/>
                <a:gd name="connsiteY60" fmla="*/ 761366 h 1922906"/>
                <a:gd name="connsiteX61" fmla="*/ 1659321 w 1744776"/>
                <a:gd name="connsiteY61" fmla="*/ 895906 h 1922906"/>
                <a:gd name="connsiteX62" fmla="*/ 1668846 w 1744776"/>
                <a:gd name="connsiteY62" fmla="*/ 1037591 h 1922906"/>
                <a:gd name="connsiteX63" fmla="*/ 1674799 w 1744776"/>
                <a:gd name="connsiteY63" fmla="*/ 1135222 h 1922906"/>
                <a:gd name="connsiteX64" fmla="*/ 1683134 w 1744776"/>
                <a:gd name="connsiteY64" fmla="*/ 1224519 h 1922906"/>
                <a:gd name="connsiteX65" fmla="*/ 1686706 w 1744776"/>
                <a:gd name="connsiteY65" fmla="*/ 1299528 h 1922906"/>
                <a:gd name="connsiteX66" fmla="*/ 1693849 w 1744776"/>
                <a:gd name="connsiteY66" fmla="*/ 1387634 h 1922906"/>
                <a:gd name="connsiteX67" fmla="*/ 1697421 w 1744776"/>
                <a:gd name="connsiteY67" fmla="*/ 1428116 h 1922906"/>
                <a:gd name="connsiteX68" fmla="*/ 1700993 w 1744776"/>
                <a:gd name="connsiteY68" fmla="*/ 1475741 h 1922906"/>
                <a:gd name="connsiteX69" fmla="*/ 1703374 w 1744776"/>
                <a:gd name="connsiteY69" fmla="*/ 1531700 h 1922906"/>
                <a:gd name="connsiteX70" fmla="*/ 1631937 w 1744776"/>
                <a:gd name="connsiteY70" fmla="*/ 1566228 h 1922906"/>
                <a:gd name="connsiteX71" fmla="*/ 1533115 w 1744776"/>
                <a:gd name="connsiteY71" fmla="*/ 1624569 h 1922906"/>
                <a:gd name="connsiteX72" fmla="*/ 1422387 w 1744776"/>
                <a:gd name="connsiteY72" fmla="*/ 1686481 h 1922906"/>
                <a:gd name="connsiteX73" fmla="*/ 1341424 w 1744776"/>
                <a:gd name="connsiteY73" fmla="*/ 1728153 h 1922906"/>
                <a:gd name="connsiteX74" fmla="*/ 1222362 w 1744776"/>
                <a:gd name="connsiteY74" fmla="*/ 1797209 h 1922906"/>
                <a:gd name="connsiteX75" fmla="*/ 1249746 w 1744776"/>
                <a:gd name="connsiteY75" fmla="*/ 1887698 h 1922906"/>
                <a:gd name="connsiteX76" fmla="*/ 1103299 w 1744776"/>
                <a:gd name="connsiteY76" fmla="*/ 1886506 h 1922906"/>
                <a:gd name="connsiteX77" fmla="*/ 977944 w 1744776"/>
                <a:gd name="connsiteY77" fmla="*/ 1922906 h 1922906"/>
                <a:gd name="connsiteX78" fmla="*/ 976685 w 1744776"/>
                <a:gd name="connsiteY78" fmla="*/ 1921817 h 1922906"/>
                <a:gd name="connsiteX79" fmla="*/ 1026930 w 1744776"/>
                <a:gd name="connsiteY79" fmla="*/ 1822042 h 1922906"/>
                <a:gd name="connsiteX0" fmla="*/ 1030634 w 1748480"/>
                <a:gd name="connsiteY0" fmla="*/ 1822042 h 1922906"/>
                <a:gd name="connsiteX1" fmla="*/ 1125883 w 1748480"/>
                <a:gd name="connsiteY1" fmla="*/ 1577964 h 1922906"/>
                <a:gd name="connsiteX2" fmla="*/ 1245626 w 1748480"/>
                <a:gd name="connsiteY2" fmla="*/ 1320789 h 1922906"/>
                <a:gd name="connsiteX3" fmla="*/ 1340876 w 1748480"/>
                <a:gd name="connsiteY3" fmla="*/ 1294936 h 1922906"/>
                <a:gd name="connsiteX4" fmla="*/ 1437487 w 1748480"/>
                <a:gd name="connsiteY4" fmla="*/ 1346643 h 1922906"/>
                <a:gd name="connsiteX5" fmla="*/ 1562673 w 1748480"/>
                <a:gd name="connsiteY5" fmla="*/ 1399711 h 1922906"/>
                <a:gd name="connsiteX6" fmla="*/ 1629348 w 1748480"/>
                <a:gd name="connsiteY6" fmla="*/ 1357529 h 1922906"/>
                <a:gd name="connsiteX7" fmla="*/ 1668808 w 1748480"/>
                <a:gd name="connsiteY7" fmla="*/ 1277246 h 1922906"/>
                <a:gd name="connsiteX8" fmla="*/ 1644315 w 1748480"/>
                <a:gd name="connsiteY8" fmla="*/ 1177914 h 1922906"/>
                <a:gd name="connsiteX9" fmla="*/ 1588526 w 1748480"/>
                <a:gd name="connsiteY9" fmla="*/ 1066336 h 1922906"/>
                <a:gd name="connsiteX10" fmla="*/ 1547705 w 1748480"/>
                <a:gd name="connsiteY10" fmla="*/ 969725 h 1922906"/>
                <a:gd name="connsiteX11" fmla="*/ 1513687 w 1748480"/>
                <a:gd name="connsiteY11" fmla="*/ 863589 h 1922906"/>
                <a:gd name="connsiteX12" fmla="*/ 1506883 w 1748480"/>
                <a:gd name="connsiteY12" fmla="*/ 719354 h 1922906"/>
                <a:gd name="connsiteX13" fmla="*/ 1538180 w 1748480"/>
                <a:gd name="connsiteY13" fmla="*/ 523411 h 1922906"/>
                <a:gd name="connsiteX14" fmla="*/ 1557230 w 1748480"/>
                <a:gd name="connsiteY14" fmla="*/ 403668 h 1922906"/>
                <a:gd name="connsiteX15" fmla="*/ 1607576 w 1748480"/>
                <a:gd name="connsiteY15" fmla="*/ 268957 h 1922906"/>
                <a:gd name="connsiteX16" fmla="*/ 1543623 w 1748480"/>
                <a:gd name="connsiteY16" fmla="*/ 353321 h 1922906"/>
                <a:gd name="connsiteX17" fmla="*/ 1464701 w 1748480"/>
                <a:gd name="connsiteY17" fmla="*/ 459457 h 1922906"/>
                <a:gd name="connsiteX18" fmla="*/ 1389862 w 1748480"/>
                <a:gd name="connsiteY18" fmla="*/ 535657 h 1922906"/>
                <a:gd name="connsiteX19" fmla="*/ 1260594 w 1748480"/>
                <a:gd name="connsiteY19" fmla="*/ 588725 h 1922906"/>
                <a:gd name="connsiteX20" fmla="*/ 1093226 w 1748480"/>
                <a:gd name="connsiteY20" fmla="*/ 675811 h 1922906"/>
                <a:gd name="connsiteX21" fmla="*/ 929940 w 1748480"/>
                <a:gd name="connsiteY21" fmla="*/ 720714 h 1922906"/>
                <a:gd name="connsiteX22" fmla="*/ 746244 w 1748480"/>
                <a:gd name="connsiteY22" fmla="*/ 726157 h 1922906"/>
                <a:gd name="connsiteX23" fmla="*/ 607451 w 1748480"/>
                <a:gd name="connsiteY23" fmla="*/ 697582 h 1922906"/>
                <a:gd name="connsiteX24" fmla="*/ 475462 w 1748480"/>
                <a:gd name="connsiteY24" fmla="*/ 647236 h 1922906"/>
                <a:gd name="connsiteX25" fmla="*/ 231894 w 1748480"/>
                <a:gd name="connsiteY25" fmla="*/ 575118 h 1922906"/>
                <a:gd name="connsiteX26" fmla="*/ 260469 w 1748480"/>
                <a:gd name="connsiteY26" fmla="*/ 752011 h 1922906"/>
                <a:gd name="connsiteX27" fmla="*/ 261830 w 1748480"/>
                <a:gd name="connsiteY27" fmla="*/ 889443 h 1922906"/>
                <a:gd name="connsiteX28" fmla="*/ 279519 w 1748480"/>
                <a:gd name="connsiteY28" fmla="*/ 1064975 h 1922906"/>
                <a:gd name="connsiteX29" fmla="*/ 280880 w 1748480"/>
                <a:gd name="connsiteY29" fmla="*/ 1179275 h 1922906"/>
                <a:gd name="connsiteX30" fmla="*/ 295848 w 1748480"/>
                <a:gd name="connsiteY30" fmla="*/ 1260918 h 1922906"/>
                <a:gd name="connsiteX31" fmla="*/ 348915 w 1748480"/>
                <a:gd name="connsiteY31" fmla="*/ 1349364 h 1922906"/>
                <a:gd name="connsiteX32" fmla="*/ 323062 w 1748480"/>
                <a:gd name="connsiteY32" fmla="*/ 1432368 h 1922906"/>
                <a:gd name="connsiteX33" fmla="*/ 246521 w 1748480"/>
                <a:gd name="connsiteY33" fmla="*/ 1509758 h 1922906"/>
                <a:gd name="connsiteX34" fmla="*/ 19623 w 1748480"/>
                <a:gd name="connsiteY34" fmla="*/ 1437811 h 1922906"/>
                <a:gd name="connsiteX35" fmla="*/ 44285 w 1748480"/>
                <a:gd name="connsiteY35" fmla="*/ 1218226 h 1922906"/>
                <a:gd name="connsiteX36" fmla="*/ 31869 w 1748480"/>
                <a:gd name="connsiteY36" fmla="*/ 1100354 h 1922906"/>
                <a:gd name="connsiteX37" fmla="*/ 48877 w 1748480"/>
                <a:gd name="connsiteY37" fmla="*/ 1026364 h 1922906"/>
                <a:gd name="connsiteX38" fmla="*/ 65716 w 1748480"/>
                <a:gd name="connsiteY38" fmla="*/ 867672 h 1922906"/>
                <a:gd name="connsiteX39" fmla="*/ 58744 w 1748480"/>
                <a:gd name="connsiteY39" fmla="*/ 708639 h 1922906"/>
                <a:gd name="connsiteX40" fmla="*/ 103646 w 1748480"/>
                <a:gd name="connsiteY40" fmla="*/ 477316 h 1922906"/>
                <a:gd name="connsiteX41" fmla="*/ 159437 w 1748480"/>
                <a:gd name="connsiteY41" fmla="*/ 378155 h 1922906"/>
                <a:gd name="connsiteX42" fmla="*/ 336669 w 1748480"/>
                <a:gd name="connsiteY42" fmla="*/ 412512 h 1922906"/>
                <a:gd name="connsiteX43" fmla="*/ 471380 w 1748480"/>
                <a:gd name="connsiteY43" fmla="*/ 479868 h 1922906"/>
                <a:gd name="connsiteX44" fmla="*/ 622419 w 1748480"/>
                <a:gd name="connsiteY44" fmla="*/ 537018 h 1922906"/>
                <a:gd name="connsiteX45" fmla="*/ 757130 w 1748480"/>
                <a:gd name="connsiteY45" fmla="*/ 539739 h 1922906"/>
                <a:gd name="connsiteX46" fmla="*/ 867348 w 1748480"/>
                <a:gd name="connsiteY46" fmla="*/ 530214 h 1922906"/>
                <a:gd name="connsiteX47" fmla="*/ 992533 w 1748480"/>
                <a:gd name="connsiteY47" fmla="*/ 513886 h 1922906"/>
                <a:gd name="connsiteX48" fmla="*/ 1121801 w 1748480"/>
                <a:gd name="connsiteY48" fmla="*/ 456736 h 1922906"/>
                <a:gd name="connsiteX49" fmla="*/ 1245626 w 1748480"/>
                <a:gd name="connsiteY49" fmla="*/ 375093 h 1922906"/>
                <a:gd name="connsiteX50" fmla="*/ 1321826 w 1748480"/>
                <a:gd name="connsiteY50" fmla="*/ 320664 h 1922906"/>
                <a:gd name="connsiteX51" fmla="*/ 1387140 w 1748480"/>
                <a:gd name="connsiteY51" fmla="*/ 225414 h 1922906"/>
                <a:gd name="connsiteX52" fmla="*/ 1482390 w 1748480"/>
                <a:gd name="connsiteY52" fmla="*/ 120639 h 1922906"/>
                <a:gd name="connsiteX53" fmla="*/ 1574919 w 1748480"/>
                <a:gd name="connsiteY53" fmla="*/ 2257 h 1922906"/>
                <a:gd name="connsiteX54" fmla="*/ 1734123 w 1748480"/>
                <a:gd name="connsiteY54" fmla="*/ 56686 h 1922906"/>
                <a:gd name="connsiteX55" fmla="*/ 1739565 w 1748480"/>
                <a:gd name="connsiteY55" fmla="*/ 221332 h 1922906"/>
                <a:gd name="connsiteX56" fmla="*/ 1721876 w 1748480"/>
                <a:gd name="connsiteY56" fmla="*/ 356043 h 1922906"/>
                <a:gd name="connsiteX57" fmla="*/ 1696023 w 1748480"/>
                <a:gd name="connsiteY57" fmla="*/ 526132 h 1922906"/>
                <a:gd name="connsiteX58" fmla="*/ 1674251 w 1748480"/>
                <a:gd name="connsiteY58" fmla="*/ 629546 h 1922906"/>
                <a:gd name="connsiteX59" fmla="*/ 1653840 w 1748480"/>
                <a:gd name="connsiteY59" fmla="*/ 726157 h 1922906"/>
                <a:gd name="connsiteX60" fmla="*/ 1655882 w 1748480"/>
                <a:gd name="connsiteY60" fmla="*/ 761366 h 1922906"/>
                <a:gd name="connsiteX61" fmla="*/ 1663025 w 1748480"/>
                <a:gd name="connsiteY61" fmla="*/ 895906 h 1922906"/>
                <a:gd name="connsiteX62" fmla="*/ 1672550 w 1748480"/>
                <a:gd name="connsiteY62" fmla="*/ 1037591 h 1922906"/>
                <a:gd name="connsiteX63" fmla="*/ 1678503 w 1748480"/>
                <a:gd name="connsiteY63" fmla="*/ 1135222 h 1922906"/>
                <a:gd name="connsiteX64" fmla="*/ 1686838 w 1748480"/>
                <a:gd name="connsiteY64" fmla="*/ 1224519 h 1922906"/>
                <a:gd name="connsiteX65" fmla="*/ 1690410 w 1748480"/>
                <a:gd name="connsiteY65" fmla="*/ 1299528 h 1922906"/>
                <a:gd name="connsiteX66" fmla="*/ 1697553 w 1748480"/>
                <a:gd name="connsiteY66" fmla="*/ 1387634 h 1922906"/>
                <a:gd name="connsiteX67" fmla="*/ 1701125 w 1748480"/>
                <a:gd name="connsiteY67" fmla="*/ 1428116 h 1922906"/>
                <a:gd name="connsiteX68" fmla="*/ 1704697 w 1748480"/>
                <a:gd name="connsiteY68" fmla="*/ 1475741 h 1922906"/>
                <a:gd name="connsiteX69" fmla="*/ 1707078 w 1748480"/>
                <a:gd name="connsiteY69" fmla="*/ 1531700 h 1922906"/>
                <a:gd name="connsiteX70" fmla="*/ 1635641 w 1748480"/>
                <a:gd name="connsiteY70" fmla="*/ 1566228 h 1922906"/>
                <a:gd name="connsiteX71" fmla="*/ 1536819 w 1748480"/>
                <a:gd name="connsiteY71" fmla="*/ 1624569 h 1922906"/>
                <a:gd name="connsiteX72" fmla="*/ 1426091 w 1748480"/>
                <a:gd name="connsiteY72" fmla="*/ 1686481 h 1922906"/>
                <a:gd name="connsiteX73" fmla="*/ 1345128 w 1748480"/>
                <a:gd name="connsiteY73" fmla="*/ 1728153 h 1922906"/>
                <a:gd name="connsiteX74" fmla="*/ 1226066 w 1748480"/>
                <a:gd name="connsiteY74" fmla="*/ 1797209 h 1922906"/>
                <a:gd name="connsiteX75" fmla="*/ 1253450 w 1748480"/>
                <a:gd name="connsiteY75" fmla="*/ 1887698 h 1922906"/>
                <a:gd name="connsiteX76" fmla="*/ 1107003 w 1748480"/>
                <a:gd name="connsiteY76" fmla="*/ 1886506 h 1922906"/>
                <a:gd name="connsiteX77" fmla="*/ 981648 w 1748480"/>
                <a:gd name="connsiteY77" fmla="*/ 1922906 h 1922906"/>
                <a:gd name="connsiteX78" fmla="*/ 980389 w 1748480"/>
                <a:gd name="connsiteY78" fmla="*/ 1921817 h 1922906"/>
                <a:gd name="connsiteX79" fmla="*/ 1030634 w 1748480"/>
                <a:gd name="connsiteY79" fmla="*/ 1822042 h 1922906"/>
                <a:gd name="connsiteX0" fmla="*/ 1020742 w 1738588"/>
                <a:gd name="connsiteY0" fmla="*/ 1822042 h 1922906"/>
                <a:gd name="connsiteX1" fmla="*/ 1115991 w 1738588"/>
                <a:gd name="connsiteY1" fmla="*/ 1577964 h 1922906"/>
                <a:gd name="connsiteX2" fmla="*/ 1235734 w 1738588"/>
                <a:gd name="connsiteY2" fmla="*/ 1320789 h 1922906"/>
                <a:gd name="connsiteX3" fmla="*/ 1330984 w 1738588"/>
                <a:gd name="connsiteY3" fmla="*/ 1294936 h 1922906"/>
                <a:gd name="connsiteX4" fmla="*/ 1427595 w 1738588"/>
                <a:gd name="connsiteY4" fmla="*/ 1346643 h 1922906"/>
                <a:gd name="connsiteX5" fmla="*/ 1552781 w 1738588"/>
                <a:gd name="connsiteY5" fmla="*/ 1399711 h 1922906"/>
                <a:gd name="connsiteX6" fmla="*/ 1619456 w 1738588"/>
                <a:gd name="connsiteY6" fmla="*/ 1357529 h 1922906"/>
                <a:gd name="connsiteX7" fmla="*/ 1658916 w 1738588"/>
                <a:gd name="connsiteY7" fmla="*/ 1277246 h 1922906"/>
                <a:gd name="connsiteX8" fmla="*/ 1634423 w 1738588"/>
                <a:gd name="connsiteY8" fmla="*/ 1177914 h 1922906"/>
                <a:gd name="connsiteX9" fmla="*/ 1578634 w 1738588"/>
                <a:gd name="connsiteY9" fmla="*/ 1066336 h 1922906"/>
                <a:gd name="connsiteX10" fmla="*/ 1537813 w 1738588"/>
                <a:gd name="connsiteY10" fmla="*/ 969725 h 1922906"/>
                <a:gd name="connsiteX11" fmla="*/ 1503795 w 1738588"/>
                <a:gd name="connsiteY11" fmla="*/ 863589 h 1922906"/>
                <a:gd name="connsiteX12" fmla="*/ 1496991 w 1738588"/>
                <a:gd name="connsiteY12" fmla="*/ 719354 h 1922906"/>
                <a:gd name="connsiteX13" fmla="*/ 1528288 w 1738588"/>
                <a:gd name="connsiteY13" fmla="*/ 523411 h 1922906"/>
                <a:gd name="connsiteX14" fmla="*/ 1547338 w 1738588"/>
                <a:gd name="connsiteY14" fmla="*/ 403668 h 1922906"/>
                <a:gd name="connsiteX15" fmla="*/ 1597684 w 1738588"/>
                <a:gd name="connsiteY15" fmla="*/ 268957 h 1922906"/>
                <a:gd name="connsiteX16" fmla="*/ 1533731 w 1738588"/>
                <a:gd name="connsiteY16" fmla="*/ 353321 h 1922906"/>
                <a:gd name="connsiteX17" fmla="*/ 1454809 w 1738588"/>
                <a:gd name="connsiteY17" fmla="*/ 459457 h 1922906"/>
                <a:gd name="connsiteX18" fmla="*/ 1379970 w 1738588"/>
                <a:gd name="connsiteY18" fmla="*/ 535657 h 1922906"/>
                <a:gd name="connsiteX19" fmla="*/ 1250702 w 1738588"/>
                <a:gd name="connsiteY19" fmla="*/ 588725 h 1922906"/>
                <a:gd name="connsiteX20" fmla="*/ 1083334 w 1738588"/>
                <a:gd name="connsiteY20" fmla="*/ 675811 h 1922906"/>
                <a:gd name="connsiteX21" fmla="*/ 920048 w 1738588"/>
                <a:gd name="connsiteY21" fmla="*/ 720714 h 1922906"/>
                <a:gd name="connsiteX22" fmla="*/ 736352 w 1738588"/>
                <a:gd name="connsiteY22" fmla="*/ 726157 h 1922906"/>
                <a:gd name="connsiteX23" fmla="*/ 597559 w 1738588"/>
                <a:gd name="connsiteY23" fmla="*/ 697582 h 1922906"/>
                <a:gd name="connsiteX24" fmla="*/ 465570 w 1738588"/>
                <a:gd name="connsiteY24" fmla="*/ 647236 h 1922906"/>
                <a:gd name="connsiteX25" fmla="*/ 222002 w 1738588"/>
                <a:gd name="connsiteY25" fmla="*/ 575118 h 1922906"/>
                <a:gd name="connsiteX26" fmla="*/ 250577 w 1738588"/>
                <a:gd name="connsiteY26" fmla="*/ 752011 h 1922906"/>
                <a:gd name="connsiteX27" fmla="*/ 251938 w 1738588"/>
                <a:gd name="connsiteY27" fmla="*/ 889443 h 1922906"/>
                <a:gd name="connsiteX28" fmla="*/ 269627 w 1738588"/>
                <a:gd name="connsiteY28" fmla="*/ 1064975 h 1922906"/>
                <a:gd name="connsiteX29" fmla="*/ 270988 w 1738588"/>
                <a:gd name="connsiteY29" fmla="*/ 1179275 h 1922906"/>
                <a:gd name="connsiteX30" fmla="*/ 285956 w 1738588"/>
                <a:gd name="connsiteY30" fmla="*/ 1260918 h 1922906"/>
                <a:gd name="connsiteX31" fmla="*/ 339023 w 1738588"/>
                <a:gd name="connsiteY31" fmla="*/ 1349364 h 1922906"/>
                <a:gd name="connsiteX32" fmla="*/ 313170 w 1738588"/>
                <a:gd name="connsiteY32" fmla="*/ 1432368 h 1922906"/>
                <a:gd name="connsiteX33" fmla="*/ 236629 w 1738588"/>
                <a:gd name="connsiteY33" fmla="*/ 1509758 h 1922906"/>
                <a:gd name="connsiteX34" fmla="*/ 24019 w 1738588"/>
                <a:gd name="connsiteY34" fmla="*/ 1453289 h 1922906"/>
                <a:gd name="connsiteX35" fmla="*/ 34393 w 1738588"/>
                <a:gd name="connsiteY35" fmla="*/ 1218226 h 1922906"/>
                <a:gd name="connsiteX36" fmla="*/ 21977 w 1738588"/>
                <a:gd name="connsiteY36" fmla="*/ 1100354 h 1922906"/>
                <a:gd name="connsiteX37" fmla="*/ 38985 w 1738588"/>
                <a:gd name="connsiteY37" fmla="*/ 1026364 h 1922906"/>
                <a:gd name="connsiteX38" fmla="*/ 55824 w 1738588"/>
                <a:gd name="connsiteY38" fmla="*/ 867672 h 1922906"/>
                <a:gd name="connsiteX39" fmla="*/ 48852 w 1738588"/>
                <a:gd name="connsiteY39" fmla="*/ 708639 h 1922906"/>
                <a:gd name="connsiteX40" fmla="*/ 93754 w 1738588"/>
                <a:gd name="connsiteY40" fmla="*/ 477316 h 1922906"/>
                <a:gd name="connsiteX41" fmla="*/ 149545 w 1738588"/>
                <a:gd name="connsiteY41" fmla="*/ 378155 h 1922906"/>
                <a:gd name="connsiteX42" fmla="*/ 326777 w 1738588"/>
                <a:gd name="connsiteY42" fmla="*/ 412512 h 1922906"/>
                <a:gd name="connsiteX43" fmla="*/ 461488 w 1738588"/>
                <a:gd name="connsiteY43" fmla="*/ 479868 h 1922906"/>
                <a:gd name="connsiteX44" fmla="*/ 612527 w 1738588"/>
                <a:gd name="connsiteY44" fmla="*/ 537018 h 1922906"/>
                <a:gd name="connsiteX45" fmla="*/ 747238 w 1738588"/>
                <a:gd name="connsiteY45" fmla="*/ 539739 h 1922906"/>
                <a:gd name="connsiteX46" fmla="*/ 857456 w 1738588"/>
                <a:gd name="connsiteY46" fmla="*/ 530214 h 1922906"/>
                <a:gd name="connsiteX47" fmla="*/ 982641 w 1738588"/>
                <a:gd name="connsiteY47" fmla="*/ 513886 h 1922906"/>
                <a:gd name="connsiteX48" fmla="*/ 1111909 w 1738588"/>
                <a:gd name="connsiteY48" fmla="*/ 456736 h 1922906"/>
                <a:gd name="connsiteX49" fmla="*/ 1235734 w 1738588"/>
                <a:gd name="connsiteY49" fmla="*/ 375093 h 1922906"/>
                <a:gd name="connsiteX50" fmla="*/ 1311934 w 1738588"/>
                <a:gd name="connsiteY50" fmla="*/ 320664 h 1922906"/>
                <a:gd name="connsiteX51" fmla="*/ 1377248 w 1738588"/>
                <a:gd name="connsiteY51" fmla="*/ 225414 h 1922906"/>
                <a:gd name="connsiteX52" fmla="*/ 1472498 w 1738588"/>
                <a:gd name="connsiteY52" fmla="*/ 120639 h 1922906"/>
                <a:gd name="connsiteX53" fmla="*/ 1565027 w 1738588"/>
                <a:gd name="connsiteY53" fmla="*/ 2257 h 1922906"/>
                <a:gd name="connsiteX54" fmla="*/ 1724231 w 1738588"/>
                <a:gd name="connsiteY54" fmla="*/ 56686 h 1922906"/>
                <a:gd name="connsiteX55" fmla="*/ 1729673 w 1738588"/>
                <a:gd name="connsiteY55" fmla="*/ 221332 h 1922906"/>
                <a:gd name="connsiteX56" fmla="*/ 1711984 w 1738588"/>
                <a:gd name="connsiteY56" fmla="*/ 356043 h 1922906"/>
                <a:gd name="connsiteX57" fmla="*/ 1686131 w 1738588"/>
                <a:gd name="connsiteY57" fmla="*/ 526132 h 1922906"/>
                <a:gd name="connsiteX58" fmla="*/ 1664359 w 1738588"/>
                <a:gd name="connsiteY58" fmla="*/ 629546 h 1922906"/>
                <a:gd name="connsiteX59" fmla="*/ 1643948 w 1738588"/>
                <a:gd name="connsiteY59" fmla="*/ 726157 h 1922906"/>
                <a:gd name="connsiteX60" fmla="*/ 1645990 w 1738588"/>
                <a:gd name="connsiteY60" fmla="*/ 761366 h 1922906"/>
                <a:gd name="connsiteX61" fmla="*/ 1653133 w 1738588"/>
                <a:gd name="connsiteY61" fmla="*/ 895906 h 1922906"/>
                <a:gd name="connsiteX62" fmla="*/ 1662658 w 1738588"/>
                <a:gd name="connsiteY62" fmla="*/ 1037591 h 1922906"/>
                <a:gd name="connsiteX63" fmla="*/ 1668611 w 1738588"/>
                <a:gd name="connsiteY63" fmla="*/ 1135222 h 1922906"/>
                <a:gd name="connsiteX64" fmla="*/ 1676946 w 1738588"/>
                <a:gd name="connsiteY64" fmla="*/ 1224519 h 1922906"/>
                <a:gd name="connsiteX65" fmla="*/ 1680518 w 1738588"/>
                <a:gd name="connsiteY65" fmla="*/ 1299528 h 1922906"/>
                <a:gd name="connsiteX66" fmla="*/ 1687661 w 1738588"/>
                <a:gd name="connsiteY66" fmla="*/ 1387634 h 1922906"/>
                <a:gd name="connsiteX67" fmla="*/ 1691233 w 1738588"/>
                <a:gd name="connsiteY67" fmla="*/ 1428116 h 1922906"/>
                <a:gd name="connsiteX68" fmla="*/ 1694805 w 1738588"/>
                <a:gd name="connsiteY68" fmla="*/ 1475741 h 1922906"/>
                <a:gd name="connsiteX69" fmla="*/ 1697186 w 1738588"/>
                <a:gd name="connsiteY69" fmla="*/ 1531700 h 1922906"/>
                <a:gd name="connsiteX70" fmla="*/ 1625749 w 1738588"/>
                <a:gd name="connsiteY70" fmla="*/ 1566228 h 1922906"/>
                <a:gd name="connsiteX71" fmla="*/ 1526927 w 1738588"/>
                <a:gd name="connsiteY71" fmla="*/ 1624569 h 1922906"/>
                <a:gd name="connsiteX72" fmla="*/ 1416199 w 1738588"/>
                <a:gd name="connsiteY72" fmla="*/ 1686481 h 1922906"/>
                <a:gd name="connsiteX73" fmla="*/ 1335236 w 1738588"/>
                <a:gd name="connsiteY73" fmla="*/ 1728153 h 1922906"/>
                <a:gd name="connsiteX74" fmla="*/ 1216174 w 1738588"/>
                <a:gd name="connsiteY74" fmla="*/ 1797209 h 1922906"/>
                <a:gd name="connsiteX75" fmla="*/ 1243558 w 1738588"/>
                <a:gd name="connsiteY75" fmla="*/ 1887698 h 1922906"/>
                <a:gd name="connsiteX76" fmla="*/ 1097111 w 1738588"/>
                <a:gd name="connsiteY76" fmla="*/ 1886506 h 1922906"/>
                <a:gd name="connsiteX77" fmla="*/ 971756 w 1738588"/>
                <a:gd name="connsiteY77" fmla="*/ 1922906 h 1922906"/>
                <a:gd name="connsiteX78" fmla="*/ 970497 w 1738588"/>
                <a:gd name="connsiteY78" fmla="*/ 1921817 h 1922906"/>
                <a:gd name="connsiteX79" fmla="*/ 1020742 w 1738588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36602 w 1748413"/>
                <a:gd name="connsiteY42" fmla="*/ 412512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36602 w 1748413"/>
                <a:gd name="connsiteY42" fmla="*/ 412512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31877 w 1748413"/>
                <a:gd name="connsiteY44" fmla="*/ 523921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31877 w 1748413"/>
                <a:gd name="connsiteY44" fmla="*/ 523921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83854 w 1748413"/>
                <a:gd name="connsiteY4" fmla="*/ 1391887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83854 w 1748413"/>
                <a:gd name="connsiteY4" fmla="*/ 1381172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04594 w 1748413"/>
                <a:gd name="connsiteY4" fmla="*/ 1319768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1000563 w 1748413"/>
                <a:gd name="connsiteY79" fmla="*/ 1877764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1004135 w 1748413"/>
                <a:gd name="connsiteY79" fmla="*/ 186585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891802"/>
                <a:gd name="connsiteX1" fmla="*/ 1125816 w 1748413"/>
                <a:gd name="connsiteY1" fmla="*/ 1577964 h 1891802"/>
                <a:gd name="connsiteX2" fmla="*/ 1245559 w 1748413"/>
                <a:gd name="connsiteY2" fmla="*/ 1320789 h 1891802"/>
                <a:gd name="connsiteX3" fmla="*/ 1340809 w 1748413"/>
                <a:gd name="connsiteY3" fmla="*/ 1294936 h 1891802"/>
                <a:gd name="connsiteX4" fmla="*/ 1436741 w 1748413"/>
                <a:gd name="connsiteY4" fmla="*/ 1341199 h 1891802"/>
                <a:gd name="connsiteX5" fmla="*/ 1483854 w 1748413"/>
                <a:gd name="connsiteY5" fmla="*/ 1381172 h 1891802"/>
                <a:gd name="connsiteX6" fmla="*/ 1562606 w 1748413"/>
                <a:gd name="connsiteY6" fmla="*/ 1399711 h 1891802"/>
                <a:gd name="connsiteX7" fmla="*/ 1629281 w 1748413"/>
                <a:gd name="connsiteY7" fmla="*/ 1357529 h 1891802"/>
                <a:gd name="connsiteX8" fmla="*/ 1668741 w 1748413"/>
                <a:gd name="connsiteY8" fmla="*/ 1277246 h 1891802"/>
                <a:gd name="connsiteX9" fmla="*/ 1644248 w 1748413"/>
                <a:gd name="connsiteY9" fmla="*/ 1177914 h 1891802"/>
                <a:gd name="connsiteX10" fmla="*/ 1588459 w 1748413"/>
                <a:gd name="connsiteY10" fmla="*/ 1066336 h 1891802"/>
                <a:gd name="connsiteX11" fmla="*/ 1547638 w 1748413"/>
                <a:gd name="connsiteY11" fmla="*/ 969725 h 1891802"/>
                <a:gd name="connsiteX12" fmla="*/ 1513620 w 1748413"/>
                <a:gd name="connsiteY12" fmla="*/ 863589 h 1891802"/>
                <a:gd name="connsiteX13" fmla="*/ 1510388 w 1748413"/>
                <a:gd name="connsiteY13" fmla="*/ 722926 h 1891802"/>
                <a:gd name="connsiteX14" fmla="*/ 1536922 w 1748413"/>
                <a:gd name="connsiteY14" fmla="*/ 523411 h 1891802"/>
                <a:gd name="connsiteX15" fmla="*/ 1557163 w 1748413"/>
                <a:gd name="connsiteY15" fmla="*/ 403668 h 1891802"/>
                <a:gd name="connsiteX16" fmla="*/ 1607509 w 1748413"/>
                <a:gd name="connsiteY16" fmla="*/ 268957 h 1891802"/>
                <a:gd name="connsiteX17" fmla="*/ 1543556 w 1748413"/>
                <a:gd name="connsiteY17" fmla="*/ 353321 h 1891802"/>
                <a:gd name="connsiteX18" fmla="*/ 1464634 w 1748413"/>
                <a:gd name="connsiteY18" fmla="*/ 459457 h 1891802"/>
                <a:gd name="connsiteX19" fmla="*/ 1389795 w 1748413"/>
                <a:gd name="connsiteY19" fmla="*/ 535657 h 1891802"/>
                <a:gd name="connsiteX20" fmla="*/ 1260527 w 1748413"/>
                <a:gd name="connsiteY20" fmla="*/ 588725 h 1891802"/>
                <a:gd name="connsiteX21" fmla="*/ 1080062 w 1748413"/>
                <a:gd name="connsiteY21" fmla="*/ 668667 h 1891802"/>
                <a:gd name="connsiteX22" fmla="*/ 926301 w 1748413"/>
                <a:gd name="connsiteY22" fmla="*/ 708807 h 1891802"/>
                <a:gd name="connsiteX23" fmla="*/ 746177 w 1748413"/>
                <a:gd name="connsiteY23" fmla="*/ 726157 h 1891802"/>
                <a:gd name="connsiteX24" fmla="*/ 608575 w 1748413"/>
                <a:gd name="connsiteY24" fmla="*/ 690438 h 1891802"/>
                <a:gd name="connsiteX25" fmla="*/ 475395 w 1748413"/>
                <a:gd name="connsiteY25" fmla="*/ 647236 h 1891802"/>
                <a:gd name="connsiteX26" fmla="*/ 231827 w 1748413"/>
                <a:gd name="connsiteY26" fmla="*/ 575118 h 1891802"/>
                <a:gd name="connsiteX27" fmla="*/ 253259 w 1748413"/>
                <a:gd name="connsiteY27" fmla="*/ 755583 h 1891802"/>
                <a:gd name="connsiteX28" fmla="*/ 254620 w 1748413"/>
                <a:gd name="connsiteY28" fmla="*/ 900158 h 1891802"/>
                <a:gd name="connsiteX29" fmla="*/ 279452 w 1748413"/>
                <a:gd name="connsiteY29" fmla="*/ 1064975 h 1891802"/>
                <a:gd name="connsiteX30" fmla="*/ 280813 w 1748413"/>
                <a:gd name="connsiteY30" fmla="*/ 1179275 h 1891802"/>
                <a:gd name="connsiteX31" fmla="*/ 295781 w 1748413"/>
                <a:gd name="connsiteY31" fmla="*/ 1260918 h 1891802"/>
                <a:gd name="connsiteX32" fmla="*/ 348848 w 1748413"/>
                <a:gd name="connsiteY32" fmla="*/ 1349364 h 1891802"/>
                <a:gd name="connsiteX33" fmla="*/ 322995 w 1748413"/>
                <a:gd name="connsiteY33" fmla="*/ 1432368 h 1891802"/>
                <a:gd name="connsiteX34" fmla="*/ 246454 w 1748413"/>
                <a:gd name="connsiteY34" fmla="*/ 1509758 h 1891802"/>
                <a:gd name="connsiteX35" fmla="*/ 33844 w 1748413"/>
                <a:gd name="connsiteY35" fmla="*/ 1453289 h 1891802"/>
                <a:gd name="connsiteX36" fmla="*/ 44218 w 1748413"/>
                <a:gd name="connsiteY36" fmla="*/ 1218226 h 1891802"/>
                <a:gd name="connsiteX37" fmla="*/ 31802 w 1748413"/>
                <a:gd name="connsiteY37" fmla="*/ 1100354 h 1891802"/>
                <a:gd name="connsiteX38" fmla="*/ 48810 w 1748413"/>
                <a:gd name="connsiteY38" fmla="*/ 1026364 h 1891802"/>
                <a:gd name="connsiteX39" fmla="*/ 65649 w 1748413"/>
                <a:gd name="connsiteY39" fmla="*/ 867672 h 1891802"/>
                <a:gd name="connsiteX40" fmla="*/ 58677 w 1748413"/>
                <a:gd name="connsiteY40" fmla="*/ 708639 h 1891802"/>
                <a:gd name="connsiteX41" fmla="*/ 103579 w 1748413"/>
                <a:gd name="connsiteY41" fmla="*/ 477316 h 1891802"/>
                <a:gd name="connsiteX42" fmla="*/ 159370 w 1748413"/>
                <a:gd name="connsiteY42" fmla="*/ 378155 h 1891802"/>
                <a:gd name="connsiteX43" fmla="*/ 300883 w 1748413"/>
                <a:gd name="connsiteY43" fmla="*/ 426800 h 1891802"/>
                <a:gd name="connsiteX44" fmla="*/ 471313 w 1748413"/>
                <a:gd name="connsiteY44" fmla="*/ 479868 h 1891802"/>
                <a:gd name="connsiteX45" fmla="*/ 625924 w 1748413"/>
                <a:gd name="connsiteY45" fmla="*/ 535827 h 1891802"/>
                <a:gd name="connsiteX46" fmla="*/ 757063 w 1748413"/>
                <a:gd name="connsiteY46" fmla="*/ 539739 h 1891802"/>
                <a:gd name="connsiteX47" fmla="*/ 867281 w 1748413"/>
                <a:gd name="connsiteY47" fmla="*/ 530214 h 1891802"/>
                <a:gd name="connsiteX48" fmla="*/ 992466 w 1748413"/>
                <a:gd name="connsiteY48" fmla="*/ 513886 h 1891802"/>
                <a:gd name="connsiteX49" fmla="*/ 1121734 w 1748413"/>
                <a:gd name="connsiteY49" fmla="*/ 456736 h 1891802"/>
                <a:gd name="connsiteX50" fmla="*/ 1245559 w 1748413"/>
                <a:gd name="connsiteY50" fmla="*/ 375093 h 1891802"/>
                <a:gd name="connsiteX51" fmla="*/ 1321759 w 1748413"/>
                <a:gd name="connsiteY51" fmla="*/ 320664 h 1891802"/>
                <a:gd name="connsiteX52" fmla="*/ 1387073 w 1748413"/>
                <a:gd name="connsiteY52" fmla="*/ 225414 h 1891802"/>
                <a:gd name="connsiteX53" fmla="*/ 1482323 w 1748413"/>
                <a:gd name="connsiteY53" fmla="*/ 120639 h 1891802"/>
                <a:gd name="connsiteX54" fmla="*/ 1574852 w 1748413"/>
                <a:gd name="connsiteY54" fmla="*/ 2257 h 1891802"/>
                <a:gd name="connsiteX55" fmla="*/ 1734056 w 1748413"/>
                <a:gd name="connsiteY55" fmla="*/ 56686 h 1891802"/>
                <a:gd name="connsiteX56" fmla="*/ 1739498 w 1748413"/>
                <a:gd name="connsiteY56" fmla="*/ 221332 h 1891802"/>
                <a:gd name="connsiteX57" fmla="*/ 1721809 w 1748413"/>
                <a:gd name="connsiteY57" fmla="*/ 356043 h 1891802"/>
                <a:gd name="connsiteX58" fmla="*/ 1695956 w 1748413"/>
                <a:gd name="connsiteY58" fmla="*/ 526132 h 1891802"/>
                <a:gd name="connsiteX59" fmla="*/ 1674184 w 1748413"/>
                <a:gd name="connsiteY59" fmla="*/ 629546 h 1891802"/>
                <a:gd name="connsiteX60" fmla="*/ 1653773 w 1748413"/>
                <a:gd name="connsiteY60" fmla="*/ 726157 h 1891802"/>
                <a:gd name="connsiteX61" fmla="*/ 1655815 w 1748413"/>
                <a:gd name="connsiteY61" fmla="*/ 761366 h 1891802"/>
                <a:gd name="connsiteX62" fmla="*/ 1662958 w 1748413"/>
                <a:gd name="connsiteY62" fmla="*/ 895906 h 1891802"/>
                <a:gd name="connsiteX63" fmla="*/ 1672483 w 1748413"/>
                <a:gd name="connsiteY63" fmla="*/ 1037591 h 1891802"/>
                <a:gd name="connsiteX64" fmla="*/ 1678436 w 1748413"/>
                <a:gd name="connsiteY64" fmla="*/ 1135222 h 1891802"/>
                <a:gd name="connsiteX65" fmla="*/ 1686771 w 1748413"/>
                <a:gd name="connsiteY65" fmla="*/ 1224519 h 1891802"/>
                <a:gd name="connsiteX66" fmla="*/ 1690343 w 1748413"/>
                <a:gd name="connsiteY66" fmla="*/ 1299528 h 1891802"/>
                <a:gd name="connsiteX67" fmla="*/ 1697486 w 1748413"/>
                <a:gd name="connsiteY67" fmla="*/ 1387634 h 1891802"/>
                <a:gd name="connsiteX68" fmla="*/ 1701058 w 1748413"/>
                <a:gd name="connsiteY68" fmla="*/ 1428116 h 1891802"/>
                <a:gd name="connsiteX69" fmla="*/ 1704630 w 1748413"/>
                <a:gd name="connsiteY69" fmla="*/ 1475741 h 1891802"/>
                <a:gd name="connsiteX70" fmla="*/ 1707011 w 1748413"/>
                <a:gd name="connsiteY70" fmla="*/ 1531700 h 1891802"/>
                <a:gd name="connsiteX71" fmla="*/ 1635574 w 1748413"/>
                <a:gd name="connsiteY71" fmla="*/ 1566228 h 1891802"/>
                <a:gd name="connsiteX72" fmla="*/ 1536752 w 1748413"/>
                <a:gd name="connsiteY72" fmla="*/ 1624569 h 1891802"/>
                <a:gd name="connsiteX73" fmla="*/ 1426024 w 1748413"/>
                <a:gd name="connsiteY73" fmla="*/ 1686481 h 1891802"/>
                <a:gd name="connsiteX74" fmla="*/ 1345061 w 1748413"/>
                <a:gd name="connsiteY74" fmla="*/ 1728153 h 1891802"/>
                <a:gd name="connsiteX75" fmla="*/ 1225999 w 1748413"/>
                <a:gd name="connsiteY75" fmla="*/ 1797209 h 1891802"/>
                <a:gd name="connsiteX76" fmla="*/ 1253383 w 1748413"/>
                <a:gd name="connsiteY76" fmla="*/ 1887698 h 1891802"/>
                <a:gd name="connsiteX77" fmla="*/ 1106936 w 1748413"/>
                <a:gd name="connsiteY77" fmla="*/ 1886506 h 1891802"/>
                <a:gd name="connsiteX78" fmla="*/ 1003012 w 1748413"/>
                <a:gd name="connsiteY78" fmla="*/ 1874090 h 1891802"/>
                <a:gd name="connsiteX79" fmla="*/ 1030567 w 1748413"/>
                <a:gd name="connsiteY79" fmla="*/ 1822042 h 1891802"/>
                <a:gd name="connsiteX0" fmla="*/ 1030567 w 1748413"/>
                <a:gd name="connsiteY0" fmla="*/ 1822042 h 1891802"/>
                <a:gd name="connsiteX1" fmla="*/ 1125816 w 1748413"/>
                <a:gd name="connsiteY1" fmla="*/ 1577964 h 1891802"/>
                <a:gd name="connsiteX2" fmla="*/ 1245559 w 1748413"/>
                <a:gd name="connsiteY2" fmla="*/ 1320789 h 1891802"/>
                <a:gd name="connsiteX3" fmla="*/ 1340809 w 1748413"/>
                <a:gd name="connsiteY3" fmla="*/ 1294936 h 1891802"/>
                <a:gd name="connsiteX4" fmla="*/ 1436741 w 1748413"/>
                <a:gd name="connsiteY4" fmla="*/ 1341199 h 1891802"/>
                <a:gd name="connsiteX5" fmla="*/ 1483854 w 1748413"/>
                <a:gd name="connsiteY5" fmla="*/ 1381172 h 1891802"/>
                <a:gd name="connsiteX6" fmla="*/ 1562606 w 1748413"/>
                <a:gd name="connsiteY6" fmla="*/ 1399711 h 1891802"/>
                <a:gd name="connsiteX7" fmla="*/ 1629281 w 1748413"/>
                <a:gd name="connsiteY7" fmla="*/ 1357529 h 1891802"/>
                <a:gd name="connsiteX8" fmla="*/ 1668741 w 1748413"/>
                <a:gd name="connsiteY8" fmla="*/ 1277246 h 1891802"/>
                <a:gd name="connsiteX9" fmla="*/ 1644248 w 1748413"/>
                <a:gd name="connsiteY9" fmla="*/ 1177914 h 1891802"/>
                <a:gd name="connsiteX10" fmla="*/ 1588459 w 1748413"/>
                <a:gd name="connsiteY10" fmla="*/ 1066336 h 1891802"/>
                <a:gd name="connsiteX11" fmla="*/ 1547638 w 1748413"/>
                <a:gd name="connsiteY11" fmla="*/ 969725 h 1891802"/>
                <a:gd name="connsiteX12" fmla="*/ 1513620 w 1748413"/>
                <a:gd name="connsiteY12" fmla="*/ 863589 h 1891802"/>
                <a:gd name="connsiteX13" fmla="*/ 1510388 w 1748413"/>
                <a:gd name="connsiteY13" fmla="*/ 722926 h 1891802"/>
                <a:gd name="connsiteX14" fmla="*/ 1536922 w 1748413"/>
                <a:gd name="connsiteY14" fmla="*/ 523411 h 1891802"/>
                <a:gd name="connsiteX15" fmla="*/ 1557163 w 1748413"/>
                <a:gd name="connsiteY15" fmla="*/ 403668 h 1891802"/>
                <a:gd name="connsiteX16" fmla="*/ 1607509 w 1748413"/>
                <a:gd name="connsiteY16" fmla="*/ 268957 h 1891802"/>
                <a:gd name="connsiteX17" fmla="*/ 1543556 w 1748413"/>
                <a:gd name="connsiteY17" fmla="*/ 353321 h 1891802"/>
                <a:gd name="connsiteX18" fmla="*/ 1464634 w 1748413"/>
                <a:gd name="connsiteY18" fmla="*/ 459457 h 1891802"/>
                <a:gd name="connsiteX19" fmla="*/ 1389795 w 1748413"/>
                <a:gd name="connsiteY19" fmla="*/ 535657 h 1891802"/>
                <a:gd name="connsiteX20" fmla="*/ 1260527 w 1748413"/>
                <a:gd name="connsiteY20" fmla="*/ 588725 h 1891802"/>
                <a:gd name="connsiteX21" fmla="*/ 1080062 w 1748413"/>
                <a:gd name="connsiteY21" fmla="*/ 668667 h 1891802"/>
                <a:gd name="connsiteX22" fmla="*/ 926301 w 1748413"/>
                <a:gd name="connsiteY22" fmla="*/ 708807 h 1891802"/>
                <a:gd name="connsiteX23" fmla="*/ 746177 w 1748413"/>
                <a:gd name="connsiteY23" fmla="*/ 726157 h 1891802"/>
                <a:gd name="connsiteX24" fmla="*/ 608575 w 1748413"/>
                <a:gd name="connsiteY24" fmla="*/ 690438 h 1891802"/>
                <a:gd name="connsiteX25" fmla="*/ 475395 w 1748413"/>
                <a:gd name="connsiteY25" fmla="*/ 647236 h 1891802"/>
                <a:gd name="connsiteX26" fmla="*/ 231827 w 1748413"/>
                <a:gd name="connsiteY26" fmla="*/ 575118 h 1891802"/>
                <a:gd name="connsiteX27" fmla="*/ 253259 w 1748413"/>
                <a:gd name="connsiteY27" fmla="*/ 755583 h 1891802"/>
                <a:gd name="connsiteX28" fmla="*/ 254620 w 1748413"/>
                <a:gd name="connsiteY28" fmla="*/ 900158 h 1891802"/>
                <a:gd name="connsiteX29" fmla="*/ 279452 w 1748413"/>
                <a:gd name="connsiteY29" fmla="*/ 1064975 h 1891802"/>
                <a:gd name="connsiteX30" fmla="*/ 280813 w 1748413"/>
                <a:gd name="connsiteY30" fmla="*/ 1179275 h 1891802"/>
                <a:gd name="connsiteX31" fmla="*/ 295781 w 1748413"/>
                <a:gd name="connsiteY31" fmla="*/ 1260918 h 1891802"/>
                <a:gd name="connsiteX32" fmla="*/ 348848 w 1748413"/>
                <a:gd name="connsiteY32" fmla="*/ 1349364 h 1891802"/>
                <a:gd name="connsiteX33" fmla="*/ 322995 w 1748413"/>
                <a:gd name="connsiteY33" fmla="*/ 1432368 h 1891802"/>
                <a:gd name="connsiteX34" fmla="*/ 246454 w 1748413"/>
                <a:gd name="connsiteY34" fmla="*/ 1509758 h 1891802"/>
                <a:gd name="connsiteX35" fmla="*/ 33844 w 1748413"/>
                <a:gd name="connsiteY35" fmla="*/ 1453289 h 1891802"/>
                <a:gd name="connsiteX36" fmla="*/ 44218 w 1748413"/>
                <a:gd name="connsiteY36" fmla="*/ 1218226 h 1891802"/>
                <a:gd name="connsiteX37" fmla="*/ 31802 w 1748413"/>
                <a:gd name="connsiteY37" fmla="*/ 1100354 h 1891802"/>
                <a:gd name="connsiteX38" fmla="*/ 48810 w 1748413"/>
                <a:gd name="connsiteY38" fmla="*/ 1026364 h 1891802"/>
                <a:gd name="connsiteX39" fmla="*/ 65649 w 1748413"/>
                <a:gd name="connsiteY39" fmla="*/ 867672 h 1891802"/>
                <a:gd name="connsiteX40" fmla="*/ 58677 w 1748413"/>
                <a:gd name="connsiteY40" fmla="*/ 708639 h 1891802"/>
                <a:gd name="connsiteX41" fmla="*/ 103579 w 1748413"/>
                <a:gd name="connsiteY41" fmla="*/ 477316 h 1891802"/>
                <a:gd name="connsiteX42" fmla="*/ 159370 w 1748413"/>
                <a:gd name="connsiteY42" fmla="*/ 378155 h 1891802"/>
                <a:gd name="connsiteX43" fmla="*/ 300883 w 1748413"/>
                <a:gd name="connsiteY43" fmla="*/ 426800 h 1891802"/>
                <a:gd name="connsiteX44" fmla="*/ 471313 w 1748413"/>
                <a:gd name="connsiteY44" fmla="*/ 479868 h 1891802"/>
                <a:gd name="connsiteX45" fmla="*/ 625924 w 1748413"/>
                <a:gd name="connsiteY45" fmla="*/ 535827 h 1891802"/>
                <a:gd name="connsiteX46" fmla="*/ 757063 w 1748413"/>
                <a:gd name="connsiteY46" fmla="*/ 539739 h 1891802"/>
                <a:gd name="connsiteX47" fmla="*/ 867281 w 1748413"/>
                <a:gd name="connsiteY47" fmla="*/ 530214 h 1891802"/>
                <a:gd name="connsiteX48" fmla="*/ 992466 w 1748413"/>
                <a:gd name="connsiteY48" fmla="*/ 513886 h 1891802"/>
                <a:gd name="connsiteX49" fmla="*/ 1121734 w 1748413"/>
                <a:gd name="connsiteY49" fmla="*/ 456736 h 1891802"/>
                <a:gd name="connsiteX50" fmla="*/ 1245559 w 1748413"/>
                <a:gd name="connsiteY50" fmla="*/ 375093 h 1891802"/>
                <a:gd name="connsiteX51" fmla="*/ 1321759 w 1748413"/>
                <a:gd name="connsiteY51" fmla="*/ 320664 h 1891802"/>
                <a:gd name="connsiteX52" fmla="*/ 1387073 w 1748413"/>
                <a:gd name="connsiteY52" fmla="*/ 225414 h 1891802"/>
                <a:gd name="connsiteX53" fmla="*/ 1482323 w 1748413"/>
                <a:gd name="connsiteY53" fmla="*/ 120639 h 1891802"/>
                <a:gd name="connsiteX54" fmla="*/ 1574852 w 1748413"/>
                <a:gd name="connsiteY54" fmla="*/ 2257 h 1891802"/>
                <a:gd name="connsiteX55" fmla="*/ 1734056 w 1748413"/>
                <a:gd name="connsiteY55" fmla="*/ 56686 h 1891802"/>
                <a:gd name="connsiteX56" fmla="*/ 1739498 w 1748413"/>
                <a:gd name="connsiteY56" fmla="*/ 221332 h 1891802"/>
                <a:gd name="connsiteX57" fmla="*/ 1721809 w 1748413"/>
                <a:gd name="connsiteY57" fmla="*/ 356043 h 1891802"/>
                <a:gd name="connsiteX58" fmla="*/ 1695956 w 1748413"/>
                <a:gd name="connsiteY58" fmla="*/ 526132 h 1891802"/>
                <a:gd name="connsiteX59" fmla="*/ 1674184 w 1748413"/>
                <a:gd name="connsiteY59" fmla="*/ 629546 h 1891802"/>
                <a:gd name="connsiteX60" fmla="*/ 1653773 w 1748413"/>
                <a:gd name="connsiteY60" fmla="*/ 726157 h 1891802"/>
                <a:gd name="connsiteX61" fmla="*/ 1655815 w 1748413"/>
                <a:gd name="connsiteY61" fmla="*/ 761366 h 1891802"/>
                <a:gd name="connsiteX62" fmla="*/ 1662958 w 1748413"/>
                <a:gd name="connsiteY62" fmla="*/ 895906 h 1891802"/>
                <a:gd name="connsiteX63" fmla="*/ 1672483 w 1748413"/>
                <a:gd name="connsiteY63" fmla="*/ 1037591 h 1891802"/>
                <a:gd name="connsiteX64" fmla="*/ 1678436 w 1748413"/>
                <a:gd name="connsiteY64" fmla="*/ 1135222 h 1891802"/>
                <a:gd name="connsiteX65" fmla="*/ 1686771 w 1748413"/>
                <a:gd name="connsiteY65" fmla="*/ 1224519 h 1891802"/>
                <a:gd name="connsiteX66" fmla="*/ 1690343 w 1748413"/>
                <a:gd name="connsiteY66" fmla="*/ 1299528 h 1891802"/>
                <a:gd name="connsiteX67" fmla="*/ 1697486 w 1748413"/>
                <a:gd name="connsiteY67" fmla="*/ 1387634 h 1891802"/>
                <a:gd name="connsiteX68" fmla="*/ 1701058 w 1748413"/>
                <a:gd name="connsiteY68" fmla="*/ 1428116 h 1891802"/>
                <a:gd name="connsiteX69" fmla="*/ 1704630 w 1748413"/>
                <a:gd name="connsiteY69" fmla="*/ 1475741 h 1891802"/>
                <a:gd name="connsiteX70" fmla="*/ 1707011 w 1748413"/>
                <a:gd name="connsiteY70" fmla="*/ 1531700 h 1891802"/>
                <a:gd name="connsiteX71" fmla="*/ 1635574 w 1748413"/>
                <a:gd name="connsiteY71" fmla="*/ 1566228 h 1891802"/>
                <a:gd name="connsiteX72" fmla="*/ 1536752 w 1748413"/>
                <a:gd name="connsiteY72" fmla="*/ 1624569 h 1891802"/>
                <a:gd name="connsiteX73" fmla="*/ 1426024 w 1748413"/>
                <a:gd name="connsiteY73" fmla="*/ 1686481 h 1891802"/>
                <a:gd name="connsiteX74" fmla="*/ 1345061 w 1748413"/>
                <a:gd name="connsiteY74" fmla="*/ 1728153 h 1891802"/>
                <a:gd name="connsiteX75" fmla="*/ 1225999 w 1748413"/>
                <a:gd name="connsiteY75" fmla="*/ 1797209 h 1891802"/>
                <a:gd name="connsiteX76" fmla="*/ 1253383 w 1748413"/>
                <a:gd name="connsiteY76" fmla="*/ 1887698 h 1891802"/>
                <a:gd name="connsiteX77" fmla="*/ 1106936 w 1748413"/>
                <a:gd name="connsiteY77" fmla="*/ 1886506 h 1891802"/>
                <a:gd name="connsiteX78" fmla="*/ 1003012 w 1748413"/>
                <a:gd name="connsiteY78" fmla="*/ 1874090 h 1891802"/>
                <a:gd name="connsiteX79" fmla="*/ 1030567 w 1748413"/>
                <a:gd name="connsiteY79" fmla="*/ 1822042 h 1891802"/>
                <a:gd name="connsiteX0" fmla="*/ 1030567 w 1748413"/>
                <a:gd name="connsiteY0" fmla="*/ 1822042 h 1891802"/>
                <a:gd name="connsiteX1" fmla="*/ 1125816 w 1748413"/>
                <a:gd name="connsiteY1" fmla="*/ 1577964 h 1891802"/>
                <a:gd name="connsiteX2" fmla="*/ 1245559 w 1748413"/>
                <a:gd name="connsiteY2" fmla="*/ 1320789 h 1891802"/>
                <a:gd name="connsiteX3" fmla="*/ 1340809 w 1748413"/>
                <a:gd name="connsiteY3" fmla="*/ 1294936 h 1891802"/>
                <a:gd name="connsiteX4" fmla="*/ 1436741 w 1748413"/>
                <a:gd name="connsiteY4" fmla="*/ 1341199 h 1891802"/>
                <a:gd name="connsiteX5" fmla="*/ 1483854 w 1748413"/>
                <a:gd name="connsiteY5" fmla="*/ 1381172 h 1891802"/>
                <a:gd name="connsiteX6" fmla="*/ 1562606 w 1748413"/>
                <a:gd name="connsiteY6" fmla="*/ 1399711 h 1891802"/>
                <a:gd name="connsiteX7" fmla="*/ 1629281 w 1748413"/>
                <a:gd name="connsiteY7" fmla="*/ 1357529 h 1891802"/>
                <a:gd name="connsiteX8" fmla="*/ 1668741 w 1748413"/>
                <a:gd name="connsiteY8" fmla="*/ 1277246 h 1891802"/>
                <a:gd name="connsiteX9" fmla="*/ 1644248 w 1748413"/>
                <a:gd name="connsiteY9" fmla="*/ 1177914 h 1891802"/>
                <a:gd name="connsiteX10" fmla="*/ 1588459 w 1748413"/>
                <a:gd name="connsiteY10" fmla="*/ 1066336 h 1891802"/>
                <a:gd name="connsiteX11" fmla="*/ 1547638 w 1748413"/>
                <a:gd name="connsiteY11" fmla="*/ 969725 h 1891802"/>
                <a:gd name="connsiteX12" fmla="*/ 1513620 w 1748413"/>
                <a:gd name="connsiteY12" fmla="*/ 863589 h 1891802"/>
                <a:gd name="connsiteX13" fmla="*/ 1510388 w 1748413"/>
                <a:gd name="connsiteY13" fmla="*/ 722926 h 1891802"/>
                <a:gd name="connsiteX14" fmla="*/ 1536922 w 1748413"/>
                <a:gd name="connsiteY14" fmla="*/ 523411 h 1891802"/>
                <a:gd name="connsiteX15" fmla="*/ 1557163 w 1748413"/>
                <a:gd name="connsiteY15" fmla="*/ 403668 h 1891802"/>
                <a:gd name="connsiteX16" fmla="*/ 1607509 w 1748413"/>
                <a:gd name="connsiteY16" fmla="*/ 268957 h 1891802"/>
                <a:gd name="connsiteX17" fmla="*/ 1543556 w 1748413"/>
                <a:gd name="connsiteY17" fmla="*/ 353321 h 1891802"/>
                <a:gd name="connsiteX18" fmla="*/ 1464634 w 1748413"/>
                <a:gd name="connsiteY18" fmla="*/ 459457 h 1891802"/>
                <a:gd name="connsiteX19" fmla="*/ 1389795 w 1748413"/>
                <a:gd name="connsiteY19" fmla="*/ 535657 h 1891802"/>
                <a:gd name="connsiteX20" fmla="*/ 1260527 w 1748413"/>
                <a:gd name="connsiteY20" fmla="*/ 588725 h 1891802"/>
                <a:gd name="connsiteX21" fmla="*/ 1080062 w 1748413"/>
                <a:gd name="connsiteY21" fmla="*/ 668667 h 1891802"/>
                <a:gd name="connsiteX22" fmla="*/ 926301 w 1748413"/>
                <a:gd name="connsiteY22" fmla="*/ 708807 h 1891802"/>
                <a:gd name="connsiteX23" fmla="*/ 746177 w 1748413"/>
                <a:gd name="connsiteY23" fmla="*/ 726157 h 1891802"/>
                <a:gd name="connsiteX24" fmla="*/ 608575 w 1748413"/>
                <a:gd name="connsiteY24" fmla="*/ 690438 h 1891802"/>
                <a:gd name="connsiteX25" fmla="*/ 475395 w 1748413"/>
                <a:gd name="connsiteY25" fmla="*/ 647236 h 1891802"/>
                <a:gd name="connsiteX26" fmla="*/ 231827 w 1748413"/>
                <a:gd name="connsiteY26" fmla="*/ 575118 h 1891802"/>
                <a:gd name="connsiteX27" fmla="*/ 253259 w 1748413"/>
                <a:gd name="connsiteY27" fmla="*/ 755583 h 1891802"/>
                <a:gd name="connsiteX28" fmla="*/ 254620 w 1748413"/>
                <a:gd name="connsiteY28" fmla="*/ 900158 h 1891802"/>
                <a:gd name="connsiteX29" fmla="*/ 279452 w 1748413"/>
                <a:gd name="connsiteY29" fmla="*/ 1064975 h 1891802"/>
                <a:gd name="connsiteX30" fmla="*/ 280813 w 1748413"/>
                <a:gd name="connsiteY30" fmla="*/ 1179275 h 1891802"/>
                <a:gd name="connsiteX31" fmla="*/ 295781 w 1748413"/>
                <a:gd name="connsiteY31" fmla="*/ 1260918 h 1891802"/>
                <a:gd name="connsiteX32" fmla="*/ 348848 w 1748413"/>
                <a:gd name="connsiteY32" fmla="*/ 1349364 h 1891802"/>
                <a:gd name="connsiteX33" fmla="*/ 322995 w 1748413"/>
                <a:gd name="connsiteY33" fmla="*/ 1432368 h 1891802"/>
                <a:gd name="connsiteX34" fmla="*/ 246454 w 1748413"/>
                <a:gd name="connsiteY34" fmla="*/ 1509758 h 1891802"/>
                <a:gd name="connsiteX35" fmla="*/ 33844 w 1748413"/>
                <a:gd name="connsiteY35" fmla="*/ 1453289 h 1891802"/>
                <a:gd name="connsiteX36" fmla="*/ 44218 w 1748413"/>
                <a:gd name="connsiteY36" fmla="*/ 1218226 h 1891802"/>
                <a:gd name="connsiteX37" fmla="*/ 31802 w 1748413"/>
                <a:gd name="connsiteY37" fmla="*/ 1100354 h 1891802"/>
                <a:gd name="connsiteX38" fmla="*/ 48810 w 1748413"/>
                <a:gd name="connsiteY38" fmla="*/ 1026364 h 1891802"/>
                <a:gd name="connsiteX39" fmla="*/ 65649 w 1748413"/>
                <a:gd name="connsiteY39" fmla="*/ 867672 h 1891802"/>
                <a:gd name="connsiteX40" fmla="*/ 58677 w 1748413"/>
                <a:gd name="connsiteY40" fmla="*/ 708639 h 1891802"/>
                <a:gd name="connsiteX41" fmla="*/ 103579 w 1748413"/>
                <a:gd name="connsiteY41" fmla="*/ 477316 h 1891802"/>
                <a:gd name="connsiteX42" fmla="*/ 159370 w 1748413"/>
                <a:gd name="connsiteY42" fmla="*/ 378155 h 1891802"/>
                <a:gd name="connsiteX43" fmla="*/ 300883 w 1748413"/>
                <a:gd name="connsiteY43" fmla="*/ 426800 h 1891802"/>
                <a:gd name="connsiteX44" fmla="*/ 471313 w 1748413"/>
                <a:gd name="connsiteY44" fmla="*/ 479868 h 1891802"/>
                <a:gd name="connsiteX45" fmla="*/ 625924 w 1748413"/>
                <a:gd name="connsiteY45" fmla="*/ 535827 h 1891802"/>
                <a:gd name="connsiteX46" fmla="*/ 757063 w 1748413"/>
                <a:gd name="connsiteY46" fmla="*/ 539739 h 1891802"/>
                <a:gd name="connsiteX47" fmla="*/ 867281 w 1748413"/>
                <a:gd name="connsiteY47" fmla="*/ 530214 h 1891802"/>
                <a:gd name="connsiteX48" fmla="*/ 992466 w 1748413"/>
                <a:gd name="connsiteY48" fmla="*/ 513886 h 1891802"/>
                <a:gd name="connsiteX49" fmla="*/ 1121734 w 1748413"/>
                <a:gd name="connsiteY49" fmla="*/ 456736 h 1891802"/>
                <a:gd name="connsiteX50" fmla="*/ 1245559 w 1748413"/>
                <a:gd name="connsiteY50" fmla="*/ 375093 h 1891802"/>
                <a:gd name="connsiteX51" fmla="*/ 1321759 w 1748413"/>
                <a:gd name="connsiteY51" fmla="*/ 320664 h 1891802"/>
                <a:gd name="connsiteX52" fmla="*/ 1387073 w 1748413"/>
                <a:gd name="connsiteY52" fmla="*/ 225414 h 1891802"/>
                <a:gd name="connsiteX53" fmla="*/ 1482323 w 1748413"/>
                <a:gd name="connsiteY53" fmla="*/ 120639 h 1891802"/>
                <a:gd name="connsiteX54" fmla="*/ 1574852 w 1748413"/>
                <a:gd name="connsiteY54" fmla="*/ 2257 h 1891802"/>
                <a:gd name="connsiteX55" fmla="*/ 1734056 w 1748413"/>
                <a:gd name="connsiteY55" fmla="*/ 56686 h 1891802"/>
                <a:gd name="connsiteX56" fmla="*/ 1739498 w 1748413"/>
                <a:gd name="connsiteY56" fmla="*/ 221332 h 1891802"/>
                <a:gd name="connsiteX57" fmla="*/ 1721809 w 1748413"/>
                <a:gd name="connsiteY57" fmla="*/ 356043 h 1891802"/>
                <a:gd name="connsiteX58" fmla="*/ 1695956 w 1748413"/>
                <a:gd name="connsiteY58" fmla="*/ 526132 h 1891802"/>
                <a:gd name="connsiteX59" fmla="*/ 1674184 w 1748413"/>
                <a:gd name="connsiteY59" fmla="*/ 629546 h 1891802"/>
                <a:gd name="connsiteX60" fmla="*/ 1653773 w 1748413"/>
                <a:gd name="connsiteY60" fmla="*/ 726157 h 1891802"/>
                <a:gd name="connsiteX61" fmla="*/ 1655815 w 1748413"/>
                <a:gd name="connsiteY61" fmla="*/ 761366 h 1891802"/>
                <a:gd name="connsiteX62" fmla="*/ 1662958 w 1748413"/>
                <a:gd name="connsiteY62" fmla="*/ 895906 h 1891802"/>
                <a:gd name="connsiteX63" fmla="*/ 1672483 w 1748413"/>
                <a:gd name="connsiteY63" fmla="*/ 1037591 h 1891802"/>
                <a:gd name="connsiteX64" fmla="*/ 1678436 w 1748413"/>
                <a:gd name="connsiteY64" fmla="*/ 1135222 h 1891802"/>
                <a:gd name="connsiteX65" fmla="*/ 1686771 w 1748413"/>
                <a:gd name="connsiteY65" fmla="*/ 1224519 h 1891802"/>
                <a:gd name="connsiteX66" fmla="*/ 1690343 w 1748413"/>
                <a:gd name="connsiteY66" fmla="*/ 1299528 h 1891802"/>
                <a:gd name="connsiteX67" fmla="*/ 1697486 w 1748413"/>
                <a:gd name="connsiteY67" fmla="*/ 1387634 h 1891802"/>
                <a:gd name="connsiteX68" fmla="*/ 1701058 w 1748413"/>
                <a:gd name="connsiteY68" fmla="*/ 1428116 h 1891802"/>
                <a:gd name="connsiteX69" fmla="*/ 1704630 w 1748413"/>
                <a:gd name="connsiteY69" fmla="*/ 1475741 h 1891802"/>
                <a:gd name="connsiteX70" fmla="*/ 1707011 w 1748413"/>
                <a:gd name="connsiteY70" fmla="*/ 1531700 h 1891802"/>
                <a:gd name="connsiteX71" fmla="*/ 1635574 w 1748413"/>
                <a:gd name="connsiteY71" fmla="*/ 1566228 h 1891802"/>
                <a:gd name="connsiteX72" fmla="*/ 1536752 w 1748413"/>
                <a:gd name="connsiteY72" fmla="*/ 1624569 h 1891802"/>
                <a:gd name="connsiteX73" fmla="*/ 1426024 w 1748413"/>
                <a:gd name="connsiteY73" fmla="*/ 1686481 h 1891802"/>
                <a:gd name="connsiteX74" fmla="*/ 1345061 w 1748413"/>
                <a:gd name="connsiteY74" fmla="*/ 1728153 h 1891802"/>
                <a:gd name="connsiteX75" fmla="*/ 1225999 w 1748413"/>
                <a:gd name="connsiteY75" fmla="*/ 1797209 h 1891802"/>
                <a:gd name="connsiteX76" fmla="*/ 1253383 w 1748413"/>
                <a:gd name="connsiteY76" fmla="*/ 1887698 h 1891802"/>
                <a:gd name="connsiteX77" fmla="*/ 1106936 w 1748413"/>
                <a:gd name="connsiteY77" fmla="*/ 1886506 h 1891802"/>
                <a:gd name="connsiteX78" fmla="*/ 1003012 w 1748413"/>
                <a:gd name="connsiteY78" fmla="*/ 1874090 h 1891802"/>
                <a:gd name="connsiteX79" fmla="*/ 1030567 w 1748413"/>
                <a:gd name="connsiteY79" fmla="*/ 1822042 h 1891802"/>
                <a:gd name="connsiteX0" fmla="*/ 1030567 w 1748413"/>
                <a:gd name="connsiteY0" fmla="*/ 1822042 h 1887698"/>
                <a:gd name="connsiteX1" fmla="*/ 1125816 w 1748413"/>
                <a:gd name="connsiteY1" fmla="*/ 1577964 h 1887698"/>
                <a:gd name="connsiteX2" fmla="*/ 1245559 w 1748413"/>
                <a:gd name="connsiteY2" fmla="*/ 1320789 h 1887698"/>
                <a:gd name="connsiteX3" fmla="*/ 1340809 w 1748413"/>
                <a:gd name="connsiteY3" fmla="*/ 1294936 h 1887698"/>
                <a:gd name="connsiteX4" fmla="*/ 1436741 w 1748413"/>
                <a:gd name="connsiteY4" fmla="*/ 1341199 h 1887698"/>
                <a:gd name="connsiteX5" fmla="*/ 1483854 w 1748413"/>
                <a:gd name="connsiteY5" fmla="*/ 1381172 h 1887698"/>
                <a:gd name="connsiteX6" fmla="*/ 1562606 w 1748413"/>
                <a:gd name="connsiteY6" fmla="*/ 1399711 h 1887698"/>
                <a:gd name="connsiteX7" fmla="*/ 1629281 w 1748413"/>
                <a:gd name="connsiteY7" fmla="*/ 1357529 h 1887698"/>
                <a:gd name="connsiteX8" fmla="*/ 1668741 w 1748413"/>
                <a:gd name="connsiteY8" fmla="*/ 1277246 h 1887698"/>
                <a:gd name="connsiteX9" fmla="*/ 1644248 w 1748413"/>
                <a:gd name="connsiteY9" fmla="*/ 1177914 h 1887698"/>
                <a:gd name="connsiteX10" fmla="*/ 1588459 w 1748413"/>
                <a:gd name="connsiteY10" fmla="*/ 1066336 h 1887698"/>
                <a:gd name="connsiteX11" fmla="*/ 1547638 w 1748413"/>
                <a:gd name="connsiteY11" fmla="*/ 969725 h 1887698"/>
                <a:gd name="connsiteX12" fmla="*/ 1513620 w 1748413"/>
                <a:gd name="connsiteY12" fmla="*/ 863589 h 1887698"/>
                <a:gd name="connsiteX13" fmla="*/ 1510388 w 1748413"/>
                <a:gd name="connsiteY13" fmla="*/ 722926 h 1887698"/>
                <a:gd name="connsiteX14" fmla="*/ 1536922 w 1748413"/>
                <a:gd name="connsiteY14" fmla="*/ 523411 h 1887698"/>
                <a:gd name="connsiteX15" fmla="*/ 1557163 w 1748413"/>
                <a:gd name="connsiteY15" fmla="*/ 403668 h 1887698"/>
                <a:gd name="connsiteX16" fmla="*/ 1607509 w 1748413"/>
                <a:gd name="connsiteY16" fmla="*/ 268957 h 1887698"/>
                <a:gd name="connsiteX17" fmla="*/ 1543556 w 1748413"/>
                <a:gd name="connsiteY17" fmla="*/ 353321 h 1887698"/>
                <a:gd name="connsiteX18" fmla="*/ 1464634 w 1748413"/>
                <a:gd name="connsiteY18" fmla="*/ 459457 h 1887698"/>
                <a:gd name="connsiteX19" fmla="*/ 1389795 w 1748413"/>
                <a:gd name="connsiteY19" fmla="*/ 535657 h 1887698"/>
                <a:gd name="connsiteX20" fmla="*/ 1260527 w 1748413"/>
                <a:gd name="connsiteY20" fmla="*/ 588725 h 1887698"/>
                <a:gd name="connsiteX21" fmla="*/ 1080062 w 1748413"/>
                <a:gd name="connsiteY21" fmla="*/ 668667 h 1887698"/>
                <a:gd name="connsiteX22" fmla="*/ 926301 w 1748413"/>
                <a:gd name="connsiteY22" fmla="*/ 708807 h 1887698"/>
                <a:gd name="connsiteX23" fmla="*/ 746177 w 1748413"/>
                <a:gd name="connsiteY23" fmla="*/ 726157 h 1887698"/>
                <a:gd name="connsiteX24" fmla="*/ 608575 w 1748413"/>
                <a:gd name="connsiteY24" fmla="*/ 690438 h 1887698"/>
                <a:gd name="connsiteX25" fmla="*/ 475395 w 1748413"/>
                <a:gd name="connsiteY25" fmla="*/ 647236 h 1887698"/>
                <a:gd name="connsiteX26" fmla="*/ 231827 w 1748413"/>
                <a:gd name="connsiteY26" fmla="*/ 575118 h 1887698"/>
                <a:gd name="connsiteX27" fmla="*/ 253259 w 1748413"/>
                <a:gd name="connsiteY27" fmla="*/ 755583 h 1887698"/>
                <a:gd name="connsiteX28" fmla="*/ 254620 w 1748413"/>
                <a:gd name="connsiteY28" fmla="*/ 900158 h 1887698"/>
                <a:gd name="connsiteX29" fmla="*/ 279452 w 1748413"/>
                <a:gd name="connsiteY29" fmla="*/ 1064975 h 1887698"/>
                <a:gd name="connsiteX30" fmla="*/ 280813 w 1748413"/>
                <a:gd name="connsiteY30" fmla="*/ 1179275 h 1887698"/>
                <a:gd name="connsiteX31" fmla="*/ 295781 w 1748413"/>
                <a:gd name="connsiteY31" fmla="*/ 1260918 h 1887698"/>
                <a:gd name="connsiteX32" fmla="*/ 348848 w 1748413"/>
                <a:gd name="connsiteY32" fmla="*/ 1349364 h 1887698"/>
                <a:gd name="connsiteX33" fmla="*/ 322995 w 1748413"/>
                <a:gd name="connsiteY33" fmla="*/ 1432368 h 1887698"/>
                <a:gd name="connsiteX34" fmla="*/ 246454 w 1748413"/>
                <a:gd name="connsiteY34" fmla="*/ 1509758 h 1887698"/>
                <a:gd name="connsiteX35" fmla="*/ 33844 w 1748413"/>
                <a:gd name="connsiteY35" fmla="*/ 1453289 h 1887698"/>
                <a:gd name="connsiteX36" fmla="*/ 44218 w 1748413"/>
                <a:gd name="connsiteY36" fmla="*/ 1218226 h 1887698"/>
                <a:gd name="connsiteX37" fmla="*/ 31802 w 1748413"/>
                <a:gd name="connsiteY37" fmla="*/ 1100354 h 1887698"/>
                <a:gd name="connsiteX38" fmla="*/ 48810 w 1748413"/>
                <a:gd name="connsiteY38" fmla="*/ 1026364 h 1887698"/>
                <a:gd name="connsiteX39" fmla="*/ 65649 w 1748413"/>
                <a:gd name="connsiteY39" fmla="*/ 867672 h 1887698"/>
                <a:gd name="connsiteX40" fmla="*/ 58677 w 1748413"/>
                <a:gd name="connsiteY40" fmla="*/ 708639 h 1887698"/>
                <a:gd name="connsiteX41" fmla="*/ 103579 w 1748413"/>
                <a:gd name="connsiteY41" fmla="*/ 477316 h 1887698"/>
                <a:gd name="connsiteX42" fmla="*/ 159370 w 1748413"/>
                <a:gd name="connsiteY42" fmla="*/ 378155 h 1887698"/>
                <a:gd name="connsiteX43" fmla="*/ 300883 w 1748413"/>
                <a:gd name="connsiteY43" fmla="*/ 426800 h 1887698"/>
                <a:gd name="connsiteX44" fmla="*/ 471313 w 1748413"/>
                <a:gd name="connsiteY44" fmla="*/ 479868 h 1887698"/>
                <a:gd name="connsiteX45" fmla="*/ 625924 w 1748413"/>
                <a:gd name="connsiteY45" fmla="*/ 535827 h 1887698"/>
                <a:gd name="connsiteX46" fmla="*/ 757063 w 1748413"/>
                <a:gd name="connsiteY46" fmla="*/ 539739 h 1887698"/>
                <a:gd name="connsiteX47" fmla="*/ 867281 w 1748413"/>
                <a:gd name="connsiteY47" fmla="*/ 530214 h 1887698"/>
                <a:gd name="connsiteX48" fmla="*/ 992466 w 1748413"/>
                <a:gd name="connsiteY48" fmla="*/ 513886 h 1887698"/>
                <a:gd name="connsiteX49" fmla="*/ 1121734 w 1748413"/>
                <a:gd name="connsiteY49" fmla="*/ 456736 h 1887698"/>
                <a:gd name="connsiteX50" fmla="*/ 1245559 w 1748413"/>
                <a:gd name="connsiteY50" fmla="*/ 375093 h 1887698"/>
                <a:gd name="connsiteX51" fmla="*/ 1321759 w 1748413"/>
                <a:gd name="connsiteY51" fmla="*/ 320664 h 1887698"/>
                <a:gd name="connsiteX52" fmla="*/ 1387073 w 1748413"/>
                <a:gd name="connsiteY52" fmla="*/ 225414 h 1887698"/>
                <a:gd name="connsiteX53" fmla="*/ 1482323 w 1748413"/>
                <a:gd name="connsiteY53" fmla="*/ 120639 h 1887698"/>
                <a:gd name="connsiteX54" fmla="*/ 1574852 w 1748413"/>
                <a:gd name="connsiteY54" fmla="*/ 2257 h 1887698"/>
                <a:gd name="connsiteX55" fmla="*/ 1734056 w 1748413"/>
                <a:gd name="connsiteY55" fmla="*/ 56686 h 1887698"/>
                <a:gd name="connsiteX56" fmla="*/ 1739498 w 1748413"/>
                <a:gd name="connsiteY56" fmla="*/ 221332 h 1887698"/>
                <a:gd name="connsiteX57" fmla="*/ 1721809 w 1748413"/>
                <a:gd name="connsiteY57" fmla="*/ 356043 h 1887698"/>
                <a:gd name="connsiteX58" fmla="*/ 1695956 w 1748413"/>
                <a:gd name="connsiteY58" fmla="*/ 526132 h 1887698"/>
                <a:gd name="connsiteX59" fmla="*/ 1674184 w 1748413"/>
                <a:gd name="connsiteY59" fmla="*/ 629546 h 1887698"/>
                <a:gd name="connsiteX60" fmla="*/ 1653773 w 1748413"/>
                <a:gd name="connsiteY60" fmla="*/ 726157 h 1887698"/>
                <a:gd name="connsiteX61" fmla="*/ 1655815 w 1748413"/>
                <a:gd name="connsiteY61" fmla="*/ 761366 h 1887698"/>
                <a:gd name="connsiteX62" fmla="*/ 1662958 w 1748413"/>
                <a:gd name="connsiteY62" fmla="*/ 895906 h 1887698"/>
                <a:gd name="connsiteX63" fmla="*/ 1672483 w 1748413"/>
                <a:gd name="connsiteY63" fmla="*/ 1037591 h 1887698"/>
                <a:gd name="connsiteX64" fmla="*/ 1678436 w 1748413"/>
                <a:gd name="connsiteY64" fmla="*/ 1135222 h 1887698"/>
                <a:gd name="connsiteX65" fmla="*/ 1686771 w 1748413"/>
                <a:gd name="connsiteY65" fmla="*/ 1224519 h 1887698"/>
                <a:gd name="connsiteX66" fmla="*/ 1690343 w 1748413"/>
                <a:gd name="connsiteY66" fmla="*/ 1299528 h 1887698"/>
                <a:gd name="connsiteX67" fmla="*/ 1697486 w 1748413"/>
                <a:gd name="connsiteY67" fmla="*/ 1387634 h 1887698"/>
                <a:gd name="connsiteX68" fmla="*/ 1701058 w 1748413"/>
                <a:gd name="connsiteY68" fmla="*/ 1428116 h 1887698"/>
                <a:gd name="connsiteX69" fmla="*/ 1704630 w 1748413"/>
                <a:gd name="connsiteY69" fmla="*/ 1475741 h 1887698"/>
                <a:gd name="connsiteX70" fmla="*/ 1707011 w 1748413"/>
                <a:gd name="connsiteY70" fmla="*/ 1531700 h 1887698"/>
                <a:gd name="connsiteX71" fmla="*/ 1635574 w 1748413"/>
                <a:gd name="connsiteY71" fmla="*/ 1566228 h 1887698"/>
                <a:gd name="connsiteX72" fmla="*/ 1536752 w 1748413"/>
                <a:gd name="connsiteY72" fmla="*/ 1624569 h 1887698"/>
                <a:gd name="connsiteX73" fmla="*/ 1426024 w 1748413"/>
                <a:gd name="connsiteY73" fmla="*/ 1686481 h 1887698"/>
                <a:gd name="connsiteX74" fmla="*/ 1345061 w 1748413"/>
                <a:gd name="connsiteY74" fmla="*/ 1728153 h 1887698"/>
                <a:gd name="connsiteX75" fmla="*/ 1225999 w 1748413"/>
                <a:gd name="connsiteY75" fmla="*/ 1797209 h 1887698"/>
                <a:gd name="connsiteX76" fmla="*/ 1253383 w 1748413"/>
                <a:gd name="connsiteY76" fmla="*/ 1887698 h 1887698"/>
                <a:gd name="connsiteX77" fmla="*/ 1091458 w 1748413"/>
                <a:gd name="connsiteY77" fmla="*/ 1880553 h 1887698"/>
                <a:gd name="connsiteX78" fmla="*/ 1003012 w 1748413"/>
                <a:gd name="connsiteY78" fmla="*/ 1874090 h 1887698"/>
                <a:gd name="connsiteX79" fmla="*/ 1030567 w 1748413"/>
                <a:gd name="connsiteY79" fmla="*/ 1822042 h 1887698"/>
                <a:gd name="connsiteX0" fmla="*/ 1030567 w 1748413"/>
                <a:gd name="connsiteY0" fmla="*/ 1822042 h 1887698"/>
                <a:gd name="connsiteX1" fmla="*/ 1125816 w 1748413"/>
                <a:gd name="connsiteY1" fmla="*/ 1577964 h 1887698"/>
                <a:gd name="connsiteX2" fmla="*/ 1245559 w 1748413"/>
                <a:gd name="connsiteY2" fmla="*/ 1320789 h 1887698"/>
                <a:gd name="connsiteX3" fmla="*/ 1340809 w 1748413"/>
                <a:gd name="connsiteY3" fmla="*/ 1294936 h 1887698"/>
                <a:gd name="connsiteX4" fmla="*/ 1436741 w 1748413"/>
                <a:gd name="connsiteY4" fmla="*/ 1341199 h 1887698"/>
                <a:gd name="connsiteX5" fmla="*/ 1483854 w 1748413"/>
                <a:gd name="connsiteY5" fmla="*/ 1381172 h 1887698"/>
                <a:gd name="connsiteX6" fmla="*/ 1562606 w 1748413"/>
                <a:gd name="connsiteY6" fmla="*/ 1399711 h 1887698"/>
                <a:gd name="connsiteX7" fmla="*/ 1629281 w 1748413"/>
                <a:gd name="connsiteY7" fmla="*/ 1357529 h 1887698"/>
                <a:gd name="connsiteX8" fmla="*/ 1668741 w 1748413"/>
                <a:gd name="connsiteY8" fmla="*/ 1277246 h 1887698"/>
                <a:gd name="connsiteX9" fmla="*/ 1644248 w 1748413"/>
                <a:gd name="connsiteY9" fmla="*/ 1177914 h 1887698"/>
                <a:gd name="connsiteX10" fmla="*/ 1588459 w 1748413"/>
                <a:gd name="connsiteY10" fmla="*/ 1066336 h 1887698"/>
                <a:gd name="connsiteX11" fmla="*/ 1547638 w 1748413"/>
                <a:gd name="connsiteY11" fmla="*/ 969725 h 1887698"/>
                <a:gd name="connsiteX12" fmla="*/ 1513620 w 1748413"/>
                <a:gd name="connsiteY12" fmla="*/ 863589 h 1887698"/>
                <a:gd name="connsiteX13" fmla="*/ 1510388 w 1748413"/>
                <a:gd name="connsiteY13" fmla="*/ 722926 h 1887698"/>
                <a:gd name="connsiteX14" fmla="*/ 1536922 w 1748413"/>
                <a:gd name="connsiteY14" fmla="*/ 523411 h 1887698"/>
                <a:gd name="connsiteX15" fmla="*/ 1557163 w 1748413"/>
                <a:gd name="connsiteY15" fmla="*/ 403668 h 1887698"/>
                <a:gd name="connsiteX16" fmla="*/ 1607509 w 1748413"/>
                <a:gd name="connsiteY16" fmla="*/ 268957 h 1887698"/>
                <a:gd name="connsiteX17" fmla="*/ 1543556 w 1748413"/>
                <a:gd name="connsiteY17" fmla="*/ 353321 h 1887698"/>
                <a:gd name="connsiteX18" fmla="*/ 1464634 w 1748413"/>
                <a:gd name="connsiteY18" fmla="*/ 459457 h 1887698"/>
                <a:gd name="connsiteX19" fmla="*/ 1389795 w 1748413"/>
                <a:gd name="connsiteY19" fmla="*/ 535657 h 1887698"/>
                <a:gd name="connsiteX20" fmla="*/ 1260527 w 1748413"/>
                <a:gd name="connsiteY20" fmla="*/ 588725 h 1887698"/>
                <a:gd name="connsiteX21" fmla="*/ 1080062 w 1748413"/>
                <a:gd name="connsiteY21" fmla="*/ 668667 h 1887698"/>
                <a:gd name="connsiteX22" fmla="*/ 926301 w 1748413"/>
                <a:gd name="connsiteY22" fmla="*/ 708807 h 1887698"/>
                <a:gd name="connsiteX23" fmla="*/ 746177 w 1748413"/>
                <a:gd name="connsiteY23" fmla="*/ 726157 h 1887698"/>
                <a:gd name="connsiteX24" fmla="*/ 608575 w 1748413"/>
                <a:gd name="connsiteY24" fmla="*/ 690438 h 1887698"/>
                <a:gd name="connsiteX25" fmla="*/ 475395 w 1748413"/>
                <a:gd name="connsiteY25" fmla="*/ 647236 h 1887698"/>
                <a:gd name="connsiteX26" fmla="*/ 231827 w 1748413"/>
                <a:gd name="connsiteY26" fmla="*/ 575118 h 1887698"/>
                <a:gd name="connsiteX27" fmla="*/ 253259 w 1748413"/>
                <a:gd name="connsiteY27" fmla="*/ 755583 h 1887698"/>
                <a:gd name="connsiteX28" fmla="*/ 254620 w 1748413"/>
                <a:gd name="connsiteY28" fmla="*/ 900158 h 1887698"/>
                <a:gd name="connsiteX29" fmla="*/ 279452 w 1748413"/>
                <a:gd name="connsiteY29" fmla="*/ 1064975 h 1887698"/>
                <a:gd name="connsiteX30" fmla="*/ 280813 w 1748413"/>
                <a:gd name="connsiteY30" fmla="*/ 1179275 h 1887698"/>
                <a:gd name="connsiteX31" fmla="*/ 295781 w 1748413"/>
                <a:gd name="connsiteY31" fmla="*/ 1260918 h 1887698"/>
                <a:gd name="connsiteX32" fmla="*/ 348848 w 1748413"/>
                <a:gd name="connsiteY32" fmla="*/ 1349364 h 1887698"/>
                <a:gd name="connsiteX33" fmla="*/ 322995 w 1748413"/>
                <a:gd name="connsiteY33" fmla="*/ 1432368 h 1887698"/>
                <a:gd name="connsiteX34" fmla="*/ 246454 w 1748413"/>
                <a:gd name="connsiteY34" fmla="*/ 1509758 h 1887698"/>
                <a:gd name="connsiteX35" fmla="*/ 33844 w 1748413"/>
                <a:gd name="connsiteY35" fmla="*/ 1453289 h 1887698"/>
                <a:gd name="connsiteX36" fmla="*/ 44218 w 1748413"/>
                <a:gd name="connsiteY36" fmla="*/ 1218226 h 1887698"/>
                <a:gd name="connsiteX37" fmla="*/ 31802 w 1748413"/>
                <a:gd name="connsiteY37" fmla="*/ 1100354 h 1887698"/>
                <a:gd name="connsiteX38" fmla="*/ 48810 w 1748413"/>
                <a:gd name="connsiteY38" fmla="*/ 1026364 h 1887698"/>
                <a:gd name="connsiteX39" fmla="*/ 65649 w 1748413"/>
                <a:gd name="connsiteY39" fmla="*/ 867672 h 1887698"/>
                <a:gd name="connsiteX40" fmla="*/ 58677 w 1748413"/>
                <a:gd name="connsiteY40" fmla="*/ 708639 h 1887698"/>
                <a:gd name="connsiteX41" fmla="*/ 103579 w 1748413"/>
                <a:gd name="connsiteY41" fmla="*/ 477316 h 1887698"/>
                <a:gd name="connsiteX42" fmla="*/ 159370 w 1748413"/>
                <a:gd name="connsiteY42" fmla="*/ 378155 h 1887698"/>
                <a:gd name="connsiteX43" fmla="*/ 300883 w 1748413"/>
                <a:gd name="connsiteY43" fmla="*/ 426800 h 1887698"/>
                <a:gd name="connsiteX44" fmla="*/ 471313 w 1748413"/>
                <a:gd name="connsiteY44" fmla="*/ 479868 h 1887698"/>
                <a:gd name="connsiteX45" fmla="*/ 625924 w 1748413"/>
                <a:gd name="connsiteY45" fmla="*/ 535827 h 1887698"/>
                <a:gd name="connsiteX46" fmla="*/ 757063 w 1748413"/>
                <a:gd name="connsiteY46" fmla="*/ 539739 h 1887698"/>
                <a:gd name="connsiteX47" fmla="*/ 867281 w 1748413"/>
                <a:gd name="connsiteY47" fmla="*/ 530214 h 1887698"/>
                <a:gd name="connsiteX48" fmla="*/ 992466 w 1748413"/>
                <a:gd name="connsiteY48" fmla="*/ 513886 h 1887698"/>
                <a:gd name="connsiteX49" fmla="*/ 1121734 w 1748413"/>
                <a:gd name="connsiteY49" fmla="*/ 456736 h 1887698"/>
                <a:gd name="connsiteX50" fmla="*/ 1245559 w 1748413"/>
                <a:gd name="connsiteY50" fmla="*/ 375093 h 1887698"/>
                <a:gd name="connsiteX51" fmla="*/ 1321759 w 1748413"/>
                <a:gd name="connsiteY51" fmla="*/ 320664 h 1887698"/>
                <a:gd name="connsiteX52" fmla="*/ 1387073 w 1748413"/>
                <a:gd name="connsiteY52" fmla="*/ 225414 h 1887698"/>
                <a:gd name="connsiteX53" fmla="*/ 1482323 w 1748413"/>
                <a:gd name="connsiteY53" fmla="*/ 120639 h 1887698"/>
                <a:gd name="connsiteX54" fmla="*/ 1574852 w 1748413"/>
                <a:gd name="connsiteY54" fmla="*/ 2257 h 1887698"/>
                <a:gd name="connsiteX55" fmla="*/ 1734056 w 1748413"/>
                <a:gd name="connsiteY55" fmla="*/ 56686 h 1887698"/>
                <a:gd name="connsiteX56" fmla="*/ 1739498 w 1748413"/>
                <a:gd name="connsiteY56" fmla="*/ 221332 h 1887698"/>
                <a:gd name="connsiteX57" fmla="*/ 1721809 w 1748413"/>
                <a:gd name="connsiteY57" fmla="*/ 356043 h 1887698"/>
                <a:gd name="connsiteX58" fmla="*/ 1695956 w 1748413"/>
                <a:gd name="connsiteY58" fmla="*/ 526132 h 1887698"/>
                <a:gd name="connsiteX59" fmla="*/ 1674184 w 1748413"/>
                <a:gd name="connsiteY59" fmla="*/ 629546 h 1887698"/>
                <a:gd name="connsiteX60" fmla="*/ 1653773 w 1748413"/>
                <a:gd name="connsiteY60" fmla="*/ 726157 h 1887698"/>
                <a:gd name="connsiteX61" fmla="*/ 1655815 w 1748413"/>
                <a:gd name="connsiteY61" fmla="*/ 761366 h 1887698"/>
                <a:gd name="connsiteX62" fmla="*/ 1662958 w 1748413"/>
                <a:gd name="connsiteY62" fmla="*/ 895906 h 1887698"/>
                <a:gd name="connsiteX63" fmla="*/ 1672483 w 1748413"/>
                <a:gd name="connsiteY63" fmla="*/ 1037591 h 1887698"/>
                <a:gd name="connsiteX64" fmla="*/ 1678436 w 1748413"/>
                <a:gd name="connsiteY64" fmla="*/ 1135222 h 1887698"/>
                <a:gd name="connsiteX65" fmla="*/ 1686771 w 1748413"/>
                <a:gd name="connsiteY65" fmla="*/ 1224519 h 1887698"/>
                <a:gd name="connsiteX66" fmla="*/ 1690343 w 1748413"/>
                <a:gd name="connsiteY66" fmla="*/ 1299528 h 1887698"/>
                <a:gd name="connsiteX67" fmla="*/ 1697486 w 1748413"/>
                <a:gd name="connsiteY67" fmla="*/ 1387634 h 1887698"/>
                <a:gd name="connsiteX68" fmla="*/ 1701058 w 1748413"/>
                <a:gd name="connsiteY68" fmla="*/ 1428116 h 1887698"/>
                <a:gd name="connsiteX69" fmla="*/ 1704630 w 1748413"/>
                <a:gd name="connsiteY69" fmla="*/ 1475741 h 1887698"/>
                <a:gd name="connsiteX70" fmla="*/ 1707011 w 1748413"/>
                <a:gd name="connsiteY70" fmla="*/ 1531700 h 1887698"/>
                <a:gd name="connsiteX71" fmla="*/ 1635574 w 1748413"/>
                <a:gd name="connsiteY71" fmla="*/ 1566228 h 1887698"/>
                <a:gd name="connsiteX72" fmla="*/ 1536752 w 1748413"/>
                <a:gd name="connsiteY72" fmla="*/ 1624569 h 1887698"/>
                <a:gd name="connsiteX73" fmla="*/ 1426024 w 1748413"/>
                <a:gd name="connsiteY73" fmla="*/ 1686481 h 1887698"/>
                <a:gd name="connsiteX74" fmla="*/ 1345061 w 1748413"/>
                <a:gd name="connsiteY74" fmla="*/ 1728153 h 1887698"/>
                <a:gd name="connsiteX75" fmla="*/ 1225999 w 1748413"/>
                <a:gd name="connsiteY75" fmla="*/ 1797209 h 1887698"/>
                <a:gd name="connsiteX76" fmla="*/ 1253383 w 1748413"/>
                <a:gd name="connsiteY76" fmla="*/ 1887698 h 1887698"/>
                <a:gd name="connsiteX77" fmla="*/ 1091458 w 1748413"/>
                <a:gd name="connsiteY77" fmla="*/ 1880553 h 1887698"/>
                <a:gd name="connsiteX78" fmla="*/ 1003012 w 1748413"/>
                <a:gd name="connsiteY78" fmla="*/ 1874090 h 1887698"/>
                <a:gd name="connsiteX79" fmla="*/ 1030567 w 1748413"/>
                <a:gd name="connsiteY79" fmla="*/ 1822042 h 1887698"/>
                <a:gd name="connsiteX0" fmla="*/ 1030567 w 1748413"/>
                <a:gd name="connsiteY0" fmla="*/ 1822042 h 1887698"/>
                <a:gd name="connsiteX1" fmla="*/ 1125816 w 1748413"/>
                <a:gd name="connsiteY1" fmla="*/ 1577964 h 1887698"/>
                <a:gd name="connsiteX2" fmla="*/ 1245559 w 1748413"/>
                <a:gd name="connsiteY2" fmla="*/ 1320789 h 1887698"/>
                <a:gd name="connsiteX3" fmla="*/ 1340809 w 1748413"/>
                <a:gd name="connsiteY3" fmla="*/ 1294936 h 1887698"/>
                <a:gd name="connsiteX4" fmla="*/ 1436741 w 1748413"/>
                <a:gd name="connsiteY4" fmla="*/ 1341199 h 1887698"/>
                <a:gd name="connsiteX5" fmla="*/ 1483854 w 1748413"/>
                <a:gd name="connsiteY5" fmla="*/ 1381172 h 1887698"/>
                <a:gd name="connsiteX6" fmla="*/ 1562606 w 1748413"/>
                <a:gd name="connsiteY6" fmla="*/ 1399711 h 1887698"/>
                <a:gd name="connsiteX7" fmla="*/ 1629281 w 1748413"/>
                <a:gd name="connsiteY7" fmla="*/ 1357529 h 1887698"/>
                <a:gd name="connsiteX8" fmla="*/ 1668741 w 1748413"/>
                <a:gd name="connsiteY8" fmla="*/ 1277246 h 1887698"/>
                <a:gd name="connsiteX9" fmla="*/ 1644248 w 1748413"/>
                <a:gd name="connsiteY9" fmla="*/ 1177914 h 1887698"/>
                <a:gd name="connsiteX10" fmla="*/ 1588459 w 1748413"/>
                <a:gd name="connsiteY10" fmla="*/ 1066336 h 1887698"/>
                <a:gd name="connsiteX11" fmla="*/ 1547638 w 1748413"/>
                <a:gd name="connsiteY11" fmla="*/ 969725 h 1887698"/>
                <a:gd name="connsiteX12" fmla="*/ 1513620 w 1748413"/>
                <a:gd name="connsiteY12" fmla="*/ 863589 h 1887698"/>
                <a:gd name="connsiteX13" fmla="*/ 1510388 w 1748413"/>
                <a:gd name="connsiteY13" fmla="*/ 722926 h 1887698"/>
                <a:gd name="connsiteX14" fmla="*/ 1536922 w 1748413"/>
                <a:gd name="connsiteY14" fmla="*/ 523411 h 1887698"/>
                <a:gd name="connsiteX15" fmla="*/ 1557163 w 1748413"/>
                <a:gd name="connsiteY15" fmla="*/ 403668 h 1887698"/>
                <a:gd name="connsiteX16" fmla="*/ 1607509 w 1748413"/>
                <a:gd name="connsiteY16" fmla="*/ 268957 h 1887698"/>
                <a:gd name="connsiteX17" fmla="*/ 1543556 w 1748413"/>
                <a:gd name="connsiteY17" fmla="*/ 353321 h 1887698"/>
                <a:gd name="connsiteX18" fmla="*/ 1464634 w 1748413"/>
                <a:gd name="connsiteY18" fmla="*/ 459457 h 1887698"/>
                <a:gd name="connsiteX19" fmla="*/ 1389795 w 1748413"/>
                <a:gd name="connsiteY19" fmla="*/ 535657 h 1887698"/>
                <a:gd name="connsiteX20" fmla="*/ 1260527 w 1748413"/>
                <a:gd name="connsiteY20" fmla="*/ 588725 h 1887698"/>
                <a:gd name="connsiteX21" fmla="*/ 1080062 w 1748413"/>
                <a:gd name="connsiteY21" fmla="*/ 668667 h 1887698"/>
                <a:gd name="connsiteX22" fmla="*/ 926301 w 1748413"/>
                <a:gd name="connsiteY22" fmla="*/ 708807 h 1887698"/>
                <a:gd name="connsiteX23" fmla="*/ 746177 w 1748413"/>
                <a:gd name="connsiteY23" fmla="*/ 726157 h 1887698"/>
                <a:gd name="connsiteX24" fmla="*/ 608575 w 1748413"/>
                <a:gd name="connsiteY24" fmla="*/ 690438 h 1887698"/>
                <a:gd name="connsiteX25" fmla="*/ 475395 w 1748413"/>
                <a:gd name="connsiteY25" fmla="*/ 647236 h 1887698"/>
                <a:gd name="connsiteX26" fmla="*/ 231827 w 1748413"/>
                <a:gd name="connsiteY26" fmla="*/ 575118 h 1887698"/>
                <a:gd name="connsiteX27" fmla="*/ 253259 w 1748413"/>
                <a:gd name="connsiteY27" fmla="*/ 755583 h 1887698"/>
                <a:gd name="connsiteX28" fmla="*/ 254620 w 1748413"/>
                <a:gd name="connsiteY28" fmla="*/ 900158 h 1887698"/>
                <a:gd name="connsiteX29" fmla="*/ 279452 w 1748413"/>
                <a:gd name="connsiteY29" fmla="*/ 1064975 h 1887698"/>
                <a:gd name="connsiteX30" fmla="*/ 280813 w 1748413"/>
                <a:gd name="connsiteY30" fmla="*/ 1179275 h 1887698"/>
                <a:gd name="connsiteX31" fmla="*/ 295781 w 1748413"/>
                <a:gd name="connsiteY31" fmla="*/ 1260918 h 1887698"/>
                <a:gd name="connsiteX32" fmla="*/ 348848 w 1748413"/>
                <a:gd name="connsiteY32" fmla="*/ 1349364 h 1887698"/>
                <a:gd name="connsiteX33" fmla="*/ 322995 w 1748413"/>
                <a:gd name="connsiteY33" fmla="*/ 1432368 h 1887698"/>
                <a:gd name="connsiteX34" fmla="*/ 246454 w 1748413"/>
                <a:gd name="connsiteY34" fmla="*/ 1509758 h 1887698"/>
                <a:gd name="connsiteX35" fmla="*/ 33844 w 1748413"/>
                <a:gd name="connsiteY35" fmla="*/ 1453289 h 1887698"/>
                <a:gd name="connsiteX36" fmla="*/ 44218 w 1748413"/>
                <a:gd name="connsiteY36" fmla="*/ 1218226 h 1887698"/>
                <a:gd name="connsiteX37" fmla="*/ 31802 w 1748413"/>
                <a:gd name="connsiteY37" fmla="*/ 1100354 h 1887698"/>
                <a:gd name="connsiteX38" fmla="*/ 48810 w 1748413"/>
                <a:gd name="connsiteY38" fmla="*/ 1026364 h 1887698"/>
                <a:gd name="connsiteX39" fmla="*/ 65649 w 1748413"/>
                <a:gd name="connsiteY39" fmla="*/ 867672 h 1887698"/>
                <a:gd name="connsiteX40" fmla="*/ 58677 w 1748413"/>
                <a:gd name="connsiteY40" fmla="*/ 708639 h 1887698"/>
                <a:gd name="connsiteX41" fmla="*/ 103579 w 1748413"/>
                <a:gd name="connsiteY41" fmla="*/ 477316 h 1887698"/>
                <a:gd name="connsiteX42" fmla="*/ 159370 w 1748413"/>
                <a:gd name="connsiteY42" fmla="*/ 378155 h 1887698"/>
                <a:gd name="connsiteX43" fmla="*/ 300883 w 1748413"/>
                <a:gd name="connsiteY43" fmla="*/ 426800 h 1887698"/>
                <a:gd name="connsiteX44" fmla="*/ 471313 w 1748413"/>
                <a:gd name="connsiteY44" fmla="*/ 479868 h 1887698"/>
                <a:gd name="connsiteX45" fmla="*/ 625924 w 1748413"/>
                <a:gd name="connsiteY45" fmla="*/ 535827 h 1887698"/>
                <a:gd name="connsiteX46" fmla="*/ 757063 w 1748413"/>
                <a:gd name="connsiteY46" fmla="*/ 539739 h 1887698"/>
                <a:gd name="connsiteX47" fmla="*/ 867281 w 1748413"/>
                <a:gd name="connsiteY47" fmla="*/ 530214 h 1887698"/>
                <a:gd name="connsiteX48" fmla="*/ 992466 w 1748413"/>
                <a:gd name="connsiteY48" fmla="*/ 513886 h 1887698"/>
                <a:gd name="connsiteX49" fmla="*/ 1121734 w 1748413"/>
                <a:gd name="connsiteY49" fmla="*/ 456736 h 1887698"/>
                <a:gd name="connsiteX50" fmla="*/ 1245559 w 1748413"/>
                <a:gd name="connsiteY50" fmla="*/ 375093 h 1887698"/>
                <a:gd name="connsiteX51" fmla="*/ 1321759 w 1748413"/>
                <a:gd name="connsiteY51" fmla="*/ 320664 h 1887698"/>
                <a:gd name="connsiteX52" fmla="*/ 1387073 w 1748413"/>
                <a:gd name="connsiteY52" fmla="*/ 225414 h 1887698"/>
                <a:gd name="connsiteX53" fmla="*/ 1482323 w 1748413"/>
                <a:gd name="connsiteY53" fmla="*/ 120639 h 1887698"/>
                <a:gd name="connsiteX54" fmla="*/ 1574852 w 1748413"/>
                <a:gd name="connsiteY54" fmla="*/ 2257 h 1887698"/>
                <a:gd name="connsiteX55" fmla="*/ 1734056 w 1748413"/>
                <a:gd name="connsiteY55" fmla="*/ 56686 h 1887698"/>
                <a:gd name="connsiteX56" fmla="*/ 1739498 w 1748413"/>
                <a:gd name="connsiteY56" fmla="*/ 221332 h 1887698"/>
                <a:gd name="connsiteX57" fmla="*/ 1721809 w 1748413"/>
                <a:gd name="connsiteY57" fmla="*/ 356043 h 1887698"/>
                <a:gd name="connsiteX58" fmla="*/ 1695956 w 1748413"/>
                <a:gd name="connsiteY58" fmla="*/ 526132 h 1887698"/>
                <a:gd name="connsiteX59" fmla="*/ 1674184 w 1748413"/>
                <a:gd name="connsiteY59" fmla="*/ 629546 h 1887698"/>
                <a:gd name="connsiteX60" fmla="*/ 1653773 w 1748413"/>
                <a:gd name="connsiteY60" fmla="*/ 726157 h 1887698"/>
                <a:gd name="connsiteX61" fmla="*/ 1655815 w 1748413"/>
                <a:gd name="connsiteY61" fmla="*/ 761366 h 1887698"/>
                <a:gd name="connsiteX62" fmla="*/ 1662958 w 1748413"/>
                <a:gd name="connsiteY62" fmla="*/ 895906 h 1887698"/>
                <a:gd name="connsiteX63" fmla="*/ 1672483 w 1748413"/>
                <a:gd name="connsiteY63" fmla="*/ 1037591 h 1887698"/>
                <a:gd name="connsiteX64" fmla="*/ 1678436 w 1748413"/>
                <a:gd name="connsiteY64" fmla="*/ 1135222 h 1887698"/>
                <a:gd name="connsiteX65" fmla="*/ 1686771 w 1748413"/>
                <a:gd name="connsiteY65" fmla="*/ 1224519 h 1887698"/>
                <a:gd name="connsiteX66" fmla="*/ 1690343 w 1748413"/>
                <a:gd name="connsiteY66" fmla="*/ 1299528 h 1887698"/>
                <a:gd name="connsiteX67" fmla="*/ 1697486 w 1748413"/>
                <a:gd name="connsiteY67" fmla="*/ 1387634 h 1887698"/>
                <a:gd name="connsiteX68" fmla="*/ 1701058 w 1748413"/>
                <a:gd name="connsiteY68" fmla="*/ 1428116 h 1887698"/>
                <a:gd name="connsiteX69" fmla="*/ 1704630 w 1748413"/>
                <a:gd name="connsiteY69" fmla="*/ 1475741 h 1887698"/>
                <a:gd name="connsiteX70" fmla="*/ 1707011 w 1748413"/>
                <a:gd name="connsiteY70" fmla="*/ 1531700 h 1887698"/>
                <a:gd name="connsiteX71" fmla="*/ 1635574 w 1748413"/>
                <a:gd name="connsiteY71" fmla="*/ 1566228 h 1887698"/>
                <a:gd name="connsiteX72" fmla="*/ 1536752 w 1748413"/>
                <a:gd name="connsiteY72" fmla="*/ 1624569 h 1887698"/>
                <a:gd name="connsiteX73" fmla="*/ 1426024 w 1748413"/>
                <a:gd name="connsiteY73" fmla="*/ 1686481 h 1887698"/>
                <a:gd name="connsiteX74" fmla="*/ 1345061 w 1748413"/>
                <a:gd name="connsiteY74" fmla="*/ 1728153 h 1887698"/>
                <a:gd name="connsiteX75" fmla="*/ 1225999 w 1748413"/>
                <a:gd name="connsiteY75" fmla="*/ 1797209 h 1887698"/>
                <a:gd name="connsiteX76" fmla="*/ 1253383 w 1748413"/>
                <a:gd name="connsiteY76" fmla="*/ 1887698 h 1887698"/>
                <a:gd name="connsiteX77" fmla="*/ 1091458 w 1748413"/>
                <a:gd name="connsiteY77" fmla="*/ 1880553 h 1887698"/>
                <a:gd name="connsiteX78" fmla="*/ 1003012 w 1748413"/>
                <a:gd name="connsiteY78" fmla="*/ 1874090 h 1887698"/>
                <a:gd name="connsiteX79" fmla="*/ 1030567 w 1748413"/>
                <a:gd name="connsiteY79" fmla="*/ 1822042 h 1887698"/>
                <a:gd name="connsiteX0" fmla="*/ 1030567 w 1748413"/>
                <a:gd name="connsiteY0" fmla="*/ 1822042 h 1887698"/>
                <a:gd name="connsiteX1" fmla="*/ 1125816 w 1748413"/>
                <a:gd name="connsiteY1" fmla="*/ 1577964 h 1887698"/>
                <a:gd name="connsiteX2" fmla="*/ 1245559 w 1748413"/>
                <a:gd name="connsiteY2" fmla="*/ 1320789 h 1887698"/>
                <a:gd name="connsiteX3" fmla="*/ 1340809 w 1748413"/>
                <a:gd name="connsiteY3" fmla="*/ 1294936 h 1887698"/>
                <a:gd name="connsiteX4" fmla="*/ 1436741 w 1748413"/>
                <a:gd name="connsiteY4" fmla="*/ 1341199 h 1887698"/>
                <a:gd name="connsiteX5" fmla="*/ 1483854 w 1748413"/>
                <a:gd name="connsiteY5" fmla="*/ 1381172 h 1887698"/>
                <a:gd name="connsiteX6" fmla="*/ 1562606 w 1748413"/>
                <a:gd name="connsiteY6" fmla="*/ 1399711 h 1887698"/>
                <a:gd name="connsiteX7" fmla="*/ 1629281 w 1748413"/>
                <a:gd name="connsiteY7" fmla="*/ 1357529 h 1887698"/>
                <a:gd name="connsiteX8" fmla="*/ 1668741 w 1748413"/>
                <a:gd name="connsiteY8" fmla="*/ 1277246 h 1887698"/>
                <a:gd name="connsiteX9" fmla="*/ 1644248 w 1748413"/>
                <a:gd name="connsiteY9" fmla="*/ 1177914 h 1887698"/>
                <a:gd name="connsiteX10" fmla="*/ 1588459 w 1748413"/>
                <a:gd name="connsiteY10" fmla="*/ 1066336 h 1887698"/>
                <a:gd name="connsiteX11" fmla="*/ 1547638 w 1748413"/>
                <a:gd name="connsiteY11" fmla="*/ 969725 h 1887698"/>
                <a:gd name="connsiteX12" fmla="*/ 1513620 w 1748413"/>
                <a:gd name="connsiteY12" fmla="*/ 863589 h 1887698"/>
                <a:gd name="connsiteX13" fmla="*/ 1510388 w 1748413"/>
                <a:gd name="connsiteY13" fmla="*/ 722926 h 1887698"/>
                <a:gd name="connsiteX14" fmla="*/ 1536922 w 1748413"/>
                <a:gd name="connsiteY14" fmla="*/ 523411 h 1887698"/>
                <a:gd name="connsiteX15" fmla="*/ 1557163 w 1748413"/>
                <a:gd name="connsiteY15" fmla="*/ 403668 h 1887698"/>
                <a:gd name="connsiteX16" fmla="*/ 1607509 w 1748413"/>
                <a:gd name="connsiteY16" fmla="*/ 268957 h 1887698"/>
                <a:gd name="connsiteX17" fmla="*/ 1543556 w 1748413"/>
                <a:gd name="connsiteY17" fmla="*/ 353321 h 1887698"/>
                <a:gd name="connsiteX18" fmla="*/ 1464634 w 1748413"/>
                <a:gd name="connsiteY18" fmla="*/ 459457 h 1887698"/>
                <a:gd name="connsiteX19" fmla="*/ 1389795 w 1748413"/>
                <a:gd name="connsiteY19" fmla="*/ 535657 h 1887698"/>
                <a:gd name="connsiteX20" fmla="*/ 1260527 w 1748413"/>
                <a:gd name="connsiteY20" fmla="*/ 588725 h 1887698"/>
                <a:gd name="connsiteX21" fmla="*/ 1080062 w 1748413"/>
                <a:gd name="connsiteY21" fmla="*/ 668667 h 1887698"/>
                <a:gd name="connsiteX22" fmla="*/ 926301 w 1748413"/>
                <a:gd name="connsiteY22" fmla="*/ 708807 h 1887698"/>
                <a:gd name="connsiteX23" fmla="*/ 746177 w 1748413"/>
                <a:gd name="connsiteY23" fmla="*/ 726157 h 1887698"/>
                <a:gd name="connsiteX24" fmla="*/ 608575 w 1748413"/>
                <a:gd name="connsiteY24" fmla="*/ 690438 h 1887698"/>
                <a:gd name="connsiteX25" fmla="*/ 475395 w 1748413"/>
                <a:gd name="connsiteY25" fmla="*/ 647236 h 1887698"/>
                <a:gd name="connsiteX26" fmla="*/ 231827 w 1748413"/>
                <a:gd name="connsiteY26" fmla="*/ 575118 h 1887698"/>
                <a:gd name="connsiteX27" fmla="*/ 253259 w 1748413"/>
                <a:gd name="connsiteY27" fmla="*/ 755583 h 1887698"/>
                <a:gd name="connsiteX28" fmla="*/ 254620 w 1748413"/>
                <a:gd name="connsiteY28" fmla="*/ 900158 h 1887698"/>
                <a:gd name="connsiteX29" fmla="*/ 279452 w 1748413"/>
                <a:gd name="connsiteY29" fmla="*/ 1064975 h 1887698"/>
                <a:gd name="connsiteX30" fmla="*/ 280813 w 1748413"/>
                <a:gd name="connsiteY30" fmla="*/ 1179275 h 1887698"/>
                <a:gd name="connsiteX31" fmla="*/ 295781 w 1748413"/>
                <a:gd name="connsiteY31" fmla="*/ 1260918 h 1887698"/>
                <a:gd name="connsiteX32" fmla="*/ 348848 w 1748413"/>
                <a:gd name="connsiteY32" fmla="*/ 1349364 h 1887698"/>
                <a:gd name="connsiteX33" fmla="*/ 322995 w 1748413"/>
                <a:gd name="connsiteY33" fmla="*/ 1432368 h 1887698"/>
                <a:gd name="connsiteX34" fmla="*/ 246454 w 1748413"/>
                <a:gd name="connsiteY34" fmla="*/ 1509758 h 1887698"/>
                <a:gd name="connsiteX35" fmla="*/ 33844 w 1748413"/>
                <a:gd name="connsiteY35" fmla="*/ 1453289 h 1887698"/>
                <a:gd name="connsiteX36" fmla="*/ 44218 w 1748413"/>
                <a:gd name="connsiteY36" fmla="*/ 1218226 h 1887698"/>
                <a:gd name="connsiteX37" fmla="*/ 31802 w 1748413"/>
                <a:gd name="connsiteY37" fmla="*/ 1100354 h 1887698"/>
                <a:gd name="connsiteX38" fmla="*/ 48810 w 1748413"/>
                <a:gd name="connsiteY38" fmla="*/ 1026364 h 1887698"/>
                <a:gd name="connsiteX39" fmla="*/ 65649 w 1748413"/>
                <a:gd name="connsiteY39" fmla="*/ 867672 h 1887698"/>
                <a:gd name="connsiteX40" fmla="*/ 58677 w 1748413"/>
                <a:gd name="connsiteY40" fmla="*/ 708639 h 1887698"/>
                <a:gd name="connsiteX41" fmla="*/ 103579 w 1748413"/>
                <a:gd name="connsiteY41" fmla="*/ 477316 h 1887698"/>
                <a:gd name="connsiteX42" fmla="*/ 159370 w 1748413"/>
                <a:gd name="connsiteY42" fmla="*/ 378155 h 1887698"/>
                <a:gd name="connsiteX43" fmla="*/ 300883 w 1748413"/>
                <a:gd name="connsiteY43" fmla="*/ 426800 h 1887698"/>
                <a:gd name="connsiteX44" fmla="*/ 471313 w 1748413"/>
                <a:gd name="connsiteY44" fmla="*/ 479868 h 1887698"/>
                <a:gd name="connsiteX45" fmla="*/ 625924 w 1748413"/>
                <a:gd name="connsiteY45" fmla="*/ 535827 h 1887698"/>
                <a:gd name="connsiteX46" fmla="*/ 757063 w 1748413"/>
                <a:gd name="connsiteY46" fmla="*/ 539739 h 1887698"/>
                <a:gd name="connsiteX47" fmla="*/ 867281 w 1748413"/>
                <a:gd name="connsiteY47" fmla="*/ 530214 h 1887698"/>
                <a:gd name="connsiteX48" fmla="*/ 992466 w 1748413"/>
                <a:gd name="connsiteY48" fmla="*/ 513886 h 1887698"/>
                <a:gd name="connsiteX49" fmla="*/ 1121734 w 1748413"/>
                <a:gd name="connsiteY49" fmla="*/ 456736 h 1887698"/>
                <a:gd name="connsiteX50" fmla="*/ 1245559 w 1748413"/>
                <a:gd name="connsiteY50" fmla="*/ 375093 h 1887698"/>
                <a:gd name="connsiteX51" fmla="*/ 1321759 w 1748413"/>
                <a:gd name="connsiteY51" fmla="*/ 320664 h 1887698"/>
                <a:gd name="connsiteX52" fmla="*/ 1387073 w 1748413"/>
                <a:gd name="connsiteY52" fmla="*/ 225414 h 1887698"/>
                <a:gd name="connsiteX53" fmla="*/ 1482323 w 1748413"/>
                <a:gd name="connsiteY53" fmla="*/ 120639 h 1887698"/>
                <a:gd name="connsiteX54" fmla="*/ 1574852 w 1748413"/>
                <a:gd name="connsiteY54" fmla="*/ 2257 h 1887698"/>
                <a:gd name="connsiteX55" fmla="*/ 1734056 w 1748413"/>
                <a:gd name="connsiteY55" fmla="*/ 56686 h 1887698"/>
                <a:gd name="connsiteX56" fmla="*/ 1739498 w 1748413"/>
                <a:gd name="connsiteY56" fmla="*/ 221332 h 1887698"/>
                <a:gd name="connsiteX57" fmla="*/ 1721809 w 1748413"/>
                <a:gd name="connsiteY57" fmla="*/ 356043 h 1887698"/>
                <a:gd name="connsiteX58" fmla="*/ 1695956 w 1748413"/>
                <a:gd name="connsiteY58" fmla="*/ 526132 h 1887698"/>
                <a:gd name="connsiteX59" fmla="*/ 1674184 w 1748413"/>
                <a:gd name="connsiteY59" fmla="*/ 629546 h 1887698"/>
                <a:gd name="connsiteX60" fmla="*/ 1653773 w 1748413"/>
                <a:gd name="connsiteY60" fmla="*/ 726157 h 1887698"/>
                <a:gd name="connsiteX61" fmla="*/ 1655815 w 1748413"/>
                <a:gd name="connsiteY61" fmla="*/ 761366 h 1887698"/>
                <a:gd name="connsiteX62" fmla="*/ 1662958 w 1748413"/>
                <a:gd name="connsiteY62" fmla="*/ 895906 h 1887698"/>
                <a:gd name="connsiteX63" fmla="*/ 1672483 w 1748413"/>
                <a:gd name="connsiteY63" fmla="*/ 1037591 h 1887698"/>
                <a:gd name="connsiteX64" fmla="*/ 1678436 w 1748413"/>
                <a:gd name="connsiteY64" fmla="*/ 1135222 h 1887698"/>
                <a:gd name="connsiteX65" fmla="*/ 1686771 w 1748413"/>
                <a:gd name="connsiteY65" fmla="*/ 1224519 h 1887698"/>
                <a:gd name="connsiteX66" fmla="*/ 1690343 w 1748413"/>
                <a:gd name="connsiteY66" fmla="*/ 1299528 h 1887698"/>
                <a:gd name="connsiteX67" fmla="*/ 1697486 w 1748413"/>
                <a:gd name="connsiteY67" fmla="*/ 1387634 h 1887698"/>
                <a:gd name="connsiteX68" fmla="*/ 1701058 w 1748413"/>
                <a:gd name="connsiteY68" fmla="*/ 1428116 h 1887698"/>
                <a:gd name="connsiteX69" fmla="*/ 1704630 w 1748413"/>
                <a:gd name="connsiteY69" fmla="*/ 1475741 h 1887698"/>
                <a:gd name="connsiteX70" fmla="*/ 1707011 w 1748413"/>
                <a:gd name="connsiteY70" fmla="*/ 1531700 h 1887698"/>
                <a:gd name="connsiteX71" fmla="*/ 1635574 w 1748413"/>
                <a:gd name="connsiteY71" fmla="*/ 1566228 h 1887698"/>
                <a:gd name="connsiteX72" fmla="*/ 1536752 w 1748413"/>
                <a:gd name="connsiteY72" fmla="*/ 1624569 h 1887698"/>
                <a:gd name="connsiteX73" fmla="*/ 1426024 w 1748413"/>
                <a:gd name="connsiteY73" fmla="*/ 1686481 h 1887698"/>
                <a:gd name="connsiteX74" fmla="*/ 1345061 w 1748413"/>
                <a:gd name="connsiteY74" fmla="*/ 1728153 h 1887698"/>
                <a:gd name="connsiteX75" fmla="*/ 1225999 w 1748413"/>
                <a:gd name="connsiteY75" fmla="*/ 1797209 h 1887698"/>
                <a:gd name="connsiteX76" fmla="*/ 1253383 w 1748413"/>
                <a:gd name="connsiteY76" fmla="*/ 1887698 h 1887698"/>
                <a:gd name="connsiteX77" fmla="*/ 1091458 w 1748413"/>
                <a:gd name="connsiteY77" fmla="*/ 1880553 h 1887698"/>
                <a:gd name="connsiteX78" fmla="*/ 1003012 w 1748413"/>
                <a:gd name="connsiteY78" fmla="*/ 1874090 h 1887698"/>
                <a:gd name="connsiteX79" fmla="*/ 1030567 w 1748413"/>
                <a:gd name="connsiteY79" fmla="*/ 1822042 h 1887698"/>
                <a:gd name="connsiteX0" fmla="*/ 1030567 w 1748413"/>
                <a:gd name="connsiteY0" fmla="*/ 1822042 h 1880553"/>
                <a:gd name="connsiteX1" fmla="*/ 1125816 w 1748413"/>
                <a:gd name="connsiteY1" fmla="*/ 1577964 h 1880553"/>
                <a:gd name="connsiteX2" fmla="*/ 1245559 w 1748413"/>
                <a:gd name="connsiteY2" fmla="*/ 1320789 h 1880553"/>
                <a:gd name="connsiteX3" fmla="*/ 1340809 w 1748413"/>
                <a:gd name="connsiteY3" fmla="*/ 1294936 h 1880553"/>
                <a:gd name="connsiteX4" fmla="*/ 1436741 w 1748413"/>
                <a:gd name="connsiteY4" fmla="*/ 1341199 h 1880553"/>
                <a:gd name="connsiteX5" fmla="*/ 1483854 w 1748413"/>
                <a:gd name="connsiteY5" fmla="*/ 1381172 h 1880553"/>
                <a:gd name="connsiteX6" fmla="*/ 1562606 w 1748413"/>
                <a:gd name="connsiteY6" fmla="*/ 1399711 h 1880553"/>
                <a:gd name="connsiteX7" fmla="*/ 1629281 w 1748413"/>
                <a:gd name="connsiteY7" fmla="*/ 1357529 h 1880553"/>
                <a:gd name="connsiteX8" fmla="*/ 1668741 w 1748413"/>
                <a:gd name="connsiteY8" fmla="*/ 1277246 h 1880553"/>
                <a:gd name="connsiteX9" fmla="*/ 1644248 w 1748413"/>
                <a:gd name="connsiteY9" fmla="*/ 1177914 h 1880553"/>
                <a:gd name="connsiteX10" fmla="*/ 1588459 w 1748413"/>
                <a:gd name="connsiteY10" fmla="*/ 1066336 h 1880553"/>
                <a:gd name="connsiteX11" fmla="*/ 1547638 w 1748413"/>
                <a:gd name="connsiteY11" fmla="*/ 969725 h 1880553"/>
                <a:gd name="connsiteX12" fmla="*/ 1513620 w 1748413"/>
                <a:gd name="connsiteY12" fmla="*/ 863589 h 1880553"/>
                <a:gd name="connsiteX13" fmla="*/ 1510388 w 1748413"/>
                <a:gd name="connsiteY13" fmla="*/ 722926 h 1880553"/>
                <a:gd name="connsiteX14" fmla="*/ 1536922 w 1748413"/>
                <a:gd name="connsiteY14" fmla="*/ 523411 h 1880553"/>
                <a:gd name="connsiteX15" fmla="*/ 1557163 w 1748413"/>
                <a:gd name="connsiteY15" fmla="*/ 403668 h 1880553"/>
                <a:gd name="connsiteX16" fmla="*/ 1607509 w 1748413"/>
                <a:gd name="connsiteY16" fmla="*/ 268957 h 1880553"/>
                <a:gd name="connsiteX17" fmla="*/ 1543556 w 1748413"/>
                <a:gd name="connsiteY17" fmla="*/ 353321 h 1880553"/>
                <a:gd name="connsiteX18" fmla="*/ 1464634 w 1748413"/>
                <a:gd name="connsiteY18" fmla="*/ 459457 h 1880553"/>
                <a:gd name="connsiteX19" fmla="*/ 1389795 w 1748413"/>
                <a:gd name="connsiteY19" fmla="*/ 535657 h 1880553"/>
                <a:gd name="connsiteX20" fmla="*/ 1260527 w 1748413"/>
                <a:gd name="connsiteY20" fmla="*/ 588725 h 1880553"/>
                <a:gd name="connsiteX21" fmla="*/ 1080062 w 1748413"/>
                <a:gd name="connsiteY21" fmla="*/ 668667 h 1880553"/>
                <a:gd name="connsiteX22" fmla="*/ 926301 w 1748413"/>
                <a:gd name="connsiteY22" fmla="*/ 708807 h 1880553"/>
                <a:gd name="connsiteX23" fmla="*/ 746177 w 1748413"/>
                <a:gd name="connsiteY23" fmla="*/ 726157 h 1880553"/>
                <a:gd name="connsiteX24" fmla="*/ 608575 w 1748413"/>
                <a:gd name="connsiteY24" fmla="*/ 690438 h 1880553"/>
                <a:gd name="connsiteX25" fmla="*/ 475395 w 1748413"/>
                <a:gd name="connsiteY25" fmla="*/ 647236 h 1880553"/>
                <a:gd name="connsiteX26" fmla="*/ 231827 w 1748413"/>
                <a:gd name="connsiteY26" fmla="*/ 575118 h 1880553"/>
                <a:gd name="connsiteX27" fmla="*/ 253259 w 1748413"/>
                <a:gd name="connsiteY27" fmla="*/ 755583 h 1880553"/>
                <a:gd name="connsiteX28" fmla="*/ 254620 w 1748413"/>
                <a:gd name="connsiteY28" fmla="*/ 900158 h 1880553"/>
                <a:gd name="connsiteX29" fmla="*/ 279452 w 1748413"/>
                <a:gd name="connsiteY29" fmla="*/ 1064975 h 1880553"/>
                <a:gd name="connsiteX30" fmla="*/ 280813 w 1748413"/>
                <a:gd name="connsiteY30" fmla="*/ 1179275 h 1880553"/>
                <a:gd name="connsiteX31" fmla="*/ 295781 w 1748413"/>
                <a:gd name="connsiteY31" fmla="*/ 1260918 h 1880553"/>
                <a:gd name="connsiteX32" fmla="*/ 348848 w 1748413"/>
                <a:gd name="connsiteY32" fmla="*/ 1349364 h 1880553"/>
                <a:gd name="connsiteX33" fmla="*/ 322995 w 1748413"/>
                <a:gd name="connsiteY33" fmla="*/ 1432368 h 1880553"/>
                <a:gd name="connsiteX34" fmla="*/ 246454 w 1748413"/>
                <a:gd name="connsiteY34" fmla="*/ 1509758 h 1880553"/>
                <a:gd name="connsiteX35" fmla="*/ 33844 w 1748413"/>
                <a:gd name="connsiteY35" fmla="*/ 1453289 h 1880553"/>
                <a:gd name="connsiteX36" fmla="*/ 44218 w 1748413"/>
                <a:gd name="connsiteY36" fmla="*/ 1218226 h 1880553"/>
                <a:gd name="connsiteX37" fmla="*/ 31802 w 1748413"/>
                <a:gd name="connsiteY37" fmla="*/ 1100354 h 1880553"/>
                <a:gd name="connsiteX38" fmla="*/ 48810 w 1748413"/>
                <a:gd name="connsiteY38" fmla="*/ 1026364 h 1880553"/>
                <a:gd name="connsiteX39" fmla="*/ 65649 w 1748413"/>
                <a:gd name="connsiteY39" fmla="*/ 867672 h 1880553"/>
                <a:gd name="connsiteX40" fmla="*/ 58677 w 1748413"/>
                <a:gd name="connsiteY40" fmla="*/ 708639 h 1880553"/>
                <a:gd name="connsiteX41" fmla="*/ 103579 w 1748413"/>
                <a:gd name="connsiteY41" fmla="*/ 477316 h 1880553"/>
                <a:gd name="connsiteX42" fmla="*/ 159370 w 1748413"/>
                <a:gd name="connsiteY42" fmla="*/ 378155 h 1880553"/>
                <a:gd name="connsiteX43" fmla="*/ 300883 w 1748413"/>
                <a:gd name="connsiteY43" fmla="*/ 426800 h 1880553"/>
                <a:gd name="connsiteX44" fmla="*/ 471313 w 1748413"/>
                <a:gd name="connsiteY44" fmla="*/ 479868 h 1880553"/>
                <a:gd name="connsiteX45" fmla="*/ 625924 w 1748413"/>
                <a:gd name="connsiteY45" fmla="*/ 535827 h 1880553"/>
                <a:gd name="connsiteX46" fmla="*/ 757063 w 1748413"/>
                <a:gd name="connsiteY46" fmla="*/ 539739 h 1880553"/>
                <a:gd name="connsiteX47" fmla="*/ 867281 w 1748413"/>
                <a:gd name="connsiteY47" fmla="*/ 530214 h 1880553"/>
                <a:gd name="connsiteX48" fmla="*/ 992466 w 1748413"/>
                <a:gd name="connsiteY48" fmla="*/ 513886 h 1880553"/>
                <a:gd name="connsiteX49" fmla="*/ 1121734 w 1748413"/>
                <a:gd name="connsiteY49" fmla="*/ 456736 h 1880553"/>
                <a:gd name="connsiteX50" fmla="*/ 1245559 w 1748413"/>
                <a:gd name="connsiteY50" fmla="*/ 375093 h 1880553"/>
                <a:gd name="connsiteX51" fmla="*/ 1321759 w 1748413"/>
                <a:gd name="connsiteY51" fmla="*/ 320664 h 1880553"/>
                <a:gd name="connsiteX52" fmla="*/ 1387073 w 1748413"/>
                <a:gd name="connsiteY52" fmla="*/ 225414 h 1880553"/>
                <a:gd name="connsiteX53" fmla="*/ 1482323 w 1748413"/>
                <a:gd name="connsiteY53" fmla="*/ 120639 h 1880553"/>
                <a:gd name="connsiteX54" fmla="*/ 1574852 w 1748413"/>
                <a:gd name="connsiteY54" fmla="*/ 2257 h 1880553"/>
                <a:gd name="connsiteX55" fmla="*/ 1734056 w 1748413"/>
                <a:gd name="connsiteY55" fmla="*/ 56686 h 1880553"/>
                <a:gd name="connsiteX56" fmla="*/ 1739498 w 1748413"/>
                <a:gd name="connsiteY56" fmla="*/ 221332 h 1880553"/>
                <a:gd name="connsiteX57" fmla="*/ 1721809 w 1748413"/>
                <a:gd name="connsiteY57" fmla="*/ 356043 h 1880553"/>
                <a:gd name="connsiteX58" fmla="*/ 1695956 w 1748413"/>
                <a:gd name="connsiteY58" fmla="*/ 526132 h 1880553"/>
                <a:gd name="connsiteX59" fmla="*/ 1674184 w 1748413"/>
                <a:gd name="connsiteY59" fmla="*/ 629546 h 1880553"/>
                <a:gd name="connsiteX60" fmla="*/ 1653773 w 1748413"/>
                <a:gd name="connsiteY60" fmla="*/ 726157 h 1880553"/>
                <a:gd name="connsiteX61" fmla="*/ 1655815 w 1748413"/>
                <a:gd name="connsiteY61" fmla="*/ 761366 h 1880553"/>
                <a:gd name="connsiteX62" fmla="*/ 1662958 w 1748413"/>
                <a:gd name="connsiteY62" fmla="*/ 895906 h 1880553"/>
                <a:gd name="connsiteX63" fmla="*/ 1672483 w 1748413"/>
                <a:gd name="connsiteY63" fmla="*/ 1037591 h 1880553"/>
                <a:gd name="connsiteX64" fmla="*/ 1678436 w 1748413"/>
                <a:gd name="connsiteY64" fmla="*/ 1135222 h 1880553"/>
                <a:gd name="connsiteX65" fmla="*/ 1686771 w 1748413"/>
                <a:gd name="connsiteY65" fmla="*/ 1224519 h 1880553"/>
                <a:gd name="connsiteX66" fmla="*/ 1690343 w 1748413"/>
                <a:gd name="connsiteY66" fmla="*/ 1299528 h 1880553"/>
                <a:gd name="connsiteX67" fmla="*/ 1697486 w 1748413"/>
                <a:gd name="connsiteY67" fmla="*/ 1387634 h 1880553"/>
                <a:gd name="connsiteX68" fmla="*/ 1701058 w 1748413"/>
                <a:gd name="connsiteY68" fmla="*/ 1428116 h 1880553"/>
                <a:gd name="connsiteX69" fmla="*/ 1704630 w 1748413"/>
                <a:gd name="connsiteY69" fmla="*/ 1475741 h 1880553"/>
                <a:gd name="connsiteX70" fmla="*/ 1707011 w 1748413"/>
                <a:gd name="connsiteY70" fmla="*/ 1531700 h 1880553"/>
                <a:gd name="connsiteX71" fmla="*/ 1635574 w 1748413"/>
                <a:gd name="connsiteY71" fmla="*/ 1566228 h 1880553"/>
                <a:gd name="connsiteX72" fmla="*/ 1536752 w 1748413"/>
                <a:gd name="connsiteY72" fmla="*/ 1624569 h 1880553"/>
                <a:gd name="connsiteX73" fmla="*/ 1426024 w 1748413"/>
                <a:gd name="connsiteY73" fmla="*/ 1686481 h 1880553"/>
                <a:gd name="connsiteX74" fmla="*/ 1345061 w 1748413"/>
                <a:gd name="connsiteY74" fmla="*/ 1728153 h 1880553"/>
                <a:gd name="connsiteX75" fmla="*/ 1225999 w 1748413"/>
                <a:gd name="connsiteY75" fmla="*/ 1797209 h 1880553"/>
                <a:gd name="connsiteX76" fmla="*/ 1189089 w 1748413"/>
                <a:gd name="connsiteY76" fmla="*/ 1780542 h 1880553"/>
                <a:gd name="connsiteX77" fmla="*/ 1091458 w 1748413"/>
                <a:gd name="connsiteY77" fmla="*/ 1880553 h 1880553"/>
                <a:gd name="connsiteX78" fmla="*/ 1003012 w 1748413"/>
                <a:gd name="connsiteY78" fmla="*/ 1874090 h 1880553"/>
                <a:gd name="connsiteX79" fmla="*/ 1030567 w 1748413"/>
                <a:gd name="connsiteY79" fmla="*/ 1822042 h 1880553"/>
                <a:gd name="connsiteX0" fmla="*/ 1030567 w 1748413"/>
                <a:gd name="connsiteY0" fmla="*/ 1822042 h 1880553"/>
                <a:gd name="connsiteX1" fmla="*/ 1125816 w 1748413"/>
                <a:gd name="connsiteY1" fmla="*/ 1577964 h 1880553"/>
                <a:gd name="connsiteX2" fmla="*/ 1245559 w 1748413"/>
                <a:gd name="connsiteY2" fmla="*/ 1320789 h 1880553"/>
                <a:gd name="connsiteX3" fmla="*/ 1340809 w 1748413"/>
                <a:gd name="connsiteY3" fmla="*/ 1294936 h 1880553"/>
                <a:gd name="connsiteX4" fmla="*/ 1436741 w 1748413"/>
                <a:gd name="connsiteY4" fmla="*/ 1341199 h 1880553"/>
                <a:gd name="connsiteX5" fmla="*/ 1483854 w 1748413"/>
                <a:gd name="connsiteY5" fmla="*/ 1381172 h 1880553"/>
                <a:gd name="connsiteX6" fmla="*/ 1562606 w 1748413"/>
                <a:gd name="connsiteY6" fmla="*/ 1399711 h 1880553"/>
                <a:gd name="connsiteX7" fmla="*/ 1629281 w 1748413"/>
                <a:gd name="connsiteY7" fmla="*/ 1357529 h 1880553"/>
                <a:gd name="connsiteX8" fmla="*/ 1668741 w 1748413"/>
                <a:gd name="connsiteY8" fmla="*/ 1277246 h 1880553"/>
                <a:gd name="connsiteX9" fmla="*/ 1644248 w 1748413"/>
                <a:gd name="connsiteY9" fmla="*/ 1177914 h 1880553"/>
                <a:gd name="connsiteX10" fmla="*/ 1588459 w 1748413"/>
                <a:gd name="connsiteY10" fmla="*/ 1066336 h 1880553"/>
                <a:gd name="connsiteX11" fmla="*/ 1547638 w 1748413"/>
                <a:gd name="connsiteY11" fmla="*/ 969725 h 1880553"/>
                <a:gd name="connsiteX12" fmla="*/ 1513620 w 1748413"/>
                <a:gd name="connsiteY12" fmla="*/ 863589 h 1880553"/>
                <a:gd name="connsiteX13" fmla="*/ 1510388 w 1748413"/>
                <a:gd name="connsiteY13" fmla="*/ 722926 h 1880553"/>
                <a:gd name="connsiteX14" fmla="*/ 1536922 w 1748413"/>
                <a:gd name="connsiteY14" fmla="*/ 523411 h 1880553"/>
                <a:gd name="connsiteX15" fmla="*/ 1557163 w 1748413"/>
                <a:gd name="connsiteY15" fmla="*/ 403668 h 1880553"/>
                <a:gd name="connsiteX16" fmla="*/ 1607509 w 1748413"/>
                <a:gd name="connsiteY16" fmla="*/ 268957 h 1880553"/>
                <a:gd name="connsiteX17" fmla="*/ 1543556 w 1748413"/>
                <a:gd name="connsiteY17" fmla="*/ 353321 h 1880553"/>
                <a:gd name="connsiteX18" fmla="*/ 1464634 w 1748413"/>
                <a:gd name="connsiteY18" fmla="*/ 459457 h 1880553"/>
                <a:gd name="connsiteX19" fmla="*/ 1389795 w 1748413"/>
                <a:gd name="connsiteY19" fmla="*/ 535657 h 1880553"/>
                <a:gd name="connsiteX20" fmla="*/ 1260527 w 1748413"/>
                <a:gd name="connsiteY20" fmla="*/ 588725 h 1880553"/>
                <a:gd name="connsiteX21" fmla="*/ 1080062 w 1748413"/>
                <a:gd name="connsiteY21" fmla="*/ 668667 h 1880553"/>
                <a:gd name="connsiteX22" fmla="*/ 926301 w 1748413"/>
                <a:gd name="connsiteY22" fmla="*/ 708807 h 1880553"/>
                <a:gd name="connsiteX23" fmla="*/ 746177 w 1748413"/>
                <a:gd name="connsiteY23" fmla="*/ 726157 h 1880553"/>
                <a:gd name="connsiteX24" fmla="*/ 608575 w 1748413"/>
                <a:gd name="connsiteY24" fmla="*/ 690438 h 1880553"/>
                <a:gd name="connsiteX25" fmla="*/ 475395 w 1748413"/>
                <a:gd name="connsiteY25" fmla="*/ 647236 h 1880553"/>
                <a:gd name="connsiteX26" fmla="*/ 231827 w 1748413"/>
                <a:gd name="connsiteY26" fmla="*/ 575118 h 1880553"/>
                <a:gd name="connsiteX27" fmla="*/ 253259 w 1748413"/>
                <a:gd name="connsiteY27" fmla="*/ 755583 h 1880553"/>
                <a:gd name="connsiteX28" fmla="*/ 254620 w 1748413"/>
                <a:gd name="connsiteY28" fmla="*/ 900158 h 1880553"/>
                <a:gd name="connsiteX29" fmla="*/ 279452 w 1748413"/>
                <a:gd name="connsiteY29" fmla="*/ 1064975 h 1880553"/>
                <a:gd name="connsiteX30" fmla="*/ 280813 w 1748413"/>
                <a:gd name="connsiteY30" fmla="*/ 1179275 h 1880553"/>
                <a:gd name="connsiteX31" fmla="*/ 295781 w 1748413"/>
                <a:gd name="connsiteY31" fmla="*/ 1260918 h 1880553"/>
                <a:gd name="connsiteX32" fmla="*/ 348848 w 1748413"/>
                <a:gd name="connsiteY32" fmla="*/ 1349364 h 1880553"/>
                <a:gd name="connsiteX33" fmla="*/ 322995 w 1748413"/>
                <a:gd name="connsiteY33" fmla="*/ 1432368 h 1880553"/>
                <a:gd name="connsiteX34" fmla="*/ 246454 w 1748413"/>
                <a:gd name="connsiteY34" fmla="*/ 1509758 h 1880553"/>
                <a:gd name="connsiteX35" fmla="*/ 33844 w 1748413"/>
                <a:gd name="connsiteY35" fmla="*/ 1453289 h 1880553"/>
                <a:gd name="connsiteX36" fmla="*/ 44218 w 1748413"/>
                <a:gd name="connsiteY36" fmla="*/ 1218226 h 1880553"/>
                <a:gd name="connsiteX37" fmla="*/ 31802 w 1748413"/>
                <a:gd name="connsiteY37" fmla="*/ 1100354 h 1880553"/>
                <a:gd name="connsiteX38" fmla="*/ 48810 w 1748413"/>
                <a:gd name="connsiteY38" fmla="*/ 1026364 h 1880553"/>
                <a:gd name="connsiteX39" fmla="*/ 65649 w 1748413"/>
                <a:gd name="connsiteY39" fmla="*/ 867672 h 1880553"/>
                <a:gd name="connsiteX40" fmla="*/ 58677 w 1748413"/>
                <a:gd name="connsiteY40" fmla="*/ 708639 h 1880553"/>
                <a:gd name="connsiteX41" fmla="*/ 103579 w 1748413"/>
                <a:gd name="connsiteY41" fmla="*/ 477316 h 1880553"/>
                <a:gd name="connsiteX42" fmla="*/ 159370 w 1748413"/>
                <a:gd name="connsiteY42" fmla="*/ 378155 h 1880553"/>
                <a:gd name="connsiteX43" fmla="*/ 300883 w 1748413"/>
                <a:gd name="connsiteY43" fmla="*/ 426800 h 1880553"/>
                <a:gd name="connsiteX44" fmla="*/ 471313 w 1748413"/>
                <a:gd name="connsiteY44" fmla="*/ 479868 h 1880553"/>
                <a:gd name="connsiteX45" fmla="*/ 625924 w 1748413"/>
                <a:gd name="connsiteY45" fmla="*/ 535827 h 1880553"/>
                <a:gd name="connsiteX46" fmla="*/ 757063 w 1748413"/>
                <a:gd name="connsiteY46" fmla="*/ 539739 h 1880553"/>
                <a:gd name="connsiteX47" fmla="*/ 867281 w 1748413"/>
                <a:gd name="connsiteY47" fmla="*/ 530214 h 1880553"/>
                <a:gd name="connsiteX48" fmla="*/ 992466 w 1748413"/>
                <a:gd name="connsiteY48" fmla="*/ 513886 h 1880553"/>
                <a:gd name="connsiteX49" fmla="*/ 1121734 w 1748413"/>
                <a:gd name="connsiteY49" fmla="*/ 456736 h 1880553"/>
                <a:gd name="connsiteX50" fmla="*/ 1245559 w 1748413"/>
                <a:gd name="connsiteY50" fmla="*/ 375093 h 1880553"/>
                <a:gd name="connsiteX51" fmla="*/ 1321759 w 1748413"/>
                <a:gd name="connsiteY51" fmla="*/ 320664 h 1880553"/>
                <a:gd name="connsiteX52" fmla="*/ 1387073 w 1748413"/>
                <a:gd name="connsiteY52" fmla="*/ 225414 h 1880553"/>
                <a:gd name="connsiteX53" fmla="*/ 1482323 w 1748413"/>
                <a:gd name="connsiteY53" fmla="*/ 120639 h 1880553"/>
                <a:gd name="connsiteX54" fmla="*/ 1574852 w 1748413"/>
                <a:gd name="connsiteY54" fmla="*/ 2257 h 1880553"/>
                <a:gd name="connsiteX55" fmla="*/ 1734056 w 1748413"/>
                <a:gd name="connsiteY55" fmla="*/ 56686 h 1880553"/>
                <a:gd name="connsiteX56" fmla="*/ 1739498 w 1748413"/>
                <a:gd name="connsiteY56" fmla="*/ 221332 h 1880553"/>
                <a:gd name="connsiteX57" fmla="*/ 1721809 w 1748413"/>
                <a:gd name="connsiteY57" fmla="*/ 356043 h 1880553"/>
                <a:gd name="connsiteX58" fmla="*/ 1695956 w 1748413"/>
                <a:gd name="connsiteY58" fmla="*/ 526132 h 1880553"/>
                <a:gd name="connsiteX59" fmla="*/ 1674184 w 1748413"/>
                <a:gd name="connsiteY59" fmla="*/ 629546 h 1880553"/>
                <a:gd name="connsiteX60" fmla="*/ 1653773 w 1748413"/>
                <a:gd name="connsiteY60" fmla="*/ 726157 h 1880553"/>
                <a:gd name="connsiteX61" fmla="*/ 1655815 w 1748413"/>
                <a:gd name="connsiteY61" fmla="*/ 761366 h 1880553"/>
                <a:gd name="connsiteX62" fmla="*/ 1662958 w 1748413"/>
                <a:gd name="connsiteY62" fmla="*/ 895906 h 1880553"/>
                <a:gd name="connsiteX63" fmla="*/ 1672483 w 1748413"/>
                <a:gd name="connsiteY63" fmla="*/ 1037591 h 1880553"/>
                <a:gd name="connsiteX64" fmla="*/ 1678436 w 1748413"/>
                <a:gd name="connsiteY64" fmla="*/ 1135222 h 1880553"/>
                <a:gd name="connsiteX65" fmla="*/ 1686771 w 1748413"/>
                <a:gd name="connsiteY65" fmla="*/ 1224519 h 1880553"/>
                <a:gd name="connsiteX66" fmla="*/ 1690343 w 1748413"/>
                <a:gd name="connsiteY66" fmla="*/ 1299528 h 1880553"/>
                <a:gd name="connsiteX67" fmla="*/ 1697486 w 1748413"/>
                <a:gd name="connsiteY67" fmla="*/ 1387634 h 1880553"/>
                <a:gd name="connsiteX68" fmla="*/ 1701058 w 1748413"/>
                <a:gd name="connsiteY68" fmla="*/ 1428116 h 1880553"/>
                <a:gd name="connsiteX69" fmla="*/ 1704630 w 1748413"/>
                <a:gd name="connsiteY69" fmla="*/ 1475741 h 1880553"/>
                <a:gd name="connsiteX70" fmla="*/ 1707011 w 1748413"/>
                <a:gd name="connsiteY70" fmla="*/ 1531700 h 1880553"/>
                <a:gd name="connsiteX71" fmla="*/ 1635574 w 1748413"/>
                <a:gd name="connsiteY71" fmla="*/ 1566228 h 1880553"/>
                <a:gd name="connsiteX72" fmla="*/ 1536752 w 1748413"/>
                <a:gd name="connsiteY72" fmla="*/ 1624569 h 1880553"/>
                <a:gd name="connsiteX73" fmla="*/ 1426024 w 1748413"/>
                <a:gd name="connsiteY73" fmla="*/ 1686481 h 1880553"/>
                <a:gd name="connsiteX74" fmla="*/ 1345061 w 1748413"/>
                <a:gd name="connsiteY74" fmla="*/ 1728153 h 1880553"/>
                <a:gd name="connsiteX75" fmla="*/ 1234334 w 1748413"/>
                <a:gd name="connsiteY75" fmla="*/ 1699577 h 1880553"/>
                <a:gd name="connsiteX76" fmla="*/ 1189089 w 1748413"/>
                <a:gd name="connsiteY76" fmla="*/ 1780542 h 1880553"/>
                <a:gd name="connsiteX77" fmla="*/ 1091458 w 1748413"/>
                <a:gd name="connsiteY77" fmla="*/ 1880553 h 1880553"/>
                <a:gd name="connsiteX78" fmla="*/ 1003012 w 1748413"/>
                <a:gd name="connsiteY78" fmla="*/ 1874090 h 1880553"/>
                <a:gd name="connsiteX79" fmla="*/ 1030567 w 1748413"/>
                <a:gd name="connsiteY79" fmla="*/ 1822042 h 1880553"/>
                <a:gd name="connsiteX0" fmla="*/ 1030567 w 1748413"/>
                <a:gd name="connsiteY0" fmla="*/ 1822042 h 1880553"/>
                <a:gd name="connsiteX1" fmla="*/ 1125816 w 1748413"/>
                <a:gd name="connsiteY1" fmla="*/ 1577964 h 1880553"/>
                <a:gd name="connsiteX2" fmla="*/ 1245559 w 1748413"/>
                <a:gd name="connsiteY2" fmla="*/ 1320789 h 1880553"/>
                <a:gd name="connsiteX3" fmla="*/ 1340809 w 1748413"/>
                <a:gd name="connsiteY3" fmla="*/ 1294936 h 1880553"/>
                <a:gd name="connsiteX4" fmla="*/ 1436741 w 1748413"/>
                <a:gd name="connsiteY4" fmla="*/ 1341199 h 1880553"/>
                <a:gd name="connsiteX5" fmla="*/ 1483854 w 1748413"/>
                <a:gd name="connsiteY5" fmla="*/ 1381172 h 1880553"/>
                <a:gd name="connsiteX6" fmla="*/ 1562606 w 1748413"/>
                <a:gd name="connsiteY6" fmla="*/ 1399711 h 1880553"/>
                <a:gd name="connsiteX7" fmla="*/ 1629281 w 1748413"/>
                <a:gd name="connsiteY7" fmla="*/ 1357529 h 1880553"/>
                <a:gd name="connsiteX8" fmla="*/ 1668741 w 1748413"/>
                <a:gd name="connsiteY8" fmla="*/ 1277246 h 1880553"/>
                <a:gd name="connsiteX9" fmla="*/ 1644248 w 1748413"/>
                <a:gd name="connsiteY9" fmla="*/ 1177914 h 1880553"/>
                <a:gd name="connsiteX10" fmla="*/ 1588459 w 1748413"/>
                <a:gd name="connsiteY10" fmla="*/ 1066336 h 1880553"/>
                <a:gd name="connsiteX11" fmla="*/ 1547638 w 1748413"/>
                <a:gd name="connsiteY11" fmla="*/ 969725 h 1880553"/>
                <a:gd name="connsiteX12" fmla="*/ 1513620 w 1748413"/>
                <a:gd name="connsiteY12" fmla="*/ 863589 h 1880553"/>
                <a:gd name="connsiteX13" fmla="*/ 1510388 w 1748413"/>
                <a:gd name="connsiteY13" fmla="*/ 722926 h 1880553"/>
                <a:gd name="connsiteX14" fmla="*/ 1536922 w 1748413"/>
                <a:gd name="connsiteY14" fmla="*/ 523411 h 1880553"/>
                <a:gd name="connsiteX15" fmla="*/ 1557163 w 1748413"/>
                <a:gd name="connsiteY15" fmla="*/ 403668 h 1880553"/>
                <a:gd name="connsiteX16" fmla="*/ 1607509 w 1748413"/>
                <a:gd name="connsiteY16" fmla="*/ 268957 h 1880553"/>
                <a:gd name="connsiteX17" fmla="*/ 1543556 w 1748413"/>
                <a:gd name="connsiteY17" fmla="*/ 353321 h 1880553"/>
                <a:gd name="connsiteX18" fmla="*/ 1464634 w 1748413"/>
                <a:gd name="connsiteY18" fmla="*/ 459457 h 1880553"/>
                <a:gd name="connsiteX19" fmla="*/ 1389795 w 1748413"/>
                <a:gd name="connsiteY19" fmla="*/ 535657 h 1880553"/>
                <a:gd name="connsiteX20" fmla="*/ 1260527 w 1748413"/>
                <a:gd name="connsiteY20" fmla="*/ 588725 h 1880553"/>
                <a:gd name="connsiteX21" fmla="*/ 1080062 w 1748413"/>
                <a:gd name="connsiteY21" fmla="*/ 668667 h 1880553"/>
                <a:gd name="connsiteX22" fmla="*/ 926301 w 1748413"/>
                <a:gd name="connsiteY22" fmla="*/ 708807 h 1880553"/>
                <a:gd name="connsiteX23" fmla="*/ 746177 w 1748413"/>
                <a:gd name="connsiteY23" fmla="*/ 726157 h 1880553"/>
                <a:gd name="connsiteX24" fmla="*/ 608575 w 1748413"/>
                <a:gd name="connsiteY24" fmla="*/ 690438 h 1880553"/>
                <a:gd name="connsiteX25" fmla="*/ 475395 w 1748413"/>
                <a:gd name="connsiteY25" fmla="*/ 647236 h 1880553"/>
                <a:gd name="connsiteX26" fmla="*/ 231827 w 1748413"/>
                <a:gd name="connsiteY26" fmla="*/ 575118 h 1880553"/>
                <a:gd name="connsiteX27" fmla="*/ 253259 w 1748413"/>
                <a:gd name="connsiteY27" fmla="*/ 755583 h 1880553"/>
                <a:gd name="connsiteX28" fmla="*/ 254620 w 1748413"/>
                <a:gd name="connsiteY28" fmla="*/ 900158 h 1880553"/>
                <a:gd name="connsiteX29" fmla="*/ 279452 w 1748413"/>
                <a:gd name="connsiteY29" fmla="*/ 1064975 h 1880553"/>
                <a:gd name="connsiteX30" fmla="*/ 280813 w 1748413"/>
                <a:gd name="connsiteY30" fmla="*/ 1179275 h 1880553"/>
                <a:gd name="connsiteX31" fmla="*/ 295781 w 1748413"/>
                <a:gd name="connsiteY31" fmla="*/ 1260918 h 1880553"/>
                <a:gd name="connsiteX32" fmla="*/ 348848 w 1748413"/>
                <a:gd name="connsiteY32" fmla="*/ 1349364 h 1880553"/>
                <a:gd name="connsiteX33" fmla="*/ 322995 w 1748413"/>
                <a:gd name="connsiteY33" fmla="*/ 1432368 h 1880553"/>
                <a:gd name="connsiteX34" fmla="*/ 246454 w 1748413"/>
                <a:gd name="connsiteY34" fmla="*/ 1509758 h 1880553"/>
                <a:gd name="connsiteX35" fmla="*/ 33844 w 1748413"/>
                <a:gd name="connsiteY35" fmla="*/ 1453289 h 1880553"/>
                <a:gd name="connsiteX36" fmla="*/ 44218 w 1748413"/>
                <a:gd name="connsiteY36" fmla="*/ 1218226 h 1880553"/>
                <a:gd name="connsiteX37" fmla="*/ 31802 w 1748413"/>
                <a:gd name="connsiteY37" fmla="*/ 1100354 h 1880553"/>
                <a:gd name="connsiteX38" fmla="*/ 48810 w 1748413"/>
                <a:gd name="connsiteY38" fmla="*/ 1026364 h 1880553"/>
                <a:gd name="connsiteX39" fmla="*/ 65649 w 1748413"/>
                <a:gd name="connsiteY39" fmla="*/ 867672 h 1880553"/>
                <a:gd name="connsiteX40" fmla="*/ 58677 w 1748413"/>
                <a:gd name="connsiteY40" fmla="*/ 708639 h 1880553"/>
                <a:gd name="connsiteX41" fmla="*/ 103579 w 1748413"/>
                <a:gd name="connsiteY41" fmla="*/ 477316 h 1880553"/>
                <a:gd name="connsiteX42" fmla="*/ 159370 w 1748413"/>
                <a:gd name="connsiteY42" fmla="*/ 378155 h 1880553"/>
                <a:gd name="connsiteX43" fmla="*/ 300883 w 1748413"/>
                <a:gd name="connsiteY43" fmla="*/ 426800 h 1880553"/>
                <a:gd name="connsiteX44" fmla="*/ 471313 w 1748413"/>
                <a:gd name="connsiteY44" fmla="*/ 479868 h 1880553"/>
                <a:gd name="connsiteX45" fmla="*/ 625924 w 1748413"/>
                <a:gd name="connsiteY45" fmla="*/ 535827 h 1880553"/>
                <a:gd name="connsiteX46" fmla="*/ 757063 w 1748413"/>
                <a:gd name="connsiteY46" fmla="*/ 539739 h 1880553"/>
                <a:gd name="connsiteX47" fmla="*/ 867281 w 1748413"/>
                <a:gd name="connsiteY47" fmla="*/ 530214 h 1880553"/>
                <a:gd name="connsiteX48" fmla="*/ 992466 w 1748413"/>
                <a:gd name="connsiteY48" fmla="*/ 513886 h 1880553"/>
                <a:gd name="connsiteX49" fmla="*/ 1121734 w 1748413"/>
                <a:gd name="connsiteY49" fmla="*/ 456736 h 1880553"/>
                <a:gd name="connsiteX50" fmla="*/ 1245559 w 1748413"/>
                <a:gd name="connsiteY50" fmla="*/ 375093 h 1880553"/>
                <a:gd name="connsiteX51" fmla="*/ 1321759 w 1748413"/>
                <a:gd name="connsiteY51" fmla="*/ 320664 h 1880553"/>
                <a:gd name="connsiteX52" fmla="*/ 1387073 w 1748413"/>
                <a:gd name="connsiteY52" fmla="*/ 225414 h 1880553"/>
                <a:gd name="connsiteX53" fmla="*/ 1482323 w 1748413"/>
                <a:gd name="connsiteY53" fmla="*/ 120639 h 1880553"/>
                <a:gd name="connsiteX54" fmla="*/ 1574852 w 1748413"/>
                <a:gd name="connsiteY54" fmla="*/ 2257 h 1880553"/>
                <a:gd name="connsiteX55" fmla="*/ 1734056 w 1748413"/>
                <a:gd name="connsiteY55" fmla="*/ 56686 h 1880553"/>
                <a:gd name="connsiteX56" fmla="*/ 1739498 w 1748413"/>
                <a:gd name="connsiteY56" fmla="*/ 221332 h 1880553"/>
                <a:gd name="connsiteX57" fmla="*/ 1721809 w 1748413"/>
                <a:gd name="connsiteY57" fmla="*/ 356043 h 1880553"/>
                <a:gd name="connsiteX58" fmla="*/ 1695956 w 1748413"/>
                <a:gd name="connsiteY58" fmla="*/ 526132 h 1880553"/>
                <a:gd name="connsiteX59" fmla="*/ 1674184 w 1748413"/>
                <a:gd name="connsiteY59" fmla="*/ 629546 h 1880553"/>
                <a:gd name="connsiteX60" fmla="*/ 1653773 w 1748413"/>
                <a:gd name="connsiteY60" fmla="*/ 726157 h 1880553"/>
                <a:gd name="connsiteX61" fmla="*/ 1655815 w 1748413"/>
                <a:gd name="connsiteY61" fmla="*/ 761366 h 1880553"/>
                <a:gd name="connsiteX62" fmla="*/ 1662958 w 1748413"/>
                <a:gd name="connsiteY62" fmla="*/ 895906 h 1880553"/>
                <a:gd name="connsiteX63" fmla="*/ 1672483 w 1748413"/>
                <a:gd name="connsiteY63" fmla="*/ 1037591 h 1880553"/>
                <a:gd name="connsiteX64" fmla="*/ 1678436 w 1748413"/>
                <a:gd name="connsiteY64" fmla="*/ 1135222 h 1880553"/>
                <a:gd name="connsiteX65" fmla="*/ 1686771 w 1748413"/>
                <a:gd name="connsiteY65" fmla="*/ 1224519 h 1880553"/>
                <a:gd name="connsiteX66" fmla="*/ 1690343 w 1748413"/>
                <a:gd name="connsiteY66" fmla="*/ 1299528 h 1880553"/>
                <a:gd name="connsiteX67" fmla="*/ 1697486 w 1748413"/>
                <a:gd name="connsiteY67" fmla="*/ 1387634 h 1880553"/>
                <a:gd name="connsiteX68" fmla="*/ 1701058 w 1748413"/>
                <a:gd name="connsiteY68" fmla="*/ 1428116 h 1880553"/>
                <a:gd name="connsiteX69" fmla="*/ 1704630 w 1748413"/>
                <a:gd name="connsiteY69" fmla="*/ 1475741 h 1880553"/>
                <a:gd name="connsiteX70" fmla="*/ 1707011 w 1748413"/>
                <a:gd name="connsiteY70" fmla="*/ 1531700 h 1880553"/>
                <a:gd name="connsiteX71" fmla="*/ 1635574 w 1748413"/>
                <a:gd name="connsiteY71" fmla="*/ 1566228 h 1880553"/>
                <a:gd name="connsiteX72" fmla="*/ 1536752 w 1748413"/>
                <a:gd name="connsiteY72" fmla="*/ 1624569 h 1880553"/>
                <a:gd name="connsiteX73" fmla="*/ 1426024 w 1748413"/>
                <a:gd name="connsiteY73" fmla="*/ 1686481 h 1880553"/>
                <a:gd name="connsiteX74" fmla="*/ 1301008 w 1748413"/>
                <a:gd name="connsiteY74" fmla="*/ 1480503 h 1880553"/>
                <a:gd name="connsiteX75" fmla="*/ 1234334 w 1748413"/>
                <a:gd name="connsiteY75" fmla="*/ 1699577 h 1880553"/>
                <a:gd name="connsiteX76" fmla="*/ 1189089 w 1748413"/>
                <a:gd name="connsiteY76" fmla="*/ 1780542 h 1880553"/>
                <a:gd name="connsiteX77" fmla="*/ 1091458 w 1748413"/>
                <a:gd name="connsiteY77" fmla="*/ 1880553 h 1880553"/>
                <a:gd name="connsiteX78" fmla="*/ 1003012 w 1748413"/>
                <a:gd name="connsiteY78" fmla="*/ 1874090 h 1880553"/>
                <a:gd name="connsiteX79" fmla="*/ 1030567 w 1748413"/>
                <a:gd name="connsiteY79" fmla="*/ 1822042 h 1880553"/>
                <a:gd name="connsiteX0" fmla="*/ 1030567 w 1748413"/>
                <a:gd name="connsiteY0" fmla="*/ 1822042 h 1880553"/>
                <a:gd name="connsiteX1" fmla="*/ 1125816 w 1748413"/>
                <a:gd name="connsiteY1" fmla="*/ 1577964 h 1880553"/>
                <a:gd name="connsiteX2" fmla="*/ 1245559 w 1748413"/>
                <a:gd name="connsiteY2" fmla="*/ 1320789 h 1880553"/>
                <a:gd name="connsiteX3" fmla="*/ 1340809 w 1748413"/>
                <a:gd name="connsiteY3" fmla="*/ 1294936 h 1880553"/>
                <a:gd name="connsiteX4" fmla="*/ 1436741 w 1748413"/>
                <a:gd name="connsiteY4" fmla="*/ 1341199 h 1880553"/>
                <a:gd name="connsiteX5" fmla="*/ 1483854 w 1748413"/>
                <a:gd name="connsiteY5" fmla="*/ 1381172 h 1880553"/>
                <a:gd name="connsiteX6" fmla="*/ 1562606 w 1748413"/>
                <a:gd name="connsiteY6" fmla="*/ 1399711 h 1880553"/>
                <a:gd name="connsiteX7" fmla="*/ 1629281 w 1748413"/>
                <a:gd name="connsiteY7" fmla="*/ 1357529 h 1880553"/>
                <a:gd name="connsiteX8" fmla="*/ 1668741 w 1748413"/>
                <a:gd name="connsiteY8" fmla="*/ 1277246 h 1880553"/>
                <a:gd name="connsiteX9" fmla="*/ 1644248 w 1748413"/>
                <a:gd name="connsiteY9" fmla="*/ 1177914 h 1880553"/>
                <a:gd name="connsiteX10" fmla="*/ 1588459 w 1748413"/>
                <a:gd name="connsiteY10" fmla="*/ 1066336 h 1880553"/>
                <a:gd name="connsiteX11" fmla="*/ 1547638 w 1748413"/>
                <a:gd name="connsiteY11" fmla="*/ 969725 h 1880553"/>
                <a:gd name="connsiteX12" fmla="*/ 1513620 w 1748413"/>
                <a:gd name="connsiteY12" fmla="*/ 863589 h 1880553"/>
                <a:gd name="connsiteX13" fmla="*/ 1510388 w 1748413"/>
                <a:gd name="connsiteY13" fmla="*/ 722926 h 1880553"/>
                <a:gd name="connsiteX14" fmla="*/ 1536922 w 1748413"/>
                <a:gd name="connsiteY14" fmla="*/ 523411 h 1880553"/>
                <a:gd name="connsiteX15" fmla="*/ 1557163 w 1748413"/>
                <a:gd name="connsiteY15" fmla="*/ 403668 h 1880553"/>
                <a:gd name="connsiteX16" fmla="*/ 1607509 w 1748413"/>
                <a:gd name="connsiteY16" fmla="*/ 268957 h 1880553"/>
                <a:gd name="connsiteX17" fmla="*/ 1543556 w 1748413"/>
                <a:gd name="connsiteY17" fmla="*/ 353321 h 1880553"/>
                <a:gd name="connsiteX18" fmla="*/ 1464634 w 1748413"/>
                <a:gd name="connsiteY18" fmla="*/ 459457 h 1880553"/>
                <a:gd name="connsiteX19" fmla="*/ 1389795 w 1748413"/>
                <a:gd name="connsiteY19" fmla="*/ 535657 h 1880553"/>
                <a:gd name="connsiteX20" fmla="*/ 1260527 w 1748413"/>
                <a:gd name="connsiteY20" fmla="*/ 588725 h 1880553"/>
                <a:gd name="connsiteX21" fmla="*/ 1080062 w 1748413"/>
                <a:gd name="connsiteY21" fmla="*/ 668667 h 1880553"/>
                <a:gd name="connsiteX22" fmla="*/ 926301 w 1748413"/>
                <a:gd name="connsiteY22" fmla="*/ 708807 h 1880553"/>
                <a:gd name="connsiteX23" fmla="*/ 746177 w 1748413"/>
                <a:gd name="connsiteY23" fmla="*/ 726157 h 1880553"/>
                <a:gd name="connsiteX24" fmla="*/ 608575 w 1748413"/>
                <a:gd name="connsiteY24" fmla="*/ 690438 h 1880553"/>
                <a:gd name="connsiteX25" fmla="*/ 475395 w 1748413"/>
                <a:gd name="connsiteY25" fmla="*/ 647236 h 1880553"/>
                <a:gd name="connsiteX26" fmla="*/ 231827 w 1748413"/>
                <a:gd name="connsiteY26" fmla="*/ 575118 h 1880553"/>
                <a:gd name="connsiteX27" fmla="*/ 253259 w 1748413"/>
                <a:gd name="connsiteY27" fmla="*/ 755583 h 1880553"/>
                <a:gd name="connsiteX28" fmla="*/ 254620 w 1748413"/>
                <a:gd name="connsiteY28" fmla="*/ 900158 h 1880553"/>
                <a:gd name="connsiteX29" fmla="*/ 279452 w 1748413"/>
                <a:gd name="connsiteY29" fmla="*/ 1064975 h 1880553"/>
                <a:gd name="connsiteX30" fmla="*/ 280813 w 1748413"/>
                <a:gd name="connsiteY30" fmla="*/ 1179275 h 1880553"/>
                <a:gd name="connsiteX31" fmla="*/ 295781 w 1748413"/>
                <a:gd name="connsiteY31" fmla="*/ 1260918 h 1880553"/>
                <a:gd name="connsiteX32" fmla="*/ 348848 w 1748413"/>
                <a:gd name="connsiteY32" fmla="*/ 1349364 h 1880553"/>
                <a:gd name="connsiteX33" fmla="*/ 322995 w 1748413"/>
                <a:gd name="connsiteY33" fmla="*/ 1432368 h 1880553"/>
                <a:gd name="connsiteX34" fmla="*/ 246454 w 1748413"/>
                <a:gd name="connsiteY34" fmla="*/ 1509758 h 1880553"/>
                <a:gd name="connsiteX35" fmla="*/ 33844 w 1748413"/>
                <a:gd name="connsiteY35" fmla="*/ 1453289 h 1880553"/>
                <a:gd name="connsiteX36" fmla="*/ 44218 w 1748413"/>
                <a:gd name="connsiteY36" fmla="*/ 1218226 h 1880553"/>
                <a:gd name="connsiteX37" fmla="*/ 31802 w 1748413"/>
                <a:gd name="connsiteY37" fmla="*/ 1100354 h 1880553"/>
                <a:gd name="connsiteX38" fmla="*/ 48810 w 1748413"/>
                <a:gd name="connsiteY38" fmla="*/ 1026364 h 1880553"/>
                <a:gd name="connsiteX39" fmla="*/ 65649 w 1748413"/>
                <a:gd name="connsiteY39" fmla="*/ 867672 h 1880553"/>
                <a:gd name="connsiteX40" fmla="*/ 58677 w 1748413"/>
                <a:gd name="connsiteY40" fmla="*/ 708639 h 1880553"/>
                <a:gd name="connsiteX41" fmla="*/ 103579 w 1748413"/>
                <a:gd name="connsiteY41" fmla="*/ 477316 h 1880553"/>
                <a:gd name="connsiteX42" fmla="*/ 159370 w 1748413"/>
                <a:gd name="connsiteY42" fmla="*/ 378155 h 1880553"/>
                <a:gd name="connsiteX43" fmla="*/ 300883 w 1748413"/>
                <a:gd name="connsiteY43" fmla="*/ 426800 h 1880553"/>
                <a:gd name="connsiteX44" fmla="*/ 471313 w 1748413"/>
                <a:gd name="connsiteY44" fmla="*/ 479868 h 1880553"/>
                <a:gd name="connsiteX45" fmla="*/ 625924 w 1748413"/>
                <a:gd name="connsiteY45" fmla="*/ 535827 h 1880553"/>
                <a:gd name="connsiteX46" fmla="*/ 757063 w 1748413"/>
                <a:gd name="connsiteY46" fmla="*/ 539739 h 1880553"/>
                <a:gd name="connsiteX47" fmla="*/ 867281 w 1748413"/>
                <a:gd name="connsiteY47" fmla="*/ 530214 h 1880553"/>
                <a:gd name="connsiteX48" fmla="*/ 992466 w 1748413"/>
                <a:gd name="connsiteY48" fmla="*/ 513886 h 1880553"/>
                <a:gd name="connsiteX49" fmla="*/ 1121734 w 1748413"/>
                <a:gd name="connsiteY49" fmla="*/ 456736 h 1880553"/>
                <a:gd name="connsiteX50" fmla="*/ 1245559 w 1748413"/>
                <a:gd name="connsiteY50" fmla="*/ 375093 h 1880553"/>
                <a:gd name="connsiteX51" fmla="*/ 1321759 w 1748413"/>
                <a:gd name="connsiteY51" fmla="*/ 320664 h 1880553"/>
                <a:gd name="connsiteX52" fmla="*/ 1387073 w 1748413"/>
                <a:gd name="connsiteY52" fmla="*/ 225414 h 1880553"/>
                <a:gd name="connsiteX53" fmla="*/ 1482323 w 1748413"/>
                <a:gd name="connsiteY53" fmla="*/ 120639 h 1880553"/>
                <a:gd name="connsiteX54" fmla="*/ 1574852 w 1748413"/>
                <a:gd name="connsiteY54" fmla="*/ 2257 h 1880553"/>
                <a:gd name="connsiteX55" fmla="*/ 1734056 w 1748413"/>
                <a:gd name="connsiteY55" fmla="*/ 56686 h 1880553"/>
                <a:gd name="connsiteX56" fmla="*/ 1739498 w 1748413"/>
                <a:gd name="connsiteY56" fmla="*/ 221332 h 1880553"/>
                <a:gd name="connsiteX57" fmla="*/ 1721809 w 1748413"/>
                <a:gd name="connsiteY57" fmla="*/ 356043 h 1880553"/>
                <a:gd name="connsiteX58" fmla="*/ 1695956 w 1748413"/>
                <a:gd name="connsiteY58" fmla="*/ 526132 h 1880553"/>
                <a:gd name="connsiteX59" fmla="*/ 1674184 w 1748413"/>
                <a:gd name="connsiteY59" fmla="*/ 629546 h 1880553"/>
                <a:gd name="connsiteX60" fmla="*/ 1653773 w 1748413"/>
                <a:gd name="connsiteY60" fmla="*/ 726157 h 1880553"/>
                <a:gd name="connsiteX61" fmla="*/ 1655815 w 1748413"/>
                <a:gd name="connsiteY61" fmla="*/ 761366 h 1880553"/>
                <a:gd name="connsiteX62" fmla="*/ 1662958 w 1748413"/>
                <a:gd name="connsiteY62" fmla="*/ 895906 h 1880553"/>
                <a:gd name="connsiteX63" fmla="*/ 1672483 w 1748413"/>
                <a:gd name="connsiteY63" fmla="*/ 1037591 h 1880553"/>
                <a:gd name="connsiteX64" fmla="*/ 1678436 w 1748413"/>
                <a:gd name="connsiteY64" fmla="*/ 1135222 h 1880553"/>
                <a:gd name="connsiteX65" fmla="*/ 1686771 w 1748413"/>
                <a:gd name="connsiteY65" fmla="*/ 1224519 h 1880553"/>
                <a:gd name="connsiteX66" fmla="*/ 1690343 w 1748413"/>
                <a:gd name="connsiteY66" fmla="*/ 1299528 h 1880553"/>
                <a:gd name="connsiteX67" fmla="*/ 1697486 w 1748413"/>
                <a:gd name="connsiteY67" fmla="*/ 1387634 h 1880553"/>
                <a:gd name="connsiteX68" fmla="*/ 1701058 w 1748413"/>
                <a:gd name="connsiteY68" fmla="*/ 1428116 h 1880553"/>
                <a:gd name="connsiteX69" fmla="*/ 1704630 w 1748413"/>
                <a:gd name="connsiteY69" fmla="*/ 1475741 h 1880553"/>
                <a:gd name="connsiteX70" fmla="*/ 1707011 w 1748413"/>
                <a:gd name="connsiteY70" fmla="*/ 1531700 h 1880553"/>
                <a:gd name="connsiteX71" fmla="*/ 1635574 w 1748413"/>
                <a:gd name="connsiteY71" fmla="*/ 1566228 h 1880553"/>
                <a:gd name="connsiteX72" fmla="*/ 1536752 w 1748413"/>
                <a:gd name="connsiteY72" fmla="*/ 1624569 h 1880553"/>
                <a:gd name="connsiteX73" fmla="*/ 1360539 w 1748413"/>
                <a:gd name="connsiteY73" fmla="*/ 1478122 h 1880553"/>
                <a:gd name="connsiteX74" fmla="*/ 1301008 w 1748413"/>
                <a:gd name="connsiteY74" fmla="*/ 1480503 h 1880553"/>
                <a:gd name="connsiteX75" fmla="*/ 1234334 w 1748413"/>
                <a:gd name="connsiteY75" fmla="*/ 1699577 h 1880553"/>
                <a:gd name="connsiteX76" fmla="*/ 1189089 w 1748413"/>
                <a:gd name="connsiteY76" fmla="*/ 1780542 h 1880553"/>
                <a:gd name="connsiteX77" fmla="*/ 1091458 w 1748413"/>
                <a:gd name="connsiteY77" fmla="*/ 1880553 h 1880553"/>
                <a:gd name="connsiteX78" fmla="*/ 1003012 w 1748413"/>
                <a:gd name="connsiteY78" fmla="*/ 1874090 h 1880553"/>
                <a:gd name="connsiteX79" fmla="*/ 1030567 w 1748413"/>
                <a:gd name="connsiteY79" fmla="*/ 1822042 h 1880553"/>
                <a:gd name="connsiteX0" fmla="*/ 1030567 w 1748413"/>
                <a:gd name="connsiteY0" fmla="*/ 1822042 h 1880553"/>
                <a:gd name="connsiteX1" fmla="*/ 1125816 w 1748413"/>
                <a:gd name="connsiteY1" fmla="*/ 1577964 h 1880553"/>
                <a:gd name="connsiteX2" fmla="*/ 1245559 w 1748413"/>
                <a:gd name="connsiteY2" fmla="*/ 1320789 h 1880553"/>
                <a:gd name="connsiteX3" fmla="*/ 1340809 w 1748413"/>
                <a:gd name="connsiteY3" fmla="*/ 1294936 h 1880553"/>
                <a:gd name="connsiteX4" fmla="*/ 1436741 w 1748413"/>
                <a:gd name="connsiteY4" fmla="*/ 1341199 h 1880553"/>
                <a:gd name="connsiteX5" fmla="*/ 1483854 w 1748413"/>
                <a:gd name="connsiteY5" fmla="*/ 1381172 h 1880553"/>
                <a:gd name="connsiteX6" fmla="*/ 1562606 w 1748413"/>
                <a:gd name="connsiteY6" fmla="*/ 1399711 h 1880553"/>
                <a:gd name="connsiteX7" fmla="*/ 1629281 w 1748413"/>
                <a:gd name="connsiteY7" fmla="*/ 1357529 h 1880553"/>
                <a:gd name="connsiteX8" fmla="*/ 1668741 w 1748413"/>
                <a:gd name="connsiteY8" fmla="*/ 1277246 h 1880553"/>
                <a:gd name="connsiteX9" fmla="*/ 1644248 w 1748413"/>
                <a:gd name="connsiteY9" fmla="*/ 1177914 h 1880553"/>
                <a:gd name="connsiteX10" fmla="*/ 1588459 w 1748413"/>
                <a:gd name="connsiteY10" fmla="*/ 1066336 h 1880553"/>
                <a:gd name="connsiteX11" fmla="*/ 1547638 w 1748413"/>
                <a:gd name="connsiteY11" fmla="*/ 969725 h 1880553"/>
                <a:gd name="connsiteX12" fmla="*/ 1513620 w 1748413"/>
                <a:gd name="connsiteY12" fmla="*/ 863589 h 1880553"/>
                <a:gd name="connsiteX13" fmla="*/ 1510388 w 1748413"/>
                <a:gd name="connsiteY13" fmla="*/ 722926 h 1880553"/>
                <a:gd name="connsiteX14" fmla="*/ 1536922 w 1748413"/>
                <a:gd name="connsiteY14" fmla="*/ 523411 h 1880553"/>
                <a:gd name="connsiteX15" fmla="*/ 1557163 w 1748413"/>
                <a:gd name="connsiteY15" fmla="*/ 403668 h 1880553"/>
                <a:gd name="connsiteX16" fmla="*/ 1607509 w 1748413"/>
                <a:gd name="connsiteY16" fmla="*/ 268957 h 1880553"/>
                <a:gd name="connsiteX17" fmla="*/ 1543556 w 1748413"/>
                <a:gd name="connsiteY17" fmla="*/ 353321 h 1880553"/>
                <a:gd name="connsiteX18" fmla="*/ 1464634 w 1748413"/>
                <a:gd name="connsiteY18" fmla="*/ 459457 h 1880553"/>
                <a:gd name="connsiteX19" fmla="*/ 1389795 w 1748413"/>
                <a:gd name="connsiteY19" fmla="*/ 535657 h 1880553"/>
                <a:gd name="connsiteX20" fmla="*/ 1260527 w 1748413"/>
                <a:gd name="connsiteY20" fmla="*/ 588725 h 1880553"/>
                <a:gd name="connsiteX21" fmla="*/ 1080062 w 1748413"/>
                <a:gd name="connsiteY21" fmla="*/ 668667 h 1880553"/>
                <a:gd name="connsiteX22" fmla="*/ 926301 w 1748413"/>
                <a:gd name="connsiteY22" fmla="*/ 708807 h 1880553"/>
                <a:gd name="connsiteX23" fmla="*/ 746177 w 1748413"/>
                <a:gd name="connsiteY23" fmla="*/ 726157 h 1880553"/>
                <a:gd name="connsiteX24" fmla="*/ 608575 w 1748413"/>
                <a:gd name="connsiteY24" fmla="*/ 690438 h 1880553"/>
                <a:gd name="connsiteX25" fmla="*/ 475395 w 1748413"/>
                <a:gd name="connsiteY25" fmla="*/ 647236 h 1880553"/>
                <a:gd name="connsiteX26" fmla="*/ 231827 w 1748413"/>
                <a:gd name="connsiteY26" fmla="*/ 575118 h 1880553"/>
                <a:gd name="connsiteX27" fmla="*/ 253259 w 1748413"/>
                <a:gd name="connsiteY27" fmla="*/ 755583 h 1880553"/>
                <a:gd name="connsiteX28" fmla="*/ 254620 w 1748413"/>
                <a:gd name="connsiteY28" fmla="*/ 900158 h 1880553"/>
                <a:gd name="connsiteX29" fmla="*/ 279452 w 1748413"/>
                <a:gd name="connsiteY29" fmla="*/ 1064975 h 1880553"/>
                <a:gd name="connsiteX30" fmla="*/ 280813 w 1748413"/>
                <a:gd name="connsiteY30" fmla="*/ 1179275 h 1880553"/>
                <a:gd name="connsiteX31" fmla="*/ 295781 w 1748413"/>
                <a:gd name="connsiteY31" fmla="*/ 1260918 h 1880553"/>
                <a:gd name="connsiteX32" fmla="*/ 348848 w 1748413"/>
                <a:gd name="connsiteY32" fmla="*/ 1349364 h 1880553"/>
                <a:gd name="connsiteX33" fmla="*/ 322995 w 1748413"/>
                <a:gd name="connsiteY33" fmla="*/ 1432368 h 1880553"/>
                <a:gd name="connsiteX34" fmla="*/ 246454 w 1748413"/>
                <a:gd name="connsiteY34" fmla="*/ 1509758 h 1880553"/>
                <a:gd name="connsiteX35" fmla="*/ 33844 w 1748413"/>
                <a:gd name="connsiteY35" fmla="*/ 1453289 h 1880553"/>
                <a:gd name="connsiteX36" fmla="*/ 44218 w 1748413"/>
                <a:gd name="connsiteY36" fmla="*/ 1218226 h 1880553"/>
                <a:gd name="connsiteX37" fmla="*/ 31802 w 1748413"/>
                <a:gd name="connsiteY37" fmla="*/ 1100354 h 1880553"/>
                <a:gd name="connsiteX38" fmla="*/ 48810 w 1748413"/>
                <a:gd name="connsiteY38" fmla="*/ 1026364 h 1880553"/>
                <a:gd name="connsiteX39" fmla="*/ 65649 w 1748413"/>
                <a:gd name="connsiteY39" fmla="*/ 867672 h 1880553"/>
                <a:gd name="connsiteX40" fmla="*/ 58677 w 1748413"/>
                <a:gd name="connsiteY40" fmla="*/ 708639 h 1880553"/>
                <a:gd name="connsiteX41" fmla="*/ 103579 w 1748413"/>
                <a:gd name="connsiteY41" fmla="*/ 477316 h 1880553"/>
                <a:gd name="connsiteX42" fmla="*/ 159370 w 1748413"/>
                <a:gd name="connsiteY42" fmla="*/ 378155 h 1880553"/>
                <a:gd name="connsiteX43" fmla="*/ 300883 w 1748413"/>
                <a:gd name="connsiteY43" fmla="*/ 426800 h 1880553"/>
                <a:gd name="connsiteX44" fmla="*/ 471313 w 1748413"/>
                <a:gd name="connsiteY44" fmla="*/ 479868 h 1880553"/>
                <a:gd name="connsiteX45" fmla="*/ 625924 w 1748413"/>
                <a:gd name="connsiteY45" fmla="*/ 535827 h 1880553"/>
                <a:gd name="connsiteX46" fmla="*/ 757063 w 1748413"/>
                <a:gd name="connsiteY46" fmla="*/ 539739 h 1880553"/>
                <a:gd name="connsiteX47" fmla="*/ 867281 w 1748413"/>
                <a:gd name="connsiteY47" fmla="*/ 530214 h 1880553"/>
                <a:gd name="connsiteX48" fmla="*/ 992466 w 1748413"/>
                <a:gd name="connsiteY48" fmla="*/ 513886 h 1880553"/>
                <a:gd name="connsiteX49" fmla="*/ 1121734 w 1748413"/>
                <a:gd name="connsiteY49" fmla="*/ 456736 h 1880553"/>
                <a:gd name="connsiteX50" fmla="*/ 1245559 w 1748413"/>
                <a:gd name="connsiteY50" fmla="*/ 375093 h 1880553"/>
                <a:gd name="connsiteX51" fmla="*/ 1321759 w 1748413"/>
                <a:gd name="connsiteY51" fmla="*/ 320664 h 1880553"/>
                <a:gd name="connsiteX52" fmla="*/ 1387073 w 1748413"/>
                <a:gd name="connsiteY52" fmla="*/ 225414 h 1880553"/>
                <a:gd name="connsiteX53" fmla="*/ 1482323 w 1748413"/>
                <a:gd name="connsiteY53" fmla="*/ 120639 h 1880553"/>
                <a:gd name="connsiteX54" fmla="*/ 1574852 w 1748413"/>
                <a:gd name="connsiteY54" fmla="*/ 2257 h 1880553"/>
                <a:gd name="connsiteX55" fmla="*/ 1734056 w 1748413"/>
                <a:gd name="connsiteY55" fmla="*/ 56686 h 1880553"/>
                <a:gd name="connsiteX56" fmla="*/ 1739498 w 1748413"/>
                <a:gd name="connsiteY56" fmla="*/ 221332 h 1880553"/>
                <a:gd name="connsiteX57" fmla="*/ 1721809 w 1748413"/>
                <a:gd name="connsiteY57" fmla="*/ 356043 h 1880553"/>
                <a:gd name="connsiteX58" fmla="*/ 1695956 w 1748413"/>
                <a:gd name="connsiteY58" fmla="*/ 526132 h 1880553"/>
                <a:gd name="connsiteX59" fmla="*/ 1674184 w 1748413"/>
                <a:gd name="connsiteY59" fmla="*/ 629546 h 1880553"/>
                <a:gd name="connsiteX60" fmla="*/ 1653773 w 1748413"/>
                <a:gd name="connsiteY60" fmla="*/ 726157 h 1880553"/>
                <a:gd name="connsiteX61" fmla="*/ 1655815 w 1748413"/>
                <a:gd name="connsiteY61" fmla="*/ 761366 h 1880553"/>
                <a:gd name="connsiteX62" fmla="*/ 1662958 w 1748413"/>
                <a:gd name="connsiteY62" fmla="*/ 895906 h 1880553"/>
                <a:gd name="connsiteX63" fmla="*/ 1672483 w 1748413"/>
                <a:gd name="connsiteY63" fmla="*/ 1037591 h 1880553"/>
                <a:gd name="connsiteX64" fmla="*/ 1678436 w 1748413"/>
                <a:gd name="connsiteY64" fmla="*/ 1135222 h 1880553"/>
                <a:gd name="connsiteX65" fmla="*/ 1686771 w 1748413"/>
                <a:gd name="connsiteY65" fmla="*/ 1224519 h 1880553"/>
                <a:gd name="connsiteX66" fmla="*/ 1690343 w 1748413"/>
                <a:gd name="connsiteY66" fmla="*/ 1299528 h 1880553"/>
                <a:gd name="connsiteX67" fmla="*/ 1697486 w 1748413"/>
                <a:gd name="connsiteY67" fmla="*/ 1387634 h 1880553"/>
                <a:gd name="connsiteX68" fmla="*/ 1701058 w 1748413"/>
                <a:gd name="connsiteY68" fmla="*/ 1428116 h 1880553"/>
                <a:gd name="connsiteX69" fmla="*/ 1704630 w 1748413"/>
                <a:gd name="connsiteY69" fmla="*/ 1475741 h 1880553"/>
                <a:gd name="connsiteX70" fmla="*/ 1707011 w 1748413"/>
                <a:gd name="connsiteY70" fmla="*/ 1531700 h 1880553"/>
                <a:gd name="connsiteX71" fmla="*/ 1635574 w 1748413"/>
                <a:gd name="connsiteY71" fmla="*/ 1566228 h 1880553"/>
                <a:gd name="connsiteX72" fmla="*/ 1452218 w 1748413"/>
                <a:gd name="connsiteY72" fmla="*/ 1524557 h 1880553"/>
                <a:gd name="connsiteX73" fmla="*/ 1360539 w 1748413"/>
                <a:gd name="connsiteY73" fmla="*/ 1478122 h 1880553"/>
                <a:gd name="connsiteX74" fmla="*/ 1301008 w 1748413"/>
                <a:gd name="connsiteY74" fmla="*/ 1480503 h 1880553"/>
                <a:gd name="connsiteX75" fmla="*/ 1234334 w 1748413"/>
                <a:gd name="connsiteY75" fmla="*/ 1699577 h 1880553"/>
                <a:gd name="connsiteX76" fmla="*/ 1189089 w 1748413"/>
                <a:gd name="connsiteY76" fmla="*/ 1780542 h 1880553"/>
                <a:gd name="connsiteX77" fmla="*/ 1091458 w 1748413"/>
                <a:gd name="connsiteY77" fmla="*/ 1880553 h 1880553"/>
                <a:gd name="connsiteX78" fmla="*/ 1003012 w 1748413"/>
                <a:gd name="connsiteY78" fmla="*/ 1874090 h 1880553"/>
                <a:gd name="connsiteX79" fmla="*/ 1030567 w 1748413"/>
                <a:gd name="connsiteY79" fmla="*/ 1822042 h 1880553"/>
                <a:gd name="connsiteX0" fmla="*/ 1030567 w 1766543"/>
                <a:gd name="connsiteY0" fmla="*/ 1822042 h 1880553"/>
                <a:gd name="connsiteX1" fmla="*/ 1125816 w 1766543"/>
                <a:gd name="connsiteY1" fmla="*/ 1577964 h 1880553"/>
                <a:gd name="connsiteX2" fmla="*/ 1245559 w 1766543"/>
                <a:gd name="connsiteY2" fmla="*/ 1320789 h 1880553"/>
                <a:gd name="connsiteX3" fmla="*/ 1340809 w 1766543"/>
                <a:gd name="connsiteY3" fmla="*/ 1294936 h 1880553"/>
                <a:gd name="connsiteX4" fmla="*/ 1436741 w 1766543"/>
                <a:gd name="connsiteY4" fmla="*/ 1341199 h 1880553"/>
                <a:gd name="connsiteX5" fmla="*/ 1483854 w 1766543"/>
                <a:gd name="connsiteY5" fmla="*/ 1381172 h 1880553"/>
                <a:gd name="connsiteX6" fmla="*/ 1562606 w 1766543"/>
                <a:gd name="connsiteY6" fmla="*/ 1399711 h 1880553"/>
                <a:gd name="connsiteX7" fmla="*/ 1629281 w 1766543"/>
                <a:gd name="connsiteY7" fmla="*/ 1357529 h 1880553"/>
                <a:gd name="connsiteX8" fmla="*/ 1668741 w 1766543"/>
                <a:gd name="connsiteY8" fmla="*/ 1277246 h 1880553"/>
                <a:gd name="connsiteX9" fmla="*/ 1644248 w 1766543"/>
                <a:gd name="connsiteY9" fmla="*/ 1177914 h 1880553"/>
                <a:gd name="connsiteX10" fmla="*/ 1588459 w 1766543"/>
                <a:gd name="connsiteY10" fmla="*/ 1066336 h 1880553"/>
                <a:gd name="connsiteX11" fmla="*/ 1547638 w 1766543"/>
                <a:gd name="connsiteY11" fmla="*/ 969725 h 1880553"/>
                <a:gd name="connsiteX12" fmla="*/ 1513620 w 1766543"/>
                <a:gd name="connsiteY12" fmla="*/ 863589 h 1880553"/>
                <a:gd name="connsiteX13" fmla="*/ 1510388 w 1766543"/>
                <a:gd name="connsiteY13" fmla="*/ 722926 h 1880553"/>
                <a:gd name="connsiteX14" fmla="*/ 1536922 w 1766543"/>
                <a:gd name="connsiteY14" fmla="*/ 523411 h 1880553"/>
                <a:gd name="connsiteX15" fmla="*/ 1557163 w 1766543"/>
                <a:gd name="connsiteY15" fmla="*/ 403668 h 1880553"/>
                <a:gd name="connsiteX16" fmla="*/ 1607509 w 1766543"/>
                <a:gd name="connsiteY16" fmla="*/ 268957 h 1880553"/>
                <a:gd name="connsiteX17" fmla="*/ 1543556 w 1766543"/>
                <a:gd name="connsiteY17" fmla="*/ 353321 h 1880553"/>
                <a:gd name="connsiteX18" fmla="*/ 1464634 w 1766543"/>
                <a:gd name="connsiteY18" fmla="*/ 459457 h 1880553"/>
                <a:gd name="connsiteX19" fmla="*/ 1389795 w 1766543"/>
                <a:gd name="connsiteY19" fmla="*/ 535657 h 1880553"/>
                <a:gd name="connsiteX20" fmla="*/ 1260527 w 1766543"/>
                <a:gd name="connsiteY20" fmla="*/ 588725 h 1880553"/>
                <a:gd name="connsiteX21" fmla="*/ 1080062 w 1766543"/>
                <a:gd name="connsiteY21" fmla="*/ 668667 h 1880553"/>
                <a:gd name="connsiteX22" fmla="*/ 926301 w 1766543"/>
                <a:gd name="connsiteY22" fmla="*/ 708807 h 1880553"/>
                <a:gd name="connsiteX23" fmla="*/ 746177 w 1766543"/>
                <a:gd name="connsiteY23" fmla="*/ 726157 h 1880553"/>
                <a:gd name="connsiteX24" fmla="*/ 608575 w 1766543"/>
                <a:gd name="connsiteY24" fmla="*/ 690438 h 1880553"/>
                <a:gd name="connsiteX25" fmla="*/ 475395 w 1766543"/>
                <a:gd name="connsiteY25" fmla="*/ 647236 h 1880553"/>
                <a:gd name="connsiteX26" fmla="*/ 231827 w 1766543"/>
                <a:gd name="connsiteY26" fmla="*/ 575118 h 1880553"/>
                <a:gd name="connsiteX27" fmla="*/ 253259 w 1766543"/>
                <a:gd name="connsiteY27" fmla="*/ 755583 h 1880553"/>
                <a:gd name="connsiteX28" fmla="*/ 254620 w 1766543"/>
                <a:gd name="connsiteY28" fmla="*/ 900158 h 1880553"/>
                <a:gd name="connsiteX29" fmla="*/ 279452 w 1766543"/>
                <a:gd name="connsiteY29" fmla="*/ 1064975 h 1880553"/>
                <a:gd name="connsiteX30" fmla="*/ 280813 w 1766543"/>
                <a:gd name="connsiteY30" fmla="*/ 1179275 h 1880553"/>
                <a:gd name="connsiteX31" fmla="*/ 295781 w 1766543"/>
                <a:gd name="connsiteY31" fmla="*/ 1260918 h 1880553"/>
                <a:gd name="connsiteX32" fmla="*/ 348848 w 1766543"/>
                <a:gd name="connsiteY32" fmla="*/ 1349364 h 1880553"/>
                <a:gd name="connsiteX33" fmla="*/ 322995 w 1766543"/>
                <a:gd name="connsiteY33" fmla="*/ 1432368 h 1880553"/>
                <a:gd name="connsiteX34" fmla="*/ 246454 w 1766543"/>
                <a:gd name="connsiteY34" fmla="*/ 1509758 h 1880553"/>
                <a:gd name="connsiteX35" fmla="*/ 33844 w 1766543"/>
                <a:gd name="connsiteY35" fmla="*/ 1453289 h 1880553"/>
                <a:gd name="connsiteX36" fmla="*/ 44218 w 1766543"/>
                <a:gd name="connsiteY36" fmla="*/ 1218226 h 1880553"/>
                <a:gd name="connsiteX37" fmla="*/ 31802 w 1766543"/>
                <a:gd name="connsiteY37" fmla="*/ 1100354 h 1880553"/>
                <a:gd name="connsiteX38" fmla="*/ 48810 w 1766543"/>
                <a:gd name="connsiteY38" fmla="*/ 1026364 h 1880553"/>
                <a:gd name="connsiteX39" fmla="*/ 65649 w 1766543"/>
                <a:gd name="connsiteY39" fmla="*/ 867672 h 1880553"/>
                <a:gd name="connsiteX40" fmla="*/ 58677 w 1766543"/>
                <a:gd name="connsiteY40" fmla="*/ 708639 h 1880553"/>
                <a:gd name="connsiteX41" fmla="*/ 103579 w 1766543"/>
                <a:gd name="connsiteY41" fmla="*/ 477316 h 1880553"/>
                <a:gd name="connsiteX42" fmla="*/ 159370 w 1766543"/>
                <a:gd name="connsiteY42" fmla="*/ 378155 h 1880553"/>
                <a:gd name="connsiteX43" fmla="*/ 300883 w 1766543"/>
                <a:gd name="connsiteY43" fmla="*/ 426800 h 1880553"/>
                <a:gd name="connsiteX44" fmla="*/ 471313 w 1766543"/>
                <a:gd name="connsiteY44" fmla="*/ 479868 h 1880553"/>
                <a:gd name="connsiteX45" fmla="*/ 625924 w 1766543"/>
                <a:gd name="connsiteY45" fmla="*/ 535827 h 1880553"/>
                <a:gd name="connsiteX46" fmla="*/ 757063 w 1766543"/>
                <a:gd name="connsiteY46" fmla="*/ 539739 h 1880553"/>
                <a:gd name="connsiteX47" fmla="*/ 867281 w 1766543"/>
                <a:gd name="connsiteY47" fmla="*/ 530214 h 1880553"/>
                <a:gd name="connsiteX48" fmla="*/ 992466 w 1766543"/>
                <a:gd name="connsiteY48" fmla="*/ 513886 h 1880553"/>
                <a:gd name="connsiteX49" fmla="*/ 1121734 w 1766543"/>
                <a:gd name="connsiteY49" fmla="*/ 456736 h 1880553"/>
                <a:gd name="connsiteX50" fmla="*/ 1245559 w 1766543"/>
                <a:gd name="connsiteY50" fmla="*/ 375093 h 1880553"/>
                <a:gd name="connsiteX51" fmla="*/ 1321759 w 1766543"/>
                <a:gd name="connsiteY51" fmla="*/ 320664 h 1880553"/>
                <a:gd name="connsiteX52" fmla="*/ 1387073 w 1766543"/>
                <a:gd name="connsiteY52" fmla="*/ 225414 h 1880553"/>
                <a:gd name="connsiteX53" fmla="*/ 1482323 w 1766543"/>
                <a:gd name="connsiteY53" fmla="*/ 120639 h 1880553"/>
                <a:gd name="connsiteX54" fmla="*/ 1574852 w 1766543"/>
                <a:gd name="connsiteY54" fmla="*/ 2257 h 1880553"/>
                <a:gd name="connsiteX55" fmla="*/ 1734056 w 1766543"/>
                <a:gd name="connsiteY55" fmla="*/ 56686 h 1880553"/>
                <a:gd name="connsiteX56" fmla="*/ 1739498 w 1766543"/>
                <a:gd name="connsiteY56" fmla="*/ 221332 h 1880553"/>
                <a:gd name="connsiteX57" fmla="*/ 1721809 w 1766543"/>
                <a:gd name="connsiteY57" fmla="*/ 356043 h 1880553"/>
                <a:gd name="connsiteX58" fmla="*/ 1695956 w 1766543"/>
                <a:gd name="connsiteY58" fmla="*/ 526132 h 1880553"/>
                <a:gd name="connsiteX59" fmla="*/ 1674184 w 1766543"/>
                <a:gd name="connsiteY59" fmla="*/ 629546 h 1880553"/>
                <a:gd name="connsiteX60" fmla="*/ 1653773 w 1766543"/>
                <a:gd name="connsiteY60" fmla="*/ 726157 h 1880553"/>
                <a:gd name="connsiteX61" fmla="*/ 1655815 w 1766543"/>
                <a:gd name="connsiteY61" fmla="*/ 761366 h 1880553"/>
                <a:gd name="connsiteX62" fmla="*/ 1662958 w 1766543"/>
                <a:gd name="connsiteY62" fmla="*/ 895906 h 1880553"/>
                <a:gd name="connsiteX63" fmla="*/ 1672483 w 1766543"/>
                <a:gd name="connsiteY63" fmla="*/ 1037591 h 1880553"/>
                <a:gd name="connsiteX64" fmla="*/ 1678436 w 1766543"/>
                <a:gd name="connsiteY64" fmla="*/ 1135222 h 1880553"/>
                <a:gd name="connsiteX65" fmla="*/ 1686771 w 1766543"/>
                <a:gd name="connsiteY65" fmla="*/ 1224519 h 1880553"/>
                <a:gd name="connsiteX66" fmla="*/ 1690343 w 1766543"/>
                <a:gd name="connsiteY66" fmla="*/ 1299528 h 1880553"/>
                <a:gd name="connsiteX67" fmla="*/ 1697486 w 1766543"/>
                <a:gd name="connsiteY67" fmla="*/ 1387634 h 1880553"/>
                <a:gd name="connsiteX68" fmla="*/ 1701058 w 1766543"/>
                <a:gd name="connsiteY68" fmla="*/ 1428116 h 1880553"/>
                <a:gd name="connsiteX69" fmla="*/ 1704630 w 1766543"/>
                <a:gd name="connsiteY69" fmla="*/ 1475741 h 1880553"/>
                <a:gd name="connsiteX70" fmla="*/ 1766543 w 1766543"/>
                <a:gd name="connsiteY70" fmla="*/ 1513841 h 1880553"/>
                <a:gd name="connsiteX71" fmla="*/ 1635574 w 1766543"/>
                <a:gd name="connsiteY71" fmla="*/ 1566228 h 1880553"/>
                <a:gd name="connsiteX72" fmla="*/ 1452218 w 1766543"/>
                <a:gd name="connsiteY72" fmla="*/ 1524557 h 1880553"/>
                <a:gd name="connsiteX73" fmla="*/ 1360539 w 1766543"/>
                <a:gd name="connsiteY73" fmla="*/ 1478122 h 1880553"/>
                <a:gd name="connsiteX74" fmla="*/ 1301008 w 1766543"/>
                <a:gd name="connsiteY74" fmla="*/ 1480503 h 1880553"/>
                <a:gd name="connsiteX75" fmla="*/ 1234334 w 1766543"/>
                <a:gd name="connsiteY75" fmla="*/ 1699577 h 1880553"/>
                <a:gd name="connsiteX76" fmla="*/ 1189089 w 1766543"/>
                <a:gd name="connsiteY76" fmla="*/ 1780542 h 1880553"/>
                <a:gd name="connsiteX77" fmla="*/ 1091458 w 1766543"/>
                <a:gd name="connsiteY77" fmla="*/ 1880553 h 1880553"/>
                <a:gd name="connsiteX78" fmla="*/ 1003012 w 1766543"/>
                <a:gd name="connsiteY78" fmla="*/ 1874090 h 1880553"/>
                <a:gd name="connsiteX79" fmla="*/ 1030567 w 1766543"/>
                <a:gd name="connsiteY79" fmla="*/ 1822042 h 1880553"/>
                <a:gd name="connsiteX0" fmla="*/ 1030567 w 1766543"/>
                <a:gd name="connsiteY0" fmla="*/ 1822042 h 1880553"/>
                <a:gd name="connsiteX1" fmla="*/ 1125816 w 1766543"/>
                <a:gd name="connsiteY1" fmla="*/ 1577964 h 1880553"/>
                <a:gd name="connsiteX2" fmla="*/ 1245559 w 1766543"/>
                <a:gd name="connsiteY2" fmla="*/ 1320789 h 1880553"/>
                <a:gd name="connsiteX3" fmla="*/ 1340809 w 1766543"/>
                <a:gd name="connsiteY3" fmla="*/ 1294936 h 1880553"/>
                <a:gd name="connsiteX4" fmla="*/ 1436741 w 1766543"/>
                <a:gd name="connsiteY4" fmla="*/ 1341199 h 1880553"/>
                <a:gd name="connsiteX5" fmla="*/ 1483854 w 1766543"/>
                <a:gd name="connsiteY5" fmla="*/ 1381172 h 1880553"/>
                <a:gd name="connsiteX6" fmla="*/ 1562606 w 1766543"/>
                <a:gd name="connsiteY6" fmla="*/ 1399711 h 1880553"/>
                <a:gd name="connsiteX7" fmla="*/ 1629281 w 1766543"/>
                <a:gd name="connsiteY7" fmla="*/ 1357529 h 1880553"/>
                <a:gd name="connsiteX8" fmla="*/ 1668741 w 1766543"/>
                <a:gd name="connsiteY8" fmla="*/ 1277246 h 1880553"/>
                <a:gd name="connsiteX9" fmla="*/ 1644248 w 1766543"/>
                <a:gd name="connsiteY9" fmla="*/ 1177914 h 1880553"/>
                <a:gd name="connsiteX10" fmla="*/ 1588459 w 1766543"/>
                <a:gd name="connsiteY10" fmla="*/ 1066336 h 1880553"/>
                <a:gd name="connsiteX11" fmla="*/ 1547638 w 1766543"/>
                <a:gd name="connsiteY11" fmla="*/ 969725 h 1880553"/>
                <a:gd name="connsiteX12" fmla="*/ 1513620 w 1766543"/>
                <a:gd name="connsiteY12" fmla="*/ 863589 h 1880553"/>
                <a:gd name="connsiteX13" fmla="*/ 1510388 w 1766543"/>
                <a:gd name="connsiteY13" fmla="*/ 722926 h 1880553"/>
                <a:gd name="connsiteX14" fmla="*/ 1536922 w 1766543"/>
                <a:gd name="connsiteY14" fmla="*/ 523411 h 1880553"/>
                <a:gd name="connsiteX15" fmla="*/ 1557163 w 1766543"/>
                <a:gd name="connsiteY15" fmla="*/ 403668 h 1880553"/>
                <a:gd name="connsiteX16" fmla="*/ 1607509 w 1766543"/>
                <a:gd name="connsiteY16" fmla="*/ 268957 h 1880553"/>
                <a:gd name="connsiteX17" fmla="*/ 1543556 w 1766543"/>
                <a:gd name="connsiteY17" fmla="*/ 353321 h 1880553"/>
                <a:gd name="connsiteX18" fmla="*/ 1464634 w 1766543"/>
                <a:gd name="connsiteY18" fmla="*/ 459457 h 1880553"/>
                <a:gd name="connsiteX19" fmla="*/ 1389795 w 1766543"/>
                <a:gd name="connsiteY19" fmla="*/ 535657 h 1880553"/>
                <a:gd name="connsiteX20" fmla="*/ 1260527 w 1766543"/>
                <a:gd name="connsiteY20" fmla="*/ 588725 h 1880553"/>
                <a:gd name="connsiteX21" fmla="*/ 1080062 w 1766543"/>
                <a:gd name="connsiteY21" fmla="*/ 668667 h 1880553"/>
                <a:gd name="connsiteX22" fmla="*/ 926301 w 1766543"/>
                <a:gd name="connsiteY22" fmla="*/ 708807 h 1880553"/>
                <a:gd name="connsiteX23" fmla="*/ 746177 w 1766543"/>
                <a:gd name="connsiteY23" fmla="*/ 726157 h 1880553"/>
                <a:gd name="connsiteX24" fmla="*/ 608575 w 1766543"/>
                <a:gd name="connsiteY24" fmla="*/ 690438 h 1880553"/>
                <a:gd name="connsiteX25" fmla="*/ 475395 w 1766543"/>
                <a:gd name="connsiteY25" fmla="*/ 647236 h 1880553"/>
                <a:gd name="connsiteX26" fmla="*/ 231827 w 1766543"/>
                <a:gd name="connsiteY26" fmla="*/ 575118 h 1880553"/>
                <a:gd name="connsiteX27" fmla="*/ 253259 w 1766543"/>
                <a:gd name="connsiteY27" fmla="*/ 755583 h 1880553"/>
                <a:gd name="connsiteX28" fmla="*/ 254620 w 1766543"/>
                <a:gd name="connsiteY28" fmla="*/ 900158 h 1880553"/>
                <a:gd name="connsiteX29" fmla="*/ 279452 w 1766543"/>
                <a:gd name="connsiteY29" fmla="*/ 1064975 h 1880553"/>
                <a:gd name="connsiteX30" fmla="*/ 280813 w 1766543"/>
                <a:gd name="connsiteY30" fmla="*/ 1179275 h 1880553"/>
                <a:gd name="connsiteX31" fmla="*/ 295781 w 1766543"/>
                <a:gd name="connsiteY31" fmla="*/ 1260918 h 1880553"/>
                <a:gd name="connsiteX32" fmla="*/ 348848 w 1766543"/>
                <a:gd name="connsiteY32" fmla="*/ 1349364 h 1880553"/>
                <a:gd name="connsiteX33" fmla="*/ 322995 w 1766543"/>
                <a:gd name="connsiteY33" fmla="*/ 1432368 h 1880553"/>
                <a:gd name="connsiteX34" fmla="*/ 246454 w 1766543"/>
                <a:gd name="connsiteY34" fmla="*/ 1509758 h 1880553"/>
                <a:gd name="connsiteX35" fmla="*/ 33844 w 1766543"/>
                <a:gd name="connsiteY35" fmla="*/ 1453289 h 1880553"/>
                <a:gd name="connsiteX36" fmla="*/ 44218 w 1766543"/>
                <a:gd name="connsiteY36" fmla="*/ 1218226 h 1880553"/>
                <a:gd name="connsiteX37" fmla="*/ 31802 w 1766543"/>
                <a:gd name="connsiteY37" fmla="*/ 1100354 h 1880553"/>
                <a:gd name="connsiteX38" fmla="*/ 48810 w 1766543"/>
                <a:gd name="connsiteY38" fmla="*/ 1026364 h 1880553"/>
                <a:gd name="connsiteX39" fmla="*/ 65649 w 1766543"/>
                <a:gd name="connsiteY39" fmla="*/ 867672 h 1880553"/>
                <a:gd name="connsiteX40" fmla="*/ 58677 w 1766543"/>
                <a:gd name="connsiteY40" fmla="*/ 708639 h 1880553"/>
                <a:gd name="connsiteX41" fmla="*/ 103579 w 1766543"/>
                <a:gd name="connsiteY41" fmla="*/ 477316 h 1880553"/>
                <a:gd name="connsiteX42" fmla="*/ 159370 w 1766543"/>
                <a:gd name="connsiteY42" fmla="*/ 378155 h 1880553"/>
                <a:gd name="connsiteX43" fmla="*/ 300883 w 1766543"/>
                <a:gd name="connsiteY43" fmla="*/ 426800 h 1880553"/>
                <a:gd name="connsiteX44" fmla="*/ 471313 w 1766543"/>
                <a:gd name="connsiteY44" fmla="*/ 479868 h 1880553"/>
                <a:gd name="connsiteX45" fmla="*/ 625924 w 1766543"/>
                <a:gd name="connsiteY45" fmla="*/ 535827 h 1880553"/>
                <a:gd name="connsiteX46" fmla="*/ 757063 w 1766543"/>
                <a:gd name="connsiteY46" fmla="*/ 539739 h 1880553"/>
                <a:gd name="connsiteX47" fmla="*/ 867281 w 1766543"/>
                <a:gd name="connsiteY47" fmla="*/ 530214 h 1880553"/>
                <a:gd name="connsiteX48" fmla="*/ 992466 w 1766543"/>
                <a:gd name="connsiteY48" fmla="*/ 513886 h 1880553"/>
                <a:gd name="connsiteX49" fmla="*/ 1121734 w 1766543"/>
                <a:gd name="connsiteY49" fmla="*/ 456736 h 1880553"/>
                <a:gd name="connsiteX50" fmla="*/ 1245559 w 1766543"/>
                <a:gd name="connsiteY50" fmla="*/ 375093 h 1880553"/>
                <a:gd name="connsiteX51" fmla="*/ 1321759 w 1766543"/>
                <a:gd name="connsiteY51" fmla="*/ 320664 h 1880553"/>
                <a:gd name="connsiteX52" fmla="*/ 1387073 w 1766543"/>
                <a:gd name="connsiteY52" fmla="*/ 225414 h 1880553"/>
                <a:gd name="connsiteX53" fmla="*/ 1482323 w 1766543"/>
                <a:gd name="connsiteY53" fmla="*/ 120639 h 1880553"/>
                <a:gd name="connsiteX54" fmla="*/ 1574852 w 1766543"/>
                <a:gd name="connsiteY54" fmla="*/ 2257 h 1880553"/>
                <a:gd name="connsiteX55" fmla="*/ 1734056 w 1766543"/>
                <a:gd name="connsiteY55" fmla="*/ 56686 h 1880553"/>
                <a:gd name="connsiteX56" fmla="*/ 1739498 w 1766543"/>
                <a:gd name="connsiteY56" fmla="*/ 221332 h 1880553"/>
                <a:gd name="connsiteX57" fmla="*/ 1721809 w 1766543"/>
                <a:gd name="connsiteY57" fmla="*/ 356043 h 1880553"/>
                <a:gd name="connsiteX58" fmla="*/ 1695956 w 1766543"/>
                <a:gd name="connsiteY58" fmla="*/ 526132 h 1880553"/>
                <a:gd name="connsiteX59" fmla="*/ 1674184 w 1766543"/>
                <a:gd name="connsiteY59" fmla="*/ 629546 h 1880553"/>
                <a:gd name="connsiteX60" fmla="*/ 1653773 w 1766543"/>
                <a:gd name="connsiteY60" fmla="*/ 726157 h 1880553"/>
                <a:gd name="connsiteX61" fmla="*/ 1655815 w 1766543"/>
                <a:gd name="connsiteY61" fmla="*/ 761366 h 1880553"/>
                <a:gd name="connsiteX62" fmla="*/ 1662958 w 1766543"/>
                <a:gd name="connsiteY62" fmla="*/ 895906 h 1880553"/>
                <a:gd name="connsiteX63" fmla="*/ 1672483 w 1766543"/>
                <a:gd name="connsiteY63" fmla="*/ 1037591 h 1880553"/>
                <a:gd name="connsiteX64" fmla="*/ 1678436 w 1766543"/>
                <a:gd name="connsiteY64" fmla="*/ 1135222 h 1880553"/>
                <a:gd name="connsiteX65" fmla="*/ 1686771 w 1766543"/>
                <a:gd name="connsiteY65" fmla="*/ 1224519 h 1880553"/>
                <a:gd name="connsiteX66" fmla="*/ 1690343 w 1766543"/>
                <a:gd name="connsiteY66" fmla="*/ 1299528 h 1880553"/>
                <a:gd name="connsiteX67" fmla="*/ 1697486 w 1766543"/>
                <a:gd name="connsiteY67" fmla="*/ 1387634 h 1880553"/>
                <a:gd name="connsiteX68" fmla="*/ 1701058 w 1766543"/>
                <a:gd name="connsiteY68" fmla="*/ 1428116 h 1880553"/>
                <a:gd name="connsiteX69" fmla="*/ 1722489 w 1766543"/>
                <a:gd name="connsiteY69" fmla="*/ 1517412 h 1880553"/>
                <a:gd name="connsiteX70" fmla="*/ 1766543 w 1766543"/>
                <a:gd name="connsiteY70" fmla="*/ 1513841 h 1880553"/>
                <a:gd name="connsiteX71" fmla="*/ 1635574 w 1766543"/>
                <a:gd name="connsiteY71" fmla="*/ 1566228 h 1880553"/>
                <a:gd name="connsiteX72" fmla="*/ 1452218 w 1766543"/>
                <a:gd name="connsiteY72" fmla="*/ 1524557 h 1880553"/>
                <a:gd name="connsiteX73" fmla="*/ 1360539 w 1766543"/>
                <a:gd name="connsiteY73" fmla="*/ 1478122 h 1880553"/>
                <a:gd name="connsiteX74" fmla="*/ 1301008 w 1766543"/>
                <a:gd name="connsiteY74" fmla="*/ 1480503 h 1880553"/>
                <a:gd name="connsiteX75" fmla="*/ 1234334 w 1766543"/>
                <a:gd name="connsiteY75" fmla="*/ 1699577 h 1880553"/>
                <a:gd name="connsiteX76" fmla="*/ 1189089 w 1766543"/>
                <a:gd name="connsiteY76" fmla="*/ 1780542 h 1880553"/>
                <a:gd name="connsiteX77" fmla="*/ 1091458 w 1766543"/>
                <a:gd name="connsiteY77" fmla="*/ 1880553 h 1880553"/>
                <a:gd name="connsiteX78" fmla="*/ 1003012 w 1766543"/>
                <a:gd name="connsiteY78" fmla="*/ 1874090 h 1880553"/>
                <a:gd name="connsiteX79" fmla="*/ 1030567 w 1766543"/>
                <a:gd name="connsiteY79" fmla="*/ 1822042 h 1880553"/>
                <a:gd name="connsiteX0" fmla="*/ 1030567 w 1766543"/>
                <a:gd name="connsiteY0" fmla="*/ 1822042 h 1880553"/>
                <a:gd name="connsiteX1" fmla="*/ 1125816 w 1766543"/>
                <a:gd name="connsiteY1" fmla="*/ 1577964 h 1880553"/>
                <a:gd name="connsiteX2" fmla="*/ 1245559 w 1766543"/>
                <a:gd name="connsiteY2" fmla="*/ 1320789 h 1880553"/>
                <a:gd name="connsiteX3" fmla="*/ 1340809 w 1766543"/>
                <a:gd name="connsiteY3" fmla="*/ 1294936 h 1880553"/>
                <a:gd name="connsiteX4" fmla="*/ 1436741 w 1766543"/>
                <a:gd name="connsiteY4" fmla="*/ 1341199 h 1880553"/>
                <a:gd name="connsiteX5" fmla="*/ 1483854 w 1766543"/>
                <a:gd name="connsiteY5" fmla="*/ 1381172 h 1880553"/>
                <a:gd name="connsiteX6" fmla="*/ 1562606 w 1766543"/>
                <a:gd name="connsiteY6" fmla="*/ 1399711 h 1880553"/>
                <a:gd name="connsiteX7" fmla="*/ 1629281 w 1766543"/>
                <a:gd name="connsiteY7" fmla="*/ 1357529 h 1880553"/>
                <a:gd name="connsiteX8" fmla="*/ 1668741 w 1766543"/>
                <a:gd name="connsiteY8" fmla="*/ 1277246 h 1880553"/>
                <a:gd name="connsiteX9" fmla="*/ 1644248 w 1766543"/>
                <a:gd name="connsiteY9" fmla="*/ 1177914 h 1880553"/>
                <a:gd name="connsiteX10" fmla="*/ 1588459 w 1766543"/>
                <a:gd name="connsiteY10" fmla="*/ 1066336 h 1880553"/>
                <a:gd name="connsiteX11" fmla="*/ 1547638 w 1766543"/>
                <a:gd name="connsiteY11" fmla="*/ 969725 h 1880553"/>
                <a:gd name="connsiteX12" fmla="*/ 1513620 w 1766543"/>
                <a:gd name="connsiteY12" fmla="*/ 863589 h 1880553"/>
                <a:gd name="connsiteX13" fmla="*/ 1510388 w 1766543"/>
                <a:gd name="connsiteY13" fmla="*/ 722926 h 1880553"/>
                <a:gd name="connsiteX14" fmla="*/ 1536922 w 1766543"/>
                <a:gd name="connsiteY14" fmla="*/ 523411 h 1880553"/>
                <a:gd name="connsiteX15" fmla="*/ 1557163 w 1766543"/>
                <a:gd name="connsiteY15" fmla="*/ 403668 h 1880553"/>
                <a:gd name="connsiteX16" fmla="*/ 1607509 w 1766543"/>
                <a:gd name="connsiteY16" fmla="*/ 268957 h 1880553"/>
                <a:gd name="connsiteX17" fmla="*/ 1543556 w 1766543"/>
                <a:gd name="connsiteY17" fmla="*/ 353321 h 1880553"/>
                <a:gd name="connsiteX18" fmla="*/ 1464634 w 1766543"/>
                <a:gd name="connsiteY18" fmla="*/ 459457 h 1880553"/>
                <a:gd name="connsiteX19" fmla="*/ 1389795 w 1766543"/>
                <a:gd name="connsiteY19" fmla="*/ 535657 h 1880553"/>
                <a:gd name="connsiteX20" fmla="*/ 1260527 w 1766543"/>
                <a:gd name="connsiteY20" fmla="*/ 588725 h 1880553"/>
                <a:gd name="connsiteX21" fmla="*/ 1080062 w 1766543"/>
                <a:gd name="connsiteY21" fmla="*/ 668667 h 1880553"/>
                <a:gd name="connsiteX22" fmla="*/ 926301 w 1766543"/>
                <a:gd name="connsiteY22" fmla="*/ 708807 h 1880553"/>
                <a:gd name="connsiteX23" fmla="*/ 746177 w 1766543"/>
                <a:gd name="connsiteY23" fmla="*/ 726157 h 1880553"/>
                <a:gd name="connsiteX24" fmla="*/ 608575 w 1766543"/>
                <a:gd name="connsiteY24" fmla="*/ 690438 h 1880553"/>
                <a:gd name="connsiteX25" fmla="*/ 475395 w 1766543"/>
                <a:gd name="connsiteY25" fmla="*/ 647236 h 1880553"/>
                <a:gd name="connsiteX26" fmla="*/ 231827 w 1766543"/>
                <a:gd name="connsiteY26" fmla="*/ 575118 h 1880553"/>
                <a:gd name="connsiteX27" fmla="*/ 253259 w 1766543"/>
                <a:gd name="connsiteY27" fmla="*/ 755583 h 1880553"/>
                <a:gd name="connsiteX28" fmla="*/ 254620 w 1766543"/>
                <a:gd name="connsiteY28" fmla="*/ 900158 h 1880553"/>
                <a:gd name="connsiteX29" fmla="*/ 279452 w 1766543"/>
                <a:gd name="connsiteY29" fmla="*/ 1064975 h 1880553"/>
                <a:gd name="connsiteX30" fmla="*/ 280813 w 1766543"/>
                <a:gd name="connsiteY30" fmla="*/ 1179275 h 1880553"/>
                <a:gd name="connsiteX31" fmla="*/ 295781 w 1766543"/>
                <a:gd name="connsiteY31" fmla="*/ 1260918 h 1880553"/>
                <a:gd name="connsiteX32" fmla="*/ 348848 w 1766543"/>
                <a:gd name="connsiteY32" fmla="*/ 1349364 h 1880553"/>
                <a:gd name="connsiteX33" fmla="*/ 322995 w 1766543"/>
                <a:gd name="connsiteY33" fmla="*/ 1432368 h 1880553"/>
                <a:gd name="connsiteX34" fmla="*/ 246454 w 1766543"/>
                <a:gd name="connsiteY34" fmla="*/ 1509758 h 1880553"/>
                <a:gd name="connsiteX35" fmla="*/ 33844 w 1766543"/>
                <a:gd name="connsiteY35" fmla="*/ 1453289 h 1880553"/>
                <a:gd name="connsiteX36" fmla="*/ 44218 w 1766543"/>
                <a:gd name="connsiteY36" fmla="*/ 1218226 h 1880553"/>
                <a:gd name="connsiteX37" fmla="*/ 31802 w 1766543"/>
                <a:gd name="connsiteY37" fmla="*/ 1100354 h 1880553"/>
                <a:gd name="connsiteX38" fmla="*/ 48810 w 1766543"/>
                <a:gd name="connsiteY38" fmla="*/ 1026364 h 1880553"/>
                <a:gd name="connsiteX39" fmla="*/ 65649 w 1766543"/>
                <a:gd name="connsiteY39" fmla="*/ 867672 h 1880553"/>
                <a:gd name="connsiteX40" fmla="*/ 58677 w 1766543"/>
                <a:gd name="connsiteY40" fmla="*/ 708639 h 1880553"/>
                <a:gd name="connsiteX41" fmla="*/ 103579 w 1766543"/>
                <a:gd name="connsiteY41" fmla="*/ 477316 h 1880553"/>
                <a:gd name="connsiteX42" fmla="*/ 159370 w 1766543"/>
                <a:gd name="connsiteY42" fmla="*/ 378155 h 1880553"/>
                <a:gd name="connsiteX43" fmla="*/ 300883 w 1766543"/>
                <a:gd name="connsiteY43" fmla="*/ 426800 h 1880553"/>
                <a:gd name="connsiteX44" fmla="*/ 471313 w 1766543"/>
                <a:gd name="connsiteY44" fmla="*/ 479868 h 1880553"/>
                <a:gd name="connsiteX45" fmla="*/ 625924 w 1766543"/>
                <a:gd name="connsiteY45" fmla="*/ 535827 h 1880553"/>
                <a:gd name="connsiteX46" fmla="*/ 757063 w 1766543"/>
                <a:gd name="connsiteY46" fmla="*/ 539739 h 1880553"/>
                <a:gd name="connsiteX47" fmla="*/ 867281 w 1766543"/>
                <a:gd name="connsiteY47" fmla="*/ 530214 h 1880553"/>
                <a:gd name="connsiteX48" fmla="*/ 992466 w 1766543"/>
                <a:gd name="connsiteY48" fmla="*/ 513886 h 1880553"/>
                <a:gd name="connsiteX49" fmla="*/ 1121734 w 1766543"/>
                <a:gd name="connsiteY49" fmla="*/ 456736 h 1880553"/>
                <a:gd name="connsiteX50" fmla="*/ 1245559 w 1766543"/>
                <a:gd name="connsiteY50" fmla="*/ 375093 h 1880553"/>
                <a:gd name="connsiteX51" fmla="*/ 1321759 w 1766543"/>
                <a:gd name="connsiteY51" fmla="*/ 320664 h 1880553"/>
                <a:gd name="connsiteX52" fmla="*/ 1387073 w 1766543"/>
                <a:gd name="connsiteY52" fmla="*/ 225414 h 1880553"/>
                <a:gd name="connsiteX53" fmla="*/ 1482323 w 1766543"/>
                <a:gd name="connsiteY53" fmla="*/ 120639 h 1880553"/>
                <a:gd name="connsiteX54" fmla="*/ 1574852 w 1766543"/>
                <a:gd name="connsiteY54" fmla="*/ 2257 h 1880553"/>
                <a:gd name="connsiteX55" fmla="*/ 1734056 w 1766543"/>
                <a:gd name="connsiteY55" fmla="*/ 56686 h 1880553"/>
                <a:gd name="connsiteX56" fmla="*/ 1739498 w 1766543"/>
                <a:gd name="connsiteY56" fmla="*/ 221332 h 1880553"/>
                <a:gd name="connsiteX57" fmla="*/ 1721809 w 1766543"/>
                <a:gd name="connsiteY57" fmla="*/ 356043 h 1880553"/>
                <a:gd name="connsiteX58" fmla="*/ 1695956 w 1766543"/>
                <a:gd name="connsiteY58" fmla="*/ 526132 h 1880553"/>
                <a:gd name="connsiteX59" fmla="*/ 1674184 w 1766543"/>
                <a:gd name="connsiteY59" fmla="*/ 629546 h 1880553"/>
                <a:gd name="connsiteX60" fmla="*/ 1653773 w 1766543"/>
                <a:gd name="connsiteY60" fmla="*/ 726157 h 1880553"/>
                <a:gd name="connsiteX61" fmla="*/ 1655815 w 1766543"/>
                <a:gd name="connsiteY61" fmla="*/ 761366 h 1880553"/>
                <a:gd name="connsiteX62" fmla="*/ 1724871 w 1766543"/>
                <a:gd name="connsiteY62" fmla="*/ 912575 h 1880553"/>
                <a:gd name="connsiteX63" fmla="*/ 1672483 w 1766543"/>
                <a:gd name="connsiteY63" fmla="*/ 1037591 h 1880553"/>
                <a:gd name="connsiteX64" fmla="*/ 1678436 w 1766543"/>
                <a:gd name="connsiteY64" fmla="*/ 1135222 h 1880553"/>
                <a:gd name="connsiteX65" fmla="*/ 1686771 w 1766543"/>
                <a:gd name="connsiteY65" fmla="*/ 1224519 h 1880553"/>
                <a:gd name="connsiteX66" fmla="*/ 1690343 w 1766543"/>
                <a:gd name="connsiteY66" fmla="*/ 1299528 h 1880553"/>
                <a:gd name="connsiteX67" fmla="*/ 1697486 w 1766543"/>
                <a:gd name="connsiteY67" fmla="*/ 1387634 h 1880553"/>
                <a:gd name="connsiteX68" fmla="*/ 1701058 w 1766543"/>
                <a:gd name="connsiteY68" fmla="*/ 1428116 h 1880553"/>
                <a:gd name="connsiteX69" fmla="*/ 1722489 w 1766543"/>
                <a:gd name="connsiteY69" fmla="*/ 1517412 h 1880553"/>
                <a:gd name="connsiteX70" fmla="*/ 1766543 w 1766543"/>
                <a:gd name="connsiteY70" fmla="*/ 1513841 h 1880553"/>
                <a:gd name="connsiteX71" fmla="*/ 1635574 w 1766543"/>
                <a:gd name="connsiteY71" fmla="*/ 1566228 h 1880553"/>
                <a:gd name="connsiteX72" fmla="*/ 1452218 w 1766543"/>
                <a:gd name="connsiteY72" fmla="*/ 1524557 h 1880553"/>
                <a:gd name="connsiteX73" fmla="*/ 1360539 w 1766543"/>
                <a:gd name="connsiteY73" fmla="*/ 1478122 h 1880553"/>
                <a:gd name="connsiteX74" fmla="*/ 1301008 w 1766543"/>
                <a:gd name="connsiteY74" fmla="*/ 1480503 h 1880553"/>
                <a:gd name="connsiteX75" fmla="*/ 1234334 w 1766543"/>
                <a:gd name="connsiteY75" fmla="*/ 1699577 h 1880553"/>
                <a:gd name="connsiteX76" fmla="*/ 1189089 w 1766543"/>
                <a:gd name="connsiteY76" fmla="*/ 1780542 h 1880553"/>
                <a:gd name="connsiteX77" fmla="*/ 1091458 w 1766543"/>
                <a:gd name="connsiteY77" fmla="*/ 1880553 h 1880553"/>
                <a:gd name="connsiteX78" fmla="*/ 1003012 w 1766543"/>
                <a:gd name="connsiteY78" fmla="*/ 1874090 h 1880553"/>
                <a:gd name="connsiteX79" fmla="*/ 1030567 w 1766543"/>
                <a:gd name="connsiteY79" fmla="*/ 1822042 h 1880553"/>
                <a:gd name="connsiteX0" fmla="*/ 1030567 w 1784446"/>
                <a:gd name="connsiteY0" fmla="*/ 1822042 h 1880553"/>
                <a:gd name="connsiteX1" fmla="*/ 1125816 w 1784446"/>
                <a:gd name="connsiteY1" fmla="*/ 1577964 h 1880553"/>
                <a:gd name="connsiteX2" fmla="*/ 1245559 w 1784446"/>
                <a:gd name="connsiteY2" fmla="*/ 1320789 h 1880553"/>
                <a:gd name="connsiteX3" fmla="*/ 1340809 w 1784446"/>
                <a:gd name="connsiteY3" fmla="*/ 1294936 h 1880553"/>
                <a:gd name="connsiteX4" fmla="*/ 1436741 w 1784446"/>
                <a:gd name="connsiteY4" fmla="*/ 1341199 h 1880553"/>
                <a:gd name="connsiteX5" fmla="*/ 1483854 w 1784446"/>
                <a:gd name="connsiteY5" fmla="*/ 1381172 h 1880553"/>
                <a:gd name="connsiteX6" fmla="*/ 1562606 w 1784446"/>
                <a:gd name="connsiteY6" fmla="*/ 1399711 h 1880553"/>
                <a:gd name="connsiteX7" fmla="*/ 1629281 w 1784446"/>
                <a:gd name="connsiteY7" fmla="*/ 1357529 h 1880553"/>
                <a:gd name="connsiteX8" fmla="*/ 1668741 w 1784446"/>
                <a:gd name="connsiteY8" fmla="*/ 1277246 h 1880553"/>
                <a:gd name="connsiteX9" fmla="*/ 1644248 w 1784446"/>
                <a:gd name="connsiteY9" fmla="*/ 1177914 h 1880553"/>
                <a:gd name="connsiteX10" fmla="*/ 1588459 w 1784446"/>
                <a:gd name="connsiteY10" fmla="*/ 1066336 h 1880553"/>
                <a:gd name="connsiteX11" fmla="*/ 1547638 w 1784446"/>
                <a:gd name="connsiteY11" fmla="*/ 969725 h 1880553"/>
                <a:gd name="connsiteX12" fmla="*/ 1513620 w 1784446"/>
                <a:gd name="connsiteY12" fmla="*/ 863589 h 1880553"/>
                <a:gd name="connsiteX13" fmla="*/ 1510388 w 1784446"/>
                <a:gd name="connsiteY13" fmla="*/ 722926 h 1880553"/>
                <a:gd name="connsiteX14" fmla="*/ 1536922 w 1784446"/>
                <a:gd name="connsiteY14" fmla="*/ 523411 h 1880553"/>
                <a:gd name="connsiteX15" fmla="*/ 1557163 w 1784446"/>
                <a:gd name="connsiteY15" fmla="*/ 403668 h 1880553"/>
                <a:gd name="connsiteX16" fmla="*/ 1607509 w 1784446"/>
                <a:gd name="connsiteY16" fmla="*/ 268957 h 1880553"/>
                <a:gd name="connsiteX17" fmla="*/ 1543556 w 1784446"/>
                <a:gd name="connsiteY17" fmla="*/ 353321 h 1880553"/>
                <a:gd name="connsiteX18" fmla="*/ 1464634 w 1784446"/>
                <a:gd name="connsiteY18" fmla="*/ 459457 h 1880553"/>
                <a:gd name="connsiteX19" fmla="*/ 1389795 w 1784446"/>
                <a:gd name="connsiteY19" fmla="*/ 535657 h 1880553"/>
                <a:gd name="connsiteX20" fmla="*/ 1260527 w 1784446"/>
                <a:gd name="connsiteY20" fmla="*/ 588725 h 1880553"/>
                <a:gd name="connsiteX21" fmla="*/ 1080062 w 1784446"/>
                <a:gd name="connsiteY21" fmla="*/ 668667 h 1880553"/>
                <a:gd name="connsiteX22" fmla="*/ 926301 w 1784446"/>
                <a:gd name="connsiteY22" fmla="*/ 708807 h 1880553"/>
                <a:gd name="connsiteX23" fmla="*/ 746177 w 1784446"/>
                <a:gd name="connsiteY23" fmla="*/ 726157 h 1880553"/>
                <a:gd name="connsiteX24" fmla="*/ 608575 w 1784446"/>
                <a:gd name="connsiteY24" fmla="*/ 690438 h 1880553"/>
                <a:gd name="connsiteX25" fmla="*/ 475395 w 1784446"/>
                <a:gd name="connsiteY25" fmla="*/ 647236 h 1880553"/>
                <a:gd name="connsiteX26" fmla="*/ 231827 w 1784446"/>
                <a:gd name="connsiteY26" fmla="*/ 575118 h 1880553"/>
                <a:gd name="connsiteX27" fmla="*/ 253259 w 1784446"/>
                <a:gd name="connsiteY27" fmla="*/ 755583 h 1880553"/>
                <a:gd name="connsiteX28" fmla="*/ 254620 w 1784446"/>
                <a:gd name="connsiteY28" fmla="*/ 900158 h 1880553"/>
                <a:gd name="connsiteX29" fmla="*/ 279452 w 1784446"/>
                <a:gd name="connsiteY29" fmla="*/ 1064975 h 1880553"/>
                <a:gd name="connsiteX30" fmla="*/ 280813 w 1784446"/>
                <a:gd name="connsiteY30" fmla="*/ 1179275 h 1880553"/>
                <a:gd name="connsiteX31" fmla="*/ 295781 w 1784446"/>
                <a:gd name="connsiteY31" fmla="*/ 1260918 h 1880553"/>
                <a:gd name="connsiteX32" fmla="*/ 348848 w 1784446"/>
                <a:gd name="connsiteY32" fmla="*/ 1349364 h 1880553"/>
                <a:gd name="connsiteX33" fmla="*/ 322995 w 1784446"/>
                <a:gd name="connsiteY33" fmla="*/ 1432368 h 1880553"/>
                <a:gd name="connsiteX34" fmla="*/ 246454 w 1784446"/>
                <a:gd name="connsiteY34" fmla="*/ 1509758 h 1880553"/>
                <a:gd name="connsiteX35" fmla="*/ 33844 w 1784446"/>
                <a:gd name="connsiteY35" fmla="*/ 1453289 h 1880553"/>
                <a:gd name="connsiteX36" fmla="*/ 44218 w 1784446"/>
                <a:gd name="connsiteY36" fmla="*/ 1218226 h 1880553"/>
                <a:gd name="connsiteX37" fmla="*/ 31802 w 1784446"/>
                <a:gd name="connsiteY37" fmla="*/ 1100354 h 1880553"/>
                <a:gd name="connsiteX38" fmla="*/ 48810 w 1784446"/>
                <a:gd name="connsiteY38" fmla="*/ 1026364 h 1880553"/>
                <a:gd name="connsiteX39" fmla="*/ 65649 w 1784446"/>
                <a:gd name="connsiteY39" fmla="*/ 867672 h 1880553"/>
                <a:gd name="connsiteX40" fmla="*/ 58677 w 1784446"/>
                <a:gd name="connsiteY40" fmla="*/ 708639 h 1880553"/>
                <a:gd name="connsiteX41" fmla="*/ 103579 w 1784446"/>
                <a:gd name="connsiteY41" fmla="*/ 477316 h 1880553"/>
                <a:gd name="connsiteX42" fmla="*/ 159370 w 1784446"/>
                <a:gd name="connsiteY42" fmla="*/ 378155 h 1880553"/>
                <a:gd name="connsiteX43" fmla="*/ 300883 w 1784446"/>
                <a:gd name="connsiteY43" fmla="*/ 426800 h 1880553"/>
                <a:gd name="connsiteX44" fmla="*/ 471313 w 1784446"/>
                <a:gd name="connsiteY44" fmla="*/ 479868 h 1880553"/>
                <a:gd name="connsiteX45" fmla="*/ 625924 w 1784446"/>
                <a:gd name="connsiteY45" fmla="*/ 535827 h 1880553"/>
                <a:gd name="connsiteX46" fmla="*/ 757063 w 1784446"/>
                <a:gd name="connsiteY46" fmla="*/ 539739 h 1880553"/>
                <a:gd name="connsiteX47" fmla="*/ 867281 w 1784446"/>
                <a:gd name="connsiteY47" fmla="*/ 530214 h 1880553"/>
                <a:gd name="connsiteX48" fmla="*/ 992466 w 1784446"/>
                <a:gd name="connsiteY48" fmla="*/ 513886 h 1880553"/>
                <a:gd name="connsiteX49" fmla="*/ 1121734 w 1784446"/>
                <a:gd name="connsiteY49" fmla="*/ 456736 h 1880553"/>
                <a:gd name="connsiteX50" fmla="*/ 1245559 w 1784446"/>
                <a:gd name="connsiteY50" fmla="*/ 375093 h 1880553"/>
                <a:gd name="connsiteX51" fmla="*/ 1321759 w 1784446"/>
                <a:gd name="connsiteY51" fmla="*/ 320664 h 1880553"/>
                <a:gd name="connsiteX52" fmla="*/ 1387073 w 1784446"/>
                <a:gd name="connsiteY52" fmla="*/ 225414 h 1880553"/>
                <a:gd name="connsiteX53" fmla="*/ 1482323 w 1784446"/>
                <a:gd name="connsiteY53" fmla="*/ 120639 h 1880553"/>
                <a:gd name="connsiteX54" fmla="*/ 1574852 w 1784446"/>
                <a:gd name="connsiteY54" fmla="*/ 2257 h 1880553"/>
                <a:gd name="connsiteX55" fmla="*/ 1734056 w 1784446"/>
                <a:gd name="connsiteY55" fmla="*/ 56686 h 1880553"/>
                <a:gd name="connsiteX56" fmla="*/ 1739498 w 1784446"/>
                <a:gd name="connsiteY56" fmla="*/ 221332 h 1880553"/>
                <a:gd name="connsiteX57" fmla="*/ 1721809 w 1784446"/>
                <a:gd name="connsiteY57" fmla="*/ 356043 h 1880553"/>
                <a:gd name="connsiteX58" fmla="*/ 1695956 w 1784446"/>
                <a:gd name="connsiteY58" fmla="*/ 526132 h 1880553"/>
                <a:gd name="connsiteX59" fmla="*/ 1674184 w 1784446"/>
                <a:gd name="connsiteY59" fmla="*/ 629546 h 1880553"/>
                <a:gd name="connsiteX60" fmla="*/ 1653773 w 1784446"/>
                <a:gd name="connsiteY60" fmla="*/ 726157 h 1880553"/>
                <a:gd name="connsiteX61" fmla="*/ 1655815 w 1784446"/>
                <a:gd name="connsiteY61" fmla="*/ 761366 h 1880553"/>
                <a:gd name="connsiteX62" fmla="*/ 1724871 w 1784446"/>
                <a:gd name="connsiteY62" fmla="*/ 912575 h 1880553"/>
                <a:gd name="connsiteX63" fmla="*/ 1784402 w 1784446"/>
                <a:gd name="connsiteY63" fmla="*/ 1028066 h 1880553"/>
                <a:gd name="connsiteX64" fmla="*/ 1678436 w 1784446"/>
                <a:gd name="connsiteY64" fmla="*/ 1135222 h 1880553"/>
                <a:gd name="connsiteX65" fmla="*/ 1686771 w 1784446"/>
                <a:gd name="connsiteY65" fmla="*/ 1224519 h 1880553"/>
                <a:gd name="connsiteX66" fmla="*/ 1690343 w 1784446"/>
                <a:gd name="connsiteY66" fmla="*/ 1299528 h 1880553"/>
                <a:gd name="connsiteX67" fmla="*/ 1697486 w 1784446"/>
                <a:gd name="connsiteY67" fmla="*/ 1387634 h 1880553"/>
                <a:gd name="connsiteX68" fmla="*/ 1701058 w 1784446"/>
                <a:gd name="connsiteY68" fmla="*/ 1428116 h 1880553"/>
                <a:gd name="connsiteX69" fmla="*/ 1722489 w 1784446"/>
                <a:gd name="connsiteY69" fmla="*/ 1517412 h 1880553"/>
                <a:gd name="connsiteX70" fmla="*/ 1766543 w 1784446"/>
                <a:gd name="connsiteY70" fmla="*/ 1513841 h 1880553"/>
                <a:gd name="connsiteX71" fmla="*/ 1635574 w 1784446"/>
                <a:gd name="connsiteY71" fmla="*/ 1566228 h 1880553"/>
                <a:gd name="connsiteX72" fmla="*/ 1452218 w 1784446"/>
                <a:gd name="connsiteY72" fmla="*/ 1524557 h 1880553"/>
                <a:gd name="connsiteX73" fmla="*/ 1360539 w 1784446"/>
                <a:gd name="connsiteY73" fmla="*/ 1478122 h 1880553"/>
                <a:gd name="connsiteX74" fmla="*/ 1301008 w 1784446"/>
                <a:gd name="connsiteY74" fmla="*/ 1480503 h 1880553"/>
                <a:gd name="connsiteX75" fmla="*/ 1234334 w 1784446"/>
                <a:gd name="connsiteY75" fmla="*/ 1699577 h 1880553"/>
                <a:gd name="connsiteX76" fmla="*/ 1189089 w 1784446"/>
                <a:gd name="connsiteY76" fmla="*/ 1780542 h 1880553"/>
                <a:gd name="connsiteX77" fmla="*/ 1091458 w 1784446"/>
                <a:gd name="connsiteY77" fmla="*/ 1880553 h 1880553"/>
                <a:gd name="connsiteX78" fmla="*/ 1003012 w 1784446"/>
                <a:gd name="connsiteY78" fmla="*/ 1874090 h 1880553"/>
                <a:gd name="connsiteX79" fmla="*/ 1030567 w 1784446"/>
                <a:gd name="connsiteY79" fmla="*/ 1822042 h 1880553"/>
                <a:gd name="connsiteX0" fmla="*/ 1030567 w 1839196"/>
                <a:gd name="connsiteY0" fmla="*/ 1822042 h 1880553"/>
                <a:gd name="connsiteX1" fmla="*/ 1125816 w 1839196"/>
                <a:gd name="connsiteY1" fmla="*/ 1577964 h 1880553"/>
                <a:gd name="connsiteX2" fmla="*/ 1245559 w 1839196"/>
                <a:gd name="connsiteY2" fmla="*/ 1320789 h 1880553"/>
                <a:gd name="connsiteX3" fmla="*/ 1340809 w 1839196"/>
                <a:gd name="connsiteY3" fmla="*/ 1294936 h 1880553"/>
                <a:gd name="connsiteX4" fmla="*/ 1436741 w 1839196"/>
                <a:gd name="connsiteY4" fmla="*/ 1341199 h 1880553"/>
                <a:gd name="connsiteX5" fmla="*/ 1483854 w 1839196"/>
                <a:gd name="connsiteY5" fmla="*/ 1381172 h 1880553"/>
                <a:gd name="connsiteX6" fmla="*/ 1562606 w 1839196"/>
                <a:gd name="connsiteY6" fmla="*/ 1399711 h 1880553"/>
                <a:gd name="connsiteX7" fmla="*/ 1629281 w 1839196"/>
                <a:gd name="connsiteY7" fmla="*/ 1357529 h 1880553"/>
                <a:gd name="connsiteX8" fmla="*/ 1668741 w 1839196"/>
                <a:gd name="connsiteY8" fmla="*/ 1277246 h 1880553"/>
                <a:gd name="connsiteX9" fmla="*/ 1644248 w 1839196"/>
                <a:gd name="connsiteY9" fmla="*/ 1177914 h 1880553"/>
                <a:gd name="connsiteX10" fmla="*/ 1588459 w 1839196"/>
                <a:gd name="connsiteY10" fmla="*/ 1066336 h 1880553"/>
                <a:gd name="connsiteX11" fmla="*/ 1547638 w 1839196"/>
                <a:gd name="connsiteY11" fmla="*/ 969725 h 1880553"/>
                <a:gd name="connsiteX12" fmla="*/ 1513620 w 1839196"/>
                <a:gd name="connsiteY12" fmla="*/ 863589 h 1880553"/>
                <a:gd name="connsiteX13" fmla="*/ 1510388 w 1839196"/>
                <a:gd name="connsiteY13" fmla="*/ 722926 h 1880553"/>
                <a:gd name="connsiteX14" fmla="*/ 1536922 w 1839196"/>
                <a:gd name="connsiteY14" fmla="*/ 523411 h 1880553"/>
                <a:gd name="connsiteX15" fmla="*/ 1557163 w 1839196"/>
                <a:gd name="connsiteY15" fmla="*/ 403668 h 1880553"/>
                <a:gd name="connsiteX16" fmla="*/ 1607509 w 1839196"/>
                <a:gd name="connsiteY16" fmla="*/ 268957 h 1880553"/>
                <a:gd name="connsiteX17" fmla="*/ 1543556 w 1839196"/>
                <a:gd name="connsiteY17" fmla="*/ 353321 h 1880553"/>
                <a:gd name="connsiteX18" fmla="*/ 1464634 w 1839196"/>
                <a:gd name="connsiteY18" fmla="*/ 459457 h 1880553"/>
                <a:gd name="connsiteX19" fmla="*/ 1389795 w 1839196"/>
                <a:gd name="connsiteY19" fmla="*/ 535657 h 1880553"/>
                <a:gd name="connsiteX20" fmla="*/ 1260527 w 1839196"/>
                <a:gd name="connsiteY20" fmla="*/ 588725 h 1880553"/>
                <a:gd name="connsiteX21" fmla="*/ 1080062 w 1839196"/>
                <a:gd name="connsiteY21" fmla="*/ 668667 h 1880553"/>
                <a:gd name="connsiteX22" fmla="*/ 926301 w 1839196"/>
                <a:gd name="connsiteY22" fmla="*/ 708807 h 1880553"/>
                <a:gd name="connsiteX23" fmla="*/ 746177 w 1839196"/>
                <a:gd name="connsiteY23" fmla="*/ 726157 h 1880553"/>
                <a:gd name="connsiteX24" fmla="*/ 608575 w 1839196"/>
                <a:gd name="connsiteY24" fmla="*/ 690438 h 1880553"/>
                <a:gd name="connsiteX25" fmla="*/ 475395 w 1839196"/>
                <a:gd name="connsiteY25" fmla="*/ 647236 h 1880553"/>
                <a:gd name="connsiteX26" fmla="*/ 231827 w 1839196"/>
                <a:gd name="connsiteY26" fmla="*/ 575118 h 1880553"/>
                <a:gd name="connsiteX27" fmla="*/ 253259 w 1839196"/>
                <a:gd name="connsiteY27" fmla="*/ 755583 h 1880553"/>
                <a:gd name="connsiteX28" fmla="*/ 254620 w 1839196"/>
                <a:gd name="connsiteY28" fmla="*/ 900158 h 1880553"/>
                <a:gd name="connsiteX29" fmla="*/ 279452 w 1839196"/>
                <a:gd name="connsiteY29" fmla="*/ 1064975 h 1880553"/>
                <a:gd name="connsiteX30" fmla="*/ 280813 w 1839196"/>
                <a:gd name="connsiteY30" fmla="*/ 1179275 h 1880553"/>
                <a:gd name="connsiteX31" fmla="*/ 295781 w 1839196"/>
                <a:gd name="connsiteY31" fmla="*/ 1260918 h 1880553"/>
                <a:gd name="connsiteX32" fmla="*/ 348848 w 1839196"/>
                <a:gd name="connsiteY32" fmla="*/ 1349364 h 1880553"/>
                <a:gd name="connsiteX33" fmla="*/ 322995 w 1839196"/>
                <a:gd name="connsiteY33" fmla="*/ 1432368 h 1880553"/>
                <a:gd name="connsiteX34" fmla="*/ 246454 w 1839196"/>
                <a:gd name="connsiteY34" fmla="*/ 1509758 h 1880553"/>
                <a:gd name="connsiteX35" fmla="*/ 33844 w 1839196"/>
                <a:gd name="connsiteY35" fmla="*/ 1453289 h 1880553"/>
                <a:gd name="connsiteX36" fmla="*/ 44218 w 1839196"/>
                <a:gd name="connsiteY36" fmla="*/ 1218226 h 1880553"/>
                <a:gd name="connsiteX37" fmla="*/ 31802 w 1839196"/>
                <a:gd name="connsiteY37" fmla="*/ 1100354 h 1880553"/>
                <a:gd name="connsiteX38" fmla="*/ 48810 w 1839196"/>
                <a:gd name="connsiteY38" fmla="*/ 1026364 h 1880553"/>
                <a:gd name="connsiteX39" fmla="*/ 65649 w 1839196"/>
                <a:gd name="connsiteY39" fmla="*/ 867672 h 1880553"/>
                <a:gd name="connsiteX40" fmla="*/ 58677 w 1839196"/>
                <a:gd name="connsiteY40" fmla="*/ 708639 h 1880553"/>
                <a:gd name="connsiteX41" fmla="*/ 103579 w 1839196"/>
                <a:gd name="connsiteY41" fmla="*/ 477316 h 1880553"/>
                <a:gd name="connsiteX42" fmla="*/ 159370 w 1839196"/>
                <a:gd name="connsiteY42" fmla="*/ 378155 h 1880553"/>
                <a:gd name="connsiteX43" fmla="*/ 300883 w 1839196"/>
                <a:gd name="connsiteY43" fmla="*/ 426800 h 1880553"/>
                <a:gd name="connsiteX44" fmla="*/ 471313 w 1839196"/>
                <a:gd name="connsiteY44" fmla="*/ 479868 h 1880553"/>
                <a:gd name="connsiteX45" fmla="*/ 625924 w 1839196"/>
                <a:gd name="connsiteY45" fmla="*/ 535827 h 1880553"/>
                <a:gd name="connsiteX46" fmla="*/ 757063 w 1839196"/>
                <a:gd name="connsiteY46" fmla="*/ 539739 h 1880553"/>
                <a:gd name="connsiteX47" fmla="*/ 867281 w 1839196"/>
                <a:gd name="connsiteY47" fmla="*/ 530214 h 1880553"/>
                <a:gd name="connsiteX48" fmla="*/ 992466 w 1839196"/>
                <a:gd name="connsiteY48" fmla="*/ 513886 h 1880553"/>
                <a:gd name="connsiteX49" fmla="*/ 1121734 w 1839196"/>
                <a:gd name="connsiteY49" fmla="*/ 456736 h 1880553"/>
                <a:gd name="connsiteX50" fmla="*/ 1245559 w 1839196"/>
                <a:gd name="connsiteY50" fmla="*/ 375093 h 1880553"/>
                <a:gd name="connsiteX51" fmla="*/ 1321759 w 1839196"/>
                <a:gd name="connsiteY51" fmla="*/ 320664 h 1880553"/>
                <a:gd name="connsiteX52" fmla="*/ 1387073 w 1839196"/>
                <a:gd name="connsiteY52" fmla="*/ 225414 h 1880553"/>
                <a:gd name="connsiteX53" fmla="*/ 1482323 w 1839196"/>
                <a:gd name="connsiteY53" fmla="*/ 120639 h 1880553"/>
                <a:gd name="connsiteX54" fmla="*/ 1574852 w 1839196"/>
                <a:gd name="connsiteY54" fmla="*/ 2257 h 1880553"/>
                <a:gd name="connsiteX55" fmla="*/ 1734056 w 1839196"/>
                <a:gd name="connsiteY55" fmla="*/ 56686 h 1880553"/>
                <a:gd name="connsiteX56" fmla="*/ 1739498 w 1839196"/>
                <a:gd name="connsiteY56" fmla="*/ 221332 h 1880553"/>
                <a:gd name="connsiteX57" fmla="*/ 1721809 w 1839196"/>
                <a:gd name="connsiteY57" fmla="*/ 356043 h 1880553"/>
                <a:gd name="connsiteX58" fmla="*/ 1695956 w 1839196"/>
                <a:gd name="connsiteY58" fmla="*/ 526132 h 1880553"/>
                <a:gd name="connsiteX59" fmla="*/ 1674184 w 1839196"/>
                <a:gd name="connsiteY59" fmla="*/ 629546 h 1880553"/>
                <a:gd name="connsiteX60" fmla="*/ 1653773 w 1839196"/>
                <a:gd name="connsiteY60" fmla="*/ 726157 h 1880553"/>
                <a:gd name="connsiteX61" fmla="*/ 1655815 w 1839196"/>
                <a:gd name="connsiteY61" fmla="*/ 761366 h 1880553"/>
                <a:gd name="connsiteX62" fmla="*/ 1724871 w 1839196"/>
                <a:gd name="connsiteY62" fmla="*/ 912575 h 1880553"/>
                <a:gd name="connsiteX63" fmla="*/ 1784402 w 1839196"/>
                <a:gd name="connsiteY63" fmla="*/ 1028066 h 1880553"/>
                <a:gd name="connsiteX64" fmla="*/ 1839170 w 1839196"/>
                <a:gd name="connsiteY64" fmla="*/ 1137604 h 1880553"/>
                <a:gd name="connsiteX65" fmla="*/ 1686771 w 1839196"/>
                <a:gd name="connsiteY65" fmla="*/ 1224519 h 1880553"/>
                <a:gd name="connsiteX66" fmla="*/ 1690343 w 1839196"/>
                <a:gd name="connsiteY66" fmla="*/ 1299528 h 1880553"/>
                <a:gd name="connsiteX67" fmla="*/ 1697486 w 1839196"/>
                <a:gd name="connsiteY67" fmla="*/ 1387634 h 1880553"/>
                <a:gd name="connsiteX68" fmla="*/ 1701058 w 1839196"/>
                <a:gd name="connsiteY68" fmla="*/ 1428116 h 1880553"/>
                <a:gd name="connsiteX69" fmla="*/ 1722489 w 1839196"/>
                <a:gd name="connsiteY69" fmla="*/ 1517412 h 1880553"/>
                <a:gd name="connsiteX70" fmla="*/ 1766543 w 1839196"/>
                <a:gd name="connsiteY70" fmla="*/ 1513841 h 1880553"/>
                <a:gd name="connsiteX71" fmla="*/ 1635574 w 1839196"/>
                <a:gd name="connsiteY71" fmla="*/ 1566228 h 1880553"/>
                <a:gd name="connsiteX72" fmla="*/ 1452218 w 1839196"/>
                <a:gd name="connsiteY72" fmla="*/ 1524557 h 1880553"/>
                <a:gd name="connsiteX73" fmla="*/ 1360539 w 1839196"/>
                <a:gd name="connsiteY73" fmla="*/ 1478122 h 1880553"/>
                <a:gd name="connsiteX74" fmla="*/ 1301008 w 1839196"/>
                <a:gd name="connsiteY74" fmla="*/ 1480503 h 1880553"/>
                <a:gd name="connsiteX75" fmla="*/ 1234334 w 1839196"/>
                <a:gd name="connsiteY75" fmla="*/ 1699577 h 1880553"/>
                <a:gd name="connsiteX76" fmla="*/ 1189089 w 1839196"/>
                <a:gd name="connsiteY76" fmla="*/ 1780542 h 1880553"/>
                <a:gd name="connsiteX77" fmla="*/ 1091458 w 1839196"/>
                <a:gd name="connsiteY77" fmla="*/ 1880553 h 1880553"/>
                <a:gd name="connsiteX78" fmla="*/ 1003012 w 1839196"/>
                <a:gd name="connsiteY78" fmla="*/ 1874090 h 1880553"/>
                <a:gd name="connsiteX79" fmla="*/ 1030567 w 1839196"/>
                <a:gd name="connsiteY79" fmla="*/ 1822042 h 1880553"/>
                <a:gd name="connsiteX0" fmla="*/ 1030567 w 1865365"/>
                <a:gd name="connsiteY0" fmla="*/ 1822042 h 1880553"/>
                <a:gd name="connsiteX1" fmla="*/ 1125816 w 1865365"/>
                <a:gd name="connsiteY1" fmla="*/ 1577964 h 1880553"/>
                <a:gd name="connsiteX2" fmla="*/ 1245559 w 1865365"/>
                <a:gd name="connsiteY2" fmla="*/ 1320789 h 1880553"/>
                <a:gd name="connsiteX3" fmla="*/ 1340809 w 1865365"/>
                <a:gd name="connsiteY3" fmla="*/ 1294936 h 1880553"/>
                <a:gd name="connsiteX4" fmla="*/ 1436741 w 1865365"/>
                <a:gd name="connsiteY4" fmla="*/ 1341199 h 1880553"/>
                <a:gd name="connsiteX5" fmla="*/ 1483854 w 1865365"/>
                <a:gd name="connsiteY5" fmla="*/ 1381172 h 1880553"/>
                <a:gd name="connsiteX6" fmla="*/ 1562606 w 1865365"/>
                <a:gd name="connsiteY6" fmla="*/ 1399711 h 1880553"/>
                <a:gd name="connsiteX7" fmla="*/ 1629281 w 1865365"/>
                <a:gd name="connsiteY7" fmla="*/ 1357529 h 1880553"/>
                <a:gd name="connsiteX8" fmla="*/ 1668741 w 1865365"/>
                <a:gd name="connsiteY8" fmla="*/ 1277246 h 1880553"/>
                <a:gd name="connsiteX9" fmla="*/ 1644248 w 1865365"/>
                <a:gd name="connsiteY9" fmla="*/ 1177914 h 1880553"/>
                <a:gd name="connsiteX10" fmla="*/ 1588459 w 1865365"/>
                <a:gd name="connsiteY10" fmla="*/ 1066336 h 1880553"/>
                <a:gd name="connsiteX11" fmla="*/ 1547638 w 1865365"/>
                <a:gd name="connsiteY11" fmla="*/ 969725 h 1880553"/>
                <a:gd name="connsiteX12" fmla="*/ 1513620 w 1865365"/>
                <a:gd name="connsiteY12" fmla="*/ 863589 h 1880553"/>
                <a:gd name="connsiteX13" fmla="*/ 1510388 w 1865365"/>
                <a:gd name="connsiteY13" fmla="*/ 722926 h 1880553"/>
                <a:gd name="connsiteX14" fmla="*/ 1536922 w 1865365"/>
                <a:gd name="connsiteY14" fmla="*/ 523411 h 1880553"/>
                <a:gd name="connsiteX15" fmla="*/ 1557163 w 1865365"/>
                <a:gd name="connsiteY15" fmla="*/ 403668 h 1880553"/>
                <a:gd name="connsiteX16" fmla="*/ 1607509 w 1865365"/>
                <a:gd name="connsiteY16" fmla="*/ 268957 h 1880553"/>
                <a:gd name="connsiteX17" fmla="*/ 1543556 w 1865365"/>
                <a:gd name="connsiteY17" fmla="*/ 353321 h 1880553"/>
                <a:gd name="connsiteX18" fmla="*/ 1464634 w 1865365"/>
                <a:gd name="connsiteY18" fmla="*/ 459457 h 1880553"/>
                <a:gd name="connsiteX19" fmla="*/ 1389795 w 1865365"/>
                <a:gd name="connsiteY19" fmla="*/ 535657 h 1880553"/>
                <a:gd name="connsiteX20" fmla="*/ 1260527 w 1865365"/>
                <a:gd name="connsiteY20" fmla="*/ 588725 h 1880553"/>
                <a:gd name="connsiteX21" fmla="*/ 1080062 w 1865365"/>
                <a:gd name="connsiteY21" fmla="*/ 668667 h 1880553"/>
                <a:gd name="connsiteX22" fmla="*/ 926301 w 1865365"/>
                <a:gd name="connsiteY22" fmla="*/ 708807 h 1880553"/>
                <a:gd name="connsiteX23" fmla="*/ 746177 w 1865365"/>
                <a:gd name="connsiteY23" fmla="*/ 726157 h 1880553"/>
                <a:gd name="connsiteX24" fmla="*/ 608575 w 1865365"/>
                <a:gd name="connsiteY24" fmla="*/ 690438 h 1880553"/>
                <a:gd name="connsiteX25" fmla="*/ 475395 w 1865365"/>
                <a:gd name="connsiteY25" fmla="*/ 647236 h 1880553"/>
                <a:gd name="connsiteX26" fmla="*/ 231827 w 1865365"/>
                <a:gd name="connsiteY26" fmla="*/ 575118 h 1880553"/>
                <a:gd name="connsiteX27" fmla="*/ 253259 w 1865365"/>
                <a:gd name="connsiteY27" fmla="*/ 755583 h 1880553"/>
                <a:gd name="connsiteX28" fmla="*/ 254620 w 1865365"/>
                <a:gd name="connsiteY28" fmla="*/ 900158 h 1880553"/>
                <a:gd name="connsiteX29" fmla="*/ 279452 w 1865365"/>
                <a:gd name="connsiteY29" fmla="*/ 1064975 h 1880553"/>
                <a:gd name="connsiteX30" fmla="*/ 280813 w 1865365"/>
                <a:gd name="connsiteY30" fmla="*/ 1179275 h 1880553"/>
                <a:gd name="connsiteX31" fmla="*/ 295781 w 1865365"/>
                <a:gd name="connsiteY31" fmla="*/ 1260918 h 1880553"/>
                <a:gd name="connsiteX32" fmla="*/ 348848 w 1865365"/>
                <a:gd name="connsiteY32" fmla="*/ 1349364 h 1880553"/>
                <a:gd name="connsiteX33" fmla="*/ 322995 w 1865365"/>
                <a:gd name="connsiteY33" fmla="*/ 1432368 h 1880553"/>
                <a:gd name="connsiteX34" fmla="*/ 246454 w 1865365"/>
                <a:gd name="connsiteY34" fmla="*/ 1509758 h 1880553"/>
                <a:gd name="connsiteX35" fmla="*/ 33844 w 1865365"/>
                <a:gd name="connsiteY35" fmla="*/ 1453289 h 1880553"/>
                <a:gd name="connsiteX36" fmla="*/ 44218 w 1865365"/>
                <a:gd name="connsiteY36" fmla="*/ 1218226 h 1880553"/>
                <a:gd name="connsiteX37" fmla="*/ 31802 w 1865365"/>
                <a:gd name="connsiteY37" fmla="*/ 1100354 h 1880553"/>
                <a:gd name="connsiteX38" fmla="*/ 48810 w 1865365"/>
                <a:gd name="connsiteY38" fmla="*/ 1026364 h 1880553"/>
                <a:gd name="connsiteX39" fmla="*/ 65649 w 1865365"/>
                <a:gd name="connsiteY39" fmla="*/ 867672 h 1880553"/>
                <a:gd name="connsiteX40" fmla="*/ 58677 w 1865365"/>
                <a:gd name="connsiteY40" fmla="*/ 708639 h 1880553"/>
                <a:gd name="connsiteX41" fmla="*/ 103579 w 1865365"/>
                <a:gd name="connsiteY41" fmla="*/ 477316 h 1880553"/>
                <a:gd name="connsiteX42" fmla="*/ 159370 w 1865365"/>
                <a:gd name="connsiteY42" fmla="*/ 378155 h 1880553"/>
                <a:gd name="connsiteX43" fmla="*/ 300883 w 1865365"/>
                <a:gd name="connsiteY43" fmla="*/ 426800 h 1880553"/>
                <a:gd name="connsiteX44" fmla="*/ 471313 w 1865365"/>
                <a:gd name="connsiteY44" fmla="*/ 479868 h 1880553"/>
                <a:gd name="connsiteX45" fmla="*/ 625924 w 1865365"/>
                <a:gd name="connsiteY45" fmla="*/ 535827 h 1880553"/>
                <a:gd name="connsiteX46" fmla="*/ 757063 w 1865365"/>
                <a:gd name="connsiteY46" fmla="*/ 539739 h 1880553"/>
                <a:gd name="connsiteX47" fmla="*/ 867281 w 1865365"/>
                <a:gd name="connsiteY47" fmla="*/ 530214 h 1880553"/>
                <a:gd name="connsiteX48" fmla="*/ 992466 w 1865365"/>
                <a:gd name="connsiteY48" fmla="*/ 513886 h 1880553"/>
                <a:gd name="connsiteX49" fmla="*/ 1121734 w 1865365"/>
                <a:gd name="connsiteY49" fmla="*/ 456736 h 1880553"/>
                <a:gd name="connsiteX50" fmla="*/ 1245559 w 1865365"/>
                <a:gd name="connsiteY50" fmla="*/ 375093 h 1880553"/>
                <a:gd name="connsiteX51" fmla="*/ 1321759 w 1865365"/>
                <a:gd name="connsiteY51" fmla="*/ 320664 h 1880553"/>
                <a:gd name="connsiteX52" fmla="*/ 1387073 w 1865365"/>
                <a:gd name="connsiteY52" fmla="*/ 225414 h 1880553"/>
                <a:gd name="connsiteX53" fmla="*/ 1482323 w 1865365"/>
                <a:gd name="connsiteY53" fmla="*/ 120639 h 1880553"/>
                <a:gd name="connsiteX54" fmla="*/ 1574852 w 1865365"/>
                <a:gd name="connsiteY54" fmla="*/ 2257 h 1880553"/>
                <a:gd name="connsiteX55" fmla="*/ 1734056 w 1865365"/>
                <a:gd name="connsiteY55" fmla="*/ 56686 h 1880553"/>
                <a:gd name="connsiteX56" fmla="*/ 1739498 w 1865365"/>
                <a:gd name="connsiteY56" fmla="*/ 221332 h 1880553"/>
                <a:gd name="connsiteX57" fmla="*/ 1721809 w 1865365"/>
                <a:gd name="connsiteY57" fmla="*/ 356043 h 1880553"/>
                <a:gd name="connsiteX58" fmla="*/ 1695956 w 1865365"/>
                <a:gd name="connsiteY58" fmla="*/ 526132 h 1880553"/>
                <a:gd name="connsiteX59" fmla="*/ 1674184 w 1865365"/>
                <a:gd name="connsiteY59" fmla="*/ 629546 h 1880553"/>
                <a:gd name="connsiteX60" fmla="*/ 1653773 w 1865365"/>
                <a:gd name="connsiteY60" fmla="*/ 726157 h 1880553"/>
                <a:gd name="connsiteX61" fmla="*/ 1655815 w 1865365"/>
                <a:gd name="connsiteY61" fmla="*/ 761366 h 1880553"/>
                <a:gd name="connsiteX62" fmla="*/ 1724871 w 1865365"/>
                <a:gd name="connsiteY62" fmla="*/ 912575 h 1880553"/>
                <a:gd name="connsiteX63" fmla="*/ 1784402 w 1865365"/>
                <a:gd name="connsiteY63" fmla="*/ 1028066 h 1880553"/>
                <a:gd name="connsiteX64" fmla="*/ 1839170 w 1865365"/>
                <a:gd name="connsiteY64" fmla="*/ 1137604 h 1880553"/>
                <a:gd name="connsiteX65" fmla="*/ 1865365 w 1865365"/>
                <a:gd name="connsiteY65" fmla="*/ 1272144 h 1880553"/>
                <a:gd name="connsiteX66" fmla="*/ 1690343 w 1865365"/>
                <a:gd name="connsiteY66" fmla="*/ 1299528 h 1880553"/>
                <a:gd name="connsiteX67" fmla="*/ 1697486 w 1865365"/>
                <a:gd name="connsiteY67" fmla="*/ 1387634 h 1880553"/>
                <a:gd name="connsiteX68" fmla="*/ 1701058 w 1865365"/>
                <a:gd name="connsiteY68" fmla="*/ 1428116 h 1880553"/>
                <a:gd name="connsiteX69" fmla="*/ 1722489 w 1865365"/>
                <a:gd name="connsiteY69" fmla="*/ 1517412 h 1880553"/>
                <a:gd name="connsiteX70" fmla="*/ 1766543 w 1865365"/>
                <a:gd name="connsiteY70" fmla="*/ 1513841 h 1880553"/>
                <a:gd name="connsiteX71" fmla="*/ 1635574 w 1865365"/>
                <a:gd name="connsiteY71" fmla="*/ 1566228 h 1880553"/>
                <a:gd name="connsiteX72" fmla="*/ 1452218 w 1865365"/>
                <a:gd name="connsiteY72" fmla="*/ 1524557 h 1880553"/>
                <a:gd name="connsiteX73" fmla="*/ 1360539 w 1865365"/>
                <a:gd name="connsiteY73" fmla="*/ 1478122 h 1880553"/>
                <a:gd name="connsiteX74" fmla="*/ 1301008 w 1865365"/>
                <a:gd name="connsiteY74" fmla="*/ 1480503 h 1880553"/>
                <a:gd name="connsiteX75" fmla="*/ 1234334 w 1865365"/>
                <a:gd name="connsiteY75" fmla="*/ 1699577 h 1880553"/>
                <a:gd name="connsiteX76" fmla="*/ 1189089 w 1865365"/>
                <a:gd name="connsiteY76" fmla="*/ 1780542 h 1880553"/>
                <a:gd name="connsiteX77" fmla="*/ 1091458 w 1865365"/>
                <a:gd name="connsiteY77" fmla="*/ 1880553 h 1880553"/>
                <a:gd name="connsiteX78" fmla="*/ 1003012 w 1865365"/>
                <a:gd name="connsiteY78" fmla="*/ 1874090 h 1880553"/>
                <a:gd name="connsiteX79" fmla="*/ 1030567 w 1865365"/>
                <a:gd name="connsiteY79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55815 w 1870127"/>
                <a:gd name="connsiteY61" fmla="*/ 761366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697486 w 1870127"/>
                <a:gd name="connsiteY67" fmla="*/ 1387634 h 1880553"/>
                <a:gd name="connsiteX68" fmla="*/ 1701058 w 1870127"/>
                <a:gd name="connsiteY68" fmla="*/ 1428116 h 1880553"/>
                <a:gd name="connsiteX69" fmla="*/ 1722489 w 1870127"/>
                <a:gd name="connsiteY69" fmla="*/ 1517412 h 1880553"/>
                <a:gd name="connsiteX70" fmla="*/ 1766543 w 1870127"/>
                <a:gd name="connsiteY70" fmla="*/ 1513841 h 1880553"/>
                <a:gd name="connsiteX71" fmla="*/ 1635574 w 1870127"/>
                <a:gd name="connsiteY71" fmla="*/ 1566228 h 1880553"/>
                <a:gd name="connsiteX72" fmla="*/ 1452218 w 1870127"/>
                <a:gd name="connsiteY72" fmla="*/ 1524557 h 1880553"/>
                <a:gd name="connsiteX73" fmla="*/ 1360539 w 1870127"/>
                <a:gd name="connsiteY73" fmla="*/ 1478122 h 1880553"/>
                <a:gd name="connsiteX74" fmla="*/ 1301008 w 1870127"/>
                <a:gd name="connsiteY74" fmla="*/ 1480503 h 1880553"/>
                <a:gd name="connsiteX75" fmla="*/ 1234334 w 1870127"/>
                <a:gd name="connsiteY75" fmla="*/ 1699577 h 1880553"/>
                <a:gd name="connsiteX76" fmla="*/ 1189089 w 1870127"/>
                <a:gd name="connsiteY76" fmla="*/ 1780542 h 1880553"/>
                <a:gd name="connsiteX77" fmla="*/ 1091458 w 1870127"/>
                <a:gd name="connsiteY77" fmla="*/ 1880553 h 1880553"/>
                <a:gd name="connsiteX78" fmla="*/ 1003012 w 1870127"/>
                <a:gd name="connsiteY78" fmla="*/ 1874090 h 1880553"/>
                <a:gd name="connsiteX79" fmla="*/ 1030567 w 1870127"/>
                <a:gd name="connsiteY79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55815 w 1870127"/>
                <a:gd name="connsiteY61" fmla="*/ 761366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697486 w 1870127"/>
                <a:gd name="connsiteY67" fmla="*/ 1387634 h 1880553"/>
                <a:gd name="connsiteX68" fmla="*/ 1701058 w 1870127"/>
                <a:gd name="connsiteY68" fmla="*/ 1428116 h 1880553"/>
                <a:gd name="connsiteX69" fmla="*/ 1722489 w 1870127"/>
                <a:gd name="connsiteY69" fmla="*/ 1517412 h 1880553"/>
                <a:gd name="connsiteX70" fmla="*/ 1766543 w 1870127"/>
                <a:gd name="connsiteY70" fmla="*/ 1513841 h 1880553"/>
                <a:gd name="connsiteX71" fmla="*/ 1635574 w 1870127"/>
                <a:gd name="connsiteY71" fmla="*/ 1566228 h 1880553"/>
                <a:gd name="connsiteX72" fmla="*/ 1452218 w 1870127"/>
                <a:gd name="connsiteY72" fmla="*/ 1524557 h 1880553"/>
                <a:gd name="connsiteX73" fmla="*/ 1360539 w 1870127"/>
                <a:gd name="connsiteY73" fmla="*/ 1478122 h 1880553"/>
                <a:gd name="connsiteX74" fmla="*/ 1301008 w 1870127"/>
                <a:gd name="connsiteY74" fmla="*/ 1480503 h 1880553"/>
                <a:gd name="connsiteX75" fmla="*/ 1234334 w 1870127"/>
                <a:gd name="connsiteY75" fmla="*/ 1699577 h 1880553"/>
                <a:gd name="connsiteX76" fmla="*/ 1189089 w 1870127"/>
                <a:gd name="connsiteY76" fmla="*/ 1780542 h 1880553"/>
                <a:gd name="connsiteX77" fmla="*/ 1091458 w 1870127"/>
                <a:gd name="connsiteY77" fmla="*/ 1880553 h 1880553"/>
                <a:gd name="connsiteX78" fmla="*/ 1003012 w 1870127"/>
                <a:gd name="connsiteY78" fmla="*/ 1874090 h 1880553"/>
                <a:gd name="connsiteX79" fmla="*/ 1030567 w 1870127"/>
                <a:gd name="connsiteY79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55815 w 1870127"/>
                <a:gd name="connsiteY61" fmla="*/ 761366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01058 w 1870127"/>
                <a:gd name="connsiteY67" fmla="*/ 1428116 h 1880553"/>
                <a:gd name="connsiteX68" fmla="*/ 1722489 w 1870127"/>
                <a:gd name="connsiteY68" fmla="*/ 1517412 h 1880553"/>
                <a:gd name="connsiteX69" fmla="*/ 1766543 w 1870127"/>
                <a:gd name="connsiteY69" fmla="*/ 1513841 h 1880553"/>
                <a:gd name="connsiteX70" fmla="*/ 1635574 w 1870127"/>
                <a:gd name="connsiteY70" fmla="*/ 1566228 h 1880553"/>
                <a:gd name="connsiteX71" fmla="*/ 1452218 w 1870127"/>
                <a:gd name="connsiteY71" fmla="*/ 1524557 h 1880553"/>
                <a:gd name="connsiteX72" fmla="*/ 1360539 w 1870127"/>
                <a:gd name="connsiteY72" fmla="*/ 1478122 h 1880553"/>
                <a:gd name="connsiteX73" fmla="*/ 1301008 w 1870127"/>
                <a:gd name="connsiteY73" fmla="*/ 1480503 h 1880553"/>
                <a:gd name="connsiteX74" fmla="*/ 1234334 w 1870127"/>
                <a:gd name="connsiteY74" fmla="*/ 1699577 h 1880553"/>
                <a:gd name="connsiteX75" fmla="*/ 1189089 w 1870127"/>
                <a:gd name="connsiteY75" fmla="*/ 1780542 h 1880553"/>
                <a:gd name="connsiteX76" fmla="*/ 1091458 w 1870127"/>
                <a:gd name="connsiteY76" fmla="*/ 1880553 h 1880553"/>
                <a:gd name="connsiteX77" fmla="*/ 1003012 w 1870127"/>
                <a:gd name="connsiteY77" fmla="*/ 1874090 h 1880553"/>
                <a:gd name="connsiteX78" fmla="*/ 1030567 w 1870127"/>
                <a:gd name="connsiteY78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55815 w 1870127"/>
                <a:gd name="connsiteY61" fmla="*/ 761366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22489 w 1870127"/>
                <a:gd name="connsiteY67" fmla="*/ 1517412 h 1880553"/>
                <a:gd name="connsiteX68" fmla="*/ 1766543 w 1870127"/>
                <a:gd name="connsiteY68" fmla="*/ 1513841 h 1880553"/>
                <a:gd name="connsiteX69" fmla="*/ 1635574 w 1870127"/>
                <a:gd name="connsiteY69" fmla="*/ 1566228 h 1880553"/>
                <a:gd name="connsiteX70" fmla="*/ 1452218 w 1870127"/>
                <a:gd name="connsiteY70" fmla="*/ 1524557 h 1880553"/>
                <a:gd name="connsiteX71" fmla="*/ 1360539 w 1870127"/>
                <a:gd name="connsiteY71" fmla="*/ 1478122 h 1880553"/>
                <a:gd name="connsiteX72" fmla="*/ 1301008 w 1870127"/>
                <a:gd name="connsiteY72" fmla="*/ 1480503 h 1880553"/>
                <a:gd name="connsiteX73" fmla="*/ 1234334 w 1870127"/>
                <a:gd name="connsiteY73" fmla="*/ 1699577 h 1880553"/>
                <a:gd name="connsiteX74" fmla="*/ 1189089 w 1870127"/>
                <a:gd name="connsiteY74" fmla="*/ 1780542 h 1880553"/>
                <a:gd name="connsiteX75" fmla="*/ 1091458 w 1870127"/>
                <a:gd name="connsiteY75" fmla="*/ 1880553 h 1880553"/>
                <a:gd name="connsiteX76" fmla="*/ 1003012 w 1870127"/>
                <a:gd name="connsiteY76" fmla="*/ 1874090 h 1880553"/>
                <a:gd name="connsiteX77" fmla="*/ 1030567 w 1870127"/>
                <a:gd name="connsiteY77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55815 w 1870127"/>
                <a:gd name="connsiteY61" fmla="*/ 761366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1372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4598"/>
                <a:gd name="connsiteY0" fmla="*/ 1822042 h 1880553"/>
                <a:gd name="connsiteX1" fmla="*/ 1125816 w 1874598"/>
                <a:gd name="connsiteY1" fmla="*/ 1577964 h 1880553"/>
                <a:gd name="connsiteX2" fmla="*/ 1245559 w 1874598"/>
                <a:gd name="connsiteY2" fmla="*/ 1320789 h 1880553"/>
                <a:gd name="connsiteX3" fmla="*/ 1340809 w 1874598"/>
                <a:gd name="connsiteY3" fmla="*/ 1294936 h 1880553"/>
                <a:gd name="connsiteX4" fmla="*/ 1436741 w 1874598"/>
                <a:gd name="connsiteY4" fmla="*/ 1341199 h 1880553"/>
                <a:gd name="connsiteX5" fmla="*/ 1483854 w 1874598"/>
                <a:gd name="connsiteY5" fmla="*/ 1381172 h 1880553"/>
                <a:gd name="connsiteX6" fmla="*/ 1562606 w 1874598"/>
                <a:gd name="connsiteY6" fmla="*/ 1399711 h 1880553"/>
                <a:gd name="connsiteX7" fmla="*/ 1629281 w 1874598"/>
                <a:gd name="connsiteY7" fmla="*/ 1357529 h 1880553"/>
                <a:gd name="connsiteX8" fmla="*/ 1668741 w 1874598"/>
                <a:gd name="connsiteY8" fmla="*/ 1277246 h 1880553"/>
                <a:gd name="connsiteX9" fmla="*/ 1644248 w 1874598"/>
                <a:gd name="connsiteY9" fmla="*/ 1177914 h 1880553"/>
                <a:gd name="connsiteX10" fmla="*/ 1588459 w 1874598"/>
                <a:gd name="connsiteY10" fmla="*/ 1066336 h 1880553"/>
                <a:gd name="connsiteX11" fmla="*/ 1547638 w 1874598"/>
                <a:gd name="connsiteY11" fmla="*/ 969725 h 1880553"/>
                <a:gd name="connsiteX12" fmla="*/ 1513620 w 1874598"/>
                <a:gd name="connsiteY12" fmla="*/ 863589 h 1880553"/>
                <a:gd name="connsiteX13" fmla="*/ 1510388 w 1874598"/>
                <a:gd name="connsiteY13" fmla="*/ 722926 h 1880553"/>
                <a:gd name="connsiteX14" fmla="*/ 1536922 w 1874598"/>
                <a:gd name="connsiteY14" fmla="*/ 523411 h 1880553"/>
                <a:gd name="connsiteX15" fmla="*/ 1557163 w 1874598"/>
                <a:gd name="connsiteY15" fmla="*/ 403668 h 1880553"/>
                <a:gd name="connsiteX16" fmla="*/ 1607509 w 1874598"/>
                <a:gd name="connsiteY16" fmla="*/ 268957 h 1880553"/>
                <a:gd name="connsiteX17" fmla="*/ 1543556 w 1874598"/>
                <a:gd name="connsiteY17" fmla="*/ 353321 h 1880553"/>
                <a:gd name="connsiteX18" fmla="*/ 1464634 w 1874598"/>
                <a:gd name="connsiteY18" fmla="*/ 459457 h 1880553"/>
                <a:gd name="connsiteX19" fmla="*/ 1389795 w 1874598"/>
                <a:gd name="connsiteY19" fmla="*/ 535657 h 1880553"/>
                <a:gd name="connsiteX20" fmla="*/ 1260527 w 1874598"/>
                <a:gd name="connsiteY20" fmla="*/ 588725 h 1880553"/>
                <a:gd name="connsiteX21" fmla="*/ 1080062 w 1874598"/>
                <a:gd name="connsiteY21" fmla="*/ 668667 h 1880553"/>
                <a:gd name="connsiteX22" fmla="*/ 926301 w 1874598"/>
                <a:gd name="connsiteY22" fmla="*/ 708807 h 1880553"/>
                <a:gd name="connsiteX23" fmla="*/ 746177 w 1874598"/>
                <a:gd name="connsiteY23" fmla="*/ 726157 h 1880553"/>
                <a:gd name="connsiteX24" fmla="*/ 608575 w 1874598"/>
                <a:gd name="connsiteY24" fmla="*/ 690438 h 1880553"/>
                <a:gd name="connsiteX25" fmla="*/ 475395 w 1874598"/>
                <a:gd name="connsiteY25" fmla="*/ 647236 h 1880553"/>
                <a:gd name="connsiteX26" fmla="*/ 231827 w 1874598"/>
                <a:gd name="connsiteY26" fmla="*/ 575118 h 1880553"/>
                <a:gd name="connsiteX27" fmla="*/ 253259 w 1874598"/>
                <a:gd name="connsiteY27" fmla="*/ 755583 h 1880553"/>
                <a:gd name="connsiteX28" fmla="*/ 254620 w 1874598"/>
                <a:gd name="connsiteY28" fmla="*/ 900158 h 1880553"/>
                <a:gd name="connsiteX29" fmla="*/ 279452 w 1874598"/>
                <a:gd name="connsiteY29" fmla="*/ 1064975 h 1880553"/>
                <a:gd name="connsiteX30" fmla="*/ 280813 w 1874598"/>
                <a:gd name="connsiteY30" fmla="*/ 1179275 h 1880553"/>
                <a:gd name="connsiteX31" fmla="*/ 295781 w 1874598"/>
                <a:gd name="connsiteY31" fmla="*/ 1260918 h 1880553"/>
                <a:gd name="connsiteX32" fmla="*/ 348848 w 1874598"/>
                <a:gd name="connsiteY32" fmla="*/ 1349364 h 1880553"/>
                <a:gd name="connsiteX33" fmla="*/ 322995 w 1874598"/>
                <a:gd name="connsiteY33" fmla="*/ 1432368 h 1880553"/>
                <a:gd name="connsiteX34" fmla="*/ 246454 w 1874598"/>
                <a:gd name="connsiteY34" fmla="*/ 1509758 h 1880553"/>
                <a:gd name="connsiteX35" fmla="*/ 33844 w 1874598"/>
                <a:gd name="connsiteY35" fmla="*/ 1453289 h 1880553"/>
                <a:gd name="connsiteX36" fmla="*/ 44218 w 1874598"/>
                <a:gd name="connsiteY36" fmla="*/ 1218226 h 1880553"/>
                <a:gd name="connsiteX37" fmla="*/ 31802 w 1874598"/>
                <a:gd name="connsiteY37" fmla="*/ 1100354 h 1880553"/>
                <a:gd name="connsiteX38" fmla="*/ 48810 w 1874598"/>
                <a:gd name="connsiteY38" fmla="*/ 1026364 h 1880553"/>
                <a:gd name="connsiteX39" fmla="*/ 65649 w 1874598"/>
                <a:gd name="connsiteY39" fmla="*/ 867672 h 1880553"/>
                <a:gd name="connsiteX40" fmla="*/ 58677 w 1874598"/>
                <a:gd name="connsiteY40" fmla="*/ 708639 h 1880553"/>
                <a:gd name="connsiteX41" fmla="*/ 103579 w 1874598"/>
                <a:gd name="connsiteY41" fmla="*/ 477316 h 1880553"/>
                <a:gd name="connsiteX42" fmla="*/ 159370 w 1874598"/>
                <a:gd name="connsiteY42" fmla="*/ 378155 h 1880553"/>
                <a:gd name="connsiteX43" fmla="*/ 300883 w 1874598"/>
                <a:gd name="connsiteY43" fmla="*/ 426800 h 1880553"/>
                <a:gd name="connsiteX44" fmla="*/ 471313 w 1874598"/>
                <a:gd name="connsiteY44" fmla="*/ 479868 h 1880553"/>
                <a:gd name="connsiteX45" fmla="*/ 625924 w 1874598"/>
                <a:gd name="connsiteY45" fmla="*/ 535827 h 1880553"/>
                <a:gd name="connsiteX46" fmla="*/ 757063 w 1874598"/>
                <a:gd name="connsiteY46" fmla="*/ 539739 h 1880553"/>
                <a:gd name="connsiteX47" fmla="*/ 867281 w 1874598"/>
                <a:gd name="connsiteY47" fmla="*/ 530214 h 1880553"/>
                <a:gd name="connsiteX48" fmla="*/ 992466 w 1874598"/>
                <a:gd name="connsiteY48" fmla="*/ 513886 h 1880553"/>
                <a:gd name="connsiteX49" fmla="*/ 1121734 w 1874598"/>
                <a:gd name="connsiteY49" fmla="*/ 456736 h 1880553"/>
                <a:gd name="connsiteX50" fmla="*/ 1245559 w 1874598"/>
                <a:gd name="connsiteY50" fmla="*/ 375093 h 1880553"/>
                <a:gd name="connsiteX51" fmla="*/ 1321759 w 1874598"/>
                <a:gd name="connsiteY51" fmla="*/ 320664 h 1880553"/>
                <a:gd name="connsiteX52" fmla="*/ 1387073 w 1874598"/>
                <a:gd name="connsiteY52" fmla="*/ 225414 h 1880553"/>
                <a:gd name="connsiteX53" fmla="*/ 1482323 w 1874598"/>
                <a:gd name="connsiteY53" fmla="*/ 120639 h 1880553"/>
                <a:gd name="connsiteX54" fmla="*/ 1574852 w 1874598"/>
                <a:gd name="connsiteY54" fmla="*/ 2257 h 1880553"/>
                <a:gd name="connsiteX55" fmla="*/ 1734056 w 1874598"/>
                <a:gd name="connsiteY55" fmla="*/ 56686 h 1880553"/>
                <a:gd name="connsiteX56" fmla="*/ 1739498 w 1874598"/>
                <a:gd name="connsiteY56" fmla="*/ 221332 h 1880553"/>
                <a:gd name="connsiteX57" fmla="*/ 1721809 w 1874598"/>
                <a:gd name="connsiteY57" fmla="*/ 356043 h 1880553"/>
                <a:gd name="connsiteX58" fmla="*/ 1695956 w 1874598"/>
                <a:gd name="connsiteY58" fmla="*/ 526132 h 1880553"/>
                <a:gd name="connsiteX59" fmla="*/ 1674184 w 1874598"/>
                <a:gd name="connsiteY59" fmla="*/ 629546 h 1880553"/>
                <a:gd name="connsiteX60" fmla="*/ 1653773 w 1874598"/>
                <a:gd name="connsiteY60" fmla="*/ 726157 h 1880553"/>
                <a:gd name="connsiteX61" fmla="*/ 1672484 w 1874598"/>
                <a:gd name="connsiteY61" fmla="*/ 814944 h 1880553"/>
                <a:gd name="connsiteX62" fmla="*/ 1720108 w 1874598"/>
                <a:gd name="connsiteY62" fmla="*/ 914956 h 1880553"/>
                <a:gd name="connsiteX63" fmla="*/ 1784402 w 1874598"/>
                <a:gd name="connsiteY63" fmla="*/ 1028066 h 1880553"/>
                <a:gd name="connsiteX64" fmla="*/ 1839170 w 1874598"/>
                <a:gd name="connsiteY64" fmla="*/ 1137604 h 1880553"/>
                <a:gd name="connsiteX65" fmla="*/ 1865365 w 1874598"/>
                <a:gd name="connsiteY65" fmla="*/ 1272144 h 1880553"/>
                <a:gd name="connsiteX66" fmla="*/ 1870127 w 1874598"/>
                <a:gd name="connsiteY66" fmla="*/ 1376919 h 1880553"/>
                <a:gd name="connsiteX67" fmla="*/ 1766543 w 1874598"/>
                <a:gd name="connsiteY67" fmla="*/ 1513841 h 1880553"/>
                <a:gd name="connsiteX68" fmla="*/ 1635574 w 1874598"/>
                <a:gd name="connsiteY68" fmla="*/ 1566228 h 1880553"/>
                <a:gd name="connsiteX69" fmla="*/ 1452218 w 1874598"/>
                <a:gd name="connsiteY69" fmla="*/ 1524557 h 1880553"/>
                <a:gd name="connsiteX70" fmla="*/ 1360539 w 1874598"/>
                <a:gd name="connsiteY70" fmla="*/ 1478122 h 1880553"/>
                <a:gd name="connsiteX71" fmla="*/ 1301008 w 1874598"/>
                <a:gd name="connsiteY71" fmla="*/ 1480503 h 1880553"/>
                <a:gd name="connsiteX72" fmla="*/ 1234334 w 1874598"/>
                <a:gd name="connsiteY72" fmla="*/ 1699577 h 1880553"/>
                <a:gd name="connsiteX73" fmla="*/ 1189089 w 1874598"/>
                <a:gd name="connsiteY73" fmla="*/ 1780542 h 1880553"/>
                <a:gd name="connsiteX74" fmla="*/ 1091458 w 1874598"/>
                <a:gd name="connsiteY74" fmla="*/ 1880553 h 1880553"/>
                <a:gd name="connsiteX75" fmla="*/ 1003012 w 1874598"/>
                <a:gd name="connsiteY75" fmla="*/ 1874090 h 1880553"/>
                <a:gd name="connsiteX76" fmla="*/ 1030567 w 1874598"/>
                <a:gd name="connsiteY76" fmla="*/ 1822042 h 1880553"/>
                <a:gd name="connsiteX0" fmla="*/ 1030567 w 1877618"/>
                <a:gd name="connsiteY0" fmla="*/ 1822042 h 1880553"/>
                <a:gd name="connsiteX1" fmla="*/ 1125816 w 1877618"/>
                <a:gd name="connsiteY1" fmla="*/ 1577964 h 1880553"/>
                <a:gd name="connsiteX2" fmla="*/ 1245559 w 1877618"/>
                <a:gd name="connsiteY2" fmla="*/ 1320789 h 1880553"/>
                <a:gd name="connsiteX3" fmla="*/ 1340809 w 1877618"/>
                <a:gd name="connsiteY3" fmla="*/ 1294936 h 1880553"/>
                <a:gd name="connsiteX4" fmla="*/ 1436741 w 1877618"/>
                <a:gd name="connsiteY4" fmla="*/ 1341199 h 1880553"/>
                <a:gd name="connsiteX5" fmla="*/ 1483854 w 1877618"/>
                <a:gd name="connsiteY5" fmla="*/ 1381172 h 1880553"/>
                <a:gd name="connsiteX6" fmla="*/ 1562606 w 1877618"/>
                <a:gd name="connsiteY6" fmla="*/ 1399711 h 1880553"/>
                <a:gd name="connsiteX7" fmla="*/ 1629281 w 1877618"/>
                <a:gd name="connsiteY7" fmla="*/ 1357529 h 1880553"/>
                <a:gd name="connsiteX8" fmla="*/ 1668741 w 1877618"/>
                <a:gd name="connsiteY8" fmla="*/ 1277246 h 1880553"/>
                <a:gd name="connsiteX9" fmla="*/ 1644248 w 1877618"/>
                <a:gd name="connsiteY9" fmla="*/ 1177914 h 1880553"/>
                <a:gd name="connsiteX10" fmla="*/ 1588459 w 1877618"/>
                <a:gd name="connsiteY10" fmla="*/ 1066336 h 1880553"/>
                <a:gd name="connsiteX11" fmla="*/ 1547638 w 1877618"/>
                <a:gd name="connsiteY11" fmla="*/ 969725 h 1880553"/>
                <a:gd name="connsiteX12" fmla="*/ 1513620 w 1877618"/>
                <a:gd name="connsiteY12" fmla="*/ 863589 h 1880553"/>
                <a:gd name="connsiteX13" fmla="*/ 1510388 w 1877618"/>
                <a:gd name="connsiteY13" fmla="*/ 722926 h 1880553"/>
                <a:gd name="connsiteX14" fmla="*/ 1536922 w 1877618"/>
                <a:gd name="connsiteY14" fmla="*/ 523411 h 1880553"/>
                <a:gd name="connsiteX15" fmla="*/ 1557163 w 1877618"/>
                <a:gd name="connsiteY15" fmla="*/ 403668 h 1880553"/>
                <a:gd name="connsiteX16" fmla="*/ 1607509 w 1877618"/>
                <a:gd name="connsiteY16" fmla="*/ 268957 h 1880553"/>
                <a:gd name="connsiteX17" fmla="*/ 1543556 w 1877618"/>
                <a:gd name="connsiteY17" fmla="*/ 353321 h 1880553"/>
                <a:gd name="connsiteX18" fmla="*/ 1464634 w 1877618"/>
                <a:gd name="connsiteY18" fmla="*/ 459457 h 1880553"/>
                <a:gd name="connsiteX19" fmla="*/ 1389795 w 1877618"/>
                <a:gd name="connsiteY19" fmla="*/ 535657 h 1880553"/>
                <a:gd name="connsiteX20" fmla="*/ 1260527 w 1877618"/>
                <a:gd name="connsiteY20" fmla="*/ 588725 h 1880553"/>
                <a:gd name="connsiteX21" fmla="*/ 1080062 w 1877618"/>
                <a:gd name="connsiteY21" fmla="*/ 668667 h 1880553"/>
                <a:gd name="connsiteX22" fmla="*/ 926301 w 1877618"/>
                <a:gd name="connsiteY22" fmla="*/ 708807 h 1880553"/>
                <a:gd name="connsiteX23" fmla="*/ 746177 w 1877618"/>
                <a:gd name="connsiteY23" fmla="*/ 726157 h 1880553"/>
                <a:gd name="connsiteX24" fmla="*/ 608575 w 1877618"/>
                <a:gd name="connsiteY24" fmla="*/ 690438 h 1880553"/>
                <a:gd name="connsiteX25" fmla="*/ 475395 w 1877618"/>
                <a:gd name="connsiteY25" fmla="*/ 647236 h 1880553"/>
                <a:gd name="connsiteX26" fmla="*/ 231827 w 1877618"/>
                <a:gd name="connsiteY26" fmla="*/ 575118 h 1880553"/>
                <a:gd name="connsiteX27" fmla="*/ 253259 w 1877618"/>
                <a:gd name="connsiteY27" fmla="*/ 755583 h 1880553"/>
                <a:gd name="connsiteX28" fmla="*/ 254620 w 1877618"/>
                <a:gd name="connsiteY28" fmla="*/ 900158 h 1880553"/>
                <a:gd name="connsiteX29" fmla="*/ 279452 w 1877618"/>
                <a:gd name="connsiteY29" fmla="*/ 1064975 h 1880553"/>
                <a:gd name="connsiteX30" fmla="*/ 280813 w 1877618"/>
                <a:gd name="connsiteY30" fmla="*/ 1179275 h 1880553"/>
                <a:gd name="connsiteX31" fmla="*/ 295781 w 1877618"/>
                <a:gd name="connsiteY31" fmla="*/ 1260918 h 1880553"/>
                <a:gd name="connsiteX32" fmla="*/ 348848 w 1877618"/>
                <a:gd name="connsiteY32" fmla="*/ 1349364 h 1880553"/>
                <a:gd name="connsiteX33" fmla="*/ 322995 w 1877618"/>
                <a:gd name="connsiteY33" fmla="*/ 1432368 h 1880553"/>
                <a:gd name="connsiteX34" fmla="*/ 246454 w 1877618"/>
                <a:gd name="connsiteY34" fmla="*/ 1509758 h 1880553"/>
                <a:gd name="connsiteX35" fmla="*/ 33844 w 1877618"/>
                <a:gd name="connsiteY35" fmla="*/ 1453289 h 1880553"/>
                <a:gd name="connsiteX36" fmla="*/ 44218 w 1877618"/>
                <a:gd name="connsiteY36" fmla="*/ 1218226 h 1880553"/>
                <a:gd name="connsiteX37" fmla="*/ 31802 w 1877618"/>
                <a:gd name="connsiteY37" fmla="*/ 1100354 h 1880553"/>
                <a:gd name="connsiteX38" fmla="*/ 48810 w 1877618"/>
                <a:gd name="connsiteY38" fmla="*/ 1026364 h 1880553"/>
                <a:gd name="connsiteX39" fmla="*/ 65649 w 1877618"/>
                <a:gd name="connsiteY39" fmla="*/ 867672 h 1880553"/>
                <a:gd name="connsiteX40" fmla="*/ 58677 w 1877618"/>
                <a:gd name="connsiteY40" fmla="*/ 708639 h 1880553"/>
                <a:gd name="connsiteX41" fmla="*/ 103579 w 1877618"/>
                <a:gd name="connsiteY41" fmla="*/ 477316 h 1880553"/>
                <a:gd name="connsiteX42" fmla="*/ 159370 w 1877618"/>
                <a:gd name="connsiteY42" fmla="*/ 378155 h 1880553"/>
                <a:gd name="connsiteX43" fmla="*/ 300883 w 1877618"/>
                <a:gd name="connsiteY43" fmla="*/ 426800 h 1880553"/>
                <a:gd name="connsiteX44" fmla="*/ 471313 w 1877618"/>
                <a:gd name="connsiteY44" fmla="*/ 479868 h 1880553"/>
                <a:gd name="connsiteX45" fmla="*/ 625924 w 1877618"/>
                <a:gd name="connsiteY45" fmla="*/ 535827 h 1880553"/>
                <a:gd name="connsiteX46" fmla="*/ 757063 w 1877618"/>
                <a:gd name="connsiteY46" fmla="*/ 539739 h 1880553"/>
                <a:gd name="connsiteX47" fmla="*/ 867281 w 1877618"/>
                <a:gd name="connsiteY47" fmla="*/ 530214 h 1880553"/>
                <a:gd name="connsiteX48" fmla="*/ 992466 w 1877618"/>
                <a:gd name="connsiteY48" fmla="*/ 513886 h 1880553"/>
                <a:gd name="connsiteX49" fmla="*/ 1121734 w 1877618"/>
                <a:gd name="connsiteY49" fmla="*/ 456736 h 1880553"/>
                <a:gd name="connsiteX50" fmla="*/ 1245559 w 1877618"/>
                <a:gd name="connsiteY50" fmla="*/ 375093 h 1880553"/>
                <a:gd name="connsiteX51" fmla="*/ 1321759 w 1877618"/>
                <a:gd name="connsiteY51" fmla="*/ 320664 h 1880553"/>
                <a:gd name="connsiteX52" fmla="*/ 1387073 w 1877618"/>
                <a:gd name="connsiteY52" fmla="*/ 225414 h 1880553"/>
                <a:gd name="connsiteX53" fmla="*/ 1482323 w 1877618"/>
                <a:gd name="connsiteY53" fmla="*/ 120639 h 1880553"/>
                <a:gd name="connsiteX54" fmla="*/ 1574852 w 1877618"/>
                <a:gd name="connsiteY54" fmla="*/ 2257 h 1880553"/>
                <a:gd name="connsiteX55" fmla="*/ 1734056 w 1877618"/>
                <a:gd name="connsiteY55" fmla="*/ 56686 h 1880553"/>
                <a:gd name="connsiteX56" fmla="*/ 1739498 w 1877618"/>
                <a:gd name="connsiteY56" fmla="*/ 221332 h 1880553"/>
                <a:gd name="connsiteX57" fmla="*/ 1721809 w 1877618"/>
                <a:gd name="connsiteY57" fmla="*/ 356043 h 1880553"/>
                <a:gd name="connsiteX58" fmla="*/ 1695956 w 1877618"/>
                <a:gd name="connsiteY58" fmla="*/ 526132 h 1880553"/>
                <a:gd name="connsiteX59" fmla="*/ 1674184 w 1877618"/>
                <a:gd name="connsiteY59" fmla="*/ 629546 h 1880553"/>
                <a:gd name="connsiteX60" fmla="*/ 1653773 w 1877618"/>
                <a:gd name="connsiteY60" fmla="*/ 726157 h 1880553"/>
                <a:gd name="connsiteX61" fmla="*/ 1672484 w 1877618"/>
                <a:gd name="connsiteY61" fmla="*/ 814944 h 1880553"/>
                <a:gd name="connsiteX62" fmla="*/ 1720108 w 1877618"/>
                <a:gd name="connsiteY62" fmla="*/ 914956 h 1880553"/>
                <a:gd name="connsiteX63" fmla="*/ 1784402 w 1877618"/>
                <a:gd name="connsiteY63" fmla="*/ 1028066 h 1880553"/>
                <a:gd name="connsiteX64" fmla="*/ 1839170 w 1877618"/>
                <a:gd name="connsiteY64" fmla="*/ 1137604 h 1880553"/>
                <a:gd name="connsiteX65" fmla="*/ 1865365 w 1877618"/>
                <a:gd name="connsiteY65" fmla="*/ 1272144 h 1880553"/>
                <a:gd name="connsiteX66" fmla="*/ 1870127 w 1877618"/>
                <a:gd name="connsiteY66" fmla="*/ 1376919 h 1880553"/>
                <a:gd name="connsiteX67" fmla="*/ 1766543 w 1877618"/>
                <a:gd name="connsiteY67" fmla="*/ 1513841 h 1880553"/>
                <a:gd name="connsiteX68" fmla="*/ 1635574 w 1877618"/>
                <a:gd name="connsiteY68" fmla="*/ 1566228 h 1880553"/>
                <a:gd name="connsiteX69" fmla="*/ 1452218 w 1877618"/>
                <a:gd name="connsiteY69" fmla="*/ 1524557 h 1880553"/>
                <a:gd name="connsiteX70" fmla="*/ 1360539 w 1877618"/>
                <a:gd name="connsiteY70" fmla="*/ 1478122 h 1880553"/>
                <a:gd name="connsiteX71" fmla="*/ 1301008 w 1877618"/>
                <a:gd name="connsiteY71" fmla="*/ 1480503 h 1880553"/>
                <a:gd name="connsiteX72" fmla="*/ 1234334 w 1877618"/>
                <a:gd name="connsiteY72" fmla="*/ 1699577 h 1880553"/>
                <a:gd name="connsiteX73" fmla="*/ 1189089 w 1877618"/>
                <a:gd name="connsiteY73" fmla="*/ 1780542 h 1880553"/>
                <a:gd name="connsiteX74" fmla="*/ 1091458 w 1877618"/>
                <a:gd name="connsiteY74" fmla="*/ 1880553 h 1880553"/>
                <a:gd name="connsiteX75" fmla="*/ 1003012 w 1877618"/>
                <a:gd name="connsiteY75" fmla="*/ 1874090 h 1880553"/>
                <a:gd name="connsiteX76" fmla="*/ 1030567 w 1877618"/>
                <a:gd name="connsiteY76" fmla="*/ 1822042 h 1880553"/>
                <a:gd name="connsiteX0" fmla="*/ 1030567 w 1875496"/>
                <a:gd name="connsiteY0" fmla="*/ 1822042 h 1880553"/>
                <a:gd name="connsiteX1" fmla="*/ 1125816 w 1875496"/>
                <a:gd name="connsiteY1" fmla="*/ 1577964 h 1880553"/>
                <a:gd name="connsiteX2" fmla="*/ 1245559 w 1875496"/>
                <a:gd name="connsiteY2" fmla="*/ 1320789 h 1880553"/>
                <a:gd name="connsiteX3" fmla="*/ 1340809 w 1875496"/>
                <a:gd name="connsiteY3" fmla="*/ 1294936 h 1880553"/>
                <a:gd name="connsiteX4" fmla="*/ 1436741 w 1875496"/>
                <a:gd name="connsiteY4" fmla="*/ 1341199 h 1880553"/>
                <a:gd name="connsiteX5" fmla="*/ 1483854 w 1875496"/>
                <a:gd name="connsiteY5" fmla="*/ 1381172 h 1880553"/>
                <a:gd name="connsiteX6" fmla="*/ 1562606 w 1875496"/>
                <a:gd name="connsiteY6" fmla="*/ 1399711 h 1880553"/>
                <a:gd name="connsiteX7" fmla="*/ 1629281 w 1875496"/>
                <a:gd name="connsiteY7" fmla="*/ 1357529 h 1880553"/>
                <a:gd name="connsiteX8" fmla="*/ 1668741 w 1875496"/>
                <a:gd name="connsiteY8" fmla="*/ 1277246 h 1880553"/>
                <a:gd name="connsiteX9" fmla="*/ 1644248 w 1875496"/>
                <a:gd name="connsiteY9" fmla="*/ 1177914 h 1880553"/>
                <a:gd name="connsiteX10" fmla="*/ 1588459 w 1875496"/>
                <a:gd name="connsiteY10" fmla="*/ 1066336 h 1880553"/>
                <a:gd name="connsiteX11" fmla="*/ 1547638 w 1875496"/>
                <a:gd name="connsiteY11" fmla="*/ 969725 h 1880553"/>
                <a:gd name="connsiteX12" fmla="*/ 1513620 w 1875496"/>
                <a:gd name="connsiteY12" fmla="*/ 863589 h 1880553"/>
                <a:gd name="connsiteX13" fmla="*/ 1510388 w 1875496"/>
                <a:gd name="connsiteY13" fmla="*/ 722926 h 1880553"/>
                <a:gd name="connsiteX14" fmla="*/ 1536922 w 1875496"/>
                <a:gd name="connsiteY14" fmla="*/ 523411 h 1880553"/>
                <a:gd name="connsiteX15" fmla="*/ 1557163 w 1875496"/>
                <a:gd name="connsiteY15" fmla="*/ 403668 h 1880553"/>
                <a:gd name="connsiteX16" fmla="*/ 1607509 w 1875496"/>
                <a:gd name="connsiteY16" fmla="*/ 268957 h 1880553"/>
                <a:gd name="connsiteX17" fmla="*/ 1543556 w 1875496"/>
                <a:gd name="connsiteY17" fmla="*/ 353321 h 1880553"/>
                <a:gd name="connsiteX18" fmla="*/ 1464634 w 1875496"/>
                <a:gd name="connsiteY18" fmla="*/ 459457 h 1880553"/>
                <a:gd name="connsiteX19" fmla="*/ 1389795 w 1875496"/>
                <a:gd name="connsiteY19" fmla="*/ 535657 h 1880553"/>
                <a:gd name="connsiteX20" fmla="*/ 1260527 w 1875496"/>
                <a:gd name="connsiteY20" fmla="*/ 588725 h 1880553"/>
                <a:gd name="connsiteX21" fmla="*/ 1080062 w 1875496"/>
                <a:gd name="connsiteY21" fmla="*/ 668667 h 1880553"/>
                <a:gd name="connsiteX22" fmla="*/ 926301 w 1875496"/>
                <a:gd name="connsiteY22" fmla="*/ 708807 h 1880553"/>
                <a:gd name="connsiteX23" fmla="*/ 746177 w 1875496"/>
                <a:gd name="connsiteY23" fmla="*/ 726157 h 1880553"/>
                <a:gd name="connsiteX24" fmla="*/ 608575 w 1875496"/>
                <a:gd name="connsiteY24" fmla="*/ 690438 h 1880553"/>
                <a:gd name="connsiteX25" fmla="*/ 475395 w 1875496"/>
                <a:gd name="connsiteY25" fmla="*/ 647236 h 1880553"/>
                <a:gd name="connsiteX26" fmla="*/ 231827 w 1875496"/>
                <a:gd name="connsiteY26" fmla="*/ 575118 h 1880553"/>
                <a:gd name="connsiteX27" fmla="*/ 253259 w 1875496"/>
                <a:gd name="connsiteY27" fmla="*/ 755583 h 1880553"/>
                <a:gd name="connsiteX28" fmla="*/ 254620 w 1875496"/>
                <a:gd name="connsiteY28" fmla="*/ 900158 h 1880553"/>
                <a:gd name="connsiteX29" fmla="*/ 279452 w 1875496"/>
                <a:gd name="connsiteY29" fmla="*/ 1064975 h 1880553"/>
                <a:gd name="connsiteX30" fmla="*/ 280813 w 1875496"/>
                <a:gd name="connsiteY30" fmla="*/ 1179275 h 1880553"/>
                <a:gd name="connsiteX31" fmla="*/ 295781 w 1875496"/>
                <a:gd name="connsiteY31" fmla="*/ 1260918 h 1880553"/>
                <a:gd name="connsiteX32" fmla="*/ 348848 w 1875496"/>
                <a:gd name="connsiteY32" fmla="*/ 1349364 h 1880553"/>
                <a:gd name="connsiteX33" fmla="*/ 322995 w 1875496"/>
                <a:gd name="connsiteY33" fmla="*/ 1432368 h 1880553"/>
                <a:gd name="connsiteX34" fmla="*/ 246454 w 1875496"/>
                <a:gd name="connsiteY34" fmla="*/ 1509758 h 1880553"/>
                <a:gd name="connsiteX35" fmla="*/ 33844 w 1875496"/>
                <a:gd name="connsiteY35" fmla="*/ 1453289 h 1880553"/>
                <a:gd name="connsiteX36" fmla="*/ 44218 w 1875496"/>
                <a:gd name="connsiteY36" fmla="*/ 1218226 h 1880553"/>
                <a:gd name="connsiteX37" fmla="*/ 31802 w 1875496"/>
                <a:gd name="connsiteY37" fmla="*/ 1100354 h 1880553"/>
                <a:gd name="connsiteX38" fmla="*/ 48810 w 1875496"/>
                <a:gd name="connsiteY38" fmla="*/ 1026364 h 1880553"/>
                <a:gd name="connsiteX39" fmla="*/ 65649 w 1875496"/>
                <a:gd name="connsiteY39" fmla="*/ 867672 h 1880553"/>
                <a:gd name="connsiteX40" fmla="*/ 58677 w 1875496"/>
                <a:gd name="connsiteY40" fmla="*/ 708639 h 1880553"/>
                <a:gd name="connsiteX41" fmla="*/ 103579 w 1875496"/>
                <a:gd name="connsiteY41" fmla="*/ 477316 h 1880553"/>
                <a:gd name="connsiteX42" fmla="*/ 159370 w 1875496"/>
                <a:gd name="connsiteY42" fmla="*/ 378155 h 1880553"/>
                <a:gd name="connsiteX43" fmla="*/ 300883 w 1875496"/>
                <a:gd name="connsiteY43" fmla="*/ 426800 h 1880553"/>
                <a:gd name="connsiteX44" fmla="*/ 471313 w 1875496"/>
                <a:gd name="connsiteY44" fmla="*/ 479868 h 1880553"/>
                <a:gd name="connsiteX45" fmla="*/ 625924 w 1875496"/>
                <a:gd name="connsiteY45" fmla="*/ 535827 h 1880553"/>
                <a:gd name="connsiteX46" fmla="*/ 757063 w 1875496"/>
                <a:gd name="connsiteY46" fmla="*/ 539739 h 1880553"/>
                <a:gd name="connsiteX47" fmla="*/ 867281 w 1875496"/>
                <a:gd name="connsiteY47" fmla="*/ 530214 h 1880553"/>
                <a:gd name="connsiteX48" fmla="*/ 992466 w 1875496"/>
                <a:gd name="connsiteY48" fmla="*/ 513886 h 1880553"/>
                <a:gd name="connsiteX49" fmla="*/ 1121734 w 1875496"/>
                <a:gd name="connsiteY49" fmla="*/ 456736 h 1880553"/>
                <a:gd name="connsiteX50" fmla="*/ 1245559 w 1875496"/>
                <a:gd name="connsiteY50" fmla="*/ 375093 h 1880553"/>
                <a:gd name="connsiteX51" fmla="*/ 1321759 w 1875496"/>
                <a:gd name="connsiteY51" fmla="*/ 320664 h 1880553"/>
                <a:gd name="connsiteX52" fmla="*/ 1387073 w 1875496"/>
                <a:gd name="connsiteY52" fmla="*/ 225414 h 1880553"/>
                <a:gd name="connsiteX53" fmla="*/ 1482323 w 1875496"/>
                <a:gd name="connsiteY53" fmla="*/ 120639 h 1880553"/>
                <a:gd name="connsiteX54" fmla="*/ 1574852 w 1875496"/>
                <a:gd name="connsiteY54" fmla="*/ 2257 h 1880553"/>
                <a:gd name="connsiteX55" fmla="*/ 1734056 w 1875496"/>
                <a:gd name="connsiteY55" fmla="*/ 56686 h 1880553"/>
                <a:gd name="connsiteX56" fmla="*/ 1739498 w 1875496"/>
                <a:gd name="connsiteY56" fmla="*/ 221332 h 1880553"/>
                <a:gd name="connsiteX57" fmla="*/ 1721809 w 1875496"/>
                <a:gd name="connsiteY57" fmla="*/ 356043 h 1880553"/>
                <a:gd name="connsiteX58" fmla="*/ 1695956 w 1875496"/>
                <a:gd name="connsiteY58" fmla="*/ 526132 h 1880553"/>
                <a:gd name="connsiteX59" fmla="*/ 1674184 w 1875496"/>
                <a:gd name="connsiteY59" fmla="*/ 629546 h 1880553"/>
                <a:gd name="connsiteX60" fmla="*/ 1653773 w 1875496"/>
                <a:gd name="connsiteY60" fmla="*/ 726157 h 1880553"/>
                <a:gd name="connsiteX61" fmla="*/ 1672484 w 1875496"/>
                <a:gd name="connsiteY61" fmla="*/ 814944 h 1880553"/>
                <a:gd name="connsiteX62" fmla="*/ 1720108 w 1875496"/>
                <a:gd name="connsiteY62" fmla="*/ 914956 h 1880553"/>
                <a:gd name="connsiteX63" fmla="*/ 1784402 w 1875496"/>
                <a:gd name="connsiteY63" fmla="*/ 1028066 h 1880553"/>
                <a:gd name="connsiteX64" fmla="*/ 1839170 w 1875496"/>
                <a:gd name="connsiteY64" fmla="*/ 1137604 h 1880553"/>
                <a:gd name="connsiteX65" fmla="*/ 1865365 w 1875496"/>
                <a:gd name="connsiteY65" fmla="*/ 1272144 h 1880553"/>
                <a:gd name="connsiteX66" fmla="*/ 1861792 w 1875496"/>
                <a:gd name="connsiteY66" fmla="*/ 1375728 h 1880553"/>
                <a:gd name="connsiteX67" fmla="*/ 1766543 w 1875496"/>
                <a:gd name="connsiteY67" fmla="*/ 1513841 h 1880553"/>
                <a:gd name="connsiteX68" fmla="*/ 1635574 w 1875496"/>
                <a:gd name="connsiteY68" fmla="*/ 1566228 h 1880553"/>
                <a:gd name="connsiteX69" fmla="*/ 1452218 w 1875496"/>
                <a:gd name="connsiteY69" fmla="*/ 1524557 h 1880553"/>
                <a:gd name="connsiteX70" fmla="*/ 1360539 w 1875496"/>
                <a:gd name="connsiteY70" fmla="*/ 1478122 h 1880553"/>
                <a:gd name="connsiteX71" fmla="*/ 1301008 w 1875496"/>
                <a:gd name="connsiteY71" fmla="*/ 1480503 h 1880553"/>
                <a:gd name="connsiteX72" fmla="*/ 1234334 w 1875496"/>
                <a:gd name="connsiteY72" fmla="*/ 1699577 h 1880553"/>
                <a:gd name="connsiteX73" fmla="*/ 1189089 w 1875496"/>
                <a:gd name="connsiteY73" fmla="*/ 1780542 h 1880553"/>
                <a:gd name="connsiteX74" fmla="*/ 1091458 w 1875496"/>
                <a:gd name="connsiteY74" fmla="*/ 1880553 h 1880553"/>
                <a:gd name="connsiteX75" fmla="*/ 1003012 w 1875496"/>
                <a:gd name="connsiteY75" fmla="*/ 1874090 h 1880553"/>
                <a:gd name="connsiteX76" fmla="*/ 1030567 w 1875496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3841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3841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3841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37955 w 1880871"/>
                <a:gd name="connsiteY68" fmla="*/ 1560275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42053 h 1900564"/>
                <a:gd name="connsiteX1" fmla="*/ 1125816 w 1880871"/>
                <a:gd name="connsiteY1" fmla="*/ 1597975 h 1900564"/>
                <a:gd name="connsiteX2" fmla="*/ 1245559 w 1880871"/>
                <a:gd name="connsiteY2" fmla="*/ 1340800 h 1900564"/>
                <a:gd name="connsiteX3" fmla="*/ 1340809 w 1880871"/>
                <a:gd name="connsiteY3" fmla="*/ 1314947 h 1900564"/>
                <a:gd name="connsiteX4" fmla="*/ 1436741 w 1880871"/>
                <a:gd name="connsiteY4" fmla="*/ 1361210 h 1900564"/>
                <a:gd name="connsiteX5" fmla="*/ 1483854 w 1880871"/>
                <a:gd name="connsiteY5" fmla="*/ 1401183 h 1900564"/>
                <a:gd name="connsiteX6" fmla="*/ 1562606 w 1880871"/>
                <a:gd name="connsiteY6" fmla="*/ 1419722 h 1900564"/>
                <a:gd name="connsiteX7" fmla="*/ 1629281 w 1880871"/>
                <a:gd name="connsiteY7" fmla="*/ 1377540 h 1900564"/>
                <a:gd name="connsiteX8" fmla="*/ 1668741 w 1880871"/>
                <a:gd name="connsiteY8" fmla="*/ 1297257 h 1900564"/>
                <a:gd name="connsiteX9" fmla="*/ 1644248 w 1880871"/>
                <a:gd name="connsiteY9" fmla="*/ 1197925 h 1900564"/>
                <a:gd name="connsiteX10" fmla="*/ 1588459 w 1880871"/>
                <a:gd name="connsiteY10" fmla="*/ 1086347 h 1900564"/>
                <a:gd name="connsiteX11" fmla="*/ 1547638 w 1880871"/>
                <a:gd name="connsiteY11" fmla="*/ 989736 h 1900564"/>
                <a:gd name="connsiteX12" fmla="*/ 1513620 w 1880871"/>
                <a:gd name="connsiteY12" fmla="*/ 883600 h 1900564"/>
                <a:gd name="connsiteX13" fmla="*/ 1510388 w 1880871"/>
                <a:gd name="connsiteY13" fmla="*/ 742937 h 1900564"/>
                <a:gd name="connsiteX14" fmla="*/ 1536922 w 1880871"/>
                <a:gd name="connsiteY14" fmla="*/ 543422 h 1900564"/>
                <a:gd name="connsiteX15" fmla="*/ 1557163 w 1880871"/>
                <a:gd name="connsiteY15" fmla="*/ 423679 h 1900564"/>
                <a:gd name="connsiteX16" fmla="*/ 1607509 w 1880871"/>
                <a:gd name="connsiteY16" fmla="*/ 288968 h 1900564"/>
                <a:gd name="connsiteX17" fmla="*/ 1543556 w 1880871"/>
                <a:gd name="connsiteY17" fmla="*/ 373332 h 1900564"/>
                <a:gd name="connsiteX18" fmla="*/ 1464634 w 1880871"/>
                <a:gd name="connsiteY18" fmla="*/ 479468 h 1900564"/>
                <a:gd name="connsiteX19" fmla="*/ 1389795 w 1880871"/>
                <a:gd name="connsiteY19" fmla="*/ 555668 h 1900564"/>
                <a:gd name="connsiteX20" fmla="*/ 1260527 w 1880871"/>
                <a:gd name="connsiteY20" fmla="*/ 608736 h 1900564"/>
                <a:gd name="connsiteX21" fmla="*/ 1080062 w 1880871"/>
                <a:gd name="connsiteY21" fmla="*/ 688678 h 1900564"/>
                <a:gd name="connsiteX22" fmla="*/ 926301 w 1880871"/>
                <a:gd name="connsiteY22" fmla="*/ 728818 h 1900564"/>
                <a:gd name="connsiteX23" fmla="*/ 746177 w 1880871"/>
                <a:gd name="connsiteY23" fmla="*/ 746168 h 1900564"/>
                <a:gd name="connsiteX24" fmla="*/ 608575 w 1880871"/>
                <a:gd name="connsiteY24" fmla="*/ 710449 h 1900564"/>
                <a:gd name="connsiteX25" fmla="*/ 475395 w 1880871"/>
                <a:gd name="connsiteY25" fmla="*/ 667247 h 1900564"/>
                <a:gd name="connsiteX26" fmla="*/ 231827 w 1880871"/>
                <a:gd name="connsiteY26" fmla="*/ 595129 h 1900564"/>
                <a:gd name="connsiteX27" fmla="*/ 253259 w 1880871"/>
                <a:gd name="connsiteY27" fmla="*/ 775594 h 1900564"/>
                <a:gd name="connsiteX28" fmla="*/ 254620 w 1880871"/>
                <a:gd name="connsiteY28" fmla="*/ 920169 h 1900564"/>
                <a:gd name="connsiteX29" fmla="*/ 279452 w 1880871"/>
                <a:gd name="connsiteY29" fmla="*/ 1084986 h 1900564"/>
                <a:gd name="connsiteX30" fmla="*/ 280813 w 1880871"/>
                <a:gd name="connsiteY30" fmla="*/ 1199286 h 1900564"/>
                <a:gd name="connsiteX31" fmla="*/ 295781 w 1880871"/>
                <a:gd name="connsiteY31" fmla="*/ 1280929 h 1900564"/>
                <a:gd name="connsiteX32" fmla="*/ 348848 w 1880871"/>
                <a:gd name="connsiteY32" fmla="*/ 1369375 h 1900564"/>
                <a:gd name="connsiteX33" fmla="*/ 322995 w 1880871"/>
                <a:gd name="connsiteY33" fmla="*/ 1452379 h 1900564"/>
                <a:gd name="connsiteX34" fmla="*/ 246454 w 1880871"/>
                <a:gd name="connsiteY34" fmla="*/ 1529769 h 1900564"/>
                <a:gd name="connsiteX35" fmla="*/ 33844 w 1880871"/>
                <a:gd name="connsiteY35" fmla="*/ 1473300 h 1900564"/>
                <a:gd name="connsiteX36" fmla="*/ 44218 w 1880871"/>
                <a:gd name="connsiteY36" fmla="*/ 1238237 h 1900564"/>
                <a:gd name="connsiteX37" fmla="*/ 31802 w 1880871"/>
                <a:gd name="connsiteY37" fmla="*/ 1120365 h 1900564"/>
                <a:gd name="connsiteX38" fmla="*/ 48810 w 1880871"/>
                <a:gd name="connsiteY38" fmla="*/ 1046375 h 1900564"/>
                <a:gd name="connsiteX39" fmla="*/ 65649 w 1880871"/>
                <a:gd name="connsiteY39" fmla="*/ 887683 h 1900564"/>
                <a:gd name="connsiteX40" fmla="*/ 58677 w 1880871"/>
                <a:gd name="connsiteY40" fmla="*/ 728650 h 1900564"/>
                <a:gd name="connsiteX41" fmla="*/ 103579 w 1880871"/>
                <a:gd name="connsiteY41" fmla="*/ 497327 h 1900564"/>
                <a:gd name="connsiteX42" fmla="*/ 159370 w 1880871"/>
                <a:gd name="connsiteY42" fmla="*/ 398166 h 1900564"/>
                <a:gd name="connsiteX43" fmla="*/ 300883 w 1880871"/>
                <a:gd name="connsiteY43" fmla="*/ 446811 h 1900564"/>
                <a:gd name="connsiteX44" fmla="*/ 471313 w 1880871"/>
                <a:gd name="connsiteY44" fmla="*/ 499879 h 1900564"/>
                <a:gd name="connsiteX45" fmla="*/ 625924 w 1880871"/>
                <a:gd name="connsiteY45" fmla="*/ 555838 h 1900564"/>
                <a:gd name="connsiteX46" fmla="*/ 757063 w 1880871"/>
                <a:gd name="connsiteY46" fmla="*/ 559750 h 1900564"/>
                <a:gd name="connsiteX47" fmla="*/ 867281 w 1880871"/>
                <a:gd name="connsiteY47" fmla="*/ 550225 h 1900564"/>
                <a:gd name="connsiteX48" fmla="*/ 992466 w 1880871"/>
                <a:gd name="connsiteY48" fmla="*/ 533897 h 1900564"/>
                <a:gd name="connsiteX49" fmla="*/ 1125306 w 1880871"/>
                <a:gd name="connsiteY49" fmla="*/ 476747 h 1900564"/>
                <a:gd name="connsiteX50" fmla="*/ 1245559 w 1880871"/>
                <a:gd name="connsiteY50" fmla="*/ 395104 h 1900564"/>
                <a:gd name="connsiteX51" fmla="*/ 1321759 w 1880871"/>
                <a:gd name="connsiteY51" fmla="*/ 340675 h 1900564"/>
                <a:gd name="connsiteX52" fmla="*/ 1387073 w 1880871"/>
                <a:gd name="connsiteY52" fmla="*/ 245425 h 1900564"/>
                <a:gd name="connsiteX53" fmla="*/ 1482323 w 1880871"/>
                <a:gd name="connsiteY53" fmla="*/ 140650 h 1900564"/>
                <a:gd name="connsiteX54" fmla="*/ 1574852 w 1880871"/>
                <a:gd name="connsiteY54" fmla="*/ 22268 h 1900564"/>
                <a:gd name="connsiteX55" fmla="*/ 1734056 w 1880871"/>
                <a:gd name="connsiteY55" fmla="*/ 76697 h 1900564"/>
                <a:gd name="connsiteX56" fmla="*/ 1739498 w 1880871"/>
                <a:gd name="connsiteY56" fmla="*/ 241343 h 1900564"/>
                <a:gd name="connsiteX57" fmla="*/ 1721809 w 1880871"/>
                <a:gd name="connsiteY57" fmla="*/ 376054 h 1900564"/>
                <a:gd name="connsiteX58" fmla="*/ 1695956 w 1880871"/>
                <a:gd name="connsiteY58" fmla="*/ 546143 h 1900564"/>
                <a:gd name="connsiteX59" fmla="*/ 1674184 w 1880871"/>
                <a:gd name="connsiteY59" fmla="*/ 649557 h 1900564"/>
                <a:gd name="connsiteX60" fmla="*/ 1653773 w 1880871"/>
                <a:gd name="connsiteY60" fmla="*/ 746168 h 1900564"/>
                <a:gd name="connsiteX61" fmla="*/ 1672484 w 1880871"/>
                <a:gd name="connsiteY61" fmla="*/ 834955 h 1900564"/>
                <a:gd name="connsiteX62" fmla="*/ 1720108 w 1880871"/>
                <a:gd name="connsiteY62" fmla="*/ 934967 h 1900564"/>
                <a:gd name="connsiteX63" fmla="*/ 1784402 w 1880871"/>
                <a:gd name="connsiteY63" fmla="*/ 1048077 h 1900564"/>
                <a:gd name="connsiteX64" fmla="*/ 1839170 w 1880871"/>
                <a:gd name="connsiteY64" fmla="*/ 1157615 h 1900564"/>
                <a:gd name="connsiteX65" fmla="*/ 1865365 w 1880871"/>
                <a:gd name="connsiteY65" fmla="*/ 1292155 h 1900564"/>
                <a:gd name="connsiteX66" fmla="*/ 1861792 w 1880871"/>
                <a:gd name="connsiteY66" fmla="*/ 1395739 h 1900564"/>
                <a:gd name="connsiteX67" fmla="*/ 1766543 w 1880871"/>
                <a:gd name="connsiteY67" fmla="*/ 1530281 h 1900564"/>
                <a:gd name="connsiteX68" fmla="*/ 1645099 w 1880871"/>
                <a:gd name="connsiteY68" fmla="*/ 1589811 h 1900564"/>
                <a:gd name="connsiteX69" fmla="*/ 1452218 w 1880871"/>
                <a:gd name="connsiteY69" fmla="*/ 1544568 h 1900564"/>
                <a:gd name="connsiteX70" fmla="*/ 1360539 w 1880871"/>
                <a:gd name="connsiteY70" fmla="*/ 1502896 h 1900564"/>
                <a:gd name="connsiteX71" fmla="*/ 1301008 w 1880871"/>
                <a:gd name="connsiteY71" fmla="*/ 1500514 h 1900564"/>
                <a:gd name="connsiteX72" fmla="*/ 1234334 w 1880871"/>
                <a:gd name="connsiteY72" fmla="*/ 1719588 h 1900564"/>
                <a:gd name="connsiteX73" fmla="*/ 1189089 w 1880871"/>
                <a:gd name="connsiteY73" fmla="*/ 1800553 h 1900564"/>
                <a:gd name="connsiteX74" fmla="*/ 1091458 w 1880871"/>
                <a:gd name="connsiteY74" fmla="*/ 1900564 h 1900564"/>
                <a:gd name="connsiteX75" fmla="*/ 1003012 w 1880871"/>
                <a:gd name="connsiteY75" fmla="*/ 1894101 h 1900564"/>
                <a:gd name="connsiteX76" fmla="*/ 1030567 w 1880871"/>
                <a:gd name="connsiteY76" fmla="*/ 1842053 h 1900564"/>
                <a:gd name="connsiteX0" fmla="*/ 1030567 w 1880871"/>
                <a:gd name="connsiteY0" fmla="*/ 1874769 h 1933280"/>
                <a:gd name="connsiteX1" fmla="*/ 1125816 w 1880871"/>
                <a:gd name="connsiteY1" fmla="*/ 1630691 h 1933280"/>
                <a:gd name="connsiteX2" fmla="*/ 1245559 w 1880871"/>
                <a:gd name="connsiteY2" fmla="*/ 1373516 h 1933280"/>
                <a:gd name="connsiteX3" fmla="*/ 1340809 w 1880871"/>
                <a:gd name="connsiteY3" fmla="*/ 1347663 h 1933280"/>
                <a:gd name="connsiteX4" fmla="*/ 1436741 w 1880871"/>
                <a:gd name="connsiteY4" fmla="*/ 1393926 h 1933280"/>
                <a:gd name="connsiteX5" fmla="*/ 1483854 w 1880871"/>
                <a:gd name="connsiteY5" fmla="*/ 1433899 h 1933280"/>
                <a:gd name="connsiteX6" fmla="*/ 1562606 w 1880871"/>
                <a:gd name="connsiteY6" fmla="*/ 1452438 h 1933280"/>
                <a:gd name="connsiteX7" fmla="*/ 1629281 w 1880871"/>
                <a:gd name="connsiteY7" fmla="*/ 1410256 h 1933280"/>
                <a:gd name="connsiteX8" fmla="*/ 1668741 w 1880871"/>
                <a:gd name="connsiteY8" fmla="*/ 1329973 h 1933280"/>
                <a:gd name="connsiteX9" fmla="*/ 1644248 w 1880871"/>
                <a:gd name="connsiteY9" fmla="*/ 1230641 h 1933280"/>
                <a:gd name="connsiteX10" fmla="*/ 1588459 w 1880871"/>
                <a:gd name="connsiteY10" fmla="*/ 1119063 h 1933280"/>
                <a:gd name="connsiteX11" fmla="*/ 1547638 w 1880871"/>
                <a:gd name="connsiteY11" fmla="*/ 1022452 h 1933280"/>
                <a:gd name="connsiteX12" fmla="*/ 1513620 w 1880871"/>
                <a:gd name="connsiteY12" fmla="*/ 916316 h 1933280"/>
                <a:gd name="connsiteX13" fmla="*/ 1510388 w 1880871"/>
                <a:gd name="connsiteY13" fmla="*/ 775653 h 1933280"/>
                <a:gd name="connsiteX14" fmla="*/ 1536922 w 1880871"/>
                <a:gd name="connsiteY14" fmla="*/ 576138 h 1933280"/>
                <a:gd name="connsiteX15" fmla="*/ 1557163 w 1880871"/>
                <a:gd name="connsiteY15" fmla="*/ 456395 h 1933280"/>
                <a:gd name="connsiteX16" fmla="*/ 1607509 w 1880871"/>
                <a:gd name="connsiteY16" fmla="*/ 321684 h 1933280"/>
                <a:gd name="connsiteX17" fmla="*/ 1543556 w 1880871"/>
                <a:gd name="connsiteY17" fmla="*/ 406048 h 1933280"/>
                <a:gd name="connsiteX18" fmla="*/ 1464634 w 1880871"/>
                <a:gd name="connsiteY18" fmla="*/ 512184 h 1933280"/>
                <a:gd name="connsiteX19" fmla="*/ 1389795 w 1880871"/>
                <a:gd name="connsiteY19" fmla="*/ 588384 h 1933280"/>
                <a:gd name="connsiteX20" fmla="*/ 1260527 w 1880871"/>
                <a:gd name="connsiteY20" fmla="*/ 641452 h 1933280"/>
                <a:gd name="connsiteX21" fmla="*/ 1080062 w 1880871"/>
                <a:gd name="connsiteY21" fmla="*/ 721394 h 1933280"/>
                <a:gd name="connsiteX22" fmla="*/ 926301 w 1880871"/>
                <a:gd name="connsiteY22" fmla="*/ 761534 h 1933280"/>
                <a:gd name="connsiteX23" fmla="*/ 746177 w 1880871"/>
                <a:gd name="connsiteY23" fmla="*/ 778884 h 1933280"/>
                <a:gd name="connsiteX24" fmla="*/ 608575 w 1880871"/>
                <a:gd name="connsiteY24" fmla="*/ 743165 h 1933280"/>
                <a:gd name="connsiteX25" fmla="*/ 475395 w 1880871"/>
                <a:gd name="connsiteY25" fmla="*/ 699963 h 1933280"/>
                <a:gd name="connsiteX26" fmla="*/ 231827 w 1880871"/>
                <a:gd name="connsiteY26" fmla="*/ 627845 h 1933280"/>
                <a:gd name="connsiteX27" fmla="*/ 253259 w 1880871"/>
                <a:gd name="connsiteY27" fmla="*/ 808310 h 1933280"/>
                <a:gd name="connsiteX28" fmla="*/ 254620 w 1880871"/>
                <a:gd name="connsiteY28" fmla="*/ 952885 h 1933280"/>
                <a:gd name="connsiteX29" fmla="*/ 279452 w 1880871"/>
                <a:gd name="connsiteY29" fmla="*/ 1117702 h 1933280"/>
                <a:gd name="connsiteX30" fmla="*/ 280813 w 1880871"/>
                <a:gd name="connsiteY30" fmla="*/ 1232002 h 1933280"/>
                <a:gd name="connsiteX31" fmla="*/ 295781 w 1880871"/>
                <a:gd name="connsiteY31" fmla="*/ 1313645 h 1933280"/>
                <a:gd name="connsiteX32" fmla="*/ 348848 w 1880871"/>
                <a:gd name="connsiteY32" fmla="*/ 1402091 h 1933280"/>
                <a:gd name="connsiteX33" fmla="*/ 322995 w 1880871"/>
                <a:gd name="connsiteY33" fmla="*/ 1485095 h 1933280"/>
                <a:gd name="connsiteX34" fmla="*/ 246454 w 1880871"/>
                <a:gd name="connsiteY34" fmla="*/ 1562485 h 1933280"/>
                <a:gd name="connsiteX35" fmla="*/ 33844 w 1880871"/>
                <a:gd name="connsiteY35" fmla="*/ 1506016 h 1933280"/>
                <a:gd name="connsiteX36" fmla="*/ 44218 w 1880871"/>
                <a:gd name="connsiteY36" fmla="*/ 1270953 h 1933280"/>
                <a:gd name="connsiteX37" fmla="*/ 31802 w 1880871"/>
                <a:gd name="connsiteY37" fmla="*/ 1153081 h 1933280"/>
                <a:gd name="connsiteX38" fmla="*/ 48810 w 1880871"/>
                <a:gd name="connsiteY38" fmla="*/ 1079091 h 1933280"/>
                <a:gd name="connsiteX39" fmla="*/ 65649 w 1880871"/>
                <a:gd name="connsiteY39" fmla="*/ 920399 h 1933280"/>
                <a:gd name="connsiteX40" fmla="*/ 58677 w 1880871"/>
                <a:gd name="connsiteY40" fmla="*/ 761366 h 1933280"/>
                <a:gd name="connsiteX41" fmla="*/ 103579 w 1880871"/>
                <a:gd name="connsiteY41" fmla="*/ 530043 h 1933280"/>
                <a:gd name="connsiteX42" fmla="*/ 159370 w 1880871"/>
                <a:gd name="connsiteY42" fmla="*/ 430882 h 1933280"/>
                <a:gd name="connsiteX43" fmla="*/ 300883 w 1880871"/>
                <a:gd name="connsiteY43" fmla="*/ 479527 h 1933280"/>
                <a:gd name="connsiteX44" fmla="*/ 471313 w 1880871"/>
                <a:gd name="connsiteY44" fmla="*/ 532595 h 1933280"/>
                <a:gd name="connsiteX45" fmla="*/ 625924 w 1880871"/>
                <a:gd name="connsiteY45" fmla="*/ 588554 h 1933280"/>
                <a:gd name="connsiteX46" fmla="*/ 757063 w 1880871"/>
                <a:gd name="connsiteY46" fmla="*/ 592466 h 1933280"/>
                <a:gd name="connsiteX47" fmla="*/ 867281 w 1880871"/>
                <a:gd name="connsiteY47" fmla="*/ 582941 h 1933280"/>
                <a:gd name="connsiteX48" fmla="*/ 992466 w 1880871"/>
                <a:gd name="connsiteY48" fmla="*/ 566613 h 1933280"/>
                <a:gd name="connsiteX49" fmla="*/ 1125306 w 1880871"/>
                <a:gd name="connsiteY49" fmla="*/ 509463 h 1933280"/>
                <a:gd name="connsiteX50" fmla="*/ 1245559 w 1880871"/>
                <a:gd name="connsiteY50" fmla="*/ 427820 h 1933280"/>
                <a:gd name="connsiteX51" fmla="*/ 1321759 w 1880871"/>
                <a:gd name="connsiteY51" fmla="*/ 373391 h 1933280"/>
                <a:gd name="connsiteX52" fmla="*/ 1387073 w 1880871"/>
                <a:gd name="connsiteY52" fmla="*/ 278141 h 1933280"/>
                <a:gd name="connsiteX53" fmla="*/ 1482323 w 1880871"/>
                <a:gd name="connsiteY53" fmla="*/ 173366 h 1933280"/>
                <a:gd name="connsiteX54" fmla="*/ 1574852 w 1880871"/>
                <a:gd name="connsiteY54" fmla="*/ 54984 h 1933280"/>
                <a:gd name="connsiteX55" fmla="*/ 1734056 w 1880871"/>
                <a:gd name="connsiteY55" fmla="*/ 109413 h 1933280"/>
                <a:gd name="connsiteX56" fmla="*/ 1739498 w 1880871"/>
                <a:gd name="connsiteY56" fmla="*/ 274059 h 1933280"/>
                <a:gd name="connsiteX57" fmla="*/ 1721809 w 1880871"/>
                <a:gd name="connsiteY57" fmla="*/ 408770 h 1933280"/>
                <a:gd name="connsiteX58" fmla="*/ 1695956 w 1880871"/>
                <a:gd name="connsiteY58" fmla="*/ 578859 h 1933280"/>
                <a:gd name="connsiteX59" fmla="*/ 1674184 w 1880871"/>
                <a:gd name="connsiteY59" fmla="*/ 682273 h 1933280"/>
                <a:gd name="connsiteX60" fmla="*/ 1653773 w 1880871"/>
                <a:gd name="connsiteY60" fmla="*/ 778884 h 1933280"/>
                <a:gd name="connsiteX61" fmla="*/ 1672484 w 1880871"/>
                <a:gd name="connsiteY61" fmla="*/ 867671 h 1933280"/>
                <a:gd name="connsiteX62" fmla="*/ 1720108 w 1880871"/>
                <a:gd name="connsiteY62" fmla="*/ 967683 h 1933280"/>
                <a:gd name="connsiteX63" fmla="*/ 1784402 w 1880871"/>
                <a:gd name="connsiteY63" fmla="*/ 1080793 h 1933280"/>
                <a:gd name="connsiteX64" fmla="*/ 1839170 w 1880871"/>
                <a:gd name="connsiteY64" fmla="*/ 1190331 h 1933280"/>
                <a:gd name="connsiteX65" fmla="*/ 1865365 w 1880871"/>
                <a:gd name="connsiteY65" fmla="*/ 1324871 h 1933280"/>
                <a:gd name="connsiteX66" fmla="*/ 1861792 w 1880871"/>
                <a:gd name="connsiteY66" fmla="*/ 1428455 h 1933280"/>
                <a:gd name="connsiteX67" fmla="*/ 1766543 w 1880871"/>
                <a:gd name="connsiteY67" fmla="*/ 1562997 h 1933280"/>
                <a:gd name="connsiteX68" fmla="*/ 1645099 w 1880871"/>
                <a:gd name="connsiteY68" fmla="*/ 1622527 h 1933280"/>
                <a:gd name="connsiteX69" fmla="*/ 1452218 w 1880871"/>
                <a:gd name="connsiteY69" fmla="*/ 1577284 h 1933280"/>
                <a:gd name="connsiteX70" fmla="*/ 1360539 w 1880871"/>
                <a:gd name="connsiteY70" fmla="*/ 1535612 h 1933280"/>
                <a:gd name="connsiteX71" fmla="*/ 1301008 w 1880871"/>
                <a:gd name="connsiteY71" fmla="*/ 1533230 h 1933280"/>
                <a:gd name="connsiteX72" fmla="*/ 1234334 w 1880871"/>
                <a:gd name="connsiteY72" fmla="*/ 1752304 h 1933280"/>
                <a:gd name="connsiteX73" fmla="*/ 1189089 w 1880871"/>
                <a:gd name="connsiteY73" fmla="*/ 1833269 h 1933280"/>
                <a:gd name="connsiteX74" fmla="*/ 1091458 w 1880871"/>
                <a:gd name="connsiteY74" fmla="*/ 1933280 h 1933280"/>
                <a:gd name="connsiteX75" fmla="*/ 1003012 w 1880871"/>
                <a:gd name="connsiteY75" fmla="*/ 1926817 h 1933280"/>
                <a:gd name="connsiteX76" fmla="*/ 1030567 w 1880871"/>
                <a:gd name="connsiteY76" fmla="*/ 1874769 h 1933280"/>
                <a:gd name="connsiteX0" fmla="*/ 1030567 w 1880871"/>
                <a:gd name="connsiteY0" fmla="*/ 1880980 h 1939491"/>
                <a:gd name="connsiteX1" fmla="*/ 1125816 w 1880871"/>
                <a:gd name="connsiteY1" fmla="*/ 1636902 h 1939491"/>
                <a:gd name="connsiteX2" fmla="*/ 1245559 w 1880871"/>
                <a:gd name="connsiteY2" fmla="*/ 1379727 h 1939491"/>
                <a:gd name="connsiteX3" fmla="*/ 1340809 w 1880871"/>
                <a:gd name="connsiteY3" fmla="*/ 1353874 h 1939491"/>
                <a:gd name="connsiteX4" fmla="*/ 1436741 w 1880871"/>
                <a:gd name="connsiteY4" fmla="*/ 1400137 h 1939491"/>
                <a:gd name="connsiteX5" fmla="*/ 1483854 w 1880871"/>
                <a:gd name="connsiteY5" fmla="*/ 1440110 h 1939491"/>
                <a:gd name="connsiteX6" fmla="*/ 1562606 w 1880871"/>
                <a:gd name="connsiteY6" fmla="*/ 1458649 h 1939491"/>
                <a:gd name="connsiteX7" fmla="*/ 1629281 w 1880871"/>
                <a:gd name="connsiteY7" fmla="*/ 1416467 h 1939491"/>
                <a:gd name="connsiteX8" fmla="*/ 1668741 w 1880871"/>
                <a:gd name="connsiteY8" fmla="*/ 1336184 h 1939491"/>
                <a:gd name="connsiteX9" fmla="*/ 1644248 w 1880871"/>
                <a:gd name="connsiteY9" fmla="*/ 1236852 h 1939491"/>
                <a:gd name="connsiteX10" fmla="*/ 1588459 w 1880871"/>
                <a:gd name="connsiteY10" fmla="*/ 1125274 h 1939491"/>
                <a:gd name="connsiteX11" fmla="*/ 1547638 w 1880871"/>
                <a:gd name="connsiteY11" fmla="*/ 1028663 h 1939491"/>
                <a:gd name="connsiteX12" fmla="*/ 1513620 w 1880871"/>
                <a:gd name="connsiteY12" fmla="*/ 922527 h 1939491"/>
                <a:gd name="connsiteX13" fmla="*/ 1510388 w 1880871"/>
                <a:gd name="connsiteY13" fmla="*/ 781864 h 1939491"/>
                <a:gd name="connsiteX14" fmla="*/ 1536922 w 1880871"/>
                <a:gd name="connsiteY14" fmla="*/ 582349 h 1939491"/>
                <a:gd name="connsiteX15" fmla="*/ 1557163 w 1880871"/>
                <a:gd name="connsiteY15" fmla="*/ 462606 h 1939491"/>
                <a:gd name="connsiteX16" fmla="*/ 1607509 w 1880871"/>
                <a:gd name="connsiteY16" fmla="*/ 327895 h 1939491"/>
                <a:gd name="connsiteX17" fmla="*/ 1543556 w 1880871"/>
                <a:gd name="connsiteY17" fmla="*/ 412259 h 1939491"/>
                <a:gd name="connsiteX18" fmla="*/ 1464634 w 1880871"/>
                <a:gd name="connsiteY18" fmla="*/ 518395 h 1939491"/>
                <a:gd name="connsiteX19" fmla="*/ 1389795 w 1880871"/>
                <a:gd name="connsiteY19" fmla="*/ 594595 h 1939491"/>
                <a:gd name="connsiteX20" fmla="*/ 1260527 w 1880871"/>
                <a:gd name="connsiteY20" fmla="*/ 647663 h 1939491"/>
                <a:gd name="connsiteX21" fmla="*/ 1080062 w 1880871"/>
                <a:gd name="connsiteY21" fmla="*/ 727605 h 1939491"/>
                <a:gd name="connsiteX22" fmla="*/ 926301 w 1880871"/>
                <a:gd name="connsiteY22" fmla="*/ 767745 h 1939491"/>
                <a:gd name="connsiteX23" fmla="*/ 746177 w 1880871"/>
                <a:gd name="connsiteY23" fmla="*/ 785095 h 1939491"/>
                <a:gd name="connsiteX24" fmla="*/ 608575 w 1880871"/>
                <a:gd name="connsiteY24" fmla="*/ 749376 h 1939491"/>
                <a:gd name="connsiteX25" fmla="*/ 475395 w 1880871"/>
                <a:gd name="connsiteY25" fmla="*/ 706174 h 1939491"/>
                <a:gd name="connsiteX26" fmla="*/ 231827 w 1880871"/>
                <a:gd name="connsiteY26" fmla="*/ 634056 h 1939491"/>
                <a:gd name="connsiteX27" fmla="*/ 253259 w 1880871"/>
                <a:gd name="connsiteY27" fmla="*/ 814521 h 1939491"/>
                <a:gd name="connsiteX28" fmla="*/ 254620 w 1880871"/>
                <a:gd name="connsiteY28" fmla="*/ 959096 h 1939491"/>
                <a:gd name="connsiteX29" fmla="*/ 279452 w 1880871"/>
                <a:gd name="connsiteY29" fmla="*/ 1123913 h 1939491"/>
                <a:gd name="connsiteX30" fmla="*/ 280813 w 1880871"/>
                <a:gd name="connsiteY30" fmla="*/ 1238213 h 1939491"/>
                <a:gd name="connsiteX31" fmla="*/ 295781 w 1880871"/>
                <a:gd name="connsiteY31" fmla="*/ 1319856 h 1939491"/>
                <a:gd name="connsiteX32" fmla="*/ 348848 w 1880871"/>
                <a:gd name="connsiteY32" fmla="*/ 1408302 h 1939491"/>
                <a:gd name="connsiteX33" fmla="*/ 322995 w 1880871"/>
                <a:gd name="connsiteY33" fmla="*/ 1491306 h 1939491"/>
                <a:gd name="connsiteX34" fmla="*/ 246454 w 1880871"/>
                <a:gd name="connsiteY34" fmla="*/ 1568696 h 1939491"/>
                <a:gd name="connsiteX35" fmla="*/ 33844 w 1880871"/>
                <a:gd name="connsiteY35" fmla="*/ 1512227 h 1939491"/>
                <a:gd name="connsiteX36" fmla="*/ 44218 w 1880871"/>
                <a:gd name="connsiteY36" fmla="*/ 1277164 h 1939491"/>
                <a:gd name="connsiteX37" fmla="*/ 31802 w 1880871"/>
                <a:gd name="connsiteY37" fmla="*/ 1159292 h 1939491"/>
                <a:gd name="connsiteX38" fmla="*/ 48810 w 1880871"/>
                <a:gd name="connsiteY38" fmla="*/ 1085302 h 1939491"/>
                <a:gd name="connsiteX39" fmla="*/ 65649 w 1880871"/>
                <a:gd name="connsiteY39" fmla="*/ 926610 h 1939491"/>
                <a:gd name="connsiteX40" fmla="*/ 58677 w 1880871"/>
                <a:gd name="connsiteY40" fmla="*/ 767577 h 1939491"/>
                <a:gd name="connsiteX41" fmla="*/ 103579 w 1880871"/>
                <a:gd name="connsiteY41" fmla="*/ 536254 h 1939491"/>
                <a:gd name="connsiteX42" fmla="*/ 159370 w 1880871"/>
                <a:gd name="connsiteY42" fmla="*/ 437093 h 1939491"/>
                <a:gd name="connsiteX43" fmla="*/ 300883 w 1880871"/>
                <a:gd name="connsiteY43" fmla="*/ 485738 h 1939491"/>
                <a:gd name="connsiteX44" fmla="*/ 471313 w 1880871"/>
                <a:gd name="connsiteY44" fmla="*/ 538806 h 1939491"/>
                <a:gd name="connsiteX45" fmla="*/ 625924 w 1880871"/>
                <a:gd name="connsiteY45" fmla="*/ 594765 h 1939491"/>
                <a:gd name="connsiteX46" fmla="*/ 757063 w 1880871"/>
                <a:gd name="connsiteY46" fmla="*/ 598677 h 1939491"/>
                <a:gd name="connsiteX47" fmla="*/ 867281 w 1880871"/>
                <a:gd name="connsiteY47" fmla="*/ 589152 h 1939491"/>
                <a:gd name="connsiteX48" fmla="*/ 992466 w 1880871"/>
                <a:gd name="connsiteY48" fmla="*/ 572824 h 1939491"/>
                <a:gd name="connsiteX49" fmla="*/ 1125306 w 1880871"/>
                <a:gd name="connsiteY49" fmla="*/ 515674 h 1939491"/>
                <a:gd name="connsiteX50" fmla="*/ 1245559 w 1880871"/>
                <a:gd name="connsiteY50" fmla="*/ 434031 h 1939491"/>
                <a:gd name="connsiteX51" fmla="*/ 1321759 w 1880871"/>
                <a:gd name="connsiteY51" fmla="*/ 379602 h 1939491"/>
                <a:gd name="connsiteX52" fmla="*/ 1387073 w 1880871"/>
                <a:gd name="connsiteY52" fmla="*/ 284352 h 1939491"/>
                <a:gd name="connsiteX53" fmla="*/ 1482323 w 1880871"/>
                <a:gd name="connsiteY53" fmla="*/ 179577 h 1939491"/>
                <a:gd name="connsiteX54" fmla="*/ 1574852 w 1880871"/>
                <a:gd name="connsiteY54" fmla="*/ 61195 h 1939491"/>
                <a:gd name="connsiteX55" fmla="*/ 1734056 w 1880871"/>
                <a:gd name="connsiteY55" fmla="*/ 115624 h 1939491"/>
                <a:gd name="connsiteX56" fmla="*/ 1739498 w 1880871"/>
                <a:gd name="connsiteY56" fmla="*/ 280270 h 1939491"/>
                <a:gd name="connsiteX57" fmla="*/ 1721809 w 1880871"/>
                <a:gd name="connsiteY57" fmla="*/ 414981 h 1939491"/>
                <a:gd name="connsiteX58" fmla="*/ 1695956 w 1880871"/>
                <a:gd name="connsiteY58" fmla="*/ 585070 h 1939491"/>
                <a:gd name="connsiteX59" fmla="*/ 1674184 w 1880871"/>
                <a:gd name="connsiteY59" fmla="*/ 688484 h 1939491"/>
                <a:gd name="connsiteX60" fmla="*/ 1653773 w 1880871"/>
                <a:gd name="connsiteY60" fmla="*/ 785095 h 1939491"/>
                <a:gd name="connsiteX61" fmla="*/ 1672484 w 1880871"/>
                <a:gd name="connsiteY61" fmla="*/ 873882 h 1939491"/>
                <a:gd name="connsiteX62" fmla="*/ 1720108 w 1880871"/>
                <a:gd name="connsiteY62" fmla="*/ 973894 h 1939491"/>
                <a:gd name="connsiteX63" fmla="*/ 1784402 w 1880871"/>
                <a:gd name="connsiteY63" fmla="*/ 1087004 h 1939491"/>
                <a:gd name="connsiteX64" fmla="*/ 1839170 w 1880871"/>
                <a:gd name="connsiteY64" fmla="*/ 1196542 h 1939491"/>
                <a:gd name="connsiteX65" fmla="*/ 1865365 w 1880871"/>
                <a:gd name="connsiteY65" fmla="*/ 1331082 h 1939491"/>
                <a:gd name="connsiteX66" fmla="*/ 1861792 w 1880871"/>
                <a:gd name="connsiteY66" fmla="*/ 1434666 h 1939491"/>
                <a:gd name="connsiteX67" fmla="*/ 1766543 w 1880871"/>
                <a:gd name="connsiteY67" fmla="*/ 1569208 h 1939491"/>
                <a:gd name="connsiteX68" fmla="*/ 1645099 w 1880871"/>
                <a:gd name="connsiteY68" fmla="*/ 1628738 h 1939491"/>
                <a:gd name="connsiteX69" fmla="*/ 1452218 w 1880871"/>
                <a:gd name="connsiteY69" fmla="*/ 1583495 h 1939491"/>
                <a:gd name="connsiteX70" fmla="*/ 1360539 w 1880871"/>
                <a:gd name="connsiteY70" fmla="*/ 1541823 h 1939491"/>
                <a:gd name="connsiteX71" fmla="*/ 1301008 w 1880871"/>
                <a:gd name="connsiteY71" fmla="*/ 1539441 h 1939491"/>
                <a:gd name="connsiteX72" fmla="*/ 1234334 w 1880871"/>
                <a:gd name="connsiteY72" fmla="*/ 1758515 h 1939491"/>
                <a:gd name="connsiteX73" fmla="*/ 1189089 w 1880871"/>
                <a:gd name="connsiteY73" fmla="*/ 1839480 h 1939491"/>
                <a:gd name="connsiteX74" fmla="*/ 1091458 w 1880871"/>
                <a:gd name="connsiteY74" fmla="*/ 1939491 h 1939491"/>
                <a:gd name="connsiteX75" fmla="*/ 1003012 w 1880871"/>
                <a:gd name="connsiteY75" fmla="*/ 1933028 h 1939491"/>
                <a:gd name="connsiteX76" fmla="*/ 1030567 w 1880871"/>
                <a:gd name="connsiteY76" fmla="*/ 1880980 h 1939491"/>
                <a:gd name="connsiteX0" fmla="*/ 1030567 w 1880871"/>
                <a:gd name="connsiteY0" fmla="*/ 1869872 h 1928383"/>
                <a:gd name="connsiteX1" fmla="*/ 1125816 w 1880871"/>
                <a:gd name="connsiteY1" fmla="*/ 1625794 h 1928383"/>
                <a:gd name="connsiteX2" fmla="*/ 1245559 w 1880871"/>
                <a:gd name="connsiteY2" fmla="*/ 1368619 h 1928383"/>
                <a:gd name="connsiteX3" fmla="*/ 1340809 w 1880871"/>
                <a:gd name="connsiteY3" fmla="*/ 1342766 h 1928383"/>
                <a:gd name="connsiteX4" fmla="*/ 1436741 w 1880871"/>
                <a:gd name="connsiteY4" fmla="*/ 1389029 h 1928383"/>
                <a:gd name="connsiteX5" fmla="*/ 1483854 w 1880871"/>
                <a:gd name="connsiteY5" fmla="*/ 1429002 h 1928383"/>
                <a:gd name="connsiteX6" fmla="*/ 1562606 w 1880871"/>
                <a:gd name="connsiteY6" fmla="*/ 1447541 h 1928383"/>
                <a:gd name="connsiteX7" fmla="*/ 1629281 w 1880871"/>
                <a:gd name="connsiteY7" fmla="*/ 1405359 h 1928383"/>
                <a:gd name="connsiteX8" fmla="*/ 1668741 w 1880871"/>
                <a:gd name="connsiteY8" fmla="*/ 1325076 h 1928383"/>
                <a:gd name="connsiteX9" fmla="*/ 1644248 w 1880871"/>
                <a:gd name="connsiteY9" fmla="*/ 1225744 h 1928383"/>
                <a:gd name="connsiteX10" fmla="*/ 1588459 w 1880871"/>
                <a:gd name="connsiteY10" fmla="*/ 1114166 h 1928383"/>
                <a:gd name="connsiteX11" fmla="*/ 1547638 w 1880871"/>
                <a:gd name="connsiteY11" fmla="*/ 1017555 h 1928383"/>
                <a:gd name="connsiteX12" fmla="*/ 1513620 w 1880871"/>
                <a:gd name="connsiteY12" fmla="*/ 911419 h 1928383"/>
                <a:gd name="connsiteX13" fmla="*/ 1510388 w 1880871"/>
                <a:gd name="connsiteY13" fmla="*/ 770756 h 1928383"/>
                <a:gd name="connsiteX14" fmla="*/ 1536922 w 1880871"/>
                <a:gd name="connsiteY14" fmla="*/ 571241 h 1928383"/>
                <a:gd name="connsiteX15" fmla="*/ 1557163 w 1880871"/>
                <a:gd name="connsiteY15" fmla="*/ 451498 h 1928383"/>
                <a:gd name="connsiteX16" fmla="*/ 1607509 w 1880871"/>
                <a:gd name="connsiteY16" fmla="*/ 316787 h 1928383"/>
                <a:gd name="connsiteX17" fmla="*/ 1543556 w 1880871"/>
                <a:gd name="connsiteY17" fmla="*/ 401151 h 1928383"/>
                <a:gd name="connsiteX18" fmla="*/ 1464634 w 1880871"/>
                <a:gd name="connsiteY18" fmla="*/ 507287 h 1928383"/>
                <a:gd name="connsiteX19" fmla="*/ 1389795 w 1880871"/>
                <a:gd name="connsiteY19" fmla="*/ 583487 h 1928383"/>
                <a:gd name="connsiteX20" fmla="*/ 1260527 w 1880871"/>
                <a:gd name="connsiteY20" fmla="*/ 636555 h 1928383"/>
                <a:gd name="connsiteX21" fmla="*/ 1080062 w 1880871"/>
                <a:gd name="connsiteY21" fmla="*/ 716497 h 1928383"/>
                <a:gd name="connsiteX22" fmla="*/ 926301 w 1880871"/>
                <a:gd name="connsiteY22" fmla="*/ 756637 h 1928383"/>
                <a:gd name="connsiteX23" fmla="*/ 746177 w 1880871"/>
                <a:gd name="connsiteY23" fmla="*/ 773987 h 1928383"/>
                <a:gd name="connsiteX24" fmla="*/ 608575 w 1880871"/>
                <a:gd name="connsiteY24" fmla="*/ 738268 h 1928383"/>
                <a:gd name="connsiteX25" fmla="*/ 475395 w 1880871"/>
                <a:gd name="connsiteY25" fmla="*/ 695066 h 1928383"/>
                <a:gd name="connsiteX26" fmla="*/ 231827 w 1880871"/>
                <a:gd name="connsiteY26" fmla="*/ 622948 h 1928383"/>
                <a:gd name="connsiteX27" fmla="*/ 253259 w 1880871"/>
                <a:gd name="connsiteY27" fmla="*/ 803413 h 1928383"/>
                <a:gd name="connsiteX28" fmla="*/ 254620 w 1880871"/>
                <a:gd name="connsiteY28" fmla="*/ 947988 h 1928383"/>
                <a:gd name="connsiteX29" fmla="*/ 279452 w 1880871"/>
                <a:gd name="connsiteY29" fmla="*/ 1112805 h 1928383"/>
                <a:gd name="connsiteX30" fmla="*/ 280813 w 1880871"/>
                <a:gd name="connsiteY30" fmla="*/ 1227105 h 1928383"/>
                <a:gd name="connsiteX31" fmla="*/ 295781 w 1880871"/>
                <a:gd name="connsiteY31" fmla="*/ 1308748 h 1928383"/>
                <a:gd name="connsiteX32" fmla="*/ 348848 w 1880871"/>
                <a:gd name="connsiteY32" fmla="*/ 1397194 h 1928383"/>
                <a:gd name="connsiteX33" fmla="*/ 322995 w 1880871"/>
                <a:gd name="connsiteY33" fmla="*/ 1480198 h 1928383"/>
                <a:gd name="connsiteX34" fmla="*/ 246454 w 1880871"/>
                <a:gd name="connsiteY34" fmla="*/ 1557588 h 1928383"/>
                <a:gd name="connsiteX35" fmla="*/ 33844 w 1880871"/>
                <a:gd name="connsiteY35" fmla="*/ 1501119 h 1928383"/>
                <a:gd name="connsiteX36" fmla="*/ 44218 w 1880871"/>
                <a:gd name="connsiteY36" fmla="*/ 1266056 h 1928383"/>
                <a:gd name="connsiteX37" fmla="*/ 31802 w 1880871"/>
                <a:gd name="connsiteY37" fmla="*/ 1148184 h 1928383"/>
                <a:gd name="connsiteX38" fmla="*/ 48810 w 1880871"/>
                <a:gd name="connsiteY38" fmla="*/ 1074194 h 1928383"/>
                <a:gd name="connsiteX39" fmla="*/ 65649 w 1880871"/>
                <a:gd name="connsiteY39" fmla="*/ 915502 h 1928383"/>
                <a:gd name="connsiteX40" fmla="*/ 58677 w 1880871"/>
                <a:gd name="connsiteY40" fmla="*/ 756469 h 1928383"/>
                <a:gd name="connsiteX41" fmla="*/ 103579 w 1880871"/>
                <a:gd name="connsiteY41" fmla="*/ 525146 h 1928383"/>
                <a:gd name="connsiteX42" fmla="*/ 159370 w 1880871"/>
                <a:gd name="connsiteY42" fmla="*/ 425985 h 1928383"/>
                <a:gd name="connsiteX43" fmla="*/ 300883 w 1880871"/>
                <a:gd name="connsiteY43" fmla="*/ 474630 h 1928383"/>
                <a:gd name="connsiteX44" fmla="*/ 471313 w 1880871"/>
                <a:gd name="connsiteY44" fmla="*/ 527698 h 1928383"/>
                <a:gd name="connsiteX45" fmla="*/ 625924 w 1880871"/>
                <a:gd name="connsiteY45" fmla="*/ 583657 h 1928383"/>
                <a:gd name="connsiteX46" fmla="*/ 757063 w 1880871"/>
                <a:gd name="connsiteY46" fmla="*/ 587569 h 1928383"/>
                <a:gd name="connsiteX47" fmla="*/ 867281 w 1880871"/>
                <a:gd name="connsiteY47" fmla="*/ 578044 h 1928383"/>
                <a:gd name="connsiteX48" fmla="*/ 992466 w 1880871"/>
                <a:gd name="connsiteY48" fmla="*/ 561716 h 1928383"/>
                <a:gd name="connsiteX49" fmla="*/ 1125306 w 1880871"/>
                <a:gd name="connsiteY49" fmla="*/ 504566 h 1928383"/>
                <a:gd name="connsiteX50" fmla="*/ 1245559 w 1880871"/>
                <a:gd name="connsiteY50" fmla="*/ 422923 h 1928383"/>
                <a:gd name="connsiteX51" fmla="*/ 1321759 w 1880871"/>
                <a:gd name="connsiteY51" fmla="*/ 368494 h 1928383"/>
                <a:gd name="connsiteX52" fmla="*/ 1387073 w 1880871"/>
                <a:gd name="connsiteY52" fmla="*/ 273244 h 1928383"/>
                <a:gd name="connsiteX53" fmla="*/ 1482323 w 1880871"/>
                <a:gd name="connsiteY53" fmla="*/ 168469 h 1928383"/>
                <a:gd name="connsiteX54" fmla="*/ 1574852 w 1880871"/>
                <a:gd name="connsiteY54" fmla="*/ 50087 h 1928383"/>
                <a:gd name="connsiteX55" fmla="*/ 1734056 w 1880871"/>
                <a:gd name="connsiteY55" fmla="*/ 104516 h 1928383"/>
                <a:gd name="connsiteX56" fmla="*/ 1739498 w 1880871"/>
                <a:gd name="connsiteY56" fmla="*/ 269162 h 1928383"/>
                <a:gd name="connsiteX57" fmla="*/ 1721809 w 1880871"/>
                <a:gd name="connsiteY57" fmla="*/ 403873 h 1928383"/>
                <a:gd name="connsiteX58" fmla="*/ 1695956 w 1880871"/>
                <a:gd name="connsiteY58" fmla="*/ 573962 h 1928383"/>
                <a:gd name="connsiteX59" fmla="*/ 1674184 w 1880871"/>
                <a:gd name="connsiteY59" fmla="*/ 677376 h 1928383"/>
                <a:gd name="connsiteX60" fmla="*/ 1653773 w 1880871"/>
                <a:gd name="connsiteY60" fmla="*/ 773987 h 1928383"/>
                <a:gd name="connsiteX61" fmla="*/ 1672484 w 1880871"/>
                <a:gd name="connsiteY61" fmla="*/ 862774 h 1928383"/>
                <a:gd name="connsiteX62" fmla="*/ 1720108 w 1880871"/>
                <a:gd name="connsiteY62" fmla="*/ 962786 h 1928383"/>
                <a:gd name="connsiteX63" fmla="*/ 1784402 w 1880871"/>
                <a:gd name="connsiteY63" fmla="*/ 1075896 h 1928383"/>
                <a:gd name="connsiteX64" fmla="*/ 1839170 w 1880871"/>
                <a:gd name="connsiteY64" fmla="*/ 1185434 h 1928383"/>
                <a:gd name="connsiteX65" fmla="*/ 1865365 w 1880871"/>
                <a:gd name="connsiteY65" fmla="*/ 1319974 h 1928383"/>
                <a:gd name="connsiteX66" fmla="*/ 1861792 w 1880871"/>
                <a:gd name="connsiteY66" fmla="*/ 1423558 h 1928383"/>
                <a:gd name="connsiteX67" fmla="*/ 1766543 w 1880871"/>
                <a:gd name="connsiteY67" fmla="*/ 1558100 h 1928383"/>
                <a:gd name="connsiteX68" fmla="*/ 1645099 w 1880871"/>
                <a:gd name="connsiteY68" fmla="*/ 1617630 h 1928383"/>
                <a:gd name="connsiteX69" fmla="*/ 1452218 w 1880871"/>
                <a:gd name="connsiteY69" fmla="*/ 1572387 h 1928383"/>
                <a:gd name="connsiteX70" fmla="*/ 1360539 w 1880871"/>
                <a:gd name="connsiteY70" fmla="*/ 1530715 h 1928383"/>
                <a:gd name="connsiteX71" fmla="*/ 1301008 w 1880871"/>
                <a:gd name="connsiteY71" fmla="*/ 1528333 h 1928383"/>
                <a:gd name="connsiteX72" fmla="*/ 1234334 w 1880871"/>
                <a:gd name="connsiteY72" fmla="*/ 1747407 h 1928383"/>
                <a:gd name="connsiteX73" fmla="*/ 1189089 w 1880871"/>
                <a:gd name="connsiteY73" fmla="*/ 1828372 h 1928383"/>
                <a:gd name="connsiteX74" fmla="*/ 1091458 w 1880871"/>
                <a:gd name="connsiteY74" fmla="*/ 1928383 h 1928383"/>
                <a:gd name="connsiteX75" fmla="*/ 1003012 w 1880871"/>
                <a:gd name="connsiteY75" fmla="*/ 1921920 h 1928383"/>
                <a:gd name="connsiteX76" fmla="*/ 1030567 w 1880871"/>
                <a:gd name="connsiteY76" fmla="*/ 1869872 h 1928383"/>
                <a:gd name="connsiteX0" fmla="*/ 1030567 w 1880871"/>
                <a:gd name="connsiteY0" fmla="*/ 1877171 h 1935682"/>
                <a:gd name="connsiteX1" fmla="*/ 1125816 w 1880871"/>
                <a:gd name="connsiteY1" fmla="*/ 1633093 h 1935682"/>
                <a:gd name="connsiteX2" fmla="*/ 1245559 w 1880871"/>
                <a:gd name="connsiteY2" fmla="*/ 1375918 h 1935682"/>
                <a:gd name="connsiteX3" fmla="*/ 1340809 w 1880871"/>
                <a:gd name="connsiteY3" fmla="*/ 1350065 h 1935682"/>
                <a:gd name="connsiteX4" fmla="*/ 1436741 w 1880871"/>
                <a:gd name="connsiteY4" fmla="*/ 1396328 h 1935682"/>
                <a:gd name="connsiteX5" fmla="*/ 1483854 w 1880871"/>
                <a:gd name="connsiteY5" fmla="*/ 1436301 h 1935682"/>
                <a:gd name="connsiteX6" fmla="*/ 1562606 w 1880871"/>
                <a:gd name="connsiteY6" fmla="*/ 1454840 h 1935682"/>
                <a:gd name="connsiteX7" fmla="*/ 1629281 w 1880871"/>
                <a:gd name="connsiteY7" fmla="*/ 1412658 h 1935682"/>
                <a:gd name="connsiteX8" fmla="*/ 1668741 w 1880871"/>
                <a:gd name="connsiteY8" fmla="*/ 1332375 h 1935682"/>
                <a:gd name="connsiteX9" fmla="*/ 1644248 w 1880871"/>
                <a:gd name="connsiteY9" fmla="*/ 1233043 h 1935682"/>
                <a:gd name="connsiteX10" fmla="*/ 1588459 w 1880871"/>
                <a:gd name="connsiteY10" fmla="*/ 1121465 h 1935682"/>
                <a:gd name="connsiteX11" fmla="*/ 1547638 w 1880871"/>
                <a:gd name="connsiteY11" fmla="*/ 1024854 h 1935682"/>
                <a:gd name="connsiteX12" fmla="*/ 1513620 w 1880871"/>
                <a:gd name="connsiteY12" fmla="*/ 918718 h 1935682"/>
                <a:gd name="connsiteX13" fmla="*/ 1510388 w 1880871"/>
                <a:gd name="connsiteY13" fmla="*/ 778055 h 1935682"/>
                <a:gd name="connsiteX14" fmla="*/ 1536922 w 1880871"/>
                <a:gd name="connsiteY14" fmla="*/ 578540 h 1935682"/>
                <a:gd name="connsiteX15" fmla="*/ 1557163 w 1880871"/>
                <a:gd name="connsiteY15" fmla="*/ 458797 h 1935682"/>
                <a:gd name="connsiteX16" fmla="*/ 1607509 w 1880871"/>
                <a:gd name="connsiteY16" fmla="*/ 324086 h 1935682"/>
                <a:gd name="connsiteX17" fmla="*/ 1543556 w 1880871"/>
                <a:gd name="connsiteY17" fmla="*/ 408450 h 1935682"/>
                <a:gd name="connsiteX18" fmla="*/ 1464634 w 1880871"/>
                <a:gd name="connsiteY18" fmla="*/ 514586 h 1935682"/>
                <a:gd name="connsiteX19" fmla="*/ 1389795 w 1880871"/>
                <a:gd name="connsiteY19" fmla="*/ 590786 h 1935682"/>
                <a:gd name="connsiteX20" fmla="*/ 1260527 w 1880871"/>
                <a:gd name="connsiteY20" fmla="*/ 643854 h 1935682"/>
                <a:gd name="connsiteX21" fmla="*/ 1080062 w 1880871"/>
                <a:gd name="connsiteY21" fmla="*/ 723796 h 1935682"/>
                <a:gd name="connsiteX22" fmla="*/ 926301 w 1880871"/>
                <a:gd name="connsiteY22" fmla="*/ 763936 h 1935682"/>
                <a:gd name="connsiteX23" fmla="*/ 746177 w 1880871"/>
                <a:gd name="connsiteY23" fmla="*/ 781286 h 1935682"/>
                <a:gd name="connsiteX24" fmla="*/ 608575 w 1880871"/>
                <a:gd name="connsiteY24" fmla="*/ 745567 h 1935682"/>
                <a:gd name="connsiteX25" fmla="*/ 475395 w 1880871"/>
                <a:gd name="connsiteY25" fmla="*/ 702365 h 1935682"/>
                <a:gd name="connsiteX26" fmla="*/ 231827 w 1880871"/>
                <a:gd name="connsiteY26" fmla="*/ 630247 h 1935682"/>
                <a:gd name="connsiteX27" fmla="*/ 253259 w 1880871"/>
                <a:gd name="connsiteY27" fmla="*/ 810712 h 1935682"/>
                <a:gd name="connsiteX28" fmla="*/ 254620 w 1880871"/>
                <a:gd name="connsiteY28" fmla="*/ 955287 h 1935682"/>
                <a:gd name="connsiteX29" fmla="*/ 279452 w 1880871"/>
                <a:gd name="connsiteY29" fmla="*/ 1120104 h 1935682"/>
                <a:gd name="connsiteX30" fmla="*/ 280813 w 1880871"/>
                <a:gd name="connsiteY30" fmla="*/ 1234404 h 1935682"/>
                <a:gd name="connsiteX31" fmla="*/ 295781 w 1880871"/>
                <a:gd name="connsiteY31" fmla="*/ 1316047 h 1935682"/>
                <a:gd name="connsiteX32" fmla="*/ 348848 w 1880871"/>
                <a:gd name="connsiteY32" fmla="*/ 1404493 h 1935682"/>
                <a:gd name="connsiteX33" fmla="*/ 322995 w 1880871"/>
                <a:gd name="connsiteY33" fmla="*/ 1487497 h 1935682"/>
                <a:gd name="connsiteX34" fmla="*/ 246454 w 1880871"/>
                <a:gd name="connsiteY34" fmla="*/ 1564887 h 1935682"/>
                <a:gd name="connsiteX35" fmla="*/ 33844 w 1880871"/>
                <a:gd name="connsiteY35" fmla="*/ 1508418 h 1935682"/>
                <a:gd name="connsiteX36" fmla="*/ 44218 w 1880871"/>
                <a:gd name="connsiteY36" fmla="*/ 1273355 h 1935682"/>
                <a:gd name="connsiteX37" fmla="*/ 31802 w 1880871"/>
                <a:gd name="connsiteY37" fmla="*/ 1155483 h 1935682"/>
                <a:gd name="connsiteX38" fmla="*/ 48810 w 1880871"/>
                <a:gd name="connsiteY38" fmla="*/ 1081493 h 1935682"/>
                <a:gd name="connsiteX39" fmla="*/ 65649 w 1880871"/>
                <a:gd name="connsiteY39" fmla="*/ 922801 h 1935682"/>
                <a:gd name="connsiteX40" fmla="*/ 58677 w 1880871"/>
                <a:gd name="connsiteY40" fmla="*/ 763768 h 1935682"/>
                <a:gd name="connsiteX41" fmla="*/ 103579 w 1880871"/>
                <a:gd name="connsiteY41" fmla="*/ 532445 h 1935682"/>
                <a:gd name="connsiteX42" fmla="*/ 159370 w 1880871"/>
                <a:gd name="connsiteY42" fmla="*/ 433284 h 1935682"/>
                <a:gd name="connsiteX43" fmla="*/ 300883 w 1880871"/>
                <a:gd name="connsiteY43" fmla="*/ 481929 h 1935682"/>
                <a:gd name="connsiteX44" fmla="*/ 471313 w 1880871"/>
                <a:gd name="connsiteY44" fmla="*/ 534997 h 1935682"/>
                <a:gd name="connsiteX45" fmla="*/ 625924 w 1880871"/>
                <a:gd name="connsiteY45" fmla="*/ 590956 h 1935682"/>
                <a:gd name="connsiteX46" fmla="*/ 757063 w 1880871"/>
                <a:gd name="connsiteY46" fmla="*/ 594868 h 1935682"/>
                <a:gd name="connsiteX47" fmla="*/ 867281 w 1880871"/>
                <a:gd name="connsiteY47" fmla="*/ 585343 h 1935682"/>
                <a:gd name="connsiteX48" fmla="*/ 992466 w 1880871"/>
                <a:gd name="connsiteY48" fmla="*/ 569015 h 1935682"/>
                <a:gd name="connsiteX49" fmla="*/ 1125306 w 1880871"/>
                <a:gd name="connsiteY49" fmla="*/ 511865 h 1935682"/>
                <a:gd name="connsiteX50" fmla="*/ 1245559 w 1880871"/>
                <a:gd name="connsiteY50" fmla="*/ 430222 h 1935682"/>
                <a:gd name="connsiteX51" fmla="*/ 1321759 w 1880871"/>
                <a:gd name="connsiteY51" fmla="*/ 375793 h 1935682"/>
                <a:gd name="connsiteX52" fmla="*/ 1387073 w 1880871"/>
                <a:gd name="connsiteY52" fmla="*/ 280543 h 1935682"/>
                <a:gd name="connsiteX53" fmla="*/ 1482323 w 1880871"/>
                <a:gd name="connsiteY53" fmla="*/ 175768 h 1935682"/>
                <a:gd name="connsiteX54" fmla="*/ 1574852 w 1880871"/>
                <a:gd name="connsiteY54" fmla="*/ 57386 h 1935682"/>
                <a:gd name="connsiteX55" fmla="*/ 1734056 w 1880871"/>
                <a:gd name="connsiteY55" fmla="*/ 111815 h 1935682"/>
                <a:gd name="connsiteX56" fmla="*/ 1739498 w 1880871"/>
                <a:gd name="connsiteY56" fmla="*/ 276461 h 1935682"/>
                <a:gd name="connsiteX57" fmla="*/ 1721809 w 1880871"/>
                <a:gd name="connsiteY57" fmla="*/ 411172 h 1935682"/>
                <a:gd name="connsiteX58" fmla="*/ 1695956 w 1880871"/>
                <a:gd name="connsiteY58" fmla="*/ 581261 h 1935682"/>
                <a:gd name="connsiteX59" fmla="*/ 1674184 w 1880871"/>
                <a:gd name="connsiteY59" fmla="*/ 684675 h 1935682"/>
                <a:gd name="connsiteX60" fmla="*/ 1653773 w 1880871"/>
                <a:gd name="connsiteY60" fmla="*/ 781286 h 1935682"/>
                <a:gd name="connsiteX61" fmla="*/ 1672484 w 1880871"/>
                <a:gd name="connsiteY61" fmla="*/ 870073 h 1935682"/>
                <a:gd name="connsiteX62" fmla="*/ 1720108 w 1880871"/>
                <a:gd name="connsiteY62" fmla="*/ 970085 h 1935682"/>
                <a:gd name="connsiteX63" fmla="*/ 1784402 w 1880871"/>
                <a:gd name="connsiteY63" fmla="*/ 1083195 h 1935682"/>
                <a:gd name="connsiteX64" fmla="*/ 1839170 w 1880871"/>
                <a:gd name="connsiteY64" fmla="*/ 1192733 h 1935682"/>
                <a:gd name="connsiteX65" fmla="*/ 1865365 w 1880871"/>
                <a:gd name="connsiteY65" fmla="*/ 1327273 h 1935682"/>
                <a:gd name="connsiteX66" fmla="*/ 1861792 w 1880871"/>
                <a:gd name="connsiteY66" fmla="*/ 1430857 h 1935682"/>
                <a:gd name="connsiteX67" fmla="*/ 1766543 w 1880871"/>
                <a:gd name="connsiteY67" fmla="*/ 1565399 h 1935682"/>
                <a:gd name="connsiteX68" fmla="*/ 1645099 w 1880871"/>
                <a:gd name="connsiteY68" fmla="*/ 1624929 h 1935682"/>
                <a:gd name="connsiteX69" fmla="*/ 1452218 w 1880871"/>
                <a:gd name="connsiteY69" fmla="*/ 1579686 h 1935682"/>
                <a:gd name="connsiteX70" fmla="*/ 1360539 w 1880871"/>
                <a:gd name="connsiteY70" fmla="*/ 1538014 h 1935682"/>
                <a:gd name="connsiteX71" fmla="*/ 1301008 w 1880871"/>
                <a:gd name="connsiteY71" fmla="*/ 1535632 h 1935682"/>
                <a:gd name="connsiteX72" fmla="*/ 1234334 w 1880871"/>
                <a:gd name="connsiteY72" fmla="*/ 1754706 h 1935682"/>
                <a:gd name="connsiteX73" fmla="*/ 1189089 w 1880871"/>
                <a:gd name="connsiteY73" fmla="*/ 1835671 h 1935682"/>
                <a:gd name="connsiteX74" fmla="*/ 1091458 w 1880871"/>
                <a:gd name="connsiteY74" fmla="*/ 1935682 h 1935682"/>
                <a:gd name="connsiteX75" fmla="*/ 1003012 w 1880871"/>
                <a:gd name="connsiteY75" fmla="*/ 1929219 h 1935682"/>
                <a:gd name="connsiteX76" fmla="*/ 1030567 w 1880871"/>
                <a:gd name="connsiteY76" fmla="*/ 1877171 h 1935682"/>
                <a:gd name="connsiteX0" fmla="*/ 1030567 w 1880871"/>
                <a:gd name="connsiteY0" fmla="*/ 1877171 h 1935682"/>
                <a:gd name="connsiteX1" fmla="*/ 1125816 w 1880871"/>
                <a:gd name="connsiteY1" fmla="*/ 1633093 h 1935682"/>
                <a:gd name="connsiteX2" fmla="*/ 1245559 w 1880871"/>
                <a:gd name="connsiteY2" fmla="*/ 1375918 h 1935682"/>
                <a:gd name="connsiteX3" fmla="*/ 1340809 w 1880871"/>
                <a:gd name="connsiteY3" fmla="*/ 1350065 h 1935682"/>
                <a:gd name="connsiteX4" fmla="*/ 1436741 w 1880871"/>
                <a:gd name="connsiteY4" fmla="*/ 1396328 h 1935682"/>
                <a:gd name="connsiteX5" fmla="*/ 1483854 w 1880871"/>
                <a:gd name="connsiteY5" fmla="*/ 1436301 h 1935682"/>
                <a:gd name="connsiteX6" fmla="*/ 1562606 w 1880871"/>
                <a:gd name="connsiteY6" fmla="*/ 1454840 h 1935682"/>
                <a:gd name="connsiteX7" fmla="*/ 1629281 w 1880871"/>
                <a:gd name="connsiteY7" fmla="*/ 1412658 h 1935682"/>
                <a:gd name="connsiteX8" fmla="*/ 1668741 w 1880871"/>
                <a:gd name="connsiteY8" fmla="*/ 1332375 h 1935682"/>
                <a:gd name="connsiteX9" fmla="*/ 1644248 w 1880871"/>
                <a:gd name="connsiteY9" fmla="*/ 1233043 h 1935682"/>
                <a:gd name="connsiteX10" fmla="*/ 1588459 w 1880871"/>
                <a:gd name="connsiteY10" fmla="*/ 1121465 h 1935682"/>
                <a:gd name="connsiteX11" fmla="*/ 1547638 w 1880871"/>
                <a:gd name="connsiteY11" fmla="*/ 1024854 h 1935682"/>
                <a:gd name="connsiteX12" fmla="*/ 1513620 w 1880871"/>
                <a:gd name="connsiteY12" fmla="*/ 918718 h 1935682"/>
                <a:gd name="connsiteX13" fmla="*/ 1510388 w 1880871"/>
                <a:gd name="connsiteY13" fmla="*/ 778055 h 1935682"/>
                <a:gd name="connsiteX14" fmla="*/ 1536922 w 1880871"/>
                <a:gd name="connsiteY14" fmla="*/ 578540 h 1935682"/>
                <a:gd name="connsiteX15" fmla="*/ 1557163 w 1880871"/>
                <a:gd name="connsiteY15" fmla="*/ 458797 h 1935682"/>
                <a:gd name="connsiteX16" fmla="*/ 1607509 w 1880871"/>
                <a:gd name="connsiteY16" fmla="*/ 324086 h 1935682"/>
                <a:gd name="connsiteX17" fmla="*/ 1543556 w 1880871"/>
                <a:gd name="connsiteY17" fmla="*/ 408450 h 1935682"/>
                <a:gd name="connsiteX18" fmla="*/ 1464634 w 1880871"/>
                <a:gd name="connsiteY18" fmla="*/ 514586 h 1935682"/>
                <a:gd name="connsiteX19" fmla="*/ 1389795 w 1880871"/>
                <a:gd name="connsiteY19" fmla="*/ 590786 h 1935682"/>
                <a:gd name="connsiteX20" fmla="*/ 1260527 w 1880871"/>
                <a:gd name="connsiteY20" fmla="*/ 643854 h 1935682"/>
                <a:gd name="connsiteX21" fmla="*/ 1080062 w 1880871"/>
                <a:gd name="connsiteY21" fmla="*/ 723796 h 1935682"/>
                <a:gd name="connsiteX22" fmla="*/ 926301 w 1880871"/>
                <a:gd name="connsiteY22" fmla="*/ 763936 h 1935682"/>
                <a:gd name="connsiteX23" fmla="*/ 746177 w 1880871"/>
                <a:gd name="connsiteY23" fmla="*/ 781286 h 1935682"/>
                <a:gd name="connsiteX24" fmla="*/ 608575 w 1880871"/>
                <a:gd name="connsiteY24" fmla="*/ 745567 h 1935682"/>
                <a:gd name="connsiteX25" fmla="*/ 475395 w 1880871"/>
                <a:gd name="connsiteY25" fmla="*/ 702365 h 1935682"/>
                <a:gd name="connsiteX26" fmla="*/ 231827 w 1880871"/>
                <a:gd name="connsiteY26" fmla="*/ 630247 h 1935682"/>
                <a:gd name="connsiteX27" fmla="*/ 253259 w 1880871"/>
                <a:gd name="connsiteY27" fmla="*/ 810712 h 1935682"/>
                <a:gd name="connsiteX28" fmla="*/ 254620 w 1880871"/>
                <a:gd name="connsiteY28" fmla="*/ 955287 h 1935682"/>
                <a:gd name="connsiteX29" fmla="*/ 279452 w 1880871"/>
                <a:gd name="connsiteY29" fmla="*/ 1120104 h 1935682"/>
                <a:gd name="connsiteX30" fmla="*/ 280813 w 1880871"/>
                <a:gd name="connsiteY30" fmla="*/ 1234404 h 1935682"/>
                <a:gd name="connsiteX31" fmla="*/ 295781 w 1880871"/>
                <a:gd name="connsiteY31" fmla="*/ 1316047 h 1935682"/>
                <a:gd name="connsiteX32" fmla="*/ 348848 w 1880871"/>
                <a:gd name="connsiteY32" fmla="*/ 1404493 h 1935682"/>
                <a:gd name="connsiteX33" fmla="*/ 322995 w 1880871"/>
                <a:gd name="connsiteY33" fmla="*/ 1487497 h 1935682"/>
                <a:gd name="connsiteX34" fmla="*/ 246454 w 1880871"/>
                <a:gd name="connsiteY34" fmla="*/ 1564887 h 1935682"/>
                <a:gd name="connsiteX35" fmla="*/ 33844 w 1880871"/>
                <a:gd name="connsiteY35" fmla="*/ 1508418 h 1935682"/>
                <a:gd name="connsiteX36" fmla="*/ 44218 w 1880871"/>
                <a:gd name="connsiteY36" fmla="*/ 1273355 h 1935682"/>
                <a:gd name="connsiteX37" fmla="*/ 31802 w 1880871"/>
                <a:gd name="connsiteY37" fmla="*/ 1155483 h 1935682"/>
                <a:gd name="connsiteX38" fmla="*/ 48810 w 1880871"/>
                <a:gd name="connsiteY38" fmla="*/ 1081493 h 1935682"/>
                <a:gd name="connsiteX39" fmla="*/ 65649 w 1880871"/>
                <a:gd name="connsiteY39" fmla="*/ 922801 h 1935682"/>
                <a:gd name="connsiteX40" fmla="*/ 58677 w 1880871"/>
                <a:gd name="connsiteY40" fmla="*/ 763768 h 1935682"/>
                <a:gd name="connsiteX41" fmla="*/ 103579 w 1880871"/>
                <a:gd name="connsiteY41" fmla="*/ 532445 h 1935682"/>
                <a:gd name="connsiteX42" fmla="*/ 159370 w 1880871"/>
                <a:gd name="connsiteY42" fmla="*/ 433284 h 1935682"/>
                <a:gd name="connsiteX43" fmla="*/ 300883 w 1880871"/>
                <a:gd name="connsiteY43" fmla="*/ 481929 h 1935682"/>
                <a:gd name="connsiteX44" fmla="*/ 471313 w 1880871"/>
                <a:gd name="connsiteY44" fmla="*/ 534997 h 1935682"/>
                <a:gd name="connsiteX45" fmla="*/ 625924 w 1880871"/>
                <a:gd name="connsiteY45" fmla="*/ 590956 h 1935682"/>
                <a:gd name="connsiteX46" fmla="*/ 757063 w 1880871"/>
                <a:gd name="connsiteY46" fmla="*/ 594868 h 1935682"/>
                <a:gd name="connsiteX47" fmla="*/ 867281 w 1880871"/>
                <a:gd name="connsiteY47" fmla="*/ 585343 h 1935682"/>
                <a:gd name="connsiteX48" fmla="*/ 992466 w 1880871"/>
                <a:gd name="connsiteY48" fmla="*/ 569015 h 1935682"/>
                <a:gd name="connsiteX49" fmla="*/ 1125306 w 1880871"/>
                <a:gd name="connsiteY49" fmla="*/ 511865 h 1935682"/>
                <a:gd name="connsiteX50" fmla="*/ 1245559 w 1880871"/>
                <a:gd name="connsiteY50" fmla="*/ 430222 h 1935682"/>
                <a:gd name="connsiteX51" fmla="*/ 1321759 w 1880871"/>
                <a:gd name="connsiteY51" fmla="*/ 375793 h 1935682"/>
                <a:gd name="connsiteX52" fmla="*/ 1387073 w 1880871"/>
                <a:gd name="connsiteY52" fmla="*/ 280543 h 1935682"/>
                <a:gd name="connsiteX53" fmla="*/ 1482323 w 1880871"/>
                <a:gd name="connsiteY53" fmla="*/ 175768 h 1935682"/>
                <a:gd name="connsiteX54" fmla="*/ 1574852 w 1880871"/>
                <a:gd name="connsiteY54" fmla="*/ 57386 h 1935682"/>
                <a:gd name="connsiteX55" fmla="*/ 1734056 w 1880871"/>
                <a:gd name="connsiteY55" fmla="*/ 111815 h 1935682"/>
                <a:gd name="connsiteX56" fmla="*/ 1739498 w 1880871"/>
                <a:gd name="connsiteY56" fmla="*/ 276461 h 1935682"/>
                <a:gd name="connsiteX57" fmla="*/ 1721809 w 1880871"/>
                <a:gd name="connsiteY57" fmla="*/ 411172 h 1935682"/>
                <a:gd name="connsiteX58" fmla="*/ 1695956 w 1880871"/>
                <a:gd name="connsiteY58" fmla="*/ 581261 h 1935682"/>
                <a:gd name="connsiteX59" fmla="*/ 1674184 w 1880871"/>
                <a:gd name="connsiteY59" fmla="*/ 684675 h 1935682"/>
                <a:gd name="connsiteX60" fmla="*/ 1653773 w 1880871"/>
                <a:gd name="connsiteY60" fmla="*/ 781286 h 1935682"/>
                <a:gd name="connsiteX61" fmla="*/ 1672484 w 1880871"/>
                <a:gd name="connsiteY61" fmla="*/ 870073 h 1935682"/>
                <a:gd name="connsiteX62" fmla="*/ 1720108 w 1880871"/>
                <a:gd name="connsiteY62" fmla="*/ 970085 h 1935682"/>
                <a:gd name="connsiteX63" fmla="*/ 1784402 w 1880871"/>
                <a:gd name="connsiteY63" fmla="*/ 1083195 h 1935682"/>
                <a:gd name="connsiteX64" fmla="*/ 1839170 w 1880871"/>
                <a:gd name="connsiteY64" fmla="*/ 1192733 h 1935682"/>
                <a:gd name="connsiteX65" fmla="*/ 1865365 w 1880871"/>
                <a:gd name="connsiteY65" fmla="*/ 1327273 h 1935682"/>
                <a:gd name="connsiteX66" fmla="*/ 1861792 w 1880871"/>
                <a:gd name="connsiteY66" fmla="*/ 1430857 h 1935682"/>
                <a:gd name="connsiteX67" fmla="*/ 1766543 w 1880871"/>
                <a:gd name="connsiteY67" fmla="*/ 1565399 h 1935682"/>
                <a:gd name="connsiteX68" fmla="*/ 1645099 w 1880871"/>
                <a:gd name="connsiteY68" fmla="*/ 1624929 h 1935682"/>
                <a:gd name="connsiteX69" fmla="*/ 1452218 w 1880871"/>
                <a:gd name="connsiteY69" fmla="*/ 1579686 h 1935682"/>
                <a:gd name="connsiteX70" fmla="*/ 1360539 w 1880871"/>
                <a:gd name="connsiteY70" fmla="*/ 1538014 h 1935682"/>
                <a:gd name="connsiteX71" fmla="*/ 1301008 w 1880871"/>
                <a:gd name="connsiteY71" fmla="*/ 1535632 h 1935682"/>
                <a:gd name="connsiteX72" fmla="*/ 1234334 w 1880871"/>
                <a:gd name="connsiteY72" fmla="*/ 1754706 h 1935682"/>
                <a:gd name="connsiteX73" fmla="*/ 1189089 w 1880871"/>
                <a:gd name="connsiteY73" fmla="*/ 1835671 h 1935682"/>
                <a:gd name="connsiteX74" fmla="*/ 1091458 w 1880871"/>
                <a:gd name="connsiteY74" fmla="*/ 1935682 h 1935682"/>
                <a:gd name="connsiteX75" fmla="*/ 1003012 w 1880871"/>
                <a:gd name="connsiteY75" fmla="*/ 1929219 h 1935682"/>
                <a:gd name="connsiteX76" fmla="*/ 1030567 w 1880871"/>
                <a:gd name="connsiteY76" fmla="*/ 1877171 h 1935682"/>
                <a:gd name="connsiteX0" fmla="*/ 1030567 w 1880871"/>
                <a:gd name="connsiteY0" fmla="*/ 1877171 h 1935682"/>
                <a:gd name="connsiteX1" fmla="*/ 1125816 w 1880871"/>
                <a:gd name="connsiteY1" fmla="*/ 1633093 h 1935682"/>
                <a:gd name="connsiteX2" fmla="*/ 1245559 w 1880871"/>
                <a:gd name="connsiteY2" fmla="*/ 1375918 h 1935682"/>
                <a:gd name="connsiteX3" fmla="*/ 1340809 w 1880871"/>
                <a:gd name="connsiteY3" fmla="*/ 1350065 h 1935682"/>
                <a:gd name="connsiteX4" fmla="*/ 1436741 w 1880871"/>
                <a:gd name="connsiteY4" fmla="*/ 1396328 h 1935682"/>
                <a:gd name="connsiteX5" fmla="*/ 1483854 w 1880871"/>
                <a:gd name="connsiteY5" fmla="*/ 1436301 h 1935682"/>
                <a:gd name="connsiteX6" fmla="*/ 1562606 w 1880871"/>
                <a:gd name="connsiteY6" fmla="*/ 1454840 h 1935682"/>
                <a:gd name="connsiteX7" fmla="*/ 1629281 w 1880871"/>
                <a:gd name="connsiteY7" fmla="*/ 1412658 h 1935682"/>
                <a:gd name="connsiteX8" fmla="*/ 1668741 w 1880871"/>
                <a:gd name="connsiteY8" fmla="*/ 1332375 h 1935682"/>
                <a:gd name="connsiteX9" fmla="*/ 1644248 w 1880871"/>
                <a:gd name="connsiteY9" fmla="*/ 1233043 h 1935682"/>
                <a:gd name="connsiteX10" fmla="*/ 1588459 w 1880871"/>
                <a:gd name="connsiteY10" fmla="*/ 1121465 h 1935682"/>
                <a:gd name="connsiteX11" fmla="*/ 1547638 w 1880871"/>
                <a:gd name="connsiteY11" fmla="*/ 1024854 h 1935682"/>
                <a:gd name="connsiteX12" fmla="*/ 1513620 w 1880871"/>
                <a:gd name="connsiteY12" fmla="*/ 918718 h 1935682"/>
                <a:gd name="connsiteX13" fmla="*/ 1510388 w 1880871"/>
                <a:gd name="connsiteY13" fmla="*/ 778055 h 1935682"/>
                <a:gd name="connsiteX14" fmla="*/ 1536922 w 1880871"/>
                <a:gd name="connsiteY14" fmla="*/ 578540 h 1935682"/>
                <a:gd name="connsiteX15" fmla="*/ 1557163 w 1880871"/>
                <a:gd name="connsiteY15" fmla="*/ 458797 h 1935682"/>
                <a:gd name="connsiteX16" fmla="*/ 1607509 w 1880871"/>
                <a:gd name="connsiteY16" fmla="*/ 324086 h 1935682"/>
                <a:gd name="connsiteX17" fmla="*/ 1543556 w 1880871"/>
                <a:gd name="connsiteY17" fmla="*/ 408450 h 1935682"/>
                <a:gd name="connsiteX18" fmla="*/ 1464634 w 1880871"/>
                <a:gd name="connsiteY18" fmla="*/ 514586 h 1935682"/>
                <a:gd name="connsiteX19" fmla="*/ 1389795 w 1880871"/>
                <a:gd name="connsiteY19" fmla="*/ 590786 h 1935682"/>
                <a:gd name="connsiteX20" fmla="*/ 1260527 w 1880871"/>
                <a:gd name="connsiteY20" fmla="*/ 643854 h 1935682"/>
                <a:gd name="connsiteX21" fmla="*/ 1080062 w 1880871"/>
                <a:gd name="connsiteY21" fmla="*/ 723796 h 1935682"/>
                <a:gd name="connsiteX22" fmla="*/ 926301 w 1880871"/>
                <a:gd name="connsiteY22" fmla="*/ 763936 h 1935682"/>
                <a:gd name="connsiteX23" fmla="*/ 746177 w 1880871"/>
                <a:gd name="connsiteY23" fmla="*/ 781286 h 1935682"/>
                <a:gd name="connsiteX24" fmla="*/ 608575 w 1880871"/>
                <a:gd name="connsiteY24" fmla="*/ 745567 h 1935682"/>
                <a:gd name="connsiteX25" fmla="*/ 475395 w 1880871"/>
                <a:gd name="connsiteY25" fmla="*/ 702365 h 1935682"/>
                <a:gd name="connsiteX26" fmla="*/ 231827 w 1880871"/>
                <a:gd name="connsiteY26" fmla="*/ 630247 h 1935682"/>
                <a:gd name="connsiteX27" fmla="*/ 253259 w 1880871"/>
                <a:gd name="connsiteY27" fmla="*/ 810712 h 1935682"/>
                <a:gd name="connsiteX28" fmla="*/ 254620 w 1880871"/>
                <a:gd name="connsiteY28" fmla="*/ 955287 h 1935682"/>
                <a:gd name="connsiteX29" fmla="*/ 279452 w 1880871"/>
                <a:gd name="connsiteY29" fmla="*/ 1120104 h 1935682"/>
                <a:gd name="connsiteX30" fmla="*/ 280813 w 1880871"/>
                <a:gd name="connsiteY30" fmla="*/ 1234404 h 1935682"/>
                <a:gd name="connsiteX31" fmla="*/ 295781 w 1880871"/>
                <a:gd name="connsiteY31" fmla="*/ 1316047 h 1935682"/>
                <a:gd name="connsiteX32" fmla="*/ 348848 w 1880871"/>
                <a:gd name="connsiteY32" fmla="*/ 1404493 h 1935682"/>
                <a:gd name="connsiteX33" fmla="*/ 322995 w 1880871"/>
                <a:gd name="connsiteY33" fmla="*/ 1487497 h 1935682"/>
                <a:gd name="connsiteX34" fmla="*/ 246454 w 1880871"/>
                <a:gd name="connsiteY34" fmla="*/ 1564887 h 1935682"/>
                <a:gd name="connsiteX35" fmla="*/ 33844 w 1880871"/>
                <a:gd name="connsiteY35" fmla="*/ 1508418 h 1935682"/>
                <a:gd name="connsiteX36" fmla="*/ 44218 w 1880871"/>
                <a:gd name="connsiteY36" fmla="*/ 1273355 h 1935682"/>
                <a:gd name="connsiteX37" fmla="*/ 31802 w 1880871"/>
                <a:gd name="connsiteY37" fmla="*/ 1155483 h 1935682"/>
                <a:gd name="connsiteX38" fmla="*/ 48810 w 1880871"/>
                <a:gd name="connsiteY38" fmla="*/ 1081493 h 1935682"/>
                <a:gd name="connsiteX39" fmla="*/ 65649 w 1880871"/>
                <a:gd name="connsiteY39" fmla="*/ 922801 h 1935682"/>
                <a:gd name="connsiteX40" fmla="*/ 58677 w 1880871"/>
                <a:gd name="connsiteY40" fmla="*/ 763768 h 1935682"/>
                <a:gd name="connsiteX41" fmla="*/ 103579 w 1880871"/>
                <a:gd name="connsiteY41" fmla="*/ 532445 h 1935682"/>
                <a:gd name="connsiteX42" fmla="*/ 159370 w 1880871"/>
                <a:gd name="connsiteY42" fmla="*/ 433284 h 1935682"/>
                <a:gd name="connsiteX43" fmla="*/ 300883 w 1880871"/>
                <a:gd name="connsiteY43" fmla="*/ 481929 h 1935682"/>
                <a:gd name="connsiteX44" fmla="*/ 471313 w 1880871"/>
                <a:gd name="connsiteY44" fmla="*/ 534997 h 1935682"/>
                <a:gd name="connsiteX45" fmla="*/ 625924 w 1880871"/>
                <a:gd name="connsiteY45" fmla="*/ 590956 h 1935682"/>
                <a:gd name="connsiteX46" fmla="*/ 757063 w 1880871"/>
                <a:gd name="connsiteY46" fmla="*/ 594868 h 1935682"/>
                <a:gd name="connsiteX47" fmla="*/ 867281 w 1880871"/>
                <a:gd name="connsiteY47" fmla="*/ 585343 h 1935682"/>
                <a:gd name="connsiteX48" fmla="*/ 992466 w 1880871"/>
                <a:gd name="connsiteY48" fmla="*/ 569015 h 1935682"/>
                <a:gd name="connsiteX49" fmla="*/ 1125306 w 1880871"/>
                <a:gd name="connsiteY49" fmla="*/ 511865 h 1935682"/>
                <a:gd name="connsiteX50" fmla="*/ 1245559 w 1880871"/>
                <a:gd name="connsiteY50" fmla="*/ 430222 h 1935682"/>
                <a:gd name="connsiteX51" fmla="*/ 1321759 w 1880871"/>
                <a:gd name="connsiteY51" fmla="*/ 375793 h 1935682"/>
                <a:gd name="connsiteX52" fmla="*/ 1387073 w 1880871"/>
                <a:gd name="connsiteY52" fmla="*/ 280543 h 1935682"/>
                <a:gd name="connsiteX53" fmla="*/ 1482323 w 1880871"/>
                <a:gd name="connsiteY53" fmla="*/ 175768 h 1935682"/>
                <a:gd name="connsiteX54" fmla="*/ 1574852 w 1880871"/>
                <a:gd name="connsiteY54" fmla="*/ 57386 h 1935682"/>
                <a:gd name="connsiteX55" fmla="*/ 1734056 w 1880871"/>
                <a:gd name="connsiteY55" fmla="*/ 111815 h 1935682"/>
                <a:gd name="connsiteX56" fmla="*/ 1739498 w 1880871"/>
                <a:gd name="connsiteY56" fmla="*/ 276461 h 1935682"/>
                <a:gd name="connsiteX57" fmla="*/ 1721809 w 1880871"/>
                <a:gd name="connsiteY57" fmla="*/ 411172 h 1935682"/>
                <a:gd name="connsiteX58" fmla="*/ 1695956 w 1880871"/>
                <a:gd name="connsiteY58" fmla="*/ 581261 h 1935682"/>
                <a:gd name="connsiteX59" fmla="*/ 1674184 w 1880871"/>
                <a:gd name="connsiteY59" fmla="*/ 684675 h 1935682"/>
                <a:gd name="connsiteX60" fmla="*/ 1653773 w 1880871"/>
                <a:gd name="connsiteY60" fmla="*/ 781286 h 1935682"/>
                <a:gd name="connsiteX61" fmla="*/ 1672484 w 1880871"/>
                <a:gd name="connsiteY61" fmla="*/ 870073 h 1935682"/>
                <a:gd name="connsiteX62" fmla="*/ 1720108 w 1880871"/>
                <a:gd name="connsiteY62" fmla="*/ 970085 h 1935682"/>
                <a:gd name="connsiteX63" fmla="*/ 1784402 w 1880871"/>
                <a:gd name="connsiteY63" fmla="*/ 1083195 h 1935682"/>
                <a:gd name="connsiteX64" fmla="*/ 1839170 w 1880871"/>
                <a:gd name="connsiteY64" fmla="*/ 1192733 h 1935682"/>
                <a:gd name="connsiteX65" fmla="*/ 1865365 w 1880871"/>
                <a:gd name="connsiteY65" fmla="*/ 1327273 h 1935682"/>
                <a:gd name="connsiteX66" fmla="*/ 1861792 w 1880871"/>
                <a:gd name="connsiteY66" fmla="*/ 1430857 h 1935682"/>
                <a:gd name="connsiteX67" fmla="*/ 1766543 w 1880871"/>
                <a:gd name="connsiteY67" fmla="*/ 1565399 h 1935682"/>
                <a:gd name="connsiteX68" fmla="*/ 1645099 w 1880871"/>
                <a:gd name="connsiteY68" fmla="*/ 1624929 h 1935682"/>
                <a:gd name="connsiteX69" fmla="*/ 1452218 w 1880871"/>
                <a:gd name="connsiteY69" fmla="*/ 1579686 h 1935682"/>
                <a:gd name="connsiteX70" fmla="*/ 1360539 w 1880871"/>
                <a:gd name="connsiteY70" fmla="*/ 1538014 h 1935682"/>
                <a:gd name="connsiteX71" fmla="*/ 1301008 w 1880871"/>
                <a:gd name="connsiteY71" fmla="*/ 1535632 h 1935682"/>
                <a:gd name="connsiteX72" fmla="*/ 1234334 w 1880871"/>
                <a:gd name="connsiteY72" fmla="*/ 1754706 h 1935682"/>
                <a:gd name="connsiteX73" fmla="*/ 1189089 w 1880871"/>
                <a:gd name="connsiteY73" fmla="*/ 1835671 h 1935682"/>
                <a:gd name="connsiteX74" fmla="*/ 1091458 w 1880871"/>
                <a:gd name="connsiteY74" fmla="*/ 1935682 h 1935682"/>
                <a:gd name="connsiteX75" fmla="*/ 1003012 w 1880871"/>
                <a:gd name="connsiteY75" fmla="*/ 1929219 h 1935682"/>
                <a:gd name="connsiteX76" fmla="*/ 1030567 w 1880871"/>
                <a:gd name="connsiteY76" fmla="*/ 1877171 h 1935682"/>
                <a:gd name="connsiteX0" fmla="*/ 1030567 w 1880871"/>
                <a:gd name="connsiteY0" fmla="*/ 1877171 h 1935682"/>
                <a:gd name="connsiteX1" fmla="*/ 1125816 w 1880871"/>
                <a:gd name="connsiteY1" fmla="*/ 1633093 h 1935682"/>
                <a:gd name="connsiteX2" fmla="*/ 1245559 w 1880871"/>
                <a:gd name="connsiteY2" fmla="*/ 1375918 h 1935682"/>
                <a:gd name="connsiteX3" fmla="*/ 1340809 w 1880871"/>
                <a:gd name="connsiteY3" fmla="*/ 1350065 h 1935682"/>
                <a:gd name="connsiteX4" fmla="*/ 1436741 w 1880871"/>
                <a:gd name="connsiteY4" fmla="*/ 1396328 h 1935682"/>
                <a:gd name="connsiteX5" fmla="*/ 1483854 w 1880871"/>
                <a:gd name="connsiteY5" fmla="*/ 1436301 h 1935682"/>
                <a:gd name="connsiteX6" fmla="*/ 1562606 w 1880871"/>
                <a:gd name="connsiteY6" fmla="*/ 1454840 h 1935682"/>
                <a:gd name="connsiteX7" fmla="*/ 1629281 w 1880871"/>
                <a:gd name="connsiteY7" fmla="*/ 1412658 h 1935682"/>
                <a:gd name="connsiteX8" fmla="*/ 1668741 w 1880871"/>
                <a:gd name="connsiteY8" fmla="*/ 1332375 h 1935682"/>
                <a:gd name="connsiteX9" fmla="*/ 1644248 w 1880871"/>
                <a:gd name="connsiteY9" fmla="*/ 1233043 h 1935682"/>
                <a:gd name="connsiteX10" fmla="*/ 1588459 w 1880871"/>
                <a:gd name="connsiteY10" fmla="*/ 1121465 h 1935682"/>
                <a:gd name="connsiteX11" fmla="*/ 1547638 w 1880871"/>
                <a:gd name="connsiteY11" fmla="*/ 1024854 h 1935682"/>
                <a:gd name="connsiteX12" fmla="*/ 1513620 w 1880871"/>
                <a:gd name="connsiteY12" fmla="*/ 918718 h 1935682"/>
                <a:gd name="connsiteX13" fmla="*/ 1510388 w 1880871"/>
                <a:gd name="connsiteY13" fmla="*/ 778055 h 1935682"/>
                <a:gd name="connsiteX14" fmla="*/ 1536922 w 1880871"/>
                <a:gd name="connsiteY14" fmla="*/ 578540 h 1935682"/>
                <a:gd name="connsiteX15" fmla="*/ 1557163 w 1880871"/>
                <a:gd name="connsiteY15" fmla="*/ 458797 h 1935682"/>
                <a:gd name="connsiteX16" fmla="*/ 1607509 w 1880871"/>
                <a:gd name="connsiteY16" fmla="*/ 324086 h 1935682"/>
                <a:gd name="connsiteX17" fmla="*/ 1543556 w 1880871"/>
                <a:gd name="connsiteY17" fmla="*/ 408450 h 1935682"/>
                <a:gd name="connsiteX18" fmla="*/ 1464634 w 1880871"/>
                <a:gd name="connsiteY18" fmla="*/ 514586 h 1935682"/>
                <a:gd name="connsiteX19" fmla="*/ 1389795 w 1880871"/>
                <a:gd name="connsiteY19" fmla="*/ 590786 h 1935682"/>
                <a:gd name="connsiteX20" fmla="*/ 1260527 w 1880871"/>
                <a:gd name="connsiteY20" fmla="*/ 643854 h 1935682"/>
                <a:gd name="connsiteX21" fmla="*/ 1080062 w 1880871"/>
                <a:gd name="connsiteY21" fmla="*/ 723796 h 1935682"/>
                <a:gd name="connsiteX22" fmla="*/ 926301 w 1880871"/>
                <a:gd name="connsiteY22" fmla="*/ 763936 h 1935682"/>
                <a:gd name="connsiteX23" fmla="*/ 746177 w 1880871"/>
                <a:gd name="connsiteY23" fmla="*/ 781286 h 1935682"/>
                <a:gd name="connsiteX24" fmla="*/ 608575 w 1880871"/>
                <a:gd name="connsiteY24" fmla="*/ 745567 h 1935682"/>
                <a:gd name="connsiteX25" fmla="*/ 475395 w 1880871"/>
                <a:gd name="connsiteY25" fmla="*/ 702365 h 1935682"/>
                <a:gd name="connsiteX26" fmla="*/ 231827 w 1880871"/>
                <a:gd name="connsiteY26" fmla="*/ 630247 h 1935682"/>
                <a:gd name="connsiteX27" fmla="*/ 253259 w 1880871"/>
                <a:gd name="connsiteY27" fmla="*/ 810712 h 1935682"/>
                <a:gd name="connsiteX28" fmla="*/ 254620 w 1880871"/>
                <a:gd name="connsiteY28" fmla="*/ 955287 h 1935682"/>
                <a:gd name="connsiteX29" fmla="*/ 279452 w 1880871"/>
                <a:gd name="connsiteY29" fmla="*/ 1120104 h 1935682"/>
                <a:gd name="connsiteX30" fmla="*/ 280813 w 1880871"/>
                <a:gd name="connsiteY30" fmla="*/ 1234404 h 1935682"/>
                <a:gd name="connsiteX31" fmla="*/ 295781 w 1880871"/>
                <a:gd name="connsiteY31" fmla="*/ 1316047 h 1935682"/>
                <a:gd name="connsiteX32" fmla="*/ 348848 w 1880871"/>
                <a:gd name="connsiteY32" fmla="*/ 1404493 h 1935682"/>
                <a:gd name="connsiteX33" fmla="*/ 322995 w 1880871"/>
                <a:gd name="connsiteY33" fmla="*/ 1487497 h 1935682"/>
                <a:gd name="connsiteX34" fmla="*/ 246454 w 1880871"/>
                <a:gd name="connsiteY34" fmla="*/ 1564887 h 1935682"/>
                <a:gd name="connsiteX35" fmla="*/ 33844 w 1880871"/>
                <a:gd name="connsiteY35" fmla="*/ 1508418 h 1935682"/>
                <a:gd name="connsiteX36" fmla="*/ 44218 w 1880871"/>
                <a:gd name="connsiteY36" fmla="*/ 1273355 h 1935682"/>
                <a:gd name="connsiteX37" fmla="*/ 31802 w 1880871"/>
                <a:gd name="connsiteY37" fmla="*/ 1155483 h 1935682"/>
                <a:gd name="connsiteX38" fmla="*/ 48810 w 1880871"/>
                <a:gd name="connsiteY38" fmla="*/ 1081493 h 1935682"/>
                <a:gd name="connsiteX39" fmla="*/ 65649 w 1880871"/>
                <a:gd name="connsiteY39" fmla="*/ 922801 h 1935682"/>
                <a:gd name="connsiteX40" fmla="*/ 58677 w 1880871"/>
                <a:gd name="connsiteY40" fmla="*/ 763768 h 1935682"/>
                <a:gd name="connsiteX41" fmla="*/ 103579 w 1880871"/>
                <a:gd name="connsiteY41" fmla="*/ 532445 h 1935682"/>
                <a:gd name="connsiteX42" fmla="*/ 159370 w 1880871"/>
                <a:gd name="connsiteY42" fmla="*/ 433284 h 1935682"/>
                <a:gd name="connsiteX43" fmla="*/ 300883 w 1880871"/>
                <a:gd name="connsiteY43" fmla="*/ 481929 h 1935682"/>
                <a:gd name="connsiteX44" fmla="*/ 471313 w 1880871"/>
                <a:gd name="connsiteY44" fmla="*/ 534997 h 1935682"/>
                <a:gd name="connsiteX45" fmla="*/ 625924 w 1880871"/>
                <a:gd name="connsiteY45" fmla="*/ 590956 h 1935682"/>
                <a:gd name="connsiteX46" fmla="*/ 757063 w 1880871"/>
                <a:gd name="connsiteY46" fmla="*/ 594868 h 1935682"/>
                <a:gd name="connsiteX47" fmla="*/ 867281 w 1880871"/>
                <a:gd name="connsiteY47" fmla="*/ 585343 h 1935682"/>
                <a:gd name="connsiteX48" fmla="*/ 992466 w 1880871"/>
                <a:gd name="connsiteY48" fmla="*/ 569015 h 1935682"/>
                <a:gd name="connsiteX49" fmla="*/ 1125306 w 1880871"/>
                <a:gd name="connsiteY49" fmla="*/ 511865 h 1935682"/>
                <a:gd name="connsiteX50" fmla="*/ 1245559 w 1880871"/>
                <a:gd name="connsiteY50" fmla="*/ 430222 h 1935682"/>
                <a:gd name="connsiteX51" fmla="*/ 1321759 w 1880871"/>
                <a:gd name="connsiteY51" fmla="*/ 375793 h 1935682"/>
                <a:gd name="connsiteX52" fmla="*/ 1387073 w 1880871"/>
                <a:gd name="connsiteY52" fmla="*/ 280543 h 1935682"/>
                <a:gd name="connsiteX53" fmla="*/ 1482323 w 1880871"/>
                <a:gd name="connsiteY53" fmla="*/ 175768 h 1935682"/>
                <a:gd name="connsiteX54" fmla="*/ 1574852 w 1880871"/>
                <a:gd name="connsiteY54" fmla="*/ 57386 h 1935682"/>
                <a:gd name="connsiteX55" fmla="*/ 1734056 w 1880871"/>
                <a:gd name="connsiteY55" fmla="*/ 111815 h 1935682"/>
                <a:gd name="connsiteX56" fmla="*/ 1743070 w 1880871"/>
                <a:gd name="connsiteY56" fmla="*/ 274079 h 1935682"/>
                <a:gd name="connsiteX57" fmla="*/ 1721809 w 1880871"/>
                <a:gd name="connsiteY57" fmla="*/ 411172 h 1935682"/>
                <a:gd name="connsiteX58" fmla="*/ 1695956 w 1880871"/>
                <a:gd name="connsiteY58" fmla="*/ 581261 h 1935682"/>
                <a:gd name="connsiteX59" fmla="*/ 1674184 w 1880871"/>
                <a:gd name="connsiteY59" fmla="*/ 684675 h 1935682"/>
                <a:gd name="connsiteX60" fmla="*/ 1653773 w 1880871"/>
                <a:gd name="connsiteY60" fmla="*/ 781286 h 1935682"/>
                <a:gd name="connsiteX61" fmla="*/ 1672484 w 1880871"/>
                <a:gd name="connsiteY61" fmla="*/ 870073 h 1935682"/>
                <a:gd name="connsiteX62" fmla="*/ 1720108 w 1880871"/>
                <a:gd name="connsiteY62" fmla="*/ 970085 h 1935682"/>
                <a:gd name="connsiteX63" fmla="*/ 1784402 w 1880871"/>
                <a:gd name="connsiteY63" fmla="*/ 1083195 h 1935682"/>
                <a:gd name="connsiteX64" fmla="*/ 1839170 w 1880871"/>
                <a:gd name="connsiteY64" fmla="*/ 1192733 h 1935682"/>
                <a:gd name="connsiteX65" fmla="*/ 1865365 w 1880871"/>
                <a:gd name="connsiteY65" fmla="*/ 1327273 h 1935682"/>
                <a:gd name="connsiteX66" fmla="*/ 1861792 w 1880871"/>
                <a:gd name="connsiteY66" fmla="*/ 1430857 h 1935682"/>
                <a:gd name="connsiteX67" fmla="*/ 1766543 w 1880871"/>
                <a:gd name="connsiteY67" fmla="*/ 1565399 h 1935682"/>
                <a:gd name="connsiteX68" fmla="*/ 1645099 w 1880871"/>
                <a:gd name="connsiteY68" fmla="*/ 1624929 h 1935682"/>
                <a:gd name="connsiteX69" fmla="*/ 1452218 w 1880871"/>
                <a:gd name="connsiteY69" fmla="*/ 1579686 h 1935682"/>
                <a:gd name="connsiteX70" fmla="*/ 1360539 w 1880871"/>
                <a:gd name="connsiteY70" fmla="*/ 1538014 h 1935682"/>
                <a:gd name="connsiteX71" fmla="*/ 1301008 w 1880871"/>
                <a:gd name="connsiteY71" fmla="*/ 1535632 h 1935682"/>
                <a:gd name="connsiteX72" fmla="*/ 1234334 w 1880871"/>
                <a:gd name="connsiteY72" fmla="*/ 1754706 h 1935682"/>
                <a:gd name="connsiteX73" fmla="*/ 1189089 w 1880871"/>
                <a:gd name="connsiteY73" fmla="*/ 1835671 h 1935682"/>
                <a:gd name="connsiteX74" fmla="*/ 1091458 w 1880871"/>
                <a:gd name="connsiteY74" fmla="*/ 1935682 h 1935682"/>
                <a:gd name="connsiteX75" fmla="*/ 1003012 w 1880871"/>
                <a:gd name="connsiteY75" fmla="*/ 1929219 h 1935682"/>
                <a:gd name="connsiteX76" fmla="*/ 1030567 w 1880871"/>
                <a:gd name="connsiteY76" fmla="*/ 1877171 h 1935682"/>
                <a:gd name="connsiteX0" fmla="*/ 1030567 w 1880871"/>
                <a:gd name="connsiteY0" fmla="*/ 1877171 h 1935682"/>
                <a:gd name="connsiteX1" fmla="*/ 1125816 w 1880871"/>
                <a:gd name="connsiteY1" fmla="*/ 1633093 h 1935682"/>
                <a:gd name="connsiteX2" fmla="*/ 1245559 w 1880871"/>
                <a:gd name="connsiteY2" fmla="*/ 1375918 h 1935682"/>
                <a:gd name="connsiteX3" fmla="*/ 1340809 w 1880871"/>
                <a:gd name="connsiteY3" fmla="*/ 1350065 h 1935682"/>
                <a:gd name="connsiteX4" fmla="*/ 1436741 w 1880871"/>
                <a:gd name="connsiteY4" fmla="*/ 1396328 h 1935682"/>
                <a:gd name="connsiteX5" fmla="*/ 1483854 w 1880871"/>
                <a:gd name="connsiteY5" fmla="*/ 1436301 h 1935682"/>
                <a:gd name="connsiteX6" fmla="*/ 1562606 w 1880871"/>
                <a:gd name="connsiteY6" fmla="*/ 1454840 h 1935682"/>
                <a:gd name="connsiteX7" fmla="*/ 1629281 w 1880871"/>
                <a:gd name="connsiteY7" fmla="*/ 1412658 h 1935682"/>
                <a:gd name="connsiteX8" fmla="*/ 1668741 w 1880871"/>
                <a:gd name="connsiteY8" fmla="*/ 1332375 h 1935682"/>
                <a:gd name="connsiteX9" fmla="*/ 1644248 w 1880871"/>
                <a:gd name="connsiteY9" fmla="*/ 1233043 h 1935682"/>
                <a:gd name="connsiteX10" fmla="*/ 1588459 w 1880871"/>
                <a:gd name="connsiteY10" fmla="*/ 1121465 h 1935682"/>
                <a:gd name="connsiteX11" fmla="*/ 1547638 w 1880871"/>
                <a:gd name="connsiteY11" fmla="*/ 1024854 h 1935682"/>
                <a:gd name="connsiteX12" fmla="*/ 1513620 w 1880871"/>
                <a:gd name="connsiteY12" fmla="*/ 918718 h 1935682"/>
                <a:gd name="connsiteX13" fmla="*/ 1510388 w 1880871"/>
                <a:gd name="connsiteY13" fmla="*/ 778055 h 1935682"/>
                <a:gd name="connsiteX14" fmla="*/ 1536922 w 1880871"/>
                <a:gd name="connsiteY14" fmla="*/ 578540 h 1935682"/>
                <a:gd name="connsiteX15" fmla="*/ 1557163 w 1880871"/>
                <a:gd name="connsiteY15" fmla="*/ 458797 h 1935682"/>
                <a:gd name="connsiteX16" fmla="*/ 1607509 w 1880871"/>
                <a:gd name="connsiteY16" fmla="*/ 324086 h 1935682"/>
                <a:gd name="connsiteX17" fmla="*/ 1543556 w 1880871"/>
                <a:gd name="connsiteY17" fmla="*/ 408450 h 1935682"/>
                <a:gd name="connsiteX18" fmla="*/ 1464634 w 1880871"/>
                <a:gd name="connsiteY18" fmla="*/ 514586 h 1935682"/>
                <a:gd name="connsiteX19" fmla="*/ 1389795 w 1880871"/>
                <a:gd name="connsiteY19" fmla="*/ 590786 h 1935682"/>
                <a:gd name="connsiteX20" fmla="*/ 1260527 w 1880871"/>
                <a:gd name="connsiteY20" fmla="*/ 643854 h 1935682"/>
                <a:gd name="connsiteX21" fmla="*/ 1080062 w 1880871"/>
                <a:gd name="connsiteY21" fmla="*/ 723796 h 1935682"/>
                <a:gd name="connsiteX22" fmla="*/ 926301 w 1880871"/>
                <a:gd name="connsiteY22" fmla="*/ 763936 h 1935682"/>
                <a:gd name="connsiteX23" fmla="*/ 746177 w 1880871"/>
                <a:gd name="connsiteY23" fmla="*/ 781286 h 1935682"/>
                <a:gd name="connsiteX24" fmla="*/ 608575 w 1880871"/>
                <a:gd name="connsiteY24" fmla="*/ 745567 h 1935682"/>
                <a:gd name="connsiteX25" fmla="*/ 475395 w 1880871"/>
                <a:gd name="connsiteY25" fmla="*/ 702365 h 1935682"/>
                <a:gd name="connsiteX26" fmla="*/ 231827 w 1880871"/>
                <a:gd name="connsiteY26" fmla="*/ 630247 h 1935682"/>
                <a:gd name="connsiteX27" fmla="*/ 253259 w 1880871"/>
                <a:gd name="connsiteY27" fmla="*/ 810712 h 1935682"/>
                <a:gd name="connsiteX28" fmla="*/ 254620 w 1880871"/>
                <a:gd name="connsiteY28" fmla="*/ 955287 h 1935682"/>
                <a:gd name="connsiteX29" fmla="*/ 279452 w 1880871"/>
                <a:gd name="connsiteY29" fmla="*/ 1120104 h 1935682"/>
                <a:gd name="connsiteX30" fmla="*/ 280813 w 1880871"/>
                <a:gd name="connsiteY30" fmla="*/ 1234404 h 1935682"/>
                <a:gd name="connsiteX31" fmla="*/ 295781 w 1880871"/>
                <a:gd name="connsiteY31" fmla="*/ 1316047 h 1935682"/>
                <a:gd name="connsiteX32" fmla="*/ 348848 w 1880871"/>
                <a:gd name="connsiteY32" fmla="*/ 1404493 h 1935682"/>
                <a:gd name="connsiteX33" fmla="*/ 322995 w 1880871"/>
                <a:gd name="connsiteY33" fmla="*/ 1487497 h 1935682"/>
                <a:gd name="connsiteX34" fmla="*/ 246454 w 1880871"/>
                <a:gd name="connsiteY34" fmla="*/ 1564887 h 1935682"/>
                <a:gd name="connsiteX35" fmla="*/ 33844 w 1880871"/>
                <a:gd name="connsiteY35" fmla="*/ 1508418 h 1935682"/>
                <a:gd name="connsiteX36" fmla="*/ 44218 w 1880871"/>
                <a:gd name="connsiteY36" fmla="*/ 1273355 h 1935682"/>
                <a:gd name="connsiteX37" fmla="*/ 31802 w 1880871"/>
                <a:gd name="connsiteY37" fmla="*/ 1155483 h 1935682"/>
                <a:gd name="connsiteX38" fmla="*/ 48810 w 1880871"/>
                <a:gd name="connsiteY38" fmla="*/ 1081493 h 1935682"/>
                <a:gd name="connsiteX39" fmla="*/ 65649 w 1880871"/>
                <a:gd name="connsiteY39" fmla="*/ 922801 h 1935682"/>
                <a:gd name="connsiteX40" fmla="*/ 58677 w 1880871"/>
                <a:gd name="connsiteY40" fmla="*/ 763768 h 1935682"/>
                <a:gd name="connsiteX41" fmla="*/ 103579 w 1880871"/>
                <a:gd name="connsiteY41" fmla="*/ 532445 h 1935682"/>
                <a:gd name="connsiteX42" fmla="*/ 159370 w 1880871"/>
                <a:gd name="connsiteY42" fmla="*/ 433284 h 1935682"/>
                <a:gd name="connsiteX43" fmla="*/ 300883 w 1880871"/>
                <a:gd name="connsiteY43" fmla="*/ 481929 h 1935682"/>
                <a:gd name="connsiteX44" fmla="*/ 471313 w 1880871"/>
                <a:gd name="connsiteY44" fmla="*/ 534997 h 1935682"/>
                <a:gd name="connsiteX45" fmla="*/ 625924 w 1880871"/>
                <a:gd name="connsiteY45" fmla="*/ 590956 h 1935682"/>
                <a:gd name="connsiteX46" fmla="*/ 757063 w 1880871"/>
                <a:gd name="connsiteY46" fmla="*/ 594868 h 1935682"/>
                <a:gd name="connsiteX47" fmla="*/ 867281 w 1880871"/>
                <a:gd name="connsiteY47" fmla="*/ 585343 h 1935682"/>
                <a:gd name="connsiteX48" fmla="*/ 992466 w 1880871"/>
                <a:gd name="connsiteY48" fmla="*/ 569015 h 1935682"/>
                <a:gd name="connsiteX49" fmla="*/ 1125306 w 1880871"/>
                <a:gd name="connsiteY49" fmla="*/ 511865 h 1935682"/>
                <a:gd name="connsiteX50" fmla="*/ 1245559 w 1880871"/>
                <a:gd name="connsiteY50" fmla="*/ 430222 h 1935682"/>
                <a:gd name="connsiteX51" fmla="*/ 1321759 w 1880871"/>
                <a:gd name="connsiteY51" fmla="*/ 375793 h 1935682"/>
                <a:gd name="connsiteX52" fmla="*/ 1387073 w 1880871"/>
                <a:gd name="connsiteY52" fmla="*/ 280543 h 1935682"/>
                <a:gd name="connsiteX53" fmla="*/ 1482323 w 1880871"/>
                <a:gd name="connsiteY53" fmla="*/ 175768 h 1935682"/>
                <a:gd name="connsiteX54" fmla="*/ 1574852 w 1880871"/>
                <a:gd name="connsiteY54" fmla="*/ 57386 h 1935682"/>
                <a:gd name="connsiteX55" fmla="*/ 1734056 w 1880871"/>
                <a:gd name="connsiteY55" fmla="*/ 111815 h 1935682"/>
                <a:gd name="connsiteX56" fmla="*/ 1743070 w 1880871"/>
                <a:gd name="connsiteY56" fmla="*/ 274079 h 1935682"/>
                <a:gd name="connsiteX57" fmla="*/ 1721809 w 1880871"/>
                <a:gd name="connsiteY57" fmla="*/ 411172 h 1935682"/>
                <a:gd name="connsiteX58" fmla="*/ 1695956 w 1880871"/>
                <a:gd name="connsiteY58" fmla="*/ 581261 h 1935682"/>
                <a:gd name="connsiteX59" fmla="*/ 1674184 w 1880871"/>
                <a:gd name="connsiteY59" fmla="*/ 684675 h 1935682"/>
                <a:gd name="connsiteX60" fmla="*/ 1653773 w 1880871"/>
                <a:gd name="connsiteY60" fmla="*/ 781286 h 1935682"/>
                <a:gd name="connsiteX61" fmla="*/ 1672484 w 1880871"/>
                <a:gd name="connsiteY61" fmla="*/ 870073 h 1935682"/>
                <a:gd name="connsiteX62" fmla="*/ 1720108 w 1880871"/>
                <a:gd name="connsiteY62" fmla="*/ 970085 h 1935682"/>
                <a:gd name="connsiteX63" fmla="*/ 1784402 w 1880871"/>
                <a:gd name="connsiteY63" fmla="*/ 1083195 h 1935682"/>
                <a:gd name="connsiteX64" fmla="*/ 1839170 w 1880871"/>
                <a:gd name="connsiteY64" fmla="*/ 1192733 h 1935682"/>
                <a:gd name="connsiteX65" fmla="*/ 1865365 w 1880871"/>
                <a:gd name="connsiteY65" fmla="*/ 1327273 h 1935682"/>
                <a:gd name="connsiteX66" fmla="*/ 1861792 w 1880871"/>
                <a:gd name="connsiteY66" fmla="*/ 1430857 h 1935682"/>
                <a:gd name="connsiteX67" fmla="*/ 1766543 w 1880871"/>
                <a:gd name="connsiteY67" fmla="*/ 1565399 h 1935682"/>
                <a:gd name="connsiteX68" fmla="*/ 1645099 w 1880871"/>
                <a:gd name="connsiteY68" fmla="*/ 1624929 h 1935682"/>
                <a:gd name="connsiteX69" fmla="*/ 1452218 w 1880871"/>
                <a:gd name="connsiteY69" fmla="*/ 1579686 h 1935682"/>
                <a:gd name="connsiteX70" fmla="*/ 1360539 w 1880871"/>
                <a:gd name="connsiteY70" fmla="*/ 1538014 h 1935682"/>
                <a:gd name="connsiteX71" fmla="*/ 1301008 w 1880871"/>
                <a:gd name="connsiteY71" fmla="*/ 1535632 h 1935682"/>
                <a:gd name="connsiteX72" fmla="*/ 1234334 w 1880871"/>
                <a:gd name="connsiteY72" fmla="*/ 1754706 h 1935682"/>
                <a:gd name="connsiteX73" fmla="*/ 1189089 w 1880871"/>
                <a:gd name="connsiteY73" fmla="*/ 1835671 h 1935682"/>
                <a:gd name="connsiteX74" fmla="*/ 1091458 w 1880871"/>
                <a:gd name="connsiteY74" fmla="*/ 1935682 h 1935682"/>
                <a:gd name="connsiteX75" fmla="*/ 1003012 w 1880871"/>
                <a:gd name="connsiteY75" fmla="*/ 1929219 h 1935682"/>
                <a:gd name="connsiteX76" fmla="*/ 1030567 w 1880871"/>
                <a:gd name="connsiteY76" fmla="*/ 1877171 h 1935682"/>
                <a:gd name="connsiteX0" fmla="*/ 1030567 w 1880871"/>
                <a:gd name="connsiteY0" fmla="*/ 1872738 h 1931249"/>
                <a:gd name="connsiteX1" fmla="*/ 1125816 w 1880871"/>
                <a:gd name="connsiteY1" fmla="*/ 1628660 h 1931249"/>
                <a:gd name="connsiteX2" fmla="*/ 1245559 w 1880871"/>
                <a:gd name="connsiteY2" fmla="*/ 1371485 h 1931249"/>
                <a:gd name="connsiteX3" fmla="*/ 1340809 w 1880871"/>
                <a:gd name="connsiteY3" fmla="*/ 1345632 h 1931249"/>
                <a:gd name="connsiteX4" fmla="*/ 1436741 w 1880871"/>
                <a:gd name="connsiteY4" fmla="*/ 1391895 h 1931249"/>
                <a:gd name="connsiteX5" fmla="*/ 1483854 w 1880871"/>
                <a:gd name="connsiteY5" fmla="*/ 1431868 h 1931249"/>
                <a:gd name="connsiteX6" fmla="*/ 1562606 w 1880871"/>
                <a:gd name="connsiteY6" fmla="*/ 1450407 h 1931249"/>
                <a:gd name="connsiteX7" fmla="*/ 1629281 w 1880871"/>
                <a:gd name="connsiteY7" fmla="*/ 1408225 h 1931249"/>
                <a:gd name="connsiteX8" fmla="*/ 1668741 w 1880871"/>
                <a:gd name="connsiteY8" fmla="*/ 1327942 h 1931249"/>
                <a:gd name="connsiteX9" fmla="*/ 1644248 w 1880871"/>
                <a:gd name="connsiteY9" fmla="*/ 1228610 h 1931249"/>
                <a:gd name="connsiteX10" fmla="*/ 1588459 w 1880871"/>
                <a:gd name="connsiteY10" fmla="*/ 1117032 h 1931249"/>
                <a:gd name="connsiteX11" fmla="*/ 1547638 w 1880871"/>
                <a:gd name="connsiteY11" fmla="*/ 1020421 h 1931249"/>
                <a:gd name="connsiteX12" fmla="*/ 1513620 w 1880871"/>
                <a:gd name="connsiteY12" fmla="*/ 914285 h 1931249"/>
                <a:gd name="connsiteX13" fmla="*/ 1510388 w 1880871"/>
                <a:gd name="connsiteY13" fmla="*/ 773622 h 1931249"/>
                <a:gd name="connsiteX14" fmla="*/ 1536922 w 1880871"/>
                <a:gd name="connsiteY14" fmla="*/ 574107 h 1931249"/>
                <a:gd name="connsiteX15" fmla="*/ 1557163 w 1880871"/>
                <a:gd name="connsiteY15" fmla="*/ 454364 h 1931249"/>
                <a:gd name="connsiteX16" fmla="*/ 1607509 w 1880871"/>
                <a:gd name="connsiteY16" fmla="*/ 319653 h 1931249"/>
                <a:gd name="connsiteX17" fmla="*/ 1543556 w 1880871"/>
                <a:gd name="connsiteY17" fmla="*/ 404017 h 1931249"/>
                <a:gd name="connsiteX18" fmla="*/ 1464634 w 1880871"/>
                <a:gd name="connsiteY18" fmla="*/ 510153 h 1931249"/>
                <a:gd name="connsiteX19" fmla="*/ 1389795 w 1880871"/>
                <a:gd name="connsiteY19" fmla="*/ 586353 h 1931249"/>
                <a:gd name="connsiteX20" fmla="*/ 1260527 w 1880871"/>
                <a:gd name="connsiteY20" fmla="*/ 639421 h 1931249"/>
                <a:gd name="connsiteX21" fmla="*/ 1080062 w 1880871"/>
                <a:gd name="connsiteY21" fmla="*/ 719363 h 1931249"/>
                <a:gd name="connsiteX22" fmla="*/ 926301 w 1880871"/>
                <a:gd name="connsiteY22" fmla="*/ 759503 h 1931249"/>
                <a:gd name="connsiteX23" fmla="*/ 746177 w 1880871"/>
                <a:gd name="connsiteY23" fmla="*/ 776853 h 1931249"/>
                <a:gd name="connsiteX24" fmla="*/ 608575 w 1880871"/>
                <a:gd name="connsiteY24" fmla="*/ 741134 h 1931249"/>
                <a:gd name="connsiteX25" fmla="*/ 475395 w 1880871"/>
                <a:gd name="connsiteY25" fmla="*/ 697932 h 1931249"/>
                <a:gd name="connsiteX26" fmla="*/ 231827 w 1880871"/>
                <a:gd name="connsiteY26" fmla="*/ 625814 h 1931249"/>
                <a:gd name="connsiteX27" fmla="*/ 253259 w 1880871"/>
                <a:gd name="connsiteY27" fmla="*/ 806279 h 1931249"/>
                <a:gd name="connsiteX28" fmla="*/ 254620 w 1880871"/>
                <a:gd name="connsiteY28" fmla="*/ 950854 h 1931249"/>
                <a:gd name="connsiteX29" fmla="*/ 279452 w 1880871"/>
                <a:gd name="connsiteY29" fmla="*/ 1115671 h 1931249"/>
                <a:gd name="connsiteX30" fmla="*/ 280813 w 1880871"/>
                <a:gd name="connsiteY30" fmla="*/ 1229971 h 1931249"/>
                <a:gd name="connsiteX31" fmla="*/ 295781 w 1880871"/>
                <a:gd name="connsiteY31" fmla="*/ 1311614 h 1931249"/>
                <a:gd name="connsiteX32" fmla="*/ 348848 w 1880871"/>
                <a:gd name="connsiteY32" fmla="*/ 1400060 h 1931249"/>
                <a:gd name="connsiteX33" fmla="*/ 322995 w 1880871"/>
                <a:gd name="connsiteY33" fmla="*/ 1483064 h 1931249"/>
                <a:gd name="connsiteX34" fmla="*/ 246454 w 1880871"/>
                <a:gd name="connsiteY34" fmla="*/ 1560454 h 1931249"/>
                <a:gd name="connsiteX35" fmla="*/ 33844 w 1880871"/>
                <a:gd name="connsiteY35" fmla="*/ 1503985 h 1931249"/>
                <a:gd name="connsiteX36" fmla="*/ 44218 w 1880871"/>
                <a:gd name="connsiteY36" fmla="*/ 1268922 h 1931249"/>
                <a:gd name="connsiteX37" fmla="*/ 31802 w 1880871"/>
                <a:gd name="connsiteY37" fmla="*/ 1151050 h 1931249"/>
                <a:gd name="connsiteX38" fmla="*/ 48810 w 1880871"/>
                <a:gd name="connsiteY38" fmla="*/ 1077060 h 1931249"/>
                <a:gd name="connsiteX39" fmla="*/ 65649 w 1880871"/>
                <a:gd name="connsiteY39" fmla="*/ 918368 h 1931249"/>
                <a:gd name="connsiteX40" fmla="*/ 58677 w 1880871"/>
                <a:gd name="connsiteY40" fmla="*/ 759335 h 1931249"/>
                <a:gd name="connsiteX41" fmla="*/ 103579 w 1880871"/>
                <a:gd name="connsiteY41" fmla="*/ 528012 h 1931249"/>
                <a:gd name="connsiteX42" fmla="*/ 159370 w 1880871"/>
                <a:gd name="connsiteY42" fmla="*/ 428851 h 1931249"/>
                <a:gd name="connsiteX43" fmla="*/ 300883 w 1880871"/>
                <a:gd name="connsiteY43" fmla="*/ 477496 h 1931249"/>
                <a:gd name="connsiteX44" fmla="*/ 471313 w 1880871"/>
                <a:gd name="connsiteY44" fmla="*/ 530564 h 1931249"/>
                <a:gd name="connsiteX45" fmla="*/ 625924 w 1880871"/>
                <a:gd name="connsiteY45" fmla="*/ 586523 h 1931249"/>
                <a:gd name="connsiteX46" fmla="*/ 757063 w 1880871"/>
                <a:gd name="connsiteY46" fmla="*/ 590435 h 1931249"/>
                <a:gd name="connsiteX47" fmla="*/ 867281 w 1880871"/>
                <a:gd name="connsiteY47" fmla="*/ 580910 h 1931249"/>
                <a:gd name="connsiteX48" fmla="*/ 992466 w 1880871"/>
                <a:gd name="connsiteY48" fmla="*/ 564582 h 1931249"/>
                <a:gd name="connsiteX49" fmla="*/ 1125306 w 1880871"/>
                <a:gd name="connsiteY49" fmla="*/ 507432 h 1931249"/>
                <a:gd name="connsiteX50" fmla="*/ 1245559 w 1880871"/>
                <a:gd name="connsiteY50" fmla="*/ 425789 h 1931249"/>
                <a:gd name="connsiteX51" fmla="*/ 1321759 w 1880871"/>
                <a:gd name="connsiteY51" fmla="*/ 371360 h 1931249"/>
                <a:gd name="connsiteX52" fmla="*/ 1387073 w 1880871"/>
                <a:gd name="connsiteY52" fmla="*/ 276110 h 1931249"/>
                <a:gd name="connsiteX53" fmla="*/ 1482323 w 1880871"/>
                <a:gd name="connsiteY53" fmla="*/ 171335 h 1931249"/>
                <a:gd name="connsiteX54" fmla="*/ 1574852 w 1880871"/>
                <a:gd name="connsiteY54" fmla="*/ 52953 h 1931249"/>
                <a:gd name="connsiteX55" fmla="*/ 1726912 w 1880871"/>
                <a:gd name="connsiteY55" fmla="*/ 122861 h 1931249"/>
                <a:gd name="connsiteX56" fmla="*/ 1743070 w 1880871"/>
                <a:gd name="connsiteY56" fmla="*/ 269646 h 1931249"/>
                <a:gd name="connsiteX57" fmla="*/ 1721809 w 1880871"/>
                <a:gd name="connsiteY57" fmla="*/ 406739 h 1931249"/>
                <a:gd name="connsiteX58" fmla="*/ 1695956 w 1880871"/>
                <a:gd name="connsiteY58" fmla="*/ 576828 h 1931249"/>
                <a:gd name="connsiteX59" fmla="*/ 1674184 w 1880871"/>
                <a:gd name="connsiteY59" fmla="*/ 680242 h 1931249"/>
                <a:gd name="connsiteX60" fmla="*/ 1653773 w 1880871"/>
                <a:gd name="connsiteY60" fmla="*/ 776853 h 1931249"/>
                <a:gd name="connsiteX61" fmla="*/ 1672484 w 1880871"/>
                <a:gd name="connsiteY61" fmla="*/ 865640 h 1931249"/>
                <a:gd name="connsiteX62" fmla="*/ 1720108 w 1880871"/>
                <a:gd name="connsiteY62" fmla="*/ 965652 h 1931249"/>
                <a:gd name="connsiteX63" fmla="*/ 1784402 w 1880871"/>
                <a:gd name="connsiteY63" fmla="*/ 1078762 h 1931249"/>
                <a:gd name="connsiteX64" fmla="*/ 1839170 w 1880871"/>
                <a:gd name="connsiteY64" fmla="*/ 1188300 h 1931249"/>
                <a:gd name="connsiteX65" fmla="*/ 1865365 w 1880871"/>
                <a:gd name="connsiteY65" fmla="*/ 1322840 h 1931249"/>
                <a:gd name="connsiteX66" fmla="*/ 1861792 w 1880871"/>
                <a:gd name="connsiteY66" fmla="*/ 1426424 h 1931249"/>
                <a:gd name="connsiteX67" fmla="*/ 1766543 w 1880871"/>
                <a:gd name="connsiteY67" fmla="*/ 1560966 h 1931249"/>
                <a:gd name="connsiteX68" fmla="*/ 1645099 w 1880871"/>
                <a:gd name="connsiteY68" fmla="*/ 1620496 h 1931249"/>
                <a:gd name="connsiteX69" fmla="*/ 1452218 w 1880871"/>
                <a:gd name="connsiteY69" fmla="*/ 1575253 h 1931249"/>
                <a:gd name="connsiteX70" fmla="*/ 1360539 w 1880871"/>
                <a:gd name="connsiteY70" fmla="*/ 1533581 h 1931249"/>
                <a:gd name="connsiteX71" fmla="*/ 1301008 w 1880871"/>
                <a:gd name="connsiteY71" fmla="*/ 1531199 h 1931249"/>
                <a:gd name="connsiteX72" fmla="*/ 1234334 w 1880871"/>
                <a:gd name="connsiteY72" fmla="*/ 1750273 h 1931249"/>
                <a:gd name="connsiteX73" fmla="*/ 1189089 w 1880871"/>
                <a:gd name="connsiteY73" fmla="*/ 1831238 h 1931249"/>
                <a:gd name="connsiteX74" fmla="*/ 1091458 w 1880871"/>
                <a:gd name="connsiteY74" fmla="*/ 1931249 h 1931249"/>
                <a:gd name="connsiteX75" fmla="*/ 1003012 w 1880871"/>
                <a:gd name="connsiteY75" fmla="*/ 1924786 h 1931249"/>
                <a:gd name="connsiteX76" fmla="*/ 1030567 w 1880871"/>
                <a:gd name="connsiteY76" fmla="*/ 1872738 h 1931249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702759 w 1880871"/>
                <a:gd name="connsiteY59" fmla="*/ 645236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69421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90852 w 1880871"/>
                <a:gd name="connsiteY59" fmla="*/ 657142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6887"/>
                <a:gd name="connsiteX1" fmla="*/ 1125816 w 1880871"/>
                <a:gd name="connsiteY1" fmla="*/ 1632945 h 1936887"/>
                <a:gd name="connsiteX2" fmla="*/ 1245559 w 1880871"/>
                <a:gd name="connsiteY2" fmla="*/ 1375770 h 1936887"/>
                <a:gd name="connsiteX3" fmla="*/ 1340809 w 1880871"/>
                <a:gd name="connsiteY3" fmla="*/ 1349917 h 1936887"/>
                <a:gd name="connsiteX4" fmla="*/ 1436741 w 1880871"/>
                <a:gd name="connsiteY4" fmla="*/ 1396180 h 1936887"/>
                <a:gd name="connsiteX5" fmla="*/ 1483854 w 1880871"/>
                <a:gd name="connsiteY5" fmla="*/ 1436153 h 1936887"/>
                <a:gd name="connsiteX6" fmla="*/ 1562606 w 1880871"/>
                <a:gd name="connsiteY6" fmla="*/ 1454692 h 1936887"/>
                <a:gd name="connsiteX7" fmla="*/ 1629281 w 1880871"/>
                <a:gd name="connsiteY7" fmla="*/ 1412510 h 1936887"/>
                <a:gd name="connsiteX8" fmla="*/ 1668741 w 1880871"/>
                <a:gd name="connsiteY8" fmla="*/ 1332227 h 1936887"/>
                <a:gd name="connsiteX9" fmla="*/ 1644248 w 1880871"/>
                <a:gd name="connsiteY9" fmla="*/ 1232895 h 1936887"/>
                <a:gd name="connsiteX10" fmla="*/ 1588459 w 1880871"/>
                <a:gd name="connsiteY10" fmla="*/ 1121317 h 1936887"/>
                <a:gd name="connsiteX11" fmla="*/ 1547638 w 1880871"/>
                <a:gd name="connsiteY11" fmla="*/ 1024706 h 1936887"/>
                <a:gd name="connsiteX12" fmla="*/ 1513620 w 1880871"/>
                <a:gd name="connsiteY12" fmla="*/ 918570 h 1936887"/>
                <a:gd name="connsiteX13" fmla="*/ 1510388 w 1880871"/>
                <a:gd name="connsiteY13" fmla="*/ 777907 h 1936887"/>
                <a:gd name="connsiteX14" fmla="*/ 1536922 w 1880871"/>
                <a:gd name="connsiteY14" fmla="*/ 578392 h 1936887"/>
                <a:gd name="connsiteX15" fmla="*/ 1557163 w 1880871"/>
                <a:gd name="connsiteY15" fmla="*/ 458649 h 1936887"/>
                <a:gd name="connsiteX16" fmla="*/ 1607509 w 1880871"/>
                <a:gd name="connsiteY16" fmla="*/ 323938 h 1936887"/>
                <a:gd name="connsiteX17" fmla="*/ 1543556 w 1880871"/>
                <a:gd name="connsiteY17" fmla="*/ 408302 h 1936887"/>
                <a:gd name="connsiteX18" fmla="*/ 1464634 w 1880871"/>
                <a:gd name="connsiteY18" fmla="*/ 514438 h 1936887"/>
                <a:gd name="connsiteX19" fmla="*/ 1389795 w 1880871"/>
                <a:gd name="connsiteY19" fmla="*/ 590638 h 1936887"/>
                <a:gd name="connsiteX20" fmla="*/ 1260527 w 1880871"/>
                <a:gd name="connsiteY20" fmla="*/ 643706 h 1936887"/>
                <a:gd name="connsiteX21" fmla="*/ 1080062 w 1880871"/>
                <a:gd name="connsiteY21" fmla="*/ 723648 h 1936887"/>
                <a:gd name="connsiteX22" fmla="*/ 926301 w 1880871"/>
                <a:gd name="connsiteY22" fmla="*/ 763788 h 1936887"/>
                <a:gd name="connsiteX23" fmla="*/ 746177 w 1880871"/>
                <a:gd name="connsiteY23" fmla="*/ 781138 h 1936887"/>
                <a:gd name="connsiteX24" fmla="*/ 608575 w 1880871"/>
                <a:gd name="connsiteY24" fmla="*/ 745419 h 1936887"/>
                <a:gd name="connsiteX25" fmla="*/ 475395 w 1880871"/>
                <a:gd name="connsiteY25" fmla="*/ 702217 h 1936887"/>
                <a:gd name="connsiteX26" fmla="*/ 231827 w 1880871"/>
                <a:gd name="connsiteY26" fmla="*/ 630099 h 1936887"/>
                <a:gd name="connsiteX27" fmla="*/ 253259 w 1880871"/>
                <a:gd name="connsiteY27" fmla="*/ 810564 h 1936887"/>
                <a:gd name="connsiteX28" fmla="*/ 254620 w 1880871"/>
                <a:gd name="connsiteY28" fmla="*/ 955139 h 1936887"/>
                <a:gd name="connsiteX29" fmla="*/ 279452 w 1880871"/>
                <a:gd name="connsiteY29" fmla="*/ 1119956 h 1936887"/>
                <a:gd name="connsiteX30" fmla="*/ 280813 w 1880871"/>
                <a:gd name="connsiteY30" fmla="*/ 1234256 h 1936887"/>
                <a:gd name="connsiteX31" fmla="*/ 295781 w 1880871"/>
                <a:gd name="connsiteY31" fmla="*/ 1315899 h 1936887"/>
                <a:gd name="connsiteX32" fmla="*/ 348848 w 1880871"/>
                <a:gd name="connsiteY32" fmla="*/ 1404345 h 1936887"/>
                <a:gd name="connsiteX33" fmla="*/ 322995 w 1880871"/>
                <a:gd name="connsiteY33" fmla="*/ 1487349 h 1936887"/>
                <a:gd name="connsiteX34" fmla="*/ 246454 w 1880871"/>
                <a:gd name="connsiteY34" fmla="*/ 1564739 h 1936887"/>
                <a:gd name="connsiteX35" fmla="*/ 33844 w 1880871"/>
                <a:gd name="connsiteY35" fmla="*/ 1508270 h 1936887"/>
                <a:gd name="connsiteX36" fmla="*/ 44218 w 1880871"/>
                <a:gd name="connsiteY36" fmla="*/ 1273207 h 1936887"/>
                <a:gd name="connsiteX37" fmla="*/ 31802 w 1880871"/>
                <a:gd name="connsiteY37" fmla="*/ 1155335 h 1936887"/>
                <a:gd name="connsiteX38" fmla="*/ 48810 w 1880871"/>
                <a:gd name="connsiteY38" fmla="*/ 1081345 h 1936887"/>
                <a:gd name="connsiteX39" fmla="*/ 65649 w 1880871"/>
                <a:gd name="connsiteY39" fmla="*/ 922653 h 1936887"/>
                <a:gd name="connsiteX40" fmla="*/ 58677 w 1880871"/>
                <a:gd name="connsiteY40" fmla="*/ 763620 h 1936887"/>
                <a:gd name="connsiteX41" fmla="*/ 103579 w 1880871"/>
                <a:gd name="connsiteY41" fmla="*/ 532297 h 1936887"/>
                <a:gd name="connsiteX42" fmla="*/ 159370 w 1880871"/>
                <a:gd name="connsiteY42" fmla="*/ 433136 h 1936887"/>
                <a:gd name="connsiteX43" fmla="*/ 300883 w 1880871"/>
                <a:gd name="connsiteY43" fmla="*/ 481781 h 1936887"/>
                <a:gd name="connsiteX44" fmla="*/ 471313 w 1880871"/>
                <a:gd name="connsiteY44" fmla="*/ 534849 h 1936887"/>
                <a:gd name="connsiteX45" fmla="*/ 625924 w 1880871"/>
                <a:gd name="connsiteY45" fmla="*/ 590808 h 1936887"/>
                <a:gd name="connsiteX46" fmla="*/ 757063 w 1880871"/>
                <a:gd name="connsiteY46" fmla="*/ 594720 h 1936887"/>
                <a:gd name="connsiteX47" fmla="*/ 867281 w 1880871"/>
                <a:gd name="connsiteY47" fmla="*/ 585195 h 1936887"/>
                <a:gd name="connsiteX48" fmla="*/ 992466 w 1880871"/>
                <a:gd name="connsiteY48" fmla="*/ 568867 h 1936887"/>
                <a:gd name="connsiteX49" fmla="*/ 1125306 w 1880871"/>
                <a:gd name="connsiteY49" fmla="*/ 511717 h 1936887"/>
                <a:gd name="connsiteX50" fmla="*/ 1245559 w 1880871"/>
                <a:gd name="connsiteY50" fmla="*/ 430074 h 1936887"/>
                <a:gd name="connsiteX51" fmla="*/ 1321759 w 1880871"/>
                <a:gd name="connsiteY51" fmla="*/ 375645 h 1936887"/>
                <a:gd name="connsiteX52" fmla="*/ 1387073 w 1880871"/>
                <a:gd name="connsiteY52" fmla="*/ 280395 h 1936887"/>
                <a:gd name="connsiteX53" fmla="*/ 1482323 w 1880871"/>
                <a:gd name="connsiteY53" fmla="*/ 175620 h 1936887"/>
                <a:gd name="connsiteX54" fmla="*/ 1574852 w 1880871"/>
                <a:gd name="connsiteY54" fmla="*/ 57238 h 1936887"/>
                <a:gd name="connsiteX55" fmla="*/ 1726912 w 1880871"/>
                <a:gd name="connsiteY55" fmla="*/ 127146 h 1936887"/>
                <a:gd name="connsiteX56" fmla="*/ 1743070 w 1880871"/>
                <a:gd name="connsiteY56" fmla="*/ 273931 h 1936887"/>
                <a:gd name="connsiteX57" fmla="*/ 1721809 w 1880871"/>
                <a:gd name="connsiteY57" fmla="*/ 411024 h 1936887"/>
                <a:gd name="connsiteX58" fmla="*/ 1695956 w 1880871"/>
                <a:gd name="connsiteY58" fmla="*/ 581113 h 1936887"/>
                <a:gd name="connsiteX59" fmla="*/ 1674184 w 1880871"/>
                <a:gd name="connsiteY59" fmla="*/ 685717 h 1936887"/>
                <a:gd name="connsiteX60" fmla="*/ 1653773 w 1880871"/>
                <a:gd name="connsiteY60" fmla="*/ 781138 h 1936887"/>
                <a:gd name="connsiteX61" fmla="*/ 1672484 w 1880871"/>
                <a:gd name="connsiteY61" fmla="*/ 869925 h 1936887"/>
                <a:gd name="connsiteX62" fmla="*/ 1720108 w 1880871"/>
                <a:gd name="connsiteY62" fmla="*/ 969937 h 1936887"/>
                <a:gd name="connsiteX63" fmla="*/ 1784402 w 1880871"/>
                <a:gd name="connsiteY63" fmla="*/ 1083047 h 1936887"/>
                <a:gd name="connsiteX64" fmla="*/ 1839170 w 1880871"/>
                <a:gd name="connsiteY64" fmla="*/ 1192585 h 1936887"/>
                <a:gd name="connsiteX65" fmla="*/ 1865365 w 1880871"/>
                <a:gd name="connsiteY65" fmla="*/ 1327125 h 1936887"/>
                <a:gd name="connsiteX66" fmla="*/ 1861792 w 1880871"/>
                <a:gd name="connsiteY66" fmla="*/ 1430709 h 1936887"/>
                <a:gd name="connsiteX67" fmla="*/ 1766543 w 1880871"/>
                <a:gd name="connsiteY67" fmla="*/ 1565251 h 1936887"/>
                <a:gd name="connsiteX68" fmla="*/ 1645099 w 1880871"/>
                <a:gd name="connsiteY68" fmla="*/ 1624781 h 1936887"/>
                <a:gd name="connsiteX69" fmla="*/ 1452218 w 1880871"/>
                <a:gd name="connsiteY69" fmla="*/ 1579538 h 1936887"/>
                <a:gd name="connsiteX70" fmla="*/ 1360539 w 1880871"/>
                <a:gd name="connsiteY70" fmla="*/ 1537866 h 1936887"/>
                <a:gd name="connsiteX71" fmla="*/ 1301008 w 1880871"/>
                <a:gd name="connsiteY71" fmla="*/ 1535484 h 1936887"/>
                <a:gd name="connsiteX72" fmla="*/ 1234334 w 1880871"/>
                <a:gd name="connsiteY72" fmla="*/ 1754558 h 1936887"/>
                <a:gd name="connsiteX73" fmla="*/ 1189089 w 1880871"/>
                <a:gd name="connsiteY73" fmla="*/ 1835523 h 1936887"/>
                <a:gd name="connsiteX74" fmla="*/ 1091458 w 1880871"/>
                <a:gd name="connsiteY74" fmla="*/ 1935534 h 1936887"/>
                <a:gd name="connsiteX75" fmla="*/ 991106 w 1880871"/>
                <a:gd name="connsiteY75" fmla="*/ 1936215 h 1936887"/>
                <a:gd name="connsiteX76" fmla="*/ 1030567 w 1880871"/>
                <a:gd name="connsiteY76" fmla="*/ 1877023 h 1936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880871" h="1936887">
                  <a:moveTo>
                    <a:pt x="1030567" y="1877023"/>
                  </a:moveTo>
                  <a:cubicBezTo>
                    <a:pt x="1046272" y="1802864"/>
                    <a:pt x="1107844" y="1736727"/>
                    <a:pt x="1125816" y="1632945"/>
                  </a:cubicBezTo>
                  <a:cubicBezTo>
                    <a:pt x="1143788" y="1529163"/>
                    <a:pt x="1171627" y="1397938"/>
                    <a:pt x="1245559" y="1375770"/>
                  </a:cubicBezTo>
                  <a:cubicBezTo>
                    <a:pt x="1270675" y="1327408"/>
                    <a:pt x="1299420" y="1327465"/>
                    <a:pt x="1340809" y="1349917"/>
                  </a:cubicBezTo>
                  <a:cubicBezTo>
                    <a:pt x="1383389" y="1336650"/>
                    <a:pt x="1425997" y="1360376"/>
                    <a:pt x="1436741" y="1396180"/>
                  </a:cubicBezTo>
                  <a:cubicBezTo>
                    <a:pt x="1465345" y="1399838"/>
                    <a:pt x="1457519" y="1422829"/>
                    <a:pt x="1483854" y="1436153"/>
                  </a:cubicBezTo>
                  <a:cubicBezTo>
                    <a:pt x="1525583" y="1428612"/>
                    <a:pt x="1544917" y="1423112"/>
                    <a:pt x="1562606" y="1454692"/>
                  </a:cubicBezTo>
                  <a:cubicBezTo>
                    <a:pt x="1586249" y="1427931"/>
                    <a:pt x="1599686" y="1401965"/>
                    <a:pt x="1629281" y="1412510"/>
                  </a:cubicBezTo>
                  <a:cubicBezTo>
                    <a:pt x="1644588" y="1358761"/>
                    <a:pt x="1643625" y="1351447"/>
                    <a:pt x="1668741" y="1332227"/>
                  </a:cubicBezTo>
                  <a:cubicBezTo>
                    <a:pt x="1645042" y="1301100"/>
                    <a:pt x="1625481" y="1275191"/>
                    <a:pt x="1644248" y="1232895"/>
                  </a:cubicBezTo>
                  <a:cubicBezTo>
                    <a:pt x="1611818" y="1215603"/>
                    <a:pt x="1575986" y="1166730"/>
                    <a:pt x="1588459" y="1121317"/>
                  </a:cubicBezTo>
                  <a:cubicBezTo>
                    <a:pt x="1550926" y="1097334"/>
                    <a:pt x="1537489" y="1088263"/>
                    <a:pt x="1547638" y="1024706"/>
                  </a:cubicBezTo>
                  <a:cubicBezTo>
                    <a:pt x="1519687" y="989724"/>
                    <a:pt x="1499587" y="965656"/>
                    <a:pt x="1513620" y="918570"/>
                  </a:cubicBezTo>
                  <a:cubicBezTo>
                    <a:pt x="1488362" y="879818"/>
                    <a:pt x="1473167" y="827459"/>
                    <a:pt x="1510388" y="777907"/>
                  </a:cubicBezTo>
                  <a:cubicBezTo>
                    <a:pt x="1489269" y="720021"/>
                    <a:pt x="1476143" y="656010"/>
                    <a:pt x="1536922" y="578392"/>
                  </a:cubicBezTo>
                  <a:cubicBezTo>
                    <a:pt x="1528644" y="518634"/>
                    <a:pt x="1524166" y="507011"/>
                    <a:pt x="1557163" y="458649"/>
                  </a:cubicBezTo>
                  <a:cubicBezTo>
                    <a:pt x="1559204" y="410287"/>
                    <a:pt x="1609777" y="332329"/>
                    <a:pt x="1607509" y="323938"/>
                  </a:cubicBezTo>
                  <a:cubicBezTo>
                    <a:pt x="1605241" y="315547"/>
                    <a:pt x="1574512" y="381314"/>
                    <a:pt x="1543556" y="408302"/>
                  </a:cubicBezTo>
                  <a:cubicBezTo>
                    <a:pt x="1530460" y="442433"/>
                    <a:pt x="1509311" y="499527"/>
                    <a:pt x="1464634" y="514438"/>
                  </a:cubicBezTo>
                  <a:cubicBezTo>
                    <a:pt x="1460438" y="555543"/>
                    <a:pt x="1445244" y="581000"/>
                    <a:pt x="1389795" y="590638"/>
                  </a:cubicBezTo>
                  <a:cubicBezTo>
                    <a:pt x="1371256" y="618137"/>
                    <a:pt x="1338343" y="640588"/>
                    <a:pt x="1260527" y="643706"/>
                  </a:cubicBezTo>
                  <a:cubicBezTo>
                    <a:pt x="1230336" y="680162"/>
                    <a:pt x="1142910" y="720302"/>
                    <a:pt x="1080062" y="723648"/>
                  </a:cubicBezTo>
                  <a:cubicBezTo>
                    <a:pt x="1038646" y="772237"/>
                    <a:pt x="999609" y="783972"/>
                    <a:pt x="926301" y="763788"/>
                  </a:cubicBezTo>
                  <a:cubicBezTo>
                    <a:pt x="870852" y="805516"/>
                    <a:pt x="817586" y="813569"/>
                    <a:pt x="746177" y="781138"/>
                  </a:cubicBezTo>
                  <a:cubicBezTo>
                    <a:pt x="692627" y="796332"/>
                    <a:pt x="652515" y="781194"/>
                    <a:pt x="608575" y="745419"/>
                  </a:cubicBezTo>
                  <a:cubicBezTo>
                    <a:pt x="563445" y="752507"/>
                    <a:pt x="516557" y="746441"/>
                    <a:pt x="475395" y="702217"/>
                  </a:cubicBezTo>
                  <a:cubicBezTo>
                    <a:pt x="325886" y="734194"/>
                    <a:pt x="296234" y="634663"/>
                    <a:pt x="231827" y="630099"/>
                  </a:cubicBezTo>
                  <a:cubicBezTo>
                    <a:pt x="271004" y="657682"/>
                    <a:pt x="282798" y="718291"/>
                    <a:pt x="253259" y="810564"/>
                  </a:cubicBezTo>
                  <a:cubicBezTo>
                    <a:pt x="277298" y="854021"/>
                    <a:pt x="285973" y="889881"/>
                    <a:pt x="254620" y="955139"/>
                  </a:cubicBezTo>
                  <a:cubicBezTo>
                    <a:pt x="286370" y="985868"/>
                    <a:pt x="297709" y="1064508"/>
                    <a:pt x="279452" y="1119956"/>
                  </a:cubicBezTo>
                  <a:cubicBezTo>
                    <a:pt x="295724" y="1165880"/>
                    <a:pt x="294760" y="1193264"/>
                    <a:pt x="280813" y="1234256"/>
                  </a:cubicBezTo>
                  <a:cubicBezTo>
                    <a:pt x="297821" y="1266913"/>
                    <a:pt x="308255" y="1283979"/>
                    <a:pt x="295781" y="1315899"/>
                  </a:cubicBezTo>
                  <a:cubicBezTo>
                    <a:pt x="328551" y="1345438"/>
                    <a:pt x="344312" y="1375770"/>
                    <a:pt x="348848" y="1404345"/>
                  </a:cubicBezTo>
                  <a:cubicBezTo>
                    <a:pt x="353384" y="1432920"/>
                    <a:pt x="340061" y="1460617"/>
                    <a:pt x="322995" y="1487349"/>
                  </a:cubicBezTo>
                  <a:cubicBezTo>
                    <a:pt x="305929" y="1514081"/>
                    <a:pt x="310124" y="1514818"/>
                    <a:pt x="246454" y="1564739"/>
                  </a:cubicBezTo>
                  <a:cubicBezTo>
                    <a:pt x="182784" y="1614660"/>
                    <a:pt x="98506" y="1610437"/>
                    <a:pt x="33844" y="1508270"/>
                  </a:cubicBezTo>
                  <a:cubicBezTo>
                    <a:pt x="-30818" y="1406103"/>
                    <a:pt x="11220" y="1331830"/>
                    <a:pt x="44218" y="1273207"/>
                  </a:cubicBezTo>
                  <a:cubicBezTo>
                    <a:pt x="21256" y="1226490"/>
                    <a:pt x="31037" y="1187312"/>
                    <a:pt x="31802" y="1155335"/>
                  </a:cubicBezTo>
                  <a:cubicBezTo>
                    <a:pt x="32567" y="1123358"/>
                    <a:pt x="43169" y="1120125"/>
                    <a:pt x="48810" y="1081345"/>
                  </a:cubicBezTo>
                  <a:cubicBezTo>
                    <a:pt x="18732" y="1028278"/>
                    <a:pt x="19356" y="959931"/>
                    <a:pt x="65649" y="922653"/>
                  </a:cubicBezTo>
                  <a:cubicBezTo>
                    <a:pt x="45267" y="879422"/>
                    <a:pt x="20804" y="803874"/>
                    <a:pt x="58677" y="763620"/>
                  </a:cubicBezTo>
                  <a:cubicBezTo>
                    <a:pt x="29876" y="680503"/>
                    <a:pt x="10200" y="575472"/>
                    <a:pt x="103579" y="532297"/>
                  </a:cubicBezTo>
                  <a:cubicBezTo>
                    <a:pt x="94564" y="485551"/>
                    <a:pt x="126486" y="441555"/>
                    <a:pt x="159370" y="433136"/>
                  </a:cubicBezTo>
                  <a:cubicBezTo>
                    <a:pt x="192254" y="424717"/>
                    <a:pt x="257226" y="392200"/>
                    <a:pt x="300883" y="481781"/>
                  </a:cubicBezTo>
                  <a:cubicBezTo>
                    <a:pt x="414784" y="445154"/>
                    <a:pt x="427260" y="495047"/>
                    <a:pt x="471313" y="534849"/>
                  </a:cubicBezTo>
                  <a:cubicBezTo>
                    <a:pt x="530844" y="516309"/>
                    <a:pt x="590205" y="552255"/>
                    <a:pt x="625924" y="590808"/>
                  </a:cubicBezTo>
                  <a:cubicBezTo>
                    <a:pt x="672358" y="554352"/>
                    <a:pt x="729934" y="580176"/>
                    <a:pt x="757063" y="594720"/>
                  </a:cubicBezTo>
                  <a:cubicBezTo>
                    <a:pt x="792525" y="574735"/>
                    <a:pt x="836381" y="577597"/>
                    <a:pt x="867281" y="585195"/>
                  </a:cubicBezTo>
                  <a:cubicBezTo>
                    <a:pt x="906515" y="566598"/>
                    <a:pt x="956011" y="556110"/>
                    <a:pt x="992466" y="568867"/>
                  </a:cubicBezTo>
                  <a:cubicBezTo>
                    <a:pt x="1014635" y="537571"/>
                    <a:pt x="1083124" y="534849"/>
                    <a:pt x="1125306" y="511717"/>
                  </a:cubicBezTo>
                  <a:cubicBezTo>
                    <a:pt x="1167488" y="488585"/>
                    <a:pt x="1212817" y="452753"/>
                    <a:pt x="1245559" y="430074"/>
                  </a:cubicBezTo>
                  <a:cubicBezTo>
                    <a:pt x="1278301" y="407395"/>
                    <a:pt x="1296982" y="389875"/>
                    <a:pt x="1321759" y="375645"/>
                  </a:cubicBezTo>
                  <a:cubicBezTo>
                    <a:pt x="1334629" y="329266"/>
                    <a:pt x="1346025" y="311351"/>
                    <a:pt x="1387073" y="280395"/>
                  </a:cubicBezTo>
                  <a:cubicBezTo>
                    <a:pt x="1392403" y="242295"/>
                    <a:pt x="1433166" y="210431"/>
                    <a:pt x="1482323" y="175620"/>
                  </a:cubicBezTo>
                  <a:cubicBezTo>
                    <a:pt x="1498142" y="95565"/>
                    <a:pt x="1532897" y="67897"/>
                    <a:pt x="1574852" y="57238"/>
                  </a:cubicBezTo>
                  <a:cubicBezTo>
                    <a:pt x="1678719" y="-53434"/>
                    <a:pt x="1754240" y="10861"/>
                    <a:pt x="1726912" y="127146"/>
                  </a:cubicBezTo>
                  <a:cubicBezTo>
                    <a:pt x="1769832" y="162467"/>
                    <a:pt x="1789164" y="206179"/>
                    <a:pt x="1743070" y="273931"/>
                  </a:cubicBezTo>
                  <a:cubicBezTo>
                    <a:pt x="1741029" y="323824"/>
                    <a:pt x="1762403" y="354271"/>
                    <a:pt x="1721809" y="411024"/>
                  </a:cubicBezTo>
                  <a:cubicBezTo>
                    <a:pt x="1752652" y="489208"/>
                    <a:pt x="1731278" y="518860"/>
                    <a:pt x="1695956" y="581113"/>
                  </a:cubicBezTo>
                  <a:cubicBezTo>
                    <a:pt x="1720165" y="644557"/>
                    <a:pt x="1708601" y="620232"/>
                    <a:pt x="1674184" y="685717"/>
                  </a:cubicBezTo>
                  <a:cubicBezTo>
                    <a:pt x="1686202" y="742868"/>
                    <a:pt x="1687393" y="739522"/>
                    <a:pt x="1653773" y="781138"/>
                  </a:cubicBezTo>
                  <a:cubicBezTo>
                    <a:pt x="1679684" y="809657"/>
                    <a:pt x="1688812" y="832109"/>
                    <a:pt x="1672484" y="869925"/>
                  </a:cubicBezTo>
                  <a:cubicBezTo>
                    <a:pt x="1701399" y="882738"/>
                    <a:pt x="1735190" y="921519"/>
                    <a:pt x="1720108" y="969937"/>
                  </a:cubicBezTo>
                  <a:cubicBezTo>
                    <a:pt x="1771702" y="1001687"/>
                    <a:pt x="1788966" y="1040780"/>
                    <a:pt x="1784402" y="1083047"/>
                  </a:cubicBezTo>
                  <a:cubicBezTo>
                    <a:pt x="1821510" y="1109836"/>
                    <a:pt x="1836789" y="1161430"/>
                    <a:pt x="1839170" y="1192585"/>
                  </a:cubicBezTo>
                  <a:cubicBezTo>
                    <a:pt x="1887985" y="1245170"/>
                    <a:pt x="1875287" y="1272357"/>
                    <a:pt x="1865365" y="1327125"/>
                  </a:cubicBezTo>
                  <a:cubicBezTo>
                    <a:pt x="1890765" y="1370384"/>
                    <a:pt x="1881636" y="1392212"/>
                    <a:pt x="1861792" y="1430709"/>
                  </a:cubicBezTo>
                  <a:cubicBezTo>
                    <a:pt x="1870523" y="1511276"/>
                    <a:pt x="1812580" y="1560885"/>
                    <a:pt x="1766543" y="1565251"/>
                  </a:cubicBezTo>
                  <a:cubicBezTo>
                    <a:pt x="1733603" y="1645816"/>
                    <a:pt x="1694708" y="1622796"/>
                    <a:pt x="1645099" y="1624781"/>
                  </a:cubicBezTo>
                  <a:cubicBezTo>
                    <a:pt x="1593902" y="1645419"/>
                    <a:pt x="1516512" y="1632719"/>
                    <a:pt x="1452218" y="1579538"/>
                  </a:cubicBezTo>
                  <a:cubicBezTo>
                    <a:pt x="1419277" y="1586682"/>
                    <a:pt x="1387527" y="1567632"/>
                    <a:pt x="1360539" y="1537866"/>
                  </a:cubicBezTo>
                  <a:cubicBezTo>
                    <a:pt x="1350220" y="1551360"/>
                    <a:pt x="1320852" y="1536278"/>
                    <a:pt x="1301008" y="1535484"/>
                  </a:cubicBezTo>
                  <a:cubicBezTo>
                    <a:pt x="1281165" y="1616843"/>
                    <a:pt x="1285134" y="1669627"/>
                    <a:pt x="1234334" y="1754558"/>
                  </a:cubicBezTo>
                  <a:cubicBezTo>
                    <a:pt x="1222824" y="1780355"/>
                    <a:pt x="1218458" y="1831157"/>
                    <a:pt x="1189089" y="1835523"/>
                  </a:cubicBezTo>
                  <a:cubicBezTo>
                    <a:pt x="1138686" y="1884337"/>
                    <a:pt x="1128764" y="1896244"/>
                    <a:pt x="1091458" y="1935534"/>
                  </a:cubicBezTo>
                  <a:cubicBezTo>
                    <a:pt x="1044116" y="1934571"/>
                    <a:pt x="1020588" y="1938369"/>
                    <a:pt x="991106" y="1936215"/>
                  </a:cubicBezTo>
                  <a:cubicBezTo>
                    <a:pt x="1004883" y="1910191"/>
                    <a:pt x="1010100" y="1926377"/>
                    <a:pt x="1030567" y="1877023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  <a:alpha val="75000"/>
              </a:schemeClr>
            </a:solidFill>
            <a:ln>
              <a:solidFill>
                <a:schemeClr val="accent4">
                  <a:lumMod val="75000"/>
                  <a:alpha val="7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05" name="Freeform 304"/>
            <p:cNvSpPr>
              <a:spLocks noChangeAspect="1"/>
            </p:cNvSpPr>
            <p:nvPr/>
          </p:nvSpPr>
          <p:spPr>
            <a:xfrm>
              <a:off x="3572008" y="3967214"/>
              <a:ext cx="934222" cy="470469"/>
            </a:xfrm>
            <a:custGeom>
              <a:avLst/>
              <a:gdLst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5769 h 1530557"/>
                <a:gd name="connsiteX1" fmla="*/ 1765782 w 3143439"/>
                <a:gd name="connsiteY1" fmla="*/ 172418 h 1530557"/>
                <a:gd name="connsiteX2" fmla="*/ 1971018 w 3143439"/>
                <a:gd name="connsiteY2" fmla="*/ 203570 h 1530557"/>
                <a:gd name="connsiteX3" fmla="*/ 2134107 w 3143439"/>
                <a:gd name="connsiteY3" fmla="*/ 163255 h 1530557"/>
                <a:gd name="connsiteX4" fmla="*/ 2302694 w 3143439"/>
                <a:gd name="connsiteY4" fmla="*/ 155926 h 1530557"/>
                <a:gd name="connsiteX5" fmla="*/ 2487773 w 3143439"/>
                <a:gd name="connsiteY5" fmla="*/ 104617 h 1530557"/>
                <a:gd name="connsiteX6" fmla="*/ 2649030 w 3143439"/>
                <a:gd name="connsiteY6" fmla="*/ 73465 h 1530557"/>
                <a:gd name="connsiteX7" fmla="*/ 2788297 w 3143439"/>
                <a:gd name="connsiteY7" fmla="*/ 38648 h 1530557"/>
                <a:gd name="connsiteX8" fmla="*/ 2947722 w 3143439"/>
                <a:gd name="connsiteY8" fmla="*/ 1999 h 1530557"/>
                <a:gd name="connsiteX9" fmla="*/ 3140130 w 3143439"/>
                <a:gd name="connsiteY9" fmla="*/ 126606 h 1530557"/>
                <a:gd name="connsiteX10" fmla="*/ 3057670 w 3143439"/>
                <a:gd name="connsiteY10" fmla="*/ 298858 h 1530557"/>
                <a:gd name="connsiteX11" fmla="*/ 2907407 w 3143439"/>
                <a:gd name="connsiteY11" fmla="*/ 405141 h 1530557"/>
                <a:gd name="connsiteX12" fmla="*/ 2751648 w 3143439"/>
                <a:gd name="connsiteY12" fmla="*/ 518754 h 1530557"/>
                <a:gd name="connsiteX13" fmla="*/ 2630705 w 3143439"/>
                <a:gd name="connsiteY13" fmla="*/ 606712 h 1530557"/>
                <a:gd name="connsiteX14" fmla="*/ 2478611 w 3143439"/>
                <a:gd name="connsiteY14" fmla="*/ 665351 h 1530557"/>
                <a:gd name="connsiteX15" fmla="*/ 2366830 w 3143439"/>
                <a:gd name="connsiteY15" fmla="*/ 740482 h 1530557"/>
                <a:gd name="connsiteX16" fmla="*/ 2240390 w 3143439"/>
                <a:gd name="connsiteY16" fmla="*/ 839435 h 1530557"/>
                <a:gd name="connsiteX17" fmla="*/ 2073636 w 3143439"/>
                <a:gd name="connsiteY17" fmla="*/ 909069 h 1530557"/>
                <a:gd name="connsiteX18" fmla="*/ 1892222 w 3143439"/>
                <a:gd name="connsiteY18" fmla="*/ 923728 h 1530557"/>
                <a:gd name="connsiteX19" fmla="*/ 1714473 w 3143439"/>
                <a:gd name="connsiteY19" fmla="*/ 942053 h 1530557"/>
                <a:gd name="connsiteX20" fmla="*/ 1533059 w 3143439"/>
                <a:gd name="connsiteY20" fmla="*/ 945718 h 1530557"/>
                <a:gd name="connsiteX21" fmla="*/ 1399289 w 3143439"/>
                <a:gd name="connsiteY21" fmla="*/ 953048 h 1530557"/>
                <a:gd name="connsiteX22" fmla="*/ 1243529 w 3143439"/>
                <a:gd name="connsiteY22" fmla="*/ 927393 h 1530557"/>
                <a:gd name="connsiteX23" fmla="*/ 1091435 w 3143439"/>
                <a:gd name="connsiteY23" fmla="*/ 1073991 h 1530557"/>
                <a:gd name="connsiteX24" fmla="*/ 1063948 w 3143439"/>
                <a:gd name="connsiteY24" fmla="*/ 1240745 h 1530557"/>
                <a:gd name="connsiteX25" fmla="*/ 966827 w 3143439"/>
                <a:gd name="connsiteY25" fmla="*/ 1367185 h 1530557"/>
                <a:gd name="connsiteX26" fmla="*/ 790910 w 3143439"/>
                <a:gd name="connsiteY26" fmla="*/ 1473468 h 1530557"/>
                <a:gd name="connsiteX27" fmla="*/ 594837 w 3143439"/>
                <a:gd name="connsiteY27" fmla="*/ 1526609 h 1530557"/>
                <a:gd name="connsiteX28" fmla="*/ 398763 w 3143439"/>
                <a:gd name="connsiteY28" fmla="*/ 1519280 h 1530557"/>
                <a:gd name="connsiteX29" fmla="*/ 210019 w 3143439"/>
                <a:gd name="connsiteY29" fmla="*/ 1460641 h 1530557"/>
                <a:gd name="connsiteX30" fmla="*/ 67087 w 3143439"/>
                <a:gd name="connsiteY30" fmla="*/ 1295719 h 1530557"/>
                <a:gd name="connsiteX31" fmla="*/ 12113 w 3143439"/>
                <a:gd name="connsiteY31" fmla="*/ 1147289 h 1530557"/>
                <a:gd name="connsiteX32" fmla="*/ 1118 w 3143439"/>
                <a:gd name="connsiteY32" fmla="*/ 998859 h 1530557"/>
                <a:gd name="connsiteX33" fmla="*/ 30437 w 3143439"/>
                <a:gd name="connsiteY33" fmla="*/ 789958 h 1530557"/>
                <a:gd name="connsiteX34" fmla="*/ 120228 w 3143439"/>
                <a:gd name="connsiteY34" fmla="*/ 615874 h 1530557"/>
                <a:gd name="connsiteX35" fmla="*/ 195359 w 3143439"/>
                <a:gd name="connsiteY35" fmla="*/ 463780 h 1530557"/>
                <a:gd name="connsiteX36" fmla="*/ 296145 w 3143439"/>
                <a:gd name="connsiteY36" fmla="*/ 313518 h 1530557"/>
                <a:gd name="connsiteX37" fmla="*/ 488554 w 3143439"/>
                <a:gd name="connsiteY37" fmla="*/ 210900 h 1530557"/>
                <a:gd name="connsiteX38" fmla="*/ 611329 w 3143439"/>
                <a:gd name="connsiteY38" fmla="*/ 137601 h 1530557"/>
                <a:gd name="connsiteX39" fmla="*/ 741434 w 3143439"/>
                <a:gd name="connsiteY39" fmla="*/ 78962 h 1530557"/>
                <a:gd name="connsiteX40" fmla="*/ 1007141 w 3143439"/>
                <a:gd name="connsiteY40" fmla="*/ 67967 h 1530557"/>
                <a:gd name="connsiteX41" fmla="*/ 1219707 w 3143439"/>
                <a:gd name="connsiteY41" fmla="*/ 78962 h 1530557"/>
                <a:gd name="connsiteX42" fmla="*/ 1404786 w 3143439"/>
                <a:gd name="connsiteY42" fmla="*/ 89957 h 1530557"/>
                <a:gd name="connsiteX43" fmla="*/ 1573373 w 3143439"/>
                <a:gd name="connsiteY43" fmla="*/ 135769 h 1530557"/>
                <a:gd name="connsiteX0" fmla="*/ 1573373 w 3143439"/>
                <a:gd name="connsiteY0" fmla="*/ 137564 h 1532352"/>
                <a:gd name="connsiteX1" fmla="*/ 1765782 w 3143439"/>
                <a:gd name="connsiteY1" fmla="*/ 174213 h 1532352"/>
                <a:gd name="connsiteX2" fmla="*/ 1971018 w 3143439"/>
                <a:gd name="connsiteY2" fmla="*/ 205365 h 1532352"/>
                <a:gd name="connsiteX3" fmla="*/ 2134107 w 3143439"/>
                <a:gd name="connsiteY3" fmla="*/ 165050 h 1532352"/>
                <a:gd name="connsiteX4" fmla="*/ 2302694 w 3143439"/>
                <a:gd name="connsiteY4" fmla="*/ 157721 h 1532352"/>
                <a:gd name="connsiteX5" fmla="*/ 2487773 w 3143439"/>
                <a:gd name="connsiteY5" fmla="*/ 106412 h 1532352"/>
                <a:gd name="connsiteX6" fmla="*/ 2649030 w 3143439"/>
                <a:gd name="connsiteY6" fmla="*/ 75260 h 1532352"/>
                <a:gd name="connsiteX7" fmla="*/ 2788297 w 3143439"/>
                <a:gd name="connsiteY7" fmla="*/ 40443 h 1532352"/>
                <a:gd name="connsiteX8" fmla="*/ 2947722 w 3143439"/>
                <a:gd name="connsiteY8" fmla="*/ 3794 h 1532352"/>
                <a:gd name="connsiteX9" fmla="*/ 3140130 w 3143439"/>
                <a:gd name="connsiteY9" fmla="*/ 128401 h 1532352"/>
                <a:gd name="connsiteX10" fmla="*/ 3057670 w 3143439"/>
                <a:gd name="connsiteY10" fmla="*/ 300653 h 1532352"/>
                <a:gd name="connsiteX11" fmla="*/ 2907407 w 3143439"/>
                <a:gd name="connsiteY11" fmla="*/ 406936 h 1532352"/>
                <a:gd name="connsiteX12" fmla="*/ 2751648 w 3143439"/>
                <a:gd name="connsiteY12" fmla="*/ 520549 h 1532352"/>
                <a:gd name="connsiteX13" fmla="*/ 2630705 w 3143439"/>
                <a:gd name="connsiteY13" fmla="*/ 608507 h 1532352"/>
                <a:gd name="connsiteX14" fmla="*/ 2478611 w 3143439"/>
                <a:gd name="connsiteY14" fmla="*/ 667146 h 1532352"/>
                <a:gd name="connsiteX15" fmla="*/ 2366830 w 3143439"/>
                <a:gd name="connsiteY15" fmla="*/ 742277 h 1532352"/>
                <a:gd name="connsiteX16" fmla="*/ 2240390 w 3143439"/>
                <a:gd name="connsiteY16" fmla="*/ 841230 h 1532352"/>
                <a:gd name="connsiteX17" fmla="*/ 2073636 w 3143439"/>
                <a:gd name="connsiteY17" fmla="*/ 910864 h 1532352"/>
                <a:gd name="connsiteX18" fmla="*/ 1892222 w 3143439"/>
                <a:gd name="connsiteY18" fmla="*/ 925523 h 1532352"/>
                <a:gd name="connsiteX19" fmla="*/ 1714473 w 3143439"/>
                <a:gd name="connsiteY19" fmla="*/ 943848 h 1532352"/>
                <a:gd name="connsiteX20" fmla="*/ 1533059 w 3143439"/>
                <a:gd name="connsiteY20" fmla="*/ 947513 h 1532352"/>
                <a:gd name="connsiteX21" fmla="*/ 1399289 w 3143439"/>
                <a:gd name="connsiteY21" fmla="*/ 954843 h 1532352"/>
                <a:gd name="connsiteX22" fmla="*/ 1243529 w 3143439"/>
                <a:gd name="connsiteY22" fmla="*/ 929188 h 1532352"/>
                <a:gd name="connsiteX23" fmla="*/ 1091435 w 3143439"/>
                <a:gd name="connsiteY23" fmla="*/ 1075786 h 1532352"/>
                <a:gd name="connsiteX24" fmla="*/ 1063948 w 3143439"/>
                <a:gd name="connsiteY24" fmla="*/ 1242540 h 1532352"/>
                <a:gd name="connsiteX25" fmla="*/ 966827 w 3143439"/>
                <a:gd name="connsiteY25" fmla="*/ 1368980 h 1532352"/>
                <a:gd name="connsiteX26" fmla="*/ 790910 w 3143439"/>
                <a:gd name="connsiteY26" fmla="*/ 1475263 h 1532352"/>
                <a:gd name="connsiteX27" fmla="*/ 594837 w 3143439"/>
                <a:gd name="connsiteY27" fmla="*/ 1528404 h 1532352"/>
                <a:gd name="connsiteX28" fmla="*/ 398763 w 3143439"/>
                <a:gd name="connsiteY28" fmla="*/ 1521075 h 1532352"/>
                <a:gd name="connsiteX29" fmla="*/ 210019 w 3143439"/>
                <a:gd name="connsiteY29" fmla="*/ 1462436 h 1532352"/>
                <a:gd name="connsiteX30" fmla="*/ 67087 w 3143439"/>
                <a:gd name="connsiteY30" fmla="*/ 1297514 h 1532352"/>
                <a:gd name="connsiteX31" fmla="*/ 12113 w 3143439"/>
                <a:gd name="connsiteY31" fmla="*/ 1149084 h 1532352"/>
                <a:gd name="connsiteX32" fmla="*/ 1118 w 3143439"/>
                <a:gd name="connsiteY32" fmla="*/ 1000654 h 1532352"/>
                <a:gd name="connsiteX33" fmla="*/ 30437 w 3143439"/>
                <a:gd name="connsiteY33" fmla="*/ 791753 h 1532352"/>
                <a:gd name="connsiteX34" fmla="*/ 120228 w 3143439"/>
                <a:gd name="connsiteY34" fmla="*/ 617669 h 1532352"/>
                <a:gd name="connsiteX35" fmla="*/ 195359 w 3143439"/>
                <a:gd name="connsiteY35" fmla="*/ 465575 h 1532352"/>
                <a:gd name="connsiteX36" fmla="*/ 296145 w 3143439"/>
                <a:gd name="connsiteY36" fmla="*/ 315313 h 1532352"/>
                <a:gd name="connsiteX37" fmla="*/ 488554 w 3143439"/>
                <a:gd name="connsiteY37" fmla="*/ 212695 h 1532352"/>
                <a:gd name="connsiteX38" fmla="*/ 611329 w 3143439"/>
                <a:gd name="connsiteY38" fmla="*/ 139396 h 1532352"/>
                <a:gd name="connsiteX39" fmla="*/ 741434 w 3143439"/>
                <a:gd name="connsiteY39" fmla="*/ 80757 h 1532352"/>
                <a:gd name="connsiteX40" fmla="*/ 1007141 w 3143439"/>
                <a:gd name="connsiteY40" fmla="*/ 69762 h 1532352"/>
                <a:gd name="connsiteX41" fmla="*/ 1219707 w 3143439"/>
                <a:gd name="connsiteY41" fmla="*/ 80757 h 1532352"/>
                <a:gd name="connsiteX42" fmla="*/ 1404786 w 3143439"/>
                <a:gd name="connsiteY42" fmla="*/ 91752 h 1532352"/>
                <a:gd name="connsiteX43" fmla="*/ 1573373 w 3143439"/>
                <a:gd name="connsiteY43" fmla="*/ 137564 h 1532352"/>
                <a:gd name="connsiteX0" fmla="*/ 1573373 w 3143439"/>
                <a:gd name="connsiteY0" fmla="*/ 137564 h 1532352"/>
                <a:gd name="connsiteX1" fmla="*/ 1765782 w 3143439"/>
                <a:gd name="connsiteY1" fmla="*/ 174213 h 1532352"/>
                <a:gd name="connsiteX2" fmla="*/ 1971018 w 3143439"/>
                <a:gd name="connsiteY2" fmla="*/ 205365 h 1532352"/>
                <a:gd name="connsiteX3" fmla="*/ 2134107 w 3143439"/>
                <a:gd name="connsiteY3" fmla="*/ 165050 h 1532352"/>
                <a:gd name="connsiteX4" fmla="*/ 2302694 w 3143439"/>
                <a:gd name="connsiteY4" fmla="*/ 157721 h 1532352"/>
                <a:gd name="connsiteX5" fmla="*/ 2487773 w 3143439"/>
                <a:gd name="connsiteY5" fmla="*/ 106412 h 1532352"/>
                <a:gd name="connsiteX6" fmla="*/ 2649030 w 3143439"/>
                <a:gd name="connsiteY6" fmla="*/ 75260 h 1532352"/>
                <a:gd name="connsiteX7" fmla="*/ 2788297 w 3143439"/>
                <a:gd name="connsiteY7" fmla="*/ 40443 h 1532352"/>
                <a:gd name="connsiteX8" fmla="*/ 2947722 w 3143439"/>
                <a:gd name="connsiteY8" fmla="*/ 3794 h 1532352"/>
                <a:gd name="connsiteX9" fmla="*/ 3140130 w 3143439"/>
                <a:gd name="connsiteY9" fmla="*/ 128401 h 1532352"/>
                <a:gd name="connsiteX10" fmla="*/ 3057670 w 3143439"/>
                <a:gd name="connsiteY10" fmla="*/ 300653 h 1532352"/>
                <a:gd name="connsiteX11" fmla="*/ 2907407 w 3143439"/>
                <a:gd name="connsiteY11" fmla="*/ 406936 h 1532352"/>
                <a:gd name="connsiteX12" fmla="*/ 2751648 w 3143439"/>
                <a:gd name="connsiteY12" fmla="*/ 520549 h 1532352"/>
                <a:gd name="connsiteX13" fmla="*/ 2630705 w 3143439"/>
                <a:gd name="connsiteY13" fmla="*/ 608507 h 1532352"/>
                <a:gd name="connsiteX14" fmla="*/ 2478611 w 3143439"/>
                <a:gd name="connsiteY14" fmla="*/ 667146 h 1532352"/>
                <a:gd name="connsiteX15" fmla="*/ 2366830 w 3143439"/>
                <a:gd name="connsiteY15" fmla="*/ 742277 h 1532352"/>
                <a:gd name="connsiteX16" fmla="*/ 2240390 w 3143439"/>
                <a:gd name="connsiteY16" fmla="*/ 841230 h 1532352"/>
                <a:gd name="connsiteX17" fmla="*/ 2073636 w 3143439"/>
                <a:gd name="connsiteY17" fmla="*/ 910864 h 1532352"/>
                <a:gd name="connsiteX18" fmla="*/ 1892222 w 3143439"/>
                <a:gd name="connsiteY18" fmla="*/ 925523 h 1532352"/>
                <a:gd name="connsiteX19" fmla="*/ 1714473 w 3143439"/>
                <a:gd name="connsiteY19" fmla="*/ 943848 h 1532352"/>
                <a:gd name="connsiteX20" fmla="*/ 1533059 w 3143439"/>
                <a:gd name="connsiteY20" fmla="*/ 947513 h 1532352"/>
                <a:gd name="connsiteX21" fmla="*/ 1399289 w 3143439"/>
                <a:gd name="connsiteY21" fmla="*/ 954843 h 1532352"/>
                <a:gd name="connsiteX22" fmla="*/ 1243529 w 3143439"/>
                <a:gd name="connsiteY22" fmla="*/ 929188 h 1532352"/>
                <a:gd name="connsiteX23" fmla="*/ 1091435 w 3143439"/>
                <a:gd name="connsiteY23" fmla="*/ 1075786 h 1532352"/>
                <a:gd name="connsiteX24" fmla="*/ 1063948 w 3143439"/>
                <a:gd name="connsiteY24" fmla="*/ 1242540 h 1532352"/>
                <a:gd name="connsiteX25" fmla="*/ 966827 w 3143439"/>
                <a:gd name="connsiteY25" fmla="*/ 1368980 h 1532352"/>
                <a:gd name="connsiteX26" fmla="*/ 790910 w 3143439"/>
                <a:gd name="connsiteY26" fmla="*/ 1475263 h 1532352"/>
                <a:gd name="connsiteX27" fmla="*/ 594837 w 3143439"/>
                <a:gd name="connsiteY27" fmla="*/ 1528404 h 1532352"/>
                <a:gd name="connsiteX28" fmla="*/ 398763 w 3143439"/>
                <a:gd name="connsiteY28" fmla="*/ 1521075 h 1532352"/>
                <a:gd name="connsiteX29" fmla="*/ 210019 w 3143439"/>
                <a:gd name="connsiteY29" fmla="*/ 1462436 h 1532352"/>
                <a:gd name="connsiteX30" fmla="*/ 67087 w 3143439"/>
                <a:gd name="connsiteY30" fmla="*/ 1297514 h 1532352"/>
                <a:gd name="connsiteX31" fmla="*/ 12113 w 3143439"/>
                <a:gd name="connsiteY31" fmla="*/ 1149084 h 1532352"/>
                <a:gd name="connsiteX32" fmla="*/ 1118 w 3143439"/>
                <a:gd name="connsiteY32" fmla="*/ 1000654 h 1532352"/>
                <a:gd name="connsiteX33" fmla="*/ 30437 w 3143439"/>
                <a:gd name="connsiteY33" fmla="*/ 791753 h 1532352"/>
                <a:gd name="connsiteX34" fmla="*/ 120228 w 3143439"/>
                <a:gd name="connsiteY34" fmla="*/ 617669 h 1532352"/>
                <a:gd name="connsiteX35" fmla="*/ 195359 w 3143439"/>
                <a:gd name="connsiteY35" fmla="*/ 465575 h 1532352"/>
                <a:gd name="connsiteX36" fmla="*/ 296145 w 3143439"/>
                <a:gd name="connsiteY36" fmla="*/ 315313 h 1532352"/>
                <a:gd name="connsiteX37" fmla="*/ 488554 w 3143439"/>
                <a:gd name="connsiteY37" fmla="*/ 212695 h 1532352"/>
                <a:gd name="connsiteX38" fmla="*/ 611329 w 3143439"/>
                <a:gd name="connsiteY38" fmla="*/ 139396 h 1532352"/>
                <a:gd name="connsiteX39" fmla="*/ 741434 w 3143439"/>
                <a:gd name="connsiteY39" fmla="*/ 80757 h 1532352"/>
                <a:gd name="connsiteX40" fmla="*/ 1007141 w 3143439"/>
                <a:gd name="connsiteY40" fmla="*/ 69762 h 1532352"/>
                <a:gd name="connsiteX41" fmla="*/ 1219707 w 3143439"/>
                <a:gd name="connsiteY41" fmla="*/ 80757 h 1532352"/>
                <a:gd name="connsiteX42" fmla="*/ 1404786 w 3143439"/>
                <a:gd name="connsiteY42" fmla="*/ 91752 h 1532352"/>
                <a:gd name="connsiteX43" fmla="*/ 1573373 w 3143439"/>
                <a:gd name="connsiteY43" fmla="*/ 137564 h 1532352"/>
                <a:gd name="connsiteX0" fmla="*/ 1573373 w 3143439"/>
                <a:gd name="connsiteY0" fmla="*/ 137564 h 1532352"/>
                <a:gd name="connsiteX1" fmla="*/ 1765782 w 3143439"/>
                <a:gd name="connsiteY1" fmla="*/ 174213 h 1532352"/>
                <a:gd name="connsiteX2" fmla="*/ 1971018 w 3143439"/>
                <a:gd name="connsiteY2" fmla="*/ 205365 h 1532352"/>
                <a:gd name="connsiteX3" fmla="*/ 2134107 w 3143439"/>
                <a:gd name="connsiteY3" fmla="*/ 165050 h 1532352"/>
                <a:gd name="connsiteX4" fmla="*/ 2302694 w 3143439"/>
                <a:gd name="connsiteY4" fmla="*/ 157721 h 1532352"/>
                <a:gd name="connsiteX5" fmla="*/ 2487773 w 3143439"/>
                <a:gd name="connsiteY5" fmla="*/ 106412 h 1532352"/>
                <a:gd name="connsiteX6" fmla="*/ 2649030 w 3143439"/>
                <a:gd name="connsiteY6" fmla="*/ 75260 h 1532352"/>
                <a:gd name="connsiteX7" fmla="*/ 2788297 w 3143439"/>
                <a:gd name="connsiteY7" fmla="*/ 40443 h 1532352"/>
                <a:gd name="connsiteX8" fmla="*/ 2947722 w 3143439"/>
                <a:gd name="connsiteY8" fmla="*/ 3794 h 1532352"/>
                <a:gd name="connsiteX9" fmla="*/ 3140130 w 3143439"/>
                <a:gd name="connsiteY9" fmla="*/ 128401 h 1532352"/>
                <a:gd name="connsiteX10" fmla="*/ 3057670 w 3143439"/>
                <a:gd name="connsiteY10" fmla="*/ 300653 h 1532352"/>
                <a:gd name="connsiteX11" fmla="*/ 2907407 w 3143439"/>
                <a:gd name="connsiteY11" fmla="*/ 406936 h 1532352"/>
                <a:gd name="connsiteX12" fmla="*/ 2751648 w 3143439"/>
                <a:gd name="connsiteY12" fmla="*/ 520549 h 1532352"/>
                <a:gd name="connsiteX13" fmla="*/ 2630705 w 3143439"/>
                <a:gd name="connsiteY13" fmla="*/ 608507 h 1532352"/>
                <a:gd name="connsiteX14" fmla="*/ 2478611 w 3143439"/>
                <a:gd name="connsiteY14" fmla="*/ 667146 h 1532352"/>
                <a:gd name="connsiteX15" fmla="*/ 2366830 w 3143439"/>
                <a:gd name="connsiteY15" fmla="*/ 742277 h 1532352"/>
                <a:gd name="connsiteX16" fmla="*/ 2240390 w 3143439"/>
                <a:gd name="connsiteY16" fmla="*/ 841230 h 1532352"/>
                <a:gd name="connsiteX17" fmla="*/ 2073636 w 3143439"/>
                <a:gd name="connsiteY17" fmla="*/ 910864 h 1532352"/>
                <a:gd name="connsiteX18" fmla="*/ 1892222 w 3143439"/>
                <a:gd name="connsiteY18" fmla="*/ 925523 h 1532352"/>
                <a:gd name="connsiteX19" fmla="*/ 1714473 w 3143439"/>
                <a:gd name="connsiteY19" fmla="*/ 943848 h 1532352"/>
                <a:gd name="connsiteX20" fmla="*/ 1533059 w 3143439"/>
                <a:gd name="connsiteY20" fmla="*/ 947513 h 1532352"/>
                <a:gd name="connsiteX21" fmla="*/ 1399289 w 3143439"/>
                <a:gd name="connsiteY21" fmla="*/ 954843 h 1532352"/>
                <a:gd name="connsiteX22" fmla="*/ 1243529 w 3143439"/>
                <a:gd name="connsiteY22" fmla="*/ 929188 h 1532352"/>
                <a:gd name="connsiteX23" fmla="*/ 1091435 w 3143439"/>
                <a:gd name="connsiteY23" fmla="*/ 1075786 h 1532352"/>
                <a:gd name="connsiteX24" fmla="*/ 1063948 w 3143439"/>
                <a:gd name="connsiteY24" fmla="*/ 1242540 h 1532352"/>
                <a:gd name="connsiteX25" fmla="*/ 966827 w 3143439"/>
                <a:gd name="connsiteY25" fmla="*/ 1368980 h 1532352"/>
                <a:gd name="connsiteX26" fmla="*/ 790910 w 3143439"/>
                <a:gd name="connsiteY26" fmla="*/ 1475263 h 1532352"/>
                <a:gd name="connsiteX27" fmla="*/ 594837 w 3143439"/>
                <a:gd name="connsiteY27" fmla="*/ 1528404 h 1532352"/>
                <a:gd name="connsiteX28" fmla="*/ 398763 w 3143439"/>
                <a:gd name="connsiteY28" fmla="*/ 1521075 h 1532352"/>
                <a:gd name="connsiteX29" fmla="*/ 210019 w 3143439"/>
                <a:gd name="connsiteY29" fmla="*/ 1462436 h 1532352"/>
                <a:gd name="connsiteX30" fmla="*/ 67087 w 3143439"/>
                <a:gd name="connsiteY30" fmla="*/ 1297514 h 1532352"/>
                <a:gd name="connsiteX31" fmla="*/ 12113 w 3143439"/>
                <a:gd name="connsiteY31" fmla="*/ 1149084 h 1532352"/>
                <a:gd name="connsiteX32" fmla="*/ 1118 w 3143439"/>
                <a:gd name="connsiteY32" fmla="*/ 1000654 h 1532352"/>
                <a:gd name="connsiteX33" fmla="*/ 30437 w 3143439"/>
                <a:gd name="connsiteY33" fmla="*/ 791753 h 1532352"/>
                <a:gd name="connsiteX34" fmla="*/ 120228 w 3143439"/>
                <a:gd name="connsiteY34" fmla="*/ 617669 h 1532352"/>
                <a:gd name="connsiteX35" fmla="*/ 195359 w 3143439"/>
                <a:gd name="connsiteY35" fmla="*/ 465575 h 1532352"/>
                <a:gd name="connsiteX36" fmla="*/ 296145 w 3143439"/>
                <a:gd name="connsiteY36" fmla="*/ 315313 h 1532352"/>
                <a:gd name="connsiteX37" fmla="*/ 488554 w 3143439"/>
                <a:gd name="connsiteY37" fmla="*/ 212695 h 1532352"/>
                <a:gd name="connsiteX38" fmla="*/ 611329 w 3143439"/>
                <a:gd name="connsiteY38" fmla="*/ 139396 h 1532352"/>
                <a:gd name="connsiteX39" fmla="*/ 741434 w 3143439"/>
                <a:gd name="connsiteY39" fmla="*/ 80757 h 1532352"/>
                <a:gd name="connsiteX40" fmla="*/ 1007141 w 3143439"/>
                <a:gd name="connsiteY40" fmla="*/ 69762 h 1532352"/>
                <a:gd name="connsiteX41" fmla="*/ 1219707 w 3143439"/>
                <a:gd name="connsiteY41" fmla="*/ 80757 h 1532352"/>
                <a:gd name="connsiteX42" fmla="*/ 1404786 w 3143439"/>
                <a:gd name="connsiteY42" fmla="*/ 91752 h 1532352"/>
                <a:gd name="connsiteX43" fmla="*/ 1573373 w 3143439"/>
                <a:gd name="connsiteY43" fmla="*/ 137564 h 1532352"/>
                <a:gd name="connsiteX0" fmla="*/ 1573373 w 3143439"/>
                <a:gd name="connsiteY0" fmla="*/ 141778 h 1536566"/>
                <a:gd name="connsiteX1" fmla="*/ 1765782 w 3143439"/>
                <a:gd name="connsiteY1" fmla="*/ 178427 h 1536566"/>
                <a:gd name="connsiteX2" fmla="*/ 1971018 w 3143439"/>
                <a:gd name="connsiteY2" fmla="*/ 209579 h 1536566"/>
                <a:gd name="connsiteX3" fmla="*/ 2134107 w 3143439"/>
                <a:gd name="connsiteY3" fmla="*/ 169264 h 1536566"/>
                <a:gd name="connsiteX4" fmla="*/ 2302694 w 3143439"/>
                <a:gd name="connsiteY4" fmla="*/ 161935 h 1536566"/>
                <a:gd name="connsiteX5" fmla="*/ 2487773 w 3143439"/>
                <a:gd name="connsiteY5" fmla="*/ 110626 h 1536566"/>
                <a:gd name="connsiteX6" fmla="*/ 2649030 w 3143439"/>
                <a:gd name="connsiteY6" fmla="*/ 79474 h 1536566"/>
                <a:gd name="connsiteX7" fmla="*/ 2788297 w 3143439"/>
                <a:gd name="connsiteY7" fmla="*/ 44657 h 1536566"/>
                <a:gd name="connsiteX8" fmla="*/ 2947722 w 3143439"/>
                <a:gd name="connsiteY8" fmla="*/ 8008 h 1536566"/>
                <a:gd name="connsiteX9" fmla="*/ 3140130 w 3143439"/>
                <a:gd name="connsiteY9" fmla="*/ 132615 h 1536566"/>
                <a:gd name="connsiteX10" fmla="*/ 3057670 w 3143439"/>
                <a:gd name="connsiteY10" fmla="*/ 304867 h 1536566"/>
                <a:gd name="connsiteX11" fmla="*/ 2907407 w 3143439"/>
                <a:gd name="connsiteY11" fmla="*/ 411150 h 1536566"/>
                <a:gd name="connsiteX12" fmla="*/ 2751648 w 3143439"/>
                <a:gd name="connsiteY12" fmla="*/ 524763 h 1536566"/>
                <a:gd name="connsiteX13" fmla="*/ 2630705 w 3143439"/>
                <a:gd name="connsiteY13" fmla="*/ 612721 h 1536566"/>
                <a:gd name="connsiteX14" fmla="*/ 2478611 w 3143439"/>
                <a:gd name="connsiteY14" fmla="*/ 671360 h 1536566"/>
                <a:gd name="connsiteX15" fmla="*/ 2366830 w 3143439"/>
                <a:gd name="connsiteY15" fmla="*/ 746491 h 1536566"/>
                <a:gd name="connsiteX16" fmla="*/ 2240390 w 3143439"/>
                <a:gd name="connsiteY16" fmla="*/ 845444 h 1536566"/>
                <a:gd name="connsiteX17" fmla="*/ 2073636 w 3143439"/>
                <a:gd name="connsiteY17" fmla="*/ 915078 h 1536566"/>
                <a:gd name="connsiteX18" fmla="*/ 1892222 w 3143439"/>
                <a:gd name="connsiteY18" fmla="*/ 929737 h 1536566"/>
                <a:gd name="connsiteX19" fmla="*/ 1714473 w 3143439"/>
                <a:gd name="connsiteY19" fmla="*/ 948062 h 1536566"/>
                <a:gd name="connsiteX20" fmla="*/ 1533059 w 3143439"/>
                <a:gd name="connsiteY20" fmla="*/ 951727 h 1536566"/>
                <a:gd name="connsiteX21" fmla="*/ 1399289 w 3143439"/>
                <a:gd name="connsiteY21" fmla="*/ 959057 h 1536566"/>
                <a:gd name="connsiteX22" fmla="*/ 1243529 w 3143439"/>
                <a:gd name="connsiteY22" fmla="*/ 933402 h 1536566"/>
                <a:gd name="connsiteX23" fmla="*/ 1091435 w 3143439"/>
                <a:gd name="connsiteY23" fmla="*/ 1080000 h 1536566"/>
                <a:gd name="connsiteX24" fmla="*/ 1063948 w 3143439"/>
                <a:gd name="connsiteY24" fmla="*/ 1246754 h 1536566"/>
                <a:gd name="connsiteX25" fmla="*/ 966827 w 3143439"/>
                <a:gd name="connsiteY25" fmla="*/ 1373194 h 1536566"/>
                <a:gd name="connsiteX26" fmla="*/ 790910 w 3143439"/>
                <a:gd name="connsiteY26" fmla="*/ 1479477 h 1536566"/>
                <a:gd name="connsiteX27" fmla="*/ 594837 w 3143439"/>
                <a:gd name="connsiteY27" fmla="*/ 1532618 h 1536566"/>
                <a:gd name="connsiteX28" fmla="*/ 398763 w 3143439"/>
                <a:gd name="connsiteY28" fmla="*/ 1525289 h 1536566"/>
                <a:gd name="connsiteX29" fmla="*/ 210019 w 3143439"/>
                <a:gd name="connsiteY29" fmla="*/ 1466650 h 1536566"/>
                <a:gd name="connsiteX30" fmla="*/ 67087 w 3143439"/>
                <a:gd name="connsiteY30" fmla="*/ 1301728 h 1536566"/>
                <a:gd name="connsiteX31" fmla="*/ 12113 w 3143439"/>
                <a:gd name="connsiteY31" fmla="*/ 1153298 h 1536566"/>
                <a:gd name="connsiteX32" fmla="*/ 1118 w 3143439"/>
                <a:gd name="connsiteY32" fmla="*/ 1004868 h 1536566"/>
                <a:gd name="connsiteX33" fmla="*/ 30437 w 3143439"/>
                <a:gd name="connsiteY33" fmla="*/ 795967 h 1536566"/>
                <a:gd name="connsiteX34" fmla="*/ 120228 w 3143439"/>
                <a:gd name="connsiteY34" fmla="*/ 621883 h 1536566"/>
                <a:gd name="connsiteX35" fmla="*/ 195359 w 3143439"/>
                <a:gd name="connsiteY35" fmla="*/ 469789 h 1536566"/>
                <a:gd name="connsiteX36" fmla="*/ 296145 w 3143439"/>
                <a:gd name="connsiteY36" fmla="*/ 319527 h 1536566"/>
                <a:gd name="connsiteX37" fmla="*/ 488554 w 3143439"/>
                <a:gd name="connsiteY37" fmla="*/ 216909 h 1536566"/>
                <a:gd name="connsiteX38" fmla="*/ 611329 w 3143439"/>
                <a:gd name="connsiteY38" fmla="*/ 143610 h 1536566"/>
                <a:gd name="connsiteX39" fmla="*/ 741434 w 3143439"/>
                <a:gd name="connsiteY39" fmla="*/ 84971 h 1536566"/>
                <a:gd name="connsiteX40" fmla="*/ 1007141 w 3143439"/>
                <a:gd name="connsiteY40" fmla="*/ 73976 h 1536566"/>
                <a:gd name="connsiteX41" fmla="*/ 1219707 w 3143439"/>
                <a:gd name="connsiteY41" fmla="*/ 84971 h 1536566"/>
                <a:gd name="connsiteX42" fmla="*/ 1404786 w 3143439"/>
                <a:gd name="connsiteY42" fmla="*/ 95966 h 1536566"/>
                <a:gd name="connsiteX43" fmla="*/ 1573373 w 3143439"/>
                <a:gd name="connsiteY43" fmla="*/ 141778 h 1536566"/>
                <a:gd name="connsiteX0" fmla="*/ 1573373 w 3143439"/>
                <a:gd name="connsiteY0" fmla="*/ 145850 h 1540638"/>
                <a:gd name="connsiteX1" fmla="*/ 1765782 w 3143439"/>
                <a:gd name="connsiteY1" fmla="*/ 182499 h 1540638"/>
                <a:gd name="connsiteX2" fmla="*/ 1971018 w 3143439"/>
                <a:gd name="connsiteY2" fmla="*/ 213651 h 1540638"/>
                <a:gd name="connsiteX3" fmla="*/ 2134107 w 3143439"/>
                <a:gd name="connsiteY3" fmla="*/ 173336 h 1540638"/>
                <a:gd name="connsiteX4" fmla="*/ 2302694 w 3143439"/>
                <a:gd name="connsiteY4" fmla="*/ 166007 h 1540638"/>
                <a:gd name="connsiteX5" fmla="*/ 2487773 w 3143439"/>
                <a:gd name="connsiteY5" fmla="*/ 114698 h 1540638"/>
                <a:gd name="connsiteX6" fmla="*/ 2649030 w 3143439"/>
                <a:gd name="connsiteY6" fmla="*/ 83546 h 1540638"/>
                <a:gd name="connsiteX7" fmla="*/ 2788297 w 3143439"/>
                <a:gd name="connsiteY7" fmla="*/ 48729 h 1540638"/>
                <a:gd name="connsiteX8" fmla="*/ 2947722 w 3143439"/>
                <a:gd name="connsiteY8" fmla="*/ 12080 h 1540638"/>
                <a:gd name="connsiteX9" fmla="*/ 3140130 w 3143439"/>
                <a:gd name="connsiteY9" fmla="*/ 136687 h 1540638"/>
                <a:gd name="connsiteX10" fmla="*/ 3057670 w 3143439"/>
                <a:gd name="connsiteY10" fmla="*/ 308939 h 1540638"/>
                <a:gd name="connsiteX11" fmla="*/ 2907407 w 3143439"/>
                <a:gd name="connsiteY11" fmla="*/ 415222 h 1540638"/>
                <a:gd name="connsiteX12" fmla="*/ 2751648 w 3143439"/>
                <a:gd name="connsiteY12" fmla="*/ 528835 h 1540638"/>
                <a:gd name="connsiteX13" fmla="*/ 2630705 w 3143439"/>
                <a:gd name="connsiteY13" fmla="*/ 616793 h 1540638"/>
                <a:gd name="connsiteX14" fmla="*/ 2478611 w 3143439"/>
                <a:gd name="connsiteY14" fmla="*/ 675432 h 1540638"/>
                <a:gd name="connsiteX15" fmla="*/ 2366830 w 3143439"/>
                <a:gd name="connsiteY15" fmla="*/ 750563 h 1540638"/>
                <a:gd name="connsiteX16" fmla="*/ 2240390 w 3143439"/>
                <a:gd name="connsiteY16" fmla="*/ 849516 h 1540638"/>
                <a:gd name="connsiteX17" fmla="*/ 2073636 w 3143439"/>
                <a:gd name="connsiteY17" fmla="*/ 919150 h 1540638"/>
                <a:gd name="connsiteX18" fmla="*/ 1892222 w 3143439"/>
                <a:gd name="connsiteY18" fmla="*/ 933809 h 1540638"/>
                <a:gd name="connsiteX19" fmla="*/ 1714473 w 3143439"/>
                <a:gd name="connsiteY19" fmla="*/ 952134 h 1540638"/>
                <a:gd name="connsiteX20" fmla="*/ 1533059 w 3143439"/>
                <a:gd name="connsiteY20" fmla="*/ 955799 h 1540638"/>
                <a:gd name="connsiteX21" fmla="*/ 1399289 w 3143439"/>
                <a:gd name="connsiteY21" fmla="*/ 963129 h 1540638"/>
                <a:gd name="connsiteX22" fmla="*/ 1243529 w 3143439"/>
                <a:gd name="connsiteY22" fmla="*/ 937474 h 1540638"/>
                <a:gd name="connsiteX23" fmla="*/ 1091435 w 3143439"/>
                <a:gd name="connsiteY23" fmla="*/ 1084072 h 1540638"/>
                <a:gd name="connsiteX24" fmla="*/ 1063948 w 3143439"/>
                <a:gd name="connsiteY24" fmla="*/ 1250826 h 1540638"/>
                <a:gd name="connsiteX25" fmla="*/ 966827 w 3143439"/>
                <a:gd name="connsiteY25" fmla="*/ 1377266 h 1540638"/>
                <a:gd name="connsiteX26" fmla="*/ 790910 w 3143439"/>
                <a:gd name="connsiteY26" fmla="*/ 1483549 h 1540638"/>
                <a:gd name="connsiteX27" fmla="*/ 594837 w 3143439"/>
                <a:gd name="connsiteY27" fmla="*/ 1536690 h 1540638"/>
                <a:gd name="connsiteX28" fmla="*/ 398763 w 3143439"/>
                <a:gd name="connsiteY28" fmla="*/ 1529361 h 1540638"/>
                <a:gd name="connsiteX29" fmla="*/ 210019 w 3143439"/>
                <a:gd name="connsiteY29" fmla="*/ 1470722 h 1540638"/>
                <a:gd name="connsiteX30" fmla="*/ 67087 w 3143439"/>
                <a:gd name="connsiteY30" fmla="*/ 1305800 h 1540638"/>
                <a:gd name="connsiteX31" fmla="*/ 12113 w 3143439"/>
                <a:gd name="connsiteY31" fmla="*/ 1157370 h 1540638"/>
                <a:gd name="connsiteX32" fmla="*/ 1118 w 3143439"/>
                <a:gd name="connsiteY32" fmla="*/ 1008940 h 1540638"/>
                <a:gd name="connsiteX33" fmla="*/ 30437 w 3143439"/>
                <a:gd name="connsiteY33" fmla="*/ 800039 h 1540638"/>
                <a:gd name="connsiteX34" fmla="*/ 120228 w 3143439"/>
                <a:gd name="connsiteY34" fmla="*/ 625955 h 1540638"/>
                <a:gd name="connsiteX35" fmla="*/ 195359 w 3143439"/>
                <a:gd name="connsiteY35" fmla="*/ 473861 h 1540638"/>
                <a:gd name="connsiteX36" fmla="*/ 296145 w 3143439"/>
                <a:gd name="connsiteY36" fmla="*/ 323599 h 1540638"/>
                <a:gd name="connsiteX37" fmla="*/ 488554 w 3143439"/>
                <a:gd name="connsiteY37" fmla="*/ 220981 h 1540638"/>
                <a:gd name="connsiteX38" fmla="*/ 611329 w 3143439"/>
                <a:gd name="connsiteY38" fmla="*/ 147682 h 1540638"/>
                <a:gd name="connsiteX39" fmla="*/ 741434 w 3143439"/>
                <a:gd name="connsiteY39" fmla="*/ 89043 h 1540638"/>
                <a:gd name="connsiteX40" fmla="*/ 1007141 w 3143439"/>
                <a:gd name="connsiteY40" fmla="*/ 78048 h 1540638"/>
                <a:gd name="connsiteX41" fmla="*/ 1219707 w 3143439"/>
                <a:gd name="connsiteY41" fmla="*/ 89043 h 1540638"/>
                <a:gd name="connsiteX42" fmla="*/ 1404786 w 3143439"/>
                <a:gd name="connsiteY42" fmla="*/ 100038 h 1540638"/>
                <a:gd name="connsiteX43" fmla="*/ 1573373 w 3143439"/>
                <a:gd name="connsiteY43" fmla="*/ 145850 h 1540638"/>
                <a:gd name="connsiteX0" fmla="*/ 1573373 w 3143439"/>
                <a:gd name="connsiteY0" fmla="*/ 151688 h 1546476"/>
                <a:gd name="connsiteX1" fmla="*/ 1765782 w 3143439"/>
                <a:gd name="connsiteY1" fmla="*/ 188337 h 1546476"/>
                <a:gd name="connsiteX2" fmla="*/ 1971018 w 3143439"/>
                <a:gd name="connsiteY2" fmla="*/ 219489 h 1546476"/>
                <a:gd name="connsiteX3" fmla="*/ 2134107 w 3143439"/>
                <a:gd name="connsiteY3" fmla="*/ 179174 h 1546476"/>
                <a:gd name="connsiteX4" fmla="*/ 2302694 w 3143439"/>
                <a:gd name="connsiteY4" fmla="*/ 171845 h 1546476"/>
                <a:gd name="connsiteX5" fmla="*/ 2487773 w 3143439"/>
                <a:gd name="connsiteY5" fmla="*/ 120536 h 1546476"/>
                <a:gd name="connsiteX6" fmla="*/ 2649030 w 3143439"/>
                <a:gd name="connsiteY6" fmla="*/ 89384 h 1546476"/>
                <a:gd name="connsiteX7" fmla="*/ 2788297 w 3143439"/>
                <a:gd name="connsiteY7" fmla="*/ 54567 h 1546476"/>
                <a:gd name="connsiteX8" fmla="*/ 2947722 w 3143439"/>
                <a:gd name="connsiteY8" fmla="*/ 17918 h 1546476"/>
                <a:gd name="connsiteX9" fmla="*/ 3140130 w 3143439"/>
                <a:gd name="connsiteY9" fmla="*/ 142525 h 1546476"/>
                <a:gd name="connsiteX10" fmla="*/ 3057670 w 3143439"/>
                <a:gd name="connsiteY10" fmla="*/ 314777 h 1546476"/>
                <a:gd name="connsiteX11" fmla="*/ 2907407 w 3143439"/>
                <a:gd name="connsiteY11" fmla="*/ 421060 h 1546476"/>
                <a:gd name="connsiteX12" fmla="*/ 2751648 w 3143439"/>
                <a:gd name="connsiteY12" fmla="*/ 534673 h 1546476"/>
                <a:gd name="connsiteX13" fmla="*/ 2630705 w 3143439"/>
                <a:gd name="connsiteY13" fmla="*/ 622631 h 1546476"/>
                <a:gd name="connsiteX14" fmla="*/ 2478611 w 3143439"/>
                <a:gd name="connsiteY14" fmla="*/ 681270 h 1546476"/>
                <a:gd name="connsiteX15" fmla="*/ 2366830 w 3143439"/>
                <a:gd name="connsiteY15" fmla="*/ 756401 h 1546476"/>
                <a:gd name="connsiteX16" fmla="*/ 2240390 w 3143439"/>
                <a:gd name="connsiteY16" fmla="*/ 855354 h 1546476"/>
                <a:gd name="connsiteX17" fmla="*/ 2073636 w 3143439"/>
                <a:gd name="connsiteY17" fmla="*/ 924988 h 1546476"/>
                <a:gd name="connsiteX18" fmla="*/ 1892222 w 3143439"/>
                <a:gd name="connsiteY18" fmla="*/ 939647 h 1546476"/>
                <a:gd name="connsiteX19" fmla="*/ 1714473 w 3143439"/>
                <a:gd name="connsiteY19" fmla="*/ 957972 h 1546476"/>
                <a:gd name="connsiteX20" fmla="*/ 1533059 w 3143439"/>
                <a:gd name="connsiteY20" fmla="*/ 961637 h 1546476"/>
                <a:gd name="connsiteX21" fmla="*/ 1399289 w 3143439"/>
                <a:gd name="connsiteY21" fmla="*/ 968967 h 1546476"/>
                <a:gd name="connsiteX22" fmla="*/ 1243529 w 3143439"/>
                <a:gd name="connsiteY22" fmla="*/ 943312 h 1546476"/>
                <a:gd name="connsiteX23" fmla="*/ 1091435 w 3143439"/>
                <a:gd name="connsiteY23" fmla="*/ 1089910 h 1546476"/>
                <a:gd name="connsiteX24" fmla="*/ 1063948 w 3143439"/>
                <a:gd name="connsiteY24" fmla="*/ 1256664 h 1546476"/>
                <a:gd name="connsiteX25" fmla="*/ 966827 w 3143439"/>
                <a:gd name="connsiteY25" fmla="*/ 1383104 h 1546476"/>
                <a:gd name="connsiteX26" fmla="*/ 790910 w 3143439"/>
                <a:gd name="connsiteY26" fmla="*/ 1489387 h 1546476"/>
                <a:gd name="connsiteX27" fmla="*/ 594837 w 3143439"/>
                <a:gd name="connsiteY27" fmla="*/ 1542528 h 1546476"/>
                <a:gd name="connsiteX28" fmla="*/ 398763 w 3143439"/>
                <a:gd name="connsiteY28" fmla="*/ 1535199 h 1546476"/>
                <a:gd name="connsiteX29" fmla="*/ 210019 w 3143439"/>
                <a:gd name="connsiteY29" fmla="*/ 1476560 h 1546476"/>
                <a:gd name="connsiteX30" fmla="*/ 67087 w 3143439"/>
                <a:gd name="connsiteY30" fmla="*/ 1311638 h 1546476"/>
                <a:gd name="connsiteX31" fmla="*/ 12113 w 3143439"/>
                <a:gd name="connsiteY31" fmla="*/ 1163208 h 1546476"/>
                <a:gd name="connsiteX32" fmla="*/ 1118 w 3143439"/>
                <a:gd name="connsiteY32" fmla="*/ 1014778 h 1546476"/>
                <a:gd name="connsiteX33" fmla="*/ 30437 w 3143439"/>
                <a:gd name="connsiteY33" fmla="*/ 805877 h 1546476"/>
                <a:gd name="connsiteX34" fmla="*/ 120228 w 3143439"/>
                <a:gd name="connsiteY34" fmla="*/ 631793 h 1546476"/>
                <a:gd name="connsiteX35" fmla="*/ 195359 w 3143439"/>
                <a:gd name="connsiteY35" fmla="*/ 479699 h 1546476"/>
                <a:gd name="connsiteX36" fmla="*/ 296145 w 3143439"/>
                <a:gd name="connsiteY36" fmla="*/ 329437 h 1546476"/>
                <a:gd name="connsiteX37" fmla="*/ 488554 w 3143439"/>
                <a:gd name="connsiteY37" fmla="*/ 226819 h 1546476"/>
                <a:gd name="connsiteX38" fmla="*/ 611329 w 3143439"/>
                <a:gd name="connsiteY38" fmla="*/ 153520 h 1546476"/>
                <a:gd name="connsiteX39" fmla="*/ 741434 w 3143439"/>
                <a:gd name="connsiteY39" fmla="*/ 94881 h 1546476"/>
                <a:gd name="connsiteX40" fmla="*/ 1007141 w 3143439"/>
                <a:gd name="connsiteY40" fmla="*/ 83886 h 1546476"/>
                <a:gd name="connsiteX41" fmla="*/ 1219707 w 3143439"/>
                <a:gd name="connsiteY41" fmla="*/ 94881 h 1546476"/>
                <a:gd name="connsiteX42" fmla="*/ 1404786 w 3143439"/>
                <a:gd name="connsiteY42" fmla="*/ 105876 h 1546476"/>
                <a:gd name="connsiteX43" fmla="*/ 1573373 w 3143439"/>
                <a:gd name="connsiteY43" fmla="*/ 151688 h 1546476"/>
                <a:gd name="connsiteX0" fmla="*/ 1573373 w 3143439"/>
                <a:gd name="connsiteY0" fmla="*/ 166611 h 1561399"/>
                <a:gd name="connsiteX1" fmla="*/ 1765782 w 3143439"/>
                <a:gd name="connsiteY1" fmla="*/ 203260 h 1561399"/>
                <a:gd name="connsiteX2" fmla="*/ 1971018 w 3143439"/>
                <a:gd name="connsiteY2" fmla="*/ 234412 h 1561399"/>
                <a:gd name="connsiteX3" fmla="*/ 2134107 w 3143439"/>
                <a:gd name="connsiteY3" fmla="*/ 194097 h 1561399"/>
                <a:gd name="connsiteX4" fmla="*/ 2302694 w 3143439"/>
                <a:gd name="connsiteY4" fmla="*/ 186768 h 1561399"/>
                <a:gd name="connsiteX5" fmla="*/ 2487773 w 3143439"/>
                <a:gd name="connsiteY5" fmla="*/ 135459 h 1561399"/>
                <a:gd name="connsiteX6" fmla="*/ 2649030 w 3143439"/>
                <a:gd name="connsiteY6" fmla="*/ 104307 h 1561399"/>
                <a:gd name="connsiteX7" fmla="*/ 2788297 w 3143439"/>
                <a:gd name="connsiteY7" fmla="*/ 69490 h 1561399"/>
                <a:gd name="connsiteX8" fmla="*/ 2947722 w 3143439"/>
                <a:gd name="connsiteY8" fmla="*/ 32841 h 1561399"/>
                <a:gd name="connsiteX9" fmla="*/ 3140130 w 3143439"/>
                <a:gd name="connsiteY9" fmla="*/ 157448 h 1561399"/>
                <a:gd name="connsiteX10" fmla="*/ 3057670 w 3143439"/>
                <a:gd name="connsiteY10" fmla="*/ 329700 h 1561399"/>
                <a:gd name="connsiteX11" fmla="*/ 2907407 w 3143439"/>
                <a:gd name="connsiteY11" fmla="*/ 435983 h 1561399"/>
                <a:gd name="connsiteX12" fmla="*/ 2751648 w 3143439"/>
                <a:gd name="connsiteY12" fmla="*/ 549596 h 1561399"/>
                <a:gd name="connsiteX13" fmla="*/ 2630705 w 3143439"/>
                <a:gd name="connsiteY13" fmla="*/ 637554 h 1561399"/>
                <a:gd name="connsiteX14" fmla="*/ 2478611 w 3143439"/>
                <a:gd name="connsiteY14" fmla="*/ 696193 h 1561399"/>
                <a:gd name="connsiteX15" fmla="*/ 2366830 w 3143439"/>
                <a:gd name="connsiteY15" fmla="*/ 771324 h 1561399"/>
                <a:gd name="connsiteX16" fmla="*/ 2240390 w 3143439"/>
                <a:gd name="connsiteY16" fmla="*/ 870277 h 1561399"/>
                <a:gd name="connsiteX17" fmla="*/ 2073636 w 3143439"/>
                <a:gd name="connsiteY17" fmla="*/ 939911 h 1561399"/>
                <a:gd name="connsiteX18" fmla="*/ 1892222 w 3143439"/>
                <a:gd name="connsiteY18" fmla="*/ 954570 h 1561399"/>
                <a:gd name="connsiteX19" fmla="*/ 1714473 w 3143439"/>
                <a:gd name="connsiteY19" fmla="*/ 972895 h 1561399"/>
                <a:gd name="connsiteX20" fmla="*/ 1533059 w 3143439"/>
                <a:gd name="connsiteY20" fmla="*/ 976560 h 1561399"/>
                <a:gd name="connsiteX21" fmla="*/ 1399289 w 3143439"/>
                <a:gd name="connsiteY21" fmla="*/ 983890 h 1561399"/>
                <a:gd name="connsiteX22" fmla="*/ 1243529 w 3143439"/>
                <a:gd name="connsiteY22" fmla="*/ 958235 h 1561399"/>
                <a:gd name="connsiteX23" fmla="*/ 1091435 w 3143439"/>
                <a:gd name="connsiteY23" fmla="*/ 1104833 h 1561399"/>
                <a:gd name="connsiteX24" fmla="*/ 1063948 w 3143439"/>
                <a:gd name="connsiteY24" fmla="*/ 1271587 h 1561399"/>
                <a:gd name="connsiteX25" fmla="*/ 966827 w 3143439"/>
                <a:gd name="connsiteY25" fmla="*/ 1398027 h 1561399"/>
                <a:gd name="connsiteX26" fmla="*/ 790910 w 3143439"/>
                <a:gd name="connsiteY26" fmla="*/ 1504310 h 1561399"/>
                <a:gd name="connsiteX27" fmla="*/ 594837 w 3143439"/>
                <a:gd name="connsiteY27" fmla="*/ 1557451 h 1561399"/>
                <a:gd name="connsiteX28" fmla="*/ 398763 w 3143439"/>
                <a:gd name="connsiteY28" fmla="*/ 1550122 h 1561399"/>
                <a:gd name="connsiteX29" fmla="*/ 210019 w 3143439"/>
                <a:gd name="connsiteY29" fmla="*/ 1491483 h 1561399"/>
                <a:gd name="connsiteX30" fmla="*/ 67087 w 3143439"/>
                <a:gd name="connsiteY30" fmla="*/ 1326561 h 1561399"/>
                <a:gd name="connsiteX31" fmla="*/ 12113 w 3143439"/>
                <a:gd name="connsiteY31" fmla="*/ 1178131 h 1561399"/>
                <a:gd name="connsiteX32" fmla="*/ 1118 w 3143439"/>
                <a:gd name="connsiteY32" fmla="*/ 1029701 h 1561399"/>
                <a:gd name="connsiteX33" fmla="*/ 30437 w 3143439"/>
                <a:gd name="connsiteY33" fmla="*/ 820800 h 1561399"/>
                <a:gd name="connsiteX34" fmla="*/ 120228 w 3143439"/>
                <a:gd name="connsiteY34" fmla="*/ 646716 h 1561399"/>
                <a:gd name="connsiteX35" fmla="*/ 195359 w 3143439"/>
                <a:gd name="connsiteY35" fmla="*/ 494622 h 1561399"/>
                <a:gd name="connsiteX36" fmla="*/ 296145 w 3143439"/>
                <a:gd name="connsiteY36" fmla="*/ 344360 h 1561399"/>
                <a:gd name="connsiteX37" fmla="*/ 488554 w 3143439"/>
                <a:gd name="connsiteY37" fmla="*/ 241742 h 1561399"/>
                <a:gd name="connsiteX38" fmla="*/ 611329 w 3143439"/>
                <a:gd name="connsiteY38" fmla="*/ 168443 h 1561399"/>
                <a:gd name="connsiteX39" fmla="*/ 741434 w 3143439"/>
                <a:gd name="connsiteY39" fmla="*/ 109804 h 1561399"/>
                <a:gd name="connsiteX40" fmla="*/ 1007141 w 3143439"/>
                <a:gd name="connsiteY40" fmla="*/ 98809 h 1561399"/>
                <a:gd name="connsiteX41" fmla="*/ 1219707 w 3143439"/>
                <a:gd name="connsiteY41" fmla="*/ 109804 h 1561399"/>
                <a:gd name="connsiteX42" fmla="*/ 1404786 w 3143439"/>
                <a:gd name="connsiteY42" fmla="*/ 120799 h 1561399"/>
                <a:gd name="connsiteX43" fmla="*/ 1573373 w 3143439"/>
                <a:gd name="connsiteY43" fmla="*/ 166611 h 1561399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69972 w 3158005"/>
                <a:gd name="connsiteY12" fmla="*/ 503251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3480 w 3158005"/>
                <a:gd name="connsiteY12" fmla="*/ 552728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84265"/>
                <a:gd name="connsiteX1" fmla="*/ 1765782 w 3158005"/>
                <a:gd name="connsiteY1" fmla="*/ 210057 h 1584265"/>
                <a:gd name="connsiteX2" fmla="*/ 1971018 w 3158005"/>
                <a:gd name="connsiteY2" fmla="*/ 241209 h 1584265"/>
                <a:gd name="connsiteX3" fmla="*/ 2134107 w 3158005"/>
                <a:gd name="connsiteY3" fmla="*/ 200894 h 1584265"/>
                <a:gd name="connsiteX4" fmla="*/ 2302694 w 3158005"/>
                <a:gd name="connsiteY4" fmla="*/ 193565 h 1584265"/>
                <a:gd name="connsiteX5" fmla="*/ 2487773 w 3158005"/>
                <a:gd name="connsiteY5" fmla="*/ 142256 h 1584265"/>
                <a:gd name="connsiteX6" fmla="*/ 2649030 w 3158005"/>
                <a:gd name="connsiteY6" fmla="*/ 111104 h 1584265"/>
                <a:gd name="connsiteX7" fmla="*/ 2788297 w 3158005"/>
                <a:gd name="connsiteY7" fmla="*/ 76287 h 1584265"/>
                <a:gd name="connsiteX8" fmla="*/ 2947722 w 3158005"/>
                <a:gd name="connsiteY8" fmla="*/ 39638 h 1584265"/>
                <a:gd name="connsiteX9" fmla="*/ 3140130 w 3158005"/>
                <a:gd name="connsiteY9" fmla="*/ 164245 h 1584265"/>
                <a:gd name="connsiteX10" fmla="*/ 3057670 w 3158005"/>
                <a:gd name="connsiteY10" fmla="*/ 336497 h 1584265"/>
                <a:gd name="connsiteX11" fmla="*/ 2907407 w 3158005"/>
                <a:gd name="connsiteY11" fmla="*/ 442780 h 1584265"/>
                <a:gd name="connsiteX12" fmla="*/ 2751648 w 3158005"/>
                <a:gd name="connsiteY12" fmla="*/ 549063 h 1584265"/>
                <a:gd name="connsiteX13" fmla="*/ 2630705 w 3158005"/>
                <a:gd name="connsiteY13" fmla="*/ 644351 h 1584265"/>
                <a:gd name="connsiteX14" fmla="*/ 2478611 w 3158005"/>
                <a:gd name="connsiteY14" fmla="*/ 702990 h 1584265"/>
                <a:gd name="connsiteX15" fmla="*/ 2366830 w 3158005"/>
                <a:gd name="connsiteY15" fmla="*/ 778121 h 1584265"/>
                <a:gd name="connsiteX16" fmla="*/ 2240390 w 3158005"/>
                <a:gd name="connsiteY16" fmla="*/ 877074 h 1584265"/>
                <a:gd name="connsiteX17" fmla="*/ 2073636 w 3158005"/>
                <a:gd name="connsiteY17" fmla="*/ 946708 h 1584265"/>
                <a:gd name="connsiteX18" fmla="*/ 1892222 w 3158005"/>
                <a:gd name="connsiteY18" fmla="*/ 961367 h 1584265"/>
                <a:gd name="connsiteX19" fmla="*/ 1714473 w 3158005"/>
                <a:gd name="connsiteY19" fmla="*/ 979692 h 1584265"/>
                <a:gd name="connsiteX20" fmla="*/ 1533059 w 3158005"/>
                <a:gd name="connsiteY20" fmla="*/ 983357 h 1584265"/>
                <a:gd name="connsiteX21" fmla="*/ 1399289 w 3158005"/>
                <a:gd name="connsiteY21" fmla="*/ 990687 h 1584265"/>
                <a:gd name="connsiteX22" fmla="*/ 1243529 w 3158005"/>
                <a:gd name="connsiteY22" fmla="*/ 965032 h 1584265"/>
                <a:gd name="connsiteX23" fmla="*/ 1091435 w 3158005"/>
                <a:gd name="connsiteY23" fmla="*/ 1111630 h 1584265"/>
                <a:gd name="connsiteX24" fmla="*/ 1063948 w 3158005"/>
                <a:gd name="connsiteY24" fmla="*/ 1278384 h 1584265"/>
                <a:gd name="connsiteX25" fmla="*/ 966827 w 3158005"/>
                <a:gd name="connsiteY25" fmla="*/ 1404824 h 1584265"/>
                <a:gd name="connsiteX26" fmla="*/ 790910 w 3158005"/>
                <a:gd name="connsiteY26" fmla="*/ 1511107 h 1584265"/>
                <a:gd name="connsiteX27" fmla="*/ 594837 w 3158005"/>
                <a:gd name="connsiteY27" fmla="*/ 1564248 h 1584265"/>
                <a:gd name="connsiteX28" fmla="*/ 398763 w 3158005"/>
                <a:gd name="connsiteY28" fmla="*/ 1556919 h 1584265"/>
                <a:gd name="connsiteX29" fmla="*/ 210019 w 3158005"/>
                <a:gd name="connsiteY29" fmla="*/ 1498280 h 1584265"/>
                <a:gd name="connsiteX30" fmla="*/ 67087 w 3158005"/>
                <a:gd name="connsiteY30" fmla="*/ 1333358 h 1584265"/>
                <a:gd name="connsiteX31" fmla="*/ 12113 w 3158005"/>
                <a:gd name="connsiteY31" fmla="*/ 1184928 h 1584265"/>
                <a:gd name="connsiteX32" fmla="*/ 1118 w 3158005"/>
                <a:gd name="connsiteY32" fmla="*/ 1036498 h 1584265"/>
                <a:gd name="connsiteX33" fmla="*/ 30437 w 3158005"/>
                <a:gd name="connsiteY33" fmla="*/ 827597 h 1584265"/>
                <a:gd name="connsiteX34" fmla="*/ 120228 w 3158005"/>
                <a:gd name="connsiteY34" fmla="*/ 653513 h 1584265"/>
                <a:gd name="connsiteX35" fmla="*/ 195359 w 3158005"/>
                <a:gd name="connsiteY35" fmla="*/ 501419 h 1584265"/>
                <a:gd name="connsiteX36" fmla="*/ 296145 w 3158005"/>
                <a:gd name="connsiteY36" fmla="*/ 351157 h 1584265"/>
                <a:gd name="connsiteX37" fmla="*/ 488554 w 3158005"/>
                <a:gd name="connsiteY37" fmla="*/ 248539 h 1584265"/>
                <a:gd name="connsiteX38" fmla="*/ 611329 w 3158005"/>
                <a:gd name="connsiteY38" fmla="*/ 175240 h 1584265"/>
                <a:gd name="connsiteX39" fmla="*/ 741434 w 3158005"/>
                <a:gd name="connsiteY39" fmla="*/ 116601 h 1584265"/>
                <a:gd name="connsiteX40" fmla="*/ 1007141 w 3158005"/>
                <a:gd name="connsiteY40" fmla="*/ 105606 h 1584265"/>
                <a:gd name="connsiteX41" fmla="*/ 1219707 w 3158005"/>
                <a:gd name="connsiteY41" fmla="*/ 116601 h 1584265"/>
                <a:gd name="connsiteX42" fmla="*/ 1404786 w 3158005"/>
                <a:gd name="connsiteY42" fmla="*/ 127596 h 1584265"/>
                <a:gd name="connsiteX43" fmla="*/ 1573373 w 3158005"/>
                <a:gd name="connsiteY43" fmla="*/ 173408 h 1584265"/>
                <a:gd name="connsiteX0" fmla="*/ 1573373 w 3158005"/>
                <a:gd name="connsiteY0" fmla="*/ 173408 h 1597505"/>
                <a:gd name="connsiteX1" fmla="*/ 1765782 w 3158005"/>
                <a:gd name="connsiteY1" fmla="*/ 210057 h 1597505"/>
                <a:gd name="connsiteX2" fmla="*/ 1971018 w 3158005"/>
                <a:gd name="connsiteY2" fmla="*/ 241209 h 1597505"/>
                <a:gd name="connsiteX3" fmla="*/ 2134107 w 3158005"/>
                <a:gd name="connsiteY3" fmla="*/ 200894 h 1597505"/>
                <a:gd name="connsiteX4" fmla="*/ 2302694 w 3158005"/>
                <a:gd name="connsiteY4" fmla="*/ 193565 h 1597505"/>
                <a:gd name="connsiteX5" fmla="*/ 2487773 w 3158005"/>
                <a:gd name="connsiteY5" fmla="*/ 142256 h 1597505"/>
                <a:gd name="connsiteX6" fmla="*/ 2649030 w 3158005"/>
                <a:gd name="connsiteY6" fmla="*/ 111104 h 1597505"/>
                <a:gd name="connsiteX7" fmla="*/ 2788297 w 3158005"/>
                <a:gd name="connsiteY7" fmla="*/ 76287 h 1597505"/>
                <a:gd name="connsiteX8" fmla="*/ 2947722 w 3158005"/>
                <a:gd name="connsiteY8" fmla="*/ 39638 h 1597505"/>
                <a:gd name="connsiteX9" fmla="*/ 3140130 w 3158005"/>
                <a:gd name="connsiteY9" fmla="*/ 164245 h 1597505"/>
                <a:gd name="connsiteX10" fmla="*/ 3057670 w 3158005"/>
                <a:gd name="connsiteY10" fmla="*/ 336497 h 1597505"/>
                <a:gd name="connsiteX11" fmla="*/ 2907407 w 3158005"/>
                <a:gd name="connsiteY11" fmla="*/ 442780 h 1597505"/>
                <a:gd name="connsiteX12" fmla="*/ 2751648 w 3158005"/>
                <a:gd name="connsiteY12" fmla="*/ 549063 h 1597505"/>
                <a:gd name="connsiteX13" fmla="*/ 2630705 w 3158005"/>
                <a:gd name="connsiteY13" fmla="*/ 644351 h 1597505"/>
                <a:gd name="connsiteX14" fmla="*/ 2478611 w 3158005"/>
                <a:gd name="connsiteY14" fmla="*/ 702990 h 1597505"/>
                <a:gd name="connsiteX15" fmla="*/ 2366830 w 3158005"/>
                <a:gd name="connsiteY15" fmla="*/ 778121 h 1597505"/>
                <a:gd name="connsiteX16" fmla="*/ 2240390 w 3158005"/>
                <a:gd name="connsiteY16" fmla="*/ 877074 h 1597505"/>
                <a:gd name="connsiteX17" fmla="*/ 2073636 w 3158005"/>
                <a:gd name="connsiteY17" fmla="*/ 946708 h 1597505"/>
                <a:gd name="connsiteX18" fmla="*/ 1892222 w 3158005"/>
                <a:gd name="connsiteY18" fmla="*/ 961367 h 1597505"/>
                <a:gd name="connsiteX19" fmla="*/ 1714473 w 3158005"/>
                <a:gd name="connsiteY19" fmla="*/ 979692 h 1597505"/>
                <a:gd name="connsiteX20" fmla="*/ 1533059 w 3158005"/>
                <a:gd name="connsiteY20" fmla="*/ 983357 h 1597505"/>
                <a:gd name="connsiteX21" fmla="*/ 1399289 w 3158005"/>
                <a:gd name="connsiteY21" fmla="*/ 990687 h 1597505"/>
                <a:gd name="connsiteX22" fmla="*/ 1243529 w 3158005"/>
                <a:gd name="connsiteY22" fmla="*/ 965032 h 1597505"/>
                <a:gd name="connsiteX23" fmla="*/ 1091435 w 3158005"/>
                <a:gd name="connsiteY23" fmla="*/ 1111630 h 1597505"/>
                <a:gd name="connsiteX24" fmla="*/ 1063948 w 3158005"/>
                <a:gd name="connsiteY24" fmla="*/ 1278384 h 1597505"/>
                <a:gd name="connsiteX25" fmla="*/ 966827 w 3158005"/>
                <a:gd name="connsiteY25" fmla="*/ 1404824 h 1597505"/>
                <a:gd name="connsiteX26" fmla="*/ 790910 w 3158005"/>
                <a:gd name="connsiteY26" fmla="*/ 1511107 h 1597505"/>
                <a:gd name="connsiteX27" fmla="*/ 594837 w 3158005"/>
                <a:gd name="connsiteY27" fmla="*/ 1564248 h 1597505"/>
                <a:gd name="connsiteX28" fmla="*/ 398763 w 3158005"/>
                <a:gd name="connsiteY28" fmla="*/ 1556919 h 1597505"/>
                <a:gd name="connsiteX29" fmla="*/ 210019 w 3158005"/>
                <a:gd name="connsiteY29" fmla="*/ 1498280 h 1597505"/>
                <a:gd name="connsiteX30" fmla="*/ 67087 w 3158005"/>
                <a:gd name="connsiteY30" fmla="*/ 1333358 h 1597505"/>
                <a:gd name="connsiteX31" fmla="*/ 12113 w 3158005"/>
                <a:gd name="connsiteY31" fmla="*/ 1184928 h 1597505"/>
                <a:gd name="connsiteX32" fmla="*/ 1118 w 3158005"/>
                <a:gd name="connsiteY32" fmla="*/ 1036498 h 1597505"/>
                <a:gd name="connsiteX33" fmla="*/ 30437 w 3158005"/>
                <a:gd name="connsiteY33" fmla="*/ 827597 h 1597505"/>
                <a:gd name="connsiteX34" fmla="*/ 120228 w 3158005"/>
                <a:gd name="connsiteY34" fmla="*/ 653513 h 1597505"/>
                <a:gd name="connsiteX35" fmla="*/ 195359 w 3158005"/>
                <a:gd name="connsiteY35" fmla="*/ 501419 h 1597505"/>
                <a:gd name="connsiteX36" fmla="*/ 296145 w 3158005"/>
                <a:gd name="connsiteY36" fmla="*/ 351157 h 1597505"/>
                <a:gd name="connsiteX37" fmla="*/ 488554 w 3158005"/>
                <a:gd name="connsiteY37" fmla="*/ 248539 h 1597505"/>
                <a:gd name="connsiteX38" fmla="*/ 611329 w 3158005"/>
                <a:gd name="connsiteY38" fmla="*/ 175240 h 1597505"/>
                <a:gd name="connsiteX39" fmla="*/ 741434 w 3158005"/>
                <a:gd name="connsiteY39" fmla="*/ 116601 h 1597505"/>
                <a:gd name="connsiteX40" fmla="*/ 1007141 w 3158005"/>
                <a:gd name="connsiteY40" fmla="*/ 105606 h 1597505"/>
                <a:gd name="connsiteX41" fmla="*/ 1219707 w 3158005"/>
                <a:gd name="connsiteY41" fmla="*/ 116601 h 1597505"/>
                <a:gd name="connsiteX42" fmla="*/ 1404786 w 3158005"/>
                <a:gd name="connsiteY42" fmla="*/ 127596 h 1597505"/>
                <a:gd name="connsiteX43" fmla="*/ 1573373 w 3158005"/>
                <a:gd name="connsiteY43" fmla="*/ 173408 h 1597505"/>
                <a:gd name="connsiteX0" fmla="*/ 1573373 w 3158005"/>
                <a:gd name="connsiteY0" fmla="*/ 173408 h 1613254"/>
                <a:gd name="connsiteX1" fmla="*/ 1765782 w 3158005"/>
                <a:gd name="connsiteY1" fmla="*/ 210057 h 1613254"/>
                <a:gd name="connsiteX2" fmla="*/ 1971018 w 3158005"/>
                <a:gd name="connsiteY2" fmla="*/ 241209 h 1613254"/>
                <a:gd name="connsiteX3" fmla="*/ 2134107 w 3158005"/>
                <a:gd name="connsiteY3" fmla="*/ 200894 h 1613254"/>
                <a:gd name="connsiteX4" fmla="*/ 2302694 w 3158005"/>
                <a:gd name="connsiteY4" fmla="*/ 193565 h 1613254"/>
                <a:gd name="connsiteX5" fmla="*/ 2487773 w 3158005"/>
                <a:gd name="connsiteY5" fmla="*/ 142256 h 1613254"/>
                <a:gd name="connsiteX6" fmla="*/ 2649030 w 3158005"/>
                <a:gd name="connsiteY6" fmla="*/ 111104 h 1613254"/>
                <a:gd name="connsiteX7" fmla="*/ 2788297 w 3158005"/>
                <a:gd name="connsiteY7" fmla="*/ 76287 h 1613254"/>
                <a:gd name="connsiteX8" fmla="*/ 2947722 w 3158005"/>
                <a:gd name="connsiteY8" fmla="*/ 39638 h 1613254"/>
                <a:gd name="connsiteX9" fmla="*/ 3140130 w 3158005"/>
                <a:gd name="connsiteY9" fmla="*/ 164245 h 1613254"/>
                <a:gd name="connsiteX10" fmla="*/ 3057670 w 3158005"/>
                <a:gd name="connsiteY10" fmla="*/ 336497 h 1613254"/>
                <a:gd name="connsiteX11" fmla="*/ 2907407 w 3158005"/>
                <a:gd name="connsiteY11" fmla="*/ 442780 h 1613254"/>
                <a:gd name="connsiteX12" fmla="*/ 2751648 w 3158005"/>
                <a:gd name="connsiteY12" fmla="*/ 549063 h 1613254"/>
                <a:gd name="connsiteX13" fmla="*/ 2630705 w 3158005"/>
                <a:gd name="connsiteY13" fmla="*/ 644351 h 1613254"/>
                <a:gd name="connsiteX14" fmla="*/ 2478611 w 3158005"/>
                <a:gd name="connsiteY14" fmla="*/ 702990 h 1613254"/>
                <a:gd name="connsiteX15" fmla="*/ 2366830 w 3158005"/>
                <a:gd name="connsiteY15" fmla="*/ 778121 h 1613254"/>
                <a:gd name="connsiteX16" fmla="*/ 2240390 w 3158005"/>
                <a:gd name="connsiteY16" fmla="*/ 877074 h 1613254"/>
                <a:gd name="connsiteX17" fmla="*/ 2073636 w 3158005"/>
                <a:gd name="connsiteY17" fmla="*/ 946708 h 1613254"/>
                <a:gd name="connsiteX18" fmla="*/ 1892222 w 3158005"/>
                <a:gd name="connsiteY18" fmla="*/ 961367 h 1613254"/>
                <a:gd name="connsiteX19" fmla="*/ 1714473 w 3158005"/>
                <a:gd name="connsiteY19" fmla="*/ 979692 h 1613254"/>
                <a:gd name="connsiteX20" fmla="*/ 1533059 w 3158005"/>
                <a:gd name="connsiteY20" fmla="*/ 983357 h 1613254"/>
                <a:gd name="connsiteX21" fmla="*/ 1399289 w 3158005"/>
                <a:gd name="connsiteY21" fmla="*/ 990687 h 1613254"/>
                <a:gd name="connsiteX22" fmla="*/ 1243529 w 3158005"/>
                <a:gd name="connsiteY22" fmla="*/ 965032 h 1613254"/>
                <a:gd name="connsiteX23" fmla="*/ 1091435 w 3158005"/>
                <a:gd name="connsiteY23" fmla="*/ 1111630 h 1613254"/>
                <a:gd name="connsiteX24" fmla="*/ 1063948 w 3158005"/>
                <a:gd name="connsiteY24" fmla="*/ 1278384 h 1613254"/>
                <a:gd name="connsiteX25" fmla="*/ 966827 w 3158005"/>
                <a:gd name="connsiteY25" fmla="*/ 1404824 h 1613254"/>
                <a:gd name="connsiteX26" fmla="*/ 790910 w 3158005"/>
                <a:gd name="connsiteY26" fmla="*/ 1511107 h 1613254"/>
                <a:gd name="connsiteX27" fmla="*/ 594837 w 3158005"/>
                <a:gd name="connsiteY27" fmla="*/ 1564248 h 1613254"/>
                <a:gd name="connsiteX28" fmla="*/ 398763 w 3158005"/>
                <a:gd name="connsiteY28" fmla="*/ 1556919 h 1613254"/>
                <a:gd name="connsiteX29" fmla="*/ 210019 w 3158005"/>
                <a:gd name="connsiteY29" fmla="*/ 1498280 h 1613254"/>
                <a:gd name="connsiteX30" fmla="*/ 67087 w 3158005"/>
                <a:gd name="connsiteY30" fmla="*/ 1333358 h 1613254"/>
                <a:gd name="connsiteX31" fmla="*/ 12113 w 3158005"/>
                <a:gd name="connsiteY31" fmla="*/ 1184928 h 1613254"/>
                <a:gd name="connsiteX32" fmla="*/ 1118 w 3158005"/>
                <a:gd name="connsiteY32" fmla="*/ 1036498 h 1613254"/>
                <a:gd name="connsiteX33" fmla="*/ 30437 w 3158005"/>
                <a:gd name="connsiteY33" fmla="*/ 827597 h 1613254"/>
                <a:gd name="connsiteX34" fmla="*/ 120228 w 3158005"/>
                <a:gd name="connsiteY34" fmla="*/ 653513 h 1613254"/>
                <a:gd name="connsiteX35" fmla="*/ 195359 w 3158005"/>
                <a:gd name="connsiteY35" fmla="*/ 501419 h 1613254"/>
                <a:gd name="connsiteX36" fmla="*/ 296145 w 3158005"/>
                <a:gd name="connsiteY36" fmla="*/ 351157 h 1613254"/>
                <a:gd name="connsiteX37" fmla="*/ 488554 w 3158005"/>
                <a:gd name="connsiteY37" fmla="*/ 248539 h 1613254"/>
                <a:gd name="connsiteX38" fmla="*/ 611329 w 3158005"/>
                <a:gd name="connsiteY38" fmla="*/ 175240 h 1613254"/>
                <a:gd name="connsiteX39" fmla="*/ 741434 w 3158005"/>
                <a:gd name="connsiteY39" fmla="*/ 116601 h 1613254"/>
                <a:gd name="connsiteX40" fmla="*/ 1007141 w 3158005"/>
                <a:gd name="connsiteY40" fmla="*/ 105606 h 1613254"/>
                <a:gd name="connsiteX41" fmla="*/ 1219707 w 3158005"/>
                <a:gd name="connsiteY41" fmla="*/ 116601 h 1613254"/>
                <a:gd name="connsiteX42" fmla="*/ 1404786 w 3158005"/>
                <a:gd name="connsiteY42" fmla="*/ 127596 h 1613254"/>
                <a:gd name="connsiteX43" fmla="*/ 1573373 w 3158005"/>
                <a:gd name="connsiteY43" fmla="*/ 173408 h 1613254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92948 w 3177580"/>
                <a:gd name="connsiteY0" fmla="*/ 173408 h 1617125"/>
                <a:gd name="connsiteX1" fmla="*/ 1785357 w 3177580"/>
                <a:gd name="connsiteY1" fmla="*/ 210057 h 1617125"/>
                <a:gd name="connsiteX2" fmla="*/ 1990593 w 3177580"/>
                <a:gd name="connsiteY2" fmla="*/ 241209 h 1617125"/>
                <a:gd name="connsiteX3" fmla="*/ 2153682 w 3177580"/>
                <a:gd name="connsiteY3" fmla="*/ 200894 h 1617125"/>
                <a:gd name="connsiteX4" fmla="*/ 2322269 w 3177580"/>
                <a:gd name="connsiteY4" fmla="*/ 193565 h 1617125"/>
                <a:gd name="connsiteX5" fmla="*/ 2507348 w 3177580"/>
                <a:gd name="connsiteY5" fmla="*/ 142256 h 1617125"/>
                <a:gd name="connsiteX6" fmla="*/ 2668605 w 3177580"/>
                <a:gd name="connsiteY6" fmla="*/ 111104 h 1617125"/>
                <a:gd name="connsiteX7" fmla="*/ 2807872 w 3177580"/>
                <a:gd name="connsiteY7" fmla="*/ 76287 h 1617125"/>
                <a:gd name="connsiteX8" fmla="*/ 2967297 w 3177580"/>
                <a:gd name="connsiteY8" fmla="*/ 39638 h 1617125"/>
                <a:gd name="connsiteX9" fmla="*/ 3159705 w 3177580"/>
                <a:gd name="connsiteY9" fmla="*/ 164245 h 1617125"/>
                <a:gd name="connsiteX10" fmla="*/ 3077245 w 3177580"/>
                <a:gd name="connsiteY10" fmla="*/ 336497 h 1617125"/>
                <a:gd name="connsiteX11" fmla="*/ 2926982 w 3177580"/>
                <a:gd name="connsiteY11" fmla="*/ 442780 h 1617125"/>
                <a:gd name="connsiteX12" fmla="*/ 2771223 w 3177580"/>
                <a:gd name="connsiteY12" fmla="*/ 549063 h 1617125"/>
                <a:gd name="connsiteX13" fmla="*/ 2650280 w 3177580"/>
                <a:gd name="connsiteY13" fmla="*/ 644351 h 1617125"/>
                <a:gd name="connsiteX14" fmla="*/ 2498186 w 3177580"/>
                <a:gd name="connsiteY14" fmla="*/ 702990 h 1617125"/>
                <a:gd name="connsiteX15" fmla="*/ 2386405 w 3177580"/>
                <a:gd name="connsiteY15" fmla="*/ 778121 h 1617125"/>
                <a:gd name="connsiteX16" fmla="*/ 2259965 w 3177580"/>
                <a:gd name="connsiteY16" fmla="*/ 877074 h 1617125"/>
                <a:gd name="connsiteX17" fmla="*/ 2093211 w 3177580"/>
                <a:gd name="connsiteY17" fmla="*/ 946708 h 1617125"/>
                <a:gd name="connsiteX18" fmla="*/ 1911797 w 3177580"/>
                <a:gd name="connsiteY18" fmla="*/ 961367 h 1617125"/>
                <a:gd name="connsiteX19" fmla="*/ 1734048 w 3177580"/>
                <a:gd name="connsiteY19" fmla="*/ 979692 h 1617125"/>
                <a:gd name="connsiteX20" fmla="*/ 1552634 w 3177580"/>
                <a:gd name="connsiteY20" fmla="*/ 983357 h 1617125"/>
                <a:gd name="connsiteX21" fmla="*/ 1418864 w 3177580"/>
                <a:gd name="connsiteY21" fmla="*/ 990687 h 1617125"/>
                <a:gd name="connsiteX22" fmla="*/ 1263104 w 3177580"/>
                <a:gd name="connsiteY22" fmla="*/ 965032 h 1617125"/>
                <a:gd name="connsiteX23" fmla="*/ 1111010 w 3177580"/>
                <a:gd name="connsiteY23" fmla="*/ 1111630 h 1617125"/>
                <a:gd name="connsiteX24" fmla="*/ 1083523 w 3177580"/>
                <a:gd name="connsiteY24" fmla="*/ 1278384 h 1617125"/>
                <a:gd name="connsiteX25" fmla="*/ 986402 w 3177580"/>
                <a:gd name="connsiteY25" fmla="*/ 1404824 h 1617125"/>
                <a:gd name="connsiteX26" fmla="*/ 810485 w 3177580"/>
                <a:gd name="connsiteY26" fmla="*/ 1511107 h 1617125"/>
                <a:gd name="connsiteX27" fmla="*/ 614412 w 3177580"/>
                <a:gd name="connsiteY27" fmla="*/ 1564248 h 1617125"/>
                <a:gd name="connsiteX28" fmla="*/ 418338 w 3177580"/>
                <a:gd name="connsiteY28" fmla="*/ 1556919 h 1617125"/>
                <a:gd name="connsiteX29" fmla="*/ 229594 w 3177580"/>
                <a:gd name="connsiteY29" fmla="*/ 1498280 h 1617125"/>
                <a:gd name="connsiteX30" fmla="*/ 86662 w 3177580"/>
                <a:gd name="connsiteY30" fmla="*/ 1333358 h 1617125"/>
                <a:gd name="connsiteX31" fmla="*/ 31688 w 3177580"/>
                <a:gd name="connsiteY31" fmla="*/ 1184928 h 1617125"/>
                <a:gd name="connsiteX32" fmla="*/ 20693 w 3177580"/>
                <a:gd name="connsiteY32" fmla="*/ 1036498 h 1617125"/>
                <a:gd name="connsiteX33" fmla="*/ 50012 w 3177580"/>
                <a:gd name="connsiteY33" fmla="*/ 827597 h 1617125"/>
                <a:gd name="connsiteX34" fmla="*/ 139803 w 3177580"/>
                <a:gd name="connsiteY34" fmla="*/ 653513 h 1617125"/>
                <a:gd name="connsiteX35" fmla="*/ 214934 w 3177580"/>
                <a:gd name="connsiteY35" fmla="*/ 501419 h 1617125"/>
                <a:gd name="connsiteX36" fmla="*/ 315720 w 3177580"/>
                <a:gd name="connsiteY36" fmla="*/ 351157 h 1617125"/>
                <a:gd name="connsiteX37" fmla="*/ 508129 w 3177580"/>
                <a:gd name="connsiteY37" fmla="*/ 248539 h 1617125"/>
                <a:gd name="connsiteX38" fmla="*/ 630904 w 3177580"/>
                <a:gd name="connsiteY38" fmla="*/ 175240 h 1617125"/>
                <a:gd name="connsiteX39" fmla="*/ 761009 w 3177580"/>
                <a:gd name="connsiteY39" fmla="*/ 116601 h 1617125"/>
                <a:gd name="connsiteX40" fmla="*/ 1026716 w 3177580"/>
                <a:gd name="connsiteY40" fmla="*/ 105606 h 1617125"/>
                <a:gd name="connsiteX41" fmla="*/ 1239282 w 3177580"/>
                <a:gd name="connsiteY41" fmla="*/ 116601 h 1617125"/>
                <a:gd name="connsiteX42" fmla="*/ 1424361 w 3177580"/>
                <a:gd name="connsiteY42" fmla="*/ 127596 h 1617125"/>
                <a:gd name="connsiteX43" fmla="*/ 1592948 w 3177580"/>
                <a:gd name="connsiteY43" fmla="*/ 173408 h 1617125"/>
                <a:gd name="connsiteX0" fmla="*/ 1607092 w 3191724"/>
                <a:gd name="connsiteY0" fmla="*/ 173408 h 1617125"/>
                <a:gd name="connsiteX1" fmla="*/ 1799501 w 3191724"/>
                <a:gd name="connsiteY1" fmla="*/ 210057 h 1617125"/>
                <a:gd name="connsiteX2" fmla="*/ 2004737 w 3191724"/>
                <a:gd name="connsiteY2" fmla="*/ 241209 h 1617125"/>
                <a:gd name="connsiteX3" fmla="*/ 2167826 w 3191724"/>
                <a:gd name="connsiteY3" fmla="*/ 200894 h 1617125"/>
                <a:gd name="connsiteX4" fmla="*/ 2336413 w 3191724"/>
                <a:gd name="connsiteY4" fmla="*/ 193565 h 1617125"/>
                <a:gd name="connsiteX5" fmla="*/ 2521492 w 3191724"/>
                <a:gd name="connsiteY5" fmla="*/ 142256 h 1617125"/>
                <a:gd name="connsiteX6" fmla="*/ 2682749 w 3191724"/>
                <a:gd name="connsiteY6" fmla="*/ 111104 h 1617125"/>
                <a:gd name="connsiteX7" fmla="*/ 2822016 w 3191724"/>
                <a:gd name="connsiteY7" fmla="*/ 76287 h 1617125"/>
                <a:gd name="connsiteX8" fmla="*/ 2981441 w 3191724"/>
                <a:gd name="connsiteY8" fmla="*/ 39638 h 1617125"/>
                <a:gd name="connsiteX9" fmla="*/ 3173849 w 3191724"/>
                <a:gd name="connsiteY9" fmla="*/ 164245 h 1617125"/>
                <a:gd name="connsiteX10" fmla="*/ 3091389 w 3191724"/>
                <a:gd name="connsiteY10" fmla="*/ 336497 h 1617125"/>
                <a:gd name="connsiteX11" fmla="*/ 2941126 w 3191724"/>
                <a:gd name="connsiteY11" fmla="*/ 442780 h 1617125"/>
                <a:gd name="connsiteX12" fmla="*/ 2785367 w 3191724"/>
                <a:gd name="connsiteY12" fmla="*/ 549063 h 1617125"/>
                <a:gd name="connsiteX13" fmla="*/ 2664424 w 3191724"/>
                <a:gd name="connsiteY13" fmla="*/ 644351 h 1617125"/>
                <a:gd name="connsiteX14" fmla="*/ 2512330 w 3191724"/>
                <a:gd name="connsiteY14" fmla="*/ 702990 h 1617125"/>
                <a:gd name="connsiteX15" fmla="*/ 2400549 w 3191724"/>
                <a:gd name="connsiteY15" fmla="*/ 778121 h 1617125"/>
                <a:gd name="connsiteX16" fmla="*/ 2274109 w 3191724"/>
                <a:gd name="connsiteY16" fmla="*/ 877074 h 1617125"/>
                <a:gd name="connsiteX17" fmla="*/ 2107355 w 3191724"/>
                <a:gd name="connsiteY17" fmla="*/ 946708 h 1617125"/>
                <a:gd name="connsiteX18" fmla="*/ 1925941 w 3191724"/>
                <a:gd name="connsiteY18" fmla="*/ 961367 h 1617125"/>
                <a:gd name="connsiteX19" fmla="*/ 1748192 w 3191724"/>
                <a:gd name="connsiteY19" fmla="*/ 979692 h 1617125"/>
                <a:gd name="connsiteX20" fmla="*/ 1566778 w 3191724"/>
                <a:gd name="connsiteY20" fmla="*/ 983357 h 1617125"/>
                <a:gd name="connsiteX21" fmla="*/ 1433008 w 3191724"/>
                <a:gd name="connsiteY21" fmla="*/ 990687 h 1617125"/>
                <a:gd name="connsiteX22" fmla="*/ 1277248 w 3191724"/>
                <a:gd name="connsiteY22" fmla="*/ 965032 h 1617125"/>
                <a:gd name="connsiteX23" fmla="*/ 1125154 w 3191724"/>
                <a:gd name="connsiteY23" fmla="*/ 1111630 h 1617125"/>
                <a:gd name="connsiteX24" fmla="*/ 1097667 w 3191724"/>
                <a:gd name="connsiteY24" fmla="*/ 1278384 h 1617125"/>
                <a:gd name="connsiteX25" fmla="*/ 1000546 w 3191724"/>
                <a:gd name="connsiteY25" fmla="*/ 1404824 h 1617125"/>
                <a:gd name="connsiteX26" fmla="*/ 824629 w 3191724"/>
                <a:gd name="connsiteY26" fmla="*/ 1511107 h 1617125"/>
                <a:gd name="connsiteX27" fmla="*/ 628556 w 3191724"/>
                <a:gd name="connsiteY27" fmla="*/ 1564248 h 1617125"/>
                <a:gd name="connsiteX28" fmla="*/ 432482 w 3191724"/>
                <a:gd name="connsiteY28" fmla="*/ 1556919 h 1617125"/>
                <a:gd name="connsiteX29" fmla="*/ 243738 w 3191724"/>
                <a:gd name="connsiteY29" fmla="*/ 1498280 h 1617125"/>
                <a:gd name="connsiteX30" fmla="*/ 100806 w 3191724"/>
                <a:gd name="connsiteY30" fmla="*/ 1333358 h 1617125"/>
                <a:gd name="connsiteX31" fmla="*/ 45832 w 3191724"/>
                <a:gd name="connsiteY31" fmla="*/ 1184928 h 1617125"/>
                <a:gd name="connsiteX32" fmla="*/ 34837 w 3191724"/>
                <a:gd name="connsiteY32" fmla="*/ 1036498 h 1617125"/>
                <a:gd name="connsiteX33" fmla="*/ 64156 w 3191724"/>
                <a:gd name="connsiteY33" fmla="*/ 827597 h 1617125"/>
                <a:gd name="connsiteX34" fmla="*/ 153947 w 3191724"/>
                <a:gd name="connsiteY34" fmla="*/ 653513 h 1617125"/>
                <a:gd name="connsiteX35" fmla="*/ 229078 w 3191724"/>
                <a:gd name="connsiteY35" fmla="*/ 501419 h 1617125"/>
                <a:gd name="connsiteX36" fmla="*/ 329864 w 3191724"/>
                <a:gd name="connsiteY36" fmla="*/ 351157 h 1617125"/>
                <a:gd name="connsiteX37" fmla="*/ 522273 w 3191724"/>
                <a:gd name="connsiteY37" fmla="*/ 248539 h 1617125"/>
                <a:gd name="connsiteX38" fmla="*/ 645048 w 3191724"/>
                <a:gd name="connsiteY38" fmla="*/ 175240 h 1617125"/>
                <a:gd name="connsiteX39" fmla="*/ 775153 w 3191724"/>
                <a:gd name="connsiteY39" fmla="*/ 116601 h 1617125"/>
                <a:gd name="connsiteX40" fmla="*/ 1040860 w 3191724"/>
                <a:gd name="connsiteY40" fmla="*/ 105606 h 1617125"/>
                <a:gd name="connsiteX41" fmla="*/ 1253426 w 3191724"/>
                <a:gd name="connsiteY41" fmla="*/ 116601 h 1617125"/>
                <a:gd name="connsiteX42" fmla="*/ 1438505 w 3191724"/>
                <a:gd name="connsiteY42" fmla="*/ 127596 h 1617125"/>
                <a:gd name="connsiteX43" fmla="*/ 1607092 w 3191724"/>
                <a:gd name="connsiteY43" fmla="*/ 173408 h 1617125"/>
                <a:gd name="connsiteX0" fmla="*/ 1607092 w 3191724"/>
                <a:gd name="connsiteY0" fmla="*/ 173408 h 1617125"/>
                <a:gd name="connsiteX1" fmla="*/ 1799501 w 3191724"/>
                <a:gd name="connsiteY1" fmla="*/ 210057 h 1617125"/>
                <a:gd name="connsiteX2" fmla="*/ 2004737 w 3191724"/>
                <a:gd name="connsiteY2" fmla="*/ 241209 h 1617125"/>
                <a:gd name="connsiteX3" fmla="*/ 2167826 w 3191724"/>
                <a:gd name="connsiteY3" fmla="*/ 200894 h 1617125"/>
                <a:gd name="connsiteX4" fmla="*/ 2336413 w 3191724"/>
                <a:gd name="connsiteY4" fmla="*/ 193565 h 1617125"/>
                <a:gd name="connsiteX5" fmla="*/ 2521492 w 3191724"/>
                <a:gd name="connsiteY5" fmla="*/ 142256 h 1617125"/>
                <a:gd name="connsiteX6" fmla="*/ 2682749 w 3191724"/>
                <a:gd name="connsiteY6" fmla="*/ 111104 h 1617125"/>
                <a:gd name="connsiteX7" fmla="*/ 2822016 w 3191724"/>
                <a:gd name="connsiteY7" fmla="*/ 76287 h 1617125"/>
                <a:gd name="connsiteX8" fmla="*/ 2981441 w 3191724"/>
                <a:gd name="connsiteY8" fmla="*/ 39638 h 1617125"/>
                <a:gd name="connsiteX9" fmla="*/ 3173849 w 3191724"/>
                <a:gd name="connsiteY9" fmla="*/ 164245 h 1617125"/>
                <a:gd name="connsiteX10" fmla="*/ 3091389 w 3191724"/>
                <a:gd name="connsiteY10" fmla="*/ 336497 h 1617125"/>
                <a:gd name="connsiteX11" fmla="*/ 2941126 w 3191724"/>
                <a:gd name="connsiteY11" fmla="*/ 442780 h 1617125"/>
                <a:gd name="connsiteX12" fmla="*/ 2785367 w 3191724"/>
                <a:gd name="connsiteY12" fmla="*/ 549063 h 1617125"/>
                <a:gd name="connsiteX13" fmla="*/ 2664424 w 3191724"/>
                <a:gd name="connsiteY13" fmla="*/ 644351 h 1617125"/>
                <a:gd name="connsiteX14" fmla="*/ 2512330 w 3191724"/>
                <a:gd name="connsiteY14" fmla="*/ 702990 h 1617125"/>
                <a:gd name="connsiteX15" fmla="*/ 2400549 w 3191724"/>
                <a:gd name="connsiteY15" fmla="*/ 778121 h 1617125"/>
                <a:gd name="connsiteX16" fmla="*/ 2274109 w 3191724"/>
                <a:gd name="connsiteY16" fmla="*/ 877074 h 1617125"/>
                <a:gd name="connsiteX17" fmla="*/ 2107355 w 3191724"/>
                <a:gd name="connsiteY17" fmla="*/ 946708 h 1617125"/>
                <a:gd name="connsiteX18" fmla="*/ 1925941 w 3191724"/>
                <a:gd name="connsiteY18" fmla="*/ 961367 h 1617125"/>
                <a:gd name="connsiteX19" fmla="*/ 1748192 w 3191724"/>
                <a:gd name="connsiteY19" fmla="*/ 979692 h 1617125"/>
                <a:gd name="connsiteX20" fmla="*/ 1566778 w 3191724"/>
                <a:gd name="connsiteY20" fmla="*/ 983357 h 1617125"/>
                <a:gd name="connsiteX21" fmla="*/ 1433008 w 3191724"/>
                <a:gd name="connsiteY21" fmla="*/ 990687 h 1617125"/>
                <a:gd name="connsiteX22" fmla="*/ 1277248 w 3191724"/>
                <a:gd name="connsiteY22" fmla="*/ 965032 h 1617125"/>
                <a:gd name="connsiteX23" fmla="*/ 1125154 w 3191724"/>
                <a:gd name="connsiteY23" fmla="*/ 1111630 h 1617125"/>
                <a:gd name="connsiteX24" fmla="*/ 1097667 w 3191724"/>
                <a:gd name="connsiteY24" fmla="*/ 1278384 h 1617125"/>
                <a:gd name="connsiteX25" fmla="*/ 1000546 w 3191724"/>
                <a:gd name="connsiteY25" fmla="*/ 1404824 h 1617125"/>
                <a:gd name="connsiteX26" fmla="*/ 824629 w 3191724"/>
                <a:gd name="connsiteY26" fmla="*/ 1511107 h 1617125"/>
                <a:gd name="connsiteX27" fmla="*/ 628556 w 3191724"/>
                <a:gd name="connsiteY27" fmla="*/ 1564248 h 1617125"/>
                <a:gd name="connsiteX28" fmla="*/ 432482 w 3191724"/>
                <a:gd name="connsiteY28" fmla="*/ 1556919 h 1617125"/>
                <a:gd name="connsiteX29" fmla="*/ 243738 w 3191724"/>
                <a:gd name="connsiteY29" fmla="*/ 1498280 h 1617125"/>
                <a:gd name="connsiteX30" fmla="*/ 100806 w 3191724"/>
                <a:gd name="connsiteY30" fmla="*/ 1333358 h 1617125"/>
                <a:gd name="connsiteX31" fmla="*/ 45832 w 3191724"/>
                <a:gd name="connsiteY31" fmla="*/ 1184928 h 1617125"/>
                <a:gd name="connsiteX32" fmla="*/ 34837 w 3191724"/>
                <a:gd name="connsiteY32" fmla="*/ 1036498 h 1617125"/>
                <a:gd name="connsiteX33" fmla="*/ 64156 w 3191724"/>
                <a:gd name="connsiteY33" fmla="*/ 827597 h 1617125"/>
                <a:gd name="connsiteX34" fmla="*/ 153947 w 3191724"/>
                <a:gd name="connsiteY34" fmla="*/ 653513 h 1617125"/>
                <a:gd name="connsiteX35" fmla="*/ 229078 w 3191724"/>
                <a:gd name="connsiteY35" fmla="*/ 501419 h 1617125"/>
                <a:gd name="connsiteX36" fmla="*/ 329864 w 3191724"/>
                <a:gd name="connsiteY36" fmla="*/ 351157 h 1617125"/>
                <a:gd name="connsiteX37" fmla="*/ 522273 w 3191724"/>
                <a:gd name="connsiteY37" fmla="*/ 248539 h 1617125"/>
                <a:gd name="connsiteX38" fmla="*/ 645048 w 3191724"/>
                <a:gd name="connsiteY38" fmla="*/ 175240 h 1617125"/>
                <a:gd name="connsiteX39" fmla="*/ 775153 w 3191724"/>
                <a:gd name="connsiteY39" fmla="*/ 116601 h 1617125"/>
                <a:gd name="connsiteX40" fmla="*/ 1040860 w 3191724"/>
                <a:gd name="connsiteY40" fmla="*/ 105606 h 1617125"/>
                <a:gd name="connsiteX41" fmla="*/ 1253426 w 3191724"/>
                <a:gd name="connsiteY41" fmla="*/ 116601 h 1617125"/>
                <a:gd name="connsiteX42" fmla="*/ 1438505 w 3191724"/>
                <a:gd name="connsiteY42" fmla="*/ 127596 h 1617125"/>
                <a:gd name="connsiteX43" fmla="*/ 1607092 w 3191724"/>
                <a:gd name="connsiteY43" fmla="*/ 173408 h 1617125"/>
                <a:gd name="connsiteX0" fmla="*/ 1607092 w 3191724"/>
                <a:gd name="connsiteY0" fmla="*/ 173408 h 1617125"/>
                <a:gd name="connsiteX1" fmla="*/ 1799501 w 3191724"/>
                <a:gd name="connsiteY1" fmla="*/ 210057 h 1617125"/>
                <a:gd name="connsiteX2" fmla="*/ 2004737 w 3191724"/>
                <a:gd name="connsiteY2" fmla="*/ 241209 h 1617125"/>
                <a:gd name="connsiteX3" fmla="*/ 2167826 w 3191724"/>
                <a:gd name="connsiteY3" fmla="*/ 200894 h 1617125"/>
                <a:gd name="connsiteX4" fmla="*/ 2336413 w 3191724"/>
                <a:gd name="connsiteY4" fmla="*/ 193565 h 1617125"/>
                <a:gd name="connsiteX5" fmla="*/ 2521492 w 3191724"/>
                <a:gd name="connsiteY5" fmla="*/ 142256 h 1617125"/>
                <a:gd name="connsiteX6" fmla="*/ 2682749 w 3191724"/>
                <a:gd name="connsiteY6" fmla="*/ 111104 h 1617125"/>
                <a:gd name="connsiteX7" fmla="*/ 2822016 w 3191724"/>
                <a:gd name="connsiteY7" fmla="*/ 76287 h 1617125"/>
                <a:gd name="connsiteX8" fmla="*/ 2981441 w 3191724"/>
                <a:gd name="connsiteY8" fmla="*/ 39638 h 1617125"/>
                <a:gd name="connsiteX9" fmla="*/ 3173849 w 3191724"/>
                <a:gd name="connsiteY9" fmla="*/ 164245 h 1617125"/>
                <a:gd name="connsiteX10" fmla="*/ 3091389 w 3191724"/>
                <a:gd name="connsiteY10" fmla="*/ 336497 h 1617125"/>
                <a:gd name="connsiteX11" fmla="*/ 2941126 w 3191724"/>
                <a:gd name="connsiteY11" fmla="*/ 442780 h 1617125"/>
                <a:gd name="connsiteX12" fmla="*/ 2785367 w 3191724"/>
                <a:gd name="connsiteY12" fmla="*/ 549063 h 1617125"/>
                <a:gd name="connsiteX13" fmla="*/ 2664424 w 3191724"/>
                <a:gd name="connsiteY13" fmla="*/ 644351 h 1617125"/>
                <a:gd name="connsiteX14" fmla="*/ 2512330 w 3191724"/>
                <a:gd name="connsiteY14" fmla="*/ 702990 h 1617125"/>
                <a:gd name="connsiteX15" fmla="*/ 2400549 w 3191724"/>
                <a:gd name="connsiteY15" fmla="*/ 778121 h 1617125"/>
                <a:gd name="connsiteX16" fmla="*/ 2274109 w 3191724"/>
                <a:gd name="connsiteY16" fmla="*/ 877074 h 1617125"/>
                <a:gd name="connsiteX17" fmla="*/ 2107355 w 3191724"/>
                <a:gd name="connsiteY17" fmla="*/ 946708 h 1617125"/>
                <a:gd name="connsiteX18" fmla="*/ 1925941 w 3191724"/>
                <a:gd name="connsiteY18" fmla="*/ 961367 h 1617125"/>
                <a:gd name="connsiteX19" fmla="*/ 1748192 w 3191724"/>
                <a:gd name="connsiteY19" fmla="*/ 979692 h 1617125"/>
                <a:gd name="connsiteX20" fmla="*/ 1566778 w 3191724"/>
                <a:gd name="connsiteY20" fmla="*/ 983357 h 1617125"/>
                <a:gd name="connsiteX21" fmla="*/ 1433008 w 3191724"/>
                <a:gd name="connsiteY21" fmla="*/ 990687 h 1617125"/>
                <a:gd name="connsiteX22" fmla="*/ 1277248 w 3191724"/>
                <a:gd name="connsiteY22" fmla="*/ 965032 h 1617125"/>
                <a:gd name="connsiteX23" fmla="*/ 1125154 w 3191724"/>
                <a:gd name="connsiteY23" fmla="*/ 1111630 h 1617125"/>
                <a:gd name="connsiteX24" fmla="*/ 1097667 w 3191724"/>
                <a:gd name="connsiteY24" fmla="*/ 1278384 h 1617125"/>
                <a:gd name="connsiteX25" fmla="*/ 1000546 w 3191724"/>
                <a:gd name="connsiteY25" fmla="*/ 1404824 h 1617125"/>
                <a:gd name="connsiteX26" fmla="*/ 824629 w 3191724"/>
                <a:gd name="connsiteY26" fmla="*/ 1511107 h 1617125"/>
                <a:gd name="connsiteX27" fmla="*/ 628556 w 3191724"/>
                <a:gd name="connsiteY27" fmla="*/ 1564248 h 1617125"/>
                <a:gd name="connsiteX28" fmla="*/ 432482 w 3191724"/>
                <a:gd name="connsiteY28" fmla="*/ 1556919 h 1617125"/>
                <a:gd name="connsiteX29" fmla="*/ 243738 w 3191724"/>
                <a:gd name="connsiteY29" fmla="*/ 1498280 h 1617125"/>
                <a:gd name="connsiteX30" fmla="*/ 100806 w 3191724"/>
                <a:gd name="connsiteY30" fmla="*/ 1333358 h 1617125"/>
                <a:gd name="connsiteX31" fmla="*/ 45832 w 3191724"/>
                <a:gd name="connsiteY31" fmla="*/ 1184928 h 1617125"/>
                <a:gd name="connsiteX32" fmla="*/ 34837 w 3191724"/>
                <a:gd name="connsiteY32" fmla="*/ 1036498 h 1617125"/>
                <a:gd name="connsiteX33" fmla="*/ 64156 w 3191724"/>
                <a:gd name="connsiteY33" fmla="*/ 827597 h 1617125"/>
                <a:gd name="connsiteX34" fmla="*/ 153947 w 3191724"/>
                <a:gd name="connsiteY34" fmla="*/ 653513 h 1617125"/>
                <a:gd name="connsiteX35" fmla="*/ 229078 w 3191724"/>
                <a:gd name="connsiteY35" fmla="*/ 501419 h 1617125"/>
                <a:gd name="connsiteX36" fmla="*/ 329864 w 3191724"/>
                <a:gd name="connsiteY36" fmla="*/ 351157 h 1617125"/>
                <a:gd name="connsiteX37" fmla="*/ 522273 w 3191724"/>
                <a:gd name="connsiteY37" fmla="*/ 248539 h 1617125"/>
                <a:gd name="connsiteX38" fmla="*/ 645048 w 3191724"/>
                <a:gd name="connsiteY38" fmla="*/ 175240 h 1617125"/>
                <a:gd name="connsiteX39" fmla="*/ 775153 w 3191724"/>
                <a:gd name="connsiteY39" fmla="*/ 116601 h 1617125"/>
                <a:gd name="connsiteX40" fmla="*/ 1040860 w 3191724"/>
                <a:gd name="connsiteY40" fmla="*/ 105606 h 1617125"/>
                <a:gd name="connsiteX41" fmla="*/ 1253426 w 3191724"/>
                <a:gd name="connsiteY41" fmla="*/ 116601 h 1617125"/>
                <a:gd name="connsiteX42" fmla="*/ 1438505 w 3191724"/>
                <a:gd name="connsiteY42" fmla="*/ 127596 h 1617125"/>
                <a:gd name="connsiteX43" fmla="*/ 1607092 w 3191724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211173" h="1617125">
                  <a:moveTo>
                    <a:pt x="1626541" y="173408"/>
                  </a:moveTo>
                  <a:cubicBezTo>
                    <a:pt x="1666550" y="119349"/>
                    <a:pt x="1783827" y="134621"/>
                    <a:pt x="1818950" y="210057"/>
                  </a:cubicBezTo>
                  <a:cubicBezTo>
                    <a:pt x="1877894" y="160886"/>
                    <a:pt x="1962799" y="158443"/>
                    <a:pt x="2024186" y="241209"/>
                  </a:cubicBezTo>
                  <a:cubicBezTo>
                    <a:pt x="2067248" y="177378"/>
                    <a:pt x="2133829" y="179516"/>
                    <a:pt x="2187275" y="200894"/>
                  </a:cubicBezTo>
                  <a:cubicBezTo>
                    <a:pt x="2259046" y="154471"/>
                    <a:pt x="2317075" y="177683"/>
                    <a:pt x="2355862" y="193565"/>
                  </a:cubicBezTo>
                  <a:cubicBezTo>
                    <a:pt x="2381822" y="137981"/>
                    <a:pt x="2459396" y="115685"/>
                    <a:pt x="2540941" y="142256"/>
                  </a:cubicBezTo>
                  <a:cubicBezTo>
                    <a:pt x="2598664" y="80867"/>
                    <a:pt x="2635619" y="92779"/>
                    <a:pt x="2702198" y="111104"/>
                  </a:cubicBezTo>
                  <a:cubicBezTo>
                    <a:pt x="2741290" y="67125"/>
                    <a:pt x="2805893" y="70616"/>
                    <a:pt x="2841465" y="76287"/>
                  </a:cubicBezTo>
                  <a:cubicBezTo>
                    <a:pt x="2908670" y="26816"/>
                    <a:pt x="2955079" y="15816"/>
                    <a:pt x="3000890" y="39638"/>
                  </a:cubicBezTo>
                  <a:cubicBezTo>
                    <a:pt x="3167645" y="-66644"/>
                    <a:pt x="3250104" y="63460"/>
                    <a:pt x="3193298" y="164245"/>
                  </a:cubicBezTo>
                  <a:cubicBezTo>
                    <a:pt x="3226283" y="254035"/>
                    <a:pt x="3171614" y="330389"/>
                    <a:pt x="3110838" y="336497"/>
                  </a:cubicBezTo>
                  <a:cubicBezTo>
                    <a:pt x="3092208" y="434229"/>
                    <a:pt x="3035401" y="457440"/>
                    <a:pt x="2960575" y="442780"/>
                  </a:cubicBezTo>
                  <a:cubicBezTo>
                    <a:pt x="2933393" y="545398"/>
                    <a:pt x="2920567" y="559447"/>
                    <a:pt x="2804816" y="549063"/>
                  </a:cubicBezTo>
                  <a:cubicBezTo>
                    <a:pt x="2747705" y="672449"/>
                    <a:pt x="2773358" y="652902"/>
                    <a:pt x="2683873" y="644351"/>
                  </a:cubicBezTo>
                  <a:cubicBezTo>
                    <a:pt x="2649362" y="705433"/>
                    <a:pt x="2599580" y="728339"/>
                    <a:pt x="2531779" y="702990"/>
                  </a:cubicBezTo>
                  <a:cubicBezTo>
                    <a:pt x="2484135" y="760102"/>
                    <a:pt x="2490853" y="774761"/>
                    <a:pt x="2419998" y="778121"/>
                  </a:cubicBezTo>
                  <a:cubicBezTo>
                    <a:pt x="2398620" y="845617"/>
                    <a:pt x="2366246" y="869133"/>
                    <a:pt x="2293558" y="877074"/>
                  </a:cubicBezTo>
                  <a:cubicBezTo>
                    <a:pt x="2253854" y="945486"/>
                    <a:pt x="2219649" y="983968"/>
                    <a:pt x="2126804" y="946708"/>
                  </a:cubicBezTo>
                  <a:cubicBezTo>
                    <a:pt x="2092598" y="1012066"/>
                    <a:pt x="2018078" y="1040164"/>
                    <a:pt x="1945390" y="961367"/>
                  </a:cubicBezTo>
                  <a:cubicBezTo>
                    <a:pt x="1876367" y="1041995"/>
                    <a:pt x="1860485" y="1029169"/>
                    <a:pt x="1767641" y="979692"/>
                  </a:cubicBezTo>
                  <a:cubicBezTo>
                    <a:pt x="1722440" y="1047494"/>
                    <a:pt x="1680905" y="1040164"/>
                    <a:pt x="1586227" y="983357"/>
                  </a:cubicBezTo>
                  <a:cubicBezTo>
                    <a:pt x="1537361" y="1025504"/>
                    <a:pt x="1533696" y="1032223"/>
                    <a:pt x="1452457" y="990687"/>
                  </a:cubicBezTo>
                  <a:cubicBezTo>
                    <a:pt x="1391374" y="1026115"/>
                    <a:pt x="1379158" y="1025504"/>
                    <a:pt x="1296697" y="965032"/>
                  </a:cubicBezTo>
                  <a:cubicBezTo>
                    <a:pt x="1259690" y="1057559"/>
                    <a:pt x="1226430" y="1095209"/>
                    <a:pt x="1144603" y="1111630"/>
                  </a:cubicBezTo>
                  <a:cubicBezTo>
                    <a:pt x="1188158" y="1187634"/>
                    <a:pt x="1171141" y="1250307"/>
                    <a:pt x="1117116" y="1278384"/>
                  </a:cubicBezTo>
                  <a:cubicBezTo>
                    <a:pt x="1137693" y="1360950"/>
                    <a:pt x="1087491" y="1378864"/>
                    <a:pt x="1019995" y="1404824"/>
                  </a:cubicBezTo>
                  <a:cubicBezTo>
                    <a:pt x="987316" y="1471098"/>
                    <a:pt x="946391" y="1510191"/>
                    <a:pt x="844078" y="1511107"/>
                  </a:cubicBezTo>
                  <a:cubicBezTo>
                    <a:pt x="802237" y="1596317"/>
                    <a:pt x="746347" y="1596927"/>
                    <a:pt x="648005" y="1564248"/>
                  </a:cubicBezTo>
                  <a:cubicBezTo>
                    <a:pt x="602805" y="1637852"/>
                    <a:pt x="506905" y="1633883"/>
                    <a:pt x="451931" y="1556919"/>
                  </a:cubicBezTo>
                  <a:cubicBezTo>
                    <a:pt x="332821" y="1613726"/>
                    <a:pt x="289147" y="1579519"/>
                    <a:pt x="263187" y="1498280"/>
                  </a:cubicBezTo>
                  <a:cubicBezTo>
                    <a:pt x="160264" y="1506832"/>
                    <a:pt x="114757" y="1431395"/>
                    <a:pt x="120255" y="1333358"/>
                  </a:cubicBezTo>
                  <a:cubicBezTo>
                    <a:pt x="34129" y="1259143"/>
                    <a:pt x="50621" y="1245399"/>
                    <a:pt x="65281" y="1184928"/>
                  </a:cubicBezTo>
                  <a:cubicBezTo>
                    <a:pt x="2977" y="1115294"/>
                    <a:pt x="9086" y="1108881"/>
                    <a:pt x="54286" y="1036498"/>
                  </a:cubicBezTo>
                  <a:cubicBezTo>
                    <a:pt x="-26953" y="940294"/>
                    <a:pt x="-16876" y="849281"/>
                    <a:pt x="83605" y="827597"/>
                  </a:cubicBezTo>
                  <a:cubicBezTo>
                    <a:pt x="44818" y="714290"/>
                    <a:pt x="79940" y="684054"/>
                    <a:pt x="173396" y="653513"/>
                  </a:cubicBezTo>
                  <a:cubicBezTo>
                    <a:pt x="153239" y="551506"/>
                    <a:pt x="184390" y="537152"/>
                    <a:pt x="248527" y="501419"/>
                  </a:cubicBezTo>
                  <a:cubicBezTo>
                    <a:pt x="233867" y="416209"/>
                    <a:pt x="291284" y="376812"/>
                    <a:pt x="349313" y="351157"/>
                  </a:cubicBezTo>
                  <a:cubicBezTo>
                    <a:pt x="367027" y="243042"/>
                    <a:pt x="428720" y="213722"/>
                    <a:pt x="541722" y="248539"/>
                  </a:cubicBezTo>
                  <a:cubicBezTo>
                    <a:pt x="577761" y="142257"/>
                    <a:pt x="616852" y="162413"/>
                    <a:pt x="664497" y="175240"/>
                  </a:cubicBezTo>
                  <a:cubicBezTo>
                    <a:pt x="721303" y="127595"/>
                    <a:pt x="755992" y="112115"/>
                    <a:pt x="827458" y="118791"/>
                  </a:cubicBezTo>
                  <a:cubicBezTo>
                    <a:pt x="875546" y="70578"/>
                    <a:pt x="991592" y="26810"/>
                    <a:pt x="1060309" y="105606"/>
                  </a:cubicBezTo>
                  <a:cubicBezTo>
                    <a:pt x="1129026" y="59795"/>
                    <a:pt x="1158957" y="32308"/>
                    <a:pt x="1272875" y="116601"/>
                  </a:cubicBezTo>
                  <a:cubicBezTo>
                    <a:pt x="1342814" y="57962"/>
                    <a:pt x="1398094" y="62239"/>
                    <a:pt x="1457954" y="127596"/>
                  </a:cubicBezTo>
                  <a:cubicBezTo>
                    <a:pt x="1543468" y="104995"/>
                    <a:pt x="1582867" y="119350"/>
                    <a:pt x="1626541" y="173408"/>
                  </a:cubicBezTo>
                  <a:close/>
                </a:path>
              </a:pathLst>
            </a:custGeom>
            <a:gradFill flip="none" rotWithShape="1">
              <a:gsLst>
                <a:gs pos="42000">
                  <a:schemeClr val="accent4">
                    <a:lumMod val="60000"/>
                    <a:lumOff val="40000"/>
                    <a:alpha val="70000"/>
                  </a:schemeClr>
                </a:gs>
                <a:gs pos="0">
                  <a:schemeClr val="accent4">
                    <a:lumMod val="40000"/>
                    <a:lumOff val="60000"/>
                  </a:schemeClr>
                </a:gs>
                <a:gs pos="100000">
                  <a:schemeClr val="accent4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306" name="Group 305"/>
            <p:cNvGrpSpPr>
              <a:grpSpLocks noChangeAspect="1"/>
            </p:cNvGrpSpPr>
            <p:nvPr/>
          </p:nvGrpSpPr>
          <p:grpSpPr>
            <a:xfrm rot="21106265">
              <a:off x="2968724" y="3152802"/>
              <a:ext cx="1507325" cy="1029424"/>
              <a:chOff x="1908172" y="62843"/>
              <a:chExt cx="4579652" cy="3127660"/>
            </a:xfrm>
          </p:grpSpPr>
          <p:sp>
            <p:nvSpPr>
              <p:cNvPr id="307" name="Freeform 306"/>
              <p:cNvSpPr/>
              <p:nvPr/>
            </p:nvSpPr>
            <p:spPr>
              <a:xfrm>
                <a:off x="3801915" y="370514"/>
                <a:ext cx="2685909" cy="1882194"/>
              </a:xfrm>
              <a:custGeom>
                <a:avLst/>
                <a:gdLst>
                  <a:gd name="connsiteX0" fmla="*/ 1661238 w 2504439"/>
                  <a:gd name="connsiteY0" fmla="*/ 29279 h 1943450"/>
                  <a:gd name="connsiteX1" fmla="*/ 2294650 w 2504439"/>
                  <a:gd name="connsiteY1" fmla="*/ 67379 h 1943450"/>
                  <a:gd name="connsiteX2" fmla="*/ 2494675 w 2504439"/>
                  <a:gd name="connsiteY2" fmla="*/ 491242 h 1943450"/>
                  <a:gd name="connsiteX3" fmla="*/ 2037475 w 2504439"/>
                  <a:gd name="connsiteY3" fmla="*/ 1191329 h 1943450"/>
                  <a:gd name="connsiteX4" fmla="*/ 1199275 w 2504439"/>
                  <a:gd name="connsiteY4" fmla="*/ 1729492 h 1943450"/>
                  <a:gd name="connsiteX5" fmla="*/ 270588 w 2504439"/>
                  <a:gd name="connsiteY5" fmla="*/ 1924754 h 1943450"/>
                  <a:gd name="connsiteX6" fmla="*/ 8650 w 2504439"/>
                  <a:gd name="connsiteY6" fmla="*/ 1305629 h 1943450"/>
                  <a:gd name="connsiteX7" fmla="*/ 513475 w 2504439"/>
                  <a:gd name="connsiteY7" fmla="*/ 448379 h 1943450"/>
                  <a:gd name="connsiteX8" fmla="*/ 1199275 w 2504439"/>
                  <a:gd name="connsiteY8" fmla="*/ 34042 h 1943450"/>
                  <a:gd name="connsiteX9" fmla="*/ 1661238 w 2504439"/>
                  <a:gd name="connsiteY9" fmla="*/ 29279 h 1943450"/>
                  <a:gd name="connsiteX0" fmla="*/ 1661238 w 2504439"/>
                  <a:gd name="connsiteY0" fmla="*/ 25792 h 1939963"/>
                  <a:gd name="connsiteX1" fmla="*/ 2294650 w 2504439"/>
                  <a:gd name="connsiteY1" fmla="*/ 63892 h 1939963"/>
                  <a:gd name="connsiteX2" fmla="*/ 2494675 w 2504439"/>
                  <a:gd name="connsiteY2" fmla="*/ 487755 h 1939963"/>
                  <a:gd name="connsiteX3" fmla="*/ 2037475 w 2504439"/>
                  <a:gd name="connsiteY3" fmla="*/ 1187842 h 1939963"/>
                  <a:gd name="connsiteX4" fmla="*/ 1199275 w 2504439"/>
                  <a:gd name="connsiteY4" fmla="*/ 1726005 h 1939963"/>
                  <a:gd name="connsiteX5" fmla="*/ 270588 w 2504439"/>
                  <a:gd name="connsiteY5" fmla="*/ 1921267 h 1939963"/>
                  <a:gd name="connsiteX6" fmla="*/ 8650 w 2504439"/>
                  <a:gd name="connsiteY6" fmla="*/ 1302142 h 1939963"/>
                  <a:gd name="connsiteX7" fmla="*/ 513475 w 2504439"/>
                  <a:gd name="connsiteY7" fmla="*/ 444892 h 1939963"/>
                  <a:gd name="connsiteX8" fmla="*/ 1075450 w 2504439"/>
                  <a:gd name="connsiteY8" fmla="*/ 35318 h 1939963"/>
                  <a:gd name="connsiteX9" fmla="*/ 1661238 w 2504439"/>
                  <a:gd name="connsiteY9" fmla="*/ 25792 h 1939963"/>
                  <a:gd name="connsiteX0" fmla="*/ 1661238 w 2504439"/>
                  <a:gd name="connsiteY0" fmla="*/ 9408 h 1923579"/>
                  <a:gd name="connsiteX1" fmla="*/ 2294650 w 2504439"/>
                  <a:gd name="connsiteY1" fmla="*/ 47508 h 1923579"/>
                  <a:gd name="connsiteX2" fmla="*/ 2494675 w 2504439"/>
                  <a:gd name="connsiteY2" fmla="*/ 471371 h 1923579"/>
                  <a:gd name="connsiteX3" fmla="*/ 2037475 w 2504439"/>
                  <a:gd name="connsiteY3" fmla="*/ 1171458 h 1923579"/>
                  <a:gd name="connsiteX4" fmla="*/ 1199275 w 2504439"/>
                  <a:gd name="connsiteY4" fmla="*/ 1709621 h 1923579"/>
                  <a:gd name="connsiteX5" fmla="*/ 270588 w 2504439"/>
                  <a:gd name="connsiteY5" fmla="*/ 1904883 h 1923579"/>
                  <a:gd name="connsiteX6" fmla="*/ 8650 w 2504439"/>
                  <a:gd name="connsiteY6" fmla="*/ 1285758 h 1923579"/>
                  <a:gd name="connsiteX7" fmla="*/ 513475 w 2504439"/>
                  <a:gd name="connsiteY7" fmla="*/ 428508 h 1923579"/>
                  <a:gd name="connsiteX8" fmla="*/ 1075450 w 2504439"/>
                  <a:gd name="connsiteY8" fmla="*/ 18934 h 1923579"/>
                  <a:gd name="connsiteX9" fmla="*/ 1661238 w 2504439"/>
                  <a:gd name="connsiteY9" fmla="*/ 9408 h 1923579"/>
                  <a:gd name="connsiteX0" fmla="*/ 1661238 w 2504737"/>
                  <a:gd name="connsiteY0" fmla="*/ 9408 h 1923579"/>
                  <a:gd name="connsiteX1" fmla="*/ 2294650 w 2504737"/>
                  <a:gd name="connsiteY1" fmla="*/ 47508 h 1923579"/>
                  <a:gd name="connsiteX2" fmla="*/ 2494675 w 2504737"/>
                  <a:gd name="connsiteY2" fmla="*/ 471371 h 1923579"/>
                  <a:gd name="connsiteX3" fmla="*/ 2037475 w 2504737"/>
                  <a:gd name="connsiteY3" fmla="*/ 1171458 h 1923579"/>
                  <a:gd name="connsiteX4" fmla="*/ 1199275 w 2504737"/>
                  <a:gd name="connsiteY4" fmla="*/ 1709621 h 1923579"/>
                  <a:gd name="connsiteX5" fmla="*/ 270588 w 2504737"/>
                  <a:gd name="connsiteY5" fmla="*/ 1904883 h 1923579"/>
                  <a:gd name="connsiteX6" fmla="*/ 8650 w 2504737"/>
                  <a:gd name="connsiteY6" fmla="*/ 1285758 h 1923579"/>
                  <a:gd name="connsiteX7" fmla="*/ 513475 w 2504737"/>
                  <a:gd name="connsiteY7" fmla="*/ 428508 h 1923579"/>
                  <a:gd name="connsiteX8" fmla="*/ 1075450 w 2504737"/>
                  <a:gd name="connsiteY8" fmla="*/ 18934 h 1923579"/>
                  <a:gd name="connsiteX9" fmla="*/ 1661238 w 2504737"/>
                  <a:gd name="connsiteY9" fmla="*/ 9408 h 1923579"/>
                  <a:gd name="connsiteX0" fmla="*/ 1661238 w 2546757"/>
                  <a:gd name="connsiteY0" fmla="*/ 9408 h 1923579"/>
                  <a:gd name="connsiteX1" fmla="*/ 2294650 w 2546757"/>
                  <a:gd name="connsiteY1" fmla="*/ 47508 h 1923579"/>
                  <a:gd name="connsiteX2" fmla="*/ 2494675 w 2546757"/>
                  <a:gd name="connsiteY2" fmla="*/ 471371 h 1923579"/>
                  <a:gd name="connsiteX3" fmla="*/ 2037475 w 2546757"/>
                  <a:gd name="connsiteY3" fmla="*/ 1171458 h 1923579"/>
                  <a:gd name="connsiteX4" fmla="*/ 1199275 w 2546757"/>
                  <a:gd name="connsiteY4" fmla="*/ 1709621 h 1923579"/>
                  <a:gd name="connsiteX5" fmla="*/ 270588 w 2546757"/>
                  <a:gd name="connsiteY5" fmla="*/ 1904883 h 1923579"/>
                  <a:gd name="connsiteX6" fmla="*/ 8650 w 2546757"/>
                  <a:gd name="connsiteY6" fmla="*/ 1285758 h 1923579"/>
                  <a:gd name="connsiteX7" fmla="*/ 513475 w 2546757"/>
                  <a:gd name="connsiteY7" fmla="*/ 428508 h 1923579"/>
                  <a:gd name="connsiteX8" fmla="*/ 1075450 w 2546757"/>
                  <a:gd name="connsiteY8" fmla="*/ 18934 h 1923579"/>
                  <a:gd name="connsiteX9" fmla="*/ 1661238 w 2546757"/>
                  <a:gd name="connsiteY9" fmla="*/ 9408 h 1923579"/>
                  <a:gd name="connsiteX0" fmla="*/ 1661238 w 2571769"/>
                  <a:gd name="connsiteY0" fmla="*/ 10486 h 1924657"/>
                  <a:gd name="connsiteX1" fmla="*/ 2342275 w 2571769"/>
                  <a:gd name="connsiteY1" fmla="*/ 67636 h 1924657"/>
                  <a:gd name="connsiteX2" fmla="*/ 2494675 w 2571769"/>
                  <a:gd name="connsiteY2" fmla="*/ 472449 h 1924657"/>
                  <a:gd name="connsiteX3" fmla="*/ 2037475 w 2571769"/>
                  <a:gd name="connsiteY3" fmla="*/ 1172536 h 1924657"/>
                  <a:gd name="connsiteX4" fmla="*/ 1199275 w 2571769"/>
                  <a:gd name="connsiteY4" fmla="*/ 1710699 h 1924657"/>
                  <a:gd name="connsiteX5" fmla="*/ 270588 w 2571769"/>
                  <a:gd name="connsiteY5" fmla="*/ 1905961 h 1924657"/>
                  <a:gd name="connsiteX6" fmla="*/ 8650 w 2571769"/>
                  <a:gd name="connsiteY6" fmla="*/ 1286836 h 1924657"/>
                  <a:gd name="connsiteX7" fmla="*/ 513475 w 2571769"/>
                  <a:gd name="connsiteY7" fmla="*/ 429586 h 1924657"/>
                  <a:gd name="connsiteX8" fmla="*/ 1075450 w 2571769"/>
                  <a:gd name="connsiteY8" fmla="*/ 20012 h 1924657"/>
                  <a:gd name="connsiteX9" fmla="*/ 1661238 w 2571769"/>
                  <a:gd name="connsiteY9" fmla="*/ 10486 h 1924657"/>
                  <a:gd name="connsiteX0" fmla="*/ 1661238 w 2611065"/>
                  <a:gd name="connsiteY0" fmla="*/ 10486 h 1924657"/>
                  <a:gd name="connsiteX1" fmla="*/ 2342275 w 2611065"/>
                  <a:gd name="connsiteY1" fmla="*/ 67636 h 1924657"/>
                  <a:gd name="connsiteX2" fmla="*/ 2494675 w 2611065"/>
                  <a:gd name="connsiteY2" fmla="*/ 472449 h 1924657"/>
                  <a:gd name="connsiteX3" fmla="*/ 2037475 w 2611065"/>
                  <a:gd name="connsiteY3" fmla="*/ 1172536 h 1924657"/>
                  <a:gd name="connsiteX4" fmla="*/ 1199275 w 2611065"/>
                  <a:gd name="connsiteY4" fmla="*/ 1710699 h 1924657"/>
                  <a:gd name="connsiteX5" fmla="*/ 270588 w 2611065"/>
                  <a:gd name="connsiteY5" fmla="*/ 1905961 h 1924657"/>
                  <a:gd name="connsiteX6" fmla="*/ 8650 w 2611065"/>
                  <a:gd name="connsiteY6" fmla="*/ 1286836 h 1924657"/>
                  <a:gd name="connsiteX7" fmla="*/ 513475 w 2611065"/>
                  <a:gd name="connsiteY7" fmla="*/ 429586 h 1924657"/>
                  <a:gd name="connsiteX8" fmla="*/ 1075450 w 2611065"/>
                  <a:gd name="connsiteY8" fmla="*/ 20012 h 1924657"/>
                  <a:gd name="connsiteX9" fmla="*/ 1661238 w 2611065"/>
                  <a:gd name="connsiteY9" fmla="*/ 10486 h 1924657"/>
                  <a:gd name="connsiteX0" fmla="*/ 1661238 w 2611065"/>
                  <a:gd name="connsiteY0" fmla="*/ 10486 h 1924657"/>
                  <a:gd name="connsiteX1" fmla="*/ 2342275 w 2611065"/>
                  <a:gd name="connsiteY1" fmla="*/ 67636 h 1924657"/>
                  <a:gd name="connsiteX2" fmla="*/ 2494675 w 2611065"/>
                  <a:gd name="connsiteY2" fmla="*/ 472449 h 1924657"/>
                  <a:gd name="connsiteX3" fmla="*/ 2037475 w 2611065"/>
                  <a:gd name="connsiteY3" fmla="*/ 1172536 h 1924657"/>
                  <a:gd name="connsiteX4" fmla="*/ 1199275 w 2611065"/>
                  <a:gd name="connsiteY4" fmla="*/ 1710699 h 1924657"/>
                  <a:gd name="connsiteX5" fmla="*/ 270588 w 2611065"/>
                  <a:gd name="connsiteY5" fmla="*/ 1905961 h 1924657"/>
                  <a:gd name="connsiteX6" fmla="*/ 8650 w 2611065"/>
                  <a:gd name="connsiteY6" fmla="*/ 1286836 h 1924657"/>
                  <a:gd name="connsiteX7" fmla="*/ 513475 w 2611065"/>
                  <a:gd name="connsiteY7" fmla="*/ 429586 h 1924657"/>
                  <a:gd name="connsiteX8" fmla="*/ 1075450 w 2611065"/>
                  <a:gd name="connsiteY8" fmla="*/ 20012 h 1924657"/>
                  <a:gd name="connsiteX9" fmla="*/ 1661238 w 2611065"/>
                  <a:gd name="connsiteY9" fmla="*/ 10486 h 1924657"/>
                  <a:gd name="connsiteX0" fmla="*/ 1661238 w 2652801"/>
                  <a:gd name="connsiteY0" fmla="*/ 10486 h 1924657"/>
                  <a:gd name="connsiteX1" fmla="*/ 2342275 w 2652801"/>
                  <a:gd name="connsiteY1" fmla="*/ 67636 h 1924657"/>
                  <a:gd name="connsiteX2" fmla="*/ 2494675 w 2652801"/>
                  <a:gd name="connsiteY2" fmla="*/ 472449 h 1924657"/>
                  <a:gd name="connsiteX3" fmla="*/ 2037475 w 2652801"/>
                  <a:gd name="connsiteY3" fmla="*/ 1172536 h 1924657"/>
                  <a:gd name="connsiteX4" fmla="*/ 1199275 w 2652801"/>
                  <a:gd name="connsiteY4" fmla="*/ 1710699 h 1924657"/>
                  <a:gd name="connsiteX5" fmla="*/ 270588 w 2652801"/>
                  <a:gd name="connsiteY5" fmla="*/ 1905961 h 1924657"/>
                  <a:gd name="connsiteX6" fmla="*/ 8650 w 2652801"/>
                  <a:gd name="connsiteY6" fmla="*/ 1286836 h 1924657"/>
                  <a:gd name="connsiteX7" fmla="*/ 513475 w 2652801"/>
                  <a:gd name="connsiteY7" fmla="*/ 429586 h 1924657"/>
                  <a:gd name="connsiteX8" fmla="*/ 1075450 w 2652801"/>
                  <a:gd name="connsiteY8" fmla="*/ 20012 h 1924657"/>
                  <a:gd name="connsiteX9" fmla="*/ 1661238 w 2652801"/>
                  <a:gd name="connsiteY9" fmla="*/ 10486 h 1924657"/>
                  <a:gd name="connsiteX0" fmla="*/ 1661238 w 2613011"/>
                  <a:gd name="connsiteY0" fmla="*/ 10486 h 1924657"/>
                  <a:gd name="connsiteX1" fmla="*/ 2342275 w 2613011"/>
                  <a:gd name="connsiteY1" fmla="*/ 67636 h 1924657"/>
                  <a:gd name="connsiteX2" fmla="*/ 2494675 w 2613011"/>
                  <a:gd name="connsiteY2" fmla="*/ 472449 h 1924657"/>
                  <a:gd name="connsiteX3" fmla="*/ 2037475 w 2613011"/>
                  <a:gd name="connsiteY3" fmla="*/ 1172536 h 1924657"/>
                  <a:gd name="connsiteX4" fmla="*/ 1199275 w 2613011"/>
                  <a:gd name="connsiteY4" fmla="*/ 1710699 h 1924657"/>
                  <a:gd name="connsiteX5" fmla="*/ 270588 w 2613011"/>
                  <a:gd name="connsiteY5" fmla="*/ 1905961 h 1924657"/>
                  <a:gd name="connsiteX6" fmla="*/ 8650 w 2613011"/>
                  <a:gd name="connsiteY6" fmla="*/ 1286836 h 1924657"/>
                  <a:gd name="connsiteX7" fmla="*/ 513475 w 2613011"/>
                  <a:gd name="connsiteY7" fmla="*/ 429586 h 1924657"/>
                  <a:gd name="connsiteX8" fmla="*/ 1075450 w 2613011"/>
                  <a:gd name="connsiteY8" fmla="*/ 20012 h 1924657"/>
                  <a:gd name="connsiteX9" fmla="*/ 1661238 w 2613011"/>
                  <a:gd name="connsiteY9" fmla="*/ 10486 h 1924657"/>
                  <a:gd name="connsiteX0" fmla="*/ 1661238 w 2613011"/>
                  <a:gd name="connsiteY0" fmla="*/ 10486 h 1924657"/>
                  <a:gd name="connsiteX1" fmla="*/ 2342275 w 2613011"/>
                  <a:gd name="connsiteY1" fmla="*/ 67636 h 1924657"/>
                  <a:gd name="connsiteX2" fmla="*/ 2494675 w 2613011"/>
                  <a:gd name="connsiteY2" fmla="*/ 472449 h 1924657"/>
                  <a:gd name="connsiteX3" fmla="*/ 2037475 w 2613011"/>
                  <a:gd name="connsiteY3" fmla="*/ 1172536 h 1924657"/>
                  <a:gd name="connsiteX4" fmla="*/ 1199275 w 2613011"/>
                  <a:gd name="connsiteY4" fmla="*/ 1710699 h 1924657"/>
                  <a:gd name="connsiteX5" fmla="*/ 270588 w 2613011"/>
                  <a:gd name="connsiteY5" fmla="*/ 1905961 h 1924657"/>
                  <a:gd name="connsiteX6" fmla="*/ 8650 w 2613011"/>
                  <a:gd name="connsiteY6" fmla="*/ 1286836 h 1924657"/>
                  <a:gd name="connsiteX7" fmla="*/ 513475 w 2613011"/>
                  <a:gd name="connsiteY7" fmla="*/ 429586 h 1924657"/>
                  <a:gd name="connsiteX8" fmla="*/ 1075450 w 2613011"/>
                  <a:gd name="connsiteY8" fmla="*/ 20012 h 1924657"/>
                  <a:gd name="connsiteX9" fmla="*/ 1661238 w 2613011"/>
                  <a:gd name="connsiteY9" fmla="*/ 10486 h 1924657"/>
                  <a:gd name="connsiteX0" fmla="*/ 1661238 w 2584783"/>
                  <a:gd name="connsiteY0" fmla="*/ 10486 h 1922328"/>
                  <a:gd name="connsiteX1" fmla="*/ 2342275 w 2584783"/>
                  <a:gd name="connsiteY1" fmla="*/ 67636 h 1922328"/>
                  <a:gd name="connsiteX2" fmla="*/ 2494675 w 2584783"/>
                  <a:gd name="connsiteY2" fmla="*/ 472449 h 1922328"/>
                  <a:gd name="connsiteX3" fmla="*/ 1832687 w 2584783"/>
                  <a:gd name="connsiteY3" fmla="*/ 1363036 h 1922328"/>
                  <a:gd name="connsiteX4" fmla="*/ 1199275 w 2584783"/>
                  <a:gd name="connsiteY4" fmla="*/ 1710699 h 1922328"/>
                  <a:gd name="connsiteX5" fmla="*/ 270588 w 2584783"/>
                  <a:gd name="connsiteY5" fmla="*/ 1905961 h 1922328"/>
                  <a:gd name="connsiteX6" fmla="*/ 8650 w 2584783"/>
                  <a:gd name="connsiteY6" fmla="*/ 1286836 h 1922328"/>
                  <a:gd name="connsiteX7" fmla="*/ 513475 w 2584783"/>
                  <a:gd name="connsiteY7" fmla="*/ 429586 h 1922328"/>
                  <a:gd name="connsiteX8" fmla="*/ 1075450 w 2584783"/>
                  <a:gd name="connsiteY8" fmla="*/ 20012 h 1922328"/>
                  <a:gd name="connsiteX9" fmla="*/ 1661238 w 2584783"/>
                  <a:gd name="connsiteY9" fmla="*/ 10486 h 1922328"/>
                  <a:gd name="connsiteX0" fmla="*/ 1661238 w 2584783"/>
                  <a:gd name="connsiteY0" fmla="*/ 10486 h 1922328"/>
                  <a:gd name="connsiteX1" fmla="*/ 2342275 w 2584783"/>
                  <a:gd name="connsiteY1" fmla="*/ 67636 h 1922328"/>
                  <a:gd name="connsiteX2" fmla="*/ 2494675 w 2584783"/>
                  <a:gd name="connsiteY2" fmla="*/ 472449 h 1922328"/>
                  <a:gd name="connsiteX3" fmla="*/ 1832687 w 2584783"/>
                  <a:gd name="connsiteY3" fmla="*/ 1363036 h 1922328"/>
                  <a:gd name="connsiteX4" fmla="*/ 1199275 w 2584783"/>
                  <a:gd name="connsiteY4" fmla="*/ 1710699 h 1922328"/>
                  <a:gd name="connsiteX5" fmla="*/ 270588 w 2584783"/>
                  <a:gd name="connsiteY5" fmla="*/ 1905961 h 1922328"/>
                  <a:gd name="connsiteX6" fmla="*/ 8650 w 2584783"/>
                  <a:gd name="connsiteY6" fmla="*/ 1286836 h 1922328"/>
                  <a:gd name="connsiteX7" fmla="*/ 513475 w 2584783"/>
                  <a:gd name="connsiteY7" fmla="*/ 429586 h 1922328"/>
                  <a:gd name="connsiteX8" fmla="*/ 1075450 w 2584783"/>
                  <a:gd name="connsiteY8" fmla="*/ 20012 h 1922328"/>
                  <a:gd name="connsiteX9" fmla="*/ 1661238 w 2584783"/>
                  <a:gd name="connsiteY9" fmla="*/ 10486 h 1922328"/>
                  <a:gd name="connsiteX0" fmla="*/ 1661238 w 2419552"/>
                  <a:gd name="connsiteY0" fmla="*/ 10486 h 1922328"/>
                  <a:gd name="connsiteX1" fmla="*/ 2342275 w 2419552"/>
                  <a:gd name="connsiteY1" fmla="*/ 67636 h 1922328"/>
                  <a:gd name="connsiteX2" fmla="*/ 2347038 w 2419552"/>
                  <a:gd name="connsiteY2" fmla="*/ 624849 h 1922328"/>
                  <a:gd name="connsiteX3" fmla="*/ 1832687 w 2419552"/>
                  <a:gd name="connsiteY3" fmla="*/ 1363036 h 1922328"/>
                  <a:gd name="connsiteX4" fmla="*/ 1199275 w 2419552"/>
                  <a:gd name="connsiteY4" fmla="*/ 1710699 h 1922328"/>
                  <a:gd name="connsiteX5" fmla="*/ 270588 w 2419552"/>
                  <a:gd name="connsiteY5" fmla="*/ 1905961 h 1922328"/>
                  <a:gd name="connsiteX6" fmla="*/ 8650 w 2419552"/>
                  <a:gd name="connsiteY6" fmla="*/ 1286836 h 1922328"/>
                  <a:gd name="connsiteX7" fmla="*/ 513475 w 2419552"/>
                  <a:gd name="connsiteY7" fmla="*/ 429586 h 1922328"/>
                  <a:gd name="connsiteX8" fmla="*/ 1075450 w 2419552"/>
                  <a:gd name="connsiteY8" fmla="*/ 20012 h 1922328"/>
                  <a:gd name="connsiteX9" fmla="*/ 1661238 w 2419552"/>
                  <a:gd name="connsiteY9" fmla="*/ 10486 h 1922328"/>
                  <a:gd name="connsiteX0" fmla="*/ 1661238 w 2476869"/>
                  <a:gd name="connsiteY0" fmla="*/ 10486 h 1922328"/>
                  <a:gd name="connsiteX1" fmla="*/ 2342275 w 2476869"/>
                  <a:gd name="connsiteY1" fmla="*/ 67636 h 1922328"/>
                  <a:gd name="connsiteX2" fmla="*/ 2347038 w 2476869"/>
                  <a:gd name="connsiteY2" fmla="*/ 624849 h 1922328"/>
                  <a:gd name="connsiteX3" fmla="*/ 1832687 w 2476869"/>
                  <a:gd name="connsiteY3" fmla="*/ 1363036 h 1922328"/>
                  <a:gd name="connsiteX4" fmla="*/ 1199275 w 2476869"/>
                  <a:gd name="connsiteY4" fmla="*/ 1710699 h 1922328"/>
                  <a:gd name="connsiteX5" fmla="*/ 270588 w 2476869"/>
                  <a:gd name="connsiteY5" fmla="*/ 1905961 h 1922328"/>
                  <a:gd name="connsiteX6" fmla="*/ 8650 w 2476869"/>
                  <a:gd name="connsiteY6" fmla="*/ 1286836 h 1922328"/>
                  <a:gd name="connsiteX7" fmla="*/ 513475 w 2476869"/>
                  <a:gd name="connsiteY7" fmla="*/ 429586 h 1922328"/>
                  <a:gd name="connsiteX8" fmla="*/ 1075450 w 2476869"/>
                  <a:gd name="connsiteY8" fmla="*/ 20012 h 1922328"/>
                  <a:gd name="connsiteX9" fmla="*/ 1661238 w 2476869"/>
                  <a:gd name="connsiteY9" fmla="*/ 10486 h 1922328"/>
                  <a:gd name="connsiteX0" fmla="*/ 1661238 w 2517598"/>
                  <a:gd name="connsiteY0" fmla="*/ 10486 h 1922328"/>
                  <a:gd name="connsiteX1" fmla="*/ 2342275 w 2517598"/>
                  <a:gd name="connsiteY1" fmla="*/ 67636 h 1922328"/>
                  <a:gd name="connsiteX2" fmla="*/ 2347038 w 2517598"/>
                  <a:gd name="connsiteY2" fmla="*/ 624849 h 1922328"/>
                  <a:gd name="connsiteX3" fmla="*/ 1832687 w 2517598"/>
                  <a:gd name="connsiteY3" fmla="*/ 1363036 h 1922328"/>
                  <a:gd name="connsiteX4" fmla="*/ 1199275 w 2517598"/>
                  <a:gd name="connsiteY4" fmla="*/ 1710699 h 1922328"/>
                  <a:gd name="connsiteX5" fmla="*/ 270588 w 2517598"/>
                  <a:gd name="connsiteY5" fmla="*/ 1905961 h 1922328"/>
                  <a:gd name="connsiteX6" fmla="*/ 8650 w 2517598"/>
                  <a:gd name="connsiteY6" fmla="*/ 1286836 h 1922328"/>
                  <a:gd name="connsiteX7" fmla="*/ 513475 w 2517598"/>
                  <a:gd name="connsiteY7" fmla="*/ 429586 h 1922328"/>
                  <a:gd name="connsiteX8" fmla="*/ 1075450 w 2517598"/>
                  <a:gd name="connsiteY8" fmla="*/ 20012 h 1922328"/>
                  <a:gd name="connsiteX9" fmla="*/ 1661238 w 2517598"/>
                  <a:gd name="connsiteY9" fmla="*/ 10486 h 1922328"/>
                  <a:gd name="connsiteX0" fmla="*/ 1661238 w 2559386"/>
                  <a:gd name="connsiteY0" fmla="*/ 11620 h 1923462"/>
                  <a:gd name="connsiteX1" fmla="*/ 2461338 w 2559386"/>
                  <a:gd name="connsiteY1" fmla="*/ 87820 h 1923462"/>
                  <a:gd name="connsiteX2" fmla="*/ 2347038 w 2559386"/>
                  <a:gd name="connsiteY2" fmla="*/ 625983 h 1923462"/>
                  <a:gd name="connsiteX3" fmla="*/ 1832687 w 2559386"/>
                  <a:gd name="connsiteY3" fmla="*/ 1364170 h 1923462"/>
                  <a:gd name="connsiteX4" fmla="*/ 1199275 w 2559386"/>
                  <a:gd name="connsiteY4" fmla="*/ 1711833 h 1923462"/>
                  <a:gd name="connsiteX5" fmla="*/ 270588 w 2559386"/>
                  <a:gd name="connsiteY5" fmla="*/ 1907095 h 1923462"/>
                  <a:gd name="connsiteX6" fmla="*/ 8650 w 2559386"/>
                  <a:gd name="connsiteY6" fmla="*/ 1287970 h 1923462"/>
                  <a:gd name="connsiteX7" fmla="*/ 513475 w 2559386"/>
                  <a:gd name="connsiteY7" fmla="*/ 430720 h 1923462"/>
                  <a:gd name="connsiteX8" fmla="*/ 1075450 w 2559386"/>
                  <a:gd name="connsiteY8" fmla="*/ 21146 h 1923462"/>
                  <a:gd name="connsiteX9" fmla="*/ 1661238 w 2559386"/>
                  <a:gd name="connsiteY9" fmla="*/ 11620 h 1923462"/>
                  <a:gd name="connsiteX0" fmla="*/ 1661238 w 2590996"/>
                  <a:gd name="connsiteY0" fmla="*/ 11620 h 1923462"/>
                  <a:gd name="connsiteX1" fmla="*/ 2461338 w 2590996"/>
                  <a:gd name="connsiteY1" fmla="*/ 87820 h 1923462"/>
                  <a:gd name="connsiteX2" fmla="*/ 2347038 w 2590996"/>
                  <a:gd name="connsiteY2" fmla="*/ 625983 h 1923462"/>
                  <a:gd name="connsiteX3" fmla="*/ 1832687 w 2590996"/>
                  <a:gd name="connsiteY3" fmla="*/ 1364170 h 1923462"/>
                  <a:gd name="connsiteX4" fmla="*/ 1199275 w 2590996"/>
                  <a:gd name="connsiteY4" fmla="*/ 1711833 h 1923462"/>
                  <a:gd name="connsiteX5" fmla="*/ 270588 w 2590996"/>
                  <a:gd name="connsiteY5" fmla="*/ 1907095 h 1923462"/>
                  <a:gd name="connsiteX6" fmla="*/ 8650 w 2590996"/>
                  <a:gd name="connsiteY6" fmla="*/ 1287970 h 1923462"/>
                  <a:gd name="connsiteX7" fmla="*/ 513475 w 2590996"/>
                  <a:gd name="connsiteY7" fmla="*/ 430720 h 1923462"/>
                  <a:gd name="connsiteX8" fmla="*/ 1075450 w 2590996"/>
                  <a:gd name="connsiteY8" fmla="*/ 21146 h 1923462"/>
                  <a:gd name="connsiteX9" fmla="*/ 1661238 w 2590996"/>
                  <a:gd name="connsiteY9" fmla="*/ 11620 h 1923462"/>
                  <a:gd name="connsiteX0" fmla="*/ 1661238 w 2629674"/>
                  <a:gd name="connsiteY0" fmla="*/ 11620 h 1923462"/>
                  <a:gd name="connsiteX1" fmla="*/ 2461338 w 2629674"/>
                  <a:gd name="connsiteY1" fmla="*/ 87820 h 1923462"/>
                  <a:gd name="connsiteX2" fmla="*/ 2347038 w 2629674"/>
                  <a:gd name="connsiteY2" fmla="*/ 625983 h 1923462"/>
                  <a:gd name="connsiteX3" fmla="*/ 1832687 w 2629674"/>
                  <a:gd name="connsiteY3" fmla="*/ 1364170 h 1923462"/>
                  <a:gd name="connsiteX4" fmla="*/ 1199275 w 2629674"/>
                  <a:gd name="connsiteY4" fmla="*/ 1711833 h 1923462"/>
                  <a:gd name="connsiteX5" fmla="*/ 270588 w 2629674"/>
                  <a:gd name="connsiteY5" fmla="*/ 1907095 h 1923462"/>
                  <a:gd name="connsiteX6" fmla="*/ 8650 w 2629674"/>
                  <a:gd name="connsiteY6" fmla="*/ 1287970 h 1923462"/>
                  <a:gd name="connsiteX7" fmla="*/ 513475 w 2629674"/>
                  <a:gd name="connsiteY7" fmla="*/ 430720 h 1923462"/>
                  <a:gd name="connsiteX8" fmla="*/ 1075450 w 2629674"/>
                  <a:gd name="connsiteY8" fmla="*/ 21146 h 1923462"/>
                  <a:gd name="connsiteX9" fmla="*/ 1661238 w 2629674"/>
                  <a:gd name="connsiteY9" fmla="*/ 11620 h 1923462"/>
                  <a:gd name="connsiteX0" fmla="*/ 1661238 w 2620650"/>
                  <a:gd name="connsiteY0" fmla="*/ 11620 h 1923462"/>
                  <a:gd name="connsiteX1" fmla="*/ 2461338 w 2620650"/>
                  <a:gd name="connsiteY1" fmla="*/ 87820 h 1923462"/>
                  <a:gd name="connsiteX2" fmla="*/ 2347038 w 2620650"/>
                  <a:gd name="connsiteY2" fmla="*/ 625983 h 1923462"/>
                  <a:gd name="connsiteX3" fmla="*/ 1832687 w 2620650"/>
                  <a:gd name="connsiteY3" fmla="*/ 1364170 h 1923462"/>
                  <a:gd name="connsiteX4" fmla="*/ 1199275 w 2620650"/>
                  <a:gd name="connsiteY4" fmla="*/ 1711833 h 1923462"/>
                  <a:gd name="connsiteX5" fmla="*/ 270588 w 2620650"/>
                  <a:gd name="connsiteY5" fmla="*/ 1907095 h 1923462"/>
                  <a:gd name="connsiteX6" fmla="*/ 8650 w 2620650"/>
                  <a:gd name="connsiteY6" fmla="*/ 1287970 h 1923462"/>
                  <a:gd name="connsiteX7" fmla="*/ 513475 w 2620650"/>
                  <a:gd name="connsiteY7" fmla="*/ 430720 h 1923462"/>
                  <a:gd name="connsiteX8" fmla="*/ 1075450 w 2620650"/>
                  <a:gd name="connsiteY8" fmla="*/ 21146 h 1923462"/>
                  <a:gd name="connsiteX9" fmla="*/ 1661238 w 2620650"/>
                  <a:gd name="connsiteY9" fmla="*/ 11620 h 1923462"/>
                  <a:gd name="connsiteX0" fmla="*/ 1661238 w 2629032"/>
                  <a:gd name="connsiteY0" fmla="*/ 11620 h 1923462"/>
                  <a:gd name="connsiteX1" fmla="*/ 2461338 w 2629032"/>
                  <a:gd name="connsiteY1" fmla="*/ 87820 h 1923462"/>
                  <a:gd name="connsiteX2" fmla="*/ 2347038 w 2629032"/>
                  <a:gd name="connsiteY2" fmla="*/ 625983 h 1923462"/>
                  <a:gd name="connsiteX3" fmla="*/ 1832687 w 2629032"/>
                  <a:gd name="connsiteY3" fmla="*/ 1364170 h 1923462"/>
                  <a:gd name="connsiteX4" fmla="*/ 1199275 w 2629032"/>
                  <a:gd name="connsiteY4" fmla="*/ 1711833 h 1923462"/>
                  <a:gd name="connsiteX5" fmla="*/ 270588 w 2629032"/>
                  <a:gd name="connsiteY5" fmla="*/ 1907095 h 1923462"/>
                  <a:gd name="connsiteX6" fmla="*/ 8650 w 2629032"/>
                  <a:gd name="connsiteY6" fmla="*/ 1287970 h 1923462"/>
                  <a:gd name="connsiteX7" fmla="*/ 513475 w 2629032"/>
                  <a:gd name="connsiteY7" fmla="*/ 430720 h 1923462"/>
                  <a:gd name="connsiteX8" fmla="*/ 1075450 w 2629032"/>
                  <a:gd name="connsiteY8" fmla="*/ 21146 h 1923462"/>
                  <a:gd name="connsiteX9" fmla="*/ 1661238 w 2629032"/>
                  <a:gd name="connsiteY9" fmla="*/ 11620 h 1923462"/>
                  <a:gd name="connsiteX0" fmla="*/ 1661238 w 2540083"/>
                  <a:gd name="connsiteY0" fmla="*/ 10487 h 1922329"/>
                  <a:gd name="connsiteX1" fmla="*/ 2385138 w 2540083"/>
                  <a:gd name="connsiteY1" fmla="*/ 67637 h 1922329"/>
                  <a:gd name="connsiteX2" fmla="*/ 2347038 w 2540083"/>
                  <a:gd name="connsiteY2" fmla="*/ 624850 h 1922329"/>
                  <a:gd name="connsiteX3" fmla="*/ 1832687 w 2540083"/>
                  <a:gd name="connsiteY3" fmla="*/ 1363037 h 1922329"/>
                  <a:gd name="connsiteX4" fmla="*/ 1199275 w 2540083"/>
                  <a:gd name="connsiteY4" fmla="*/ 1710700 h 1922329"/>
                  <a:gd name="connsiteX5" fmla="*/ 270588 w 2540083"/>
                  <a:gd name="connsiteY5" fmla="*/ 1905962 h 1922329"/>
                  <a:gd name="connsiteX6" fmla="*/ 8650 w 2540083"/>
                  <a:gd name="connsiteY6" fmla="*/ 1286837 h 1922329"/>
                  <a:gd name="connsiteX7" fmla="*/ 513475 w 2540083"/>
                  <a:gd name="connsiteY7" fmla="*/ 429587 h 1922329"/>
                  <a:gd name="connsiteX8" fmla="*/ 1075450 w 2540083"/>
                  <a:gd name="connsiteY8" fmla="*/ 20013 h 1922329"/>
                  <a:gd name="connsiteX9" fmla="*/ 1661238 w 2540083"/>
                  <a:gd name="connsiteY9" fmla="*/ 10487 h 1922329"/>
                  <a:gd name="connsiteX0" fmla="*/ 1661238 w 2554860"/>
                  <a:gd name="connsiteY0" fmla="*/ 10487 h 1922329"/>
                  <a:gd name="connsiteX1" fmla="*/ 2385138 w 2554860"/>
                  <a:gd name="connsiteY1" fmla="*/ 67637 h 1922329"/>
                  <a:gd name="connsiteX2" fmla="*/ 2347038 w 2554860"/>
                  <a:gd name="connsiteY2" fmla="*/ 624850 h 1922329"/>
                  <a:gd name="connsiteX3" fmla="*/ 1832687 w 2554860"/>
                  <a:gd name="connsiteY3" fmla="*/ 1363037 h 1922329"/>
                  <a:gd name="connsiteX4" fmla="*/ 1199275 w 2554860"/>
                  <a:gd name="connsiteY4" fmla="*/ 1710700 h 1922329"/>
                  <a:gd name="connsiteX5" fmla="*/ 270588 w 2554860"/>
                  <a:gd name="connsiteY5" fmla="*/ 1905962 h 1922329"/>
                  <a:gd name="connsiteX6" fmla="*/ 8650 w 2554860"/>
                  <a:gd name="connsiteY6" fmla="*/ 1286837 h 1922329"/>
                  <a:gd name="connsiteX7" fmla="*/ 513475 w 2554860"/>
                  <a:gd name="connsiteY7" fmla="*/ 429587 h 1922329"/>
                  <a:gd name="connsiteX8" fmla="*/ 1075450 w 2554860"/>
                  <a:gd name="connsiteY8" fmla="*/ 20013 h 1922329"/>
                  <a:gd name="connsiteX9" fmla="*/ 1661238 w 2554860"/>
                  <a:gd name="connsiteY9" fmla="*/ 10487 h 1922329"/>
                  <a:gd name="connsiteX0" fmla="*/ 1661238 w 2591223"/>
                  <a:gd name="connsiteY0" fmla="*/ 10487 h 1922329"/>
                  <a:gd name="connsiteX1" fmla="*/ 2385138 w 2591223"/>
                  <a:gd name="connsiteY1" fmla="*/ 67637 h 1922329"/>
                  <a:gd name="connsiteX2" fmla="*/ 2347038 w 2591223"/>
                  <a:gd name="connsiteY2" fmla="*/ 624850 h 1922329"/>
                  <a:gd name="connsiteX3" fmla="*/ 1832687 w 2591223"/>
                  <a:gd name="connsiteY3" fmla="*/ 1363037 h 1922329"/>
                  <a:gd name="connsiteX4" fmla="*/ 1199275 w 2591223"/>
                  <a:gd name="connsiteY4" fmla="*/ 1710700 h 1922329"/>
                  <a:gd name="connsiteX5" fmla="*/ 270588 w 2591223"/>
                  <a:gd name="connsiteY5" fmla="*/ 1905962 h 1922329"/>
                  <a:gd name="connsiteX6" fmla="*/ 8650 w 2591223"/>
                  <a:gd name="connsiteY6" fmla="*/ 1286837 h 1922329"/>
                  <a:gd name="connsiteX7" fmla="*/ 513475 w 2591223"/>
                  <a:gd name="connsiteY7" fmla="*/ 429587 h 1922329"/>
                  <a:gd name="connsiteX8" fmla="*/ 1075450 w 2591223"/>
                  <a:gd name="connsiteY8" fmla="*/ 20013 h 1922329"/>
                  <a:gd name="connsiteX9" fmla="*/ 1661238 w 2591223"/>
                  <a:gd name="connsiteY9" fmla="*/ 10487 h 1922329"/>
                  <a:gd name="connsiteX0" fmla="*/ 1661238 w 2591223"/>
                  <a:gd name="connsiteY0" fmla="*/ 10487 h 1922329"/>
                  <a:gd name="connsiteX1" fmla="*/ 2385138 w 2591223"/>
                  <a:gd name="connsiteY1" fmla="*/ 67637 h 1922329"/>
                  <a:gd name="connsiteX2" fmla="*/ 2347038 w 2591223"/>
                  <a:gd name="connsiteY2" fmla="*/ 624850 h 1922329"/>
                  <a:gd name="connsiteX3" fmla="*/ 1832687 w 2591223"/>
                  <a:gd name="connsiteY3" fmla="*/ 1363037 h 1922329"/>
                  <a:gd name="connsiteX4" fmla="*/ 1199275 w 2591223"/>
                  <a:gd name="connsiteY4" fmla="*/ 1710700 h 1922329"/>
                  <a:gd name="connsiteX5" fmla="*/ 270588 w 2591223"/>
                  <a:gd name="connsiteY5" fmla="*/ 1905962 h 1922329"/>
                  <a:gd name="connsiteX6" fmla="*/ 8650 w 2591223"/>
                  <a:gd name="connsiteY6" fmla="*/ 1286837 h 1922329"/>
                  <a:gd name="connsiteX7" fmla="*/ 513475 w 2591223"/>
                  <a:gd name="connsiteY7" fmla="*/ 429587 h 1922329"/>
                  <a:gd name="connsiteX8" fmla="*/ 1075450 w 2591223"/>
                  <a:gd name="connsiteY8" fmla="*/ 20013 h 1922329"/>
                  <a:gd name="connsiteX9" fmla="*/ 1661238 w 2591223"/>
                  <a:gd name="connsiteY9" fmla="*/ 10487 h 1922329"/>
                  <a:gd name="connsiteX0" fmla="*/ 1661238 w 2591223"/>
                  <a:gd name="connsiteY0" fmla="*/ 10487 h 1922329"/>
                  <a:gd name="connsiteX1" fmla="*/ 2385138 w 2591223"/>
                  <a:gd name="connsiteY1" fmla="*/ 67637 h 1922329"/>
                  <a:gd name="connsiteX2" fmla="*/ 2347038 w 2591223"/>
                  <a:gd name="connsiteY2" fmla="*/ 624850 h 1922329"/>
                  <a:gd name="connsiteX3" fmla="*/ 1832687 w 2591223"/>
                  <a:gd name="connsiteY3" fmla="*/ 1363037 h 1922329"/>
                  <a:gd name="connsiteX4" fmla="*/ 1199275 w 2591223"/>
                  <a:gd name="connsiteY4" fmla="*/ 1710700 h 1922329"/>
                  <a:gd name="connsiteX5" fmla="*/ 270588 w 2591223"/>
                  <a:gd name="connsiteY5" fmla="*/ 1905962 h 1922329"/>
                  <a:gd name="connsiteX6" fmla="*/ 8650 w 2591223"/>
                  <a:gd name="connsiteY6" fmla="*/ 1286837 h 1922329"/>
                  <a:gd name="connsiteX7" fmla="*/ 513475 w 2591223"/>
                  <a:gd name="connsiteY7" fmla="*/ 429587 h 1922329"/>
                  <a:gd name="connsiteX8" fmla="*/ 1075450 w 2591223"/>
                  <a:gd name="connsiteY8" fmla="*/ 20013 h 1922329"/>
                  <a:gd name="connsiteX9" fmla="*/ 1661238 w 2591223"/>
                  <a:gd name="connsiteY9" fmla="*/ 10487 h 1922329"/>
                  <a:gd name="connsiteX0" fmla="*/ 1660119 w 2590104"/>
                  <a:gd name="connsiteY0" fmla="*/ 10487 h 1932226"/>
                  <a:gd name="connsiteX1" fmla="*/ 2384019 w 2590104"/>
                  <a:gd name="connsiteY1" fmla="*/ 67637 h 1932226"/>
                  <a:gd name="connsiteX2" fmla="*/ 2345919 w 2590104"/>
                  <a:gd name="connsiteY2" fmla="*/ 624850 h 1932226"/>
                  <a:gd name="connsiteX3" fmla="*/ 1831568 w 2590104"/>
                  <a:gd name="connsiteY3" fmla="*/ 1363037 h 1932226"/>
                  <a:gd name="connsiteX4" fmla="*/ 1055281 w 2590104"/>
                  <a:gd name="connsiteY4" fmla="*/ 1772613 h 1932226"/>
                  <a:gd name="connsiteX5" fmla="*/ 269469 w 2590104"/>
                  <a:gd name="connsiteY5" fmla="*/ 1905962 h 1932226"/>
                  <a:gd name="connsiteX6" fmla="*/ 7531 w 2590104"/>
                  <a:gd name="connsiteY6" fmla="*/ 1286837 h 1932226"/>
                  <a:gd name="connsiteX7" fmla="*/ 512356 w 2590104"/>
                  <a:gd name="connsiteY7" fmla="*/ 429587 h 1932226"/>
                  <a:gd name="connsiteX8" fmla="*/ 1074331 w 2590104"/>
                  <a:gd name="connsiteY8" fmla="*/ 20013 h 1932226"/>
                  <a:gd name="connsiteX9" fmla="*/ 1660119 w 2590104"/>
                  <a:gd name="connsiteY9" fmla="*/ 10487 h 1932226"/>
                  <a:gd name="connsiteX0" fmla="*/ 1682829 w 2612814"/>
                  <a:gd name="connsiteY0" fmla="*/ 10487 h 1909414"/>
                  <a:gd name="connsiteX1" fmla="*/ 2406729 w 2612814"/>
                  <a:gd name="connsiteY1" fmla="*/ 67637 h 1909414"/>
                  <a:gd name="connsiteX2" fmla="*/ 2368629 w 2612814"/>
                  <a:gd name="connsiteY2" fmla="*/ 624850 h 1909414"/>
                  <a:gd name="connsiteX3" fmla="*/ 1854278 w 2612814"/>
                  <a:gd name="connsiteY3" fmla="*/ 1363037 h 1909414"/>
                  <a:gd name="connsiteX4" fmla="*/ 1077991 w 2612814"/>
                  <a:gd name="connsiteY4" fmla="*/ 1772613 h 1909414"/>
                  <a:gd name="connsiteX5" fmla="*/ 292179 w 2612814"/>
                  <a:gd name="connsiteY5" fmla="*/ 1905962 h 1909414"/>
                  <a:gd name="connsiteX6" fmla="*/ 30241 w 2612814"/>
                  <a:gd name="connsiteY6" fmla="*/ 1286837 h 1909414"/>
                  <a:gd name="connsiteX7" fmla="*/ 535066 w 2612814"/>
                  <a:gd name="connsiteY7" fmla="*/ 429587 h 1909414"/>
                  <a:gd name="connsiteX8" fmla="*/ 1097041 w 2612814"/>
                  <a:gd name="connsiteY8" fmla="*/ 20013 h 1909414"/>
                  <a:gd name="connsiteX9" fmla="*/ 1682829 w 2612814"/>
                  <a:gd name="connsiteY9" fmla="*/ 10487 h 1909414"/>
                  <a:gd name="connsiteX0" fmla="*/ 1755924 w 2685909"/>
                  <a:gd name="connsiteY0" fmla="*/ 10487 h 1882194"/>
                  <a:gd name="connsiteX1" fmla="*/ 2479824 w 2685909"/>
                  <a:gd name="connsiteY1" fmla="*/ 67637 h 1882194"/>
                  <a:gd name="connsiteX2" fmla="*/ 2441724 w 2685909"/>
                  <a:gd name="connsiteY2" fmla="*/ 624850 h 1882194"/>
                  <a:gd name="connsiteX3" fmla="*/ 1927373 w 2685909"/>
                  <a:gd name="connsiteY3" fmla="*/ 1363037 h 1882194"/>
                  <a:gd name="connsiteX4" fmla="*/ 1151086 w 2685909"/>
                  <a:gd name="connsiteY4" fmla="*/ 1772613 h 1882194"/>
                  <a:gd name="connsiteX5" fmla="*/ 217637 w 2685909"/>
                  <a:gd name="connsiteY5" fmla="*/ 1877387 h 1882194"/>
                  <a:gd name="connsiteX6" fmla="*/ 103336 w 2685909"/>
                  <a:gd name="connsiteY6" fmla="*/ 1286837 h 1882194"/>
                  <a:gd name="connsiteX7" fmla="*/ 608161 w 2685909"/>
                  <a:gd name="connsiteY7" fmla="*/ 429587 h 1882194"/>
                  <a:gd name="connsiteX8" fmla="*/ 1170136 w 2685909"/>
                  <a:gd name="connsiteY8" fmla="*/ 20013 h 1882194"/>
                  <a:gd name="connsiteX9" fmla="*/ 1755924 w 2685909"/>
                  <a:gd name="connsiteY9" fmla="*/ 10487 h 1882194"/>
                  <a:gd name="connsiteX0" fmla="*/ 1755924 w 2685909"/>
                  <a:gd name="connsiteY0" fmla="*/ 10487 h 1882194"/>
                  <a:gd name="connsiteX1" fmla="*/ 2479824 w 2685909"/>
                  <a:gd name="connsiteY1" fmla="*/ 67637 h 1882194"/>
                  <a:gd name="connsiteX2" fmla="*/ 2441724 w 2685909"/>
                  <a:gd name="connsiteY2" fmla="*/ 624850 h 1882194"/>
                  <a:gd name="connsiteX3" fmla="*/ 1927373 w 2685909"/>
                  <a:gd name="connsiteY3" fmla="*/ 1363037 h 1882194"/>
                  <a:gd name="connsiteX4" fmla="*/ 1151086 w 2685909"/>
                  <a:gd name="connsiteY4" fmla="*/ 1772613 h 1882194"/>
                  <a:gd name="connsiteX5" fmla="*/ 217637 w 2685909"/>
                  <a:gd name="connsiteY5" fmla="*/ 1877387 h 1882194"/>
                  <a:gd name="connsiteX6" fmla="*/ 103336 w 2685909"/>
                  <a:gd name="connsiteY6" fmla="*/ 1286837 h 1882194"/>
                  <a:gd name="connsiteX7" fmla="*/ 608161 w 2685909"/>
                  <a:gd name="connsiteY7" fmla="*/ 429587 h 1882194"/>
                  <a:gd name="connsiteX8" fmla="*/ 1170136 w 2685909"/>
                  <a:gd name="connsiteY8" fmla="*/ 20013 h 1882194"/>
                  <a:gd name="connsiteX9" fmla="*/ 1755924 w 2685909"/>
                  <a:gd name="connsiteY9" fmla="*/ 10487 h 1882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85909" h="1882194">
                    <a:moveTo>
                      <a:pt x="1755924" y="10487"/>
                    </a:moveTo>
                    <a:cubicBezTo>
                      <a:pt x="1974205" y="18424"/>
                      <a:pt x="2122637" y="17630"/>
                      <a:pt x="2479824" y="67637"/>
                    </a:cubicBezTo>
                    <a:cubicBezTo>
                      <a:pt x="2837011" y="117644"/>
                      <a:pt x="2667149" y="404188"/>
                      <a:pt x="2441724" y="624850"/>
                    </a:cubicBezTo>
                    <a:cubicBezTo>
                      <a:pt x="2216299" y="845512"/>
                      <a:pt x="2190104" y="1147930"/>
                      <a:pt x="1927373" y="1363037"/>
                    </a:cubicBezTo>
                    <a:cubicBezTo>
                      <a:pt x="1664642" y="1578144"/>
                      <a:pt x="1436042" y="1686888"/>
                      <a:pt x="1151086" y="1772613"/>
                    </a:cubicBezTo>
                    <a:cubicBezTo>
                      <a:pt x="866130" y="1858338"/>
                      <a:pt x="578000" y="1896438"/>
                      <a:pt x="217637" y="1877387"/>
                    </a:cubicBezTo>
                    <a:cubicBezTo>
                      <a:pt x="-142726" y="1858336"/>
                      <a:pt x="38249" y="1528137"/>
                      <a:pt x="103336" y="1286837"/>
                    </a:cubicBezTo>
                    <a:cubicBezTo>
                      <a:pt x="168423" y="1045537"/>
                      <a:pt x="409723" y="641518"/>
                      <a:pt x="608161" y="429587"/>
                    </a:cubicBezTo>
                    <a:cubicBezTo>
                      <a:pt x="806598" y="217656"/>
                      <a:pt x="941536" y="52557"/>
                      <a:pt x="1170136" y="20013"/>
                    </a:cubicBezTo>
                    <a:cubicBezTo>
                      <a:pt x="1398736" y="-12531"/>
                      <a:pt x="1537643" y="2550"/>
                      <a:pt x="1755924" y="1048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E8DAD1">
                      <a:alpha val="72000"/>
                    </a:srgbClr>
                  </a:gs>
                  <a:gs pos="99000">
                    <a:srgbClr val="B08572"/>
                  </a:gs>
                </a:gsLst>
                <a:path path="circle">
                  <a:fillToRect l="50000" t="50000" r="50000" b="50000"/>
                </a:path>
                <a:tileRect/>
              </a:gra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08" name="Freeform 307"/>
              <p:cNvSpPr/>
              <p:nvPr/>
            </p:nvSpPr>
            <p:spPr>
              <a:xfrm>
                <a:off x="1908172" y="62843"/>
                <a:ext cx="2835287" cy="3127660"/>
              </a:xfrm>
              <a:custGeom>
                <a:avLst/>
                <a:gdLst>
                  <a:gd name="connsiteX0" fmla="*/ 67 w 2737303"/>
                  <a:gd name="connsiteY0" fmla="*/ 1916875 h 2895038"/>
                  <a:gd name="connsiteX1" fmla="*/ 404880 w 2737303"/>
                  <a:gd name="connsiteY1" fmla="*/ 240475 h 2895038"/>
                  <a:gd name="connsiteX2" fmla="*/ 2086042 w 2737303"/>
                  <a:gd name="connsiteY2" fmla="*/ 7113 h 2895038"/>
                  <a:gd name="connsiteX3" fmla="*/ 2709930 w 2737303"/>
                  <a:gd name="connsiteY3" fmla="*/ 197613 h 2895038"/>
                  <a:gd name="connsiteX4" fmla="*/ 2576580 w 2737303"/>
                  <a:gd name="connsiteY4" fmla="*/ 869125 h 2895038"/>
                  <a:gd name="connsiteX5" fmla="*/ 2128905 w 2737303"/>
                  <a:gd name="connsiteY5" fmla="*/ 1712088 h 2895038"/>
                  <a:gd name="connsiteX6" fmla="*/ 1385955 w 2737303"/>
                  <a:gd name="connsiteY6" fmla="*/ 2150238 h 2895038"/>
                  <a:gd name="connsiteX7" fmla="*/ 419167 w 2737303"/>
                  <a:gd name="connsiteY7" fmla="*/ 2893188 h 2895038"/>
                  <a:gd name="connsiteX8" fmla="*/ 67 w 2737303"/>
                  <a:gd name="connsiteY8" fmla="*/ 1916875 h 2895038"/>
                  <a:gd name="connsiteX0" fmla="*/ 1001 w 2738237"/>
                  <a:gd name="connsiteY0" fmla="*/ 1916875 h 2895038"/>
                  <a:gd name="connsiteX1" fmla="*/ 372476 w 2738237"/>
                  <a:gd name="connsiteY1" fmla="*/ 240475 h 2895038"/>
                  <a:gd name="connsiteX2" fmla="*/ 2086976 w 2738237"/>
                  <a:gd name="connsiteY2" fmla="*/ 7113 h 2895038"/>
                  <a:gd name="connsiteX3" fmla="*/ 2710864 w 2738237"/>
                  <a:gd name="connsiteY3" fmla="*/ 197613 h 2895038"/>
                  <a:gd name="connsiteX4" fmla="*/ 2577514 w 2738237"/>
                  <a:gd name="connsiteY4" fmla="*/ 869125 h 2895038"/>
                  <a:gd name="connsiteX5" fmla="*/ 2129839 w 2738237"/>
                  <a:gd name="connsiteY5" fmla="*/ 1712088 h 2895038"/>
                  <a:gd name="connsiteX6" fmla="*/ 1386889 w 2738237"/>
                  <a:gd name="connsiteY6" fmla="*/ 2150238 h 2895038"/>
                  <a:gd name="connsiteX7" fmla="*/ 420101 w 2738237"/>
                  <a:gd name="connsiteY7" fmla="*/ 2893188 h 2895038"/>
                  <a:gd name="connsiteX8" fmla="*/ 1001 w 2738237"/>
                  <a:gd name="connsiteY8" fmla="*/ 1916875 h 2895038"/>
                  <a:gd name="connsiteX0" fmla="*/ 20585 w 2757821"/>
                  <a:gd name="connsiteY0" fmla="*/ 2008272 h 2986435"/>
                  <a:gd name="connsiteX1" fmla="*/ 392060 w 2757821"/>
                  <a:gd name="connsiteY1" fmla="*/ 331872 h 2986435"/>
                  <a:gd name="connsiteX2" fmla="*/ 2106560 w 2757821"/>
                  <a:gd name="connsiteY2" fmla="*/ 98510 h 2986435"/>
                  <a:gd name="connsiteX3" fmla="*/ 2730448 w 2757821"/>
                  <a:gd name="connsiteY3" fmla="*/ 289010 h 2986435"/>
                  <a:gd name="connsiteX4" fmla="*/ 2597098 w 2757821"/>
                  <a:gd name="connsiteY4" fmla="*/ 960522 h 2986435"/>
                  <a:gd name="connsiteX5" fmla="*/ 2149423 w 2757821"/>
                  <a:gd name="connsiteY5" fmla="*/ 1803485 h 2986435"/>
                  <a:gd name="connsiteX6" fmla="*/ 1406473 w 2757821"/>
                  <a:gd name="connsiteY6" fmla="*/ 2241635 h 2986435"/>
                  <a:gd name="connsiteX7" fmla="*/ 439685 w 2757821"/>
                  <a:gd name="connsiteY7" fmla="*/ 2984585 h 2986435"/>
                  <a:gd name="connsiteX8" fmla="*/ 20585 w 2757821"/>
                  <a:gd name="connsiteY8" fmla="*/ 2008272 h 2986435"/>
                  <a:gd name="connsiteX0" fmla="*/ 64983 w 2802219"/>
                  <a:gd name="connsiteY0" fmla="*/ 2008272 h 2986435"/>
                  <a:gd name="connsiteX1" fmla="*/ 436458 w 2802219"/>
                  <a:gd name="connsiteY1" fmla="*/ 331872 h 2986435"/>
                  <a:gd name="connsiteX2" fmla="*/ 2150958 w 2802219"/>
                  <a:gd name="connsiteY2" fmla="*/ 98510 h 2986435"/>
                  <a:gd name="connsiteX3" fmla="*/ 2774846 w 2802219"/>
                  <a:gd name="connsiteY3" fmla="*/ 289010 h 2986435"/>
                  <a:gd name="connsiteX4" fmla="*/ 2641496 w 2802219"/>
                  <a:gd name="connsiteY4" fmla="*/ 960522 h 2986435"/>
                  <a:gd name="connsiteX5" fmla="*/ 2193821 w 2802219"/>
                  <a:gd name="connsiteY5" fmla="*/ 1803485 h 2986435"/>
                  <a:gd name="connsiteX6" fmla="*/ 1450871 w 2802219"/>
                  <a:gd name="connsiteY6" fmla="*/ 2241635 h 2986435"/>
                  <a:gd name="connsiteX7" fmla="*/ 484083 w 2802219"/>
                  <a:gd name="connsiteY7" fmla="*/ 2984585 h 2986435"/>
                  <a:gd name="connsiteX8" fmla="*/ 64983 w 2802219"/>
                  <a:gd name="connsiteY8" fmla="*/ 2008272 h 2986435"/>
                  <a:gd name="connsiteX0" fmla="*/ 44946 w 2720269"/>
                  <a:gd name="connsiteY0" fmla="*/ 2120844 h 2901949"/>
                  <a:gd name="connsiteX1" fmla="*/ 354508 w 2720269"/>
                  <a:gd name="connsiteY1" fmla="*/ 249182 h 2901949"/>
                  <a:gd name="connsiteX2" fmla="*/ 2069008 w 2720269"/>
                  <a:gd name="connsiteY2" fmla="*/ 15820 h 2901949"/>
                  <a:gd name="connsiteX3" fmla="*/ 2692896 w 2720269"/>
                  <a:gd name="connsiteY3" fmla="*/ 206320 h 2901949"/>
                  <a:gd name="connsiteX4" fmla="*/ 2559546 w 2720269"/>
                  <a:gd name="connsiteY4" fmla="*/ 877832 h 2901949"/>
                  <a:gd name="connsiteX5" fmla="*/ 2111871 w 2720269"/>
                  <a:gd name="connsiteY5" fmla="*/ 1720795 h 2901949"/>
                  <a:gd name="connsiteX6" fmla="*/ 1368921 w 2720269"/>
                  <a:gd name="connsiteY6" fmla="*/ 2158945 h 2901949"/>
                  <a:gd name="connsiteX7" fmla="*/ 402133 w 2720269"/>
                  <a:gd name="connsiteY7" fmla="*/ 2901895 h 2901949"/>
                  <a:gd name="connsiteX8" fmla="*/ 44946 w 2720269"/>
                  <a:gd name="connsiteY8" fmla="*/ 2120844 h 2901949"/>
                  <a:gd name="connsiteX0" fmla="*/ 61514 w 2736837"/>
                  <a:gd name="connsiteY0" fmla="*/ 2120844 h 2901949"/>
                  <a:gd name="connsiteX1" fmla="*/ 371076 w 2736837"/>
                  <a:gd name="connsiteY1" fmla="*/ 249182 h 2901949"/>
                  <a:gd name="connsiteX2" fmla="*/ 2085576 w 2736837"/>
                  <a:gd name="connsiteY2" fmla="*/ 15820 h 2901949"/>
                  <a:gd name="connsiteX3" fmla="*/ 2709464 w 2736837"/>
                  <a:gd name="connsiteY3" fmla="*/ 206320 h 2901949"/>
                  <a:gd name="connsiteX4" fmla="*/ 2576114 w 2736837"/>
                  <a:gd name="connsiteY4" fmla="*/ 877832 h 2901949"/>
                  <a:gd name="connsiteX5" fmla="*/ 2128439 w 2736837"/>
                  <a:gd name="connsiteY5" fmla="*/ 1720795 h 2901949"/>
                  <a:gd name="connsiteX6" fmla="*/ 1385489 w 2736837"/>
                  <a:gd name="connsiteY6" fmla="*/ 2158945 h 2901949"/>
                  <a:gd name="connsiteX7" fmla="*/ 418701 w 2736837"/>
                  <a:gd name="connsiteY7" fmla="*/ 2901895 h 2901949"/>
                  <a:gd name="connsiteX8" fmla="*/ 61514 w 2736837"/>
                  <a:gd name="connsiteY8" fmla="*/ 2120844 h 2901949"/>
                  <a:gd name="connsiteX0" fmla="*/ 61514 w 2736837"/>
                  <a:gd name="connsiteY0" fmla="*/ 2120844 h 2998089"/>
                  <a:gd name="connsiteX1" fmla="*/ 371076 w 2736837"/>
                  <a:gd name="connsiteY1" fmla="*/ 249182 h 2998089"/>
                  <a:gd name="connsiteX2" fmla="*/ 2085576 w 2736837"/>
                  <a:gd name="connsiteY2" fmla="*/ 15820 h 2998089"/>
                  <a:gd name="connsiteX3" fmla="*/ 2709464 w 2736837"/>
                  <a:gd name="connsiteY3" fmla="*/ 206320 h 2998089"/>
                  <a:gd name="connsiteX4" fmla="*/ 2576114 w 2736837"/>
                  <a:gd name="connsiteY4" fmla="*/ 877832 h 2998089"/>
                  <a:gd name="connsiteX5" fmla="*/ 2128439 w 2736837"/>
                  <a:gd name="connsiteY5" fmla="*/ 1720795 h 2998089"/>
                  <a:gd name="connsiteX6" fmla="*/ 1385489 w 2736837"/>
                  <a:gd name="connsiteY6" fmla="*/ 2158945 h 2998089"/>
                  <a:gd name="connsiteX7" fmla="*/ 418701 w 2736837"/>
                  <a:gd name="connsiteY7" fmla="*/ 2901895 h 2998089"/>
                  <a:gd name="connsiteX8" fmla="*/ 61514 w 2736837"/>
                  <a:gd name="connsiteY8" fmla="*/ 2120844 h 2998089"/>
                  <a:gd name="connsiteX0" fmla="*/ 61514 w 2736837"/>
                  <a:gd name="connsiteY0" fmla="*/ 2120844 h 3044627"/>
                  <a:gd name="connsiteX1" fmla="*/ 371076 w 2736837"/>
                  <a:gd name="connsiteY1" fmla="*/ 249182 h 3044627"/>
                  <a:gd name="connsiteX2" fmla="*/ 2085576 w 2736837"/>
                  <a:gd name="connsiteY2" fmla="*/ 15820 h 3044627"/>
                  <a:gd name="connsiteX3" fmla="*/ 2709464 w 2736837"/>
                  <a:gd name="connsiteY3" fmla="*/ 206320 h 3044627"/>
                  <a:gd name="connsiteX4" fmla="*/ 2576114 w 2736837"/>
                  <a:gd name="connsiteY4" fmla="*/ 877832 h 3044627"/>
                  <a:gd name="connsiteX5" fmla="*/ 2128439 w 2736837"/>
                  <a:gd name="connsiteY5" fmla="*/ 1720795 h 3044627"/>
                  <a:gd name="connsiteX6" fmla="*/ 1385489 w 2736837"/>
                  <a:gd name="connsiteY6" fmla="*/ 2158945 h 3044627"/>
                  <a:gd name="connsiteX7" fmla="*/ 418701 w 2736837"/>
                  <a:gd name="connsiteY7" fmla="*/ 2901895 h 3044627"/>
                  <a:gd name="connsiteX8" fmla="*/ 61514 w 2736837"/>
                  <a:gd name="connsiteY8" fmla="*/ 2120844 h 3044627"/>
                  <a:gd name="connsiteX0" fmla="*/ 61514 w 2736837"/>
                  <a:gd name="connsiteY0" fmla="*/ 2120844 h 3044627"/>
                  <a:gd name="connsiteX1" fmla="*/ 371076 w 2736837"/>
                  <a:gd name="connsiteY1" fmla="*/ 249182 h 3044627"/>
                  <a:gd name="connsiteX2" fmla="*/ 2085576 w 2736837"/>
                  <a:gd name="connsiteY2" fmla="*/ 15820 h 3044627"/>
                  <a:gd name="connsiteX3" fmla="*/ 2709464 w 2736837"/>
                  <a:gd name="connsiteY3" fmla="*/ 206320 h 3044627"/>
                  <a:gd name="connsiteX4" fmla="*/ 2576114 w 2736837"/>
                  <a:gd name="connsiteY4" fmla="*/ 877832 h 3044627"/>
                  <a:gd name="connsiteX5" fmla="*/ 2128439 w 2736837"/>
                  <a:gd name="connsiteY5" fmla="*/ 1720795 h 3044627"/>
                  <a:gd name="connsiteX6" fmla="*/ 1385489 w 2736837"/>
                  <a:gd name="connsiteY6" fmla="*/ 2158945 h 3044627"/>
                  <a:gd name="connsiteX7" fmla="*/ 418701 w 2736837"/>
                  <a:gd name="connsiteY7" fmla="*/ 2901895 h 3044627"/>
                  <a:gd name="connsiteX8" fmla="*/ 61514 w 2736837"/>
                  <a:gd name="connsiteY8" fmla="*/ 2120844 h 3044627"/>
                  <a:gd name="connsiteX0" fmla="*/ 61514 w 2736837"/>
                  <a:gd name="connsiteY0" fmla="*/ 2120844 h 3044627"/>
                  <a:gd name="connsiteX1" fmla="*/ 371076 w 2736837"/>
                  <a:gd name="connsiteY1" fmla="*/ 249182 h 3044627"/>
                  <a:gd name="connsiteX2" fmla="*/ 2085576 w 2736837"/>
                  <a:gd name="connsiteY2" fmla="*/ 15820 h 3044627"/>
                  <a:gd name="connsiteX3" fmla="*/ 2709464 w 2736837"/>
                  <a:gd name="connsiteY3" fmla="*/ 206320 h 3044627"/>
                  <a:gd name="connsiteX4" fmla="*/ 2576114 w 2736837"/>
                  <a:gd name="connsiteY4" fmla="*/ 877832 h 3044627"/>
                  <a:gd name="connsiteX5" fmla="*/ 2128439 w 2736837"/>
                  <a:gd name="connsiteY5" fmla="*/ 1720795 h 3044627"/>
                  <a:gd name="connsiteX6" fmla="*/ 1385489 w 2736837"/>
                  <a:gd name="connsiteY6" fmla="*/ 2158945 h 3044627"/>
                  <a:gd name="connsiteX7" fmla="*/ 418701 w 2736837"/>
                  <a:gd name="connsiteY7" fmla="*/ 2901895 h 3044627"/>
                  <a:gd name="connsiteX8" fmla="*/ 61514 w 2736837"/>
                  <a:gd name="connsiteY8" fmla="*/ 2120844 h 3044627"/>
                  <a:gd name="connsiteX0" fmla="*/ 61514 w 2745819"/>
                  <a:gd name="connsiteY0" fmla="*/ 2120844 h 3044627"/>
                  <a:gd name="connsiteX1" fmla="*/ 371076 w 2745819"/>
                  <a:gd name="connsiteY1" fmla="*/ 249182 h 3044627"/>
                  <a:gd name="connsiteX2" fmla="*/ 2085576 w 2745819"/>
                  <a:gd name="connsiteY2" fmla="*/ 15820 h 3044627"/>
                  <a:gd name="connsiteX3" fmla="*/ 2709464 w 2745819"/>
                  <a:gd name="connsiteY3" fmla="*/ 206320 h 3044627"/>
                  <a:gd name="connsiteX4" fmla="*/ 2576114 w 2745819"/>
                  <a:gd name="connsiteY4" fmla="*/ 877832 h 3044627"/>
                  <a:gd name="connsiteX5" fmla="*/ 2128439 w 2745819"/>
                  <a:gd name="connsiteY5" fmla="*/ 1720795 h 3044627"/>
                  <a:gd name="connsiteX6" fmla="*/ 1385489 w 2745819"/>
                  <a:gd name="connsiteY6" fmla="*/ 2158945 h 3044627"/>
                  <a:gd name="connsiteX7" fmla="*/ 418701 w 2745819"/>
                  <a:gd name="connsiteY7" fmla="*/ 2901895 h 3044627"/>
                  <a:gd name="connsiteX8" fmla="*/ 61514 w 2745819"/>
                  <a:gd name="connsiteY8" fmla="*/ 2120844 h 3044627"/>
                  <a:gd name="connsiteX0" fmla="*/ 61514 w 2830250"/>
                  <a:gd name="connsiteY0" fmla="*/ 2120844 h 3044627"/>
                  <a:gd name="connsiteX1" fmla="*/ 371076 w 2830250"/>
                  <a:gd name="connsiteY1" fmla="*/ 249182 h 3044627"/>
                  <a:gd name="connsiteX2" fmla="*/ 2085576 w 2830250"/>
                  <a:gd name="connsiteY2" fmla="*/ 15820 h 3044627"/>
                  <a:gd name="connsiteX3" fmla="*/ 2709464 w 2830250"/>
                  <a:gd name="connsiteY3" fmla="*/ 206320 h 3044627"/>
                  <a:gd name="connsiteX4" fmla="*/ 2576114 w 2830250"/>
                  <a:gd name="connsiteY4" fmla="*/ 877832 h 3044627"/>
                  <a:gd name="connsiteX5" fmla="*/ 2128439 w 2830250"/>
                  <a:gd name="connsiteY5" fmla="*/ 1720795 h 3044627"/>
                  <a:gd name="connsiteX6" fmla="*/ 1385489 w 2830250"/>
                  <a:gd name="connsiteY6" fmla="*/ 2158945 h 3044627"/>
                  <a:gd name="connsiteX7" fmla="*/ 418701 w 2830250"/>
                  <a:gd name="connsiteY7" fmla="*/ 2901895 h 3044627"/>
                  <a:gd name="connsiteX8" fmla="*/ 61514 w 2830250"/>
                  <a:gd name="connsiteY8" fmla="*/ 2120844 h 3044627"/>
                  <a:gd name="connsiteX0" fmla="*/ 61514 w 2933596"/>
                  <a:gd name="connsiteY0" fmla="*/ 2120844 h 3044627"/>
                  <a:gd name="connsiteX1" fmla="*/ 371076 w 2933596"/>
                  <a:gd name="connsiteY1" fmla="*/ 249182 h 3044627"/>
                  <a:gd name="connsiteX2" fmla="*/ 2085576 w 2933596"/>
                  <a:gd name="connsiteY2" fmla="*/ 15820 h 3044627"/>
                  <a:gd name="connsiteX3" fmla="*/ 2709464 w 2933596"/>
                  <a:gd name="connsiteY3" fmla="*/ 206320 h 3044627"/>
                  <a:gd name="connsiteX4" fmla="*/ 2728514 w 2933596"/>
                  <a:gd name="connsiteY4" fmla="*/ 701619 h 3044627"/>
                  <a:gd name="connsiteX5" fmla="*/ 2128439 w 2933596"/>
                  <a:gd name="connsiteY5" fmla="*/ 1720795 h 3044627"/>
                  <a:gd name="connsiteX6" fmla="*/ 1385489 w 2933596"/>
                  <a:gd name="connsiteY6" fmla="*/ 2158945 h 3044627"/>
                  <a:gd name="connsiteX7" fmla="*/ 418701 w 2933596"/>
                  <a:gd name="connsiteY7" fmla="*/ 2901895 h 3044627"/>
                  <a:gd name="connsiteX8" fmla="*/ 61514 w 2933596"/>
                  <a:gd name="connsiteY8" fmla="*/ 2120844 h 3044627"/>
                  <a:gd name="connsiteX0" fmla="*/ 61514 w 2944106"/>
                  <a:gd name="connsiteY0" fmla="*/ 2120844 h 3044627"/>
                  <a:gd name="connsiteX1" fmla="*/ 371076 w 2944106"/>
                  <a:gd name="connsiteY1" fmla="*/ 249182 h 3044627"/>
                  <a:gd name="connsiteX2" fmla="*/ 2085576 w 2944106"/>
                  <a:gd name="connsiteY2" fmla="*/ 15820 h 3044627"/>
                  <a:gd name="connsiteX3" fmla="*/ 2709464 w 2944106"/>
                  <a:gd name="connsiteY3" fmla="*/ 206320 h 3044627"/>
                  <a:gd name="connsiteX4" fmla="*/ 2728514 w 2944106"/>
                  <a:gd name="connsiteY4" fmla="*/ 701619 h 3044627"/>
                  <a:gd name="connsiteX5" fmla="*/ 2128439 w 2944106"/>
                  <a:gd name="connsiteY5" fmla="*/ 1720795 h 3044627"/>
                  <a:gd name="connsiteX6" fmla="*/ 1385489 w 2944106"/>
                  <a:gd name="connsiteY6" fmla="*/ 2158945 h 3044627"/>
                  <a:gd name="connsiteX7" fmla="*/ 418701 w 2944106"/>
                  <a:gd name="connsiteY7" fmla="*/ 2901895 h 3044627"/>
                  <a:gd name="connsiteX8" fmla="*/ 61514 w 2944106"/>
                  <a:gd name="connsiteY8" fmla="*/ 2120844 h 3044627"/>
                  <a:gd name="connsiteX0" fmla="*/ 61514 w 2944106"/>
                  <a:gd name="connsiteY0" fmla="*/ 2120844 h 3044627"/>
                  <a:gd name="connsiteX1" fmla="*/ 371076 w 2944106"/>
                  <a:gd name="connsiteY1" fmla="*/ 249182 h 3044627"/>
                  <a:gd name="connsiteX2" fmla="*/ 2085576 w 2944106"/>
                  <a:gd name="connsiteY2" fmla="*/ 15820 h 3044627"/>
                  <a:gd name="connsiteX3" fmla="*/ 2709464 w 2944106"/>
                  <a:gd name="connsiteY3" fmla="*/ 206320 h 3044627"/>
                  <a:gd name="connsiteX4" fmla="*/ 2728514 w 2944106"/>
                  <a:gd name="connsiteY4" fmla="*/ 701619 h 3044627"/>
                  <a:gd name="connsiteX5" fmla="*/ 2128439 w 2944106"/>
                  <a:gd name="connsiteY5" fmla="*/ 1720795 h 3044627"/>
                  <a:gd name="connsiteX6" fmla="*/ 1385489 w 2944106"/>
                  <a:gd name="connsiteY6" fmla="*/ 2158945 h 3044627"/>
                  <a:gd name="connsiteX7" fmla="*/ 418701 w 2944106"/>
                  <a:gd name="connsiteY7" fmla="*/ 2901895 h 3044627"/>
                  <a:gd name="connsiteX8" fmla="*/ 61514 w 2944106"/>
                  <a:gd name="connsiteY8" fmla="*/ 2120844 h 3044627"/>
                  <a:gd name="connsiteX0" fmla="*/ 61514 w 2944106"/>
                  <a:gd name="connsiteY0" fmla="*/ 2120844 h 3044627"/>
                  <a:gd name="connsiteX1" fmla="*/ 371076 w 2944106"/>
                  <a:gd name="connsiteY1" fmla="*/ 249182 h 3044627"/>
                  <a:gd name="connsiteX2" fmla="*/ 2085576 w 2944106"/>
                  <a:gd name="connsiteY2" fmla="*/ 15820 h 3044627"/>
                  <a:gd name="connsiteX3" fmla="*/ 2709464 w 2944106"/>
                  <a:gd name="connsiteY3" fmla="*/ 206320 h 3044627"/>
                  <a:gd name="connsiteX4" fmla="*/ 2728514 w 2944106"/>
                  <a:gd name="connsiteY4" fmla="*/ 701619 h 3044627"/>
                  <a:gd name="connsiteX5" fmla="*/ 2128439 w 2944106"/>
                  <a:gd name="connsiteY5" fmla="*/ 1720795 h 3044627"/>
                  <a:gd name="connsiteX6" fmla="*/ 1385489 w 2944106"/>
                  <a:gd name="connsiteY6" fmla="*/ 2158945 h 3044627"/>
                  <a:gd name="connsiteX7" fmla="*/ 418701 w 2944106"/>
                  <a:gd name="connsiteY7" fmla="*/ 2901895 h 3044627"/>
                  <a:gd name="connsiteX8" fmla="*/ 61514 w 2944106"/>
                  <a:gd name="connsiteY8" fmla="*/ 2120844 h 3044627"/>
                  <a:gd name="connsiteX0" fmla="*/ 61514 w 2944106"/>
                  <a:gd name="connsiteY0" fmla="*/ 2120844 h 3044627"/>
                  <a:gd name="connsiteX1" fmla="*/ 371076 w 2944106"/>
                  <a:gd name="connsiteY1" fmla="*/ 249182 h 3044627"/>
                  <a:gd name="connsiteX2" fmla="*/ 2085576 w 2944106"/>
                  <a:gd name="connsiteY2" fmla="*/ 15820 h 3044627"/>
                  <a:gd name="connsiteX3" fmla="*/ 2709464 w 2944106"/>
                  <a:gd name="connsiteY3" fmla="*/ 206320 h 3044627"/>
                  <a:gd name="connsiteX4" fmla="*/ 2728514 w 2944106"/>
                  <a:gd name="connsiteY4" fmla="*/ 701619 h 3044627"/>
                  <a:gd name="connsiteX5" fmla="*/ 2128439 w 2944106"/>
                  <a:gd name="connsiteY5" fmla="*/ 1720795 h 3044627"/>
                  <a:gd name="connsiteX6" fmla="*/ 1385489 w 2944106"/>
                  <a:gd name="connsiteY6" fmla="*/ 2158945 h 3044627"/>
                  <a:gd name="connsiteX7" fmla="*/ 418701 w 2944106"/>
                  <a:gd name="connsiteY7" fmla="*/ 2901895 h 3044627"/>
                  <a:gd name="connsiteX8" fmla="*/ 61514 w 2944106"/>
                  <a:gd name="connsiteY8" fmla="*/ 2120844 h 3044627"/>
                  <a:gd name="connsiteX0" fmla="*/ 61514 w 2944106"/>
                  <a:gd name="connsiteY0" fmla="*/ 2120844 h 3044627"/>
                  <a:gd name="connsiteX1" fmla="*/ 371076 w 2944106"/>
                  <a:gd name="connsiteY1" fmla="*/ 249182 h 3044627"/>
                  <a:gd name="connsiteX2" fmla="*/ 2085576 w 2944106"/>
                  <a:gd name="connsiteY2" fmla="*/ 15820 h 3044627"/>
                  <a:gd name="connsiteX3" fmla="*/ 2709464 w 2944106"/>
                  <a:gd name="connsiteY3" fmla="*/ 206320 h 3044627"/>
                  <a:gd name="connsiteX4" fmla="*/ 2728514 w 2944106"/>
                  <a:gd name="connsiteY4" fmla="*/ 701619 h 3044627"/>
                  <a:gd name="connsiteX5" fmla="*/ 2128439 w 2944106"/>
                  <a:gd name="connsiteY5" fmla="*/ 1720795 h 3044627"/>
                  <a:gd name="connsiteX6" fmla="*/ 1385489 w 2944106"/>
                  <a:gd name="connsiteY6" fmla="*/ 2158945 h 3044627"/>
                  <a:gd name="connsiteX7" fmla="*/ 418701 w 2944106"/>
                  <a:gd name="connsiteY7" fmla="*/ 2901895 h 3044627"/>
                  <a:gd name="connsiteX8" fmla="*/ 61514 w 2944106"/>
                  <a:gd name="connsiteY8" fmla="*/ 2120844 h 3044627"/>
                  <a:gd name="connsiteX0" fmla="*/ 61514 w 2985874"/>
                  <a:gd name="connsiteY0" fmla="*/ 2120844 h 3044627"/>
                  <a:gd name="connsiteX1" fmla="*/ 371076 w 2985874"/>
                  <a:gd name="connsiteY1" fmla="*/ 249182 h 3044627"/>
                  <a:gd name="connsiteX2" fmla="*/ 2085576 w 2985874"/>
                  <a:gd name="connsiteY2" fmla="*/ 15820 h 3044627"/>
                  <a:gd name="connsiteX3" fmla="*/ 2709464 w 2985874"/>
                  <a:gd name="connsiteY3" fmla="*/ 206320 h 3044627"/>
                  <a:gd name="connsiteX4" fmla="*/ 2728514 w 2985874"/>
                  <a:gd name="connsiteY4" fmla="*/ 701619 h 3044627"/>
                  <a:gd name="connsiteX5" fmla="*/ 2128439 w 2985874"/>
                  <a:gd name="connsiteY5" fmla="*/ 1720795 h 3044627"/>
                  <a:gd name="connsiteX6" fmla="*/ 1385489 w 2985874"/>
                  <a:gd name="connsiteY6" fmla="*/ 2158945 h 3044627"/>
                  <a:gd name="connsiteX7" fmla="*/ 418701 w 2985874"/>
                  <a:gd name="connsiteY7" fmla="*/ 2901895 h 3044627"/>
                  <a:gd name="connsiteX8" fmla="*/ 61514 w 2985874"/>
                  <a:gd name="connsiteY8" fmla="*/ 2120844 h 3044627"/>
                  <a:gd name="connsiteX0" fmla="*/ 61514 w 2985874"/>
                  <a:gd name="connsiteY0" fmla="*/ 2183420 h 3107203"/>
                  <a:gd name="connsiteX1" fmla="*/ 371076 w 2985874"/>
                  <a:gd name="connsiteY1" fmla="*/ 311758 h 3107203"/>
                  <a:gd name="connsiteX2" fmla="*/ 2085576 w 2985874"/>
                  <a:gd name="connsiteY2" fmla="*/ 78396 h 3107203"/>
                  <a:gd name="connsiteX3" fmla="*/ 2709464 w 2985874"/>
                  <a:gd name="connsiteY3" fmla="*/ 268896 h 3107203"/>
                  <a:gd name="connsiteX4" fmla="*/ 2728514 w 2985874"/>
                  <a:gd name="connsiteY4" fmla="*/ 764195 h 3107203"/>
                  <a:gd name="connsiteX5" fmla="*/ 2128439 w 2985874"/>
                  <a:gd name="connsiteY5" fmla="*/ 1783371 h 3107203"/>
                  <a:gd name="connsiteX6" fmla="*/ 1385489 w 2985874"/>
                  <a:gd name="connsiteY6" fmla="*/ 2221521 h 3107203"/>
                  <a:gd name="connsiteX7" fmla="*/ 418701 w 2985874"/>
                  <a:gd name="connsiteY7" fmla="*/ 2964471 h 3107203"/>
                  <a:gd name="connsiteX8" fmla="*/ 61514 w 2985874"/>
                  <a:gd name="connsiteY8" fmla="*/ 2183420 h 3107203"/>
                  <a:gd name="connsiteX0" fmla="*/ 57461 w 2946419"/>
                  <a:gd name="connsiteY0" fmla="*/ 2219944 h 3143727"/>
                  <a:gd name="connsiteX1" fmla="*/ 367023 w 2946419"/>
                  <a:gd name="connsiteY1" fmla="*/ 348282 h 3143727"/>
                  <a:gd name="connsiteX2" fmla="*/ 1933885 w 2946419"/>
                  <a:gd name="connsiteY2" fmla="*/ 67295 h 3143727"/>
                  <a:gd name="connsiteX3" fmla="*/ 2705411 w 2946419"/>
                  <a:gd name="connsiteY3" fmla="*/ 305420 h 3143727"/>
                  <a:gd name="connsiteX4" fmla="*/ 2724461 w 2946419"/>
                  <a:gd name="connsiteY4" fmla="*/ 800719 h 3143727"/>
                  <a:gd name="connsiteX5" fmla="*/ 2124386 w 2946419"/>
                  <a:gd name="connsiteY5" fmla="*/ 1819895 h 3143727"/>
                  <a:gd name="connsiteX6" fmla="*/ 1381436 w 2946419"/>
                  <a:gd name="connsiteY6" fmla="*/ 2258045 h 3143727"/>
                  <a:gd name="connsiteX7" fmla="*/ 414648 w 2946419"/>
                  <a:gd name="connsiteY7" fmla="*/ 3000995 h 3143727"/>
                  <a:gd name="connsiteX8" fmla="*/ 57461 w 2946419"/>
                  <a:gd name="connsiteY8" fmla="*/ 2219944 h 3143727"/>
                  <a:gd name="connsiteX0" fmla="*/ 57461 w 2946419"/>
                  <a:gd name="connsiteY0" fmla="*/ 2262251 h 3186034"/>
                  <a:gd name="connsiteX1" fmla="*/ 367023 w 2946419"/>
                  <a:gd name="connsiteY1" fmla="*/ 390589 h 3186034"/>
                  <a:gd name="connsiteX2" fmla="*/ 1933885 w 2946419"/>
                  <a:gd name="connsiteY2" fmla="*/ 109602 h 3186034"/>
                  <a:gd name="connsiteX3" fmla="*/ 2705411 w 2946419"/>
                  <a:gd name="connsiteY3" fmla="*/ 347727 h 3186034"/>
                  <a:gd name="connsiteX4" fmla="*/ 2724461 w 2946419"/>
                  <a:gd name="connsiteY4" fmla="*/ 843026 h 3186034"/>
                  <a:gd name="connsiteX5" fmla="*/ 2124386 w 2946419"/>
                  <a:gd name="connsiteY5" fmla="*/ 1862202 h 3186034"/>
                  <a:gd name="connsiteX6" fmla="*/ 1381436 w 2946419"/>
                  <a:gd name="connsiteY6" fmla="*/ 2300352 h 3186034"/>
                  <a:gd name="connsiteX7" fmla="*/ 414648 w 2946419"/>
                  <a:gd name="connsiteY7" fmla="*/ 3043302 h 3186034"/>
                  <a:gd name="connsiteX8" fmla="*/ 57461 w 2946419"/>
                  <a:gd name="connsiteY8" fmla="*/ 2262251 h 3186034"/>
                  <a:gd name="connsiteX0" fmla="*/ 57461 w 2954114"/>
                  <a:gd name="connsiteY0" fmla="*/ 2262251 h 3186034"/>
                  <a:gd name="connsiteX1" fmla="*/ 367023 w 2954114"/>
                  <a:gd name="connsiteY1" fmla="*/ 390589 h 3186034"/>
                  <a:gd name="connsiteX2" fmla="*/ 1933885 w 2954114"/>
                  <a:gd name="connsiteY2" fmla="*/ 109602 h 3186034"/>
                  <a:gd name="connsiteX3" fmla="*/ 2705411 w 2954114"/>
                  <a:gd name="connsiteY3" fmla="*/ 347727 h 3186034"/>
                  <a:gd name="connsiteX4" fmla="*/ 2724461 w 2954114"/>
                  <a:gd name="connsiteY4" fmla="*/ 843026 h 3186034"/>
                  <a:gd name="connsiteX5" fmla="*/ 2124386 w 2954114"/>
                  <a:gd name="connsiteY5" fmla="*/ 1862202 h 3186034"/>
                  <a:gd name="connsiteX6" fmla="*/ 1381436 w 2954114"/>
                  <a:gd name="connsiteY6" fmla="*/ 2300352 h 3186034"/>
                  <a:gd name="connsiteX7" fmla="*/ 414648 w 2954114"/>
                  <a:gd name="connsiteY7" fmla="*/ 3043302 h 3186034"/>
                  <a:gd name="connsiteX8" fmla="*/ 57461 w 2954114"/>
                  <a:gd name="connsiteY8" fmla="*/ 2262251 h 3186034"/>
                  <a:gd name="connsiteX0" fmla="*/ 57461 w 2995745"/>
                  <a:gd name="connsiteY0" fmla="*/ 2262251 h 3186034"/>
                  <a:gd name="connsiteX1" fmla="*/ 367023 w 2995745"/>
                  <a:gd name="connsiteY1" fmla="*/ 390589 h 3186034"/>
                  <a:gd name="connsiteX2" fmla="*/ 1933885 w 2995745"/>
                  <a:gd name="connsiteY2" fmla="*/ 109602 h 3186034"/>
                  <a:gd name="connsiteX3" fmla="*/ 2705411 w 2995745"/>
                  <a:gd name="connsiteY3" fmla="*/ 347727 h 3186034"/>
                  <a:gd name="connsiteX4" fmla="*/ 2724461 w 2995745"/>
                  <a:gd name="connsiteY4" fmla="*/ 843026 h 3186034"/>
                  <a:gd name="connsiteX5" fmla="*/ 2124386 w 2995745"/>
                  <a:gd name="connsiteY5" fmla="*/ 1862202 h 3186034"/>
                  <a:gd name="connsiteX6" fmla="*/ 1381436 w 2995745"/>
                  <a:gd name="connsiteY6" fmla="*/ 2300352 h 3186034"/>
                  <a:gd name="connsiteX7" fmla="*/ 414648 w 2995745"/>
                  <a:gd name="connsiteY7" fmla="*/ 3043302 h 3186034"/>
                  <a:gd name="connsiteX8" fmla="*/ 57461 w 2995745"/>
                  <a:gd name="connsiteY8" fmla="*/ 2262251 h 3186034"/>
                  <a:gd name="connsiteX0" fmla="*/ 57461 w 2995745"/>
                  <a:gd name="connsiteY0" fmla="*/ 2262251 h 3186034"/>
                  <a:gd name="connsiteX1" fmla="*/ 367023 w 2995745"/>
                  <a:gd name="connsiteY1" fmla="*/ 390589 h 3186034"/>
                  <a:gd name="connsiteX2" fmla="*/ 1933885 w 2995745"/>
                  <a:gd name="connsiteY2" fmla="*/ 109602 h 3186034"/>
                  <a:gd name="connsiteX3" fmla="*/ 2705411 w 2995745"/>
                  <a:gd name="connsiteY3" fmla="*/ 347727 h 3186034"/>
                  <a:gd name="connsiteX4" fmla="*/ 2724461 w 2995745"/>
                  <a:gd name="connsiteY4" fmla="*/ 843026 h 3186034"/>
                  <a:gd name="connsiteX5" fmla="*/ 2124386 w 2995745"/>
                  <a:gd name="connsiteY5" fmla="*/ 1862202 h 3186034"/>
                  <a:gd name="connsiteX6" fmla="*/ 1381436 w 2995745"/>
                  <a:gd name="connsiteY6" fmla="*/ 2300352 h 3186034"/>
                  <a:gd name="connsiteX7" fmla="*/ 414648 w 2995745"/>
                  <a:gd name="connsiteY7" fmla="*/ 3043302 h 3186034"/>
                  <a:gd name="connsiteX8" fmla="*/ 57461 w 2995745"/>
                  <a:gd name="connsiteY8" fmla="*/ 2262251 h 3186034"/>
                  <a:gd name="connsiteX0" fmla="*/ 57461 w 2995745"/>
                  <a:gd name="connsiteY0" fmla="*/ 2262251 h 3186034"/>
                  <a:gd name="connsiteX1" fmla="*/ 367023 w 2995745"/>
                  <a:gd name="connsiteY1" fmla="*/ 390589 h 3186034"/>
                  <a:gd name="connsiteX2" fmla="*/ 1933885 w 2995745"/>
                  <a:gd name="connsiteY2" fmla="*/ 109602 h 3186034"/>
                  <a:gd name="connsiteX3" fmla="*/ 2705411 w 2995745"/>
                  <a:gd name="connsiteY3" fmla="*/ 347727 h 3186034"/>
                  <a:gd name="connsiteX4" fmla="*/ 2724461 w 2995745"/>
                  <a:gd name="connsiteY4" fmla="*/ 843026 h 3186034"/>
                  <a:gd name="connsiteX5" fmla="*/ 2124386 w 2995745"/>
                  <a:gd name="connsiteY5" fmla="*/ 1862202 h 3186034"/>
                  <a:gd name="connsiteX6" fmla="*/ 1381436 w 2995745"/>
                  <a:gd name="connsiteY6" fmla="*/ 2300352 h 3186034"/>
                  <a:gd name="connsiteX7" fmla="*/ 414648 w 2995745"/>
                  <a:gd name="connsiteY7" fmla="*/ 3043302 h 3186034"/>
                  <a:gd name="connsiteX8" fmla="*/ 57461 w 2995745"/>
                  <a:gd name="connsiteY8" fmla="*/ 2262251 h 3186034"/>
                  <a:gd name="connsiteX0" fmla="*/ 57461 w 2995745"/>
                  <a:gd name="connsiteY0" fmla="*/ 2262251 h 3043302"/>
                  <a:gd name="connsiteX1" fmla="*/ 367023 w 2995745"/>
                  <a:gd name="connsiteY1" fmla="*/ 390589 h 3043302"/>
                  <a:gd name="connsiteX2" fmla="*/ 1933885 w 2995745"/>
                  <a:gd name="connsiteY2" fmla="*/ 109602 h 3043302"/>
                  <a:gd name="connsiteX3" fmla="*/ 2705411 w 2995745"/>
                  <a:gd name="connsiteY3" fmla="*/ 347727 h 3043302"/>
                  <a:gd name="connsiteX4" fmla="*/ 2724461 w 2995745"/>
                  <a:gd name="connsiteY4" fmla="*/ 843026 h 3043302"/>
                  <a:gd name="connsiteX5" fmla="*/ 2124386 w 2995745"/>
                  <a:gd name="connsiteY5" fmla="*/ 1862202 h 3043302"/>
                  <a:gd name="connsiteX6" fmla="*/ 1490973 w 2995745"/>
                  <a:gd name="connsiteY6" fmla="*/ 2262252 h 3043302"/>
                  <a:gd name="connsiteX7" fmla="*/ 414648 w 2995745"/>
                  <a:gd name="connsiteY7" fmla="*/ 3043302 h 3043302"/>
                  <a:gd name="connsiteX8" fmla="*/ 57461 w 2995745"/>
                  <a:gd name="connsiteY8" fmla="*/ 2262251 h 3043302"/>
                  <a:gd name="connsiteX0" fmla="*/ 57461 w 2995745"/>
                  <a:gd name="connsiteY0" fmla="*/ 2262251 h 3043302"/>
                  <a:gd name="connsiteX1" fmla="*/ 367023 w 2995745"/>
                  <a:gd name="connsiteY1" fmla="*/ 390589 h 3043302"/>
                  <a:gd name="connsiteX2" fmla="*/ 1933885 w 2995745"/>
                  <a:gd name="connsiteY2" fmla="*/ 109602 h 3043302"/>
                  <a:gd name="connsiteX3" fmla="*/ 2705411 w 2995745"/>
                  <a:gd name="connsiteY3" fmla="*/ 347727 h 3043302"/>
                  <a:gd name="connsiteX4" fmla="*/ 2724461 w 2995745"/>
                  <a:gd name="connsiteY4" fmla="*/ 843026 h 3043302"/>
                  <a:gd name="connsiteX5" fmla="*/ 2124386 w 2995745"/>
                  <a:gd name="connsiteY5" fmla="*/ 1862202 h 3043302"/>
                  <a:gd name="connsiteX6" fmla="*/ 1490973 w 2995745"/>
                  <a:gd name="connsiteY6" fmla="*/ 2262252 h 3043302"/>
                  <a:gd name="connsiteX7" fmla="*/ 414648 w 2995745"/>
                  <a:gd name="connsiteY7" fmla="*/ 3043302 h 3043302"/>
                  <a:gd name="connsiteX8" fmla="*/ 57461 w 2995745"/>
                  <a:gd name="connsiteY8" fmla="*/ 2262251 h 3043302"/>
                  <a:gd name="connsiteX0" fmla="*/ 57461 w 2995745"/>
                  <a:gd name="connsiteY0" fmla="*/ 2262251 h 3043302"/>
                  <a:gd name="connsiteX1" fmla="*/ 367023 w 2995745"/>
                  <a:gd name="connsiteY1" fmla="*/ 390589 h 3043302"/>
                  <a:gd name="connsiteX2" fmla="*/ 1933885 w 2995745"/>
                  <a:gd name="connsiteY2" fmla="*/ 109602 h 3043302"/>
                  <a:gd name="connsiteX3" fmla="*/ 2705411 w 2995745"/>
                  <a:gd name="connsiteY3" fmla="*/ 347727 h 3043302"/>
                  <a:gd name="connsiteX4" fmla="*/ 2724461 w 2995745"/>
                  <a:gd name="connsiteY4" fmla="*/ 843026 h 3043302"/>
                  <a:gd name="connsiteX5" fmla="*/ 2124386 w 2995745"/>
                  <a:gd name="connsiteY5" fmla="*/ 1862202 h 3043302"/>
                  <a:gd name="connsiteX6" fmla="*/ 1490973 w 2995745"/>
                  <a:gd name="connsiteY6" fmla="*/ 2262252 h 3043302"/>
                  <a:gd name="connsiteX7" fmla="*/ 414648 w 2995745"/>
                  <a:gd name="connsiteY7" fmla="*/ 3043302 h 3043302"/>
                  <a:gd name="connsiteX8" fmla="*/ 57461 w 2995745"/>
                  <a:gd name="connsiteY8" fmla="*/ 2262251 h 3043302"/>
                  <a:gd name="connsiteX0" fmla="*/ 57461 w 2995745"/>
                  <a:gd name="connsiteY0" fmla="*/ 2262251 h 3043302"/>
                  <a:gd name="connsiteX1" fmla="*/ 367023 w 2995745"/>
                  <a:gd name="connsiteY1" fmla="*/ 390589 h 3043302"/>
                  <a:gd name="connsiteX2" fmla="*/ 1933885 w 2995745"/>
                  <a:gd name="connsiteY2" fmla="*/ 109602 h 3043302"/>
                  <a:gd name="connsiteX3" fmla="*/ 2705411 w 2995745"/>
                  <a:gd name="connsiteY3" fmla="*/ 347727 h 3043302"/>
                  <a:gd name="connsiteX4" fmla="*/ 2724461 w 2995745"/>
                  <a:gd name="connsiteY4" fmla="*/ 843026 h 3043302"/>
                  <a:gd name="connsiteX5" fmla="*/ 2124386 w 2995745"/>
                  <a:gd name="connsiteY5" fmla="*/ 1862202 h 3043302"/>
                  <a:gd name="connsiteX6" fmla="*/ 1490973 w 2995745"/>
                  <a:gd name="connsiteY6" fmla="*/ 2262252 h 3043302"/>
                  <a:gd name="connsiteX7" fmla="*/ 414648 w 2995745"/>
                  <a:gd name="connsiteY7" fmla="*/ 3043302 h 3043302"/>
                  <a:gd name="connsiteX8" fmla="*/ 57461 w 2995745"/>
                  <a:gd name="connsiteY8" fmla="*/ 2262251 h 3043302"/>
                  <a:gd name="connsiteX0" fmla="*/ 57461 w 2995745"/>
                  <a:gd name="connsiteY0" fmla="*/ 2262251 h 3043302"/>
                  <a:gd name="connsiteX1" fmla="*/ 367023 w 2995745"/>
                  <a:gd name="connsiteY1" fmla="*/ 390589 h 3043302"/>
                  <a:gd name="connsiteX2" fmla="*/ 1933885 w 2995745"/>
                  <a:gd name="connsiteY2" fmla="*/ 109602 h 3043302"/>
                  <a:gd name="connsiteX3" fmla="*/ 2705411 w 2995745"/>
                  <a:gd name="connsiteY3" fmla="*/ 347727 h 3043302"/>
                  <a:gd name="connsiteX4" fmla="*/ 2724461 w 2995745"/>
                  <a:gd name="connsiteY4" fmla="*/ 843026 h 3043302"/>
                  <a:gd name="connsiteX5" fmla="*/ 2124386 w 2995745"/>
                  <a:gd name="connsiteY5" fmla="*/ 1862202 h 3043302"/>
                  <a:gd name="connsiteX6" fmla="*/ 1490973 w 2995745"/>
                  <a:gd name="connsiteY6" fmla="*/ 2262252 h 3043302"/>
                  <a:gd name="connsiteX7" fmla="*/ 414648 w 2995745"/>
                  <a:gd name="connsiteY7" fmla="*/ 3043302 h 3043302"/>
                  <a:gd name="connsiteX8" fmla="*/ 57461 w 2995745"/>
                  <a:gd name="connsiteY8" fmla="*/ 2262251 h 3043302"/>
                  <a:gd name="connsiteX0" fmla="*/ 57461 w 2995745"/>
                  <a:gd name="connsiteY0" fmla="*/ 2262251 h 3043669"/>
                  <a:gd name="connsiteX1" fmla="*/ 367023 w 2995745"/>
                  <a:gd name="connsiteY1" fmla="*/ 390589 h 3043669"/>
                  <a:gd name="connsiteX2" fmla="*/ 1933885 w 2995745"/>
                  <a:gd name="connsiteY2" fmla="*/ 109602 h 3043669"/>
                  <a:gd name="connsiteX3" fmla="*/ 2705411 w 2995745"/>
                  <a:gd name="connsiteY3" fmla="*/ 347727 h 3043669"/>
                  <a:gd name="connsiteX4" fmla="*/ 2724461 w 2995745"/>
                  <a:gd name="connsiteY4" fmla="*/ 843026 h 3043669"/>
                  <a:gd name="connsiteX5" fmla="*/ 2124386 w 2995745"/>
                  <a:gd name="connsiteY5" fmla="*/ 1862202 h 3043669"/>
                  <a:gd name="connsiteX6" fmla="*/ 1629085 w 2995745"/>
                  <a:gd name="connsiteY6" fmla="*/ 2238439 h 3043669"/>
                  <a:gd name="connsiteX7" fmla="*/ 414648 w 2995745"/>
                  <a:gd name="connsiteY7" fmla="*/ 3043302 h 3043669"/>
                  <a:gd name="connsiteX8" fmla="*/ 57461 w 2995745"/>
                  <a:gd name="connsiteY8" fmla="*/ 2262251 h 3043669"/>
                  <a:gd name="connsiteX0" fmla="*/ 57461 w 2995745"/>
                  <a:gd name="connsiteY0" fmla="*/ 2262251 h 3043669"/>
                  <a:gd name="connsiteX1" fmla="*/ 367023 w 2995745"/>
                  <a:gd name="connsiteY1" fmla="*/ 390589 h 3043669"/>
                  <a:gd name="connsiteX2" fmla="*/ 1933885 w 2995745"/>
                  <a:gd name="connsiteY2" fmla="*/ 109602 h 3043669"/>
                  <a:gd name="connsiteX3" fmla="*/ 2705411 w 2995745"/>
                  <a:gd name="connsiteY3" fmla="*/ 347727 h 3043669"/>
                  <a:gd name="connsiteX4" fmla="*/ 2724461 w 2995745"/>
                  <a:gd name="connsiteY4" fmla="*/ 843026 h 3043669"/>
                  <a:gd name="connsiteX5" fmla="*/ 2124386 w 2995745"/>
                  <a:gd name="connsiteY5" fmla="*/ 1862202 h 3043669"/>
                  <a:gd name="connsiteX6" fmla="*/ 1629085 w 2995745"/>
                  <a:gd name="connsiteY6" fmla="*/ 2238439 h 3043669"/>
                  <a:gd name="connsiteX7" fmla="*/ 414648 w 2995745"/>
                  <a:gd name="connsiteY7" fmla="*/ 3043302 h 3043669"/>
                  <a:gd name="connsiteX8" fmla="*/ 57461 w 2995745"/>
                  <a:gd name="connsiteY8" fmla="*/ 2262251 h 3043669"/>
                  <a:gd name="connsiteX0" fmla="*/ 57461 w 2995745"/>
                  <a:gd name="connsiteY0" fmla="*/ 2262251 h 3043669"/>
                  <a:gd name="connsiteX1" fmla="*/ 367023 w 2995745"/>
                  <a:gd name="connsiteY1" fmla="*/ 390589 h 3043669"/>
                  <a:gd name="connsiteX2" fmla="*/ 1933885 w 2995745"/>
                  <a:gd name="connsiteY2" fmla="*/ 109602 h 3043669"/>
                  <a:gd name="connsiteX3" fmla="*/ 2705411 w 2995745"/>
                  <a:gd name="connsiteY3" fmla="*/ 347727 h 3043669"/>
                  <a:gd name="connsiteX4" fmla="*/ 2724461 w 2995745"/>
                  <a:gd name="connsiteY4" fmla="*/ 843026 h 3043669"/>
                  <a:gd name="connsiteX5" fmla="*/ 2124386 w 2995745"/>
                  <a:gd name="connsiteY5" fmla="*/ 1862202 h 3043669"/>
                  <a:gd name="connsiteX6" fmla="*/ 1629085 w 2995745"/>
                  <a:gd name="connsiteY6" fmla="*/ 2238439 h 3043669"/>
                  <a:gd name="connsiteX7" fmla="*/ 414648 w 2995745"/>
                  <a:gd name="connsiteY7" fmla="*/ 3043302 h 3043669"/>
                  <a:gd name="connsiteX8" fmla="*/ 57461 w 2995745"/>
                  <a:gd name="connsiteY8" fmla="*/ 2262251 h 3043669"/>
                  <a:gd name="connsiteX0" fmla="*/ 57461 w 2998870"/>
                  <a:gd name="connsiteY0" fmla="*/ 2262251 h 3043669"/>
                  <a:gd name="connsiteX1" fmla="*/ 367023 w 2998870"/>
                  <a:gd name="connsiteY1" fmla="*/ 390589 h 3043669"/>
                  <a:gd name="connsiteX2" fmla="*/ 1933885 w 2998870"/>
                  <a:gd name="connsiteY2" fmla="*/ 109602 h 3043669"/>
                  <a:gd name="connsiteX3" fmla="*/ 2705411 w 2998870"/>
                  <a:gd name="connsiteY3" fmla="*/ 347727 h 3043669"/>
                  <a:gd name="connsiteX4" fmla="*/ 2724461 w 2998870"/>
                  <a:gd name="connsiteY4" fmla="*/ 843026 h 3043669"/>
                  <a:gd name="connsiteX5" fmla="*/ 2124386 w 2998870"/>
                  <a:gd name="connsiteY5" fmla="*/ 1862202 h 3043669"/>
                  <a:gd name="connsiteX6" fmla="*/ 1629085 w 2998870"/>
                  <a:gd name="connsiteY6" fmla="*/ 2238439 h 3043669"/>
                  <a:gd name="connsiteX7" fmla="*/ 414648 w 2998870"/>
                  <a:gd name="connsiteY7" fmla="*/ 3043302 h 3043669"/>
                  <a:gd name="connsiteX8" fmla="*/ 57461 w 2998870"/>
                  <a:gd name="connsiteY8" fmla="*/ 2262251 h 3043669"/>
                  <a:gd name="connsiteX0" fmla="*/ 68396 w 3009805"/>
                  <a:gd name="connsiteY0" fmla="*/ 2266422 h 3047840"/>
                  <a:gd name="connsiteX1" fmla="*/ 377958 w 3009805"/>
                  <a:gd name="connsiteY1" fmla="*/ 394760 h 3047840"/>
                  <a:gd name="connsiteX2" fmla="*/ 1944820 w 3009805"/>
                  <a:gd name="connsiteY2" fmla="*/ 113773 h 3047840"/>
                  <a:gd name="connsiteX3" fmla="*/ 2716346 w 3009805"/>
                  <a:gd name="connsiteY3" fmla="*/ 351898 h 3047840"/>
                  <a:gd name="connsiteX4" fmla="*/ 2735396 w 3009805"/>
                  <a:gd name="connsiteY4" fmla="*/ 847197 h 3047840"/>
                  <a:gd name="connsiteX5" fmla="*/ 2135321 w 3009805"/>
                  <a:gd name="connsiteY5" fmla="*/ 1866373 h 3047840"/>
                  <a:gd name="connsiteX6" fmla="*/ 1640020 w 3009805"/>
                  <a:gd name="connsiteY6" fmla="*/ 2242610 h 3047840"/>
                  <a:gd name="connsiteX7" fmla="*/ 425583 w 3009805"/>
                  <a:gd name="connsiteY7" fmla="*/ 3047473 h 3047840"/>
                  <a:gd name="connsiteX8" fmla="*/ 68396 w 3009805"/>
                  <a:gd name="connsiteY8" fmla="*/ 2266422 h 3047840"/>
                  <a:gd name="connsiteX0" fmla="*/ 102147 w 3043556"/>
                  <a:gd name="connsiteY0" fmla="*/ 2266422 h 3064183"/>
                  <a:gd name="connsiteX1" fmla="*/ 411709 w 3043556"/>
                  <a:gd name="connsiteY1" fmla="*/ 394760 h 3064183"/>
                  <a:gd name="connsiteX2" fmla="*/ 1978571 w 3043556"/>
                  <a:gd name="connsiteY2" fmla="*/ 113773 h 3064183"/>
                  <a:gd name="connsiteX3" fmla="*/ 2750097 w 3043556"/>
                  <a:gd name="connsiteY3" fmla="*/ 351898 h 3064183"/>
                  <a:gd name="connsiteX4" fmla="*/ 2769147 w 3043556"/>
                  <a:gd name="connsiteY4" fmla="*/ 847197 h 3064183"/>
                  <a:gd name="connsiteX5" fmla="*/ 2169072 w 3043556"/>
                  <a:gd name="connsiteY5" fmla="*/ 1866373 h 3064183"/>
                  <a:gd name="connsiteX6" fmla="*/ 1673771 w 3043556"/>
                  <a:gd name="connsiteY6" fmla="*/ 2242610 h 3064183"/>
                  <a:gd name="connsiteX7" fmla="*/ 459334 w 3043556"/>
                  <a:gd name="connsiteY7" fmla="*/ 3047473 h 3064183"/>
                  <a:gd name="connsiteX8" fmla="*/ 102147 w 3043556"/>
                  <a:gd name="connsiteY8" fmla="*/ 2266422 h 3064183"/>
                  <a:gd name="connsiteX0" fmla="*/ 102147 w 3043556"/>
                  <a:gd name="connsiteY0" fmla="*/ 2266422 h 3204998"/>
                  <a:gd name="connsiteX1" fmla="*/ 411709 w 3043556"/>
                  <a:gd name="connsiteY1" fmla="*/ 394760 h 3204998"/>
                  <a:gd name="connsiteX2" fmla="*/ 1978571 w 3043556"/>
                  <a:gd name="connsiteY2" fmla="*/ 113773 h 3204998"/>
                  <a:gd name="connsiteX3" fmla="*/ 2750097 w 3043556"/>
                  <a:gd name="connsiteY3" fmla="*/ 351898 h 3204998"/>
                  <a:gd name="connsiteX4" fmla="*/ 2769147 w 3043556"/>
                  <a:gd name="connsiteY4" fmla="*/ 847197 h 3204998"/>
                  <a:gd name="connsiteX5" fmla="*/ 2169072 w 3043556"/>
                  <a:gd name="connsiteY5" fmla="*/ 1866373 h 3204998"/>
                  <a:gd name="connsiteX6" fmla="*/ 1673771 w 3043556"/>
                  <a:gd name="connsiteY6" fmla="*/ 2242610 h 3204998"/>
                  <a:gd name="connsiteX7" fmla="*/ 459334 w 3043556"/>
                  <a:gd name="connsiteY7" fmla="*/ 3047473 h 3204998"/>
                  <a:gd name="connsiteX8" fmla="*/ 102147 w 3043556"/>
                  <a:gd name="connsiteY8" fmla="*/ 2266422 h 3204998"/>
                  <a:gd name="connsiteX0" fmla="*/ 102147 w 3043556"/>
                  <a:gd name="connsiteY0" fmla="*/ 2266422 h 3204998"/>
                  <a:gd name="connsiteX1" fmla="*/ 411709 w 3043556"/>
                  <a:gd name="connsiteY1" fmla="*/ 394760 h 3204998"/>
                  <a:gd name="connsiteX2" fmla="*/ 1978571 w 3043556"/>
                  <a:gd name="connsiteY2" fmla="*/ 113773 h 3204998"/>
                  <a:gd name="connsiteX3" fmla="*/ 2750097 w 3043556"/>
                  <a:gd name="connsiteY3" fmla="*/ 351898 h 3204998"/>
                  <a:gd name="connsiteX4" fmla="*/ 2769147 w 3043556"/>
                  <a:gd name="connsiteY4" fmla="*/ 847197 h 3204998"/>
                  <a:gd name="connsiteX5" fmla="*/ 2169072 w 3043556"/>
                  <a:gd name="connsiteY5" fmla="*/ 1866373 h 3204998"/>
                  <a:gd name="connsiteX6" fmla="*/ 1673771 w 3043556"/>
                  <a:gd name="connsiteY6" fmla="*/ 2242610 h 3204998"/>
                  <a:gd name="connsiteX7" fmla="*/ 459334 w 3043556"/>
                  <a:gd name="connsiteY7" fmla="*/ 3047473 h 3204998"/>
                  <a:gd name="connsiteX8" fmla="*/ 102147 w 3043556"/>
                  <a:gd name="connsiteY8" fmla="*/ 2266422 h 3204998"/>
                  <a:gd name="connsiteX0" fmla="*/ 99130 w 2992914"/>
                  <a:gd name="connsiteY0" fmla="*/ 2529073 h 3174071"/>
                  <a:gd name="connsiteX1" fmla="*/ 361067 w 2992914"/>
                  <a:gd name="connsiteY1" fmla="*/ 400236 h 3174071"/>
                  <a:gd name="connsiteX2" fmla="*/ 1927929 w 2992914"/>
                  <a:gd name="connsiteY2" fmla="*/ 119249 h 3174071"/>
                  <a:gd name="connsiteX3" fmla="*/ 2699455 w 2992914"/>
                  <a:gd name="connsiteY3" fmla="*/ 357374 h 3174071"/>
                  <a:gd name="connsiteX4" fmla="*/ 2718505 w 2992914"/>
                  <a:gd name="connsiteY4" fmla="*/ 852673 h 3174071"/>
                  <a:gd name="connsiteX5" fmla="*/ 2118430 w 2992914"/>
                  <a:gd name="connsiteY5" fmla="*/ 1871849 h 3174071"/>
                  <a:gd name="connsiteX6" fmla="*/ 1623129 w 2992914"/>
                  <a:gd name="connsiteY6" fmla="*/ 2248086 h 3174071"/>
                  <a:gd name="connsiteX7" fmla="*/ 408692 w 2992914"/>
                  <a:gd name="connsiteY7" fmla="*/ 3052949 h 3174071"/>
                  <a:gd name="connsiteX8" fmla="*/ 99130 w 2992914"/>
                  <a:gd name="connsiteY8" fmla="*/ 2529073 h 3174071"/>
                  <a:gd name="connsiteX0" fmla="*/ 168801 w 3062585"/>
                  <a:gd name="connsiteY0" fmla="*/ 2529073 h 3270312"/>
                  <a:gd name="connsiteX1" fmla="*/ 430738 w 3062585"/>
                  <a:gd name="connsiteY1" fmla="*/ 400236 h 3270312"/>
                  <a:gd name="connsiteX2" fmla="*/ 1997600 w 3062585"/>
                  <a:gd name="connsiteY2" fmla="*/ 119249 h 3270312"/>
                  <a:gd name="connsiteX3" fmla="*/ 2769126 w 3062585"/>
                  <a:gd name="connsiteY3" fmla="*/ 357374 h 3270312"/>
                  <a:gd name="connsiteX4" fmla="*/ 2788176 w 3062585"/>
                  <a:gd name="connsiteY4" fmla="*/ 852673 h 3270312"/>
                  <a:gd name="connsiteX5" fmla="*/ 2188101 w 3062585"/>
                  <a:gd name="connsiteY5" fmla="*/ 1871849 h 3270312"/>
                  <a:gd name="connsiteX6" fmla="*/ 1692800 w 3062585"/>
                  <a:gd name="connsiteY6" fmla="*/ 2248086 h 3270312"/>
                  <a:gd name="connsiteX7" fmla="*/ 478363 w 3062585"/>
                  <a:gd name="connsiteY7" fmla="*/ 3052949 h 3270312"/>
                  <a:gd name="connsiteX8" fmla="*/ 168801 w 3062585"/>
                  <a:gd name="connsiteY8" fmla="*/ 2529073 h 3270312"/>
                  <a:gd name="connsiteX0" fmla="*/ 168801 w 3062585"/>
                  <a:gd name="connsiteY0" fmla="*/ 2529073 h 3349831"/>
                  <a:gd name="connsiteX1" fmla="*/ 430738 w 3062585"/>
                  <a:gd name="connsiteY1" fmla="*/ 400236 h 3349831"/>
                  <a:gd name="connsiteX2" fmla="*/ 1997600 w 3062585"/>
                  <a:gd name="connsiteY2" fmla="*/ 119249 h 3349831"/>
                  <a:gd name="connsiteX3" fmla="*/ 2769126 w 3062585"/>
                  <a:gd name="connsiteY3" fmla="*/ 357374 h 3349831"/>
                  <a:gd name="connsiteX4" fmla="*/ 2788176 w 3062585"/>
                  <a:gd name="connsiteY4" fmla="*/ 852673 h 3349831"/>
                  <a:gd name="connsiteX5" fmla="*/ 2188101 w 3062585"/>
                  <a:gd name="connsiteY5" fmla="*/ 1871849 h 3349831"/>
                  <a:gd name="connsiteX6" fmla="*/ 1692800 w 3062585"/>
                  <a:gd name="connsiteY6" fmla="*/ 2248086 h 3349831"/>
                  <a:gd name="connsiteX7" fmla="*/ 478363 w 3062585"/>
                  <a:gd name="connsiteY7" fmla="*/ 3052949 h 3349831"/>
                  <a:gd name="connsiteX8" fmla="*/ 168801 w 3062585"/>
                  <a:gd name="connsiteY8" fmla="*/ 2529073 h 3349831"/>
                  <a:gd name="connsiteX0" fmla="*/ 5310 w 2899094"/>
                  <a:gd name="connsiteY0" fmla="*/ 2529073 h 3230811"/>
                  <a:gd name="connsiteX1" fmla="*/ 267247 w 2899094"/>
                  <a:gd name="connsiteY1" fmla="*/ 400236 h 3230811"/>
                  <a:gd name="connsiteX2" fmla="*/ 1834109 w 2899094"/>
                  <a:gd name="connsiteY2" fmla="*/ 119249 h 3230811"/>
                  <a:gd name="connsiteX3" fmla="*/ 2605635 w 2899094"/>
                  <a:gd name="connsiteY3" fmla="*/ 357374 h 3230811"/>
                  <a:gd name="connsiteX4" fmla="*/ 2624685 w 2899094"/>
                  <a:gd name="connsiteY4" fmla="*/ 852673 h 3230811"/>
                  <a:gd name="connsiteX5" fmla="*/ 2024610 w 2899094"/>
                  <a:gd name="connsiteY5" fmla="*/ 1871849 h 3230811"/>
                  <a:gd name="connsiteX6" fmla="*/ 1529309 w 2899094"/>
                  <a:gd name="connsiteY6" fmla="*/ 2248086 h 3230811"/>
                  <a:gd name="connsiteX7" fmla="*/ 314872 w 2899094"/>
                  <a:gd name="connsiteY7" fmla="*/ 3052949 h 3230811"/>
                  <a:gd name="connsiteX8" fmla="*/ 5310 w 2899094"/>
                  <a:gd name="connsiteY8" fmla="*/ 2529073 h 3230811"/>
                  <a:gd name="connsiteX0" fmla="*/ 35781 w 2929565"/>
                  <a:gd name="connsiteY0" fmla="*/ 2492171 h 3193909"/>
                  <a:gd name="connsiteX1" fmla="*/ 35779 w 2929565"/>
                  <a:gd name="connsiteY1" fmla="*/ 1311072 h 3193909"/>
                  <a:gd name="connsiteX2" fmla="*/ 297718 w 2929565"/>
                  <a:gd name="connsiteY2" fmla="*/ 363334 h 3193909"/>
                  <a:gd name="connsiteX3" fmla="*/ 1864580 w 2929565"/>
                  <a:gd name="connsiteY3" fmla="*/ 82347 h 3193909"/>
                  <a:gd name="connsiteX4" fmla="*/ 2636106 w 2929565"/>
                  <a:gd name="connsiteY4" fmla="*/ 320472 h 3193909"/>
                  <a:gd name="connsiteX5" fmla="*/ 2655156 w 2929565"/>
                  <a:gd name="connsiteY5" fmla="*/ 815771 h 3193909"/>
                  <a:gd name="connsiteX6" fmla="*/ 2055081 w 2929565"/>
                  <a:gd name="connsiteY6" fmla="*/ 1834947 h 3193909"/>
                  <a:gd name="connsiteX7" fmla="*/ 1559780 w 2929565"/>
                  <a:gd name="connsiteY7" fmla="*/ 2211184 h 3193909"/>
                  <a:gd name="connsiteX8" fmla="*/ 345343 w 2929565"/>
                  <a:gd name="connsiteY8" fmla="*/ 3016047 h 3193909"/>
                  <a:gd name="connsiteX9" fmla="*/ 35781 w 2929565"/>
                  <a:gd name="connsiteY9" fmla="*/ 2492171 h 3193909"/>
                  <a:gd name="connsiteX0" fmla="*/ 35781 w 2929565"/>
                  <a:gd name="connsiteY0" fmla="*/ 2492171 h 3193909"/>
                  <a:gd name="connsiteX1" fmla="*/ 35779 w 2929565"/>
                  <a:gd name="connsiteY1" fmla="*/ 1311072 h 3193909"/>
                  <a:gd name="connsiteX2" fmla="*/ 297718 w 2929565"/>
                  <a:gd name="connsiteY2" fmla="*/ 363334 h 3193909"/>
                  <a:gd name="connsiteX3" fmla="*/ 1864580 w 2929565"/>
                  <a:gd name="connsiteY3" fmla="*/ 82347 h 3193909"/>
                  <a:gd name="connsiteX4" fmla="*/ 2636106 w 2929565"/>
                  <a:gd name="connsiteY4" fmla="*/ 320472 h 3193909"/>
                  <a:gd name="connsiteX5" fmla="*/ 2655156 w 2929565"/>
                  <a:gd name="connsiteY5" fmla="*/ 815771 h 3193909"/>
                  <a:gd name="connsiteX6" fmla="*/ 2055081 w 2929565"/>
                  <a:gd name="connsiteY6" fmla="*/ 1834947 h 3193909"/>
                  <a:gd name="connsiteX7" fmla="*/ 1559780 w 2929565"/>
                  <a:gd name="connsiteY7" fmla="*/ 2211184 h 3193909"/>
                  <a:gd name="connsiteX8" fmla="*/ 345343 w 2929565"/>
                  <a:gd name="connsiteY8" fmla="*/ 3016047 h 3193909"/>
                  <a:gd name="connsiteX9" fmla="*/ 35781 w 2929565"/>
                  <a:gd name="connsiteY9" fmla="*/ 2492171 h 3193909"/>
                  <a:gd name="connsiteX0" fmla="*/ 175380 w 3069164"/>
                  <a:gd name="connsiteY0" fmla="*/ 2493550 h 3089654"/>
                  <a:gd name="connsiteX1" fmla="*/ 8691 w 3069164"/>
                  <a:gd name="connsiteY1" fmla="*/ 1369601 h 3089654"/>
                  <a:gd name="connsiteX2" fmla="*/ 437317 w 3069164"/>
                  <a:gd name="connsiteY2" fmla="*/ 364713 h 3089654"/>
                  <a:gd name="connsiteX3" fmla="*/ 2004179 w 3069164"/>
                  <a:gd name="connsiteY3" fmla="*/ 83726 h 3089654"/>
                  <a:gd name="connsiteX4" fmla="*/ 2775705 w 3069164"/>
                  <a:gd name="connsiteY4" fmla="*/ 321851 h 3089654"/>
                  <a:gd name="connsiteX5" fmla="*/ 2794755 w 3069164"/>
                  <a:gd name="connsiteY5" fmla="*/ 817150 h 3089654"/>
                  <a:gd name="connsiteX6" fmla="*/ 2194680 w 3069164"/>
                  <a:gd name="connsiteY6" fmla="*/ 1836326 h 3089654"/>
                  <a:gd name="connsiteX7" fmla="*/ 1699379 w 3069164"/>
                  <a:gd name="connsiteY7" fmla="*/ 2212563 h 3089654"/>
                  <a:gd name="connsiteX8" fmla="*/ 484942 w 3069164"/>
                  <a:gd name="connsiteY8" fmla="*/ 3017426 h 3089654"/>
                  <a:gd name="connsiteX9" fmla="*/ 175380 w 3069164"/>
                  <a:gd name="connsiteY9" fmla="*/ 2493550 h 3089654"/>
                  <a:gd name="connsiteX0" fmla="*/ 175380 w 3069164"/>
                  <a:gd name="connsiteY0" fmla="*/ 2493550 h 3115418"/>
                  <a:gd name="connsiteX1" fmla="*/ 8691 w 3069164"/>
                  <a:gd name="connsiteY1" fmla="*/ 1369601 h 3115418"/>
                  <a:gd name="connsiteX2" fmla="*/ 437317 w 3069164"/>
                  <a:gd name="connsiteY2" fmla="*/ 364713 h 3115418"/>
                  <a:gd name="connsiteX3" fmla="*/ 2004179 w 3069164"/>
                  <a:gd name="connsiteY3" fmla="*/ 83726 h 3115418"/>
                  <a:gd name="connsiteX4" fmla="*/ 2775705 w 3069164"/>
                  <a:gd name="connsiteY4" fmla="*/ 321851 h 3115418"/>
                  <a:gd name="connsiteX5" fmla="*/ 2794755 w 3069164"/>
                  <a:gd name="connsiteY5" fmla="*/ 817150 h 3115418"/>
                  <a:gd name="connsiteX6" fmla="*/ 2194680 w 3069164"/>
                  <a:gd name="connsiteY6" fmla="*/ 1836326 h 3115418"/>
                  <a:gd name="connsiteX7" fmla="*/ 1699379 w 3069164"/>
                  <a:gd name="connsiteY7" fmla="*/ 2212563 h 3115418"/>
                  <a:gd name="connsiteX8" fmla="*/ 484942 w 3069164"/>
                  <a:gd name="connsiteY8" fmla="*/ 3017426 h 3115418"/>
                  <a:gd name="connsiteX9" fmla="*/ 175380 w 3069164"/>
                  <a:gd name="connsiteY9" fmla="*/ 2493550 h 3115418"/>
                  <a:gd name="connsiteX0" fmla="*/ 175380 w 3069164"/>
                  <a:gd name="connsiteY0" fmla="*/ 2493550 h 3135941"/>
                  <a:gd name="connsiteX1" fmla="*/ 8691 w 3069164"/>
                  <a:gd name="connsiteY1" fmla="*/ 1369601 h 3135941"/>
                  <a:gd name="connsiteX2" fmla="*/ 437317 w 3069164"/>
                  <a:gd name="connsiteY2" fmla="*/ 364713 h 3135941"/>
                  <a:gd name="connsiteX3" fmla="*/ 2004179 w 3069164"/>
                  <a:gd name="connsiteY3" fmla="*/ 83726 h 3135941"/>
                  <a:gd name="connsiteX4" fmla="*/ 2775705 w 3069164"/>
                  <a:gd name="connsiteY4" fmla="*/ 321851 h 3135941"/>
                  <a:gd name="connsiteX5" fmla="*/ 2794755 w 3069164"/>
                  <a:gd name="connsiteY5" fmla="*/ 817150 h 3135941"/>
                  <a:gd name="connsiteX6" fmla="*/ 2194680 w 3069164"/>
                  <a:gd name="connsiteY6" fmla="*/ 1836326 h 3135941"/>
                  <a:gd name="connsiteX7" fmla="*/ 1699379 w 3069164"/>
                  <a:gd name="connsiteY7" fmla="*/ 2212563 h 3135941"/>
                  <a:gd name="connsiteX8" fmla="*/ 484942 w 3069164"/>
                  <a:gd name="connsiteY8" fmla="*/ 3017426 h 3135941"/>
                  <a:gd name="connsiteX9" fmla="*/ 175380 w 3069164"/>
                  <a:gd name="connsiteY9" fmla="*/ 2493550 h 3135941"/>
                  <a:gd name="connsiteX0" fmla="*/ 178407 w 3072191"/>
                  <a:gd name="connsiteY0" fmla="*/ 2493550 h 3154964"/>
                  <a:gd name="connsiteX1" fmla="*/ 11718 w 3072191"/>
                  <a:gd name="connsiteY1" fmla="*/ 1369601 h 3154964"/>
                  <a:gd name="connsiteX2" fmla="*/ 440344 w 3072191"/>
                  <a:gd name="connsiteY2" fmla="*/ 364713 h 3154964"/>
                  <a:gd name="connsiteX3" fmla="*/ 2007206 w 3072191"/>
                  <a:gd name="connsiteY3" fmla="*/ 83726 h 3154964"/>
                  <a:gd name="connsiteX4" fmla="*/ 2778732 w 3072191"/>
                  <a:gd name="connsiteY4" fmla="*/ 321851 h 3154964"/>
                  <a:gd name="connsiteX5" fmla="*/ 2797782 w 3072191"/>
                  <a:gd name="connsiteY5" fmla="*/ 817150 h 3154964"/>
                  <a:gd name="connsiteX6" fmla="*/ 2197707 w 3072191"/>
                  <a:gd name="connsiteY6" fmla="*/ 1836326 h 3154964"/>
                  <a:gd name="connsiteX7" fmla="*/ 1702406 w 3072191"/>
                  <a:gd name="connsiteY7" fmla="*/ 2212563 h 3154964"/>
                  <a:gd name="connsiteX8" fmla="*/ 487969 w 3072191"/>
                  <a:gd name="connsiteY8" fmla="*/ 3017426 h 3154964"/>
                  <a:gd name="connsiteX9" fmla="*/ 178407 w 3072191"/>
                  <a:gd name="connsiteY9" fmla="*/ 2493550 h 3154964"/>
                  <a:gd name="connsiteX0" fmla="*/ 174733 w 3068517"/>
                  <a:gd name="connsiteY0" fmla="*/ 2493550 h 3157531"/>
                  <a:gd name="connsiteX1" fmla="*/ 8044 w 3068517"/>
                  <a:gd name="connsiteY1" fmla="*/ 1369601 h 3157531"/>
                  <a:gd name="connsiteX2" fmla="*/ 436670 w 3068517"/>
                  <a:gd name="connsiteY2" fmla="*/ 364713 h 3157531"/>
                  <a:gd name="connsiteX3" fmla="*/ 2003532 w 3068517"/>
                  <a:gd name="connsiteY3" fmla="*/ 83726 h 3157531"/>
                  <a:gd name="connsiteX4" fmla="*/ 2775058 w 3068517"/>
                  <a:gd name="connsiteY4" fmla="*/ 321851 h 3157531"/>
                  <a:gd name="connsiteX5" fmla="*/ 2794108 w 3068517"/>
                  <a:gd name="connsiteY5" fmla="*/ 817150 h 3157531"/>
                  <a:gd name="connsiteX6" fmla="*/ 2194033 w 3068517"/>
                  <a:gd name="connsiteY6" fmla="*/ 1836326 h 3157531"/>
                  <a:gd name="connsiteX7" fmla="*/ 1698732 w 3068517"/>
                  <a:gd name="connsiteY7" fmla="*/ 2212563 h 3157531"/>
                  <a:gd name="connsiteX8" fmla="*/ 484295 w 3068517"/>
                  <a:gd name="connsiteY8" fmla="*/ 3017426 h 3157531"/>
                  <a:gd name="connsiteX9" fmla="*/ 174733 w 3068517"/>
                  <a:gd name="connsiteY9" fmla="*/ 2493550 h 3157531"/>
                  <a:gd name="connsiteX0" fmla="*/ 152731 w 3046515"/>
                  <a:gd name="connsiteY0" fmla="*/ 2489301 h 3114431"/>
                  <a:gd name="connsiteX1" fmla="*/ 9854 w 3046515"/>
                  <a:gd name="connsiteY1" fmla="*/ 1184377 h 3114431"/>
                  <a:gd name="connsiteX2" fmla="*/ 414668 w 3046515"/>
                  <a:gd name="connsiteY2" fmla="*/ 360464 h 3114431"/>
                  <a:gd name="connsiteX3" fmla="*/ 1981530 w 3046515"/>
                  <a:gd name="connsiteY3" fmla="*/ 79477 h 3114431"/>
                  <a:gd name="connsiteX4" fmla="*/ 2753056 w 3046515"/>
                  <a:gd name="connsiteY4" fmla="*/ 317602 h 3114431"/>
                  <a:gd name="connsiteX5" fmla="*/ 2772106 w 3046515"/>
                  <a:gd name="connsiteY5" fmla="*/ 812901 h 3114431"/>
                  <a:gd name="connsiteX6" fmla="*/ 2172031 w 3046515"/>
                  <a:gd name="connsiteY6" fmla="*/ 1832077 h 3114431"/>
                  <a:gd name="connsiteX7" fmla="*/ 1676730 w 3046515"/>
                  <a:gd name="connsiteY7" fmla="*/ 2208314 h 3114431"/>
                  <a:gd name="connsiteX8" fmla="*/ 462293 w 3046515"/>
                  <a:gd name="connsiteY8" fmla="*/ 3013177 h 3114431"/>
                  <a:gd name="connsiteX9" fmla="*/ 152731 w 3046515"/>
                  <a:gd name="connsiteY9" fmla="*/ 2489301 h 3114431"/>
                  <a:gd name="connsiteX0" fmla="*/ 168520 w 3062304"/>
                  <a:gd name="connsiteY0" fmla="*/ 2489301 h 3114431"/>
                  <a:gd name="connsiteX1" fmla="*/ 25643 w 3062304"/>
                  <a:gd name="connsiteY1" fmla="*/ 1184377 h 3114431"/>
                  <a:gd name="connsiteX2" fmla="*/ 430457 w 3062304"/>
                  <a:gd name="connsiteY2" fmla="*/ 360464 h 3114431"/>
                  <a:gd name="connsiteX3" fmla="*/ 1997319 w 3062304"/>
                  <a:gd name="connsiteY3" fmla="*/ 79477 h 3114431"/>
                  <a:gd name="connsiteX4" fmla="*/ 2768845 w 3062304"/>
                  <a:gd name="connsiteY4" fmla="*/ 317602 h 3114431"/>
                  <a:gd name="connsiteX5" fmla="*/ 2787895 w 3062304"/>
                  <a:gd name="connsiteY5" fmla="*/ 812901 h 3114431"/>
                  <a:gd name="connsiteX6" fmla="*/ 2187820 w 3062304"/>
                  <a:gd name="connsiteY6" fmla="*/ 1832077 h 3114431"/>
                  <a:gd name="connsiteX7" fmla="*/ 1692519 w 3062304"/>
                  <a:gd name="connsiteY7" fmla="*/ 2208314 h 3114431"/>
                  <a:gd name="connsiteX8" fmla="*/ 478082 w 3062304"/>
                  <a:gd name="connsiteY8" fmla="*/ 3013177 h 3114431"/>
                  <a:gd name="connsiteX9" fmla="*/ 168520 w 3062304"/>
                  <a:gd name="connsiteY9" fmla="*/ 2489301 h 3114431"/>
                  <a:gd name="connsiteX0" fmla="*/ 168520 w 3062304"/>
                  <a:gd name="connsiteY0" fmla="*/ 2501550 h 3126680"/>
                  <a:gd name="connsiteX1" fmla="*/ 25643 w 3062304"/>
                  <a:gd name="connsiteY1" fmla="*/ 1196626 h 3126680"/>
                  <a:gd name="connsiteX2" fmla="*/ 430457 w 3062304"/>
                  <a:gd name="connsiteY2" fmla="*/ 372713 h 3126680"/>
                  <a:gd name="connsiteX3" fmla="*/ 1997319 w 3062304"/>
                  <a:gd name="connsiteY3" fmla="*/ 91726 h 3126680"/>
                  <a:gd name="connsiteX4" fmla="*/ 2768845 w 3062304"/>
                  <a:gd name="connsiteY4" fmla="*/ 329851 h 3126680"/>
                  <a:gd name="connsiteX5" fmla="*/ 2787895 w 3062304"/>
                  <a:gd name="connsiteY5" fmla="*/ 825150 h 3126680"/>
                  <a:gd name="connsiteX6" fmla="*/ 2187820 w 3062304"/>
                  <a:gd name="connsiteY6" fmla="*/ 1844326 h 3126680"/>
                  <a:gd name="connsiteX7" fmla="*/ 1692519 w 3062304"/>
                  <a:gd name="connsiteY7" fmla="*/ 2220563 h 3126680"/>
                  <a:gd name="connsiteX8" fmla="*/ 478082 w 3062304"/>
                  <a:gd name="connsiteY8" fmla="*/ 3025426 h 3126680"/>
                  <a:gd name="connsiteX9" fmla="*/ 168520 w 3062304"/>
                  <a:gd name="connsiteY9" fmla="*/ 2501550 h 3126680"/>
                  <a:gd name="connsiteX0" fmla="*/ 168520 w 3062304"/>
                  <a:gd name="connsiteY0" fmla="*/ 2505693 h 3130823"/>
                  <a:gd name="connsiteX1" fmla="*/ 25643 w 3062304"/>
                  <a:gd name="connsiteY1" fmla="*/ 1200769 h 3130823"/>
                  <a:gd name="connsiteX2" fmla="*/ 430457 w 3062304"/>
                  <a:gd name="connsiteY2" fmla="*/ 376856 h 3130823"/>
                  <a:gd name="connsiteX3" fmla="*/ 1997319 w 3062304"/>
                  <a:gd name="connsiteY3" fmla="*/ 95869 h 3130823"/>
                  <a:gd name="connsiteX4" fmla="*/ 2768845 w 3062304"/>
                  <a:gd name="connsiteY4" fmla="*/ 333994 h 3130823"/>
                  <a:gd name="connsiteX5" fmla="*/ 2787895 w 3062304"/>
                  <a:gd name="connsiteY5" fmla="*/ 829293 h 3130823"/>
                  <a:gd name="connsiteX6" fmla="*/ 2187820 w 3062304"/>
                  <a:gd name="connsiteY6" fmla="*/ 1848469 h 3130823"/>
                  <a:gd name="connsiteX7" fmla="*/ 1692519 w 3062304"/>
                  <a:gd name="connsiteY7" fmla="*/ 2224706 h 3130823"/>
                  <a:gd name="connsiteX8" fmla="*/ 478082 w 3062304"/>
                  <a:gd name="connsiteY8" fmla="*/ 3029569 h 3130823"/>
                  <a:gd name="connsiteX9" fmla="*/ 168520 w 3062304"/>
                  <a:gd name="connsiteY9" fmla="*/ 2505693 h 3130823"/>
                  <a:gd name="connsiteX0" fmla="*/ 163911 w 3057695"/>
                  <a:gd name="connsiteY0" fmla="*/ 2466364 h 3091494"/>
                  <a:gd name="connsiteX1" fmla="*/ 21034 w 3057695"/>
                  <a:gd name="connsiteY1" fmla="*/ 1161440 h 3091494"/>
                  <a:gd name="connsiteX2" fmla="*/ 611585 w 3057695"/>
                  <a:gd name="connsiteY2" fmla="*/ 175602 h 3091494"/>
                  <a:gd name="connsiteX3" fmla="*/ 1992710 w 3057695"/>
                  <a:gd name="connsiteY3" fmla="*/ 56540 h 3091494"/>
                  <a:gd name="connsiteX4" fmla="*/ 2764236 w 3057695"/>
                  <a:gd name="connsiteY4" fmla="*/ 294665 h 3091494"/>
                  <a:gd name="connsiteX5" fmla="*/ 2783286 w 3057695"/>
                  <a:gd name="connsiteY5" fmla="*/ 789964 h 3091494"/>
                  <a:gd name="connsiteX6" fmla="*/ 2183211 w 3057695"/>
                  <a:gd name="connsiteY6" fmla="*/ 1809140 h 3091494"/>
                  <a:gd name="connsiteX7" fmla="*/ 1687910 w 3057695"/>
                  <a:gd name="connsiteY7" fmla="*/ 2185377 h 3091494"/>
                  <a:gd name="connsiteX8" fmla="*/ 473473 w 3057695"/>
                  <a:gd name="connsiteY8" fmla="*/ 2990240 h 3091494"/>
                  <a:gd name="connsiteX9" fmla="*/ 163911 w 3057695"/>
                  <a:gd name="connsiteY9" fmla="*/ 2466364 h 3091494"/>
                  <a:gd name="connsiteX0" fmla="*/ 163911 w 3057695"/>
                  <a:gd name="connsiteY0" fmla="*/ 2451812 h 3076942"/>
                  <a:gd name="connsiteX1" fmla="*/ 21034 w 3057695"/>
                  <a:gd name="connsiteY1" fmla="*/ 1146888 h 3076942"/>
                  <a:gd name="connsiteX2" fmla="*/ 611585 w 3057695"/>
                  <a:gd name="connsiteY2" fmla="*/ 161050 h 3076942"/>
                  <a:gd name="connsiteX3" fmla="*/ 1992710 w 3057695"/>
                  <a:gd name="connsiteY3" fmla="*/ 41988 h 3076942"/>
                  <a:gd name="connsiteX4" fmla="*/ 2764236 w 3057695"/>
                  <a:gd name="connsiteY4" fmla="*/ 280113 h 3076942"/>
                  <a:gd name="connsiteX5" fmla="*/ 2783286 w 3057695"/>
                  <a:gd name="connsiteY5" fmla="*/ 775412 h 3076942"/>
                  <a:gd name="connsiteX6" fmla="*/ 2183211 w 3057695"/>
                  <a:gd name="connsiteY6" fmla="*/ 1794588 h 3076942"/>
                  <a:gd name="connsiteX7" fmla="*/ 1687910 w 3057695"/>
                  <a:gd name="connsiteY7" fmla="*/ 2170825 h 3076942"/>
                  <a:gd name="connsiteX8" fmla="*/ 473473 w 3057695"/>
                  <a:gd name="connsiteY8" fmla="*/ 2975688 h 3076942"/>
                  <a:gd name="connsiteX9" fmla="*/ 163911 w 3057695"/>
                  <a:gd name="connsiteY9" fmla="*/ 2451812 h 3076942"/>
                  <a:gd name="connsiteX0" fmla="*/ 163911 w 3057695"/>
                  <a:gd name="connsiteY0" fmla="*/ 2473908 h 3099038"/>
                  <a:gd name="connsiteX1" fmla="*/ 21034 w 3057695"/>
                  <a:gd name="connsiteY1" fmla="*/ 1168984 h 3099038"/>
                  <a:gd name="connsiteX2" fmla="*/ 611585 w 3057695"/>
                  <a:gd name="connsiteY2" fmla="*/ 183146 h 3099038"/>
                  <a:gd name="connsiteX3" fmla="*/ 1992710 w 3057695"/>
                  <a:gd name="connsiteY3" fmla="*/ 64084 h 3099038"/>
                  <a:gd name="connsiteX4" fmla="*/ 2764236 w 3057695"/>
                  <a:gd name="connsiteY4" fmla="*/ 302209 h 3099038"/>
                  <a:gd name="connsiteX5" fmla="*/ 2783286 w 3057695"/>
                  <a:gd name="connsiteY5" fmla="*/ 797508 h 3099038"/>
                  <a:gd name="connsiteX6" fmla="*/ 2183211 w 3057695"/>
                  <a:gd name="connsiteY6" fmla="*/ 1816684 h 3099038"/>
                  <a:gd name="connsiteX7" fmla="*/ 1687910 w 3057695"/>
                  <a:gd name="connsiteY7" fmla="*/ 2192921 h 3099038"/>
                  <a:gd name="connsiteX8" fmla="*/ 473473 w 3057695"/>
                  <a:gd name="connsiteY8" fmla="*/ 2997784 h 3099038"/>
                  <a:gd name="connsiteX9" fmla="*/ 163911 w 3057695"/>
                  <a:gd name="connsiteY9" fmla="*/ 2473908 h 3099038"/>
                  <a:gd name="connsiteX0" fmla="*/ 163911 w 3057695"/>
                  <a:gd name="connsiteY0" fmla="*/ 2498294 h 3123424"/>
                  <a:gd name="connsiteX1" fmla="*/ 21034 w 3057695"/>
                  <a:gd name="connsiteY1" fmla="*/ 1193370 h 3123424"/>
                  <a:gd name="connsiteX2" fmla="*/ 611585 w 3057695"/>
                  <a:gd name="connsiteY2" fmla="*/ 207532 h 3123424"/>
                  <a:gd name="connsiteX3" fmla="*/ 1992710 w 3057695"/>
                  <a:gd name="connsiteY3" fmla="*/ 88470 h 3123424"/>
                  <a:gd name="connsiteX4" fmla="*/ 2764236 w 3057695"/>
                  <a:gd name="connsiteY4" fmla="*/ 326595 h 3123424"/>
                  <a:gd name="connsiteX5" fmla="*/ 2783286 w 3057695"/>
                  <a:gd name="connsiteY5" fmla="*/ 821894 h 3123424"/>
                  <a:gd name="connsiteX6" fmla="*/ 2183211 w 3057695"/>
                  <a:gd name="connsiteY6" fmla="*/ 1841070 h 3123424"/>
                  <a:gd name="connsiteX7" fmla="*/ 1687910 w 3057695"/>
                  <a:gd name="connsiteY7" fmla="*/ 2217307 h 3123424"/>
                  <a:gd name="connsiteX8" fmla="*/ 473473 w 3057695"/>
                  <a:gd name="connsiteY8" fmla="*/ 3022170 h 3123424"/>
                  <a:gd name="connsiteX9" fmla="*/ 163911 w 3057695"/>
                  <a:gd name="connsiteY9" fmla="*/ 2498294 h 3123424"/>
                  <a:gd name="connsiteX0" fmla="*/ 163911 w 3065638"/>
                  <a:gd name="connsiteY0" fmla="*/ 2498294 h 3123424"/>
                  <a:gd name="connsiteX1" fmla="*/ 21034 w 3065638"/>
                  <a:gd name="connsiteY1" fmla="*/ 1193370 h 3123424"/>
                  <a:gd name="connsiteX2" fmla="*/ 611585 w 3065638"/>
                  <a:gd name="connsiteY2" fmla="*/ 207532 h 3123424"/>
                  <a:gd name="connsiteX3" fmla="*/ 1992710 w 3065638"/>
                  <a:gd name="connsiteY3" fmla="*/ 88470 h 3123424"/>
                  <a:gd name="connsiteX4" fmla="*/ 2764236 w 3065638"/>
                  <a:gd name="connsiteY4" fmla="*/ 326595 h 3123424"/>
                  <a:gd name="connsiteX5" fmla="*/ 2783286 w 3065638"/>
                  <a:gd name="connsiteY5" fmla="*/ 821894 h 3123424"/>
                  <a:gd name="connsiteX6" fmla="*/ 2183211 w 3065638"/>
                  <a:gd name="connsiteY6" fmla="*/ 1841070 h 3123424"/>
                  <a:gd name="connsiteX7" fmla="*/ 1687910 w 3065638"/>
                  <a:gd name="connsiteY7" fmla="*/ 2217307 h 3123424"/>
                  <a:gd name="connsiteX8" fmla="*/ 473473 w 3065638"/>
                  <a:gd name="connsiteY8" fmla="*/ 3022170 h 3123424"/>
                  <a:gd name="connsiteX9" fmla="*/ 163911 w 3065638"/>
                  <a:gd name="connsiteY9" fmla="*/ 2498294 h 3123424"/>
                  <a:gd name="connsiteX0" fmla="*/ 163911 w 3065638"/>
                  <a:gd name="connsiteY0" fmla="*/ 2520808 h 3145938"/>
                  <a:gd name="connsiteX1" fmla="*/ 21034 w 3065638"/>
                  <a:gd name="connsiteY1" fmla="*/ 1215884 h 3145938"/>
                  <a:gd name="connsiteX2" fmla="*/ 611585 w 3065638"/>
                  <a:gd name="connsiteY2" fmla="*/ 230046 h 3145938"/>
                  <a:gd name="connsiteX3" fmla="*/ 1992710 w 3065638"/>
                  <a:gd name="connsiteY3" fmla="*/ 110984 h 3145938"/>
                  <a:gd name="connsiteX4" fmla="*/ 2764236 w 3065638"/>
                  <a:gd name="connsiteY4" fmla="*/ 349109 h 3145938"/>
                  <a:gd name="connsiteX5" fmla="*/ 2783286 w 3065638"/>
                  <a:gd name="connsiteY5" fmla="*/ 844408 h 3145938"/>
                  <a:gd name="connsiteX6" fmla="*/ 2183211 w 3065638"/>
                  <a:gd name="connsiteY6" fmla="*/ 1863584 h 3145938"/>
                  <a:gd name="connsiteX7" fmla="*/ 1687910 w 3065638"/>
                  <a:gd name="connsiteY7" fmla="*/ 2239821 h 3145938"/>
                  <a:gd name="connsiteX8" fmla="*/ 473473 w 3065638"/>
                  <a:gd name="connsiteY8" fmla="*/ 3044684 h 3145938"/>
                  <a:gd name="connsiteX9" fmla="*/ 163911 w 3065638"/>
                  <a:gd name="connsiteY9" fmla="*/ 2520808 h 3145938"/>
                  <a:gd name="connsiteX0" fmla="*/ 163911 w 3065638"/>
                  <a:gd name="connsiteY0" fmla="*/ 2520808 h 3145938"/>
                  <a:gd name="connsiteX1" fmla="*/ 21034 w 3065638"/>
                  <a:gd name="connsiteY1" fmla="*/ 1215884 h 3145938"/>
                  <a:gd name="connsiteX2" fmla="*/ 611585 w 3065638"/>
                  <a:gd name="connsiteY2" fmla="*/ 230046 h 3145938"/>
                  <a:gd name="connsiteX3" fmla="*/ 1992710 w 3065638"/>
                  <a:gd name="connsiteY3" fmla="*/ 110984 h 3145938"/>
                  <a:gd name="connsiteX4" fmla="*/ 2764236 w 3065638"/>
                  <a:gd name="connsiteY4" fmla="*/ 349109 h 3145938"/>
                  <a:gd name="connsiteX5" fmla="*/ 2783286 w 3065638"/>
                  <a:gd name="connsiteY5" fmla="*/ 844408 h 3145938"/>
                  <a:gd name="connsiteX6" fmla="*/ 2183211 w 3065638"/>
                  <a:gd name="connsiteY6" fmla="*/ 1863584 h 3145938"/>
                  <a:gd name="connsiteX7" fmla="*/ 1687910 w 3065638"/>
                  <a:gd name="connsiteY7" fmla="*/ 2239821 h 3145938"/>
                  <a:gd name="connsiteX8" fmla="*/ 1006872 w 3065638"/>
                  <a:gd name="connsiteY8" fmla="*/ 2482708 h 3145938"/>
                  <a:gd name="connsiteX9" fmla="*/ 473473 w 3065638"/>
                  <a:gd name="connsiteY9" fmla="*/ 3044684 h 3145938"/>
                  <a:gd name="connsiteX10" fmla="*/ 163911 w 3065638"/>
                  <a:gd name="connsiteY10" fmla="*/ 2520808 h 3145938"/>
                  <a:gd name="connsiteX0" fmla="*/ 163911 w 3065638"/>
                  <a:gd name="connsiteY0" fmla="*/ 2520808 h 3145938"/>
                  <a:gd name="connsiteX1" fmla="*/ 21034 w 3065638"/>
                  <a:gd name="connsiteY1" fmla="*/ 1215884 h 3145938"/>
                  <a:gd name="connsiteX2" fmla="*/ 611585 w 3065638"/>
                  <a:gd name="connsiteY2" fmla="*/ 230046 h 3145938"/>
                  <a:gd name="connsiteX3" fmla="*/ 1992710 w 3065638"/>
                  <a:gd name="connsiteY3" fmla="*/ 110984 h 3145938"/>
                  <a:gd name="connsiteX4" fmla="*/ 2764236 w 3065638"/>
                  <a:gd name="connsiteY4" fmla="*/ 349109 h 3145938"/>
                  <a:gd name="connsiteX5" fmla="*/ 2783286 w 3065638"/>
                  <a:gd name="connsiteY5" fmla="*/ 844408 h 3145938"/>
                  <a:gd name="connsiteX6" fmla="*/ 2183211 w 3065638"/>
                  <a:gd name="connsiteY6" fmla="*/ 1863584 h 3145938"/>
                  <a:gd name="connsiteX7" fmla="*/ 1687910 w 3065638"/>
                  <a:gd name="connsiteY7" fmla="*/ 2239821 h 3145938"/>
                  <a:gd name="connsiteX8" fmla="*/ 1006872 w 3065638"/>
                  <a:gd name="connsiteY8" fmla="*/ 2482708 h 3145938"/>
                  <a:gd name="connsiteX9" fmla="*/ 473473 w 3065638"/>
                  <a:gd name="connsiteY9" fmla="*/ 3044684 h 3145938"/>
                  <a:gd name="connsiteX10" fmla="*/ 163911 w 3065638"/>
                  <a:gd name="connsiteY10" fmla="*/ 2520808 h 3145938"/>
                  <a:gd name="connsiteX0" fmla="*/ 163911 w 3065638"/>
                  <a:gd name="connsiteY0" fmla="*/ 2520808 h 3044704"/>
                  <a:gd name="connsiteX1" fmla="*/ 21034 w 3065638"/>
                  <a:gd name="connsiteY1" fmla="*/ 1215884 h 3044704"/>
                  <a:gd name="connsiteX2" fmla="*/ 611585 w 3065638"/>
                  <a:gd name="connsiteY2" fmla="*/ 230046 h 3044704"/>
                  <a:gd name="connsiteX3" fmla="*/ 1992710 w 3065638"/>
                  <a:gd name="connsiteY3" fmla="*/ 110984 h 3044704"/>
                  <a:gd name="connsiteX4" fmla="*/ 2764236 w 3065638"/>
                  <a:gd name="connsiteY4" fmla="*/ 349109 h 3044704"/>
                  <a:gd name="connsiteX5" fmla="*/ 2783286 w 3065638"/>
                  <a:gd name="connsiteY5" fmla="*/ 844408 h 3044704"/>
                  <a:gd name="connsiteX6" fmla="*/ 2183211 w 3065638"/>
                  <a:gd name="connsiteY6" fmla="*/ 1863584 h 3044704"/>
                  <a:gd name="connsiteX7" fmla="*/ 1687910 w 3065638"/>
                  <a:gd name="connsiteY7" fmla="*/ 2239821 h 3044704"/>
                  <a:gd name="connsiteX8" fmla="*/ 1030684 w 3065638"/>
                  <a:gd name="connsiteY8" fmla="*/ 2539858 h 3044704"/>
                  <a:gd name="connsiteX9" fmla="*/ 473473 w 3065638"/>
                  <a:gd name="connsiteY9" fmla="*/ 3044684 h 3044704"/>
                  <a:gd name="connsiteX10" fmla="*/ 163911 w 3065638"/>
                  <a:gd name="connsiteY10" fmla="*/ 2520808 h 3044704"/>
                  <a:gd name="connsiteX0" fmla="*/ 163328 w 3065055"/>
                  <a:gd name="connsiteY0" fmla="*/ 2520808 h 3111376"/>
                  <a:gd name="connsiteX1" fmla="*/ 20451 w 3065055"/>
                  <a:gd name="connsiteY1" fmla="*/ 1215884 h 3111376"/>
                  <a:gd name="connsiteX2" fmla="*/ 611002 w 3065055"/>
                  <a:gd name="connsiteY2" fmla="*/ 230046 h 3111376"/>
                  <a:gd name="connsiteX3" fmla="*/ 1992127 w 3065055"/>
                  <a:gd name="connsiteY3" fmla="*/ 110984 h 3111376"/>
                  <a:gd name="connsiteX4" fmla="*/ 2763653 w 3065055"/>
                  <a:gd name="connsiteY4" fmla="*/ 349109 h 3111376"/>
                  <a:gd name="connsiteX5" fmla="*/ 2782703 w 3065055"/>
                  <a:gd name="connsiteY5" fmla="*/ 844408 h 3111376"/>
                  <a:gd name="connsiteX6" fmla="*/ 2182628 w 3065055"/>
                  <a:gd name="connsiteY6" fmla="*/ 1863584 h 3111376"/>
                  <a:gd name="connsiteX7" fmla="*/ 1687327 w 3065055"/>
                  <a:gd name="connsiteY7" fmla="*/ 2239821 h 3111376"/>
                  <a:gd name="connsiteX8" fmla="*/ 1030101 w 3065055"/>
                  <a:gd name="connsiteY8" fmla="*/ 2539858 h 3111376"/>
                  <a:gd name="connsiteX9" fmla="*/ 434790 w 3065055"/>
                  <a:gd name="connsiteY9" fmla="*/ 3111359 h 3111376"/>
                  <a:gd name="connsiteX10" fmla="*/ 163328 w 3065055"/>
                  <a:gd name="connsiteY10" fmla="*/ 2520808 h 3111376"/>
                  <a:gd name="connsiteX0" fmla="*/ 163328 w 3065055"/>
                  <a:gd name="connsiteY0" fmla="*/ 2520808 h 3142211"/>
                  <a:gd name="connsiteX1" fmla="*/ 20451 w 3065055"/>
                  <a:gd name="connsiteY1" fmla="*/ 1215884 h 3142211"/>
                  <a:gd name="connsiteX2" fmla="*/ 611002 w 3065055"/>
                  <a:gd name="connsiteY2" fmla="*/ 230046 h 3142211"/>
                  <a:gd name="connsiteX3" fmla="*/ 1992127 w 3065055"/>
                  <a:gd name="connsiteY3" fmla="*/ 110984 h 3142211"/>
                  <a:gd name="connsiteX4" fmla="*/ 2763653 w 3065055"/>
                  <a:gd name="connsiteY4" fmla="*/ 349109 h 3142211"/>
                  <a:gd name="connsiteX5" fmla="*/ 2782703 w 3065055"/>
                  <a:gd name="connsiteY5" fmla="*/ 844408 h 3142211"/>
                  <a:gd name="connsiteX6" fmla="*/ 2182628 w 3065055"/>
                  <a:gd name="connsiteY6" fmla="*/ 1863584 h 3142211"/>
                  <a:gd name="connsiteX7" fmla="*/ 1687327 w 3065055"/>
                  <a:gd name="connsiteY7" fmla="*/ 2239821 h 3142211"/>
                  <a:gd name="connsiteX8" fmla="*/ 1030101 w 3065055"/>
                  <a:gd name="connsiteY8" fmla="*/ 2539858 h 3142211"/>
                  <a:gd name="connsiteX9" fmla="*/ 434790 w 3065055"/>
                  <a:gd name="connsiteY9" fmla="*/ 3111359 h 3142211"/>
                  <a:gd name="connsiteX10" fmla="*/ 163328 w 3065055"/>
                  <a:gd name="connsiteY10" fmla="*/ 2520808 h 3142211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687327 w 3065055"/>
                  <a:gd name="connsiteY7" fmla="*/ 2239821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687327 w 3065055"/>
                  <a:gd name="connsiteY7" fmla="*/ 2239821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687327 w 3065055"/>
                  <a:gd name="connsiteY7" fmla="*/ 2239821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687327 w 3065055"/>
                  <a:gd name="connsiteY7" fmla="*/ 2239821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787340 w 3065055"/>
                  <a:gd name="connsiteY7" fmla="*/ 2249346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787340 w 3065055"/>
                  <a:gd name="connsiteY7" fmla="*/ 2249346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787340 w 3065055"/>
                  <a:gd name="connsiteY7" fmla="*/ 2249346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787340 w 3065055"/>
                  <a:gd name="connsiteY7" fmla="*/ 2249346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22983 w 3024710"/>
                  <a:gd name="connsiteY0" fmla="*/ 2484291 h 3155877"/>
                  <a:gd name="connsiteX1" fmla="*/ 24886 w 3024710"/>
                  <a:gd name="connsiteY1" fmla="*/ 1185845 h 3155877"/>
                  <a:gd name="connsiteX2" fmla="*/ 570657 w 3024710"/>
                  <a:gd name="connsiteY2" fmla="*/ 193529 h 3155877"/>
                  <a:gd name="connsiteX3" fmla="*/ 1951782 w 3024710"/>
                  <a:gd name="connsiteY3" fmla="*/ 74467 h 3155877"/>
                  <a:gd name="connsiteX4" fmla="*/ 2723308 w 3024710"/>
                  <a:gd name="connsiteY4" fmla="*/ 312592 h 3155877"/>
                  <a:gd name="connsiteX5" fmla="*/ 2742358 w 3024710"/>
                  <a:gd name="connsiteY5" fmla="*/ 807891 h 3155877"/>
                  <a:gd name="connsiteX6" fmla="*/ 2142283 w 3024710"/>
                  <a:gd name="connsiteY6" fmla="*/ 1827067 h 3155877"/>
                  <a:gd name="connsiteX7" fmla="*/ 1746995 w 3024710"/>
                  <a:gd name="connsiteY7" fmla="*/ 2212829 h 3155877"/>
                  <a:gd name="connsiteX8" fmla="*/ 989756 w 3024710"/>
                  <a:gd name="connsiteY8" fmla="*/ 2503341 h 3155877"/>
                  <a:gd name="connsiteX9" fmla="*/ 394445 w 3024710"/>
                  <a:gd name="connsiteY9" fmla="*/ 3074842 h 3155877"/>
                  <a:gd name="connsiteX10" fmla="*/ 122983 w 3024710"/>
                  <a:gd name="connsiteY10" fmla="*/ 2484291 h 3155877"/>
                  <a:gd name="connsiteX0" fmla="*/ 133155 w 3034882"/>
                  <a:gd name="connsiteY0" fmla="*/ 2484291 h 3155877"/>
                  <a:gd name="connsiteX1" fmla="*/ 35058 w 3034882"/>
                  <a:gd name="connsiteY1" fmla="*/ 1185845 h 3155877"/>
                  <a:gd name="connsiteX2" fmla="*/ 580829 w 3034882"/>
                  <a:gd name="connsiteY2" fmla="*/ 193529 h 3155877"/>
                  <a:gd name="connsiteX3" fmla="*/ 1961954 w 3034882"/>
                  <a:gd name="connsiteY3" fmla="*/ 74467 h 3155877"/>
                  <a:gd name="connsiteX4" fmla="*/ 2733480 w 3034882"/>
                  <a:gd name="connsiteY4" fmla="*/ 312592 h 3155877"/>
                  <a:gd name="connsiteX5" fmla="*/ 2752530 w 3034882"/>
                  <a:gd name="connsiteY5" fmla="*/ 807891 h 3155877"/>
                  <a:gd name="connsiteX6" fmla="*/ 2152455 w 3034882"/>
                  <a:gd name="connsiteY6" fmla="*/ 1827067 h 3155877"/>
                  <a:gd name="connsiteX7" fmla="*/ 1757167 w 3034882"/>
                  <a:gd name="connsiteY7" fmla="*/ 2212829 h 3155877"/>
                  <a:gd name="connsiteX8" fmla="*/ 999928 w 3034882"/>
                  <a:gd name="connsiteY8" fmla="*/ 2503341 h 3155877"/>
                  <a:gd name="connsiteX9" fmla="*/ 404617 w 3034882"/>
                  <a:gd name="connsiteY9" fmla="*/ 3074842 h 3155877"/>
                  <a:gd name="connsiteX10" fmla="*/ 133155 w 3034882"/>
                  <a:gd name="connsiteY10" fmla="*/ 2484291 h 3155877"/>
                  <a:gd name="connsiteX0" fmla="*/ 113592 w 3015319"/>
                  <a:gd name="connsiteY0" fmla="*/ 2485567 h 3156688"/>
                  <a:gd name="connsiteX1" fmla="*/ 38476 w 3015319"/>
                  <a:gd name="connsiteY1" fmla="*/ 1217875 h 3156688"/>
                  <a:gd name="connsiteX2" fmla="*/ 561266 w 3015319"/>
                  <a:gd name="connsiteY2" fmla="*/ 194805 h 3156688"/>
                  <a:gd name="connsiteX3" fmla="*/ 1942391 w 3015319"/>
                  <a:gd name="connsiteY3" fmla="*/ 75743 h 3156688"/>
                  <a:gd name="connsiteX4" fmla="*/ 2713917 w 3015319"/>
                  <a:gd name="connsiteY4" fmla="*/ 313868 h 3156688"/>
                  <a:gd name="connsiteX5" fmla="*/ 2732967 w 3015319"/>
                  <a:gd name="connsiteY5" fmla="*/ 809167 h 3156688"/>
                  <a:gd name="connsiteX6" fmla="*/ 2132892 w 3015319"/>
                  <a:gd name="connsiteY6" fmla="*/ 1828343 h 3156688"/>
                  <a:gd name="connsiteX7" fmla="*/ 1737604 w 3015319"/>
                  <a:gd name="connsiteY7" fmla="*/ 2214105 h 3156688"/>
                  <a:gd name="connsiteX8" fmla="*/ 980365 w 3015319"/>
                  <a:gd name="connsiteY8" fmla="*/ 2504617 h 3156688"/>
                  <a:gd name="connsiteX9" fmla="*/ 385054 w 3015319"/>
                  <a:gd name="connsiteY9" fmla="*/ 3076118 h 3156688"/>
                  <a:gd name="connsiteX10" fmla="*/ 113592 w 3015319"/>
                  <a:gd name="connsiteY10" fmla="*/ 2485567 h 3156688"/>
                  <a:gd name="connsiteX0" fmla="*/ 113592 w 3015319"/>
                  <a:gd name="connsiteY0" fmla="*/ 2496240 h 3167361"/>
                  <a:gd name="connsiteX1" fmla="*/ 38476 w 3015319"/>
                  <a:gd name="connsiteY1" fmla="*/ 1228548 h 3167361"/>
                  <a:gd name="connsiteX2" fmla="*/ 561266 w 3015319"/>
                  <a:gd name="connsiteY2" fmla="*/ 205478 h 3167361"/>
                  <a:gd name="connsiteX3" fmla="*/ 1942391 w 3015319"/>
                  <a:gd name="connsiteY3" fmla="*/ 86416 h 3167361"/>
                  <a:gd name="connsiteX4" fmla="*/ 2713917 w 3015319"/>
                  <a:gd name="connsiteY4" fmla="*/ 324541 h 3167361"/>
                  <a:gd name="connsiteX5" fmla="*/ 2732967 w 3015319"/>
                  <a:gd name="connsiteY5" fmla="*/ 819840 h 3167361"/>
                  <a:gd name="connsiteX6" fmla="*/ 2132892 w 3015319"/>
                  <a:gd name="connsiteY6" fmla="*/ 1839016 h 3167361"/>
                  <a:gd name="connsiteX7" fmla="*/ 1737604 w 3015319"/>
                  <a:gd name="connsiteY7" fmla="*/ 2224778 h 3167361"/>
                  <a:gd name="connsiteX8" fmla="*/ 980365 w 3015319"/>
                  <a:gd name="connsiteY8" fmla="*/ 2515290 h 3167361"/>
                  <a:gd name="connsiteX9" fmla="*/ 385054 w 3015319"/>
                  <a:gd name="connsiteY9" fmla="*/ 3086791 h 3167361"/>
                  <a:gd name="connsiteX10" fmla="*/ 113592 w 3015319"/>
                  <a:gd name="connsiteY10" fmla="*/ 2496240 h 3167361"/>
                  <a:gd name="connsiteX0" fmla="*/ 113592 w 2954988"/>
                  <a:gd name="connsiteY0" fmla="*/ 2435490 h 3106611"/>
                  <a:gd name="connsiteX1" fmla="*/ 38476 w 2954988"/>
                  <a:gd name="connsiteY1" fmla="*/ 1167798 h 3106611"/>
                  <a:gd name="connsiteX2" fmla="*/ 561266 w 2954988"/>
                  <a:gd name="connsiteY2" fmla="*/ 144728 h 3106611"/>
                  <a:gd name="connsiteX3" fmla="*/ 1940984 w 2954988"/>
                  <a:gd name="connsiteY3" fmla="*/ 98612 h 3106611"/>
                  <a:gd name="connsiteX4" fmla="*/ 2713917 w 2954988"/>
                  <a:gd name="connsiteY4" fmla="*/ 263791 h 3106611"/>
                  <a:gd name="connsiteX5" fmla="*/ 2732967 w 2954988"/>
                  <a:gd name="connsiteY5" fmla="*/ 759090 h 3106611"/>
                  <a:gd name="connsiteX6" fmla="*/ 2132892 w 2954988"/>
                  <a:gd name="connsiteY6" fmla="*/ 1778266 h 3106611"/>
                  <a:gd name="connsiteX7" fmla="*/ 1737604 w 2954988"/>
                  <a:gd name="connsiteY7" fmla="*/ 2164028 h 3106611"/>
                  <a:gd name="connsiteX8" fmla="*/ 980365 w 2954988"/>
                  <a:gd name="connsiteY8" fmla="*/ 2454540 h 3106611"/>
                  <a:gd name="connsiteX9" fmla="*/ 385054 w 2954988"/>
                  <a:gd name="connsiteY9" fmla="*/ 3026041 h 3106611"/>
                  <a:gd name="connsiteX10" fmla="*/ 113592 w 2954988"/>
                  <a:gd name="connsiteY10" fmla="*/ 2435490 h 3106611"/>
                  <a:gd name="connsiteX0" fmla="*/ 98817 w 2940213"/>
                  <a:gd name="connsiteY0" fmla="*/ 2435636 h 3106717"/>
                  <a:gd name="connsiteX1" fmla="*/ 41615 w 2940213"/>
                  <a:gd name="connsiteY1" fmla="*/ 1170536 h 3106717"/>
                  <a:gd name="connsiteX2" fmla="*/ 546491 w 2940213"/>
                  <a:gd name="connsiteY2" fmla="*/ 144874 h 3106717"/>
                  <a:gd name="connsiteX3" fmla="*/ 1926209 w 2940213"/>
                  <a:gd name="connsiteY3" fmla="*/ 98758 h 3106717"/>
                  <a:gd name="connsiteX4" fmla="*/ 2699142 w 2940213"/>
                  <a:gd name="connsiteY4" fmla="*/ 263937 h 3106717"/>
                  <a:gd name="connsiteX5" fmla="*/ 2718192 w 2940213"/>
                  <a:gd name="connsiteY5" fmla="*/ 759236 h 3106717"/>
                  <a:gd name="connsiteX6" fmla="*/ 2118117 w 2940213"/>
                  <a:gd name="connsiteY6" fmla="*/ 1778412 h 3106717"/>
                  <a:gd name="connsiteX7" fmla="*/ 1722829 w 2940213"/>
                  <a:gd name="connsiteY7" fmla="*/ 2164174 h 3106717"/>
                  <a:gd name="connsiteX8" fmla="*/ 965590 w 2940213"/>
                  <a:gd name="connsiteY8" fmla="*/ 2454686 h 3106717"/>
                  <a:gd name="connsiteX9" fmla="*/ 370279 w 2940213"/>
                  <a:gd name="connsiteY9" fmla="*/ 3026187 h 3106717"/>
                  <a:gd name="connsiteX10" fmla="*/ 98817 w 2940213"/>
                  <a:gd name="connsiteY10" fmla="*/ 2435636 h 3106717"/>
                  <a:gd name="connsiteX0" fmla="*/ 116910 w 2958306"/>
                  <a:gd name="connsiteY0" fmla="*/ 2435636 h 3106720"/>
                  <a:gd name="connsiteX1" fmla="*/ 59708 w 2958306"/>
                  <a:gd name="connsiteY1" fmla="*/ 1170536 h 3106720"/>
                  <a:gd name="connsiteX2" fmla="*/ 564584 w 2958306"/>
                  <a:gd name="connsiteY2" fmla="*/ 144874 h 3106720"/>
                  <a:gd name="connsiteX3" fmla="*/ 1944302 w 2958306"/>
                  <a:gd name="connsiteY3" fmla="*/ 98758 h 3106720"/>
                  <a:gd name="connsiteX4" fmla="*/ 2717235 w 2958306"/>
                  <a:gd name="connsiteY4" fmla="*/ 263937 h 3106720"/>
                  <a:gd name="connsiteX5" fmla="*/ 2736285 w 2958306"/>
                  <a:gd name="connsiteY5" fmla="*/ 759236 h 3106720"/>
                  <a:gd name="connsiteX6" fmla="*/ 2136210 w 2958306"/>
                  <a:gd name="connsiteY6" fmla="*/ 1778412 h 3106720"/>
                  <a:gd name="connsiteX7" fmla="*/ 1740922 w 2958306"/>
                  <a:gd name="connsiteY7" fmla="*/ 2164174 h 3106720"/>
                  <a:gd name="connsiteX8" fmla="*/ 983683 w 2958306"/>
                  <a:gd name="connsiteY8" fmla="*/ 2454686 h 3106720"/>
                  <a:gd name="connsiteX9" fmla="*/ 388372 w 2958306"/>
                  <a:gd name="connsiteY9" fmla="*/ 3026187 h 3106720"/>
                  <a:gd name="connsiteX10" fmla="*/ 116910 w 2958306"/>
                  <a:gd name="connsiteY10" fmla="*/ 2435636 h 3106720"/>
                  <a:gd name="connsiteX0" fmla="*/ 116910 w 2958306"/>
                  <a:gd name="connsiteY0" fmla="*/ 2455363 h 3126447"/>
                  <a:gd name="connsiteX1" fmla="*/ 59708 w 2958306"/>
                  <a:gd name="connsiteY1" fmla="*/ 1190263 h 3126447"/>
                  <a:gd name="connsiteX2" fmla="*/ 564584 w 2958306"/>
                  <a:gd name="connsiteY2" fmla="*/ 164601 h 3126447"/>
                  <a:gd name="connsiteX3" fmla="*/ 1944302 w 2958306"/>
                  <a:gd name="connsiteY3" fmla="*/ 118485 h 3126447"/>
                  <a:gd name="connsiteX4" fmla="*/ 2717235 w 2958306"/>
                  <a:gd name="connsiteY4" fmla="*/ 283664 h 3126447"/>
                  <a:gd name="connsiteX5" fmla="*/ 2736285 w 2958306"/>
                  <a:gd name="connsiteY5" fmla="*/ 778963 h 3126447"/>
                  <a:gd name="connsiteX6" fmla="*/ 2136210 w 2958306"/>
                  <a:gd name="connsiteY6" fmla="*/ 1798139 h 3126447"/>
                  <a:gd name="connsiteX7" fmla="*/ 1740922 w 2958306"/>
                  <a:gd name="connsiteY7" fmla="*/ 2183901 h 3126447"/>
                  <a:gd name="connsiteX8" fmla="*/ 983683 w 2958306"/>
                  <a:gd name="connsiteY8" fmla="*/ 2474413 h 3126447"/>
                  <a:gd name="connsiteX9" fmla="*/ 388372 w 2958306"/>
                  <a:gd name="connsiteY9" fmla="*/ 3045914 h 3126447"/>
                  <a:gd name="connsiteX10" fmla="*/ 116910 w 2958306"/>
                  <a:gd name="connsiteY10" fmla="*/ 2455363 h 3126447"/>
                  <a:gd name="connsiteX0" fmla="*/ 116910 w 2810428"/>
                  <a:gd name="connsiteY0" fmla="*/ 2415006 h 3086090"/>
                  <a:gd name="connsiteX1" fmla="*/ 59708 w 2810428"/>
                  <a:gd name="connsiteY1" fmla="*/ 1149906 h 3086090"/>
                  <a:gd name="connsiteX2" fmla="*/ 564584 w 2810428"/>
                  <a:gd name="connsiteY2" fmla="*/ 124244 h 3086090"/>
                  <a:gd name="connsiteX3" fmla="*/ 1944302 w 2810428"/>
                  <a:gd name="connsiteY3" fmla="*/ 78128 h 3086090"/>
                  <a:gd name="connsiteX4" fmla="*/ 2713349 w 2810428"/>
                  <a:gd name="connsiteY4" fmla="*/ 270179 h 3086090"/>
                  <a:gd name="connsiteX5" fmla="*/ 2736285 w 2810428"/>
                  <a:gd name="connsiteY5" fmla="*/ 738606 h 3086090"/>
                  <a:gd name="connsiteX6" fmla="*/ 2136210 w 2810428"/>
                  <a:gd name="connsiteY6" fmla="*/ 1757782 h 3086090"/>
                  <a:gd name="connsiteX7" fmla="*/ 1740922 w 2810428"/>
                  <a:gd name="connsiteY7" fmla="*/ 2143544 h 3086090"/>
                  <a:gd name="connsiteX8" fmla="*/ 983683 w 2810428"/>
                  <a:gd name="connsiteY8" fmla="*/ 2434056 h 3086090"/>
                  <a:gd name="connsiteX9" fmla="*/ 388372 w 2810428"/>
                  <a:gd name="connsiteY9" fmla="*/ 3005557 h 3086090"/>
                  <a:gd name="connsiteX10" fmla="*/ 116910 w 2810428"/>
                  <a:gd name="connsiteY10" fmla="*/ 2415006 h 3086090"/>
                  <a:gd name="connsiteX0" fmla="*/ 116910 w 2816186"/>
                  <a:gd name="connsiteY0" fmla="*/ 2415006 h 3086090"/>
                  <a:gd name="connsiteX1" fmla="*/ 59708 w 2816186"/>
                  <a:gd name="connsiteY1" fmla="*/ 1149906 h 3086090"/>
                  <a:gd name="connsiteX2" fmla="*/ 564584 w 2816186"/>
                  <a:gd name="connsiteY2" fmla="*/ 124244 h 3086090"/>
                  <a:gd name="connsiteX3" fmla="*/ 1944302 w 2816186"/>
                  <a:gd name="connsiteY3" fmla="*/ 78128 h 3086090"/>
                  <a:gd name="connsiteX4" fmla="*/ 2713349 w 2816186"/>
                  <a:gd name="connsiteY4" fmla="*/ 270179 h 3086090"/>
                  <a:gd name="connsiteX5" fmla="*/ 2736285 w 2816186"/>
                  <a:gd name="connsiteY5" fmla="*/ 738606 h 3086090"/>
                  <a:gd name="connsiteX6" fmla="*/ 2136210 w 2816186"/>
                  <a:gd name="connsiteY6" fmla="*/ 1757782 h 3086090"/>
                  <a:gd name="connsiteX7" fmla="*/ 1740922 w 2816186"/>
                  <a:gd name="connsiteY7" fmla="*/ 2143544 h 3086090"/>
                  <a:gd name="connsiteX8" fmla="*/ 983683 w 2816186"/>
                  <a:gd name="connsiteY8" fmla="*/ 2434056 h 3086090"/>
                  <a:gd name="connsiteX9" fmla="*/ 388372 w 2816186"/>
                  <a:gd name="connsiteY9" fmla="*/ 3005557 h 3086090"/>
                  <a:gd name="connsiteX10" fmla="*/ 116910 w 2816186"/>
                  <a:gd name="connsiteY10" fmla="*/ 2415006 h 3086090"/>
                  <a:gd name="connsiteX0" fmla="*/ 116910 w 2816186"/>
                  <a:gd name="connsiteY0" fmla="*/ 2442119 h 3113203"/>
                  <a:gd name="connsiteX1" fmla="*/ 59708 w 2816186"/>
                  <a:gd name="connsiteY1" fmla="*/ 1177019 h 3113203"/>
                  <a:gd name="connsiteX2" fmla="*/ 564584 w 2816186"/>
                  <a:gd name="connsiteY2" fmla="*/ 151357 h 3113203"/>
                  <a:gd name="connsiteX3" fmla="*/ 1944302 w 2816186"/>
                  <a:gd name="connsiteY3" fmla="*/ 105241 h 3113203"/>
                  <a:gd name="connsiteX4" fmla="*/ 2713349 w 2816186"/>
                  <a:gd name="connsiteY4" fmla="*/ 297292 h 3113203"/>
                  <a:gd name="connsiteX5" fmla="*/ 2736285 w 2816186"/>
                  <a:gd name="connsiteY5" fmla="*/ 765719 h 3113203"/>
                  <a:gd name="connsiteX6" fmla="*/ 2136210 w 2816186"/>
                  <a:gd name="connsiteY6" fmla="*/ 1784895 h 3113203"/>
                  <a:gd name="connsiteX7" fmla="*/ 1740922 w 2816186"/>
                  <a:gd name="connsiteY7" fmla="*/ 2170657 h 3113203"/>
                  <a:gd name="connsiteX8" fmla="*/ 983683 w 2816186"/>
                  <a:gd name="connsiteY8" fmla="*/ 2461169 h 3113203"/>
                  <a:gd name="connsiteX9" fmla="*/ 388372 w 2816186"/>
                  <a:gd name="connsiteY9" fmla="*/ 3032670 h 3113203"/>
                  <a:gd name="connsiteX10" fmla="*/ 116910 w 2816186"/>
                  <a:gd name="connsiteY10" fmla="*/ 2442119 h 3113203"/>
                  <a:gd name="connsiteX0" fmla="*/ 90547 w 2789823"/>
                  <a:gd name="connsiteY0" fmla="*/ 2399517 h 3070601"/>
                  <a:gd name="connsiteX1" fmla="*/ 33345 w 2789823"/>
                  <a:gd name="connsiteY1" fmla="*/ 1134417 h 3070601"/>
                  <a:gd name="connsiteX2" fmla="*/ 571459 w 2789823"/>
                  <a:gd name="connsiteY2" fmla="*/ 131850 h 3070601"/>
                  <a:gd name="connsiteX3" fmla="*/ 1917939 w 2789823"/>
                  <a:gd name="connsiteY3" fmla="*/ 62639 h 3070601"/>
                  <a:gd name="connsiteX4" fmla="*/ 2686986 w 2789823"/>
                  <a:gd name="connsiteY4" fmla="*/ 254690 h 3070601"/>
                  <a:gd name="connsiteX5" fmla="*/ 2709922 w 2789823"/>
                  <a:gd name="connsiteY5" fmla="*/ 723117 h 3070601"/>
                  <a:gd name="connsiteX6" fmla="*/ 2109847 w 2789823"/>
                  <a:gd name="connsiteY6" fmla="*/ 1742293 h 3070601"/>
                  <a:gd name="connsiteX7" fmla="*/ 1714559 w 2789823"/>
                  <a:gd name="connsiteY7" fmla="*/ 2128055 h 3070601"/>
                  <a:gd name="connsiteX8" fmla="*/ 957320 w 2789823"/>
                  <a:gd name="connsiteY8" fmla="*/ 2418567 h 3070601"/>
                  <a:gd name="connsiteX9" fmla="*/ 362009 w 2789823"/>
                  <a:gd name="connsiteY9" fmla="*/ 2990068 h 3070601"/>
                  <a:gd name="connsiteX10" fmla="*/ 90547 w 2789823"/>
                  <a:gd name="connsiteY10" fmla="*/ 2399517 h 3070601"/>
                  <a:gd name="connsiteX0" fmla="*/ 90547 w 2789823"/>
                  <a:gd name="connsiteY0" fmla="*/ 2399292 h 3070376"/>
                  <a:gd name="connsiteX1" fmla="*/ 33345 w 2789823"/>
                  <a:gd name="connsiteY1" fmla="*/ 1134192 h 3070376"/>
                  <a:gd name="connsiteX2" fmla="*/ 571459 w 2789823"/>
                  <a:gd name="connsiteY2" fmla="*/ 131625 h 3070376"/>
                  <a:gd name="connsiteX3" fmla="*/ 1917939 w 2789823"/>
                  <a:gd name="connsiteY3" fmla="*/ 62414 h 3070376"/>
                  <a:gd name="connsiteX4" fmla="*/ 2686986 w 2789823"/>
                  <a:gd name="connsiteY4" fmla="*/ 254465 h 3070376"/>
                  <a:gd name="connsiteX5" fmla="*/ 2709922 w 2789823"/>
                  <a:gd name="connsiteY5" fmla="*/ 722892 h 3070376"/>
                  <a:gd name="connsiteX6" fmla="*/ 2109847 w 2789823"/>
                  <a:gd name="connsiteY6" fmla="*/ 1742068 h 3070376"/>
                  <a:gd name="connsiteX7" fmla="*/ 1714559 w 2789823"/>
                  <a:gd name="connsiteY7" fmla="*/ 2127830 h 3070376"/>
                  <a:gd name="connsiteX8" fmla="*/ 957320 w 2789823"/>
                  <a:gd name="connsiteY8" fmla="*/ 2418342 h 3070376"/>
                  <a:gd name="connsiteX9" fmla="*/ 362009 w 2789823"/>
                  <a:gd name="connsiteY9" fmla="*/ 2989843 h 3070376"/>
                  <a:gd name="connsiteX10" fmla="*/ 90547 w 2789823"/>
                  <a:gd name="connsiteY10" fmla="*/ 2399292 h 3070376"/>
                  <a:gd name="connsiteX0" fmla="*/ 133876 w 2833152"/>
                  <a:gd name="connsiteY0" fmla="*/ 2399292 h 3070376"/>
                  <a:gd name="connsiteX1" fmla="*/ 76674 w 2833152"/>
                  <a:gd name="connsiteY1" fmla="*/ 1134192 h 3070376"/>
                  <a:gd name="connsiteX2" fmla="*/ 614788 w 2833152"/>
                  <a:gd name="connsiteY2" fmla="*/ 131625 h 3070376"/>
                  <a:gd name="connsiteX3" fmla="*/ 1961268 w 2833152"/>
                  <a:gd name="connsiteY3" fmla="*/ 62414 h 3070376"/>
                  <a:gd name="connsiteX4" fmla="*/ 2730315 w 2833152"/>
                  <a:gd name="connsiteY4" fmla="*/ 254465 h 3070376"/>
                  <a:gd name="connsiteX5" fmla="*/ 2753251 w 2833152"/>
                  <a:gd name="connsiteY5" fmla="*/ 722892 h 3070376"/>
                  <a:gd name="connsiteX6" fmla="*/ 2153176 w 2833152"/>
                  <a:gd name="connsiteY6" fmla="*/ 1742068 h 3070376"/>
                  <a:gd name="connsiteX7" fmla="*/ 1757888 w 2833152"/>
                  <a:gd name="connsiteY7" fmla="*/ 2127830 h 3070376"/>
                  <a:gd name="connsiteX8" fmla="*/ 1000649 w 2833152"/>
                  <a:gd name="connsiteY8" fmla="*/ 2418342 h 3070376"/>
                  <a:gd name="connsiteX9" fmla="*/ 405338 w 2833152"/>
                  <a:gd name="connsiteY9" fmla="*/ 2989843 h 3070376"/>
                  <a:gd name="connsiteX10" fmla="*/ 133876 w 2833152"/>
                  <a:gd name="connsiteY10" fmla="*/ 2399292 h 3070376"/>
                  <a:gd name="connsiteX0" fmla="*/ 133876 w 2833152"/>
                  <a:gd name="connsiteY0" fmla="*/ 2421699 h 3092783"/>
                  <a:gd name="connsiteX1" fmla="*/ 76674 w 2833152"/>
                  <a:gd name="connsiteY1" fmla="*/ 1156599 h 3092783"/>
                  <a:gd name="connsiteX2" fmla="*/ 614788 w 2833152"/>
                  <a:gd name="connsiteY2" fmla="*/ 154032 h 3092783"/>
                  <a:gd name="connsiteX3" fmla="*/ 1961268 w 2833152"/>
                  <a:gd name="connsiteY3" fmla="*/ 84821 h 3092783"/>
                  <a:gd name="connsiteX4" fmla="*/ 2730315 w 2833152"/>
                  <a:gd name="connsiteY4" fmla="*/ 276872 h 3092783"/>
                  <a:gd name="connsiteX5" fmla="*/ 2753251 w 2833152"/>
                  <a:gd name="connsiteY5" fmla="*/ 745299 h 3092783"/>
                  <a:gd name="connsiteX6" fmla="*/ 2153176 w 2833152"/>
                  <a:gd name="connsiteY6" fmla="*/ 1764475 h 3092783"/>
                  <a:gd name="connsiteX7" fmla="*/ 1757888 w 2833152"/>
                  <a:gd name="connsiteY7" fmla="*/ 2150237 h 3092783"/>
                  <a:gd name="connsiteX8" fmla="*/ 1000649 w 2833152"/>
                  <a:gd name="connsiteY8" fmla="*/ 2440749 h 3092783"/>
                  <a:gd name="connsiteX9" fmla="*/ 405338 w 2833152"/>
                  <a:gd name="connsiteY9" fmla="*/ 3012250 h 3092783"/>
                  <a:gd name="connsiteX10" fmla="*/ 133876 w 2833152"/>
                  <a:gd name="connsiteY10" fmla="*/ 2421699 h 3092783"/>
                  <a:gd name="connsiteX0" fmla="*/ 133876 w 2833152"/>
                  <a:gd name="connsiteY0" fmla="*/ 2435684 h 3106768"/>
                  <a:gd name="connsiteX1" fmla="*/ 76674 w 2833152"/>
                  <a:gd name="connsiteY1" fmla="*/ 1170584 h 3106768"/>
                  <a:gd name="connsiteX2" fmla="*/ 614788 w 2833152"/>
                  <a:gd name="connsiteY2" fmla="*/ 168017 h 3106768"/>
                  <a:gd name="connsiteX3" fmla="*/ 1961268 w 2833152"/>
                  <a:gd name="connsiteY3" fmla="*/ 98806 h 3106768"/>
                  <a:gd name="connsiteX4" fmla="*/ 2730315 w 2833152"/>
                  <a:gd name="connsiteY4" fmla="*/ 290857 h 3106768"/>
                  <a:gd name="connsiteX5" fmla="*/ 2753251 w 2833152"/>
                  <a:gd name="connsiteY5" fmla="*/ 759284 h 3106768"/>
                  <a:gd name="connsiteX6" fmla="*/ 2153176 w 2833152"/>
                  <a:gd name="connsiteY6" fmla="*/ 1778460 h 3106768"/>
                  <a:gd name="connsiteX7" fmla="*/ 1757888 w 2833152"/>
                  <a:gd name="connsiteY7" fmla="*/ 2164222 h 3106768"/>
                  <a:gd name="connsiteX8" fmla="*/ 1000649 w 2833152"/>
                  <a:gd name="connsiteY8" fmla="*/ 2454734 h 3106768"/>
                  <a:gd name="connsiteX9" fmla="*/ 405338 w 2833152"/>
                  <a:gd name="connsiteY9" fmla="*/ 3026235 h 3106768"/>
                  <a:gd name="connsiteX10" fmla="*/ 133876 w 2833152"/>
                  <a:gd name="connsiteY10" fmla="*/ 2435684 h 3106768"/>
                  <a:gd name="connsiteX0" fmla="*/ 133876 w 2833152"/>
                  <a:gd name="connsiteY0" fmla="*/ 2440017 h 3111101"/>
                  <a:gd name="connsiteX1" fmla="*/ 76674 w 2833152"/>
                  <a:gd name="connsiteY1" fmla="*/ 1174917 h 3111101"/>
                  <a:gd name="connsiteX2" fmla="*/ 614788 w 2833152"/>
                  <a:gd name="connsiteY2" fmla="*/ 172350 h 3111101"/>
                  <a:gd name="connsiteX3" fmla="*/ 1961268 w 2833152"/>
                  <a:gd name="connsiteY3" fmla="*/ 103139 h 3111101"/>
                  <a:gd name="connsiteX4" fmla="*/ 2730315 w 2833152"/>
                  <a:gd name="connsiteY4" fmla="*/ 295190 h 3111101"/>
                  <a:gd name="connsiteX5" fmla="*/ 2753251 w 2833152"/>
                  <a:gd name="connsiteY5" fmla="*/ 763617 h 3111101"/>
                  <a:gd name="connsiteX6" fmla="*/ 2153176 w 2833152"/>
                  <a:gd name="connsiteY6" fmla="*/ 1782793 h 3111101"/>
                  <a:gd name="connsiteX7" fmla="*/ 1757888 w 2833152"/>
                  <a:gd name="connsiteY7" fmla="*/ 2168555 h 3111101"/>
                  <a:gd name="connsiteX8" fmla="*/ 1000649 w 2833152"/>
                  <a:gd name="connsiteY8" fmla="*/ 2459067 h 3111101"/>
                  <a:gd name="connsiteX9" fmla="*/ 405338 w 2833152"/>
                  <a:gd name="connsiteY9" fmla="*/ 3030568 h 3111101"/>
                  <a:gd name="connsiteX10" fmla="*/ 133876 w 2833152"/>
                  <a:gd name="connsiteY10" fmla="*/ 2440017 h 3111101"/>
                  <a:gd name="connsiteX0" fmla="*/ 133876 w 2833152"/>
                  <a:gd name="connsiteY0" fmla="*/ 2448597 h 3119681"/>
                  <a:gd name="connsiteX1" fmla="*/ 76674 w 2833152"/>
                  <a:gd name="connsiteY1" fmla="*/ 1183497 h 3119681"/>
                  <a:gd name="connsiteX2" fmla="*/ 614788 w 2833152"/>
                  <a:gd name="connsiteY2" fmla="*/ 180930 h 3119681"/>
                  <a:gd name="connsiteX3" fmla="*/ 1961268 w 2833152"/>
                  <a:gd name="connsiteY3" fmla="*/ 111719 h 3119681"/>
                  <a:gd name="connsiteX4" fmla="*/ 2730315 w 2833152"/>
                  <a:gd name="connsiteY4" fmla="*/ 303770 h 3119681"/>
                  <a:gd name="connsiteX5" fmla="*/ 2753251 w 2833152"/>
                  <a:gd name="connsiteY5" fmla="*/ 772197 h 3119681"/>
                  <a:gd name="connsiteX6" fmla="*/ 2153176 w 2833152"/>
                  <a:gd name="connsiteY6" fmla="*/ 1791373 h 3119681"/>
                  <a:gd name="connsiteX7" fmla="*/ 1757888 w 2833152"/>
                  <a:gd name="connsiteY7" fmla="*/ 2177135 h 3119681"/>
                  <a:gd name="connsiteX8" fmla="*/ 1000649 w 2833152"/>
                  <a:gd name="connsiteY8" fmla="*/ 2467647 h 3119681"/>
                  <a:gd name="connsiteX9" fmla="*/ 405338 w 2833152"/>
                  <a:gd name="connsiteY9" fmla="*/ 3039148 h 3119681"/>
                  <a:gd name="connsiteX10" fmla="*/ 133876 w 2833152"/>
                  <a:gd name="connsiteY10" fmla="*/ 2448597 h 3119681"/>
                  <a:gd name="connsiteX0" fmla="*/ 141137 w 2840413"/>
                  <a:gd name="connsiteY0" fmla="*/ 2448597 h 3119681"/>
                  <a:gd name="connsiteX1" fmla="*/ 83935 w 2840413"/>
                  <a:gd name="connsiteY1" fmla="*/ 1183497 h 3119681"/>
                  <a:gd name="connsiteX2" fmla="*/ 622049 w 2840413"/>
                  <a:gd name="connsiteY2" fmla="*/ 180930 h 3119681"/>
                  <a:gd name="connsiteX3" fmla="*/ 1968529 w 2840413"/>
                  <a:gd name="connsiteY3" fmla="*/ 111719 h 3119681"/>
                  <a:gd name="connsiteX4" fmla="*/ 2737576 w 2840413"/>
                  <a:gd name="connsiteY4" fmla="*/ 303770 h 3119681"/>
                  <a:gd name="connsiteX5" fmla="*/ 2760512 w 2840413"/>
                  <a:gd name="connsiteY5" fmla="*/ 772197 h 3119681"/>
                  <a:gd name="connsiteX6" fmla="*/ 2160437 w 2840413"/>
                  <a:gd name="connsiteY6" fmla="*/ 1791373 h 3119681"/>
                  <a:gd name="connsiteX7" fmla="*/ 1765149 w 2840413"/>
                  <a:gd name="connsiteY7" fmla="*/ 2177135 h 3119681"/>
                  <a:gd name="connsiteX8" fmla="*/ 1007910 w 2840413"/>
                  <a:gd name="connsiteY8" fmla="*/ 2467647 h 3119681"/>
                  <a:gd name="connsiteX9" fmla="*/ 412599 w 2840413"/>
                  <a:gd name="connsiteY9" fmla="*/ 3039148 h 3119681"/>
                  <a:gd name="connsiteX10" fmla="*/ 141137 w 2840413"/>
                  <a:gd name="connsiteY10" fmla="*/ 2448597 h 3119681"/>
                  <a:gd name="connsiteX0" fmla="*/ 163562 w 2862838"/>
                  <a:gd name="connsiteY0" fmla="*/ 2448597 h 3119681"/>
                  <a:gd name="connsiteX1" fmla="*/ 106360 w 2862838"/>
                  <a:gd name="connsiteY1" fmla="*/ 1183497 h 3119681"/>
                  <a:gd name="connsiteX2" fmla="*/ 644474 w 2862838"/>
                  <a:gd name="connsiteY2" fmla="*/ 180930 h 3119681"/>
                  <a:gd name="connsiteX3" fmla="*/ 1990954 w 2862838"/>
                  <a:gd name="connsiteY3" fmla="*/ 111719 h 3119681"/>
                  <a:gd name="connsiteX4" fmla="*/ 2760001 w 2862838"/>
                  <a:gd name="connsiteY4" fmla="*/ 303770 h 3119681"/>
                  <a:gd name="connsiteX5" fmla="*/ 2782937 w 2862838"/>
                  <a:gd name="connsiteY5" fmla="*/ 772197 h 3119681"/>
                  <a:gd name="connsiteX6" fmla="*/ 2182862 w 2862838"/>
                  <a:gd name="connsiteY6" fmla="*/ 1791373 h 3119681"/>
                  <a:gd name="connsiteX7" fmla="*/ 1787574 w 2862838"/>
                  <a:gd name="connsiteY7" fmla="*/ 2177135 h 3119681"/>
                  <a:gd name="connsiteX8" fmla="*/ 1030335 w 2862838"/>
                  <a:gd name="connsiteY8" fmla="*/ 2467647 h 3119681"/>
                  <a:gd name="connsiteX9" fmla="*/ 435024 w 2862838"/>
                  <a:gd name="connsiteY9" fmla="*/ 3039148 h 3119681"/>
                  <a:gd name="connsiteX10" fmla="*/ 163562 w 2862838"/>
                  <a:gd name="connsiteY10" fmla="*/ 2448597 h 3119681"/>
                  <a:gd name="connsiteX0" fmla="*/ 180941 w 2880217"/>
                  <a:gd name="connsiteY0" fmla="*/ 2448597 h 3119681"/>
                  <a:gd name="connsiteX1" fmla="*/ 123739 w 2880217"/>
                  <a:gd name="connsiteY1" fmla="*/ 1183497 h 3119681"/>
                  <a:gd name="connsiteX2" fmla="*/ 661853 w 2880217"/>
                  <a:gd name="connsiteY2" fmla="*/ 180930 h 3119681"/>
                  <a:gd name="connsiteX3" fmla="*/ 2008333 w 2880217"/>
                  <a:gd name="connsiteY3" fmla="*/ 111719 h 3119681"/>
                  <a:gd name="connsiteX4" fmla="*/ 2777380 w 2880217"/>
                  <a:gd name="connsiteY4" fmla="*/ 303770 h 3119681"/>
                  <a:gd name="connsiteX5" fmla="*/ 2800316 w 2880217"/>
                  <a:gd name="connsiteY5" fmla="*/ 772197 h 3119681"/>
                  <a:gd name="connsiteX6" fmla="*/ 2200241 w 2880217"/>
                  <a:gd name="connsiteY6" fmla="*/ 1791373 h 3119681"/>
                  <a:gd name="connsiteX7" fmla="*/ 1804953 w 2880217"/>
                  <a:gd name="connsiteY7" fmla="*/ 2177135 h 3119681"/>
                  <a:gd name="connsiteX8" fmla="*/ 1047714 w 2880217"/>
                  <a:gd name="connsiteY8" fmla="*/ 2467647 h 3119681"/>
                  <a:gd name="connsiteX9" fmla="*/ 452403 w 2880217"/>
                  <a:gd name="connsiteY9" fmla="*/ 3039148 h 3119681"/>
                  <a:gd name="connsiteX10" fmla="*/ 180941 w 2880217"/>
                  <a:gd name="connsiteY10" fmla="*/ 2448597 h 3119681"/>
                  <a:gd name="connsiteX0" fmla="*/ 171857 w 2871133"/>
                  <a:gd name="connsiteY0" fmla="*/ 2448597 h 3119681"/>
                  <a:gd name="connsiteX1" fmla="*/ 114655 w 2871133"/>
                  <a:gd name="connsiteY1" fmla="*/ 1183497 h 3119681"/>
                  <a:gd name="connsiteX2" fmla="*/ 652769 w 2871133"/>
                  <a:gd name="connsiteY2" fmla="*/ 180930 h 3119681"/>
                  <a:gd name="connsiteX3" fmla="*/ 1999249 w 2871133"/>
                  <a:gd name="connsiteY3" fmla="*/ 111719 h 3119681"/>
                  <a:gd name="connsiteX4" fmla="*/ 2768296 w 2871133"/>
                  <a:gd name="connsiteY4" fmla="*/ 303770 h 3119681"/>
                  <a:gd name="connsiteX5" fmla="*/ 2791232 w 2871133"/>
                  <a:gd name="connsiteY5" fmla="*/ 772197 h 3119681"/>
                  <a:gd name="connsiteX6" fmla="*/ 2191157 w 2871133"/>
                  <a:gd name="connsiteY6" fmla="*/ 1791373 h 3119681"/>
                  <a:gd name="connsiteX7" fmla="*/ 1795869 w 2871133"/>
                  <a:gd name="connsiteY7" fmla="*/ 2177135 h 3119681"/>
                  <a:gd name="connsiteX8" fmla="*/ 1038630 w 2871133"/>
                  <a:gd name="connsiteY8" fmla="*/ 2467647 h 3119681"/>
                  <a:gd name="connsiteX9" fmla="*/ 443319 w 2871133"/>
                  <a:gd name="connsiteY9" fmla="*/ 3039148 h 3119681"/>
                  <a:gd name="connsiteX10" fmla="*/ 171857 w 2871133"/>
                  <a:gd name="connsiteY10" fmla="*/ 2448597 h 3119681"/>
                  <a:gd name="connsiteX0" fmla="*/ 89089 w 2788365"/>
                  <a:gd name="connsiteY0" fmla="*/ 2435575 h 3106659"/>
                  <a:gd name="connsiteX1" fmla="*/ 31887 w 2788365"/>
                  <a:gd name="connsiteY1" fmla="*/ 1170475 h 3106659"/>
                  <a:gd name="connsiteX2" fmla="*/ 550134 w 2788365"/>
                  <a:gd name="connsiteY2" fmla="*/ 160860 h 3106659"/>
                  <a:gd name="connsiteX3" fmla="*/ 1916481 w 2788365"/>
                  <a:gd name="connsiteY3" fmla="*/ 98697 h 3106659"/>
                  <a:gd name="connsiteX4" fmla="*/ 2685528 w 2788365"/>
                  <a:gd name="connsiteY4" fmla="*/ 290748 h 3106659"/>
                  <a:gd name="connsiteX5" fmla="*/ 2708464 w 2788365"/>
                  <a:gd name="connsiteY5" fmla="*/ 759175 h 3106659"/>
                  <a:gd name="connsiteX6" fmla="*/ 2108389 w 2788365"/>
                  <a:gd name="connsiteY6" fmla="*/ 1778351 h 3106659"/>
                  <a:gd name="connsiteX7" fmla="*/ 1713101 w 2788365"/>
                  <a:gd name="connsiteY7" fmla="*/ 2164113 h 3106659"/>
                  <a:gd name="connsiteX8" fmla="*/ 955862 w 2788365"/>
                  <a:gd name="connsiteY8" fmla="*/ 2454625 h 3106659"/>
                  <a:gd name="connsiteX9" fmla="*/ 360551 w 2788365"/>
                  <a:gd name="connsiteY9" fmla="*/ 3026126 h 3106659"/>
                  <a:gd name="connsiteX10" fmla="*/ 89089 w 2788365"/>
                  <a:gd name="connsiteY10" fmla="*/ 2435575 h 3106659"/>
                  <a:gd name="connsiteX0" fmla="*/ 119599 w 2818875"/>
                  <a:gd name="connsiteY0" fmla="*/ 2435575 h 3106659"/>
                  <a:gd name="connsiteX1" fmla="*/ 62397 w 2818875"/>
                  <a:gd name="connsiteY1" fmla="*/ 1170475 h 3106659"/>
                  <a:gd name="connsiteX2" fmla="*/ 580644 w 2818875"/>
                  <a:gd name="connsiteY2" fmla="*/ 160860 h 3106659"/>
                  <a:gd name="connsiteX3" fmla="*/ 1946991 w 2818875"/>
                  <a:gd name="connsiteY3" fmla="*/ 98697 h 3106659"/>
                  <a:gd name="connsiteX4" fmla="*/ 2716038 w 2818875"/>
                  <a:gd name="connsiteY4" fmla="*/ 290748 h 3106659"/>
                  <a:gd name="connsiteX5" fmla="*/ 2738974 w 2818875"/>
                  <a:gd name="connsiteY5" fmla="*/ 759175 h 3106659"/>
                  <a:gd name="connsiteX6" fmla="*/ 2138899 w 2818875"/>
                  <a:gd name="connsiteY6" fmla="*/ 1778351 h 3106659"/>
                  <a:gd name="connsiteX7" fmla="*/ 1743611 w 2818875"/>
                  <a:gd name="connsiteY7" fmla="*/ 2164113 h 3106659"/>
                  <a:gd name="connsiteX8" fmla="*/ 986372 w 2818875"/>
                  <a:gd name="connsiteY8" fmla="*/ 2454625 h 3106659"/>
                  <a:gd name="connsiteX9" fmla="*/ 391061 w 2818875"/>
                  <a:gd name="connsiteY9" fmla="*/ 3026126 h 3106659"/>
                  <a:gd name="connsiteX10" fmla="*/ 119599 w 2818875"/>
                  <a:gd name="connsiteY10" fmla="*/ 2435575 h 3106659"/>
                  <a:gd name="connsiteX0" fmla="*/ 131105 w 2830381"/>
                  <a:gd name="connsiteY0" fmla="*/ 2388017 h 3057646"/>
                  <a:gd name="connsiteX1" fmla="*/ 59701 w 2830381"/>
                  <a:gd name="connsiteY1" fmla="*/ 1221117 h 3057646"/>
                  <a:gd name="connsiteX2" fmla="*/ 592150 w 2830381"/>
                  <a:gd name="connsiteY2" fmla="*/ 113302 h 3057646"/>
                  <a:gd name="connsiteX3" fmla="*/ 1958497 w 2830381"/>
                  <a:gd name="connsiteY3" fmla="*/ 51139 h 3057646"/>
                  <a:gd name="connsiteX4" fmla="*/ 2727544 w 2830381"/>
                  <a:gd name="connsiteY4" fmla="*/ 243190 h 3057646"/>
                  <a:gd name="connsiteX5" fmla="*/ 2750480 w 2830381"/>
                  <a:gd name="connsiteY5" fmla="*/ 711617 h 3057646"/>
                  <a:gd name="connsiteX6" fmla="*/ 2150405 w 2830381"/>
                  <a:gd name="connsiteY6" fmla="*/ 1730793 h 3057646"/>
                  <a:gd name="connsiteX7" fmla="*/ 1755117 w 2830381"/>
                  <a:gd name="connsiteY7" fmla="*/ 2116555 h 3057646"/>
                  <a:gd name="connsiteX8" fmla="*/ 997878 w 2830381"/>
                  <a:gd name="connsiteY8" fmla="*/ 2407067 h 3057646"/>
                  <a:gd name="connsiteX9" fmla="*/ 402567 w 2830381"/>
                  <a:gd name="connsiteY9" fmla="*/ 2978568 h 3057646"/>
                  <a:gd name="connsiteX10" fmla="*/ 131105 w 2830381"/>
                  <a:gd name="connsiteY10" fmla="*/ 2388017 h 3057646"/>
                  <a:gd name="connsiteX0" fmla="*/ 133979 w 2833255"/>
                  <a:gd name="connsiteY0" fmla="*/ 2387698 h 3057394"/>
                  <a:gd name="connsiteX1" fmla="*/ 59072 w 2833255"/>
                  <a:gd name="connsiteY1" fmla="*/ 1216116 h 3057394"/>
                  <a:gd name="connsiteX2" fmla="*/ 595024 w 2833255"/>
                  <a:gd name="connsiteY2" fmla="*/ 112983 h 3057394"/>
                  <a:gd name="connsiteX3" fmla="*/ 1961371 w 2833255"/>
                  <a:gd name="connsiteY3" fmla="*/ 50820 h 3057394"/>
                  <a:gd name="connsiteX4" fmla="*/ 2730418 w 2833255"/>
                  <a:gd name="connsiteY4" fmla="*/ 242871 h 3057394"/>
                  <a:gd name="connsiteX5" fmla="*/ 2753354 w 2833255"/>
                  <a:gd name="connsiteY5" fmla="*/ 711298 h 3057394"/>
                  <a:gd name="connsiteX6" fmla="*/ 2153279 w 2833255"/>
                  <a:gd name="connsiteY6" fmla="*/ 1730474 h 3057394"/>
                  <a:gd name="connsiteX7" fmla="*/ 1757991 w 2833255"/>
                  <a:gd name="connsiteY7" fmla="*/ 2116236 h 3057394"/>
                  <a:gd name="connsiteX8" fmla="*/ 1000752 w 2833255"/>
                  <a:gd name="connsiteY8" fmla="*/ 2406748 h 3057394"/>
                  <a:gd name="connsiteX9" fmla="*/ 405441 w 2833255"/>
                  <a:gd name="connsiteY9" fmla="*/ 2978249 h 3057394"/>
                  <a:gd name="connsiteX10" fmla="*/ 133979 w 2833255"/>
                  <a:gd name="connsiteY10" fmla="*/ 2387698 h 3057394"/>
                  <a:gd name="connsiteX0" fmla="*/ 133979 w 2833255"/>
                  <a:gd name="connsiteY0" fmla="*/ 2400055 h 3069751"/>
                  <a:gd name="connsiteX1" fmla="*/ 59072 w 2833255"/>
                  <a:gd name="connsiteY1" fmla="*/ 1228473 h 3069751"/>
                  <a:gd name="connsiteX2" fmla="*/ 595024 w 2833255"/>
                  <a:gd name="connsiteY2" fmla="*/ 125340 h 3069751"/>
                  <a:gd name="connsiteX3" fmla="*/ 1961371 w 2833255"/>
                  <a:gd name="connsiteY3" fmla="*/ 63177 h 3069751"/>
                  <a:gd name="connsiteX4" fmla="*/ 2730418 w 2833255"/>
                  <a:gd name="connsiteY4" fmla="*/ 255228 h 3069751"/>
                  <a:gd name="connsiteX5" fmla="*/ 2753354 w 2833255"/>
                  <a:gd name="connsiteY5" fmla="*/ 723655 h 3069751"/>
                  <a:gd name="connsiteX6" fmla="*/ 2153279 w 2833255"/>
                  <a:gd name="connsiteY6" fmla="*/ 1742831 h 3069751"/>
                  <a:gd name="connsiteX7" fmla="*/ 1757991 w 2833255"/>
                  <a:gd name="connsiteY7" fmla="*/ 2128593 h 3069751"/>
                  <a:gd name="connsiteX8" fmla="*/ 1000752 w 2833255"/>
                  <a:gd name="connsiteY8" fmla="*/ 2419105 h 3069751"/>
                  <a:gd name="connsiteX9" fmla="*/ 405441 w 2833255"/>
                  <a:gd name="connsiteY9" fmla="*/ 2990606 h 3069751"/>
                  <a:gd name="connsiteX10" fmla="*/ 133979 w 2833255"/>
                  <a:gd name="connsiteY10" fmla="*/ 2400055 h 3069751"/>
                  <a:gd name="connsiteX0" fmla="*/ 133979 w 2833255"/>
                  <a:gd name="connsiteY0" fmla="*/ 2477689 h 3147385"/>
                  <a:gd name="connsiteX1" fmla="*/ 59072 w 2833255"/>
                  <a:gd name="connsiteY1" fmla="*/ 1306107 h 3147385"/>
                  <a:gd name="connsiteX2" fmla="*/ 595024 w 2833255"/>
                  <a:gd name="connsiteY2" fmla="*/ 202974 h 3147385"/>
                  <a:gd name="connsiteX3" fmla="*/ 1961371 w 2833255"/>
                  <a:gd name="connsiteY3" fmla="*/ 140811 h 3147385"/>
                  <a:gd name="connsiteX4" fmla="*/ 2730418 w 2833255"/>
                  <a:gd name="connsiteY4" fmla="*/ 332862 h 3147385"/>
                  <a:gd name="connsiteX5" fmla="*/ 2753354 w 2833255"/>
                  <a:gd name="connsiteY5" fmla="*/ 801289 h 3147385"/>
                  <a:gd name="connsiteX6" fmla="*/ 2153279 w 2833255"/>
                  <a:gd name="connsiteY6" fmla="*/ 1820465 h 3147385"/>
                  <a:gd name="connsiteX7" fmla="*/ 1757991 w 2833255"/>
                  <a:gd name="connsiteY7" fmla="*/ 2206227 h 3147385"/>
                  <a:gd name="connsiteX8" fmla="*/ 1000752 w 2833255"/>
                  <a:gd name="connsiteY8" fmla="*/ 2496739 h 3147385"/>
                  <a:gd name="connsiteX9" fmla="*/ 405441 w 2833255"/>
                  <a:gd name="connsiteY9" fmla="*/ 3068240 h 3147385"/>
                  <a:gd name="connsiteX10" fmla="*/ 133979 w 2833255"/>
                  <a:gd name="connsiteY10" fmla="*/ 2477689 h 3147385"/>
                  <a:gd name="connsiteX0" fmla="*/ 133979 w 2833255"/>
                  <a:gd name="connsiteY0" fmla="*/ 2477689 h 3147385"/>
                  <a:gd name="connsiteX1" fmla="*/ 59072 w 2833255"/>
                  <a:gd name="connsiteY1" fmla="*/ 1306107 h 3147385"/>
                  <a:gd name="connsiteX2" fmla="*/ 595024 w 2833255"/>
                  <a:gd name="connsiteY2" fmla="*/ 202974 h 3147385"/>
                  <a:gd name="connsiteX3" fmla="*/ 1961371 w 2833255"/>
                  <a:gd name="connsiteY3" fmla="*/ 140811 h 3147385"/>
                  <a:gd name="connsiteX4" fmla="*/ 2730418 w 2833255"/>
                  <a:gd name="connsiteY4" fmla="*/ 332862 h 3147385"/>
                  <a:gd name="connsiteX5" fmla="*/ 2753354 w 2833255"/>
                  <a:gd name="connsiteY5" fmla="*/ 801289 h 3147385"/>
                  <a:gd name="connsiteX6" fmla="*/ 2153279 w 2833255"/>
                  <a:gd name="connsiteY6" fmla="*/ 1820465 h 3147385"/>
                  <a:gd name="connsiteX7" fmla="*/ 1757991 w 2833255"/>
                  <a:gd name="connsiteY7" fmla="*/ 2206227 h 3147385"/>
                  <a:gd name="connsiteX8" fmla="*/ 1000752 w 2833255"/>
                  <a:gd name="connsiteY8" fmla="*/ 2496739 h 3147385"/>
                  <a:gd name="connsiteX9" fmla="*/ 405441 w 2833255"/>
                  <a:gd name="connsiteY9" fmla="*/ 3068240 h 3147385"/>
                  <a:gd name="connsiteX10" fmla="*/ 133979 w 2833255"/>
                  <a:gd name="connsiteY10" fmla="*/ 2477689 h 3147385"/>
                  <a:gd name="connsiteX0" fmla="*/ 133979 w 2833255"/>
                  <a:gd name="connsiteY0" fmla="*/ 2461598 h 3131294"/>
                  <a:gd name="connsiteX1" fmla="*/ 59072 w 2833255"/>
                  <a:gd name="connsiteY1" fmla="*/ 1290016 h 3131294"/>
                  <a:gd name="connsiteX2" fmla="*/ 595024 w 2833255"/>
                  <a:gd name="connsiteY2" fmla="*/ 186883 h 3131294"/>
                  <a:gd name="connsiteX3" fmla="*/ 1961371 w 2833255"/>
                  <a:gd name="connsiteY3" fmla="*/ 124720 h 3131294"/>
                  <a:gd name="connsiteX4" fmla="*/ 2730418 w 2833255"/>
                  <a:gd name="connsiteY4" fmla="*/ 316771 h 3131294"/>
                  <a:gd name="connsiteX5" fmla="*/ 2753354 w 2833255"/>
                  <a:gd name="connsiteY5" fmla="*/ 785198 h 3131294"/>
                  <a:gd name="connsiteX6" fmla="*/ 2153279 w 2833255"/>
                  <a:gd name="connsiteY6" fmla="*/ 1804374 h 3131294"/>
                  <a:gd name="connsiteX7" fmla="*/ 1757991 w 2833255"/>
                  <a:gd name="connsiteY7" fmla="*/ 2190136 h 3131294"/>
                  <a:gd name="connsiteX8" fmla="*/ 1000752 w 2833255"/>
                  <a:gd name="connsiteY8" fmla="*/ 2480648 h 3131294"/>
                  <a:gd name="connsiteX9" fmla="*/ 405441 w 2833255"/>
                  <a:gd name="connsiteY9" fmla="*/ 3052149 h 3131294"/>
                  <a:gd name="connsiteX10" fmla="*/ 133979 w 2833255"/>
                  <a:gd name="connsiteY10" fmla="*/ 2461598 h 3131294"/>
                  <a:gd name="connsiteX0" fmla="*/ 133979 w 2835285"/>
                  <a:gd name="connsiteY0" fmla="*/ 2461598 h 3131294"/>
                  <a:gd name="connsiteX1" fmla="*/ 59072 w 2835285"/>
                  <a:gd name="connsiteY1" fmla="*/ 1290016 h 3131294"/>
                  <a:gd name="connsiteX2" fmla="*/ 595024 w 2835285"/>
                  <a:gd name="connsiteY2" fmla="*/ 186883 h 3131294"/>
                  <a:gd name="connsiteX3" fmla="*/ 1961371 w 2835285"/>
                  <a:gd name="connsiteY3" fmla="*/ 124720 h 3131294"/>
                  <a:gd name="connsiteX4" fmla="*/ 2730418 w 2835285"/>
                  <a:gd name="connsiteY4" fmla="*/ 316771 h 3131294"/>
                  <a:gd name="connsiteX5" fmla="*/ 2753354 w 2835285"/>
                  <a:gd name="connsiteY5" fmla="*/ 785198 h 3131294"/>
                  <a:gd name="connsiteX6" fmla="*/ 2153279 w 2835285"/>
                  <a:gd name="connsiteY6" fmla="*/ 1804374 h 3131294"/>
                  <a:gd name="connsiteX7" fmla="*/ 1757991 w 2835285"/>
                  <a:gd name="connsiteY7" fmla="*/ 2190136 h 3131294"/>
                  <a:gd name="connsiteX8" fmla="*/ 1000752 w 2835285"/>
                  <a:gd name="connsiteY8" fmla="*/ 2480648 h 3131294"/>
                  <a:gd name="connsiteX9" fmla="*/ 405441 w 2835285"/>
                  <a:gd name="connsiteY9" fmla="*/ 3052149 h 3131294"/>
                  <a:gd name="connsiteX10" fmla="*/ 133979 w 2835285"/>
                  <a:gd name="connsiteY10" fmla="*/ 2461598 h 3131294"/>
                  <a:gd name="connsiteX0" fmla="*/ 133979 w 2835285"/>
                  <a:gd name="connsiteY0" fmla="*/ 2477561 h 3147257"/>
                  <a:gd name="connsiteX1" fmla="*/ 59072 w 2835285"/>
                  <a:gd name="connsiteY1" fmla="*/ 1305979 h 3147257"/>
                  <a:gd name="connsiteX2" fmla="*/ 595024 w 2835285"/>
                  <a:gd name="connsiteY2" fmla="*/ 202846 h 3147257"/>
                  <a:gd name="connsiteX3" fmla="*/ 1961371 w 2835285"/>
                  <a:gd name="connsiteY3" fmla="*/ 140683 h 3147257"/>
                  <a:gd name="connsiteX4" fmla="*/ 2730418 w 2835285"/>
                  <a:gd name="connsiteY4" fmla="*/ 332734 h 3147257"/>
                  <a:gd name="connsiteX5" fmla="*/ 2753354 w 2835285"/>
                  <a:gd name="connsiteY5" fmla="*/ 801161 h 3147257"/>
                  <a:gd name="connsiteX6" fmla="*/ 2153279 w 2835285"/>
                  <a:gd name="connsiteY6" fmla="*/ 1820337 h 3147257"/>
                  <a:gd name="connsiteX7" fmla="*/ 1757991 w 2835285"/>
                  <a:gd name="connsiteY7" fmla="*/ 2206099 h 3147257"/>
                  <a:gd name="connsiteX8" fmla="*/ 1000752 w 2835285"/>
                  <a:gd name="connsiteY8" fmla="*/ 2496611 h 3147257"/>
                  <a:gd name="connsiteX9" fmla="*/ 405441 w 2835285"/>
                  <a:gd name="connsiteY9" fmla="*/ 3068112 h 3147257"/>
                  <a:gd name="connsiteX10" fmla="*/ 133979 w 2835285"/>
                  <a:gd name="connsiteY10" fmla="*/ 2477561 h 3147257"/>
                  <a:gd name="connsiteX0" fmla="*/ 133979 w 2835285"/>
                  <a:gd name="connsiteY0" fmla="*/ 2474377 h 3144073"/>
                  <a:gd name="connsiteX1" fmla="*/ 59072 w 2835285"/>
                  <a:gd name="connsiteY1" fmla="*/ 1302795 h 3144073"/>
                  <a:gd name="connsiteX2" fmla="*/ 595024 w 2835285"/>
                  <a:gd name="connsiteY2" fmla="*/ 199662 h 3144073"/>
                  <a:gd name="connsiteX3" fmla="*/ 1961371 w 2835285"/>
                  <a:gd name="connsiteY3" fmla="*/ 137499 h 3144073"/>
                  <a:gd name="connsiteX4" fmla="*/ 2730418 w 2835285"/>
                  <a:gd name="connsiteY4" fmla="*/ 329550 h 3144073"/>
                  <a:gd name="connsiteX5" fmla="*/ 2753354 w 2835285"/>
                  <a:gd name="connsiteY5" fmla="*/ 797977 h 3144073"/>
                  <a:gd name="connsiteX6" fmla="*/ 2153279 w 2835285"/>
                  <a:gd name="connsiteY6" fmla="*/ 1817153 h 3144073"/>
                  <a:gd name="connsiteX7" fmla="*/ 1757991 w 2835285"/>
                  <a:gd name="connsiteY7" fmla="*/ 2202915 h 3144073"/>
                  <a:gd name="connsiteX8" fmla="*/ 1000752 w 2835285"/>
                  <a:gd name="connsiteY8" fmla="*/ 2493427 h 3144073"/>
                  <a:gd name="connsiteX9" fmla="*/ 405441 w 2835285"/>
                  <a:gd name="connsiteY9" fmla="*/ 3064928 h 3144073"/>
                  <a:gd name="connsiteX10" fmla="*/ 133979 w 2835285"/>
                  <a:gd name="connsiteY10" fmla="*/ 2474377 h 3144073"/>
                  <a:gd name="connsiteX0" fmla="*/ 133979 w 2835285"/>
                  <a:gd name="connsiteY0" fmla="*/ 2472627 h 3142323"/>
                  <a:gd name="connsiteX1" fmla="*/ 59072 w 2835285"/>
                  <a:gd name="connsiteY1" fmla="*/ 1301045 h 3142323"/>
                  <a:gd name="connsiteX2" fmla="*/ 595024 w 2835285"/>
                  <a:gd name="connsiteY2" fmla="*/ 197912 h 3142323"/>
                  <a:gd name="connsiteX3" fmla="*/ 1961371 w 2835285"/>
                  <a:gd name="connsiteY3" fmla="*/ 135749 h 3142323"/>
                  <a:gd name="connsiteX4" fmla="*/ 2730418 w 2835285"/>
                  <a:gd name="connsiteY4" fmla="*/ 327800 h 3142323"/>
                  <a:gd name="connsiteX5" fmla="*/ 2753354 w 2835285"/>
                  <a:gd name="connsiteY5" fmla="*/ 796227 h 3142323"/>
                  <a:gd name="connsiteX6" fmla="*/ 2153279 w 2835285"/>
                  <a:gd name="connsiteY6" fmla="*/ 1815403 h 3142323"/>
                  <a:gd name="connsiteX7" fmla="*/ 1757991 w 2835285"/>
                  <a:gd name="connsiteY7" fmla="*/ 2201165 h 3142323"/>
                  <a:gd name="connsiteX8" fmla="*/ 1000752 w 2835285"/>
                  <a:gd name="connsiteY8" fmla="*/ 2491677 h 3142323"/>
                  <a:gd name="connsiteX9" fmla="*/ 405441 w 2835285"/>
                  <a:gd name="connsiteY9" fmla="*/ 3063178 h 3142323"/>
                  <a:gd name="connsiteX10" fmla="*/ 133979 w 2835285"/>
                  <a:gd name="connsiteY10" fmla="*/ 2472627 h 3142323"/>
                  <a:gd name="connsiteX0" fmla="*/ 133979 w 2835285"/>
                  <a:gd name="connsiteY0" fmla="*/ 2457964 h 3127660"/>
                  <a:gd name="connsiteX1" fmla="*/ 59072 w 2835285"/>
                  <a:gd name="connsiteY1" fmla="*/ 1286382 h 3127660"/>
                  <a:gd name="connsiteX2" fmla="*/ 595024 w 2835285"/>
                  <a:gd name="connsiteY2" fmla="*/ 183249 h 3127660"/>
                  <a:gd name="connsiteX3" fmla="*/ 1961371 w 2835285"/>
                  <a:gd name="connsiteY3" fmla="*/ 121086 h 3127660"/>
                  <a:gd name="connsiteX4" fmla="*/ 2730418 w 2835285"/>
                  <a:gd name="connsiteY4" fmla="*/ 313137 h 3127660"/>
                  <a:gd name="connsiteX5" fmla="*/ 2753354 w 2835285"/>
                  <a:gd name="connsiteY5" fmla="*/ 781564 h 3127660"/>
                  <a:gd name="connsiteX6" fmla="*/ 2153279 w 2835285"/>
                  <a:gd name="connsiteY6" fmla="*/ 1800740 h 3127660"/>
                  <a:gd name="connsiteX7" fmla="*/ 1757991 w 2835285"/>
                  <a:gd name="connsiteY7" fmla="*/ 2186502 h 3127660"/>
                  <a:gd name="connsiteX8" fmla="*/ 1000752 w 2835285"/>
                  <a:gd name="connsiteY8" fmla="*/ 2477014 h 3127660"/>
                  <a:gd name="connsiteX9" fmla="*/ 405441 w 2835285"/>
                  <a:gd name="connsiteY9" fmla="*/ 3048515 h 3127660"/>
                  <a:gd name="connsiteX10" fmla="*/ 133979 w 2835285"/>
                  <a:gd name="connsiteY10" fmla="*/ 2457964 h 3127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35285" h="3127660">
                    <a:moveTo>
                      <a:pt x="133979" y="2457964"/>
                    </a:moveTo>
                    <a:cubicBezTo>
                      <a:pt x="76251" y="2164275"/>
                      <a:pt x="-86782" y="1680585"/>
                      <a:pt x="59072" y="1286382"/>
                    </a:cubicBezTo>
                    <a:cubicBezTo>
                      <a:pt x="204926" y="892179"/>
                      <a:pt x="225119" y="511842"/>
                      <a:pt x="595024" y="183249"/>
                    </a:cubicBezTo>
                    <a:cubicBezTo>
                      <a:pt x="964929" y="-145344"/>
                      <a:pt x="1616076" y="55017"/>
                      <a:pt x="1961371" y="121086"/>
                    </a:cubicBezTo>
                    <a:cubicBezTo>
                      <a:pt x="2306666" y="187155"/>
                      <a:pt x="2577657" y="283368"/>
                      <a:pt x="2730418" y="313137"/>
                    </a:cubicBezTo>
                    <a:cubicBezTo>
                      <a:pt x="2883179" y="342906"/>
                      <a:pt x="2849544" y="533630"/>
                      <a:pt x="2753354" y="781564"/>
                    </a:cubicBezTo>
                    <a:cubicBezTo>
                      <a:pt x="2657164" y="1029498"/>
                      <a:pt x="2295361" y="1409421"/>
                      <a:pt x="2153279" y="1800740"/>
                    </a:cubicBezTo>
                    <a:cubicBezTo>
                      <a:pt x="2011197" y="2192059"/>
                      <a:pt x="2045329" y="2159515"/>
                      <a:pt x="1757991" y="2186502"/>
                    </a:cubicBezTo>
                    <a:cubicBezTo>
                      <a:pt x="1470653" y="2213489"/>
                      <a:pt x="1226177" y="2333345"/>
                      <a:pt x="1000752" y="2477014"/>
                    </a:cubicBezTo>
                    <a:cubicBezTo>
                      <a:pt x="775327" y="2620683"/>
                      <a:pt x="678490" y="2756415"/>
                      <a:pt x="405441" y="3048515"/>
                    </a:cubicBezTo>
                    <a:cubicBezTo>
                      <a:pt x="132392" y="3340615"/>
                      <a:pt x="191707" y="2751653"/>
                      <a:pt x="133979" y="245796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E9DCD3"/>
                  </a:gs>
                  <a:gs pos="40000">
                    <a:srgbClr val="C1A190"/>
                  </a:gs>
                  <a:gs pos="100000">
                    <a:srgbClr val="AF8471"/>
                  </a:gs>
                </a:gsLst>
                <a:path path="circle">
                  <a:fillToRect l="50000" t="50000" r="50000" b="50000"/>
                </a:path>
                <a:tileRect/>
              </a:gra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sp>
        <p:nvSpPr>
          <p:cNvPr id="214" name="Freeform 213"/>
          <p:cNvSpPr/>
          <p:nvPr/>
        </p:nvSpPr>
        <p:spPr>
          <a:xfrm>
            <a:off x="18827815" y="35665956"/>
            <a:ext cx="4570496" cy="2721620"/>
          </a:xfrm>
          <a:custGeom>
            <a:avLst/>
            <a:gdLst>
              <a:gd name="connsiteX0" fmla="*/ 222165 w 1043018"/>
              <a:gd name="connsiteY0" fmla="*/ 262586 h 627454"/>
              <a:gd name="connsiteX1" fmla="*/ 5934 w 1043018"/>
              <a:gd name="connsiteY1" fmla="*/ 264418 h 627454"/>
              <a:gd name="connsiteX2" fmla="*/ 86562 w 1043018"/>
              <a:gd name="connsiteY2" fmla="*/ 7873 h 627454"/>
              <a:gd name="connsiteX3" fmla="*/ 354102 w 1043018"/>
              <a:gd name="connsiteY3" fmla="*/ 66512 h 627454"/>
              <a:gd name="connsiteX4" fmla="*/ 671119 w 1043018"/>
              <a:gd name="connsiteY4" fmla="*/ 73842 h 627454"/>
              <a:gd name="connsiteX5" fmla="*/ 1022952 w 1043018"/>
              <a:gd name="connsiteY5" fmla="*/ 59182 h 627454"/>
              <a:gd name="connsiteX6" fmla="*/ 977140 w 1043018"/>
              <a:gd name="connsiteY6" fmla="*/ 257089 h 627454"/>
              <a:gd name="connsiteX7" fmla="*/ 788396 w 1043018"/>
              <a:gd name="connsiteY7" fmla="*/ 227769 h 627454"/>
              <a:gd name="connsiteX8" fmla="*/ 815883 w 1043018"/>
              <a:gd name="connsiteY8" fmla="*/ 211277 h 627454"/>
              <a:gd name="connsiteX9" fmla="*/ 781066 w 1043018"/>
              <a:gd name="connsiteY9" fmla="*/ 169130 h 627454"/>
              <a:gd name="connsiteX10" fmla="*/ 859862 w 1043018"/>
              <a:gd name="connsiteY10" fmla="*/ 211277 h 627454"/>
              <a:gd name="connsiteX11" fmla="*/ 848868 w 1043018"/>
              <a:gd name="connsiteY11" fmla="*/ 152638 h 627454"/>
              <a:gd name="connsiteX12" fmla="*/ 867192 w 1043018"/>
              <a:gd name="connsiteY12" fmla="*/ 202115 h 627454"/>
              <a:gd name="connsiteX13" fmla="*/ 891014 w 1043018"/>
              <a:gd name="connsiteY13" fmla="*/ 147141 h 627454"/>
              <a:gd name="connsiteX14" fmla="*/ 913004 w 1043018"/>
              <a:gd name="connsiteY14" fmla="*/ 213109 h 627454"/>
              <a:gd name="connsiteX15" fmla="*/ 1015622 w 1043018"/>
              <a:gd name="connsiteY15" fmla="*/ 143476 h 627454"/>
              <a:gd name="connsiteX16" fmla="*/ 766407 w 1043018"/>
              <a:gd name="connsiteY16" fmla="*/ 95832 h 627454"/>
              <a:gd name="connsiteX17" fmla="*/ 691276 w 1043018"/>
              <a:gd name="connsiteY17" fmla="*/ 312063 h 627454"/>
              <a:gd name="connsiteX18" fmla="*/ 617977 w 1043018"/>
              <a:gd name="connsiteY18" fmla="*/ 594262 h 627454"/>
              <a:gd name="connsiteX19" fmla="*/ 524521 w 1043018"/>
              <a:gd name="connsiteY19" fmla="*/ 612587 h 627454"/>
              <a:gd name="connsiteX20" fmla="*/ 451223 w 1043018"/>
              <a:gd name="connsiteY20" fmla="*/ 601592 h 627454"/>
              <a:gd name="connsiteX21" fmla="*/ 361432 w 1043018"/>
              <a:gd name="connsiteY21" fmla="*/ 312063 h 627454"/>
              <a:gd name="connsiteX22" fmla="*/ 266144 w 1043018"/>
              <a:gd name="connsiteY22" fmla="*/ 64680 h 627454"/>
              <a:gd name="connsiteX23" fmla="*/ 53578 w 1043018"/>
              <a:gd name="connsiteY23" fmla="*/ 99497 h 627454"/>
              <a:gd name="connsiteX24" fmla="*/ 46248 w 1043018"/>
              <a:gd name="connsiteY24" fmla="*/ 246094 h 627454"/>
              <a:gd name="connsiteX25" fmla="*/ 108552 w 1043018"/>
              <a:gd name="connsiteY25" fmla="*/ 224104 h 627454"/>
              <a:gd name="connsiteX26" fmla="*/ 112217 w 1043018"/>
              <a:gd name="connsiteY26" fmla="*/ 180125 h 627454"/>
              <a:gd name="connsiteX27" fmla="*/ 126876 w 1043018"/>
              <a:gd name="connsiteY27" fmla="*/ 213109 h 627454"/>
              <a:gd name="connsiteX28" fmla="*/ 180018 w 1043018"/>
              <a:gd name="connsiteY28" fmla="*/ 159968 h 627454"/>
              <a:gd name="connsiteX29" fmla="*/ 141536 w 1043018"/>
              <a:gd name="connsiteY29" fmla="*/ 225937 h 627454"/>
              <a:gd name="connsiteX30" fmla="*/ 222165 w 1043018"/>
              <a:gd name="connsiteY30" fmla="*/ 262586 h 627454"/>
              <a:gd name="connsiteX0" fmla="*/ 222600 w 1043453"/>
              <a:gd name="connsiteY0" fmla="*/ 260403 h 625271"/>
              <a:gd name="connsiteX1" fmla="*/ 6369 w 1043453"/>
              <a:gd name="connsiteY1" fmla="*/ 262235 h 625271"/>
              <a:gd name="connsiteX2" fmla="*/ 86997 w 1043453"/>
              <a:gd name="connsiteY2" fmla="*/ 5690 h 625271"/>
              <a:gd name="connsiteX3" fmla="*/ 385494 w 1043453"/>
              <a:gd name="connsiteY3" fmla="*/ 83379 h 625271"/>
              <a:gd name="connsiteX4" fmla="*/ 671554 w 1043453"/>
              <a:gd name="connsiteY4" fmla="*/ 71659 h 625271"/>
              <a:gd name="connsiteX5" fmla="*/ 1023387 w 1043453"/>
              <a:gd name="connsiteY5" fmla="*/ 56999 h 625271"/>
              <a:gd name="connsiteX6" fmla="*/ 977575 w 1043453"/>
              <a:gd name="connsiteY6" fmla="*/ 254906 h 625271"/>
              <a:gd name="connsiteX7" fmla="*/ 788831 w 1043453"/>
              <a:gd name="connsiteY7" fmla="*/ 225586 h 625271"/>
              <a:gd name="connsiteX8" fmla="*/ 816318 w 1043453"/>
              <a:gd name="connsiteY8" fmla="*/ 209094 h 625271"/>
              <a:gd name="connsiteX9" fmla="*/ 781501 w 1043453"/>
              <a:gd name="connsiteY9" fmla="*/ 166947 h 625271"/>
              <a:gd name="connsiteX10" fmla="*/ 860297 w 1043453"/>
              <a:gd name="connsiteY10" fmla="*/ 209094 h 625271"/>
              <a:gd name="connsiteX11" fmla="*/ 849303 w 1043453"/>
              <a:gd name="connsiteY11" fmla="*/ 150455 h 625271"/>
              <a:gd name="connsiteX12" fmla="*/ 867627 w 1043453"/>
              <a:gd name="connsiteY12" fmla="*/ 199932 h 625271"/>
              <a:gd name="connsiteX13" fmla="*/ 891449 w 1043453"/>
              <a:gd name="connsiteY13" fmla="*/ 144958 h 625271"/>
              <a:gd name="connsiteX14" fmla="*/ 913439 w 1043453"/>
              <a:gd name="connsiteY14" fmla="*/ 210926 h 625271"/>
              <a:gd name="connsiteX15" fmla="*/ 1016057 w 1043453"/>
              <a:gd name="connsiteY15" fmla="*/ 141293 h 625271"/>
              <a:gd name="connsiteX16" fmla="*/ 766842 w 1043453"/>
              <a:gd name="connsiteY16" fmla="*/ 93649 h 625271"/>
              <a:gd name="connsiteX17" fmla="*/ 691711 w 1043453"/>
              <a:gd name="connsiteY17" fmla="*/ 309880 h 625271"/>
              <a:gd name="connsiteX18" fmla="*/ 618412 w 1043453"/>
              <a:gd name="connsiteY18" fmla="*/ 592079 h 625271"/>
              <a:gd name="connsiteX19" fmla="*/ 524956 w 1043453"/>
              <a:gd name="connsiteY19" fmla="*/ 610404 h 625271"/>
              <a:gd name="connsiteX20" fmla="*/ 451658 w 1043453"/>
              <a:gd name="connsiteY20" fmla="*/ 599409 h 625271"/>
              <a:gd name="connsiteX21" fmla="*/ 361867 w 1043453"/>
              <a:gd name="connsiteY21" fmla="*/ 309880 h 625271"/>
              <a:gd name="connsiteX22" fmla="*/ 266579 w 1043453"/>
              <a:gd name="connsiteY22" fmla="*/ 62497 h 625271"/>
              <a:gd name="connsiteX23" fmla="*/ 54013 w 1043453"/>
              <a:gd name="connsiteY23" fmla="*/ 97314 h 625271"/>
              <a:gd name="connsiteX24" fmla="*/ 46683 w 1043453"/>
              <a:gd name="connsiteY24" fmla="*/ 243911 h 625271"/>
              <a:gd name="connsiteX25" fmla="*/ 108987 w 1043453"/>
              <a:gd name="connsiteY25" fmla="*/ 221921 h 625271"/>
              <a:gd name="connsiteX26" fmla="*/ 112652 w 1043453"/>
              <a:gd name="connsiteY26" fmla="*/ 177942 h 625271"/>
              <a:gd name="connsiteX27" fmla="*/ 127311 w 1043453"/>
              <a:gd name="connsiteY27" fmla="*/ 210926 h 625271"/>
              <a:gd name="connsiteX28" fmla="*/ 180453 w 1043453"/>
              <a:gd name="connsiteY28" fmla="*/ 157785 h 625271"/>
              <a:gd name="connsiteX29" fmla="*/ 141971 w 1043453"/>
              <a:gd name="connsiteY29" fmla="*/ 223754 h 625271"/>
              <a:gd name="connsiteX30" fmla="*/ 222600 w 1043453"/>
              <a:gd name="connsiteY30" fmla="*/ 260403 h 625271"/>
              <a:gd name="connsiteX0" fmla="*/ 221908 w 1042761"/>
              <a:gd name="connsiteY0" fmla="*/ 266027 h 630895"/>
              <a:gd name="connsiteX1" fmla="*/ 5677 w 1042761"/>
              <a:gd name="connsiteY1" fmla="*/ 267859 h 630895"/>
              <a:gd name="connsiteX2" fmla="*/ 86305 w 1042761"/>
              <a:gd name="connsiteY2" fmla="*/ 11314 h 630895"/>
              <a:gd name="connsiteX3" fmla="*/ 333605 w 1042761"/>
              <a:gd name="connsiteY3" fmla="*/ 48522 h 630895"/>
              <a:gd name="connsiteX4" fmla="*/ 670862 w 1042761"/>
              <a:gd name="connsiteY4" fmla="*/ 77283 h 630895"/>
              <a:gd name="connsiteX5" fmla="*/ 1022695 w 1042761"/>
              <a:gd name="connsiteY5" fmla="*/ 62623 h 630895"/>
              <a:gd name="connsiteX6" fmla="*/ 976883 w 1042761"/>
              <a:gd name="connsiteY6" fmla="*/ 260530 h 630895"/>
              <a:gd name="connsiteX7" fmla="*/ 788139 w 1042761"/>
              <a:gd name="connsiteY7" fmla="*/ 231210 h 630895"/>
              <a:gd name="connsiteX8" fmla="*/ 815626 w 1042761"/>
              <a:gd name="connsiteY8" fmla="*/ 214718 h 630895"/>
              <a:gd name="connsiteX9" fmla="*/ 780809 w 1042761"/>
              <a:gd name="connsiteY9" fmla="*/ 172571 h 630895"/>
              <a:gd name="connsiteX10" fmla="*/ 859605 w 1042761"/>
              <a:gd name="connsiteY10" fmla="*/ 214718 h 630895"/>
              <a:gd name="connsiteX11" fmla="*/ 848611 w 1042761"/>
              <a:gd name="connsiteY11" fmla="*/ 156079 h 630895"/>
              <a:gd name="connsiteX12" fmla="*/ 866935 w 1042761"/>
              <a:gd name="connsiteY12" fmla="*/ 205556 h 630895"/>
              <a:gd name="connsiteX13" fmla="*/ 890757 w 1042761"/>
              <a:gd name="connsiteY13" fmla="*/ 150582 h 630895"/>
              <a:gd name="connsiteX14" fmla="*/ 912747 w 1042761"/>
              <a:gd name="connsiteY14" fmla="*/ 216550 h 630895"/>
              <a:gd name="connsiteX15" fmla="*/ 1015365 w 1042761"/>
              <a:gd name="connsiteY15" fmla="*/ 146917 h 630895"/>
              <a:gd name="connsiteX16" fmla="*/ 766150 w 1042761"/>
              <a:gd name="connsiteY16" fmla="*/ 99273 h 630895"/>
              <a:gd name="connsiteX17" fmla="*/ 691019 w 1042761"/>
              <a:gd name="connsiteY17" fmla="*/ 315504 h 630895"/>
              <a:gd name="connsiteX18" fmla="*/ 617720 w 1042761"/>
              <a:gd name="connsiteY18" fmla="*/ 597703 h 630895"/>
              <a:gd name="connsiteX19" fmla="*/ 524264 w 1042761"/>
              <a:gd name="connsiteY19" fmla="*/ 616028 h 630895"/>
              <a:gd name="connsiteX20" fmla="*/ 450966 w 1042761"/>
              <a:gd name="connsiteY20" fmla="*/ 605033 h 630895"/>
              <a:gd name="connsiteX21" fmla="*/ 361175 w 1042761"/>
              <a:gd name="connsiteY21" fmla="*/ 315504 h 630895"/>
              <a:gd name="connsiteX22" fmla="*/ 265887 w 1042761"/>
              <a:gd name="connsiteY22" fmla="*/ 68121 h 630895"/>
              <a:gd name="connsiteX23" fmla="*/ 53321 w 1042761"/>
              <a:gd name="connsiteY23" fmla="*/ 102938 h 630895"/>
              <a:gd name="connsiteX24" fmla="*/ 45991 w 1042761"/>
              <a:gd name="connsiteY24" fmla="*/ 249535 h 630895"/>
              <a:gd name="connsiteX25" fmla="*/ 108295 w 1042761"/>
              <a:gd name="connsiteY25" fmla="*/ 227545 h 630895"/>
              <a:gd name="connsiteX26" fmla="*/ 111960 w 1042761"/>
              <a:gd name="connsiteY26" fmla="*/ 183566 h 630895"/>
              <a:gd name="connsiteX27" fmla="*/ 126619 w 1042761"/>
              <a:gd name="connsiteY27" fmla="*/ 216550 h 630895"/>
              <a:gd name="connsiteX28" fmla="*/ 179761 w 1042761"/>
              <a:gd name="connsiteY28" fmla="*/ 163409 h 630895"/>
              <a:gd name="connsiteX29" fmla="*/ 141279 w 1042761"/>
              <a:gd name="connsiteY29" fmla="*/ 229378 h 630895"/>
              <a:gd name="connsiteX30" fmla="*/ 221908 w 1042761"/>
              <a:gd name="connsiteY30" fmla="*/ 266027 h 630895"/>
              <a:gd name="connsiteX0" fmla="*/ 221908 w 1042761"/>
              <a:gd name="connsiteY0" fmla="*/ 271963 h 636831"/>
              <a:gd name="connsiteX1" fmla="*/ 5677 w 1042761"/>
              <a:gd name="connsiteY1" fmla="*/ 273795 h 636831"/>
              <a:gd name="connsiteX2" fmla="*/ 86305 w 1042761"/>
              <a:gd name="connsiteY2" fmla="*/ 17250 h 636831"/>
              <a:gd name="connsiteX3" fmla="*/ 333605 w 1042761"/>
              <a:gd name="connsiteY3" fmla="*/ 54458 h 636831"/>
              <a:gd name="connsiteX4" fmla="*/ 670862 w 1042761"/>
              <a:gd name="connsiteY4" fmla="*/ 83219 h 636831"/>
              <a:gd name="connsiteX5" fmla="*/ 1022695 w 1042761"/>
              <a:gd name="connsiteY5" fmla="*/ 68559 h 636831"/>
              <a:gd name="connsiteX6" fmla="*/ 976883 w 1042761"/>
              <a:gd name="connsiteY6" fmla="*/ 266466 h 636831"/>
              <a:gd name="connsiteX7" fmla="*/ 788139 w 1042761"/>
              <a:gd name="connsiteY7" fmla="*/ 237146 h 636831"/>
              <a:gd name="connsiteX8" fmla="*/ 815626 w 1042761"/>
              <a:gd name="connsiteY8" fmla="*/ 220654 h 636831"/>
              <a:gd name="connsiteX9" fmla="*/ 780809 w 1042761"/>
              <a:gd name="connsiteY9" fmla="*/ 178507 h 636831"/>
              <a:gd name="connsiteX10" fmla="*/ 859605 w 1042761"/>
              <a:gd name="connsiteY10" fmla="*/ 220654 h 636831"/>
              <a:gd name="connsiteX11" fmla="*/ 848611 w 1042761"/>
              <a:gd name="connsiteY11" fmla="*/ 162015 h 636831"/>
              <a:gd name="connsiteX12" fmla="*/ 866935 w 1042761"/>
              <a:gd name="connsiteY12" fmla="*/ 211492 h 636831"/>
              <a:gd name="connsiteX13" fmla="*/ 890757 w 1042761"/>
              <a:gd name="connsiteY13" fmla="*/ 156518 h 636831"/>
              <a:gd name="connsiteX14" fmla="*/ 912747 w 1042761"/>
              <a:gd name="connsiteY14" fmla="*/ 222486 h 636831"/>
              <a:gd name="connsiteX15" fmla="*/ 1015365 w 1042761"/>
              <a:gd name="connsiteY15" fmla="*/ 152853 h 636831"/>
              <a:gd name="connsiteX16" fmla="*/ 766150 w 1042761"/>
              <a:gd name="connsiteY16" fmla="*/ 105209 h 636831"/>
              <a:gd name="connsiteX17" fmla="*/ 691019 w 1042761"/>
              <a:gd name="connsiteY17" fmla="*/ 321440 h 636831"/>
              <a:gd name="connsiteX18" fmla="*/ 617720 w 1042761"/>
              <a:gd name="connsiteY18" fmla="*/ 603639 h 636831"/>
              <a:gd name="connsiteX19" fmla="*/ 524264 w 1042761"/>
              <a:gd name="connsiteY19" fmla="*/ 621964 h 636831"/>
              <a:gd name="connsiteX20" fmla="*/ 450966 w 1042761"/>
              <a:gd name="connsiteY20" fmla="*/ 610969 h 636831"/>
              <a:gd name="connsiteX21" fmla="*/ 361175 w 1042761"/>
              <a:gd name="connsiteY21" fmla="*/ 321440 h 636831"/>
              <a:gd name="connsiteX22" fmla="*/ 265887 w 1042761"/>
              <a:gd name="connsiteY22" fmla="*/ 74057 h 636831"/>
              <a:gd name="connsiteX23" fmla="*/ 53321 w 1042761"/>
              <a:gd name="connsiteY23" fmla="*/ 108874 h 636831"/>
              <a:gd name="connsiteX24" fmla="*/ 45991 w 1042761"/>
              <a:gd name="connsiteY24" fmla="*/ 255471 h 636831"/>
              <a:gd name="connsiteX25" fmla="*/ 108295 w 1042761"/>
              <a:gd name="connsiteY25" fmla="*/ 233481 h 636831"/>
              <a:gd name="connsiteX26" fmla="*/ 111960 w 1042761"/>
              <a:gd name="connsiteY26" fmla="*/ 189502 h 636831"/>
              <a:gd name="connsiteX27" fmla="*/ 126619 w 1042761"/>
              <a:gd name="connsiteY27" fmla="*/ 222486 h 636831"/>
              <a:gd name="connsiteX28" fmla="*/ 179761 w 1042761"/>
              <a:gd name="connsiteY28" fmla="*/ 169345 h 636831"/>
              <a:gd name="connsiteX29" fmla="*/ 141279 w 1042761"/>
              <a:gd name="connsiteY29" fmla="*/ 235314 h 636831"/>
              <a:gd name="connsiteX30" fmla="*/ 221908 w 1042761"/>
              <a:gd name="connsiteY30" fmla="*/ 271963 h 636831"/>
              <a:gd name="connsiteX0" fmla="*/ 221908 w 1042761"/>
              <a:gd name="connsiteY0" fmla="*/ 266079 h 630947"/>
              <a:gd name="connsiteX1" fmla="*/ 5677 w 1042761"/>
              <a:gd name="connsiteY1" fmla="*/ 267911 h 630947"/>
              <a:gd name="connsiteX2" fmla="*/ 86305 w 1042761"/>
              <a:gd name="connsiteY2" fmla="*/ 11366 h 630947"/>
              <a:gd name="connsiteX3" fmla="*/ 333605 w 1042761"/>
              <a:gd name="connsiteY3" fmla="*/ 48574 h 630947"/>
              <a:gd name="connsiteX4" fmla="*/ 516508 w 1042761"/>
              <a:gd name="connsiteY4" fmla="*/ 80019 h 630947"/>
              <a:gd name="connsiteX5" fmla="*/ 670862 w 1042761"/>
              <a:gd name="connsiteY5" fmla="*/ 77335 h 630947"/>
              <a:gd name="connsiteX6" fmla="*/ 1022695 w 1042761"/>
              <a:gd name="connsiteY6" fmla="*/ 62675 h 630947"/>
              <a:gd name="connsiteX7" fmla="*/ 976883 w 1042761"/>
              <a:gd name="connsiteY7" fmla="*/ 260582 h 630947"/>
              <a:gd name="connsiteX8" fmla="*/ 788139 w 1042761"/>
              <a:gd name="connsiteY8" fmla="*/ 231262 h 630947"/>
              <a:gd name="connsiteX9" fmla="*/ 815626 w 1042761"/>
              <a:gd name="connsiteY9" fmla="*/ 214770 h 630947"/>
              <a:gd name="connsiteX10" fmla="*/ 780809 w 1042761"/>
              <a:gd name="connsiteY10" fmla="*/ 172623 h 630947"/>
              <a:gd name="connsiteX11" fmla="*/ 859605 w 1042761"/>
              <a:gd name="connsiteY11" fmla="*/ 214770 h 630947"/>
              <a:gd name="connsiteX12" fmla="*/ 848611 w 1042761"/>
              <a:gd name="connsiteY12" fmla="*/ 156131 h 630947"/>
              <a:gd name="connsiteX13" fmla="*/ 866935 w 1042761"/>
              <a:gd name="connsiteY13" fmla="*/ 205608 h 630947"/>
              <a:gd name="connsiteX14" fmla="*/ 890757 w 1042761"/>
              <a:gd name="connsiteY14" fmla="*/ 150634 h 630947"/>
              <a:gd name="connsiteX15" fmla="*/ 912747 w 1042761"/>
              <a:gd name="connsiteY15" fmla="*/ 216602 h 630947"/>
              <a:gd name="connsiteX16" fmla="*/ 1015365 w 1042761"/>
              <a:gd name="connsiteY16" fmla="*/ 146969 h 630947"/>
              <a:gd name="connsiteX17" fmla="*/ 766150 w 1042761"/>
              <a:gd name="connsiteY17" fmla="*/ 99325 h 630947"/>
              <a:gd name="connsiteX18" fmla="*/ 691019 w 1042761"/>
              <a:gd name="connsiteY18" fmla="*/ 315556 h 630947"/>
              <a:gd name="connsiteX19" fmla="*/ 617720 w 1042761"/>
              <a:gd name="connsiteY19" fmla="*/ 597755 h 630947"/>
              <a:gd name="connsiteX20" fmla="*/ 524264 w 1042761"/>
              <a:gd name="connsiteY20" fmla="*/ 616080 h 630947"/>
              <a:gd name="connsiteX21" fmla="*/ 450966 w 1042761"/>
              <a:gd name="connsiteY21" fmla="*/ 605085 h 630947"/>
              <a:gd name="connsiteX22" fmla="*/ 361175 w 1042761"/>
              <a:gd name="connsiteY22" fmla="*/ 315556 h 630947"/>
              <a:gd name="connsiteX23" fmla="*/ 265887 w 1042761"/>
              <a:gd name="connsiteY23" fmla="*/ 68173 h 630947"/>
              <a:gd name="connsiteX24" fmla="*/ 53321 w 1042761"/>
              <a:gd name="connsiteY24" fmla="*/ 102990 h 630947"/>
              <a:gd name="connsiteX25" fmla="*/ 45991 w 1042761"/>
              <a:gd name="connsiteY25" fmla="*/ 249587 h 630947"/>
              <a:gd name="connsiteX26" fmla="*/ 108295 w 1042761"/>
              <a:gd name="connsiteY26" fmla="*/ 227597 h 630947"/>
              <a:gd name="connsiteX27" fmla="*/ 111960 w 1042761"/>
              <a:gd name="connsiteY27" fmla="*/ 183618 h 630947"/>
              <a:gd name="connsiteX28" fmla="*/ 126619 w 1042761"/>
              <a:gd name="connsiteY28" fmla="*/ 216602 h 630947"/>
              <a:gd name="connsiteX29" fmla="*/ 179761 w 1042761"/>
              <a:gd name="connsiteY29" fmla="*/ 163461 h 630947"/>
              <a:gd name="connsiteX30" fmla="*/ 141279 w 1042761"/>
              <a:gd name="connsiteY30" fmla="*/ 229430 h 630947"/>
              <a:gd name="connsiteX31" fmla="*/ 221908 w 1042761"/>
              <a:gd name="connsiteY31" fmla="*/ 266079 h 630947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9317 h 634185"/>
              <a:gd name="connsiteX1" fmla="*/ 5677 w 1042761"/>
              <a:gd name="connsiteY1" fmla="*/ 271149 h 634185"/>
              <a:gd name="connsiteX2" fmla="*/ 86305 w 1042761"/>
              <a:gd name="connsiteY2" fmla="*/ 14604 h 634185"/>
              <a:gd name="connsiteX3" fmla="*/ 333605 w 1042761"/>
              <a:gd name="connsiteY3" fmla="*/ 51812 h 634185"/>
              <a:gd name="connsiteX4" fmla="*/ 517699 w 1042761"/>
              <a:gd name="connsiteY4" fmla="*/ 41585 h 634185"/>
              <a:gd name="connsiteX5" fmla="*/ 670862 w 1042761"/>
              <a:gd name="connsiteY5" fmla="*/ 80573 h 634185"/>
              <a:gd name="connsiteX6" fmla="*/ 1022695 w 1042761"/>
              <a:gd name="connsiteY6" fmla="*/ 65913 h 634185"/>
              <a:gd name="connsiteX7" fmla="*/ 976883 w 1042761"/>
              <a:gd name="connsiteY7" fmla="*/ 263820 h 634185"/>
              <a:gd name="connsiteX8" fmla="*/ 788139 w 1042761"/>
              <a:gd name="connsiteY8" fmla="*/ 234500 h 634185"/>
              <a:gd name="connsiteX9" fmla="*/ 815626 w 1042761"/>
              <a:gd name="connsiteY9" fmla="*/ 218008 h 634185"/>
              <a:gd name="connsiteX10" fmla="*/ 780809 w 1042761"/>
              <a:gd name="connsiteY10" fmla="*/ 175861 h 634185"/>
              <a:gd name="connsiteX11" fmla="*/ 859605 w 1042761"/>
              <a:gd name="connsiteY11" fmla="*/ 218008 h 634185"/>
              <a:gd name="connsiteX12" fmla="*/ 848611 w 1042761"/>
              <a:gd name="connsiteY12" fmla="*/ 159369 h 634185"/>
              <a:gd name="connsiteX13" fmla="*/ 866935 w 1042761"/>
              <a:gd name="connsiteY13" fmla="*/ 208846 h 634185"/>
              <a:gd name="connsiteX14" fmla="*/ 890757 w 1042761"/>
              <a:gd name="connsiteY14" fmla="*/ 153872 h 634185"/>
              <a:gd name="connsiteX15" fmla="*/ 912747 w 1042761"/>
              <a:gd name="connsiteY15" fmla="*/ 219840 h 634185"/>
              <a:gd name="connsiteX16" fmla="*/ 1015365 w 1042761"/>
              <a:gd name="connsiteY16" fmla="*/ 150207 h 634185"/>
              <a:gd name="connsiteX17" fmla="*/ 766150 w 1042761"/>
              <a:gd name="connsiteY17" fmla="*/ 102563 h 634185"/>
              <a:gd name="connsiteX18" fmla="*/ 691019 w 1042761"/>
              <a:gd name="connsiteY18" fmla="*/ 318794 h 634185"/>
              <a:gd name="connsiteX19" fmla="*/ 617720 w 1042761"/>
              <a:gd name="connsiteY19" fmla="*/ 600993 h 634185"/>
              <a:gd name="connsiteX20" fmla="*/ 524264 w 1042761"/>
              <a:gd name="connsiteY20" fmla="*/ 619318 h 634185"/>
              <a:gd name="connsiteX21" fmla="*/ 450966 w 1042761"/>
              <a:gd name="connsiteY21" fmla="*/ 608323 h 634185"/>
              <a:gd name="connsiteX22" fmla="*/ 361175 w 1042761"/>
              <a:gd name="connsiteY22" fmla="*/ 318794 h 634185"/>
              <a:gd name="connsiteX23" fmla="*/ 265887 w 1042761"/>
              <a:gd name="connsiteY23" fmla="*/ 71411 h 634185"/>
              <a:gd name="connsiteX24" fmla="*/ 53321 w 1042761"/>
              <a:gd name="connsiteY24" fmla="*/ 106228 h 634185"/>
              <a:gd name="connsiteX25" fmla="*/ 45991 w 1042761"/>
              <a:gd name="connsiteY25" fmla="*/ 252825 h 634185"/>
              <a:gd name="connsiteX26" fmla="*/ 108295 w 1042761"/>
              <a:gd name="connsiteY26" fmla="*/ 230835 h 634185"/>
              <a:gd name="connsiteX27" fmla="*/ 111960 w 1042761"/>
              <a:gd name="connsiteY27" fmla="*/ 186856 h 634185"/>
              <a:gd name="connsiteX28" fmla="*/ 126619 w 1042761"/>
              <a:gd name="connsiteY28" fmla="*/ 219840 h 634185"/>
              <a:gd name="connsiteX29" fmla="*/ 179761 w 1042761"/>
              <a:gd name="connsiteY29" fmla="*/ 166699 h 634185"/>
              <a:gd name="connsiteX30" fmla="*/ 141279 w 1042761"/>
              <a:gd name="connsiteY30" fmla="*/ 232668 h 634185"/>
              <a:gd name="connsiteX31" fmla="*/ 221908 w 1042761"/>
              <a:gd name="connsiteY31" fmla="*/ 269317 h 634185"/>
              <a:gd name="connsiteX0" fmla="*/ 221908 w 1042761"/>
              <a:gd name="connsiteY0" fmla="*/ 269953 h 634821"/>
              <a:gd name="connsiteX1" fmla="*/ 5677 w 1042761"/>
              <a:gd name="connsiteY1" fmla="*/ 271785 h 634821"/>
              <a:gd name="connsiteX2" fmla="*/ 86305 w 1042761"/>
              <a:gd name="connsiteY2" fmla="*/ 15240 h 634821"/>
              <a:gd name="connsiteX3" fmla="*/ 333605 w 1042761"/>
              <a:gd name="connsiteY3" fmla="*/ 52448 h 634821"/>
              <a:gd name="connsiteX4" fmla="*/ 517699 w 1042761"/>
              <a:gd name="connsiteY4" fmla="*/ 42221 h 634821"/>
              <a:gd name="connsiteX5" fmla="*/ 670862 w 1042761"/>
              <a:gd name="connsiteY5" fmla="*/ 81209 h 634821"/>
              <a:gd name="connsiteX6" fmla="*/ 1022695 w 1042761"/>
              <a:gd name="connsiteY6" fmla="*/ 66549 h 634821"/>
              <a:gd name="connsiteX7" fmla="*/ 976883 w 1042761"/>
              <a:gd name="connsiteY7" fmla="*/ 264456 h 634821"/>
              <a:gd name="connsiteX8" fmla="*/ 788139 w 1042761"/>
              <a:gd name="connsiteY8" fmla="*/ 235136 h 634821"/>
              <a:gd name="connsiteX9" fmla="*/ 815626 w 1042761"/>
              <a:gd name="connsiteY9" fmla="*/ 218644 h 634821"/>
              <a:gd name="connsiteX10" fmla="*/ 780809 w 1042761"/>
              <a:gd name="connsiteY10" fmla="*/ 176497 h 634821"/>
              <a:gd name="connsiteX11" fmla="*/ 859605 w 1042761"/>
              <a:gd name="connsiteY11" fmla="*/ 218644 h 634821"/>
              <a:gd name="connsiteX12" fmla="*/ 848611 w 1042761"/>
              <a:gd name="connsiteY12" fmla="*/ 160005 h 634821"/>
              <a:gd name="connsiteX13" fmla="*/ 866935 w 1042761"/>
              <a:gd name="connsiteY13" fmla="*/ 209482 h 634821"/>
              <a:gd name="connsiteX14" fmla="*/ 890757 w 1042761"/>
              <a:gd name="connsiteY14" fmla="*/ 154508 h 634821"/>
              <a:gd name="connsiteX15" fmla="*/ 912747 w 1042761"/>
              <a:gd name="connsiteY15" fmla="*/ 220476 h 634821"/>
              <a:gd name="connsiteX16" fmla="*/ 1015365 w 1042761"/>
              <a:gd name="connsiteY16" fmla="*/ 150843 h 634821"/>
              <a:gd name="connsiteX17" fmla="*/ 766150 w 1042761"/>
              <a:gd name="connsiteY17" fmla="*/ 103199 h 634821"/>
              <a:gd name="connsiteX18" fmla="*/ 691019 w 1042761"/>
              <a:gd name="connsiteY18" fmla="*/ 319430 h 634821"/>
              <a:gd name="connsiteX19" fmla="*/ 617720 w 1042761"/>
              <a:gd name="connsiteY19" fmla="*/ 601629 h 634821"/>
              <a:gd name="connsiteX20" fmla="*/ 524264 w 1042761"/>
              <a:gd name="connsiteY20" fmla="*/ 619954 h 634821"/>
              <a:gd name="connsiteX21" fmla="*/ 450966 w 1042761"/>
              <a:gd name="connsiteY21" fmla="*/ 608959 h 634821"/>
              <a:gd name="connsiteX22" fmla="*/ 361175 w 1042761"/>
              <a:gd name="connsiteY22" fmla="*/ 319430 h 634821"/>
              <a:gd name="connsiteX23" fmla="*/ 265887 w 1042761"/>
              <a:gd name="connsiteY23" fmla="*/ 72047 h 634821"/>
              <a:gd name="connsiteX24" fmla="*/ 53321 w 1042761"/>
              <a:gd name="connsiteY24" fmla="*/ 106864 h 634821"/>
              <a:gd name="connsiteX25" fmla="*/ 45991 w 1042761"/>
              <a:gd name="connsiteY25" fmla="*/ 253461 h 634821"/>
              <a:gd name="connsiteX26" fmla="*/ 108295 w 1042761"/>
              <a:gd name="connsiteY26" fmla="*/ 231471 h 634821"/>
              <a:gd name="connsiteX27" fmla="*/ 111960 w 1042761"/>
              <a:gd name="connsiteY27" fmla="*/ 187492 h 634821"/>
              <a:gd name="connsiteX28" fmla="*/ 126619 w 1042761"/>
              <a:gd name="connsiteY28" fmla="*/ 220476 h 634821"/>
              <a:gd name="connsiteX29" fmla="*/ 179761 w 1042761"/>
              <a:gd name="connsiteY29" fmla="*/ 167335 h 634821"/>
              <a:gd name="connsiteX30" fmla="*/ 141279 w 1042761"/>
              <a:gd name="connsiteY30" fmla="*/ 233304 h 634821"/>
              <a:gd name="connsiteX31" fmla="*/ 221908 w 1042761"/>
              <a:gd name="connsiteY31" fmla="*/ 269953 h 634821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79621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83193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83193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0502"/>
              <a:gd name="connsiteY0" fmla="*/ 268365 h 633233"/>
              <a:gd name="connsiteX1" fmla="*/ 5662 w 1040502"/>
              <a:gd name="connsiteY1" fmla="*/ 270197 h 633233"/>
              <a:gd name="connsiteX2" fmla="*/ 86290 w 1040502"/>
              <a:gd name="connsiteY2" fmla="*/ 13652 h 633233"/>
              <a:gd name="connsiteX3" fmla="*/ 332399 w 1040502"/>
              <a:gd name="connsiteY3" fmla="*/ 56813 h 633233"/>
              <a:gd name="connsiteX4" fmla="*/ 517684 w 1040502"/>
              <a:gd name="connsiteY4" fmla="*/ 40633 h 633233"/>
              <a:gd name="connsiteX5" fmla="*/ 701803 w 1040502"/>
              <a:gd name="connsiteY5" fmla="*/ 77240 h 633233"/>
              <a:gd name="connsiteX6" fmla="*/ 1022680 w 1040502"/>
              <a:gd name="connsiteY6" fmla="*/ 64961 h 633233"/>
              <a:gd name="connsiteX7" fmla="*/ 976868 w 1040502"/>
              <a:gd name="connsiteY7" fmla="*/ 262868 h 633233"/>
              <a:gd name="connsiteX8" fmla="*/ 788124 w 1040502"/>
              <a:gd name="connsiteY8" fmla="*/ 233548 h 633233"/>
              <a:gd name="connsiteX9" fmla="*/ 815611 w 1040502"/>
              <a:gd name="connsiteY9" fmla="*/ 217056 h 633233"/>
              <a:gd name="connsiteX10" fmla="*/ 780794 w 1040502"/>
              <a:gd name="connsiteY10" fmla="*/ 174909 h 633233"/>
              <a:gd name="connsiteX11" fmla="*/ 859590 w 1040502"/>
              <a:gd name="connsiteY11" fmla="*/ 217056 h 633233"/>
              <a:gd name="connsiteX12" fmla="*/ 848596 w 1040502"/>
              <a:gd name="connsiteY12" fmla="*/ 158417 h 633233"/>
              <a:gd name="connsiteX13" fmla="*/ 866920 w 1040502"/>
              <a:gd name="connsiteY13" fmla="*/ 207894 h 633233"/>
              <a:gd name="connsiteX14" fmla="*/ 890742 w 1040502"/>
              <a:gd name="connsiteY14" fmla="*/ 152920 h 633233"/>
              <a:gd name="connsiteX15" fmla="*/ 912732 w 1040502"/>
              <a:gd name="connsiteY15" fmla="*/ 218888 h 633233"/>
              <a:gd name="connsiteX16" fmla="*/ 1015350 w 1040502"/>
              <a:gd name="connsiteY16" fmla="*/ 149255 h 633233"/>
              <a:gd name="connsiteX17" fmla="*/ 766135 w 1040502"/>
              <a:gd name="connsiteY17" fmla="*/ 101611 h 633233"/>
              <a:gd name="connsiteX18" fmla="*/ 691004 w 1040502"/>
              <a:gd name="connsiteY18" fmla="*/ 317842 h 633233"/>
              <a:gd name="connsiteX19" fmla="*/ 617705 w 1040502"/>
              <a:gd name="connsiteY19" fmla="*/ 600041 h 633233"/>
              <a:gd name="connsiteX20" fmla="*/ 524249 w 1040502"/>
              <a:gd name="connsiteY20" fmla="*/ 618366 h 633233"/>
              <a:gd name="connsiteX21" fmla="*/ 450951 w 1040502"/>
              <a:gd name="connsiteY21" fmla="*/ 607371 h 633233"/>
              <a:gd name="connsiteX22" fmla="*/ 361160 w 1040502"/>
              <a:gd name="connsiteY22" fmla="*/ 317842 h 633233"/>
              <a:gd name="connsiteX23" fmla="*/ 265872 w 1040502"/>
              <a:gd name="connsiteY23" fmla="*/ 70459 h 633233"/>
              <a:gd name="connsiteX24" fmla="*/ 53306 w 1040502"/>
              <a:gd name="connsiteY24" fmla="*/ 105276 h 633233"/>
              <a:gd name="connsiteX25" fmla="*/ 45976 w 1040502"/>
              <a:gd name="connsiteY25" fmla="*/ 251873 h 633233"/>
              <a:gd name="connsiteX26" fmla="*/ 108280 w 1040502"/>
              <a:gd name="connsiteY26" fmla="*/ 229883 h 633233"/>
              <a:gd name="connsiteX27" fmla="*/ 111945 w 1040502"/>
              <a:gd name="connsiteY27" fmla="*/ 185904 h 633233"/>
              <a:gd name="connsiteX28" fmla="*/ 126604 w 1040502"/>
              <a:gd name="connsiteY28" fmla="*/ 218888 h 633233"/>
              <a:gd name="connsiteX29" fmla="*/ 179746 w 1040502"/>
              <a:gd name="connsiteY29" fmla="*/ 165747 h 633233"/>
              <a:gd name="connsiteX30" fmla="*/ 141264 w 1040502"/>
              <a:gd name="connsiteY30" fmla="*/ 231716 h 633233"/>
              <a:gd name="connsiteX31" fmla="*/ 221893 w 1040502"/>
              <a:gd name="connsiteY31" fmla="*/ 268365 h 633233"/>
              <a:gd name="connsiteX0" fmla="*/ 221272 w 1039881"/>
              <a:gd name="connsiteY0" fmla="*/ 247136 h 612004"/>
              <a:gd name="connsiteX1" fmla="*/ 5041 w 1039881"/>
              <a:gd name="connsiteY1" fmla="*/ 248968 h 612004"/>
              <a:gd name="connsiteX2" fmla="*/ 90432 w 1039881"/>
              <a:gd name="connsiteY2" fmla="*/ 11473 h 612004"/>
              <a:gd name="connsiteX3" fmla="*/ 331778 w 1039881"/>
              <a:gd name="connsiteY3" fmla="*/ 35584 h 612004"/>
              <a:gd name="connsiteX4" fmla="*/ 517063 w 1039881"/>
              <a:gd name="connsiteY4" fmla="*/ 19404 h 612004"/>
              <a:gd name="connsiteX5" fmla="*/ 701182 w 1039881"/>
              <a:gd name="connsiteY5" fmla="*/ 56011 h 612004"/>
              <a:gd name="connsiteX6" fmla="*/ 1022059 w 1039881"/>
              <a:gd name="connsiteY6" fmla="*/ 43732 h 612004"/>
              <a:gd name="connsiteX7" fmla="*/ 976247 w 1039881"/>
              <a:gd name="connsiteY7" fmla="*/ 241639 h 612004"/>
              <a:gd name="connsiteX8" fmla="*/ 787503 w 1039881"/>
              <a:gd name="connsiteY8" fmla="*/ 212319 h 612004"/>
              <a:gd name="connsiteX9" fmla="*/ 814990 w 1039881"/>
              <a:gd name="connsiteY9" fmla="*/ 195827 h 612004"/>
              <a:gd name="connsiteX10" fmla="*/ 780173 w 1039881"/>
              <a:gd name="connsiteY10" fmla="*/ 153680 h 612004"/>
              <a:gd name="connsiteX11" fmla="*/ 858969 w 1039881"/>
              <a:gd name="connsiteY11" fmla="*/ 195827 h 612004"/>
              <a:gd name="connsiteX12" fmla="*/ 847975 w 1039881"/>
              <a:gd name="connsiteY12" fmla="*/ 137188 h 612004"/>
              <a:gd name="connsiteX13" fmla="*/ 866299 w 1039881"/>
              <a:gd name="connsiteY13" fmla="*/ 186665 h 612004"/>
              <a:gd name="connsiteX14" fmla="*/ 890121 w 1039881"/>
              <a:gd name="connsiteY14" fmla="*/ 131691 h 612004"/>
              <a:gd name="connsiteX15" fmla="*/ 912111 w 1039881"/>
              <a:gd name="connsiteY15" fmla="*/ 197659 h 612004"/>
              <a:gd name="connsiteX16" fmla="*/ 1014729 w 1039881"/>
              <a:gd name="connsiteY16" fmla="*/ 128026 h 612004"/>
              <a:gd name="connsiteX17" fmla="*/ 765514 w 1039881"/>
              <a:gd name="connsiteY17" fmla="*/ 80382 h 612004"/>
              <a:gd name="connsiteX18" fmla="*/ 690383 w 1039881"/>
              <a:gd name="connsiteY18" fmla="*/ 296613 h 612004"/>
              <a:gd name="connsiteX19" fmla="*/ 617084 w 1039881"/>
              <a:gd name="connsiteY19" fmla="*/ 578812 h 612004"/>
              <a:gd name="connsiteX20" fmla="*/ 523628 w 1039881"/>
              <a:gd name="connsiteY20" fmla="*/ 597137 h 612004"/>
              <a:gd name="connsiteX21" fmla="*/ 450330 w 1039881"/>
              <a:gd name="connsiteY21" fmla="*/ 586142 h 612004"/>
              <a:gd name="connsiteX22" fmla="*/ 360539 w 1039881"/>
              <a:gd name="connsiteY22" fmla="*/ 296613 h 612004"/>
              <a:gd name="connsiteX23" fmla="*/ 265251 w 1039881"/>
              <a:gd name="connsiteY23" fmla="*/ 49230 h 612004"/>
              <a:gd name="connsiteX24" fmla="*/ 52685 w 1039881"/>
              <a:gd name="connsiteY24" fmla="*/ 84047 h 612004"/>
              <a:gd name="connsiteX25" fmla="*/ 45355 w 1039881"/>
              <a:gd name="connsiteY25" fmla="*/ 230644 h 612004"/>
              <a:gd name="connsiteX26" fmla="*/ 107659 w 1039881"/>
              <a:gd name="connsiteY26" fmla="*/ 208654 h 612004"/>
              <a:gd name="connsiteX27" fmla="*/ 111324 w 1039881"/>
              <a:gd name="connsiteY27" fmla="*/ 164675 h 612004"/>
              <a:gd name="connsiteX28" fmla="*/ 125983 w 1039881"/>
              <a:gd name="connsiteY28" fmla="*/ 197659 h 612004"/>
              <a:gd name="connsiteX29" fmla="*/ 179125 w 1039881"/>
              <a:gd name="connsiteY29" fmla="*/ 144518 h 612004"/>
              <a:gd name="connsiteX30" fmla="*/ 140643 w 1039881"/>
              <a:gd name="connsiteY30" fmla="*/ 210487 h 612004"/>
              <a:gd name="connsiteX31" fmla="*/ 221272 w 1039881"/>
              <a:gd name="connsiteY31" fmla="*/ 247136 h 612004"/>
              <a:gd name="connsiteX0" fmla="*/ 226074 w 1044683"/>
              <a:gd name="connsiteY0" fmla="*/ 255655 h 620523"/>
              <a:gd name="connsiteX1" fmla="*/ 9843 w 1044683"/>
              <a:gd name="connsiteY1" fmla="*/ 257487 h 620523"/>
              <a:gd name="connsiteX2" fmla="*/ 95234 w 1044683"/>
              <a:gd name="connsiteY2" fmla="*/ 19992 h 620523"/>
              <a:gd name="connsiteX3" fmla="*/ 336580 w 1044683"/>
              <a:gd name="connsiteY3" fmla="*/ 44103 h 620523"/>
              <a:gd name="connsiteX4" fmla="*/ 521865 w 1044683"/>
              <a:gd name="connsiteY4" fmla="*/ 27923 h 620523"/>
              <a:gd name="connsiteX5" fmla="*/ 705984 w 1044683"/>
              <a:gd name="connsiteY5" fmla="*/ 64530 h 620523"/>
              <a:gd name="connsiteX6" fmla="*/ 1026861 w 1044683"/>
              <a:gd name="connsiteY6" fmla="*/ 52251 h 620523"/>
              <a:gd name="connsiteX7" fmla="*/ 981049 w 1044683"/>
              <a:gd name="connsiteY7" fmla="*/ 250158 h 620523"/>
              <a:gd name="connsiteX8" fmla="*/ 792305 w 1044683"/>
              <a:gd name="connsiteY8" fmla="*/ 220838 h 620523"/>
              <a:gd name="connsiteX9" fmla="*/ 819792 w 1044683"/>
              <a:gd name="connsiteY9" fmla="*/ 204346 h 620523"/>
              <a:gd name="connsiteX10" fmla="*/ 784975 w 1044683"/>
              <a:gd name="connsiteY10" fmla="*/ 162199 h 620523"/>
              <a:gd name="connsiteX11" fmla="*/ 863771 w 1044683"/>
              <a:gd name="connsiteY11" fmla="*/ 204346 h 620523"/>
              <a:gd name="connsiteX12" fmla="*/ 852777 w 1044683"/>
              <a:gd name="connsiteY12" fmla="*/ 145707 h 620523"/>
              <a:gd name="connsiteX13" fmla="*/ 871101 w 1044683"/>
              <a:gd name="connsiteY13" fmla="*/ 195184 h 620523"/>
              <a:gd name="connsiteX14" fmla="*/ 894923 w 1044683"/>
              <a:gd name="connsiteY14" fmla="*/ 140210 h 620523"/>
              <a:gd name="connsiteX15" fmla="*/ 916913 w 1044683"/>
              <a:gd name="connsiteY15" fmla="*/ 206178 h 620523"/>
              <a:gd name="connsiteX16" fmla="*/ 1019531 w 1044683"/>
              <a:gd name="connsiteY16" fmla="*/ 136545 h 620523"/>
              <a:gd name="connsiteX17" fmla="*/ 770316 w 1044683"/>
              <a:gd name="connsiteY17" fmla="*/ 88901 h 620523"/>
              <a:gd name="connsiteX18" fmla="*/ 695185 w 1044683"/>
              <a:gd name="connsiteY18" fmla="*/ 305132 h 620523"/>
              <a:gd name="connsiteX19" fmla="*/ 621886 w 1044683"/>
              <a:gd name="connsiteY19" fmla="*/ 587331 h 620523"/>
              <a:gd name="connsiteX20" fmla="*/ 528430 w 1044683"/>
              <a:gd name="connsiteY20" fmla="*/ 605656 h 620523"/>
              <a:gd name="connsiteX21" fmla="*/ 455132 w 1044683"/>
              <a:gd name="connsiteY21" fmla="*/ 594661 h 620523"/>
              <a:gd name="connsiteX22" fmla="*/ 365341 w 1044683"/>
              <a:gd name="connsiteY22" fmla="*/ 305132 h 620523"/>
              <a:gd name="connsiteX23" fmla="*/ 270053 w 1044683"/>
              <a:gd name="connsiteY23" fmla="*/ 57749 h 620523"/>
              <a:gd name="connsiteX24" fmla="*/ 57487 w 1044683"/>
              <a:gd name="connsiteY24" fmla="*/ 92566 h 620523"/>
              <a:gd name="connsiteX25" fmla="*/ 50157 w 1044683"/>
              <a:gd name="connsiteY25" fmla="*/ 239163 h 620523"/>
              <a:gd name="connsiteX26" fmla="*/ 112461 w 1044683"/>
              <a:gd name="connsiteY26" fmla="*/ 217173 h 620523"/>
              <a:gd name="connsiteX27" fmla="*/ 116126 w 1044683"/>
              <a:gd name="connsiteY27" fmla="*/ 173194 h 620523"/>
              <a:gd name="connsiteX28" fmla="*/ 130785 w 1044683"/>
              <a:gd name="connsiteY28" fmla="*/ 206178 h 620523"/>
              <a:gd name="connsiteX29" fmla="*/ 183927 w 1044683"/>
              <a:gd name="connsiteY29" fmla="*/ 153037 h 620523"/>
              <a:gd name="connsiteX30" fmla="*/ 145445 w 1044683"/>
              <a:gd name="connsiteY30" fmla="*/ 219006 h 620523"/>
              <a:gd name="connsiteX31" fmla="*/ 226074 w 1044683"/>
              <a:gd name="connsiteY31" fmla="*/ 255655 h 620523"/>
              <a:gd name="connsiteX0" fmla="*/ 234937 w 1053546"/>
              <a:gd name="connsiteY0" fmla="*/ 263357 h 628225"/>
              <a:gd name="connsiteX1" fmla="*/ 18706 w 1053546"/>
              <a:gd name="connsiteY1" fmla="*/ 265189 h 628225"/>
              <a:gd name="connsiteX2" fmla="*/ 104097 w 1053546"/>
              <a:gd name="connsiteY2" fmla="*/ 27694 h 628225"/>
              <a:gd name="connsiteX3" fmla="*/ 345443 w 1053546"/>
              <a:gd name="connsiteY3" fmla="*/ 51805 h 628225"/>
              <a:gd name="connsiteX4" fmla="*/ 530728 w 1053546"/>
              <a:gd name="connsiteY4" fmla="*/ 35625 h 628225"/>
              <a:gd name="connsiteX5" fmla="*/ 714847 w 1053546"/>
              <a:gd name="connsiteY5" fmla="*/ 72232 h 628225"/>
              <a:gd name="connsiteX6" fmla="*/ 1035724 w 1053546"/>
              <a:gd name="connsiteY6" fmla="*/ 59953 h 628225"/>
              <a:gd name="connsiteX7" fmla="*/ 989912 w 1053546"/>
              <a:gd name="connsiteY7" fmla="*/ 257860 h 628225"/>
              <a:gd name="connsiteX8" fmla="*/ 801168 w 1053546"/>
              <a:gd name="connsiteY8" fmla="*/ 228540 h 628225"/>
              <a:gd name="connsiteX9" fmla="*/ 828655 w 1053546"/>
              <a:gd name="connsiteY9" fmla="*/ 212048 h 628225"/>
              <a:gd name="connsiteX10" fmla="*/ 793838 w 1053546"/>
              <a:gd name="connsiteY10" fmla="*/ 169901 h 628225"/>
              <a:gd name="connsiteX11" fmla="*/ 872634 w 1053546"/>
              <a:gd name="connsiteY11" fmla="*/ 212048 h 628225"/>
              <a:gd name="connsiteX12" fmla="*/ 861640 w 1053546"/>
              <a:gd name="connsiteY12" fmla="*/ 153409 h 628225"/>
              <a:gd name="connsiteX13" fmla="*/ 879964 w 1053546"/>
              <a:gd name="connsiteY13" fmla="*/ 202886 h 628225"/>
              <a:gd name="connsiteX14" fmla="*/ 903786 w 1053546"/>
              <a:gd name="connsiteY14" fmla="*/ 147912 h 628225"/>
              <a:gd name="connsiteX15" fmla="*/ 925776 w 1053546"/>
              <a:gd name="connsiteY15" fmla="*/ 213880 h 628225"/>
              <a:gd name="connsiteX16" fmla="*/ 1028394 w 1053546"/>
              <a:gd name="connsiteY16" fmla="*/ 144247 h 628225"/>
              <a:gd name="connsiteX17" fmla="*/ 779179 w 1053546"/>
              <a:gd name="connsiteY17" fmla="*/ 96603 h 628225"/>
              <a:gd name="connsiteX18" fmla="*/ 704048 w 1053546"/>
              <a:gd name="connsiteY18" fmla="*/ 312834 h 628225"/>
              <a:gd name="connsiteX19" fmla="*/ 630749 w 1053546"/>
              <a:gd name="connsiteY19" fmla="*/ 595033 h 628225"/>
              <a:gd name="connsiteX20" fmla="*/ 537293 w 1053546"/>
              <a:gd name="connsiteY20" fmla="*/ 613358 h 628225"/>
              <a:gd name="connsiteX21" fmla="*/ 463995 w 1053546"/>
              <a:gd name="connsiteY21" fmla="*/ 602363 h 628225"/>
              <a:gd name="connsiteX22" fmla="*/ 374204 w 1053546"/>
              <a:gd name="connsiteY22" fmla="*/ 312834 h 628225"/>
              <a:gd name="connsiteX23" fmla="*/ 278916 w 1053546"/>
              <a:gd name="connsiteY23" fmla="*/ 65451 h 628225"/>
              <a:gd name="connsiteX24" fmla="*/ 66350 w 1053546"/>
              <a:gd name="connsiteY24" fmla="*/ 100268 h 628225"/>
              <a:gd name="connsiteX25" fmla="*/ 59020 w 1053546"/>
              <a:gd name="connsiteY25" fmla="*/ 246865 h 628225"/>
              <a:gd name="connsiteX26" fmla="*/ 121324 w 1053546"/>
              <a:gd name="connsiteY26" fmla="*/ 224875 h 628225"/>
              <a:gd name="connsiteX27" fmla="*/ 124989 w 1053546"/>
              <a:gd name="connsiteY27" fmla="*/ 180896 h 628225"/>
              <a:gd name="connsiteX28" fmla="*/ 139648 w 1053546"/>
              <a:gd name="connsiteY28" fmla="*/ 213880 h 628225"/>
              <a:gd name="connsiteX29" fmla="*/ 192790 w 1053546"/>
              <a:gd name="connsiteY29" fmla="*/ 160739 h 628225"/>
              <a:gd name="connsiteX30" fmla="*/ 154308 w 1053546"/>
              <a:gd name="connsiteY30" fmla="*/ 226708 h 628225"/>
              <a:gd name="connsiteX31" fmla="*/ 234937 w 1053546"/>
              <a:gd name="connsiteY31" fmla="*/ 263357 h 628225"/>
              <a:gd name="connsiteX0" fmla="*/ 239296 w 1057905"/>
              <a:gd name="connsiteY0" fmla="*/ 265944 h 630812"/>
              <a:gd name="connsiteX1" fmla="*/ 23065 w 1057905"/>
              <a:gd name="connsiteY1" fmla="*/ 267776 h 630812"/>
              <a:gd name="connsiteX2" fmla="*/ 108456 w 1057905"/>
              <a:gd name="connsiteY2" fmla="*/ 30281 h 630812"/>
              <a:gd name="connsiteX3" fmla="*/ 349802 w 1057905"/>
              <a:gd name="connsiteY3" fmla="*/ 54392 h 630812"/>
              <a:gd name="connsiteX4" fmla="*/ 535087 w 1057905"/>
              <a:gd name="connsiteY4" fmla="*/ 38212 h 630812"/>
              <a:gd name="connsiteX5" fmla="*/ 719206 w 1057905"/>
              <a:gd name="connsiteY5" fmla="*/ 74819 h 630812"/>
              <a:gd name="connsiteX6" fmla="*/ 1040083 w 1057905"/>
              <a:gd name="connsiteY6" fmla="*/ 62540 h 630812"/>
              <a:gd name="connsiteX7" fmla="*/ 994271 w 1057905"/>
              <a:gd name="connsiteY7" fmla="*/ 260447 h 630812"/>
              <a:gd name="connsiteX8" fmla="*/ 805527 w 1057905"/>
              <a:gd name="connsiteY8" fmla="*/ 231127 h 630812"/>
              <a:gd name="connsiteX9" fmla="*/ 833014 w 1057905"/>
              <a:gd name="connsiteY9" fmla="*/ 214635 h 630812"/>
              <a:gd name="connsiteX10" fmla="*/ 798197 w 1057905"/>
              <a:gd name="connsiteY10" fmla="*/ 172488 h 630812"/>
              <a:gd name="connsiteX11" fmla="*/ 876993 w 1057905"/>
              <a:gd name="connsiteY11" fmla="*/ 214635 h 630812"/>
              <a:gd name="connsiteX12" fmla="*/ 865999 w 1057905"/>
              <a:gd name="connsiteY12" fmla="*/ 155996 h 630812"/>
              <a:gd name="connsiteX13" fmla="*/ 884323 w 1057905"/>
              <a:gd name="connsiteY13" fmla="*/ 205473 h 630812"/>
              <a:gd name="connsiteX14" fmla="*/ 908145 w 1057905"/>
              <a:gd name="connsiteY14" fmla="*/ 150499 h 630812"/>
              <a:gd name="connsiteX15" fmla="*/ 930135 w 1057905"/>
              <a:gd name="connsiteY15" fmla="*/ 216467 h 630812"/>
              <a:gd name="connsiteX16" fmla="*/ 1032753 w 1057905"/>
              <a:gd name="connsiteY16" fmla="*/ 146834 h 630812"/>
              <a:gd name="connsiteX17" fmla="*/ 783538 w 1057905"/>
              <a:gd name="connsiteY17" fmla="*/ 99190 h 630812"/>
              <a:gd name="connsiteX18" fmla="*/ 708407 w 1057905"/>
              <a:gd name="connsiteY18" fmla="*/ 315421 h 630812"/>
              <a:gd name="connsiteX19" fmla="*/ 635108 w 1057905"/>
              <a:gd name="connsiteY19" fmla="*/ 597620 h 630812"/>
              <a:gd name="connsiteX20" fmla="*/ 541652 w 1057905"/>
              <a:gd name="connsiteY20" fmla="*/ 615945 h 630812"/>
              <a:gd name="connsiteX21" fmla="*/ 468354 w 1057905"/>
              <a:gd name="connsiteY21" fmla="*/ 604950 h 630812"/>
              <a:gd name="connsiteX22" fmla="*/ 378563 w 1057905"/>
              <a:gd name="connsiteY22" fmla="*/ 315421 h 630812"/>
              <a:gd name="connsiteX23" fmla="*/ 283275 w 1057905"/>
              <a:gd name="connsiteY23" fmla="*/ 68038 h 630812"/>
              <a:gd name="connsiteX24" fmla="*/ 70709 w 1057905"/>
              <a:gd name="connsiteY24" fmla="*/ 102855 h 630812"/>
              <a:gd name="connsiteX25" fmla="*/ 63379 w 1057905"/>
              <a:gd name="connsiteY25" fmla="*/ 249452 h 630812"/>
              <a:gd name="connsiteX26" fmla="*/ 125683 w 1057905"/>
              <a:gd name="connsiteY26" fmla="*/ 227462 h 630812"/>
              <a:gd name="connsiteX27" fmla="*/ 129348 w 1057905"/>
              <a:gd name="connsiteY27" fmla="*/ 183483 h 630812"/>
              <a:gd name="connsiteX28" fmla="*/ 144007 w 1057905"/>
              <a:gd name="connsiteY28" fmla="*/ 216467 h 630812"/>
              <a:gd name="connsiteX29" fmla="*/ 197149 w 1057905"/>
              <a:gd name="connsiteY29" fmla="*/ 163326 h 630812"/>
              <a:gd name="connsiteX30" fmla="*/ 158667 w 1057905"/>
              <a:gd name="connsiteY30" fmla="*/ 229295 h 630812"/>
              <a:gd name="connsiteX31" fmla="*/ 239296 w 1057905"/>
              <a:gd name="connsiteY31" fmla="*/ 265944 h 630812"/>
              <a:gd name="connsiteX0" fmla="*/ 239296 w 1057905"/>
              <a:gd name="connsiteY0" fmla="*/ 273608 h 638476"/>
              <a:gd name="connsiteX1" fmla="*/ 23065 w 1057905"/>
              <a:gd name="connsiteY1" fmla="*/ 275440 h 638476"/>
              <a:gd name="connsiteX2" fmla="*/ 108456 w 1057905"/>
              <a:gd name="connsiteY2" fmla="*/ 37945 h 638476"/>
              <a:gd name="connsiteX3" fmla="*/ 349802 w 1057905"/>
              <a:gd name="connsiteY3" fmla="*/ 62056 h 638476"/>
              <a:gd name="connsiteX4" fmla="*/ 535087 w 1057905"/>
              <a:gd name="connsiteY4" fmla="*/ 45876 h 638476"/>
              <a:gd name="connsiteX5" fmla="*/ 719206 w 1057905"/>
              <a:gd name="connsiteY5" fmla="*/ 82483 h 638476"/>
              <a:gd name="connsiteX6" fmla="*/ 1040083 w 1057905"/>
              <a:gd name="connsiteY6" fmla="*/ 70204 h 638476"/>
              <a:gd name="connsiteX7" fmla="*/ 994271 w 1057905"/>
              <a:gd name="connsiteY7" fmla="*/ 268111 h 638476"/>
              <a:gd name="connsiteX8" fmla="*/ 805527 w 1057905"/>
              <a:gd name="connsiteY8" fmla="*/ 238791 h 638476"/>
              <a:gd name="connsiteX9" fmla="*/ 833014 w 1057905"/>
              <a:gd name="connsiteY9" fmla="*/ 222299 h 638476"/>
              <a:gd name="connsiteX10" fmla="*/ 798197 w 1057905"/>
              <a:gd name="connsiteY10" fmla="*/ 180152 h 638476"/>
              <a:gd name="connsiteX11" fmla="*/ 876993 w 1057905"/>
              <a:gd name="connsiteY11" fmla="*/ 222299 h 638476"/>
              <a:gd name="connsiteX12" fmla="*/ 865999 w 1057905"/>
              <a:gd name="connsiteY12" fmla="*/ 163660 h 638476"/>
              <a:gd name="connsiteX13" fmla="*/ 884323 w 1057905"/>
              <a:gd name="connsiteY13" fmla="*/ 213137 h 638476"/>
              <a:gd name="connsiteX14" fmla="*/ 908145 w 1057905"/>
              <a:gd name="connsiteY14" fmla="*/ 158163 h 638476"/>
              <a:gd name="connsiteX15" fmla="*/ 930135 w 1057905"/>
              <a:gd name="connsiteY15" fmla="*/ 224131 h 638476"/>
              <a:gd name="connsiteX16" fmla="*/ 1032753 w 1057905"/>
              <a:gd name="connsiteY16" fmla="*/ 154498 h 638476"/>
              <a:gd name="connsiteX17" fmla="*/ 783538 w 1057905"/>
              <a:gd name="connsiteY17" fmla="*/ 106854 h 638476"/>
              <a:gd name="connsiteX18" fmla="*/ 708407 w 1057905"/>
              <a:gd name="connsiteY18" fmla="*/ 323085 h 638476"/>
              <a:gd name="connsiteX19" fmla="*/ 635108 w 1057905"/>
              <a:gd name="connsiteY19" fmla="*/ 605284 h 638476"/>
              <a:gd name="connsiteX20" fmla="*/ 541652 w 1057905"/>
              <a:gd name="connsiteY20" fmla="*/ 623609 h 638476"/>
              <a:gd name="connsiteX21" fmla="*/ 468354 w 1057905"/>
              <a:gd name="connsiteY21" fmla="*/ 612614 h 638476"/>
              <a:gd name="connsiteX22" fmla="*/ 378563 w 1057905"/>
              <a:gd name="connsiteY22" fmla="*/ 323085 h 638476"/>
              <a:gd name="connsiteX23" fmla="*/ 283275 w 1057905"/>
              <a:gd name="connsiteY23" fmla="*/ 75702 h 638476"/>
              <a:gd name="connsiteX24" fmla="*/ 70709 w 1057905"/>
              <a:gd name="connsiteY24" fmla="*/ 110519 h 638476"/>
              <a:gd name="connsiteX25" fmla="*/ 63379 w 1057905"/>
              <a:gd name="connsiteY25" fmla="*/ 257116 h 638476"/>
              <a:gd name="connsiteX26" fmla="*/ 125683 w 1057905"/>
              <a:gd name="connsiteY26" fmla="*/ 235126 h 638476"/>
              <a:gd name="connsiteX27" fmla="*/ 129348 w 1057905"/>
              <a:gd name="connsiteY27" fmla="*/ 191147 h 638476"/>
              <a:gd name="connsiteX28" fmla="*/ 144007 w 1057905"/>
              <a:gd name="connsiteY28" fmla="*/ 224131 h 638476"/>
              <a:gd name="connsiteX29" fmla="*/ 197149 w 1057905"/>
              <a:gd name="connsiteY29" fmla="*/ 170990 h 638476"/>
              <a:gd name="connsiteX30" fmla="*/ 158667 w 1057905"/>
              <a:gd name="connsiteY30" fmla="*/ 236959 h 638476"/>
              <a:gd name="connsiteX31" fmla="*/ 239296 w 1057905"/>
              <a:gd name="connsiteY31" fmla="*/ 273608 h 638476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94808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52763 w 1049992"/>
              <a:gd name="connsiteY28" fmla="*/ 219117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67870 w 1049992"/>
              <a:gd name="connsiteY27" fmla="*/ 181372 h 631081"/>
              <a:gd name="connsiteX28" fmla="*/ 152763 w 1049992"/>
              <a:gd name="connsiteY28" fmla="*/ 219117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475"/>
              <a:gd name="connsiteY0" fmla="*/ 266213 h 631081"/>
              <a:gd name="connsiteX1" fmla="*/ 15152 w 1049475"/>
              <a:gd name="connsiteY1" fmla="*/ 268045 h 631081"/>
              <a:gd name="connsiteX2" fmla="*/ 100543 w 1049475"/>
              <a:gd name="connsiteY2" fmla="*/ 30550 h 631081"/>
              <a:gd name="connsiteX3" fmla="*/ 341889 w 1049475"/>
              <a:gd name="connsiteY3" fmla="*/ 54661 h 631081"/>
              <a:gd name="connsiteX4" fmla="*/ 527174 w 1049475"/>
              <a:gd name="connsiteY4" fmla="*/ 38481 h 631081"/>
              <a:gd name="connsiteX5" fmla="*/ 718436 w 1049475"/>
              <a:gd name="connsiteY5" fmla="*/ 71516 h 631081"/>
              <a:gd name="connsiteX6" fmla="*/ 1032170 w 1049475"/>
              <a:gd name="connsiteY6" fmla="*/ 62809 h 631081"/>
              <a:gd name="connsiteX7" fmla="*/ 986358 w 1049475"/>
              <a:gd name="connsiteY7" fmla="*/ 260716 h 631081"/>
              <a:gd name="connsiteX8" fmla="*/ 797614 w 1049475"/>
              <a:gd name="connsiteY8" fmla="*/ 231396 h 631081"/>
              <a:gd name="connsiteX9" fmla="*/ 825101 w 1049475"/>
              <a:gd name="connsiteY9" fmla="*/ 214904 h 631081"/>
              <a:gd name="connsiteX10" fmla="*/ 790284 w 1049475"/>
              <a:gd name="connsiteY10" fmla="*/ 172757 h 631081"/>
              <a:gd name="connsiteX11" fmla="*/ 869080 w 1049475"/>
              <a:gd name="connsiteY11" fmla="*/ 214904 h 631081"/>
              <a:gd name="connsiteX12" fmla="*/ 858086 w 1049475"/>
              <a:gd name="connsiteY12" fmla="*/ 156265 h 631081"/>
              <a:gd name="connsiteX13" fmla="*/ 876410 w 1049475"/>
              <a:gd name="connsiteY13" fmla="*/ 205742 h 631081"/>
              <a:gd name="connsiteX14" fmla="*/ 900232 w 1049475"/>
              <a:gd name="connsiteY14" fmla="*/ 150768 h 631081"/>
              <a:gd name="connsiteX15" fmla="*/ 922222 w 1049475"/>
              <a:gd name="connsiteY15" fmla="*/ 216736 h 631081"/>
              <a:gd name="connsiteX16" fmla="*/ 1024840 w 1049475"/>
              <a:gd name="connsiteY16" fmla="*/ 147103 h 631081"/>
              <a:gd name="connsiteX17" fmla="*/ 775625 w 1049475"/>
              <a:gd name="connsiteY17" fmla="*/ 99459 h 631081"/>
              <a:gd name="connsiteX18" fmla="*/ 700494 w 1049475"/>
              <a:gd name="connsiteY18" fmla="*/ 315690 h 631081"/>
              <a:gd name="connsiteX19" fmla="*/ 627195 w 1049475"/>
              <a:gd name="connsiteY19" fmla="*/ 597889 h 631081"/>
              <a:gd name="connsiteX20" fmla="*/ 533739 w 1049475"/>
              <a:gd name="connsiteY20" fmla="*/ 616214 h 631081"/>
              <a:gd name="connsiteX21" fmla="*/ 460441 w 1049475"/>
              <a:gd name="connsiteY21" fmla="*/ 605219 h 631081"/>
              <a:gd name="connsiteX22" fmla="*/ 370650 w 1049475"/>
              <a:gd name="connsiteY22" fmla="*/ 315690 h 631081"/>
              <a:gd name="connsiteX23" fmla="*/ 252741 w 1049475"/>
              <a:gd name="connsiteY23" fmla="*/ 57591 h 631081"/>
              <a:gd name="connsiteX24" fmla="*/ 62796 w 1049475"/>
              <a:gd name="connsiteY24" fmla="*/ 103124 h 631081"/>
              <a:gd name="connsiteX25" fmla="*/ 62610 w 1049475"/>
              <a:gd name="connsiteY25" fmla="*/ 244959 h 631081"/>
              <a:gd name="connsiteX26" fmla="*/ 117770 w 1049475"/>
              <a:gd name="connsiteY26" fmla="*/ 227731 h 631081"/>
              <a:gd name="connsiteX27" fmla="*/ 167870 w 1049475"/>
              <a:gd name="connsiteY27" fmla="*/ 181372 h 631081"/>
              <a:gd name="connsiteX28" fmla="*/ 152763 w 1049475"/>
              <a:gd name="connsiteY28" fmla="*/ 219117 h 631081"/>
              <a:gd name="connsiteX29" fmla="*/ 210667 w 1049475"/>
              <a:gd name="connsiteY29" fmla="*/ 200504 h 631081"/>
              <a:gd name="connsiteX30" fmla="*/ 182902 w 1049475"/>
              <a:gd name="connsiteY30" fmla="*/ 247423 h 631081"/>
              <a:gd name="connsiteX31" fmla="*/ 231383 w 1049475"/>
              <a:gd name="connsiteY31" fmla="*/ 266213 h 631081"/>
              <a:gd name="connsiteX0" fmla="*/ 231383 w 1048959"/>
              <a:gd name="connsiteY0" fmla="*/ 266213 h 631081"/>
              <a:gd name="connsiteX1" fmla="*/ 15152 w 1048959"/>
              <a:gd name="connsiteY1" fmla="*/ 268045 h 631081"/>
              <a:gd name="connsiteX2" fmla="*/ 100543 w 1048959"/>
              <a:gd name="connsiteY2" fmla="*/ 30550 h 631081"/>
              <a:gd name="connsiteX3" fmla="*/ 341889 w 1048959"/>
              <a:gd name="connsiteY3" fmla="*/ 54661 h 631081"/>
              <a:gd name="connsiteX4" fmla="*/ 527174 w 1048959"/>
              <a:gd name="connsiteY4" fmla="*/ 38481 h 631081"/>
              <a:gd name="connsiteX5" fmla="*/ 725580 w 1048959"/>
              <a:gd name="connsiteY5" fmla="*/ 71516 h 631081"/>
              <a:gd name="connsiteX6" fmla="*/ 1032170 w 1048959"/>
              <a:gd name="connsiteY6" fmla="*/ 62809 h 631081"/>
              <a:gd name="connsiteX7" fmla="*/ 986358 w 1048959"/>
              <a:gd name="connsiteY7" fmla="*/ 260716 h 631081"/>
              <a:gd name="connsiteX8" fmla="*/ 797614 w 1048959"/>
              <a:gd name="connsiteY8" fmla="*/ 231396 h 631081"/>
              <a:gd name="connsiteX9" fmla="*/ 825101 w 1048959"/>
              <a:gd name="connsiteY9" fmla="*/ 214904 h 631081"/>
              <a:gd name="connsiteX10" fmla="*/ 790284 w 1048959"/>
              <a:gd name="connsiteY10" fmla="*/ 172757 h 631081"/>
              <a:gd name="connsiteX11" fmla="*/ 869080 w 1048959"/>
              <a:gd name="connsiteY11" fmla="*/ 214904 h 631081"/>
              <a:gd name="connsiteX12" fmla="*/ 858086 w 1048959"/>
              <a:gd name="connsiteY12" fmla="*/ 156265 h 631081"/>
              <a:gd name="connsiteX13" fmla="*/ 876410 w 1048959"/>
              <a:gd name="connsiteY13" fmla="*/ 205742 h 631081"/>
              <a:gd name="connsiteX14" fmla="*/ 900232 w 1048959"/>
              <a:gd name="connsiteY14" fmla="*/ 150768 h 631081"/>
              <a:gd name="connsiteX15" fmla="*/ 922222 w 1048959"/>
              <a:gd name="connsiteY15" fmla="*/ 216736 h 631081"/>
              <a:gd name="connsiteX16" fmla="*/ 1024840 w 1048959"/>
              <a:gd name="connsiteY16" fmla="*/ 147103 h 631081"/>
              <a:gd name="connsiteX17" fmla="*/ 775625 w 1048959"/>
              <a:gd name="connsiteY17" fmla="*/ 99459 h 631081"/>
              <a:gd name="connsiteX18" fmla="*/ 700494 w 1048959"/>
              <a:gd name="connsiteY18" fmla="*/ 315690 h 631081"/>
              <a:gd name="connsiteX19" fmla="*/ 627195 w 1048959"/>
              <a:gd name="connsiteY19" fmla="*/ 597889 h 631081"/>
              <a:gd name="connsiteX20" fmla="*/ 533739 w 1048959"/>
              <a:gd name="connsiteY20" fmla="*/ 616214 h 631081"/>
              <a:gd name="connsiteX21" fmla="*/ 460441 w 1048959"/>
              <a:gd name="connsiteY21" fmla="*/ 605219 h 631081"/>
              <a:gd name="connsiteX22" fmla="*/ 370650 w 1048959"/>
              <a:gd name="connsiteY22" fmla="*/ 315690 h 631081"/>
              <a:gd name="connsiteX23" fmla="*/ 252741 w 1048959"/>
              <a:gd name="connsiteY23" fmla="*/ 57591 h 631081"/>
              <a:gd name="connsiteX24" fmla="*/ 62796 w 1048959"/>
              <a:gd name="connsiteY24" fmla="*/ 103124 h 631081"/>
              <a:gd name="connsiteX25" fmla="*/ 62610 w 1048959"/>
              <a:gd name="connsiteY25" fmla="*/ 244959 h 631081"/>
              <a:gd name="connsiteX26" fmla="*/ 117770 w 1048959"/>
              <a:gd name="connsiteY26" fmla="*/ 227731 h 631081"/>
              <a:gd name="connsiteX27" fmla="*/ 167870 w 1048959"/>
              <a:gd name="connsiteY27" fmla="*/ 181372 h 631081"/>
              <a:gd name="connsiteX28" fmla="*/ 152763 w 1048959"/>
              <a:gd name="connsiteY28" fmla="*/ 219117 h 631081"/>
              <a:gd name="connsiteX29" fmla="*/ 210667 w 1048959"/>
              <a:gd name="connsiteY29" fmla="*/ 200504 h 631081"/>
              <a:gd name="connsiteX30" fmla="*/ 182902 w 1048959"/>
              <a:gd name="connsiteY30" fmla="*/ 247423 h 631081"/>
              <a:gd name="connsiteX31" fmla="*/ 231383 w 1048959"/>
              <a:gd name="connsiteY31" fmla="*/ 266213 h 631081"/>
              <a:gd name="connsiteX0" fmla="*/ 231383 w 1048959"/>
              <a:gd name="connsiteY0" fmla="*/ 258630 h 623498"/>
              <a:gd name="connsiteX1" fmla="*/ 15152 w 1048959"/>
              <a:gd name="connsiteY1" fmla="*/ 260462 h 623498"/>
              <a:gd name="connsiteX2" fmla="*/ 100543 w 1048959"/>
              <a:gd name="connsiteY2" fmla="*/ 22967 h 623498"/>
              <a:gd name="connsiteX3" fmla="*/ 341889 w 1048959"/>
              <a:gd name="connsiteY3" fmla="*/ 47078 h 623498"/>
              <a:gd name="connsiteX4" fmla="*/ 536699 w 1048959"/>
              <a:gd name="connsiteY4" fmla="*/ 27326 h 623498"/>
              <a:gd name="connsiteX5" fmla="*/ 725580 w 1048959"/>
              <a:gd name="connsiteY5" fmla="*/ 63933 h 623498"/>
              <a:gd name="connsiteX6" fmla="*/ 1032170 w 1048959"/>
              <a:gd name="connsiteY6" fmla="*/ 55226 h 623498"/>
              <a:gd name="connsiteX7" fmla="*/ 986358 w 1048959"/>
              <a:gd name="connsiteY7" fmla="*/ 253133 h 623498"/>
              <a:gd name="connsiteX8" fmla="*/ 797614 w 1048959"/>
              <a:gd name="connsiteY8" fmla="*/ 223813 h 623498"/>
              <a:gd name="connsiteX9" fmla="*/ 825101 w 1048959"/>
              <a:gd name="connsiteY9" fmla="*/ 207321 h 623498"/>
              <a:gd name="connsiteX10" fmla="*/ 790284 w 1048959"/>
              <a:gd name="connsiteY10" fmla="*/ 165174 h 623498"/>
              <a:gd name="connsiteX11" fmla="*/ 869080 w 1048959"/>
              <a:gd name="connsiteY11" fmla="*/ 207321 h 623498"/>
              <a:gd name="connsiteX12" fmla="*/ 858086 w 1048959"/>
              <a:gd name="connsiteY12" fmla="*/ 148682 h 623498"/>
              <a:gd name="connsiteX13" fmla="*/ 876410 w 1048959"/>
              <a:gd name="connsiteY13" fmla="*/ 198159 h 623498"/>
              <a:gd name="connsiteX14" fmla="*/ 900232 w 1048959"/>
              <a:gd name="connsiteY14" fmla="*/ 143185 h 623498"/>
              <a:gd name="connsiteX15" fmla="*/ 922222 w 1048959"/>
              <a:gd name="connsiteY15" fmla="*/ 209153 h 623498"/>
              <a:gd name="connsiteX16" fmla="*/ 1024840 w 1048959"/>
              <a:gd name="connsiteY16" fmla="*/ 139520 h 623498"/>
              <a:gd name="connsiteX17" fmla="*/ 775625 w 1048959"/>
              <a:gd name="connsiteY17" fmla="*/ 91876 h 623498"/>
              <a:gd name="connsiteX18" fmla="*/ 700494 w 1048959"/>
              <a:gd name="connsiteY18" fmla="*/ 308107 h 623498"/>
              <a:gd name="connsiteX19" fmla="*/ 627195 w 1048959"/>
              <a:gd name="connsiteY19" fmla="*/ 590306 h 623498"/>
              <a:gd name="connsiteX20" fmla="*/ 533739 w 1048959"/>
              <a:gd name="connsiteY20" fmla="*/ 608631 h 623498"/>
              <a:gd name="connsiteX21" fmla="*/ 460441 w 1048959"/>
              <a:gd name="connsiteY21" fmla="*/ 597636 h 623498"/>
              <a:gd name="connsiteX22" fmla="*/ 370650 w 1048959"/>
              <a:gd name="connsiteY22" fmla="*/ 308107 h 623498"/>
              <a:gd name="connsiteX23" fmla="*/ 252741 w 1048959"/>
              <a:gd name="connsiteY23" fmla="*/ 50008 h 623498"/>
              <a:gd name="connsiteX24" fmla="*/ 62796 w 1048959"/>
              <a:gd name="connsiteY24" fmla="*/ 95541 h 623498"/>
              <a:gd name="connsiteX25" fmla="*/ 62610 w 1048959"/>
              <a:gd name="connsiteY25" fmla="*/ 237376 h 623498"/>
              <a:gd name="connsiteX26" fmla="*/ 117770 w 1048959"/>
              <a:gd name="connsiteY26" fmla="*/ 220148 h 623498"/>
              <a:gd name="connsiteX27" fmla="*/ 167870 w 1048959"/>
              <a:gd name="connsiteY27" fmla="*/ 173789 h 623498"/>
              <a:gd name="connsiteX28" fmla="*/ 152763 w 1048959"/>
              <a:gd name="connsiteY28" fmla="*/ 211534 h 623498"/>
              <a:gd name="connsiteX29" fmla="*/ 210667 w 1048959"/>
              <a:gd name="connsiteY29" fmla="*/ 192921 h 623498"/>
              <a:gd name="connsiteX30" fmla="*/ 182902 w 1048959"/>
              <a:gd name="connsiteY30" fmla="*/ 239840 h 623498"/>
              <a:gd name="connsiteX31" fmla="*/ 231383 w 1048959"/>
              <a:gd name="connsiteY31" fmla="*/ 258630 h 623498"/>
              <a:gd name="connsiteX0" fmla="*/ 231383 w 1048959"/>
              <a:gd name="connsiteY0" fmla="*/ 258817 h 623685"/>
              <a:gd name="connsiteX1" fmla="*/ 15152 w 1048959"/>
              <a:gd name="connsiteY1" fmla="*/ 260649 h 623685"/>
              <a:gd name="connsiteX2" fmla="*/ 100543 w 1048959"/>
              <a:gd name="connsiteY2" fmla="*/ 23154 h 623685"/>
              <a:gd name="connsiteX3" fmla="*/ 341889 w 1048959"/>
              <a:gd name="connsiteY3" fmla="*/ 47265 h 623685"/>
              <a:gd name="connsiteX4" fmla="*/ 533127 w 1048959"/>
              <a:gd name="connsiteY4" fmla="*/ 34656 h 623685"/>
              <a:gd name="connsiteX5" fmla="*/ 725580 w 1048959"/>
              <a:gd name="connsiteY5" fmla="*/ 64120 h 623685"/>
              <a:gd name="connsiteX6" fmla="*/ 1032170 w 1048959"/>
              <a:gd name="connsiteY6" fmla="*/ 55413 h 623685"/>
              <a:gd name="connsiteX7" fmla="*/ 986358 w 1048959"/>
              <a:gd name="connsiteY7" fmla="*/ 253320 h 623685"/>
              <a:gd name="connsiteX8" fmla="*/ 797614 w 1048959"/>
              <a:gd name="connsiteY8" fmla="*/ 224000 h 623685"/>
              <a:gd name="connsiteX9" fmla="*/ 825101 w 1048959"/>
              <a:gd name="connsiteY9" fmla="*/ 207508 h 623685"/>
              <a:gd name="connsiteX10" fmla="*/ 790284 w 1048959"/>
              <a:gd name="connsiteY10" fmla="*/ 165361 h 623685"/>
              <a:gd name="connsiteX11" fmla="*/ 869080 w 1048959"/>
              <a:gd name="connsiteY11" fmla="*/ 207508 h 623685"/>
              <a:gd name="connsiteX12" fmla="*/ 858086 w 1048959"/>
              <a:gd name="connsiteY12" fmla="*/ 148869 h 623685"/>
              <a:gd name="connsiteX13" fmla="*/ 876410 w 1048959"/>
              <a:gd name="connsiteY13" fmla="*/ 198346 h 623685"/>
              <a:gd name="connsiteX14" fmla="*/ 900232 w 1048959"/>
              <a:gd name="connsiteY14" fmla="*/ 143372 h 623685"/>
              <a:gd name="connsiteX15" fmla="*/ 922222 w 1048959"/>
              <a:gd name="connsiteY15" fmla="*/ 209340 h 623685"/>
              <a:gd name="connsiteX16" fmla="*/ 1024840 w 1048959"/>
              <a:gd name="connsiteY16" fmla="*/ 139707 h 623685"/>
              <a:gd name="connsiteX17" fmla="*/ 775625 w 1048959"/>
              <a:gd name="connsiteY17" fmla="*/ 92063 h 623685"/>
              <a:gd name="connsiteX18" fmla="*/ 700494 w 1048959"/>
              <a:gd name="connsiteY18" fmla="*/ 308294 h 623685"/>
              <a:gd name="connsiteX19" fmla="*/ 627195 w 1048959"/>
              <a:gd name="connsiteY19" fmla="*/ 590493 h 623685"/>
              <a:gd name="connsiteX20" fmla="*/ 533739 w 1048959"/>
              <a:gd name="connsiteY20" fmla="*/ 608818 h 623685"/>
              <a:gd name="connsiteX21" fmla="*/ 460441 w 1048959"/>
              <a:gd name="connsiteY21" fmla="*/ 597823 h 623685"/>
              <a:gd name="connsiteX22" fmla="*/ 370650 w 1048959"/>
              <a:gd name="connsiteY22" fmla="*/ 308294 h 623685"/>
              <a:gd name="connsiteX23" fmla="*/ 252741 w 1048959"/>
              <a:gd name="connsiteY23" fmla="*/ 50195 h 623685"/>
              <a:gd name="connsiteX24" fmla="*/ 62796 w 1048959"/>
              <a:gd name="connsiteY24" fmla="*/ 95728 h 623685"/>
              <a:gd name="connsiteX25" fmla="*/ 62610 w 1048959"/>
              <a:gd name="connsiteY25" fmla="*/ 237563 h 623685"/>
              <a:gd name="connsiteX26" fmla="*/ 117770 w 1048959"/>
              <a:gd name="connsiteY26" fmla="*/ 220335 h 623685"/>
              <a:gd name="connsiteX27" fmla="*/ 167870 w 1048959"/>
              <a:gd name="connsiteY27" fmla="*/ 173976 h 623685"/>
              <a:gd name="connsiteX28" fmla="*/ 152763 w 1048959"/>
              <a:gd name="connsiteY28" fmla="*/ 211721 h 623685"/>
              <a:gd name="connsiteX29" fmla="*/ 210667 w 1048959"/>
              <a:gd name="connsiteY29" fmla="*/ 193108 h 623685"/>
              <a:gd name="connsiteX30" fmla="*/ 182902 w 1048959"/>
              <a:gd name="connsiteY30" fmla="*/ 240027 h 623685"/>
              <a:gd name="connsiteX31" fmla="*/ 231383 w 1048959"/>
              <a:gd name="connsiteY31" fmla="*/ 258817 h 623685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61968"/>
              <a:gd name="connsiteY0" fmla="*/ 266936 h 631804"/>
              <a:gd name="connsiteX1" fmla="*/ 15152 w 1061968"/>
              <a:gd name="connsiteY1" fmla="*/ 268768 h 631804"/>
              <a:gd name="connsiteX2" fmla="*/ 100543 w 1061968"/>
              <a:gd name="connsiteY2" fmla="*/ 31273 h 631804"/>
              <a:gd name="connsiteX3" fmla="*/ 341889 w 1061968"/>
              <a:gd name="connsiteY3" fmla="*/ 55384 h 631804"/>
              <a:gd name="connsiteX4" fmla="*/ 533127 w 1061968"/>
              <a:gd name="connsiteY4" fmla="*/ 42775 h 631804"/>
              <a:gd name="connsiteX5" fmla="*/ 725580 w 1061968"/>
              <a:gd name="connsiteY5" fmla="*/ 72239 h 631804"/>
              <a:gd name="connsiteX6" fmla="*/ 1032170 w 1061968"/>
              <a:gd name="connsiteY6" fmla="*/ 63532 h 631804"/>
              <a:gd name="connsiteX7" fmla="*/ 986358 w 1061968"/>
              <a:gd name="connsiteY7" fmla="*/ 261439 h 631804"/>
              <a:gd name="connsiteX8" fmla="*/ 797614 w 1061968"/>
              <a:gd name="connsiteY8" fmla="*/ 232119 h 631804"/>
              <a:gd name="connsiteX9" fmla="*/ 825101 w 1061968"/>
              <a:gd name="connsiteY9" fmla="*/ 215627 h 631804"/>
              <a:gd name="connsiteX10" fmla="*/ 790284 w 1061968"/>
              <a:gd name="connsiteY10" fmla="*/ 173480 h 631804"/>
              <a:gd name="connsiteX11" fmla="*/ 869080 w 1061968"/>
              <a:gd name="connsiteY11" fmla="*/ 215627 h 631804"/>
              <a:gd name="connsiteX12" fmla="*/ 858086 w 1061968"/>
              <a:gd name="connsiteY12" fmla="*/ 156988 h 631804"/>
              <a:gd name="connsiteX13" fmla="*/ 876410 w 1061968"/>
              <a:gd name="connsiteY13" fmla="*/ 206465 h 631804"/>
              <a:gd name="connsiteX14" fmla="*/ 900232 w 1061968"/>
              <a:gd name="connsiteY14" fmla="*/ 151491 h 631804"/>
              <a:gd name="connsiteX15" fmla="*/ 922222 w 1061968"/>
              <a:gd name="connsiteY15" fmla="*/ 217459 h 631804"/>
              <a:gd name="connsiteX16" fmla="*/ 1024840 w 1061968"/>
              <a:gd name="connsiteY16" fmla="*/ 147826 h 631804"/>
              <a:gd name="connsiteX17" fmla="*/ 775625 w 1061968"/>
              <a:gd name="connsiteY17" fmla="*/ 100182 h 631804"/>
              <a:gd name="connsiteX18" fmla="*/ 700494 w 1061968"/>
              <a:gd name="connsiteY18" fmla="*/ 316413 h 631804"/>
              <a:gd name="connsiteX19" fmla="*/ 627195 w 1061968"/>
              <a:gd name="connsiteY19" fmla="*/ 598612 h 631804"/>
              <a:gd name="connsiteX20" fmla="*/ 533739 w 1061968"/>
              <a:gd name="connsiteY20" fmla="*/ 616937 h 631804"/>
              <a:gd name="connsiteX21" fmla="*/ 460441 w 1061968"/>
              <a:gd name="connsiteY21" fmla="*/ 605942 h 631804"/>
              <a:gd name="connsiteX22" fmla="*/ 370650 w 1061968"/>
              <a:gd name="connsiteY22" fmla="*/ 316413 h 631804"/>
              <a:gd name="connsiteX23" fmla="*/ 252741 w 1061968"/>
              <a:gd name="connsiteY23" fmla="*/ 58314 h 631804"/>
              <a:gd name="connsiteX24" fmla="*/ 62796 w 1061968"/>
              <a:gd name="connsiteY24" fmla="*/ 103847 h 631804"/>
              <a:gd name="connsiteX25" fmla="*/ 62610 w 1061968"/>
              <a:gd name="connsiteY25" fmla="*/ 245682 h 631804"/>
              <a:gd name="connsiteX26" fmla="*/ 117770 w 1061968"/>
              <a:gd name="connsiteY26" fmla="*/ 228454 h 631804"/>
              <a:gd name="connsiteX27" fmla="*/ 167870 w 1061968"/>
              <a:gd name="connsiteY27" fmla="*/ 182095 h 631804"/>
              <a:gd name="connsiteX28" fmla="*/ 152763 w 1061968"/>
              <a:gd name="connsiteY28" fmla="*/ 219840 h 631804"/>
              <a:gd name="connsiteX29" fmla="*/ 210667 w 1061968"/>
              <a:gd name="connsiteY29" fmla="*/ 201227 h 631804"/>
              <a:gd name="connsiteX30" fmla="*/ 182902 w 1061968"/>
              <a:gd name="connsiteY30" fmla="*/ 248146 h 631804"/>
              <a:gd name="connsiteX31" fmla="*/ 231383 w 1061968"/>
              <a:gd name="connsiteY31" fmla="*/ 266936 h 631804"/>
              <a:gd name="connsiteX0" fmla="*/ 231383 w 1043950"/>
              <a:gd name="connsiteY0" fmla="*/ 266936 h 631804"/>
              <a:gd name="connsiteX1" fmla="*/ 15152 w 1043950"/>
              <a:gd name="connsiteY1" fmla="*/ 268768 h 631804"/>
              <a:gd name="connsiteX2" fmla="*/ 100543 w 1043950"/>
              <a:gd name="connsiteY2" fmla="*/ 31273 h 631804"/>
              <a:gd name="connsiteX3" fmla="*/ 341889 w 1043950"/>
              <a:gd name="connsiteY3" fmla="*/ 55384 h 631804"/>
              <a:gd name="connsiteX4" fmla="*/ 533127 w 1043950"/>
              <a:gd name="connsiteY4" fmla="*/ 42775 h 631804"/>
              <a:gd name="connsiteX5" fmla="*/ 725580 w 1043950"/>
              <a:gd name="connsiteY5" fmla="*/ 72239 h 631804"/>
              <a:gd name="connsiteX6" fmla="*/ 1009548 w 1043950"/>
              <a:gd name="connsiteY6" fmla="*/ 50435 h 631804"/>
              <a:gd name="connsiteX7" fmla="*/ 986358 w 1043950"/>
              <a:gd name="connsiteY7" fmla="*/ 261439 h 631804"/>
              <a:gd name="connsiteX8" fmla="*/ 797614 w 1043950"/>
              <a:gd name="connsiteY8" fmla="*/ 232119 h 631804"/>
              <a:gd name="connsiteX9" fmla="*/ 825101 w 1043950"/>
              <a:gd name="connsiteY9" fmla="*/ 215627 h 631804"/>
              <a:gd name="connsiteX10" fmla="*/ 790284 w 1043950"/>
              <a:gd name="connsiteY10" fmla="*/ 173480 h 631804"/>
              <a:gd name="connsiteX11" fmla="*/ 869080 w 1043950"/>
              <a:gd name="connsiteY11" fmla="*/ 215627 h 631804"/>
              <a:gd name="connsiteX12" fmla="*/ 858086 w 1043950"/>
              <a:gd name="connsiteY12" fmla="*/ 156988 h 631804"/>
              <a:gd name="connsiteX13" fmla="*/ 876410 w 1043950"/>
              <a:gd name="connsiteY13" fmla="*/ 206465 h 631804"/>
              <a:gd name="connsiteX14" fmla="*/ 900232 w 1043950"/>
              <a:gd name="connsiteY14" fmla="*/ 151491 h 631804"/>
              <a:gd name="connsiteX15" fmla="*/ 922222 w 1043950"/>
              <a:gd name="connsiteY15" fmla="*/ 217459 h 631804"/>
              <a:gd name="connsiteX16" fmla="*/ 1024840 w 1043950"/>
              <a:gd name="connsiteY16" fmla="*/ 147826 h 631804"/>
              <a:gd name="connsiteX17" fmla="*/ 775625 w 1043950"/>
              <a:gd name="connsiteY17" fmla="*/ 100182 h 631804"/>
              <a:gd name="connsiteX18" fmla="*/ 700494 w 1043950"/>
              <a:gd name="connsiteY18" fmla="*/ 316413 h 631804"/>
              <a:gd name="connsiteX19" fmla="*/ 627195 w 1043950"/>
              <a:gd name="connsiteY19" fmla="*/ 598612 h 631804"/>
              <a:gd name="connsiteX20" fmla="*/ 533739 w 1043950"/>
              <a:gd name="connsiteY20" fmla="*/ 616937 h 631804"/>
              <a:gd name="connsiteX21" fmla="*/ 460441 w 1043950"/>
              <a:gd name="connsiteY21" fmla="*/ 605942 h 631804"/>
              <a:gd name="connsiteX22" fmla="*/ 370650 w 1043950"/>
              <a:gd name="connsiteY22" fmla="*/ 316413 h 631804"/>
              <a:gd name="connsiteX23" fmla="*/ 252741 w 1043950"/>
              <a:gd name="connsiteY23" fmla="*/ 58314 h 631804"/>
              <a:gd name="connsiteX24" fmla="*/ 62796 w 1043950"/>
              <a:gd name="connsiteY24" fmla="*/ 103847 h 631804"/>
              <a:gd name="connsiteX25" fmla="*/ 62610 w 1043950"/>
              <a:gd name="connsiteY25" fmla="*/ 245682 h 631804"/>
              <a:gd name="connsiteX26" fmla="*/ 117770 w 1043950"/>
              <a:gd name="connsiteY26" fmla="*/ 228454 h 631804"/>
              <a:gd name="connsiteX27" fmla="*/ 167870 w 1043950"/>
              <a:gd name="connsiteY27" fmla="*/ 182095 h 631804"/>
              <a:gd name="connsiteX28" fmla="*/ 152763 w 1043950"/>
              <a:gd name="connsiteY28" fmla="*/ 219840 h 631804"/>
              <a:gd name="connsiteX29" fmla="*/ 210667 w 1043950"/>
              <a:gd name="connsiteY29" fmla="*/ 201227 h 631804"/>
              <a:gd name="connsiteX30" fmla="*/ 182902 w 1043950"/>
              <a:gd name="connsiteY30" fmla="*/ 248146 h 631804"/>
              <a:gd name="connsiteX31" fmla="*/ 231383 w 1043950"/>
              <a:gd name="connsiteY31" fmla="*/ 266936 h 631804"/>
              <a:gd name="connsiteX0" fmla="*/ 231383 w 1073046"/>
              <a:gd name="connsiteY0" fmla="*/ 266936 h 631804"/>
              <a:gd name="connsiteX1" fmla="*/ 15152 w 1073046"/>
              <a:gd name="connsiteY1" fmla="*/ 268768 h 631804"/>
              <a:gd name="connsiteX2" fmla="*/ 100543 w 1073046"/>
              <a:gd name="connsiteY2" fmla="*/ 31273 h 631804"/>
              <a:gd name="connsiteX3" fmla="*/ 341889 w 1073046"/>
              <a:gd name="connsiteY3" fmla="*/ 55384 h 631804"/>
              <a:gd name="connsiteX4" fmla="*/ 533127 w 1073046"/>
              <a:gd name="connsiteY4" fmla="*/ 42775 h 631804"/>
              <a:gd name="connsiteX5" fmla="*/ 725580 w 1073046"/>
              <a:gd name="connsiteY5" fmla="*/ 72239 h 631804"/>
              <a:gd name="connsiteX6" fmla="*/ 1009548 w 1073046"/>
              <a:gd name="connsiteY6" fmla="*/ 50435 h 631804"/>
              <a:gd name="connsiteX7" fmla="*/ 986358 w 1073046"/>
              <a:gd name="connsiteY7" fmla="*/ 261439 h 631804"/>
              <a:gd name="connsiteX8" fmla="*/ 797614 w 1073046"/>
              <a:gd name="connsiteY8" fmla="*/ 232119 h 631804"/>
              <a:gd name="connsiteX9" fmla="*/ 825101 w 1073046"/>
              <a:gd name="connsiteY9" fmla="*/ 215627 h 631804"/>
              <a:gd name="connsiteX10" fmla="*/ 790284 w 1073046"/>
              <a:gd name="connsiteY10" fmla="*/ 173480 h 631804"/>
              <a:gd name="connsiteX11" fmla="*/ 869080 w 1073046"/>
              <a:gd name="connsiteY11" fmla="*/ 215627 h 631804"/>
              <a:gd name="connsiteX12" fmla="*/ 858086 w 1073046"/>
              <a:gd name="connsiteY12" fmla="*/ 156988 h 631804"/>
              <a:gd name="connsiteX13" fmla="*/ 876410 w 1073046"/>
              <a:gd name="connsiteY13" fmla="*/ 206465 h 631804"/>
              <a:gd name="connsiteX14" fmla="*/ 900232 w 1073046"/>
              <a:gd name="connsiteY14" fmla="*/ 151491 h 631804"/>
              <a:gd name="connsiteX15" fmla="*/ 922222 w 1073046"/>
              <a:gd name="connsiteY15" fmla="*/ 217459 h 631804"/>
              <a:gd name="connsiteX16" fmla="*/ 1024840 w 1073046"/>
              <a:gd name="connsiteY16" fmla="*/ 147826 h 631804"/>
              <a:gd name="connsiteX17" fmla="*/ 775625 w 1073046"/>
              <a:gd name="connsiteY17" fmla="*/ 100182 h 631804"/>
              <a:gd name="connsiteX18" fmla="*/ 700494 w 1073046"/>
              <a:gd name="connsiteY18" fmla="*/ 316413 h 631804"/>
              <a:gd name="connsiteX19" fmla="*/ 627195 w 1073046"/>
              <a:gd name="connsiteY19" fmla="*/ 598612 h 631804"/>
              <a:gd name="connsiteX20" fmla="*/ 533739 w 1073046"/>
              <a:gd name="connsiteY20" fmla="*/ 616937 h 631804"/>
              <a:gd name="connsiteX21" fmla="*/ 460441 w 1073046"/>
              <a:gd name="connsiteY21" fmla="*/ 605942 h 631804"/>
              <a:gd name="connsiteX22" fmla="*/ 370650 w 1073046"/>
              <a:gd name="connsiteY22" fmla="*/ 316413 h 631804"/>
              <a:gd name="connsiteX23" fmla="*/ 252741 w 1073046"/>
              <a:gd name="connsiteY23" fmla="*/ 58314 h 631804"/>
              <a:gd name="connsiteX24" fmla="*/ 62796 w 1073046"/>
              <a:gd name="connsiteY24" fmla="*/ 103847 h 631804"/>
              <a:gd name="connsiteX25" fmla="*/ 62610 w 1073046"/>
              <a:gd name="connsiteY25" fmla="*/ 245682 h 631804"/>
              <a:gd name="connsiteX26" fmla="*/ 117770 w 1073046"/>
              <a:gd name="connsiteY26" fmla="*/ 228454 h 631804"/>
              <a:gd name="connsiteX27" fmla="*/ 167870 w 1073046"/>
              <a:gd name="connsiteY27" fmla="*/ 182095 h 631804"/>
              <a:gd name="connsiteX28" fmla="*/ 152763 w 1073046"/>
              <a:gd name="connsiteY28" fmla="*/ 219840 h 631804"/>
              <a:gd name="connsiteX29" fmla="*/ 210667 w 1073046"/>
              <a:gd name="connsiteY29" fmla="*/ 201227 h 631804"/>
              <a:gd name="connsiteX30" fmla="*/ 182902 w 1073046"/>
              <a:gd name="connsiteY30" fmla="*/ 248146 h 631804"/>
              <a:gd name="connsiteX31" fmla="*/ 231383 w 1073046"/>
              <a:gd name="connsiteY31" fmla="*/ 266936 h 631804"/>
              <a:gd name="connsiteX0" fmla="*/ 231383 w 1073046"/>
              <a:gd name="connsiteY0" fmla="*/ 266936 h 631804"/>
              <a:gd name="connsiteX1" fmla="*/ 15152 w 1073046"/>
              <a:gd name="connsiteY1" fmla="*/ 268768 h 631804"/>
              <a:gd name="connsiteX2" fmla="*/ 100543 w 1073046"/>
              <a:gd name="connsiteY2" fmla="*/ 31273 h 631804"/>
              <a:gd name="connsiteX3" fmla="*/ 341889 w 1073046"/>
              <a:gd name="connsiteY3" fmla="*/ 55384 h 631804"/>
              <a:gd name="connsiteX4" fmla="*/ 533127 w 1073046"/>
              <a:gd name="connsiteY4" fmla="*/ 42775 h 631804"/>
              <a:gd name="connsiteX5" fmla="*/ 725580 w 1073046"/>
              <a:gd name="connsiteY5" fmla="*/ 72239 h 631804"/>
              <a:gd name="connsiteX6" fmla="*/ 1009548 w 1073046"/>
              <a:gd name="connsiteY6" fmla="*/ 50435 h 631804"/>
              <a:gd name="connsiteX7" fmla="*/ 986358 w 1073046"/>
              <a:gd name="connsiteY7" fmla="*/ 261439 h 631804"/>
              <a:gd name="connsiteX8" fmla="*/ 797614 w 1073046"/>
              <a:gd name="connsiteY8" fmla="*/ 232119 h 631804"/>
              <a:gd name="connsiteX9" fmla="*/ 825101 w 1073046"/>
              <a:gd name="connsiteY9" fmla="*/ 215627 h 631804"/>
              <a:gd name="connsiteX10" fmla="*/ 790284 w 1073046"/>
              <a:gd name="connsiteY10" fmla="*/ 173480 h 631804"/>
              <a:gd name="connsiteX11" fmla="*/ 869080 w 1073046"/>
              <a:gd name="connsiteY11" fmla="*/ 215627 h 631804"/>
              <a:gd name="connsiteX12" fmla="*/ 858086 w 1073046"/>
              <a:gd name="connsiteY12" fmla="*/ 156988 h 631804"/>
              <a:gd name="connsiteX13" fmla="*/ 876410 w 1073046"/>
              <a:gd name="connsiteY13" fmla="*/ 206465 h 631804"/>
              <a:gd name="connsiteX14" fmla="*/ 900232 w 1073046"/>
              <a:gd name="connsiteY14" fmla="*/ 151491 h 631804"/>
              <a:gd name="connsiteX15" fmla="*/ 922222 w 1073046"/>
              <a:gd name="connsiteY15" fmla="*/ 217459 h 631804"/>
              <a:gd name="connsiteX16" fmla="*/ 1024840 w 1073046"/>
              <a:gd name="connsiteY16" fmla="*/ 147826 h 631804"/>
              <a:gd name="connsiteX17" fmla="*/ 775625 w 1073046"/>
              <a:gd name="connsiteY17" fmla="*/ 100182 h 631804"/>
              <a:gd name="connsiteX18" fmla="*/ 700494 w 1073046"/>
              <a:gd name="connsiteY18" fmla="*/ 316413 h 631804"/>
              <a:gd name="connsiteX19" fmla="*/ 627195 w 1073046"/>
              <a:gd name="connsiteY19" fmla="*/ 598612 h 631804"/>
              <a:gd name="connsiteX20" fmla="*/ 533739 w 1073046"/>
              <a:gd name="connsiteY20" fmla="*/ 616937 h 631804"/>
              <a:gd name="connsiteX21" fmla="*/ 460441 w 1073046"/>
              <a:gd name="connsiteY21" fmla="*/ 605942 h 631804"/>
              <a:gd name="connsiteX22" fmla="*/ 370650 w 1073046"/>
              <a:gd name="connsiteY22" fmla="*/ 316413 h 631804"/>
              <a:gd name="connsiteX23" fmla="*/ 252741 w 1073046"/>
              <a:gd name="connsiteY23" fmla="*/ 58314 h 631804"/>
              <a:gd name="connsiteX24" fmla="*/ 62796 w 1073046"/>
              <a:gd name="connsiteY24" fmla="*/ 103847 h 631804"/>
              <a:gd name="connsiteX25" fmla="*/ 62610 w 1073046"/>
              <a:gd name="connsiteY25" fmla="*/ 245682 h 631804"/>
              <a:gd name="connsiteX26" fmla="*/ 117770 w 1073046"/>
              <a:gd name="connsiteY26" fmla="*/ 228454 h 631804"/>
              <a:gd name="connsiteX27" fmla="*/ 167870 w 1073046"/>
              <a:gd name="connsiteY27" fmla="*/ 182095 h 631804"/>
              <a:gd name="connsiteX28" fmla="*/ 152763 w 1073046"/>
              <a:gd name="connsiteY28" fmla="*/ 219840 h 631804"/>
              <a:gd name="connsiteX29" fmla="*/ 210667 w 1073046"/>
              <a:gd name="connsiteY29" fmla="*/ 201227 h 631804"/>
              <a:gd name="connsiteX30" fmla="*/ 182902 w 1073046"/>
              <a:gd name="connsiteY30" fmla="*/ 248146 h 631804"/>
              <a:gd name="connsiteX31" fmla="*/ 231383 w 1073046"/>
              <a:gd name="connsiteY31" fmla="*/ 266936 h 631804"/>
              <a:gd name="connsiteX0" fmla="*/ 231383 w 1081914"/>
              <a:gd name="connsiteY0" fmla="*/ 266936 h 631804"/>
              <a:gd name="connsiteX1" fmla="*/ 15152 w 1081914"/>
              <a:gd name="connsiteY1" fmla="*/ 268768 h 631804"/>
              <a:gd name="connsiteX2" fmla="*/ 100543 w 1081914"/>
              <a:gd name="connsiteY2" fmla="*/ 31273 h 631804"/>
              <a:gd name="connsiteX3" fmla="*/ 341889 w 1081914"/>
              <a:gd name="connsiteY3" fmla="*/ 55384 h 631804"/>
              <a:gd name="connsiteX4" fmla="*/ 533127 w 1081914"/>
              <a:gd name="connsiteY4" fmla="*/ 42775 h 631804"/>
              <a:gd name="connsiteX5" fmla="*/ 725580 w 1081914"/>
              <a:gd name="connsiteY5" fmla="*/ 72239 h 631804"/>
              <a:gd name="connsiteX6" fmla="*/ 1009548 w 1081914"/>
              <a:gd name="connsiteY6" fmla="*/ 50435 h 631804"/>
              <a:gd name="connsiteX7" fmla="*/ 986358 w 1081914"/>
              <a:gd name="connsiteY7" fmla="*/ 261439 h 631804"/>
              <a:gd name="connsiteX8" fmla="*/ 797614 w 1081914"/>
              <a:gd name="connsiteY8" fmla="*/ 232119 h 631804"/>
              <a:gd name="connsiteX9" fmla="*/ 825101 w 1081914"/>
              <a:gd name="connsiteY9" fmla="*/ 215627 h 631804"/>
              <a:gd name="connsiteX10" fmla="*/ 790284 w 1081914"/>
              <a:gd name="connsiteY10" fmla="*/ 173480 h 631804"/>
              <a:gd name="connsiteX11" fmla="*/ 869080 w 1081914"/>
              <a:gd name="connsiteY11" fmla="*/ 215627 h 631804"/>
              <a:gd name="connsiteX12" fmla="*/ 858086 w 1081914"/>
              <a:gd name="connsiteY12" fmla="*/ 156988 h 631804"/>
              <a:gd name="connsiteX13" fmla="*/ 876410 w 1081914"/>
              <a:gd name="connsiteY13" fmla="*/ 206465 h 631804"/>
              <a:gd name="connsiteX14" fmla="*/ 900232 w 1081914"/>
              <a:gd name="connsiteY14" fmla="*/ 151491 h 631804"/>
              <a:gd name="connsiteX15" fmla="*/ 922222 w 1081914"/>
              <a:gd name="connsiteY15" fmla="*/ 217459 h 631804"/>
              <a:gd name="connsiteX16" fmla="*/ 1024840 w 1081914"/>
              <a:gd name="connsiteY16" fmla="*/ 147826 h 631804"/>
              <a:gd name="connsiteX17" fmla="*/ 775625 w 1081914"/>
              <a:gd name="connsiteY17" fmla="*/ 100182 h 631804"/>
              <a:gd name="connsiteX18" fmla="*/ 700494 w 1081914"/>
              <a:gd name="connsiteY18" fmla="*/ 316413 h 631804"/>
              <a:gd name="connsiteX19" fmla="*/ 627195 w 1081914"/>
              <a:gd name="connsiteY19" fmla="*/ 598612 h 631804"/>
              <a:gd name="connsiteX20" fmla="*/ 533739 w 1081914"/>
              <a:gd name="connsiteY20" fmla="*/ 616937 h 631804"/>
              <a:gd name="connsiteX21" fmla="*/ 460441 w 1081914"/>
              <a:gd name="connsiteY21" fmla="*/ 605942 h 631804"/>
              <a:gd name="connsiteX22" fmla="*/ 370650 w 1081914"/>
              <a:gd name="connsiteY22" fmla="*/ 316413 h 631804"/>
              <a:gd name="connsiteX23" fmla="*/ 252741 w 1081914"/>
              <a:gd name="connsiteY23" fmla="*/ 58314 h 631804"/>
              <a:gd name="connsiteX24" fmla="*/ 62796 w 1081914"/>
              <a:gd name="connsiteY24" fmla="*/ 103847 h 631804"/>
              <a:gd name="connsiteX25" fmla="*/ 62610 w 1081914"/>
              <a:gd name="connsiteY25" fmla="*/ 245682 h 631804"/>
              <a:gd name="connsiteX26" fmla="*/ 117770 w 1081914"/>
              <a:gd name="connsiteY26" fmla="*/ 228454 h 631804"/>
              <a:gd name="connsiteX27" fmla="*/ 167870 w 1081914"/>
              <a:gd name="connsiteY27" fmla="*/ 182095 h 631804"/>
              <a:gd name="connsiteX28" fmla="*/ 152763 w 1081914"/>
              <a:gd name="connsiteY28" fmla="*/ 219840 h 631804"/>
              <a:gd name="connsiteX29" fmla="*/ 210667 w 1081914"/>
              <a:gd name="connsiteY29" fmla="*/ 201227 h 631804"/>
              <a:gd name="connsiteX30" fmla="*/ 182902 w 1081914"/>
              <a:gd name="connsiteY30" fmla="*/ 248146 h 631804"/>
              <a:gd name="connsiteX31" fmla="*/ 231383 w 1081914"/>
              <a:gd name="connsiteY31" fmla="*/ 266936 h 631804"/>
              <a:gd name="connsiteX0" fmla="*/ 231383 w 1076412"/>
              <a:gd name="connsiteY0" fmla="*/ 266936 h 631804"/>
              <a:gd name="connsiteX1" fmla="*/ 15152 w 1076412"/>
              <a:gd name="connsiteY1" fmla="*/ 268768 h 631804"/>
              <a:gd name="connsiteX2" fmla="*/ 100543 w 1076412"/>
              <a:gd name="connsiteY2" fmla="*/ 31273 h 631804"/>
              <a:gd name="connsiteX3" fmla="*/ 341889 w 1076412"/>
              <a:gd name="connsiteY3" fmla="*/ 55384 h 631804"/>
              <a:gd name="connsiteX4" fmla="*/ 533127 w 1076412"/>
              <a:gd name="connsiteY4" fmla="*/ 42775 h 631804"/>
              <a:gd name="connsiteX5" fmla="*/ 725580 w 1076412"/>
              <a:gd name="connsiteY5" fmla="*/ 72239 h 631804"/>
              <a:gd name="connsiteX6" fmla="*/ 1009548 w 1076412"/>
              <a:gd name="connsiteY6" fmla="*/ 50435 h 631804"/>
              <a:gd name="connsiteX7" fmla="*/ 986358 w 1076412"/>
              <a:gd name="connsiteY7" fmla="*/ 261439 h 631804"/>
              <a:gd name="connsiteX8" fmla="*/ 797614 w 1076412"/>
              <a:gd name="connsiteY8" fmla="*/ 232119 h 631804"/>
              <a:gd name="connsiteX9" fmla="*/ 825101 w 1076412"/>
              <a:gd name="connsiteY9" fmla="*/ 215627 h 631804"/>
              <a:gd name="connsiteX10" fmla="*/ 790284 w 1076412"/>
              <a:gd name="connsiteY10" fmla="*/ 173480 h 631804"/>
              <a:gd name="connsiteX11" fmla="*/ 869080 w 1076412"/>
              <a:gd name="connsiteY11" fmla="*/ 215627 h 631804"/>
              <a:gd name="connsiteX12" fmla="*/ 858086 w 1076412"/>
              <a:gd name="connsiteY12" fmla="*/ 156988 h 631804"/>
              <a:gd name="connsiteX13" fmla="*/ 876410 w 1076412"/>
              <a:gd name="connsiteY13" fmla="*/ 206465 h 631804"/>
              <a:gd name="connsiteX14" fmla="*/ 900232 w 1076412"/>
              <a:gd name="connsiteY14" fmla="*/ 151491 h 631804"/>
              <a:gd name="connsiteX15" fmla="*/ 922222 w 1076412"/>
              <a:gd name="connsiteY15" fmla="*/ 217459 h 631804"/>
              <a:gd name="connsiteX16" fmla="*/ 1024840 w 1076412"/>
              <a:gd name="connsiteY16" fmla="*/ 147826 h 631804"/>
              <a:gd name="connsiteX17" fmla="*/ 775625 w 1076412"/>
              <a:gd name="connsiteY17" fmla="*/ 100182 h 631804"/>
              <a:gd name="connsiteX18" fmla="*/ 700494 w 1076412"/>
              <a:gd name="connsiteY18" fmla="*/ 316413 h 631804"/>
              <a:gd name="connsiteX19" fmla="*/ 627195 w 1076412"/>
              <a:gd name="connsiteY19" fmla="*/ 598612 h 631804"/>
              <a:gd name="connsiteX20" fmla="*/ 533739 w 1076412"/>
              <a:gd name="connsiteY20" fmla="*/ 616937 h 631804"/>
              <a:gd name="connsiteX21" fmla="*/ 460441 w 1076412"/>
              <a:gd name="connsiteY21" fmla="*/ 605942 h 631804"/>
              <a:gd name="connsiteX22" fmla="*/ 370650 w 1076412"/>
              <a:gd name="connsiteY22" fmla="*/ 316413 h 631804"/>
              <a:gd name="connsiteX23" fmla="*/ 252741 w 1076412"/>
              <a:gd name="connsiteY23" fmla="*/ 58314 h 631804"/>
              <a:gd name="connsiteX24" fmla="*/ 62796 w 1076412"/>
              <a:gd name="connsiteY24" fmla="*/ 103847 h 631804"/>
              <a:gd name="connsiteX25" fmla="*/ 62610 w 1076412"/>
              <a:gd name="connsiteY25" fmla="*/ 245682 h 631804"/>
              <a:gd name="connsiteX26" fmla="*/ 117770 w 1076412"/>
              <a:gd name="connsiteY26" fmla="*/ 228454 h 631804"/>
              <a:gd name="connsiteX27" fmla="*/ 167870 w 1076412"/>
              <a:gd name="connsiteY27" fmla="*/ 182095 h 631804"/>
              <a:gd name="connsiteX28" fmla="*/ 152763 w 1076412"/>
              <a:gd name="connsiteY28" fmla="*/ 219840 h 631804"/>
              <a:gd name="connsiteX29" fmla="*/ 210667 w 1076412"/>
              <a:gd name="connsiteY29" fmla="*/ 201227 h 631804"/>
              <a:gd name="connsiteX30" fmla="*/ 182902 w 1076412"/>
              <a:gd name="connsiteY30" fmla="*/ 248146 h 631804"/>
              <a:gd name="connsiteX31" fmla="*/ 231383 w 1076412"/>
              <a:gd name="connsiteY31" fmla="*/ 266936 h 631804"/>
              <a:gd name="connsiteX0" fmla="*/ 231383 w 1033002"/>
              <a:gd name="connsiteY0" fmla="*/ 266936 h 631804"/>
              <a:gd name="connsiteX1" fmla="*/ 15152 w 1033002"/>
              <a:gd name="connsiteY1" fmla="*/ 268768 h 631804"/>
              <a:gd name="connsiteX2" fmla="*/ 100543 w 1033002"/>
              <a:gd name="connsiteY2" fmla="*/ 31273 h 631804"/>
              <a:gd name="connsiteX3" fmla="*/ 341889 w 1033002"/>
              <a:gd name="connsiteY3" fmla="*/ 55384 h 631804"/>
              <a:gd name="connsiteX4" fmla="*/ 533127 w 1033002"/>
              <a:gd name="connsiteY4" fmla="*/ 42775 h 631804"/>
              <a:gd name="connsiteX5" fmla="*/ 725580 w 1033002"/>
              <a:gd name="connsiteY5" fmla="*/ 72239 h 631804"/>
              <a:gd name="connsiteX6" fmla="*/ 1009548 w 1033002"/>
              <a:gd name="connsiteY6" fmla="*/ 50435 h 631804"/>
              <a:gd name="connsiteX7" fmla="*/ 982787 w 1033002"/>
              <a:gd name="connsiteY7" fmla="*/ 268582 h 631804"/>
              <a:gd name="connsiteX8" fmla="*/ 797614 w 1033002"/>
              <a:gd name="connsiteY8" fmla="*/ 232119 h 631804"/>
              <a:gd name="connsiteX9" fmla="*/ 825101 w 1033002"/>
              <a:gd name="connsiteY9" fmla="*/ 215627 h 631804"/>
              <a:gd name="connsiteX10" fmla="*/ 790284 w 1033002"/>
              <a:gd name="connsiteY10" fmla="*/ 173480 h 631804"/>
              <a:gd name="connsiteX11" fmla="*/ 869080 w 1033002"/>
              <a:gd name="connsiteY11" fmla="*/ 215627 h 631804"/>
              <a:gd name="connsiteX12" fmla="*/ 858086 w 1033002"/>
              <a:gd name="connsiteY12" fmla="*/ 156988 h 631804"/>
              <a:gd name="connsiteX13" fmla="*/ 876410 w 1033002"/>
              <a:gd name="connsiteY13" fmla="*/ 206465 h 631804"/>
              <a:gd name="connsiteX14" fmla="*/ 900232 w 1033002"/>
              <a:gd name="connsiteY14" fmla="*/ 151491 h 631804"/>
              <a:gd name="connsiteX15" fmla="*/ 922222 w 1033002"/>
              <a:gd name="connsiteY15" fmla="*/ 217459 h 631804"/>
              <a:gd name="connsiteX16" fmla="*/ 1024840 w 1033002"/>
              <a:gd name="connsiteY16" fmla="*/ 147826 h 631804"/>
              <a:gd name="connsiteX17" fmla="*/ 775625 w 1033002"/>
              <a:gd name="connsiteY17" fmla="*/ 100182 h 631804"/>
              <a:gd name="connsiteX18" fmla="*/ 700494 w 1033002"/>
              <a:gd name="connsiteY18" fmla="*/ 316413 h 631804"/>
              <a:gd name="connsiteX19" fmla="*/ 627195 w 1033002"/>
              <a:gd name="connsiteY19" fmla="*/ 598612 h 631804"/>
              <a:gd name="connsiteX20" fmla="*/ 533739 w 1033002"/>
              <a:gd name="connsiteY20" fmla="*/ 616937 h 631804"/>
              <a:gd name="connsiteX21" fmla="*/ 460441 w 1033002"/>
              <a:gd name="connsiteY21" fmla="*/ 605942 h 631804"/>
              <a:gd name="connsiteX22" fmla="*/ 370650 w 1033002"/>
              <a:gd name="connsiteY22" fmla="*/ 316413 h 631804"/>
              <a:gd name="connsiteX23" fmla="*/ 252741 w 1033002"/>
              <a:gd name="connsiteY23" fmla="*/ 58314 h 631804"/>
              <a:gd name="connsiteX24" fmla="*/ 62796 w 1033002"/>
              <a:gd name="connsiteY24" fmla="*/ 103847 h 631804"/>
              <a:gd name="connsiteX25" fmla="*/ 62610 w 1033002"/>
              <a:gd name="connsiteY25" fmla="*/ 245682 h 631804"/>
              <a:gd name="connsiteX26" fmla="*/ 117770 w 1033002"/>
              <a:gd name="connsiteY26" fmla="*/ 228454 h 631804"/>
              <a:gd name="connsiteX27" fmla="*/ 167870 w 1033002"/>
              <a:gd name="connsiteY27" fmla="*/ 182095 h 631804"/>
              <a:gd name="connsiteX28" fmla="*/ 152763 w 1033002"/>
              <a:gd name="connsiteY28" fmla="*/ 219840 h 631804"/>
              <a:gd name="connsiteX29" fmla="*/ 210667 w 1033002"/>
              <a:gd name="connsiteY29" fmla="*/ 201227 h 631804"/>
              <a:gd name="connsiteX30" fmla="*/ 182902 w 1033002"/>
              <a:gd name="connsiteY30" fmla="*/ 248146 h 631804"/>
              <a:gd name="connsiteX31" fmla="*/ 231383 w 1033002"/>
              <a:gd name="connsiteY31" fmla="*/ 266936 h 631804"/>
              <a:gd name="connsiteX0" fmla="*/ 231383 w 1044758"/>
              <a:gd name="connsiteY0" fmla="*/ 266936 h 631804"/>
              <a:gd name="connsiteX1" fmla="*/ 15152 w 1044758"/>
              <a:gd name="connsiteY1" fmla="*/ 268768 h 631804"/>
              <a:gd name="connsiteX2" fmla="*/ 100543 w 1044758"/>
              <a:gd name="connsiteY2" fmla="*/ 31273 h 631804"/>
              <a:gd name="connsiteX3" fmla="*/ 341889 w 1044758"/>
              <a:gd name="connsiteY3" fmla="*/ 55384 h 631804"/>
              <a:gd name="connsiteX4" fmla="*/ 533127 w 1044758"/>
              <a:gd name="connsiteY4" fmla="*/ 42775 h 631804"/>
              <a:gd name="connsiteX5" fmla="*/ 725580 w 1044758"/>
              <a:gd name="connsiteY5" fmla="*/ 72239 h 631804"/>
              <a:gd name="connsiteX6" fmla="*/ 1009548 w 1044758"/>
              <a:gd name="connsiteY6" fmla="*/ 50435 h 631804"/>
              <a:gd name="connsiteX7" fmla="*/ 982787 w 1044758"/>
              <a:gd name="connsiteY7" fmla="*/ 268582 h 631804"/>
              <a:gd name="connsiteX8" fmla="*/ 797614 w 1044758"/>
              <a:gd name="connsiteY8" fmla="*/ 232119 h 631804"/>
              <a:gd name="connsiteX9" fmla="*/ 825101 w 1044758"/>
              <a:gd name="connsiteY9" fmla="*/ 215627 h 631804"/>
              <a:gd name="connsiteX10" fmla="*/ 790284 w 1044758"/>
              <a:gd name="connsiteY10" fmla="*/ 173480 h 631804"/>
              <a:gd name="connsiteX11" fmla="*/ 869080 w 1044758"/>
              <a:gd name="connsiteY11" fmla="*/ 215627 h 631804"/>
              <a:gd name="connsiteX12" fmla="*/ 858086 w 1044758"/>
              <a:gd name="connsiteY12" fmla="*/ 156988 h 631804"/>
              <a:gd name="connsiteX13" fmla="*/ 876410 w 1044758"/>
              <a:gd name="connsiteY13" fmla="*/ 206465 h 631804"/>
              <a:gd name="connsiteX14" fmla="*/ 900232 w 1044758"/>
              <a:gd name="connsiteY14" fmla="*/ 151491 h 631804"/>
              <a:gd name="connsiteX15" fmla="*/ 922222 w 1044758"/>
              <a:gd name="connsiteY15" fmla="*/ 217459 h 631804"/>
              <a:gd name="connsiteX16" fmla="*/ 1024840 w 1044758"/>
              <a:gd name="connsiteY16" fmla="*/ 147826 h 631804"/>
              <a:gd name="connsiteX17" fmla="*/ 775625 w 1044758"/>
              <a:gd name="connsiteY17" fmla="*/ 100182 h 631804"/>
              <a:gd name="connsiteX18" fmla="*/ 700494 w 1044758"/>
              <a:gd name="connsiteY18" fmla="*/ 316413 h 631804"/>
              <a:gd name="connsiteX19" fmla="*/ 627195 w 1044758"/>
              <a:gd name="connsiteY19" fmla="*/ 598612 h 631804"/>
              <a:gd name="connsiteX20" fmla="*/ 533739 w 1044758"/>
              <a:gd name="connsiteY20" fmla="*/ 616937 h 631804"/>
              <a:gd name="connsiteX21" fmla="*/ 460441 w 1044758"/>
              <a:gd name="connsiteY21" fmla="*/ 605942 h 631804"/>
              <a:gd name="connsiteX22" fmla="*/ 370650 w 1044758"/>
              <a:gd name="connsiteY22" fmla="*/ 316413 h 631804"/>
              <a:gd name="connsiteX23" fmla="*/ 252741 w 1044758"/>
              <a:gd name="connsiteY23" fmla="*/ 58314 h 631804"/>
              <a:gd name="connsiteX24" fmla="*/ 62796 w 1044758"/>
              <a:gd name="connsiteY24" fmla="*/ 103847 h 631804"/>
              <a:gd name="connsiteX25" fmla="*/ 62610 w 1044758"/>
              <a:gd name="connsiteY25" fmla="*/ 245682 h 631804"/>
              <a:gd name="connsiteX26" fmla="*/ 117770 w 1044758"/>
              <a:gd name="connsiteY26" fmla="*/ 228454 h 631804"/>
              <a:gd name="connsiteX27" fmla="*/ 167870 w 1044758"/>
              <a:gd name="connsiteY27" fmla="*/ 182095 h 631804"/>
              <a:gd name="connsiteX28" fmla="*/ 152763 w 1044758"/>
              <a:gd name="connsiteY28" fmla="*/ 219840 h 631804"/>
              <a:gd name="connsiteX29" fmla="*/ 210667 w 1044758"/>
              <a:gd name="connsiteY29" fmla="*/ 201227 h 631804"/>
              <a:gd name="connsiteX30" fmla="*/ 182902 w 1044758"/>
              <a:gd name="connsiteY30" fmla="*/ 248146 h 631804"/>
              <a:gd name="connsiteX31" fmla="*/ 231383 w 1044758"/>
              <a:gd name="connsiteY31" fmla="*/ 266936 h 631804"/>
              <a:gd name="connsiteX0" fmla="*/ 231383 w 1056582"/>
              <a:gd name="connsiteY0" fmla="*/ 266936 h 631804"/>
              <a:gd name="connsiteX1" fmla="*/ 15152 w 1056582"/>
              <a:gd name="connsiteY1" fmla="*/ 268768 h 631804"/>
              <a:gd name="connsiteX2" fmla="*/ 100543 w 1056582"/>
              <a:gd name="connsiteY2" fmla="*/ 31273 h 631804"/>
              <a:gd name="connsiteX3" fmla="*/ 341889 w 1056582"/>
              <a:gd name="connsiteY3" fmla="*/ 55384 h 631804"/>
              <a:gd name="connsiteX4" fmla="*/ 533127 w 1056582"/>
              <a:gd name="connsiteY4" fmla="*/ 42775 h 631804"/>
              <a:gd name="connsiteX5" fmla="*/ 725580 w 1056582"/>
              <a:gd name="connsiteY5" fmla="*/ 72239 h 631804"/>
              <a:gd name="connsiteX6" fmla="*/ 1009548 w 1056582"/>
              <a:gd name="connsiteY6" fmla="*/ 50435 h 631804"/>
              <a:gd name="connsiteX7" fmla="*/ 1003027 w 1056582"/>
              <a:gd name="connsiteY7" fmla="*/ 259057 h 631804"/>
              <a:gd name="connsiteX8" fmla="*/ 797614 w 1056582"/>
              <a:gd name="connsiteY8" fmla="*/ 232119 h 631804"/>
              <a:gd name="connsiteX9" fmla="*/ 825101 w 1056582"/>
              <a:gd name="connsiteY9" fmla="*/ 215627 h 631804"/>
              <a:gd name="connsiteX10" fmla="*/ 790284 w 1056582"/>
              <a:gd name="connsiteY10" fmla="*/ 173480 h 631804"/>
              <a:gd name="connsiteX11" fmla="*/ 869080 w 1056582"/>
              <a:gd name="connsiteY11" fmla="*/ 215627 h 631804"/>
              <a:gd name="connsiteX12" fmla="*/ 858086 w 1056582"/>
              <a:gd name="connsiteY12" fmla="*/ 156988 h 631804"/>
              <a:gd name="connsiteX13" fmla="*/ 876410 w 1056582"/>
              <a:gd name="connsiteY13" fmla="*/ 206465 h 631804"/>
              <a:gd name="connsiteX14" fmla="*/ 900232 w 1056582"/>
              <a:gd name="connsiteY14" fmla="*/ 151491 h 631804"/>
              <a:gd name="connsiteX15" fmla="*/ 922222 w 1056582"/>
              <a:gd name="connsiteY15" fmla="*/ 217459 h 631804"/>
              <a:gd name="connsiteX16" fmla="*/ 1024840 w 1056582"/>
              <a:gd name="connsiteY16" fmla="*/ 147826 h 631804"/>
              <a:gd name="connsiteX17" fmla="*/ 775625 w 1056582"/>
              <a:gd name="connsiteY17" fmla="*/ 100182 h 631804"/>
              <a:gd name="connsiteX18" fmla="*/ 700494 w 1056582"/>
              <a:gd name="connsiteY18" fmla="*/ 316413 h 631804"/>
              <a:gd name="connsiteX19" fmla="*/ 627195 w 1056582"/>
              <a:gd name="connsiteY19" fmla="*/ 598612 h 631804"/>
              <a:gd name="connsiteX20" fmla="*/ 533739 w 1056582"/>
              <a:gd name="connsiteY20" fmla="*/ 616937 h 631804"/>
              <a:gd name="connsiteX21" fmla="*/ 460441 w 1056582"/>
              <a:gd name="connsiteY21" fmla="*/ 605942 h 631804"/>
              <a:gd name="connsiteX22" fmla="*/ 370650 w 1056582"/>
              <a:gd name="connsiteY22" fmla="*/ 316413 h 631804"/>
              <a:gd name="connsiteX23" fmla="*/ 252741 w 1056582"/>
              <a:gd name="connsiteY23" fmla="*/ 58314 h 631804"/>
              <a:gd name="connsiteX24" fmla="*/ 62796 w 1056582"/>
              <a:gd name="connsiteY24" fmla="*/ 103847 h 631804"/>
              <a:gd name="connsiteX25" fmla="*/ 62610 w 1056582"/>
              <a:gd name="connsiteY25" fmla="*/ 245682 h 631804"/>
              <a:gd name="connsiteX26" fmla="*/ 117770 w 1056582"/>
              <a:gd name="connsiteY26" fmla="*/ 228454 h 631804"/>
              <a:gd name="connsiteX27" fmla="*/ 167870 w 1056582"/>
              <a:gd name="connsiteY27" fmla="*/ 182095 h 631804"/>
              <a:gd name="connsiteX28" fmla="*/ 152763 w 1056582"/>
              <a:gd name="connsiteY28" fmla="*/ 219840 h 631804"/>
              <a:gd name="connsiteX29" fmla="*/ 210667 w 1056582"/>
              <a:gd name="connsiteY29" fmla="*/ 201227 h 631804"/>
              <a:gd name="connsiteX30" fmla="*/ 182902 w 1056582"/>
              <a:gd name="connsiteY30" fmla="*/ 248146 h 631804"/>
              <a:gd name="connsiteX31" fmla="*/ 231383 w 1056582"/>
              <a:gd name="connsiteY31" fmla="*/ 266936 h 631804"/>
              <a:gd name="connsiteX0" fmla="*/ 231383 w 1060688"/>
              <a:gd name="connsiteY0" fmla="*/ 266936 h 631804"/>
              <a:gd name="connsiteX1" fmla="*/ 15152 w 1060688"/>
              <a:gd name="connsiteY1" fmla="*/ 268768 h 631804"/>
              <a:gd name="connsiteX2" fmla="*/ 100543 w 1060688"/>
              <a:gd name="connsiteY2" fmla="*/ 31273 h 631804"/>
              <a:gd name="connsiteX3" fmla="*/ 341889 w 1060688"/>
              <a:gd name="connsiteY3" fmla="*/ 55384 h 631804"/>
              <a:gd name="connsiteX4" fmla="*/ 533127 w 1060688"/>
              <a:gd name="connsiteY4" fmla="*/ 42775 h 631804"/>
              <a:gd name="connsiteX5" fmla="*/ 725580 w 1060688"/>
              <a:gd name="connsiteY5" fmla="*/ 72239 h 631804"/>
              <a:gd name="connsiteX6" fmla="*/ 1009548 w 1060688"/>
              <a:gd name="connsiteY6" fmla="*/ 50435 h 631804"/>
              <a:gd name="connsiteX7" fmla="*/ 1003027 w 1060688"/>
              <a:gd name="connsiteY7" fmla="*/ 259057 h 631804"/>
              <a:gd name="connsiteX8" fmla="*/ 797614 w 1060688"/>
              <a:gd name="connsiteY8" fmla="*/ 232119 h 631804"/>
              <a:gd name="connsiteX9" fmla="*/ 825101 w 1060688"/>
              <a:gd name="connsiteY9" fmla="*/ 215627 h 631804"/>
              <a:gd name="connsiteX10" fmla="*/ 790284 w 1060688"/>
              <a:gd name="connsiteY10" fmla="*/ 173480 h 631804"/>
              <a:gd name="connsiteX11" fmla="*/ 869080 w 1060688"/>
              <a:gd name="connsiteY11" fmla="*/ 215627 h 631804"/>
              <a:gd name="connsiteX12" fmla="*/ 858086 w 1060688"/>
              <a:gd name="connsiteY12" fmla="*/ 156988 h 631804"/>
              <a:gd name="connsiteX13" fmla="*/ 876410 w 1060688"/>
              <a:gd name="connsiteY13" fmla="*/ 206465 h 631804"/>
              <a:gd name="connsiteX14" fmla="*/ 900232 w 1060688"/>
              <a:gd name="connsiteY14" fmla="*/ 151491 h 631804"/>
              <a:gd name="connsiteX15" fmla="*/ 922222 w 1060688"/>
              <a:gd name="connsiteY15" fmla="*/ 217459 h 631804"/>
              <a:gd name="connsiteX16" fmla="*/ 1024840 w 1060688"/>
              <a:gd name="connsiteY16" fmla="*/ 147826 h 631804"/>
              <a:gd name="connsiteX17" fmla="*/ 775625 w 1060688"/>
              <a:gd name="connsiteY17" fmla="*/ 100182 h 631804"/>
              <a:gd name="connsiteX18" fmla="*/ 700494 w 1060688"/>
              <a:gd name="connsiteY18" fmla="*/ 316413 h 631804"/>
              <a:gd name="connsiteX19" fmla="*/ 627195 w 1060688"/>
              <a:gd name="connsiteY19" fmla="*/ 598612 h 631804"/>
              <a:gd name="connsiteX20" fmla="*/ 533739 w 1060688"/>
              <a:gd name="connsiteY20" fmla="*/ 616937 h 631804"/>
              <a:gd name="connsiteX21" fmla="*/ 460441 w 1060688"/>
              <a:gd name="connsiteY21" fmla="*/ 605942 h 631804"/>
              <a:gd name="connsiteX22" fmla="*/ 370650 w 1060688"/>
              <a:gd name="connsiteY22" fmla="*/ 316413 h 631804"/>
              <a:gd name="connsiteX23" fmla="*/ 252741 w 1060688"/>
              <a:gd name="connsiteY23" fmla="*/ 58314 h 631804"/>
              <a:gd name="connsiteX24" fmla="*/ 62796 w 1060688"/>
              <a:gd name="connsiteY24" fmla="*/ 103847 h 631804"/>
              <a:gd name="connsiteX25" fmla="*/ 62610 w 1060688"/>
              <a:gd name="connsiteY25" fmla="*/ 245682 h 631804"/>
              <a:gd name="connsiteX26" fmla="*/ 117770 w 1060688"/>
              <a:gd name="connsiteY26" fmla="*/ 228454 h 631804"/>
              <a:gd name="connsiteX27" fmla="*/ 167870 w 1060688"/>
              <a:gd name="connsiteY27" fmla="*/ 182095 h 631804"/>
              <a:gd name="connsiteX28" fmla="*/ 152763 w 1060688"/>
              <a:gd name="connsiteY28" fmla="*/ 219840 h 631804"/>
              <a:gd name="connsiteX29" fmla="*/ 210667 w 1060688"/>
              <a:gd name="connsiteY29" fmla="*/ 201227 h 631804"/>
              <a:gd name="connsiteX30" fmla="*/ 182902 w 1060688"/>
              <a:gd name="connsiteY30" fmla="*/ 248146 h 631804"/>
              <a:gd name="connsiteX31" fmla="*/ 231383 w 1060688"/>
              <a:gd name="connsiteY31" fmla="*/ 266936 h 631804"/>
              <a:gd name="connsiteX0" fmla="*/ 231383 w 1062393"/>
              <a:gd name="connsiteY0" fmla="*/ 266936 h 631804"/>
              <a:gd name="connsiteX1" fmla="*/ 15152 w 1062393"/>
              <a:gd name="connsiteY1" fmla="*/ 268768 h 631804"/>
              <a:gd name="connsiteX2" fmla="*/ 100543 w 1062393"/>
              <a:gd name="connsiteY2" fmla="*/ 31273 h 631804"/>
              <a:gd name="connsiteX3" fmla="*/ 341889 w 1062393"/>
              <a:gd name="connsiteY3" fmla="*/ 55384 h 631804"/>
              <a:gd name="connsiteX4" fmla="*/ 533127 w 1062393"/>
              <a:gd name="connsiteY4" fmla="*/ 42775 h 631804"/>
              <a:gd name="connsiteX5" fmla="*/ 725580 w 1062393"/>
              <a:gd name="connsiteY5" fmla="*/ 72239 h 631804"/>
              <a:gd name="connsiteX6" fmla="*/ 1009548 w 1062393"/>
              <a:gd name="connsiteY6" fmla="*/ 50435 h 631804"/>
              <a:gd name="connsiteX7" fmla="*/ 1003027 w 1062393"/>
              <a:gd name="connsiteY7" fmla="*/ 259057 h 631804"/>
              <a:gd name="connsiteX8" fmla="*/ 797614 w 1062393"/>
              <a:gd name="connsiteY8" fmla="*/ 232119 h 631804"/>
              <a:gd name="connsiteX9" fmla="*/ 825101 w 1062393"/>
              <a:gd name="connsiteY9" fmla="*/ 215627 h 631804"/>
              <a:gd name="connsiteX10" fmla="*/ 790284 w 1062393"/>
              <a:gd name="connsiteY10" fmla="*/ 173480 h 631804"/>
              <a:gd name="connsiteX11" fmla="*/ 869080 w 1062393"/>
              <a:gd name="connsiteY11" fmla="*/ 215627 h 631804"/>
              <a:gd name="connsiteX12" fmla="*/ 858086 w 1062393"/>
              <a:gd name="connsiteY12" fmla="*/ 156988 h 631804"/>
              <a:gd name="connsiteX13" fmla="*/ 876410 w 1062393"/>
              <a:gd name="connsiteY13" fmla="*/ 206465 h 631804"/>
              <a:gd name="connsiteX14" fmla="*/ 900232 w 1062393"/>
              <a:gd name="connsiteY14" fmla="*/ 151491 h 631804"/>
              <a:gd name="connsiteX15" fmla="*/ 922222 w 1062393"/>
              <a:gd name="connsiteY15" fmla="*/ 217459 h 631804"/>
              <a:gd name="connsiteX16" fmla="*/ 1024840 w 1062393"/>
              <a:gd name="connsiteY16" fmla="*/ 147826 h 631804"/>
              <a:gd name="connsiteX17" fmla="*/ 775625 w 1062393"/>
              <a:gd name="connsiteY17" fmla="*/ 100182 h 631804"/>
              <a:gd name="connsiteX18" fmla="*/ 700494 w 1062393"/>
              <a:gd name="connsiteY18" fmla="*/ 316413 h 631804"/>
              <a:gd name="connsiteX19" fmla="*/ 627195 w 1062393"/>
              <a:gd name="connsiteY19" fmla="*/ 598612 h 631804"/>
              <a:gd name="connsiteX20" fmla="*/ 533739 w 1062393"/>
              <a:gd name="connsiteY20" fmla="*/ 616937 h 631804"/>
              <a:gd name="connsiteX21" fmla="*/ 460441 w 1062393"/>
              <a:gd name="connsiteY21" fmla="*/ 605942 h 631804"/>
              <a:gd name="connsiteX22" fmla="*/ 370650 w 1062393"/>
              <a:gd name="connsiteY22" fmla="*/ 316413 h 631804"/>
              <a:gd name="connsiteX23" fmla="*/ 252741 w 1062393"/>
              <a:gd name="connsiteY23" fmla="*/ 58314 h 631804"/>
              <a:gd name="connsiteX24" fmla="*/ 62796 w 1062393"/>
              <a:gd name="connsiteY24" fmla="*/ 103847 h 631804"/>
              <a:gd name="connsiteX25" fmla="*/ 62610 w 1062393"/>
              <a:gd name="connsiteY25" fmla="*/ 245682 h 631804"/>
              <a:gd name="connsiteX26" fmla="*/ 117770 w 1062393"/>
              <a:gd name="connsiteY26" fmla="*/ 228454 h 631804"/>
              <a:gd name="connsiteX27" fmla="*/ 167870 w 1062393"/>
              <a:gd name="connsiteY27" fmla="*/ 182095 h 631804"/>
              <a:gd name="connsiteX28" fmla="*/ 152763 w 1062393"/>
              <a:gd name="connsiteY28" fmla="*/ 219840 h 631804"/>
              <a:gd name="connsiteX29" fmla="*/ 210667 w 1062393"/>
              <a:gd name="connsiteY29" fmla="*/ 201227 h 631804"/>
              <a:gd name="connsiteX30" fmla="*/ 182902 w 1062393"/>
              <a:gd name="connsiteY30" fmla="*/ 248146 h 631804"/>
              <a:gd name="connsiteX31" fmla="*/ 231383 w 1062393"/>
              <a:gd name="connsiteY31" fmla="*/ 266936 h 631804"/>
              <a:gd name="connsiteX0" fmla="*/ 231383 w 1062393"/>
              <a:gd name="connsiteY0" fmla="*/ 266936 h 633551"/>
              <a:gd name="connsiteX1" fmla="*/ 15152 w 1062393"/>
              <a:gd name="connsiteY1" fmla="*/ 268768 h 633551"/>
              <a:gd name="connsiteX2" fmla="*/ 100543 w 1062393"/>
              <a:gd name="connsiteY2" fmla="*/ 31273 h 633551"/>
              <a:gd name="connsiteX3" fmla="*/ 341889 w 1062393"/>
              <a:gd name="connsiteY3" fmla="*/ 55384 h 633551"/>
              <a:gd name="connsiteX4" fmla="*/ 533127 w 1062393"/>
              <a:gd name="connsiteY4" fmla="*/ 42775 h 633551"/>
              <a:gd name="connsiteX5" fmla="*/ 725580 w 1062393"/>
              <a:gd name="connsiteY5" fmla="*/ 72239 h 633551"/>
              <a:gd name="connsiteX6" fmla="*/ 1009548 w 1062393"/>
              <a:gd name="connsiteY6" fmla="*/ 50435 h 633551"/>
              <a:gd name="connsiteX7" fmla="*/ 1003027 w 1062393"/>
              <a:gd name="connsiteY7" fmla="*/ 259057 h 633551"/>
              <a:gd name="connsiteX8" fmla="*/ 797614 w 1062393"/>
              <a:gd name="connsiteY8" fmla="*/ 232119 h 633551"/>
              <a:gd name="connsiteX9" fmla="*/ 825101 w 1062393"/>
              <a:gd name="connsiteY9" fmla="*/ 215627 h 633551"/>
              <a:gd name="connsiteX10" fmla="*/ 790284 w 1062393"/>
              <a:gd name="connsiteY10" fmla="*/ 173480 h 633551"/>
              <a:gd name="connsiteX11" fmla="*/ 869080 w 1062393"/>
              <a:gd name="connsiteY11" fmla="*/ 215627 h 633551"/>
              <a:gd name="connsiteX12" fmla="*/ 858086 w 1062393"/>
              <a:gd name="connsiteY12" fmla="*/ 156988 h 633551"/>
              <a:gd name="connsiteX13" fmla="*/ 876410 w 1062393"/>
              <a:gd name="connsiteY13" fmla="*/ 206465 h 633551"/>
              <a:gd name="connsiteX14" fmla="*/ 900232 w 1062393"/>
              <a:gd name="connsiteY14" fmla="*/ 151491 h 633551"/>
              <a:gd name="connsiteX15" fmla="*/ 922222 w 1062393"/>
              <a:gd name="connsiteY15" fmla="*/ 217459 h 633551"/>
              <a:gd name="connsiteX16" fmla="*/ 1024840 w 1062393"/>
              <a:gd name="connsiteY16" fmla="*/ 147826 h 633551"/>
              <a:gd name="connsiteX17" fmla="*/ 775625 w 1062393"/>
              <a:gd name="connsiteY17" fmla="*/ 100182 h 633551"/>
              <a:gd name="connsiteX18" fmla="*/ 700494 w 1062393"/>
              <a:gd name="connsiteY18" fmla="*/ 316413 h 633551"/>
              <a:gd name="connsiteX19" fmla="*/ 627195 w 1062393"/>
              <a:gd name="connsiteY19" fmla="*/ 598612 h 633551"/>
              <a:gd name="connsiteX20" fmla="*/ 533739 w 1062393"/>
              <a:gd name="connsiteY20" fmla="*/ 616937 h 633551"/>
              <a:gd name="connsiteX21" fmla="*/ 460441 w 1062393"/>
              <a:gd name="connsiteY21" fmla="*/ 605942 h 633551"/>
              <a:gd name="connsiteX22" fmla="*/ 370650 w 1062393"/>
              <a:gd name="connsiteY22" fmla="*/ 316413 h 633551"/>
              <a:gd name="connsiteX23" fmla="*/ 252741 w 1062393"/>
              <a:gd name="connsiteY23" fmla="*/ 58314 h 633551"/>
              <a:gd name="connsiteX24" fmla="*/ 62796 w 1062393"/>
              <a:gd name="connsiteY24" fmla="*/ 103847 h 633551"/>
              <a:gd name="connsiteX25" fmla="*/ 62610 w 1062393"/>
              <a:gd name="connsiteY25" fmla="*/ 245682 h 633551"/>
              <a:gd name="connsiteX26" fmla="*/ 117770 w 1062393"/>
              <a:gd name="connsiteY26" fmla="*/ 228454 h 633551"/>
              <a:gd name="connsiteX27" fmla="*/ 167870 w 1062393"/>
              <a:gd name="connsiteY27" fmla="*/ 182095 h 633551"/>
              <a:gd name="connsiteX28" fmla="*/ 152763 w 1062393"/>
              <a:gd name="connsiteY28" fmla="*/ 219840 h 633551"/>
              <a:gd name="connsiteX29" fmla="*/ 210667 w 1062393"/>
              <a:gd name="connsiteY29" fmla="*/ 201227 h 633551"/>
              <a:gd name="connsiteX30" fmla="*/ 182902 w 1062393"/>
              <a:gd name="connsiteY30" fmla="*/ 248146 h 633551"/>
              <a:gd name="connsiteX31" fmla="*/ 231383 w 1062393"/>
              <a:gd name="connsiteY31" fmla="*/ 266936 h 633551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0650 w 1062393"/>
              <a:gd name="connsiteY22" fmla="*/ 316413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0650 w 1062393"/>
              <a:gd name="connsiteY22" fmla="*/ 316413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7154 w 1062393"/>
              <a:gd name="connsiteY22" fmla="*/ 433300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11683 w 1062393"/>
              <a:gd name="connsiteY22" fmla="*/ 411868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11683 w 1062393"/>
              <a:gd name="connsiteY22" fmla="*/ 411868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17697 w 1062393"/>
              <a:gd name="connsiteY16" fmla="*/ 134730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17697 w 1062393"/>
              <a:gd name="connsiteY16" fmla="*/ 134730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25920"/>
              <a:gd name="connsiteX1" fmla="*/ 15152 w 1062393"/>
              <a:gd name="connsiteY1" fmla="*/ 268768 h 625920"/>
              <a:gd name="connsiteX2" fmla="*/ 100543 w 1062393"/>
              <a:gd name="connsiteY2" fmla="*/ 31273 h 625920"/>
              <a:gd name="connsiteX3" fmla="*/ 341889 w 1062393"/>
              <a:gd name="connsiteY3" fmla="*/ 55384 h 625920"/>
              <a:gd name="connsiteX4" fmla="*/ 533127 w 1062393"/>
              <a:gd name="connsiteY4" fmla="*/ 42775 h 625920"/>
              <a:gd name="connsiteX5" fmla="*/ 725580 w 1062393"/>
              <a:gd name="connsiteY5" fmla="*/ 72239 h 625920"/>
              <a:gd name="connsiteX6" fmla="*/ 1009548 w 1062393"/>
              <a:gd name="connsiteY6" fmla="*/ 50435 h 625920"/>
              <a:gd name="connsiteX7" fmla="*/ 1003027 w 1062393"/>
              <a:gd name="connsiteY7" fmla="*/ 259057 h 625920"/>
              <a:gd name="connsiteX8" fmla="*/ 797614 w 1062393"/>
              <a:gd name="connsiteY8" fmla="*/ 232119 h 625920"/>
              <a:gd name="connsiteX9" fmla="*/ 825101 w 1062393"/>
              <a:gd name="connsiteY9" fmla="*/ 215627 h 625920"/>
              <a:gd name="connsiteX10" fmla="*/ 790284 w 1062393"/>
              <a:gd name="connsiteY10" fmla="*/ 173480 h 625920"/>
              <a:gd name="connsiteX11" fmla="*/ 869080 w 1062393"/>
              <a:gd name="connsiteY11" fmla="*/ 215627 h 625920"/>
              <a:gd name="connsiteX12" fmla="*/ 858086 w 1062393"/>
              <a:gd name="connsiteY12" fmla="*/ 156988 h 625920"/>
              <a:gd name="connsiteX13" fmla="*/ 876410 w 1062393"/>
              <a:gd name="connsiteY13" fmla="*/ 206465 h 625920"/>
              <a:gd name="connsiteX14" fmla="*/ 900232 w 1062393"/>
              <a:gd name="connsiteY14" fmla="*/ 151491 h 625920"/>
              <a:gd name="connsiteX15" fmla="*/ 922222 w 1062393"/>
              <a:gd name="connsiteY15" fmla="*/ 217459 h 625920"/>
              <a:gd name="connsiteX16" fmla="*/ 1017697 w 1062393"/>
              <a:gd name="connsiteY16" fmla="*/ 134730 h 625920"/>
              <a:gd name="connsiteX17" fmla="*/ 775625 w 1062393"/>
              <a:gd name="connsiteY17" fmla="*/ 100182 h 625920"/>
              <a:gd name="connsiteX18" fmla="*/ 700494 w 1062393"/>
              <a:gd name="connsiteY18" fmla="*/ 316413 h 625920"/>
              <a:gd name="connsiteX19" fmla="*/ 668857 w 1062393"/>
              <a:gd name="connsiteY19" fmla="*/ 422585 h 625920"/>
              <a:gd name="connsiteX20" fmla="*/ 627195 w 1062393"/>
              <a:gd name="connsiteY20" fmla="*/ 598612 h 625920"/>
              <a:gd name="connsiteX21" fmla="*/ 533739 w 1062393"/>
              <a:gd name="connsiteY21" fmla="*/ 616937 h 625920"/>
              <a:gd name="connsiteX22" fmla="*/ 460441 w 1062393"/>
              <a:gd name="connsiteY22" fmla="*/ 605942 h 625920"/>
              <a:gd name="connsiteX23" fmla="*/ 402158 w 1062393"/>
              <a:gd name="connsiteY23" fmla="*/ 398771 h 625920"/>
              <a:gd name="connsiteX24" fmla="*/ 343266 w 1062393"/>
              <a:gd name="connsiteY24" fmla="*/ 214020 h 625920"/>
              <a:gd name="connsiteX25" fmla="*/ 252741 w 1062393"/>
              <a:gd name="connsiteY25" fmla="*/ 58314 h 625920"/>
              <a:gd name="connsiteX26" fmla="*/ 62796 w 1062393"/>
              <a:gd name="connsiteY26" fmla="*/ 103847 h 625920"/>
              <a:gd name="connsiteX27" fmla="*/ 62610 w 1062393"/>
              <a:gd name="connsiteY27" fmla="*/ 245682 h 625920"/>
              <a:gd name="connsiteX28" fmla="*/ 117770 w 1062393"/>
              <a:gd name="connsiteY28" fmla="*/ 228454 h 625920"/>
              <a:gd name="connsiteX29" fmla="*/ 167870 w 1062393"/>
              <a:gd name="connsiteY29" fmla="*/ 182095 h 625920"/>
              <a:gd name="connsiteX30" fmla="*/ 152763 w 1062393"/>
              <a:gd name="connsiteY30" fmla="*/ 219840 h 625920"/>
              <a:gd name="connsiteX31" fmla="*/ 210667 w 1062393"/>
              <a:gd name="connsiteY31" fmla="*/ 201227 h 625920"/>
              <a:gd name="connsiteX32" fmla="*/ 182902 w 1062393"/>
              <a:gd name="connsiteY32" fmla="*/ 248146 h 625920"/>
              <a:gd name="connsiteX33" fmla="*/ 231383 w 1062393"/>
              <a:gd name="connsiteY33" fmla="*/ 266936 h 625920"/>
              <a:gd name="connsiteX0" fmla="*/ 231383 w 1062393"/>
              <a:gd name="connsiteY0" fmla="*/ 266936 h 625920"/>
              <a:gd name="connsiteX1" fmla="*/ 15152 w 1062393"/>
              <a:gd name="connsiteY1" fmla="*/ 268768 h 625920"/>
              <a:gd name="connsiteX2" fmla="*/ 100543 w 1062393"/>
              <a:gd name="connsiteY2" fmla="*/ 31273 h 625920"/>
              <a:gd name="connsiteX3" fmla="*/ 341889 w 1062393"/>
              <a:gd name="connsiteY3" fmla="*/ 55384 h 625920"/>
              <a:gd name="connsiteX4" fmla="*/ 533127 w 1062393"/>
              <a:gd name="connsiteY4" fmla="*/ 42775 h 625920"/>
              <a:gd name="connsiteX5" fmla="*/ 725580 w 1062393"/>
              <a:gd name="connsiteY5" fmla="*/ 72239 h 625920"/>
              <a:gd name="connsiteX6" fmla="*/ 1009548 w 1062393"/>
              <a:gd name="connsiteY6" fmla="*/ 50435 h 625920"/>
              <a:gd name="connsiteX7" fmla="*/ 1003027 w 1062393"/>
              <a:gd name="connsiteY7" fmla="*/ 259057 h 625920"/>
              <a:gd name="connsiteX8" fmla="*/ 797614 w 1062393"/>
              <a:gd name="connsiteY8" fmla="*/ 232119 h 625920"/>
              <a:gd name="connsiteX9" fmla="*/ 825101 w 1062393"/>
              <a:gd name="connsiteY9" fmla="*/ 215627 h 625920"/>
              <a:gd name="connsiteX10" fmla="*/ 790284 w 1062393"/>
              <a:gd name="connsiteY10" fmla="*/ 173480 h 625920"/>
              <a:gd name="connsiteX11" fmla="*/ 869080 w 1062393"/>
              <a:gd name="connsiteY11" fmla="*/ 215627 h 625920"/>
              <a:gd name="connsiteX12" fmla="*/ 858086 w 1062393"/>
              <a:gd name="connsiteY12" fmla="*/ 156988 h 625920"/>
              <a:gd name="connsiteX13" fmla="*/ 876410 w 1062393"/>
              <a:gd name="connsiteY13" fmla="*/ 206465 h 625920"/>
              <a:gd name="connsiteX14" fmla="*/ 900232 w 1062393"/>
              <a:gd name="connsiteY14" fmla="*/ 151491 h 625920"/>
              <a:gd name="connsiteX15" fmla="*/ 922222 w 1062393"/>
              <a:gd name="connsiteY15" fmla="*/ 217459 h 625920"/>
              <a:gd name="connsiteX16" fmla="*/ 1017697 w 1062393"/>
              <a:gd name="connsiteY16" fmla="*/ 134730 h 625920"/>
              <a:gd name="connsiteX17" fmla="*/ 775625 w 1062393"/>
              <a:gd name="connsiteY17" fmla="*/ 100182 h 625920"/>
              <a:gd name="connsiteX18" fmla="*/ 700494 w 1062393"/>
              <a:gd name="connsiteY18" fmla="*/ 316413 h 625920"/>
              <a:gd name="connsiteX19" fmla="*/ 650998 w 1062393"/>
              <a:gd name="connsiteY19" fmla="*/ 420204 h 625920"/>
              <a:gd name="connsiteX20" fmla="*/ 627195 w 1062393"/>
              <a:gd name="connsiteY20" fmla="*/ 598612 h 625920"/>
              <a:gd name="connsiteX21" fmla="*/ 533739 w 1062393"/>
              <a:gd name="connsiteY21" fmla="*/ 616937 h 625920"/>
              <a:gd name="connsiteX22" fmla="*/ 460441 w 1062393"/>
              <a:gd name="connsiteY22" fmla="*/ 605942 h 625920"/>
              <a:gd name="connsiteX23" fmla="*/ 402158 w 1062393"/>
              <a:gd name="connsiteY23" fmla="*/ 398771 h 625920"/>
              <a:gd name="connsiteX24" fmla="*/ 343266 w 1062393"/>
              <a:gd name="connsiteY24" fmla="*/ 214020 h 625920"/>
              <a:gd name="connsiteX25" fmla="*/ 252741 w 1062393"/>
              <a:gd name="connsiteY25" fmla="*/ 58314 h 625920"/>
              <a:gd name="connsiteX26" fmla="*/ 62796 w 1062393"/>
              <a:gd name="connsiteY26" fmla="*/ 103847 h 625920"/>
              <a:gd name="connsiteX27" fmla="*/ 62610 w 1062393"/>
              <a:gd name="connsiteY27" fmla="*/ 245682 h 625920"/>
              <a:gd name="connsiteX28" fmla="*/ 117770 w 1062393"/>
              <a:gd name="connsiteY28" fmla="*/ 228454 h 625920"/>
              <a:gd name="connsiteX29" fmla="*/ 167870 w 1062393"/>
              <a:gd name="connsiteY29" fmla="*/ 182095 h 625920"/>
              <a:gd name="connsiteX30" fmla="*/ 152763 w 1062393"/>
              <a:gd name="connsiteY30" fmla="*/ 219840 h 625920"/>
              <a:gd name="connsiteX31" fmla="*/ 210667 w 1062393"/>
              <a:gd name="connsiteY31" fmla="*/ 201227 h 625920"/>
              <a:gd name="connsiteX32" fmla="*/ 182902 w 1062393"/>
              <a:gd name="connsiteY32" fmla="*/ 248146 h 625920"/>
              <a:gd name="connsiteX33" fmla="*/ 231383 w 1062393"/>
              <a:gd name="connsiteY33" fmla="*/ 266936 h 625920"/>
              <a:gd name="connsiteX0" fmla="*/ 231383 w 1062393"/>
              <a:gd name="connsiteY0" fmla="*/ 266936 h 629715"/>
              <a:gd name="connsiteX1" fmla="*/ 15152 w 1062393"/>
              <a:gd name="connsiteY1" fmla="*/ 268768 h 629715"/>
              <a:gd name="connsiteX2" fmla="*/ 100543 w 1062393"/>
              <a:gd name="connsiteY2" fmla="*/ 31273 h 629715"/>
              <a:gd name="connsiteX3" fmla="*/ 341889 w 1062393"/>
              <a:gd name="connsiteY3" fmla="*/ 55384 h 629715"/>
              <a:gd name="connsiteX4" fmla="*/ 533127 w 1062393"/>
              <a:gd name="connsiteY4" fmla="*/ 42775 h 629715"/>
              <a:gd name="connsiteX5" fmla="*/ 725580 w 1062393"/>
              <a:gd name="connsiteY5" fmla="*/ 72239 h 629715"/>
              <a:gd name="connsiteX6" fmla="*/ 1009548 w 1062393"/>
              <a:gd name="connsiteY6" fmla="*/ 50435 h 629715"/>
              <a:gd name="connsiteX7" fmla="*/ 1003027 w 1062393"/>
              <a:gd name="connsiteY7" fmla="*/ 259057 h 629715"/>
              <a:gd name="connsiteX8" fmla="*/ 797614 w 1062393"/>
              <a:gd name="connsiteY8" fmla="*/ 232119 h 629715"/>
              <a:gd name="connsiteX9" fmla="*/ 825101 w 1062393"/>
              <a:gd name="connsiteY9" fmla="*/ 215627 h 629715"/>
              <a:gd name="connsiteX10" fmla="*/ 790284 w 1062393"/>
              <a:gd name="connsiteY10" fmla="*/ 173480 h 629715"/>
              <a:gd name="connsiteX11" fmla="*/ 869080 w 1062393"/>
              <a:gd name="connsiteY11" fmla="*/ 215627 h 629715"/>
              <a:gd name="connsiteX12" fmla="*/ 858086 w 1062393"/>
              <a:gd name="connsiteY12" fmla="*/ 156988 h 629715"/>
              <a:gd name="connsiteX13" fmla="*/ 876410 w 1062393"/>
              <a:gd name="connsiteY13" fmla="*/ 206465 h 629715"/>
              <a:gd name="connsiteX14" fmla="*/ 900232 w 1062393"/>
              <a:gd name="connsiteY14" fmla="*/ 151491 h 629715"/>
              <a:gd name="connsiteX15" fmla="*/ 922222 w 1062393"/>
              <a:gd name="connsiteY15" fmla="*/ 217459 h 629715"/>
              <a:gd name="connsiteX16" fmla="*/ 1017697 w 1062393"/>
              <a:gd name="connsiteY16" fmla="*/ 134730 h 629715"/>
              <a:gd name="connsiteX17" fmla="*/ 775625 w 1062393"/>
              <a:gd name="connsiteY17" fmla="*/ 100182 h 629715"/>
              <a:gd name="connsiteX18" fmla="*/ 700494 w 1062393"/>
              <a:gd name="connsiteY18" fmla="*/ 316413 h 629715"/>
              <a:gd name="connsiteX19" fmla="*/ 650998 w 1062393"/>
              <a:gd name="connsiteY19" fmla="*/ 420204 h 629715"/>
              <a:gd name="connsiteX20" fmla="*/ 627195 w 1062393"/>
              <a:gd name="connsiteY20" fmla="*/ 598612 h 629715"/>
              <a:gd name="connsiteX21" fmla="*/ 533739 w 1062393"/>
              <a:gd name="connsiteY21" fmla="*/ 616937 h 629715"/>
              <a:gd name="connsiteX22" fmla="*/ 460441 w 1062393"/>
              <a:gd name="connsiteY22" fmla="*/ 605942 h 629715"/>
              <a:gd name="connsiteX23" fmla="*/ 402158 w 1062393"/>
              <a:gd name="connsiteY23" fmla="*/ 398771 h 629715"/>
              <a:gd name="connsiteX24" fmla="*/ 343266 w 1062393"/>
              <a:gd name="connsiteY24" fmla="*/ 214020 h 629715"/>
              <a:gd name="connsiteX25" fmla="*/ 252741 w 1062393"/>
              <a:gd name="connsiteY25" fmla="*/ 58314 h 629715"/>
              <a:gd name="connsiteX26" fmla="*/ 62796 w 1062393"/>
              <a:gd name="connsiteY26" fmla="*/ 103847 h 629715"/>
              <a:gd name="connsiteX27" fmla="*/ 62610 w 1062393"/>
              <a:gd name="connsiteY27" fmla="*/ 245682 h 629715"/>
              <a:gd name="connsiteX28" fmla="*/ 117770 w 1062393"/>
              <a:gd name="connsiteY28" fmla="*/ 228454 h 629715"/>
              <a:gd name="connsiteX29" fmla="*/ 167870 w 1062393"/>
              <a:gd name="connsiteY29" fmla="*/ 182095 h 629715"/>
              <a:gd name="connsiteX30" fmla="*/ 152763 w 1062393"/>
              <a:gd name="connsiteY30" fmla="*/ 219840 h 629715"/>
              <a:gd name="connsiteX31" fmla="*/ 210667 w 1062393"/>
              <a:gd name="connsiteY31" fmla="*/ 201227 h 629715"/>
              <a:gd name="connsiteX32" fmla="*/ 182902 w 1062393"/>
              <a:gd name="connsiteY32" fmla="*/ 248146 h 629715"/>
              <a:gd name="connsiteX33" fmla="*/ 231383 w 1062393"/>
              <a:gd name="connsiteY33" fmla="*/ 266936 h 629715"/>
              <a:gd name="connsiteX0" fmla="*/ 231383 w 1062393"/>
              <a:gd name="connsiteY0" fmla="*/ 266936 h 629715"/>
              <a:gd name="connsiteX1" fmla="*/ 15152 w 1062393"/>
              <a:gd name="connsiteY1" fmla="*/ 268768 h 629715"/>
              <a:gd name="connsiteX2" fmla="*/ 100543 w 1062393"/>
              <a:gd name="connsiteY2" fmla="*/ 31273 h 629715"/>
              <a:gd name="connsiteX3" fmla="*/ 341889 w 1062393"/>
              <a:gd name="connsiteY3" fmla="*/ 55384 h 629715"/>
              <a:gd name="connsiteX4" fmla="*/ 533127 w 1062393"/>
              <a:gd name="connsiteY4" fmla="*/ 42775 h 629715"/>
              <a:gd name="connsiteX5" fmla="*/ 725580 w 1062393"/>
              <a:gd name="connsiteY5" fmla="*/ 72239 h 629715"/>
              <a:gd name="connsiteX6" fmla="*/ 1009548 w 1062393"/>
              <a:gd name="connsiteY6" fmla="*/ 50435 h 629715"/>
              <a:gd name="connsiteX7" fmla="*/ 1003027 w 1062393"/>
              <a:gd name="connsiteY7" fmla="*/ 259057 h 629715"/>
              <a:gd name="connsiteX8" fmla="*/ 797614 w 1062393"/>
              <a:gd name="connsiteY8" fmla="*/ 232119 h 629715"/>
              <a:gd name="connsiteX9" fmla="*/ 825101 w 1062393"/>
              <a:gd name="connsiteY9" fmla="*/ 215627 h 629715"/>
              <a:gd name="connsiteX10" fmla="*/ 790284 w 1062393"/>
              <a:gd name="connsiteY10" fmla="*/ 173480 h 629715"/>
              <a:gd name="connsiteX11" fmla="*/ 869080 w 1062393"/>
              <a:gd name="connsiteY11" fmla="*/ 215627 h 629715"/>
              <a:gd name="connsiteX12" fmla="*/ 858086 w 1062393"/>
              <a:gd name="connsiteY12" fmla="*/ 156988 h 629715"/>
              <a:gd name="connsiteX13" fmla="*/ 876410 w 1062393"/>
              <a:gd name="connsiteY13" fmla="*/ 206465 h 629715"/>
              <a:gd name="connsiteX14" fmla="*/ 900232 w 1062393"/>
              <a:gd name="connsiteY14" fmla="*/ 151491 h 629715"/>
              <a:gd name="connsiteX15" fmla="*/ 922222 w 1062393"/>
              <a:gd name="connsiteY15" fmla="*/ 217459 h 629715"/>
              <a:gd name="connsiteX16" fmla="*/ 1017697 w 1062393"/>
              <a:gd name="connsiteY16" fmla="*/ 134730 h 629715"/>
              <a:gd name="connsiteX17" fmla="*/ 775625 w 1062393"/>
              <a:gd name="connsiteY17" fmla="*/ 100182 h 629715"/>
              <a:gd name="connsiteX18" fmla="*/ 700494 w 1062393"/>
              <a:gd name="connsiteY18" fmla="*/ 316413 h 629715"/>
              <a:gd name="connsiteX19" fmla="*/ 650998 w 1062393"/>
              <a:gd name="connsiteY19" fmla="*/ 420204 h 629715"/>
              <a:gd name="connsiteX20" fmla="*/ 627195 w 1062393"/>
              <a:gd name="connsiteY20" fmla="*/ 598612 h 629715"/>
              <a:gd name="connsiteX21" fmla="*/ 533739 w 1062393"/>
              <a:gd name="connsiteY21" fmla="*/ 616937 h 629715"/>
              <a:gd name="connsiteX22" fmla="*/ 460441 w 1062393"/>
              <a:gd name="connsiteY22" fmla="*/ 605942 h 629715"/>
              <a:gd name="connsiteX23" fmla="*/ 402158 w 1062393"/>
              <a:gd name="connsiteY23" fmla="*/ 398771 h 629715"/>
              <a:gd name="connsiteX24" fmla="*/ 343266 w 1062393"/>
              <a:gd name="connsiteY24" fmla="*/ 214020 h 629715"/>
              <a:gd name="connsiteX25" fmla="*/ 252741 w 1062393"/>
              <a:gd name="connsiteY25" fmla="*/ 58314 h 629715"/>
              <a:gd name="connsiteX26" fmla="*/ 62796 w 1062393"/>
              <a:gd name="connsiteY26" fmla="*/ 103847 h 629715"/>
              <a:gd name="connsiteX27" fmla="*/ 62610 w 1062393"/>
              <a:gd name="connsiteY27" fmla="*/ 245682 h 629715"/>
              <a:gd name="connsiteX28" fmla="*/ 117770 w 1062393"/>
              <a:gd name="connsiteY28" fmla="*/ 228454 h 629715"/>
              <a:gd name="connsiteX29" fmla="*/ 167870 w 1062393"/>
              <a:gd name="connsiteY29" fmla="*/ 182095 h 629715"/>
              <a:gd name="connsiteX30" fmla="*/ 152763 w 1062393"/>
              <a:gd name="connsiteY30" fmla="*/ 219840 h 629715"/>
              <a:gd name="connsiteX31" fmla="*/ 210667 w 1062393"/>
              <a:gd name="connsiteY31" fmla="*/ 201227 h 629715"/>
              <a:gd name="connsiteX32" fmla="*/ 182902 w 1062393"/>
              <a:gd name="connsiteY32" fmla="*/ 248146 h 629715"/>
              <a:gd name="connsiteX33" fmla="*/ 231383 w 1062393"/>
              <a:gd name="connsiteY33" fmla="*/ 266936 h 629715"/>
              <a:gd name="connsiteX0" fmla="*/ 231383 w 1062393"/>
              <a:gd name="connsiteY0" fmla="*/ 266936 h 639326"/>
              <a:gd name="connsiteX1" fmla="*/ 15152 w 1062393"/>
              <a:gd name="connsiteY1" fmla="*/ 268768 h 639326"/>
              <a:gd name="connsiteX2" fmla="*/ 100543 w 1062393"/>
              <a:gd name="connsiteY2" fmla="*/ 31273 h 639326"/>
              <a:gd name="connsiteX3" fmla="*/ 341889 w 1062393"/>
              <a:gd name="connsiteY3" fmla="*/ 55384 h 639326"/>
              <a:gd name="connsiteX4" fmla="*/ 533127 w 1062393"/>
              <a:gd name="connsiteY4" fmla="*/ 42775 h 639326"/>
              <a:gd name="connsiteX5" fmla="*/ 725580 w 1062393"/>
              <a:gd name="connsiteY5" fmla="*/ 72239 h 639326"/>
              <a:gd name="connsiteX6" fmla="*/ 1009548 w 1062393"/>
              <a:gd name="connsiteY6" fmla="*/ 50435 h 639326"/>
              <a:gd name="connsiteX7" fmla="*/ 1003027 w 1062393"/>
              <a:gd name="connsiteY7" fmla="*/ 259057 h 639326"/>
              <a:gd name="connsiteX8" fmla="*/ 797614 w 1062393"/>
              <a:gd name="connsiteY8" fmla="*/ 232119 h 639326"/>
              <a:gd name="connsiteX9" fmla="*/ 825101 w 1062393"/>
              <a:gd name="connsiteY9" fmla="*/ 215627 h 639326"/>
              <a:gd name="connsiteX10" fmla="*/ 790284 w 1062393"/>
              <a:gd name="connsiteY10" fmla="*/ 173480 h 639326"/>
              <a:gd name="connsiteX11" fmla="*/ 869080 w 1062393"/>
              <a:gd name="connsiteY11" fmla="*/ 215627 h 639326"/>
              <a:gd name="connsiteX12" fmla="*/ 858086 w 1062393"/>
              <a:gd name="connsiteY12" fmla="*/ 156988 h 639326"/>
              <a:gd name="connsiteX13" fmla="*/ 876410 w 1062393"/>
              <a:gd name="connsiteY13" fmla="*/ 206465 h 639326"/>
              <a:gd name="connsiteX14" fmla="*/ 900232 w 1062393"/>
              <a:gd name="connsiteY14" fmla="*/ 151491 h 639326"/>
              <a:gd name="connsiteX15" fmla="*/ 922222 w 1062393"/>
              <a:gd name="connsiteY15" fmla="*/ 217459 h 639326"/>
              <a:gd name="connsiteX16" fmla="*/ 1017697 w 1062393"/>
              <a:gd name="connsiteY16" fmla="*/ 134730 h 639326"/>
              <a:gd name="connsiteX17" fmla="*/ 775625 w 1062393"/>
              <a:gd name="connsiteY17" fmla="*/ 100182 h 639326"/>
              <a:gd name="connsiteX18" fmla="*/ 700494 w 1062393"/>
              <a:gd name="connsiteY18" fmla="*/ 316413 h 639326"/>
              <a:gd name="connsiteX19" fmla="*/ 650998 w 1062393"/>
              <a:gd name="connsiteY19" fmla="*/ 420204 h 639326"/>
              <a:gd name="connsiteX20" fmla="*/ 627195 w 1062393"/>
              <a:gd name="connsiteY20" fmla="*/ 598612 h 639326"/>
              <a:gd name="connsiteX21" fmla="*/ 533739 w 1062393"/>
              <a:gd name="connsiteY21" fmla="*/ 616937 h 639326"/>
              <a:gd name="connsiteX22" fmla="*/ 460441 w 1062393"/>
              <a:gd name="connsiteY22" fmla="*/ 605942 h 639326"/>
              <a:gd name="connsiteX23" fmla="*/ 402158 w 1062393"/>
              <a:gd name="connsiteY23" fmla="*/ 398771 h 639326"/>
              <a:gd name="connsiteX24" fmla="*/ 343266 w 1062393"/>
              <a:gd name="connsiteY24" fmla="*/ 214020 h 639326"/>
              <a:gd name="connsiteX25" fmla="*/ 252741 w 1062393"/>
              <a:gd name="connsiteY25" fmla="*/ 58314 h 639326"/>
              <a:gd name="connsiteX26" fmla="*/ 62796 w 1062393"/>
              <a:gd name="connsiteY26" fmla="*/ 103847 h 639326"/>
              <a:gd name="connsiteX27" fmla="*/ 62610 w 1062393"/>
              <a:gd name="connsiteY27" fmla="*/ 245682 h 639326"/>
              <a:gd name="connsiteX28" fmla="*/ 117770 w 1062393"/>
              <a:gd name="connsiteY28" fmla="*/ 228454 h 639326"/>
              <a:gd name="connsiteX29" fmla="*/ 167870 w 1062393"/>
              <a:gd name="connsiteY29" fmla="*/ 182095 h 639326"/>
              <a:gd name="connsiteX30" fmla="*/ 152763 w 1062393"/>
              <a:gd name="connsiteY30" fmla="*/ 219840 h 639326"/>
              <a:gd name="connsiteX31" fmla="*/ 210667 w 1062393"/>
              <a:gd name="connsiteY31" fmla="*/ 201227 h 639326"/>
              <a:gd name="connsiteX32" fmla="*/ 182902 w 1062393"/>
              <a:gd name="connsiteY32" fmla="*/ 248146 h 639326"/>
              <a:gd name="connsiteX33" fmla="*/ 231383 w 1062393"/>
              <a:gd name="connsiteY33" fmla="*/ 266936 h 639326"/>
              <a:gd name="connsiteX0" fmla="*/ 231383 w 1062393"/>
              <a:gd name="connsiteY0" fmla="*/ 266936 h 639326"/>
              <a:gd name="connsiteX1" fmla="*/ 15152 w 1062393"/>
              <a:gd name="connsiteY1" fmla="*/ 268768 h 639326"/>
              <a:gd name="connsiteX2" fmla="*/ 100543 w 1062393"/>
              <a:gd name="connsiteY2" fmla="*/ 31273 h 639326"/>
              <a:gd name="connsiteX3" fmla="*/ 341889 w 1062393"/>
              <a:gd name="connsiteY3" fmla="*/ 55384 h 639326"/>
              <a:gd name="connsiteX4" fmla="*/ 533127 w 1062393"/>
              <a:gd name="connsiteY4" fmla="*/ 42775 h 639326"/>
              <a:gd name="connsiteX5" fmla="*/ 725580 w 1062393"/>
              <a:gd name="connsiteY5" fmla="*/ 72239 h 639326"/>
              <a:gd name="connsiteX6" fmla="*/ 1009548 w 1062393"/>
              <a:gd name="connsiteY6" fmla="*/ 50435 h 639326"/>
              <a:gd name="connsiteX7" fmla="*/ 1003027 w 1062393"/>
              <a:gd name="connsiteY7" fmla="*/ 259057 h 639326"/>
              <a:gd name="connsiteX8" fmla="*/ 797614 w 1062393"/>
              <a:gd name="connsiteY8" fmla="*/ 232119 h 639326"/>
              <a:gd name="connsiteX9" fmla="*/ 825101 w 1062393"/>
              <a:gd name="connsiteY9" fmla="*/ 215627 h 639326"/>
              <a:gd name="connsiteX10" fmla="*/ 790284 w 1062393"/>
              <a:gd name="connsiteY10" fmla="*/ 173480 h 639326"/>
              <a:gd name="connsiteX11" fmla="*/ 869080 w 1062393"/>
              <a:gd name="connsiteY11" fmla="*/ 215627 h 639326"/>
              <a:gd name="connsiteX12" fmla="*/ 858086 w 1062393"/>
              <a:gd name="connsiteY12" fmla="*/ 156988 h 639326"/>
              <a:gd name="connsiteX13" fmla="*/ 876410 w 1062393"/>
              <a:gd name="connsiteY13" fmla="*/ 206465 h 639326"/>
              <a:gd name="connsiteX14" fmla="*/ 900232 w 1062393"/>
              <a:gd name="connsiteY14" fmla="*/ 151491 h 639326"/>
              <a:gd name="connsiteX15" fmla="*/ 922222 w 1062393"/>
              <a:gd name="connsiteY15" fmla="*/ 217459 h 639326"/>
              <a:gd name="connsiteX16" fmla="*/ 1017697 w 1062393"/>
              <a:gd name="connsiteY16" fmla="*/ 134730 h 639326"/>
              <a:gd name="connsiteX17" fmla="*/ 775625 w 1062393"/>
              <a:gd name="connsiteY17" fmla="*/ 100182 h 639326"/>
              <a:gd name="connsiteX18" fmla="*/ 700494 w 1062393"/>
              <a:gd name="connsiteY18" fmla="*/ 316413 h 639326"/>
              <a:gd name="connsiteX19" fmla="*/ 650998 w 1062393"/>
              <a:gd name="connsiteY19" fmla="*/ 420204 h 639326"/>
              <a:gd name="connsiteX20" fmla="*/ 627195 w 1062393"/>
              <a:gd name="connsiteY20" fmla="*/ 598612 h 639326"/>
              <a:gd name="connsiteX21" fmla="*/ 533739 w 1062393"/>
              <a:gd name="connsiteY21" fmla="*/ 616937 h 639326"/>
              <a:gd name="connsiteX22" fmla="*/ 460441 w 1062393"/>
              <a:gd name="connsiteY22" fmla="*/ 605942 h 639326"/>
              <a:gd name="connsiteX23" fmla="*/ 402158 w 1062393"/>
              <a:gd name="connsiteY23" fmla="*/ 398771 h 639326"/>
              <a:gd name="connsiteX24" fmla="*/ 343266 w 1062393"/>
              <a:gd name="connsiteY24" fmla="*/ 214020 h 639326"/>
              <a:gd name="connsiteX25" fmla="*/ 252741 w 1062393"/>
              <a:gd name="connsiteY25" fmla="*/ 58314 h 639326"/>
              <a:gd name="connsiteX26" fmla="*/ 62796 w 1062393"/>
              <a:gd name="connsiteY26" fmla="*/ 103847 h 639326"/>
              <a:gd name="connsiteX27" fmla="*/ 62610 w 1062393"/>
              <a:gd name="connsiteY27" fmla="*/ 245682 h 639326"/>
              <a:gd name="connsiteX28" fmla="*/ 117770 w 1062393"/>
              <a:gd name="connsiteY28" fmla="*/ 228454 h 639326"/>
              <a:gd name="connsiteX29" fmla="*/ 167870 w 1062393"/>
              <a:gd name="connsiteY29" fmla="*/ 182095 h 639326"/>
              <a:gd name="connsiteX30" fmla="*/ 152763 w 1062393"/>
              <a:gd name="connsiteY30" fmla="*/ 219840 h 639326"/>
              <a:gd name="connsiteX31" fmla="*/ 210667 w 1062393"/>
              <a:gd name="connsiteY31" fmla="*/ 201227 h 639326"/>
              <a:gd name="connsiteX32" fmla="*/ 182902 w 1062393"/>
              <a:gd name="connsiteY32" fmla="*/ 248146 h 639326"/>
              <a:gd name="connsiteX33" fmla="*/ 231383 w 1062393"/>
              <a:gd name="connsiteY33" fmla="*/ 266936 h 639326"/>
              <a:gd name="connsiteX0" fmla="*/ 231383 w 1062393"/>
              <a:gd name="connsiteY0" fmla="*/ 266936 h 639987"/>
              <a:gd name="connsiteX1" fmla="*/ 15152 w 1062393"/>
              <a:gd name="connsiteY1" fmla="*/ 268768 h 639987"/>
              <a:gd name="connsiteX2" fmla="*/ 100543 w 1062393"/>
              <a:gd name="connsiteY2" fmla="*/ 31273 h 639987"/>
              <a:gd name="connsiteX3" fmla="*/ 341889 w 1062393"/>
              <a:gd name="connsiteY3" fmla="*/ 55384 h 639987"/>
              <a:gd name="connsiteX4" fmla="*/ 533127 w 1062393"/>
              <a:gd name="connsiteY4" fmla="*/ 42775 h 639987"/>
              <a:gd name="connsiteX5" fmla="*/ 725580 w 1062393"/>
              <a:gd name="connsiteY5" fmla="*/ 72239 h 639987"/>
              <a:gd name="connsiteX6" fmla="*/ 1009548 w 1062393"/>
              <a:gd name="connsiteY6" fmla="*/ 50435 h 639987"/>
              <a:gd name="connsiteX7" fmla="*/ 1003027 w 1062393"/>
              <a:gd name="connsiteY7" fmla="*/ 259057 h 639987"/>
              <a:gd name="connsiteX8" fmla="*/ 797614 w 1062393"/>
              <a:gd name="connsiteY8" fmla="*/ 232119 h 639987"/>
              <a:gd name="connsiteX9" fmla="*/ 825101 w 1062393"/>
              <a:gd name="connsiteY9" fmla="*/ 215627 h 639987"/>
              <a:gd name="connsiteX10" fmla="*/ 790284 w 1062393"/>
              <a:gd name="connsiteY10" fmla="*/ 173480 h 639987"/>
              <a:gd name="connsiteX11" fmla="*/ 869080 w 1062393"/>
              <a:gd name="connsiteY11" fmla="*/ 215627 h 639987"/>
              <a:gd name="connsiteX12" fmla="*/ 858086 w 1062393"/>
              <a:gd name="connsiteY12" fmla="*/ 156988 h 639987"/>
              <a:gd name="connsiteX13" fmla="*/ 876410 w 1062393"/>
              <a:gd name="connsiteY13" fmla="*/ 206465 h 639987"/>
              <a:gd name="connsiteX14" fmla="*/ 900232 w 1062393"/>
              <a:gd name="connsiteY14" fmla="*/ 151491 h 639987"/>
              <a:gd name="connsiteX15" fmla="*/ 922222 w 1062393"/>
              <a:gd name="connsiteY15" fmla="*/ 217459 h 639987"/>
              <a:gd name="connsiteX16" fmla="*/ 1017697 w 1062393"/>
              <a:gd name="connsiteY16" fmla="*/ 134730 h 639987"/>
              <a:gd name="connsiteX17" fmla="*/ 775625 w 1062393"/>
              <a:gd name="connsiteY17" fmla="*/ 100182 h 639987"/>
              <a:gd name="connsiteX18" fmla="*/ 700494 w 1062393"/>
              <a:gd name="connsiteY18" fmla="*/ 316413 h 639987"/>
              <a:gd name="connsiteX19" fmla="*/ 650998 w 1062393"/>
              <a:gd name="connsiteY19" fmla="*/ 420204 h 639987"/>
              <a:gd name="connsiteX20" fmla="*/ 627195 w 1062393"/>
              <a:gd name="connsiteY20" fmla="*/ 598612 h 639987"/>
              <a:gd name="connsiteX21" fmla="*/ 533739 w 1062393"/>
              <a:gd name="connsiteY21" fmla="*/ 616937 h 639987"/>
              <a:gd name="connsiteX22" fmla="*/ 460441 w 1062393"/>
              <a:gd name="connsiteY22" fmla="*/ 605942 h 639987"/>
              <a:gd name="connsiteX23" fmla="*/ 402158 w 1062393"/>
              <a:gd name="connsiteY23" fmla="*/ 398771 h 639987"/>
              <a:gd name="connsiteX24" fmla="*/ 343266 w 1062393"/>
              <a:gd name="connsiteY24" fmla="*/ 214020 h 639987"/>
              <a:gd name="connsiteX25" fmla="*/ 252741 w 1062393"/>
              <a:gd name="connsiteY25" fmla="*/ 58314 h 639987"/>
              <a:gd name="connsiteX26" fmla="*/ 62796 w 1062393"/>
              <a:gd name="connsiteY26" fmla="*/ 103847 h 639987"/>
              <a:gd name="connsiteX27" fmla="*/ 62610 w 1062393"/>
              <a:gd name="connsiteY27" fmla="*/ 245682 h 639987"/>
              <a:gd name="connsiteX28" fmla="*/ 117770 w 1062393"/>
              <a:gd name="connsiteY28" fmla="*/ 228454 h 639987"/>
              <a:gd name="connsiteX29" fmla="*/ 167870 w 1062393"/>
              <a:gd name="connsiteY29" fmla="*/ 182095 h 639987"/>
              <a:gd name="connsiteX30" fmla="*/ 152763 w 1062393"/>
              <a:gd name="connsiteY30" fmla="*/ 219840 h 639987"/>
              <a:gd name="connsiteX31" fmla="*/ 210667 w 1062393"/>
              <a:gd name="connsiteY31" fmla="*/ 201227 h 639987"/>
              <a:gd name="connsiteX32" fmla="*/ 182902 w 1062393"/>
              <a:gd name="connsiteY32" fmla="*/ 248146 h 639987"/>
              <a:gd name="connsiteX33" fmla="*/ 231383 w 1062393"/>
              <a:gd name="connsiteY33" fmla="*/ 266936 h 639987"/>
              <a:gd name="connsiteX0" fmla="*/ 231383 w 1062393"/>
              <a:gd name="connsiteY0" fmla="*/ 266936 h 623873"/>
              <a:gd name="connsiteX1" fmla="*/ 15152 w 1062393"/>
              <a:gd name="connsiteY1" fmla="*/ 268768 h 623873"/>
              <a:gd name="connsiteX2" fmla="*/ 100543 w 1062393"/>
              <a:gd name="connsiteY2" fmla="*/ 31273 h 623873"/>
              <a:gd name="connsiteX3" fmla="*/ 341889 w 1062393"/>
              <a:gd name="connsiteY3" fmla="*/ 55384 h 623873"/>
              <a:gd name="connsiteX4" fmla="*/ 533127 w 1062393"/>
              <a:gd name="connsiteY4" fmla="*/ 42775 h 623873"/>
              <a:gd name="connsiteX5" fmla="*/ 725580 w 1062393"/>
              <a:gd name="connsiteY5" fmla="*/ 72239 h 623873"/>
              <a:gd name="connsiteX6" fmla="*/ 1009548 w 1062393"/>
              <a:gd name="connsiteY6" fmla="*/ 50435 h 623873"/>
              <a:gd name="connsiteX7" fmla="*/ 1003027 w 1062393"/>
              <a:gd name="connsiteY7" fmla="*/ 259057 h 623873"/>
              <a:gd name="connsiteX8" fmla="*/ 797614 w 1062393"/>
              <a:gd name="connsiteY8" fmla="*/ 232119 h 623873"/>
              <a:gd name="connsiteX9" fmla="*/ 825101 w 1062393"/>
              <a:gd name="connsiteY9" fmla="*/ 215627 h 623873"/>
              <a:gd name="connsiteX10" fmla="*/ 790284 w 1062393"/>
              <a:gd name="connsiteY10" fmla="*/ 173480 h 623873"/>
              <a:gd name="connsiteX11" fmla="*/ 869080 w 1062393"/>
              <a:gd name="connsiteY11" fmla="*/ 215627 h 623873"/>
              <a:gd name="connsiteX12" fmla="*/ 858086 w 1062393"/>
              <a:gd name="connsiteY12" fmla="*/ 156988 h 623873"/>
              <a:gd name="connsiteX13" fmla="*/ 876410 w 1062393"/>
              <a:gd name="connsiteY13" fmla="*/ 206465 h 623873"/>
              <a:gd name="connsiteX14" fmla="*/ 900232 w 1062393"/>
              <a:gd name="connsiteY14" fmla="*/ 151491 h 623873"/>
              <a:gd name="connsiteX15" fmla="*/ 922222 w 1062393"/>
              <a:gd name="connsiteY15" fmla="*/ 217459 h 623873"/>
              <a:gd name="connsiteX16" fmla="*/ 1017697 w 1062393"/>
              <a:gd name="connsiteY16" fmla="*/ 134730 h 623873"/>
              <a:gd name="connsiteX17" fmla="*/ 775625 w 1062393"/>
              <a:gd name="connsiteY17" fmla="*/ 100182 h 623873"/>
              <a:gd name="connsiteX18" fmla="*/ 700494 w 1062393"/>
              <a:gd name="connsiteY18" fmla="*/ 316413 h 623873"/>
              <a:gd name="connsiteX19" fmla="*/ 650998 w 1062393"/>
              <a:gd name="connsiteY19" fmla="*/ 420204 h 623873"/>
              <a:gd name="connsiteX20" fmla="*/ 627195 w 1062393"/>
              <a:gd name="connsiteY20" fmla="*/ 598612 h 623873"/>
              <a:gd name="connsiteX21" fmla="*/ 543264 w 1062393"/>
              <a:gd name="connsiteY21" fmla="*/ 612174 h 623873"/>
              <a:gd name="connsiteX22" fmla="*/ 460441 w 1062393"/>
              <a:gd name="connsiteY22" fmla="*/ 605942 h 623873"/>
              <a:gd name="connsiteX23" fmla="*/ 402158 w 1062393"/>
              <a:gd name="connsiteY23" fmla="*/ 398771 h 623873"/>
              <a:gd name="connsiteX24" fmla="*/ 343266 w 1062393"/>
              <a:gd name="connsiteY24" fmla="*/ 214020 h 623873"/>
              <a:gd name="connsiteX25" fmla="*/ 252741 w 1062393"/>
              <a:gd name="connsiteY25" fmla="*/ 58314 h 623873"/>
              <a:gd name="connsiteX26" fmla="*/ 62796 w 1062393"/>
              <a:gd name="connsiteY26" fmla="*/ 103847 h 623873"/>
              <a:gd name="connsiteX27" fmla="*/ 62610 w 1062393"/>
              <a:gd name="connsiteY27" fmla="*/ 245682 h 623873"/>
              <a:gd name="connsiteX28" fmla="*/ 117770 w 1062393"/>
              <a:gd name="connsiteY28" fmla="*/ 228454 h 623873"/>
              <a:gd name="connsiteX29" fmla="*/ 167870 w 1062393"/>
              <a:gd name="connsiteY29" fmla="*/ 182095 h 623873"/>
              <a:gd name="connsiteX30" fmla="*/ 152763 w 1062393"/>
              <a:gd name="connsiteY30" fmla="*/ 219840 h 623873"/>
              <a:gd name="connsiteX31" fmla="*/ 210667 w 1062393"/>
              <a:gd name="connsiteY31" fmla="*/ 201227 h 623873"/>
              <a:gd name="connsiteX32" fmla="*/ 182902 w 1062393"/>
              <a:gd name="connsiteY32" fmla="*/ 248146 h 623873"/>
              <a:gd name="connsiteX33" fmla="*/ 231383 w 1062393"/>
              <a:gd name="connsiteY33" fmla="*/ 266936 h 623873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4186"/>
              <a:gd name="connsiteX1" fmla="*/ 15152 w 1062393"/>
              <a:gd name="connsiteY1" fmla="*/ 268768 h 644186"/>
              <a:gd name="connsiteX2" fmla="*/ 100543 w 1062393"/>
              <a:gd name="connsiteY2" fmla="*/ 31273 h 644186"/>
              <a:gd name="connsiteX3" fmla="*/ 341889 w 1062393"/>
              <a:gd name="connsiteY3" fmla="*/ 55384 h 644186"/>
              <a:gd name="connsiteX4" fmla="*/ 533127 w 1062393"/>
              <a:gd name="connsiteY4" fmla="*/ 42775 h 644186"/>
              <a:gd name="connsiteX5" fmla="*/ 725580 w 1062393"/>
              <a:gd name="connsiteY5" fmla="*/ 72239 h 644186"/>
              <a:gd name="connsiteX6" fmla="*/ 1009548 w 1062393"/>
              <a:gd name="connsiteY6" fmla="*/ 50435 h 644186"/>
              <a:gd name="connsiteX7" fmla="*/ 1003027 w 1062393"/>
              <a:gd name="connsiteY7" fmla="*/ 259057 h 644186"/>
              <a:gd name="connsiteX8" fmla="*/ 797614 w 1062393"/>
              <a:gd name="connsiteY8" fmla="*/ 232119 h 644186"/>
              <a:gd name="connsiteX9" fmla="*/ 825101 w 1062393"/>
              <a:gd name="connsiteY9" fmla="*/ 215627 h 644186"/>
              <a:gd name="connsiteX10" fmla="*/ 790284 w 1062393"/>
              <a:gd name="connsiteY10" fmla="*/ 173480 h 644186"/>
              <a:gd name="connsiteX11" fmla="*/ 869080 w 1062393"/>
              <a:gd name="connsiteY11" fmla="*/ 215627 h 644186"/>
              <a:gd name="connsiteX12" fmla="*/ 858086 w 1062393"/>
              <a:gd name="connsiteY12" fmla="*/ 156988 h 644186"/>
              <a:gd name="connsiteX13" fmla="*/ 876410 w 1062393"/>
              <a:gd name="connsiteY13" fmla="*/ 206465 h 644186"/>
              <a:gd name="connsiteX14" fmla="*/ 900232 w 1062393"/>
              <a:gd name="connsiteY14" fmla="*/ 151491 h 644186"/>
              <a:gd name="connsiteX15" fmla="*/ 922222 w 1062393"/>
              <a:gd name="connsiteY15" fmla="*/ 217459 h 644186"/>
              <a:gd name="connsiteX16" fmla="*/ 1017697 w 1062393"/>
              <a:gd name="connsiteY16" fmla="*/ 134730 h 644186"/>
              <a:gd name="connsiteX17" fmla="*/ 775625 w 1062393"/>
              <a:gd name="connsiteY17" fmla="*/ 100182 h 644186"/>
              <a:gd name="connsiteX18" fmla="*/ 700494 w 1062393"/>
              <a:gd name="connsiteY18" fmla="*/ 316413 h 644186"/>
              <a:gd name="connsiteX19" fmla="*/ 653379 w 1062393"/>
              <a:gd name="connsiteY19" fmla="*/ 421395 h 644186"/>
              <a:gd name="connsiteX20" fmla="*/ 616479 w 1062393"/>
              <a:gd name="connsiteY20" fmla="*/ 616471 h 644186"/>
              <a:gd name="connsiteX21" fmla="*/ 543264 w 1062393"/>
              <a:gd name="connsiteY21" fmla="*/ 612174 h 644186"/>
              <a:gd name="connsiteX22" fmla="*/ 460441 w 1062393"/>
              <a:gd name="connsiteY22" fmla="*/ 605942 h 644186"/>
              <a:gd name="connsiteX23" fmla="*/ 402158 w 1062393"/>
              <a:gd name="connsiteY23" fmla="*/ 398771 h 644186"/>
              <a:gd name="connsiteX24" fmla="*/ 343266 w 1062393"/>
              <a:gd name="connsiteY24" fmla="*/ 214020 h 644186"/>
              <a:gd name="connsiteX25" fmla="*/ 252741 w 1062393"/>
              <a:gd name="connsiteY25" fmla="*/ 58314 h 644186"/>
              <a:gd name="connsiteX26" fmla="*/ 62796 w 1062393"/>
              <a:gd name="connsiteY26" fmla="*/ 103847 h 644186"/>
              <a:gd name="connsiteX27" fmla="*/ 62610 w 1062393"/>
              <a:gd name="connsiteY27" fmla="*/ 245682 h 644186"/>
              <a:gd name="connsiteX28" fmla="*/ 117770 w 1062393"/>
              <a:gd name="connsiteY28" fmla="*/ 228454 h 644186"/>
              <a:gd name="connsiteX29" fmla="*/ 167870 w 1062393"/>
              <a:gd name="connsiteY29" fmla="*/ 182095 h 644186"/>
              <a:gd name="connsiteX30" fmla="*/ 152763 w 1062393"/>
              <a:gd name="connsiteY30" fmla="*/ 219840 h 644186"/>
              <a:gd name="connsiteX31" fmla="*/ 210667 w 1062393"/>
              <a:gd name="connsiteY31" fmla="*/ 201227 h 644186"/>
              <a:gd name="connsiteX32" fmla="*/ 182902 w 1062393"/>
              <a:gd name="connsiteY32" fmla="*/ 248146 h 644186"/>
              <a:gd name="connsiteX33" fmla="*/ 231383 w 1062393"/>
              <a:gd name="connsiteY33" fmla="*/ 266936 h 644186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4097 w 1062393"/>
              <a:gd name="connsiteY20" fmla="*/ 612899 h 627100"/>
              <a:gd name="connsiteX21" fmla="*/ 526677 w 1062393"/>
              <a:gd name="connsiteY21" fmla="*/ 612174 h 627100"/>
              <a:gd name="connsiteX22" fmla="*/ 460441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4097 w 1062393"/>
              <a:gd name="connsiteY20" fmla="*/ 612899 h 627100"/>
              <a:gd name="connsiteX21" fmla="*/ 526677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03730 w 1062393"/>
              <a:gd name="connsiteY20" fmla="*/ 612899 h 627100"/>
              <a:gd name="connsiteX21" fmla="*/ 526677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03730 w 1062393"/>
              <a:gd name="connsiteY20" fmla="*/ 612899 h 627100"/>
              <a:gd name="connsiteX21" fmla="*/ 532898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2024 w 1062393"/>
              <a:gd name="connsiteY20" fmla="*/ 612899 h 627100"/>
              <a:gd name="connsiteX21" fmla="*/ 532898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32403"/>
              <a:gd name="connsiteX1" fmla="*/ 15152 w 1062393"/>
              <a:gd name="connsiteY1" fmla="*/ 268768 h 632403"/>
              <a:gd name="connsiteX2" fmla="*/ 100543 w 1062393"/>
              <a:gd name="connsiteY2" fmla="*/ 31273 h 632403"/>
              <a:gd name="connsiteX3" fmla="*/ 341889 w 1062393"/>
              <a:gd name="connsiteY3" fmla="*/ 55384 h 632403"/>
              <a:gd name="connsiteX4" fmla="*/ 533127 w 1062393"/>
              <a:gd name="connsiteY4" fmla="*/ 42775 h 632403"/>
              <a:gd name="connsiteX5" fmla="*/ 725580 w 1062393"/>
              <a:gd name="connsiteY5" fmla="*/ 72239 h 632403"/>
              <a:gd name="connsiteX6" fmla="*/ 1009548 w 1062393"/>
              <a:gd name="connsiteY6" fmla="*/ 50435 h 632403"/>
              <a:gd name="connsiteX7" fmla="*/ 1003027 w 1062393"/>
              <a:gd name="connsiteY7" fmla="*/ 259057 h 632403"/>
              <a:gd name="connsiteX8" fmla="*/ 797614 w 1062393"/>
              <a:gd name="connsiteY8" fmla="*/ 232119 h 632403"/>
              <a:gd name="connsiteX9" fmla="*/ 825101 w 1062393"/>
              <a:gd name="connsiteY9" fmla="*/ 215627 h 632403"/>
              <a:gd name="connsiteX10" fmla="*/ 790284 w 1062393"/>
              <a:gd name="connsiteY10" fmla="*/ 173480 h 632403"/>
              <a:gd name="connsiteX11" fmla="*/ 869080 w 1062393"/>
              <a:gd name="connsiteY11" fmla="*/ 215627 h 632403"/>
              <a:gd name="connsiteX12" fmla="*/ 858086 w 1062393"/>
              <a:gd name="connsiteY12" fmla="*/ 156988 h 632403"/>
              <a:gd name="connsiteX13" fmla="*/ 876410 w 1062393"/>
              <a:gd name="connsiteY13" fmla="*/ 206465 h 632403"/>
              <a:gd name="connsiteX14" fmla="*/ 900232 w 1062393"/>
              <a:gd name="connsiteY14" fmla="*/ 151491 h 632403"/>
              <a:gd name="connsiteX15" fmla="*/ 922222 w 1062393"/>
              <a:gd name="connsiteY15" fmla="*/ 217459 h 632403"/>
              <a:gd name="connsiteX16" fmla="*/ 1017697 w 1062393"/>
              <a:gd name="connsiteY16" fmla="*/ 134730 h 632403"/>
              <a:gd name="connsiteX17" fmla="*/ 775625 w 1062393"/>
              <a:gd name="connsiteY17" fmla="*/ 100182 h 632403"/>
              <a:gd name="connsiteX18" fmla="*/ 700494 w 1062393"/>
              <a:gd name="connsiteY18" fmla="*/ 316413 h 632403"/>
              <a:gd name="connsiteX19" fmla="*/ 653379 w 1062393"/>
              <a:gd name="connsiteY19" fmla="*/ 421395 h 632403"/>
              <a:gd name="connsiteX20" fmla="*/ 612024 w 1062393"/>
              <a:gd name="connsiteY20" fmla="*/ 612899 h 632403"/>
              <a:gd name="connsiteX21" fmla="*/ 532898 w 1062393"/>
              <a:gd name="connsiteY21" fmla="*/ 612174 h 632403"/>
              <a:gd name="connsiteX22" fmla="*/ 435560 w 1062393"/>
              <a:gd name="connsiteY22" fmla="*/ 605942 h 632403"/>
              <a:gd name="connsiteX23" fmla="*/ 402158 w 1062393"/>
              <a:gd name="connsiteY23" fmla="*/ 398771 h 632403"/>
              <a:gd name="connsiteX24" fmla="*/ 343266 w 1062393"/>
              <a:gd name="connsiteY24" fmla="*/ 214020 h 632403"/>
              <a:gd name="connsiteX25" fmla="*/ 252741 w 1062393"/>
              <a:gd name="connsiteY25" fmla="*/ 58314 h 632403"/>
              <a:gd name="connsiteX26" fmla="*/ 62796 w 1062393"/>
              <a:gd name="connsiteY26" fmla="*/ 103847 h 632403"/>
              <a:gd name="connsiteX27" fmla="*/ 62610 w 1062393"/>
              <a:gd name="connsiteY27" fmla="*/ 245682 h 632403"/>
              <a:gd name="connsiteX28" fmla="*/ 117770 w 1062393"/>
              <a:gd name="connsiteY28" fmla="*/ 228454 h 632403"/>
              <a:gd name="connsiteX29" fmla="*/ 167870 w 1062393"/>
              <a:gd name="connsiteY29" fmla="*/ 182095 h 632403"/>
              <a:gd name="connsiteX30" fmla="*/ 152763 w 1062393"/>
              <a:gd name="connsiteY30" fmla="*/ 219840 h 632403"/>
              <a:gd name="connsiteX31" fmla="*/ 210667 w 1062393"/>
              <a:gd name="connsiteY31" fmla="*/ 201227 h 632403"/>
              <a:gd name="connsiteX32" fmla="*/ 182902 w 1062393"/>
              <a:gd name="connsiteY32" fmla="*/ 248146 h 632403"/>
              <a:gd name="connsiteX33" fmla="*/ 231383 w 1062393"/>
              <a:gd name="connsiteY33" fmla="*/ 266936 h 632403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69080 w 1062393"/>
              <a:gd name="connsiteY11" fmla="*/ 215627 h 632629"/>
              <a:gd name="connsiteX12" fmla="*/ 858086 w 1062393"/>
              <a:gd name="connsiteY12" fmla="*/ 156988 h 632629"/>
              <a:gd name="connsiteX13" fmla="*/ 876410 w 1062393"/>
              <a:gd name="connsiteY13" fmla="*/ 206465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69080 w 1062393"/>
              <a:gd name="connsiteY11" fmla="*/ 215627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062393" h="632629">
                <a:moveTo>
                  <a:pt x="231383" y="266936"/>
                </a:moveTo>
                <a:cubicBezTo>
                  <a:pt x="152823" y="330498"/>
                  <a:pt x="36959" y="308045"/>
                  <a:pt x="15152" y="268768"/>
                </a:cubicBezTo>
                <a:cubicBezTo>
                  <a:pt x="-6655" y="229491"/>
                  <a:pt x="-22969" y="94222"/>
                  <a:pt x="100543" y="31273"/>
                </a:cubicBezTo>
                <a:cubicBezTo>
                  <a:pt x="224055" y="-31676"/>
                  <a:pt x="281699" y="12986"/>
                  <a:pt x="341889" y="55384"/>
                </a:cubicBezTo>
                <a:cubicBezTo>
                  <a:pt x="402079" y="97782"/>
                  <a:pt x="451914" y="45125"/>
                  <a:pt x="533127" y="42775"/>
                </a:cubicBezTo>
                <a:cubicBezTo>
                  <a:pt x="614340" y="40425"/>
                  <a:pt x="639033" y="104299"/>
                  <a:pt x="725580" y="72239"/>
                </a:cubicBezTo>
                <a:cubicBezTo>
                  <a:pt x="812127" y="40179"/>
                  <a:pt x="946638" y="7394"/>
                  <a:pt x="1009548" y="50435"/>
                </a:cubicBezTo>
                <a:cubicBezTo>
                  <a:pt x="1072458" y="93476"/>
                  <a:pt x="1089546" y="215679"/>
                  <a:pt x="1003027" y="259057"/>
                </a:cubicBezTo>
                <a:cubicBezTo>
                  <a:pt x="916508" y="302435"/>
                  <a:pt x="827268" y="248882"/>
                  <a:pt x="797614" y="232119"/>
                </a:cubicBezTo>
                <a:cubicBezTo>
                  <a:pt x="767960" y="215356"/>
                  <a:pt x="826323" y="225400"/>
                  <a:pt x="825101" y="215627"/>
                </a:cubicBezTo>
                <a:cubicBezTo>
                  <a:pt x="823879" y="205854"/>
                  <a:pt x="785732" y="175068"/>
                  <a:pt x="790284" y="173480"/>
                </a:cubicBezTo>
                <a:cubicBezTo>
                  <a:pt x="794836" y="171893"/>
                  <a:pt x="841112" y="208851"/>
                  <a:pt x="852412" y="206102"/>
                </a:cubicBezTo>
                <a:cubicBezTo>
                  <a:pt x="863712" y="203353"/>
                  <a:pt x="851904" y="157324"/>
                  <a:pt x="858086" y="156988"/>
                </a:cubicBezTo>
                <a:cubicBezTo>
                  <a:pt x="864268" y="156652"/>
                  <a:pt x="882483" y="205000"/>
                  <a:pt x="889507" y="204084"/>
                </a:cubicBezTo>
                <a:cubicBezTo>
                  <a:pt x="896531" y="203168"/>
                  <a:pt x="894780" y="149262"/>
                  <a:pt x="900232" y="151491"/>
                </a:cubicBezTo>
                <a:cubicBezTo>
                  <a:pt x="905684" y="153720"/>
                  <a:pt x="902644" y="220253"/>
                  <a:pt x="922222" y="217459"/>
                </a:cubicBezTo>
                <a:cubicBezTo>
                  <a:pt x="941800" y="214665"/>
                  <a:pt x="1033796" y="223332"/>
                  <a:pt x="1017697" y="134730"/>
                </a:cubicBezTo>
                <a:cubicBezTo>
                  <a:pt x="1001598" y="46128"/>
                  <a:pt x="859448" y="52043"/>
                  <a:pt x="775625" y="100182"/>
                </a:cubicBezTo>
                <a:cubicBezTo>
                  <a:pt x="691802" y="148321"/>
                  <a:pt x="728011" y="253353"/>
                  <a:pt x="700494" y="316413"/>
                </a:cubicBezTo>
                <a:cubicBezTo>
                  <a:pt x="672977" y="379473"/>
                  <a:pt x="665596" y="374362"/>
                  <a:pt x="653379" y="421395"/>
                </a:cubicBezTo>
                <a:cubicBezTo>
                  <a:pt x="624493" y="499384"/>
                  <a:pt x="648691" y="568663"/>
                  <a:pt x="612024" y="612899"/>
                </a:cubicBezTo>
                <a:cubicBezTo>
                  <a:pt x="575357" y="657135"/>
                  <a:pt x="562309" y="613333"/>
                  <a:pt x="532898" y="612174"/>
                </a:cubicBezTo>
                <a:cubicBezTo>
                  <a:pt x="503487" y="611015"/>
                  <a:pt x="473937" y="662243"/>
                  <a:pt x="435560" y="605942"/>
                </a:cubicBezTo>
                <a:cubicBezTo>
                  <a:pt x="397183" y="549641"/>
                  <a:pt x="421886" y="456154"/>
                  <a:pt x="402158" y="398771"/>
                </a:cubicBezTo>
                <a:cubicBezTo>
                  <a:pt x="371714" y="344960"/>
                  <a:pt x="327688" y="327913"/>
                  <a:pt x="343266" y="214020"/>
                </a:cubicBezTo>
                <a:cubicBezTo>
                  <a:pt x="358844" y="100127"/>
                  <a:pt x="299486" y="76676"/>
                  <a:pt x="252741" y="58314"/>
                </a:cubicBezTo>
                <a:cubicBezTo>
                  <a:pt x="205996" y="39952"/>
                  <a:pt x="94485" y="72619"/>
                  <a:pt x="62796" y="103847"/>
                </a:cubicBezTo>
                <a:cubicBezTo>
                  <a:pt x="31108" y="135075"/>
                  <a:pt x="50273" y="233249"/>
                  <a:pt x="62610" y="245682"/>
                </a:cubicBezTo>
                <a:cubicBezTo>
                  <a:pt x="74947" y="258115"/>
                  <a:pt x="124236" y="223376"/>
                  <a:pt x="136820" y="178448"/>
                </a:cubicBezTo>
                <a:cubicBezTo>
                  <a:pt x="157736" y="238295"/>
                  <a:pt x="183865" y="181744"/>
                  <a:pt x="188110" y="190429"/>
                </a:cubicBezTo>
                <a:cubicBezTo>
                  <a:pt x="192355" y="199114"/>
                  <a:pt x="157536" y="226772"/>
                  <a:pt x="162288" y="230556"/>
                </a:cubicBezTo>
                <a:cubicBezTo>
                  <a:pt x="167040" y="234340"/>
                  <a:pt x="214177" y="210995"/>
                  <a:pt x="216620" y="213133"/>
                </a:cubicBezTo>
                <a:cubicBezTo>
                  <a:pt x="219063" y="215271"/>
                  <a:pt x="184014" y="248704"/>
                  <a:pt x="186474" y="257671"/>
                </a:cubicBezTo>
                <a:cubicBezTo>
                  <a:pt x="188934" y="266638"/>
                  <a:pt x="184927" y="267666"/>
                  <a:pt x="231383" y="26693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6">
                  <a:lumMod val="20000"/>
                  <a:lumOff val="80000"/>
                </a:schemeClr>
              </a:gs>
              <a:gs pos="50000">
                <a:srgbClr val="C59EE2"/>
              </a:gs>
              <a:gs pos="100000">
                <a:schemeClr val="accent6">
                  <a:lumMod val="40000"/>
                  <a:lumOff val="6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216" name="Group 215"/>
          <p:cNvGrpSpPr/>
          <p:nvPr/>
        </p:nvGrpSpPr>
        <p:grpSpPr>
          <a:xfrm>
            <a:off x="21095645" y="25060371"/>
            <a:ext cx="5218158" cy="15001535"/>
            <a:chOff x="3188831" y="4090310"/>
            <a:chExt cx="930388" cy="2674747"/>
          </a:xfrm>
        </p:grpSpPr>
        <p:grpSp>
          <p:nvGrpSpPr>
            <p:cNvPr id="296" name="Group 295"/>
            <p:cNvGrpSpPr/>
            <p:nvPr/>
          </p:nvGrpSpPr>
          <p:grpSpPr>
            <a:xfrm>
              <a:off x="3659074" y="5604102"/>
              <a:ext cx="460145" cy="1160955"/>
              <a:chOff x="1902427" y="6475955"/>
              <a:chExt cx="460145" cy="1160955"/>
            </a:xfrm>
            <a:solidFill>
              <a:srgbClr val="D09E00"/>
            </a:solidFill>
          </p:grpSpPr>
          <p:sp>
            <p:nvSpPr>
              <p:cNvPr id="300" name="Freeform 299"/>
              <p:cNvSpPr/>
              <p:nvPr/>
            </p:nvSpPr>
            <p:spPr>
              <a:xfrm>
                <a:off x="1902427" y="6475955"/>
                <a:ext cx="460145" cy="694469"/>
              </a:xfrm>
              <a:custGeom>
                <a:avLst/>
                <a:gdLst>
                  <a:gd name="connsiteX0" fmla="*/ 123874 w 409069"/>
                  <a:gd name="connsiteY0" fmla="*/ 712610 h 749067"/>
                  <a:gd name="connsiteX1" fmla="*/ 151258 w 409069"/>
                  <a:gd name="connsiteY1" fmla="*/ 547113 h 749067"/>
                  <a:gd name="connsiteX2" fmla="*/ 49 w 409069"/>
                  <a:gd name="connsiteY2" fmla="*/ 320894 h 749067"/>
                  <a:gd name="connsiteX3" fmla="*/ 136971 w 409069"/>
                  <a:gd name="connsiteY3" fmla="*/ 18476 h 749067"/>
                  <a:gd name="connsiteX4" fmla="*/ 333424 w 409069"/>
                  <a:gd name="connsiteY4" fmla="*/ 62529 h 749067"/>
                  <a:gd name="connsiteX5" fmla="*/ 403671 w 409069"/>
                  <a:gd name="connsiteY5" fmla="*/ 304226 h 749067"/>
                  <a:gd name="connsiteX6" fmla="*/ 203646 w 409069"/>
                  <a:gd name="connsiteY6" fmla="*/ 532826 h 749067"/>
                  <a:gd name="connsiteX7" fmla="*/ 225077 w 409069"/>
                  <a:gd name="connsiteY7" fmla="*/ 732851 h 749067"/>
                  <a:gd name="connsiteX8" fmla="*/ 123874 w 409069"/>
                  <a:gd name="connsiteY8" fmla="*/ 712610 h 749067"/>
                  <a:gd name="connsiteX0" fmla="*/ 137385 w 422580"/>
                  <a:gd name="connsiteY0" fmla="*/ 712610 h 749067"/>
                  <a:gd name="connsiteX1" fmla="*/ 164769 w 422580"/>
                  <a:gd name="connsiteY1" fmla="*/ 547113 h 749067"/>
                  <a:gd name="connsiteX2" fmla="*/ 13560 w 422580"/>
                  <a:gd name="connsiteY2" fmla="*/ 320894 h 749067"/>
                  <a:gd name="connsiteX3" fmla="*/ 150482 w 422580"/>
                  <a:gd name="connsiteY3" fmla="*/ 18476 h 749067"/>
                  <a:gd name="connsiteX4" fmla="*/ 346935 w 422580"/>
                  <a:gd name="connsiteY4" fmla="*/ 62529 h 749067"/>
                  <a:gd name="connsiteX5" fmla="*/ 417182 w 422580"/>
                  <a:gd name="connsiteY5" fmla="*/ 304226 h 749067"/>
                  <a:gd name="connsiteX6" fmla="*/ 217157 w 422580"/>
                  <a:gd name="connsiteY6" fmla="*/ 532826 h 749067"/>
                  <a:gd name="connsiteX7" fmla="*/ 238588 w 422580"/>
                  <a:gd name="connsiteY7" fmla="*/ 732851 h 749067"/>
                  <a:gd name="connsiteX8" fmla="*/ 137385 w 422580"/>
                  <a:gd name="connsiteY8" fmla="*/ 712610 h 749067"/>
                  <a:gd name="connsiteX0" fmla="*/ 151971 w 437166"/>
                  <a:gd name="connsiteY0" fmla="*/ 710510 h 746967"/>
                  <a:gd name="connsiteX1" fmla="*/ 179355 w 437166"/>
                  <a:gd name="connsiteY1" fmla="*/ 545013 h 746967"/>
                  <a:gd name="connsiteX2" fmla="*/ 12667 w 437166"/>
                  <a:gd name="connsiteY2" fmla="*/ 290219 h 746967"/>
                  <a:gd name="connsiteX3" fmla="*/ 165068 w 437166"/>
                  <a:gd name="connsiteY3" fmla="*/ 16376 h 746967"/>
                  <a:gd name="connsiteX4" fmla="*/ 361521 w 437166"/>
                  <a:gd name="connsiteY4" fmla="*/ 60429 h 746967"/>
                  <a:gd name="connsiteX5" fmla="*/ 431768 w 437166"/>
                  <a:gd name="connsiteY5" fmla="*/ 302126 h 746967"/>
                  <a:gd name="connsiteX6" fmla="*/ 231743 w 437166"/>
                  <a:gd name="connsiteY6" fmla="*/ 530726 h 746967"/>
                  <a:gd name="connsiteX7" fmla="*/ 253174 w 437166"/>
                  <a:gd name="connsiteY7" fmla="*/ 730751 h 746967"/>
                  <a:gd name="connsiteX8" fmla="*/ 151971 w 437166"/>
                  <a:gd name="connsiteY8" fmla="*/ 710510 h 746967"/>
                  <a:gd name="connsiteX0" fmla="*/ 152415 w 437610"/>
                  <a:gd name="connsiteY0" fmla="*/ 697049 h 733506"/>
                  <a:gd name="connsiteX1" fmla="*/ 179799 w 437610"/>
                  <a:gd name="connsiteY1" fmla="*/ 531552 h 733506"/>
                  <a:gd name="connsiteX2" fmla="*/ 13111 w 437610"/>
                  <a:gd name="connsiteY2" fmla="*/ 276758 h 733506"/>
                  <a:gd name="connsiteX3" fmla="*/ 165512 w 437610"/>
                  <a:gd name="connsiteY3" fmla="*/ 2915 h 733506"/>
                  <a:gd name="connsiteX4" fmla="*/ 361965 w 437610"/>
                  <a:gd name="connsiteY4" fmla="*/ 46968 h 733506"/>
                  <a:gd name="connsiteX5" fmla="*/ 432212 w 437610"/>
                  <a:gd name="connsiteY5" fmla="*/ 288665 h 733506"/>
                  <a:gd name="connsiteX6" fmla="*/ 232187 w 437610"/>
                  <a:gd name="connsiteY6" fmla="*/ 517265 h 733506"/>
                  <a:gd name="connsiteX7" fmla="*/ 253618 w 437610"/>
                  <a:gd name="connsiteY7" fmla="*/ 717290 h 733506"/>
                  <a:gd name="connsiteX8" fmla="*/ 152415 w 437610"/>
                  <a:gd name="connsiteY8" fmla="*/ 697049 h 733506"/>
                  <a:gd name="connsiteX0" fmla="*/ 140662 w 426499"/>
                  <a:gd name="connsiteY0" fmla="*/ 680803 h 717260"/>
                  <a:gd name="connsiteX1" fmla="*/ 168046 w 426499"/>
                  <a:gd name="connsiteY1" fmla="*/ 515306 h 717260"/>
                  <a:gd name="connsiteX2" fmla="*/ 1358 w 426499"/>
                  <a:gd name="connsiteY2" fmla="*/ 260512 h 717260"/>
                  <a:gd name="connsiteX3" fmla="*/ 106134 w 426499"/>
                  <a:gd name="connsiteY3" fmla="*/ 8101 h 717260"/>
                  <a:gd name="connsiteX4" fmla="*/ 350212 w 426499"/>
                  <a:gd name="connsiteY4" fmla="*/ 30722 h 717260"/>
                  <a:gd name="connsiteX5" fmla="*/ 420459 w 426499"/>
                  <a:gd name="connsiteY5" fmla="*/ 272419 h 717260"/>
                  <a:gd name="connsiteX6" fmla="*/ 220434 w 426499"/>
                  <a:gd name="connsiteY6" fmla="*/ 501019 h 717260"/>
                  <a:gd name="connsiteX7" fmla="*/ 241865 w 426499"/>
                  <a:gd name="connsiteY7" fmla="*/ 701044 h 717260"/>
                  <a:gd name="connsiteX8" fmla="*/ 140662 w 426499"/>
                  <a:gd name="connsiteY8" fmla="*/ 680803 h 717260"/>
                  <a:gd name="connsiteX0" fmla="*/ 141975 w 427812"/>
                  <a:gd name="connsiteY0" fmla="*/ 696608 h 733065"/>
                  <a:gd name="connsiteX1" fmla="*/ 169359 w 427812"/>
                  <a:gd name="connsiteY1" fmla="*/ 531111 h 733065"/>
                  <a:gd name="connsiteX2" fmla="*/ 2671 w 427812"/>
                  <a:gd name="connsiteY2" fmla="*/ 276317 h 733065"/>
                  <a:gd name="connsiteX3" fmla="*/ 107447 w 427812"/>
                  <a:gd name="connsiteY3" fmla="*/ 23906 h 733065"/>
                  <a:gd name="connsiteX4" fmla="*/ 351525 w 427812"/>
                  <a:gd name="connsiteY4" fmla="*/ 46527 h 733065"/>
                  <a:gd name="connsiteX5" fmla="*/ 421772 w 427812"/>
                  <a:gd name="connsiteY5" fmla="*/ 288224 h 733065"/>
                  <a:gd name="connsiteX6" fmla="*/ 221747 w 427812"/>
                  <a:gd name="connsiteY6" fmla="*/ 516824 h 733065"/>
                  <a:gd name="connsiteX7" fmla="*/ 243178 w 427812"/>
                  <a:gd name="connsiteY7" fmla="*/ 716849 h 733065"/>
                  <a:gd name="connsiteX8" fmla="*/ 141975 w 427812"/>
                  <a:gd name="connsiteY8" fmla="*/ 696608 h 733065"/>
                  <a:gd name="connsiteX0" fmla="*/ 152727 w 438564"/>
                  <a:gd name="connsiteY0" fmla="*/ 696608 h 733065"/>
                  <a:gd name="connsiteX1" fmla="*/ 180111 w 438564"/>
                  <a:gd name="connsiteY1" fmla="*/ 531111 h 733065"/>
                  <a:gd name="connsiteX2" fmla="*/ 13423 w 438564"/>
                  <a:gd name="connsiteY2" fmla="*/ 276317 h 733065"/>
                  <a:gd name="connsiteX3" fmla="*/ 118199 w 438564"/>
                  <a:gd name="connsiteY3" fmla="*/ 23906 h 733065"/>
                  <a:gd name="connsiteX4" fmla="*/ 362277 w 438564"/>
                  <a:gd name="connsiteY4" fmla="*/ 46527 h 733065"/>
                  <a:gd name="connsiteX5" fmla="*/ 432524 w 438564"/>
                  <a:gd name="connsiteY5" fmla="*/ 288224 h 733065"/>
                  <a:gd name="connsiteX6" fmla="*/ 232499 w 438564"/>
                  <a:gd name="connsiteY6" fmla="*/ 516824 h 733065"/>
                  <a:gd name="connsiteX7" fmla="*/ 253930 w 438564"/>
                  <a:gd name="connsiteY7" fmla="*/ 716849 h 733065"/>
                  <a:gd name="connsiteX8" fmla="*/ 152727 w 438564"/>
                  <a:gd name="connsiteY8" fmla="*/ 696608 h 733065"/>
                  <a:gd name="connsiteX0" fmla="*/ 163844 w 449681"/>
                  <a:gd name="connsiteY0" fmla="*/ 696608 h 733065"/>
                  <a:gd name="connsiteX1" fmla="*/ 191228 w 449681"/>
                  <a:gd name="connsiteY1" fmla="*/ 531111 h 733065"/>
                  <a:gd name="connsiteX2" fmla="*/ 24540 w 449681"/>
                  <a:gd name="connsiteY2" fmla="*/ 276317 h 733065"/>
                  <a:gd name="connsiteX3" fmla="*/ 129316 w 449681"/>
                  <a:gd name="connsiteY3" fmla="*/ 23906 h 733065"/>
                  <a:gd name="connsiteX4" fmla="*/ 373394 w 449681"/>
                  <a:gd name="connsiteY4" fmla="*/ 46527 h 733065"/>
                  <a:gd name="connsiteX5" fmla="*/ 443641 w 449681"/>
                  <a:gd name="connsiteY5" fmla="*/ 288224 h 733065"/>
                  <a:gd name="connsiteX6" fmla="*/ 243616 w 449681"/>
                  <a:gd name="connsiteY6" fmla="*/ 516824 h 733065"/>
                  <a:gd name="connsiteX7" fmla="*/ 265047 w 449681"/>
                  <a:gd name="connsiteY7" fmla="*/ 716849 h 733065"/>
                  <a:gd name="connsiteX8" fmla="*/ 163844 w 449681"/>
                  <a:gd name="connsiteY8" fmla="*/ 696608 h 733065"/>
                  <a:gd name="connsiteX0" fmla="*/ 154303 w 440140"/>
                  <a:gd name="connsiteY0" fmla="*/ 695218 h 731675"/>
                  <a:gd name="connsiteX1" fmla="*/ 181687 w 440140"/>
                  <a:gd name="connsiteY1" fmla="*/ 529721 h 731675"/>
                  <a:gd name="connsiteX2" fmla="*/ 19762 w 440140"/>
                  <a:gd name="connsiteY2" fmla="*/ 291596 h 731675"/>
                  <a:gd name="connsiteX3" fmla="*/ 119775 w 440140"/>
                  <a:gd name="connsiteY3" fmla="*/ 22516 h 731675"/>
                  <a:gd name="connsiteX4" fmla="*/ 363853 w 440140"/>
                  <a:gd name="connsiteY4" fmla="*/ 45137 h 731675"/>
                  <a:gd name="connsiteX5" fmla="*/ 434100 w 440140"/>
                  <a:gd name="connsiteY5" fmla="*/ 286834 h 731675"/>
                  <a:gd name="connsiteX6" fmla="*/ 234075 w 440140"/>
                  <a:gd name="connsiteY6" fmla="*/ 515434 h 731675"/>
                  <a:gd name="connsiteX7" fmla="*/ 255506 w 440140"/>
                  <a:gd name="connsiteY7" fmla="*/ 715459 h 731675"/>
                  <a:gd name="connsiteX8" fmla="*/ 154303 w 440140"/>
                  <a:gd name="connsiteY8" fmla="*/ 695218 h 731675"/>
                  <a:gd name="connsiteX0" fmla="*/ 152880 w 438717"/>
                  <a:gd name="connsiteY0" fmla="*/ 695218 h 731675"/>
                  <a:gd name="connsiteX1" fmla="*/ 180264 w 438717"/>
                  <a:gd name="connsiteY1" fmla="*/ 529721 h 731675"/>
                  <a:gd name="connsiteX2" fmla="*/ 18339 w 438717"/>
                  <a:gd name="connsiteY2" fmla="*/ 291596 h 731675"/>
                  <a:gd name="connsiteX3" fmla="*/ 118352 w 438717"/>
                  <a:gd name="connsiteY3" fmla="*/ 22516 h 731675"/>
                  <a:gd name="connsiteX4" fmla="*/ 362430 w 438717"/>
                  <a:gd name="connsiteY4" fmla="*/ 45137 h 731675"/>
                  <a:gd name="connsiteX5" fmla="*/ 432677 w 438717"/>
                  <a:gd name="connsiteY5" fmla="*/ 286834 h 731675"/>
                  <a:gd name="connsiteX6" fmla="*/ 232652 w 438717"/>
                  <a:gd name="connsiteY6" fmla="*/ 515434 h 731675"/>
                  <a:gd name="connsiteX7" fmla="*/ 254083 w 438717"/>
                  <a:gd name="connsiteY7" fmla="*/ 715459 h 731675"/>
                  <a:gd name="connsiteX8" fmla="*/ 152880 w 438717"/>
                  <a:gd name="connsiteY8" fmla="*/ 695218 h 731675"/>
                  <a:gd name="connsiteX0" fmla="*/ 165518 w 451355"/>
                  <a:gd name="connsiteY0" fmla="*/ 695218 h 731675"/>
                  <a:gd name="connsiteX1" fmla="*/ 192902 w 451355"/>
                  <a:gd name="connsiteY1" fmla="*/ 529721 h 731675"/>
                  <a:gd name="connsiteX2" fmla="*/ 30977 w 451355"/>
                  <a:gd name="connsiteY2" fmla="*/ 291596 h 731675"/>
                  <a:gd name="connsiteX3" fmla="*/ 130990 w 451355"/>
                  <a:gd name="connsiteY3" fmla="*/ 22516 h 731675"/>
                  <a:gd name="connsiteX4" fmla="*/ 375068 w 451355"/>
                  <a:gd name="connsiteY4" fmla="*/ 45137 h 731675"/>
                  <a:gd name="connsiteX5" fmla="*/ 445315 w 451355"/>
                  <a:gd name="connsiteY5" fmla="*/ 286834 h 731675"/>
                  <a:gd name="connsiteX6" fmla="*/ 245290 w 451355"/>
                  <a:gd name="connsiteY6" fmla="*/ 515434 h 731675"/>
                  <a:gd name="connsiteX7" fmla="*/ 266721 w 451355"/>
                  <a:gd name="connsiteY7" fmla="*/ 715459 h 731675"/>
                  <a:gd name="connsiteX8" fmla="*/ 165518 w 451355"/>
                  <a:gd name="connsiteY8" fmla="*/ 695218 h 731675"/>
                  <a:gd name="connsiteX0" fmla="*/ 149041 w 434878"/>
                  <a:gd name="connsiteY0" fmla="*/ 696609 h 733066"/>
                  <a:gd name="connsiteX1" fmla="*/ 176425 w 434878"/>
                  <a:gd name="connsiteY1" fmla="*/ 531112 h 733066"/>
                  <a:gd name="connsiteX2" fmla="*/ 33550 w 434878"/>
                  <a:gd name="connsiteY2" fmla="*/ 312037 h 733066"/>
                  <a:gd name="connsiteX3" fmla="*/ 114513 w 434878"/>
                  <a:gd name="connsiteY3" fmla="*/ 23907 h 733066"/>
                  <a:gd name="connsiteX4" fmla="*/ 358591 w 434878"/>
                  <a:gd name="connsiteY4" fmla="*/ 46528 h 733066"/>
                  <a:gd name="connsiteX5" fmla="*/ 428838 w 434878"/>
                  <a:gd name="connsiteY5" fmla="*/ 288225 h 733066"/>
                  <a:gd name="connsiteX6" fmla="*/ 228813 w 434878"/>
                  <a:gd name="connsiteY6" fmla="*/ 516825 h 733066"/>
                  <a:gd name="connsiteX7" fmla="*/ 250244 w 434878"/>
                  <a:gd name="connsiteY7" fmla="*/ 716850 h 733066"/>
                  <a:gd name="connsiteX8" fmla="*/ 149041 w 434878"/>
                  <a:gd name="connsiteY8" fmla="*/ 696609 h 733066"/>
                  <a:gd name="connsiteX0" fmla="*/ 161474 w 447311"/>
                  <a:gd name="connsiteY0" fmla="*/ 704466 h 740923"/>
                  <a:gd name="connsiteX1" fmla="*/ 188858 w 447311"/>
                  <a:gd name="connsiteY1" fmla="*/ 538969 h 740923"/>
                  <a:gd name="connsiteX2" fmla="*/ 45983 w 447311"/>
                  <a:gd name="connsiteY2" fmla="*/ 319894 h 740923"/>
                  <a:gd name="connsiteX3" fmla="*/ 126946 w 447311"/>
                  <a:gd name="connsiteY3" fmla="*/ 31764 h 740923"/>
                  <a:gd name="connsiteX4" fmla="*/ 371024 w 447311"/>
                  <a:gd name="connsiteY4" fmla="*/ 54385 h 740923"/>
                  <a:gd name="connsiteX5" fmla="*/ 441271 w 447311"/>
                  <a:gd name="connsiteY5" fmla="*/ 296082 h 740923"/>
                  <a:gd name="connsiteX6" fmla="*/ 241246 w 447311"/>
                  <a:gd name="connsiteY6" fmla="*/ 524682 h 740923"/>
                  <a:gd name="connsiteX7" fmla="*/ 262677 w 447311"/>
                  <a:gd name="connsiteY7" fmla="*/ 724707 h 740923"/>
                  <a:gd name="connsiteX8" fmla="*/ 161474 w 447311"/>
                  <a:gd name="connsiteY8" fmla="*/ 704466 h 740923"/>
                  <a:gd name="connsiteX0" fmla="*/ 161474 w 447311"/>
                  <a:gd name="connsiteY0" fmla="*/ 704466 h 740923"/>
                  <a:gd name="connsiteX1" fmla="*/ 188858 w 447311"/>
                  <a:gd name="connsiteY1" fmla="*/ 538969 h 740923"/>
                  <a:gd name="connsiteX2" fmla="*/ 45983 w 447311"/>
                  <a:gd name="connsiteY2" fmla="*/ 319894 h 740923"/>
                  <a:gd name="connsiteX3" fmla="*/ 126946 w 447311"/>
                  <a:gd name="connsiteY3" fmla="*/ 31764 h 740923"/>
                  <a:gd name="connsiteX4" fmla="*/ 371024 w 447311"/>
                  <a:gd name="connsiteY4" fmla="*/ 54385 h 740923"/>
                  <a:gd name="connsiteX5" fmla="*/ 441271 w 447311"/>
                  <a:gd name="connsiteY5" fmla="*/ 296082 h 740923"/>
                  <a:gd name="connsiteX6" fmla="*/ 241246 w 447311"/>
                  <a:gd name="connsiteY6" fmla="*/ 524682 h 740923"/>
                  <a:gd name="connsiteX7" fmla="*/ 262677 w 447311"/>
                  <a:gd name="connsiteY7" fmla="*/ 724707 h 740923"/>
                  <a:gd name="connsiteX8" fmla="*/ 161474 w 447311"/>
                  <a:gd name="connsiteY8" fmla="*/ 704466 h 740923"/>
                  <a:gd name="connsiteX0" fmla="*/ 161474 w 454396"/>
                  <a:gd name="connsiteY0" fmla="*/ 709073 h 745530"/>
                  <a:gd name="connsiteX1" fmla="*/ 188858 w 454396"/>
                  <a:gd name="connsiteY1" fmla="*/ 543576 h 745530"/>
                  <a:gd name="connsiteX2" fmla="*/ 45983 w 454396"/>
                  <a:gd name="connsiteY2" fmla="*/ 324501 h 745530"/>
                  <a:gd name="connsiteX3" fmla="*/ 126946 w 454396"/>
                  <a:gd name="connsiteY3" fmla="*/ 36371 h 745530"/>
                  <a:gd name="connsiteX4" fmla="*/ 371024 w 454396"/>
                  <a:gd name="connsiteY4" fmla="*/ 58992 h 745530"/>
                  <a:gd name="connsiteX5" fmla="*/ 441271 w 454396"/>
                  <a:gd name="connsiteY5" fmla="*/ 300689 h 745530"/>
                  <a:gd name="connsiteX6" fmla="*/ 241246 w 454396"/>
                  <a:gd name="connsiteY6" fmla="*/ 529289 h 745530"/>
                  <a:gd name="connsiteX7" fmla="*/ 262677 w 454396"/>
                  <a:gd name="connsiteY7" fmla="*/ 729314 h 745530"/>
                  <a:gd name="connsiteX8" fmla="*/ 161474 w 454396"/>
                  <a:gd name="connsiteY8" fmla="*/ 709073 h 745530"/>
                  <a:gd name="connsiteX0" fmla="*/ 150037 w 460885"/>
                  <a:gd name="connsiteY0" fmla="*/ 690557 h 727014"/>
                  <a:gd name="connsiteX1" fmla="*/ 177421 w 460885"/>
                  <a:gd name="connsiteY1" fmla="*/ 525060 h 727014"/>
                  <a:gd name="connsiteX2" fmla="*/ 34546 w 460885"/>
                  <a:gd name="connsiteY2" fmla="*/ 305985 h 727014"/>
                  <a:gd name="connsiteX3" fmla="*/ 115509 w 460885"/>
                  <a:gd name="connsiteY3" fmla="*/ 17855 h 727014"/>
                  <a:gd name="connsiteX4" fmla="*/ 397687 w 460885"/>
                  <a:gd name="connsiteY4" fmla="*/ 69051 h 727014"/>
                  <a:gd name="connsiteX5" fmla="*/ 429834 w 460885"/>
                  <a:gd name="connsiteY5" fmla="*/ 282173 h 727014"/>
                  <a:gd name="connsiteX6" fmla="*/ 229809 w 460885"/>
                  <a:gd name="connsiteY6" fmla="*/ 510773 h 727014"/>
                  <a:gd name="connsiteX7" fmla="*/ 251240 w 460885"/>
                  <a:gd name="connsiteY7" fmla="*/ 710798 h 727014"/>
                  <a:gd name="connsiteX8" fmla="*/ 150037 w 460885"/>
                  <a:gd name="connsiteY8" fmla="*/ 690557 h 727014"/>
                  <a:gd name="connsiteX0" fmla="*/ 149440 w 448596"/>
                  <a:gd name="connsiteY0" fmla="*/ 694114 h 730571"/>
                  <a:gd name="connsiteX1" fmla="*/ 176824 w 448596"/>
                  <a:gd name="connsiteY1" fmla="*/ 528617 h 730571"/>
                  <a:gd name="connsiteX2" fmla="*/ 33949 w 448596"/>
                  <a:gd name="connsiteY2" fmla="*/ 309542 h 730571"/>
                  <a:gd name="connsiteX3" fmla="*/ 114912 w 448596"/>
                  <a:gd name="connsiteY3" fmla="*/ 21412 h 730571"/>
                  <a:gd name="connsiteX4" fmla="*/ 374468 w 448596"/>
                  <a:gd name="connsiteY4" fmla="*/ 61892 h 730571"/>
                  <a:gd name="connsiteX5" fmla="*/ 429237 w 448596"/>
                  <a:gd name="connsiteY5" fmla="*/ 285730 h 730571"/>
                  <a:gd name="connsiteX6" fmla="*/ 229212 w 448596"/>
                  <a:gd name="connsiteY6" fmla="*/ 514330 h 730571"/>
                  <a:gd name="connsiteX7" fmla="*/ 250643 w 448596"/>
                  <a:gd name="connsiteY7" fmla="*/ 714355 h 730571"/>
                  <a:gd name="connsiteX8" fmla="*/ 149440 w 448596"/>
                  <a:gd name="connsiteY8" fmla="*/ 694114 h 730571"/>
                  <a:gd name="connsiteX0" fmla="*/ 135657 w 426194"/>
                  <a:gd name="connsiteY0" fmla="*/ 662404 h 698861"/>
                  <a:gd name="connsiteX1" fmla="*/ 163041 w 426194"/>
                  <a:gd name="connsiteY1" fmla="*/ 496907 h 698861"/>
                  <a:gd name="connsiteX2" fmla="*/ 20166 w 426194"/>
                  <a:gd name="connsiteY2" fmla="*/ 277832 h 698861"/>
                  <a:gd name="connsiteX3" fmla="*/ 38026 w 426194"/>
                  <a:gd name="connsiteY3" fmla="*/ 28993 h 698861"/>
                  <a:gd name="connsiteX4" fmla="*/ 360685 w 426194"/>
                  <a:gd name="connsiteY4" fmla="*/ 30182 h 698861"/>
                  <a:gd name="connsiteX5" fmla="*/ 415454 w 426194"/>
                  <a:gd name="connsiteY5" fmla="*/ 254020 h 698861"/>
                  <a:gd name="connsiteX6" fmla="*/ 215429 w 426194"/>
                  <a:gd name="connsiteY6" fmla="*/ 482620 h 698861"/>
                  <a:gd name="connsiteX7" fmla="*/ 236860 w 426194"/>
                  <a:gd name="connsiteY7" fmla="*/ 682645 h 698861"/>
                  <a:gd name="connsiteX8" fmla="*/ 135657 w 426194"/>
                  <a:gd name="connsiteY8" fmla="*/ 662404 h 698861"/>
                  <a:gd name="connsiteX0" fmla="*/ 143629 w 434166"/>
                  <a:gd name="connsiteY0" fmla="*/ 671083 h 707540"/>
                  <a:gd name="connsiteX1" fmla="*/ 171013 w 434166"/>
                  <a:gd name="connsiteY1" fmla="*/ 505586 h 707540"/>
                  <a:gd name="connsiteX2" fmla="*/ 28138 w 434166"/>
                  <a:gd name="connsiteY2" fmla="*/ 286511 h 707540"/>
                  <a:gd name="connsiteX3" fmla="*/ 45998 w 434166"/>
                  <a:gd name="connsiteY3" fmla="*/ 37672 h 707540"/>
                  <a:gd name="connsiteX4" fmla="*/ 368657 w 434166"/>
                  <a:gd name="connsiteY4" fmla="*/ 38861 h 707540"/>
                  <a:gd name="connsiteX5" fmla="*/ 423426 w 434166"/>
                  <a:gd name="connsiteY5" fmla="*/ 262699 h 707540"/>
                  <a:gd name="connsiteX6" fmla="*/ 223401 w 434166"/>
                  <a:gd name="connsiteY6" fmla="*/ 491299 h 707540"/>
                  <a:gd name="connsiteX7" fmla="*/ 244832 w 434166"/>
                  <a:gd name="connsiteY7" fmla="*/ 691324 h 707540"/>
                  <a:gd name="connsiteX8" fmla="*/ 143629 w 434166"/>
                  <a:gd name="connsiteY8" fmla="*/ 671083 h 707540"/>
                  <a:gd name="connsiteX0" fmla="*/ 143629 w 442362"/>
                  <a:gd name="connsiteY0" fmla="*/ 682920 h 719377"/>
                  <a:gd name="connsiteX1" fmla="*/ 171013 w 442362"/>
                  <a:gd name="connsiteY1" fmla="*/ 517423 h 719377"/>
                  <a:gd name="connsiteX2" fmla="*/ 28138 w 442362"/>
                  <a:gd name="connsiteY2" fmla="*/ 298348 h 719377"/>
                  <a:gd name="connsiteX3" fmla="*/ 45998 w 442362"/>
                  <a:gd name="connsiteY3" fmla="*/ 49509 h 719377"/>
                  <a:gd name="connsiteX4" fmla="*/ 368657 w 442362"/>
                  <a:gd name="connsiteY4" fmla="*/ 50698 h 719377"/>
                  <a:gd name="connsiteX5" fmla="*/ 423426 w 442362"/>
                  <a:gd name="connsiteY5" fmla="*/ 274536 h 719377"/>
                  <a:gd name="connsiteX6" fmla="*/ 223401 w 442362"/>
                  <a:gd name="connsiteY6" fmla="*/ 503136 h 719377"/>
                  <a:gd name="connsiteX7" fmla="*/ 244832 w 442362"/>
                  <a:gd name="connsiteY7" fmla="*/ 703161 h 719377"/>
                  <a:gd name="connsiteX8" fmla="*/ 143629 w 442362"/>
                  <a:gd name="connsiteY8" fmla="*/ 682920 h 719377"/>
                  <a:gd name="connsiteX0" fmla="*/ 136181 w 438843"/>
                  <a:gd name="connsiteY0" fmla="*/ 677781 h 714238"/>
                  <a:gd name="connsiteX1" fmla="*/ 163565 w 438843"/>
                  <a:gd name="connsiteY1" fmla="*/ 512284 h 714238"/>
                  <a:gd name="connsiteX2" fmla="*/ 20690 w 438843"/>
                  <a:gd name="connsiteY2" fmla="*/ 293209 h 714238"/>
                  <a:gd name="connsiteX3" fmla="*/ 38550 w 438843"/>
                  <a:gd name="connsiteY3" fmla="*/ 44370 h 714238"/>
                  <a:gd name="connsiteX4" fmla="*/ 369543 w 438843"/>
                  <a:gd name="connsiteY4" fmla="*/ 41988 h 714238"/>
                  <a:gd name="connsiteX5" fmla="*/ 415978 w 438843"/>
                  <a:gd name="connsiteY5" fmla="*/ 269397 h 714238"/>
                  <a:gd name="connsiteX6" fmla="*/ 215953 w 438843"/>
                  <a:gd name="connsiteY6" fmla="*/ 497997 h 714238"/>
                  <a:gd name="connsiteX7" fmla="*/ 237384 w 438843"/>
                  <a:gd name="connsiteY7" fmla="*/ 698022 h 714238"/>
                  <a:gd name="connsiteX8" fmla="*/ 136181 w 438843"/>
                  <a:gd name="connsiteY8" fmla="*/ 677781 h 714238"/>
                  <a:gd name="connsiteX0" fmla="*/ 136181 w 448283"/>
                  <a:gd name="connsiteY0" fmla="*/ 687399 h 723856"/>
                  <a:gd name="connsiteX1" fmla="*/ 163565 w 448283"/>
                  <a:gd name="connsiteY1" fmla="*/ 521902 h 723856"/>
                  <a:gd name="connsiteX2" fmla="*/ 20690 w 448283"/>
                  <a:gd name="connsiteY2" fmla="*/ 302827 h 723856"/>
                  <a:gd name="connsiteX3" fmla="*/ 38550 w 448283"/>
                  <a:gd name="connsiteY3" fmla="*/ 53988 h 723856"/>
                  <a:gd name="connsiteX4" fmla="*/ 369543 w 448283"/>
                  <a:gd name="connsiteY4" fmla="*/ 51606 h 723856"/>
                  <a:gd name="connsiteX5" fmla="*/ 415978 w 448283"/>
                  <a:gd name="connsiteY5" fmla="*/ 279015 h 723856"/>
                  <a:gd name="connsiteX6" fmla="*/ 215953 w 448283"/>
                  <a:gd name="connsiteY6" fmla="*/ 507615 h 723856"/>
                  <a:gd name="connsiteX7" fmla="*/ 237384 w 448283"/>
                  <a:gd name="connsiteY7" fmla="*/ 707640 h 723856"/>
                  <a:gd name="connsiteX8" fmla="*/ 136181 w 448283"/>
                  <a:gd name="connsiteY8" fmla="*/ 687399 h 723856"/>
                  <a:gd name="connsiteX0" fmla="*/ 144685 w 456787"/>
                  <a:gd name="connsiteY0" fmla="*/ 694497 h 730954"/>
                  <a:gd name="connsiteX1" fmla="*/ 172069 w 456787"/>
                  <a:gd name="connsiteY1" fmla="*/ 529000 h 730954"/>
                  <a:gd name="connsiteX2" fmla="*/ 29194 w 456787"/>
                  <a:gd name="connsiteY2" fmla="*/ 309925 h 730954"/>
                  <a:gd name="connsiteX3" fmla="*/ 47054 w 456787"/>
                  <a:gd name="connsiteY3" fmla="*/ 61086 h 730954"/>
                  <a:gd name="connsiteX4" fmla="*/ 378047 w 456787"/>
                  <a:gd name="connsiteY4" fmla="*/ 58704 h 730954"/>
                  <a:gd name="connsiteX5" fmla="*/ 424482 w 456787"/>
                  <a:gd name="connsiteY5" fmla="*/ 286113 h 730954"/>
                  <a:gd name="connsiteX6" fmla="*/ 224457 w 456787"/>
                  <a:gd name="connsiteY6" fmla="*/ 514713 h 730954"/>
                  <a:gd name="connsiteX7" fmla="*/ 245888 w 456787"/>
                  <a:gd name="connsiteY7" fmla="*/ 714738 h 730954"/>
                  <a:gd name="connsiteX8" fmla="*/ 144685 w 456787"/>
                  <a:gd name="connsiteY8" fmla="*/ 694497 h 730954"/>
                  <a:gd name="connsiteX0" fmla="*/ 153593 w 465695"/>
                  <a:gd name="connsiteY0" fmla="*/ 694497 h 730954"/>
                  <a:gd name="connsiteX1" fmla="*/ 180977 w 465695"/>
                  <a:gd name="connsiteY1" fmla="*/ 529000 h 730954"/>
                  <a:gd name="connsiteX2" fmla="*/ 38102 w 465695"/>
                  <a:gd name="connsiteY2" fmla="*/ 309925 h 730954"/>
                  <a:gd name="connsiteX3" fmla="*/ 55962 w 465695"/>
                  <a:gd name="connsiteY3" fmla="*/ 61086 h 730954"/>
                  <a:gd name="connsiteX4" fmla="*/ 386955 w 465695"/>
                  <a:gd name="connsiteY4" fmla="*/ 58704 h 730954"/>
                  <a:gd name="connsiteX5" fmla="*/ 433390 w 465695"/>
                  <a:gd name="connsiteY5" fmla="*/ 286113 h 730954"/>
                  <a:gd name="connsiteX6" fmla="*/ 233365 w 465695"/>
                  <a:gd name="connsiteY6" fmla="*/ 514713 h 730954"/>
                  <a:gd name="connsiteX7" fmla="*/ 254796 w 465695"/>
                  <a:gd name="connsiteY7" fmla="*/ 714738 h 730954"/>
                  <a:gd name="connsiteX8" fmla="*/ 153593 w 465695"/>
                  <a:gd name="connsiteY8" fmla="*/ 694497 h 730954"/>
                  <a:gd name="connsiteX0" fmla="*/ 153593 w 478639"/>
                  <a:gd name="connsiteY0" fmla="*/ 694497 h 730954"/>
                  <a:gd name="connsiteX1" fmla="*/ 180977 w 478639"/>
                  <a:gd name="connsiteY1" fmla="*/ 529000 h 730954"/>
                  <a:gd name="connsiteX2" fmla="*/ 38102 w 478639"/>
                  <a:gd name="connsiteY2" fmla="*/ 309925 h 730954"/>
                  <a:gd name="connsiteX3" fmla="*/ 55962 w 478639"/>
                  <a:gd name="connsiteY3" fmla="*/ 61086 h 730954"/>
                  <a:gd name="connsiteX4" fmla="*/ 386955 w 478639"/>
                  <a:gd name="connsiteY4" fmla="*/ 58704 h 730954"/>
                  <a:gd name="connsiteX5" fmla="*/ 433390 w 478639"/>
                  <a:gd name="connsiteY5" fmla="*/ 286113 h 730954"/>
                  <a:gd name="connsiteX6" fmla="*/ 233365 w 478639"/>
                  <a:gd name="connsiteY6" fmla="*/ 514713 h 730954"/>
                  <a:gd name="connsiteX7" fmla="*/ 254796 w 478639"/>
                  <a:gd name="connsiteY7" fmla="*/ 714738 h 730954"/>
                  <a:gd name="connsiteX8" fmla="*/ 153593 w 478639"/>
                  <a:gd name="connsiteY8" fmla="*/ 694497 h 730954"/>
                  <a:gd name="connsiteX0" fmla="*/ 153593 w 443244"/>
                  <a:gd name="connsiteY0" fmla="*/ 674697 h 711154"/>
                  <a:gd name="connsiteX1" fmla="*/ 180977 w 443244"/>
                  <a:gd name="connsiteY1" fmla="*/ 509200 h 711154"/>
                  <a:gd name="connsiteX2" fmla="*/ 38102 w 443244"/>
                  <a:gd name="connsiteY2" fmla="*/ 290125 h 711154"/>
                  <a:gd name="connsiteX3" fmla="*/ 55962 w 443244"/>
                  <a:gd name="connsiteY3" fmla="*/ 41286 h 711154"/>
                  <a:gd name="connsiteX4" fmla="*/ 386955 w 443244"/>
                  <a:gd name="connsiteY4" fmla="*/ 38904 h 711154"/>
                  <a:gd name="connsiteX5" fmla="*/ 408387 w 443244"/>
                  <a:gd name="connsiteY5" fmla="*/ 291316 h 711154"/>
                  <a:gd name="connsiteX6" fmla="*/ 233365 w 443244"/>
                  <a:gd name="connsiteY6" fmla="*/ 494913 h 711154"/>
                  <a:gd name="connsiteX7" fmla="*/ 254796 w 443244"/>
                  <a:gd name="connsiteY7" fmla="*/ 694938 h 711154"/>
                  <a:gd name="connsiteX8" fmla="*/ 153593 w 443244"/>
                  <a:gd name="connsiteY8" fmla="*/ 674697 h 711154"/>
                  <a:gd name="connsiteX0" fmla="*/ 153593 w 436965"/>
                  <a:gd name="connsiteY0" fmla="*/ 674764 h 711221"/>
                  <a:gd name="connsiteX1" fmla="*/ 180977 w 436965"/>
                  <a:gd name="connsiteY1" fmla="*/ 509267 h 711221"/>
                  <a:gd name="connsiteX2" fmla="*/ 38102 w 436965"/>
                  <a:gd name="connsiteY2" fmla="*/ 290192 h 711221"/>
                  <a:gd name="connsiteX3" fmla="*/ 55962 w 436965"/>
                  <a:gd name="connsiteY3" fmla="*/ 41353 h 711221"/>
                  <a:gd name="connsiteX4" fmla="*/ 386955 w 436965"/>
                  <a:gd name="connsiteY4" fmla="*/ 38971 h 711221"/>
                  <a:gd name="connsiteX5" fmla="*/ 398862 w 436965"/>
                  <a:gd name="connsiteY5" fmla="*/ 292574 h 711221"/>
                  <a:gd name="connsiteX6" fmla="*/ 233365 w 436965"/>
                  <a:gd name="connsiteY6" fmla="*/ 494980 h 711221"/>
                  <a:gd name="connsiteX7" fmla="*/ 254796 w 436965"/>
                  <a:gd name="connsiteY7" fmla="*/ 695005 h 711221"/>
                  <a:gd name="connsiteX8" fmla="*/ 153593 w 436965"/>
                  <a:gd name="connsiteY8" fmla="*/ 674764 h 711221"/>
                  <a:gd name="connsiteX0" fmla="*/ 153593 w 454594"/>
                  <a:gd name="connsiteY0" fmla="*/ 674764 h 711221"/>
                  <a:gd name="connsiteX1" fmla="*/ 180977 w 454594"/>
                  <a:gd name="connsiteY1" fmla="*/ 509267 h 711221"/>
                  <a:gd name="connsiteX2" fmla="*/ 38102 w 454594"/>
                  <a:gd name="connsiteY2" fmla="*/ 290192 h 711221"/>
                  <a:gd name="connsiteX3" fmla="*/ 55962 w 454594"/>
                  <a:gd name="connsiteY3" fmla="*/ 41353 h 711221"/>
                  <a:gd name="connsiteX4" fmla="*/ 386955 w 454594"/>
                  <a:gd name="connsiteY4" fmla="*/ 38971 h 711221"/>
                  <a:gd name="connsiteX5" fmla="*/ 398862 w 454594"/>
                  <a:gd name="connsiteY5" fmla="*/ 292574 h 711221"/>
                  <a:gd name="connsiteX6" fmla="*/ 233365 w 454594"/>
                  <a:gd name="connsiteY6" fmla="*/ 494980 h 711221"/>
                  <a:gd name="connsiteX7" fmla="*/ 254796 w 454594"/>
                  <a:gd name="connsiteY7" fmla="*/ 695005 h 711221"/>
                  <a:gd name="connsiteX8" fmla="*/ 153593 w 454594"/>
                  <a:gd name="connsiteY8" fmla="*/ 674764 h 711221"/>
                  <a:gd name="connsiteX0" fmla="*/ 163420 w 464421"/>
                  <a:gd name="connsiteY0" fmla="*/ 674764 h 711221"/>
                  <a:gd name="connsiteX1" fmla="*/ 190804 w 464421"/>
                  <a:gd name="connsiteY1" fmla="*/ 509267 h 711221"/>
                  <a:gd name="connsiteX2" fmla="*/ 47929 w 464421"/>
                  <a:gd name="connsiteY2" fmla="*/ 290192 h 711221"/>
                  <a:gd name="connsiteX3" fmla="*/ 65789 w 464421"/>
                  <a:gd name="connsiteY3" fmla="*/ 41353 h 711221"/>
                  <a:gd name="connsiteX4" fmla="*/ 396782 w 464421"/>
                  <a:gd name="connsiteY4" fmla="*/ 38971 h 711221"/>
                  <a:gd name="connsiteX5" fmla="*/ 408689 w 464421"/>
                  <a:gd name="connsiteY5" fmla="*/ 292574 h 711221"/>
                  <a:gd name="connsiteX6" fmla="*/ 243192 w 464421"/>
                  <a:gd name="connsiteY6" fmla="*/ 494980 h 711221"/>
                  <a:gd name="connsiteX7" fmla="*/ 264623 w 464421"/>
                  <a:gd name="connsiteY7" fmla="*/ 695005 h 711221"/>
                  <a:gd name="connsiteX8" fmla="*/ 163420 w 464421"/>
                  <a:gd name="connsiteY8" fmla="*/ 674764 h 711221"/>
                  <a:gd name="connsiteX0" fmla="*/ 147255 w 448256"/>
                  <a:gd name="connsiteY0" fmla="*/ 666684 h 703141"/>
                  <a:gd name="connsiteX1" fmla="*/ 174639 w 448256"/>
                  <a:gd name="connsiteY1" fmla="*/ 501187 h 703141"/>
                  <a:gd name="connsiteX2" fmla="*/ 46052 w 448256"/>
                  <a:gd name="connsiteY2" fmla="*/ 292828 h 703141"/>
                  <a:gd name="connsiteX3" fmla="*/ 49624 w 448256"/>
                  <a:gd name="connsiteY3" fmla="*/ 33273 h 703141"/>
                  <a:gd name="connsiteX4" fmla="*/ 380617 w 448256"/>
                  <a:gd name="connsiteY4" fmla="*/ 30891 h 703141"/>
                  <a:gd name="connsiteX5" fmla="*/ 392524 w 448256"/>
                  <a:gd name="connsiteY5" fmla="*/ 284494 h 703141"/>
                  <a:gd name="connsiteX6" fmla="*/ 227027 w 448256"/>
                  <a:gd name="connsiteY6" fmla="*/ 486900 h 703141"/>
                  <a:gd name="connsiteX7" fmla="*/ 248458 w 448256"/>
                  <a:gd name="connsiteY7" fmla="*/ 686925 h 703141"/>
                  <a:gd name="connsiteX8" fmla="*/ 147255 w 448256"/>
                  <a:gd name="connsiteY8" fmla="*/ 666684 h 703141"/>
                  <a:gd name="connsiteX0" fmla="*/ 147255 w 444992"/>
                  <a:gd name="connsiteY0" fmla="*/ 667215 h 703672"/>
                  <a:gd name="connsiteX1" fmla="*/ 174639 w 444992"/>
                  <a:gd name="connsiteY1" fmla="*/ 501718 h 703672"/>
                  <a:gd name="connsiteX2" fmla="*/ 46052 w 444992"/>
                  <a:gd name="connsiteY2" fmla="*/ 293359 h 703672"/>
                  <a:gd name="connsiteX3" fmla="*/ 49624 w 444992"/>
                  <a:gd name="connsiteY3" fmla="*/ 33804 h 703672"/>
                  <a:gd name="connsiteX4" fmla="*/ 380617 w 444992"/>
                  <a:gd name="connsiteY4" fmla="*/ 31422 h 703672"/>
                  <a:gd name="connsiteX5" fmla="*/ 387762 w 444992"/>
                  <a:gd name="connsiteY5" fmla="*/ 293360 h 703672"/>
                  <a:gd name="connsiteX6" fmla="*/ 227027 w 444992"/>
                  <a:gd name="connsiteY6" fmla="*/ 487431 h 703672"/>
                  <a:gd name="connsiteX7" fmla="*/ 248458 w 444992"/>
                  <a:gd name="connsiteY7" fmla="*/ 687456 h 703672"/>
                  <a:gd name="connsiteX8" fmla="*/ 147255 w 444992"/>
                  <a:gd name="connsiteY8" fmla="*/ 667215 h 703672"/>
                  <a:gd name="connsiteX0" fmla="*/ 147255 w 454216"/>
                  <a:gd name="connsiteY0" fmla="*/ 676778 h 713235"/>
                  <a:gd name="connsiteX1" fmla="*/ 174639 w 454216"/>
                  <a:gd name="connsiteY1" fmla="*/ 511281 h 713235"/>
                  <a:gd name="connsiteX2" fmla="*/ 46052 w 454216"/>
                  <a:gd name="connsiteY2" fmla="*/ 302922 h 713235"/>
                  <a:gd name="connsiteX3" fmla="*/ 49624 w 454216"/>
                  <a:gd name="connsiteY3" fmla="*/ 43367 h 713235"/>
                  <a:gd name="connsiteX4" fmla="*/ 380617 w 454216"/>
                  <a:gd name="connsiteY4" fmla="*/ 40985 h 713235"/>
                  <a:gd name="connsiteX5" fmla="*/ 387762 w 454216"/>
                  <a:gd name="connsiteY5" fmla="*/ 302923 h 713235"/>
                  <a:gd name="connsiteX6" fmla="*/ 227027 w 454216"/>
                  <a:gd name="connsiteY6" fmla="*/ 496994 h 713235"/>
                  <a:gd name="connsiteX7" fmla="*/ 248458 w 454216"/>
                  <a:gd name="connsiteY7" fmla="*/ 697019 h 713235"/>
                  <a:gd name="connsiteX8" fmla="*/ 147255 w 454216"/>
                  <a:gd name="connsiteY8" fmla="*/ 676778 h 713235"/>
                  <a:gd name="connsiteX0" fmla="*/ 158547 w 465508"/>
                  <a:gd name="connsiteY0" fmla="*/ 686840 h 723297"/>
                  <a:gd name="connsiteX1" fmla="*/ 185931 w 465508"/>
                  <a:gd name="connsiteY1" fmla="*/ 521343 h 723297"/>
                  <a:gd name="connsiteX2" fmla="*/ 57344 w 465508"/>
                  <a:gd name="connsiteY2" fmla="*/ 312984 h 723297"/>
                  <a:gd name="connsiteX3" fmla="*/ 60916 w 465508"/>
                  <a:gd name="connsiteY3" fmla="*/ 53429 h 723297"/>
                  <a:gd name="connsiteX4" fmla="*/ 391909 w 465508"/>
                  <a:gd name="connsiteY4" fmla="*/ 51047 h 723297"/>
                  <a:gd name="connsiteX5" fmla="*/ 399054 w 465508"/>
                  <a:gd name="connsiteY5" fmla="*/ 312985 h 723297"/>
                  <a:gd name="connsiteX6" fmla="*/ 238319 w 465508"/>
                  <a:gd name="connsiteY6" fmla="*/ 507056 h 723297"/>
                  <a:gd name="connsiteX7" fmla="*/ 259750 w 465508"/>
                  <a:gd name="connsiteY7" fmla="*/ 707081 h 723297"/>
                  <a:gd name="connsiteX8" fmla="*/ 158547 w 465508"/>
                  <a:gd name="connsiteY8" fmla="*/ 686840 h 723297"/>
                  <a:gd name="connsiteX0" fmla="*/ 158547 w 465508"/>
                  <a:gd name="connsiteY0" fmla="*/ 686840 h 723297"/>
                  <a:gd name="connsiteX1" fmla="*/ 185931 w 465508"/>
                  <a:gd name="connsiteY1" fmla="*/ 521343 h 723297"/>
                  <a:gd name="connsiteX2" fmla="*/ 57344 w 465508"/>
                  <a:gd name="connsiteY2" fmla="*/ 312984 h 723297"/>
                  <a:gd name="connsiteX3" fmla="*/ 60916 w 465508"/>
                  <a:gd name="connsiteY3" fmla="*/ 53429 h 723297"/>
                  <a:gd name="connsiteX4" fmla="*/ 391909 w 465508"/>
                  <a:gd name="connsiteY4" fmla="*/ 51047 h 723297"/>
                  <a:gd name="connsiteX5" fmla="*/ 399054 w 465508"/>
                  <a:gd name="connsiteY5" fmla="*/ 312985 h 723297"/>
                  <a:gd name="connsiteX6" fmla="*/ 238319 w 465508"/>
                  <a:gd name="connsiteY6" fmla="*/ 507056 h 723297"/>
                  <a:gd name="connsiteX7" fmla="*/ 259750 w 465508"/>
                  <a:gd name="connsiteY7" fmla="*/ 707081 h 723297"/>
                  <a:gd name="connsiteX8" fmla="*/ 158547 w 465508"/>
                  <a:gd name="connsiteY8" fmla="*/ 686840 h 723297"/>
                  <a:gd name="connsiteX0" fmla="*/ 169262 w 465508"/>
                  <a:gd name="connsiteY0" fmla="*/ 684459 h 721237"/>
                  <a:gd name="connsiteX1" fmla="*/ 185931 w 465508"/>
                  <a:gd name="connsiteY1" fmla="*/ 521343 h 721237"/>
                  <a:gd name="connsiteX2" fmla="*/ 57344 w 465508"/>
                  <a:gd name="connsiteY2" fmla="*/ 312984 h 721237"/>
                  <a:gd name="connsiteX3" fmla="*/ 60916 w 465508"/>
                  <a:gd name="connsiteY3" fmla="*/ 53429 h 721237"/>
                  <a:gd name="connsiteX4" fmla="*/ 391909 w 465508"/>
                  <a:gd name="connsiteY4" fmla="*/ 51047 h 721237"/>
                  <a:gd name="connsiteX5" fmla="*/ 399054 w 465508"/>
                  <a:gd name="connsiteY5" fmla="*/ 312985 h 721237"/>
                  <a:gd name="connsiteX6" fmla="*/ 238319 w 465508"/>
                  <a:gd name="connsiteY6" fmla="*/ 507056 h 721237"/>
                  <a:gd name="connsiteX7" fmla="*/ 259750 w 465508"/>
                  <a:gd name="connsiteY7" fmla="*/ 707081 h 721237"/>
                  <a:gd name="connsiteX8" fmla="*/ 169262 w 465508"/>
                  <a:gd name="connsiteY8" fmla="*/ 684459 h 721237"/>
                  <a:gd name="connsiteX0" fmla="*/ 169262 w 465508"/>
                  <a:gd name="connsiteY0" fmla="*/ 684459 h 721237"/>
                  <a:gd name="connsiteX1" fmla="*/ 185931 w 465508"/>
                  <a:gd name="connsiteY1" fmla="*/ 521343 h 721237"/>
                  <a:gd name="connsiteX2" fmla="*/ 57344 w 465508"/>
                  <a:gd name="connsiteY2" fmla="*/ 312984 h 721237"/>
                  <a:gd name="connsiteX3" fmla="*/ 60916 w 465508"/>
                  <a:gd name="connsiteY3" fmla="*/ 53429 h 721237"/>
                  <a:gd name="connsiteX4" fmla="*/ 391909 w 465508"/>
                  <a:gd name="connsiteY4" fmla="*/ 51047 h 721237"/>
                  <a:gd name="connsiteX5" fmla="*/ 399054 w 465508"/>
                  <a:gd name="connsiteY5" fmla="*/ 312985 h 721237"/>
                  <a:gd name="connsiteX6" fmla="*/ 238319 w 465508"/>
                  <a:gd name="connsiteY6" fmla="*/ 507056 h 721237"/>
                  <a:gd name="connsiteX7" fmla="*/ 259750 w 465508"/>
                  <a:gd name="connsiteY7" fmla="*/ 707081 h 721237"/>
                  <a:gd name="connsiteX8" fmla="*/ 169262 w 465508"/>
                  <a:gd name="connsiteY8" fmla="*/ 684459 h 721237"/>
                  <a:gd name="connsiteX0" fmla="*/ 169262 w 438390"/>
                  <a:gd name="connsiteY0" fmla="*/ 684459 h 720267"/>
                  <a:gd name="connsiteX1" fmla="*/ 185931 w 438390"/>
                  <a:gd name="connsiteY1" fmla="*/ 521343 h 720267"/>
                  <a:gd name="connsiteX2" fmla="*/ 57344 w 438390"/>
                  <a:gd name="connsiteY2" fmla="*/ 312984 h 720267"/>
                  <a:gd name="connsiteX3" fmla="*/ 60916 w 438390"/>
                  <a:gd name="connsiteY3" fmla="*/ 53429 h 720267"/>
                  <a:gd name="connsiteX4" fmla="*/ 391909 w 438390"/>
                  <a:gd name="connsiteY4" fmla="*/ 51047 h 720267"/>
                  <a:gd name="connsiteX5" fmla="*/ 399054 w 438390"/>
                  <a:gd name="connsiteY5" fmla="*/ 312985 h 720267"/>
                  <a:gd name="connsiteX6" fmla="*/ 240700 w 438390"/>
                  <a:gd name="connsiteY6" fmla="*/ 520153 h 720267"/>
                  <a:gd name="connsiteX7" fmla="*/ 259750 w 438390"/>
                  <a:gd name="connsiteY7" fmla="*/ 707081 h 720267"/>
                  <a:gd name="connsiteX8" fmla="*/ 169262 w 438390"/>
                  <a:gd name="connsiteY8" fmla="*/ 684459 h 720267"/>
                  <a:gd name="connsiteX0" fmla="*/ 169262 w 438390"/>
                  <a:gd name="connsiteY0" fmla="*/ 684459 h 720267"/>
                  <a:gd name="connsiteX1" fmla="*/ 185931 w 438390"/>
                  <a:gd name="connsiteY1" fmla="*/ 521343 h 720267"/>
                  <a:gd name="connsiteX2" fmla="*/ 57344 w 438390"/>
                  <a:gd name="connsiteY2" fmla="*/ 312984 h 720267"/>
                  <a:gd name="connsiteX3" fmla="*/ 60916 w 438390"/>
                  <a:gd name="connsiteY3" fmla="*/ 53429 h 720267"/>
                  <a:gd name="connsiteX4" fmla="*/ 391909 w 438390"/>
                  <a:gd name="connsiteY4" fmla="*/ 51047 h 720267"/>
                  <a:gd name="connsiteX5" fmla="*/ 399054 w 438390"/>
                  <a:gd name="connsiteY5" fmla="*/ 312985 h 720267"/>
                  <a:gd name="connsiteX6" fmla="*/ 240700 w 438390"/>
                  <a:gd name="connsiteY6" fmla="*/ 520153 h 720267"/>
                  <a:gd name="connsiteX7" fmla="*/ 259750 w 438390"/>
                  <a:gd name="connsiteY7" fmla="*/ 707081 h 720267"/>
                  <a:gd name="connsiteX8" fmla="*/ 169262 w 438390"/>
                  <a:gd name="connsiteY8" fmla="*/ 684459 h 720267"/>
                  <a:gd name="connsiteX0" fmla="*/ 169262 w 438390"/>
                  <a:gd name="connsiteY0" fmla="*/ 684459 h 720267"/>
                  <a:gd name="connsiteX1" fmla="*/ 185931 w 438390"/>
                  <a:gd name="connsiteY1" fmla="*/ 521343 h 720267"/>
                  <a:gd name="connsiteX2" fmla="*/ 57344 w 438390"/>
                  <a:gd name="connsiteY2" fmla="*/ 312984 h 720267"/>
                  <a:gd name="connsiteX3" fmla="*/ 60916 w 438390"/>
                  <a:gd name="connsiteY3" fmla="*/ 53429 h 720267"/>
                  <a:gd name="connsiteX4" fmla="*/ 391909 w 438390"/>
                  <a:gd name="connsiteY4" fmla="*/ 51047 h 720267"/>
                  <a:gd name="connsiteX5" fmla="*/ 399054 w 438390"/>
                  <a:gd name="connsiteY5" fmla="*/ 312985 h 720267"/>
                  <a:gd name="connsiteX6" fmla="*/ 240700 w 438390"/>
                  <a:gd name="connsiteY6" fmla="*/ 520153 h 720267"/>
                  <a:gd name="connsiteX7" fmla="*/ 259750 w 438390"/>
                  <a:gd name="connsiteY7" fmla="*/ 707081 h 720267"/>
                  <a:gd name="connsiteX8" fmla="*/ 169262 w 438390"/>
                  <a:gd name="connsiteY8" fmla="*/ 684459 h 720267"/>
                  <a:gd name="connsiteX0" fmla="*/ 169262 w 449377"/>
                  <a:gd name="connsiteY0" fmla="*/ 684459 h 720267"/>
                  <a:gd name="connsiteX1" fmla="*/ 185931 w 449377"/>
                  <a:gd name="connsiteY1" fmla="*/ 521343 h 720267"/>
                  <a:gd name="connsiteX2" fmla="*/ 57344 w 449377"/>
                  <a:gd name="connsiteY2" fmla="*/ 312984 h 720267"/>
                  <a:gd name="connsiteX3" fmla="*/ 60916 w 449377"/>
                  <a:gd name="connsiteY3" fmla="*/ 53429 h 720267"/>
                  <a:gd name="connsiteX4" fmla="*/ 391909 w 449377"/>
                  <a:gd name="connsiteY4" fmla="*/ 51047 h 720267"/>
                  <a:gd name="connsiteX5" fmla="*/ 399054 w 449377"/>
                  <a:gd name="connsiteY5" fmla="*/ 312985 h 720267"/>
                  <a:gd name="connsiteX6" fmla="*/ 240700 w 449377"/>
                  <a:gd name="connsiteY6" fmla="*/ 520153 h 720267"/>
                  <a:gd name="connsiteX7" fmla="*/ 259750 w 449377"/>
                  <a:gd name="connsiteY7" fmla="*/ 707081 h 720267"/>
                  <a:gd name="connsiteX8" fmla="*/ 169262 w 449377"/>
                  <a:gd name="connsiteY8" fmla="*/ 684459 h 720267"/>
                  <a:gd name="connsiteX0" fmla="*/ 169262 w 455093"/>
                  <a:gd name="connsiteY0" fmla="*/ 684459 h 720267"/>
                  <a:gd name="connsiteX1" fmla="*/ 185931 w 455093"/>
                  <a:gd name="connsiteY1" fmla="*/ 521343 h 720267"/>
                  <a:gd name="connsiteX2" fmla="*/ 57344 w 455093"/>
                  <a:gd name="connsiteY2" fmla="*/ 312984 h 720267"/>
                  <a:gd name="connsiteX3" fmla="*/ 60916 w 455093"/>
                  <a:gd name="connsiteY3" fmla="*/ 53429 h 720267"/>
                  <a:gd name="connsiteX4" fmla="*/ 391909 w 455093"/>
                  <a:gd name="connsiteY4" fmla="*/ 51047 h 720267"/>
                  <a:gd name="connsiteX5" fmla="*/ 399054 w 455093"/>
                  <a:gd name="connsiteY5" fmla="*/ 312985 h 720267"/>
                  <a:gd name="connsiteX6" fmla="*/ 240700 w 455093"/>
                  <a:gd name="connsiteY6" fmla="*/ 520153 h 720267"/>
                  <a:gd name="connsiteX7" fmla="*/ 259750 w 455093"/>
                  <a:gd name="connsiteY7" fmla="*/ 707081 h 720267"/>
                  <a:gd name="connsiteX8" fmla="*/ 169262 w 455093"/>
                  <a:gd name="connsiteY8" fmla="*/ 684459 h 720267"/>
                  <a:gd name="connsiteX0" fmla="*/ 169262 w 460145"/>
                  <a:gd name="connsiteY0" fmla="*/ 684459 h 720267"/>
                  <a:gd name="connsiteX1" fmla="*/ 185931 w 460145"/>
                  <a:gd name="connsiteY1" fmla="*/ 521343 h 720267"/>
                  <a:gd name="connsiteX2" fmla="*/ 57344 w 460145"/>
                  <a:gd name="connsiteY2" fmla="*/ 312984 h 720267"/>
                  <a:gd name="connsiteX3" fmla="*/ 60916 w 460145"/>
                  <a:gd name="connsiteY3" fmla="*/ 53429 h 720267"/>
                  <a:gd name="connsiteX4" fmla="*/ 391909 w 460145"/>
                  <a:gd name="connsiteY4" fmla="*/ 51047 h 720267"/>
                  <a:gd name="connsiteX5" fmla="*/ 399054 w 460145"/>
                  <a:gd name="connsiteY5" fmla="*/ 312985 h 720267"/>
                  <a:gd name="connsiteX6" fmla="*/ 240700 w 460145"/>
                  <a:gd name="connsiteY6" fmla="*/ 520153 h 720267"/>
                  <a:gd name="connsiteX7" fmla="*/ 259750 w 460145"/>
                  <a:gd name="connsiteY7" fmla="*/ 707081 h 720267"/>
                  <a:gd name="connsiteX8" fmla="*/ 169262 w 460145"/>
                  <a:gd name="connsiteY8" fmla="*/ 684459 h 720267"/>
                  <a:gd name="connsiteX0" fmla="*/ 169262 w 460145"/>
                  <a:gd name="connsiteY0" fmla="*/ 684459 h 708478"/>
                  <a:gd name="connsiteX1" fmla="*/ 185931 w 460145"/>
                  <a:gd name="connsiteY1" fmla="*/ 521343 h 708478"/>
                  <a:gd name="connsiteX2" fmla="*/ 57344 w 460145"/>
                  <a:gd name="connsiteY2" fmla="*/ 312984 h 708478"/>
                  <a:gd name="connsiteX3" fmla="*/ 60916 w 460145"/>
                  <a:gd name="connsiteY3" fmla="*/ 53429 h 708478"/>
                  <a:gd name="connsiteX4" fmla="*/ 391909 w 460145"/>
                  <a:gd name="connsiteY4" fmla="*/ 51047 h 708478"/>
                  <a:gd name="connsiteX5" fmla="*/ 399054 w 460145"/>
                  <a:gd name="connsiteY5" fmla="*/ 312985 h 708478"/>
                  <a:gd name="connsiteX6" fmla="*/ 240700 w 460145"/>
                  <a:gd name="connsiteY6" fmla="*/ 520153 h 708478"/>
                  <a:gd name="connsiteX7" fmla="*/ 259750 w 460145"/>
                  <a:gd name="connsiteY7" fmla="*/ 690412 h 708478"/>
                  <a:gd name="connsiteX8" fmla="*/ 169262 w 460145"/>
                  <a:gd name="connsiteY8" fmla="*/ 684459 h 708478"/>
                  <a:gd name="connsiteX0" fmla="*/ 169262 w 460145"/>
                  <a:gd name="connsiteY0" fmla="*/ 684459 h 700133"/>
                  <a:gd name="connsiteX1" fmla="*/ 185931 w 460145"/>
                  <a:gd name="connsiteY1" fmla="*/ 521343 h 700133"/>
                  <a:gd name="connsiteX2" fmla="*/ 57344 w 460145"/>
                  <a:gd name="connsiteY2" fmla="*/ 312984 h 700133"/>
                  <a:gd name="connsiteX3" fmla="*/ 60916 w 460145"/>
                  <a:gd name="connsiteY3" fmla="*/ 53429 h 700133"/>
                  <a:gd name="connsiteX4" fmla="*/ 391909 w 460145"/>
                  <a:gd name="connsiteY4" fmla="*/ 51047 h 700133"/>
                  <a:gd name="connsiteX5" fmla="*/ 399054 w 460145"/>
                  <a:gd name="connsiteY5" fmla="*/ 312985 h 700133"/>
                  <a:gd name="connsiteX6" fmla="*/ 240700 w 460145"/>
                  <a:gd name="connsiteY6" fmla="*/ 520153 h 700133"/>
                  <a:gd name="connsiteX7" fmla="*/ 259750 w 460145"/>
                  <a:gd name="connsiteY7" fmla="*/ 690412 h 700133"/>
                  <a:gd name="connsiteX8" fmla="*/ 169262 w 460145"/>
                  <a:gd name="connsiteY8" fmla="*/ 684459 h 700133"/>
                  <a:gd name="connsiteX0" fmla="*/ 169262 w 460145"/>
                  <a:gd name="connsiteY0" fmla="*/ 684459 h 713951"/>
                  <a:gd name="connsiteX1" fmla="*/ 185931 w 460145"/>
                  <a:gd name="connsiteY1" fmla="*/ 521343 h 713951"/>
                  <a:gd name="connsiteX2" fmla="*/ 57344 w 460145"/>
                  <a:gd name="connsiteY2" fmla="*/ 312984 h 713951"/>
                  <a:gd name="connsiteX3" fmla="*/ 60916 w 460145"/>
                  <a:gd name="connsiteY3" fmla="*/ 53429 h 713951"/>
                  <a:gd name="connsiteX4" fmla="*/ 391909 w 460145"/>
                  <a:gd name="connsiteY4" fmla="*/ 51047 h 713951"/>
                  <a:gd name="connsiteX5" fmla="*/ 399054 w 460145"/>
                  <a:gd name="connsiteY5" fmla="*/ 312985 h 713951"/>
                  <a:gd name="connsiteX6" fmla="*/ 240700 w 460145"/>
                  <a:gd name="connsiteY6" fmla="*/ 520153 h 713951"/>
                  <a:gd name="connsiteX7" fmla="*/ 259750 w 460145"/>
                  <a:gd name="connsiteY7" fmla="*/ 690412 h 713951"/>
                  <a:gd name="connsiteX8" fmla="*/ 169262 w 460145"/>
                  <a:gd name="connsiteY8" fmla="*/ 684459 h 713951"/>
                  <a:gd name="connsiteX0" fmla="*/ 169262 w 460145"/>
                  <a:gd name="connsiteY0" fmla="*/ 684459 h 713951"/>
                  <a:gd name="connsiteX1" fmla="*/ 185931 w 460145"/>
                  <a:gd name="connsiteY1" fmla="*/ 521343 h 713951"/>
                  <a:gd name="connsiteX2" fmla="*/ 57344 w 460145"/>
                  <a:gd name="connsiteY2" fmla="*/ 312984 h 713951"/>
                  <a:gd name="connsiteX3" fmla="*/ 60916 w 460145"/>
                  <a:gd name="connsiteY3" fmla="*/ 53429 h 713951"/>
                  <a:gd name="connsiteX4" fmla="*/ 391909 w 460145"/>
                  <a:gd name="connsiteY4" fmla="*/ 51047 h 713951"/>
                  <a:gd name="connsiteX5" fmla="*/ 399054 w 460145"/>
                  <a:gd name="connsiteY5" fmla="*/ 312985 h 713951"/>
                  <a:gd name="connsiteX6" fmla="*/ 240700 w 460145"/>
                  <a:gd name="connsiteY6" fmla="*/ 520153 h 713951"/>
                  <a:gd name="connsiteX7" fmla="*/ 259750 w 460145"/>
                  <a:gd name="connsiteY7" fmla="*/ 690412 h 713951"/>
                  <a:gd name="connsiteX8" fmla="*/ 169262 w 460145"/>
                  <a:gd name="connsiteY8" fmla="*/ 684459 h 713951"/>
                  <a:gd name="connsiteX0" fmla="*/ 169262 w 460145"/>
                  <a:gd name="connsiteY0" fmla="*/ 684459 h 700133"/>
                  <a:gd name="connsiteX1" fmla="*/ 185931 w 460145"/>
                  <a:gd name="connsiteY1" fmla="*/ 521343 h 700133"/>
                  <a:gd name="connsiteX2" fmla="*/ 57344 w 460145"/>
                  <a:gd name="connsiteY2" fmla="*/ 312984 h 700133"/>
                  <a:gd name="connsiteX3" fmla="*/ 60916 w 460145"/>
                  <a:gd name="connsiteY3" fmla="*/ 53429 h 700133"/>
                  <a:gd name="connsiteX4" fmla="*/ 391909 w 460145"/>
                  <a:gd name="connsiteY4" fmla="*/ 51047 h 700133"/>
                  <a:gd name="connsiteX5" fmla="*/ 399054 w 460145"/>
                  <a:gd name="connsiteY5" fmla="*/ 312985 h 700133"/>
                  <a:gd name="connsiteX6" fmla="*/ 240700 w 460145"/>
                  <a:gd name="connsiteY6" fmla="*/ 520153 h 700133"/>
                  <a:gd name="connsiteX7" fmla="*/ 259750 w 460145"/>
                  <a:gd name="connsiteY7" fmla="*/ 690412 h 700133"/>
                  <a:gd name="connsiteX8" fmla="*/ 169262 w 460145"/>
                  <a:gd name="connsiteY8" fmla="*/ 684459 h 700133"/>
                  <a:gd name="connsiteX0" fmla="*/ 169262 w 460145"/>
                  <a:gd name="connsiteY0" fmla="*/ 684459 h 700133"/>
                  <a:gd name="connsiteX1" fmla="*/ 185931 w 460145"/>
                  <a:gd name="connsiteY1" fmla="*/ 521343 h 700133"/>
                  <a:gd name="connsiteX2" fmla="*/ 57344 w 460145"/>
                  <a:gd name="connsiteY2" fmla="*/ 312984 h 700133"/>
                  <a:gd name="connsiteX3" fmla="*/ 60916 w 460145"/>
                  <a:gd name="connsiteY3" fmla="*/ 53429 h 700133"/>
                  <a:gd name="connsiteX4" fmla="*/ 391909 w 460145"/>
                  <a:gd name="connsiteY4" fmla="*/ 51047 h 700133"/>
                  <a:gd name="connsiteX5" fmla="*/ 399054 w 460145"/>
                  <a:gd name="connsiteY5" fmla="*/ 312985 h 700133"/>
                  <a:gd name="connsiteX6" fmla="*/ 240700 w 460145"/>
                  <a:gd name="connsiteY6" fmla="*/ 520153 h 700133"/>
                  <a:gd name="connsiteX7" fmla="*/ 259750 w 460145"/>
                  <a:gd name="connsiteY7" fmla="*/ 690412 h 700133"/>
                  <a:gd name="connsiteX8" fmla="*/ 169262 w 460145"/>
                  <a:gd name="connsiteY8" fmla="*/ 684459 h 700133"/>
                  <a:gd name="connsiteX0" fmla="*/ 169262 w 460145"/>
                  <a:gd name="connsiteY0" fmla="*/ 684459 h 700133"/>
                  <a:gd name="connsiteX1" fmla="*/ 185931 w 460145"/>
                  <a:gd name="connsiteY1" fmla="*/ 521343 h 700133"/>
                  <a:gd name="connsiteX2" fmla="*/ 57344 w 460145"/>
                  <a:gd name="connsiteY2" fmla="*/ 312984 h 700133"/>
                  <a:gd name="connsiteX3" fmla="*/ 60916 w 460145"/>
                  <a:gd name="connsiteY3" fmla="*/ 53429 h 700133"/>
                  <a:gd name="connsiteX4" fmla="*/ 391909 w 460145"/>
                  <a:gd name="connsiteY4" fmla="*/ 51047 h 700133"/>
                  <a:gd name="connsiteX5" fmla="*/ 399054 w 460145"/>
                  <a:gd name="connsiteY5" fmla="*/ 312985 h 700133"/>
                  <a:gd name="connsiteX6" fmla="*/ 240700 w 460145"/>
                  <a:gd name="connsiteY6" fmla="*/ 520153 h 700133"/>
                  <a:gd name="connsiteX7" fmla="*/ 259750 w 460145"/>
                  <a:gd name="connsiteY7" fmla="*/ 690412 h 700133"/>
                  <a:gd name="connsiteX8" fmla="*/ 169262 w 460145"/>
                  <a:gd name="connsiteY8" fmla="*/ 684459 h 700133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0145" h="694469">
                    <a:moveTo>
                      <a:pt x="169262" y="684459"/>
                    </a:moveTo>
                    <a:cubicBezTo>
                      <a:pt x="176009" y="619371"/>
                      <a:pt x="181962" y="647549"/>
                      <a:pt x="185931" y="521343"/>
                    </a:cubicBezTo>
                    <a:cubicBezTo>
                      <a:pt x="189900" y="395137"/>
                      <a:pt x="128187" y="380254"/>
                      <a:pt x="57344" y="312984"/>
                    </a:cubicBezTo>
                    <a:cubicBezTo>
                      <a:pt x="-13499" y="245714"/>
                      <a:pt x="-25801" y="125660"/>
                      <a:pt x="60916" y="53429"/>
                    </a:cubicBezTo>
                    <a:cubicBezTo>
                      <a:pt x="147633" y="-18802"/>
                      <a:pt x="306978" y="-16024"/>
                      <a:pt x="391909" y="51047"/>
                    </a:cubicBezTo>
                    <a:cubicBezTo>
                      <a:pt x="476840" y="118118"/>
                      <a:pt x="486168" y="230039"/>
                      <a:pt x="399054" y="312985"/>
                    </a:cubicBezTo>
                    <a:cubicBezTo>
                      <a:pt x="311940" y="395931"/>
                      <a:pt x="244272" y="418951"/>
                      <a:pt x="240700" y="520153"/>
                    </a:cubicBezTo>
                    <a:cubicBezTo>
                      <a:pt x="237128" y="621355"/>
                      <a:pt x="257368" y="632073"/>
                      <a:pt x="259750" y="690412"/>
                    </a:cubicBezTo>
                    <a:cubicBezTo>
                      <a:pt x="227604" y="695174"/>
                      <a:pt x="192281" y="698350"/>
                      <a:pt x="169262" y="68445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/>
                  </a:gs>
                  <a:gs pos="73000">
                    <a:schemeClr val="accent4">
                      <a:lumMod val="75000"/>
                    </a:schemeClr>
                  </a:gs>
                  <a:gs pos="100000">
                    <a:schemeClr val="accent4">
                      <a:lumMod val="7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9525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301" name="Group 300"/>
              <p:cNvGrpSpPr/>
              <p:nvPr/>
            </p:nvGrpSpPr>
            <p:grpSpPr>
              <a:xfrm>
                <a:off x="2038098" y="7137614"/>
                <a:ext cx="147572" cy="499296"/>
                <a:chOff x="2036628" y="7143566"/>
                <a:chExt cx="147572" cy="499296"/>
              </a:xfrm>
              <a:grpFill/>
            </p:grpSpPr>
            <p:sp>
              <p:nvSpPr>
                <p:cNvPr id="302" name="Freeform 301"/>
                <p:cNvSpPr/>
                <p:nvPr/>
              </p:nvSpPr>
              <p:spPr>
                <a:xfrm>
                  <a:off x="2127368" y="7143744"/>
                  <a:ext cx="56832" cy="499118"/>
                </a:xfrm>
                <a:custGeom>
                  <a:avLst/>
                  <a:gdLst>
                    <a:gd name="connsiteX0" fmla="*/ 95686 w 100751"/>
                    <a:gd name="connsiteY0" fmla="*/ 32317 h 637259"/>
                    <a:gd name="connsiteX1" fmla="*/ 84256 w 100751"/>
                    <a:gd name="connsiteY1" fmla="*/ 279967 h 637259"/>
                    <a:gd name="connsiteX2" fmla="*/ 97591 w 100751"/>
                    <a:gd name="connsiteY2" fmla="*/ 441892 h 637259"/>
                    <a:gd name="connsiteX3" fmla="*/ 13771 w 100751"/>
                    <a:gd name="connsiteY3" fmla="*/ 624772 h 637259"/>
                    <a:gd name="connsiteX4" fmla="*/ 8056 w 100751"/>
                    <a:gd name="connsiteY4" fmla="*/ 68512 h 637259"/>
                    <a:gd name="connsiteX5" fmla="*/ 95686 w 100751"/>
                    <a:gd name="connsiteY5" fmla="*/ 32317 h 637259"/>
                    <a:gd name="connsiteX0" fmla="*/ 95686 w 100751"/>
                    <a:gd name="connsiteY0" fmla="*/ 32317 h 637259"/>
                    <a:gd name="connsiteX1" fmla="*/ 84256 w 100751"/>
                    <a:gd name="connsiteY1" fmla="*/ 279967 h 637259"/>
                    <a:gd name="connsiteX2" fmla="*/ 97591 w 100751"/>
                    <a:gd name="connsiteY2" fmla="*/ 441892 h 637259"/>
                    <a:gd name="connsiteX3" fmla="*/ 13771 w 100751"/>
                    <a:gd name="connsiteY3" fmla="*/ 624772 h 637259"/>
                    <a:gd name="connsiteX4" fmla="*/ 8056 w 100751"/>
                    <a:gd name="connsiteY4" fmla="*/ 68512 h 637259"/>
                    <a:gd name="connsiteX5" fmla="*/ 95686 w 100751"/>
                    <a:gd name="connsiteY5" fmla="*/ 32317 h 637259"/>
                    <a:gd name="connsiteX0" fmla="*/ 95686 w 100751"/>
                    <a:gd name="connsiteY0" fmla="*/ 32317 h 624785"/>
                    <a:gd name="connsiteX1" fmla="*/ 84256 w 100751"/>
                    <a:gd name="connsiteY1" fmla="*/ 279967 h 624785"/>
                    <a:gd name="connsiteX2" fmla="*/ 97591 w 100751"/>
                    <a:gd name="connsiteY2" fmla="*/ 441892 h 624785"/>
                    <a:gd name="connsiteX3" fmla="*/ 13771 w 100751"/>
                    <a:gd name="connsiteY3" fmla="*/ 624772 h 624785"/>
                    <a:gd name="connsiteX4" fmla="*/ 8056 w 100751"/>
                    <a:gd name="connsiteY4" fmla="*/ 68512 h 624785"/>
                    <a:gd name="connsiteX5" fmla="*/ 95686 w 100751"/>
                    <a:gd name="connsiteY5" fmla="*/ 32317 h 624785"/>
                    <a:gd name="connsiteX0" fmla="*/ 95686 w 100751"/>
                    <a:gd name="connsiteY0" fmla="*/ 32317 h 624772"/>
                    <a:gd name="connsiteX1" fmla="*/ 84256 w 100751"/>
                    <a:gd name="connsiteY1" fmla="*/ 279967 h 624772"/>
                    <a:gd name="connsiteX2" fmla="*/ 97591 w 100751"/>
                    <a:gd name="connsiteY2" fmla="*/ 441892 h 624772"/>
                    <a:gd name="connsiteX3" fmla="*/ 13771 w 100751"/>
                    <a:gd name="connsiteY3" fmla="*/ 624772 h 624772"/>
                    <a:gd name="connsiteX4" fmla="*/ 8056 w 100751"/>
                    <a:gd name="connsiteY4" fmla="*/ 68512 h 624772"/>
                    <a:gd name="connsiteX5" fmla="*/ 95686 w 100751"/>
                    <a:gd name="connsiteY5" fmla="*/ 32317 h 624772"/>
                    <a:gd name="connsiteX0" fmla="*/ 95686 w 100751"/>
                    <a:gd name="connsiteY0" fmla="*/ 32317 h 624772"/>
                    <a:gd name="connsiteX1" fmla="*/ 84256 w 100751"/>
                    <a:gd name="connsiteY1" fmla="*/ 279967 h 624772"/>
                    <a:gd name="connsiteX2" fmla="*/ 97591 w 100751"/>
                    <a:gd name="connsiteY2" fmla="*/ 441892 h 624772"/>
                    <a:gd name="connsiteX3" fmla="*/ 13771 w 100751"/>
                    <a:gd name="connsiteY3" fmla="*/ 624772 h 624772"/>
                    <a:gd name="connsiteX4" fmla="*/ 8056 w 100751"/>
                    <a:gd name="connsiteY4" fmla="*/ 68512 h 624772"/>
                    <a:gd name="connsiteX5" fmla="*/ 95686 w 100751"/>
                    <a:gd name="connsiteY5" fmla="*/ 32317 h 624772"/>
                    <a:gd name="connsiteX0" fmla="*/ 95686 w 104162"/>
                    <a:gd name="connsiteY0" fmla="*/ 32317 h 624772"/>
                    <a:gd name="connsiteX1" fmla="*/ 84256 w 104162"/>
                    <a:gd name="connsiteY1" fmla="*/ 279967 h 624772"/>
                    <a:gd name="connsiteX2" fmla="*/ 97591 w 104162"/>
                    <a:gd name="connsiteY2" fmla="*/ 441892 h 624772"/>
                    <a:gd name="connsiteX3" fmla="*/ 13771 w 104162"/>
                    <a:gd name="connsiteY3" fmla="*/ 624772 h 624772"/>
                    <a:gd name="connsiteX4" fmla="*/ 8056 w 104162"/>
                    <a:gd name="connsiteY4" fmla="*/ 68512 h 624772"/>
                    <a:gd name="connsiteX5" fmla="*/ 95686 w 104162"/>
                    <a:gd name="connsiteY5" fmla="*/ 32317 h 624772"/>
                    <a:gd name="connsiteX0" fmla="*/ 95686 w 104162"/>
                    <a:gd name="connsiteY0" fmla="*/ 32317 h 624772"/>
                    <a:gd name="connsiteX1" fmla="*/ 84256 w 104162"/>
                    <a:gd name="connsiteY1" fmla="*/ 279967 h 624772"/>
                    <a:gd name="connsiteX2" fmla="*/ 97591 w 104162"/>
                    <a:gd name="connsiteY2" fmla="*/ 441892 h 624772"/>
                    <a:gd name="connsiteX3" fmla="*/ 13771 w 104162"/>
                    <a:gd name="connsiteY3" fmla="*/ 624772 h 624772"/>
                    <a:gd name="connsiteX4" fmla="*/ 8056 w 104162"/>
                    <a:gd name="connsiteY4" fmla="*/ 68512 h 624772"/>
                    <a:gd name="connsiteX5" fmla="*/ 95686 w 104162"/>
                    <a:gd name="connsiteY5" fmla="*/ 32317 h 624772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18177 h 610632"/>
                    <a:gd name="connsiteX1" fmla="*/ 89018 w 104162"/>
                    <a:gd name="connsiteY1" fmla="*/ 205105 h 610632"/>
                    <a:gd name="connsiteX2" fmla="*/ 97591 w 104162"/>
                    <a:gd name="connsiteY2" fmla="*/ 427752 h 610632"/>
                    <a:gd name="connsiteX3" fmla="*/ 13771 w 104162"/>
                    <a:gd name="connsiteY3" fmla="*/ 610632 h 610632"/>
                    <a:gd name="connsiteX4" fmla="*/ 8056 w 104162"/>
                    <a:gd name="connsiteY4" fmla="*/ 54372 h 610632"/>
                    <a:gd name="connsiteX5" fmla="*/ 95686 w 104162"/>
                    <a:gd name="connsiteY5" fmla="*/ 18177 h 610632"/>
                    <a:gd name="connsiteX0" fmla="*/ 95686 w 104162"/>
                    <a:gd name="connsiteY0" fmla="*/ 18177 h 610632"/>
                    <a:gd name="connsiteX1" fmla="*/ 89018 w 104162"/>
                    <a:gd name="connsiteY1" fmla="*/ 205105 h 610632"/>
                    <a:gd name="connsiteX2" fmla="*/ 97591 w 104162"/>
                    <a:gd name="connsiteY2" fmla="*/ 427752 h 610632"/>
                    <a:gd name="connsiteX3" fmla="*/ 13771 w 104162"/>
                    <a:gd name="connsiteY3" fmla="*/ 610632 h 610632"/>
                    <a:gd name="connsiteX4" fmla="*/ 8056 w 104162"/>
                    <a:gd name="connsiteY4" fmla="*/ 54372 h 610632"/>
                    <a:gd name="connsiteX5" fmla="*/ 95686 w 104162"/>
                    <a:gd name="connsiteY5" fmla="*/ 18177 h 610632"/>
                    <a:gd name="connsiteX0" fmla="*/ 95686 w 104162"/>
                    <a:gd name="connsiteY0" fmla="*/ 0 h 592455"/>
                    <a:gd name="connsiteX1" fmla="*/ 89018 w 104162"/>
                    <a:gd name="connsiteY1" fmla="*/ 186928 h 592455"/>
                    <a:gd name="connsiteX2" fmla="*/ 97591 w 104162"/>
                    <a:gd name="connsiteY2" fmla="*/ 409575 h 592455"/>
                    <a:gd name="connsiteX3" fmla="*/ 13771 w 104162"/>
                    <a:gd name="connsiteY3" fmla="*/ 592455 h 592455"/>
                    <a:gd name="connsiteX4" fmla="*/ 8056 w 104162"/>
                    <a:gd name="connsiteY4" fmla="*/ 36195 h 592455"/>
                    <a:gd name="connsiteX5" fmla="*/ 95686 w 104162"/>
                    <a:gd name="connsiteY5" fmla="*/ 0 h 592455"/>
                    <a:gd name="connsiteX0" fmla="*/ 96449 w 104925"/>
                    <a:gd name="connsiteY0" fmla="*/ 4887 h 597342"/>
                    <a:gd name="connsiteX1" fmla="*/ 89781 w 104925"/>
                    <a:gd name="connsiteY1" fmla="*/ 191815 h 597342"/>
                    <a:gd name="connsiteX2" fmla="*/ 98354 w 104925"/>
                    <a:gd name="connsiteY2" fmla="*/ 414462 h 597342"/>
                    <a:gd name="connsiteX3" fmla="*/ 14534 w 104925"/>
                    <a:gd name="connsiteY3" fmla="*/ 597342 h 597342"/>
                    <a:gd name="connsiteX4" fmla="*/ 7628 w 104925"/>
                    <a:gd name="connsiteY4" fmla="*/ 16079 h 597342"/>
                    <a:gd name="connsiteX5" fmla="*/ 96449 w 104925"/>
                    <a:gd name="connsiteY5" fmla="*/ 4887 h 597342"/>
                    <a:gd name="connsiteX0" fmla="*/ 93403 w 101879"/>
                    <a:gd name="connsiteY0" fmla="*/ 4887 h 597342"/>
                    <a:gd name="connsiteX1" fmla="*/ 86735 w 101879"/>
                    <a:gd name="connsiteY1" fmla="*/ 191815 h 597342"/>
                    <a:gd name="connsiteX2" fmla="*/ 95308 w 101879"/>
                    <a:gd name="connsiteY2" fmla="*/ 414462 h 597342"/>
                    <a:gd name="connsiteX3" fmla="*/ 11488 w 101879"/>
                    <a:gd name="connsiteY3" fmla="*/ 597342 h 597342"/>
                    <a:gd name="connsiteX4" fmla="*/ 4582 w 101879"/>
                    <a:gd name="connsiteY4" fmla="*/ 16079 h 597342"/>
                    <a:gd name="connsiteX5" fmla="*/ 93403 w 101879"/>
                    <a:gd name="connsiteY5" fmla="*/ 4887 h 597342"/>
                    <a:gd name="connsiteX0" fmla="*/ 99656 w 106962"/>
                    <a:gd name="connsiteY0" fmla="*/ 4887 h 594961"/>
                    <a:gd name="connsiteX1" fmla="*/ 92988 w 106962"/>
                    <a:gd name="connsiteY1" fmla="*/ 191815 h 594961"/>
                    <a:gd name="connsiteX2" fmla="*/ 101561 w 106962"/>
                    <a:gd name="connsiteY2" fmla="*/ 414462 h 594961"/>
                    <a:gd name="connsiteX3" fmla="*/ 7026 w 106962"/>
                    <a:gd name="connsiteY3" fmla="*/ 594961 h 594961"/>
                    <a:gd name="connsiteX4" fmla="*/ 10835 w 106962"/>
                    <a:gd name="connsiteY4" fmla="*/ 16079 h 594961"/>
                    <a:gd name="connsiteX5" fmla="*/ 99656 w 106962"/>
                    <a:gd name="connsiteY5" fmla="*/ 4887 h 594961"/>
                    <a:gd name="connsiteX0" fmla="*/ 93862 w 101168"/>
                    <a:gd name="connsiteY0" fmla="*/ 4887 h 594961"/>
                    <a:gd name="connsiteX1" fmla="*/ 87194 w 101168"/>
                    <a:gd name="connsiteY1" fmla="*/ 191815 h 594961"/>
                    <a:gd name="connsiteX2" fmla="*/ 95767 w 101168"/>
                    <a:gd name="connsiteY2" fmla="*/ 414462 h 594961"/>
                    <a:gd name="connsiteX3" fmla="*/ 1232 w 101168"/>
                    <a:gd name="connsiteY3" fmla="*/ 594961 h 594961"/>
                    <a:gd name="connsiteX4" fmla="*/ 5041 w 101168"/>
                    <a:gd name="connsiteY4" fmla="*/ 16079 h 594961"/>
                    <a:gd name="connsiteX5" fmla="*/ 93862 w 101168"/>
                    <a:gd name="connsiteY5" fmla="*/ 4887 h 594961"/>
                    <a:gd name="connsiteX0" fmla="*/ 93862 w 103764"/>
                    <a:gd name="connsiteY0" fmla="*/ 4887 h 594961"/>
                    <a:gd name="connsiteX1" fmla="*/ 87194 w 103764"/>
                    <a:gd name="connsiteY1" fmla="*/ 191815 h 594961"/>
                    <a:gd name="connsiteX2" fmla="*/ 95767 w 103764"/>
                    <a:gd name="connsiteY2" fmla="*/ 414462 h 594961"/>
                    <a:gd name="connsiteX3" fmla="*/ 1232 w 103764"/>
                    <a:gd name="connsiteY3" fmla="*/ 594961 h 594961"/>
                    <a:gd name="connsiteX4" fmla="*/ 5041 w 103764"/>
                    <a:gd name="connsiteY4" fmla="*/ 16079 h 594961"/>
                    <a:gd name="connsiteX5" fmla="*/ 93862 w 103764"/>
                    <a:gd name="connsiteY5" fmla="*/ 4887 h 594961"/>
                    <a:gd name="connsiteX0" fmla="*/ 59545 w 103764"/>
                    <a:gd name="connsiteY0" fmla="*/ 8730 h 593182"/>
                    <a:gd name="connsiteX1" fmla="*/ 87194 w 103764"/>
                    <a:gd name="connsiteY1" fmla="*/ 190036 h 593182"/>
                    <a:gd name="connsiteX2" fmla="*/ 95767 w 103764"/>
                    <a:gd name="connsiteY2" fmla="*/ 412683 h 593182"/>
                    <a:gd name="connsiteX3" fmla="*/ 1232 w 103764"/>
                    <a:gd name="connsiteY3" fmla="*/ 593182 h 593182"/>
                    <a:gd name="connsiteX4" fmla="*/ 5041 w 103764"/>
                    <a:gd name="connsiteY4" fmla="*/ 14300 h 593182"/>
                    <a:gd name="connsiteX5" fmla="*/ 59545 w 103764"/>
                    <a:gd name="connsiteY5" fmla="*/ 8730 h 593182"/>
                    <a:gd name="connsiteX0" fmla="*/ 59545 w 87240"/>
                    <a:gd name="connsiteY0" fmla="*/ 8730 h 593182"/>
                    <a:gd name="connsiteX1" fmla="*/ 87194 w 87240"/>
                    <a:gd name="connsiteY1" fmla="*/ 190036 h 593182"/>
                    <a:gd name="connsiteX2" fmla="*/ 66598 w 87240"/>
                    <a:gd name="connsiteY2" fmla="*/ 449226 h 593182"/>
                    <a:gd name="connsiteX3" fmla="*/ 1232 w 87240"/>
                    <a:gd name="connsiteY3" fmla="*/ 593182 h 593182"/>
                    <a:gd name="connsiteX4" fmla="*/ 5041 w 87240"/>
                    <a:gd name="connsiteY4" fmla="*/ 14300 h 593182"/>
                    <a:gd name="connsiteX5" fmla="*/ 59545 w 87240"/>
                    <a:gd name="connsiteY5" fmla="*/ 8730 h 593182"/>
                    <a:gd name="connsiteX0" fmla="*/ 59545 w 81903"/>
                    <a:gd name="connsiteY0" fmla="*/ 8730 h 593182"/>
                    <a:gd name="connsiteX1" fmla="*/ 78615 w 81903"/>
                    <a:gd name="connsiteY1" fmla="*/ 191442 h 593182"/>
                    <a:gd name="connsiteX2" fmla="*/ 66598 w 81903"/>
                    <a:gd name="connsiteY2" fmla="*/ 449226 h 593182"/>
                    <a:gd name="connsiteX3" fmla="*/ 1232 w 81903"/>
                    <a:gd name="connsiteY3" fmla="*/ 593182 h 593182"/>
                    <a:gd name="connsiteX4" fmla="*/ 5041 w 81903"/>
                    <a:gd name="connsiteY4" fmla="*/ 14300 h 593182"/>
                    <a:gd name="connsiteX5" fmla="*/ 59545 w 81903"/>
                    <a:gd name="connsiteY5" fmla="*/ 8730 h 593182"/>
                    <a:gd name="connsiteX0" fmla="*/ 50965 w 81904"/>
                    <a:gd name="connsiteY0" fmla="*/ 24423 h 589198"/>
                    <a:gd name="connsiteX1" fmla="*/ 78615 w 81904"/>
                    <a:gd name="connsiteY1" fmla="*/ 187458 h 589198"/>
                    <a:gd name="connsiteX2" fmla="*/ 66598 w 81904"/>
                    <a:gd name="connsiteY2" fmla="*/ 445242 h 589198"/>
                    <a:gd name="connsiteX3" fmla="*/ 1232 w 81904"/>
                    <a:gd name="connsiteY3" fmla="*/ 589198 h 589198"/>
                    <a:gd name="connsiteX4" fmla="*/ 5041 w 81904"/>
                    <a:gd name="connsiteY4" fmla="*/ 10316 h 589198"/>
                    <a:gd name="connsiteX5" fmla="*/ 50965 w 81904"/>
                    <a:gd name="connsiteY5" fmla="*/ 24423 h 589198"/>
                    <a:gd name="connsiteX0" fmla="*/ 50965 w 81904"/>
                    <a:gd name="connsiteY0" fmla="*/ 24423 h 589198"/>
                    <a:gd name="connsiteX1" fmla="*/ 64888 w 81904"/>
                    <a:gd name="connsiteY1" fmla="*/ 181835 h 589198"/>
                    <a:gd name="connsiteX2" fmla="*/ 66598 w 81904"/>
                    <a:gd name="connsiteY2" fmla="*/ 445242 h 589198"/>
                    <a:gd name="connsiteX3" fmla="*/ 1232 w 81904"/>
                    <a:gd name="connsiteY3" fmla="*/ 589198 h 589198"/>
                    <a:gd name="connsiteX4" fmla="*/ 5041 w 81904"/>
                    <a:gd name="connsiteY4" fmla="*/ 10316 h 589198"/>
                    <a:gd name="connsiteX5" fmla="*/ 50965 w 81904"/>
                    <a:gd name="connsiteY5" fmla="*/ 24423 h 589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904" h="589198">
                      <a:moveTo>
                        <a:pt x="50965" y="24423"/>
                      </a:moveTo>
                      <a:cubicBezTo>
                        <a:pt x="64459" y="49545"/>
                        <a:pt x="62283" y="111699"/>
                        <a:pt x="64888" y="181835"/>
                      </a:cubicBezTo>
                      <a:cubicBezTo>
                        <a:pt x="67493" y="251971"/>
                        <a:pt x="66439" y="384203"/>
                        <a:pt x="66598" y="445242"/>
                      </a:cubicBezTo>
                      <a:cubicBezTo>
                        <a:pt x="85807" y="525332"/>
                        <a:pt x="105451" y="569275"/>
                        <a:pt x="1232" y="589198"/>
                      </a:cubicBezTo>
                      <a:cubicBezTo>
                        <a:pt x="-593" y="529349"/>
                        <a:pt x="-1150" y="104614"/>
                        <a:pt x="5041" y="10316"/>
                      </a:cubicBezTo>
                      <a:cubicBezTo>
                        <a:pt x="51714" y="-20879"/>
                        <a:pt x="18421" y="29066"/>
                        <a:pt x="50965" y="2442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/>
                    </a:gs>
                    <a:gs pos="73000">
                      <a:schemeClr val="accent4">
                        <a:lumMod val="75000"/>
                      </a:schemeClr>
                    </a:gs>
                    <a:gs pos="100000">
                      <a:schemeClr val="accent4">
                        <a:lumMod val="75000"/>
                      </a:schemeClr>
                    </a:gs>
                  </a:gsLst>
                  <a:lin ang="2700000" scaled="1"/>
                  <a:tileRect/>
                </a:gradFill>
                <a:ln w="9525"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03" name="Freeform 302"/>
                <p:cNvSpPr/>
                <p:nvPr/>
              </p:nvSpPr>
              <p:spPr>
                <a:xfrm flipH="1">
                  <a:off x="2036628" y="7143566"/>
                  <a:ext cx="59227" cy="499295"/>
                </a:xfrm>
                <a:custGeom>
                  <a:avLst/>
                  <a:gdLst>
                    <a:gd name="connsiteX0" fmla="*/ 95686 w 100751"/>
                    <a:gd name="connsiteY0" fmla="*/ 32317 h 637259"/>
                    <a:gd name="connsiteX1" fmla="*/ 84256 w 100751"/>
                    <a:gd name="connsiteY1" fmla="*/ 279967 h 637259"/>
                    <a:gd name="connsiteX2" fmla="*/ 97591 w 100751"/>
                    <a:gd name="connsiteY2" fmla="*/ 441892 h 637259"/>
                    <a:gd name="connsiteX3" fmla="*/ 13771 w 100751"/>
                    <a:gd name="connsiteY3" fmla="*/ 624772 h 637259"/>
                    <a:gd name="connsiteX4" fmla="*/ 8056 w 100751"/>
                    <a:gd name="connsiteY4" fmla="*/ 68512 h 637259"/>
                    <a:gd name="connsiteX5" fmla="*/ 95686 w 100751"/>
                    <a:gd name="connsiteY5" fmla="*/ 32317 h 637259"/>
                    <a:gd name="connsiteX0" fmla="*/ 95686 w 100751"/>
                    <a:gd name="connsiteY0" fmla="*/ 32317 h 637259"/>
                    <a:gd name="connsiteX1" fmla="*/ 84256 w 100751"/>
                    <a:gd name="connsiteY1" fmla="*/ 279967 h 637259"/>
                    <a:gd name="connsiteX2" fmla="*/ 97591 w 100751"/>
                    <a:gd name="connsiteY2" fmla="*/ 441892 h 637259"/>
                    <a:gd name="connsiteX3" fmla="*/ 13771 w 100751"/>
                    <a:gd name="connsiteY3" fmla="*/ 624772 h 637259"/>
                    <a:gd name="connsiteX4" fmla="*/ 8056 w 100751"/>
                    <a:gd name="connsiteY4" fmla="*/ 68512 h 637259"/>
                    <a:gd name="connsiteX5" fmla="*/ 95686 w 100751"/>
                    <a:gd name="connsiteY5" fmla="*/ 32317 h 637259"/>
                    <a:gd name="connsiteX0" fmla="*/ 95686 w 100751"/>
                    <a:gd name="connsiteY0" fmla="*/ 32317 h 624785"/>
                    <a:gd name="connsiteX1" fmla="*/ 84256 w 100751"/>
                    <a:gd name="connsiteY1" fmla="*/ 279967 h 624785"/>
                    <a:gd name="connsiteX2" fmla="*/ 97591 w 100751"/>
                    <a:gd name="connsiteY2" fmla="*/ 441892 h 624785"/>
                    <a:gd name="connsiteX3" fmla="*/ 13771 w 100751"/>
                    <a:gd name="connsiteY3" fmla="*/ 624772 h 624785"/>
                    <a:gd name="connsiteX4" fmla="*/ 8056 w 100751"/>
                    <a:gd name="connsiteY4" fmla="*/ 68512 h 624785"/>
                    <a:gd name="connsiteX5" fmla="*/ 95686 w 100751"/>
                    <a:gd name="connsiteY5" fmla="*/ 32317 h 624785"/>
                    <a:gd name="connsiteX0" fmla="*/ 95686 w 100751"/>
                    <a:gd name="connsiteY0" fmla="*/ 32317 h 624772"/>
                    <a:gd name="connsiteX1" fmla="*/ 84256 w 100751"/>
                    <a:gd name="connsiteY1" fmla="*/ 279967 h 624772"/>
                    <a:gd name="connsiteX2" fmla="*/ 97591 w 100751"/>
                    <a:gd name="connsiteY2" fmla="*/ 441892 h 624772"/>
                    <a:gd name="connsiteX3" fmla="*/ 13771 w 100751"/>
                    <a:gd name="connsiteY3" fmla="*/ 624772 h 624772"/>
                    <a:gd name="connsiteX4" fmla="*/ 8056 w 100751"/>
                    <a:gd name="connsiteY4" fmla="*/ 68512 h 624772"/>
                    <a:gd name="connsiteX5" fmla="*/ 95686 w 100751"/>
                    <a:gd name="connsiteY5" fmla="*/ 32317 h 624772"/>
                    <a:gd name="connsiteX0" fmla="*/ 95686 w 100751"/>
                    <a:gd name="connsiteY0" fmla="*/ 32317 h 624772"/>
                    <a:gd name="connsiteX1" fmla="*/ 84256 w 100751"/>
                    <a:gd name="connsiteY1" fmla="*/ 279967 h 624772"/>
                    <a:gd name="connsiteX2" fmla="*/ 97591 w 100751"/>
                    <a:gd name="connsiteY2" fmla="*/ 441892 h 624772"/>
                    <a:gd name="connsiteX3" fmla="*/ 13771 w 100751"/>
                    <a:gd name="connsiteY3" fmla="*/ 624772 h 624772"/>
                    <a:gd name="connsiteX4" fmla="*/ 8056 w 100751"/>
                    <a:gd name="connsiteY4" fmla="*/ 68512 h 624772"/>
                    <a:gd name="connsiteX5" fmla="*/ 95686 w 100751"/>
                    <a:gd name="connsiteY5" fmla="*/ 32317 h 624772"/>
                    <a:gd name="connsiteX0" fmla="*/ 95686 w 104162"/>
                    <a:gd name="connsiteY0" fmla="*/ 32317 h 624772"/>
                    <a:gd name="connsiteX1" fmla="*/ 84256 w 104162"/>
                    <a:gd name="connsiteY1" fmla="*/ 279967 h 624772"/>
                    <a:gd name="connsiteX2" fmla="*/ 97591 w 104162"/>
                    <a:gd name="connsiteY2" fmla="*/ 441892 h 624772"/>
                    <a:gd name="connsiteX3" fmla="*/ 13771 w 104162"/>
                    <a:gd name="connsiteY3" fmla="*/ 624772 h 624772"/>
                    <a:gd name="connsiteX4" fmla="*/ 8056 w 104162"/>
                    <a:gd name="connsiteY4" fmla="*/ 68512 h 624772"/>
                    <a:gd name="connsiteX5" fmla="*/ 95686 w 104162"/>
                    <a:gd name="connsiteY5" fmla="*/ 32317 h 624772"/>
                    <a:gd name="connsiteX0" fmla="*/ 95686 w 104162"/>
                    <a:gd name="connsiteY0" fmla="*/ 32317 h 624772"/>
                    <a:gd name="connsiteX1" fmla="*/ 84256 w 104162"/>
                    <a:gd name="connsiteY1" fmla="*/ 279967 h 624772"/>
                    <a:gd name="connsiteX2" fmla="*/ 97591 w 104162"/>
                    <a:gd name="connsiteY2" fmla="*/ 441892 h 624772"/>
                    <a:gd name="connsiteX3" fmla="*/ 13771 w 104162"/>
                    <a:gd name="connsiteY3" fmla="*/ 624772 h 624772"/>
                    <a:gd name="connsiteX4" fmla="*/ 8056 w 104162"/>
                    <a:gd name="connsiteY4" fmla="*/ 68512 h 624772"/>
                    <a:gd name="connsiteX5" fmla="*/ 95686 w 104162"/>
                    <a:gd name="connsiteY5" fmla="*/ 32317 h 624772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18177 h 610632"/>
                    <a:gd name="connsiteX1" fmla="*/ 89018 w 104162"/>
                    <a:gd name="connsiteY1" fmla="*/ 205105 h 610632"/>
                    <a:gd name="connsiteX2" fmla="*/ 97591 w 104162"/>
                    <a:gd name="connsiteY2" fmla="*/ 427752 h 610632"/>
                    <a:gd name="connsiteX3" fmla="*/ 13771 w 104162"/>
                    <a:gd name="connsiteY3" fmla="*/ 610632 h 610632"/>
                    <a:gd name="connsiteX4" fmla="*/ 8056 w 104162"/>
                    <a:gd name="connsiteY4" fmla="*/ 54372 h 610632"/>
                    <a:gd name="connsiteX5" fmla="*/ 95686 w 104162"/>
                    <a:gd name="connsiteY5" fmla="*/ 18177 h 610632"/>
                    <a:gd name="connsiteX0" fmla="*/ 95686 w 104162"/>
                    <a:gd name="connsiteY0" fmla="*/ 18177 h 610632"/>
                    <a:gd name="connsiteX1" fmla="*/ 89018 w 104162"/>
                    <a:gd name="connsiteY1" fmla="*/ 205105 h 610632"/>
                    <a:gd name="connsiteX2" fmla="*/ 97591 w 104162"/>
                    <a:gd name="connsiteY2" fmla="*/ 427752 h 610632"/>
                    <a:gd name="connsiteX3" fmla="*/ 13771 w 104162"/>
                    <a:gd name="connsiteY3" fmla="*/ 610632 h 610632"/>
                    <a:gd name="connsiteX4" fmla="*/ 8056 w 104162"/>
                    <a:gd name="connsiteY4" fmla="*/ 54372 h 610632"/>
                    <a:gd name="connsiteX5" fmla="*/ 95686 w 104162"/>
                    <a:gd name="connsiteY5" fmla="*/ 18177 h 610632"/>
                    <a:gd name="connsiteX0" fmla="*/ 95686 w 104162"/>
                    <a:gd name="connsiteY0" fmla="*/ 0 h 592455"/>
                    <a:gd name="connsiteX1" fmla="*/ 89018 w 104162"/>
                    <a:gd name="connsiteY1" fmla="*/ 186928 h 592455"/>
                    <a:gd name="connsiteX2" fmla="*/ 97591 w 104162"/>
                    <a:gd name="connsiteY2" fmla="*/ 409575 h 592455"/>
                    <a:gd name="connsiteX3" fmla="*/ 13771 w 104162"/>
                    <a:gd name="connsiteY3" fmla="*/ 592455 h 592455"/>
                    <a:gd name="connsiteX4" fmla="*/ 8056 w 104162"/>
                    <a:gd name="connsiteY4" fmla="*/ 36195 h 592455"/>
                    <a:gd name="connsiteX5" fmla="*/ 95686 w 104162"/>
                    <a:gd name="connsiteY5" fmla="*/ 0 h 592455"/>
                    <a:gd name="connsiteX0" fmla="*/ 96449 w 104925"/>
                    <a:gd name="connsiteY0" fmla="*/ 4887 h 597342"/>
                    <a:gd name="connsiteX1" fmla="*/ 89781 w 104925"/>
                    <a:gd name="connsiteY1" fmla="*/ 191815 h 597342"/>
                    <a:gd name="connsiteX2" fmla="*/ 98354 w 104925"/>
                    <a:gd name="connsiteY2" fmla="*/ 414462 h 597342"/>
                    <a:gd name="connsiteX3" fmla="*/ 14534 w 104925"/>
                    <a:gd name="connsiteY3" fmla="*/ 597342 h 597342"/>
                    <a:gd name="connsiteX4" fmla="*/ 7628 w 104925"/>
                    <a:gd name="connsiteY4" fmla="*/ 16079 h 597342"/>
                    <a:gd name="connsiteX5" fmla="*/ 96449 w 104925"/>
                    <a:gd name="connsiteY5" fmla="*/ 4887 h 597342"/>
                    <a:gd name="connsiteX0" fmla="*/ 93403 w 101879"/>
                    <a:gd name="connsiteY0" fmla="*/ 4887 h 597342"/>
                    <a:gd name="connsiteX1" fmla="*/ 86735 w 101879"/>
                    <a:gd name="connsiteY1" fmla="*/ 191815 h 597342"/>
                    <a:gd name="connsiteX2" fmla="*/ 95308 w 101879"/>
                    <a:gd name="connsiteY2" fmla="*/ 414462 h 597342"/>
                    <a:gd name="connsiteX3" fmla="*/ 11488 w 101879"/>
                    <a:gd name="connsiteY3" fmla="*/ 597342 h 597342"/>
                    <a:gd name="connsiteX4" fmla="*/ 4582 w 101879"/>
                    <a:gd name="connsiteY4" fmla="*/ 16079 h 597342"/>
                    <a:gd name="connsiteX5" fmla="*/ 93403 w 101879"/>
                    <a:gd name="connsiteY5" fmla="*/ 4887 h 597342"/>
                    <a:gd name="connsiteX0" fmla="*/ 99656 w 106962"/>
                    <a:gd name="connsiteY0" fmla="*/ 4887 h 594961"/>
                    <a:gd name="connsiteX1" fmla="*/ 92988 w 106962"/>
                    <a:gd name="connsiteY1" fmla="*/ 191815 h 594961"/>
                    <a:gd name="connsiteX2" fmla="*/ 101561 w 106962"/>
                    <a:gd name="connsiteY2" fmla="*/ 414462 h 594961"/>
                    <a:gd name="connsiteX3" fmla="*/ 7026 w 106962"/>
                    <a:gd name="connsiteY3" fmla="*/ 594961 h 594961"/>
                    <a:gd name="connsiteX4" fmla="*/ 10835 w 106962"/>
                    <a:gd name="connsiteY4" fmla="*/ 16079 h 594961"/>
                    <a:gd name="connsiteX5" fmla="*/ 99656 w 106962"/>
                    <a:gd name="connsiteY5" fmla="*/ 4887 h 594961"/>
                    <a:gd name="connsiteX0" fmla="*/ 93862 w 101168"/>
                    <a:gd name="connsiteY0" fmla="*/ 4887 h 594961"/>
                    <a:gd name="connsiteX1" fmla="*/ 87194 w 101168"/>
                    <a:gd name="connsiteY1" fmla="*/ 191815 h 594961"/>
                    <a:gd name="connsiteX2" fmla="*/ 95767 w 101168"/>
                    <a:gd name="connsiteY2" fmla="*/ 414462 h 594961"/>
                    <a:gd name="connsiteX3" fmla="*/ 1232 w 101168"/>
                    <a:gd name="connsiteY3" fmla="*/ 594961 h 594961"/>
                    <a:gd name="connsiteX4" fmla="*/ 5041 w 101168"/>
                    <a:gd name="connsiteY4" fmla="*/ 16079 h 594961"/>
                    <a:gd name="connsiteX5" fmla="*/ 93862 w 101168"/>
                    <a:gd name="connsiteY5" fmla="*/ 4887 h 594961"/>
                    <a:gd name="connsiteX0" fmla="*/ 93862 w 103764"/>
                    <a:gd name="connsiteY0" fmla="*/ 4887 h 594961"/>
                    <a:gd name="connsiteX1" fmla="*/ 87194 w 103764"/>
                    <a:gd name="connsiteY1" fmla="*/ 191815 h 594961"/>
                    <a:gd name="connsiteX2" fmla="*/ 95767 w 103764"/>
                    <a:gd name="connsiteY2" fmla="*/ 414462 h 594961"/>
                    <a:gd name="connsiteX3" fmla="*/ 1232 w 103764"/>
                    <a:gd name="connsiteY3" fmla="*/ 594961 h 594961"/>
                    <a:gd name="connsiteX4" fmla="*/ 5041 w 103764"/>
                    <a:gd name="connsiteY4" fmla="*/ 16079 h 594961"/>
                    <a:gd name="connsiteX5" fmla="*/ 93862 w 103764"/>
                    <a:gd name="connsiteY5" fmla="*/ 4887 h 594961"/>
                    <a:gd name="connsiteX0" fmla="*/ 64691 w 103764"/>
                    <a:gd name="connsiteY0" fmla="*/ 10792 h 592432"/>
                    <a:gd name="connsiteX1" fmla="*/ 87194 w 103764"/>
                    <a:gd name="connsiteY1" fmla="*/ 189286 h 592432"/>
                    <a:gd name="connsiteX2" fmla="*/ 95767 w 103764"/>
                    <a:gd name="connsiteY2" fmla="*/ 411933 h 592432"/>
                    <a:gd name="connsiteX3" fmla="*/ 1232 w 103764"/>
                    <a:gd name="connsiteY3" fmla="*/ 592432 h 592432"/>
                    <a:gd name="connsiteX4" fmla="*/ 5041 w 103764"/>
                    <a:gd name="connsiteY4" fmla="*/ 13550 h 592432"/>
                    <a:gd name="connsiteX5" fmla="*/ 64691 w 103764"/>
                    <a:gd name="connsiteY5" fmla="*/ 10792 h 592432"/>
                    <a:gd name="connsiteX0" fmla="*/ 64691 w 103764"/>
                    <a:gd name="connsiteY0" fmla="*/ 10792 h 592432"/>
                    <a:gd name="connsiteX1" fmla="*/ 64887 w 103764"/>
                    <a:gd name="connsiteY1" fmla="*/ 200530 h 592432"/>
                    <a:gd name="connsiteX2" fmla="*/ 95767 w 103764"/>
                    <a:gd name="connsiteY2" fmla="*/ 411933 h 592432"/>
                    <a:gd name="connsiteX3" fmla="*/ 1232 w 103764"/>
                    <a:gd name="connsiteY3" fmla="*/ 592432 h 592432"/>
                    <a:gd name="connsiteX4" fmla="*/ 5041 w 103764"/>
                    <a:gd name="connsiteY4" fmla="*/ 13550 h 592432"/>
                    <a:gd name="connsiteX5" fmla="*/ 64691 w 103764"/>
                    <a:gd name="connsiteY5" fmla="*/ 10792 h 592432"/>
                    <a:gd name="connsiteX0" fmla="*/ 64691 w 103764"/>
                    <a:gd name="connsiteY0" fmla="*/ 10792 h 592432"/>
                    <a:gd name="connsiteX1" fmla="*/ 73466 w 103764"/>
                    <a:gd name="connsiteY1" fmla="*/ 194909 h 592432"/>
                    <a:gd name="connsiteX2" fmla="*/ 95767 w 103764"/>
                    <a:gd name="connsiteY2" fmla="*/ 411933 h 592432"/>
                    <a:gd name="connsiteX3" fmla="*/ 1232 w 103764"/>
                    <a:gd name="connsiteY3" fmla="*/ 592432 h 592432"/>
                    <a:gd name="connsiteX4" fmla="*/ 5041 w 103764"/>
                    <a:gd name="connsiteY4" fmla="*/ 13550 h 592432"/>
                    <a:gd name="connsiteX5" fmla="*/ 64691 w 103764"/>
                    <a:gd name="connsiteY5" fmla="*/ 10792 h 592432"/>
                    <a:gd name="connsiteX0" fmla="*/ 52680 w 103764"/>
                    <a:gd name="connsiteY0" fmla="*/ 10792 h 592432"/>
                    <a:gd name="connsiteX1" fmla="*/ 73466 w 103764"/>
                    <a:gd name="connsiteY1" fmla="*/ 194909 h 592432"/>
                    <a:gd name="connsiteX2" fmla="*/ 95767 w 103764"/>
                    <a:gd name="connsiteY2" fmla="*/ 411933 h 592432"/>
                    <a:gd name="connsiteX3" fmla="*/ 1232 w 103764"/>
                    <a:gd name="connsiteY3" fmla="*/ 592432 h 592432"/>
                    <a:gd name="connsiteX4" fmla="*/ 5041 w 103764"/>
                    <a:gd name="connsiteY4" fmla="*/ 13550 h 592432"/>
                    <a:gd name="connsiteX5" fmla="*/ 52680 w 103764"/>
                    <a:gd name="connsiteY5" fmla="*/ 10792 h 592432"/>
                    <a:gd name="connsiteX0" fmla="*/ 52680 w 85356"/>
                    <a:gd name="connsiteY0" fmla="*/ 10792 h 592432"/>
                    <a:gd name="connsiteX1" fmla="*/ 73466 w 85356"/>
                    <a:gd name="connsiteY1" fmla="*/ 194909 h 592432"/>
                    <a:gd name="connsiteX2" fmla="*/ 71744 w 85356"/>
                    <a:gd name="connsiteY2" fmla="*/ 442855 h 592432"/>
                    <a:gd name="connsiteX3" fmla="*/ 1232 w 85356"/>
                    <a:gd name="connsiteY3" fmla="*/ 592432 h 592432"/>
                    <a:gd name="connsiteX4" fmla="*/ 5041 w 85356"/>
                    <a:gd name="connsiteY4" fmla="*/ 13550 h 592432"/>
                    <a:gd name="connsiteX5" fmla="*/ 52680 w 85356"/>
                    <a:gd name="connsiteY5" fmla="*/ 10792 h 592432"/>
                    <a:gd name="connsiteX0" fmla="*/ 49249 w 85356"/>
                    <a:gd name="connsiteY0" fmla="*/ 26841 h 588804"/>
                    <a:gd name="connsiteX1" fmla="*/ 73466 w 85356"/>
                    <a:gd name="connsiteY1" fmla="*/ 191281 h 588804"/>
                    <a:gd name="connsiteX2" fmla="*/ 71744 w 85356"/>
                    <a:gd name="connsiteY2" fmla="*/ 439227 h 588804"/>
                    <a:gd name="connsiteX3" fmla="*/ 1232 w 85356"/>
                    <a:gd name="connsiteY3" fmla="*/ 588804 h 588804"/>
                    <a:gd name="connsiteX4" fmla="*/ 5041 w 85356"/>
                    <a:gd name="connsiteY4" fmla="*/ 9922 h 588804"/>
                    <a:gd name="connsiteX5" fmla="*/ 49249 w 85356"/>
                    <a:gd name="connsiteY5" fmla="*/ 26841 h 588804"/>
                    <a:gd name="connsiteX0" fmla="*/ 50965 w 85356"/>
                    <a:gd name="connsiteY0" fmla="*/ 23226 h 589406"/>
                    <a:gd name="connsiteX1" fmla="*/ 73466 w 85356"/>
                    <a:gd name="connsiteY1" fmla="*/ 191883 h 589406"/>
                    <a:gd name="connsiteX2" fmla="*/ 71744 w 85356"/>
                    <a:gd name="connsiteY2" fmla="*/ 439829 h 589406"/>
                    <a:gd name="connsiteX3" fmla="*/ 1232 w 85356"/>
                    <a:gd name="connsiteY3" fmla="*/ 589406 h 589406"/>
                    <a:gd name="connsiteX4" fmla="*/ 5041 w 85356"/>
                    <a:gd name="connsiteY4" fmla="*/ 10524 h 589406"/>
                    <a:gd name="connsiteX5" fmla="*/ 50965 w 85356"/>
                    <a:gd name="connsiteY5" fmla="*/ 23226 h 589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356" h="589406">
                      <a:moveTo>
                        <a:pt x="50965" y="23226"/>
                      </a:moveTo>
                      <a:cubicBezTo>
                        <a:pt x="64459" y="48348"/>
                        <a:pt x="70003" y="122449"/>
                        <a:pt x="73466" y="191883"/>
                      </a:cubicBezTo>
                      <a:cubicBezTo>
                        <a:pt x="76929" y="261317"/>
                        <a:pt x="71585" y="378790"/>
                        <a:pt x="71744" y="439829"/>
                      </a:cubicBezTo>
                      <a:cubicBezTo>
                        <a:pt x="90953" y="519919"/>
                        <a:pt x="105451" y="569483"/>
                        <a:pt x="1232" y="589406"/>
                      </a:cubicBezTo>
                      <a:cubicBezTo>
                        <a:pt x="-593" y="529557"/>
                        <a:pt x="-1150" y="104822"/>
                        <a:pt x="5041" y="10524"/>
                      </a:cubicBezTo>
                      <a:cubicBezTo>
                        <a:pt x="51714" y="-20671"/>
                        <a:pt x="18421" y="27869"/>
                        <a:pt x="50965" y="2322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bg1"/>
                    </a:gs>
                    <a:gs pos="73000">
                      <a:schemeClr val="accent4">
                        <a:lumMod val="75000"/>
                      </a:schemeClr>
                    </a:gs>
                    <a:gs pos="100000">
                      <a:schemeClr val="accent4">
                        <a:lumMod val="75000"/>
                      </a:schemeClr>
                    </a:gs>
                  </a:gsLst>
                  <a:lin ang="2700000" scaled="1"/>
                </a:gradFill>
                <a:ln w="9525"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297" name="Group 296"/>
            <p:cNvGrpSpPr/>
            <p:nvPr/>
          </p:nvGrpSpPr>
          <p:grpSpPr>
            <a:xfrm>
              <a:off x="3188831" y="4090310"/>
              <a:ext cx="533169" cy="1859705"/>
              <a:chOff x="557425" y="5314814"/>
              <a:chExt cx="533169" cy="1859705"/>
            </a:xfrm>
            <a:gradFill flip="none" rotWithShape="1">
              <a:gsLst>
                <a:gs pos="0">
                  <a:schemeClr val="bg1"/>
                </a:gs>
                <a:gs pos="68000">
                  <a:schemeClr val="accent4">
                    <a:lumMod val="75000"/>
                  </a:schemeClr>
                </a:gs>
                <a:gs pos="100000">
                  <a:schemeClr val="accent4">
                    <a:lumMod val="75000"/>
                  </a:schemeClr>
                </a:gs>
              </a:gsLst>
              <a:lin ang="2700000" scaled="1"/>
              <a:tileRect/>
            </a:gradFill>
          </p:grpSpPr>
          <p:sp>
            <p:nvSpPr>
              <p:cNvPr id="298" name="Freeform 297"/>
              <p:cNvSpPr/>
              <p:nvPr/>
            </p:nvSpPr>
            <p:spPr>
              <a:xfrm>
                <a:off x="557425" y="5314814"/>
                <a:ext cx="397750" cy="643918"/>
              </a:xfrm>
              <a:custGeom>
                <a:avLst/>
                <a:gdLst>
                  <a:gd name="connsiteX0" fmla="*/ 283873 w 385564"/>
                  <a:gd name="connsiteY0" fmla="*/ 357437 h 593064"/>
                  <a:gd name="connsiteX1" fmla="*/ 331517 w 385564"/>
                  <a:gd name="connsiteY1" fmla="*/ 568171 h 593064"/>
                  <a:gd name="connsiteX2" fmla="*/ 47485 w 385564"/>
                  <a:gd name="connsiteY2" fmla="*/ 542516 h 593064"/>
                  <a:gd name="connsiteX3" fmla="*/ 14500 w 385564"/>
                  <a:gd name="connsiteY3" fmla="*/ 152201 h 593064"/>
                  <a:gd name="connsiteX4" fmla="*/ 197747 w 385564"/>
                  <a:gd name="connsiteY4" fmla="*/ 107 h 593064"/>
                  <a:gd name="connsiteX5" fmla="*/ 384658 w 385564"/>
                  <a:gd name="connsiteY5" fmla="*/ 132044 h 593064"/>
                  <a:gd name="connsiteX6" fmla="*/ 283873 w 385564"/>
                  <a:gd name="connsiteY6" fmla="*/ 357437 h 593064"/>
                  <a:gd name="connsiteX0" fmla="*/ 283873 w 385564"/>
                  <a:gd name="connsiteY0" fmla="*/ 357437 h 636985"/>
                  <a:gd name="connsiteX1" fmla="*/ 331517 w 385564"/>
                  <a:gd name="connsiteY1" fmla="*/ 568171 h 636985"/>
                  <a:gd name="connsiteX2" fmla="*/ 47485 w 385564"/>
                  <a:gd name="connsiteY2" fmla="*/ 542516 h 636985"/>
                  <a:gd name="connsiteX3" fmla="*/ 14500 w 385564"/>
                  <a:gd name="connsiteY3" fmla="*/ 152201 h 636985"/>
                  <a:gd name="connsiteX4" fmla="*/ 197747 w 385564"/>
                  <a:gd name="connsiteY4" fmla="*/ 107 h 636985"/>
                  <a:gd name="connsiteX5" fmla="*/ 384658 w 385564"/>
                  <a:gd name="connsiteY5" fmla="*/ 132044 h 636985"/>
                  <a:gd name="connsiteX6" fmla="*/ 283873 w 385564"/>
                  <a:gd name="connsiteY6" fmla="*/ 357437 h 636985"/>
                  <a:gd name="connsiteX0" fmla="*/ 283873 w 385564"/>
                  <a:gd name="connsiteY0" fmla="*/ 357437 h 636985"/>
                  <a:gd name="connsiteX1" fmla="*/ 331517 w 385564"/>
                  <a:gd name="connsiteY1" fmla="*/ 568171 h 636985"/>
                  <a:gd name="connsiteX2" fmla="*/ 47485 w 385564"/>
                  <a:gd name="connsiteY2" fmla="*/ 542516 h 636985"/>
                  <a:gd name="connsiteX3" fmla="*/ 14500 w 385564"/>
                  <a:gd name="connsiteY3" fmla="*/ 152201 h 636985"/>
                  <a:gd name="connsiteX4" fmla="*/ 197747 w 385564"/>
                  <a:gd name="connsiteY4" fmla="*/ 107 h 636985"/>
                  <a:gd name="connsiteX5" fmla="*/ 384658 w 385564"/>
                  <a:gd name="connsiteY5" fmla="*/ 132044 h 636985"/>
                  <a:gd name="connsiteX6" fmla="*/ 283873 w 385564"/>
                  <a:gd name="connsiteY6" fmla="*/ 357437 h 636985"/>
                  <a:gd name="connsiteX0" fmla="*/ 283873 w 385564"/>
                  <a:gd name="connsiteY0" fmla="*/ 357437 h 636985"/>
                  <a:gd name="connsiteX1" fmla="*/ 331517 w 385564"/>
                  <a:gd name="connsiteY1" fmla="*/ 568171 h 636985"/>
                  <a:gd name="connsiteX2" fmla="*/ 47485 w 385564"/>
                  <a:gd name="connsiteY2" fmla="*/ 542516 h 636985"/>
                  <a:gd name="connsiteX3" fmla="*/ 14500 w 385564"/>
                  <a:gd name="connsiteY3" fmla="*/ 152201 h 636985"/>
                  <a:gd name="connsiteX4" fmla="*/ 197747 w 385564"/>
                  <a:gd name="connsiteY4" fmla="*/ 107 h 636985"/>
                  <a:gd name="connsiteX5" fmla="*/ 384658 w 385564"/>
                  <a:gd name="connsiteY5" fmla="*/ 132044 h 636985"/>
                  <a:gd name="connsiteX6" fmla="*/ 283873 w 385564"/>
                  <a:gd name="connsiteY6" fmla="*/ 357437 h 636985"/>
                  <a:gd name="connsiteX0" fmla="*/ 283873 w 385988"/>
                  <a:gd name="connsiteY0" fmla="*/ 357437 h 636985"/>
                  <a:gd name="connsiteX1" fmla="*/ 331517 w 385988"/>
                  <a:gd name="connsiteY1" fmla="*/ 568171 h 636985"/>
                  <a:gd name="connsiteX2" fmla="*/ 47485 w 385988"/>
                  <a:gd name="connsiteY2" fmla="*/ 542516 h 636985"/>
                  <a:gd name="connsiteX3" fmla="*/ 14500 w 385988"/>
                  <a:gd name="connsiteY3" fmla="*/ 152201 h 636985"/>
                  <a:gd name="connsiteX4" fmla="*/ 197747 w 385988"/>
                  <a:gd name="connsiteY4" fmla="*/ 107 h 636985"/>
                  <a:gd name="connsiteX5" fmla="*/ 384658 w 385988"/>
                  <a:gd name="connsiteY5" fmla="*/ 132044 h 636985"/>
                  <a:gd name="connsiteX6" fmla="*/ 283873 w 385988"/>
                  <a:gd name="connsiteY6" fmla="*/ 357437 h 636985"/>
                  <a:gd name="connsiteX0" fmla="*/ 283873 w 386781"/>
                  <a:gd name="connsiteY0" fmla="*/ 357767 h 637315"/>
                  <a:gd name="connsiteX1" fmla="*/ 331517 w 386781"/>
                  <a:gd name="connsiteY1" fmla="*/ 568501 h 637315"/>
                  <a:gd name="connsiteX2" fmla="*/ 47485 w 386781"/>
                  <a:gd name="connsiteY2" fmla="*/ 542846 h 637315"/>
                  <a:gd name="connsiteX3" fmla="*/ 14500 w 386781"/>
                  <a:gd name="connsiteY3" fmla="*/ 152531 h 637315"/>
                  <a:gd name="connsiteX4" fmla="*/ 197747 w 386781"/>
                  <a:gd name="connsiteY4" fmla="*/ 437 h 637315"/>
                  <a:gd name="connsiteX5" fmla="*/ 384658 w 386781"/>
                  <a:gd name="connsiteY5" fmla="*/ 132374 h 637315"/>
                  <a:gd name="connsiteX6" fmla="*/ 283873 w 386781"/>
                  <a:gd name="connsiteY6" fmla="*/ 357767 h 637315"/>
                  <a:gd name="connsiteX0" fmla="*/ 283873 w 386781"/>
                  <a:gd name="connsiteY0" fmla="*/ 358546 h 638094"/>
                  <a:gd name="connsiteX1" fmla="*/ 331517 w 386781"/>
                  <a:gd name="connsiteY1" fmla="*/ 569280 h 638094"/>
                  <a:gd name="connsiteX2" fmla="*/ 47485 w 386781"/>
                  <a:gd name="connsiteY2" fmla="*/ 543625 h 638094"/>
                  <a:gd name="connsiteX3" fmla="*/ 14500 w 386781"/>
                  <a:gd name="connsiteY3" fmla="*/ 153310 h 638094"/>
                  <a:gd name="connsiteX4" fmla="*/ 197747 w 386781"/>
                  <a:gd name="connsiteY4" fmla="*/ 1216 h 638094"/>
                  <a:gd name="connsiteX5" fmla="*/ 384658 w 386781"/>
                  <a:gd name="connsiteY5" fmla="*/ 114828 h 638094"/>
                  <a:gd name="connsiteX6" fmla="*/ 283873 w 386781"/>
                  <a:gd name="connsiteY6" fmla="*/ 358546 h 638094"/>
                  <a:gd name="connsiteX0" fmla="*/ 250888 w 385225"/>
                  <a:gd name="connsiteY0" fmla="*/ 329974 h 594925"/>
                  <a:gd name="connsiteX1" fmla="*/ 331517 w 385225"/>
                  <a:gd name="connsiteY1" fmla="*/ 568195 h 594925"/>
                  <a:gd name="connsiteX2" fmla="*/ 47485 w 385225"/>
                  <a:gd name="connsiteY2" fmla="*/ 542540 h 594925"/>
                  <a:gd name="connsiteX3" fmla="*/ 14500 w 385225"/>
                  <a:gd name="connsiteY3" fmla="*/ 152225 h 594925"/>
                  <a:gd name="connsiteX4" fmla="*/ 197747 w 385225"/>
                  <a:gd name="connsiteY4" fmla="*/ 131 h 594925"/>
                  <a:gd name="connsiteX5" fmla="*/ 384658 w 385225"/>
                  <a:gd name="connsiteY5" fmla="*/ 113743 h 594925"/>
                  <a:gd name="connsiteX6" fmla="*/ 250888 w 385225"/>
                  <a:gd name="connsiteY6" fmla="*/ 329974 h 594925"/>
                  <a:gd name="connsiteX0" fmla="*/ 250888 w 385225"/>
                  <a:gd name="connsiteY0" fmla="*/ 329974 h 594925"/>
                  <a:gd name="connsiteX1" fmla="*/ 331517 w 385225"/>
                  <a:gd name="connsiteY1" fmla="*/ 568195 h 594925"/>
                  <a:gd name="connsiteX2" fmla="*/ 47485 w 385225"/>
                  <a:gd name="connsiteY2" fmla="*/ 542540 h 594925"/>
                  <a:gd name="connsiteX3" fmla="*/ 14500 w 385225"/>
                  <a:gd name="connsiteY3" fmla="*/ 152225 h 594925"/>
                  <a:gd name="connsiteX4" fmla="*/ 197747 w 385225"/>
                  <a:gd name="connsiteY4" fmla="*/ 131 h 594925"/>
                  <a:gd name="connsiteX5" fmla="*/ 384658 w 385225"/>
                  <a:gd name="connsiteY5" fmla="*/ 113743 h 594925"/>
                  <a:gd name="connsiteX6" fmla="*/ 250888 w 385225"/>
                  <a:gd name="connsiteY6" fmla="*/ 329974 h 594925"/>
                  <a:gd name="connsiteX0" fmla="*/ 250888 w 385225"/>
                  <a:gd name="connsiteY0" fmla="*/ 329974 h 630178"/>
                  <a:gd name="connsiteX1" fmla="*/ 331517 w 385225"/>
                  <a:gd name="connsiteY1" fmla="*/ 568195 h 630178"/>
                  <a:gd name="connsiteX2" fmla="*/ 47485 w 385225"/>
                  <a:gd name="connsiteY2" fmla="*/ 542540 h 630178"/>
                  <a:gd name="connsiteX3" fmla="*/ 14500 w 385225"/>
                  <a:gd name="connsiteY3" fmla="*/ 152225 h 630178"/>
                  <a:gd name="connsiteX4" fmla="*/ 197747 w 385225"/>
                  <a:gd name="connsiteY4" fmla="*/ 131 h 630178"/>
                  <a:gd name="connsiteX5" fmla="*/ 384658 w 385225"/>
                  <a:gd name="connsiteY5" fmla="*/ 113743 h 630178"/>
                  <a:gd name="connsiteX6" fmla="*/ 250888 w 385225"/>
                  <a:gd name="connsiteY6" fmla="*/ 329974 h 630178"/>
                  <a:gd name="connsiteX0" fmla="*/ 250888 w 385225"/>
                  <a:gd name="connsiteY0" fmla="*/ 329974 h 626171"/>
                  <a:gd name="connsiteX1" fmla="*/ 331517 w 385225"/>
                  <a:gd name="connsiteY1" fmla="*/ 568195 h 626171"/>
                  <a:gd name="connsiteX2" fmla="*/ 47485 w 385225"/>
                  <a:gd name="connsiteY2" fmla="*/ 542540 h 626171"/>
                  <a:gd name="connsiteX3" fmla="*/ 14500 w 385225"/>
                  <a:gd name="connsiteY3" fmla="*/ 152225 h 626171"/>
                  <a:gd name="connsiteX4" fmla="*/ 197747 w 385225"/>
                  <a:gd name="connsiteY4" fmla="*/ 131 h 626171"/>
                  <a:gd name="connsiteX5" fmla="*/ 384658 w 385225"/>
                  <a:gd name="connsiteY5" fmla="*/ 113743 h 626171"/>
                  <a:gd name="connsiteX6" fmla="*/ 250888 w 385225"/>
                  <a:gd name="connsiteY6" fmla="*/ 329974 h 626171"/>
                  <a:gd name="connsiteX0" fmla="*/ 250415 w 384752"/>
                  <a:gd name="connsiteY0" fmla="*/ 329974 h 642436"/>
                  <a:gd name="connsiteX1" fmla="*/ 320049 w 384752"/>
                  <a:gd name="connsiteY1" fmla="*/ 590185 h 642436"/>
                  <a:gd name="connsiteX2" fmla="*/ 47012 w 384752"/>
                  <a:gd name="connsiteY2" fmla="*/ 542540 h 642436"/>
                  <a:gd name="connsiteX3" fmla="*/ 14027 w 384752"/>
                  <a:gd name="connsiteY3" fmla="*/ 152225 h 642436"/>
                  <a:gd name="connsiteX4" fmla="*/ 197274 w 384752"/>
                  <a:gd name="connsiteY4" fmla="*/ 131 h 642436"/>
                  <a:gd name="connsiteX5" fmla="*/ 384185 w 384752"/>
                  <a:gd name="connsiteY5" fmla="*/ 113743 h 642436"/>
                  <a:gd name="connsiteX6" fmla="*/ 250415 w 384752"/>
                  <a:gd name="connsiteY6" fmla="*/ 329974 h 642436"/>
                  <a:gd name="connsiteX0" fmla="*/ 261770 w 396107"/>
                  <a:gd name="connsiteY0" fmla="*/ 329974 h 642436"/>
                  <a:gd name="connsiteX1" fmla="*/ 331404 w 396107"/>
                  <a:gd name="connsiteY1" fmla="*/ 590185 h 642436"/>
                  <a:gd name="connsiteX2" fmla="*/ 58367 w 396107"/>
                  <a:gd name="connsiteY2" fmla="*/ 542540 h 642436"/>
                  <a:gd name="connsiteX3" fmla="*/ 25382 w 396107"/>
                  <a:gd name="connsiteY3" fmla="*/ 152225 h 642436"/>
                  <a:gd name="connsiteX4" fmla="*/ 208629 w 396107"/>
                  <a:gd name="connsiteY4" fmla="*/ 131 h 642436"/>
                  <a:gd name="connsiteX5" fmla="*/ 395540 w 396107"/>
                  <a:gd name="connsiteY5" fmla="*/ 113743 h 642436"/>
                  <a:gd name="connsiteX6" fmla="*/ 261770 w 396107"/>
                  <a:gd name="connsiteY6" fmla="*/ 329974 h 642436"/>
                  <a:gd name="connsiteX0" fmla="*/ 261770 w 397227"/>
                  <a:gd name="connsiteY0" fmla="*/ 330115 h 642577"/>
                  <a:gd name="connsiteX1" fmla="*/ 331404 w 397227"/>
                  <a:gd name="connsiteY1" fmla="*/ 590326 h 642577"/>
                  <a:gd name="connsiteX2" fmla="*/ 58367 w 397227"/>
                  <a:gd name="connsiteY2" fmla="*/ 542681 h 642577"/>
                  <a:gd name="connsiteX3" fmla="*/ 25382 w 397227"/>
                  <a:gd name="connsiteY3" fmla="*/ 152366 h 642577"/>
                  <a:gd name="connsiteX4" fmla="*/ 208629 w 397227"/>
                  <a:gd name="connsiteY4" fmla="*/ 272 h 642577"/>
                  <a:gd name="connsiteX5" fmla="*/ 395540 w 397227"/>
                  <a:gd name="connsiteY5" fmla="*/ 113884 h 642577"/>
                  <a:gd name="connsiteX6" fmla="*/ 261770 w 397227"/>
                  <a:gd name="connsiteY6" fmla="*/ 330115 h 642577"/>
                  <a:gd name="connsiteX0" fmla="*/ 261770 w 396904"/>
                  <a:gd name="connsiteY0" fmla="*/ 331456 h 643918"/>
                  <a:gd name="connsiteX1" fmla="*/ 331404 w 396904"/>
                  <a:gd name="connsiteY1" fmla="*/ 591667 h 643918"/>
                  <a:gd name="connsiteX2" fmla="*/ 58367 w 396904"/>
                  <a:gd name="connsiteY2" fmla="*/ 544022 h 643918"/>
                  <a:gd name="connsiteX3" fmla="*/ 25382 w 396904"/>
                  <a:gd name="connsiteY3" fmla="*/ 153707 h 643918"/>
                  <a:gd name="connsiteX4" fmla="*/ 208629 w 396904"/>
                  <a:gd name="connsiteY4" fmla="*/ 1613 h 643918"/>
                  <a:gd name="connsiteX5" fmla="*/ 395540 w 396904"/>
                  <a:gd name="connsiteY5" fmla="*/ 115225 h 643918"/>
                  <a:gd name="connsiteX6" fmla="*/ 261770 w 396904"/>
                  <a:gd name="connsiteY6" fmla="*/ 331456 h 643918"/>
                  <a:gd name="connsiteX0" fmla="*/ 261770 w 397750"/>
                  <a:gd name="connsiteY0" fmla="*/ 331456 h 643918"/>
                  <a:gd name="connsiteX1" fmla="*/ 331404 w 397750"/>
                  <a:gd name="connsiteY1" fmla="*/ 591667 h 643918"/>
                  <a:gd name="connsiteX2" fmla="*/ 58367 w 397750"/>
                  <a:gd name="connsiteY2" fmla="*/ 544022 h 643918"/>
                  <a:gd name="connsiteX3" fmla="*/ 25382 w 397750"/>
                  <a:gd name="connsiteY3" fmla="*/ 153707 h 643918"/>
                  <a:gd name="connsiteX4" fmla="*/ 208629 w 397750"/>
                  <a:gd name="connsiteY4" fmla="*/ 1613 h 643918"/>
                  <a:gd name="connsiteX5" fmla="*/ 395540 w 397750"/>
                  <a:gd name="connsiteY5" fmla="*/ 115225 h 643918"/>
                  <a:gd name="connsiteX6" fmla="*/ 261770 w 397750"/>
                  <a:gd name="connsiteY6" fmla="*/ 331456 h 64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7750" h="643918">
                    <a:moveTo>
                      <a:pt x="261770" y="331456"/>
                    </a:moveTo>
                    <a:cubicBezTo>
                      <a:pt x="361028" y="415139"/>
                      <a:pt x="372634" y="482941"/>
                      <a:pt x="331404" y="591667"/>
                    </a:cubicBezTo>
                    <a:cubicBezTo>
                      <a:pt x="290174" y="700393"/>
                      <a:pt x="109371" y="617015"/>
                      <a:pt x="58367" y="544022"/>
                    </a:cubicBezTo>
                    <a:cubicBezTo>
                      <a:pt x="7363" y="471029"/>
                      <a:pt x="-25316" y="275260"/>
                      <a:pt x="25382" y="153707"/>
                    </a:cubicBezTo>
                    <a:cubicBezTo>
                      <a:pt x="76080" y="32154"/>
                      <a:pt x="146936" y="4972"/>
                      <a:pt x="208629" y="1613"/>
                    </a:cubicBezTo>
                    <a:cubicBezTo>
                      <a:pt x="270322" y="-1747"/>
                      <a:pt x="381186" y="-11215"/>
                      <a:pt x="395540" y="115225"/>
                    </a:cubicBezTo>
                    <a:cubicBezTo>
                      <a:pt x="409894" y="241665"/>
                      <a:pt x="353088" y="258768"/>
                      <a:pt x="261770" y="331456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9" name="Freeform 298"/>
              <p:cNvSpPr/>
              <p:nvPr/>
            </p:nvSpPr>
            <p:spPr>
              <a:xfrm rot="21235090">
                <a:off x="892463" y="5583216"/>
                <a:ext cx="198131" cy="1591303"/>
              </a:xfrm>
              <a:custGeom>
                <a:avLst/>
                <a:gdLst>
                  <a:gd name="connsiteX0" fmla="*/ 31050 w 207774"/>
                  <a:gd name="connsiteY0" fmla="*/ 4955 h 742323"/>
                  <a:gd name="connsiteX1" fmla="*/ 192306 w 207774"/>
                  <a:gd name="connsiteY1" fmla="*/ 157050 h 742323"/>
                  <a:gd name="connsiteX2" fmla="*/ 197804 w 207774"/>
                  <a:gd name="connsiteY2" fmla="*/ 684799 h 742323"/>
                  <a:gd name="connsiteX3" fmla="*/ 161155 w 207774"/>
                  <a:gd name="connsiteY3" fmla="*/ 679302 h 742323"/>
                  <a:gd name="connsiteX4" fmla="*/ 161155 w 207774"/>
                  <a:gd name="connsiteY4" fmla="*/ 248673 h 742323"/>
                  <a:gd name="connsiteX5" fmla="*/ 10892 w 207774"/>
                  <a:gd name="connsiteY5" fmla="*/ 56264 h 742323"/>
                  <a:gd name="connsiteX6" fmla="*/ 31050 w 207774"/>
                  <a:gd name="connsiteY6" fmla="*/ 4955 h 742323"/>
                  <a:gd name="connsiteX0" fmla="*/ 31050 w 207774"/>
                  <a:gd name="connsiteY0" fmla="*/ 4955 h 742323"/>
                  <a:gd name="connsiteX1" fmla="*/ 192306 w 207774"/>
                  <a:gd name="connsiteY1" fmla="*/ 157050 h 742323"/>
                  <a:gd name="connsiteX2" fmla="*/ 197804 w 207774"/>
                  <a:gd name="connsiteY2" fmla="*/ 684799 h 742323"/>
                  <a:gd name="connsiteX3" fmla="*/ 161155 w 207774"/>
                  <a:gd name="connsiteY3" fmla="*/ 679302 h 742323"/>
                  <a:gd name="connsiteX4" fmla="*/ 161155 w 207774"/>
                  <a:gd name="connsiteY4" fmla="*/ 248673 h 742323"/>
                  <a:gd name="connsiteX5" fmla="*/ 10892 w 207774"/>
                  <a:gd name="connsiteY5" fmla="*/ 56264 h 742323"/>
                  <a:gd name="connsiteX6" fmla="*/ 31050 w 207774"/>
                  <a:gd name="connsiteY6" fmla="*/ 4955 h 742323"/>
                  <a:gd name="connsiteX0" fmla="*/ 27472 w 204196"/>
                  <a:gd name="connsiteY0" fmla="*/ 0 h 737368"/>
                  <a:gd name="connsiteX1" fmla="*/ 188728 w 204196"/>
                  <a:gd name="connsiteY1" fmla="*/ 152095 h 737368"/>
                  <a:gd name="connsiteX2" fmla="*/ 194226 w 204196"/>
                  <a:gd name="connsiteY2" fmla="*/ 679844 h 737368"/>
                  <a:gd name="connsiteX3" fmla="*/ 157577 w 204196"/>
                  <a:gd name="connsiteY3" fmla="*/ 674347 h 737368"/>
                  <a:gd name="connsiteX4" fmla="*/ 157577 w 204196"/>
                  <a:gd name="connsiteY4" fmla="*/ 243718 h 737368"/>
                  <a:gd name="connsiteX5" fmla="*/ 7314 w 204196"/>
                  <a:gd name="connsiteY5" fmla="*/ 51309 h 737368"/>
                  <a:gd name="connsiteX6" fmla="*/ 27472 w 204196"/>
                  <a:gd name="connsiteY6" fmla="*/ 0 h 737368"/>
                  <a:gd name="connsiteX0" fmla="*/ 27472 w 204196"/>
                  <a:gd name="connsiteY0" fmla="*/ 0 h 737368"/>
                  <a:gd name="connsiteX1" fmla="*/ 188728 w 204196"/>
                  <a:gd name="connsiteY1" fmla="*/ 152095 h 737368"/>
                  <a:gd name="connsiteX2" fmla="*/ 194226 w 204196"/>
                  <a:gd name="connsiteY2" fmla="*/ 679844 h 737368"/>
                  <a:gd name="connsiteX3" fmla="*/ 157577 w 204196"/>
                  <a:gd name="connsiteY3" fmla="*/ 674347 h 737368"/>
                  <a:gd name="connsiteX4" fmla="*/ 157577 w 204196"/>
                  <a:gd name="connsiteY4" fmla="*/ 243718 h 737368"/>
                  <a:gd name="connsiteX5" fmla="*/ 7314 w 204196"/>
                  <a:gd name="connsiteY5" fmla="*/ 51309 h 737368"/>
                  <a:gd name="connsiteX6" fmla="*/ 27472 w 204196"/>
                  <a:gd name="connsiteY6" fmla="*/ 0 h 737368"/>
                  <a:gd name="connsiteX0" fmla="*/ 20158 w 196882"/>
                  <a:gd name="connsiteY0" fmla="*/ 0 h 737368"/>
                  <a:gd name="connsiteX1" fmla="*/ 181414 w 196882"/>
                  <a:gd name="connsiteY1" fmla="*/ 152095 h 737368"/>
                  <a:gd name="connsiteX2" fmla="*/ 186912 w 196882"/>
                  <a:gd name="connsiteY2" fmla="*/ 679844 h 737368"/>
                  <a:gd name="connsiteX3" fmla="*/ 150263 w 196882"/>
                  <a:gd name="connsiteY3" fmla="*/ 674347 h 737368"/>
                  <a:gd name="connsiteX4" fmla="*/ 150263 w 196882"/>
                  <a:gd name="connsiteY4" fmla="*/ 243718 h 737368"/>
                  <a:gd name="connsiteX5" fmla="*/ 0 w 196882"/>
                  <a:gd name="connsiteY5" fmla="*/ 51309 h 737368"/>
                  <a:gd name="connsiteX6" fmla="*/ 20158 w 196882"/>
                  <a:gd name="connsiteY6" fmla="*/ 0 h 737368"/>
                  <a:gd name="connsiteX0" fmla="*/ 20158 w 196882"/>
                  <a:gd name="connsiteY0" fmla="*/ 0 h 737368"/>
                  <a:gd name="connsiteX1" fmla="*/ 181414 w 196882"/>
                  <a:gd name="connsiteY1" fmla="*/ 152095 h 737368"/>
                  <a:gd name="connsiteX2" fmla="*/ 186912 w 196882"/>
                  <a:gd name="connsiteY2" fmla="*/ 679844 h 737368"/>
                  <a:gd name="connsiteX3" fmla="*/ 150263 w 196882"/>
                  <a:gd name="connsiteY3" fmla="*/ 674347 h 737368"/>
                  <a:gd name="connsiteX4" fmla="*/ 150263 w 196882"/>
                  <a:gd name="connsiteY4" fmla="*/ 243718 h 737368"/>
                  <a:gd name="connsiteX5" fmla="*/ 0 w 196882"/>
                  <a:gd name="connsiteY5" fmla="*/ 51309 h 737368"/>
                  <a:gd name="connsiteX6" fmla="*/ 20158 w 196882"/>
                  <a:gd name="connsiteY6" fmla="*/ 0 h 737368"/>
                  <a:gd name="connsiteX0" fmla="*/ 20158 w 204593"/>
                  <a:gd name="connsiteY0" fmla="*/ 0 h 737368"/>
                  <a:gd name="connsiteX1" fmla="*/ 181414 w 204593"/>
                  <a:gd name="connsiteY1" fmla="*/ 152095 h 737368"/>
                  <a:gd name="connsiteX2" fmla="*/ 186912 w 204593"/>
                  <a:gd name="connsiteY2" fmla="*/ 679844 h 737368"/>
                  <a:gd name="connsiteX3" fmla="*/ 150263 w 204593"/>
                  <a:gd name="connsiteY3" fmla="*/ 674347 h 737368"/>
                  <a:gd name="connsiteX4" fmla="*/ 150263 w 204593"/>
                  <a:gd name="connsiteY4" fmla="*/ 243718 h 737368"/>
                  <a:gd name="connsiteX5" fmla="*/ 0 w 204593"/>
                  <a:gd name="connsiteY5" fmla="*/ 51309 h 737368"/>
                  <a:gd name="connsiteX6" fmla="*/ 20158 w 204593"/>
                  <a:gd name="connsiteY6" fmla="*/ 0 h 737368"/>
                  <a:gd name="connsiteX0" fmla="*/ 20158 w 198912"/>
                  <a:gd name="connsiteY0" fmla="*/ 0 h 737368"/>
                  <a:gd name="connsiteX1" fmla="*/ 181414 w 198912"/>
                  <a:gd name="connsiteY1" fmla="*/ 152095 h 737368"/>
                  <a:gd name="connsiteX2" fmla="*/ 186912 w 198912"/>
                  <a:gd name="connsiteY2" fmla="*/ 679844 h 737368"/>
                  <a:gd name="connsiteX3" fmla="*/ 150263 w 198912"/>
                  <a:gd name="connsiteY3" fmla="*/ 674347 h 737368"/>
                  <a:gd name="connsiteX4" fmla="*/ 150263 w 198912"/>
                  <a:gd name="connsiteY4" fmla="*/ 243718 h 737368"/>
                  <a:gd name="connsiteX5" fmla="*/ 0 w 198912"/>
                  <a:gd name="connsiteY5" fmla="*/ 51309 h 737368"/>
                  <a:gd name="connsiteX6" fmla="*/ 20158 w 198912"/>
                  <a:gd name="connsiteY6" fmla="*/ 0 h 737368"/>
                  <a:gd name="connsiteX0" fmla="*/ 20158 w 198912"/>
                  <a:gd name="connsiteY0" fmla="*/ 0 h 737368"/>
                  <a:gd name="connsiteX1" fmla="*/ 181414 w 198912"/>
                  <a:gd name="connsiteY1" fmla="*/ 152095 h 737368"/>
                  <a:gd name="connsiteX2" fmla="*/ 186912 w 198912"/>
                  <a:gd name="connsiteY2" fmla="*/ 679844 h 737368"/>
                  <a:gd name="connsiteX3" fmla="*/ 150263 w 198912"/>
                  <a:gd name="connsiteY3" fmla="*/ 674347 h 737368"/>
                  <a:gd name="connsiteX4" fmla="*/ 150263 w 198912"/>
                  <a:gd name="connsiteY4" fmla="*/ 243718 h 737368"/>
                  <a:gd name="connsiteX5" fmla="*/ 0 w 198912"/>
                  <a:gd name="connsiteY5" fmla="*/ 51309 h 737368"/>
                  <a:gd name="connsiteX6" fmla="*/ 20158 w 198912"/>
                  <a:gd name="connsiteY6" fmla="*/ 0 h 737368"/>
                  <a:gd name="connsiteX0" fmla="*/ 20158 w 198912"/>
                  <a:gd name="connsiteY0" fmla="*/ 0 h 709046"/>
                  <a:gd name="connsiteX1" fmla="*/ 181414 w 198912"/>
                  <a:gd name="connsiteY1" fmla="*/ 152095 h 709046"/>
                  <a:gd name="connsiteX2" fmla="*/ 186912 w 198912"/>
                  <a:gd name="connsiteY2" fmla="*/ 679844 h 709046"/>
                  <a:gd name="connsiteX3" fmla="*/ 150263 w 198912"/>
                  <a:gd name="connsiteY3" fmla="*/ 674347 h 709046"/>
                  <a:gd name="connsiteX4" fmla="*/ 150263 w 198912"/>
                  <a:gd name="connsiteY4" fmla="*/ 243718 h 709046"/>
                  <a:gd name="connsiteX5" fmla="*/ 0 w 198912"/>
                  <a:gd name="connsiteY5" fmla="*/ 51309 h 709046"/>
                  <a:gd name="connsiteX6" fmla="*/ 20158 w 198912"/>
                  <a:gd name="connsiteY6" fmla="*/ 0 h 709046"/>
                  <a:gd name="connsiteX0" fmla="*/ 20158 w 198912"/>
                  <a:gd name="connsiteY0" fmla="*/ 0 h 709046"/>
                  <a:gd name="connsiteX1" fmla="*/ 181414 w 198912"/>
                  <a:gd name="connsiteY1" fmla="*/ 152095 h 709046"/>
                  <a:gd name="connsiteX2" fmla="*/ 186912 w 198912"/>
                  <a:gd name="connsiteY2" fmla="*/ 679844 h 709046"/>
                  <a:gd name="connsiteX3" fmla="*/ 150263 w 198912"/>
                  <a:gd name="connsiteY3" fmla="*/ 674347 h 709046"/>
                  <a:gd name="connsiteX4" fmla="*/ 150263 w 198912"/>
                  <a:gd name="connsiteY4" fmla="*/ 243718 h 709046"/>
                  <a:gd name="connsiteX5" fmla="*/ 0 w 198912"/>
                  <a:gd name="connsiteY5" fmla="*/ 51309 h 709046"/>
                  <a:gd name="connsiteX6" fmla="*/ 20158 w 198912"/>
                  <a:gd name="connsiteY6" fmla="*/ 0 h 709046"/>
                  <a:gd name="connsiteX0" fmla="*/ 20158 w 198912"/>
                  <a:gd name="connsiteY0" fmla="*/ 0 h 681225"/>
                  <a:gd name="connsiteX1" fmla="*/ 181414 w 198912"/>
                  <a:gd name="connsiteY1" fmla="*/ 152095 h 681225"/>
                  <a:gd name="connsiteX2" fmla="*/ 186912 w 198912"/>
                  <a:gd name="connsiteY2" fmla="*/ 679844 h 681225"/>
                  <a:gd name="connsiteX3" fmla="*/ 150263 w 198912"/>
                  <a:gd name="connsiteY3" fmla="*/ 674347 h 681225"/>
                  <a:gd name="connsiteX4" fmla="*/ 150263 w 198912"/>
                  <a:gd name="connsiteY4" fmla="*/ 243718 h 681225"/>
                  <a:gd name="connsiteX5" fmla="*/ 0 w 198912"/>
                  <a:gd name="connsiteY5" fmla="*/ 51309 h 681225"/>
                  <a:gd name="connsiteX6" fmla="*/ 20158 w 198912"/>
                  <a:gd name="connsiteY6" fmla="*/ 0 h 681225"/>
                  <a:gd name="connsiteX0" fmla="*/ 20158 w 198912"/>
                  <a:gd name="connsiteY0" fmla="*/ 0 h 681225"/>
                  <a:gd name="connsiteX1" fmla="*/ 181414 w 198912"/>
                  <a:gd name="connsiteY1" fmla="*/ 152095 h 681225"/>
                  <a:gd name="connsiteX2" fmla="*/ 186912 w 198912"/>
                  <a:gd name="connsiteY2" fmla="*/ 679844 h 681225"/>
                  <a:gd name="connsiteX3" fmla="*/ 150263 w 198912"/>
                  <a:gd name="connsiteY3" fmla="*/ 674347 h 681225"/>
                  <a:gd name="connsiteX4" fmla="*/ 150263 w 198912"/>
                  <a:gd name="connsiteY4" fmla="*/ 243718 h 681225"/>
                  <a:gd name="connsiteX5" fmla="*/ 0 w 198912"/>
                  <a:gd name="connsiteY5" fmla="*/ 51309 h 681225"/>
                  <a:gd name="connsiteX6" fmla="*/ 20158 w 198912"/>
                  <a:gd name="connsiteY6" fmla="*/ 0 h 681225"/>
                  <a:gd name="connsiteX0" fmla="*/ 20158 w 198912"/>
                  <a:gd name="connsiteY0" fmla="*/ 0 h 681225"/>
                  <a:gd name="connsiteX1" fmla="*/ 181414 w 198912"/>
                  <a:gd name="connsiteY1" fmla="*/ 152095 h 681225"/>
                  <a:gd name="connsiteX2" fmla="*/ 186912 w 198912"/>
                  <a:gd name="connsiteY2" fmla="*/ 679844 h 681225"/>
                  <a:gd name="connsiteX3" fmla="*/ 150263 w 198912"/>
                  <a:gd name="connsiteY3" fmla="*/ 674347 h 681225"/>
                  <a:gd name="connsiteX4" fmla="*/ 150263 w 198912"/>
                  <a:gd name="connsiteY4" fmla="*/ 243718 h 681225"/>
                  <a:gd name="connsiteX5" fmla="*/ 0 w 198912"/>
                  <a:gd name="connsiteY5" fmla="*/ 51309 h 681225"/>
                  <a:gd name="connsiteX6" fmla="*/ 20158 w 198912"/>
                  <a:gd name="connsiteY6" fmla="*/ 0 h 681225"/>
                  <a:gd name="connsiteX0" fmla="*/ 20158 w 198912"/>
                  <a:gd name="connsiteY0" fmla="*/ 0 h 680907"/>
                  <a:gd name="connsiteX1" fmla="*/ 181414 w 198912"/>
                  <a:gd name="connsiteY1" fmla="*/ 152095 h 680907"/>
                  <a:gd name="connsiteX2" fmla="*/ 186912 w 198912"/>
                  <a:gd name="connsiteY2" fmla="*/ 679844 h 680907"/>
                  <a:gd name="connsiteX3" fmla="*/ 155026 w 198912"/>
                  <a:gd name="connsiteY3" fmla="*/ 671966 h 680907"/>
                  <a:gd name="connsiteX4" fmla="*/ 150263 w 198912"/>
                  <a:gd name="connsiteY4" fmla="*/ 243718 h 680907"/>
                  <a:gd name="connsiteX5" fmla="*/ 0 w 198912"/>
                  <a:gd name="connsiteY5" fmla="*/ 51309 h 680907"/>
                  <a:gd name="connsiteX6" fmla="*/ 20158 w 198912"/>
                  <a:gd name="connsiteY6" fmla="*/ 0 h 680907"/>
                  <a:gd name="connsiteX0" fmla="*/ 20158 w 195389"/>
                  <a:gd name="connsiteY0" fmla="*/ 0 h 680907"/>
                  <a:gd name="connsiteX1" fmla="*/ 175461 w 195389"/>
                  <a:gd name="connsiteY1" fmla="*/ 164001 h 680907"/>
                  <a:gd name="connsiteX2" fmla="*/ 186912 w 195389"/>
                  <a:gd name="connsiteY2" fmla="*/ 679844 h 680907"/>
                  <a:gd name="connsiteX3" fmla="*/ 155026 w 195389"/>
                  <a:gd name="connsiteY3" fmla="*/ 671966 h 680907"/>
                  <a:gd name="connsiteX4" fmla="*/ 150263 w 195389"/>
                  <a:gd name="connsiteY4" fmla="*/ 243718 h 680907"/>
                  <a:gd name="connsiteX5" fmla="*/ 0 w 195389"/>
                  <a:gd name="connsiteY5" fmla="*/ 51309 h 680907"/>
                  <a:gd name="connsiteX6" fmla="*/ 20158 w 195389"/>
                  <a:gd name="connsiteY6" fmla="*/ 0 h 680907"/>
                  <a:gd name="connsiteX0" fmla="*/ 20158 w 198282"/>
                  <a:gd name="connsiteY0" fmla="*/ 0 h 680907"/>
                  <a:gd name="connsiteX1" fmla="*/ 175461 w 198282"/>
                  <a:gd name="connsiteY1" fmla="*/ 164001 h 680907"/>
                  <a:gd name="connsiteX2" fmla="*/ 186912 w 198282"/>
                  <a:gd name="connsiteY2" fmla="*/ 679844 h 680907"/>
                  <a:gd name="connsiteX3" fmla="*/ 155026 w 198282"/>
                  <a:gd name="connsiteY3" fmla="*/ 671966 h 680907"/>
                  <a:gd name="connsiteX4" fmla="*/ 150263 w 198282"/>
                  <a:gd name="connsiteY4" fmla="*/ 243718 h 680907"/>
                  <a:gd name="connsiteX5" fmla="*/ 0 w 198282"/>
                  <a:gd name="connsiteY5" fmla="*/ 51309 h 680907"/>
                  <a:gd name="connsiteX6" fmla="*/ 20158 w 198282"/>
                  <a:gd name="connsiteY6" fmla="*/ 0 h 680907"/>
                  <a:gd name="connsiteX0" fmla="*/ 20158 w 198282"/>
                  <a:gd name="connsiteY0" fmla="*/ 0 h 680907"/>
                  <a:gd name="connsiteX1" fmla="*/ 175461 w 198282"/>
                  <a:gd name="connsiteY1" fmla="*/ 164001 h 680907"/>
                  <a:gd name="connsiteX2" fmla="*/ 186912 w 198282"/>
                  <a:gd name="connsiteY2" fmla="*/ 679844 h 680907"/>
                  <a:gd name="connsiteX3" fmla="*/ 155026 w 198282"/>
                  <a:gd name="connsiteY3" fmla="*/ 671966 h 680907"/>
                  <a:gd name="connsiteX4" fmla="*/ 150263 w 198282"/>
                  <a:gd name="connsiteY4" fmla="*/ 243718 h 680907"/>
                  <a:gd name="connsiteX5" fmla="*/ 0 w 198282"/>
                  <a:gd name="connsiteY5" fmla="*/ 51309 h 680907"/>
                  <a:gd name="connsiteX6" fmla="*/ 20158 w 198282"/>
                  <a:gd name="connsiteY6" fmla="*/ 0 h 680907"/>
                  <a:gd name="connsiteX0" fmla="*/ 20158 w 198282"/>
                  <a:gd name="connsiteY0" fmla="*/ 0 h 680907"/>
                  <a:gd name="connsiteX1" fmla="*/ 175461 w 198282"/>
                  <a:gd name="connsiteY1" fmla="*/ 164001 h 680907"/>
                  <a:gd name="connsiteX2" fmla="*/ 186912 w 198282"/>
                  <a:gd name="connsiteY2" fmla="*/ 679844 h 680907"/>
                  <a:gd name="connsiteX3" fmla="*/ 155026 w 198282"/>
                  <a:gd name="connsiteY3" fmla="*/ 671966 h 680907"/>
                  <a:gd name="connsiteX4" fmla="*/ 150263 w 198282"/>
                  <a:gd name="connsiteY4" fmla="*/ 243718 h 680907"/>
                  <a:gd name="connsiteX5" fmla="*/ 0 w 198282"/>
                  <a:gd name="connsiteY5" fmla="*/ 51309 h 680907"/>
                  <a:gd name="connsiteX6" fmla="*/ 20158 w 198282"/>
                  <a:gd name="connsiteY6" fmla="*/ 0 h 680907"/>
                  <a:gd name="connsiteX0" fmla="*/ 20158 w 198282"/>
                  <a:gd name="connsiteY0" fmla="*/ 0 h 680907"/>
                  <a:gd name="connsiteX1" fmla="*/ 175461 w 198282"/>
                  <a:gd name="connsiteY1" fmla="*/ 164001 h 680907"/>
                  <a:gd name="connsiteX2" fmla="*/ 186912 w 198282"/>
                  <a:gd name="connsiteY2" fmla="*/ 679844 h 680907"/>
                  <a:gd name="connsiteX3" fmla="*/ 155026 w 198282"/>
                  <a:gd name="connsiteY3" fmla="*/ 671966 h 680907"/>
                  <a:gd name="connsiteX4" fmla="*/ 150263 w 198282"/>
                  <a:gd name="connsiteY4" fmla="*/ 243718 h 680907"/>
                  <a:gd name="connsiteX5" fmla="*/ 0 w 198282"/>
                  <a:gd name="connsiteY5" fmla="*/ 51309 h 680907"/>
                  <a:gd name="connsiteX6" fmla="*/ 20158 w 198282"/>
                  <a:gd name="connsiteY6" fmla="*/ 0 h 680907"/>
                  <a:gd name="connsiteX0" fmla="*/ 20158 w 198282"/>
                  <a:gd name="connsiteY0" fmla="*/ 0 h 680907"/>
                  <a:gd name="connsiteX1" fmla="*/ 175461 w 198282"/>
                  <a:gd name="connsiteY1" fmla="*/ 164001 h 680907"/>
                  <a:gd name="connsiteX2" fmla="*/ 186912 w 198282"/>
                  <a:gd name="connsiteY2" fmla="*/ 679844 h 680907"/>
                  <a:gd name="connsiteX3" fmla="*/ 155026 w 198282"/>
                  <a:gd name="connsiteY3" fmla="*/ 671966 h 680907"/>
                  <a:gd name="connsiteX4" fmla="*/ 150263 w 198282"/>
                  <a:gd name="connsiteY4" fmla="*/ 243718 h 680907"/>
                  <a:gd name="connsiteX5" fmla="*/ 0 w 198282"/>
                  <a:gd name="connsiteY5" fmla="*/ 51309 h 680907"/>
                  <a:gd name="connsiteX6" fmla="*/ 20158 w 198282"/>
                  <a:gd name="connsiteY6" fmla="*/ 0 h 680907"/>
                  <a:gd name="connsiteX0" fmla="*/ 20158 w 196819"/>
                  <a:gd name="connsiteY0" fmla="*/ 0 h 680907"/>
                  <a:gd name="connsiteX1" fmla="*/ 175461 w 196819"/>
                  <a:gd name="connsiteY1" fmla="*/ 164001 h 680907"/>
                  <a:gd name="connsiteX2" fmla="*/ 186912 w 196819"/>
                  <a:gd name="connsiteY2" fmla="*/ 679844 h 680907"/>
                  <a:gd name="connsiteX3" fmla="*/ 155026 w 196819"/>
                  <a:gd name="connsiteY3" fmla="*/ 671966 h 680907"/>
                  <a:gd name="connsiteX4" fmla="*/ 150263 w 196819"/>
                  <a:gd name="connsiteY4" fmla="*/ 243718 h 680907"/>
                  <a:gd name="connsiteX5" fmla="*/ 0 w 196819"/>
                  <a:gd name="connsiteY5" fmla="*/ 51309 h 680907"/>
                  <a:gd name="connsiteX6" fmla="*/ 20158 w 196819"/>
                  <a:gd name="connsiteY6" fmla="*/ 0 h 680907"/>
                  <a:gd name="connsiteX0" fmla="*/ 20158 w 196819"/>
                  <a:gd name="connsiteY0" fmla="*/ 0 h 680907"/>
                  <a:gd name="connsiteX1" fmla="*/ 175461 w 196819"/>
                  <a:gd name="connsiteY1" fmla="*/ 164001 h 680907"/>
                  <a:gd name="connsiteX2" fmla="*/ 186912 w 196819"/>
                  <a:gd name="connsiteY2" fmla="*/ 679844 h 680907"/>
                  <a:gd name="connsiteX3" fmla="*/ 155026 w 196819"/>
                  <a:gd name="connsiteY3" fmla="*/ 671966 h 680907"/>
                  <a:gd name="connsiteX4" fmla="*/ 150263 w 196819"/>
                  <a:gd name="connsiteY4" fmla="*/ 243718 h 680907"/>
                  <a:gd name="connsiteX5" fmla="*/ 0 w 196819"/>
                  <a:gd name="connsiteY5" fmla="*/ 51309 h 680907"/>
                  <a:gd name="connsiteX6" fmla="*/ 20158 w 196819"/>
                  <a:gd name="connsiteY6" fmla="*/ 0 h 680907"/>
                  <a:gd name="connsiteX0" fmla="*/ 20158 w 196819"/>
                  <a:gd name="connsiteY0" fmla="*/ 0 h 1678717"/>
                  <a:gd name="connsiteX1" fmla="*/ 175461 w 196819"/>
                  <a:gd name="connsiteY1" fmla="*/ 164001 h 1678717"/>
                  <a:gd name="connsiteX2" fmla="*/ 186912 w 196819"/>
                  <a:gd name="connsiteY2" fmla="*/ 679844 h 1678717"/>
                  <a:gd name="connsiteX3" fmla="*/ 178854 w 196819"/>
                  <a:gd name="connsiteY3" fmla="*/ 1678700 h 1678717"/>
                  <a:gd name="connsiteX4" fmla="*/ 150263 w 196819"/>
                  <a:gd name="connsiteY4" fmla="*/ 243718 h 1678717"/>
                  <a:gd name="connsiteX5" fmla="*/ 0 w 196819"/>
                  <a:gd name="connsiteY5" fmla="*/ 51309 h 1678717"/>
                  <a:gd name="connsiteX6" fmla="*/ 20158 w 196819"/>
                  <a:gd name="connsiteY6" fmla="*/ 0 h 1678717"/>
                  <a:gd name="connsiteX0" fmla="*/ 20158 w 229326"/>
                  <a:gd name="connsiteY0" fmla="*/ 12880 h 1695816"/>
                  <a:gd name="connsiteX1" fmla="*/ 175461 w 229326"/>
                  <a:gd name="connsiteY1" fmla="*/ 176881 h 1695816"/>
                  <a:gd name="connsiteX2" fmla="*/ 228611 w 229326"/>
                  <a:gd name="connsiteY2" fmla="*/ 1693501 h 1695816"/>
                  <a:gd name="connsiteX3" fmla="*/ 178854 w 229326"/>
                  <a:gd name="connsiteY3" fmla="*/ 1691580 h 1695816"/>
                  <a:gd name="connsiteX4" fmla="*/ 150263 w 229326"/>
                  <a:gd name="connsiteY4" fmla="*/ 256598 h 1695816"/>
                  <a:gd name="connsiteX5" fmla="*/ 0 w 229326"/>
                  <a:gd name="connsiteY5" fmla="*/ 64189 h 1695816"/>
                  <a:gd name="connsiteX6" fmla="*/ 20158 w 229326"/>
                  <a:gd name="connsiteY6" fmla="*/ 12880 h 1695816"/>
                  <a:gd name="connsiteX0" fmla="*/ 20158 w 220630"/>
                  <a:gd name="connsiteY0" fmla="*/ 12525 h 1693180"/>
                  <a:gd name="connsiteX1" fmla="*/ 175461 w 220630"/>
                  <a:gd name="connsiteY1" fmla="*/ 176526 h 1693180"/>
                  <a:gd name="connsiteX2" fmla="*/ 219676 w 220630"/>
                  <a:gd name="connsiteY2" fmla="*/ 1687189 h 1693180"/>
                  <a:gd name="connsiteX3" fmla="*/ 178854 w 220630"/>
                  <a:gd name="connsiteY3" fmla="*/ 1691225 h 1693180"/>
                  <a:gd name="connsiteX4" fmla="*/ 150263 w 220630"/>
                  <a:gd name="connsiteY4" fmla="*/ 256243 h 1693180"/>
                  <a:gd name="connsiteX5" fmla="*/ 0 w 220630"/>
                  <a:gd name="connsiteY5" fmla="*/ 63834 h 1693180"/>
                  <a:gd name="connsiteX6" fmla="*/ 20158 w 220630"/>
                  <a:gd name="connsiteY6" fmla="*/ 12525 h 1693180"/>
                  <a:gd name="connsiteX0" fmla="*/ 20158 w 214935"/>
                  <a:gd name="connsiteY0" fmla="*/ 12525 h 1693180"/>
                  <a:gd name="connsiteX1" fmla="*/ 175461 w 214935"/>
                  <a:gd name="connsiteY1" fmla="*/ 176526 h 1693180"/>
                  <a:gd name="connsiteX2" fmla="*/ 213719 w 214935"/>
                  <a:gd name="connsiteY2" fmla="*/ 1687189 h 1693180"/>
                  <a:gd name="connsiteX3" fmla="*/ 178854 w 214935"/>
                  <a:gd name="connsiteY3" fmla="*/ 1691225 h 1693180"/>
                  <a:gd name="connsiteX4" fmla="*/ 150263 w 214935"/>
                  <a:gd name="connsiteY4" fmla="*/ 256243 h 1693180"/>
                  <a:gd name="connsiteX5" fmla="*/ 0 w 214935"/>
                  <a:gd name="connsiteY5" fmla="*/ 63834 h 1693180"/>
                  <a:gd name="connsiteX6" fmla="*/ 20158 w 214935"/>
                  <a:gd name="connsiteY6" fmla="*/ 12525 h 1693180"/>
                  <a:gd name="connsiteX0" fmla="*/ 20158 w 197277"/>
                  <a:gd name="connsiteY0" fmla="*/ 12171 h 1692063"/>
                  <a:gd name="connsiteX1" fmla="*/ 175461 w 197277"/>
                  <a:gd name="connsiteY1" fmla="*/ 176172 h 1692063"/>
                  <a:gd name="connsiteX2" fmla="*/ 192869 w 197277"/>
                  <a:gd name="connsiteY2" fmla="*/ 1680878 h 1692063"/>
                  <a:gd name="connsiteX3" fmla="*/ 178854 w 197277"/>
                  <a:gd name="connsiteY3" fmla="*/ 1690871 h 1692063"/>
                  <a:gd name="connsiteX4" fmla="*/ 150263 w 197277"/>
                  <a:gd name="connsiteY4" fmla="*/ 255889 h 1692063"/>
                  <a:gd name="connsiteX5" fmla="*/ 0 w 197277"/>
                  <a:gd name="connsiteY5" fmla="*/ 63480 h 1692063"/>
                  <a:gd name="connsiteX6" fmla="*/ 20158 w 197277"/>
                  <a:gd name="connsiteY6" fmla="*/ 12171 h 1692063"/>
                  <a:gd name="connsiteX0" fmla="*/ 20158 w 197277"/>
                  <a:gd name="connsiteY0" fmla="*/ 12171 h 2098763"/>
                  <a:gd name="connsiteX1" fmla="*/ 175461 w 197277"/>
                  <a:gd name="connsiteY1" fmla="*/ 176172 h 2098763"/>
                  <a:gd name="connsiteX2" fmla="*/ 192869 w 197277"/>
                  <a:gd name="connsiteY2" fmla="*/ 1680878 h 2098763"/>
                  <a:gd name="connsiteX3" fmla="*/ 179149 w 197277"/>
                  <a:gd name="connsiteY3" fmla="*/ 2098722 h 2098763"/>
                  <a:gd name="connsiteX4" fmla="*/ 150263 w 197277"/>
                  <a:gd name="connsiteY4" fmla="*/ 255889 h 2098763"/>
                  <a:gd name="connsiteX5" fmla="*/ 0 w 197277"/>
                  <a:gd name="connsiteY5" fmla="*/ 63480 h 2098763"/>
                  <a:gd name="connsiteX6" fmla="*/ 20158 w 197277"/>
                  <a:gd name="connsiteY6" fmla="*/ 12171 h 2098763"/>
                  <a:gd name="connsiteX0" fmla="*/ 20158 w 198131"/>
                  <a:gd name="connsiteY0" fmla="*/ 38637 h 2127953"/>
                  <a:gd name="connsiteX1" fmla="*/ 175461 w 198131"/>
                  <a:gd name="connsiteY1" fmla="*/ 202638 h 2127953"/>
                  <a:gd name="connsiteX2" fmla="*/ 194094 w 198131"/>
                  <a:gd name="connsiteY2" fmla="*/ 2124098 h 2127953"/>
                  <a:gd name="connsiteX3" fmla="*/ 179149 w 198131"/>
                  <a:gd name="connsiteY3" fmla="*/ 2125188 h 2127953"/>
                  <a:gd name="connsiteX4" fmla="*/ 150263 w 198131"/>
                  <a:gd name="connsiteY4" fmla="*/ 282355 h 2127953"/>
                  <a:gd name="connsiteX5" fmla="*/ 0 w 198131"/>
                  <a:gd name="connsiteY5" fmla="*/ 89946 h 2127953"/>
                  <a:gd name="connsiteX6" fmla="*/ 20158 w 198131"/>
                  <a:gd name="connsiteY6" fmla="*/ 38637 h 212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8131" h="2127953">
                    <a:moveTo>
                      <a:pt x="20158" y="38637"/>
                    </a:moveTo>
                    <a:cubicBezTo>
                      <a:pt x="114687" y="66151"/>
                      <a:pt x="146472" y="-144939"/>
                      <a:pt x="175461" y="202638"/>
                    </a:cubicBezTo>
                    <a:cubicBezTo>
                      <a:pt x="204450" y="550215"/>
                      <a:pt x="199286" y="2037056"/>
                      <a:pt x="194094" y="2124098"/>
                    </a:cubicBezTo>
                    <a:cubicBezTo>
                      <a:pt x="173424" y="2127796"/>
                      <a:pt x="192401" y="2130010"/>
                      <a:pt x="179149" y="2125188"/>
                    </a:cubicBezTo>
                    <a:cubicBezTo>
                      <a:pt x="184947" y="1991779"/>
                      <a:pt x="162210" y="389767"/>
                      <a:pt x="150263" y="282355"/>
                    </a:cubicBezTo>
                    <a:cubicBezTo>
                      <a:pt x="127600" y="165418"/>
                      <a:pt x="65126" y="110905"/>
                      <a:pt x="0" y="89946"/>
                    </a:cubicBezTo>
                    <a:cubicBezTo>
                      <a:pt x="3930" y="60653"/>
                      <a:pt x="8972" y="59939"/>
                      <a:pt x="20158" y="38637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sp>
        <p:nvSpPr>
          <p:cNvPr id="279" name="Freeform 278"/>
          <p:cNvSpPr>
            <a:spLocks noChangeAspect="1"/>
          </p:cNvSpPr>
          <p:nvPr/>
        </p:nvSpPr>
        <p:spPr>
          <a:xfrm>
            <a:off x="21034422" y="23999049"/>
            <a:ext cx="2362498" cy="2006290"/>
          </a:xfrm>
          <a:custGeom>
            <a:avLst/>
            <a:gdLst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40387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40387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49220 w 1520029"/>
              <a:gd name="connsiteY0" fmla="*/ 174589 h 1549790"/>
              <a:gd name="connsiteX1" fmla="*/ 678787 w 1520029"/>
              <a:gd name="connsiteY1" fmla="*/ 11304 h 1549790"/>
              <a:gd name="connsiteX2" fmla="*/ 1171156 w 1520029"/>
              <a:gd name="connsiteY2" fmla="*/ 106763 h 1549790"/>
              <a:gd name="connsiteX3" fmla="*/ 1502752 w 1520029"/>
              <a:gd name="connsiteY3" fmla="*/ 842805 h 1549790"/>
              <a:gd name="connsiteX4" fmla="*/ 1462559 w 1520029"/>
              <a:gd name="connsiteY4" fmla="*/ 1460778 h 1549790"/>
              <a:gd name="connsiteX5" fmla="*/ 1372123 w 1520029"/>
              <a:gd name="connsiteY5" fmla="*/ 1500972 h 1549790"/>
              <a:gd name="connsiteX6" fmla="*/ 1367099 w 1520029"/>
              <a:gd name="connsiteY6" fmla="*/ 1031211 h 1549790"/>
              <a:gd name="connsiteX7" fmla="*/ 1374636 w 1520029"/>
              <a:gd name="connsiteY7" fmla="*/ 616717 h 1549790"/>
              <a:gd name="connsiteX8" fmla="*/ 1238983 w 1520029"/>
              <a:gd name="connsiteY8" fmla="*/ 287633 h 1549790"/>
              <a:gd name="connsiteX9" fmla="*/ 1078209 w 1520029"/>
              <a:gd name="connsiteY9" fmla="*/ 302707 h 1549790"/>
              <a:gd name="connsiteX10" fmla="*/ 902363 w 1520029"/>
              <a:gd name="connsiteY10" fmla="*/ 352948 h 1549790"/>
              <a:gd name="connsiteX11" fmla="*/ 600912 w 1520029"/>
              <a:gd name="connsiteY11" fmla="*/ 594108 h 1549790"/>
              <a:gd name="connsiteX12" fmla="*/ 50765 w 1520029"/>
              <a:gd name="connsiteY12" fmla="*/ 589084 h 1549790"/>
              <a:gd name="connsiteX13" fmla="*/ 70862 w 1520029"/>
              <a:gd name="connsiteY13" fmla="*/ 302706 h 1549790"/>
              <a:gd name="connsiteX14" fmla="*/ 249220 w 1520029"/>
              <a:gd name="connsiteY14" fmla="*/ 174589 h 1549790"/>
              <a:gd name="connsiteX0" fmla="*/ 256342 w 1527151"/>
              <a:gd name="connsiteY0" fmla="*/ 174589 h 1549790"/>
              <a:gd name="connsiteX1" fmla="*/ 685909 w 1527151"/>
              <a:gd name="connsiteY1" fmla="*/ 11304 h 1549790"/>
              <a:gd name="connsiteX2" fmla="*/ 1178278 w 1527151"/>
              <a:gd name="connsiteY2" fmla="*/ 106763 h 1549790"/>
              <a:gd name="connsiteX3" fmla="*/ 1509874 w 1527151"/>
              <a:gd name="connsiteY3" fmla="*/ 842805 h 1549790"/>
              <a:gd name="connsiteX4" fmla="*/ 1469681 w 1527151"/>
              <a:gd name="connsiteY4" fmla="*/ 1460778 h 1549790"/>
              <a:gd name="connsiteX5" fmla="*/ 1379245 w 1527151"/>
              <a:gd name="connsiteY5" fmla="*/ 1500972 h 1549790"/>
              <a:gd name="connsiteX6" fmla="*/ 1374221 w 1527151"/>
              <a:gd name="connsiteY6" fmla="*/ 1031211 h 1549790"/>
              <a:gd name="connsiteX7" fmla="*/ 1381758 w 1527151"/>
              <a:gd name="connsiteY7" fmla="*/ 616717 h 1549790"/>
              <a:gd name="connsiteX8" fmla="*/ 1246105 w 1527151"/>
              <a:gd name="connsiteY8" fmla="*/ 287633 h 1549790"/>
              <a:gd name="connsiteX9" fmla="*/ 1085331 w 1527151"/>
              <a:gd name="connsiteY9" fmla="*/ 302707 h 1549790"/>
              <a:gd name="connsiteX10" fmla="*/ 909485 w 1527151"/>
              <a:gd name="connsiteY10" fmla="*/ 352948 h 1549790"/>
              <a:gd name="connsiteX11" fmla="*/ 608034 w 1527151"/>
              <a:gd name="connsiteY11" fmla="*/ 594108 h 1549790"/>
              <a:gd name="connsiteX12" fmla="*/ 57887 w 1527151"/>
              <a:gd name="connsiteY12" fmla="*/ 589084 h 1549790"/>
              <a:gd name="connsiteX13" fmla="*/ 77984 w 1527151"/>
              <a:gd name="connsiteY13" fmla="*/ 302706 h 1549790"/>
              <a:gd name="connsiteX14" fmla="*/ 256342 w 1527151"/>
              <a:gd name="connsiteY14" fmla="*/ 174589 h 1549790"/>
              <a:gd name="connsiteX0" fmla="*/ 365530 w 1515759"/>
              <a:gd name="connsiteY0" fmla="*/ 101806 h 1544833"/>
              <a:gd name="connsiteX1" fmla="*/ 674517 w 1515759"/>
              <a:gd name="connsiteY1" fmla="*/ 6347 h 1544833"/>
              <a:gd name="connsiteX2" fmla="*/ 1166886 w 1515759"/>
              <a:gd name="connsiteY2" fmla="*/ 101806 h 1544833"/>
              <a:gd name="connsiteX3" fmla="*/ 1498482 w 1515759"/>
              <a:gd name="connsiteY3" fmla="*/ 837848 h 1544833"/>
              <a:gd name="connsiteX4" fmla="*/ 1458289 w 1515759"/>
              <a:gd name="connsiteY4" fmla="*/ 1455821 h 1544833"/>
              <a:gd name="connsiteX5" fmla="*/ 1367853 w 1515759"/>
              <a:gd name="connsiteY5" fmla="*/ 1496015 h 1544833"/>
              <a:gd name="connsiteX6" fmla="*/ 1362829 w 1515759"/>
              <a:gd name="connsiteY6" fmla="*/ 1026254 h 1544833"/>
              <a:gd name="connsiteX7" fmla="*/ 1370366 w 1515759"/>
              <a:gd name="connsiteY7" fmla="*/ 611760 h 1544833"/>
              <a:gd name="connsiteX8" fmla="*/ 1234713 w 1515759"/>
              <a:gd name="connsiteY8" fmla="*/ 282676 h 1544833"/>
              <a:gd name="connsiteX9" fmla="*/ 1073939 w 1515759"/>
              <a:gd name="connsiteY9" fmla="*/ 297750 h 1544833"/>
              <a:gd name="connsiteX10" fmla="*/ 898093 w 1515759"/>
              <a:gd name="connsiteY10" fmla="*/ 347991 h 1544833"/>
              <a:gd name="connsiteX11" fmla="*/ 596642 w 1515759"/>
              <a:gd name="connsiteY11" fmla="*/ 589151 h 1544833"/>
              <a:gd name="connsiteX12" fmla="*/ 46495 w 1515759"/>
              <a:gd name="connsiteY12" fmla="*/ 584127 h 1544833"/>
              <a:gd name="connsiteX13" fmla="*/ 66592 w 1515759"/>
              <a:gd name="connsiteY13" fmla="*/ 297749 h 1544833"/>
              <a:gd name="connsiteX14" fmla="*/ 365530 w 1515759"/>
              <a:gd name="connsiteY14" fmla="*/ 101806 h 1544833"/>
              <a:gd name="connsiteX0" fmla="*/ 372084 w 1522313"/>
              <a:gd name="connsiteY0" fmla="*/ 101806 h 1544833"/>
              <a:gd name="connsiteX1" fmla="*/ 681071 w 1522313"/>
              <a:gd name="connsiteY1" fmla="*/ 6347 h 1544833"/>
              <a:gd name="connsiteX2" fmla="*/ 1173440 w 1522313"/>
              <a:gd name="connsiteY2" fmla="*/ 101806 h 1544833"/>
              <a:gd name="connsiteX3" fmla="*/ 1505036 w 1522313"/>
              <a:gd name="connsiteY3" fmla="*/ 837848 h 1544833"/>
              <a:gd name="connsiteX4" fmla="*/ 1464843 w 1522313"/>
              <a:gd name="connsiteY4" fmla="*/ 1455821 h 1544833"/>
              <a:gd name="connsiteX5" fmla="*/ 1374407 w 1522313"/>
              <a:gd name="connsiteY5" fmla="*/ 1496015 h 1544833"/>
              <a:gd name="connsiteX6" fmla="*/ 1369383 w 1522313"/>
              <a:gd name="connsiteY6" fmla="*/ 1026254 h 1544833"/>
              <a:gd name="connsiteX7" fmla="*/ 1376920 w 1522313"/>
              <a:gd name="connsiteY7" fmla="*/ 611760 h 1544833"/>
              <a:gd name="connsiteX8" fmla="*/ 1241267 w 1522313"/>
              <a:gd name="connsiteY8" fmla="*/ 282676 h 1544833"/>
              <a:gd name="connsiteX9" fmla="*/ 1080493 w 1522313"/>
              <a:gd name="connsiteY9" fmla="*/ 297750 h 1544833"/>
              <a:gd name="connsiteX10" fmla="*/ 904647 w 1522313"/>
              <a:gd name="connsiteY10" fmla="*/ 347991 h 1544833"/>
              <a:gd name="connsiteX11" fmla="*/ 603196 w 1522313"/>
              <a:gd name="connsiteY11" fmla="*/ 589151 h 1544833"/>
              <a:gd name="connsiteX12" fmla="*/ 53049 w 1522313"/>
              <a:gd name="connsiteY12" fmla="*/ 584127 h 1544833"/>
              <a:gd name="connsiteX13" fmla="*/ 73146 w 1522313"/>
              <a:gd name="connsiteY13" fmla="*/ 297749 h 1544833"/>
              <a:gd name="connsiteX14" fmla="*/ 372084 w 1522313"/>
              <a:gd name="connsiteY14" fmla="*/ 101806 h 1544833"/>
              <a:gd name="connsiteX0" fmla="*/ 372084 w 1522313"/>
              <a:gd name="connsiteY0" fmla="*/ 117293 h 1560320"/>
              <a:gd name="connsiteX1" fmla="*/ 681071 w 1522313"/>
              <a:gd name="connsiteY1" fmla="*/ 21834 h 1560320"/>
              <a:gd name="connsiteX2" fmla="*/ 1173440 w 1522313"/>
              <a:gd name="connsiteY2" fmla="*/ 117293 h 1560320"/>
              <a:gd name="connsiteX3" fmla="*/ 1505036 w 1522313"/>
              <a:gd name="connsiteY3" fmla="*/ 853335 h 1560320"/>
              <a:gd name="connsiteX4" fmla="*/ 1464843 w 1522313"/>
              <a:gd name="connsiteY4" fmla="*/ 1471308 h 1560320"/>
              <a:gd name="connsiteX5" fmla="*/ 1374407 w 1522313"/>
              <a:gd name="connsiteY5" fmla="*/ 1511502 h 1560320"/>
              <a:gd name="connsiteX6" fmla="*/ 1369383 w 1522313"/>
              <a:gd name="connsiteY6" fmla="*/ 1041741 h 1560320"/>
              <a:gd name="connsiteX7" fmla="*/ 1376920 w 1522313"/>
              <a:gd name="connsiteY7" fmla="*/ 627247 h 1560320"/>
              <a:gd name="connsiteX8" fmla="*/ 1241267 w 1522313"/>
              <a:gd name="connsiteY8" fmla="*/ 298163 h 1560320"/>
              <a:gd name="connsiteX9" fmla="*/ 1080493 w 1522313"/>
              <a:gd name="connsiteY9" fmla="*/ 313237 h 1560320"/>
              <a:gd name="connsiteX10" fmla="*/ 904647 w 1522313"/>
              <a:gd name="connsiteY10" fmla="*/ 363478 h 1560320"/>
              <a:gd name="connsiteX11" fmla="*/ 603196 w 1522313"/>
              <a:gd name="connsiteY11" fmla="*/ 604638 h 1560320"/>
              <a:gd name="connsiteX12" fmla="*/ 53049 w 1522313"/>
              <a:gd name="connsiteY12" fmla="*/ 599614 h 1560320"/>
              <a:gd name="connsiteX13" fmla="*/ 73146 w 1522313"/>
              <a:gd name="connsiteY13" fmla="*/ 313236 h 1560320"/>
              <a:gd name="connsiteX14" fmla="*/ 372084 w 1522313"/>
              <a:gd name="connsiteY14" fmla="*/ 117293 h 1560320"/>
              <a:gd name="connsiteX0" fmla="*/ 372084 w 1522313"/>
              <a:gd name="connsiteY0" fmla="*/ 111745 h 1554772"/>
              <a:gd name="connsiteX1" fmla="*/ 681071 w 1522313"/>
              <a:gd name="connsiteY1" fmla="*/ 16286 h 1554772"/>
              <a:gd name="connsiteX2" fmla="*/ 1173440 w 1522313"/>
              <a:gd name="connsiteY2" fmla="*/ 111745 h 1554772"/>
              <a:gd name="connsiteX3" fmla="*/ 1505036 w 1522313"/>
              <a:gd name="connsiteY3" fmla="*/ 847787 h 1554772"/>
              <a:gd name="connsiteX4" fmla="*/ 1464843 w 1522313"/>
              <a:gd name="connsiteY4" fmla="*/ 1465760 h 1554772"/>
              <a:gd name="connsiteX5" fmla="*/ 1374407 w 1522313"/>
              <a:gd name="connsiteY5" fmla="*/ 1505954 h 1554772"/>
              <a:gd name="connsiteX6" fmla="*/ 1369383 w 1522313"/>
              <a:gd name="connsiteY6" fmla="*/ 1036193 h 1554772"/>
              <a:gd name="connsiteX7" fmla="*/ 1376920 w 1522313"/>
              <a:gd name="connsiteY7" fmla="*/ 621699 h 1554772"/>
              <a:gd name="connsiteX8" fmla="*/ 1241267 w 1522313"/>
              <a:gd name="connsiteY8" fmla="*/ 292615 h 1554772"/>
              <a:gd name="connsiteX9" fmla="*/ 1080493 w 1522313"/>
              <a:gd name="connsiteY9" fmla="*/ 307689 h 1554772"/>
              <a:gd name="connsiteX10" fmla="*/ 904647 w 1522313"/>
              <a:gd name="connsiteY10" fmla="*/ 357930 h 1554772"/>
              <a:gd name="connsiteX11" fmla="*/ 603196 w 1522313"/>
              <a:gd name="connsiteY11" fmla="*/ 599090 h 1554772"/>
              <a:gd name="connsiteX12" fmla="*/ 53049 w 1522313"/>
              <a:gd name="connsiteY12" fmla="*/ 594066 h 1554772"/>
              <a:gd name="connsiteX13" fmla="*/ 73146 w 1522313"/>
              <a:gd name="connsiteY13" fmla="*/ 307688 h 1554772"/>
              <a:gd name="connsiteX14" fmla="*/ 372084 w 1522313"/>
              <a:gd name="connsiteY14" fmla="*/ 111745 h 1554772"/>
              <a:gd name="connsiteX0" fmla="*/ 372084 w 1522313"/>
              <a:gd name="connsiteY0" fmla="*/ 108090 h 1551117"/>
              <a:gd name="connsiteX1" fmla="*/ 784067 w 1522313"/>
              <a:gd name="connsiteY1" fmla="*/ 17655 h 1551117"/>
              <a:gd name="connsiteX2" fmla="*/ 1173440 w 1522313"/>
              <a:gd name="connsiteY2" fmla="*/ 108090 h 1551117"/>
              <a:gd name="connsiteX3" fmla="*/ 1505036 w 1522313"/>
              <a:gd name="connsiteY3" fmla="*/ 844132 h 1551117"/>
              <a:gd name="connsiteX4" fmla="*/ 1464843 w 1522313"/>
              <a:gd name="connsiteY4" fmla="*/ 1462105 h 1551117"/>
              <a:gd name="connsiteX5" fmla="*/ 1374407 w 1522313"/>
              <a:gd name="connsiteY5" fmla="*/ 1502299 h 1551117"/>
              <a:gd name="connsiteX6" fmla="*/ 1369383 w 1522313"/>
              <a:gd name="connsiteY6" fmla="*/ 1032538 h 1551117"/>
              <a:gd name="connsiteX7" fmla="*/ 1376920 w 1522313"/>
              <a:gd name="connsiteY7" fmla="*/ 618044 h 1551117"/>
              <a:gd name="connsiteX8" fmla="*/ 1241267 w 1522313"/>
              <a:gd name="connsiteY8" fmla="*/ 288960 h 1551117"/>
              <a:gd name="connsiteX9" fmla="*/ 1080493 w 1522313"/>
              <a:gd name="connsiteY9" fmla="*/ 304034 h 1551117"/>
              <a:gd name="connsiteX10" fmla="*/ 904647 w 1522313"/>
              <a:gd name="connsiteY10" fmla="*/ 354275 h 1551117"/>
              <a:gd name="connsiteX11" fmla="*/ 603196 w 1522313"/>
              <a:gd name="connsiteY11" fmla="*/ 595435 h 1551117"/>
              <a:gd name="connsiteX12" fmla="*/ 53049 w 1522313"/>
              <a:gd name="connsiteY12" fmla="*/ 590411 h 1551117"/>
              <a:gd name="connsiteX13" fmla="*/ 73146 w 1522313"/>
              <a:gd name="connsiteY13" fmla="*/ 304033 h 1551117"/>
              <a:gd name="connsiteX14" fmla="*/ 372084 w 1522313"/>
              <a:gd name="connsiteY14" fmla="*/ 108090 h 1551117"/>
              <a:gd name="connsiteX0" fmla="*/ 372084 w 1522313"/>
              <a:gd name="connsiteY0" fmla="*/ 96131 h 1539158"/>
              <a:gd name="connsiteX1" fmla="*/ 784067 w 1522313"/>
              <a:gd name="connsiteY1" fmla="*/ 5696 h 1539158"/>
              <a:gd name="connsiteX2" fmla="*/ 1173440 w 1522313"/>
              <a:gd name="connsiteY2" fmla="*/ 96131 h 1539158"/>
              <a:gd name="connsiteX3" fmla="*/ 1505036 w 1522313"/>
              <a:gd name="connsiteY3" fmla="*/ 832173 h 1539158"/>
              <a:gd name="connsiteX4" fmla="*/ 1464843 w 1522313"/>
              <a:gd name="connsiteY4" fmla="*/ 1450146 h 1539158"/>
              <a:gd name="connsiteX5" fmla="*/ 1374407 w 1522313"/>
              <a:gd name="connsiteY5" fmla="*/ 1490340 h 1539158"/>
              <a:gd name="connsiteX6" fmla="*/ 1369383 w 1522313"/>
              <a:gd name="connsiteY6" fmla="*/ 1020579 h 1539158"/>
              <a:gd name="connsiteX7" fmla="*/ 1376920 w 1522313"/>
              <a:gd name="connsiteY7" fmla="*/ 606085 h 1539158"/>
              <a:gd name="connsiteX8" fmla="*/ 1241267 w 1522313"/>
              <a:gd name="connsiteY8" fmla="*/ 277001 h 1539158"/>
              <a:gd name="connsiteX9" fmla="*/ 1080493 w 1522313"/>
              <a:gd name="connsiteY9" fmla="*/ 292075 h 1539158"/>
              <a:gd name="connsiteX10" fmla="*/ 904647 w 1522313"/>
              <a:gd name="connsiteY10" fmla="*/ 342316 h 1539158"/>
              <a:gd name="connsiteX11" fmla="*/ 603196 w 1522313"/>
              <a:gd name="connsiteY11" fmla="*/ 583476 h 1539158"/>
              <a:gd name="connsiteX12" fmla="*/ 53049 w 1522313"/>
              <a:gd name="connsiteY12" fmla="*/ 578452 h 1539158"/>
              <a:gd name="connsiteX13" fmla="*/ 73146 w 1522313"/>
              <a:gd name="connsiteY13" fmla="*/ 292074 h 1539158"/>
              <a:gd name="connsiteX14" fmla="*/ 372084 w 1522313"/>
              <a:gd name="connsiteY14" fmla="*/ 96131 h 1539158"/>
              <a:gd name="connsiteX0" fmla="*/ 373658 w 1523887"/>
              <a:gd name="connsiteY0" fmla="*/ 96131 h 1539158"/>
              <a:gd name="connsiteX1" fmla="*/ 785641 w 1523887"/>
              <a:gd name="connsiteY1" fmla="*/ 5696 h 1539158"/>
              <a:gd name="connsiteX2" fmla="*/ 1175014 w 1523887"/>
              <a:gd name="connsiteY2" fmla="*/ 96131 h 1539158"/>
              <a:gd name="connsiteX3" fmla="*/ 1506610 w 1523887"/>
              <a:gd name="connsiteY3" fmla="*/ 832173 h 1539158"/>
              <a:gd name="connsiteX4" fmla="*/ 1466417 w 1523887"/>
              <a:gd name="connsiteY4" fmla="*/ 1450146 h 1539158"/>
              <a:gd name="connsiteX5" fmla="*/ 1375981 w 1523887"/>
              <a:gd name="connsiteY5" fmla="*/ 1490340 h 1539158"/>
              <a:gd name="connsiteX6" fmla="*/ 1370957 w 1523887"/>
              <a:gd name="connsiteY6" fmla="*/ 1020579 h 1539158"/>
              <a:gd name="connsiteX7" fmla="*/ 1378494 w 1523887"/>
              <a:gd name="connsiteY7" fmla="*/ 606085 h 1539158"/>
              <a:gd name="connsiteX8" fmla="*/ 1242841 w 1523887"/>
              <a:gd name="connsiteY8" fmla="*/ 277001 h 1539158"/>
              <a:gd name="connsiteX9" fmla="*/ 1082067 w 1523887"/>
              <a:gd name="connsiteY9" fmla="*/ 292075 h 1539158"/>
              <a:gd name="connsiteX10" fmla="*/ 906221 w 1523887"/>
              <a:gd name="connsiteY10" fmla="*/ 342316 h 1539158"/>
              <a:gd name="connsiteX11" fmla="*/ 604770 w 1523887"/>
              <a:gd name="connsiteY11" fmla="*/ 583476 h 1539158"/>
              <a:gd name="connsiteX12" fmla="*/ 54623 w 1523887"/>
              <a:gd name="connsiteY12" fmla="*/ 578452 h 1539158"/>
              <a:gd name="connsiteX13" fmla="*/ 74720 w 1523887"/>
              <a:gd name="connsiteY13" fmla="*/ 292074 h 1539158"/>
              <a:gd name="connsiteX14" fmla="*/ 373658 w 1523887"/>
              <a:gd name="connsiteY14" fmla="*/ 96131 h 1539158"/>
              <a:gd name="connsiteX0" fmla="*/ 373658 w 1523887"/>
              <a:gd name="connsiteY0" fmla="*/ 96131 h 1539158"/>
              <a:gd name="connsiteX1" fmla="*/ 785641 w 1523887"/>
              <a:gd name="connsiteY1" fmla="*/ 5696 h 1539158"/>
              <a:gd name="connsiteX2" fmla="*/ 1175014 w 1523887"/>
              <a:gd name="connsiteY2" fmla="*/ 96131 h 1539158"/>
              <a:gd name="connsiteX3" fmla="*/ 1506610 w 1523887"/>
              <a:gd name="connsiteY3" fmla="*/ 832173 h 1539158"/>
              <a:gd name="connsiteX4" fmla="*/ 1466417 w 1523887"/>
              <a:gd name="connsiteY4" fmla="*/ 1450146 h 1539158"/>
              <a:gd name="connsiteX5" fmla="*/ 1375981 w 1523887"/>
              <a:gd name="connsiteY5" fmla="*/ 1490340 h 1539158"/>
              <a:gd name="connsiteX6" fmla="*/ 1370957 w 1523887"/>
              <a:gd name="connsiteY6" fmla="*/ 1020579 h 1539158"/>
              <a:gd name="connsiteX7" fmla="*/ 1378494 w 1523887"/>
              <a:gd name="connsiteY7" fmla="*/ 606085 h 1539158"/>
              <a:gd name="connsiteX8" fmla="*/ 1242841 w 1523887"/>
              <a:gd name="connsiteY8" fmla="*/ 277001 h 1539158"/>
              <a:gd name="connsiteX9" fmla="*/ 1082067 w 1523887"/>
              <a:gd name="connsiteY9" fmla="*/ 292075 h 1539158"/>
              <a:gd name="connsiteX10" fmla="*/ 906221 w 1523887"/>
              <a:gd name="connsiteY10" fmla="*/ 342316 h 1539158"/>
              <a:gd name="connsiteX11" fmla="*/ 604770 w 1523887"/>
              <a:gd name="connsiteY11" fmla="*/ 583476 h 1539158"/>
              <a:gd name="connsiteX12" fmla="*/ 54623 w 1523887"/>
              <a:gd name="connsiteY12" fmla="*/ 578452 h 1539158"/>
              <a:gd name="connsiteX13" fmla="*/ 74720 w 1523887"/>
              <a:gd name="connsiteY13" fmla="*/ 292074 h 1539158"/>
              <a:gd name="connsiteX14" fmla="*/ 373658 w 1523887"/>
              <a:gd name="connsiteY14" fmla="*/ 96131 h 1539158"/>
              <a:gd name="connsiteX0" fmla="*/ 373658 w 1523887"/>
              <a:gd name="connsiteY0" fmla="*/ 90800 h 1533827"/>
              <a:gd name="connsiteX1" fmla="*/ 785641 w 1523887"/>
              <a:gd name="connsiteY1" fmla="*/ 365 h 1533827"/>
              <a:gd name="connsiteX2" fmla="*/ 1175014 w 1523887"/>
              <a:gd name="connsiteY2" fmla="*/ 90800 h 1533827"/>
              <a:gd name="connsiteX3" fmla="*/ 1506610 w 1523887"/>
              <a:gd name="connsiteY3" fmla="*/ 826842 h 1533827"/>
              <a:gd name="connsiteX4" fmla="*/ 1466417 w 1523887"/>
              <a:gd name="connsiteY4" fmla="*/ 1444815 h 1533827"/>
              <a:gd name="connsiteX5" fmla="*/ 1375981 w 1523887"/>
              <a:gd name="connsiteY5" fmla="*/ 1485009 h 1533827"/>
              <a:gd name="connsiteX6" fmla="*/ 1370957 w 1523887"/>
              <a:gd name="connsiteY6" fmla="*/ 1015248 h 1533827"/>
              <a:gd name="connsiteX7" fmla="*/ 1378494 w 1523887"/>
              <a:gd name="connsiteY7" fmla="*/ 600754 h 1533827"/>
              <a:gd name="connsiteX8" fmla="*/ 1242841 w 1523887"/>
              <a:gd name="connsiteY8" fmla="*/ 271670 h 1533827"/>
              <a:gd name="connsiteX9" fmla="*/ 1082067 w 1523887"/>
              <a:gd name="connsiteY9" fmla="*/ 286744 h 1533827"/>
              <a:gd name="connsiteX10" fmla="*/ 906221 w 1523887"/>
              <a:gd name="connsiteY10" fmla="*/ 336985 h 1533827"/>
              <a:gd name="connsiteX11" fmla="*/ 604770 w 1523887"/>
              <a:gd name="connsiteY11" fmla="*/ 578145 h 1533827"/>
              <a:gd name="connsiteX12" fmla="*/ 54623 w 1523887"/>
              <a:gd name="connsiteY12" fmla="*/ 573121 h 1533827"/>
              <a:gd name="connsiteX13" fmla="*/ 74720 w 1523887"/>
              <a:gd name="connsiteY13" fmla="*/ 286743 h 1533827"/>
              <a:gd name="connsiteX14" fmla="*/ 373658 w 1523887"/>
              <a:gd name="connsiteY14" fmla="*/ 90800 h 1533827"/>
              <a:gd name="connsiteX0" fmla="*/ 373658 w 1510281"/>
              <a:gd name="connsiteY0" fmla="*/ 90800 h 1533827"/>
              <a:gd name="connsiteX1" fmla="*/ 785641 w 1510281"/>
              <a:gd name="connsiteY1" fmla="*/ 365 h 1533827"/>
              <a:gd name="connsiteX2" fmla="*/ 1175014 w 1510281"/>
              <a:gd name="connsiteY2" fmla="*/ 90800 h 1533827"/>
              <a:gd name="connsiteX3" fmla="*/ 1506610 w 1510281"/>
              <a:gd name="connsiteY3" fmla="*/ 826842 h 1533827"/>
              <a:gd name="connsiteX4" fmla="*/ 1466417 w 1510281"/>
              <a:gd name="connsiteY4" fmla="*/ 1444815 h 1533827"/>
              <a:gd name="connsiteX5" fmla="*/ 1375981 w 1510281"/>
              <a:gd name="connsiteY5" fmla="*/ 1485009 h 1533827"/>
              <a:gd name="connsiteX6" fmla="*/ 1370957 w 1510281"/>
              <a:gd name="connsiteY6" fmla="*/ 1015248 h 1533827"/>
              <a:gd name="connsiteX7" fmla="*/ 1378494 w 1510281"/>
              <a:gd name="connsiteY7" fmla="*/ 600754 h 1533827"/>
              <a:gd name="connsiteX8" fmla="*/ 1242841 w 1510281"/>
              <a:gd name="connsiteY8" fmla="*/ 271670 h 1533827"/>
              <a:gd name="connsiteX9" fmla="*/ 1082067 w 1510281"/>
              <a:gd name="connsiteY9" fmla="*/ 286744 h 1533827"/>
              <a:gd name="connsiteX10" fmla="*/ 906221 w 1510281"/>
              <a:gd name="connsiteY10" fmla="*/ 336985 h 1533827"/>
              <a:gd name="connsiteX11" fmla="*/ 604770 w 1510281"/>
              <a:gd name="connsiteY11" fmla="*/ 578145 h 1533827"/>
              <a:gd name="connsiteX12" fmla="*/ 54623 w 1510281"/>
              <a:gd name="connsiteY12" fmla="*/ 573121 h 1533827"/>
              <a:gd name="connsiteX13" fmla="*/ 74720 w 1510281"/>
              <a:gd name="connsiteY13" fmla="*/ 286743 h 1533827"/>
              <a:gd name="connsiteX14" fmla="*/ 373658 w 1510281"/>
              <a:gd name="connsiteY14" fmla="*/ 90800 h 1533827"/>
              <a:gd name="connsiteX0" fmla="*/ 373658 w 1510043"/>
              <a:gd name="connsiteY0" fmla="*/ 90800 h 1533827"/>
              <a:gd name="connsiteX1" fmla="*/ 785641 w 1510043"/>
              <a:gd name="connsiteY1" fmla="*/ 365 h 1533827"/>
              <a:gd name="connsiteX2" fmla="*/ 1175014 w 1510043"/>
              <a:gd name="connsiteY2" fmla="*/ 90800 h 1533827"/>
              <a:gd name="connsiteX3" fmla="*/ 1506610 w 1510043"/>
              <a:gd name="connsiteY3" fmla="*/ 826842 h 1533827"/>
              <a:gd name="connsiteX4" fmla="*/ 1466417 w 1510043"/>
              <a:gd name="connsiteY4" fmla="*/ 1444815 h 1533827"/>
              <a:gd name="connsiteX5" fmla="*/ 1375981 w 1510043"/>
              <a:gd name="connsiteY5" fmla="*/ 1485009 h 1533827"/>
              <a:gd name="connsiteX6" fmla="*/ 1370957 w 1510043"/>
              <a:gd name="connsiteY6" fmla="*/ 1015248 h 1533827"/>
              <a:gd name="connsiteX7" fmla="*/ 1378494 w 1510043"/>
              <a:gd name="connsiteY7" fmla="*/ 600754 h 1533827"/>
              <a:gd name="connsiteX8" fmla="*/ 1242841 w 1510043"/>
              <a:gd name="connsiteY8" fmla="*/ 271670 h 1533827"/>
              <a:gd name="connsiteX9" fmla="*/ 1082067 w 1510043"/>
              <a:gd name="connsiteY9" fmla="*/ 286744 h 1533827"/>
              <a:gd name="connsiteX10" fmla="*/ 906221 w 1510043"/>
              <a:gd name="connsiteY10" fmla="*/ 336985 h 1533827"/>
              <a:gd name="connsiteX11" fmla="*/ 604770 w 1510043"/>
              <a:gd name="connsiteY11" fmla="*/ 578145 h 1533827"/>
              <a:gd name="connsiteX12" fmla="*/ 54623 w 1510043"/>
              <a:gd name="connsiteY12" fmla="*/ 573121 h 1533827"/>
              <a:gd name="connsiteX13" fmla="*/ 74720 w 1510043"/>
              <a:gd name="connsiteY13" fmla="*/ 286743 h 1533827"/>
              <a:gd name="connsiteX14" fmla="*/ 373658 w 1510043"/>
              <a:gd name="connsiteY14" fmla="*/ 90800 h 1533827"/>
              <a:gd name="connsiteX0" fmla="*/ 373658 w 1510043"/>
              <a:gd name="connsiteY0" fmla="*/ 90800 h 1533827"/>
              <a:gd name="connsiteX1" fmla="*/ 785641 w 1510043"/>
              <a:gd name="connsiteY1" fmla="*/ 365 h 1533827"/>
              <a:gd name="connsiteX2" fmla="*/ 1175014 w 1510043"/>
              <a:gd name="connsiteY2" fmla="*/ 90800 h 1533827"/>
              <a:gd name="connsiteX3" fmla="*/ 1506610 w 1510043"/>
              <a:gd name="connsiteY3" fmla="*/ 826842 h 1533827"/>
              <a:gd name="connsiteX4" fmla="*/ 1466417 w 1510043"/>
              <a:gd name="connsiteY4" fmla="*/ 1444815 h 1533827"/>
              <a:gd name="connsiteX5" fmla="*/ 1375981 w 1510043"/>
              <a:gd name="connsiteY5" fmla="*/ 1485009 h 1533827"/>
              <a:gd name="connsiteX6" fmla="*/ 1370957 w 1510043"/>
              <a:gd name="connsiteY6" fmla="*/ 1015248 h 1533827"/>
              <a:gd name="connsiteX7" fmla="*/ 1378494 w 1510043"/>
              <a:gd name="connsiteY7" fmla="*/ 600754 h 1533827"/>
              <a:gd name="connsiteX8" fmla="*/ 1242841 w 1510043"/>
              <a:gd name="connsiteY8" fmla="*/ 271670 h 1533827"/>
              <a:gd name="connsiteX9" fmla="*/ 1082067 w 1510043"/>
              <a:gd name="connsiteY9" fmla="*/ 286744 h 1533827"/>
              <a:gd name="connsiteX10" fmla="*/ 906221 w 1510043"/>
              <a:gd name="connsiteY10" fmla="*/ 336985 h 1533827"/>
              <a:gd name="connsiteX11" fmla="*/ 604770 w 1510043"/>
              <a:gd name="connsiteY11" fmla="*/ 578145 h 1533827"/>
              <a:gd name="connsiteX12" fmla="*/ 54623 w 1510043"/>
              <a:gd name="connsiteY12" fmla="*/ 573121 h 1533827"/>
              <a:gd name="connsiteX13" fmla="*/ 74720 w 1510043"/>
              <a:gd name="connsiteY13" fmla="*/ 286743 h 1533827"/>
              <a:gd name="connsiteX14" fmla="*/ 373658 w 1510043"/>
              <a:gd name="connsiteY14" fmla="*/ 90800 h 1533827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65449 w 1510043"/>
              <a:gd name="connsiteY8" fmla="*/ 314376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65449 w 1510043"/>
              <a:gd name="connsiteY8" fmla="*/ 314376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67347 w 1503732"/>
              <a:gd name="connsiteY0" fmla="*/ 90800 h 1485009"/>
              <a:gd name="connsiteX1" fmla="*/ 779330 w 1503732"/>
              <a:gd name="connsiteY1" fmla="*/ 365 h 1485009"/>
              <a:gd name="connsiteX2" fmla="*/ 1168703 w 1503732"/>
              <a:gd name="connsiteY2" fmla="*/ 90800 h 1485009"/>
              <a:gd name="connsiteX3" fmla="*/ 1500299 w 1503732"/>
              <a:gd name="connsiteY3" fmla="*/ 826842 h 1485009"/>
              <a:gd name="connsiteX4" fmla="*/ 1460106 w 1503732"/>
              <a:gd name="connsiteY4" fmla="*/ 1444815 h 1485009"/>
              <a:gd name="connsiteX5" fmla="*/ 1369670 w 1503732"/>
              <a:gd name="connsiteY5" fmla="*/ 1485009 h 1485009"/>
              <a:gd name="connsiteX6" fmla="*/ 1364646 w 1503732"/>
              <a:gd name="connsiteY6" fmla="*/ 1015248 h 1485009"/>
              <a:gd name="connsiteX7" fmla="*/ 1372183 w 1503732"/>
              <a:gd name="connsiteY7" fmla="*/ 600754 h 1485009"/>
              <a:gd name="connsiteX8" fmla="*/ 1259138 w 1503732"/>
              <a:gd name="connsiteY8" fmla="*/ 314376 h 1485009"/>
              <a:gd name="connsiteX9" fmla="*/ 1075756 w 1503732"/>
              <a:gd name="connsiteY9" fmla="*/ 286744 h 1485009"/>
              <a:gd name="connsiteX10" fmla="*/ 899910 w 1503732"/>
              <a:gd name="connsiteY10" fmla="*/ 336985 h 1485009"/>
              <a:gd name="connsiteX11" fmla="*/ 598459 w 1503732"/>
              <a:gd name="connsiteY11" fmla="*/ 578145 h 1485009"/>
              <a:gd name="connsiteX12" fmla="*/ 45800 w 1503732"/>
              <a:gd name="connsiteY12" fmla="*/ 575633 h 1485009"/>
              <a:gd name="connsiteX13" fmla="*/ 68409 w 1503732"/>
              <a:gd name="connsiteY13" fmla="*/ 286743 h 1485009"/>
              <a:gd name="connsiteX14" fmla="*/ 367347 w 1503732"/>
              <a:gd name="connsiteY14" fmla="*/ 90800 h 1485009"/>
              <a:gd name="connsiteX0" fmla="*/ 371765 w 1508150"/>
              <a:gd name="connsiteY0" fmla="*/ 90800 h 1485009"/>
              <a:gd name="connsiteX1" fmla="*/ 783748 w 1508150"/>
              <a:gd name="connsiteY1" fmla="*/ 365 h 1485009"/>
              <a:gd name="connsiteX2" fmla="*/ 1173121 w 1508150"/>
              <a:gd name="connsiteY2" fmla="*/ 90800 h 1485009"/>
              <a:gd name="connsiteX3" fmla="*/ 1504717 w 1508150"/>
              <a:gd name="connsiteY3" fmla="*/ 826842 h 1485009"/>
              <a:gd name="connsiteX4" fmla="*/ 1464524 w 1508150"/>
              <a:gd name="connsiteY4" fmla="*/ 1444815 h 1485009"/>
              <a:gd name="connsiteX5" fmla="*/ 1374088 w 1508150"/>
              <a:gd name="connsiteY5" fmla="*/ 1485009 h 1485009"/>
              <a:gd name="connsiteX6" fmla="*/ 1369064 w 1508150"/>
              <a:gd name="connsiteY6" fmla="*/ 1015248 h 1485009"/>
              <a:gd name="connsiteX7" fmla="*/ 1376601 w 1508150"/>
              <a:gd name="connsiteY7" fmla="*/ 600754 h 1485009"/>
              <a:gd name="connsiteX8" fmla="*/ 1263556 w 1508150"/>
              <a:gd name="connsiteY8" fmla="*/ 314376 h 1485009"/>
              <a:gd name="connsiteX9" fmla="*/ 1080174 w 1508150"/>
              <a:gd name="connsiteY9" fmla="*/ 286744 h 1485009"/>
              <a:gd name="connsiteX10" fmla="*/ 904328 w 1508150"/>
              <a:gd name="connsiteY10" fmla="*/ 336985 h 1485009"/>
              <a:gd name="connsiteX11" fmla="*/ 602877 w 1508150"/>
              <a:gd name="connsiteY11" fmla="*/ 578145 h 1485009"/>
              <a:gd name="connsiteX12" fmla="*/ 50218 w 1508150"/>
              <a:gd name="connsiteY12" fmla="*/ 575633 h 1485009"/>
              <a:gd name="connsiteX13" fmla="*/ 72827 w 1508150"/>
              <a:gd name="connsiteY13" fmla="*/ 286743 h 1485009"/>
              <a:gd name="connsiteX14" fmla="*/ 371765 w 1508150"/>
              <a:gd name="connsiteY14" fmla="*/ 90800 h 1485009"/>
              <a:gd name="connsiteX0" fmla="*/ 371765 w 1508150"/>
              <a:gd name="connsiteY0" fmla="*/ 90800 h 1485009"/>
              <a:gd name="connsiteX1" fmla="*/ 783748 w 1508150"/>
              <a:gd name="connsiteY1" fmla="*/ 365 h 1485009"/>
              <a:gd name="connsiteX2" fmla="*/ 1173121 w 1508150"/>
              <a:gd name="connsiteY2" fmla="*/ 90800 h 1485009"/>
              <a:gd name="connsiteX3" fmla="*/ 1504717 w 1508150"/>
              <a:gd name="connsiteY3" fmla="*/ 826842 h 1485009"/>
              <a:gd name="connsiteX4" fmla="*/ 1464524 w 1508150"/>
              <a:gd name="connsiteY4" fmla="*/ 1444815 h 1485009"/>
              <a:gd name="connsiteX5" fmla="*/ 1374088 w 1508150"/>
              <a:gd name="connsiteY5" fmla="*/ 1485009 h 1485009"/>
              <a:gd name="connsiteX6" fmla="*/ 1369064 w 1508150"/>
              <a:gd name="connsiteY6" fmla="*/ 1015248 h 1485009"/>
              <a:gd name="connsiteX7" fmla="*/ 1376601 w 1508150"/>
              <a:gd name="connsiteY7" fmla="*/ 600754 h 1485009"/>
              <a:gd name="connsiteX8" fmla="*/ 1263556 w 1508150"/>
              <a:gd name="connsiteY8" fmla="*/ 314376 h 1485009"/>
              <a:gd name="connsiteX9" fmla="*/ 1080174 w 1508150"/>
              <a:gd name="connsiteY9" fmla="*/ 286744 h 1485009"/>
              <a:gd name="connsiteX10" fmla="*/ 904328 w 1508150"/>
              <a:gd name="connsiteY10" fmla="*/ 336985 h 1485009"/>
              <a:gd name="connsiteX11" fmla="*/ 602877 w 1508150"/>
              <a:gd name="connsiteY11" fmla="*/ 578145 h 1485009"/>
              <a:gd name="connsiteX12" fmla="*/ 50218 w 1508150"/>
              <a:gd name="connsiteY12" fmla="*/ 575633 h 1485009"/>
              <a:gd name="connsiteX13" fmla="*/ 72827 w 1508150"/>
              <a:gd name="connsiteY13" fmla="*/ 286743 h 1485009"/>
              <a:gd name="connsiteX14" fmla="*/ 371765 w 1508150"/>
              <a:gd name="connsiteY14" fmla="*/ 90800 h 1485009"/>
              <a:gd name="connsiteX0" fmla="*/ 389506 w 1525891"/>
              <a:gd name="connsiteY0" fmla="*/ 90800 h 1485009"/>
              <a:gd name="connsiteX1" fmla="*/ 801489 w 1525891"/>
              <a:gd name="connsiteY1" fmla="*/ 365 h 1485009"/>
              <a:gd name="connsiteX2" fmla="*/ 1190862 w 1525891"/>
              <a:gd name="connsiteY2" fmla="*/ 90800 h 1485009"/>
              <a:gd name="connsiteX3" fmla="*/ 1522458 w 1525891"/>
              <a:gd name="connsiteY3" fmla="*/ 826842 h 1485009"/>
              <a:gd name="connsiteX4" fmla="*/ 1482265 w 1525891"/>
              <a:gd name="connsiteY4" fmla="*/ 1444815 h 1485009"/>
              <a:gd name="connsiteX5" fmla="*/ 1391829 w 1525891"/>
              <a:gd name="connsiteY5" fmla="*/ 1485009 h 1485009"/>
              <a:gd name="connsiteX6" fmla="*/ 1386805 w 1525891"/>
              <a:gd name="connsiteY6" fmla="*/ 1015248 h 1485009"/>
              <a:gd name="connsiteX7" fmla="*/ 1394342 w 1525891"/>
              <a:gd name="connsiteY7" fmla="*/ 600754 h 1485009"/>
              <a:gd name="connsiteX8" fmla="*/ 1281297 w 1525891"/>
              <a:gd name="connsiteY8" fmla="*/ 314376 h 1485009"/>
              <a:gd name="connsiteX9" fmla="*/ 1097915 w 1525891"/>
              <a:gd name="connsiteY9" fmla="*/ 286744 h 1485009"/>
              <a:gd name="connsiteX10" fmla="*/ 922069 w 1525891"/>
              <a:gd name="connsiteY10" fmla="*/ 336985 h 1485009"/>
              <a:gd name="connsiteX11" fmla="*/ 620618 w 1525891"/>
              <a:gd name="connsiteY11" fmla="*/ 578145 h 1485009"/>
              <a:gd name="connsiteX12" fmla="*/ 67959 w 1525891"/>
              <a:gd name="connsiteY12" fmla="*/ 575633 h 1485009"/>
              <a:gd name="connsiteX13" fmla="*/ 90568 w 1525891"/>
              <a:gd name="connsiteY13" fmla="*/ 286743 h 1485009"/>
              <a:gd name="connsiteX14" fmla="*/ 389506 w 1525891"/>
              <a:gd name="connsiteY14" fmla="*/ 90800 h 1485009"/>
              <a:gd name="connsiteX0" fmla="*/ 371408 w 1507793"/>
              <a:gd name="connsiteY0" fmla="*/ 90800 h 1485009"/>
              <a:gd name="connsiteX1" fmla="*/ 783391 w 1507793"/>
              <a:gd name="connsiteY1" fmla="*/ 365 h 1485009"/>
              <a:gd name="connsiteX2" fmla="*/ 1172764 w 1507793"/>
              <a:gd name="connsiteY2" fmla="*/ 90800 h 1485009"/>
              <a:gd name="connsiteX3" fmla="*/ 1504360 w 1507793"/>
              <a:gd name="connsiteY3" fmla="*/ 826842 h 1485009"/>
              <a:gd name="connsiteX4" fmla="*/ 1464167 w 1507793"/>
              <a:gd name="connsiteY4" fmla="*/ 1444815 h 1485009"/>
              <a:gd name="connsiteX5" fmla="*/ 1373731 w 1507793"/>
              <a:gd name="connsiteY5" fmla="*/ 1485009 h 1485009"/>
              <a:gd name="connsiteX6" fmla="*/ 1368707 w 1507793"/>
              <a:gd name="connsiteY6" fmla="*/ 1015248 h 1485009"/>
              <a:gd name="connsiteX7" fmla="*/ 1376244 w 1507793"/>
              <a:gd name="connsiteY7" fmla="*/ 600754 h 1485009"/>
              <a:gd name="connsiteX8" fmla="*/ 1263199 w 1507793"/>
              <a:gd name="connsiteY8" fmla="*/ 314376 h 1485009"/>
              <a:gd name="connsiteX9" fmla="*/ 1079817 w 1507793"/>
              <a:gd name="connsiteY9" fmla="*/ 286744 h 1485009"/>
              <a:gd name="connsiteX10" fmla="*/ 903971 w 1507793"/>
              <a:gd name="connsiteY10" fmla="*/ 336985 h 1485009"/>
              <a:gd name="connsiteX11" fmla="*/ 602520 w 1507793"/>
              <a:gd name="connsiteY11" fmla="*/ 578145 h 1485009"/>
              <a:gd name="connsiteX12" fmla="*/ 74982 w 1507793"/>
              <a:gd name="connsiteY12" fmla="*/ 588193 h 1485009"/>
              <a:gd name="connsiteX13" fmla="*/ 72470 w 1507793"/>
              <a:gd name="connsiteY13" fmla="*/ 286743 h 1485009"/>
              <a:gd name="connsiteX14" fmla="*/ 371408 w 1507793"/>
              <a:gd name="connsiteY14" fmla="*/ 90800 h 1485009"/>
              <a:gd name="connsiteX0" fmla="*/ 366006 w 1502391"/>
              <a:gd name="connsiteY0" fmla="*/ 90800 h 1485009"/>
              <a:gd name="connsiteX1" fmla="*/ 777989 w 1502391"/>
              <a:gd name="connsiteY1" fmla="*/ 365 h 1485009"/>
              <a:gd name="connsiteX2" fmla="*/ 1167362 w 1502391"/>
              <a:gd name="connsiteY2" fmla="*/ 90800 h 1485009"/>
              <a:gd name="connsiteX3" fmla="*/ 1498958 w 1502391"/>
              <a:gd name="connsiteY3" fmla="*/ 826842 h 1485009"/>
              <a:gd name="connsiteX4" fmla="*/ 1458765 w 1502391"/>
              <a:gd name="connsiteY4" fmla="*/ 1444815 h 1485009"/>
              <a:gd name="connsiteX5" fmla="*/ 1368329 w 1502391"/>
              <a:gd name="connsiteY5" fmla="*/ 1485009 h 1485009"/>
              <a:gd name="connsiteX6" fmla="*/ 1363305 w 1502391"/>
              <a:gd name="connsiteY6" fmla="*/ 1015248 h 1485009"/>
              <a:gd name="connsiteX7" fmla="*/ 1370842 w 1502391"/>
              <a:gd name="connsiteY7" fmla="*/ 600754 h 1485009"/>
              <a:gd name="connsiteX8" fmla="*/ 1257797 w 1502391"/>
              <a:gd name="connsiteY8" fmla="*/ 314376 h 1485009"/>
              <a:gd name="connsiteX9" fmla="*/ 1074415 w 1502391"/>
              <a:gd name="connsiteY9" fmla="*/ 286744 h 1485009"/>
              <a:gd name="connsiteX10" fmla="*/ 898569 w 1502391"/>
              <a:gd name="connsiteY10" fmla="*/ 336985 h 1485009"/>
              <a:gd name="connsiteX11" fmla="*/ 597118 w 1502391"/>
              <a:gd name="connsiteY11" fmla="*/ 578145 h 1485009"/>
              <a:gd name="connsiteX12" fmla="*/ 69580 w 1502391"/>
              <a:gd name="connsiteY12" fmla="*/ 588193 h 1485009"/>
              <a:gd name="connsiteX13" fmla="*/ 67068 w 1502391"/>
              <a:gd name="connsiteY13" fmla="*/ 286743 h 1485009"/>
              <a:gd name="connsiteX14" fmla="*/ 366006 w 1502391"/>
              <a:gd name="connsiteY14" fmla="*/ 90800 h 1485009"/>
              <a:gd name="connsiteX0" fmla="*/ 366006 w 1502391"/>
              <a:gd name="connsiteY0" fmla="*/ 90800 h 1485009"/>
              <a:gd name="connsiteX1" fmla="*/ 777989 w 1502391"/>
              <a:gd name="connsiteY1" fmla="*/ 365 h 1485009"/>
              <a:gd name="connsiteX2" fmla="*/ 1167362 w 1502391"/>
              <a:gd name="connsiteY2" fmla="*/ 90800 h 1485009"/>
              <a:gd name="connsiteX3" fmla="*/ 1498958 w 1502391"/>
              <a:gd name="connsiteY3" fmla="*/ 826842 h 1485009"/>
              <a:gd name="connsiteX4" fmla="*/ 1458765 w 1502391"/>
              <a:gd name="connsiteY4" fmla="*/ 1444815 h 1485009"/>
              <a:gd name="connsiteX5" fmla="*/ 1368329 w 1502391"/>
              <a:gd name="connsiteY5" fmla="*/ 1485009 h 1485009"/>
              <a:gd name="connsiteX6" fmla="*/ 1363305 w 1502391"/>
              <a:gd name="connsiteY6" fmla="*/ 1015248 h 1485009"/>
              <a:gd name="connsiteX7" fmla="*/ 1370842 w 1502391"/>
              <a:gd name="connsiteY7" fmla="*/ 600754 h 1485009"/>
              <a:gd name="connsiteX8" fmla="*/ 1257797 w 1502391"/>
              <a:gd name="connsiteY8" fmla="*/ 314376 h 1485009"/>
              <a:gd name="connsiteX9" fmla="*/ 1074415 w 1502391"/>
              <a:gd name="connsiteY9" fmla="*/ 286744 h 1485009"/>
              <a:gd name="connsiteX10" fmla="*/ 898569 w 1502391"/>
              <a:gd name="connsiteY10" fmla="*/ 336985 h 1485009"/>
              <a:gd name="connsiteX11" fmla="*/ 597118 w 1502391"/>
              <a:gd name="connsiteY11" fmla="*/ 578145 h 1485009"/>
              <a:gd name="connsiteX12" fmla="*/ 69580 w 1502391"/>
              <a:gd name="connsiteY12" fmla="*/ 588193 h 1485009"/>
              <a:gd name="connsiteX13" fmla="*/ 67068 w 1502391"/>
              <a:gd name="connsiteY13" fmla="*/ 286743 h 1485009"/>
              <a:gd name="connsiteX14" fmla="*/ 366006 w 1502391"/>
              <a:gd name="connsiteY14" fmla="*/ 90800 h 1485009"/>
              <a:gd name="connsiteX0" fmla="*/ 376384 w 1512769"/>
              <a:gd name="connsiteY0" fmla="*/ 90800 h 1485009"/>
              <a:gd name="connsiteX1" fmla="*/ 788367 w 1512769"/>
              <a:gd name="connsiteY1" fmla="*/ 365 h 1485009"/>
              <a:gd name="connsiteX2" fmla="*/ 1177740 w 1512769"/>
              <a:gd name="connsiteY2" fmla="*/ 90800 h 1485009"/>
              <a:gd name="connsiteX3" fmla="*/ 1509336 w 1512769"/>
              <a:gd name="connsiteY3" fmla="*/ 826842 h 1485009"/>
              <a:gd name="connsiteX4" fmla="*/ 1469143 w 1512769"/>
              <a:gd name="connsiteY4" fmla="*/ 1444815 h 1485009"/>
              <a:gd name="connsiteX5" fmla="*/ 1378707 w 1512769"/>
              <a:gd name="connsiteY5" fmla="*/ 1485009 h 1485009"/>
              <a:gd name="connsiteX6" fmla="*/ 1373683 w 1512769"/>
              <a:gd name="connsiteY6" fmla="*/ 1015248 h 1485009"/>
              <a:gd name="connsiteX7" fmla="*/ 1381220 w 1512769"/>
              <a:gd name="connsiteY7" fmla="*/ 600754 h 1485009"/>
              <a:gd name="connsiteX8" fmla="*/ 1268175 w 1512769"/>
              <a:gd name="connsiteY8" fmla="*/ 314376 h 1485009"/>
              <a:gd name="connsiteX9" fmla="*/ 1084793 w 1512769"/>
              <a:gd name="connsiteY9" fmla="*/ 286744 h 1485009"/>
              <a:gd name="connsiteX10" fmla="*/ 908947 w 1512769"/>
              <a:gd name="connsiteY10" fmla="*/ 336985 h 1485009"/>
              <a:gd name="connsiteX11" fmla="*/ 607496 w 1512769"/>
              <a:gd name="connsiteY11" fmla="*/ 578145 h 1485009"/>
              <a:gd name="connsiteX12" fmla="*/ 79958 w 1512769"/>
              <a:gd name="connsiteY12" fmla="*/ 588193 h 1485009"/>
              <a:gd name="connsiteX13" fmla="*/ 77446 w 1512769"/>
              <a:gd name="connsiteY13" fmla="*/ 286743 h 1485009"/>
              <a:gd name="connsiteX14" fmla="*/ 376384 w 1512769"/>
              <a:gd name="connsiteY14" fmla="*/ 90800 h 1485009"/>
              <a:gd name="connsiteX0" fmla="*/ 376384 w 1512769"/>
              <a:gd name="connsiteY0" fmla="*/ 90939 h 1485148"/>
              <a:gd name="connsiteX1" fmla="*/ 788367 w 1512769"/>
              <a:gd name="connsiteY1" fmla="*/ 504 h 1485148"/>
              <a:gd name="connsiteX2" fmla="*/ 1177740 w 1512769"/>
              <a:gd name="connsiteY2" fmla="*/ 90939 h 1485148"/>
              <a:gd name="connsiteX3" fmla="*/ 1509336 w 1512769"/>
              <a:gd name="connsiteY3" fmla="*/ 826981 h 1485148"/>
              <a:gd name="connsiteX4" fmla="*/ 1469143 w 1512769"/>
              <a:gd name="connsiteY4" fmla="*/ 1444954 h 1485148"/>
              <a:gd name="connsiteX5" fmla="*/ 1378707 w 1512769"/>
              <a:gd name="connsiteY5" fmla="*/ 1485148 h 1485148"/>
              <a:gd name="connsiteX6" fmla="*/ 1373683 w 1512769"/>
              <a:gd name="connsiteY6" fmla="*/ 1015387 h 1485148"/>
              <a:gd name="connsiteX7" fmla="*/ 1381220 w 1512769"/>
              <a:gd name="connsiteY7" fmla="*/ 600893 h 1485148"/>
              <a:gd name="connsiteX8" fmla="*/ 1268175 w 1512769"/>
              <a:gd name="connsiteY8" fmla="*/ 314515 h 1485148"/>
              <a:gd name="connsiteX9" fmla="*/ 1084793 w 1512769"/>
              <a:gd name="connsiteY9" fmla="*/ 286883 h 1485148"/>
              <a:gd name="connsiteX10" fmla="*/ 908947 w 1512769"/>
              <a:gd name="connsiteY10" fmla="*/ 337124 h 1485148"/>
              <a:gd name="connsiteX11" fmla="*/ 607496 w 1512769"/>
              <a:gd name="connsiteY11" fmla="*/ 578284 h 1485148"/>
              <a:gd name="connsiteX12" fmla="*/ 79958 w 1512769"/>
              <a:gd name="connsiteY12" fmla="*/ 588332 h 1485148"/>
              <a:gd name="connsiteX13" fmla="*/ 77446 w 1512769"/>
              <a:gd name="connsiteY13" fmla="*/ 286882 h 1485148"/>
              <a:gd name="connsiteX14" fmla="*/ 376384 w 151276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8164 w 1519779"/>
              <a:gd name="connsiteY8" fmla="*/ 341321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7117"/>
              <a:gd name="connsiteY0" fmla="*/ 90939 h 1485148"/>
              <a:gd name="connsiteX1" fmla="*/ 795377 w 1517117"/>
              <a:gd name="connsiteY1" fmla="*/ 504 h 1485148"/>
              <a:gd name="connsiteX2" fmla="*/ 1184750 w 1517117"/>
              <a:gd name="connsiteY2" fmla="*/ 90939 h 1485148"/>
              <a:gd name="connsiteX3" fmla="*/ 1516346 w 1517117"/>
              <a:gd name="connsiteY3" fmla="*/ 826981 h 1485148"/>
              <a:gd name="connsiteX4" fmla="*/ 1476153 w 1517117"/>
              <a:gd name="connsiteY4" fmla="*/ 1444954 h 1485148"/>
              <a:gd name="connsiteX5" fmla="*/ 1385717 w 1517117"/>
              <a:gd name="connsiteY5" fmla="*/ 1485148 h 1485148"/>
              <a:gd name="connsiteX6" fmla="*/ 1380693 w 1517117"/>
              <a:gd name="connsiteY6" fmla="*/ 1015387 h 1485148"/>
              <a:gd name="connsiteX7" fmla="*/ 1388230 w 1517117"/>
              <a:gd name="connsiteY7" fmla="*/ 600893 h 1485148"/>
              <a:gd name="connsiteX8" fmla="*/ 1278164 w 1517117"/>
              <a:gd name="connsiteY8" fmla="*/ 341321 h 1485148"/>
              <a:gd name="connsiteX9" fmla="*/ 1091803 w 1517117"/>
              <a:gd name="connsiteY9" fmla="*/ 286883 h 1485148"/>
              <a:gd name="connsiteX10" fmla="*/ 915957 w 1517117"/>
              <a:gd name="connsiteY10" fmla="*/ 337124 h 1485148"/>
              <a:gd name="connsiteX11" fmla="*/ 614506 w 1517117"/>
              <a:gd name="connsiteY11" fmla="*/ 578284 h 1485148"/>
              <a:gd name="connsiteX12" fmla="*/ 86968 w 1517117"/>
              <a:gd name="connsiteY12" fmla="*/ 588332 h 1485148"/>
              <a:gd name="connsiteX13" fmla="*/ 84456 w 1517117"/>
              <a:gd name="connsiteY13" fmla="*/ 286882 h 1485148"/>
              <a:gd name="connsiteX14" fmla="*/ 383394 w 1517117"/>
              <a:gd name="connsiteY14" fmla="*/ 90939 h 1485148"/>
              <a:gd name="connsiteX0" fmla="*/ 383394 w 1518728"/>
              <a:gd name="connsiteY0" fmla="*/ 90939 h 1485148"/>
              <a:gd name="connsiteX1" fmla="*/ 795377 w 1518728"/>
              <a:gd name="connsiteY1" fmla="*/ 504 h 1485148"/>
              <a:gd name="connsiteX2" fmla="*/ 1184750 w 1518728"/>
              <a:gd name="connsiteY2" fmla="*/ 90939 h 1485148"/>
              <a:gd name="connsiteX3" fmla="*/ 1516346 w 1518728"/>
              <a:gd name="connsiteY3" fmla="*/ 826981 h 1485148"/>
              <a:gd name="connsiteX4" fmla="*/ 1476153 w 1518728"/>
              <a:gd name="connsiteY4" fmla="*/ 1444954 h 1485148"/>
              <a:gd name="connsiteX5" fmla="*/ 1385717 w 1518728"/>
              <a:gd name="connsiteY5" fmla="*/ 1485148 h 1485148"/>
              <a:gd name="connsiteX6" fmla="*/ 1380693 w 1518728"/>
              <a:gd name="connsiteY6" fmla="*/ 1015387 h 1485148"/>
              <a:gd name="connsiteX7" fmla="*/ 1388230 w 1518728"/>
              <a:gd name="connsiteY7" fmla="*/ 600893 h 1485148"/>
              <a:gd name="connsiteX8" fmla="*/ 1278164 w 1518728"/>
              <a:gd name="connsiteY8" fmla="*/ 341321 h 1485148"/>
              <a:gd name="connsiteX9" fmla="*/ 1091803 w 1518728"/>
              <a:gd name="connsiteY9" fmla="*/ 286883 h 1485148"/>
              <a:gd name="connsiteX10" fmla="*/ 915957 w 1518728"/>
              <a:gd name="connsiteY10" fmla="*/ 337124 h 1485148"/>
              <a:gd name="connsiteX11" fmla="*/ 614506 w 1518728"/>
              <a:gd name="connsiteY11" fmla="*/ 578284 h 1485148"/>
              <a:gd name="connsiteX12" fmla="*/ 86968 w 1518728"/>
              <a:gd name="connsiteY12" fmla="*/ 588332 h 1485148"/>
              <a:gd name="connsiteX13" fmla="*/ 84456 w 1518728"/>
              <a:gd name="connsiteY13" fmla="*/ 286882 h 1485148"/>
              <a:gd name="connsiteX14" fmla="*/ 383394 w 1518728"/>
              <a:gd name="connsiteY14" fmla="*/ 90939 h 1485148"/>
              <a:gd name="connsiteX0" fmla="*/ 383394 w 1518728"/>
              <a:gd name="connsiteY0" fmla="*/ 90939 h 1485148"/>
              <a:gd name="connsiteX1" fmla="*/ 795377 w 1518728"/>
              <a:gd name="connsiteY1" fmla="*/ 504 h 1485148"/>
              <a:gd name="connsiteX2" fmla="*/ 1184750 w 1518728"/>
              <a:gd name="connsiteY2" fmla="*/ 90939 h 1485148"/>
              <a:gd name="connsiteX3" fmla="*/ 1516346 w 1518728"/>
              <a:gd name="connsiteY3" fmla="*/ 826981 h 1485148"/>
              <a:gd name="connsiteX4" fmla="*/ 1476153 w 1518728"/>
              <a:gd name="connsiteY4" fmla="*/ 1444954 h 1485148"/>
              <a:gd name="connsiteX5" fmla="*/ 1385717 w 1518728"/>
              <a:gd name="connsiteY5" fmla="*/ 1485148 h 1485148"/>
              <a:gd name="connsiteX6" fmla="*/ 1380693 w 1518728"/>
              <a:gd name="connsiteY6" fmla="*/ 1015387 h 1485148"/>
              <a:gd name="connsiteX7" fmla="*/ 1388230 w 1518728"/>
              <a:gd name="connsiteY7" fmla="*/ 600893 h 1485148"/>
              <a:gd name="connsiteX8" fmla="*/ 1269228 w 1518728"/>
              <a:gd name="connsiteY8" fmla="*/ 365149 h 1485148"/>
              <a:gd name="connsiteX9" fmla="*/ 1091803 w 1518728"/>
              <a:gd name="connsiteY9" fmla="*/ 286883 h 1485148"/>
              <a:gd name="connsiteX10" fmla="*/ 915957 w 1518728"/>
              <a:gd name="connsiteY10" fmla="*/ 337124 h 1485148"/>
              <a:gd name="connsiteX11" fmla="*/ 614506 w 1518728"/>
              <a:gd name="connsiteY11" fmla="*/ 578284 h 1485148"/>
              <a:gd name="connsiteX12" fmla="*/ 86968 w 1518728"/>
              <a:gd name="connsiteY12" fmla="*/ 588332 h 1485148"/>
              <a:gd name="connsiteX13" fmla="*/ 84456 w 1518728"/>
              <a:gd name="connsiteY13" fmla="*/ 286882 h 1485148"/>
              <a:gd name="connsiteX14" fmla="*/ 383394 w 1518728"/>
              <a:gd name="connsiteY14" fmla="*/ 90939 h 1485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518728" h="1485148">
                <a:moveTo>
                  <a:pt x="383394" y="90939"/>
                </a:moveTo>
                <a:cubicBezTo>
                  <a:pt x="511929" y="28137"/>
                  <a:pt x="639208" y="-4520"/>
                  <a:pt x="795377" y="504"/>
                </a:cubicBezTo>
                <a:cubicBezTo>
                  <a:pt x="951546" y="5528"/>
                  <a:pt x="1016859" y="3435"/>
                  <a:pt x="1184750" y="90939"/>
                </a:cubicBezTo>
                <a:cubicBezTo>
                  <a:pt x="1352641" y="178443"/>
                  <a:pt x="1542209" y="498783"/>
                  <a:pt x="1516346" y="826981"/>
                </a:cubicBezTo>
                <a:cubicBezTo>
                  <a:pt x="1490483" y="1155179"/>
                  <a:pt x="1465267" y="1332748"/>
                  <a:pt x="1476153" y="1444954"/>
                </a:cubicBezTo>
                <a:cubicBezTo>
                  <a:pt x="1439309" y="1471749"/>
                  <a:pt x="1434284" y="1476356"/>
                  <a:pt x="1385717" y="1485148"/>
                </a:cubicBezTo>
                <a:cubicBezTo>
                  <a:pt x="1362271" y="1365823"/>
                  <a:pt x="1367713" y="1200444"/>
                  <a:pt x="1380693" y="1015387"/>
                </a:cubicBezTo>
                <a:cubicBezTo>
                  <a:pt x="1393673" y="830330"/>
                  <a:pt x="1406807" y="709266"/>
                  <a:pt x="1388230" y="600893"/>
                </a:cubicBezTo>
                <a:cubicBezTo>
                  <a:pt x="1369653" y="492520"/>
                  <a:pt x="1323657" y="447629"/>
                  <a:pt x="1269228" y="365149"/>
                </a:cubicBezTo>
                <a:cubicBezTo>
                  <a:pt x="1214799" y="282669"/>
                  <a:pt x="1150681" y="291554"/>
                  <a:pt x="1091803" y="286883"/>
                </a:cubicBezTo>
                <a:cubicBezTo>
                  <a:pt x="1032925" y="282212"/>
                  <a:pt x="985458" y="210682"/>
                  <a:pt x="915957" y="337124"/>
                </a:cubicBezTo>
                <a:cubicBezTo>
                  <a:pt x="846456" y="463566"/>
                  <a:pt x="752671" y="536416"/>
                  <a:pt x="614506" y="578284"/>
                </a:cubicBezTo>
                <a:cubicBezTo>
                  <a:pt x="476341" y="620152"/>
                  <a:pt x="212991" y="682117"/>
                  <a:pt x="86968" y="588332"/>
                </a:cubicBezTo>
                <a:cubicBezTo>
                  <a:pt x="-39055" y="494547"/>
                  <a:pt x="-17701" y="369781"/>
                  <a:pt x="84456" y="286882"/>
                </a:cubicBezTo>
                <a:cubicBezTo>
                  <a:pt x="186613" y="203983"/>
                  <a:pt x="254859" y="153741"/>
                  <a:pt x="383394" y="909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49000">
                <a:schemeClr val="accent6">
                  <a:lumMod val="60000"/>
                  <a:lumOff val="40000"/>
                </a:schemeClr>
              </a:gs>
              <a:gs pos="100000">
                <a:schemeClr val="accent6">
                  <a:lumMod val="100000"/>
                </a:schemeClr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34" name="Oval 233"/>
          <p:cNvSpPr/>
          <p:nvPr/>
        </p:nvSpPr>
        <p:spPr>
          <a:xfrm rot="16420644">
            <a:off x="19456179" y="36168951"/>
            <a:ext cx="506696" cy="799531"/>
          </a:xfrm>
          <a:prstGeom prst="ellipse">
            <a:avLst/>
          </a:prstGeom>
          <a:solidFill>
            <a:srgbClr val="7030A0"/>
          </a:solidFill>
          <a:ln w="9525"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35" name="Oval 234"/>
          <p:cNvSpPr/>
          <p:nvPr/>
        </p:nvSpPr>
        <p:spPr>
          <a:xfrm rot="5179356" flipV="1">
            <a:off x="22256022" y="36102422"/>
            <a:ext cx="506696" cy="799531"/>
          </a:xfrm>
          <a:prstGeom prst="ellipse">
            <a:avLst/>
          </a:prstGeom>
          <a:solidFill>
            <a:srgbClr val="7030A0"/>
          </a:solidFill>
          <a:ln w="9525"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40" name="Freeform 239"/>
          <p:cNvSpPr/>
          <p:nvPr/>
        </p:nvSpPr>
        <p:spPr>
          <a:xfrm>
            <a:off x="21475111" y="24789146"/>
            <a:ext cx="1607027" cy="743272"/>
          </a:xfrm>
          <a:custGeom>
            <a:avLst/>
            <a:gdLst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8646 h 129964"/>
              <a:gd name="connsiteX1" fmla="*/ 199094 w 292341"/>
              <a:gd name="connsiteY1" fmla="*/ 7931 h 129964"/>
              <a:gd name="connsiteX2" fmla="*/ 291963 w 292341"/>
              <a:gd name="connsiteY2" fmla="*/ 43650 h 129964"/>
              <a:gd name="connsiteX3" fmla="*/ 230051 w 292341"/>
              <a:gd name="connsiteY3" fmla="*/ 62700 h 129964"/>
              <a:gd name="connsiteX4" fmla="*/ 183616 w 292341"/>
              <a:gd name="connsiteY4" fmla="*/ 87703 h 129964"/>
              <a:gd name="connsiteX5" fmla="*/ 127657 w 292341"/>
              <a:gd name="connsiteY5" fmla="*/ 87703 h 129964"/>
              <a:gd name="connsiteX6" fmla="*/ 76460 w 292341"/>
              <a:gd name="connsiteY6" fmla="*/ 99608 h 129964"/>
              <a:gd name="connsiteX7" fmla="*/ 1451 w 292341"/>
              <a:gd name="connsiteY7" fmla="*/ 129375 h 129964"/>
              <a:gd name="connsiteX8" fmla="*/ 30026 w 292341"/>
              <a:gd name="connsiteY8" fmla="*/ 74606 h 129964"/>
              <a:gd name="connsiteX9" fmla="*/ 94319 w 292341"/>
              <a:gd name="connsiteY9" fmla="*/ 18646 h 12996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7166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7166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2403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60496 h 132524"/>
              <a:gd name="connsiteX9" fmla="*/ 94319 w 292341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68059"/>
              <a:gd name="connsiteY0" fmla="*/ 21206 h 132524"/>
              <a:gd name="connsiteX1" fmla="*/ 199482 w 268059"/>
              <a:gd name="connsiteY1" fmla="*/ 10491 h 132524"/>
              <a:gd name="connsiteX2" fmla="*/ 267348 w 268059"/>
              <a:gd name="connsiteY2" fmla="*/ 66450 h 132524"/>
              <a:gd name="connsiteX3" fmla="*/ 230439 w 268059"/>
              <a:gd name="connsiteY3" fmla="*/ 65260 h 132524"/>
              <a:gd name="connsiteX4" fmla="*/ 184004 w 268059"/>
              <a:gd name="connsiteY4" fmla="*/ 86691 h 132524"/>
              <a:gd name="connsiteX5" fmla="*/ 128045 w 268059"/>
              <a:gd name="connsiteY5" fmla="*/ 90263 h 132524"/>
              <a:gd name="connsiteX6" fmla="*/ 76848 w 268059"/>
              <a:gd name="connsiteY6" fmla="*/ 102168 h 132524"/>
              <a:gd name="connsiteX7" fmla="*/ 1839 w 268059"/>
              <a:gd name="connsiteY7" fmla="*/ 131935 h 132524"/>
              <a:gd name="connsiteX8" fmla="*/ 30414 w 268059"/>
              <a:gd name="connsiteY8" fmla="*/ 60496 h 132524"/>
              <a:gd name="connsiteX9" fmla="*/ 94707 w 268059"/>
              <a:gd name="connsiteY9" fmla="*/ 21206 h 132524"/>
              <a:gd name="connsiteX0" fmla="*/ 94707 w 286824"/>
              <a:gd name="connsiteY0" fmla="*/ 21206 h 132524"/>
              <a:gd name="connsiteX1" fmla="*/ 199482 w 286824"/>
              <a:gd name="connsiteY1" fmla="*/ 10491 h 132524"/>
              <a:gd name="connsiteX2" fmla="*/ 286398 w 286824"/>
              <a:gd name="connsiteY2" fmla="*/ 77166 h 132524"/>
              <a:gd name="connsiteX3" fmla="*/ 230439 w 286824"/>
              <a:gd name="connsiteY3" fmla="*/ 65260 h 132524"/>
              <a:gd name="connsiteX4" fmla="*/ 184004 w 286824"/>
              <a:gd name="connsiteY4" fmla="*/ 86691 h 132524"/>
              <a:gd name="connsiteX5" fmla="*/ 128045 w 286824"/>
              <a:gd name="connsiteY5" fmla="*/ 90263 h 132524"/>
              <a:gd name="connsiteX6" fmla="*/ 76848 w 286824"/>
              <a:gd name="connsiteY6" fmla="*/ 102168 h 132524"/>
              <a:gd name="connsiteX7" fmla="*/ 1839 w 286824"/>
              <a:gd name="connsiteY7" fmla="*/ 131935 h 132524"/>
              <a:gd name="connsiteX8" fmla="*/ 30414 w 286824"/>
              <a:gd name="connsiteY8" fmla="*/ 60496 h 132524"/>
              <a:gd name="connsiteX9" fmla="*/ 94707 w 286824"/>
              <a:gd name="connsiteY9" fmla="*/ 21206 h 132524"/>
              <a:gd name="connsiteX0" fmla="*/ 94707 w 286530"/>
              <a:gd name="connsiteY0" fmla="*/ 21206 h 132524"/>
              <a:gd name="connsiteX1" fmla="*/ 199482 w 286530"/>
              <a:gd name="connsiteY1" fmla="*/ 10491 h 132524"/>
              <a:gd name="connsiteX2" fmla="*/ 286398 w 286530"/>
              <a:gd name="connsiteY2" fmla="*/ 77166 h 132524"/>
              <a:gd name="connsiteX3" fmla="*/ 230439 w 286530"/>
              <a:gd name="connsiteY3" fmla="*/ 65260 h 132524"/>
              <a:gd name="connsiteX4" fmla="*/ 184004 w 286530"/>
              <a:gd name="connsiteY4" fmla="*/ 86691 h 132524"/>
              <a:gd name="connsiteX5" fmla="*/ 128045 w 286530"/>
              <a:gd name="connsiteY5" fmla="*/ 90263 h 132524"/>
              <a:gd name="connsiteX6" fmla="*/ 76848 w 286530"/>
              <a:gd name="connsiteY6" fmla="*/ 102168 h 132524"/>
              <a:gd name="connsiteX7" fmla="*/ 1839 w 286530"/>
              <a:gd name="connsiteY7" fmla="*/ 131935 h 132524"/>
              <a:gd name="connsiteX8" fmla="*/ 30414 w 286530"/>
              <a:gd name="connsiteY8" fmla="*/ 60496 h 132524"/>
              <a:gd name="connsiteX9" fmla="*/ 94707 w 286530"/>
              <a:gd name="connsiteY9" fmla="*/ 21206 h 132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6530" h="132524">
                <a:moveTo>
                  <a:pt x="94707" y="21206"/>
                </a:moveTo>
                <a:cubicBezTo>
                  <a:pt x="120504" y="-621"/>
                  <a:pt x="165350" y="-7964"/>
                  <a:pt x="199482" y="10491"/>
                </a:cubicBezTo>
                <a:cubicBezTo>
                  <a:pt x="234804" y="5133"/>
                  <a:pt x="289573" y="41845"/>
                  <a:pt x="286398" y="77166"/>
                </a:cubicBezTo>
                <a:cubicBezTo>
                  <a:pt x="283223" y="112487"/>
                  <a:pt x="248497" y="51965"/>
                  <a:pt x="230439" y="65260"/>
                </a:cubicBezTo>
                <a:cubicBezTo>
                  <a:pt x="210000" y="66648"/>
                  <a:pt x="201070" y="82524"/>
                  <a:pt x="184004" y="86691"/>
                </a:cubicBezTo>
                <a:cubicBezTo>
                  <a:pt x="166938" y="90858"/>
                  <a:pt x="149475" y="81532"/>
                  <a:pt x="128045" y="90263"/>
                </a:cubicBezTo>
                <a:cubicBezTo>
                  <a:pt x="110186" y="90659"/>
                  <a:pt x="76848" y="102168"/>
                  <a:pt x="76848" y="102168"/>
                </a:cubicBezTo>
                <a:cubicBezTo>
                  <a:pt x="55814" y="109113"/>
                  <a:pt x="9578" y="136896"/>
                  <a:pt x="1839" y="131935"/>
                </a:cubicBezTo>
                <a:cubicBezTo>
                  <a:pt x="-5900" y="126974"/>
                  <a:pt x="12158" y="82324"/>
                  <a:pt x="30414" y="60496"/>
                </a:cubicBezTo>
                <a:cubicBezTo>
                  <a:pt x="41526" y="44621"/>
                  <a:pt x="67720" y="26365"/>
                  <a:pt x="94707" y="21206"/>
                </a:cubicBezTo>
                <a:close/>
              </a:path>
            </a:pathLst>
          </a:custGeom>
          <a:gradFill flip="none" rotWithShape="1">
            <a:gsLst>
              <a:gs pos="0">
                <a:srgbClr val="D8BEEC"/>
              </a:gs>
              <a:gs pos="50000">
                <a:srgbClr val="AB6ADC"/>
              </a:gs>
              <a:gs pos="100000">
                <a:srgbClr val="D8BEEC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793" name="Freeform 1792">
            <a:extLst>
              <a:ext uri="{FF2B5EF4-FFF2-40B4-BE49-F238E27FC236}">
                <a16:creationId xmlns:a16="http://schemas.microsoft.com/office/drawing/2014/main" id="{DD64F6E5-F51B-8949-A333-01ED540B2E42}"/>
              </a:ext>
            </a:extLst>
          </p:cNvPr>
          <p:cNvSpPr/>
          <p:nvPr/>
        </p:nvSpPr>
        <p:spPr>
          <a:xfrm>
            <a:off x="24096747" y="11397521"/>
            <a:ext cx="851638" cy="194177"/>
          </a:xfrm>
          <a:custGeom>
            <a:avLst/>
            <a:gdLst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61238 w 1010052"/>
              <a:gd name="connsiteY0" fmla="*/ 44301 h 210848"/>
              <a:gd name="connsiteX1" fmla="*/ 67588 w 1010052"/>
              <a:gd name="connsiteY1" fmla="*/ 193526 h 210848"/>
              <a:gd name="connsiteX2" fmla="*/ 918488 w 1010052"/>
              <a:gd name="connsiteY2" fmla="*/ 187176 h 210848"/>
              <a:gd name="connsiteX3" fmla="*/ 889913 w 1010052"/>
              <a:gd name="connsiteY3" fmla="*/ 9376 h 210848"/>
              <a:gd name="connsiteX4" fmla="*/ 61238 w 1010052"/>
              <a:gd name="connsiteY4" fmla="*/ 44301 h 210848"/>
              <a:gd name="connsiteX0" fmla="*/ 5769 w 954583"/>
              <a:gd name="connsiteY0" fmla="*/ 44301 h 214702"/>
              <a:gd name="connsiteX1" fmla="*/ 12119 w 954583"/>
              <a:gd name="connsiteY1" fmla="*/ 193526 h 214702"/>
              <a:gd name="connsiteX2" fmla="*/ 863019 w 954583"/>
              <a:gd name="connsiteY2" fmla="*/ 187176 h 214702"/>
              <a:gd name="connsiteX3" fmla="*/ 834444 w 954583"/>
              <a:gd name="connsiteY3" fmla="*/ 9376 h 214702"/>
              <a:gd name="connsiteX4" fmla="*/ 5769 w 954583"/>
              <a:gd name="connsiteY4" fmla="*/ 44301 h 214702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863019"/>
              <a:gd name="connsiteY0" fmla="*/ 34925 h 205326"/>
              <a:gd name="connsiteX1" fmla="*/ 12119 w 863019"/>
              <a:gd name="connsiteY1" fmla="*/ 184150 h 205326"/>
              <a:gd name="connsiteX2" fmla="*/ 863019 w 863019"/>
              <a:gd name="connsiteY2" fmla="*/ 177800 h 205326"/>
              <a:gd name="connsiteX3" fmla="*/ 834444 w 863019"/>
              <a:gd name="connsiteY3" fmla="*/ 0 h 205326"/>
              <a:gd name="connsiteX4" fmla="*/ 5769 w 863019"/>
              <a:gd name="connsiteY4" fmla="*/ 34925 h 205326"/>
              <a:gd name="connsiteX0" fmla="*/ 5769 w 863019"/>
              <a:gd name="connsiteY0" fmla="*/ 34925 h 225008"/>
              <a:gd name="connsiteX1" fmla="*/ 12119 w 863019"/>
              <a:gd name="connsiteY1" fmla="*/ 184150 h 225008"/>
              <a:gd name="connsiteX2" fmla="*/ 863019 w 863019"/>
              <a:gd name="connsiteY2" fmla="*/ 177800 h 225008"/>
              <a:gd name="connsiteX3" fmla="*/ 834444 w 863019"/>
              <a:gd name="connsiteY3" fmla="*/ 0 h 225008"/>
              <a:gd name="connsiteX4" fmla="*/ 5769 w 863019"/>
              <a:gd name="connsiteY4" fmla="*/ 34925 h 225008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3261 w 860511"/>
              <a:gd name="connsiteY0" fmla="*/ 34925 h 228100"/>
              <a:gd name="connsiteX1" fmla="*/ 9611 w 860511"/>
              <a:gd name="connsiteY1" fmla="*/ 184150 h 228100"/>
              <a:gd name="connsiteX2" fmla="*/ 860511 w 860511"/>
              <a:gd name="connsiteY2" fmla="*/ 177800 h 228100"/>
              <a:gd name="connsiteX3" fmla="*/ 831936 w 860511"/>
              <a:gd name="connsiteY3" fmla="*/ 0 h 228100"/>
              <a:gd name="connsiteX4" fmla="*/ 3261 w 860511"/>
              <a:gd name="connsiteY4" fmla="*/ 34925 h 228100"/>
              <a:gd name="connsiteX0" fmla="*/ 3261 w 860511"/>
              <a:gd name="connsiteY0" fmla="*/ 34925 h 238327"/>
              <a:gd name="connsiteX1" fmla="*/ 9611 w 860511"/>
              <a:gd name="connsiteY1" fmla="*/ 184150 h 238327"/>
              <a:gd name="connsiteX2" fmla="*/ 860511 w 860511"/>
              <a:gd name="connsiteY2" fmla="*/ 177800 h 238327"/>
              <a:gd name="connsiteX3" fmla="*/ 831936 w 860511"/>
              <a:gd name="connsiteY3" fmla="*/ 0 h 238327"/>
              <a:gd name="connsiteX4" fmla="*/ 3261 w 860511"/>
              <a:gd name="connsiteY4" fmla="*/ 34925 h 238327"/>
              <a:gd name="connsiteX0" fmla="*/ 3261 w 860511"/>
              <a:gd name="connsiteY0" fmla="*/ 34925 h 251930"/>
              <a:gd name="connsiteX1" fmla="*/ 9611 w 860511"/>
              <a:gd name="connsiteY1" fmla="*/ 184150 h 251930"/>
              <a:gd name="connsiteX2" fmla="*/ 860511 w 860511"/>
              <a:gd name="connsiteY2" fmla="*/ 177800 h 251930"/>
              <a:gd name="connsiteX3" fmla="*/ 831936 w 860511"/>
              <a:gd name="connsiteY3" fmla="*/ 0 h 251930"/>
              <a:gd name="connsiteX4" fmla="*/ 3261 w 860511"/>
              <a:gd name="connsiteY4" fmla="*/ 34925 h 251930"/>
              <a:gd name="connsiteX0" fmla="*/ 3261 w 860511"/>
              <a:gd name="connsiteY0" fmla="*/ 34925 h 273023"/>
              <a:gd name="connsiteX1" fmla="*/ 9611 w 860511"/>
              <a:gd name="connsiteY1" fmla="*/ 184150 h 273023"/>
              <a:gd name="connsiteX2" fmla="*/ 860511 w 860511"/>
              <a:gd name="connsiteY2" fmla="*/ 177800 h 273023"/>
              <a:gd name="connsiteX3" fmla="*/ 831936 w 860511"/>
              <a:gd name="connsiteY3" fmla="*/ 0 h 273023"/>
              <a:gd name="connsiteX4" fmla="*/ 3261 w 860511"/>
              <a:gd name="connsiteY4" fmla="*/ 34925 h 273023"/>
              <a:gd name="connsiteX0" fmla="*/ 3261 w 860511"/>
              <a:gd name="connsiteY0" fmla="*/ 34925 h 303817"/>
              <a:gd name="connsiteX1" fmla="*/ 9611 w 860511"/>
              <a:gd name="connsiteY1" fmla="*/ 184150 h 303817"/>
              <a:gd name="connsiteX2" fmla="*/ 860511 w 860511"/>
              <a:gd name="connsiteY2" fmla="*/ 177800 h 303817"/>
              <a:gd name="connsiteX3" fmla="*/ 831936 w 860511"/>
              <a:gd name="connsiteY3" fmla="*/ 0 h 303817"/>
              <a:gd name="connsiteX4" fmla="*/ 3261 w 860511"/>
              <a:gd name="connsiteY4" fmla="*/ 34925 h 303817"/>
              <a:gd name="connsiteX0" fmla="*/ 3261 w 860511"/>
              <a:gd name="connsiteY0" fmla="*/ 34925 h 287627"/>
              <a:gd name="connsiteX1" fmla="*/ 9611 w 860511"/>
              <a:gd name="connsiteY1" fmla="*/ 184150 h 287627"/>
              <a:gd name="connsiteX2" fmla="*/ 860511 w 860511"/>
              <a:gd name="connsiteY2" fmla="*/ 177800 h 287627"/>
              <a:gd name="connsiteX3" fmla="*/ 831936 w 860511"/>
              <a:gd name="connsiteY3" fmla="*/ 0 h 287627"/>
              <a:gd name="connsiteX4" fmla="*/ 3261 w 860511"/>
              <a:gd name="connsiteY4" fmla="*/ 34925 h 287627"/>
              <a:gd name="connsiteX0" fmla="*/ 3261 w 860511"/>
              <a:gd name="connsiteY0" fmla="*/ 34925 h 264714"/>
              <a:gd name="connsiteX1" fmla="*/ 9611 w 860511"/>
              <a:gd name="connsiteY1" fmla="*/ 184150 h 264714"/>
              <a:gd name="connsiteX2" fmla="*/ 860511 w 860511"/>
              <a:gd name="connsiteY2" fmla="*/ 177800 h 264714"/>
              <a:gd name="connsiteX3" fmla="*/ 831936 w 860511"/>
              <a:gd name="connsiteY3" fmla="*/ 0 h 264714"/>
              <a:gd name="connsiteX4" fmla="*/ 3261 w 860511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5713"/>
              <a:gd name="connsiteX1" fmla="*/ 667 w 854119"/>
              <a:gd name="connsiteY1" fmla="*/ 170028 h 255713"/>
              <a:gd name="connsiteX2" fmla="*/ 851567 w 854119"/>
              <a:gd name="connsiteY2" fmla="*/ 163678 h 255713"/>
              <a:gd name="connsiteX3" fmla="*/ 830053 w 854119"/>
              <a:gd name="connsiteY3" fmla="*/ 0 h 255713"/>
              <a:gd name="connsiteX4" fmla="*/ 7017 w 854119"/>
              <a:gd name="connsiteY4" fmla="*/ 20803 h 255713"/>
              <a:gd name="connsiteX0" fmla="*/ 7017 w 854119"/>
              <a:gd name="connsiteY0" fmla="*/ 20803 h 248721"/>
              <a:gd name="connsiteX1" fmla="*/ 667 w 854119"/>
              <a:gd name="connsiteY1" fmla="*/ 170028 h 248721"/>
              <a:gd name="connsiteX2" fmla="*/ 851567 w 854119"/>
              <a:gd name="connsiteY2" fmla="*/ 163678 h 248721"/>
              <a:gd name="connsiteX3" fmla="*/ 830053 w 854119"/>
              <a:gd name="connsiteY3" fmla="*/ 0 h 248721"/>
              <a:gd name="connsiteX4" fmla="*/ 7017 w 854119"/>
              <a:gd name="connsiteY4" fmla="*/ 20803 h 248721"/>
              <a:gd name="connsiteX0" fmla="*/ 7017 w 854119"/>
              <a:gd name="connsiteY0" fmla="*/ 20803 h 243189"/>
              <a:gd name="connsiteX1" fmla="*/ 667 w 854119"/>
              <a:gd name="connsiteY1" fmla="*/ 170028 h 243189"/>
              <a:gd name="connsiteX2" fmla="*/ 851567 w 854119"/>
              <a:gd name="connsiteY2" fmla="*/ 163678 h 243189"/>
              <a:gd name="connsiteX3" fmla="*/ 830053 w 854119"/>
              <a:gd name="connsiteY3" fmla="*/ 0 h 243189"/>
              <a:gd name="connsiteX4" fmla="*/ 7017 w 854119"/>
              <a:gd name="connsiteY4" fmla="*/ 20803 h 243189"/>
              <a:gd name="connsiteX0" fmla="*/ 7017 w 849000"/>
              <a:gd name="connsiteY0" fmla="*/ 20803 h 243189"/>
              <a:gd name="connsiteX1" fmla="*/ 667 w 849000"/>
              <a:gd name="connsiteY1" fmla="*/ 170028 h 243189"/>
              <a:gd name="connsiteX2" fmla="*/ 839210 w 849000"/>
              <a:gd name="connsiteY2" fmla="*/ 163678 h 243189"/>
              <a:gd name="connsiteX3" fmla="*/ 830053 w 849000"/>
              <a:gd name="connsiteY3" fmla="*/ 0 h 243189"/>
              <a:gd name="connsiteX4" fmla="*/ 7017 w 849000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6704"/>
              <a:gd name="connsiteY0" fmla="*/ 8446 h 230832"/>
              <a:gd name="connsiteX1" fmla="*/ 667 w 846704"/>
              <a:gd name="connsiteY1" fmla="*/ 157671 h 230832"/>
              <a:gd name="connsiteX2" fmla="*/ 839210 w 846704"/>
              <a:gd name="connsiteY2" fmla="*/ 151321 h 230832"/>
              <a:gd name="connsiteX3" fmla="*/ 833584 w 846704"/>
              <a:gd name="connsiteY3" fmla="*/ 0 h 230832"/>
              <a:gd name="connsiteX4" fmla="*/ 7017 w 846704"/>
              <a:gd name="connsiteY4" fmla="*/ 8446 h 230832"/>
              <a:gd name="connsiteX0" fmla="*/ 7017 w 843776"/>
              <a:gd name="connsiteY0" fmla="*/ 8446 h 230832"/>
              <a:gd name="connsiteX1" fmla="*/ 667 w 843776"/>
              <a:gd name="connsiteY1" fmla="*/ 157671 h 230832"/>
              <a:gd name="connsiteX2" fmla="*/ 839210 w 843776"/>
              <a:gd name="connsiteY2" fmla="*/ 151321 h 230832"/>
              <a:gd name="connsiteX3" fmla="*/ 833584 w 843776"/>
              <a:gd name="connsiteY3" fmla="*/ 0 h 230832"/>
              <a:gd name="connsiteX4" fmla="*/ 7017 w 843776"/>
              <a:gd name="connsiteY4" fmla="*/ 8446 h 230832"/>
              <a:gd name="connsiteX0" fmla="*/ 5338 w 845627"/>
              <a:gd name="connsiteY0" fmla="*/ 18938 h 230832"/>
              <a:gd name="connsiteX1" fmla="*/ 2518 w 845627"/>
              <a:gd name="connsiteY1" fmla="*/ 157671 h 230832"/>
              <a:gd name="connsiteX2" fmla="*/ 841061 w 845627"/>
              <a:gd name="connsiteY2" fmla="*/ 151321 h 230832"/>
              <a:gd name="connsiteX3" fmla="*/ 835435 w 845627"/>
              <a:gd name="connsiteY3" fmla="*/ 0 h 230832"/>
              <a:gd name="connsiteX4" fmla="*/ 5338 w 845627"/>
              <a:gd name="connsiteY4" fmla="*/ 18938 h 230832"/>
              <a:gd name="connsiteX0" fmla="*/ 3905 w 849490"/>
              <a:gd name="connsiteY0" fmla="*/ 12644 h 230832"/>
              <a:gd name="connsiteX1" fmla="*/ 6381 w 849490"/>
              <a:gd name="connsiteY1" fmla="*/ 157671 h 230832"/>
              <a:gd name="connsiteX2" fmla="*/ 844924 w 849490"/>
              <a:gd name="connsiteY2" fmla="*/ 151321 h 230832"/>
              <a:gd name="connsiteX3" fmla="*/ 839298 w 849490"/>
              <a:gd name="connsiteY3" fmla="*/ 0 h 230832"/>
              <a:gd name="connsiteX4" fmla="*/ 3905 w 849490"/>
              <a:gd name="connsiteY4" fmla="*/ 12644 h 230832"/>
              <a:gd name="connsiteX0" fmla="*/ 3905 w 851638"/>
              <a:gd name="connsiteY0" fmla="*/ 12644 h 230832"/>
              <a:gd name="connsiteX1" fmla="*/ 6381 w 851638"/>
              <a:gd name="connsiteY1" fmla="*/ 157671 h 230832"/>
              <a:gd name="connsiteX2" fmla="*/ 844924 w 851638"/>
              <a:gd name="connsiteY2" fmla="*/ 151321 h 230832"/>
              <a:gd name="connsiteX3" fmla="*/ 842828 w 851638"/>
              <a:gd name="connsiteY3" fmla="*/ 0 h 230832"/>
              <a:gd name="connsiteX4" fmla="*/ 3905 w 851638"/>
              <a:gd name="connsiteY4" fmla="*/ 12644 h 230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638" h="230832">
                <a:moveTo>
                  <a:pt x="3905" y="12644"/>
                </a:moveTo>
                <a:cubicBezTo>
                  <a:pt x="-6149" y="90961"/>
                  <a:pt x="6381" y="111634"/>
                  <a:pt x="6381" y="157671"/>
                </a:cubicBezTo>
                <a:cubicBezTo>
                  <a:pt x="278021" y="259436"/>
                  <a:pt x="586877" y="252917"/>
                  <a:pt x="844924" y="151321"/>
                </a:cubicBezTo>
                <a:cubicBezTo>
                  <a:pt x="847574" y="99826"/>
                  <a:pt x="859745" y="73894"/>
                  <a:pt x="842828" y="0"/>
                </a:cubicBezTo>
                <a:cubicBezTo>
                  <a:pt x="591598" y="117306"/>
                  <a:pt x="274725" y="125917"/>
                  <a:pt x="3905" y="12644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794" name="Freeform 1793">
            <a:extLst>
              <a:ext uri="{FF2B5EF4-FFF2-40B4-BE49-F238E27FC236}">
                <a16:creationId xmlns:a16="http://schemas.microsoft.com/office/drawing/2014/main" id="{B58ED113-A70F-DB4D-968B-4AF544248D7B}"/>
              </a:ext>
            </a:extLst>
          </p:cNvPr>
          <p:cNvSpPr/>
          <p:nvPr/>
        </p:nvSpPr>
        <p:spPr>
          <a:xfrm>
            <a:off x="24102478" y="11279371"/>
            <a:ext cx="843776" cy="230832"/>
          </a:xfrm>
          <a:custGeom>
            <a:avLst/>
            <a:gdLst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61238 w 1010052"/>
              <a:gd name="connsiteY0" fmla="*/ 44301 h 210848"/>
              <a:gd name="connsiteX1" fmla="*/ 67588 w 1010052"/>
              <a:gd name="connsiteY1" fmla="*/ 193526 h 210848"/>
              <a:gd name="connsiteX2" fmla="*/ 918488 w 1010052"/>
              <a:gd name="connsiteY2" fmla="*/ 187176 h 210848"/>
              <a:gd name="connsiteX3" fmla="*/ 889913 w 1010052"/>
              <a:gd name="connsiteY3" fmla="*/ 9376 h 210848"/>
              <a:gd name="connsiteX4" fmla="*/ 61238 w 1010052"/>
              <a:gd name="connsiteY4" fmla="*/ 44301 h 210848"/>
              <a:gd name="connsiteX0" fmla="*/ 5769 w 954583"/>
              <a:gd name="connsiteY0" fmla="*/ 44301 h 214702"/>
              <a:gd name="connsiteX1" fmla="*/ 12119 w 954583"/>
              <a:gd name="connsiteY1" fmla="*/ 193526 h 214702"/>
              <a:gd name="connsiteX2" fmla="*/ 863019 w 954583"/>
              <a:gd name="connsiteY2" fmla="*/ 187176 h 214702"/>
              <a:gd name="connsiteX3" fmla="*/ 834444 w 954583"/>
              <a:gd name="connsiteY3" fmla="*/ 9376 h 214702"/>
              <a:gd name="connsiteX4" fmla="*/ 5769 w 954583"/>
              <a:gd name="connsiteY4" fmla="*/ 44301 h 214702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863019"/>
              <a:gd name="connsiteY0" fmla="*/ 34925 h 205326"/>
              <a:gd name="connsiteX1" fmla="*/ 12119 w 863019"/>
              <a:gd name="connsiteY1" fmla="*/ 184150 h 205326"/>
              <a:gd name="connsiteX2" fmla="*/ 863019 w 863019"/>
              <a:gd name="connsiteY2" fmla="*/ 177800 h 205326"/>
              <a:gd name="connsiteX3" fmla="*/ 834444 w 863019"/>
              <a:gd name="connsiteY3" fmla="*/ 0 h 205326"/>
              <a:gd name="connsiteX4" fmla="*/ 5769 w 863019"/>
              <a:gd name="connsiteY4" fmla="*/ 34925 h 205326"/>
              <a:gd name="connsiteX0" fmla="*/ 5769 w 863019"/>
              <a:gd name="connsiteY0" fmla="*/ 34925 h 225008"/>
              <a:gd name="connsiteX1" fmla="*/ 12119 w 863019"/>
              <a:gd name="connsiteY1" fmla="*/ 184150 h 225008"/>
              <a:gd name="connsiteX2" fmla="*/ 863019 w 863019"/>
              <a:gd name="connsiteY2" fmla="*/ 177800 h 225008"/>
              <a:gd name="connsiteX3" fmla="*/ 834444 w 863019"/>
              <a:gd name="connsiteY3" fmla="*/ 0 h 225008"/>
              <a:gd name="connsiteX4" fmla="*/ 5769 w 863019"/>
              <a:gd name="connsiteY4" fmla="*/ 34925 h 225008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3261 w 860511"/>
              <a:gd name="connsiteY0" fmla="*/ 34925 h 228100"/>
              <a:gd name="connsiteX1" fmla="*/ 9611 w 860511"/>
              <a:gd name="connsiteY1" fmla="*/ 184150 h 228100"/>
              <a:gd name="connsiteX2" fmla="*/ 860511 w 860511"/>
              <a:gd name="connsiteY2" fmla="*/ 177800 h 228100"/>
              <a:gd name="connsiteX3" fmla="*/ 831936 w 860511"/>
              <a:gd name="connsiteY3" fmla="*/ 0 h 228100"/>
              <a:gd name="connsiteX4" fmla="*/ 3261 w 860511"/>
              <a:gd name="connsiteY4" fmla="*/ 34925 h 228100"/>
              <a:gd name="connsiteX0" fmla="*/ 3261 w 860511"/>
              <a:gd name="connsiteY0" fmla="*/ 34925 h 238327"/>
              <a:gd name="connsiteX1" fmla="*/ 9611 w 860511"/>
              <a:gd name="connsiteY1" fmla="*/ 184150 h 238327"/>
              <a:gd name="connsiteX2" fmla="*/ 860511 w 860511"/>
              <a:gd name="connsiteY2" fmla="*/ 177800 h 238327"/>
              <a:gd name="connsiteX3" fmla="*/ 831936 w 860511"/>
              <a:gd name="connsiteY3" fmla="*/ 0 h 238327"/>
              <a:gd name="connsiteX4" fmla="*/ 3261 w 860511"/>
              <a:gd name="connsiteY4" fmla="*/ 34925 h 238327"/>
              <a:gd name="connsiteX0" fmla="*/ 3261 w 860511"/>
              <a:gd name="connsiteY0" fmla="*/ 34925 h 251930"/>
              <a:gd name="connsiteX1" fmla="*/ 9611 w 860511"/>
              <a:gd name="connsiteY1" fmla="*/ 184150 h 251930"/>
              <a:gd name="connsiteX2" fmla="*/ 860511 w 860511"/>
              <a:gd name="connsiteY2" fmla="*/ 177800 h 251930"/>
              <a:gd name="connsiteX3" fmla="*/ 831936 w 860511"/>
              <a:gd name="connsiteY3" fmla="*/ 0 h 251930"/>
              <a:gd name="connsiteX4" fmla="*/ 3261 w 860511"/>
              <a:gd name="connsiteY4" fmla="*/ 34925 h 251930"/>
              <a:gd name="connsiteX0" fmla="*/ 3261 w 860511"/>
              <a:gd name="connsiteY0" fmla="*/ 34925 h 273023"/>
              <a:gd name="connsiteX1" fmla="*/ 9611 w 860511"/>
              <a:gd name="connsiteY1" fmla="*/ 184150 h 273023"/>
              <a:gd name="connsiteX2" fmla="*/ 860511 w 860511"/>
              <a:gd name="connsiteY2" fmla="*/ 177800 h 273023"/>
              <a:gd name="connsiteX3" fmla="*/ 831936 w 860511"/>
              <a:gd name="connsiteY3" fmla="*/ 0 h 273023"/>
              <a:gd name="connsiteX4" fmla="*/ 3261 w 860511"/>
              <a:gd name="connsiteY4" fmla="*/ 34925 h 273023"/>
              <a:gd name="connsiteX0" fmla="*/ 3261 w 860511"/>
              <a:gd name="connsiteY0" fmla="*/ 34925 h 303817"/>
              <a:gd name="connsiteX1" fmla="*/ 9611 w 860511"/>
              <a:gd name="connsiteY1" fmla="*/ 184150 h 303817"/>
              <a:gd name="connsiteX2" fmla="*/ 860511 w 860511"/>
              <a:gd name="connsiteY2" fmla="*/ 177800 h 303817"/>
              <a:gd name="connsiteX3" fmla="*/ 831936 w 860511"/>
              <a:gd name="connsiteY3" fmla="*/ 0 h 303817"/>
              <a:gd name="connsiteX4" fmla="*/ 3261 w 860511"/>
              <a:gd name="connsiteY4" fmla="*/ 34925 h 303817"/>
              <a:gd name="connsiteX0" fmla="*/ 3261 w 860511"/>
              <a:gd name="connsiteY0" fmla="*/ 34925 h 287627"/>
              <a:gd name="connsiteX1" fmla="*/ 9611 w 860511"/>
              <a:gd name="connsiteY1" fmla="*/ 184150 h 287627"/>
              <a:gd name="connsiteX2" fmla="*/ 860511 w 860511"/>
              <a:gd name="connsiteY2" fmla="*/ 177800 h 287627"/>
              <a:gd name="connsiteX3" fmla="*/ 831936 w 860511"/>
              <a:gd name="connsiteY3" fmla="*/ 0 h 287627"/>
              <a:gd name="connsiteX4" fmla="*/ 3261 w 860511"/>
              <a:gd name="connsiteY4" fmla="*/ 34925 h 287627"/>
              <a:gd name="connsiteX0" fmla="*/ 3261 w 860511"/>
              <a:gd name="connsiteY0" fmla="*/ 34925 h 264714"/>
              <a:gd name="connsiteX1" fmla="*/ 9611 w 860511"/>
              <a:gd name="connsiteY1" fmla="*/ 184150 h 264714"/>
              <a:gd name="connsiteX2" fmla="*/ 860511 w 860511"/>
              <a:gd name="connsiteY2" fmla="*/ 177800 h 264714"/>
              <a:gd name="connsiteX3" fmla="*/ 831936 w 860511"/>
              <a:gd name="connsiteY3" fmla="*/ 0 h 264714"/>
              <a:gd name="connsiteX4" fmla="*/ 3261 w 860511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5713"/>
              <a:gd name="connsiteX1" fmla="*/ 667 w 854119"/>
              <a:gd name="connsiteY1" fmla="*/ 170028 h 255713"/>
              <a:gd name="connsiteX2" fmla="*/ 851567 w 854119"/>
              <a:gd name="connsiteY2" fmla="*/ 163678 h 255713"/>
              <a:gd name="connsiteX3" fmla="*/ 830053 w 854119"/>
              <a:gd name="connsiteY3" fmla="*/ 0 h 255713"/>
              <a:gd name="connsiteX4" fmla="*/ 7017 w 854119"/>
              <a:gd name="connsiteY4" fmla="*/ 20803 h 255713"/>
              <a:gd name="connsiteX0" fmla="*/ 7017 w 854119"/>
              <a:gd name="connsiteY0" fmla="*/ 20803 h 248721"/>
              <a:gd name="connsiteX1" fmla="*/ 667 w 854119"/>
              <a:gd name="connsiteY1" fmla="*/ 170028 h 248721"/>
              <a:gd name="connsiteX2" fmla="*/ 851567 w 854119"/>
              <a:gd name="connsiteY2" fmla="*/ 163678 h 248721"/>
              <a:gd name="connsiteX3" fmla="*/ 830053 w 854119"/>
              <a:gd name="connsiteY3" fmla="*/ 0 h 248721"/>
              <a:gd name="connsiteX4" fmla="*/ 7017 w 854119"/>
              <a:gd name="connsiteY4" fmla="*/ 20803 h 248721"/>
              <a:gd name="connsiteX0" fmla="*/ 7017 w 854119"/>
              <a:gd name="connsiteY0" fmla="*/ 20803 h 243189"/>
              <a:gd name="connsiteX1" fmla="*/ 667 w 854119"/>
              <a:gd name="connsiteY1" fmla="*/ 170028 h 243189"/>
              <a:gd name="connsiteX2" fmla="*/ 851567 w 854119"/>
              <a:gd name="connsiteY2" fmla="*/ 163678 h 243189"/>
              <a:gd name="connsiteX3" fmla="*/ 830053 w 854119"/>
              <a:gd name="connsiteY3" fmla="*/ 0 h 243189"/>
              <a:gd name="connsiteX4" fmla="*/ 7017 w 854119"/>
              <a:gd name="connsiteY4" fmla="*/ 20803 h 243189"/>
              <a:gd name="connsiteX0" fmla="*/ 7017 w 849000"/>
              <a:gd name="connsiteY0" fmla="*/ 20803 h 243189"/>
              <a:gd name="connsiteX1" fmla="*/ 667 w 849000"/>
              <a:gd name="connsiteY1" fmla="*/ 170028 h 243189"/>
              <a:gd name="connsiteX2" fmla="*/ 839210 w 849000"/>
              <a:gd name="connsiteY2" fmla="*/ 163678 h 243189"/>
              <a:gd name="connsiteX3" fmla="*/ 830053 w 849000"/>
              <a:gd name="connsiteY3" fmla="*/ 0 h 243189"/>
              <a:gd name="connsiteX4" fmla="*/ 7017 w 849000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6704"/>
              <a:gd name="connsiteY0" fmla="*/ 8446 h 230832"/>
              <a:gd name="connsiteX1" fmla="*/ 667 w 846704"/>
              <a:gd name="connsiteY1" fmla="*/ 157671 h 230832"/>
              <a:gd name="connsiteX2" fmla="*/ 839210 w 846704"/>
              <a:gd name="connsiteY2" fmla="*/ 151321 h 230832"/>
              <a:gd name="connsiteX3" fmla="*/ 833584 w 846704"/>
              <a:gd name="connsiteY3" fmla="*/ 0 h 230832"/>
              <a:gd name="connsiteX4" fmla="*/ 7017 w 846704"/>
              <a:gd name="connsiteY4" fmla="*/ 8446 h 230832"/>
              <a:gd name="connsiteX0" fmla="*/ 7017 w 843776"/>
              <a:gd name="connsiteY0" fmla="*/ 8446 h 230832"/>
              <a:gd name="connsiteX1" fmla="*/ 667 w 843776"/>
              <a:gd name="connsiteY1" fmla="*/ 157671 h 230832"/>
              <a:gd name="connsiteX2" fmla="*/ 839210 w 843776"/>
              <a:gd name="connsiteY2" fmla="*/ 151321 h 230832"/>
              <a:gd name="connsiteX3" fmla="*/ 833584 w 843776"/>
              <a:gd name="connsiteY3" fmla="*/ 0 h 230832"/>
              <a:gd name="connsiteX4" fmla="*/ 7017 w 843776"/>
              <a:gd name="connsiteY4" fmla="*/ 8446 h 230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3776" h="230832">
                <a:moveTo>
                  <a:pt x="7017" y="8446"/>
                </a:moveTo>
                <a:cubicBezTo>
                  <a:pt x="-3037" y="86763"/>
                  <a:pt x="667" y="111634"/>
                  <a:pt x="667" y="157671"/>
                </a:cubicBezTo>
                <a:cubicBezTo>
                  <a:pt x="272307" y="259436"/>
                  <a:pt x="581163" y="252917"/>
                  <a:pt x="839210" y="151321"/>
                </a:cubicBezTo>
                <a:cubicBezTo>
                  <a:pt x="841860" y="99826"/>
                  <a:pt x="850501" y="73894"/>
                  <a:pt x="833584" y="0"/>
                </a:cubicBezTo>
                <a:cubicBezTo>
                  <a:pt x="582354" y="117306"/>
                  <a:pt x="277837" y="121719"/>
                  <a:pt x="7017" y="8446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75000"/>
                </a:schemeClr>
              </a:gs>
              <a:gs pos="100000">
                <a:schemeClr val="bg1">
                  <a:lumMod val="8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3558" name="Group 3557">
            <a:extLst>
              <a:ext uri="{FF2B5EF4-FFF2-40B4-BE49-F238E27FC236}">
                <a16:creationId xmlns:a16="http://schemas.microsoft.com/office/drawing/2014/main" id="{E53B5A8E-24F3-2346-A7F9-D3BDAFA43B71}"/>
              </a:ext>
            </a:extLst>
          </p:cNvPr>
          <p:cNvGrpSpPr/>
          <p:nvPr/>
        </p:nvGrpSpPr>
        <p:grpSpPr>
          <a:xfrm>
            <a:off x="20532176" y="1645838"/>
            <a:ext cx="8043049" cy="9653579"/>
            <a:chOff x="2044628" y="215265"/>
            <a:chExt cx="1434061" cy="1721216"/>
          </a:xfrm>
        </p:grpSpPr>
        <p:sp>
          <p:nvSpPr>
            <p:cNvPr id="4764" name="Freeform 4763">
              <a:extLst>
                <a:ext uri="{FF2B5EF4-FFF2-40B4-BE49-F238E27FC236}">
                  <a16:creationId xmlns:a16="http://schemas.microsoft.com/office/drawing/2014/main" id="{69630D7F-B0B2-3F46-ADB8-A29DBFB99BCF}"/>
                </a:ext>
              </a:extLst>
            </p:cNvPr>
            <p:cNvSpPr/>
            <p:nvPr/>
          </p:nvSpPr>
          <p:spPr>
            <a:xfrm>
              <a:off x="2044628" y="215265"/>
              <a:ext cx="1434061" cy="1721216"/>
            </a:xfrm>
            <a:custGeom>
              <a:avLst/>
              <a:gdLst>
                <a:gd name="connsiteX0" fmla="*/ 548733 w 1372112"/>
                <a:gd name="connsiteY0" fmla="*/ 1727949 h 1728356"/>
                <a:gd name="connsiteX1" fmla="*/ 482324 w 1372112"/>
                <a:gd name="connsiteY1" fmla="*/ 1445285 h 1728356"/>
                <a:gd name="connsiteX2" fmla="*/ 393779 w 1372112"/>
                <a:gd name="connsiteY2" fmla="*/ 1349929 h 1728356"/>
                <a:gd name="connsiteX3" fmla="*/ 151982 w 1372112"/>
                <a:gd name="connsiteY3" fmla="*/ 1196677 h 1728356"/>
                <a:gd name="connsiteX4" fmla="*/ 128143 w 1372112"/>
                <a:gd name="connsiteY4" fmla="*/ 1082590 h 1728356"/>
                <a:gd name="connsiteX5" fmla="*/ 124737 w 1372112"/>
                <a:gd name="connsiteY5" fmla="*/ 980423 h 1728356"/>
                <a:gd name="connsiteX6" fmla="*/ 104304 w 1372112"/>
                <a:gd name="connsiteY6" fmla="*/ 883364 h 1728356"/>
                <a:gd name="connsiteX7" fmla="*/ 2136 w 1372112"/>
                <a:gd name="connsiteY7" fmla="*/ 815252 h 1728356"/>
                <a:gd name="connsiteX8" fmla="*/ 211580 w 1372112"/>
                <a:gd name="connsiteY8" fmla="*/ 537696 h 1728356"/>
                <a:gd name="connsiteX9" fmla="*/ 189444 w 1372112"/>
                <a:gd name="connsiteY9" fmla="*/ 459368 h 1728356"/>
                <a:gd name="connsiteX10" fmla="*/ 494244 w 1372112"/>
                <a:gd name="connsiteY10" fmla="*/ 40481 h 1728356"/>
                <a:gd name="connsiteX11" fmla="*/ 1223039 w 1372112"/>
                <a:gd name="connsiteY11" fmla="*/ 110295 h 1728356"/>
                <a:gd name="connsiteX12" fmla="*/ 1369479 w 1372112"/>
                <a:gd name="connsiteY12" fmla="*/ 869741 h 1728356"/>
                <a:gd name="connsiteX13" fmla="*/ 1165144 w 1372112"/>
                <a:gd name="connsiteY13" fmla="*/ 1309062 h 1728356"/>
                <a:gd name="connsiteX14" fmla="*/ 1258798 w 1372112"/>
                <a:gd name="connsiteY14" fmla="*/ 1503180 h 1728356"/>
                <a:gd name="connsiteX15" fmla="*/ 548733 w 1372112"/>
                <a:gd name="connsiteY15" fmla="*/ 1727949 h 1728356"/>
                <a:gd name="connsiteX0" fmla="*/ 548733 w 1372112"/>
                <a:gd name="connsiteY0" fmla="*/ 1726989 h 1727396"/>
                <a:gd name="connsiteX1" fmla="*/ 482324 w 1372112"/>
                <a:gd name="connsiteY1" fmla="*/ 1444325 h 1727396"/>
                <a:gd name="connsiteX2" fmla="*/ 393779 w 1372112"/>
                <a:gd name="connsiteY2" fmla="*/ 1348969 h 1727396"/>
                <a:gd name="connsiteX3" fmla="*/ 151982 w 1372112"/>
                <a:gd name="connsiteY3" fmla="*/ 1195717 h 1727396"/>
                <a:gd name="connsiteX4" fmla="*/ 128143 w 1372112"/>
                <a:gd name="connsiteY4" fmla="*/ 1081630 h 1727396"/>
                <a:gd name="connsiteX5" fmla="*/ 124737 w 1372112"/>
                <a:gd name="connsiteY5" fmla="*/ 979463 h 1727396"/>
                <a:gd name="connsiteX6" fmla="*/ 104304 w 1372112"/>
                <a:gd name="connsiteY6" fmla="*/ 882404 h 1727396"/>
                <a:gd name="connsiteX7" fmla="*/ 2136 w 1372112"/>
                <a:gd name="connsiteY7" fmla="*/ 814292 h 1727396"/>
                <a:gd name="connsiteX8" fmla="*/ 211580 w 1372112"/>
                <a:gd name="connsiteY8" fmla="*/ 536736 h 1727396"/>
                <a:gd name="connsiteX9" fmla="*/ 186038 w 1372112"/>
                <a:gd name="connsiteY9" fmla="*/ 444786 h 1727396"/>
                <a:gd name="connsiteX10" fmla="*/ 494244 w 1372112"/>
                <a:gd name="connsiteY10" fmla="*/ 39521 h 1727396"/>
                <a:gd name="connsiteX11" fmla="*/ 1223039 w 1372112"/>
                <a:gd name="connsiteY11" fmla="*/ 109335 h 1727396"/>
                <a:gd name="connsiteX12" fmla="*/ 1369479 w 1372112"/>
                <a:gd name="connsiteY12" fmla="*/ 868781 h 1727396"/>
                <a:gd name="connsiteX13" fmla="*/ 1165144 w 1372112"/>
                <a:gd name="connsiteY13" fmla="*/ 1308102 h 1727396"/>
                <a:gd name="connsiteX14" fmla="*/ 1258798 w 1372112"/>
                <a:gd name="connsiteY14" fmla="*/ 1502220 h 1727396"/>
                <a:gd name="connsiteX15" fmla="*/ 548733 w 1372112"/>
                <a:gd name="connsiteY15" fmla="*/ 1726989 h 1727396"/>
                <a:gd name="connsiteX0" fmla="*/ 548733 w 1372112"/>
                <a:gd name="connsiteY0" fmla="*/ 1726989 h 1727396"/>
                <a:gd name="connsiteX1" fmla="*/ 482324 w 1372112"/>
                <a:gd name="connsiteY1" fmla="*/ 1444325 h 1727396"/>
                <a:gd name="connsiteX2" fmla="*/ 393779 w 1372112"/>
                <a:gd name="connsiteY2" fmla="*/ 1348969 h 1727396"/>
                <a:gd name="connsiteX3" fmla="*/ 151982 w 1372112"/>
                <a:gd name="connsiteY3" fmla="*/ 1195717 h 1727396"/>
                <a:gd name="connsiteX4" fmla="*/ 128143 w 1372112"/>
                <a:gd name="connsiteY4" fmla="*/ 1081630 h 1727396"/>
                <a:gd name="connsiteX5" fmla="*/ 124737 w 1372112"/>
                <a:gd name="connsiteY5" fmla="*/ 979463 h 1727396"/>
                <a:gd name="connsiteX6" fmla="*/ 104304 w 1372112"/>
                <a:gd name="connsiteY6" fmla="*/ 882404 h 1727396"/>
                <a:gd name="connsiteX7" fmla="*/ 2136 w 1372112"/>
                <a:gd name="connsiteY7" fmla="*/ 814292 h 1727396"/>
                <a:gd name="connsiteX8" fmla="*/ 211580 w 1372112"/>
                <a:gd name="connsiteY8" fmla="*/ 536736 h 1727396"/>
                <a:gd name="connsiteX9" fmla="*/ 186038 w 1372112"/>
                <a:gd name="connsiteY9" fmla="*/ 444786 h 1727396"/>
                <a:gd name="connsiteX10" fmla="*/ 494244 w 1372112"/>
                <a:gd name="connsiteY10" fmla="*/ 39521 h 1727396"/>
                <a:gd name="connsiteX11" fmla="*/ 1223039 w 1372112"/>
                <a:gd name="connsiteY11" fmla="*/ 109335 h 1727396"/>
                <a:gd name="connsiteX12" fmla="*/ 1369479 w 1372112"/>
                <a:gd name="connsiteY12" fmla="*/ 868781 h 1727396"/>
                <a:gd name="connsiteX13" fmla="*/ 1165144 w 1372112"/>
                <a:gd name="connsiteY13" fmla="*/ 1308102 h 1727396"/>
                <a:gd name="connsiteX14" fmla="*/ 1258798 w 1372112"/>
                <a:gd name="connsiteY14" fmla="*/ 1502220 h 1727396"/>
                <a:gd name="connsiteX15" fmla="*/ 548733 w 1372112"/>
                <a:gd name="connsiteY15" fmla="*/ 1726989 h 1727396"/>
                <a:gd name="connsiteX0" fmla="*/ 548733 w 1371947"/>
                <a:gd name="connsiteY0" fmla="*/ 1720351 h 1720758"/>
                <a:gd name="connsiteX1" fmla="*/ 482324 w 1371947"/>
                <a:gd name="connsiteY1" fmla="*/ 1437687 h 1720758"/>
                <a:gd name="connsiteX2" fmla="*/ 393779 w 1371947"/>
                <a:gd name="connsiteY2" fmla="*/ 1342331 h 1720758"/>
                <a:gd name="connsiteX3" fmla="*/ 151982 w 1371947"/>
                <a:gd name="connsiteY3" fmla="*/ 1189079 h 1720758"/>
                <a:gd name="connsiteX4" fmla="*/ 128143 w 1371947"/>
                <a:gd name="connsiteY4" fmla="*/ 1074992 h 1720758"/>
                <a:gd name="connsiteX5" fmla="*/ 124737 w 1371947"/>
                <a:gd name="connsiteY5" fmla="*/ 972825 h 1720758"/>
                <a:gd name="connsiteX6" fmla="*/ 104304 w 1371947"/>
                <a:gd name="connsiteY6" fmla="*/ 875766 h 1720758"/>
                <a:gd name="connsiteX7" fmla="*/ 2136 w 1371947"/>
                <a:gd name="connsiteY7" fmla="*/ 807654 h 1720758"/>
                <a:gd name="connsiteX8" fmla="*/ 211580 w 1371947"/>
                <a:gd name="connsiteY8" fmla="*/ 530098 h 1720758"/>
                <a:gd name="connsiteX9" fmla="*/ 186038 w 1371947"/>
                <a:gd name="connsiteY9" fmla="*/ 438148 h 1720758"/>
                <a:gd name="connsiteX10" fmla="*/ 509569 w 1371947"/>
                <a:gd name="connsiteY10" fmla="*/ 43100 h 1720758"/>
                <a:gd name="connsiteX11" fmla="*/ 1223039 w 1371947"/>
                <a:gd name="connsiteY11" fmla="*/ 102697 h 1720758"/>
                <a:gd name="connsiteX12" fmla="*/ 1369479 w 1371947"/>
                <a:gd name="connsiteY12" fmla="*/ 862143 h 1720758"/>
                <a:gd name="connsiteX13" fmla="*/ 1165144 w 1371947"/>
                <a:gd name="connsiteY13" fmla="*/ 1301464 h 1720758"/>
                <a:gd name="connsiteX14" fmla="*/ 1258798 w 1371947"/>
                <a:gd name="connsiteY14" fmla="*/ 1495582 h 1720758"/>
                <a:gd name="connsiteX15" fmla="*/ 548733 w 1371947"/>
                <a:gd name="connsiteY15" fmla="*/ 1720351 h 1720758"/>
                <a:gd name="connsiteX0" fmla="*/ 548733 w 1371947"/>
                <a:gd name="connsiteY0" fmla="*/ 1725978 h 1726385"/>
                <a:gd name="connsiteX1" fmla="*/ 482324 w 1371947"/>
                <a:gd name="connsiteY1" fmla="*/ 1443314 h 1726385"/>
                <a:gd name="connsiteX2" fmla="*/ 393779 w 1371947"/>
                <a:gd name="connsiteY2" fmla="*/ 1347958 h 1726385"/>
                <a:gd name="connsiteX3" fmla="*/ 151982 w 1371947"/>
                <a:gd name="connsiteY3" fmla="*/ 1194706 h 1726385"/>
                <a:gd name="connsiteX4" fmla="*/ 128143 w 1371947"/>
                <a:gd name="connsiteY4" fmla="*/ 1080619 h 1726385"/>
                <a:gd name="connsiteX5" fmla="*/ 124737 w 1371947"/>
                <a:gd name="connsiteY5" fmla="*/ 978452 h 1726385"/>
                <a:gd name="connsiteX6" fmla="*/ 104304 w 1371947"/>
                <a:gd name="connsiteY6" fmla="*/ 881393 h 1726385"/>
                <a:gd name="connsiteX7" fmla="*/ 2136 w 1371947"/>
                <a:gd name="connsiteY7" fmla="*/ 813281 h 1726385"/>
                <a:gd name="connsiteX8" fmla="*/ 211580 w 1371947"/>
                <a:gd name="connsiteY8" fmla="*/ 535725 h 1726385"/>
                <a:gd name="connsiteX9" fmla="*/ 186038 w 1371947"/>
                <a:gd name="connsiteY9" fmla="*/ 443775 h 1726385"/>
                <a:gd name="connsiteX10" fmla="*/ 509569 w 1371947"/>
                <a:gd name="connsiteY10" fmla="*/ 48727 h 1726385"/>
                <a:gd name="connsiteX11" fmla="*/ 1223039 w 1371947"/>
                <a:gd name="connsiteY11" fmla="*/ 108324 h 1726385"/>
                <a:gd name="connsiteX12" fmla="*/ 1369479 w 1371947"/>
                <a:gd name="connsiteY12" fmla="*/ 867770 h 1726385"/>
                <a:gd name="connsiteX13" fmla="*/ 1165144 w 1371947"/>
                <a:gd name="connsiteY13" fmla="*/ 1307091 h 1726385"/>
                <a:gd name="connsiteX14" fmla="*/ 1258798 w 1371947"/>
                <a:gd name="connsiteY14" fmla="*/ 1501209 h 1726385"/>
                <a:gd name="connsiteX15" fmla="*/ 548733 w 1371947"/>
                <a:gd name="connsiteY15" fmla="*/ 1725978 h 1726385"/>
                <a:gd name="connsiteX0" fmla="*/ 548733 w 1380564"/>
                <a:gd name="connsiteY0" fmla="*/ 1714634 h 1715041"/>
                <a:gd name="connsiteX1" fmla="*/ 482324 w 1380564"/>
                <a:gd name="connsiteY1" fmla="*/ 1431970 h 1715041"/>
                <a:gd name="connsiteX2" fmla="*/ 393779 w 1380564"/>
                <a:gd name="connsiteY2" fmla="*/ 1336614 h 1715041"/>
                <a:gd name="connsiteX3" fmla="*/ 151982 w 1380564"/>
                <a:gd name="connsiteY3" fmla="*/ 1183362 h 1715041"/>
                <a:gd name="connsiteX4" fmla="*/ 128143 w 1380564"/>
                <a:gd name="connsiteY4" fmla="*/ 1069275 h 1715041"/>
                <a:gd name="connsiteX5" fmla="*/ 124737 w 1380564"/>
                <a:gd name="connsiteY5" fmla="*/ 967108 h 1715041"/>
                <a:gd name="connsiteX6" fmla="*/ 104304 w 1380564"/>
                <a:gd name="connsiteY6" fmla="*/ 870049 h 1715041"/>
                <a:gd name="connsiteX7" fmla="*/ 2136 w 1380564"/>
                <a:gd name="connsiteY7" fmla="*/ 801937 h 1715041"/>
                <a:gd name="connsiteX8" fmla="*/ 211580 w 1380564"/>
                <a:gd name="connsiteY8" fmla="*/ 524381 h 1715041"/>
                <a:gd name="connsiteX9" fmla="*/ 186038 w 1380564"/>
                <a:gd name="connsiteY9" fmla="*/ 432431 h 1715041"/>
                <a:gd name="connsiteX10" fmla="*/ 509569 w 1380564"/>
                <a:gd name="connsiteY10" fmla="*/ 37383 h 1715041"/>
                <a:gd name="connsiteX11" fmla="*/ 1223039 w 1380564"/>
                <a:gd name="connsiteY11" fmla="*/ 96980 h 1715041"/>
                <a:gd name="connsiteX12" fmla="*/ 1369479 w 1380564"/>
                <a:gd name="connsiteY12" fmla="*/ 856426 h 1715041"/>
                <a:gd name="connsiteX13" fmla="*/ 1165144 w 1380564"/>
                <a:gd name="connsiteY13" fmla="*/ 1295747 h 1715041"/>
                <a:gd name="connsiteX14" fmla="*/ 1258798 w 1380564"/>
                <a:gd name="connsiteY14" fmla="*/ 1489865 h 1715041"/>
                <a:gd name="connsiteX15" fmla="*/ 548733 w 1380564"/>
                <a:gd name="connsiteY15" fmla="*/ 1714634 h 1715041"/>
                <a:gd name="connsiteX0" fmla="*/ 548733 w 1372055"/>
                <a:gd name="connsiteY0" fmla="*/ 1712935 h 1713342"/>
                <a:gd name="connsiteX1" fmla="*/ 482324 w 1372055"/>
                <a:gd name="connsiteY1" fmla="*/ 1430271 h 1713342"/>
                <a:gd name="connsiteX2" fmla="*/ 393779 w 1372055"/>
                <a:gd name="connsiteY2" fmla="*/ 1334915 h 1713342"/>
                <a:gd name="connsiteX3" fmla="*/ 151982 w 1372055"/>
                <a:gd name="connsiteY3" fmla="*/ 1181663 h 1713342"/>
                <a:gd name="connsiteX4" fmla="*/ 128143 w 1372055"/>
                <a:gd name="connsiteY4" fmla="*/ 1067576 h 1713342"/>
                <a:gd name="connsiteX5" fmla="*/ 124737 w 1372055"/>
                <a:gd name="connsiteY5" fmla="*/ 965409 h 1713342"/>
                <a:gd name="connsiteX6" fmla="*/ 104304 w 1372055"/>
                <a:gd name="connsiteY6" fmla="*/ 868350 h 1713342"/>
                <a:gd name="connsiteX7" fmla="*/ 2136 w 1372055"/>
                <a:gd name="connsiteY7" fmla="*/ 800238 h 1713342"/>
                <a:gd name="connsiteX8" fmla="*/ 211580 w 1372055"/>
                <a:gd name="connsiteY8" fmla="*/ 522682 h 1713342"/>
                <a:gd name="connsiteX9" fmla="*/ 186038 w 1372055"/>
                <a:gd name="connsiteY9" fmla="*/ 430732 h 1713342"/>
                <a:gd name="connsiteX10" fmla="*/ 509569 w 1372055"/>
                <a:gd name="connsiteY10" fmla="*/ 35684 h 1713342"/>
                <a:gd name="connsiteX11" fmla="*/ 1223039 w 1372055"/>
                <a:gd name="connsiteY11" fmla="*/ 95281 h 1713342"/>
                <a:gd name="connsiteX12" fmla="*/ 1369479 w 1372055"/>
                <a:gd name="connsiteY12" fmla="*/ 854727 h 1713342"/>
                <a:gd name="connsiteX13" fmla="*/ 1165144 w 1372055"/>
                <a:gd name="connsiteY13" fmla="*/ 1294048 h 1713342"/>
                <a:gd name="connsiteX14" fmla="*/ 1258798 w 1372055"/>
                <a:gd name="connsiteY14" fmla="*/ 1488166 h 1713342"/>
                <a:gd name="connsiteX15" fmla="*/ 548733 w 1372055"/>
                <a:gd name="connsiteY15" fmla="*/ 1712935 h 1713342"/>
                <a:gd name="connsiteX0" fmla="*/ 548733 w 1382248"/>
                <a:gd name="connsiteY0" fmla="*/ 1725434 h 1725841"/>
                <a:gd name="connsiteX1" fmla="*/ 482324 w 1382248"/>
                <a:gd name="connsiteY1" fmla="*/ 1442770 h 1725841"/>
                <a:gd name="connsiteX2" fmla="*/ 393779 w 1382248"/>
                <a:gd name="connsiteY2" fmla="*/ 1347414 h 1725841"/>
                <a:gd name="connsiteX3" fmla="*/ 151982 w 1382248"/>
                <a:gd name="connsiteY3" fmla="*/ 1194162 h 1725841"/>
                <a:gd name="connsiteX4" fmla="*/ 128143 w 1382248"/>
                <a:gd name="connsiteY4" fmla="*/ 1080075 h 1725841"/>
                <a:gd name="connsiteX5" fmla="*/ 124737 w 1382248"/>
                <a:gd name="connsiteY5" fmla="*/ 977908 h 1725841"/>
                <a:gd name="connsiteX6" fmla="*/ 104304 w 1382248"/>
                <a:gd name="connsiteY6" fmla="*/ 880849 h 1725841"/>
                <a:gd name="connsiteX7" fmla="*/ 2136 w 1382248"/>
                <a:gd name="connsiteY7" fmla="*/ 812737 h 1725841"/>
                <a:gd name="connsiteX8" fmla="*/ 211580 w 1382248"/>
                <a:gd name="connsiteY8" fmla="*/ 535181 h 1725841"/>
                <a:gd name="connsiteX9" fmla="*/ 186038 w 1382248"/>
                <a:gd name="connsiteY9" fmla="*/ 443231 h 1725841"/>
                <a:gd name="connsiteX10" fmla="*/ 509569 w 1382248"/>
                <a:gd name="connsiteY10" fmla="*/ 48183 h 1725841"/>
                <a:gd name="connsiteX11" fmla="*/ 1223039 w 1382248"/>
                <a:gd name="connsiteY11" fmla="*/ 107780 h 1725841"/>
                <a:gd name="connsiteX12" fmla="*/ 1369479 w 1382248"/>
                <a:gd name="connsiteY12" fmla="*/ 867226 h 1725841"/>
                <a:gd name="connsiteX13" fmla="*/ 1165144 w 1382248"/>
                <a:gd name="connsiteY13" fmla="*/ 1306547 h 1725841"/>
                <a:gd name="connsiteX14" fmla="*/ 1258798 w 1382248"/>
                <a:gd name="connsiteY14" fmla="*/ 1500665 h 1725841"/>
                <a:gd name="connsiteX15" fmla="*/ 548733 w 1382248"/>
                <a:gd name="connsiteY15" fmla="*/ 1725434 h 1725841"/>
                <a:gd name="connsiteX0" fmla="*/ 548733 w 1432813"/>
                <a:gd name="connsiteY0" fmla="*/ 1725434 h 1725841"/>
                <a:gd name="connsiteX1" fmla="*/ 482324 w 1432813"/>
                <a:gd name="connsiteY1" fmla="*/ 1442770 h 1725841"/>
                <a:gd name="connsiteX2" fmla="*/ 393779 w 1432813"/>
                <a:gd name="connsiteY2" fmla="*/ 1347414 h 1725841"/>
                <a:gd name="connsiteX3" fmla="*/ 151982 w 1432813"/>
                <a:gd name="connsiteY3" fmla="*/ 1194162 h 1725841"/>
                <a:gd name="connsiteX4" fmla="*/ 128143 w 1432813"/>
                <a:gd name="connsiteY4" fmla="*/ 1080075 h 1725841"/>
                <a:gd name="connsiteX5" fmla="*/ 124737 w 1432813"/>
                <a:gd name="connsiteY5" fmla="*/ 977908 h 1725841"/>
                <a:gd name="connsiteX6" fmla="*/ 104304 w 1432813"/>
                <a:gd name="connsiteY6" fmla="*/ 880849 h 1725841"/>
                <a:gd name="connsiteX7" fmla="*/ 2136 w 1432813"/>
                <a:gd name="connsiteY7" fmla="*/ 812737 h 1725841"/>
                <a:gd name="connsiteX8" fmla="*/ 211580 w 1432813"/>
                <a:gd name="connsiteY8" fmla="*/ 535181 h 1725841"/>
                <a:gd name="connsiteX9" fmla="*/ 186038 w 1432813"/>
                <a:gd name="connsiteY9" fmla="*/ 443231 h 1725841"/>
                <a:gd name="connsiteX10" fmla="*/ 509569 w 1432813"/>
                <a:gd name="connsiteY10" fmla="*/ 48183 h 1725841"/>
                <a:gd name="connsiteX11" fmla="*/ 1223039 w 1432813"/>
                <a:gd name="connsiteY11" fmla="*/ 107780 h 1725841"/>
                <a:gd name="connsiteX12" fmla="*/ 1369479 w 1432813"/>
                <a:gd name="connsiteY12" fmla="*/ 867226 h 1725841"/>
                <a:gd name="connsiteX13" fmla="*/ 1165144 w 1432813"/>
                <a:gd name="connsiteY13" fmla="*/ 1306547 h 1725841"/>
                <a:gd name="connsiteX14" fmla="*/ 1258798 w 1432813"/>
                <a:gd name="connsiteY14" fmla="*/ 1500665 h 1725841"/>
                <a:gd name="connsiteX15" fmla="*/ 548733 w 1432813"/>
                <a:gd name="connsiteY15" fmla="*/ 1725434 h 1725841"/>
                <a:gd name="connsiteX0" fmla="*/ 548733 w 1432813"/>
                <a:gd name="connsiteY0" fmla="*/ 1725434 h 1725841"/>
                <a:gd name="connsiteX1" fmla="*/ 482324 w 1432813"/>
                <a:gd name="connsiteY1" fmla="*/ 1442770 h 1725841"/>
                <a:gd name="connsiteX2" fmla="*/ 393779 w 1432813"/>
                <a:gd name="connsiteY2" fmla="*/ 1347414 h 1725841"/>
                <a:gd name="connsiteX3" fmla="*/ 151982 w 1432813"/>
                <a:gd name="connsiteY3" fmla="*/ 1194162 h 1725841"/>
                <a:gd name="connsiteX4" fmla="*/ 128143 w 1432813"/>
                <a:gd name="connsiteY4" fmla="*/ 1080075 h 1725841"/>
                <a:gd name="connsiteX5" fmla="*/ 124737 w 1432813"/>
                <a:gd name="connsiteY5" fmla="*/ 977908 h 1725841"/>
                <a:gd name="connsiteX6" fmla="*/ 104304 w 1432813"/>
                <a:gd name="connsiteY6" fmla="*/ 880849 h 1725841"/>
                <a:gd name="connsiteX7" fmla="*/ 2136 w 1432813"/>
                <a:gd name="connsiteY7" fmla="*/ 812737 h 1725841"/>
                <a:gd name="connsiteX8" fmla="*/ 211580 w 1432813"/>
                <a:gd name="connsiteY8" fmla="*/ 535181 h 1725841"/>
                <a:gd name="connsiteX9" fmla="*/ 186038 w 1432813"/>
                <a:gd name="connsiteY9" fmla="*/ 443231 h 1725841"/>
                <a:gd name="connsiteX10" fmla="*/ 509569 w 1432813"/>
                <a:gd name="connsiteY10" fmla="*/ 48183 h 1725841"/>
                <a:gd name="connsiteX11" fmla="*/ 1223039 w 1432813"/>
                <a:gd name="connsiteY11" fmla="*/ 107780 h 1725841"/>
                <a:gd name="connsiteX12" fmla="*/ 1369479 w 1432813"/>
                <a:gd name="connsiteY12" fmla="*/ 867226 h 1725841"/>
                <a:gd name="connsiteX13" fmla="*/ 1165144 w 1432813"/>
                <a:gd name="connsiteY13" fmla="*/ 1306547 h 1725841"/>
                <a:gd name="connsiteX14" fmla="*/ 1258798 w 1432813"/>
                <a:gd name="connsiteY14" fmla="*/ 1500665 h 1725841"/>
                <a:gd name="connsiteX15" fmla="*/ 548733 w 1432813"/>
                <a:gd name="connsiteY15" fmla="*/ 1725434 h 1725841"/>
                <a:gd name="connsiteX0" fmla="*/ 548733 w 1454742"/>
                <a:gd name="connsiteY0" fmla="*/ 1725434 h 1725841"/>
                <a:gd name="connsiteX1" fmla="*/ 482324 w 1454742"/>
                <a:gd name="connsiteY1" fmla="*/ 1442770 h 1725841"/>
                <a:gd name="connsiteX2" fmla="*/ 393779 w 1454742"/>
                <a:gd name="connsiteY2" fmla="*/ 1347414 h 1725841"/>
                <a:gd name="connsiteX3" fmla="*/ 151982 w 1454742"/>
                <a:gd name="connsiteY3" fmla="*/ 1194162 h 1725841"/>
                <a:gd name="connsiteX4" fmla="*/ 128143 w 1454742"/>
                <a:gd name="connsiteY4" fmla="*/ 1080075 h 1725841"/>
                <a:gd name="connsiteX5" fmla="*/ 124737 w 1454742"/>
                <a:gd name="connsiteY5" fmla="*/ 977908 h 1725841"/>
                <a:gd name="connsiteX6" fmla="*/ 104304 w 1454742"/>
                <a:gd name="connsiteY6" fmla="*/ 880849 h 1725841"/>
                <a:gd name="connsiteX7" fmla="*/ 2136 w 1454742"/>
                <a:gd name="connsiteY7" fmla="*/ 812737 h 1725841"/>
                <a:gd name="connsiteX8" fmla="*/ 211580 w 1454742"/>
                <a:gd name="connsiteY8" fmla="*/ 535181 h 1725841"/>
                <a:gd name="connsiteX9" fmla="*/ 186038 w 1454742"/>
                <a:gd name="connsiteY9" fmla="*/ 443231 h 1725841"/>
                <a:gd name="connsiteX10" fmla="*/ 509569 w 1454742"/>
                <a:gd name="connsiteY10" fmla="*/ 48183 h 1725841"/>
                <a:gd name="connsiteX11" fmla="*/ 1223039 w 1454742"/>
                <a:gd name="connsiteY11" fmla="*/ 107780 h 1725841"/>
                <a:gd name="connsiteX12" fmla="*/ 1369479 w 1454742"/>
                <a:gd name="connsiteY12" fmla="*/ 867226 h 1725841"/>
                <a:gd name="connsiteX13" fmla="*/ 1165144 w 1454742"/>
                <a:gd name="connsiteY13" fmla="*/ 1306547 h 1725841"/>
                <a:gd name="connsiteX14" fmla="*/ 1258798 w 1454742"/>
                <a:gd name="connsiteY14" fmla="*/ 1500665 h 1725841"/>
                <a:gd name="connsiteX15" fmla="*/ 548733 w 1454742"/>
                <a:gd name="connsiteY15" fmla="*/ 1725434 h 1725841"/>
                <a:gd name="connsiteX0" fmla="*/ 548733 w 1425253"/>
                <a:gd name="connsiteY0" fmla="*/ 1725434 h 1725841"/>
                <a:gd name="connsiteX1" fmla="*/ 482324 w 1425253"/>
                <a:gd name="connsiteY1" fmla="*/ 1442770 h 1725841"/>
                <a:gd name="connsiteX2" fmla="*/ 393779 w 1425253"/>
                <a:gd name="connsiteY2" fmla="*/ 1347414 h 1725841"/>
                <a:gd name="connsiteX3" fmla="*/ 151982 w 1425253"/>
                <a:gd name="connsiteY3" fmla="*/ 1194162 h 1725841"/>
                <a:gd name="connsiteX4" fmla="*/ 128143 w 1425253"/>
                <a:gd name="connsiteY4" fmla="*/ 1080075 h 1725841"/>
                <a:gd name="connsiteX5" fmla="*/ 124737 w 1425253"/>
                <a:gd name="connsiteY5" fmla="*/ 977908 h 1725841"/>
                <a:gd name="connsiteX6" fmla="*/ 104304 w 1425253"/>
                <a:gd name="connsiteY6" fmla="*/ 880849 h 1725841"/>
                <a:gd name="connsiteX7" fmla="*/ 2136 w 1425253"/>
                <a:gd name="connsiteY7" fmla="*/ 812737 h 1725841"/>
                <a:gd name="connsiteX8" fmla="*/ 211580 w 1425253"/>
                <a:gd name="connsiteY8" fmla="*/ 535181 h 1725841"/>
                <a:gd name="connsiteX9" fmla="*/ 186038 w 1425253"/>
                <a:gd name="connsiteY9" fmla="*/ 443231 h 1725841"/>
                <a:gd name="connsiteX10" fmla="*/ 509569 w 1425253"/>
                <a:gd name="connsiteY10" fmla="*/ 48183 h 1725841"/>
                <a:gd name="connsiteX11" fmla="*/ 1223039 w 1425253"/>
                <a:gd name="connsiteY11" fmla="*/ 107780 h 1725841"/>
                <a:gd name="connsiteX12" fmla="*/ 1369479 w 1425253"/>
                <a:gd name="connsiteY12" fmla="*/ 867226 h 1725841"/>
                <a:gd name="connsiteX13" fmla="*/ 1165144 w 1425253"/>
                <a:gd name="connsiteY13" fmla="*/ 1306547 h 1725841"/>
                <a:gd name="connsiteX14" fmla="*/ 1258798 w 1425253"/>
                <a:gd name="connsiteY14" fmla="*/ 1500665 h 1725841"/>
                <a:gd name="connsiteX15" fmla="*/ 548733 w 1425253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72330"/>
                <a:gd name="connsiteY0" fmla="*/ 1725978 h 1726385"/>
                <a:gd name="connsiteX1" fmla="*/ 482324 w 1372330"/>
                <a:gd name="connsiteY1" fmla="*/ 1443314 h 1726385"/>
                <a:gd name="connsiteX2" fmla="*/ 393779 w 1372330"/>
                <a:gd name="connsiteY2" fmla="*/ 1347958 h 1726385"/>
                <a:gd name="connsiteX3" fmla="*/ 151982 w 1372330"/>
                <a:gd name="connsiteY3" fmla="*/ 1194706 h 1726385"/>
                <a:gd name="connsiteX4" fmla="*/ 128143 w 1372330"/>
                <a:gd name="connsiteY4" fmla="*/ 1080619 h 1726385"/>
                <a:gd name="connsiteX5" fmla="*/ 124737 w 1372330"/>
                <a:gd name="connsiteY5" fmla="*/ 978452 h 1726385"/>
                <a:gd name="connsiteX6" fmla="*/ 104304 w 1372330"/>
                <a:gd name="connsiteY6" fmla="*/ 881393 h 1726385"/>
                <a:gd name="connsiteX7" fmla="*/ 2136 w 1372330"/>
                <a:gd name="connsiteY7" fmla="*/ 813281 h 1726385"/>
                <a:gd name="connsiteX8" fmla="*/ 211580 w 1372330"/>
                <a:gd name="connsiteY8" fmla="*/ 535725 h 1726385"/>
                <a:gd name="connsiteX9" fmla="*/ 186038 w 1372330"/>
                <a:gd name="connsiteY9" fmla="*/ 443775 h 1726385"/>
                <a:gd name="connsiteX10" fmla="*/ 509569 w 1372330"/>
                <a:gd name="connsiteY10" fmla="*/ 48727 h 1726385"/>
                <a:gd name="connsiteX11" fmla="*/ 1223039 w 1372330"/>
                <a:gd name="connsiteY11" fmla="*/ 108324 h 1726385"/>
                <a:gd name="connsiteX12" fmla="*/ 1369479 w 1372330"/>
                <a:gd name="connsiteY12" fmla="*/ 867770 h 1726385"/>
                <a:gd name="connsiteX13" fmla="*/ 1158333 w 1372330"/>
                <a:gd name="connsiteY13" fmla="*/ 1305388 h 1726385"/>
                <a:gd name="connsiteX14" fmla="*/ 1258798 w 1372330"/>
                <a:gd name="connsiteY14" fmla="*/ 1501209 h 1726385"/>
                <a:gd name="connsiteX15" fmla="*/ 548733 w 1372330"/>
                <a:gd name="connsiteY15" fmla="*/ 1725978 h 1726385"/>
                <a:gd name="connsiteX0" fmla="*/ 548733 w 1438796"/>
                <a:gd name="connsiteY0" fmla="*/ 1725978 h 1726385"/>
                <a:gd name="connsiteX1" fmla="*/ 482324 w 1438796"/>
                <a:gd name="connsiteY1" fmla="*/ 1443314 h 1726385"/>
                <a:gd name="connsiteX2" fmla="*/ 393779 w 1438796"/>
                <a:gd name="connsiteY2" fmla="*/ 1347958 h 1726385"/>
                <a:gd name="connsiteX3" fmla="*/ 151982 w 1438796"/>
                <a:gd name="connsiteY3" fmla="*/ 1194706 h 1726385"/>
                <a:gd name="connsiteX4" fmla="*/ 128143 w 1438796"/>
                <a:gd name="connsiteY4" fmla="*/ 1080619 h 1726385"/>
                <a:gd name="connsiteX5" fmla="*/ 124737 w 1438796"/>
                <a:gd name="connsiteY5" fmla="*/ 978452 h 1726385"/>
                <a:gd name="connsiteX6" fmla="*/ 104304 w 1438796"/>
                <a:gd name="connsiteY6" fmla="*/ 881393 h 1726385"/>
                <a:gd name="connsiteX7" fmla="*/ 2136 w 1438796"/>
                <a:gd name="connsiteY7" fmla="*/ 813281 h 1726385"/>
                <a:gd name="connsiteX8" fmla="*/ 211580 w 1438796"/>
                <a:gd name="connsiteY8" fmla="*/ 535725 h 1726385"/>
                <a:gd name="connsiteX9" fmla="*/ 186038 w 1438796"/>
                <a:gd name="connsiteY9" fmla="*/ 443775 h 1726385"/>
                <a:gd name="connsiteX10" fmla="*/ 509569 w 1438796"/>
                <a:gd name="connsiteY10" fmla="*/ 48727 h 1726385"/>
                <a:gd name="connsiteX11" fmla="*/ 1223039 w 1438796"/>
                <a:gd name="connsiteY11" fmla="*/ 108324 h 1726385"/>
                <a:gd name="connsiteX12" fmla="*/ 1369479 w 1438796"/>
                <a:gd name="connsiteY12" fmla="*/ 867770 h 1726385"/>
                <a:gd name="connsiteX13" fmla="*/ 1158333 w 1438796"/>
                <a:gd name="connsiteY13" fmla="*/ 1305388 h 1726385"/>
                <a:gd name="connsiteX14" fmla="*/ 1258798 w 1438796"/>
                <a:gd name="connsiteY14" fmla="*/ 1501209 h 1726385"/>
                <a:gd name="connsiteX15" fmla="*/ 548733 w 1438796"/>
                <a:gd name="connsiteY15" fmla="*/ 1725978 h 1726385"/>
                <a:gd name="connsiteX0" fmla="*/ 548733 w 1438796"/>
                <a:gd name="connsiteY0" fmla="*/ 1725978 h 1726385"/>
                <a:gd name="connsiteX1" fmla="*/ 482324 w 1438796"/>
                <a:gd name="connsiteY1" fmla="*/ 1443314 h 1726385"/>
                <a:gd name="connsiteX2" fmla="*/ 393779 w 1438796"/>
                <a:gd name="connsiteY2" fmla="*/ 1347958 h 1726385"/>
                <a:gd name="connsiteX3" fmla="*/ 151982 w 1438796"/>
                <a:gd name="connsiteY3" fmla="*/ 1194706 h 1726385"/>
                <a:gd name="connsiteX4" fmla="*/ 128143 w 1438796"/>
                <a:gd name="connsiteY4" fmla="*/ 1080619 h 1726385"/>
                <a:gd name="connsiteX5" fmla="*/ 124737 w 1438796"/>
                <a:gd name="connsiteY5" fmla="*/ 978452 h 1726385"/>
                <a:gd name="connsiteX6" fmla="*/ 104304 w 1438796"/>
                <a:gd name="connsiteY6" fmla="*/ 881393 h 1726385"/>
                <a:gd name="connsiteX7" fmla="*/ 2136 w 1438796"/>
                <a:gd name="connsiteY7" fmla="*/ 813281 h 1726385"/>
                <a:gd name="connsiteX8" fmla="*/ 211580 w 1438796"/>
                <a:gd name="connsiteY8" fmla="*/ 535725 h 1726385"/>
                <a:gd name="connsiteX9" fmla="*/ 186038 w 1438796"/>
                <a:gd name="connsiteY9" fmla="*/ 443775 h 1726385"/>
                <a:gd name="connsiteX10" fmla="*/ 509569 w 1438796"/>
                <a:gd name="connsiteY10" fmla="*/ 48727 h 1726385"/>
                <a:gd name="connsiteX11" fmla="*/ 1223039 w 1438796"/>
                <a:gd name="connsiteY11" fmla="*/ 108324 h 1726385"/>
                <a:gd name="connsiteX12" fmla="*/ 1369479 w 1438796"/>
                <a:gd name="connsiteY12" fmla="*/ 867770 h 1726385"/>
                <a:gd name="connsiteX13" fmla="*/ 1158333 w 1438796"/>
                <a:gd name="connsiteY13" fmla="*/ 1305388 h 1726385"/>
                <a:gd name="connsiteX14" fmla="*/ 1258798 w 1438796"/>
                <a:gd name="connsiteY14" fmla="*/ 1501209 h 1726385"/>
                <a:gd name="connsiteX15" fmla="*/ 548733 w 1438796"/>
                <a:gd name="connsiteY15" fmla="*/ 1725978 h 1726385"/>
                <a:gd name="connsiteX0" fmla="*/ 548733 w 1429073"/>
                <a:gd name="connsiteY0" fmla="*/ 1725978 h 1726385"/>
                <a:gd name="connsiteX1" fmla="*/ 482324 w 1429073"/>
                <a:gd name="connsiteY1" fmla="*/ 1443314 h 1726385"/>
                <a:gd name="connsiteX2" fmla="*/ 393779 w 1429073"/>
                <a:gd name="connsiteY2" fmla="*/ 1347958 h 1726385"/>
                <a:gd name="connsiteX3" fmla="*/ 151982 w 1429073"/>
                <a:gd name="connsiteY3" fmla="*/ 1194706 h 1726385"/>
                <a:gd name="connsiteX4" fmla="*/ 128143 w 1429073"/>
                <a:gd name="connsiteY4" fmla="*/ 1080619 h 1726385"/>
                <a:gd name="connsiteX5" fmla="*/ 124737 w 1429073"/>
                <a:gd name="connsiteY5" fmla="*/ 978452 h 1726385"/>
                <a:gd name="connsiteX6" fmla="*/ 104304 w 1429073"/>
                <a:gd name="connsiteY6" fmla="*/ 881393 h 1726385"/>
                <a:gd name="connsiteX7" fmla="*/ 2136 w 1429073"/>
                <a:gd name="connsiteY7" fmla="*/ 813281 h 1726385"/>
                <a:gd name="connsiteX8" fmla="*/ 211580 w 1429073"/>
                <a:gd name="connsiteY8" fmla="*/ 535725 h 1726385"/>
                <a:gd name="connsiteX9" fmla="*/ 186038 w 1429073"/>
                <a:gd name="connsiteY9" fmla="*/ 443775 h 1726385"/>
                <a:gd name="connsiteX10" fmla="*/ 509569 w 1429073"/>
                <a:gd name="connsiteY10" fmla="*/ 48727 h 1726385"/>
                <a:gd name="connsiteX11" fmla="*/ 1223039 w 1429073"/>
                <a:gd name="connsiteY11" fmla="*/ 108324 h 1726385"/>
                <a:gd name="connsiteX12" fmla="*/ 1369479 w 1429073"/>
                <a:gd name="connsiteY12" fmla="*/ 867770 h 1726385"/>
                <a:gd name="connsiteX13" fmla="*/ 1158333 w 1429073"/>
                <a:gd name="connsiteY13" fmla="*/ 1305388 h 1726385"/>
                <a:gd name="connsiteX14" fmla="*/ 1258798 w 1429073"/>
                <a:gd name="connsiteY14" fmla="*/ 1501209 h 1726385"/>
                <a:gd name="connsiteX15" fmla="*/ 548733 w 1429073"/>
                <a:gd name="connsiteY15" fmla="*/ 1725978 h 1726385"/>
                <a:gd name="connsiteX0" fmla="*/ 548733 w 1436550"/>
                <a:gd name="connsiteY0" fmla="*/ 1725978 h 1726385"/>
                <a:gd name="connsiteX1" fmla="*/ 482324 w 1436550"/>
                <a:gd name="connsiteY1" fmla="*/ 1443314 h 1726385"/>
                <a:gd name="connsiteX2" fmla="*/ 393779 w 1436550"/>
                <a:gd name="connsiteY2" fmla="*/ 1347958 h 1726385"/>
                <a:gd name="connsiteX3" fmla="*/ 151982 w 1436550"/>
                <a:gd name="connsiteY3" fmla="*/ 1194706 h 1726385"/>
                <a:gd name="connsiteX4" fmla="*/ 128143 w 1436550"/>
                <a:gd name="connsiteY4" fmla="*/ 1080619 h 1726385"/>
                <a:gd name="connsiteX5" fmla="*/ 124737 w 1436550"/>
                <a:gd name="connsiteY5" fmla="*/ 978452 h 1726385"/>
                <a:gd name="connsiteX6" fmla="*/ 104304 w 1436550"/>
                <a:gd name="connsiteY6" fmla="*/ 881393 h 1726385"/>
                <a:gd name="connsiteX7" fmla="*/ 2136 w 1436550"/>
                <a:gd name="connsiteY7" fmla="*/ 813281 h 1726385"/>
                <a:gd name="connsiteX8" fmla="*/ 211580 w 1436550"/>
                <a:gd name="connsiteY8" fmla="*/ 535725 h 1726385"/>
                <a:gd name="connsiteX9" fmla="*/ 186038 w 1436550"/>
                <a:gd name="connsiteY9" fmla="*/ 443775 h 1726385"/>
                <a:gd name="connsiteX10" fmla="*/ 509569 w 1436550"/>
                <a:gd name="connsiteY10" fmla="*/ 48727 h 1726385"/>
                <a:gd name="connsiteX11" fmla="*/ 1223039 w 1436550"/>
                <a:gd name="connsiteY11" fmla="*/ 108324 h 1726385"/>
                <a:gd name="connsiteX12" fmla="*/ 1369479 w 1436550"/>
                <a:gd name="connsiteY12" fmla="*/ 867770 h 1726385"/>
                <a:gd name="connsiteX13" fmla="*/ 1158333 w 1436550"/>
                <a:gd name="connsiteY13" fmla="*/ 1305388 h 1726385"/>
                <a:gd name="connsiteX14" fmla="*/ 1258798 w 1436550"/>
                <a:gd name="connsiteY14" fmla="*/ 1501209 h 1726385"/>
                <a:gd name="connsiteX15" fmla="*/ 548733 w 1436550"/>
                <a:gd name="connsiteY15" fmla="*/ 1725978 h 1726385"/>
                <a:gd name="connsiteX0" fmla="*/ 548733 w 1442849"/>
                <a:gd name="connsiteY0" fmla="*/ 1732215 h 1732622"/>
                <a:gd name="connsiteX1" fmla="*/ 482324 w 1442849"/>
                <a:gd name="connsiteY1" fmla="*/ 1449551 h 1732622"/>
                <a:gd name="connsiteX2" fmla="*/ 393779 w 1442849"/>
                <a:gd name="connsiteY2" fmla="*/ 1354195 h 1732622"/>
                <a:gd name="connsiteX3" fmla="*/ 151982 w 1442849"/>
                <a:gd name="connsiteY3" fmla="*/ 1200943 h 1732622"/>
                <a:gd name="connsiteX4" fmla="*/ 128143 w 1442849"/>
                <a:gd name="connsiteY4" fmla="*/ 1086856 h 1732622"/>
                <a:gd name="connsiteX5" fmla="*/ 124737 w 1442849"/>
                <a:gd name="connsiteY5" fmla="*/ 984689 h 1732622"/>
                <a:gd name="connsiteX6" fmla="*/ 104304 w 1442849"/>
                <a:gd name="connsiteY6" fmla="*/ 887630 h 1732622"/>
                <a:gd name="connsiteX7" fmla="*/ 2136 w 1442849"/>
                <a:gd name="connsiteY7" fmla="*/ 819518 h 1732622"/>
                <a:gd name="connsiteX8" fmla="*/ 211580 w 1442849"/>
                <a:gd name="connsiteY8" fmla="*/ 541962 h 1732622"/>
                <a:gd name="connsiteX9" fmla="*/ 186038 w 1442849"/>
                <a:gd name="connsiteY9" fmla="*/ 450012 h 1732622"/>
                <a:gd name="connsiteX10" fmla="*/ 509569 w 1442849"/>
                <a:gd name="connsiteY10" fmla="*/ 54964 h 1732622"/>
                <a:gd name="connsiteX11" fmla="*/ 1223039 w 1442849"/>
                <a:gd name="connsiteY11" fmla="*/ 114561 h 1732622"/>
                <a:gd name="connsiteX12" fmla="*/ 1369479 w 1442849"/>
                <a:gd name="connsiteY12" fmla="*/ 874007 h 1732622"/>
                <a:gd name="connsiteX13" fmla="*/ 1158333 w 1442849"/>
                <a:gd name="connsiteY13" fmla="*/ 1311625 h 1732622"/>
                <a:gd name="connsiteX14" fmla="*/ 1258798 w 1442849"/>
                <a:gd name="connsiteY14" fmla="*/ 1507446 h 1732622"/>
                <a:gd name="connsiteX15" fmla="*/ 548733 w 1442849"/>
                <a:gd name="connsiteY15" fmla="*/ 1732215 h 1732622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4737 w 1444276"/>
                <a:gd name="connsiteY4" fmla="*/ 973393 h 1721326"/>
                <a:gd name="connsiteX5" fmla="*/ 104304 w 1444276"/>
                <a:gd name="connsiteY5" fmla="*/ 876334 h 1721326"/>
                <a:gd name="connsiteX6" fmla="*/ 2136 w 1444276"/>
                <a:gd name="connsiteY6" fmla="*/ 808222 h 1721326"/>
                <a:gd name="connsiteX7" fmla="*/ 211580 w 1444276"/>
                <a:gd name="connsiteY7" fmla="*/ 530666 h 1721326"/>
                <a:gd name="connsiteX8" fmla="*/ 186038 w 1444276"/>
                <a:gd name="connsiteY8" fmla="*/ 438716 h 1721326"/>
                <a:gd name="connsiteX9" fmla="*/ 509569 w 1444276"/>
                <a:gd name="connsiteY9" fmla="*/ 43668 h 1721326"/>
                <a:gd name="connsiteX10" fmla="*/ 1223039 w 1444276"/>
                <a:gd name="connsiteY10" fmla="*/ 103265 h 1721326"/>
                <a:gd name="connsiteX11" fmla="*/ 1369479 w 1444276"/>
                <a:gd name="connsiteY11" fmla="*/ 862711 h 1721326"/>
                <a:gd name="connsiteX12" fmla="*/ 1158333 w 1444276"/>
                <a:gd name="connsiteY12" fmla="*/ 1300329 h 1721326"/>
                <a:gd name="connsiteX13" fmla="*/ 1258798 w 1444276"/>
                <a:gd name="connsiteY13" fmla="*/ 1496150 h 1721326"/>
                <a:gd name="connsiteX14" fmla="*/ 548733 w 1444276"/>
                <a:gd name="connsiteY14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4737 w 1444276"/>
                <a:gd name="connsiteY4" fmla="*/ 973393 h 1721326"/>
                <a:gd name="connsiteX5" fmla="*/ 104304 w 1444276"/>
                <a:gd name="connsiteY5" fmla="*/ 876334 h 1721326"/>
                <a:gd name="connsiteX6" fmla="*/ 2136 w 1444276"/>
                <a:gd name="connsiteY6" fmla="*/ 808222 h 1721326"/>
                <a:gd name="connsiteX7" fmla="*/ 211580 w 1444276"/>
                <a:gd name="connsiteY7" fmla="*/ 530666 h 1721326"/>
                <a:gd name="connsiteX8" fmla="*/ 186038 w 1444276"/>
                <a:gd name="connsiteY8" fmla="*/ 438716 h 1721326"/>
                <a:gd name="connsiteX9" fmla="*/ 509569 w 1444276"/>
                <a:gd name="connsiteY9" fmla="*/ 43668 h 1721326"/>
                <a:gd name="connsiteX10" fmla="*/ 1223039 w 1444276"/>
                <a:gd name="connsiteY10" fmla="*/ 103265 h 1721326"/>
                <a:gd name="connsiteX11" fmla="*/ 1369479 w 1444276"/>
                <a:gd name="connsiteY11" fmla="*/ 862711 h 1721326"/>
                <a:gd name="connsiteX12" fmla="*/ 1158333 w 1444276"/>
                <a:gd name="connsiteY12" fmla="*/ 1300329 h 1721326"/>
                <a:gd name="connsiteX13" fmla="*/ 1258798 w 1444276"/>
                <a:gd name="connsiteY13" fmla="*/ 1496150 h 1721326"/>
                <a:gd name="connsiteX14" fmla="*/ 548733 w 1444276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41756 w 1444267"/>
                <a:gd name="connsiteY3" fmla="*/ 1204972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50399 w 1445942"/>
                <a:gd name="connsiteY0" fmla="*/ 1720919 h 1721326"/>
                <a:gd name="connsiteX1" fmla="*/ 483990 w 1445942"/>
                <a:gd name="connsiteY1" fmla="*/ 1438255 h 1721326"/>
                <a:gd name="connsiteX2" fmla="*/ 395445 w 1445942"/>
                <a:gd name="connsiteY2" fmla="*/ 1342899 h 1721326"/>
                <a:gd name="connsiteX3" fmla="*/ 143431 w 1445942"/>
                <a:gd name="connsiteY3" fmla="*/ 1204972 h 1721326"/>
                <a:gd name="connsiteX4" fmla="*/ 122998 w 1445942"/>
                <a:gd name="connsiteY4" fmla="*/ 1080669 h 1721326"/>
                <a:gd name="connsiteX5" fmla="*/ 105970 w 1445942"/>
                <a:gd name="connsiteY5" fmla="*/ 876334 h 1721326"/>
                <a:gd name="connsiteX6" fmla="*/ 2099 w 1445942"/>
                <a:gd name="connsiteY6" fmla="*/ 813330 h 1721326"/>
                <a:gd name="connsiteX7" fmla="*/ 213246 w 1445942"/>
                <a:gd name="connsiteY7" fmla="*/ 530666 h 1721326"/>
                <a:gd name="connsiteX8" fmla="*/ 187704 w 1445942"/>
                <a:gd name="connsiteY8" fmla="*/ 438716 h 1721326"/>
                <a:gd name="connsiteX9" fmla="*/ 511235 w 1445942"/>
                <a:gd name="connsiteY9" fmla="*/ 43668 h 1721326"/>
                <a:gd name="connsiteX10" fmla="*/ 1224705 w 1445942"/>
                <a:gd name="connsiteY10" fmla="*/ 103265 h 1721326"/>
                <a:gd name="connsiteX11" fmla="*/ 1371145 w 1445942"/>
                <a:gd name="connsiteY11" fmla="*/ 862711 h 1721326"/>
                <a:gd name="connsiteX12" fmla="*/ 1159999 w 1445942"/>
                <a:gd name="connsiteY12" fmla="*/ 1300329 h 1721326"/>
                <a:gd name="connsiteX13" fmla="*/ 1260464 w 1445942"/>
                <a:gd name="connsiteY13" fmla="*/ 1496150 h 1721326"/>
                <a:gd name="connsiteX14" fmla="*/ 550399 w 1445942"/>
                <a:gd name="connsiteY14" fmla="*/ 1720919 h 1721326"/>
                <a:gd name="connsiteX0" fmla="*/ 550430 w 1445973"/>
                <a:gd name="connsiteY0" fmla="*/ 1720919 h 1721326"/>
                <a:gd name="connsiteX1" fmla="*/ 484021 w 1445973"/>
                <a:gd name="connsiteY1" fmla="*/ 1438255 h 1721326"/>
                <a:gd name="connsiteX2" fmla="*/ 395476 w 1445973"/>
                <a:gd name="connsiteY2" fmla="*/ 1342899 h 1721326"/>
                <a:gd name="connsiteX3" fmla="*/ 143462 w 1445973"/>
                <a:gd name="connsiteY3" fmla="*/ 1204972 h 1721326"/>
                <a:gd name="connsiteX4" fmla="*/ 123029 w 1445973"/>
                <a:gd name="connsiteY4" fmla="*/ 1080669 h 1721326"/>
                <a:gd name="connsiteX5" fmla="*/ 106001 w 1445973"/>
                <a:gd name="connsiteY5" fmla="*/ 876334 h 1721326"/>
                <a:gd name="connsiteX6" fmla="*/ 2130 w 1445973"/>
                <a:gd name="connsiteY6" fmla="*/ 813330 h 1721326"/>
                <a:gd name="connsiteX7" fmla="*/ 213277 w 1445973"/>
                <a:gd name="connsiteY7" fmla="*/ 530666 h 1721326"/>
                <a:gd name="connsiteX8" fmla="*/ 187735 w 1445973"/>
                <a:gd name="connsiteY8" fmla="*/ 438716 h 1721326"/>
                <a:gd name="connsiteX9" fmla="*/ 511266 w 1445973"/>
                <a:gd name="connsiteY9" fmla="*/ 43668 h 1721326"/>
                <a:gd name="connsiteX10" fmla="*/ 1224736 w 1445973"/>
                <a:gd name="connsiteY10" fmla="*/ 103265 h 1721326"/>
                <a:gd name="connsiteX11" fmla="*/ 1371176 w 1445973"/>
                <a:gd name="connsiteY11" fmla="*/ 862711 h 1721326"/>
                <a:gd name="connsiteX12" fmla="*/ 1160030 w 1445973"/>
                <a:gd name="connsiteY12" fmla="*/ 1300329 h 1721326"/>
                <a:gd name="connsiteX13" fmla="*/ 1260495 w 1445973"/>
                <a:gd name="connsiteY13" fmla="*/ 1496150 h 1721326"/>
                <a:gd name="connsiteX14" fmla="*/ 550430 w 1445973"/>
                <a:gd name="connsiteY14" fmla="*/ 1720919 h 1721326"/>
                <a:gd name="connsiteX0" fmla="*/ 550430 w 1433117"/>
                <a:gd name="connsiteY0" fmla="*/ 1720919 h 1721326"/>
                <a:gd name="connsiteX1" fmla="*/ 484021 w 1433117"/>
                <a:gd name="connsiteY1" fmla="*/ 1438255 h 1721326"/>
                <a:gd name="connsiteX2" fmla="*/ 395476 w 1433117"/>
                <a:gd name="connsiteY2" fmla="*/ 1342899 h 1721326"/>
                <a:gd name="connsiteX3" fmla="*/ 143462 w 1433117"/>
                <a:gd name="connsiteY3" fmla="*/ 1204972 h 1721326"/>
                <a:gd name="connsiteX4" fmla="*/ 123029 w 1433117"/>
                <a:gd name="connsiteY4" fmla="*/ 1080669 h 1721326"/>
                <a:gd name="connsiteX5" fmla="*/ 106001 w 1433117"/>
                <a:gd name="connsiteY5" fmla="*/ 876334 h 1721326"/>
                <a:gd name="connsiteX6" fmla="*/ 2130 w 1433117"/>
                <a:gd name="connsiteY6" fmla="*/ 813330 h 1721326"/>
                <a:gd name="connsiteX7" fmla="*/ 213277 w 1433117"/>
                <a:gd name="connsiteY7" fmla="*/ 530666 h 1721326"/>
                <a:gd name="connsiteX8" fmla="*/ 187735 w 1433117"/>
                <a:gd name="connsiteY8" fmla="*/ 438716 h 1721326"/>
                <a:gd name="connsiteX9" fmla="*/ 511266 w 1433117"/>
                <a:gd name="connsiteY9" fmla="*/ 43668 h 1721326"/>
                <a:gd name="connsiteX10" fmla="*/ 1224736 w 1433117"/>
                <a:gd name="connsiteY10" fmla="*/ 103265 h 1721326"/>
                <a:gd name="connsiteX11" fmla="*/ 1371176 w 1433117"/>
                <a:gd name="connsiteY11" fmla="*/ 862711 h 1721326"/>
                <a:gd name="connsiteX12" fmla="*/ 1160030 w 1433117"/>
                <a:gd name="connsiteY12" fmla="*/ 1300329 h 1721326"/>
                <a:gd name="connsiteX13" fmla="*/ 1260495 w 1433117"/>
                <a:gd name="connsiteY13" fmla="*/ 1496150 h 1721326"/>
                <a:gd name="connsiteX14" fmla="*/ 550430 w 1433117"/>
                <a:gd name="connsiteY14" fmla="*/ 1720919 h 1721326"/>
                <a:gd name="connsiteX0" fmla="*/ 550430 w 1435385"/>
                <a:gd name="connsiteY0" fmla="*/ 1720919 h 1721326"/>
                <a:gd name="connsiteX1" fmla="*/ 484021 w 1435385"/>
                <a:gd name="connsiteY1" fmla="*/ 1438255 h 1721326"/>
                <a:gd name="connsiteX2" fmla="*/ 395476 w 1435385"/>
                <a:gd name="connsiteY2" fmla="*/ 1342899 h 1721326"/>
                <a:gd name="connsiteX3" fmla="*/ 143462 w 1435385"/>
                <a:gd name="connsiteY3" fmla="*/ 1204972 h 1721326"/>
                <a:gd name="connsiteX4" fmla="*/ 123029 w 1435385"/>
                <a:gd name="connsiteY4" fmla="*/ 1080669 h 1721326"/>
                <a:gd name="connsiteX5" fmla="*/ 106001 w 1435385"/>
                <a:gd name="connsiteY5" fmla="*/ 876334 h 1721326"/>
                <a:gd name="connsiteX6" fmla="*/ 2130 w 1435385"/>
                <a:gd name="connsiteY6" fmla="*/ 813330 h 1721326"/>
                <a:gd name="connsiteX7" fmla="*/ 213277 w 1435385"/>
                <a:gd name="connsiteY7" fmla="*/ 530666 h 1721326"/>
                <a:gd name="connsiteX8" fmla="*/ 187735 w 1435385"/>
                <a:gd name="connsiteY8" fmla="*/ 438716 h 1721326"/>
                <a:gd name="connsiteX9" fmla="*/ 511266 w 1435385"/>
                <a:gd name="connsiteY9" fmla="*/ 43668 h 1721326"/>
                <a:gd name="connsiteX10" fmla="*/ 1224736 w 1435385"/>
                <a:gd name="connsiteY10" fmla="*/ 103265 h 1721326"/>
                <a:gd name="connsiteX11" fmla="*/ 1371176 w 1435385"/>
                <a:gd name="connsiteY11" fmla="*/ 862711 h 1721326"/>
                <a:gd name="connsiteX12" fmla="*/ 1160030 w 1435385"/>
                <a:gd name="connsiteY12" fmla="*/ 1300329 h 1721326"/>
                <a:gd name="connsiteX13" fmla="*/ 1260495 w 1435385"/>
                <a:gd name="connsiteY13" fmla="*/ 1496150 h 1721326"/>
                <a:gd name="connsiteX14" fmla="*/ 550430 w 1435385"/>
                <a:gd name="connsiteY14" fmla="*/ 1720919 h 1721326"/>
                <a:gd name="connsiteX0" fmla="*/ 550430 w 1377455"/>
                <a:gd name="connsiteY0" fmla="*/ 1705921 h 1706328"/>
                <a:gd name="connsiteX1" fmla="*/ 484021 w 1377455"/>
                <a:gd name="connsiteY1" fmla="*/ 1423257 h 1706328"/>
                <a:gd name="connsiteX2" fmla="*/ 395476 w 1377455"/>
                <a:gd name="connsiteY2" fmla="*/ 1327901 h 1706328"/>
                <a:gd name="connsiteX3" fmla="*/ 143462 w 1377455"/>
                <a:gd name="connsiteY3" fmla="*/ 1189974 h 1706328"/>
                <a:gd name="connsiteX4" fmla="*/ 123029 w 1377455"/>
                <a:gd name="connsiteY4" fmla="*/ 1065671 h 1706328"/>
                <a:gd name="connsiteX5" fmla="*/ 106001 w 1377455"/>
                <a:gd name="connsiteY5" fmla="*/ 861336 h 1706328"/>
                <a:gd name="connsiteX6" fmla="*/ 2130 w 1377455"/>
                <a:gd name="connsiteY6" fmla="*/ 798332 h 1706328"/>
                <a:gd name="connsiteX7" fmla="*/ 213277 w 1377455"/>
                <a:gd name="connsiteY7" fmla="*/ 515668 h 1706328"/>
                <a:gd name="connsiteX8" fmla="*/ 187735 w 1377455"/>
                <a:gd name="connsiteY8" fmla="*/ 423718 h 1706328"/>
                <a:gd name="connsiteX9" fmla="*/ 511266 w 1377455"/>
                <a:gd name="connsiteY9" fmla="*/ 28670 h 1706328"/>
                <a:gd name="connsiteX10" fmla="*/ 1219766 w 1377455"/>
                <a:gd name="connsiteY10" fmla="*/ 123054 h 1706328"/>
                <a:gd name="connsiteX11" fmla="*/ 1371176 w 1377455"/>
                <a:gd name="connsiteY11" fmla="*/ 847713 h 1706328"/>
                <a:gd name="connsiteX12" fmla="*/ 1160030 w 1377455"/>
                <a:gd name="connsiteY12" fmla="*/ 1285331 h 1706328"/>
                <a:gd name="connsiteX13" fmla="*/ 1260495 w 1377455"/>
                <a:gd name="connsiteY13" fmla="*/ 1481152 h 1706328"/>
                <a:gd name="connsiteX14" fmla="*/ 550430 w 1377455"/>
                <a:gd name="connsiteY14" fmla="*/ 1705921 h 1706328"/>
                <a:gd name="connsiteX0" fmla="*/ 550430 w 1376900"/>
                <a:gd name="connsiteY0" fmla="*/ 1710089 h 1710496"/>
                <a:gd name="connsiteX1" fmla="*/ 484021 w 1376900"/>
                <a:gd name="connsiteY1" fmla="*/ 1427425 h 1710496"/>
                <a:gd name="connsiteX2" fmla="*/ 395476 w 1376900"/>
                <a:gd name="connsiteY2" fmla="*/ 1332069 h 1710496"/>
                <a:gd name="connsiteX3" fmla="*/ 143462 w 1376900"/>
                <a:gd name="connsiteY3" fmla="*/ 1194142 h 1710496"/>
                <a:gd name="connsiteX4" fmla="*/ 123029 w 1376900"/>
                <a:gd name="connsiteY4" fmla="*/ 1069839 h 1710496"/>
                <a:gd name="connsiteX5" fmla="*/ 106001 w 1376900"/>
                <a:gd name="connsiteY5" fmla="*/ 865504 h 1710496"/>
                <a:gd name="connsiteX6" fmla="*/ 2130 w 1376900"/>
                <a:gd name="connsiteY6" fmla="*/ 802500 h 1710496"/>
                <a:gd name="connsiteX7" fmla="*/ 213277 w 1376900"/>
                <a:gd name="connsiteY7" fmla="*/ 519836 h 1710496"/>
                <a:gd name="connsiteX8" fmla="*/ 187735 w 1376900"/>
                <a:gd name="connsiteY8" fmla="*/ 427886 h 1710496"/>
                <a:gd name="connsiteX9" fmla="*/ 511266 w 1376900"/>
                <a:gd name="connsiteY9" fmla="*/ 32838 h 1710496"/>
                <a:gd name="connsiteX10" fmla="*/ 1219766 w 1376900"/>
                <a:gd name="connsiteY10" fmla="*/ 127222 h 1710496"/>
                <a:gd name="connsiteX11" fmla="*/ 1371176 w 1376900"/>
                <a:gd name="connsiteY11" fmla="*/ 851881 h 1710496"/>
                <a:gd name="connsiteX12" fmla="*/ 1160030 w 1376900"/>
                <a:gd name="connsiteY12" fmla="*/ 1289499 h 1710496"/>
                <a:gd name="connsiteX13" fmla="*/ 1260495 w 1376900"/>
                <a:gd name="connsiteY13" fmla="*/ 1485320 h 1710496"/>
                <a:gd name="connsiteX14" fmla="*/ 550430 w 1376900"/>
                <a:gd name="connsiteY14" fmla="*/ 1710089 h 1710496"/>
                <a:gd name="connsiteX0" fmla="*/ 550430 w 1376900"/>
                <a:gd name="connsiteY0" fmla="*/ 1709374 h 1709781"/>
                <a:gd name="connsiteX1" fmla="*/ 484021 w 1376900"/>
                <a:gd name="connsiteY1" fmla="*/ 1426710 h 1709781"/>
                <a:gd name="connsiteX2" fmla="*/ 395476 w 1376900"/>
                <a:gd name="connsiteY2" fmla="*/ 1331354 h 1709781"/>
                <a:gd name="connsiteX3" fmla="*/ 143462 w 1376900"/>
                <a:gd name="connsiteY3" fmla="*/ 1193427 h 1709781"/>
                <a:gd name="connsiteX4" fmla="*/ 123029 w 1376900"/>
                <a:gd name="connsiteY4" fmla="*/ 1069124 h 1709781"/>
                <a:gd name="connsiteX5" fmla="*/ 106001 w 1376900"/>
                <a:gd name="connsiteY5" fmla="*/ 864789 h 1709781"/>
                <a:gd name="connsiteX6" fmla="*/ 2130 w 1376900"/>
                <a:gd name="connsiteY6" fmla="*/ 801785 h 1709781"/>
                <a:gd name="connsiteX7" fmla="*/ 213277 w 1376900"/>
                <a:gd name="connsiteY7" fmla="*/ 519121 h 1709781"/>
                <a:gd name="connsiteX8" fmla="*/ 187735 w 1376900"/>
                <a:gd name="connsiteY8" fmla="*/ 427171 h 1709781"/>
                <a:gd name="connsiteX9" fmla="*/ 511266 w 1376900"/>
                <a:gd name="connsiteY9" fmla="*/ 32123 h 1709781"/>
                <a:gd name="connsiteX10" fmla="*/ 1219766 w 1376900"/>
                <a:gd name="connsiteY10" fmla="*/ 128273 h 1709781"/>
                <a:gd name="connsiteX11" fmla="*/ 1371176 w 1376900"/>
                <a:gd name="connsiteY11" fmla="*/ 851166 h 1709781"/>
                <a:gd name="connsiteX12" fmla="*/ 1160030 w 1376900"/>
                <a:gd name="connsiteY12" fmla="*/ 1288784 h 1709781"/>
                <a:gd name="connsiteX13" fmla="*/ 1260495 w 1376900"/>
                <a:gd name="connsiteY13" fmla="*/ 1484605 h 1709781"/>
                <a:gd name="connsiteX14" fmla="*/ 550430 w 1376900"/>
                <a:gd name="connsiteY14" fmla="*/ 1709374 h 1709781"/>
                <a:gd name="connsiteX0" fmla="*/ 550430 w 1376900"/>
                <a:gd name="connsiteY0" fmla="*/ 1716333 h 1716740"/>
                <a:gd name="connsiteX1" fmla="*/ 484021 w 1376900"/>
                <a:gd name="connsiteY1" fmla="*/ 1433669 h 1716740"/>
                <a:gd name="connsiteX2" fmla="*/ 395476 w 1376900"/>
                <a:gd name="connsiteY2" fmla="*/ 1338313 h 1716740"/>
                <a:gd name="connsiteX3" fmla="*/ 143462 w 1376900"/>
                <a:gd name="connsiteY3" fmla="*/ 1200386 h 1716740"/>
                <a:gd name="connsiteX4" fmla="*/ 123029 w 1376900"/>
                <a:gd name="connsiteY4" fmla="*/ 1076083 h 1716740"/>
                <a:gd name="connsiteX5" fmla="*/ 106001 w 1376900"/>
                <a:gd name="connsiteY5" fmla="*/ 871748 h 1716740"/>
                <a:gd name="connsiteX6" fmla="*/ 2130 w 1376900"/>
                <a:gd name="connsiteY6" fmla="*/ 808744 h 1716740"/>
                <a:gd name="connsiteX7" fmla="*/ 213277 w 1376900"/>
                <a:gd name="connsiteY7" fmla="*/ 526080 h 1716740"/>
                <a:gd name="connsiteX8" fmla="*/ 187735 w 1376900"/>
                <a:gd name="connsiteY8" fmla="*/ 434130 h 1716740"/>
                <a:gd name="connsiteX9" fmla="*/ 511266 w 1376900"/>
                <a:gd name="connsiteY9" fmla="*/ 39082 h 1716740"/>
                <a:gd name="connsiteX10" fmla="*/ 1219766 w 1376900"/>
                <a:gd name="connsiteY10" fmla="*/ 135232 h 1716740"/>
                <a:gd name="connsiteX11" fmla="*/ 1371176 w 1376900"/>
                <a:gd name="connsiteY11" fmla="*/ 858125 h 1716740"/>
                <a:gd name="connsiteX12" fmla="*/ 1160030 w 1376900"/>
                <a:gd name="connsiteY12" fmla="*/ 1295743 h 1716740"/>
                <a:gd name="connsiteX13" fmla="*/ 1260495 w 1376900"/>
                <a:gd name="connsiteY13" fmla="*/ 1491564 h 1716740"/>
                <a:gd name="connsiteX14" fmla="*/ 550430 w 1376900"/>
                <a:gd name="connsiteY14" fmla="*/ 1716333 h 1716740"/>
                <a:gd name="connsiteX0" fmla="*/ 550430 w 1376900"/>
                <a:gd name="connsiteY0" fmla="*/ 1725652 h 1726059"/>
                <a:gd name="connsiteX1" fmla="*/ 484021 w 1376900"/>
                <a:gd name="connsiteY1" fmla="*/ 1442988 h 1726059"/>
                <a:gd name="connsiteX2" fmla="*/ 395476 w 1376900"/>
                <a:gd name="connsiteY2" fmla="*/ 1347632 h 1726059"/>
                <a:gd name="connsiteX3" fmla="*/ 143462 w 1376900"/>
                <a:gd name="connsiteY3" fmla="*/ 1209705 h 1726059"/>
                <a:gd name="connsiteX4" fmla="*/ 123029 w 1376900"/>
                <a:gd name="connsiteY4" fmla="*/ 1085402 h 1726059"/>
                <a:gd name="connsiteX5" fmla="*/ 106001 w 1376900"/>
                <a:gd name="connsiteY5" fmla="*/ 881067 h 1726059"/>
                <a:gd name="connsiteX6" fmla="*/ 2130 w 1376900"/>
                <a:gd name="connsiteY6" fmla="*/ 818063 h 1726059"/>
                <a:gd name="connsiteX7" fmla="*/ 213277 w 1376900"/>
                <a:gd name="connsiteY7" fmla="*/ 535399 h 1726059"/>
                <a:gd name="connsiteX8" fmla="*/ 187735 w 1376900"/>
                <a:gd name="connsiteY8" fmla="*/ 443449 h 1726059"/>
                <a:gd name="connsiteX9" fmla="*/ 511266 w 1376900"/>
                <a:gd name="connsiteY9" fmla="*/ 48401 h 1726059"/>
                <a:gd name="connsiteX10" fmla="*/ 1219766 w 1376900"/>
                <a:gd name="connsiteY10" fmla="*/ 144551 h 1726059"/>
                <a:gd name="connsiteX11" fmla="*/ 1371176 w 1376900"/>
                <a:gd name="connsiteY11" fmla="*/ 867444 h 1726059"/>
                <a:gd name="connsiteX12" fmla="*/ 1160030 w 1376900"/>
                <a:gd name="connsiteY12" fmla="*/ 1305062 h 1726059"/>
                <a:gd name="connsiteX13" fmla="*/ 1260495 w 1376900"/>
                <a:gd name="connsiteY13" fmla="*/ 1500883 h 1726059"/>
                <a:gd name="connsiteX14" fmla="*/ 550430 w 1376900"/>
                <a:gd name="connsiteY14" fmla="*/ 1725652 h 1726059"/>
                <a:gd name="connsiteX0" fmla="*/ 550430 w 1373369"/>
                <a:gd name="connsiteY0" fmla="*/ 1717305 h 1717712"/>
                <a:gd name="connsiteX1" fmla="*/ 484021 w 1373369"/>
                <a:gd name="connsiteY1" fmla="*/ 1434641 h 1717712"/>
                <a:gd name="connsiteX2" fmla="*/ 395476 w 1373369"/>
                <a:gd name="connsiteY2" fmla="*/ 1339285 h 1717712"/>
                <a:gd name="connsiteX3" fmla="*/ 143462 w 1373369"/>
                <a:gd name="connsiteY3" fmla="*/ 1201358 h 1717712"/>
                <a:gd name="connsiteX4" fmla="*/ 123029 w 1373369"/>
                <a:gd name="connsiteY4" fmla="*/ 1077055 h 1717712"/>
                <a:gd name="connsiteX5" fmla="*/ 106001 w 1373369"/>
                <a:gd name="connsiteY5" fmla="*/ 872720 h 1717712"/>
                <a:gd name="connsiteX6" fmla="*/ 2130 w 1373369"/>
                <a:gd name="connsiteY6" fmla="*/ 809716 h 1717712"/>
                <a:gd name="connsiteX7" fmla="*/ 213277 w 1373369"/>
                <a:gd name="connsiteY7" fmla="*/ 527052 h 1717712"/>
                <a:gd name="connsiteX8" fmla="*/ 187735 w 1373369"/>
                <a:gd name="connsiteY8" fmla="*/ 435102 h 1717712"/>
                <a:gd name="connsiteX9" fmla="*/ 520093 w 1373369"/>
                <a:gd name="connsiteY9" fmla="*/ 45350 h 1717712"/>
                <a:gd name="connsiteX10" fmla="*/ 1219766 w 1373369"/>
                <a:gd name="connsiteY10" fmla="*/ 136204 h 1717712"/>
                <a:gd name="connsiteX11" fmla="*/ 1371176 w 1373369"/>
                <a:gd name="connsiteY11" fmla="*/ 859097 h 1717712"/>
                <a:gd name="connsiteX12" fmla="*/ 1160030 w 1373369"/>
                <a:gd name="connsiteY12" fmla="*/ 1296715 h 1717712"/>
                <a:gd name="connsiteX13" fmla="*/ 1260495 w 1373369"/>
                <a:gd name="connsiteY13" fmla="*/ 1492536 h 1717712"/>
                <a:gd name="connsiteX14" fmla="*/ 550430 w 1373369"/>
                <a:gd name="connsiteY14" fmla="*/ 1717305 h 1717712"/>
                <a:gd name="connsiteX0" fmla="*/ 550430 w 1373460"/>
                <a:gd name="connsiteY0" fmla="*/ 1718638 h 1719045"/>
                <a:gd name="connsiteX1" fmla="*/ 484021 w 1373460"/>
                <a:gd name="connsiteY1" fmla="*/ 1435974 h 1719045"/>
                <a:gd name="connsiteX2" fmla="*/ 395476 w 1373460"/>
                <a:gd name="connsiteY2" fmla="*/ 1340618 h 1719045"/>
                <a:gd name="connsiteX3" fmla="*/ 143462 w 1373460"/>
                <a:gd name="connsiteY3" fmla="*/ 1202691 h 1719045"/>
                <a:gd name="connsiteX4" fmla="*/ 123029 w 1373460"/>
                <a:gd name="connsiteY4" fmla="*/ 1078388 h 1719045"/>
                <a:gd name="connsiteX5" fmla="*/ 106001 w 1373460"/>
                <a:gd name="connsiteY5" fmla="*/ 874053 h 1719045"/>
                <a:gd name="connsiteX6" fmla="*/ 2130 w 1373460"/>
                <a:gd name="connsiteY6" fmla="*/ 811049 h 1719045"/>
                <a:gd name="connsiteX7" fmla="*/ 213277 w 1373460"/>
                <a:gd name="connsiteY7" fmla="*/ 528385 h 1719045"/>
                <a:gd name="connsiteX8" fmla="*/ 187735 w 1373460"/>
                <a:gd name="connsiteY8" fmla="*/ 436435 h 1719045"/>
                <a:gd name="connsiteX9" fmla="*/ 509501 w 1373460"/>
                <a:gd name="connsiteY9" fmla="*/ 44917 h 1719045"/>
                <a:gd name="connsiteX10" fmla="*/ 1219766 w 1373460"/>
                <a:gd name="connsiteY10" fmla="*/ 137537 h 1719045"/>
                <a:gd name="connsiteX11" fmla="*/ 1371176 w 1373460"/>
                <a:gd name="connsiteY11" fmla="*/ 860430 h 1719045"/>
                <a:gd name="connsiteX12" fmla="*/ 1160030 w 1373460"/>
                <a:gd name="connsiteY12" fmla="*/ 1298048 h 1719045"/>
                <a:gd name="connsiteX13" fmla="*/ 1260495 w 1373460"/>
                <a:gd name="connsiteY13" fmla="*/ 1493869 h 1719045"/>
                <a:gd name="connsiteX14" fmla="*/ 550430 w 1373460"/>
                <a:gd name="connsiteY14" fmla="*/ 1718638 h 1719045"/>
                <a:gd name="connsiteX0" fmla="*/ 550430 w 1425449"/>
                <a:gd name="connsiteY0" fmla="*/ 1718638 h 1719045"/>
                <a:gd name="connsiteX1" fmla="*/ 484021 w 1425449"/>
                <a:gd name="connsiteY1" fmla="*/ 1435974 h 1719045"/>
                <a:gd name="connsiteX2" fmla="*/ 395476 w 1425449"/>
                <a:gd name="connsiteY2" fmla="*/ 1340618 h 1719045"/>
                <a:gd name="connsiteX3" fmla="*/ 143462 w 1425449"/>
                <a:gd name="connsiteY3" fmla="*/ 1202691 h 1719045"/>
                <a:gd name="connsiteX4" fmla="*/ 123029 w 1425449"/>
                <a:gd name="connsiteY4" fmla="*/ 1078388 h 1719045"/>
                <a:gd name="connsiteX5" fmla="*/ 106001 w 1425449"/>
                <a:gd name="connsiteY5" fmla="*/ 874053 h 1719045"/>
                <a:gd name="connsiteX6" fmla="*/ 2130 w 1425449"/>
                <a:gd name="connsiteY6" fmla="*/ 811049 h 1719045"/>
                <a:gd name="connsiteX7" fmla="*/ 213277 w 1425449"/>
                <a:gd name="connsiteY7" fmla="*/ 528385 h 1719045"/>
                <a:gd name="connsiteX8" fmla="*/ 187735 w 1425449"/>
                <a:gd name="connsiteY8" fmla="*/ 436435 h 1719045"/>
                <a:gd name="connsiteX9" fmla="*/ 509501 w 1425449"/>
                <a:gd name="connsiteY9" fmla="*/ 44917 h 1719045"/>
                <a:gd name="connsiteX10" fmla="*/ 1219766 w 1425449"/>
                <a:gd name="connsiteY10" fmla="*/ 137537 h 1719045"/>
                <a:gd name="connsiteX11" fmla="*/ 1371176 w 1425449"/>
                <a:gd name="connsiteY11" fmla="*/ 860430 h 1719045"/>
                <a:gd name="connsiteX12" fmla="*/ 1160030 w 1425449"/>
                <a:gd name="connsiteY12" fmla="*/ 1298048 h 1719045"/>
                <a:gd name="connsiteX13" fmla="*/ 1260495 w 1425449"/>
                <a:gd name="connsiteY13" fmla="*/ 1493869 h 1719045"/>
                <a:gd name="connsiteX14" fmla="*/ 550430 w 1425449"/>
                <a:gd name="connsiteY14" fmla="*/ 1718638 h 1719045"/>
                <a:gd name="connsiteX0" fmla="*/ 550430 w 1430848"/>
                <a:gd name="connsiteY0" fmla="*/ 1718638 h 1719045"/>
                <a:gd name="connsiteX1" fmla="*/ 484021 w 1430848"/>
                <a:gd name="connsiteY1" fmla="*/ 1435974 h 1719045"/>
                <a:gd name="connsiteX2" fmla="*/ 395476 w 1430848"/>
                <a:gd name="connsiteY2" fmla="*/ 1340618 h 1719045"/>
                <a:gd name="connsiteX3" fmla="*/ 143462 w 1430848"/>
                <a:gd name="connsiteY3" fmla="*/ 1202691 h 1719045"/>
                <a:gd name="connsiteX4" fmla="*/ 123029 w 1430848"/>
                <a:gd name="connsiteY4" fmla="*/ 1078388 h 1719045"/>
                <a:gd name="connsiteX5" fmla="*/ 106001 w 1430848"/>
                <a:gd name="connsiteY5" fmla="*/ 874053 h 1719045"/>
                <a:gd name="connsiteX6" fmla="*/ 2130 w 1430848"/>
                <a:gd name="connsiteY6" fmla="*/ 811049 h 1719045"/>
                <a:gd name="connsiteX7" fmla="*/ 213277 w 1430848"/>
                <a:gd name="connsiteY7" fmla="*/ 528385 h 1719045"/>
                <a:gd name="connsiteX8" fmla="*/ 187735 w 1430848"/>
                <a:gd name="connsiteY8" fmla="*/ 436435 h 1719045"/>
                <a:gd name="connsiteX9" fmla="*/ 509501 w 1430848"/>
                <a:gd name="connsiteY9" fmla="*/ 44917 h 1719045"/>
                <a:gd name="connsiteX10" fmla="*/ 1219766 w 1430848"/>
                <a:gd name="connsiteY10" fmla="*/ 137537 h 1719045"/>
                <a:gd name="connsiteX11" fmla="*/ 1371176 w 1430848"/>
                <a:gd name="connsiteY11" fmla="*/ 860430 h 1719045"/>
                <a:gd name="connsiteX12" fmla="*/ 1160030 w 1430848"/>
                <a:gd name="connsiteY12" fmla="*/ 1298048 h 1719045"/>
                <a:gd name="connsiteX13" fmla="*/ 1260495 w 1430848"/>
                <a:gd name="connsiteY13" fmla="*/ 1493869 h 1719045"/>
                <a:gd name="connsiteX14" fmla="*/ 550430 w 1430848"/>
                <a:gd name="connsiteY14" fmla="*/ 1718638 h 1719045"/>
                <a:gd name="connsiteX0" fmla="*/ 550430 w 1434061"/>
                <a:gd name="connsiteY0" fmla="*/ 1720809 h 1721216"/>
                <a:gd name="connsiteX1" fmla="*/ 484021 w 1434061"/>
                <a:gd name="connsiteY1" fmla="*/ 1438145 h 1721216"/>
                <a:gd name="connsiteX2" fmla="*/ 395476 w 1434061"/>
                <a:gd name="connsiteY2" fmla="*/ 1342789 h 1721216"/>
                <a:gd name="connsiteX3" fmla="*/ 143462 w 1434061"/>
                <a:gd name="connsiteY3" fmla="*/ 1204862 h 1721216"/>
                <a:gd name="connsiteX4" fmla="*/ 123029 w 1434061"/>
                <a:gd name="connsiteY4" fmla="*/ 1080559 h 1721216"/>
                <a:gd name="connsiteX5" fmla="*/ 106001 w 1434061"/>
                <a:gd name="connsiteY5" fmla="*/ 876224 h 1721216"/>
                <a:gd name="connsiteX6" fmla="*/ 2130 w 1434061"/>
                <a:gd name="connsiteY6" fmla="*/ 813220 h 1721216"/>
                <a:gd name="connsiteX7" fmla="*/ 213277 w 1434061"/>
                <a:gd name="connsiteY7" fmla="*/ 530556 h 1721216"/>
                <a:gd name="connsiteX8" fmla="*/ 187735 w 1434061"/>
                <a:gd name="connsiteY8" fmla="*/ 438606 h 1721216"/>
                <a:gd name="connsiteX9" fmla="*/ 509501 w 1434061"/>
                <a:gd name="connsiteY9" fmla="*/ 47088 h 1721216"/>
                <a:gd name="connsiteX10" fmla="*/ 1219766 w 1434061"/>
                <a:gd name="connsiteY10" fmla="*/ 139708 h 1721216"/>
                <a:gd name="connsiteX11" fmla="*/ 1371176 w 1434061"/>
                <a:gd name="connsiteY11" fmla="*/ 862601 h 1721216"/>
                <a:gd name="connsiteX12" fmla="*/ 1160030 w 1434061"/>
                <a:gd name="connsiteY12" fmla="*/ 1300219 h 1721216"/>
                <a:gd name="connsiteX13" fmla="*/ 1260495 w 1434061"/>
                <a:gd name="connsiteY13" fmla="*/ 1496040 h 1721216"/>
                <a:gd name="connsiteX14" fmla="*/ 550430 w 1434061"/>
                <a:gd name="connsiteY14" fmla="*/ 1720809 h 1721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4061" h="1721216">
                  <a:moveTo>
                    <a:pt x="550430" y="1720809"/>
                  </a:moveTo>
                  <a:cubicBezTo>
                    <a:pt x="514672" y="1631129"/>
                    <a:pt x="509847" y="1501148"/>
                    <a:pt x="484021" y="1438145"/>
                  </a:cubicBezTo>
                  <a:cubicBezTo>
                    <a:pt x="458195" y="1375142"/>
                    <a:pt x="443723" y="1389332"/>
                    <a:pt x="395476" y="1342789"/>
                  </a:cubicBezTo>
                  <a:cubicBezTo>
                    <a:pt x="125867" y="1408631"/>
                    <a:pt x="120758" y="1257081"/>
                    <a:pt x="143462" y="1204862"/>
                  </a:cubicBezTo>
                  <a:cubicBezTo>
                    <a:pt x="166166" y="1152643"/>
                    <a:pt x="129272" y="1135332"/>
                    <a:pt x="123029" y="1080559"/>
                  </a:cubicBezTo>
                  <a:cubicBezTo>
                    <a:pt x="116786" y="1025786"/>
                    <a:pt x="127854" y="908860"/>
                    <a:pt x="106001" y="876224"/>
                  </a:cubicBezTo>
                  <a:cubicBezTo>
                    <a:pt x="84148" y="843588"/>
                    <a:pt x="-15749" y="870831"/>
                    <a:pt x="2130" y="813220"/>
                  </a:cubicBezTo>
                  <a:cubicBezTo>
                    <a:pt x="20009" y="755609"/>
                    <a:pt x="182343" y="592992"/>
                    <a:pt x="213277" y="530556"/>
                  </a:cubicBezTo>
                  <a:cubicBezTo>
                    <a:pt x="244211" y="468120"/>
                    <a:pt x="138364" y="519184"/>
                    <a:pt x="187735" y="438606"/>
                  </a:cubicBezTo>
                  <a:cubicBezTo>
                    <a:pt x="237106" y="358028"/>
                    <a:pt x="300426" y="133974"/>
                    <a:pt x="509501" y="47088"/>
                  </a:cubicBezTo>
                  <a:cubicBezTo>
                    <a:pt x="718576" y="-39798"/>
                    <a:pt x="1058502" y="-5037"/>
                    <a:pt x="1219766" y="139708"/>
                  </a:cubicBezTo>
                  <a:cubicBezTo>
                    <a:pt x="1381030" y="284453"/>
                    <a:pt x="1518821" y="529728"/>
                    <a:pt x="1371176" y="862601"/>
                  </a:cubicBezTo>
                  <a:cubicBezTo>
                    <a:pt x="1223531" y="1195474"/>
                    <a:pt x="1129097" y="1175914"/>
                    <a:pt x="1160030" y="1300219"/>
                  </a:cubicBezTo>
                  <a:cubicBezTo>
                    <a:pt x="1190963" y="1424524"/>
                    <a:pt x="1230980" y="1425942"/>
                    <a:pt x="1260495" y="1496040"/>
                  </a:cubicBezTo>
                  <a:cubicBezTo>
                    <a:pt x="1158895" y="1566138"/>
                    <a:pt x="679842" y="1730458"/>
                    <a:pt x="550430" y="172080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B9AF8F">
                    <a:alpha val="37000"/>
                  </a:srgbClr>
                </a:gs>
                <a:gs pos="100000">
                  <a:schemeClr val="accent4">
                    <a:lumMod val="20000"/>
                    <a:lumOff val="80000"/>
                    <a:shade val="100000"/>
                    <a:satMod val="115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4765" name="Freeform 4764">
              <a:extLst>
                <a:ext uri="{FF2B5EF4-FFF2-40B4-BE49-F238E27FC236}">
                  <a16:creationId xmlns:a16="http://schemas.microsoft.com/office/drawing/2014/main" id="{A2245D93-8F12-C041-B88D-445C5CB5800D}"/>
                </a:ext>
              </a:extLst>
            </p:cNvPr>
            <p:cNvSpPr/>
            <p:nvPr/>
          </p:nvSpPr>
          <p:spPr>
            <a:xfrm>
              <a:off x="2165759" y="1207243"/>
              <a:ext cx="492301" cy="725425"/>
            </a:xfrm>
            <a:custGeom>
              <a:avLst/>
              <a:gdLst>
                <a:gd name="connsiteX0" fmla="*/ 441480 w 506598"/>
                <a:gd name="connsiteY0" fmla="*/ 737030 h 775681"/>
                <a:gd name="connsiteX1" fmla="*/ 383585 w 506598"/>
                <a:gd name="connsiteY1" fmla="*/ 486720 h 775681"/>
                <a:gd name="connsiteX2" fmla="*/ 288229 w 506598"/>
                <a:gd name="connsiteY2" fmla="*/ 360713 h 775681"/>
                <a:gd name="connsiteX3" fmla="*/ 27701 w 506598"/>
                <a:gd name="connsiteY3" fmla="*/ 324954 h 775681"/>
                <a:gd name="connsiteX4" fmla="*/ 15782 w 506598"/>
                <a:gd name="connsiteY4" fmla="*/ 95077 h 775681"/>
                <a:gd name="connsiteX5" fmla="*/ 100922 w 506598"/>
                <a:gd name="connsiteY5" fmla="*/ 120619 h 775681"/>
                <a:gd name="connsiteX6" fmla="*/ 196278 w 506598"/>
                <a:gd name="connsiteY6" fmla="*/ 156378 h 775681"/>
                <a:gd name="connsiteX7" fmla="*/ 114544 w 506598"/>
                <a:gd name="connsiteY7" fmla="*/ 86563 h 775681"/>
                <a:gd name="connsiteX8" fmla="*/ 317176 w 506598"/>
                <a:gd name="connsiteY8" fmla="*/ 8235 h 775681"/>
                <a:gd name="connsiteX9" fmla="*/ 460211 w 506598"/>
                <a:gd name="connsiteY9" fmla="*/ 299413 h 775681"/>
                <a:gd name="connsiteX10" fmla="*/ 506186 w 506598"/>
                <a:gd name="connsiteY10" fmla="*/ 730219 h 775681"/>
                <a:gd name="connsiteX11" fmla="*/ 441480 w 506598"/>
                <a:gd name="connsiteY11" fmla="*/ 737030 h 775681"/>
                <a:gd name="connsiteX0" fmla="*/ 427240 w 492358"/>
                <a:gd name="connsiteY0" fmla="*/ 737030 h 775681"/>
                <a:gd name="connsiteX1" fmla="*/ 369345 w 492358"/>
                <a:gd name="connsiteY1" fmla="*/ 486720 h 775681"/>
                <a:gd name="connsiteX2" fmla="*/ 273989 w 492358"/>
                <a:gd name="connsiteY2" fmla="*/ 360713 h 775681"/>
                <a:gd name="connsiteX3" fmla="*/ 13461 w 492358"/>
                <a:gd name="connsiteY3" fmla="*/ 324954 h 775681"/>
                <a:gd name="connsiteX4" fmla="*/ 1542 w 492358"/>
                <a:gd name="connsiteY4" fmla="*/ 95077 h 775681"/>
                <a:gd name="connsiteX5" fmla="*/ 86682 w 492358"/>
                <a:gd name="connsiteY5" fmla="*/ 120619 h 775681"/>
                <a:gd name="connsiteX6" fmla="*/ 182038 w 492358"/>
                <a:gd name="connsiteY6" fmla="*/ 156378 h 775681"/>
                <a:gd name="connsiteX7" fmla="*/ 100304 w 492358"/>
                <a:gd name="connsiteY7" fmla="*/ 86563 h 775681"/>
                <a:gd name="connsiteX8" fmla="*/ 302936 w 492358"/>
                <a:gd name="connsiteY8" fmla="*/ 8235 h 775681"/>
                <a:gd name="connsiteX9" fmla="*/ 445971 w 492358"/>
                <a:gd name="connsiteY9" fmla="*/ 299413 h 775681"/>
                <a:gd name="connsiteX10" fmla="*/ 491946 w 492358"/>
                <a:gd name="connsiteY10" fmla="*/ 730219 h 775681"/>
                <a:gd name="connsiteX11" fmla="*/ 427240 w 492358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262 w 492380"/>
                <a:gd name="connsiteY0" fmla="*/ 737030 h 775681"/>
                <a:gd name="connsiteX1" fmla="*/ 369367 w 492380"/>
                <a:gd name="connsiteY1" fmla="*/ 486720 h 775681"/>
                <a:gd name="connsiteX2" fmla="*/ 274011 w 492380"/>
                <a:gd name="connsiteY2" fmla="*/ 360713 h 775681"/>
                <a:gd name="connsiteX3" fmla="*/ 16888 w 492380"/>
                <a:gd name="connsiteY3" fmla="*/ 311331 h 775681"/>
                <a:gd name="connsiteX4" fmla="*/ 1564 w 492380"/>
                <a:gd name="connsiteY4" fmla="*/ 95077 h 775681"/>
                <a:gd name="connsiteX5" fmla="*/ 86704 w 492380"/>
                <a:gd name="connsiteY5" fmla="*/ 120619 h 775681"/>
                <a:gd name="connsiteX6" fmla="*/ 182060 w 492380"/>
                <a:gd name="connsiteY6" fmla="*/ 156378 h 775681"/>
                <a:gd name="connsiteX7" fmla="*/ 100326 w 492380"/>
                <a:gd name="connsiteY7" fmla="*/ 86563 h 775681"/>
                <a:gd name="connsiteX8" fmla="*/ 302958 w 492380"/>
                <a:gd name="connsiteY8" fmla="*/ 8235 h 775681"/>
                <a:gd name="connsiteX9" fmla="*/ 445993 w 492380"/>
                <a:gd name="connsiteY9" fmla="*/ 299413 h 775681"/>
                <a:gd name="connsiteX10" fmla="*/ 491968 w 492380"/>
                <a:gd name="connsiteY10" fmla="*/ 730219 h 775681"/>
                <a:gd name="connsiteX11" fmla="*/ 427262 w 492380"/>
                <a:gd name="connsiteY11" fmla="*/ 737030 h 775681"/>
                <a:gd name="connsiteX0" fmla="*/ 433508 w 498626"/>
                <a:gd name="connsiteY0" fmla="*/ 737030 h 775681"/>
                <a:gd name="connsiteX1" fmla="*/ 375613 w 498626"/>
                <a:gd name="connsiteY1" fmla="*/ 486720 h 775681"/>
                <a:gd name="connsiteX2" fmla="*/ 280257 w 498626"/>
                <a:gd name="connsiteY2" fmla="*/ 360713 h 775681"/>
                <a:gd name="connsiteX3" fmla="*/ 23134 w 498626"/>
                <a:gd name="connsiteY3" fmla="*/ 311331 h 775681"/>
                <a:gd name="connsiteX4" fmla="*/ 7810 w 498626"/>
                <a:gd name="connsiteY4" fmla="*/ 95077 h 775681"/>
                <a:gd name="connsiteX5" fmla="*/ 92950 w 498626"/>
                <a:gd name="connsiteY5" fmla="*/ 120619 h 775681"/>
                <a:gd name="connsiteX6" fmla="*/ 188306 w 498626"/>
                <a:gd name="connsiteY6" fmla="*/ 156378 h 775681"/>
                <a:gd name="connsiteX7" fmla="*/ 106572 w 498626"/>
                <a:gd name="connsiteY7" fmla="*/ 86563 h 775681"/>
                <a:gd name="connsiteX8" fmla="*/ 309204 w 498626"/>
                <a:gd name="connsiteY8" fmla="*/ 8235 h 775681"/>
                <a:gd name="connsiteX9" fmla="*/ 452239 w 498626"/>
                <a:gd name="connsiteY9" fmla="*/ 299413 h 775681"/>
                <a:gd name="connsiteX10" fmla="*/ 498214 w 498626"/>
                <a:gd name="connsiteY10" fmla="*/ 730219 h 775681"/>
                <a:gd name="connsiteX11" fmla="*/ 433508 w 498626"/>
                <a:gd name="connsiteY11" fmla="*/ 737030 h 775681"/>
                <a:gd name="connsiteX0" fmla="*/ 426776 w 491894"/>
                <a:gd name="connsiteY0" fmla="*/ 737030 h 775681"/>
                <a:gd name="connsiteX1" fmla="*/ 368881 w 491894"/>
                <a:gd name="connsiteY1" fmla="*/ 486720 h 775681"/>
                <a:gd name="connsiteX2" fmla="*/ 273525 w 491894"/>
                <a:gd name="connsiteY2" fmla="*/ 360713 h 775681"/>
                <a:gd name="connsiteX3" fmla="*/ 47052 w 491894"/>
                <a:gd name="connsiteY3" fmla="*/ 335170 h 775681"/>
                <a:gd name="connsiteX4" fmla="*/ 1078 w 491894"/>
                <a:gd name="connsiteY4" fmla="*/ 95077 h 775681"/>
                <a:gd name="connsiteX5" fmla="*/ 86218 w 491894"/>
                <a:gd name="connsiteY5" fmla="*/ 120619 h 775681"/>
                <a:gd name="connsiteX6" fmla="*/ 181574 w 491894"/>
                <a:gd name="connsiteY6" fmla="*/ 156378 h 775681"/>
                <a:gd name="connsiteX7" fmla="*/ 99840 w 491894"/>
                <a:gd name="connsiteY7" fmla="*/ 86563 h 775681"/>
                <a:gd name="connsiteX8" fmla="*/ 302472 w 491894"/>
                <a:gd name="connsiteY8" fmla="*/ 8235 h 775681"/>
                <a:gd name="connsiteX9" fmla="*/ 445507 w 491894"/>
                <a:gd name="connsiteY9" fmla="*/ 299413 h 775681"/>
                <a:gd name="connsiteX10" fmla="*/ 491482 w 491894"/>
                <a:gd name="connsiteY10" fmla="*/ 730219 h 775681"/>
                <a:gd name="connsiteX11" fmla="*/ 426776 w 491894"/>
                <a:gd name="connsiteY11" fmla="*/ 737030 h 775681"/>
                <a:gd name="connsiteX0" fmla="*/ 430418 w 495536"/>
                <a:gd name="connsiteY0" fmla="*/ 737030 h 775681"/>
                <a:gd name="connsiteX1" fmla="*/ 372523 w 495536"/>
                <a:gd name="connsiteY1" fmla="*/ 486720 h 775681"/>
                <a:gd name="connsiteX2" fmla="*/ 277167 w 495536"/>
                <a:gd name="connsiteY2" fmla="*/ 360713 h 775681"/>
                <a:gd name="connsiteX3" fmla="*/ 28558 w 495536"/>
                <a:gd name="connsiteY3" fmla="*/ 319845 h 775681"/>
                <a:gd name="connsiteX4" fmla="*/ 4720 w 495536"/>
                <a:gd name="connsiteY4" fmla="*/ 95077 h 775681"/>
                <a:gd name="connsiteX5" fmla="*/ 89860 w 495536"/>
                <a:gd name="connsiteY5" fmla="*/ 120619 h 775681"/>
                <a:gd name="connsiteX6" fmla="*/ 185216 w 495536"/>
                <a:gd name="connsiteY6" fmla="*/ 156378 h 775681"/>
                <a:gd name="connsiteX7" fmla="*/ 103482 w 495536"/>
                <a:gd name="connsiteY7" fmla="*/ 86563 h 775681"/>
                <a:gd name="connsiteX8" fmla="*/ 306114 w 495536"/>
                <a:gd name="connsiteY8" fmla="*/ 8235 h 775681"/>
                <a:gd name="connsiteX9" fmla="*/ 449149 w 495536"/>
                <a:gd name="connsiteY9" fmla="*/ 299413 h 775681"/>
                <a:gd name="connsiteX10" fmla="*/ 495124 w 495536"/>
                <a:gd name="connsiteY10" fmla="*/ 730219 h 775681"/>
                <a:gd name="connsiteX11" fmla="*/ 430418 w 495536"/>
                <a:gd name="connsiteY11" fmla="*/ 737030 h 775681"/>
                <a:gd name="connsiteX0" fmla="*/ 434912 w 500030"/>
                <a:gd name="connsiteY0" fmla="*/ 737030 h 775681"/>
                <a:gd name="connsiteX1" fmla="*/ 377017 w 500030"/>
                <a:gd name="connsiteY1" fmla="*/ 486720 h 775681"/>
                <a:gd name="connsiteX2" fmla="*/ 281661 w 500030"/>
                <a:gd name="connsiteY2" fmla="*/ 360713 h 775681"/>
                <a:gd name="connsiteX3" fmla="*/ 33052 w 500030"/>
                <a:gd name="connsiteY3" fmla="*/ 319845 h 775681"/>
                <a:gd name="connsiteX4" fmla="*/ 9214 w 500030"/>
                <a:gd name="connsiteY4" fmla="*/ 95077 h 775681"/>
                <a:gd name="connsiteX5" fmla="*/ 94354 w 500030"/>
                <a:gd name="connsiteY5" fmla="*/ 120619 h 775681"/>
                <a:gd name="connsiteX6" fmla="*/ 189710 w 500030"/>
                <a:gd name="connsiteY6" fmla="*/ 156378 h 775681"/>
                <a:gd name="connsiteX7" fmla="*/ 107976 w 500030"/>
                <a:gd name="connsiteY7" fmla="*/ 86563 h 775681"/>
                <a:gd name="connsiteX8" fmla="*/ 310608 w 500030"/>
                <a:gd name="connsiteY8" fmla="*/ 8235 h 775681"/>
                <a:gd name="connsiteX9" fmla="*/ 453643 w 500030"/>
                <a:gd name="connsiteY9" fmla="*/ 299413 h 775681"/>
                <a:gd name="connsiteX10" fmla="*/ 499618 w 500030"/>
                <a:gd name="connsiteY10" fmla="*/ 730219 h 775681"/>
                <a:gd name="connsiteX11" fmla="*/ 434912 w 500030"/>
                <a:gd name="connsiteY11" fmla="*/ 737030 h 775681"/>
                <a:gd name="connsiteX0" fmla="*/ 434912 w 500030"/>
                <a:gd name="connsiteY0" fmla="*/ 737030 h 775681"/>
                <a:gd name="connsiteX1" fmla="*/ 377017 w 500030"/>
                <a:gd name="connsiteY1" fmla="*/ 486720 h 775681"/>
                <a:gd name="connsiteX2" fmla="*/ 281661 w 500030"/>
                <a:gd name="connsiteY2" fmla="*/ 360713 h 775681"/>
                <a:gd name="connsiteX3" fmla="*/ 33052 w 500030"/>
                <a:gd name="connsiteY3" fmla="*/ 319845 h 775681"/>
                <a:gd name="connsiteX4" fmla="*/ 9214 w 500030"/>
                <a:gd name="connsiteY4" fmla="*/ 95077 h 775681"/>
                <a:gd name="connsiteX5" fmla="*/ 94354 w 500030"/>
                <a:gd name="connsiteY5" fmla="*/ 120619 h 775681"/>
                <a:gd name="connsiteX6" fmla="*/ 189710 w 500030"/>
                <a:gd name="connsiteY6" fmla="*/ 156378 h 775681"/>
                <a:gd name="connsiteX7" fmla="*/ 107976 w 500030"/>
                <a:gd name="connsiteY7" fmla="*/ 86563 h 775681"/>
                <a:gd name="connsiteX8" fmla="*/ 310608 w 500030"/>
                <a:gd name="connsiteY8" fmla="*/ 8235 h 775681"/>
                <a:gd name="connsiteX9" fmla="*/ 453643 w 500030"/>
                <a:gd name="connsiteY9" fmla="*/ 299413 h 775681"/>
                <a:gd name="connsiteX10" fmla="*/ 499618 w 500030"/>
                <a:gd name="connsiteY10" fmla="*/ 730219 h 775681"/>
                <a:gd name="connsiteX11" fmla="*/ 434912 w 500030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8170 w 493288"/>
                <a:gd name="connsiteY0" fmla="*/ 737030 h 775681"/>
                <a:gd name="connsiteX1" fmla="*/ 370275 w 493288"/>
                <a:gd name="connsiteY1" fmla="*/ 486720 h 775681"/>
                <a:gd name="connsiteX2" fmla="*/ 274919 w 493288"/>
                <a:gd name="connsiteY2" fmla="*/ 360713 h 775681"/>
                <a:gd name="connsiteX3" fmla="*/ 26310 w 493288"/>
                <a:gd name="connsiteY3" fmla="*/ 319845 h 775681"/>
                <a:gd name="connsiteX4" fmla="*/ 23185 w 493288"/>
                <a:gd name="connsiteY4" fmla="*/ 221204 h 775681"/>
                <a:gd name="connsiteX5" fmla="*/ 2472 w 493288"/>
                <a:gd name="connsiteY5" fmla="*/ 95077 h 775681"/>
                <a:gd name="connsiteX6" fmla="*/ 87612 w 493288"/>
                <a:gd name="connsiteY6" fmla="*/ 120619 h 775681"/>
                <a:gd name="connsiteX7" fmla="*/ 182968 w 493288"/>
                <a:gd name="connsiteY7" fmla="*/ 156378 h 775681"/>
                <a:gd name="connsiteX8" fmla="*/ 101234 w 493288"/>
                <a:gd name="connsiteY8" fmla="*/ 86563 h 775681"/>
                <a:gd name="connsiteX9" fmla="*/ 303866 w 493288"/>
                <a:gd name="connsiteY9" fmla="*/ 8235 h 775681"/>
                <a:gd name="connsiteX10" fmla="*/ 446901 w 493288"/>
                <a:gd name="connsiteY10" fmla="*/ 299413 h 775681"/>
                <a:gd name="connsiteX11" fmla="*/ 492876 w 493288"/>
                <a:gd name="connsiteY11" fmla="*/ 730219 h 775681"/>
                <a:gd name="connsiteX12" fmla="*/ 428170 w 493288"/>
                <a:gd name="connsiteY12" fmla="*/ 737030 h 775681"/>
                <a:gd name="connsiteX0" fmla="*/ 427416 w 492534"/>
                <a:gd name="connsiteY0" fmla="*/ 737030 h 775681"/>
                <a:gd name="connsiteX1" fmla="*/ 369521 w 492534"/>
                <a:gd name="connsiteY1" fmla="*/ 486720 h 775681"/>
                <a:gd name="connsiteX2" fmla="*/ 274165 w 492534"/>
                <a:gd name="connsiteY2" fmla="*/ 360713 h 775681"/>
                <a:gd name="connsiteX3" fmla="*/ 25556 w 492534"/>
                <a:gd name="connsiteY3" fmla="*/ 319845 h 775681"/>
                <a:gd name="connsiteX4" fmla="*/ 37909 w 492534"/>
                <a:gd name="connsiteY4" fmla="*/ 205726 h 775681"/>
                <a:gd name="connsiteX5" fmla="*/ 1718 w 492534"/>
                <a:gd name="connsiteY5" fmla="*/ 95077 h 775681"/>
                <a:gd name="connsiteX6" fmla="*/ 86858 w 492534"/>
                <a:gd name="connsiteY6" fmla="*/ 120619 h 775681"/>
                <a:gd name="connsiteX7" fmla="*/ 182214 w 492534"/>
                <a:gd name="connsiteY7" fmla="*/ 156378 h 775681"/>
                <a:gd name="connsiteX8" fmla="*/ 100480 w 492534"/>
                <a:gd name="connsiteY8" fmla="*/ 86563 h 775681"/>
                <a:gd name="connsiteX9" fmla="*/ 303112 w 492534"/>
                <a:gd name="connsiteY9" fmla="*/ 8235 h 775681"/>
                <a:gd name="connsiteX10" fmla="*/ 446147 w 492534"/>
                <a:gd name="connsiteY10" fmla="*/ 299413 h 775681"/>
                <a:gd name="connsiteX11" fmla="*/ 492122 w 492534"/>
                <a:gd name="connsiteY11" fmla="*/ 730219 h 775681"/>
                <a:gd name="connsiteX12" fmla="*/ 427416 w 49253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26016 w 492994"/>
                <a:gd name="connsiteY3" fmla="*/ 319845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26016 w 492994"/>
                <a:gd name="connsiteY3" fmla="*/ 319845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81254"/>
                <a:gd name="connsiteX1" fmla="*/ 369700 w 492713"/>
                <a:gd name="connsiteY1" fmla="*/ 486720 h 781254"/>
                <a:gd name="connsiteX2" fmla="*/ 274344 w 492713"/>
                <a:gd name="connsiteY2" fmla="*/ 360713 h 781254"/>
                <a:gd name="connsiteX3" fmla="*/ 45976 w 492713"/>
                <a:gd name="connsiteY3" fmla="*/ 342467 h 781254"/>
                <a:gd name="connsiteX4" fmla="*/ 33325 w 492713"/>
                <a:gd name="connsiteY4" fmla="*/ 205726 h 781254"/>
                <a:gd name="connsiteX5" fmla="*/ 1897 w 492713"/>
                <a:gd name="connsiteY5" fmla="*/ 95077 h 781254"/>
                <a:gd name="connsiteX6" fmla="*/ 87037 w 492713"/>
                <a:gd name="connsiteY6" fmla="*/ 120619 h 781254"/>
                <a:gd name="connsiteX7" fmla="*/ 182393 w 492713"/>
                <a:gd name="connsiteY7" fmla="*/ 156378 h 781254"/>
                <a:gd name="connsiteX8" fmla="*/ 100659 w 492713"/>
                <a:gd name="connsiteY8" fmla="*/ 86563 h 781254"/>
                <a:gd name="connsiteX9" fmla="*/ 303291 w 492713"/>
                <a:gd name="connsiteY9" fmla="*/ 8235 h 781254"/>
                <a:gd name="connsiteX10" fmla="*/ 446326 w 492713"/>
                <a:gd name="connsiteY10" fmla="*/ 299413 h 781254"/>
                <a:gd name="connsiteX11" fmla="*/ 492301 w 492713"/>
                <a:gd name="connsiteY11" fmla="*/ 730219 h 781254"/>
                <a:gd name="connsiteX12" fmla="*/ 427595 w 492713"/>
                <a:gd name="connsiteY12" fmla="*/ 737030 h 781254"/>
                <a:gd name="connsiteX0" fmla="*/ 427595 w 492713"/>
                <a:gd name="connsiteY0" fmla="*/ 737030 h 781254"/>
                <a:gd name="connsiteX1" fmla="*/ 369700 w 492713"/>
                <a:gd name="connsiteY1" fmla="*/ 486720 h 781254"/>
                <a:gd name="connsiteX2" fmla="*/ 274344 w 492713"/>
                <a:gd name="connsiteY2" fmla="*/ 360713 h 781254"/>
                <a:gd name="connsiteX3" fmla="*/ 45976 w 492713"/>
                <a:gd name="connsiteY3" fmla="*/ 342467 h 781254"/>
                <a:gd name="connsiteX4" fmla="*/ 33325 w 492713"/>
                <a:gd name="connsiteY4" fmla="*/ 205726 h 781254"/>
                <a:gd name="connsiteX5" fmla="*/ 1897 w 492713"/>
                <a:gd name="connsiteY5" fmla="*/ 95077 h 781254"/>
                <a:gd name="connsiteX6" fmla="*/ 87037 w 492713"/>
                <a:gd name="connsiteY6" fmla="*/ 120619 h 781254"/>
                <a:gd name="connsiteX7" fmla="*/ 182393 w 492713"/>
                <a:gd name="connsiteY7" fmla="*/ 156378 h 781254"/>
                <a:gd name="connsiteX8" fmla="*/ 100659 w 492713"/>
                <a:gd name="connsiteY8" fmla="*/ 86563 h 781254"/>
                <a:gd name="connsiteX9" fmla="*/ 303291 w 492713"/>
                <a:gd name="connsiteY9" fmla="*/ 8235 h 781254"/>
                <a:gd name="connsiteX10" fmla="*/ 446326 w 492713"/>
                <a:gd name="connsiteY10" fmla="*/ 299413 h 781254"/>
                <a:gd name="connsiteX11" fmla="*/ 492301 w 492713"/>
                <a:gd name="connsiteY11" fmla="*/ 730219 h 781254"/>
                <a:gd name="connsiteX12" fmla="*/ 427595 w 492713"/>
                <a:gd name="connsiteY12" fmla="*/ 737030 h 781254"/>
                <a:gd name="connsiteX0" fmla="*/ 427595 w 492713"/>
                <a:gd name="connsiteY0" fmla="*/ 737030 h 763355"/>
                <a:gd name="connsiteX1" fmla="*/ 369700 w 492713"/>
                <a:gd name="connsiteY1" fmla="*/ 486720 h 763355"/>
                <a:gd name="connsiteX2" fmla="*/ 274344 w 492713"/>
                <a:gd name="connsiteY2" fmla="*/ 360713 h 763355"/>
                <a:gd name="connsiteX3" fmla="*/ 45976 w 492713"/>
                <a:gd name="connsiteY3" fmla="*/ 342467 h 763355"/>
                <a:gd name="connsiteX4" fmla="*/ 33325 w 492713"/>
                <a:gd name="connsiteY4" fmla="*/ 205726 h 763355"/>
                <a:gd name="connsiteX5" fmla="*/ 1897 w 492713"/>
                <a:gd name="connsiteY5" fmla="*/ 95077 h 763355"/>
                <a:gd name="connsiteX6" fmla="*/ 87037 w 492713"/>
                <a:gd name="connsiteY6" fmla="*/ 120619 h 763355"/>
                <a:gd name="connsiteX7" fmla="*/ 182393 w 492713"/>
                <a:gd name="connsiteY7" fmla="*/ 156378 h 763355"/>
                <a:gd name="connsiteX8" fmla="*/ 100659 w 492713"/>
                <a:gd name="connsiteY8" fmla="*/ 86563 h 763355"/>
                <a:gd name="connsiteX9" fmla="*/ 303291 w 492713"/>
                <a:gd name="connsiteY9" fmla="*/ 8235 h 763355"/>
                <a:gd name="connsiteX10" fmla="*/ 446326 w 492713"/>
                <a:gd name="connsiteY10" fmla="*/ 299413 h 763355"/>
                <a:gd name="connsiteX11" fmla="*/ 492301 w 492713"/>
                <a:gd name="connsiteY11" fmla="*/ 730219 h 763355"/>
                <a:gd name="connsiteX12" fmla="*/ 427595 w 492713"/>
                <a:gd name="connsiteY12" fmla="*/ 737030 h 763355"/>
                <a:gd name="connsiteX0" fmla="*/ 427595 w 492713"/>
                <a:gd name="connsiteY0" fmla="*/ 737030 h 763355"/>
                <a:gd name="connsiteX1" fmla="*/ 369700 w 492713"/>
                <a:gd name="connsiteY1" fmla="*/ 486720 h 763355"/>
                <a:gd name="connsiteX2" fmla="*/ 274344 w 492713"/>
                <a:gd name="connsiteY2" fmla="*/ 360713 h 763355"/>
                <a:gd name="connsiteX3" fmla="*/ 45976 w 492713"/>
                <a:gd name="connsiteY3" fmla="*/ 342467 h 763355"/>
                <a:gd name="connsiteX4" fmla="*/ 33325 w 492713"/>
                <a:gd name="connsiteY4" fmla="*/ 205726 h 763355"/>
                <a:gd name="connsiteX5" fmla="*/ 1897 w 492713"/>
                <a:gd name="connsiteY5" fmla="*/ 95077 h 763355"/>
                <a:gd name="connsiteX6" fmla="*/ 87037 w 492713"/>
                <a:gd name="connsiteY6" fmla="*/ 120619 h 763355"/>
                <a:gd name="connsiteX7" fmla="*/ 182393 w 492713"/>
                <a:gd name="connsiteY7" fmla="*/ 156378 h 763355"/>
                <a:gd name="connsiteX8" fmla="*/ 100659 w 492713"/>
                <a:gd name="connsiteY8" fmla="*/ 86563 h 763355"/>
                <a:gd name="connsiteX9" fmla="*/ 303291 w 492713"/>
                <a:gd name="connsiteY9" fmla="*/ 8235 h 763355"/>
                <a:gd name="connsiteX10" fmla="*/ 446326 w 492713"/>
                <a:gd name="connsiteY10" fmla="*/ 299413 h 763355"/>
                <a:gd name="connsiteX11" fmla="*/ 492301 w 492713"/>
                <a:gd name="connsiteY11" fmla="*/ 730219 h 763355"/>
                <a:gd name="connsiteX12" fmla="*/ 427595 w 492713"/>
                <a:gd name="connsiteY12" fmla="*/ 737030 h 763355"/>
                <a:gd name="connsiteX0" fmla="*/ 427595 w 492713"/>
                <a:gd name="connsiteY0" fmla="*/ 737030 h 737030"/>
                <a:gd name="connsiteX1" fmla="*/ 369700 w 492713"/>
                <a:gd name="connsiteY1" fmla="*/ 486720 h 737030"/>
                <a:gd name="connsiteX2" fmla="*/ 274344 w 492713"/>
                <a:gd name="connsiteY2" fmla="*/ 360713 h 737030"/>
                <a:gd name="connsiteX3" fmla="*/ 45976 w 492713"/>
                <a:gd name="connsiteY3" fmla="*/ 342467 h 737030"/>
                <a:gd name="connsiteX4" fmla="*/ 33325 w 492713"/>
                <a:gd name="connsiteY4" fmla="*/ 205726 h 737030"/>
                <a:gd name="connsiteX5" fmla="*/ 1897 w 492713"/>
                <a:gd name="connsiteY5" fmla="*/ 95077 h 737030"/>
                <a:gd name="connsiteX6" fmla="*/ 87037 w 492713"/>
                <a:gd name="connsiteY6" fmla="*/ 120619 h 737030"/>
                <a:gd name="connsiteX7" fmla="*/ 182393 w 492713"/>
                <a:gd name="connsiteY7" fmla="*/ 156378 h 737030"/>
                <a:gd name="connsiteX8" fmla="*/ 100659 w 492713"/>
                <a:gd name="connsiteY8" fmla="*/ 86563 h 737030"/>
                <a:gd name="connsiteX9" fmla="*/ 303291 w 492713"/>
                <a:gd name="connsiteY9" fmla="*/ 8235 h 737030"/>
                <a:gd name="connsiteX10" fmla="*/ 446326 w 492713"/>
                <a:gd name="connsiteY10" fmla="*/ 299413 h 737030"/>
                <a:gd name="connsiteX11" fmla="*/ 492301 w 492713"/>
                <a:gd name="connsiteY11" fmla="*/ 730219 h 737030"/>
                <a:gd name="connsiteX12" fmla="*/ 427595 w 492713"/>
                <a:gd name="connsiteY12" fmla="*/ 737030 h 737030"/>
                <a:gd name="connsiteX0" fmla="*/ 427595 w 492301"/>
                <a:gd name="connsiteY0" fmla="*/ 737030 h 737030"/>
                <a:gd name="connsiteX1" fmla="*/ 369700 w 492301"/>
                <a:gd name="connsiteY1" fmla="*/ 486720 h 737030"/>
                <a:gd name="connsiteX2" fmla="*/ 274344 w 492301"/>
                <a:gd name="connsiteY2" fmla="*/ 360713 h 737030"/>
                <a:gd name="connsiteX3" fmla="*/ 45976 w 492301"/>
                <a:gd name="connsiteY3" fmla="*/ 342467 h 737030"/>
                <a:gd name="connsiteX4" fmla="*/ 33325 w 492301"/>
                <a:gd name="connsiteY4" fmla="*/ 205726 h 737030"/>
                <a:gd name="connsiteX5" fmla="*/ 1897 w 492301"/>
                <a:gd name="connsiteY5" fmla="*/ 95077 h 737030"/>
                <a:gd name="connsiteX6" fmla="*/ 87037 w 492301"/>
                <a:gd name="connsiteY6" fmla="*/ 120619 h 737030"/>
                <a:gd name="connsiteX7" fmla="*/ 182393 w 492301"/>
                <a:gd name="connsiteY7" fmla="*/ 156378 h 737030"/>
                <a:gd name="connsiteX8" fmla="*/ 100659 w 492301"/>
                <a:gd name="connsiteY8" fmla="*/ 86563 h 737030"/>
                <a:gd name="connsiteX9" fmla="*/ 303291 w 492301"/>
                <a:gd name="connsiteY9" fmla="*/ 8235 h 737030"/>
                <a:gd name="connsiteX10" fmla="*/ 446326 w 492301"/>
                <a:gd name="connsiteY10" fmla="*/ 299413 h 737030"/>
                <a:gd name="connsiteX11" fmla="*/ 492301 w 492301"/>
                <a:gd name="connsiteY11" fmla="*/ 730219 h 737030"/>
                <a:gd name="connsiteX12" fmla="*/ 427595 w 492301"/>
                <a:gd name="connsiteY12" fmla="*/ 737030 h 737030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1041 h 731041"/>
                <a:gd name="connsiteX1" fmla="*/ 369700 w 492301"/>
                <a:gd name="connsiteY1" fmla="*/ 480731 h 731041"/>
                <a:gd name="connsiteX2" fmla="*/ 274344 w 492301"/>
                <a:gd name="connsiteY2" fmla="*/ 354724 h 731041"/>
                <a:gd name="connsiteX3" fmla="*/ 45976 w 492301"/>
                <a:gd name="connsiteY3" fmla="*/ 336478 h 731041"/>
                <a:gd name="connsiteX4" fmla="*/ 33325 w 492301"/>
                <a:gd name="connsiteY4" fmla="*/ 199737 h 731041"/>
                <a:gd name="connsiteX5" fmla="*/ 1897 w 492301"/>
                <a:gd name="connsiteY5" fmla="*/ 89088 h 731041"/>
                <a:gd name="connsiteX6" fmla="*/ 87037 w 492301"/>
                <a:gd name="connsiteY6" fmla="*/ 114630 h 731041"/>
                <a:gd name="connsiteX7" fmla="*/ 182393 w 492301"/>
                <a:gd name="connsiteY7" fmla="*/ 150389 h 731041"/>
                <a:gd name="connsiteX8" fmla="*/ 100659 w 492301"/>
                <a:gd name="connsiteY8" fmla="*/ 80574 h 731041"/>
                <a:gd name="connsiteX9" fmla="*/ 317578 w 492301"/>
                <a:gd name="connsiteY9" fmla="*/ 9390 h 731041"/>
                <a:gd name="connsiteX10" fmla="*/ 446326 w 492301"/>
                <a:gd name="connsiteY10" fmla="*/ 305330 h 731041"/>
                <a:gd name="connsiteX11" fmla="*/ 492301 w 492301"/>
                <a:gd name="connsiteY11" fmla="*/ 724230 h 731041"/>
                <a:gd name="connsiteX12" fmla="*/ 427595 w 492301"/>
                <a:gd name="connsiteY12" fmla="*/ 731041 h 731041"/>
                <a:gd name="connsiteX0" fmla="*/ 427595 w 492301"/>
                <a:gd name="connsiteY0" fmla="*/ 723609 h 723609"/>
                <a:gd name="connsiteX1" fmla="*/ 369700 w 492301"/>
                <a:gd name="connsiteY1" fmla="*/ 473299 h 723609"/>
                <a:gd name="connsiteX2" fmla="*/ 274344 w 492301"/>
                <a:gd name="connsiteY2" fmla="*/ 347292 h 723609"/>
                <a:gd name="connsiteX3" fmla="*/ 45976 w 492301"/>
                <a:gd name="connsiteY3" fmla="*/ 329046 h 723609"/>
                <a:gd name="connsiteX4" fmla="*/ 33325 w 492301"/>
                <a:gd name="connsiteY4" fmla="*/ 192305 h 723609"/>
                <a:gd name="connsiteX5" fmla="*/ 1897 w 492301"/>
                <a:gd name="connsiteY5" fmla="*/ 81656 h 723609"/>
                <a:gd name="connsiteX6" fmla="*/ 87037 w 492301"/>
                <a:gd name="connsiteY6" fmla="*/ 107198 h 723609"/>
                <a:gd name="connsiteX7" fmla="*/ 182393 w 492301"/>
                <a:gd name="connsiteY7" fmla="*/ 142957 h 723609"/>
                <a:gd name="connsiteX8" fmla="*/ 100659 w 492301"/>
                <a:gd name="connsiteY8" fmla="*/ 73142 h 723609"/>
                <a:gd name="connsiteX9" fmla="*/ 317578 w 492301"/>
                <a:gd name="connsiteY9" fmla="*/ 1958 h 723609"/>
                <a:gd name="connsiteX10" fmla="*/ 446326 w 492301"/>
                <a:gd name="connsiteY10" fmla="*/ 297898 h 723609"/>
                <a:gd name="connsiteX11" fmla="*/ 492301 w 492301"/>
                <a:gd name="connsiteY11" fmla="*/ 716798 h 723609"/>
                <a:gd name="connsiteX12" fmla="*/ 427595 w 492301"/>
                <a:gd name="connsiteY12" fmla="*/ 723609 h 723609"/>
                <a:gd name="connsiteX0" fmla="*/ 427595 w 492301"/>
                <a:gd name="connsiteY0" fmla="*/ 733659 h 733659"/>
                <a:gd name="connsiteX1" fmla="*/ 369700 w 492301"/>
                <a:gd name="connsiteY1" fmla="*/ 483349 h 733659"/>
                <a:gd name="connsiteX2" fmla="*/ 274344 w 492301"/>
                <a:gd name="connsiteY2" fmla="*/ 357342 h 733659"/>
                <a:gd name="connsiteX3" fmla="*/ 45976 w 492301"/>
                <a:gd name="connsiteY3" fmla="*/ 339096 h 733659"/>
                <a:gd name="connsiteX4" fmla="*/ 33325 w 492301"/>
                <a:gd name="connsiteY4" fmla="*/ 202355 h 733659"/>
                <a:gd name="connsiteX5" fmla="*/ 1897 w 492301"/>
                <a:gd name="connsiteY5" fmla="*/ 91706 h 733659"/>
                <a:gd name="connsiteX6" fmla="*/ 87037 w 492301"/>
                <a:gd name="connsiteY6" fmla="*/ 117248 h 733659"/>
                <a:gd name="connsiteX7" fmla="*/ 182393 w 492301"/>
                <a:gd name="connsiteY7" fmla="*/ 153007 h 733659"/>
                <a:gd name="connsiteX8" fmla="*/ 100659 w 492301"/>
                <a:gd name="connsiteY8" fmla="*/ 83192 h 733659"/>
                <a:gd name="connsiteX9" fmla="*/ 317578 w 492301"/>
                <a:gd name="connsiteY9" fmla="*/ 12008 h 733659"/>
                <a:gd name="connsiteX10" fmla="*/ 446326 w 492301"/>
                <a:gd name="connsiteY10" fmla="*/ 307948 h 733659"/>
                <a:gd name="connsiteX11" fmla="*/ 492301 w 492301"/>
                <a:gd name="connsiteY11" fmla="*/ 726848 h 733659"/>
                <a:gd name="connsiteX12" fmla="*/ 427595 w 492301"/>
                <a:gd name="connsiteY12" fmla="*/ 733659 h 73365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87037 w 492301"/>
                <a:gd name="connsiteY6" fmla="*/ 109118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87037 w 492301"/>
                <a:gd name="connsiteY6" fmla="*/ 109118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71559 w 492301"/>
                <a:gd name="connsiteY6" fmla="*/ 10678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71559 w 492301"/>
                <a:gd name="connsiteY6" fmla="*/ 10678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65606 w 492301"/>
                <a:gd name="connsiteY6" fmla="*/ 10797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924 h 725924"/>
                <a:gd name="connsiteX1" fmla="*/ 369700 w 492301"/>
                <a:gd name="connsiteY1" fmla="*/ 475614 h 725924"/>
                <a:gd name="connsiteX2" fmla="*/ 274344 w 492301"/>
                <a:gd name="connsiteY2" fmla="*/ 349607 h 725924"/>
                <a:gd name="connsiteX3" fmla="*/ 45976 w 492301"/>
                <a:gd name="connsiteY3" fmla="*/ 331361 h 725924"/>
                <a:gd name="connsiteX4" fmla="*/ 33325 w 492301"/>
                <a:gd name="connsiteY4" fmla="*/ 194620 h 725924"/>
                <a:gd name="connsiteX5" fmla="*/ 1897 w 492301"/>
                <a:gd name="connsiteY5" fmla="*/ 83971 h 725924"/>
                <a:gd name="connsiteX6" fmla="*/ 65606 w 492301"/>
                <a:gd name="connsiteY6" fmla="*/ 108322 h 725924"/>
                <a:gd name="connsiteX7" fmla="*/ 168106 w 492301"/>
                <a:gd name="connsiteY7" fmla="*/ 152416 h 725924"/>
                <a:gd name="connsiteX8" fmla="*/ 100659 w 492301"/>
                <a:gd name="connsiteY8" fmla="*/ 75457 h 725924"/>
                <a:gd name="connsiteX9" fmla="*/ 317578 w 492301"/>
                <a:gd name="connsiteY9" fmla="*/ 4273 h 725924"/>
                <a:gd name="connsiteX10" fmla="*/ 446326 w 492301"/>
                <a:gd name="connsiteY10" fmla="*/ 300213 h 725924"/>
                <a:gd name="connsiteX11" fmla="*/ 492301 w 492301"/>
                <a:gd name="connsiteY11" fmla="*/ 719113 h 725924"/>
                <a:gd name="connsiteX12" fmla="*/ 427595 w 492301"/>
                <a:gd name="connsiteY12" fmla="*/ 725924 h 725924"/>
                <a:gd name="connsiteX0" fmla="*/ 427595 w 492301"/>
                <a:gd name="connsiteY0" fmla="*/ 729005 h 729005"/>
                <a:gd name="connsiteX1" fmla="*/ 369700 w 492301"/>
                <a:gd name="connsiteY1" fmla="*/ 478695 h 729005"/>
                <a:gd name="connsiteX2" fmla="*/ 274344 w 492301"/>
                <a:gd name="connsiteY2" fmla="*/ 352688 h 729005"/>
                <a:gd name="connsiteX3" fmla="*/ 45976 w 492301"/>
                <a:gd name="connsiteY3" fmla="*/ 334442 h 729005"/>
                <a:gd name="connsiteX4" fmla="*/ 33325 w 492301"/>
                <a:gd name="connsiteY4" fmla="*/ 197701 h 729005"/>
                <a:gd name="connsiteX5" fmla="*/ 1897 w 492301"/>
                <a:gd name="connsiteY5" fmla="*/ 87052 h 729005"/>
                <a:gd name="connsiteX6" fmla="*/ 65606 w 492301"/>
                <a:gd name="connsiteY6" fmla="*/ 111403 h 729005"/>
                <a:gd name="connsiteX7" fmla="*/ 168106 w 492301"/>
                <a:gd name="connsiteY7" fmla="*/ 155497 h 729005"/>
                <a:gd name="connsiteX8" fmla="*/ 128043 w 492301"/>
                <a:gd name="connsiteY8" fmla="*/ 98778 h 729005"/>
                <a:gd name="connsiteX9" fmla="*/ 317578 w 492301"/>
                <a:gd name="connsiteY9" fmla="*/ 7354 h 729005"/>
                <a:gd name="connsiteX10" fmla="*/ 446326 w 492301"/>
                <a:gd name="connsiteY10" fmla="*/ 303294 h 729005"/>
                <a:gd name="connsiteX11" fmla="*/ 492301 w 492301"/>
                <a:gd name="connsiteY11" fmla="*/ 722194 h 729005"/>
                <a:gd name="connsiteX12" fmla="*/ 427595 w 492301"/>
                <a:gd name="connsiteY12" fmla="*/ 729005 h 729005"/>
                <a:gd name="connsiteX0" fmla="*/ 427595 w 492301"/>
                <a:gd name="connsiteY0" fmla="*/ 732604 h 732604"/>
                <a:gd name="connsiteX1" fmla="*/ 369700 w 492301"/>
                <a:gd name="connsiteY1" fmla="*/ 482294 h 732604"/>
                <a:gd name="connsiteX2" fmla="*/ 274344 w 492301"/>
                <a:gd name="connsiteY2" fmla="*/ 356287 h 732604"/>
                <a:gd name="connsiteX3" fmla="*/ 45976 w 492301"/>
                <a:gd name="connsiteY3" fmla="*/ 338041 h 732604"/>
                <a:gd name="connsiteX4" fmla="*/ 33325 w 492301"/>
                <a:gd name="connsiteY4" fmla="*/ 201300 h 732604"/>
                <a:gd name="connsiteX5" fmla="*/ 1897 w 492301"/>
                <a:gd name="connsiteY5" fmla="*/ 90651 h 732604"/>
                <a:gd name="connsiteX6" fmla="*/ 65606 w 492301"/>
                <a:gd name="connsiteY6" fmla="*/ 115002 h 732604"/>
                <a:gd name="connsiteX7" fmla="*/ 168106 w 492301"/>
                <a:gd name="connsiteY7" fmla="*/ 159096 h 732604"/>
                <a:gd name="connsiteX8" fmla="*/ 128043 w 492301"/>
                <a:gd name="connsiteY8" fmla="*/ 102377 h 732604"/>
                <a:gd name="connsiteX9" fmla="*/ 317578 w 492301"/>
                <a:gd name="connsiteY9" fmla="*/ 10953 h 732604"/>
                <a:gd name="connsiteX10" fmla="*/ 446326 w 492301"/>
                <a:gd name="connsiteY10" fmla="*/ 306893 h 732604"/>
                <a:gd name="connsiteX11" fmla="*/ 492301 w 492301"/>
                <a:gd name="connsiteY11" fmla="*/ 725793 h 732604"/>
                <a:gd name="connsiteX12" fmla="*/ 427595 w 492301"/>
                <a:gd name="connsiteY12" fmla="*/ 732604 h 732604"/>
                <a:gd name="connsiteX0" fmla="*/ 427595 w 492301"/>
                <a:gd name="connsiteY0" fmla="*/ 731604 h 731604"/>
                <a:gd name="connsiteX1" fmla="*/ 369700 w 492301"/>
                <a:gd name="connsiteY1" fmla="*/ 481294 h 731604"/>
                <a:gd name="connsiteX2" fmla="*/ 274344 w 492301"/>
                <a:gd name="connsiteY2" fmla="*/ 355287 h 731604"/>
                <a:gd name="connsiteX3" fmla="*/ 45976 w 492301"/>
                <a:gd name="connsiteY3" fmla="*/ 337041 h 731604"/>
                <a:gd name="connsiteX4" fmla="*/ 33325 w 492301"/>
                <a:gd name="connsiteY4" fmla="*/ 200300 h 731604"/>
                <a:gd name="connsiteX5" fmla="*/ 1897 w 492301"/>
                <a:gd name="connsiteY5" fmla="*/ 89651 h 731604"/>
                <a:gd name="connsiteX6" fmla="*/ 65606 w 492301"/>
                <a:gd name="connsiteY6" fmla="*/ 114002 h 731604"/>
                <a:gd name="connsiteX7" fmla="*/ 168106 w 492301"/>
                <a:gd name="connsiteY7" fmla="*/ 158096 h 731604"/>
                <a:gd name="connsiteX8" fmla="*/ 128043 w 492301"/>
                <a:gd name="connsiteY8" fmla="*/ 101377 h 731604"/>
                <a:gd name="connsiteX9" fmla="*/ 317578 w 492301"/>
                <a:gd name="connsiteY9" fmla="*/ 9953 h 731604"/>
                <a:gd name="connsiteX10" fmla="*/ 446326 w 492301"/>
                <a:gd name="connsiteY10" fmla="*/ 305893 h 731604"/>
                <a:gd name="connsiteX11" fmla="*/ 492301 w 492301"/>
                <a:gd name="connsiteY11" fmla="*/ 724793 h 731604"/>
                <a:gd name="connsiteX12" fmla="*/ 427595 w 492301"/>
                <a:gd name="connsiteY12" fmla="*/ 731604 h 731604"/>
                <a:gd name="connsiteX0" fmla="*/ 427595 w 492301"/>
                <a:gd name="connsiteY0" fmla="*/ 728616 h 728616"/>
                <a:gd name="connsiteX1" fmla="*/ 369700 w 492301"/>
                <a:gd name="connsiteY1" fmla="*/ 478306 h 728616"/>
                <a:gd name="connsiteX2" fmla="*/ 274344 w 492301"/>
                <a:gd name="connsiteY2" fmla="*/ 352299 h 728616"/>
                <a:gd name="connsiteX3" fmla="*/ 45976 w 492301"/>
                <a:gd name="connsiteY3" fmla="*/ 334053 h 728616"/>
                <a:gd name="connsiteX4" fmla="*/ 33325 w 492301"/>
                <a:gd name="connsiteY4" fmla="*/ 197312 h 728616"/>
                <a:gd name="connsiteX5" fmla="*/ 1897 w 492301"/>
                <a:gd name="connsiteY5" fmla="*/ 86663 h 728616"/>
                <a:gd name="connsiteX6" fmla="*/ 65606 w 492301"/>
                <a:gd name="connsiteY6" fmla="*/ 111014 h 728616"/>
                <a:gd name="connsiteX7" fmla="*/ 168106 w 492301"/>
                <a:gd name="connsiteY7" fmla="*/ 155108 h 728616"/>
                <a:gd name="connsiteX8" fmla="*/ 128043 w 492301"/>
                <a:gd name="connsiteY8" fmla="*/ 98389 h 728616"/>
                <a:gd name="connsiteX9" fmla="*/ 317578 w 492301"/>
                <a:gd name="connsiteY9" fmla="*/ 6965 h 728616"/>
                <a:gd name="connsiteX10" fmla="*/ 446326 w 492301"/>
                <a:gd name="connsiteY10" fmla="*/ 302905 h 728616"/>
                <a:gd name="connsiteX11" fmla="*/ 492301 w 492301"/>
                <a:gd name="connsiteY11" fmla="*/ 721805 h 728616"/>
                <a:gd name="connsiteX12" fmla="*/ 427595 w 492301"/>
                <a:gd name="connsiteY12" fmla="*/ 728616 h 728616"/>
                <a:gd name="connsiteX0" fmla="*/ 427595 w 492301"/>
                <a:gd name="connsiteY0" fmla="*/ 729143 h 729143"/>
                <a:gd name="connsiteX1" fmla="*/ 369700 w 492301"/>
                <a:gd name="connsiteY1" fmla="*/ 478833 h 729143"/>
                <a:gd name="connsiteX2" fmla="*/ 274344 w 492301"/>
                <a:gd name="connsiteY2" fmla="*/ 352826 h 729143"/>
                <a:gd name="connsiteX3" fmla="*/ 45976 w 492301"/>
                <a:gd name="connsiteY3" fmla="*/ 334580 h 729143"/>
                <a:gd name="connsiteX4" fmla="*/ 33325 w 492301"/>
                <a:gd name="connsiteY4" fmla="*/ 197839 h 729143"/>
                <a:gd name="connsiteX5" fmla="*/ 1897 w 492301"/>
                <a:gd name="connsiteY5" fmla="*/ 87190 h 729143"/>
                <a:gd name="connsiteX6" fmla="*/ 65606 w 492301"/>
                <a:gd name="connsiteY6" fmla="*/ 111541 h 729143"/>
                <a:gd name="connsiteX7" fmla="*/ 168106 w 492301"/>
                <a:gd name="connsiteY7" fmla="*/ 155635 h 729143"/>
                <a:gd name="connsiteX8" fmla="*/ 114946 w 492301"/>
                <a:gd name="connsiteY8" fmla="*/ 94153 h 729143"/>
                <a:gd name="connsiteX9" fmla="*/ 317578 w 492301"/>
                <a:gd name="connsiteY9" fmla="*/ 7492 h 729143"/>
                <a:gd name="connsiteX10" fmla="*/ 446326 w 492301"/>
                <a:gd name="connsiteY10" fmla="*/ 303432 h 729143"/>
                <a:gd name="connsiteX11" fmla="*/ 492301 w 492301"/>
                <a:gd name="connsiteY11" fmla="*/ 722332 h 729143"/>
                <a:gd name="connsiteX12" fmla="*/ 427595 w 492301"/>
                <a:gd name="connsiteY12" fmla="*/ 729143 h 729143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25610 h 725610"/>
                <a:gd name="connsiteX1" fmla="*/ 369700 w 492301"/>
                <a:gd name="connsiteY1" fmla="*/ 475300 h 725610"/>
                <a:gd name="connsiteX2" fmla="*/ 274344 w 492301"/>
                <a:gd name="connsiteY2" fmla="*/ 349293 h 725610"/>
                <a:gd name="connsiteX3" fmla="*/ 45976 w 492301"/>
                <a:gd name="connsiteY3" fmla="*/ 331047 h 725610"/>
                <a:gd name="connsiteX4" fmla="*/ 33325 w 492301"/>
                <a:gd name="connsiteY4" fmla="*/ 194306 h 725610"/>
                <a:gd name="connsiteX5" fmla="*/ 1897 w 492301"/>
                <a:gd name="connsiteY5" fmla="*/ 83657 h 725610"/>
                <a:gd name="connsiteX6" fmla="*/ 65606 w 492301"/>
                <a:gd name="connsiteY6" fmla="*/ 108008 h 725610"/>
                <a:gd name="connsiteX7" fmla="*/ 168106 w 492301"/>
                <a:gd name="connsiteY7" fmla="*/ 152102 h 725610"/>
                <a:gd name="connsiteX8" fmla="*/ 104230 w 492301"/>
                <a:gd name="connsiteY8" fmla="*/ 82285 h 725610"/>
                <a:gd name="connsiteX9" fmla="*/ 317578 w 492301"/>
                <a:gd name="connsiteY9" fmla="*/ 3959 h 725610"/>
                <a:gd name="connsiteX10" fmla="*/ 446326 w 492301"/>
                <a:gd name="connsiteY10" fmla="*/ 299899 h 725610"/>
                <a:gd name="connsiteX11" fmla="*/ 492301 w 492301"/>
                <a:gd name="connsiteY11" fmla="*/ 718799 h 725610"/>
                <a:gd name="connsiteX12" fmla="*/ 427595 w 492301"/>
                <a:gd name="connsiteY12" fmla="*/ 725610 h 725610"/>
                <a:gd name="connsiteX0" fmla="*/ 427595 w 492301"/>
                <a:gd name="connsiteY0" fmla="*/ 725425 h 725425"/>
                <a:gd name="connsiteX1" fmla="*/ 369700 w 492301"/>
                <a:gd name="connsiteY1" fmla="*/ 475115 h 725425"/>
                <a:gd name="connsiteX2" fmla="*/ 274344 w 492301"/>
                <a:gd name="connsiteY2" fmla="*/ 349108 h 725425"/>
                <a:gd name="connsiteX3" fmla="*/ 45976 w 492301"/>
                <a:gd name="connsiteY3" fmla="*/ 330862 h 725425"/>
                <a:gd name="connsiteX4" fmla="*/ 33325 w 492301"/>
                <a:gd name="connsiteY4" fmla="*/ 194121 h 725425"/>
                <a:gd name="connsiteX5" fmla="*/ 1897 w 492301"/>
                <a:gd name="connsiteY5" fmla="*/ 83472 h 725425"/>
                <a:gd name="connsiteX6" fmla="*/ 65606 w 492301"/>
                <a:gd name="connsiteY6" fmla="*/ 107823 h 725425"/>
                <a:gd name="connsiteX7" fmla="*/ 168106 w 492301"/>
                <a:gd name="connsiteY7" fmla="*/ 151917 h 725425"/>
                <a:gd name="connsiteX8" fmla="*/ 104230 w 492301"/>
                <a:gd name="connsiteY8" fmla="*/ 82100 h 725425"/>
                <a:gd name="connsiteX9" fmla="*/ 317578 w 492301"/>
                <a:gd name="connsiteY9" fmla="*/ 3774 h 725425"/>
                <a:gd name="connsiteX10" fmla="*/ 446326 w 492301"/>
                <a:gd name="connsiteY10" fmla="*/ 299714 h 725425"/>
                <a:gd name="connsiteX11" fmla="*/ 492301 w 492301"/>
                <a:gd name="connsiteY11" fmla="*/ 718614 h 725425"/>
                <a:gd name="connsiteX12" fmla="*/ 427595 w 492301"/>
                <a:gd name="connsiteY12" fmla="*/ 725425 h 725425"/>
                <a:gd name="connsiteX0" fmla="*/ 427595 w 492301"/>
                <a:gd name="connsiteY0" fmla="*/ 725425 h 725425"/>
                <a:gd name="connsiteX1" fmla="*/ 369700 w 492301"/>
                <a:gd name="connsiteY1" fmla="*/ 475115 h 725425"/>
                <a:gd name="connsiteX2" fmla="*/ 274344 w 492301"/>
                <a:gd name="connsiteY2" fmla="*/ 349108 h 725425"/>
                <a:gd name="connsiteX3" fmla="*/ 45976 w 492301"/>
                <a:gd name="connsiteY3" fmla="*/ 330862 h 725425"/>
                <a:gd name="connsiteX4" fmla="*/ 33325 w 492301"/>
                <a:gd name="connsiteY4" fmla="*/ 194121 h 725425"/>
                <a:gd name="connsiteX5" fmla="*/ 1897 w 492301"/>
                <a:gd name="connsiteY5" fmla="*/ 83472 h 725425"/>
                <a:gd name="connsiteX6" fmla="*/ 65606 w 492301"/>
                <a:gd name="connsiteY6" fmla="*/ 107823 h 725425"/>
                <a:gd name="connsiteX7" fmla="*/ 168106 w 492301"/>
                <a:gd name="connsiteY7" fmla="*/ 151917 h 725425"/>
                <a:gd name="connsiteX8" fmla="*/ 104230 w 492301"/>
                <a:gd name="connsiteY8" fmla="*/ 82100 h 725425"/>
                <a:gd name="connsiteX9" fmla="*/ 317578 w 492301"/>
                <a:gd name="connsiteY9" fmla="*/ 3774 h 725425"/>
                <a:gd name="connsiteX10" fmla="*/ 446326 w 492301"/>
                <a:gd name="connsiteY10" fmla="*/ 299714 h 725425"/>
                <a:gd name="connsiteX11" fmla="*/ 492301 w 492301"/>
                <a:gd name="connsiteY11" fmla="*/ 718614 h 725425"/>
                <a:gd name="connsiteX12" fmla="*/ 427595 w 492301"/>
                <a:gd name="connsiteY12" fmla="*/ 725425 h 725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2301" h="725425">
                  <a:moveTo>
                    <a:pt x="427595" y="725425"/>
                  </a:moveTo>
                  <a:cubicBezTo>
                    <a:pt x="391683" y="669364"/>
                    <a:pt x="394051" y="553312"/>
                    <a:pt x="369700" y="475115"/>
                  </a:cubicBezTo>
                  <a:cubicBezTo>
                    <a:pt x="345349" y="396918"/>
                    <a:pt x="326847" y="386286"/>
                    <a:pt x="274344" y="349108"/>
                  </a:cubicBezTo>
                  <a:cubicBezTo>
                    <a:pt x="189348" y="371848"/>
                    <a:pt x="93290" y="376934"/>
                    <a:pt x="45976" y="330862"/>
                  </a:cubicBezTo>
                  <a:cubicBezTo>
                    <a:pt x="-1338" y="284790"/>
                    <a:pt x="19439" y="247060"/>
                    <a:pt x="33325" y="194121"/>
                  </a:cubicBezTo>
                  <a:cubicBezTo>
                    <a:pt x="29352" y="156660"/>
                    <a:pt x="-8841" y="100236"/>
                    <a:pt x="1897" y="83472"/>
                  </a:cubicBezTo>
                  <a:cubicBezTo>
                    <a:pt x="37656" y="74107"/>
                    <a:pt x="37905" y="69031"/>
                    <a:pt x="65606" y="107823"/>
                  </a:cubicBezTo>
                  <a:cubicBezTo>
                    <a:pt x="93307" y="146615"/>
                    <a:pt x="137855" y="185970"/>
                    <a:pt x="168106" y="151917"/>
                  </a:cubicBezTo>
                  <a:cubicBezTo>
                    <a:pt x="198357" y="117864"/>
                    <a:pt x="151945" y="102026"/>
                    <a:pt x="104230" y="82100"/>
                  </a:cubicBezTo>
                  <a:cubicBezTo>
                    <a:pt x="56515" y="62174"/>
                    <a:pt x="186743" y="-18208"/>
                    <a:pt x="317578" y="3774"/>
                  </a:cubicBezTo>
                  <a:cubicBezTo>
                    <a:pt x="448413" y="25756"/>
                    <a:pt x="492215" y="149618"/>
                    <a:pt x="446326" y="299714"/>
                  </a:cubicBezTo>
                  <a:cubicBezTo>
                    <a:pt x="400437" y="449810"/>
                    <a:pt x="467132" y="627424"/>
                    <a:pt x="492301" y="718614"/>
                  </a:cubicBezTo>
                  <a:cubicBezTo>
                    <a:pt x="462702" y="727652"/>
                    <a:pt x="461126" y="724336"/>
                    <a:pt x="427595" y="72542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3559" name="Freeform 3558">
            <a:extLst>
              <a:ext uri="{FF2B5EF4-FFF2-40B4-BE49-F238E27FC236}">
                <a16:creationId xmlns:a16="http://schemas.microsoft.com/office/drawing/2014/main" id="{D4111CD7-7620-FD44-84BD-EEFE72E829A6}"/>
              </a:ext>
            </a:extLst>
          </p:cNvPr>
          <p:cNvSpPr/>
          <p:nvPr/>
        </p:nvSpPr>
        <p:spPr>
          <a:xfrm>
            <a:off x="20877530" y="5468456"/>
            <a:ext cx="4089323" cy="3594915"/>
          </a:xfrm>
          <a:custGeom>
            <a:avLst/>
            <a:gdLst>
              <a:gd name="connsiteX0" fmla="*/ 0 w 755801"/>
              <a:gd name="connsiteY0" fmla="*/ 167203 h 1563617"/>
              <a:gd name="connsiteX1" fmla="*/ 277415 w 755801"/>
              <a:gd name="connsiteY1" fmla="*/ 4087 h 1563617"/>
              <a:gd name="connsiteX2" fmla="*/ 672703 w 755801"/>
              <a:gd name="connsiteY2" fmla="*/ 317222 h 1563617"/>
              <a:gd name="connsiteX3" fmla="*/ 731044 w 755801"/>
              <a:gd name="connsiteY3" fmla="*/ 1107797 h 1563617"/>
              <a:gd name="connsiteX4" fmla="*/ 747712 w 755801"/>
              <a:gd name="connsiteY4" fmla="*/ 1510228 h 1563617"/>
              <a:gd name="connsiteX5" fmla="*/ 604837 w 755801"/>
              <a:gd name="connsiteY5" fmla="*/ 1507847 h 1563617"/>
              <a:gd name="connsiteX6" fmla="*/ 566737 w 755801"/>
              <a:gd name="connsiteY6" fmla="*/ 1037550 h 1563617"/>
              <a:gd name="connsiteX7" fmla="*/ 500062 w 755801"/>
              <a:gd name="connsiteY7" fmla="*/ 647025 h 1563617"/>
              <a:gd name="connsiteX8" fmla="*/ 476250 w 755801"/>
              <a:gd name="connsiteY8" fmla="*/ 342225 h 1563617"/>
              <a:gd name="connsiteX9" fmla="*/ 177403 w 755801"/>
              <a:gd name="connsiteY9" fmla="*/ 360084 h 1563617"/>
              <a:gd name="connsiteX10" fmla="*/ 196453 w 755801"/>
              <a:gd name="connsiteY10" fmla="*/ 405328 h 1563617"/>
              <a:gd name="connsiteX11" fmla="*/ 229790 w 755801"/>
              <a:gd name="connsiteY11" fmla="*/ 470812 h 1563617"/>
              <a:gd name="connsiteX12" fmla="*/ 126206 w 755801"/>
              <a:gd name="connsiteY12" fmla="*/ 414853 h 1563617"/>
              <a:gd name="connsiteX13" fmla="*/ 69056 w 755801"/>
              <a:gd name="connsiteY13" fmla="*/ 391040 h 1563617"/>
              <a:gd name="connsiteX14" fmla="*/ 79772 w 755801"/>
              <a:gd name="connsiteY14" fmla="*/ 319603 h 1563617"/>
              <a:gd name="connsiteX15" fmla="*/ 60722 w 755801"/>
              <a:gd name="connsiteY15" fmla="*/ 189825 h 1563617"/>
              <a:gd name="connsiteX16" fmla="*/ 60722 w 755801"/>
              <a:gd name="connsiteY16" fmla="*/ 189825 h 1563617"/>
              <a:gd name="connsiteX17" fmla="*/ 0 w 755801"/>
              <a:gd name="connsiteY17" fmla="*/ 167203 h 1563617"/>
              <a:gd name="connsiteX0" fmla="*/ 0 w 755801"/>
              <a:gd name="connsiteY0" fmla="*/ 167203 h 1563617"/>
              <a:gd name="connsiteX1" fmla="*/ 277415 w 755801"/>
              <a:gd name="connsiteY1" fmla="*/ 4087 h 1563617"/>
              <a:gd name="connsiteX2" fmla="*/ 672703 w 755801"/>
              <a:gd name="connsiteY2" fmla="*/ 317222 h 1563617"/>
              <a:gd name="connsiteX3" fmla="*/ 731044 w 755801"/>
              <a:gd name="connsiteY3" fmla="*/ 1107797 h 1563617"/>
              <a:gd name="connsiteX4" fmla="*/ 747712 w 755801"/>
              <a:gd name="connsiteY4" fmla="*/ 1510228 h 1563617"/>
              <a:gd name="connsiteX5" fmla="*/ 604837 w 755801"/>
              <a:gd name="connsiteY5" fmla="*/ 1507847 h 1563617"/>
              <a:gd name="connsiteX6" fmla="*/ 566737 w 755801"/>
              <a:gd name="connsiteY6" fmla="*/ 1037550 h 1563617"/>
              <a:gd name="connsiteX7" fmla="*/ 500062 w 755801"/>
              <a:gd name="connsiteY7" fmla="*/ 647025 h 1563617"/>
              <a:gd name="connsiteX8" fmla="*/ 476250 w 755801"/>
              <a:gd name="connsiteY8" fmla="*/ 342225 h 1563617"/>
              <a:gd name="connsiteX9" fmla="*/ 177403 w 755801"/>
              <a:gd name="connsiteY9" fmla="*/ 360084 h 1563617"/>
              <a:gd name="connsiteX10" fmla="*/ 196453 w 755801"/>
              <a:gd name="connsiteY10" fmla="*/ 405328 h 1563617"/>
              <a:gd name="connsiteX11" fmla="*/ 229790 w 755801"/>
              <a:gd name="connsiteY11" fmla="*/ 470812 h 1563617"/>
              <a:gd name="connsiteX12" fmla="*/ 126206 w 755801"/>
              <a:gd name="connsiteY12" fmla="*/ 414853 h 1563617"/>
              <a:gd name="connsiteX13" fmla="*/ 69056 w 755801"/>
              <a:gd name="connsiteY13" fmla="*/ 391040 h 1563617"/>
              <a:gd name="connsiteX14" fmla="*/ 79772 w 755801"/>
              <a:gd name="connsiteY14" fmla="*/ 319603 h 1563617"/>
              <a:gd name="connsiteX15" fmla="*/ 60722 w 755801"/>
              <a:gd name="connsiteY15" fmla="*/ 189825 h 1563617"/>
              <a:gd name="connsiteX16" fmla="*/ 60722 w 755801"/>
              <a:gd name="connsiteY16" fmla="*/ 189825 h 1563617"/>
              <a:gd name="connsiteX17" fmla="*/ 0 w 755801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40082"/>
              <a:gd name="connsiteX1" fmla="*/ 285483 w 763869"/>
              <a:gd name="connsiteY1" fmla="*/ 4087 h 1540082"/>
              <a:gd name="connsiteX2" fmla="*/ 680771 w 763869"/>
              <a:gd name="connsiteY2" fmla="*/ 317222 h 1540082"/>
              <a:gd name="connsiteX3" fmla="*/ 739112 w 763869"/>
              <a:gd name="connsiteY3" fmla="*/ 1107797 h 1540082"/>
              <a:gd name="connsiteX4" fmla="*/ 755780 w 763869"/>
              <a:gd name="connsiteY4" fmla="*/ 1510228 h 1540082"/>
              <a:gd name="connsiteX5" fmla="*/ 612905 w 763869"/>
              <a:gd name="connsiteY5" fmla="*/ 1507847 h 1540082"/>
              <a:gd name="connsiteX6" fmla="*/ 574805 w 763869"/>
              <a:gd name="connsiteY6" fmla="*/ 1037550 h 1540082"/>
              <a:gd name="connsiteX7" fmla="*/ 508130 w 763869"/>
              <a:gd name="connsiteY7" fmla="*/ 647025 h 1540082"/>
              <a:gd name="connsiteX8" fmla="*/ 484318 w 763869"/>
              <a:gd name="connsiteY8" fmla="*/ 342225 h 1540082"/>
              <a:gd name="connsiteX9" fmla="*/ 185471 w 763869"/>
              <a:gd name="connsiteY9" fmla="*/ 360084 h 1540082"/>
              <a:gd name="connsiteX10" fmla="*/ 204521 w 763869"/>
              <a:gd name="connsiteY10" fmla="*/ 405328 h 1540082"/>
              <a:gd name="connsiteX11" fmla="*/ 237858 w 763869"/>
              <a:gd name="connsiteY11" fmla="*/ 470812 h 1540082"/>
              <a:gd name="connsiteX12" fmla="*/ 134274 w 763869"/>
              <a:gd name="connsiteY12" fmla="*/ 414853 h 1540082"/>
              <a:gd name="connsiteX13" fmla="*/ 77124 w 763869"/>
              <a:gd name="connsiteY13" fmla="*/ 391040 h 1540082"/>
              <a:gd name="connsiteX14" fmla="*/ 87840 w 763869"/>
              <a:gd name="connsiteY14" fmla="*/ 319603 h 1540082"/>
              <a:gd name="connsiteX15" fmla="*/ 68790 w 763869"/>
              <a:gd name="connsiteY15" fmla="*/ 189825 h 1540082"/>
              <a:gd name="connsiteX16" fmla="*/ 68790 w 763869"/>
              <a:gd name="connsiteY16" fmla="*/ 189825 h 1540082"/>
              <a:gd name="connsiteX17" fmla="*/ 8068 w 763869"/>
              <a:gd name="connsiteY17" fmla="*/ 167203 h 1540082"/>
              <a:gd name="connsiteX0" fmla="*/ 8068 w 763869"/>
              <a:gd name="connsiteY0" fmla="*/ 167203 h 1540082"/>
              <a:gd name="connsiteX1" fmla="*/ 285483 w 763869"/>
              <a:gd name="connsiteY1" fmla="*/ 4087 h 1540082"/>
              <a:gd name="connsiteX2" fmla="*/ 680771 w 763869"/>
              <a:gd name="connsiteY2" fmla="*/ 317222 h 1540082"/>
              <a:gd name="connsiteX3" fmla="*/ 739112 w 763869"/>
              <a:gd name="connsiteY3" fmla="*/ 1107797 h 1540082"/>
              <a:gd name="connsiteX4" fmla="*/ 755780 w 763869"/>
              <a:gd name="connsiteY4" fmla="*/ 1510228 h 1540082"/>
              <a:gd name="connsiteX5" fmla="*/ 612905 w 763869"/>
              <a:gd name="connsiteY5" fmla="*/ 1507847 h 1540082"/>
              <a:gd name="connsiteX6" fmla="*/ 574805 w 763869"/>
              <a:gd name="connsiteY6" fmla="*/ 1037550 h 1540082"/>
              <a:gd name="connsiteX7" fmla="*/ 508130 w 763869"/>
              <a:gd name="connsiteY7" fmla="*/ 647025 h 1540082"/>
              <a:gd name="connsiteX8" fmla="*/ 484318 w 763869"/>
              <a:gd name="connsiteY8" fmla="*/ 342225 h 1540082"/>
              <a:gd name="connsiteX9" fmla="*/ 185471 w 763869"/>
              <a:gd name="connsiteY9" fmla="*/ 360084 h 1540082"/>
              <a:gd name="connsiteX10" fmla="*/ 204521 w 763869"/>
              <a:gd name="connsiteY10" fmla="*/ 405328 h 1540082"/>
              <a:gd name="connsiteX11" fmla="*/ 237858 w 763869"/>
              <a:gd name="connsiteY11" fmla="*/ 470812 h 1540082"/>
              <a:gd name="connsiteX12" fmla="*/ 134274 w 763869"/>
              <a:gd name="connsiteY12" fmla="*/ 414853 h 1540082"/>
              <a:gd name="connsiteX13" fmla="*/ 77124 w 763869"/>
              <a:gd name="connsiteY13" fmla="*/ 391040 h 1540082"/>
              <a:gd name="connsiteX14" fmla="*/ 87840 w 763869"/>
              <a:gd name="connsiteY14" fmla="*/ 319603 h 1540082"/>
              <a:gd name="connsiteX15" fmla="*/ 68790 w 763869"/>
              <a:gd name="connsiteY15" fmla="*/ 189825 h 1540082"/>
              <a:gd name="connsiteX16" fmla="*/ 68790 w 763869"/>
              <a:gd name="connsiteY16" fmla="*/ 189825 h 1540082"/>
              <a:gd name="connsiteX17" fmla="*/ 8068 w 763869"/>
              <a:gd name="connsiteY17" fmla="*/ 167203 h 1540082"/>
              <a:gd name="connsiteX0" fmla="*/ 8068 w 763869"/>
              <a:gd name="connsiteY0" fmla="*/ 167203 h 1510228"/>
              <a:gd name="connsiteX1" fmla="*/ 285483 w 763869"/>
              <a:gd name="connsiteY1" fmla="*/ 4087 h 1510228"/>
              <a:gd name="connsiteX2" fmla="*/ 680771 w 763869"/>
              <a:gd name="connsiteY2" fmla="*/ 317222 h 1510228"/>
              <a:gd name="connsiteX3" fmla="*/ 739112 w 763869"/>
              <a:gd name="connsiteY3" fmla="*/ 1107797 h 1510228"/>
              <a:gd name="connsiteX4" fmla="*/ 755780 w 763869"/>
              <a:gd name="connsiteY4" fmla="*/ 1510228 h 1510228"/>
              <a:gd name="connsiteX5" fmla="*/ 612905 w 763869"/>
              <a:gd name="connsiteY5" fmla="*/ 1507847 h 1510228"/>
              <a:gd name="connsiteX6" fmla="*/ 574805 w 763869"/>
              <a:gd name="connsiteY6" fmla="*/ 1037550 h 1510228"/>
              <a:gd name="connsiteX7" fmla="*/ 508130 w 763869"/>
              <a:gd name="connsiteY7" fmla="*/ 647025 h 1510228"/>
              <a:gd name="connsiteX8" fmla="*/ 484318 w 763869"/>
              <a:gd name="connsiteY8" fmla="*/ 342225 h 1510228"/>
              <a:gd name="connsiteX9" fmla="*/ 185471 w 763869"/>
              <a:gd name="connsiteY9" fmla="*/ 360084 h 1510228"/>
              <a:gd name="connsiteX10" fmla="*/ 204521 w 763869"/>
              <a:gd name="connsiteY10" fmla="*/ 405328 h 1510228"/>
              <a:gd name="connsiteX11" fmla="*/ 237858 w 763869"/>
              <a:gd name="connsiteY11" fmla="*/ 470812 h 1510228"/>
              <a:gd name="connsiteX12" fmla="*/ 134274 w 763869"/>
              <a:gd name="connsiteY12" fmla="*/ 414853 h 1510228"/>
              <a:gd name="connsiteX13" fmla="*/ 77124 w 763869"/>
              <a:gd name="connsiteY13" fmla="*/ 391040 h 1510228"/>
              <a:gd name="connsiteX14" fmla="*/ 87840 w 763869"/>
              <a:gd name="connsiteY14" fmla="*/ 319603 h 1510228"/>
              <a:gd name="connsiteX15" fmla="*/ 68790 w 763869"/>
              <a:gd name="connsiteY15" fmla="*/ 189825 h 1510228"/>
              <a:gd name="connsiteX16" fmla="*/ 68790 w 763869"/>
              <a:gd name="connsiteY16" fmla="*/ 189825 h 1510228"/>
              <a:gd name="connsiteX17" fmla="*/ 8068 w 763869"/>
              <a:gd name="connsiteY17" fmla="*/ 167203 h 1510228"/>
              <a:gd name="connsiteX0" fmla="*/ 8068 w 755861"/>
              <a:gd name="connsiteY0" fmla="*/ 167203 h 1510228"/>
              <a:gd name="connsiteX1" fmla="*/ 285483 w 755861"/>
              <a:gd name="connsiteY1" fmla="*/ 4087 h 1510228"/>
              <a:gd name="connsiteX2" fmla="*/ 680771 w 755861"/>
              <a:gd name="connsiteY2" fmla="*/ 317222 h 1510228"/>
              <a:gd name="connsiteX3" fmla="*/ 739112 w 755861"/>
              <a:gd name="connsiteY3" fmla="*/ 1107797 h 1510228"/>
              <a:gd name="connsiteX4" fmla="*/ 755780 w 755861"/>
              <a:gd name="connsiteY4" fmla="*/ 1510228 h 1510228"/>
              <a:gd name="connsiteX5" fmla="*/ 612905 w 755861"/>
              <a:gd name="connsiteY5" fmla="*/ 1507847 h 1510228"/>
              <a:gd name="connsiteX6" fmla="*/ 574805 w 755861"/>
              <a:gd name="connsiteY6" fmla="*/ 1037550 h 1510228"/>
              <a:gd name="connsiteX7" fmla="*/ 508130 w 755861"/>
              <a:gd name="connsiteY7" fmla="*/ 647025 h 1510228"/>
              <a:gd name="connsiteX8" fmla="*/ 484318 w 755861"/>
              <a:gd name="connsiteY8" fmla="*/ 342225 h 1510228"/>
              <a:gd name="connsiteX9" fmla="*/ 185471 w 755861"/>
              <a:gd name="connsiteY9" fmla="*/ 360084 h 1510228"/>
              <a:gd name="connsiteX10" fmla="*/ 204521 w 755861"/>
              <a:gd name="connsiteY10" fmla="*/ 405328 h 1510228"/>
              <a:gd name="connsiteX11" fmla="*/ 237858 w 755861"/>
              <a:gd name="connsiteY11" fmla="*/ 470812 h 1510228"/>
              <a:gd name="connsiteX12" fmla="*/ 134274 w 755861"/>
              <a:gd name="connsiteY12" fmla="*/ 414853 h 1510228"/>
              <a:gd name="connsiteX13" fmla="*/ 77124 w 755861"/>
              <a:gd name="connsiteY13" fmla="*/ 391040 h 1510228"/>
              <a:gd name="connsiteX14" fmla="*/ 87840 w 755861"/>
              <a:gd name="connsiteY14" fmla="*/ 319603 h 1510228"/>
              <a:gd name="connsiteX15" fmla="*/ 68790 w 755861"/>
              <a:gd name="connsiteY15" fmla="*/ 189825 h 1510228"/>
              <a:gd name="connsiteX16" fmla="*/ 68790 w 755861"/>
              <a:gd name="connsiteY16" fmla="*/ 189825 h 1510228"/>
              <a:gd name="connsiteX17" fmla="*/ 8068 w 755861"/>
              <a:gd name="connsiteY17" fmla="*/ 167203 h 1510228"/>
              <a:gd name="connsiteX0" fmla="*/ 8068 w 755780"/>
              <a:gd name="connsiteY0" fmla="*/ 167203 h 1510228"/>
              <a:gd name="connsiteX1" fmla="*/ 285483 w 755780"/>
              <a:gd name="connsiteY1" fmla="*/ 4087 h 1510228"/>
              <a:gd name="connsiteX2" fmla="*/ 680771 w 755780"/>
              <a:gd name="connsiteY2" fmla="*/ 317222 h 1510228"/>
              <a:gd name="connsiteX3" fmla="*/ 739112 w 755780"/>
              <a:gd name="connsiteY3" fmla="*/ 1107797 h 1510228"/>
              <a:gd name="connsiteX4" fmla="*/ 755780 w 755780"/>
              <a:gd name="connsiteY4" fmla="*/ 1510228 h 1510228"/>
              <a:gd name="connsiteX5" fmla="*/ 612905 w 755780"/>
              <a:gd name="connsiteY5" fmla="*/ 1507847 h 1510228"/>
              <a:gd name="connsiteX6" fmla="*/ 574805 w 755780"/>
              <a:gd name="connsiteY6" fmla="*/ 1037550 h 1510228"/>
              <a:gd name="connsiteX7" fmla="*/ 508130 w 755780"/>
              <a:gd name="connsiteY7" fmla="*/ 647025 h 1510228"/>
              <a:gd name="connsiteX8" fmla="*/ 484318 w 755780"/>
              <a:gd name="connsiteY8" fmla="*/ 342225 h 1510228"/>
              <a:gd name="connsiteX9" fmla="*/ 185471 w 755780"/>
              <a:gd name="connsiteY9" fmla="*/ 360084 h 1510228"/>
              <a:gd name="connsiteX10" fmla="*/ 204521 w 755780"/>
              <a:gd name="connsiteY10" fmla="*/ 405328 h 1510228"/>
              <a:gd name="connsiteX11" fmla="*/ 237858 w 755780"/>
              <a:gd name="connsiteY11" fmla="*/ 470812 h 1510228"/>
              <a:gd name="connsiteX12" fmla="*/ 134274 w 755780"/>
              <a:gd name="connsiteY12" fmla="*/ 414853 h 1510228"/>
              <a:gd name="connsiteX13" fmla="*/ 77124 w 755780"/>
              <a:gd name="connsiteY13" fmla="*/ 391040 h 1510228"/>
              <a:gd name="connsiteX14" fmla="*/ 87840 w 755780"/>
              <a:gd name="connsiteY14" fmla="*/ 319603 h 1510228"/>
              <a:gd name="connsiteX15" fmla="*/ 68790 w 755780"/>
              <a:gd name="connsiteY15" fmla="*/ 189825 h 1510228"/>
              <a:gd name="connsiteX16" fmla="*/ 68790 w 755780"/>
              <a:gd name="connsiteY16" fmla="*/ 189825 h 1510228"/>
              <a:gd name="connsiteX17" fmla="*/ 8068 w 755780"/>
              <a:gd name="connsiteY17" fmla="*/ 167203 h 1510228"/>
              <a:gd name="connsiteX0" fmla="*/ 8068 w 755780"/>
              <a:gd name="connsiteY0" fmla="*/ 167203 h 1510228"/>
              <a:gd name="connsiteX1" fmla="*/ 285483 w 755780"/>
              <a:gd name="connsiteY1" fmla="*/ 4087 h 1510228"/>
              <a:gd name="connsiteX2" fmla="*/ 680771 w 755780"/>
              <a:gd name="connsiteY2" fmla="*/ 317222 h 1510228"/>
              <a:gd name="connsiteX3" fmla="*/ 739112 w 755780"/>
              <a:gd name="connsiteY3" fmla="*/ 1107797 h 1510228"/>
              <a:gd name="connsiteX4" fmla="*/ 755780 w 755780"/>
              <a:gd name="connsiteY4" fmla="*/ 1510228 h 1510228"/>
              <a:gd name="connsiteX5" fmla="*/ 612905 w 755780"/>
              <a:gd name="connsiteY5" fmla="*/ 1507847 h 1510228"/>
              <a:gd name="connsiteX6" fmla="*/ 574805 w 755780"/>
              <a:gd name="connsiteY6" fmla="*/ 1037550 h 1510228"/>
              <a:gd name="connsiteX7" fmla="*/ 508130 w 755780"/>
              <a:gd name="connsiteY7" fmla="*/ 647025 h 1510228"/>
              <a:gd name="connsiteX8" fmla="*/ 484318 w 755780"/>
              <a:gd name="connsiteY8" fmla="*/ 342225 h 1510228"/>
              <a:gd name="connsiteX9" fmla="*/ 185471 w 755780"/>
              <a:gd name="connsiteY9" fmla="*/ 360084 h 1510228"/>
              <a:gd name="connsiteX10" fmla="*/ 204521 w 755780"/>
              <a:gd name="connsiteY10" fmla="*/ 405328 h 1510228"/>
              <a:gd name="connsiteX11" fmla="*/ 237858 w 755780"/>
              <a:gd name="connsiteY11" fmla="*/ 470812 h 1510228"/>
              <a:gd name="connsiteX12" fmla="*/ 134274 w 755780"/>
              <a:gd name="connsiteY12" fmla="*/ 414853 h 1510228"/>
              <a:gd name="connsiteX13" fmla="*/ 77124 w 755780"/>
              <a:gd name="connsiteY13" fmla="*/ 391040 h 1510228"/>
              <a:gd name="connsiteX14" fmla="*/ 87840 w 755780"/>
              <a:gd name="connsiteY14" fmla="*/ 319603 h 1510228"/>
              <a:gd name="connsiteX15" fmla="*/ 68790 w 755780"/>
              <a:gd name="connsiteY15" fmla="*/ 189825 h 1510228"/>
              <a:gd name="connsiteX16" fmla="*/ 68790 w 755780"/>
              <a:gd name="connsiteY16" fmla="*/ 189825 h 1510228"/>
              <a:gd name="connsiteX17" fmla="*/ 8068 w 755780"/>
              <a:gd name="connsiteY17" fmla="*/ 167203 h 1510228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4212 h 1507237"/>
              <a:gd name="connsiteX1" fmla="*/ 285483 w 755780"/>
              <a:gd name="connsiteY1" fmla="*/ 1096 h 1507237"/>
              <a:gd name="connsiteX2" fmla="*/ 680771 w 755780"/>
              <a:gd name="connsiteY2" fmla="*/ 314231 h 1507237"/>
              <a:gd name="connsiteX3" fmla="*/ 739112 w 755780"/>
              <a:gd name="connsiteY3" fmla="*/ 1104806 h 1507237"/>
              <a:gd name="connsiteX4" fmla="*/ 755780 w 755780"/>
              <a:gd name="connsiteY4" fmla="*/ 1507237 h 1507237"/>
              <a:gd name="connsiteX5" fmla="*/ 612905 w 755780"/>
              <a:gd name="connsiteY5" fmla="*/ 1504856 h 1507237"/>
              <a:gd name="connsiteX6" fmla="*/ 574805 w 755780"/>
              <a:gd name="connsiteY6" fmla="*/ 1034559 h 1507237"/>
              <a:gd name="connsiteX7" fmla="*/ 508130 w 755780"/>
              <a:gd name="connsiteY7" fmla="*/ 644034 h 1507237"/>
              <a:gd name="connsiteX8" fmla="*/ 484318 w 755780"/>
              <a:gd name="connsiteY8" fmla="*/ 339234 h 1507237"/>
              <a:gd name="connsiteX9" fmla="*/ 185471 w 755780"/>
              <a:gd name="connsiteY9" fmla="*/ 357093 h 1507237"/>
              <a:gd name="connsiteX10" fmla="*/ 204521 w 755780"/>
              <a:gd name="connsiteY10" fmla="*/ 402337 h 1507237"/>
              <a:gd name="connsiteX11" fmla="*/ 237858 w 755780"/>
              <a:gd name="connsiteY11" fmla="*/ 467821 h 1507237"/>
              <a:gd name="connsiteX12" fmla="*/ 134274 w 755780"/>
              <a:gd name="connsiteY12" fmla="*/ 411862 h 1507237"/>
              <a:gd name="connsiteX13" fmla="*/ 77124 w 755780"/>
              <a:gd name="connsiteY13" fmla="*/ 388049 h 1507237"/>
              <a:gd name="connsiteX14" fmla="*/ 87840 w 755780"/>
              <a:gd name="connsiteY14" fmla="*/ 316612 h 1507237"/>
              <a:gd name="connsiteX15" fmla="*/ 68790 w 755780"/>
              <a:gd name="connsiteY15" fmla="*/ 186834 h 1507237"/>
              <a:gd name="connsiteX16" fmla="*/ 68790 w 755780"/>
              <a:gd name="connsiteY16" fmla="*/ 186834 h 1507237"/>
              <a:gd name="connsiteX17" fmla="*/ 8068 w 755780"/>
              <a:gd name="connsiteY17" fmla="*/ 164212 h 1507237"/>
              <a:gd name="connsiteX0" fmla="*/ 8068 w 755780"/>
              <a:gd name="connsiteY0" fmla="*/ 163890 h 1506915"/>
              <a:gd name="connsiteX1" fmla="*/ 285483 w 755780"/>
              <a:gd name="connsiteY1" fmla="*/ 774 h 1506915"/>
              <a:gd name="connsiteX2" fmla="*/ 680771 w 755780"/>
              <a:gd name="connsiteY2" fmla="*/ 313909 h 1506915"/>
              <a:gd name="connsiteX3" fmla="*/ 739112 w 755780"/>
              <a:gd name="connsiteY3" fmla="*/ 1104484 h 1506915"/>
              <a:gd name="connsiteX4" fmla="*/ 755780 w 755780"/>
              <a:gd name="connsiteY4" fmla="*/ 1506915 h 1506915"/>
              <a:gd name="connsiteX5" fmla="*/ 612905 w 755780"/>
              <a:gd name="connsiteY5" fmla="*/ 1504534 h 1506915"/>
              <a:gd name="connsiteX6" fmla="*/ 574805 w 755780"/>
              <a:gd name="connsiteY6" fmla="*/ 1034237 h 1506915"/>
              <a:gd name="connsiteX7" fmla="*/ 508130 w 755780"/>
              <a:gd name="connsiteY7" fmla="*/ 643712 h 1506915"/>
              <a:gd name="connsiteX8" fmla="*/ 484318 w 755780"/>
              <a:gd name="connsiteY8" fmla="*/ 338912 h 1506915"/>
              <a:gd name="connsiteX9" fmla="*/ 185471 w 755780"/>
              <a:gd name="connsiteY9" fmla="*/ 356771 h 1506915"/>
              <a:gd name="connsiteX10" fmla="*/ 204521 w 755780"/>
              <a:gd name="connsiteY10" fmla="*/ 402015 h 1506915"/>
              <a:gd name="connsiteX11" fmla="*/ 237858 w 755780"/>
              <a:gd name="connsiteY11" fmla="*/ 467499 h 1506915"/>
              <a:gd name="connsiteX12" fmla="*/ 134274 w 755780"/>
              <a:gd name="connsiteY12" fmla="*/ 411540 h 1506915"/>
              <a:gd name="connsiteX13" fmla="*/ 77124 w 755780"/>
              <a:gd name="connsiteY13" fmla="*/ 387727 h 1506915"/>
              <a:gd name="connsiteX14" fmla="*/ 87840 w 755780"/>
              <a:gd name="connsiteY14" fmla="*/ 316290 h 1506915"/>
              <a:gd name="connsiteX15" fmla="*/ 68790 w 755780"/>
              <a:gd name="connsiteY15" fmla="*/ 186512 h 1506915"/>
              <a:gd name="connsiteX16" fmla="*/ 68790 w 755780"/>
              <a:gd name="connsiteY16" fmla="*/ 186512 h 1506915"/>
              <a:gd name="connsiteX17" fmla="*/ 8068 w 755780"/>
              <a:gd name="connsiteY17" fmla="*/ 163890 h 1506915"/>
              <a:gd name="connsiteX0" fmla="*/ 8068 w 755780"/>
              <a:gd name="connsiteY0" fmla="*/ 166833 h 1509858"/>
              <a:gd name="connsiteX1" fmla="*/ 285483 w 755780"/>
              <a:gd name="connsiteY1" fmla="*/ 3717 h 1509858"/>
              <a:gd name="connsiteX2" fmla="*/ 680771 w 755780"/>
              <a:gd name="connsiteY2" fmla="*/ 316852 h 1509858"/>
              <a:gd name="connsiteX3" fmla="*/ 739112 w 755780"/>
              <a:gd name="connsiteY3" fmla="*/ 1107427 h 1509858"/>
              <a:gd name="connsiteX4" fmla="*/ 755780 w 755780"/>
              <a:gd name="connsiteY4" fmla="*/ 1509858 h 1509858"/>
              <a:gd name="connsiteX5" fmla="*/ 612905 w 755780"/>
              <a:gd name="connsiteY5" fmla="*/ 1507477 h 1509858"/>
              <a:gd name="connsiteX6" fmla="*/ 574805 w 755780"/>
              <a:gd name="connsiteY6" fmla="*/ 1037180 h 1509858"/>
              <a:gd name="connsiteX7" fmla="*/ 508130 w 755780"/>
              <a:gd name="connsiteY7" fmla="*/ 646655 h 1509858"/>
              <a:gd name="connsiteX8" fmla="*/ 484318 w 755780"/>
              <a:gd name="connsiteY8" fmla="*/ 341855 h 1509858"/>
              <a:gd name="connsiteX9" fmla="*/ 185471 w 755780"/>
              <a:gd name="connsiteY9" fmla="*/ 359714 h 1509858"/>
              <a:gd name="connsiteX10" fmla="*/ 204521 w 755780"/>
              <a:gd name="connsiteY10" fmla="*/ 404958 h 1509858"/>
              <a:gd name="connsiteX11" fmla="*/ 237858 w 755780"/>
              <a:gd name="connsiteY11" fmla="*/ 470442 h 1509858"/>
              <a:gd name="connsiteX12" fmla="*/ 134274 w 755780"/>
              <a:gd name="connsiteY12" fmla="*/ 414483 h 1509858"/>
              <a:gd name="connsiteX13" fmla="*/ 77124 w 755780"/>
              <a:gd name="connsiteY13" fmla="*/ 390670 h 1509858"/>
              <a:gd name="connsiteX14" fmla="*/ 87840 w 755780"/>
              <a:gd name="connsiteY14" fmla="*/ 319233 h 1509858"/>
              <a:gd name="connsiteX15" fmla="*/ 68790 w 755780"/>
              <a:gd name="connsiteY15" fmla="*/ 189455 h 1509858"/>
              <a:gd name="connsiteX16" fmla="*/ 68790 w 755780"/>
              <a:gd name="connsiteY16" fmla="*/ 189455 h 1509858"/>
              <a:gd name="connsiteX17" fmla="*/ 8068 w 755780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08358 w 747712"/>
              <a:gd name="connsiteY11" fmla="*/ 481158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08358 w 747712"/>
              <a:gd name="connsiteY11" fmla="*/ 481158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2645 w 747712"/>
              <a:gd name="connsiteY11" fmla="*/ 472824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40531 w 747712"/>
              <a:gd name="connsiteY8" fmla="*/ 335902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40531 w 747712"/>
              <a:gd name="connsiteY8" fmla="*/ 335902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5262 w 747712"/>
              <a:gd name="connsiteY9" fmla="*/ 354952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59225"/>
              <a:gd name="connsiteY0" fmla="*/ 166833 h 1639782"/>
              <a:gd name="connsiteX1" fmla="*/ 277415 w 759225"/>
              <a:gd name="connsiteY1" fmla="*/ 3717 h 1639782"/>
              <a:gd name="connsiteX2" fmla="*/ 672703 w 759225"/>
              <a:gd name="connsiteY2" fmla="*/ 316852 h 1639782"/>
              <a:gd name="connsiteX3" fmla="*/ 731044 w 759225"/>
              <a:gd name="connsiteY3" fmla="*/ 1107427 h 1639782"/>
              <a:gd name="connsiteX4" fmla="*/ 759225 w 759225"/>
              <a:gd name="connsiteY4" fmla="*/ 1639782 h 1639782"/>
              <a:gd name="connsiteX5" fmla="*/ 604837 w 759225"/>
              <a:gd name="connsiteY5" fmla="*/ 1507477 h 1639782"/>
              <a:gd name="connsiteX6" fmla="*/ 566737 w 759225"/>
              <a:gd name="connsiteY6" fmla="*/ 1037180 h 1639782"/>
              <a:gd name="connsiteX7" fmla="*/ 508397 w 759225"/>
              <a:gd name="connsiteY7" fmla="*/ 621652 h 1639782"/>
              <a:gd name="connsiteX8" fmla="*/ 453628 w 759225"/>
              <a:gd name="connsiteY8" fmla="*/ 341855 h 1639782"/>
              <a:gd name="connsiteX9" fmla="*/ 196452 w 759225"/>
              <a:gd name="connsiteY9" fmla="*/ 359714 h 1639782"/>
              <a:gd name="connsiteX10" fmla="*/ 196453 w 759225"/>
              <a:gd name="connsiteY10" fmla="*/ 404958 h 1639782"/>
              <a:gd name="connsiteX11" fmla="*/ 219073 w 759225"/>
              <a:gd name="connsiteY11" fmla="*/ 460917 h 1639782"/>
              <a:gd name="connsiteX12" fmla="*/ 130969 w 759225"/>
              <a:gd name="connsiteY12" fmla="*/ 408530 h 1639782"/>
              <a:gd name="connsiteX13" fmla="*/ 69056 w 759225"/>
              <a:gd name="connsiteY13" fmla="*/ 390670 h 1639782"/>
              <a:gd name="connsiteX14" fmla="*/ 79772 w 759225"/>
              <a:gd name="connsiteY14" fmla="*/ 319233 h 1639782"/>
              <a:gd name="connsiteX15" fmla="*/ 60722 w 759225"/>
              <a:gd name="connsiteY15" fmla="*/ 189455 h 1639782"/>
              <a:gd name="connsiteX16" fmla="*/ 60722 w 759225"/>
              <a:gd name="connsiteY16" fmla="*/ 189455 h 1639782"/>
              <a:gd name="connsiteX17" fmla="*/ 0 w 759225"/>
              <a:gd name="connsiteY17" fmla="*/ 166833 h 1639782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604837 w 797051"/>
              <a:gd name="connsiteY5" fmla="*/ 1507477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08397 w 797051"/>
              <a:gd name="connsiteY6" fmla="*/ 621652 h 1641426"/>
              <a:gd name="connsiteX7" fmla="*/ 453628 w 797051"/>
              <a:gd name="connsiteY7" fmla="*/ 341855 h 1641426"/>
              <a:gd name="connsiteX8" fmla="*/ 196452 w 797051"/>
              <a:gd name="connsiteY8" fmla="*/ 359714 h 1641426"/>
              <a:gd name="connsiteX9" fmla="*/ 196453 w 797051"/>
              <a:gd name="connsiteY9" fmla="*/ 404958 h 1641426"/>
              <a:gd name="connsiteX10" fmla="*/ 219073 w 797051"/>
              <a:gd name="connsiteY10" fmla="*/ 460917 h 1641426"/>
              <a:gd name="connsiteX11" fmla="*/ 130969 w 797051"/>
              <a:gd name="connsiteY11" fmla="*/ 408530 h 1641426"/>
              <a:gd name="connsiteX12" fmla="*/ 69056 w 797051"/>
              <a:gd name="connsiteY12" fmla="*/ 390670 h 1641426"/>
              <a:gd name="connsiteX13" fmla="*/ 79772 w 797051"/>
              <a:gd name="connsiteY13" fmla="*/ 319233 h 1641426"/>
              <a:gd name="connsiteX14" fmla="*/ 60722 w 797051"/>
              <a:gd name="connsiteY14" fmla="*/ 189455 h 1641426"/>
              <a:gd name="connsiteX15" fmla="*/ 60722 w 797051"/>
              <a:gd name="connsiteY15" fmla="*/ 189455 h 1641426"/>
              <a:gd name="connsiteX16" fmla="*/ 0 w 797051"/>
              <a:gd name="connsiteY16" fmla="*/ 166833 h 1641426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91680 w 799197"/>
              <a:gd name="connsiteY4" fmla="*/ 1569211 h 1640665"/>
              <a:gd name="connsiteX5" fmla="*/ 508397 w 799197"/>
              <a:gd name="connsiteY5" fmla="*/ 620891 h 1640665"/>
              <a:gd name="connsiteX6" fmla="*/ 453628 w 799197"/>
              <a:gd name="connsiteY6" fmla="*/ 341094 h 1640665"/>
              <a:gd name="connsiteX7" fmla="*/ 196452 w 799197"/>
              <a:gd name="connsiteY7" fmla="*/ 358953 h 1640665"/>
              <a:gd name="connsiteX8" fmla="*/ 196453 w 799197"/>
              <a:gd name="connsiteY8" fmla="*/ 404197 h 1640665"/>
              <a:gd name="connsiteX9" fmla="*/ 219073 w 799197"/>
              <a:gd name="connsiteY9" fmla="*/ 460156 h 1640665"/>
              <a:gd name="connsiteX10" fmla="*/ 130969 w 799197"/>
              <a:gd name="connsiteY10" fmla="*/ 407769 h 1640665"/>
              <a:gd name="connsiteX11" fmla="*/ 69056 w 799197"/>
              <a:gd name="connsiteY11" fmla="*/ 389909 h 1640665"/>
              <a:gd name="connsiteX12" fmla="*/ 79772 w 799197"/>
              <a:gd name="connsiteY12" fmla="*/ 318472 h 1640665"/>
              <a:gd name="connsiteX13" fmla="*/ 60722 w 799197"/>
              <a:gd name="connsiteY13" fmla="*/ 188694 h 1640665"/>
              <a:gd name="connsiteX14" fmla="*/ 60722 w 799197"/>
              <a:gd name="connsiteY14" fmla="*/ 188694 h 1640665"/>
              <a:gd name="connsiteX15" fmla="*/ 0 w 799197"/>
              <a:gd name="connsiteY15" fmla="*/ 166072 h 1640665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91680 w 799197"/>
              <a:gd name="connsiteY4" fmla="*/ 1569211 h 1640665"/>
              <a:gd name="connsiteX5" fmla="*/ 508397 w 799197"/>
              <a:gd name="connsiteY5" fmla="*/ 620891 h 1640665"/>
              <a:gd name="connsiteX6" fmla="*/ 453628 w 799197"/>
              <a:gd name="connsiteY6" fmla="*/ 341094 h 1640665"/>
              <a:gd name="connsiteX7" fmla="*/ 196452 w 799197"/>
              <a:gd name="connsiteY7" fmla="*/ 358953 h 1640665"/>
              <a:gd name="connsiteX8" fmla="*/ 196453 w 799197"/>
              <a:gd name="connsiteY8" fmla="*/ 404197 h 1640665"/>
              <a:gd name="connsiteX9" fmla="*/ 219073 w 799197"/>
              <a:gd name="connsiteY9" fmla="*/ 460156 h 1640665"/>
              <a:gd name="connsiteX10" fmla="*/ 130969 w 799197"/>
              <a:gd name="connsiteY10" fmla="*/ 407769 h 1640665"/>
              <a:gd name="connsiteX11" fmla="*/ 69056 w 799197"/>
              <a:gd name="connsiteY11" fmla="*/ 389909 h 1640665"/>
              <a:gd name="connsiteX12" fmla="*/ 79772 w 799197"/>
              <a:gd name="connsiteY12" fmla="*/ 318472 h 1640665"/>
              <a:gd name="connsiteX13" fmla="*/ 60722 w 799197"/>
              <a:gd name="connsiteY13" fmla="*/ 188694 h 1640665"/>
              <a:gd name="connsiteX14" fmla="*/ 60722 w 799197"/>
              <a:gd name="connsiteY14" fmla="*/ 188694 h 1640665"/>
              <a:gd name="connsiteX15" fmla="*/ 0 w 799197"/>
              <a:gd name="connsiteY15" fmla="*/ 166072 h 1640665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08397 w 799197"/>
              <a:gd name="connsiteY4" fmla="*/ 620891 h 1640665"/>
              <a:gd name="connsiteX5" fmla="*/ 453628 w 799197"/>
              <a:gd name="connsiteY5" fmla="*/ 341094 h 1640665"/>
              <a:gd name="connsiteX6" fmla="*/ 196452 w 799197"/>
              <a:gd name="connsiteY6" fmla="*/ 358953 h 1640665"/>
              <a:gd name="connsiteX7" fmla="*/ 196453 w 799197"/>
              <a:gd name="connsiteY7" fmla="*/ 404197 h 1640665"/>
              <a:gd name="connsiteX8" fmla="*/ 219073 w 799197"/>
              <a:gd name="connsiteY8" fmla="*/ 460156 h 1640665"/>
              <a:gd name="connsiteX9" fmla="*/ 130969 w 799197"/>
              <a:gd name="connsiteY9" fmla="*/ 407769 h 1640665"/>
              <a:gd name="connsiteX10" fmla="*/ 69056 w 799197"/>
              <a:gd name="connsiteY10" fmla="*/ 389909 h 1640665"/>
              <a:gd name="connsiteX11" fmla="*/ 79772 w 799197"/>
              <a:gd name="connsiteY11" fmla="*/ 318472 h 1640665"/>
              <a:gd name="connsiteX12" fmla="*/ 60722 w 799197"/>
              <a:gd name="connsiteY12" fmla="*/ 188694 h 1640665"/>
              <a:gd name="connsiteX13" fmla="*/ 60722 w 799197"/>
              <a:gd name="connsiteY13" fmla="*/ 188694 h 1640665"/>
              <a:gd name="connsiteX14" fmla="*/ 0 w 799197"/>
              <a:gd name="connsiteY14" fmla="*/ 166072 h 1640665"/>
              <a:gd name="connsiteX0" fmla="*/ 0 w 737224"/>
              <a:gd name="connsiteY0" fmla="*/ 164117 h 643268"/>
              <a:gd name="connsiteX1" fmla="*/ 277415 w 737224"/>
              <a:gd name="connsiteY1" fmla="*/ 1001 h 643268"/>
              <a:gd name="connsiteX2" fmla="*/ 672703 w 737224"/>
              <a:gd name="connsiteY2" fmla="*/ 314136 h 643268"/>
              <a:gd name="connsiteX3" fmla="*/ 729119 w 737224"/>
              <a:gd name="connsiteY3" fmla="*/ 631624 h 643268"/>
              <a:gd name="connsiteX4" fmla="*/ 508397 w 737224"/>
              <a:gd name="connsiteY4" fmla="*/ 618936 h 643268"/>
              <a:gd name="connsiteX5" fmla="*/ 453628 w 737224"/>
              <a:gd name="connsiteY5" fmla="*/ 339139 h 643268"/>
              <a:gd name="connsiteX6" fmla="*/ 196452 w 737224"/>
              <a:gd name="connsiteY6" fmla="*/ 356998 h 643268"/>
              <a:gd name="connsiteX7" fmla="*/ 196453 w 737224"/>
              <a:gd name="connsiteY7" fmla="*/ 402242 h 643268"/>
              <a:gd name="connsiteX8" fmla="*/ 219073 w 737224"/>
              <a:gd name="connsiteY8" fmla="*/ 458201 h 643268"/>
              <a:gd name="connsiteX9" fmla="*/ 130969 w 737224"/>
              <a:gd name="connsiteY9" fmla="*/ 405814 h 643268"/>
              <a:gd name="connsiteX10" fmla="*/ 69056 w 737224"/>
              <a:gd name="connsiteY10" fmla="*/ 387954 h 643268"/>
              <a:gd name="connsiteX11" fmla="*/ 79772 w 737224"/>
              <a:gd name="connsiteY11" fmla="*/ 316517 h 643268"/>
              <a:gd name="connsiteX12" fmla="*/ 60722 w 737224"/>
              <a:gd name="connsiteY12" fmla="*/ 186739 h 643268"/>
              <a:gd name="connsiteX13" fmla="*/ 60722 w 737224"/>
              <a:gd name="connsiteY13" fmla="*/ 186739 h 643268"/>
              <a:gd name="connsiteX14" fmla="*/ 0 w 737224"/>
              <a:gd name="connsiteY14" fmla="*/ 164117 h 643268"/>
              <a:gd name="connsiteX0" fmla="*/ 0 w 729119"/>
              <a:gd name="connsiteY0" fmla="*/ 164117 h 643268"/>
              <a:gd name="connsiteX1" fmla="*/ 277415 w 729119"/>
              <a:gd name="connsiteY1" fmla="*/ 1001 h 643268"/>
              <a:gd name="connsiteX2" fmla="*/ 672703 w 729119"/>
              <a:gd name="connsiteY2" fmla="*/ 314136 h 643268"/>
              <a:gd name="connsiteX3" fmla="*/ 729119 w 729119"/>
              <a:gd name="connsiteY3" fmla="*/ 631624 h 643268"/>
              <a:gd name="connsiteX4" fmla="*/ 508397 w 729119"/>
              <a:gd name="connsiteY4" fmla="*/ 618936 h 643268"/>
              <a:gd name="connsiteX5" fmla="*/ 453628 w 729119"/>
              <a:gd name="connsiteY5" fmla="*/ 339139 h 643268"/>
              <a:gd name="connsiteX6" fmla="*/ 196452 w 729119"/>
              <a:gd name="connsiteY6" fmla="*/ 356998 h 643268"/>
              <a:gd name="connsiteX7" fmla="*/ 196453 w 729119"/>
              <a:gd name="connsiteY7" fmla="*/ 402242 h 643268"/>
              <a:gd name="connsiteX8" fmla="*/ 219073 w 729119"/>
              <a:gd name="connsiteY8" fmla="*/ 458201 h 643268"/>
              <a:gd name="connsiteX9" fmla="*/ 130969 w 729119"/>
              <a:gd name="connsiteY9" fmla="*/ 405814 h 643268"/>
              <a:gd name="connsiteX10" fmla="*/ 69056 w 729119"/>
              <a:gd name="connsiteY10" fmla="*/ 387954 h 643268"/>
              <a:gd name="connsiteX11" fmla="*/ 79772 w 729119"/>
              <a:gd name="connsiteY11" fmla="*/ 316517 h 643268"/>
              <a:gd name="connsiteX12" fmla="*/ 60722 w 729119"/>
              <a:gd name="connsiteY12" fmla="*/ 186739 h 643268"/>
              <a:gd name="connsiteX13" fmla="*/ 60722 w 729119"/>
              <a:gd name="connsiteY13" fmla="*/ 186739 h 643268"/>
              <a:gd name="connsiteX14" fmla="*/ 0 w 729119"/>
              <a:gd name="connsiteY14" fmla="*/ 164117 h 643268"/>
              <a:gd name="connsiteX0" fmla="*/ 0 w 729119"/>
              <a:gd name="connsiteY0" fmla="*/ 164117 h 643268"/>
              <a:gd name="connsiteX1" fmla="*/ 277415 w 729119"/>
              <a:gd name="connsiteY1" fmla="*/ 1001 h 643268"/>
              <a:gd name="connsiteX2" fmla="*/ 672703 w 729119"/>
              <a:gd name="connsiteY2" fmla="*/ 314136 h 643268"/>
              <a:gd name="connsiteX3" fmla="*/ 729119 w 729119"/>
              <a:gd name="connsiteY3" fmla="*/ 631624 h 643268"/>
              <a:gd name="connsiteX4" fmla="*/ 508397 w 729119"/>
              <a:gd name="connsiteY4" fmla="*/ 618936 h 643268"/>
              <a:gd name="connsiteX5" fmla="*/ 453628 w 729119"/>
              <a:gd name="connsiteY5" fmla="*/ 339139 h 643268"/>
              <a:gd name="connsiteX6" fmla="*/ 196452 w 729119"/>
              <a:gd name="connsiteY6" fmla="*/ 356998 h 643268"/>
              <a:gd name="connsiteX7" fmla="*/ 196453 w 729119"/>
              <a:gd name="connsiteY7" fmla="*/ 402242 h 643268"/>
              <a:gd name="connsiteX8" fmla="*/ 219073 w 729119"/>
              <a:gd name="connsiteY8" fmla="*/ 458201 h 643268"/>
              <a:gd name="connsiteX9" fmla="*/ 130969 w 729119"/>
              <a:gd name="connsiteY9" fmla="*/ 405814 h 643268"/>
              <a:gd name="connsiteX10" fmla="*/ 69056 w 729119"/>
              <a:gd name="connsiteY10" fmla="*/ 387954 h 643268"/>
              <a:gd name="connsiteX11" fmla="*/ 79772 w 729119"/>
              <a:gd name="connsiteY11" fmla="*/ 316517 h 643268"/>
              <a:gd name="connsiteX12" fmla="*/ 60722 w 729119"/>
              <a:gd name="connsiteY12" fmla="*/ 186739 h 643268"/>
              <a:gd name="connsiteX13" fmla="*/ 60722 w 729119"/>
              <a:gd name="connsiteY13" fmla="*/ 186739 h 643268"/>
              <a:gd name="connsiteX14" fmla="*/ 0 w 729119"/>
              <a:gd name="connsiteY14" fmla="*/ 164117 h 643268"/>
              <a:gd name="connsiteX0" fmla="*/ 0 w 729119"/>
              <a:gd name="connsiteY0" fmla="*/ 164070 h 643221"/>
              <a:gd name="connsiteX1" fmla="*/ 277415 w 729119"/>
              <a:gd name="connsiteY1" fmla="*/ 954 h 643221"/>
              <a:gd name="connsiteX2" fmla="*/ 672703 w 729119"/>
              <a:gd name="connsiteY2" fmla="*/ 314089 h 643221"/>
              <a:gd name="connsiteX3" fmla="*/ 729119 w 729119"/>
              <a:gd name="connsiteY3" fmla="*/ 631577 h 643221"/>
              <a:gd name="connsiteX4" fmla="*/ 508397 w 729119"/>
              <a:gd name="connsiteY4" fmla="*/ 618889 h 643221"/>
              <a:gd name="connsiteX5" fmla="*/ 453628 w 729119"/>
              <a:gd name="connsiteY5" fmla="*/ 339092 h 643221"/>
              <a:gd name="connsiteX6" fmla="*/ 196452 w 729119"/>
              <a:gd name="connsiteY6" fmla="*/ 356951 h 643221"/>
              <a:gd name="connsiteX7" fmla="*/ 196453 w 729119"/>
              <a:gd name="connsiteY7" fmla="*/ 402195 h 643221"/>
              <a:gd name="connsiteX8" fmla="*/ 219073 w 729119"/>
              <a:gd name="connsiteY8" fmla="*/ 458154 h 643221"/>
              <a:gd name="connsiteX9" fmla="*/ 130969 w 729119"/>
              <a:gd name="connsiteY9" fmla="*/ 405767 h 643221"/>
              <a:gd name="connsiteX10" fmla="*/ 69056 w 729119"/>
              <a:gd name="connsiteY10" fmla="*/ 387907 h 643221"/>
              <a:gd name="connsiteX11" fmla="*/ 79772 w 729119"/>
              <a:gd name="connsiteY11" fmla="*/ 316470 h 643221"/>
              <a:gd name="connsiteX12" fmla="*/ 60722 w 729119"/>
              <a:gd name="connsiteY12" fmla="*/ 186692 h 643221"/>
              <a:gd name="connsiteX13" fmla="*/ 60722 w 729119"/>
              <a:gd name="connsiteY13" fmla="*/ 186692 h 643221"/>
              <a:gd name="connsiteX14" fmla="*/ 0 w 729119"/>
              <a:gd name="connsiteY14" fmla="*/ 164070 h 643221"/>
              <a:gd name="connsiteX0" fmla="*/ 0 w 729119"/>
              <a:gd name="connsiteY0" fmla="*/ 164070 h 643221"/>
              <a:gd name="connsiteX1" fmla="*/ 277415 w 729119"/>
              <a:gd name="connsiteY1" fmla="*/ 954 h 643221"/>
              <a:gd name="connsiteX2" fmla="*/ 672703 w 729119"/>
              <a:gd name="connsiteY2" fmla="*/ 314089 h 643221"/>
              <a:gd name="connsiteX3" fmla="*/ 729119 w 729119"/>
              <a:gd name="connsiteY3" fmla="*/ 631577 h 643221"/>
              <a:gd name="connsiteX4" fmla="*/ 508397 w 729119"/>
              <a:gd name="connsiteY4" fmla="*/ 618889 h 643221"/>
              <a:gd name="connsiteX5" fmla="*/ 453628 w 729119"/>
              <a:gd name="connsiteY5" fmla="*/ 339092 h 643221"/>
              <a:gd name="connsiteX6" fmla="*/ 196452 w 729119"/>
              <a:gd name="connsiteY6" fmla="*/ 356951 h 643221"/>
              <a:gd name="connsiteX7" fmla="*/ 196453 w 729119"/>
              <a:gd name="connsiteY7" fmla="*/ 402195 h 643221"/>
              <a:gd name="connsiteX8" fmla="*/ 219073 w 729119"/>
              <a:gd name="connsiteY8" fmla="*/ 458154 h 643221"/>
              <a:gd name="connsiteX9" fmla="*/ 130969 w 729119"/>
              <a:gd name="connsiteY9" fmla="*/ 405767 h 643221"/>
              <a:gd name="connsiteX10" fmla="*/ 69056 w 729119"/>
              <a:gd name="connsiteY10" fmla="*/ 387907 h 643221"/>
              <a:gd name="connsiteX11" fmla="*/ 79772 w 729119"/>
              <a:gd name="connsiteY11" fmla="*/ 316470 h 643221"/>
              <a:gd name="connsiteX12" fmla="*/ 60722 w 729119"/>
              <a:gd name="connsiteY12" fmla="*/ 186692 h 643221"/>
              <a:gd name="connsiteX13" fmla="*/ 60722 w 729119"/>
              <a:gd name="connsiteY13" fmla="*/ 186692 h 643221"/>
              <a:gd name="connsiteX14" fmla="*/ 0 w 729119"/>
              <a:gd name="connsiteY14" fmla="*/ 164070 h 643221"/>
              <a:gd name="connsiteX0" fmla="*/ 0 w 729119"/>
              <a:gd name="connsiteY0" fmla="*/ 164070 h 631577"/>
              <a:gd name="connsiteX1" fmla="*/ 277415 w 729119"/>
              <a:gd name="connsiteY1" fmla="*/ 954 h 631577"/>
              <a:gd name="connsiteX2" fmla="*/ 672703 w 729119"/>
              <a:gd name="connsiteY2" fmla="*/ 314089 h 631577"/>
              <a:gd name="connsiteX3" fmla="*/ 729119 w 729119"/>
              <a:gd name="connsiteY3" fmla="*/ 631577 h 631577"/>
              <a:gd name="connsiteX4" fmla="*/ 508397 w 729119"/>
              <a:gd name="connsiteY4" fmla="*/ 618889 h 631577"/>
              <a:gd name="connsiteX5" fmla="*/ 453628 w 729119"/>
              <a:gd name="connsiteY5" fmla="*/ 339092 h 631577"/>
              <a:gd name="connsiteX6" fmla="*/ 196452 w 729119"/>
              <a:gd name="connsiteY6" fmla="*/ 356951 h 631577"/>
              <a:gd name="connsiteX7" fmla="*/ 196453 w 729119"/>
              <a:gd name="connsiteY7" fmla="*/ 402195 h 631577"/>
              <a:gd name="connsiteX8" fmla="*/ 219073 w 729119"/>
              <a:gd name="connsiteY8" fmla="*/ 458154 h 631577"/>
              <a:gd name="connsiteX9" fmla="*/ 130969 w 729119"/>
              <a:gd name="connsiteY9" fmla="*/ 405767 h 631577"/>
              <a:gd name="connsiteX10" fmla="*/ 69056 w 729119"/>
              <a:gd name="connsiteY10" fmla="*/ 387907 h 631577"/>
              <a:gd name="connsiteX11" fmla="*/ 79772 w 729119"/>
              <a:gd name="connsiteY11" fmla="*/ 316470 h 631577"/>
              <a:gd name="connsiteX12" fmla="*/ 60722 w 729119"/>
              <a:gd name="connsiteY12" fmla="*/ 186692 h 631577"/>
              <a:gd name="connsiteX13" fmla="*/ 60722 w 729119"/>
              <a:gd name="connsiteY13" fmla="*/ 186692 h 631577"/>
              <a:gd name="connsiteX14" fmla="*/ 0 w 729119"/>
              <a:gd name="connsiteY14" fmla="*/ 164070 h 631577"/>
              <a:gd name="connsiteX0" fmla="*/ 0 w 729119"/>
              <a:gd name="connsiteY0" fmla="*/ 164070 h 646062"/>
              <a:gd name="connsiteX1" fmla="*/ 277415 w 729119"/>
              <a:gd name="connsiteY1" fmla="*/ 954 h 646062"/>
              <a:gd name="connsiteX2" fmla="*/ 672703 w 729119"/>
              <a:gd name="connsiteY2" fmla="*/ 314089 h 646062"/>
              <a:gd name="connsiteX3" fmla="*/ 729119 w 729119"/>
              <a:gd name="connsiteY3" fmla="*/ 631577 h 646062"/>
              <a:gd name="connsiteX4" fmla="*/ 518587 w 729119"/>
              <a:gd name="connsiteY4" fmla="*/ 646062 h 646062"/>
              <a:gd name="connsiteX5" fmla="*/ 453628 w 729119"/>
              <a:gd name="connsiteY5" fmla="*/ 339092 h 646062"/>
              <a:gd name="connsiteX6" fmla="*/ 196452 w 729119"/>
              <a:gd name="connsiteY6" fmla="*/ 356951 h 646062"/>
              <a:gd name="connsiteX7" fmla="*/ 196453 w 729119"/>
              <a:gd name="connsiteY7" fmla="*/ 402195 h 646062"/>
              <a:gd name="connsiteX8" fmla="*/ 219073 w 729119"/>
              <a:gd name="connsiteY8" fmla="*/ 458154 h 646062"/>
              <a:gd name="connsiteX9" fmla="*/ 130969 w 729119"/>
              <a:gd name="connsiteY9" fmla="*/ 405767 h 646062"/>
              <a:gd name="connsiteX10" fmla="*/ 69056 w 729119"/>
              <a:gd name="connsiteY10" fmla="*/ 387907 h 646062"/>
              <a:gd name="connsiteX11" fmla="*/ 79772 w 729119"/>
              <a:gd name="connsiteY11" fmla="*/ 316470 h 646062"/>
              <a:gd name="connsiteX12" fmla="*/ 60722 w 729119"/>
              <a:gd name="connsiteY12" fmla="*/ 186692 h 646062"/>
              <a:gd name="connsiteX13" fmla="*/ 60722 w 729119"/>
              <a:gd name="connsiteY13" fmla="*/ 186692 h 646062"/>
              <a:gd name="connsiteX14" fmla="*/ 0 w 729119"/>
              <a:gd name="connsiteY14" fmla="*/ 164070 h 646062"/>
              <a:gd name="connsiteX0" fmla="*/ 0 w 729119"/>
              <a:gd name="connsiteY0" fmla="*/ 164070 h 646062"/>
              <a:gd name="connsiteX1" fmla="*/ 277415 w 729119"/>
              <a:gd name="connsiteY1" fmla="*/ 954 h 646062"/>
              <a:gd name="connsiteX2" fmla="*/ 672703 w 729119"/>
              <a:gd name="connsiteY2" fmla="*/ 314089 h 646062"/>
              <a:gd name="connsiteX3" fmla="*/ 729119 w 729119"/>
              <a:gd name="connsiteY3" fmla="*/ 631577 h 646062"/>
              <a:gd name="connsiteX4" fmla="*/ 518587 w 729119"/>
              <a:gd name="connsiteY4" fmla="*/ 646062 h 646062"/>
              <a:gd name="connsiteX5" fmla="*/ 453628 w 729119"/>
              <a:gd name="connsiteY5" fmla="*/ 339092 h 646062"/>
              <a:gd name="connsiteX6" fmla="*/ 196452 w 729119"/>
              <a:gd name="connsiteY6" fmla="*/ 356951 h 646062"/>
              <a:gd name="connsiteX7" fmla="*/ 196453 w 729119"/>
              <a:gd name="connsiteY7" fmla="*/ 402195 h 646062"/>
              <a:gd name="connsiteX8" fmla="*/ 219073 w 729119"/>
              <a:gd name="connsiteY8" fmla="*/ 458154 h 646062"/>
              <a:gd name="connsiteX9" fmla="*/ 130969 w 729119"/>
              <a:gd name="connsiteY9" fmla="*/ 405767 h 646062"/>
              <a:gd name="connsiteX10" fmla="*/ 69056 w 729119"/>
              <a:gd name="connsiteY10" fmla="*/ 387907 h 646062"/>
              <a:gd name="connsiteX11" fmla="*/ 79772 w 729119"/>
              <a:gd name="connsiteY11" fmla="*/ 316470 h 646062"/>
              <a:gd name="connsiteX12" fmla="*/ 60722 w 729119"/>
              <a:gd name="connsiteY12" fmla="*/ 186692 h 646062"/>
              <a:gd name="connsiteX13" fmla="*/ 60722 w 729119"/>
              <a:gd name="connsiteY13" fmla="*/ 186692 h 646062"/>
              <a:gd name="connsiteX14" fmla="*/ 0 w 729119"/>
              <a:gd name="connsiteY14" fmla="*/ 164070 h 646062"/>
              <a:gd name="connsiteX0" fmla="*/ 0 w 729119"/>
              <a:gd name="connsiteY0" fmla="*/ 164070 h 640967"/>
              <a:gd name="connsiteX1" fmla="*/ 277415 w 729119"/>
              <a:gd name="connsiteY1" fmla="*/ 954 h 640967"/>
              <a:gd name="connsiteX2" fmla="*/ 672703 w 729119"/>
              <a:gd name="connsiteY2" fmla="*/ 314089 h 640967"/>
              <a:gd name="connsiteX3" fmla="*/ 729119 w 729119"/>
              <a:gd name="connsiteY3" fmla="*/ 631577 h 640967"/>
              <a:gd name="connsiteX4" fmla="*/ 506699 w 729119"/>
              <a:gd name="connsiteY4" fmla="*/ 640967 h 640967"/>
              <a:gd name="connsiteX5" fmla="*/ 453628 w 729119"/>
              <a:gd name="connsiteY5" fmla="*/ 339092 h 640967"/>
              <a:gd name="connsiteX6" fmla="*/ 196452 w 729119"/>
              <a:gd name="connsiteY6" fmla="*/ 356951 h 640967"/>
              <a:gd name="connsiteX7" fmla="*/ 196453 w 729119"/>
              <a:gd name="connsiteY7" fmla="*/ 402195 h 640967"/>
              <a:gd name="connsiteX8" fmla="*/ 219073 w 729119"/>
              <a:gd name="connsiteY8" fmla="*/ 458154 h 640967"/>
              <a:gd name="connsiteX9" fmla="*/ 130969 w 729119"/>
              <a:gd name="connsiteY9" fmla="*/ 405767 h 640967"/>
              <a:gd name="connsiteX10" fmla="*/ 69056 w 729119"/>
              <a:gd name="connsiteY10" fmla="*/ 387907 h 640967"/>
              <a:gd name="connsiteX11" fmla="*/ 79772 w 729119"/>
              <a:gd name="connsiteY11" fmla="*/ 316470 h 640967"/>
              <a:gd name="connsiteX12" fmla="*/ 60722 w 729119"/>
              <a:gd name="connsiteY12" fmla="*/ 186692 h 640967"/>
              <a:gd name="connsiteX13" fmla="*/ 60722 w 729119"/>
              <a:gd name="connsiteY13" fmla="*/ 186692 h 640967"/>
              <a:gd name="connsiteX14" fmla="*/ 0 w 729119"/>
              <a:gd name="connsiteY14" fmla="*/ 164070 h 640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29119" h="640967">
                <a:moveTo>
                  <a:pt x="0" y="164070"/>
                </a:moveTo>
                <a:cubicBezTo>
                  <a:pt x="83840" y="62866"/>
                  <a:pt x="95051" y="18814"/>
                  <a:pt x="277415" y="954"/>
                </a:cubicBezTo>
                <a:cubicBezTo>
                  <a:pt x="459779" y="-16906"/>
                  <a:pt x="622893" y="220873"/>
                  <a:pt x="672703" y="314089"/>
                </a:cubicBezTo>
                <a:cubicBezTo>
                  <a:pt x="722513" y="407305"/>
                  <a:pt x="705261" y="449897"/>
                  <a:pt x="729119" y="631577"/>
                </a:cubicBezTo>
                <a:lnTo>
                  <a:pt x="506699" y="640967"/>
                </a:lnTo>
                <a:cubicBezTo>
                  <a:pt x="486258" y="580332"/>
                  <a:pt x="505336" y="386428"/>
                  <a:pt x="453628" y="339092"/>
                </a:cubicBezTo>
                <a:cubicBezTo>
                  <a:pt x="401920" y="291756"/>
                  <a:pt x="269081" y="308334"/>
                  <a:pt x="196452" y="356951"/>
                </a:cubicBezTo>
                <a:cubicBezTo>
                  <a:pt x="123823" y="405568"/>
                  <a:pt x="192683" y="385328"/>
                  <a:pt x="196453" y="402195"/>
                </a:cubicBezTo>
                <a:cubicBezTo>
                  <a:pt x="200223" y="419062"/>
                  <a:pt x="265706" y="427793"/>
                  <a:pt x="219073" y="458154"/>
                </a:cubicBezTo>
                <a:cubicBezTo>
                  <a:pt x="172440" y="488515"/>
                  <a:pt x="155972" y="417475"/>
                  <a:pt x="130969" y="405767"/>
                </a:cubicBezTo>
                <a:cubicBezTo>
                  <a:pt x="105966" y="394059"/>
                  <a:pt x="77589" y="402790"/>
                  <a:pt x="69056" y="387907"/>
                </a:cubicBezTo>
                <a:cubicBezTo>
                  <a:pt x="60523" y="373024"/>
                  <a:pt x="81161" y="350006"/>
                  <a:pt x="79772" y="316470"/>
                </a:cubicBezTo>
                <a:cubicBezTo>
                  <a:pt x="78383" y="282934"/>
                  <a:pt x="60722" y="186692"/>
                  <a:pt x="60722" y="186692"/>
                </a:cubicBezTo>
                <a:lnTo>
                  <a:pt x="60722" y="186692"/>
                </a:lnTo>
                <a:lnTo>
                  <a:pt x="0" y="164070"/>
                </a:lnTo>
                <a:close/>
              </a:path>
            </a:pathLst>
          </a:custGeom>
          <a:solidFill>
            <a:schemeClr val="bg1"/>
          </a:solidFill>
          <a:ln w="635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60" name="Oval 3559">
            <a:extLst>
              <a:ext uri="{FF2B5EF4-FFF2-40B4-BE49-F238E27FC236}">
                <a16:creationId xmlns:a16="http://schemas.microsoft.com/office/drawing/2014/main" id="{C19703DF-E3D5-6940-866F-7655CDC50B83}"/>
              </a:ext>
            </a:extLst>
          </p:cNvPr>
          <p:cNvSpPr/>
          <p:nvPr/>
        </p:nvSpPr>
        <p:spPr>
          <a:xfrm>
            <a:off x="21950649" y="4496293"/>
            <a:ext cx="256419" cy="497532"/>
          </a:xfrm>
          <a:prstGeom prst="ellipse">
            <a:avLst/>
          </a:prstGeom>
          <a:solidFill>
            <a:schemeClr val="tx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61" name="Freeform 3560">
            <a:extLst>
              <a:ext uri="{FF2B5EF4-FFF2-40B4-BE49-F238E27FC236}">
                <a16:creationId xmlns:a16="http://schemas.microsoft.com/office/drawing/2014/main" id="{203A4152-478D-934E-A5E1-840E0B5C23F0}"/>
              </a:ext>
            </a:extLst>
          </p:cNvPr>
          <p:cNvSpPr/>
          <p:nvPr/>
        </p:nvSpPr>
        <p:spPr>
          <a:xfrm>
            <a:off x="21183978" y="6321274"/>
            <a:ext cx="3034810" cy="851231"/>
          </a:xfrm>
          <a:custGeom>
            <a:avLst/>
            <a:gdLst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5907 w 557359"/>
              <a:gd name="connsiteY0" fmla="*/ 23205 h 153206"/>
              <a:gd name="connsiteX1" fmla="*/ 312193 w 557359"/>
              <a:gd name="connsiteY1" fmla="*/ 9583 h 153206"/>
              <a:gd name="connsiteX2" fmla="*/ 553990 w 557359"/>
              <a:gd name="connsiteY2" fmla="*/ 127076 h 153206"/>
              <a:gd name="connsiteX3" fmla="*/ 129994 w 557359"/>
              <a:gd name="connsiteY3" fmla="*/ 75992 h 153206"/>
              <a:gd name="connsiteX4" fmla="*/ 43152 w 557359"/>
              <a:gd name="connsiteY4" fmla="*/ 152617 h 153206"/>
              <a:gd name="connsiteX5" fmla="*/ 15907 w 557359"/>
              <a:gd name="connsiteY5" fmla="*/ 23205 h 153206"/>
              <a:gd name="connsiteX0" fmla="*/ 15907 w 557359"/>
              <a:gd name="connsiteY0" fmla="*/ 23205 h 152617"/>
              <a:gd name="connsiteX1" fmla="*/ 312193 w 557359"/>
              <a:gd name="connsiteY1" fmla="*/ 9583 h 152617"/>
              <a:gd name="connsiteX2" fmla="*/ 553990 w 557359"/>
              <a:gd name="connsiteY2" fmla="*/ 127076 h 152617"/>
              <a:gd name="connsiteX3" fmla="*/ 129994 w 557359"/>
              <a:gd name="connsiteY3" fmla="*/ 75992 h 152617"/>
              <a:gd name="connsiteX4" fmla="*/ 43152 w 557359"/>
              <a:gd name="connsiteY4" fmla="*/ 152617 h 152617"/>
              <a:gd name="connsiteX5" fmla="*/ 15907 w 557359"/>
              <a:gd name="connsiteY5" fmla="*/ 23205 h 152617"/>
              <a:gd name="connsiteX0" fmla="*/ 15907 w 557359"/>
              <a:gd name="connsiteY0" fmla="*/ 23205 h 152617"/>
              <a:gd name="connsiteX1" fmla="*/ 312193 w 557359"/>
              <a:gd name="connsiteY1" fmla="*/ 9583 h 152617"/>
              <a:gd name="connsiteX2" fmla="*/ 553990 w 557359"/>
              <a:gd name="connsiteY2" fmla="*/ 127076 h 152617"/>
              <a:gd name="connsiteX3" fmla="*/ 129994 w 557359"/>
              <a:gd name="connsiteY3" fmla="*/ 75992 h 152617"/>
              <a:gd name="connsiteX4" fmla="*/ 43152 w 557359"/>
              <a:gd name="connsiteY4" fmla="*/ 152617 h 152617"/>
              <a:gd name="connsiteX5" fmla="*/ 15907 w 557359"/>
              <a:gd name="connsiteY5" fmla="*/ 23205 h 152617"/>
              <a:gd name="connsiteX0" fmla="*/ 0 w 541452"/>
              <a:gd name="connsiteY0" fmla="*/ 23205 h 152617"/>
              <a:gd name="connsiteX1" fmla="*/ 296286 w 541452"/>
              <a:gd name="connsiteY1" fmla="*/ 9583 h 152617"/>
              <a:gd name="connsiteX2" fmla="*/ 538083 w 541452"/>
              <a:gd name="connsiteY2" fmla="*/ 127076 h 152617"/>
              <a:gd name="connsiteX3" fmla="*/ 114087 w 541452"/>
              <a:gd name="connsiteY3" fmla="*/ 75992 h 152617"/>
              <a:gd name="connsiteX4" fmla="*/ 27245 w 541452"/>
              <a:gd name="connsiteY4" fmla="*/ 152617 h 152617"/>
              <a:gd name="connsiteX5" fmla="*/ 0 w 541452"/>
              <a:gd name="connsiteY5" fmla="*/ 23205 h 152617"/>
              <a:gd name="connsiteX0" fmla="*/ 0 w 541452"/>
              <a:gd name="connsiteY0" fmla="*/ 25179 h 154591"/>
              <a:gd name="connsiteX1" fmla="*/ 296286 w 541452"/>
              <a:gd name="connsiteY1" fmla="*/ 11557 h 154591"/>
              <a:gd name="connsiteX2" fmla="*/ 538083 w 541452"/>
              <a:gd name="connsiteY2" fmla="*/ 129050 h 154591"/>
              <a:gd name="connsiteX3" fmla="*/ 114087 w 541452"/>
              <a:gd name="connsiteY3" fmla="*/ 77966 h 154591"/>
              <a:gd name="connsiteX4" fmla="*/ 27245 w 541452"/>
              <a:gd name="connsiteY4" fmla="*/ 154591 h 154591"/>
              <a:gd name="connsiteX5" fmla="*/ 0 w 541452"/>
              <a:gd name="connsiteY5" fmla="*/ 25179 h 154591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14087 w 538083"/>
              <a:gd name="connsiteY3" fmla="*/ 75148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45741"/>
              <a:gd name="connsiteY0" fmla="*/ 22361 h 151773"/>
              <a:gd name="connsiteX1" fmla="*/ 296286 w 545741"/>
              <a:gd name="connsiteY1" fmla="*/ 8739 h 151773"/>
              <a:gd name="connsiteX2" fmla="*/ 538083 w 545741"/>
              <a:gd name="connsiteY2" fmla="*/ 126232 h 151773"/>
              <a:gd name="connsiteX3" fmla="*/ 151549 w 545741"/>
              <a:gd name="connsiteY3" fmla="*/ 70039 h 151773"/>
              <a:gd name="connsiteX4" fmla="*/ 27245 w 545741"/>
              <a:gd name="connsiteY4" fmla="*/ 151773 h 151773"/>
              <a:gd name="connsiteX5" fmla="*/ 0 w 545741"/>
              <a:gd name="connsiteY5" fmla="*/ 22361 h 151773"/>
              <a:gd name="connsiteX0" fmla="*/ 0 w 541817"/>
              <a:gd name="connsiteY0" fmla="*/ 22361 h 151773"/>
              <a:gd name="connsiteX1" fmla="*/ 296286 w 541817"/>
              <a:gd name="connsiteY1" fmla="*/ 8739 h 151773"/>
              <a:gd name="connsiteX2" fmla="*/ 538083 w 541817"/>
              <a:gd name="connsiteY2" fmla="*/ 126232 h 151773"/>
              <a:gd name="connsiteX3" fmla="*/ 151549 w 541817"/>
              <a:gd name="connsiteY3" fmla="*/ 70039 h 151773"/>
              <a:gd name="connsiteX4" fmla="*/ 27245 w 541817"/>
              <a:gd name="connsiteY4" fmla="*/ 151773 h 151773"/>
              <a:gd name="connsiteX5" fmla="*/ 0 w 541817"/>
              <a:gd name="connsiteY5" fmla="*/ 22361 h 151773"/>
              <a:gd name="connsiteX0" fmla="*/ 0 w 545309"/>
              <a:gd name="connsiteY0" fmla="*/ 22361 h 151773"/>
              <a:gd name="connsiteX1" fmla="*/ 296286 w 545309"/>
              <a:gd name="connsiteY1" fmla="*/ 8739 h 151773"/>
              <a:gd name="connsiteX2" fmla="*/ 538083 w 545309"/>
              <a:gd name="connsiteY2" fmla="*/ 126232 h 151773"/>
              <a:gd name="connsiteX3" fmla="*/ 151549 w 545309"/>
              <a:gd name="connsiteY3" fmla="*/ 70039 h 151773"/>
              <a:gd name="connsiteX4" fmla="*/ 27245 w 545309"/>
              <a:gd name="connsiteY4" fmla="*/ 151773 h 151773"/>
              <a:gd name="connsiteX5" fmla="*/ 0 w 545309"/>
              <a:gd name="connsiteY5" fmla="*/ 22361 h 151773"/>
              <a:gd name="connsiteX0" fmla="*/ 0 w 540841"/>
              <a:gd name="connsiteY0" fmla="*/ 22361 h 151773"/>
              <a:gd name="connsiteX1" fmla="*/ 296286 w 540841"/>
              <a:gd name="connsiteY1" fmla="*/ 8739 h 151773"/>
              <a:gd name="connsiteX2" fmla="*/ 538083 w 540841"/>
              <a:gd name="connsiteY2" fmla="*/ 126232 h 151773"/>
              <a:gd name="connsiteX3" fmla="*/ 151549 w 540841"/>
              <a:gd name="connsiteY3" fmla="*/ 70039 h 151773"/>
              <a:gd name="connsiteX4" fmla="*/ 27245 w 540841"/>
              <a:gd name="connsiteY4" fmla="*/ 151773 h 151773"/>
              <a:gd name="connsiteX5" fmla="*/ 0 w 540841"/>
              <a:gd name="connsiteY5" fmla="*/ 22361 h 151773"/>
              <a:gd name="connsiteX0" fmla="*/ 0 w 539439"/>
              <a:gd name="connsiteY0" fmla="*/ 22361 h 151773"/>
              <a:gd name="connsiteX1" fmla="*/ 296286 w 539439"/>
              <a:gd name="connsiteY1" fmla="*/ 8739 h 151773"/>
              <a:gd name="connsiteX2" fmla="*/ 538083 w 539439"/>
              <a:gd name="connsiteY2" fmla="*/ 126232 h 151773"/>
              <a:gd name="connsiteX3" fmla="*/ 187308 w 539439"/>
              <a:gd name="connsiteY3" fmla="*/ 66633 h 151773"/>
              <a:gd name="connsiteX4" fmla="*/ 27245 w 539439"/>
              <a:gd name="connsiteY4" fmla="*/ 151773 h 151773"/>
              <a:gd name="connsiteX5" fmla="*/ 0 w 539439"/>
              <a:gd name="connsiteY5" fmla="*/ 22361 h 151773"/>
              <a:gd name="connsiteX0" fmla="*/ 0 w 539439"/>
              <a:gd name="connsiteY0" fmla="*/ 22361 h 151773"/>
              <a:gd name="connsiteX1" fmla="*/ 296286 w 539439"/>
              <a:gd name="connsiteY1" fmla="*/ 8739 h 151773"/>
              <a:gd name="connsiteX2" fmla="*/ 538083 w 539439"/>
              <a:gd name="connsiteY2" fmla="*/ 126232 h 151773"/>
              <a:gd name="connsiteX3" fmla="*/ 187308 w 539439"/>
              <a:gd name="connsiteY3" fmla="*/ 66633 h 151773"/>
              <a:gd name="connsiteX4" fmla="*/ 27245 w 539439"/>
              <a:gd name="connsiteY4" fmla="*/ 151773 h 151773"/>
              <a:gd name="connsiteX5" fmla="*/ 0 w 539439"/>
              <a:gd name="connsiteY5" fmla="*/ 22361 h 151773"/>
              <a:gd name="connsiteX0" fmla="*/ 0 w 541101"/>
              <a:gd name="connsiteY0" fmla="*/ 22361 h 151773"/>
              <a:gd name="connsiteX1" fmla="*/ 296286 w 541101"/>
              <a:gd name="connsiteY1" fmla="*/ 8739 h 151773"/>
              <a:gd name="connsiteX2" fmla="*/ 538083 w 541101"/>
              <a:gd name="connsiteY2" fmla="*/ 126232 h 151773"/>
              <a:gd name="connsiteX3" fmla="*/ 187308 w 541101"/>
              <a:gd name="connsiteY3" fmla="*/ 66633 h 151773"/>
              <a:gd name="connsiteX4" fmla="*/ 27245 w 541101"/>
              <a:gd name="connsiteY4" fmla="*/ 151773 h 151773"/>
              <a:gd name="connsiteX5" fmla="*/ 0 w 541101"/>
              <a:gd name="connsiteY5" fmla="*/ 22361 h 151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1101" h="151773">
                <a:moveTo>
                  <a:pt x="0" y="22361"/>
                </a:moveTo>
                <a:cubicBezTo>
                  <a:pt x="66977" y="-8289"/>
                  <a:pt x="204903" y="-1762"/>
                  <a:pt x="296286" y="8739"/>
                </a:cubicBezTo>
                <a:cubicBezTo>
                  <a:pt x="387669" y="19240"/>
                  <a:pt x="566463" y="131908"/>
                  <a:pt x="538083" y="126232"/>
                </a:cubicBezTo>
                <a:cubicBezTo>
                  <a:pt x="509703" y="120556"/>
                  <a:pt x="304801" y="58970"/>
                  <a:pt x="187308" y="66633"/>
                </a:cubicBezTo>
                <a:cubicBezTo>
                  <a:pt x="108980" y="70890"/>
                  <a:pt x="51368" y="124245"/>
                  <a:pt x="27245" y="151773"/>
                </a:cubicBezTo>
                <a:cubicBezTo>
                  <a:pt x="18447" y="111190"/>
                  <a:pt x="16461" y="59822"/>
                  <a:pt x="0" y="22361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3562" name="Group 3561">
            <a:extLst>
              <a:ext uri="{FF2B5EF4-FFF2-40B4-BE49-F238E27FC236}">
                <a16:creationId xmlns:a16="http://schemas.microsoft.com/office/drawing/2014/main" id="{79F468E8-0484-3A46-AEAB-A40E28C91C09}"/>
              </a:ext>
            </a:extLst>
          </p:cNvPr>
          <p:cNvGrpSpPr/>
          <p:nvPr/>
        </p:nvGrpSpPr>
        <p:grpSpPr>
          <a:xfrm>
            <a:off x="21722811" y="4805701"/>
            <a:ext cx="3178092" cy="4044123"/>
            <a:chOff x="3299241" y="661151"/>
            <a:chExt cx="566648" cy="721060"/>
          </a:xfrm>
        </p:grpSpPr>
        <p:grpSp>
          <p:nvGrpSpPr>
            <p:cNvPr id="4760" name="Group 4759">
              <a:extLst>
                <a:ext uri="{FF2B5EF4-FFF2-40B4-BE49-F238E27FC236}">
                  <a16:creationId xmlns:a16="http://schemas.microsoft.com/office/drawing/2014/main" id="{68D4E8A8-719B-D341-A010-D9CF212888DF}"/>
                </a:ext>
              </a:extLst>
            </p:cNvPr>
            <p:cNvGrpSpPr/>
            <p:nvPr/>
          </p:nvGrpSpPr>
          <p:grpSpPr>
            <a:xfrm>
              <a:off x="3299241" y="1284058"/>
              <a:ext cx="268876" cy="98153"/>
              <a:chOff x="3878625" y="1429287"/>
              <a:chExt cx="268876" cy="98153"/>
            </a:xfrm>
          </p:grpSpPr>
          <p:sp>
            <p:nvSpPr>
              <p:cNvPr id="4762" name="Freeform 4761">
                <a:extLst>
                  <a:ext uri="{FF2B5EF4-FFF2-40B4-BE49-F238E27FC236}">
                    <a16:creationId xmlns:a16="http://schemas.microsoft.com/office/drawing/2014/main" id="{743E5C47-3CEA-6B42-BB78-2626ACDE0107}"/>
                  </a:ext>
                </a:extLst>
              </p:cNvPr>
              <p:cNvSpPr/>
              <p:nvPr/>
            </p:nvSpPr>
            <p:spPr>
              <a:xfrm>
                <a:off x="3878625" y="1429287"/>
                <a:ext cx="211860" cy="9815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763" name="Freeform 4762">
                <a:extLst>
                  <a:ext uri="{FF2B5EF4-FFF2-40B4-BE49-F238E27FC236}">
                    <a16:creationId xmlns:a16="http://schemas.microsoft.com/office/drawing/2014/main" id="{4541E379-8F02-714A-9C24-B8C16986C82B}"/>
                  </a:ext>
                </a:extLst>
              </p:cNvPr>
              <p:cNvSpPr/>
              <p:nvPr/>
            </p:nvSpPr>
            <p:spPr>
              <a:xfrm rot="20578914" flipV="1">
                <a:off x="3986271" y="1441549"/>
                <a:ext cx="161230" cy="73628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4761" name="Freeform 4760">
              <a:extLst>
                <a:ext uri="{FF2B5EF4-FFF2-40B4-BE49-F238E27FC236}">
                  <a16:creationId xmlns:a16="http://schemas.microsoft.com/office/drawing/2014/main" id="{B202D923-2603-9D44-BE31-A0BAAB4D1719}"/>
                </a:ext>
              </a:extLst>
            </p:cNvPr>
            <p:cNvSpPr/>
            <p:nvPr/>
          </p:nvSpPr>
          <p:spPr>
            <a:xfrm rot="15054688" flipV="1">
              <a:off x="3604485" y="1032842"/>
              <a:ext cx="326345" cy="196463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4759" name="Freeform 4758">
              <a:extLst>
                <a:ext uri="{FF2B5EF4-FFF2-40B4-BE49-F238E27FC236}">
                  <a16:creationId xmlns:a16="http://schemas.microsoft.com/office/drawing/2014/main" id="{F6A6F22F-68A0-B842-84E3-D12AA2A04EBE}"/>
                </a:ext>
              </a:extLst>
            </p:cNvPr>
            <p:cNvSpPr/>
            <p:nvPr/>
          </p:nvSpPr>
          <p:spPr>
            <a:xfrm rot="15185971" flipV="1">
              <a:off x="3375339" y="661165"/>
              <a:ext cx="79920" cy="79891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3563" name="Group 3562">
            <a:extLst>
              <a:ext uri="{FF2B5EF4-FFF2-40B4-BE49-F238E27FC236}">
                <a16:creationId xmlns:a16="http://schemas.microsoft.com/office/drawing/2014/main" id="{58960BE5-8C92-3E47-9B33-DEDF9159E8EA}"/>
              </a:ext>
            </a:extLst>
          </p:cNvPr>
          <p:cNvGrpSpPr>
            <a:grpSpLocks noChangeAspect="1"/>
          </p:cNvGrpSpPr>
          <p:nvPr/>
        </p:nvGrpSpPr>
        <p:grpSpPr>
          <a:xfrm rot="667625">
            <a:off x="21930766" y="1808122"/>
            <a:ext cx="6508468" cy="6474422"/>
            <a:chOff x="2400202" y="1302216"/>
            <a:chExt cx="4435552" cy="4271177"/>
          </a:xfrm>
        </p:grpSpPr>
        <p:grpSp>
          <p:nvGrpSpPr>
            <p:cNvPr id="4725" name="Group 4724">
              <a:extLst>
                <a:ext uri="{FF2B5EF4-FFF2-40B4-BE49-F238E27FC236}">
                  <a16:creationId xmlns:a16="http://schemas.microsoft.com/office/drawing/2014/main" id="{870473C2-7772-D940-BA6C-EEC99CD14C75}"/>
                </a:ext>
              </a:extLst>
            </p:cNvPr>
            <p:cNvGrpSpPr/>
            <p:nvPr/>
          </p:nvGrpSpPr>
          <p:grpSpPr>
            <a:xfrm>
              <a:off x="2400202" y="1302216"/>
              <a:ext cx="4435552" cy="4271177"/>
              <a:chOff x="2400200" y="1302217"/>
              <a:chExt cx="4435550" cy="4271175"/>
            </a:xfrm>
          </p:grpSpPr>
          <p:grpSp>
            <p:nvGrpSpPr>
              <p:cNvPr id="4727" name="Group 4726">
                <a:extLst>
                  <a:ext uri="{FF2B5EF4-FFF2-40B4-BE49-F238E27FC236}">
                    <a16:creationId xmlns:a16="http://schemas.microsoft.com/office/drawing/2014/main" id="{53EF3098-7268-334B-A308-143BF92D74C8}"/>
                  </a:ext>
                </a:extLst>
              </p:cNvPr>
              <p:cNvGrpSpPr/>
              <p:nvPr/>
            </p:nvGrpSpPr>
            <p:grpSpPr>
              <a:xfrm rot="247682">
                <a:off x="5227645" y="3174081"/>
                <a:ext cx="1322250" cy="1392537"/>
                <a:chOff x="5229092" y="3150466"/>
                <a:chExt cx="1322250" cy="1392537"/>
              </a:xfrm>
            </p:grpSpPr>
            <p:sp>
              <p:nvSpPr>
                <p:cNvPr id="4754" name="Freeform 4753">
                  <a:extLst>
                    <a:ext uri="{FF2B5EF4-FFF2-40B4-BE49-F238E27FC236}">
                      <a16:creationId xmlns:a16="http://schemas.microsoft.com/office/drawing/2014/main" id="{AC5F8301-27E6-294D-ACB1-E954C63BB89E}"/>
                    </a:ext>
                  </a:extLst>
                </p:cNvPr>
                <p:cNvSpPr/>
                <p:nvPr/>
              </p:nvSpPr>
              <p:spPr>
                <a:xfrm>
                  <a:off x="5229092" y="3150466"/>
                  <a:ext cx="1322250" cy="1382078"/>
                </a:xfrm>
                <a:custGeom>
                  <a:avLst/>
                  <a:gdLst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00178"/>
                    <a:gd name="connsiteY0" fmla="*/ 99 h 1356888"/>
                    <a:gd name="connsiteX1" fmla="*/ 966976 w 1300178"/>
                    <a:gd name="connsiteY1" fmla="*/ 212448 h 1356888"/>
                    <a:gd name="connsiteX2" fmla="*/ 1298952 w 1300178"/>
                    <a:gd name="connsiteY2" fmla="*/ 634527 h 1356888"/>
                    <a:gd name="connsiteX3" fmla="*/ 1049316 w 1300178"/>
                    <a:gd name="connsiteY3" fmla="*/ 1170184 h 1356888"/>
                    <a:gd name="connsiteX4" fmla="*/ 334264 w 1300178"/>
                    <a:gd name="connsiteY4" fmla="*/ 1347864 h 1356888"/>
                    <a:gd name="connsiteX5" fmla="*/ 4906 w 1300178"/>
                    <a:gd name="connsiteY5" fmla="*/ 1261191 h 1356888"/>
                    <a:gd name="connsiteX6" fmla="*/ 156584 w 1300178"/>
                    <a:gd name="connsiteY6" fmla="*/ 680482 h 1356888"/>
                    <a:gd name="connsiteX7" fmla="*/ 425270 w 1300178"/>
                    <a:gd name="connsiteY7" fmla="*/ 663147 h 1356888"/>
                    <a:gd name="connsiteX8" fmla="*/ 147917 w 1300178"/>
                    <a:gd name="connsiteY8" fmla="*/ 606810 h 1356888"/>
                    <a:gd name="connsiteX9" fmla="*/ 199921 w 1300178"/>
                    <a:gd name="connsiteY9" fmla="*/ 190780 h 1356888"/>
                    <a:gd name="connsiteX10" fmla="*/ 468607 w 1300178"/>
                    <a:gd name="connsiteY10" fmla="*/ 99 h 1356888"/>
                    <a:gd name="connsiteX0" fmla="*/ 468607 w 1304315"/>
                    <a:gd name="connsiteY0" fmla="*/ 99 h 1356888"/>
                    <a:gd name="connsiteX1" fmla="*/ 966976 w 1304315"/>
                    <a:gd name="connsiteY1" fmla="*/ 212448 h 1356888"/>
                    <a:gd name="connsiteX2" fmla="*/ 1298952 w 1304315"/>
                    <a:gd name="connsiteY2" fmla="*/ 634527 h 1356888"/>
                    <a:gd name="connsiteX3" fmla="*/ 1049316 w 1304315"/>
                    <a:gd name="connsiteY3" fmla="*/ 1170184 h 1356888"/>
                    <a:gd name="connsiteX4" fmla="*/ 334264 w 1304315"/>
                    <a:gd name="connsiteY4" fmla="*/ 1347864 h 1356888"/>
                    <a:gd name="connsiteX5" fmla="*/ 4906 w 1304315"/>
                    <a:gd name="connsiteY5" fmla="*/ 1261191 h 1356888"/>
                    <a:gd name="connsiteX6" fmla="*/ 156584 w 1304315"/>
                    <a:gd name="connsiteY6" fmla="*/ 680482 h 1356888"/>
                    <a:gd name="connsiteX7" fmla="*/ 425270 w 1304315"/>
                    <a:gd name="connsiteY7" fmla="*/ 663147 h 1356888"/>
                    <a:gd name="connsiteX8" fmla="*/ 147917 w 1304315"/>
                    <a:gd name="connsiteY8" fmla="*/ 606810 h 1356888"/>
                    <a:gd name="connsiteX9" fmla="*/ 199921 w 1304315"/>
                    <a:gd name="connsiteY9" fmla="*/ 190780 h 1356888"/>
                    <a:gd name="connsiteX10" fmla="*/ 468607 w 1304315"/>
                    <a:gd name="connsiteY10" fmla="*/ 99 h 1356888"/>
                    <a:gd name="connsiteX0" fmla="*/ 468607 w 1304575"/>
                    <a:gd name="connsiteY0" fmla="*/ 99 h 1356888"/>
                    <a:gd name="connsiteX1" fmla="*/ 966976 w 1304575"/>
                    <a:gd name="connsiteY1" fmla="*/ 212448 h 1356888"/>
                    <a:gd name="connsiteX2" fmla="*/ 1298952 w 1304575"/>
                    <a:gd name="connsiteY2" fmla="*/ 634527 h 1356888"/>
                    <a:gd name="connsiteX3" fmla="*/ 1049316 w 1304575"/>
                    <a:gd name="connsiteY3" fmla="*/ 1170184 h 1356888"/>
                    <a:gd name="connsiteX4" fmla="*/ 334264 w 1304575"/>
                    <a:gd name="connsiteY4" fmla="*/ 1347864 h 1356888"/>
                    <a:gd name="connsiteX5" fmla="*/ 4906 w 1304575"/>
                    <a:gd name="connsiteY5" fmla="*/ 1261191 h 1356888"/>
                    <a:gd name="connsiteX6" fmla="*/ 156584 w 1304575"/>
                    <a:gd name="connsiteY6" fmla="*/ 680482 h 1356888"/>
                    <a:gd name="connsiteX7" fmla="*/ 425270 w 1304575"/>
                    <a:gd name="connsiteY7" fmla="*/ 663147 h 1356888"/>
                    <a:gd name="connsiteX8" fmla="*/ 147917 w 1304575"/>
                    <a:gd name="connsiteY8" fmla="*/ 606810 h 1356888"/>
                    <a:gd name="connsiteX9" fmla="*/ 199921 w 1304575"/>
                    <a:gd name="connsiteY9" fmla="*/ 190780 h 1356888"/>
                    <a:gd name="connsiteX10" fmla="*/ 468607 w 1304575"/>
                    <a:gd name="connsiteY10" fmla="*/ 99 h 1356888"/>
                    <a:gd name="connsiteX0" fmla="*/ 468607 w 1336425"/>
                    <a:gd name="connsiteY0" fmla="*/ 99 h 1369291"/>
                    <a:gd name="connsiteX1" fmla="*/ 966976 w 1336425"/>
                    <a:gd name="connsiteY1" fmla="*/ 212448 h 1369291"/>
                    <a:gd name="connsiteX2" fmla="*/ 1298952 w 1336425"/>
                    <a:gd name="connsiteY2" fmla="*/ 634527 h 1369291"/>
                    <a:gd name="connsiteX3" fmla="*/ 1215051 w 1336425"/>
                    <a:gd name="connsiteY3" fmla="*/ 1002544 h 1369291"/>
                    <a:gd name="connsiteX4" fmla="*/ 334264 w 1336425"/>
                    <a:gd name="connsiteY4" fmla="*/ 1347864 h 1369291"/>
                    <a:gd name="connsiteX5" fmla="*/ 4906 w 1336425"/>
                    <a:gd name="connsiteY5" fmla="*/ 1261191 h 1369291"/>
                    <a:gd name="connsiteX6" fmla="*/ 156584 w 1336425"/>
                    <a:gd name="connsiteY6" fmla="*/ 680482 h 1369291"/>
                    <a:gd name="connsiteX7" fmla="*/ 425270 w 1336425"/>
                    <a:gd name="connsiteY7" fmla="*/ 663147 h 1369291"/>
                    <a:gd name="connsiteX8" fmla="*/ 147917 w 1336425"/>
                    <a:gd name="connsiteY8" fmla="*/ 606810 h 1369291"/>
                    <a:gd name="connsiteX9" fmla="*/ 199921 w 1336425"/>
                    <a:gd name="connsiteY9" fmla="*/ 190780 h 1369291"/>
                    <a:gd name="connsiteX10" fmla="*/ 468607 w 1336425"/>
                    <a:gd name="connsiteY10" fmla="*/ 99 h 1369291"/>
                    <a:gd name="connsiteX0" fmla="*/ 468607 w 1315256"/>
                    <a:gd name="connsiteY0" fmla="*/ 99 h 1369291"/>
                    <a:gd name="connsiteX1" fmla="*/ 966976 w 1315256"/>
                    <a:gd name="connsiteY1" fmla="*/ 212448 h 1369291"/>
                    <a:gd name="connsiteX2" fmla="*/ 1298952 w 1315256"/>
                    <a:gd name="connsiteY2" fmla="*/ 634527 h 1369291"/>
                    <a:gd name="connsiteX3" fmla="*/ 1215051 w 1315256"/>
                    <a:gd name="connsiteY3" fmla="*/ 1002544 h 1369291"/>
                    <a:gd name="connsiteX4" fmla="*/ 334264 w 1315256"/>
                    <a:gd name="connsiteY4" fmla="*/ 1347864 h 1369291"/>
                    <a:gd name="connsiteX5" fmla="*/ 4906 w 1315256"/>
                    <a:gd name="connsiteY5" fmla="*/ 1261191 h 1369291"/>
                    <a:gd name="connsiteX6" fmla="*/ 156584 w 1315256"/>
                    <a:gd name="connsiteY6" fmla="*/ 680482 h 1369291"/>
                    <a:gd name="connsiteX7" fmla="*/ 425270 w 1315256"/>
                    <a:gd name="connsiteY7" fmla="*/ 663147 h 1369291"/>
                    <a:gd name="connsiteX8" fmla="*/ 147917 w 1315256"/>
                    <a:gd name="connsiteY8" fmla="*/ 606810 h 1369291"/>
                    <a:gd name="connsiteX9" fmla="*/ 199921 w 1315256"/>
                    <a:gd name="connsiteY9" fmla="*/ 190780 h 1369291"/>
                    <a:gd name="connsiteX10" fmla="*/ 468607 w 1315256"/>
                    <a:gd name="connsiteY10" fmla="*/ 99 h 1369291"/>
                    <a:gd name="connsiteX0" fmla="*/ 468607 w 1313239"/>
                    <a:gd name="connsiteY0" fmla="*/ 99 h 1354925"/>
                    <a:gd name="connsiteX1" fmla="*/ 966976 w 1313239"/>
                    <a:gd name="connsiteY1" fmla="*/ 212448 h 1354925"/>
                    <a:gd name="connsiteX2" fmla="*/ 1298952 w 1313239"/>
                    <a:gd name="connsiteY2" fmla="*/ 634527 h 1354925"/>
                    <a:gd name="connsiteX3" fmla="*/ 1215051 w 1313239"/>
                    <a:gd name="connsiteY3" fmla="*/ 1002544 h 1354925"/>
                    <a:gd name="connsiteX4" fmla="*/ 875383 w 1313239"/>
                    <a:gd name="connsiteY4" fmla="*/ 1196746 h 1354925"/>
                    <a:gd name="connsiteX5" fmla="*/ 334264 w 1313239"/>
                    <a:gd name="connsiteY5" fmla="*/ 1347864 h 1354925"/>
                    <a:gd name="connsiteX6" fmla="*/ 4906 w 1313239"/>
                    <a:gd name="connsiteY6" fmla="*/ 1261191 h 1354925"/>
                    <a:gd name="connsiteX7" fmla="*/ 156584 w 1313239"/>
                    <a:gd name="connsiteY7" fmla="*/ 680482 h 1354925"/>
                    <a:gd name="connsiteX8" fmla="*/ 425270 w 1313239"/>
                    <a:gd name="connsiteY8" fmla="*/ 663147 h 1354925"/>
                    <a:gd name="connsiteX9" fmla="*/ 147917 w 1313239"/>
                    <a:gd name="connsiteY9" fmla="*/ 606810 h 1354925"/>
                    <a:gd name="connsiteX10" fmla="*/ 199921 w 1313239"/>
                    <a:gd name="connsiteY10" fmla="*/ 190780 h 1354925"/>
                    <a:gd name="connsiteX11" fmla="*/ 468607 w 1313239"/>
                    <a:gd name="connsiteY11" fmla="*/ 99 h 1354925"/>
                    <a:gd name="connsiteX0" fmla="*/ 468607 w 1312484"/>
                    <a:gd name="connsiteY0" fmla="*/ 99 h 1349863"/>
                    <a:gd name="connsiteX1" fmla="*/ 966976 w 1312484"/>
                    <a:gd name="connsiteY1" fmla="*/ 212448 h 1349863"/>
                    <a:gd name="connsiteX2" fmla="*/ 1298952 w 1312484"/>
                    <a:gd name="connsiteY2" fmla="*/ 634527 h 1349863"/>
                    <a:gd name="connsiteX3" fmla="*/ 1215051 w 1312484"/>
                    <a:gd name="connsiteY3" fmla="*/ 1002544 h 1349863"/>
                    <a:gd name="connsiteX4" fmla="*/ 911578 w 1312484"/>
                    <a:gd name="connsiteY4" fmla="*/ 1265326 h 1349863"/>
                    <a:gd name="connsiteX5" fmla="*/ 334264 w 1312484"/>
                    <a:gd name="connsiteY5" fmla="*/ 1347864 h 1349863"/>
                    <a:gd name="connsiteX6" fmla="*/ 4906 w 1312484"/>
                    <a:gd name="connsiteY6" fmla="*/ 1261191 h 1349863"/>
                    <a:gd name="connsiteX7" fmla="*/ 156584 w 1312484"/>
                    <a:gd name="connsiteY7" fmla="*/ 680482 h 1349863"/>
                    <a:gd name="connsiteX8" fmla="*/ 425270 w 1312484"/>
                    <a:gd name="connsiteY8" fmla="*/ 663147 h 1349863"/>
                    <a:gd name="connsiteX9" fmla="*/ 147917 w 1312484"/>
                    <a:gd name="connsiteY9" fmla="*/ 606810 h 1349863"/>
                    <a:gd name="connsiteX10" fmla="*/ 199921 w 1312484"/>
                    <a:gd name="connsiteY10" fmla="*/ 190780 h 1349863"/>
                    <a:gd name="connsiteX11" fmla="*/ 468607 w 1312484"/>
                    <a:gd name="connsiteY11" fmla="*/ 99 h 1349863"/>
                    <a:gd name="connsiteX0" fmla="*/ 468607 w 1315890"/>
                    <a:gd name="connsiteY0" fmla="*/ 99 h 1349863"/>
                    <a:gd name="connsiteX1" fmla="*/ 966976 w 1315890"/>
                    <a:gd name="connsiteY1" fmla="*/ 212448 h 1349863"/>
                    <a:gd name="connsiteX2" fmla="*/ 1298952 w 1315890"/>
                    <a:gd name="connsiteY2" fmla="*/ 634527 h 1349863"/>
                    <a:gd name="connsiteX3" fmla="*/ 1230291 w 1315890"/>
                    <a:gd name="connsiteY3" fmla="*/ 1004449 h 1349863"/>
                    <a:gd name="connsiteX4" fmla="*/ 911578 w 1315890"/>
                    <a:gd name="connsiteY4" fmla="*/ 1265326 h 1349863"/>
                    <a:gd name="connsiteX5" fmla="*/ 334264 w 1315890"/>
                    <a:gd name="connsiteY5" fmla="*/ 1347864 h 1349863"/>
                    <a:gd name="connsiteX6" fmla="*/ 4906 w 1315890"/>
                    <a:gd name="connsiteY6" fmla="*/ 1261191 h 1349863"/>
                    <a:gd name="connsiteX7" fmla="*/ 156584 w 1315890"/>
                    <a:gd name="connsiteY7" fmla="*/ 680482 h 1349863"/>
                    <a:gd name="connsiteX8" fmla="*/ 425270 w 1315890"/>
                    <a:gd name="connsiteY8" fmla="*/ 663147 h 1349863"/>
                    <a:gd name="connsiteX9" fmla="*/ 147917 w 1315890"/>
                    <a:gd name="connsiteY9" fmla="*/ 606810 h 1349863"/>
                    <a:gd name="connsiteX10" fmla="*/ 199921 w 1315890"/>
                    <a:gd name="connsiteY10" fmla="*/ 190780 h 1349863"/>
                    <a:gd name="connsiteX11" fmla="*/ 468607 w 1315890"/>
                    <a:gd name="connsiteY11" fmla="*/ 99 h 1349863"/>
                    <a:gd name="connsiteX0" fmla="*/ 468607 w 1309388"/>
                    <a:gd name="connsiteY0" fmla="*/ 99 h 1349863"/>
                    <a:gd name="connsiteX1" fmla="*/ 966976 w 1309388"/>
                    <a:gd name="connsiteY1" fmla="*/ 212448 h 1349863"/>
                    <a:gd name="connsiteX2" fmla="*/ 1298952 w 1309388"/>
                    <a:gd name="connsiteY2" fmla="*/ 634527 h 1349863"/>
                    <a:gd name="connsiteX3" fmla="*/ 1230291 w 1309388"/>
                    <a:gd name="connsiteY3" fmla="*/ 1004449 h 1349863"/>
                    <a:gd name="connsiteX4" fmla="*/ 911578 w 1309388"/>
                    <a:gd name="connsiteY4" fmla="*/ 1265326 h 1349863"/>
                    <a:gd name="connsiteX5" fmla="*/ 334264 w 1309388"/>
                    <a:gd name="connsiteY5" fmla="*/ 1347864 h 1349863"/>
                    <a:gd name="connsiteX6" fmla="*/ 4906 w 1309388"/>
                    <a:gd name="connsiteY6" fmla="*/ 1261191 h 1349863"/>
                    <a:gd name="connsiteX7" fmla="*/ 156584 w 1309388"/>
                    <a:gd name="connsiteY7" fmla="*/ 680482 h 1349863"/>
                    <a:gd name="connsiteX8" fmla="*/ 425270 w 1309388"/>
                    <a:gd name="connsiteY8" fmla="*/ 663147 h 1349863"/>
                    <a:gd name="connsiteX9" fmla="*/ 147917 w 1309388"/>
                    <a:gd name="connsiteY9" fmla="*/ 606810 h 1349863"/>
                    <a:gd name="connsiteX10" fmla="*/ 199921 w 1309388"/>
                    <a:gd name="connsiteY10" fmla="*/ 190780 h 1349863"/>
                    <a:gd name="connsiteX11" fmla="*/ 468607 w 1309388"/>
                    <a:gd name="connsiteY11" fmla="*/ 99 h 1349863"/>
                    <a:gd name="connsiteX0" fmla="*/ 468607 w 1321202"/>
                    <a:gd name="connsiteY0" fmla="*/ 99 h 1349863"/>
                    <a:gd name="connsiteX1" fmla="*/ 966976 w 1321202"/>
                    <a:gd name="connsiteY1" fmla="*/ 212448 h 1349863"/>
                    <a:gd name="connsiteX2" fmla="*/ 1312287 w 1321202"/>
                    <a:gd name="connsiteY2" fmla="*/ 626907 h 1349863"/>
                    <a:gd name="connsiteX3" fmla="*/ 1230291 w 1321202"/>
                    <a:gd name="connsiteY3" fmla="*/ 1004449 h 1349863"/>
                    <a:gd name="connsiteX4" fmla="*/ 911578 w 1321202"/>
                    <a:gd name="connsiteY4" fmla="*/ 1265326 h 1349863"/>
                    <a:gd name="connsiteX5" fmla="*/ 334264 w 1321202"/>
                    <a:gd name="connsiteY5" fmla="*/ 1347864 h 1349863"/>
                    <a:gd name="connsiteX6" fmla="*/ 4906 w 1321202"/>
                    <a:gd name="connsiteY6" fmla="*/ 1261191 h 1349863"/>
                    <a:gd name="connsiteX7" fmla="*/ 156584 w 1321202"/>
                    <a:gd name="connsiteY7" fmla="*/ 680482 h 1349863"/>
                    <a:gd name="connsiteX8" fmla="*/ 425270 w 1321202"/>
                    <a:gd name="connsiteY8" fmla="*/ 663147 h 1349863"/>
                    <a:gd name="connsiteX9" fmla="*/ 147917 w 1321202"/>
                    <a:gd name="connsiteY9" fmla="*/ 606810 h 1349863"/>
                    <a:gd name="connsiteX10" fmla="*/ 199921 w 1321202"/>
                    <a:gd name="connsiteY10" fmla="*/ 190780 h 1349863"/>
                    <a:gd name="connsiteX11" fmla="*/ 468607 w 1321202"/>
                    <a:gd name="connsiteY11" fmla="*/ 99 h 1349863"/>
                    <a:gd name="connsiteX0" fmla="*/ 468607 w 1321202"/>
                    <a:gd name="connsiteY0" fmla="*/ 99 h 1349863"/>
                    <a:gd name="connsiteX1" fmla="*/ 966976 w 1321202"/>
                    <a:gd name="connsiteY1" fmla="*/ 212448 h 1349863"/>
                    <a:gd name="connsiteX2" fmla="*/ 1312287 w 1321202"/>
                    <a:gd name="connsiteY2" fmla="*/ 626907 h 1349863"/>
                    <a:gd name="connsiteX3" fmla="*/ 1230291 w 1321202"/>
                    <a:gd name="connsiteY3" fmla="*/ 1004449 h 1349863"/>
                    <a:gd name="connsiteX4" fmla="*/ 911578 w 1321202"/>
                    <a:gd name="connsiteY4" fmla="*/ 1265326 h 1349863"/>
                    <a:gd name="connsiteX5" fmla="*/ 334264 w 1321202"/>
                    <a:gd name="connsiteY5" fmla="*/ 1347864 h 1349863"/>
                    <a:gd name="connsiteX6" fmla="*/ 4906 w 1321202"/>
                    <a:gd name="connsiteY6" fmla="*/ 1261191 h 1349863"/>
                    <a:gd name="connsiteX7" fmla="*/ 156584 w 1321202"/>
                    <a:gd name="connsiteY7" fmla="*/ 680482 h 1349863"/>
                    <a:gd name="connsiteX8" fmla="*/ 425270 w 1321202"/>
                    <a:gd name="connsiteY8" fmla="*/ 663147 h 1349863"/>
                    <a:gd name="connsiteX9" fmla="*/ 147917 w 1321202"/>
                    <a:gd name="connsiteY9" fmla="*/ 606810 h 1349863"/>
                    <a:gd name="connsiteX10" fmla="*/ 199921 w 1321202"/>
                    <a:gd name="connsiteY10" fmla="*/ 190780 h 1349863"/>
                    <a:gd name="connsiteX11" fmla="*/ 468607 w 1321202"/>
                    <a:gd name="connsiteY11" fmla="*/ 99 h 1349863"/>
                    <a:gd name="connsiteX0" fmla="*/ 468692 w 1321287"/>
                    <a:gd name="connsiteY0" fmla="*/ 99 h 1357970"/>
                    <a:gd name="connsiteX1" fmla="*/ 967061 w 1321287"/>
                    <a:gd name="connsiteY1" fmla="*/ 212448 h 1357970"/>
                    <a:gd name="connsiteX2" fmla="*/ 1312372 w 1321287"/>
                    <a:gd name="connsiteY2" fmla="*/ 626907 h 1357970"/>
                    <a:gd name="connsiteX3" fmla="*/ 1230376 w 1321287"/>
                    <a:gd name="connsiteY3" fmla="*/ 1004449 h 1357970"/>
                    <a:gd name="connsiteX4" fmla="*/ 911663 w 1321287"/>
                    <a:gd name="connsiteY4" fmla="*/ 1265326 h 1357970"/>
                    <a:gd name="connsiteX5" fmla="*/ 336254 w 1321287"/>
                    <a:gd name="connsiteY5" fmla="*/ 1357389 h 1357970"/>
                    <a:gd name="connsiteX6" fmla="*/ 4991 w 1321287"/>
                    <a:gd name="connsiteY6" fmla="*/ 1261191 h 1357970"/>
                    <a:gd name="connsiteX7" fmla="*/ 156669 w 1321287"/>
                    <a:gd name="connsiteY7" fmla="*/ 680482 h 1357970"/>
                    <a:gd name="connsiteX8" fmla="*/ 425355 w 1321287"/>
                    <a:gd name="connsiteY8" fmla="*/ 663147 h 1357970"/>
                    <a:gd name="connsiteX9" fmla="*/ 148002 w 1321287"/>
                    <a:gd name="connsiteY9" fmla="*/ 606810 h 1357970"/>
                    <a:gd name="connsiteX10" fmla="*/ 200006 w 1321287"/>
                    <a:gd name="connsiteY10" fmla="*/ 190780 h 1357970"/>
                    <a:gd name="connsiteX11" fmla="*/ 468692 w 1321287"/>
                    <a:gd name="connsiteY11" fmla="*/ 99 h 1357970"/>
                    <a:gd name="connsiteX0" fmla="*/ 468692 w 1321287"/>
                    <a:gd name="connsiteY0" fmla="*/ 99 h 1357970"/>
                    <a:gd name="connsiteX1" fmla="*/ 967061 w 1321287"/>
                    <a:gd name="connsiteY1" fmla="*/ 212448 h 1357970"/>
                    <a:gd name="connsiteX2" fmla="*/ 1312372 w 1321287"/>
                    <a:gd name="connsiteY2" fmla="*/ 626907 h 1357970"/>
                    <a:gd name="connsiteX3" fmla="*/ 1230376 w 1321287"/>
                    <a:gd name="connsiteY3" fmla="*/ 1004449 h 1357970"/>
                    <a:gd name="connsiteX4" fmla="*/ 911663 w 1321287"/>
                    <a:gd name="connsiteY4" fmla="*/ 1265326 h 1357970"/>
                    <a:gd name="connsiteX5" fmla="*/ 336254 w 1321287"/>
                    <a:gd name="connsiteY5" fmla="*/ 1357389 h 1357970"/>
                    <a:gd name="connsiteX6" fmla="*/ 4991 w 1321287"/>
                    <a:gd name="connsiteY6" fmla="*/ 1261191 h 1357970"/>
                    <a:gd name="connsiteX7" fmla="*/ 156669 w 1321287"/>
                    <a:gd name="connsiteY7" fmla="*/ 680482 h 1357970"/>
                    <a:gd name="connsiteX8" fmla="*/ 425355 w 1321287"/>
                    <a:gd name="connsiteY8" fmla="*/ 663147 h 1357970"/>
                    <a:gd name="connsiteX9" fmla="*/ 148002 w 1321287"/>
                    <a:gd name="connsiteY9" fmla="*/ 606810 h 1357970"/>
                    <a:gd name="connsiteX10" fmla="*/ 200006 w 1321287"/>
                    <a:gd name="connsiteY10" fmla="*/ 190780 h 1357970"/>
                    <a:gd name="connsiteX11" fmla="*/ 468692 w 1321287"/>
                    <a:gd name="connsiteY11" fmla="*/ 99 h 1357970"/>
                    <a:gd name="connsiteX0" fmla="*/ 468692 w 1321287"/>
                    <a:gd name="connsiteY0" fmla="*/ 99 h 1359625"/>
                    <a:gd name="connsiteX1" fmla="*/ 967061 w 1321287"/>
                    <a:gd name="connsiteY1" fmla="*/ 212448 h 1359625"/>
                    <a:gd name="connsiteX2" fmla="*/ 1312372 w 1321287"/>
                    <a:gd name="connsiteY2" fmla="*/ 626907 h 1359625"/>
                    <a:gd name="connsiteX3" fmla="*/ 1230376 w 1321287"/>
                    <a:gd name="connsiteY3" fmla="*/ 1004449 h 1359625"/>
                    <a:gd name="connsiteX4" fmla="*/ 911663 w 1321287"/>
                    <a:gd name="connsiteY4" fmla="*/ 1265326 h 1359625"/>
                    <a:gd name="connsiteX5" fmla="*/ 336254 w 1321287"/>
                    <a:gd name="connsiteY5" fmla="*/ 1357389 h 1359625"/>
                    <a:gd name="connsiteX6" fmla="*/ 4991 w 1321287"/>
                    <a:gd name="connsiteY6" fmla="*/ 1261191 h 1359625"/>
                    <a:gd name="connsiteX7" fmla="*/ 156669 w 1321287"/>
                    <a:gd name="connsiteY7" fmla="*/ 680482 h 1359625"/>
                    <a:gd name="connsiteX8" fmla="*/ 425355 w 1321287"/>
                    <a:gd name="connsiteY8" fmla="*/ 663147 h 1359625"/>
                    <a:gd name="connsiteX9" fmla="*/ 148002 w 1321287"/>
                    <a:gd name="connsiteY9" fmla="*/ 606810 h 1359625"/>
                    <a:gd name="connsiteX10" fmla="*/ 200006 w 1321287"/>
                    <a:gd name="connsiteY10" fmla="*/ 190780 h 1359625"/>
                    <a:gd name="connsiteX11" fmla="*/ 468692 w 1321287"/>
                    <a:gd name="connsiteY11" fmla="*/ 99 h 1359625"/>
                    <a:gd name="connsiteX0" fmla="*/ 469655 w 1322250"/>
                    <a:gd name="connsiteY0" fmla="*/ 99 h 1376078"/>
                    <a:gd name="connsiteX1" fmla="*/ 968024 w 1322250"/>
                    <a:gd name="connsiteY1" fmla="*/ 212448 h 1376078"/>
                    <a:gd name="connsiteX2" fmla="*/ 1313335 w 1322250"/>
                    <a:gd name="connsiteY2" fmla="*/ 626907 h 1376078"/>
                    <a:gd name="connsiteX3" fmla="*/ 1231339 w 1322250"/>
                    <a:gd name="connsiteY3" fmla="*/ 1004449 h 1376078"/>
                    <a:gd name="connsiteX4" fmla="*/ 912626 w 1322250"/>
                    <a:gd name="connsiteY4" fmla="*/ 1265326 h 1376078"/>
                    <a:gd name="connsiteX5" fmla="*/ 358172 w 1322250"/>
                    <a:gd name="connsiteY5" fmla="*/ 1374534 h 1376078"/>
                    <a:gd name="connsiteX6" fmla="*/ 5954 w 1322250"/>
                    <a:gd name="connsiteY6" fmla="*/ 1261191 h 1376078"/>
                    <a:gd name="connsiteX7" fmla="*/ 157632 w 1322250"/>
                    <a:gd name="connsiteY7" fmla="*/ 680482 h 1376078"/>
                    <a:gd name="connsiteX8" fmla="*/ 426318 w 1322250"/>
                    <a:gd name="connsiteY8" fmla="*/ 663147 h 1376078"/>
                    <a:gd name="connsiteX9" fmla="*/ 148965 w 1322250"/>
                    <a:gd name="connsiteY9" fmla="*/ 606810 h 1376078"/>
                    <a:gd name="connsiteX10" fmla="*/ 200969 w 1322250"/>
                    <a:gd name="connsiteY10" fmla="*/ 190780 h 1376078"/>
                    <a:gd name="connsiteX11" fmla="*/ 469655 w 1322250"/>
                    <a:gd name="connsiteY11" fmla="*/ 99 h 1376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426318 w 1322250"/>
                    <a:gd name="connsiteY8" fmla="*/ 663147 h 1382078"/>
                    <a:gd name="connsiteX9" fmla="*/ 148965 w 1322250"/>
                    <a:gd name="connsiteY9" fmla="*/ 606810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639678 w 1322250"/>
                    <a:gd name="connsiteY8" fmla="*/ 806022 h 1382078"/>
                    <a:gd name="connsiteX9" fmla="*/ 148965 w 1322250"/>
                    <a:gd name="connsiteY9" fmla="*/ 606810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639678 w 1322250"/>
                    <a:gd name="connsiteY8" fmla="*/ 806022 h 1382078"/>
                    <a:gd name="connsiteX9" fmla="*/ 162300 w 1322250"/>
                    <a:gd name="connsiteY9" fmla="*/ 589665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22250" h="1382078">
                      <a:moveTo>
                        <a:pt x="469655" y="99"/>
                      </a:moveTo>
                      <a:cubicBezTo>
                        <a:pt x="597497" y="3710"/>
                        <a:pt x="817886" y="67975"/>
                        <a:pt x="968024" y="212448"/>
                      </a:cubicBezTo>
                      <a:cubicBezTo>
                        <a:pt x="1118162" y="356921"/>
                        <a:pt x="1284689" y="466332"/>
                        <a:pt x="1313335" y="626907"/>
                      </a:cubicBezTo>
                      <a:cubicBezTo>
                        <a:pt x="1341981" y="787482"/>
                        <a:pt x="1298124" y="898046"/>
                        <a:pt x="1231339" y="1004449"/>
                      </a:cubicBezTo>
                      <a:cubicBezTo>
                        <a:pt x="1164554" y="1110852"/>
                        <a:pt x="1059424" y="1207773"/>
                        <a:pt x="912626" y="1265326"/>
                      </a:cubicBezTo>
                      <a:cubicBezTo>
                        <a:pt x="741063" y="1343834"/>
                        <a:pt x="530239" y="1403798"/>
                        <a:pt x="358172" y="1374534"/>
                      </a:cubicBezTo>
                      <a:cubicBezTo>
                        <a:pt x="186105" y="1345270"/>
                        <a:pt x="39377" y="1376866"/>
                        <a:pt x="5954" y="1261191"/>
                      </a:cubicBezTo>
                      <a:cubicBezTo>
                        <a:pt x="-27469" y="1145516"/>
                        <a:pt x="87571" y="780156"/>
                        <a:pt x="157632" y="680482"/>
                      </a:cubicBezTo>
                      <a:cubicBezTo>
                        <a:pt x="277223" y="670343"/>
                        <a:pt x="524918" y="825921"/>
                        <a:pt x="639678" y="806022"/>
                      </a:cubicBezTo>
                      <a:cubicBezTo>
                        <a:pt x="533458" y="767073"/>
                        <a:pt x="279868" y="628388"/>
                        <a:pt x="162300" y="589665"/>
                      </a:cubicBezTo>
                      <a:cubicBezTo>
                        <a:pt x="145697" y="478552"/>
                        <a:pt x="149743" y="289041"/>
                        <a:pt x="200969" y="190780"/>
                      </a:cubicBezTo>
                      <a:cubicBezTo>
                        <a:pt x="252195" y="92519"/>
                        <a:pt x="341813" y="-3512"/>
                        <a:pt x="469655" y="99"/>
                      </a:cubicBezTo>
                      <a:close/>
                    </a:path>
                  </a:pathLst>
                </a:custGeom>
                <a:solidFill>
                  <a:schemeClr val="bg2">
                    <a:lumMod val="50000"/>
                  </a:schemeClr>
                </a:solidFill>
                <a:ln>
                  <a:solidFill>
                    <a:schemeClr val="tx1">
                      <a:lumMod val="65000"/>
                      <a:lumOff val="3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55" name="Freeform 4754">
                  <a:extLst>
                    <a:ext uri="{FF2B5EF4-FFF2-40B4-BE49-F238E27FC236}">
                      <a16:creationId xmlns:a16="http://schemas.microsoft.com/office/drawing/2014/main" id="{9A8652D3-8C35-C14E-8F7E-A2DA700DD182}"/>
                    </a:ext>
                  </a:extLst>
                </p:cNvPr>
                <p:cNvSpPr/>
                <p:nvPr/>
              </p:nvSpPr>
              <p:spPr>
                <a:xfrm>
                  <a:off x="5410267" y="3206742"/>
                  <a:ext cx="620725" cy="647649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56" name="Freeform 4755">
                  <a:extLst>
                    <a:ext uri="{FF2B5EF4-FFF2-40B4-BE49-F238E27FC236}">
                      <a16:creationId xmlns:a16="http://schemas.microsoft.com/office/drawing/2014/main" id="{B9DA209D-BDBA-CB43-9B6E-0EBA6FDDB87C}"/>
                    </a:ext>
                  </a:extLst>
                </p:cNvPr>
                <p:cNvSpPr/>
                <p:nvPr/>
              </p:nvSpPr>
              <p:spPr>
                <a:xfrm rot="5816537">
                  <a:off x="5907755" y="3500869"/>
                  <a:ext cx="588993" cy="589821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57" name="Freeform 4756">
                  <a:extLst>
                    <a:ext uri="{FF2B5EF4-FFF2-40B4-BE49-F238E27FC236}">
                      <a16:creationId xmlns:a16="http://schemas.microsoft.com/office/drawing/2014/main" id="{80184D39-2E19-CB48-9880-203E529E2E34}"/>
                    </a:ext>
                  </a:extLst>
                </p:cNvPr>
                <p:cNvSpPr/>
                <p:nvPr/>
              </p:nvSpPr>
              <p:spPr>
                <a:xfrm rot="15039665">
                  <a:off x="5210265" y="3952980"/>
                  <a:ext cx="674727" cy="505319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58" name="Freeform 4757">
                  <a:extLst>
                    <a:ext uri="{FF2B5EF4-FFF2-40B4-BE49-F238E27FC236}">
                      <a16:creationId xmlns:a16="http://schemas.microsoft.com/office/drawing/2014/main" id="{69092B03-1A68-BF49-A8B7-D57110E5A0A5}"/>
                    </a:ext>
                  </a:extLst>
                </p:cNvPr>
                <p:cNvSpPr/>
                <p:nvPr/>
              </p:nvSpPr>
              <p:spPr>
                <a:xfrm rot="9917404">
                  <a:off x="5755441" y="3965100"/>
                  <a:ext cx="431642" cy="475822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4728" name="Freeform 4727">
                <a:extLst>
                  <a:ext uri="{FF2B5EF4-FFF2-40B4-BE49-F238E27FC236}">
                    <a16:creationId xmlns:a16="http://schemas.microsoft.com/office/drawing/2014/main" id="{50498158-7E06-1340-81F6-B3EA53A7D577}"/>
                  </a:ext>
                </a:extLst>
              </p:cNvPr>
              <p:cNvSpPr/>
              <p:nvPr/>
            </p:nvSpPr>
            <p:spPr>
              <a:xfrm>
                <a:off x="3699827" y="2659997"/>
                <a:ext cx="1298138" cy="460994"/>
              </a:xfrm>
              <a:custGeom>
                <a:avLst/>
                <a:gdLst>
                  <a:gd name="connsiteX0" fmla="*/ 77207 w 1218345"/>
                  <a:gd name="connsiteY0" fmla="*/ 344705 h 381017"/>
                  <a:gd name="connsiteX1" fmla="*/ 55775 w 1218345"/>
                  <a:gd name="connsiteY1" fmla="*/ 61337 h 381017"/>
                  <a:gd name="connsiteX2" fmla="*/ 753482 w 1218345"/>
                  <a:gd name="connsiteY2" fmla="*/ 6568 h 381017"/>
                  <a:gd name="connsiteX3" fmla="*/ 1213063 w 1218345"/>
                  <a:gd name="connsiteY3" fmla="*/ 163730 h 381017"/>
                  <a:gd name="connsiteX4" fmla="*/ 1015419 w 1218345"/>
                  <a:gd name="connsiteY4" fmla="*/ 192305 h 381017"/>
                  <a:gd name="connsiteX5" fmla="*/ 536788 w 1218345"/>
                  <a:gd name="connsiteY5" fmla="*/ 247074 h 381017"/>
                  <a:gd name="connsiteX6" fmla="*/ 351050 w 1218345"/>
                  <a:gd name="connsiteY6" fmla="*/ 368518 h 381017"/>
                  <a:gd name="connsiteX7" fmla="*/ 77207 w 1218345"/>
                  <a:gd name="connsiteY7" fmla="*/ 344705 h 381017"/>
                  <a:gd name="connsiteX0" fmla="*/ 97232 w 1238370"/>
                  <a:gd name="connsiteY0" fmla="*/ 352769 h 389081"/>
                  <a:gd name="connsiteX1" fmla="*/ 75800 w 1238370"/>
                  <a:gd name="connsiteY1" fmla="*/ 69401 h 389081"/>
                  <a:gd name="connsiteX2" fmla="*/ 773507 w 1238370"/>
                  <a:gd name="connsiteY2" fmla="*/ 14632 h 389081"/>
                  <a:gd name="connsiteX3" fmla="*/ 1233088 w 1238370"/>
                  <a:gd name="connsiteY3" fmla="*/ 171794 h 389081"/>
                  <a:gd name="connsiteX4" fmla="*/ 1035444 w 1238370"/>
                  <a:gd name="connsiteY4" fmla="*/ 200369 h 389081"/>
                  <a:gd name="connsiteX5" fmla="*/ 556813 w 1238370"/>
                  <a:gd name="connsiteY5" fmla="*/ 255138 h 389081"/>
                  <a:gd name="connsiteX6" fmla="*/ 371075 w 1238370"/>
                  <a:gd name="connsiteY6" fmla="*/ 376582 h 389081"/>
                  <a:gd name="connsiteX7" fmla="*/ 97232 w 1238370"/>
                  <a:gd name="connsiteY7" fmla="*/ 352769 h 389081"/>
                  <a:gd name="connsiteX0" fmla="*/ 139372 w 1280510"/>
                  <a:gd name="connsiteY0" fmla="*/ 352769 h 388277"/>
                  <a:gd name="connsiteX1" fmla="*/ 117940 w 1280510"/>
                  <a:gd name="connsiteY1" fmla="*/ 69401 h 388277"/>
                  <a:gd name="connsiteX2" fmla="*/ 815647 w 1280510"/>
                  <a:gd name="connsiteY2" fmla="*/ 14632 h 388277"/>
                  <a:gd name="connsiteX3" fmla="*/ 1275228 w 1280510"/>
                  <a:gd name="connsiteY3" fmla="*/ 171794 h 388277"/>
                  <a:gd name="connsiteX4" fmla="*/ 1077584 w 1280510"/>
                  <a:gd name="connsiteY4" fmla="*/ 200369 h 388277"/>
                  <a:gd name="connsiteX5" fmla="*/ 598953 w 1280510"/>
                  <a:gd name="connsiteY5" fmla="*/ 255138 h 388277"/>
                  <a:gd name="connsiteX6" fmla="*/ 413215 w 1280510"/>
                  <a:gd name="connsiteY6" fmla="*/ 376582 h 388277"/>
                  <a:gd name="connsiteX7" fmla="*/ 139372 w 1280510"/>
                  <a:gd name="connsiteY7" fmla="*/ 352769 h 388277"/>
                  <a:gd name="connsiteX0" fmla="*/ 139372 w 1280510"/>
                  <a:gd name="connsiteY0" fmla="*/ 352769 h 386350"/>
                  <a:gd name="connsiteX1" fmla="*/ 117940 w 1280510"/>
                  <a:gd name="connsiteY1" fmla="*/ 69401 h 386350"/>
                  <a:gd name="connsiteX2" fmla="*/ 815647 w 1280510"/>
                  <a:gd name="connsiteY2" fmla="*/ 14632 h 386350"/>
                  <a:gd name="connsiteX3" fmla="*/ 1275228 w 1280510"/>
                  <a:gd name="connsiteY3" fmla="*/ 171794 h 386350"/>
                  <a:gd name="connsiteX4" fmla="*/ 1077584 w 1280510"/>
                  <a:gd name="connsiteY4" fmla="*/ 200369 h 386350"/>
                  <a:gd name="connsiteX5" fmla="*/ 598953 w 1280510"/>
                  <a:gd name="connsiteY5" fmla="*/ 255138 h 386350"/>
                  <a:gd name="connsiteX6" fmla="*/ 413215 w 1280510"/>
                  <a:gd name="connsiteY6" fmla="*/ 376582 h 386350"/>
                  <a:gd name="connsiteX7" fmla="*/ 139372 w 1280510"/>
                  <a:gd name="connsiteY7" fmla="*/ 352769 h 386350"/>
                  <a:gd name="connsiteX0" fmla="*/ 97719 w 1238857"/>
                  <a:gd name="connsiteY0" fmla="*/ 352769 h 393346"/>
                  <a:gd name="connsiteX1" fmla="*/ 76287 w 1238857"/>
                  <a:gd name="connsiteY1" fmla="*/ 69401 h 393346"/>
                  <a:gd name="connsiteX2" fmla="*/ 773994 w 1238857"/>
                  <a:gd name="connsiteY2" fmla="*/ 14632 h 393346"/>
                  <a:gd name="connsiteX3" fmla="*/ 1233575 w 1238857"/>
                  <a:gd name="connsiteY3" fmla="*/ 171794 h 393346"/>
                  <a:gd name="connsiteX4" fmla="*/ 1035931 w 1238857"/>
                  <a:gd name="connsiteY4" fmla="*/ 200369 h 393346"/>
                  <a:gd name="connsiteX5" fmla="*/ 557300 w 1238857"/>
                  <a:gd name="connsiteY5" fmla="*/ 255138 h 393346"/>
                  <a:gd name="connsiteX6" fmla="*/ 383468 w 1238857"/>
                  <a:gd name="connsiteY6" fmla="*/ 386107 h 393346"/>
                  <a:gd name="connsiteX7" fmla="*/ 97719 w 1238857"/>
                  <a:gd name="connsiteY7" fmla="*/ 352769 h 393346"/>
                  <a:gd name="connsiteX0" fmla="*/ 132372 w 1273510"/>
                  <a:gd name="connsiteY0" fmla="*/ 352769 h 399664"/>
                  <a:gd name="connsiteX1" fmla="*/ 110940 w 1273510"/>
                  <a:gd name="connsiteY1" fmla="*/ 69401 h 399664"/>
                  <a:gd name="connsiteX2" fmla="*/ 808647 w 1273510"/>
                  <a:gd name="connsiteY2" fmla="*/ 14632 h 399664"/>
                  <a:gd name="connsiteX3" fmla="*/ 1268228 w 1273510"/>
                  <a:gd name="connsiteY3" fmla="*/ 171794 h 399664"/>
                  <a:gd name="connsiteX4" fmla="*/ 1070584 w 1273510"/>
                  <a:gd name="connsiteY4" fmla="*/ 200369 h 399664"/>
                  <a:gd name="connsiteX5" fmla="*/ 591953 w 1273510"/>
                  <a:gd name="connsiteY5" fmla="*/ 255138 h 399664"/>
                  <a:gd name="connsiteX6" fmla="*/ 418121 w 1273510"/>
                  <a:gd name="connsiteY6" fmla="*/ 386107 h 399664"/>
                  <a:gd name="connsiteX7" fmla="*/ 132372 w 1273510"/>
                  <a:gd name="connsiteY7" fmla="*/ 352769 h 399664"/>
                  <a:gd name="connsiteX0" fmla="*/ 132372 w 1273510"/>
                  <a:gd name="connsiteY0" fmla="*/ 364111 h 411006"/>
                  <a:gd name="connsiteX1" fmla="*/ 110940 w 1273510"/>
                  <a:gd name="connsiteY1" fmla="*/ 80743 h 411006"/>
                  <a:gd name="connsiteX2" fmla="*/ 808647 w 1273510"/>
                  <a:gd name="connsiteY2" fmla="*/ 25974 h 411006"/>
                  <a:gd name="connsiteX3" fmla="*/ 1268228 w 1273510"/>
                  <a:gd name="connsiteY3" fmla="*/ 183136 h 411006"/>
                  <a:gd name="connsiteX4" fmla="*/ 1070584 w 1273510"/>
                  <a:gd name="connsiteY4" fmla="*/ 211711 h 411006"/>
                  <a:gd name="connsiteX5" fmla="*/ 591953 w 1273510"/>
                  <a:gd name="connsiteY5" fmla="*/ 266480 h 411006"/>
                  <a:gd name="connsiteX6" fmla="*/ 418121 w 1273510"/>
                  <a:gd name="connsiteY6" fmla="*/ 397449 h 411006"/>
                  <a:gd name="connsiteX7" fmla="*/ 132372 w 1273510"/>
                  <a:gd name="connsiteY7" fmla="*/ 364111 h 411006"/>
                  <a:gd name="connsiteX0" fmla="*/ 132372 w 1273510"/>
                  <a:gd name="connsiteY0" fmla="*/ 355836 h 402731"/>
                  <a:gd name="connsiteX1" fmla="*/ 110940 w 1273510"/>
                  <a:gd name="connsiteY1" fmla="*/ 72468 h 402731"/>
                  <a:gd name="connsiteX2" fmla="*/ 808647 w 1273510"/>
                  <a:gd name="connsiteY2" fmla="*/ 17699 h 402731"/>
                  <a:gd name="connsiteX3" fmla="*/ 1268228 w 1273510"/>
                  <a:gd name="connsiteY3" fmla="*/ 174861 h 402731"/>
                  <a:gd name="connsiteX4" fmla="*/ 1070584 w 1273510"/>
                  <a:gd name="connsiteY4" fmla="*/ 203436 h 402731"/>
                  <a:gd name="connsiteX5" fmla="*/ 591953 w 1273510"/>
                  <a:gd name="connsiteY5" fmla="*/ 258205 h 402731"/>
                  <a:gd name="connsiteX6" fmla="*/ 418121 w 1273510"/>
                  <a:gd name="connsiteY6" fmla="*/ 389174 h 402731"/>
                  <a:gd name="connsiteX7" fmla="*/ 132372 w 1273510"/>
                  <a:gd name="connsiteY7" fmla="*/ 355836 h 402731"/>
                  <a:gd name="connsiteX0" fmla="*/ 132372 w 1295263"/>
                  <a:gd name="connsiteY0" fmla="*/ 355836 h 402731"/>
                  <a:gd name="connsiteX1" fmla="*/ 110940 w 1295263"/>
                  <a:gd name="connsiteY1" fmla="*/ 72468 h 402731"/>
                  <a:gd name="connsiteX2" fmla="*/ 808647 w 1295263"/>
                  <a:gd name="connsiteY2" fmla="*/ 17699 h 402731"/>
                  <a:gd name="connsiteX3" fmla="*/ 1268228 w 1295263"/>
                  <a:gd name="connsiteY3" fmla="*/ 174861 h 402731"/>
                  <a:gd name="connsiteX4" fmla="*/ 1070584 w 1295263"/>
                  <a:gd name="connsiteY4" fmla="*/ 203436 h 402731"/>
                  <a:gd name="connsiteX5" fmla="*/ 591953 w 1295263"/>
                  <a:gd name="connsiteY5" fmla="*/ 258205 h 402731"/>
                  <a:gd name="connsiteX6" fmla="*/ 418121 w 1295263"/>
                  <a:gd name="connsiteY6" fmla="*/ 389174 h 402731"/>
                  <a:gd name="connsiteX7" fmla="*/ 132372 w 1295263"/>
                  <a:gd name="connsiteY7" fmla="*/ 355836 h 402731"/>
                  <a:gd name="connsiteX0" fmla="*/ 132372 w 1309549"/>
                  <a:gd name="connsiteY0" fmla="*/ 355836 h 402731"/>
                  <a:gd name="connsiteX1" fmla="*/ 110940 w 1309549"/>
                  <a:gd name="connsiteY1" fmla="*/ 72468 h 402731"/>
                  <a:gd name="connsiteX2" fmla="*/ 808647 w 1309549"/>
                  <a:gd name="connsiteY2" fmla="*/ 17699 h 402731"/>
                  <a:gd name="connsiteX3" fmla="*/ 1268228 w 1309549"/>
                  <a:gd name="connsiteY3" fmla="*/ 174861 h 402731"/>
                  <a:gd name="connsiteX4" fmla="*/ 1070584 w 1309549"/>
                  <a:gd name="connsiteY4" fmla="*/ 203436 h 402731"/>
                  <a:gd name="connsiteX5" fmla="*/ 591953 w 1309549"/>
                  <a:gd name="connsiteY5" fmla="*/ 258205 h 402731"/>
                  <a:gd name="connsiteX6" fmla="*/ 418121 w 1309549"/>
                  <a:gd name="connsiteY6" fmla="*/ 389174 h 402731"/>
                  <a:gd name="connsiteX7" fmla="*/ 132372 w 1309549"/>
                  <a:gd name="connsiteY7" fmla="*/ 355836 h 402731"/>
                  <a:gd name="connsiteX0" fmla="*/ 132372 w 1309549"/>
                  <a:gd name="connsiteY0" fmla="*/ 355836 h 402731"/>
                  <a:gd name="connsiteX1" fmla="*/ 110940 w 1309549"/>
                  <a:gd name="connsiteY1" fmla="*/ 72468 h 402731"/>
                  <a:gd name="connsiteX2" fmla="*/ 808647 w 1309549"/>
                  <a:gd name="connsiteY2" fmla="*/ 17699 h 402731"/>
                  <a:gd name="connsiteX3" fmla="*/ 1268228 w 1309549"/>
                  <a:gd name="connsiteY3" fmla="*/ 174861 h 402731"/>
                  <a:gd name="connsiteX4" fmla="*/ 1070584 w 1309549"/>
                  <a:gd name="connsiteY4" fmla="*/ 203436 h 402731"/>
                  <a:gd name="connsiteX5" fmla="*/ 591953 w 1309549"/>
                  <a:gd name="connsiteY5" fmla="*/ 258205 h 402731"/>
                  <a:gd name="connsiteX6" fmla="*/ 418121 w 1309549"/>
                  <a:gd name="connsiteY6" fmla="*/ 389174 h 402731"/>
                  <a:gd name="connsiteX7" fmla="*/ 132372 w 1309549"/>
                  <a:gd name="connsiteY7" fmla="*/ 355836 h 402731"/>
                  <a:gd name="connsiteX0" fmla="*/ 132372 w 1325876"/>
                  <a:gd name="connsiteY0" fmla="*/ 355836 h 402731"/>
                  <a:gd name="connsiteX1" fmla="*/ 110940 w 1325876"/>
                  <a:gd name="connsiteY1" fmla="*/ 72468 h 402731"/>
                  <a:gd name="connsiteX2" fmla="*/ 808647 w 1325876"/>
                  <a:gd name="connsiteY2" fmla="*/ 17699 h 402731"/>
                  <a:gd name="connsiteX3" fmla="*/ 1268228 w 1325876"/>
                  <a:gd name="connsiteY3" fmla="*/ 174861 h 402731"/>
                  <a:gd name="connsiteX4" fmla="*/ 1070584 w 1325876"/>
                  <a:gd name="connsiteY4" fmla="*/ 203436 h 402731"/>
                  <a:gd name="connsiteX5" fmla="*/ 591953 w 1325876"/>
                  <a:gd name="connsiteY5" fmla="*/ 258205 h 402731"/>
                  <a:gd name="connsiteX6" fmla="*/ 418121 w 1325876"/>
                  <a:gd name="connsiteY6" fmla="*/ 389174 h 402731"/>
                  <a:gd name="connsiteX7" fmla="*/ 132372 w 1325876"/>
                  <a:gd name="connsiteY7" fmla="*/ 355836 h 402731"/>
                  <a:gd name="connsiteX0" fmla="*/ 132372 w 1283546"/>
                  <a:gd name="connsiteY0" fmla="*/ 355836 h 402731"/>
                  <a:gd name="connsiteX1" fmla="*/ 110940 w 1283546"/>
                  <a:gd name="connsiteY1" fmla="*/ 72468 h 402731"/>
                  <a:gd name="connsiteX2" fmla="*/ 808647 w 1283546"/>
                  <a:gd name="connsiteY2" fmla="*/ 17699 h 402731"/>
                  <a:gd name="connsiteX3" fmla="*/ 1268228 w 1283546"/>
                  <a:gd name="connsiteY3" fmla="*/ 174861 h 402731"/>
                  <a:gd name="connsiteX4" fmla="*/ 1099159 w 1283546"/>
                  <a:gd name="connsiteY4" fmla="*/ 236774 h 402731"/>
                  <a:gd name="connsiteX5" fmla="*/ 591953 w 1283546"/>
                  <a:gd name="connsiteY5" fmla="*/ 258205 h 402731"/>
                  <a:gd name="connsiteX6" fmla="*/ 418121 w 1283546"/>
                  <a:gd name="connsiteY6" fmla="*/ 389174 h 402731"/>
                  <a:gd name="connsiteX7" fmla="*/ 132372 w 1283546"/>
                  <a:gd name="connsiteY7" fmla="*/ 355836 h 402731"/>
                  <a:gd name="connsiteX0" fmla="*/ 132372 w 1293316"/>
                  <a:gd name="connsiteY0" fmla="*/ 355836 h 402731"/>
                  <a:gd name="connsiteX1" fmla="*/ 110940 w 1293316"/>
                  <a:gd name="connsiteY1" fmla="*/ 72468 h 402731"/>
                  <a:gd name="connsiteX2" fmla="*/ 808647 w 1293316"/>
                  <a:gd name="connsiteY2" fmla="*/ 17699 h 402731"/>
                  <a:gd name="connsiteX3" fmla="*/ 1268228 w 1293316"/>
                  <a:gd name="connsiteY3" fmla="*/ 174861 h 402731"/>
                  <a:gd name="connsiteX4" fmla="*/ 1099159 w 1293316"/>
                  <a:gd name="connsiteY4" fmla="*/ 236774 h 402731"/>
                  <a:gd name="connsiteX5" fmla="*/ 591953 w 1293316"/>
                  <a:gd name="connsiteY5" fmla="*/ 258205 h 402731"/>
                  <a:gd name="connsiteX6" fmla="*/ 418121 w 1293316"/>
                  <a:gd name="connsiteY6" fmla="*/ 389174 h 402731"/>
                  <a:gd name="connsiteX7" fmla="*/ 132372 w 1293316"/>
                  <a:gd name="connsiteY7" fmla="*/ 355836 h 402731"/>
                  <a:gd name="connsiteX0" fmla="*/ 132372 w 1304167"/>
                  <a:gd name="connsiteY0" fmla="*/ 355836 h 402731"/>
                  <a:gd name="connsiteX1" fmla="*/ 110940 w 1304167"/>
                  <a:gd name="connsiteY1" fmla="*/ 72468 h 402731"/>
                  <a:gd name="connsiteX2" fmla="*/ 808647 w 1304167"/>
                  <a:gd name="connsiteY2" fmla="*/ 17699 h 402731"/>
                  <a:gd name="connsiteX3" fmla="*/ 1268228 w 1304167"/>
                  <a:gd name="connsiteY3" fmla="*/ 174861 h 402731"/>
                  <a:gd name="connsiteX4" fmla="*/ 1130115 w 1304167"/>
                  <a:gd name="connsiteY4" fmla="*/ 234393 h 402731"/>
                  <a:gd name="connsiteX5" fmla="*/ 591953 w 1304167"/>
                  <a:gd name="connsiteY5" fmla="*/ 258205 h 402731"/>
                  <a:gd name="connsiteX6" fmla="*/ 418121 w 1304167"/>
                  <a:gd name="connsiteY6" fmla="*/ 389174 h 402731"/>
                  <a:gd name="connsiteX7" fmla="*/ 132372 w 1304167"/>
                  <a:gd name="connsiteY7" fmla="*/ 355836 h 402731"/>
                  <a:gd name="connsiteX0" fmla="*/ 132372 w 1304167"/>
                  <a:gd name="connsiteY0" fmla="*/ 355836 h 402731"/>
                  <a:gd name="connsiteX1" fmla="*/ 110940 w 1304167"/>
                  <a:gd name="connsiteY1" fmla="*/ 72468 h 402731"/>
                  <a:gd name="connsiteX2" fmla="*/ 808647 w 1304167"/>
                  <a:gd name="connsiteY2" fmla="*/ 17699 h 402731"/>
                  <a:gd name="connsiteX3" fmla="*/ 1268228 w 1304167"/>
                  <a:gd name="connsiteY3" fmla="*/ 174861 h 402731"/>
                  <a:gd name="connsiteX4" fmla="*/ 1130115 w 1304167"/>
                  <a:gd name="connsiteY4" fmla="*/ 234393 h 402731"/>
                  <a:gd name="connsiteX5" fmla="*/ 591953 w 1304167"/>
                  <a:gd name="connsiteY5" fmla="*/ 258205 h 402731"/>
                  <a:gd name="connsiteX6" fmla="*/ 418121 w 1304167"/>
                  <a:gd name="connsiteY6" fmla="*/ 389174 h 402731"/>
                  <a:gd name="connsiteX7" fmla="*/ 132372 w 1304167"/>
                  <a:gd name="connsiteY7" fmla="*/ 355836 h 40273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317368"/>
                  <a:gd name="connsiteY0" fmla="*/ 355836 h 404581"/>
                  <a:gd name="connsiteX1" fmla="*/ 110940 w 1317368"/>
                  <a:gd name="connsiteY1" fmla="*/ 72468 h 404581"/>
                  <a:gd name="connsiteX2" fmla="*/ 808647 w 1317368"/>
                  <a:gd name="connsiteY2" fmla="*/ 17699 h 404581"/>
                  <a:gd name="connsiteX3" fmla="*/ 1268228 w 1317368"/>
                  <a:gd name="connsiteY3" fmla="*/ 174861 h 404581"/>
                  <a:gd name="connsiteX4" fmla="*/ 1130115 w 1317368"/>
                  <a:gd name="connsiteY4" fmla="*/ 234393 h 404581"/>
                  <a:gd name="connsiteX5" fmla="*/ 611003 w 1317368"/>
                  <a:gd name="connsiteY5" fmla="*/ 274874 h 404581"/>
                  <a:gd name="connsiteX6" fmla="*/ 418121 w 1317368"/>
                  <a:gd name="connsiteY6" fmla="*/ 389174 h 404581"/>
                  <a:gd name="connsiteX7" fmla="*/ 132372 w 1317368"/>
                  <a:gd name="connsiteY7" fmla="*/ 355836 h 404581"/>
                  <a:gd name="connsiteX0" fmla="*/ 135770 w 1320766"/>
                  <a:gd name="connsiteY0" fmla="*/ 355836 h 398484"/>
                  <a:gd name="connsiteX1" fmla="*/ 114338 w 1320766"/>
                  <a:gd name="connsiteY1" fmla="*/ 72468 h 398484"/>
                  <a:gd name="connsiteX2" fmla="*/ 812045 w 1320766"/>
                  <a:gd name="connsiteY2" fmla="*/ 17699 h 398484"/>
                  <a:gd name="connsiteX3" fmla="*/ 1271626 w 1320766"/>
                  <a:gd name="connsiteY3" fmla="*/ 174861 h 398484"/>
                  <a:gd name="connsiteX4" fmla="*/ 1133513 w 1320766"/>
                  <a:gd name="connsiteY4" fmla="*/ 234393 h 398484"/>
                  <a:gd name="connsiteX5" fmla="*/ 614401 w 1320766"/>
                  <a:gd name="connsiteY5" fmla="*/ 274874 h 398484"/>
                  <a:gd name="connsiteX6" fmla="*/ 421519 w 1320766"/>
                  <a:gd name="connsiteY6" fmla="*/ 389174 h 398484"/>
                  <a:gd name="connsiteX7" fmla="*/ 135770 w 1320766"/>
                  <a:gd name="connsiteY7" fmla="*/ 355836 h 398484"/>
                  <a:gd name="connsiteX0" fmla="*/ 135770 w 1320766"/>
                  <a:gd name="connsiteY0" fmla="*/ 373719 h 416367"/>
                  <a:gd name="connsiteX1" fmla="*/ 114338 w 1320766"/>
                  <a:gd name="connsiteY1" fmla="*/ 90351 h 416367"/>
                  <a:gd name="connsiteX2" fmla="*/ 812045 w 1320766"/>
                  <a:gd name="connsiteY2" fmla="*/ 35582 h 416367"/>
                  <a:gd name="connsiteX3" fmla="*/ 1271626 w 1320766"/>
                  <a:gd name="connsiteY3" fmla="*/ 192744 h 416367"/>
                  <a:gd name="connsiteX4" fmla="*/ 1133513 w 1320766"/>
                  <a:gd name="connsiteY4" fmla="*/ 252276 h 416367"/>
                  <a:gd name="connsiteX5" fmla="*/ 614401 w 1320766"/>
                  <a:gd name="connsiteY5" fmla="*/ 292757 h 416367"/>
                  <a:gd name="connsiteX6" fmla="*/ 421519 w 1320766"/>
                  <a:gd name="connsiteY6" fmla="*/ 407057 h 416367"/>
                  <a:gd name="connsiteX7" fmla="*/ 135770 w 1320766"/>
                  <a:gd name="connsiteY7" fmla="*/ 373719 h 416367"/>
                  <a:gd name="connsiteX0" fmla="*/ 135770 w 1320766"/>
                  <a:gd name="connsiteY0" fmla="*/ 373719 h 416367"/>
                  <a:gd name="connsiteX1" fmla="*/ 114338 w 1320766"/>
                  <a:gd name="connsiteY1" fmla="*/ 90351 h 416367"/>
                  <a:gd name="connsiteX2" fmla="*/ 812045 w 1320766"/>
                  <a:gd name="connsiteY2" fmla="*/ 35582 h 416367"/>
                  <a:gd name="connsiteX3" fmla="*/ 1271626 w 1320766"/>
                  <a:gd name="connsiteY3" fmla="*/ 192744 h 416367"/>
                  <a:gd name="connsiteX4" fmla="*/ 1133513 w 1320766"/>
                  <a:gd name="connsiteY4" fmla="*/ 252276 h 416367"/>
                  <a:gd name="connsiteX5" fmla="*/ 614401 w 1320766"/>
                  <a:gd name="connsiteY5" fmla="*/ 292757 h 416367"/>
                  <a:gd name="connsiteX6" fmla="*/ 421519 w 1320766"/>
                  <a:gd name="connsiteY6" fmla="*/ 407057 h 416367"/>
                  <a:gd name="connsiteX7" fmla="*/ 135770 w 1320766"/>
                  <a:gd name="connsiteY7" fmla="*/ 373719 h 416367"/>
                  <a:gd name="connsiteX0" fmla="*/ 139775 w 1324771"/>
                  <a:gd name="connsiteY0" fmla="*/ 376486 h 419134"/>
                  <a:gd name="connsiteX1" fmla="*/ 118343 w 1324771"/>
                  <a:gd name="connsiteY1" fmla="*/ 93118 h 419134"/>
                  <a:gd name="connsiteX2" fmla="*/ 816050 w 1324771"/>
                  <a:gd name="connsiteY2" fmla="*/ 38349 h 419134"/>
                  <a:gd name="connsiteX3" fmla="*/ 1275631 w 1324771"/>
                  <a:gd name="connsiteY3" fmla="*/ 195511 h 419134"/>
                  <a:gd name="connsiteX4" fmla="*/ 1137518 w 1324771"/>
                  <a:gd name="connsiteY4" fmla="*/ 255043 h 419134"/>
                  <a:gd name="connsiteX5" fmla="*/ 618406 w 1324771"/>
                  <a:gd name="connsiteY5" fmla="*/ 295524 h 419134"/>
                  <a:gd name="connsiteX6" fmla="*/ 425524 w 1324771"/>
                  <a:gd name="connsiteY6" fmla="*/ 409824 h 419134"/>
                  <a:gd name="connsiteX7" fmla="*/ 139775 w 1324771"/>
                  <a:gd name="connsiteY7" fmla="*/ 376486 h 419134"/>
                  <a:gd name="connsiteX0" fmla="*/ 110020 w 1295016"/>
                  <a:gd name="connsiteY0" fmla="*/ 357701 h 400507"/>
                  <a:gd name="connsiteX1" fmla="*/ 78352 w 1295016"/>
                  <a:gd name="connsiteY1" fmla="*/ 70921 h 400507"/>
                  <a:gd name="connsiteX2" fmla="*/ 786295 w 1295016"/>
                  <a:gd name="connsiteY2" fmla="*/ 19564 h 400507"/>
                  <a:gd name="connsiteX3" fmla="*/ 1245876 w 1295016"/>
                  <a:gd name="connsiteY3" fmla="*/ 176726 h 400507"/>
                  <a:gd name="connsiteX4" fmla="*/ 1107763 w 1295016"/>
                  <a:gd name="connsiteY4" fmla="*/ 236258 h 400507"/>
                  <a:gd name="connsiteX5" fmla="*/ 588651 w 1295016"/>
                  <a:gd name="connsiteY5" fmla="*/ 276739 h 400507"/>
                  <a:gd name="connsiteX6" fmla="*/ 395769 w 1295016"/>
                  <a:gd name="connsiteY6" fmla="*/ 391039 h 400507"/>
                  <a:gd name="connsiteX7" fmla="*/ 110020 w 1295016"/>
                  <a:gd name="connsiteY7" fmla="*/ 357701 h 400507"/>
                  <a:gd name="connsiteX0" fmla="*/ 110020 w 1295016"/>
                  <a:gd name="connsiteY0" fmla="*/ 366135 h 408941"/>
                  <a:gd name="connsiteX1" fmla="*/ 78352 w 1295016"/>
                  <a:gd name="connsiteY1" fmla="*/ 79355 h 408941"/>
                  <a:gd name="connsiteX2" fmla="*/ 786295 w 1295016"/>
                  <a:gd name="connsiteY2" fmla="*/ 27998 h 408941"/>
                  <a:gd name="connsiteX3" fmla="*/ 1245876 w 1295016"/>
                  <a:gd name="connsiteY3" fmla="*/ 185160 h 408941"/>
                  <a:gd name="connsiteX4" fmla="*/ 1107763 w 1295016"/>
                  <a:gd name="connsiteY4" fmla="*/ 244692 h 408941"/>
                  <a:gd name="connsiteX5" fmla="*/ 588651 w 1295016"/>
                  <a:gd name="connsiteY5" fmla="*/ 285173 h 408941"/>
                  <a:gd name="connsiteX6" fmla="*/ 395769 w 1295016"/>
                  <a:gd name="connsiteY6" fmla="*/ 399473 h 408941"/>
                  <a:gd name="connsiteX7" fmla="*/ 110020 w 1295016"/>
                  <a:gd name="connsiteY7" fmla="*/ 366135 h 408941"/>
                  <a:gd name="connsiteX0" fmla="*/ 110020 w 1295016"/>
                  <a:gd name="connsiteY0" fmla="*/ 371918 h 414724"/>
                  <a:gd name="connsiteX1" fmla="*/ 78352 w 1295016"/>
                  <a:gd name="connsiteY1" fmla="*/ 85138 h 414724"/>
                  <a:gd name="connsiteX2" fmla="*/ 786295 w 1295016"/>
                  <a:gd name="connsiteY2" fmla="*/ 33781 h 414724"/>
                  <a:gd name="connsiteX3" fmla="*/ 1245876 w 1295016"/>
                  <a:gd name="connsiteY3" fmla="*/ 190943 h 414724"/>
                  <a:gd name="connsiteX4" fmla="*/ 1107763 w 1295016"/>
                  <a:gd name="connsiteY4" fmla="*/ 250475 h 414724"/>
                  <a:gd name="connsiteX5" fmla="*/ 588651 w 1295016"/>
                  <a:gd name="connsiteY5" fmla="*/ 290956 h 414724"/>
                  <a:gd name="connsiteX6" fmla="*/ 395769 w 1295016"/>
                  <a:gd name="connsiteY6" fmla="*/ 405256 h 414724"/>
                  <a:gd name="connsiteX7" fmla="*/ 110020 w 1295016"/>
                  <a:gd name="connsiteY7" fmla="*/ 371918 h 414724"/>
                  <a:gd name="connsiteX0" fmla="*/ 121274 w 1306270"/>
                  <a:gd name="connsiteY0" fmla="*/ 371918 h 414724"/>
                  <a:gd name="connsiteX1" fmla="*/ 89606 w 1306270"/>
                  <a:gd name="connsiteY1" fmla="*/ 85138 h 414724"/>
                  <a:gd name="connsiteX2" fmla="*/ 797549 w 1306270"/>
                  <a:gd name="connsiteY2" fmla="*/ 33781 h 414724"/>
                  <a:gd name="connsiteX3" fmla="*/ 1257130 w 1306270"/>
                  <a:gd name="connsiteY3" fmla="*/ 190943 h 414724"/>
                  <a:gd name="connsiteX4" fmla="*/ 1119017 w 1306270"/>
                  <a:gd name="connsiteY4" fmla="*/ 250475 h 414724"/>
                  <a:gd name="connsiteX5" fmla="*/ 599905 w 1306270"/>
                  <a:gd name="connsiteY5" fmla="*/ 290956 h 414724"/>
                  <a:gd name="connsiteX6" fmla="*/ 407023 w 1306270"/>
                  <a:gd name="connsiteY6" fmla="*/ 405256 h 414724"/>
                  <a:gd name="connsiteX7" fmla="*/ 121274 w 1306270"/>
                  <a:gd name="connsiteY7" fmla="*/ 371918 h 414724"/>
                  <a:gd name="connsiteX0" fmla="*/ 121274 w 1306270"/>
                  <a:gd name="connsiteY0" fmla="*/ 382207 h 425013"/>
                  <a:gd name="connsiteX1" fmla="*/ 89606 w 1306270"/>
                  <a:gd name="connsiteY1" fmla="*/ 95427 h 425013"/>
                  <a:gd name="connsiteX2" fmla="*/ 797549 w 1306270"/>
                  <a:gd name="connsiteY2" fmla="*/ 44070 h 425013"/>
                  <a:gd name="connsiteX3" fmla="*/ 1257130 w 1306270"/>
                  <a:gd name="connsiteY3" fmla="*/ 201232 h 425013"/>
                  <a:gd name="connsiteX4" fmla="*/ 1119017 w 1306270"/>
                  <a:gd name="connsiteY4" fmla="*/ 260764 h 425013"/>
                  <a:gd name="connsiteX5" fmla="*/ 599905 w 1306270"/>
                  <a:gd name="connsiteY5" fmla="*/ 301245 h 425013"/>
                  <a:gd name="connsiteX6" fmla="*/ 407023 w 1306270"/>
                  <a:gd name="connsiteY6" fmla="*/ 415545 h 425013"/>
                  <a:gd name="connsiteX7" fmla="*/ 121274 w 1306270"/>
                  <a:gd name="connsiteY7" fmla="*/ 382207 h 425013"/>
                  <a:gd name="connsiteX0" fmla="*/ 101158 w 1279330"/>
                  <a:gd name="connsiteY0" fmla="*/ 381674 h 419022"/>
                  <a:gd name="connsiteX1" fmla="*/ 62666 w 1279330"/>
                  <a:gd name="connsiteY1" fmla="*/ 84658 h 419022"/>
                  <a:gd name="connsiteX2" fmla="*/ 770609 w 1279330"/>
                  <a:gd name="connsiteY2" fmla="*/ 33301 h 419022"/>
                  <a:gd name="connsiteX3" fmla="*/ 1230190 w 1279330"/>
                  <a:gd name="connsiteY3" fmla="*/ 190463 h 419022"/>
                  <a:gd name="connsiteX4" fmla="*/ 1092077 w 1279330"/>
                  <a:gd name="connsiteY4" fmla="*/ 249995 h 419022"/>
                  <a:gd name="connsiteX5" fmla="*/ 572965 w 1279330"/>
                  <a:gd name="connsiteY5" fmla="*/ 290476 h 419022"/>
                  <a:gd name="connsiteX6" fmla="*/ 380083 w 1279330"/>
                  <a:gd name="connsiteY6" fmla="*/ 404776 h 419022"/>
                  <a:gd name="connsiteX7" fmla="*/ 101158 w 1279330"/>
                  <a:gd name="connsiteY7" fmla="*/ 381674 h 419022"/>
                  <a:gd name="connsiteX0" fmla="*/ 124557 w 1302729"/>
                  <a:gd name="connsiteY0" fmla="*/ 381674 h 430905"/>
                  <a:gd name="connsiteX1" fmla="*/ 86065 w 1302729"/>
                  <a:gd name="connsiteY1" fmla="*/ 84658 h 430905"/>
                  <a:gd name="connsiteX2" fmla="*/ 794008 w 1302729"/>
                  <a:gd name="connsiteY2" fmla="*/ 33301 h 430905"/>
                  <a:gd name="connsiteX3" fmla="*/ 1253589 w 1302729"/>
                  <a:gd name="connsiteY3" fmla="*/ 190463 h 430905"/>
                  <a:gd name="connsiteX4" fmla="*/ 1115476 w 1302729"/>
                  <a:gd name="connsiteY4" fmla="*/ 249995 h 430905"/>
                  <a:gd name="connsiteX5" fmla="*/ 596364 w 1302729"/>
                  <a:gd name="connsiteY5" fmla="*/ 290476 h 430905"/>
                  <a:gd name="connsiteX6" fmla="*/ 403482 w 1302729"/>
                  <a:gd name="connsiteY6" fmla="*/ 404776 h 430905"/>
                  <a:gd name="connsiteX7" fmla="*/ 124557 w 1302729"/>
                  <a:gd name="connsiteY7" fmla="*/ 381674 h 430905"/>
                  <a:gd name="connsiteX0" fmla="*/ 126147 w 1300907"/>
                  <a:gd name="connsiteY0" fmla="*/ 402850 h 445536"/>
                  <a:gd name="connsiteX1" fmla="*/ 84243 w 1300907"/>
                  <a:gd name="connsiteY1" fmla="*/ 85362 h 445536"/>
                  <a:gd name="connsiteX2" fmla="*/ 792186 w 1300907"/>
                  <a:gd name="connsiteY2" fmla="*/ 34005 h 445536"/>
                  <a:gd name="connsiteX3" fmla="*/ 1251767 w 1300907"/>
                  <a:gd name="connsiteY3" fmla="*/ 191167 h 445536"/>
                  <a:gd name="connsiteX4" fmla="*/ 1113654 w 1300907"/>
                  <a:gd name="connsiteY4" fmla="*/ 250699 h 445536"/>
                  <a:gd name="connsiteX5" fmla="*/ 594542 w 1300907"/>
                  <a:gd name="connsiteY5" fmla="*/ 291180 h 445536"/>
                  <a:gd name="connsiteX6" fmla="*/ 401660 w 1300907"/>
                  <a:gd name="connsiteY6" fmla="*/ 405480 h 445536"/>
                  <a:gd name="connsiteX7" fmla="*/ 126147 w 1300907"/>
                  <a:gd name="connsiteY7" fmla="*/ 402850 h 445536"/>
                  <a:gd name="connsiteX0" fmla="*/ 126538 w 1300883"/>
                  <a:gd name="connsiteY0" fmla="*/ 410556 h 453242"/>
                  <a:gd name="connsiteX1" fmla="*/ 84634 w 1300883"/>
                  <a:gd name="connsiteY1" fmla="*/ 93068 h 453242"/>
                  <a:gd name="connsiteX2" fmla="*/ 798577 w 1300883"/>
                  <a:gd name="connsiteY2" fmla="*/ 32111 h 453242"/>
                  <a:gd name="connsiteX3" fmla="*/ 1252158 w 1300883"/>
                  <a:gd name="connsiteY3" fmla="*/ 198873 h 453242"/>
                  <a:gd name="connsiteX4" fmla="*/ 1114045 w 1300883"/>
                  <a:gd name="connsiteY4" fmla="*/ 258405 h 453242"/>
                  <a:gd name="connsiteX5" fmla="*/ 594933 w 1300883"/>
                  <a:gd name="connsiteY5" fmla="*/ 298886 h 453242"/>
                  <a:gd name="connsiteX6" fmla="*/ 402051 w 1300883"/>
                  <a:gd name="connsiteY6" fmla="*/ 413186 h 453242"/>
                  <a:gd name="connsiteX7" fmla="*/ 126538 w 1300883"/>
                  <a:gd name="connsiteY7" fmla="*/ 410556 h 453242"/>
                  <a:gd name="connsiteX0" fmla="*/ 126538 w 1302879"/>
                  <a:gd name="connsiteY0" fmla="*/ 410556 h 453242"/>
                  <a:gd name="connsiteX1" fmla="*/ 84634 w 1302879"/>
                  <a:gd name="connsiteY1" fmla="*/ 93068 h 453242"/>
                  <a:gd name="connsiteX2" fmla="*/ 798577 w 1302879"/>
                  <a:gd name="connsiteY2" fmla="*/ 32111 h 453242"/>
                  <a:gd name="connsiteX3" fmla="*/ 1252158 w 1302879"/>
                  <a:gd name="connsiteY3" fmla="*/ 198873 h 453242"/>
                  <a:gd name="connsiteX4" fmla="*/ 1114045 w 1302879"/>
                  <a:gd name="connsiteY4" fmla="*/ 258405 h 453242"/>
                  <a:gd name="connsiteX5" fmla="*/ 594933 w 1302879"/>
                  <a:gd name="connsiteY5" fmla="*/ 298886 h 453242"/>
                  <a:gd name="connsiteX6" fmla="*/ 402051 w 1302879"/>
                  <a:gd name="connsiteY6" fmla="*/ 413186 h 453242"/>
                  <a:gd name="connsiteX7" fmla="*/ 126538 w 1302879"/>
                  <a:gd name="connsiteY7" fmla="*/ 410556 h 453242"/>
                  <a:gd name="connsiteX0" fmla="*/ 126538 w 1282390"/>
                  <a:gd name="connsiteY0" fmla="*/ 384808 h 427494"/>
                  <a:gd name="connsiteX1" fmla="*/ 84634 w 1282390"/>
                  <a:gd name="connsiteY1" fmla="*/ 67320 h 427494"/>
                  <a:gd name="connsiteX2" fmla="*/ 798577 w 1282390"/>
                  <a:gd name="connsiteY2" fmla="*/ 6363 h 427494"/>
                  <a:gd name="connsiteX3" fmla="*/ 1265358 w 1282390"/>
                  <a:gd name="connsiteY3" fmla="*/ 167125 h 427494"/>
                  <a:gd name="connsiteX4" fmla="*/ 1114045 w 1282390"/>
                  <a:gd name="connsiteY4" fmla="*/ 232657 h 427494"/>
                  <a:gd name="connsiteX5" fmla="*/ 594933 w 1282390"/>
                  <a:gd name="connsiteY5" fmla="*/ 273138 h 427494"/>
                  <a:gd name="connsiteX6" fmla="*/ 402051 w 1282390"/>
                  <a:gd name="connsiteY6" fmla="*/ 387438 h 427494"/>
                  <a:gd name="connsiteX7" fmla="*/ 126538 w 1282390"/>
                  <a:gd name="connsiteY7" fmla="*/ 384808 h 427494"/>
                  <a:gd name="connsiteX0" fmla="*/ 126538 w 1287605"/>
                  <a:gd name="connsiteY0" fmla="*/ 384808 h 427494"/>
                  <a:gd name="connsiteX1" fmla="*/ 84634 w 1287605"/>
                  <a:gd name="connsiteY1" fmla="*/ 67320 h 427494"/>
                  <a:gd name="connsiteX2" fmla="*/ 798577 w 1287605"/>
                  <a:gd name="connsiteY2" fmla="*/ 6363 h 427494"/>
                  <a:gd name="connsiteX3" fmla="*/ 1265358 w 1287605"/>
                  <a:gd name="connsiteY3" fmla="*/ 167125 h 427494"/>
                  <a:gd name="connsiteX4" fmla="*/ 1114045 w 1287605"/>
                  <a:gd name="connsiteY4" fmla="*/ 232657 h 427494"/>
                  <a:gd name="connsiteX5" fmla="*/ 594933 w 1287605"/>
                  <a:gd name="connsiteY5" fmla="*/ 273138 h 427494"/>
                  <a:gd name="connsiteX6" fmla="*/ 402051 w 1287605"/>
                  <a:gd name="connsiteY6" fmla="*/ 387438 h 427494"/>
                  <a:gd name="connsiteX7" fmla="*/ 126538 w 1287605"/>
                  <a:gd name="connsiteY7" fmla="*/ 384808 h 427494"/>
                  <a:gd name="connsiteX0" fmla="*/ 126538 w 1299397"/>
                  <a:gd name="connsiteY0" fmla="*/ 384808 h 427494"/>
                  <a:gd name="connsiteX1" fmla="*/ 84634 w 1299397"/>
                  <a:gd name="connsiteY1" fmla="*/ 67320 h 427494"/>
                  <a:gd name="connsiteX2" fmla="*/ 798577 w 1299397"/>
                  <a:gd name="connsiteY2" fmla="*/ 6363 h 427494"/>
                  <a:gd name="connsiteX3" fmla="*/ 1265358 w 1299397"/>
                  <a:gd name="connsiteY3" fmla="*/ 167125 h 427494"/>
                  <a:gd name="connsiteX4" fmla="*/ 1114045 w 1299397"/>
                  <a:gd name="connsiteY4" fmla="*/ 232657 h 427494"/>
                  <a:gd name="connsiteX5" fmla="*/ 594933 w 1299397"/>
                  <a:gd name="connsiteY5" fmla="*/ 273138 h 427494"/>
                  <a:gd name="connsiteX6" fmla="*/ 402051 w 1299397"/>
                  <a:gd name="connsiteY6" fmla="*/ 387438 h 427494"/>
                  <a:gd name="connsiteX7" fmla="*/ 126538 w 1299397"/>
                  <a:gd name="connsiteY7" fmla="*/ 384808 h 427494"/>
                  <a:gd name="connsiteX0" fmla="*/ 126538 w 1299397"/>
                  <a:gd name="connsiteY0" fmla="*/ 403589 h 446275"/>
                  <a:gd name="connsiteX1" fmla="*/ 84634 w 1299397"/>
                  <a:gd name="connsiteY1" fmla="*/ 86101 h 446275"/>
                  <a:gd name="connsiteX2" fmla="*/ 798577 w 1299397"/>
                  <a:gd name="connsiteY2" fmla="*/ 25144 h 446275"/>
                  <a:gd name="connsiteX3" fmla="*/ 1265358 w 1299397"/>
                  <a:gd name="connsiteY3" fmla="*/ 185906 h 446275"/>
                  <a:gd name="connsiteX4" fmla="*/ 1114045 w 1299397"/>
                  <a:gd name="connsiteY4" fmla="*/ 251438 h 446275"/>
                  <a:gd name="connsiteX5" fmla="*/ 594933 w 1299397"/>
                  <a:gd name="connsiteY5" fmla="*/ 291919 h 446275"/>
                  <a:gd name="connsiteX6" fmla="*/ 402051 w 1299397"/>
                  <a:gd name="connsiteY6" fmla="*/ 406219 h 446275"/>
                  <a:gd name="connsiteX7" fmla="*/ 126538 w 1299397"/>
                  <a:gd name="connsiteY7" fmla="*/ 403589 h 446275"/>
                  <a:gd name="connsiteX0" fmla="*/ 131281 w 1304140"/>
                  <a:gd name="connsiteY0" fmla="*/ 401896 h 444582"/>
                  <a:gd name="connsiteX1" fmla="*/ 89377 w 1304140"/>
                  <a:gd name="connsiteY1" fmla="*/ 84408 h 444582"/>
                  <a:gd name="connsiteX2" fmla="*/ 803320 w 1304140"/>
                  <a:gd name="connsiteY2" fmla="*/ 23451 h 444582"/>
                  <a:gd name="connsiteX3" fmla="*/ 1270101 w 1304140"/>
                  <a:gd name="connsiteY3" fmla="*/ 184213 h 444582"/>
                  <a:gd name="connsiteX4" fmla="*/ 1118788 w 1304140"/>
                  <a:gd name="connsiteY4" fmla="*/ 249745 h 444582"/>
                  <a:gd name="connsiteX5" fmla="*/ 599676 w 1304140"/>
                  <a:gd name="connsiteY5" fmla="*/ 290226 h 444582"/>
                  <a:gd name="connsiteX6" fmla="*/ 406794 w 1304140"/>
                  <a:gd name="connsiteY6" fmla="*/ 404526 h 444582"/>
                  <a:gd name="connsiteX7" fmla="*/ 131281 w 1304140"/>
                  <a:gd name="connsiteY7" fmla="*/ 401896 h 444582"/>
                  <a:gd name="connsiteX0" fmla="*/ 132239 w 1305098"/>
                  <a:gd name="connsiteY0" fmla="*/ 403589 h 446275"/>
                  <a:gd name="connsiteX1" fmla="*/ 90335 w 1305098"/>
                  <a:gd name="connsiteY1" fmla="*/ 86101 h 446275"/>
                  <a:gd name="connsiteX2" fmla="*/ 804278 w 1305098"/>
                  <a:gd name="connsiteY2" fmla="*/ 25144 h 446275"/>
                  <a:gd name="connsiteX3" fmla="*/ 1271059 w 1305098"/>
                  <a:gd name="connsiteY3" fmla="*/ 185906 h 446275"/>
                  <a:gd name="connsiteX4" fmla="*/ 1119746 w 1305098"/>
                  <a:gd name="connsiteY4" fmla="*/ 251438 h 446275"/>
                  <a:gd name="connsiteX5" fmla="*/ 600634 w 1305098"/>
                  <a:gd name="connsiteY5" fmla="*/ 291919 h 446275"/>
                  <a:gd name="connsiteX6" fmla="*/ 407752 w 1305098"/>
                  <a:gd name="connsiteY6" fmla="*/ 406219 h 446275"/>
                  <a:gd name="connsiteX7" fmla="*/ 132239 w 1305098"/>
                  <a:gd name="connsiteY7" fmla="*/ 403589 h 446275"/>
                  <a:gd name="connsiteX0" fmla="*/ 132239 w 1305098"/>
                  <a:gd name="connsiteY0" fmla="*/ 403589 h 453719"/>
                  <a:gd name="connsiteX1" fmla="*/ 90335 w 1305098"/>
                  <a:gd name="connsiteY1" fmla="*/ 86101 h 453719"/>
                  <a:gd name="connsiteX2" fmla="*/ 804278 w 1305098"/>
                  <a:gd name="connsiteY2" fmla="*/ 25144 h 453719"/>
                  <a:gd name="connsiteX3" fmla="*/ 1271059 w 1305098"/>
                  <a:gd name="connsiteY3" fmla="*/ 185906 h 453719"/>
                  <a:gd name="connsiteX4" fmla="*/ 1119746 w 1305098"/>
                  <a:gd name="connsiteY4" fmla="*/ 251438 h 453719"/>
                  <a:gd name="connsiteX5" fmla="*/ 600634 w 1305098"/>
                  <a:gd name="connsiteY5" fmla="*/ 291919 h 453719"/>
                  <a:gd name="connsiteX6" fmla="*/ 407752 w 1305098"/>
                  <a:gd name="connsiteY6" fmla="*/ 406219 h 453719"/>
                  <a:gd name="connsiteX7" fmla="*/ 132239 w 1305098"/>
                  <a:gd name="connsiteY7" fmla="*/ 403589 h 453719"/>
                  <a:gd name="connsiteX0" fmla="*/ 132239 w 1305098"/>
                  <a:gd name="connsiteY0" fmla="*/ 403589 h 453719"/>
                  <a:gd name="connsiteX1" fmla="*/ 90335 w 1305098"/>
                  <a:gd name="connsiteY1" fmla="*/ 86101 h 453719"/>
                  <a:gd name="connsiteX2" fmla="*/ 804278 w 1305098"/>
                  <a:gd name="connsiteY2" fmla="*/ 25144 h 453719"/>
                  <a:gd name="connsiteX3" fmla="*/ 1271059 w 1305098"/>
                  <a:gd name="connsiteY3" fmla="*/ 185906 h 453719"/>
                  <a:gd name="connsiteX4" fmla="*/ 1119746 w 1305098"/>
                  <a:gd name="connsiteY4" fmla="*/ 251438 h 453719"/>
                  <a:gd name="connsiteX5" fmla="*/ 600634 w 1305098"/>
                  <a:gd name="connsiteY5" fmla="*/ 291919 h 453719"/>
                  <a:gd name="connsiteX6" fmla="*/ 407752 w 1305098"/>
                  <a:gd name="connsiteY6" fmla="*/ 406219 h 453719"/>
                  <a:gd name="connsiteX7" fmla="*/ 132239 w 1305098"/>
                  <a:gd name="connsiteY7" fmla="*/ 403589 h 453719"/>
                  <a:gd name="connsiteX0" fmla="*/ 132239 w 1305098"/>
                  <a:gd name="connsiteY0" fmla="*/ 406232 h 456362"/>
                  <a:gd name="connsiteX1" fmla="*/ 90335 w 1305098"/>
                  <a:gd name="connsiteY1" fmla="*/ 88744 h 456362"/>
                  <a:gd name="connsiteX2" fmla="*/ 804278 w 1305098"/>
                  <a:gd name="connsiteY2" fmla="*/ 27787 h 456362"/>
                  <a:gd name="connsiteX3" fmla="*/ 1271059 w 1305098"/>
                  <a:gd name="connsiteY3" fmla="*/ 188549 h 456362"/>
                  <a:gd name="connsiteX4" fmla="*/ 1119746 w 1305098"/>
                  <a:gd name="connsiteY4" fmla="*/ 254081 h 456362"/>
                  <a:gd name="connsiteX5" fmla="*/ 600634 w 1305098"/>
                  <a:gd name="connsiteY5" fmla="*/ 294562 h 456362"/>
                  <a:gd name="connsiteX6" fmla="*/ 407752 w 1305098"/>
                  <a:gd name="connsiteY6" fmla="*/ 408862 h 456362"/>
                  <a:gd name="connsiteX7" fmla="*/ 132239 w 1305098"/>
                  <a:gd name="connsiteY7" fmla="*/ 406232 h 456362"/>
                  <a:gd name="connsiteX0" fmla="*/ 98983 w 1271842"/>
                  <a:gd name="connsiteY0" fmla="*/ 406232 h 444001"/>
                  <a:gd name="connsiteX1" fmla="*/ 57079 w 1271842"/>
                  <a:gd name="connsiteY1" fmla="*/ 88744 h 444001"/>
                  <a:gd name="connsiteX2" fmla="*/ 771022 w 1271842"/>
                  <a:gd name="connsiteY2" fmla="*/ 27787 h 444001"/>
                  <a:gd name="connsiteX3" fmla="*/ 1237803 w 1271842"/>
                  <a:gd name="connsiteY3" fmla="*/ 188549 h 444001"/>
                  <a:gd name="connsiteX4" fmla="*/ 1086490 w 1271842"/>
                  <a:gd name="connsiteY4" fmla="*/ 254081 h 444001"/>
                  <a:gd name="connsiteX5" fmla="*/ 567378 w 1271842"/>
                  <a:gd name="connsiteY5" fmla="*/ 294562 h 444001"/>
                  <a:gd name="connsiteX6" fmla="*/ 374496 w 1271842"/>
                  <a:gd name="connsiteY6" fmla="*/ 408862 h 444001"/>
                  <a:gd name="connsiteX7" fmla="*/ 98983 w 1271842"/>
                  <a:gd name="connsiteY7" fmla="*/ 406232 h 444001"/>
                  <a:gd name="connsiteX0" fmla="*/ 98983 w 1271842"/>
                  <a:gd name="connsiteY0" fmla="*/ 406232 h 444001"/>
                  <a:gd name="connsiteX1" fmla="*/ 57079 w 1271842"/>
                  <a:gd name="connsiteY1" fmla="*/ 88744 h 444001"/>
                  <a:gd name="connsiteX2" fmla="*/ 771022 w 1271842"/>
                  <a:gd name="connsiteY2" fmla="*/ 27787 h 444001"/>
                  <a:gd name="connsiteX3" fmla="*/ 1237803 w 1271842"/>
                  <a:gd name="connsiteY3" fmla="*/ 188549 h 444001"/>
                  <a:gd name="connsiteX4" fmla="*/ 1086490 w 1271842"/>
                  <a:gd name="connsiteY4" fmla="*/ 254081 h 444001"/>
                  <a:gd name="connsiteX5" fmla="*/ 567378 w 1271842"/>
                  <a:gd name="connsiteY5" fmla="*/ 294562 h 444001"/>
                  <a:gd name="connsiteX6" fmla="*/ 374496 w 1271842"/>
                  <a:gd name="connsiteY6" fmla="*/ 408862 h 444001"/>
                  <a:gd name="connsiteX7" fmla="*/ 98983 w 1271842"/>
                  <a:gd name="connsiteY7" fmla="*/ 406232 h 444001"/>
                  <a:gd name="connsiteX0" fmla="*/ 97523 w 1270382"/>
                  <a:gd name="connsiteY0" fmla="*/ 406232 h 474047"/>
                  <a:gd name="connsiteX1" fmla="*/ 55619 w 1270382"/>
                  <a:gd name="connsiteY1" fmla="*/ 88744 h 474047"/>
                  <a:gd name="connsiteX2" fmla="*/ 769562 w 1270382"/>
                  <a:gd name="connsiteY2" fmla="*/ 27787 h 474047"/>
                  <a:gd name="connsiteX3" fmla="*/ 1236343 w 1270382"/>
                  <a:gd name="connsiteY3" fmla="*/ 188549 h 474047"/>
                  <a:gd name="connsiteX4" fmla="*/ 1085030 w 1270382"/>
                  <a:gd name="connsiteY4" fmla="*/ 254081 h 474047"/>
                  <a:gd name="connsiteX5" fmla="*/ 565918 w 1270382"/>
                  <a:gd name="connsiteY5" fmla="*/ 294562 h 474047"/>
                  <a:gd name="connsiteX6" fmla="*/ 332236 w 1270382"/>
                  <a:gd name="connsiteY6" fmla="*/ 453262 h 474047"/>
                  <a:gd name="connsiteX7" fmla="*/ 97523 w 1270382"/>
                  <a:gd name="connsiteY7" fmla="*/ 406232 h 474047"/>
                  <a:gd name="connsiteX0" fmla="*/ 97523 w 1270382"/>
                  <a:gd name="connsiteY0" fmla="*/ 406232 h 453262"/>
                  <a:gd name="connsiteX1" fmla="*/ 55619 w 1270382"/>
                  <a:gd name="connsiteY1" fmla="*/ 88744 h 453262"/>
                  <a:gd name="connsiteX2" fmla="*/ 769562 w 1270382"/>
                  <a:gd name="connsiteY2" fmla="*/ 27787 h 453262"/>
                  <a:gd name="connsiteX3" fmla="*/ 1236343 w 1270382"/>
                  <a:gd name="connsiteY3" fmla="*/ 188549 h 453262"/>
                  <a:gd name="connsiteX4" fmla="*/ 1085030 w 1270382"/>
                  <a:gd name="connsiteY4" fmla="*/ 254081 h 453262"/>
                  <a:gd name="connsiteX5" fmla="*/ 565918 w 1270382"/>
                  <a:gd name="connsiteY5" fmla="*/ 294562 h 453262"/>
                  <a:gd name="connsiteX6" fmla="*/ 332236 w 1270382"/>
                  <a:gd name="connsiteY6" fmla="*/ 453262 h 453262"/>
                  <a:gd name="connsiteX7" fmla="*/ 97523 w 1270382"/>
                  <a:gd name="connsiteY7" fmla="*/ 406232 h 453262"/>
                  <a:gd name="connsiteX0" fmla="*/ 120579 w 1293438"/>
                  <a:gd name="connsiteY0" fmla="*/ 406232 h 453665"/>
                  <a:gd name="connsiteX1" fmla="*/ 78675 w 1293438"/>
                  <a:gd name="connsiteY1" fmla="*/ 88744 h 453665"/>
                  <a:gd name="connsiteX2" fmla="*/ 792618 w 1293438"/>
                  <a:gd name="connsiteY2" fmla="*/ 27787 h 453665"/>
                  <a:gd name="connsiteX3" fmla="*/ 1259399 w 1293438"/>
                  <a:gd name="connsiteY3" fmla="*/ 188549 h 453665"/>
                  <a:gd name="connsiteX4" fmla="*/ 1108086 w 1293438"/>
                  <a:gd name="connsiteY4" fmla="*/ 254081 h 453665"/>
                  <a:gd name="connsiteX5" fmla="*/ 588974 w 1293438"/>
                  <a:gd name="connsiteY5" fmla="*/ 294562 h 453665"/>
                  <a:gd name="connsiteX6" fmla="*/ 355292 w 1293438"/>
                  <a:gd name="connsiteY6" fmla="*/ 453262 h 453665"/>
                  <a:gd name="connsiteX7" fmla="*/ 120579 w 1293438"/>
                  <a:gd name="connsiteY7" fmla="*/ 406232 h 453665"/>
                  <a:gd name="connsiteX0" fmla="*/ 105537 w 1296396"/>
                  <a:gd name="connsiteY0" fmla="*/ 406232 h 453665"/>
                  <a:gd name="connsiteX1" fmla="*/ 81633 w 1296396"/>
                  <a:gd name="connsiteY1" fmla="*/ 88744 h 453665"/>
                  <a:gd name="connsiteX2" fmla="*/ 795576 w 1296396"/>
                  <a:gd name="connsiteY2" fmla="*/ 27787 h 453665"/>
                  <a:gd name="connsiteX3" fmla="*/ 1262357 w 1296396"/>
                  <a:gd name="connsiteY3" fmla="*/ 188549 h 453665"/>
                  <a:gd name="connsiteX4" fmla="*/ 1111044 w 1296396"/>
                  <a:gd name="connsiteY4" fmla="*/ 254081 h 453665"/>
                  <a:gd name="connsiteX5" fmla="*/ 591932 w 1296396"/>
                  <a:gd name="connsiteY5" fmla="*/ 294562 h 453665"/>
                  <a:gd name="connsiteX6" fmla="*/ 358250 w 1296396"/>
                  <a:gd name="connsiteY6" fmla="*/ 453262 h 453665"/>
                  <a:gd name="connsiteX7" fmla="*/ 105537 w 1296396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14691 w 1305550"/>
                  <a:gd name="connsiteY0" fmla="*/ 407876 h 455309"/>
                  <a:gd name="connsiteX1" fmla="*/ 90787 w 1305550"/>
                  <a:gd name="connsiteY1" fmla="*/ 90388 h 455309"/>
                  <a:gd name="connsiteX2" fmla="*/ 804730 w 1305550"/>
                  <a:gd name="connsiteY2" fmla="*/ 29431 h 455309"/>
                  <a:gd name="connsiteX3" fmla="*/ 1271511 w 1305550"/>
                  <a:gd name="connsiteY3" fmla="*/ 190193 h 455309"/>
                  <a:gd name="connsiteX4" fmla="*/ 1120198 w 1305550"/>
                  <a:gd name="connsiteY4" fmla="*/ 255725 h 455309"/>
                  <a:gd name="connsiteX5" fmla="*/ 601086 w 1305550"/>
                  <a:gd name="connsiteY5" fmla="*/ 296206 h 455309"/>
                  <a:gd name="connsiteX6" fmla="*/ 367404 w 1305550"/>
                  <a:gd name="connsiteY6" fmla="*/ 454906 h 455309"/>
                  <a:gd name="connsiteX7" fmla="*/ 114691 w 1305550"/>
                  <a:gd name="connsiteY7" fmla="*/ 407876 h 455309"/>
                  <a:gd name="connsiteX0" fmla="*/ 118377 w 1309236"/>
                  <a:gd name="connsiteY0" fmla="*/ 407876 h 454906"/>
                  <a:gd name="connsiteX1" fmla="*/ 94473 w 1309236"/>
                  <a:gd name="connsiteY1" fmla="*/ 90388 h 454906"/>
                  <a:gd name="connsiteX2" fmla="*/ 808416 w 1309236"/>
                  <a:gd name="connsiteY2" fmla="*/ 29431 h 454906"/>
                  <a:gd name="connsiteX3" fmla="*/ 1275197 w 1309236"/>
                  <a:gd name="connsiteY3" fmla="*/ 190193 h 454906"/>
                  <a:gd name="connsiteX4" fmla="*/ 1123884 w 1309236"/>
                  <a:gd name="connsiteY4" fmla="*/ 255725 h 454906"/>
                  <a:gd name="connsiteX5" fmla="*/ 604772 w 1309236"/>
                  <a:gd name="connsiteY5" fmla="*/ 296206 h 454906"/>
                  <a:gd name="connsiteX6" fmla="*/ 371090 w 1309236"/>
                  <a:gd name="connsiteY6" fmla="*/ 454906 h 454906"/>
                  <a:gd name="connsiteX7" fmla="*/ 118377 w 1309236"/>
                  <a:gd name="connsiteY7" fmla="*/ 407876 h 454906"/>
                  <a:gd name="connsiteX0" fmla="*/ 103943 w 1294802"/>
                  <a:gd name="connsiteY0" fmla="*/ 407876 h 454906"/>
                  <a:gd name="connsiteX1" fmla="*/ 80039 w 1294802"/>
                  <a:gd name="connsiteY1" fmla="*/ 90388 h 454906"/>
                  <a:gd name="connsiteX2" fmla="*/ 793982 w 1294802"/>
                  <a:gd name="connsiteY2" fmla="*/ 29431 h 454906"/>
                  <a:gd name="connsiteX3" fmla="*/ 1260763 w 1294802"/>
                  <a:gd name="connsiteY3" fmla="*/ 190193 h 454906"/>
                  <a:gd name="connsiteX4" fmla="*/ 1109450 w 1294802"/>
                  <a:gd name="connsiteY4" fmla="*/ 255725 h 454906"/>
                  <a:gd name="connsiteX5" fmla="*/ 590338 w 1294802"/>
                  <a:gd name="connsiteY5" fmla="*/ 296206 h 454906"/>
                  <a:gd name="connsiteX6" fmla="*/ 356656 w 1294802"/>
                  <a:gd name="connsiteY6" fmla="*/ 454906 h 454906"/>
                  <a:gd name="connsiteX7" fmla="*/ 103943 w 1294802"/>
                  <a:gd name="connsiteY7" fmla="*/ 407876 h 454906"/>
                  <a:gd name="connsiteX0" fmla="*/ 107015 w 1297874"/>
                  <a:gd name="connsiteY0" fmla="*/ 408370 h 455400"/>
                  <a:gd name="connsiteX1" fmla="*/ 83111 w 1297874"/>
                  <a:gd name="connsiteY1" fmla="*/ 90882 h 455400"/>
                  <a:gd name="connsiteX2" fmla="*/ 797054 w 1297874"/>
                  <a:gd name="connsiteY2" fmla="*/ 29925 h 455400"/>
                  <a:gd name="connsiteX3" fmla="*/ 1263835 w 1297874"/>
                  <a:gd name="connsiteY3" fmla="*/ 190687 h 455400"/>
                  <a:gd name="connsiteX4" fmla="*/ 1112522 w 1297874"/>
                  <a:gd name="connsiteY4" fmla="*/ 256219 h 455400"/>
                  <a:gd name="connsiteX5" fmla="*/ 593410 w 1297874"/>
                  <a:gd name="connsiteY5" fmla="*/ 296700 h 455400"/>
                  <a:gd name="connsiteX6" fmla="*/ 359728 w 1297874"/>
                  <a:gd name="connsiteY6" fmla="*/ 455400 h 455400"/>
                  <a:gd name="connsiteX7" fmla="*/ 107015 w 1297874"/>
                  <a:gd name="connsiteY7" fmla="*/ 408370 h 455400"/>
                  <a:gd name="connsiteX0" fmla="*/ 109584 w 1300443"/>
                  <a:gd name="connsiteY0" fmla="*/ 409131 h 456161"/>
                  <a:gd name="connsiteX1" fmla="*/ 85680 w 1300443"/>
                  <a:gd name="connsiteY1" fmla="*/ 91643 h 456161"/>
                  <a:gd name="connsiteX2" fmla="*/ 799623 w 1300443"/>
                  <a:gd name="connsiteY2" fmla="*/ 30686 h 456161"/>
                  <a:gd name="connsiteX3" fmla="*/ 1266404 w 1300443"/>
                  <a:gd name="connsiteY3" fmla="*/ 191448 h 456161"/>
                  <a:gd name="connsiteX4" fmla="*/ 1115091 w 1300443"/>
                  <a:gd name="connsiteY4" fmla="*/ 256980 h 456161"/>
                  <a:gd name="connsiteX5" fmla="*/ 595979 w 1300443"/>
                  <a:gd name="connsiteY5" fmla="*/ 297461 h 456161"/>
                  <a:gd name="connsiteX6" fmla="*/ 362297 w 1300443"/>
                  <a:gd name="connsiteY6" fmla="*/ 456161 h 456161"/>
                  <a:gd name="connsiteX7" fmla="*/ 109584 w 1300443"/>
                  <a:gd name="connsiteY7" fmla="*/ 409131 h 456161"/>
                  <a:gd name="connsiteX0" fmla="*/ 94654 w 1285513"/>
                  <a:gd name="connsiteY0" fmla="*/ 409131 h 458561"/>
                  <a:gd name="connsiteX1" fmla="*/ 70750 w 1285513"/>
                  <a:gd name="connsiteY1" fmla="*/ 91643 h 458561"/>
                  <a:gd name="connsiteX2" fmla="*/ 784693 w 1285513"/>
                  <a:gd name="connsiteY2" fmla="*/ 30686 h 458561"/>
                  <a:gd name="connsiteX3" fmla="*/ 1251474 w 1285513"/>
                  <a:gd name="connsiteY3" fmla="*/ 191448 h 458561"/>
                  <a:gd name="connsiteX4" fmla="*/ 1100161 w 1285513"/>
                  <a:gd name="connsiteY4" fmla="*/ 256980 h 458561"/>
                  <a:gd name="connsiteX5" fmla="*/ 581049 w 1285513"/>
                  <a:gd name="connsiteY5" fmla="*/ 297461 h 458561"/>
                  <a:gd name="connsiteX6" fmla="*/ 334167 w 1285513"/>
                  <a:gd name="connsiteY6" fmla="*/ 458561 h 458561"/>
                  <a:gd name="connsiteX7" fmla="*/ 94654 w 1285513"/>
                  <a:gd name="connsiteY7" fmla="*/ 409131 h 458561"/>
                  <a:gd name="connsiteX0" fmla="*/ 98754 w 1289613"/>
                  <a:gd name="connsiteY0" fmla="*/ 409131 h 458561"/>
                  <a:gd name="connsiteX1" fmla="*/ 74850 w 1289613"/>
                  <a:gd name="connsiteY1" fmla="*/ 91643 h 458561"/>
                  <a:gd name="connsiteX2" fmla="*/ 788793 w 1289613"/>
                  <a:gd name="connsiteY2" fmla="*/ 30686 h 458561"/>
                  <a:gd name="connsiteX3" fmla="*/ 1255574 w 1289613"/>
                  <a:gd name="connsiteY3" fmla="*/ 191448 h 458561"/>
                  <a:gd name="connsiteX4" fmla="*/ 1104261 w 1289613"/>
                  <a:gd name="connsiteY4" fmla="*/ 256980 h 458561"/>
                  <a:gd name="connsiteX5" fmla="*/ 585149 w 1289613"/>
                  <a:gd name="connsiteY5" fmla="*/ 297461 h 458561"/>
                  <a:gd name="connsiteX6" fmla="*/ 338267 w 1289613"/>
                  <a:gd name="connsiteY6" fmla="*/ 458561 h 458561"/>
                  <a:gd name="connsiteX7" fmla="*/ 98754 w 1289613"/>
                  <a:gd name="connsiteY7" fmla="*/ 409131 h 458561"/>
                  <a:gd name="connsiteX0" fmla="*/ 100294 w 1291153"/>
                  <a:gd name="connsiteY0" fmla="*/ 409131 h 458561"/>
                  <a:gd name="connsiteX1" fmla="*/ 76390 w 1291153"/>
                  <a:gd name="connsiteY1" fmla="*/ 91643 h 458561"/>
                  <a:gd name="connsiteX2" fmla="*/ 790333 w 1291153"/>
                  <a:gd name="connsiteY2" fmla="*/ 30686 h 458561"/>
                  <a:gd name="connsiteX3" fmla="*/ 1257114 w 1291153"/>
                  <a:gd name="connsiteY3" fmla="*/ 191448 h 458561"/>
                  <a:gd name="connsiteX4" fmla="*/ 1105801 w 1291153"/>
                  <a:gd name="connsiteY4" fmla="*/ 256980 h 458561"/>
                  <a:gd name="connsiteX5" fmla="*/ 586689 w 1291153"/>
                  <a:gd name="connsiteY5" fmla="*/ 297461 h 458561"/>
                  <a:gd name="connsiteX6" fmla="*/ 339807 w 1291153"/>
                  <a:gd name="connsiteY6" fmla="*/ 458561 h 458561"/>
                  <a:gd name="connsiteX7" fmla="*/ 100294 w 1291153"/>
                  <a:gd name="connsiteY7" fmla="*/ 409131 h 458561"/>
                  <a:gd name="connsiteX0" fmla="*/ 100294 w 1291153"/>
                  <a:gd name="connsiteY0" fmla="*/ 409131 h 458561"/>
                  <a:gd name="connsiteX1" fmla="*/ 76390 w 1291153"/>
                  <a:gd name="connsiteY1" fmla="*/ 91643 h 458561"/>
                  <a:gd name="connsiteX2" fmla="*/ 790333 w 1291153"/>
                  <a:gd name="connsiteY2" fmla="*/ 30686 h 458561"/>
                  <a:gd name="connsiteX3" fmla="*/ 1257114 w 1291153"/>
                  <a:gd name="connsiteY3" fmla="*/ 191448 h 458561"/>
                  <a:gd name="connsiteX4" fmla="*/ 1105801 w 1291153"/>
                  <a:gd name="connsiteY4" fmla="*/ 256980 h 458561"/>
                  <a:gd name="connsiteX5" fmla="*/ 586689 w 1291153"/>
                  <a:gd name="connsiteY5" fmla="*/ 297461 h 458561"/>
                  <a:gd name="connsiteX6" fmla="*/ 339807 w 1291153"/>
                  <a:gd name="connsiteY6" fmla="*/ 458561 h 458561"/>
                  <a:gd name="connsiteX7" fmla="*/ 100294 w 1291153"/>
                  <a:gd name="connsiteY7" fmla="*/ 409131 h 458561"/>
                  <a:gd name="connsiteX0" fmla="*/ 107169 w 1298028"/>
                  <a:gd name="connsiteY0" fmla="*/ 411564 h 460994"/>
                  <a:gd name="connsiteX1" fmla="*/ 83265 w 1298028"/>
                  <a:gd name="connsiteY1" fmla="*/ 94076 h 460994"/>
                  <a:gd name="connsiteX2" fmla="*/ 797208 w 1298028"/>
                  <a:gd name="connsiteY2" fmla="*/ 33119 h 460994"/>
                  <a:gd name="connsiteX3" fmla="*/ 1263989 w 1298028"/>
                  <a:gd name="connsiteY3" fmla="*/ 193881 h 460994"/>
                  <a:gd name="connsiteX4" fmla="*/ 1112676 w 1298028"/>
                  <a:gd name="connsiteY4" fmla="*/ 259413 h 460994"/>
                  <a:gd name="connsiteX5" fmla="*/ 593564 w 1298028"/>
                  <a:gd name="connsiteY5" fmla="*/ 299894 h 460994"/>
                  <a:gd name="connsiteX6" fmla="*/ 346682 w 1298028"/>
                  <a:gd name="connsiteY6" fmla="*/ 460994 h 460994"/>
                  <a:gd name="connsiteX7" fmla="*/ 107169 w 1298028"/>
                  <a:gd name="connsiteY7" fmla="*/ 411564 h 460994"/>
                  <a:gd name="connsiteX0" fmla="*/ 107169 w 1299167"/>
                  <a:gd name="connsiteY0" fmla="*/ 411564 h 460994"/>
                  <a:gd name="connsiteX1" fmla="*/ 83265 w 1299167"/>
                  <a:gd name="connsiteY1" fmla="*/ 94076 h 460994"/>
                  <a:gd name="connsiteX2" fmla="*/ 797208 w 1299167"/>
                  <a:gd name="connsiteY2" fmla="*/ 33119 h 460994"/>
                  <a:gd name="connsiteX3" fmla="*/ 1263989 w 1299167"/>
                  <a:gd name="connsiteY3" fmla="*/ 193881 h 460994"/>
                  <a:gd name="connsiteX4" fmla="*/ 1112676 w 1299167"/>
                  <a:gd name="connsiteY4" fmla="*/ 259413 h 460994"/>
                  <a:gd name="connsiteX5" fmla="*/ 593564 w 1299167"/>
                  <a:gd name="connsiteY5" fmla="*/ 299894 h 460994"/>
                  <a:gd name="connsiteX6" fmla="*/ 346682 w 1299167"/>
                  <a:gd name="connsiteY6" fmla="*/ 460994 h 460994"/>
                  <a:gd name="connsiteX7" fmla="*/ 107169 w 1299167"/>
                  <a:gd name="connsiteY7" fmla="*/ 411564 h 460994"/>
                  <a:gd name="connsiteX0" fmla="*/ 107169 w 1296033"/>
                  <a:gd name="connsiteY0" fmla="*/ 411564 h 460994"/>
                  <a:gd name="connsiteX1" fmla="*/ 83265 w 1296033"/>
                  <a:gd name="connsiteY1" fmla="*/ 94076 h 460994"/>
                  <a:gd name="connsiteX2" fmla="*/ 797208 w 1296033"/>
                  <a:gd name="connsiteY2" fmla="*/ 33119 h 460994"/>
                  <a:gd name="connsiteX3" fmla="*/ 1263989 w 1296033"/>
                  <a:gd name="connsiteY3" fmla="*/ 193881 h 460994"/>
                  <a:gd name="connsiteX4" fmla="*/ 1176276 w 1296033"/>
                  <a:gd name="connsiteY4" fmla="*/ 301413 h 460994"/>
                  <a:gd name="connsiteX5" fmla="*/ 593564 w 1296033"/>
                  <a:gd name="connsiteY5" fmla="*/ 299894 h 460994"/>
                  <a:gd name="connsiteX6" fmla="*/ 346682 w 1296033"/>
                  <a:gd name="connsiteY6" fmla="*/ 460994 h 460994"/>
                  <a:gd name="connsiteX7" fmla="*/ 107169 w 1296033"/>
                  <a:gd name="connsiteY7" fmla="*/ 411564 h 460994"/>
                  <a:gd name="connsiteX0" fmla="*/ 107169 w 1300833"/>
                  <a:gd name="connsiteY0" fmla="*/ 411564 h 460994"/>
                  <a:gd name="connsiteX1" fmla="*/ 83265 w 1300833"/>
                  <a:gd name="connsiteY1" fmla="*/ 94076 h 460994"/>
                  <a:gd name="connsiteX2" fmla="*/ 797208 w 1300833"/>
                  <a:gd name="connsiteY2" fmla="*/ 33119 h 460994"/>
                  <a:gd name="connsiteX3" fmla="*/ 1263989 w 1300833"/>
                  <a:gd name="connsiteY3" fmla="*/ 193881 h 460994"/>
                  <a:gd name="connsiteX4" fmla="*/ 1176276 w 1300833"/>
                  <a:gd name="connsiteY4" fmla="*/ 301413 h 460994"/>
                  <a:gd name="connsiteX5" fmla="*/ 593564 w 1300833"/>
                  <a:gd name="connsiteY5" fmla="*/ 299894 h 460994"/>
                  <a:gd name="connsiteX6" fmla="*/ 346682 w 1300833"/>
                  <a:gd name="connsiteY6" fmla="*/ 460994 h 460994"/>
                  <a:gd name="connsiteX7" fmla="*/ 107169 w 1300833"/>
                  <a:gd name="connsiteY7" fmla="*/ 411564 h 460994"/>
                  <a:gd name="connsiteX0" fmla="*/ 107169 w 1298138"/>
                  <a:gd name="connsiteY0" fmla="*/ 411564 h 460994"/>
                  <a:gd name="connsiteX1" fmla="*/ 83265 w 1298138"/>
                  <a:gd name="connsiteY1" fmla="*/ 94076 h 460994"/>
                  <a:gd name="connsiteX2" fmla="*/ 797208 w 1298138"/>
                  <a:gd name="connsiteY2" fmla="*/ 33119 h 460994"/>
                  <a:gd name="connsiteX3" fmla="*/ 1263989 w 1298138"/>
                  <a:gd name="connsiteY3" fmla="*/ 193881 h 460994"/>
                  <a:gd name="connsiteX4" fmla="*/ 1182276 w 1298138"/>
                  <a:gd name="connsiteY4" fmla="*/ 307413 h 460994"/>
                  <a:gd name="connsiteX5" fmla="*/ 593564 w 1298138"/>
                  <a:gd name="connsiteY5" fmla="*/ 299894 h 460994"/>
                  <a:gd name="connsiteX6" fmla="*/ 346682 w 1298138"/>
                  <a:gd name="connsiteY6" fmla="*/ 460994 h 460994"/>
                  <a:gd name="connsiteX7" fmla="*/ 107169 w 1298138"/>
                  <a:gd name="connsiteY7" fmla="*/ 411564 h 46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8138" h="460994">
                    <a:moveTo>
                      <a:pt x="107169" y="411564"/>
                    </a:moveTo>
                    <a:cubicBezTo>
                      <a:pt x="40466" y="386411"/>
                      <a:pt x="-83341" y="182350"/>
                      <a:pt x="83265" y="94076"/>
                    </a:cubicBezTo>
                    <a:cubicBezTo>
                      <a:pt x="249871" y="5802"/>
                      <a:pt x="571621" y="-32715"/>
                      <a:pt x="797208" y="33119"/>
                    </a:cubicBezTo>
                    <a:cubicBezTo>
                      <a:pt x="1022795" y="98953"/>
                      <a:pt x="1199811" y="148165"/>
                      <a:pt x="1263989" y="193881"/>
                    </a:cubicBezTo>
                    <a:cubicBezTo>
                      <a:pt x="1328167" y="239597"/>
                      <a:pt x="1302413" y="306544"/>
                      <a:pt x="1182276" y="307413"/>
                    </a:cubicBezTo>
                    <a:cubicBezTo>
                      <a:pt x="1062139" y="308282"/>
                      <a:pt x="716198" y="220519"/>
                      <a:pt x="593564" y="299894"/>
                    </a:cubicBezTo>
                    <a:lnTo>
                      <a:pt x="346682" y="460994"/>
                    </a:lnTo>
                    <a:cubicBezTo>
                      <a:pt x="245816" y="444806"/>
                      <a:pt x="173872" y="436717"/>
                      <a:pt x="107169" y="411564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729" name="Freeform 4728">
                <a:extLst>
                  <a:ext uri="{FF2B5EF4-FFF2-40B4-BE49-F238E27FC236}">
                    <a16:creationId xmlns:a16="http://schemas.microsoft.com/office/drawing/2014/main" id="{771C5DC9-5CB7-D044-B316-C49DABBDD026}"/>
                  </a:ext>
                </a:extLst>
              </p:cNvPr>
              <p:cNvSpPr/>
              <p:nvPr/>
            </p:nvSpPr>
            <p:spPr>
              <a:xfrm>
                <a:off x="3296529" y="2469025"/>
                <a:ext cx="2217947" cy="768498"/>
              </a:xfrm>
              <a:custGeom>
                <a:avLst/>
                <a:gdLst>
                  <a:gd name="connsiteX0" fmla="*/ 662792 w 2183163"/>
                  <a:gd name="connsiteY0" fmla="*/ 614 h 753115"/>
                  <a:gd name="connsiteX1" fmla="*/ 1203335 w 2183163"/>
                  <a:gd name="connsiteY1" fmla="*/ 53001 h 753115"/>
                  <a:gd name="connsiteX2" fmla="*/ 1589098 w 2183163"/>
                  <a:gd name="connsiteY2" fmla="*/ 203020 h 753115"/>
                  <a:gd name="connsiteX3" fmla="*/ 1953429 w 2183163"/>
                  <a:gd name="connsiteY3" fmla="*/ 257789 h 753115"/>
                  <a:gd name="connsiteX4" fmla="*/ 2179648 w 2183163"/>
                  <a:gd name="connsiteY4" fmla="*/ 624501 h 753115"/>
                  <a:gd name="connsiteX5" fmla="*/ 1779598 w 2183163"/>
                  <a:gd name="connsiteY5" fmla="*/ 641170 h 753115"/>
                  <a:gd name="connsiteX6" fmla="*/ 1579573 w 2183163"/>
                  <a:gd name="connsiteY6" fmla="*/ 495914 h 753115"/>
                  <a:gd name="connsiteX7" fmla="*/ 1660535 w 2183163"/>
                  <a:gd name="connsiteY7" fmla="*/ 374470 h 753115"/>
                  <a:gd name="connsiteX8" fmla="*/ 996167 w 2183163"/>
                  <a:gd name="connsiteY8" fmla="*/ 188733 h 753115"/>
                  <a:gd name="connsiteX9" fmla="*/ 443717 w 2183163"/>
                  <a:gd name="connsiteY9" fmla="*/ 295889 h 753115"/>
                  <a:gd name="connsiteX10" fmla="*/ 450860 w 2183163"/>
                  <a:gd name="connsiteY10" fmla="*/ 550683 h 753115"/>
                  <a:gd name="connsiteX11" fmla="*/ 850910 w 2183163"/>
                  <a:gd name="connsiteY11" fmla="*/ 584020 h 753115"/>
                  <a:gd name="connsiteX12" fmla="*/ 1165235 w 2183163"/>
                  <a:gd name="connsiteY12" fmla="*/ 410189 h 753115"/>
                  <a:gd name="connsiteX13" fmla="*/ 296079 w 2183163"/>
                  <a:gd name="connsiteY13" fmla="*/ 753089 h 753115"/>
                  <a:gd name="connsiteX14" fmla="*/ 804 w 2183163"/>
                  <a:gd name="connsiteY14" fmla="*/ 426858 h 753115"/>
                  <a:gd name="connsiteX15" fmla="*/ 365135 w 2183163"/>
                  <a:gd name="connsiteY15" fmla="*/ 81576 h 753115"/>
                  <a:gd name="connsiteX16" fmla="*/ 662792 w 2183163"/>
                  <a:gd name="connsiteY16" fmla="*/ 614 h 753115"/>
                  <a:gd name="connsiteX0" fmla="*/ 662792 w 2183163"/>
                  <a:gd name="connsiteY0" fmla="*/ 614 h 753115"/>
                  <a:gd name="connsiteX1" fmla="*/ 1203335 w 2183163"/>
                  <a:gd name="connsiteY1" fmla="*/ 53001 h 753115"/>
                  <a:gd name="connsiteX2" fmla="*/ 1589098 w 2183163"/>
                  <a:gd name="connsiteY2" fmla="*/ 203020 h 753115"/>
                  <a:gd name="connsiteX3" fmla="*/ 1953429 w 2183163"/>
                  <a:gd name="connsiteY3" fmla="*/ 257789 h 753115"/>
                  <a:gd name="connsiteX4" fmla="*/ 2179648 w 2183163"/>
                  <a:gd name="connsiteY4" fmla="*/ 624501 h 753115"/>
                  <a:gd name="connsiteX5" fmla="*/ 1779598 w 2183163"/>
                  <a:gd name="connsiteY5" fmla="*/ 641170 h 753115"/>
                  <a:gd name="connsiteX6" fmla="*/ 1579573 w 2183163"/>
                  <a:gd name="connsiteY6" fmla="*/ 495914 h 753115"/>
                  <a:gd name="connsiteX7" fmla="*/ 1660535 w 2183163"/>
                  <a:gd name="connsiteY7" fmla="*/ 374470 h 753115"/>
                  <a:gd name="connsiteX8" fmla="*/ 996167 w 2183163"/>
                  <a:gd name="connsiteY8" fmla="*/ 188733 h 753115"/>
                  <a:gd name="connsiteX9" fmla="*/ 443717 w 2183163"/>
                  <a:gd name="connsiteY9" fmla="*/ 295889 h 753115"/>
                  <a:gd name="connsiteX10" fmla="*/ 450860 w 2183163"/>
                  <a:gd name="connsiteY10" fmla="*/ 550683 h 753115"/>
                  <a:gd name="connsiteX11" fmla="*/ 850910 w 2183163"/>
                  <a:gd name="connsiteY11" fmla="*/ 584020 h 753115"/>
                  <a:gd name="connsiteX12" fmla="*/ 1165235 w 2183163"/>
                  <a:gd name="connsiteY12" fmla="*/ 410189 h 753115"/>
                  <a:gd name="connsiteX13" fmla="*/ 296079 w 2183163"/>
                  <a:gd name="connsiteY13" fmla="*/ 753089 h 753115"/>
                  <a:gd name="connsiteX14" fmla="*/ 804 w 2183163"/>
                  <a:gd name="connsiteY14" fmla="*/ 426858 h 753115"/>
                  <a:gd name="connsiteX15" fmla="*/ 365135 w 2183163"/>
                  <a:gd name="connsiteY15" fmla="*/ 81576 h 753115"/>
                  <a:gd name="connsiteX16" fmla="*/ 662792 w 2183163"/>
                  <a:gd name="connsiteY16" fmla="*/ 614 h 753115"/>
                  <a:gd name="connsiteX0" fmla="*/ 667646 w 2188017"/>
                  <a:gd name="connsiteY0" fmla="*/ 614 h 756214"/>
                  <a:gd name="connsiteX1" fmla="*/ 1208189 w 2188017"/>
                  <a:gd name="connsiteY1" fmla="*/ 53001 h 756214"/>
                  <a:gd name="connsiteX2" fmla="*/ 1593952 w 2188017"/>
                  <a:gd name="connsiteY2" fmla="*/ 203020 h 756214"/>
                  <a:gd name="connsiteX3" fmla="*/ 1958283 w 2188017"/>
                  <a:gd name="connsiteY3" fmla="*/ 257789 h 756214"/>
                  <a:gd name="connsiteX4" fmla="*/ 2184502 w 2188017"/>
                  <a:gd name="connsiteY4" fmla="*/ 624501 h 756214"/>
                  <a:gd name="connsiteX5" fmla="*/ 1784452 w 2188017"/>
                  <a:gd name="connsiteY5" fmla="*/ 641170 h 756214"/>
                  <a:gd name="connsiteX6" fmla="*/ 1584427 w 2188017"/>
                  <a:gd name="connsiteY6" fmla="*/ 495914 h 756214"/>
                  <a:gd name="connsiteX7" fmla="*/ 1665389 w 2188017"/>
                  <a:gd name="connsiteY7" fmla="*/ 374470 h 756214"/>
                  <a:gd name="connsiteX8" fmla="*/ 1001021 w 2188017"/>
                  <a:gd name="connsiteY8" fmla="*/ 188733 h 756214"/>
                  <a:gd name="connsiteX9" fmla="*/ 448571 w 2188017"/>
                  <a:gd name="connsiteY9" fmla="*/ 295889 h 756214"/>
                  <a:gd name="connsiteX10" fmla="*/ 455714 w 2188017"/>
                  <a:gd name="connsiteY10" fmla="*/ 550683 h 756214"/>
                  <a:gd name="connsiteX11" fmla="*/ 855764 w 2188017"/>
                  <a:gd name="connsiteY11" fmla="*/ 584020 h 756214"/>
                  <a:gd name="connsiteX12" fmla="*/ 1170089 w 2188017"/>
                  <a:gd name="connsiteY12" fmla="*/ 410189 h 756214"/>
                  <a:gd name="connsiteX13" fmla="*/ 300933 w 2188017"/>
                  <a:gd name="connsiteY13" fmla="*/ 753089 h 756214"/>
                  <a:gd name="connsiteX14" fmla="*/ 5658 w 2188017"/>
                  <a:gd name="connsiteY14" fmla="*/ 426858 h 756214"/>
                  <a:gd name="connsiteX15" fmla="*/ 369989 w 2188017"/>
                  <a:gd name="connsiteY15" fmla="*/ 81576 h 756214"/>
                  <a:gd name="connsiteX16" fmla="*/ 667646 w 2188017"/>
                  <a:gd name="connsiteY16" fmla="*/ 614 h 756214"/>
                  <a:gd name="connsiteX0" fmla="*/ 667646 w 2188017"/>
                  <a:gd name="connsiteY0" fmla="*/ 614 h 756214"/>
                  <a:gd name="connsiteX1" fmla="*/ 1208189 w 2188017"/>
                  <a:gd name="connsiteY1" fmla="*/ 53001 h 756214"/>
                  <a:gd name="connsiteX2" fmla="*/ 1593952 w 2188017"/>
                  <a:gd name="connsiteY2" fmla="*/ 203020 h 756214"/>
                  <a:gd name="connsiteX3" fmla="*/ 1958283 w 2188017"/>
                  <a:gd name="connsiteY3" fmla="*/ 257789 h 756214"/>
                  <a:gd name="connsiteX4" fmla="*/ 2184502 w 2188017"/>
                  <a:gd name="connsiteY4" fmla="*/ 624501 h 756214"/>
                  <a:gd name="connsiteX5" fmla="*/ 1784452 w 2188017"/>
                  <a:gd name="connsiteY5" fmla="*/ 641170 h 756214"/>
                  <a:gd name="connsiteX6" fmla="*/ 1584427 w 2188017"/>
                  <a:gd name="connsiteY6" fmla="*/ 495914 h 756214"/>
                  <a:gd name="connsiteX7" fmla="*/ 1665389 w 2188017"/>
                  <a:gd name="connsiteY7" fmla="*/ 374470 h 756214"/>
                  <a:gd name="connsiteX8" fmla="*/ 1001021 w 2188017"/>
                  <a:gd name="connsiteY8" fmla="*/ 188733 h 756214"/>
                  <a:gd name="connsiteX9" fmla="*/ 448571 w 2188017"/>
                  <a:gd name="connsiteY9" fmla="*/ 295889 h 756214"/>
                  <a:gd name="connsiteX10" fmla="*/ 455714 w 2188017"/>
                  <a:gd name="connsiteY10" fmla="*/ 550683 h 756214"/>
                  <a:gd name="connsiteX11" fmla="*/ 855764 w 2188017"/>
                  <a:gd name="connsiteY11" fmla="*/ 584020 h 756214"/>
                  <a:gd name="connsiteX12" fmla="*/ 300933 w 2188017"/>
                  <a:gd name="connsiteY12" fmla="*/ 753089 h 756214"/>
                  <a:gd name="connsiteX13" fmla="*/ 5658 w 2188017"/>
                  <a:gd name="connsiteY13" fmla="*/ 426858 h 756214"/>
                  <a:gd name="connsiteX14" fmla="*/ 369989 w 2188017"/>
                  <a:gd name="connsiteY14" fmla="*/ 81576 h 756214"/>
                  <a:gd name="connsiteX15" fmla="*/ 667646 w 2188017"/>
                  <a:gd name="connsiteY15" fmla="*/ 614 h 756214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3948"/>
                  <a:gd name="connsiteX1" fmla="*/ 1203044 w 2182872"/>
                  <a:gd name="connsiteY1" fmla="*/ 53001 h 763948"/>
                  <a:gd name="connsiteX2" fmla="*/ 1588807 w 2182872"/>
                  <a:gd name="connsiteY2" fmla="*/ 203020 h 763948"/>
                  <a:gd name="connsiteX3" fmla="*/ 1953138 w 2182872"/>
                  <a:gd name="connsiteY3" fmla="*/ 257789 h 763948"/>
                  <a:gd name="connsiteX4" fmla="*/ 2179357 w 2182872"/>
                  <a:gd name="connsiteY4" fmla="*/ 624501 h 763948"/>
                  <a:gd name="connsiteX5" fmla="*/ 1779307 w 2182872"/>
                  <a:gd name="connsiteY5" fmla="*/ 641170 h 763948"/>
                  <a:gd name="connsiteX6" fmla="*/ 1579282 w 2182872"/>
                  <a:gd name="connsiteY6" fmla="*/ 495914 h 763948"/>
                  <a:gd name="connsiteX7" fmla="*/ 1660244 w 2182872"/>
                  <a:gd name="connsiteY7" fmla="*/ 374470 h 763948"/>
                  <a:gd name="connsiteX8" fmla="*/ 995876 w 2182872"/>
                  <a:gd name="connsiteY8" fmla="*/ 188733 h 763948"/>
                  <a:gd name="connsiteX9" fmla="*/ 443426 w 2182872"/>
                  <a:gd name="connsiteY9" fmla="*/ 295889 h 763948"/>
                  <a:gd name="connsiteX10" fmla="*/ 450569 w 2182872"/>
                  <a:gd name="connsiteY10" fmla="*/ 550683 h 763948"/>
                  <a:gd name="connsiteX11" fmla="*/ 731557 w 2182872"/>
                  <a:gd name="connsiteY11" fmla="*/ 648314 h 763948"/>
                  <a:gd name="connsiteX12" fmla="*/ 295788 w 2182872"/>
                  <a:gd name="connsiteY12" fmla="*/ 753089 h 763948"/>
                  <a:gd name="connsiteX13" fmla="*/ 513 w 2182872"/>
                  <a:gd name="connsiteY13" fmla="*/ 426858 h 763948"/>
                  <a:gd name="connsiteX14" fmla="*/ 364844 w 2182872"/>
                  <a:gd name="connsiteY14" fmla="*/ 81576 h 763948"/>
                  <a:gd name="connsiteX15" fmla="*/ 662501 w 2182872"/>
                  <a:gd name="connsiteY15" fmla="*/ 614 h 763948"/>
                  <a:gd name="connsiteX0" fmla="*/ 662501 w 2182872"/>
                  <a:gd name="connsiteY0" fmla="*/ 614 h 760096"/>
                  <a:gd name="connsiteX1" fmla="*/ 1203044 w 2182872"/>
                  <a:gd name="connsiteY1" fmla="*/ 53001 h 760096"/>
                  <a:gd name="connsiteX2" fmla="*/ 1588807 w 2182872"/>
                  <a:gd name="connsiteY2" fmla="*/ 203020 h 760096"/>
                  <a:gd name="connsiteX3" fmla="*/ 1953138 w 2182872"/>
                  <a:gd name="connsiteY3" fmla="*/ 257789 h 760096"/>
                  <a:gd name="connsiteX4" fmla="*/ 2179357 w 2182872"/>
                  <a:gd name="connsiteY4" fmla="*/ 624501 h 760096"/>
                  <a:gd name="connsiteX5" fmla="*/ 1779307 w 2182872"/>
                  <a:gd name="connsiteY5" fmla="*/ 641170 h 760096"/>
                  <a:gd name="connsiteX6" fmla="*/ 1579282 w 2182872"/>
                  <a:gd name="connsiteY6" fmla="*/ 495914 h 760096"/>
                  <a:gd name="connsiteX7" fmla="*/ 1660244 w 2182872"/>
                  <a:gd name="connsiteY7" fmla="*/ 374470 h 760096"/>
                  <a:gd name="connsiteX8" fmla="*/ 995876 w 2182872"/>
                  <a:gd name="connsiteY8" fmla="*/ 188733 h 760096"/>
                  <a:gd name="connsiteX9" fmla="*/ 443426 w 2182872"/>
                  <a:gd name="connsiteY9" fmla="*/ 295889 h 760096"/>
                  <a:gd name="connsiteX10" fmla="*/ 450569 w 2182872"/>
                  <a:gd name="connsiteY10" fmla="*/ 550683 h 760096"/>
                  <a:gd name="connsiteX11" fmla="*/ 731557 w 2182872"/>
                  <a:gd name="connsiteY11" fmla="*/ 648314 h 760096"/>
                  <a:gd name="connsiteX12" fmla="*/ 295788 w 2182872"/>
                  <a:gd name="connsiteY12" fmla="*/ 753089 h 760096"/>
                  <a:gd name="connsiteX13" fmla="*/ 513 w 2182872"/>
                  <a:gd name="connsiteY13" fmla="*/ 426858 h 760096"/>
                  <a:gd name="connsiteX14" fmla="*/ 364844 w 2182872"/>
                  <a:gd name="connsiteY14" fmla="*/ 81576 h 760096"/>
                  <a:gd name="connsiteX15" fmla="*/ 662501 w 2182872"/>
                  <a:gd name="connsiteY15" fmla="*/ 614 h 760096"/>
                  <a:gd name="connsiteX0" fmla="*/ 664341 w 2184712"/>
                  <a:gd name="connsiteY0" fmla="*/ 614 h 762895"/>
                  <a:gd name="connsiteX1" fmla="*/ 1204884 w 2184712"/>
                  <a:gd name="connsiteY1" fmla="*/ 53001 h 762895"/>
                  <a:gd name="connsiteX2" fmla="*/ 1590647 w 2184712"/>
                  <a:gd name="connsiteY2" fmla="*/ 203020 h 762895"/>
                  <a:gd name="connsiteX3" fmla="*/ 1954978 w 2184712"/>
                  <a:gd name="connsiteY3" fmla="*/ 257789 h 762895"/>
                  <a:gd name="connsiteX4" fmla="*/ 2181197 w 2184712"/>
                  <a:gd name="connsiteY4" fmla="*/ 624501 h 762895"/>
                  <a:gd name="connsiteX5" fmla="*/ 1781147 w 2184712"/>
                  <a:gd name="connsiteY5" fmla="*/ 641170 h 762895"/>
                  <a:gd name="connsiteX6" fmla="*/ 1581122 w 2184712"/>
                  <a:gd name="connsiteY6" fmla="*/ 495914 h 762895"/>
                  <a:gd name="connsiteX7" fmla="*/ 1662084 w 2184712"/>
                  <a:gd name="connsiteY7" fmla="*/ 374470 h 762895"/>
                  <a:gd name="connsiteX8" fmla="*/ 997716 w 2184712"/>
                  <a:gd name="connsiteY8" fmla="*/ 188733 h 762895"/>
                  <a:gd name="connsiteX9" fmla="*/ 445266 w 2184712"/>
                  <a:gd name="connsiteY9" fmla="*/ 295889 h 762895"/>
                  <a:gd name="connsiteX10" fmla="*/ 452409 w 2184712"/>
                  <a:gd name="connsiteY10" fmla="*/ 550683 h 762895"/>
                  <a:gd name="connsiteX11" fmla="*/ 733397 w 2184712"/>
                  <a:gd name="connsiteY11" fmla="*/ 648314 h 762895"/>
                  <a:gd name="connsiteX12" fmla="*/ 297628 w 2184712"/>
                  <a:gd name="connsiteY12" fmla="*/ 753089 h 762895"/>
                  <a:gd name="connsiteX13" fmla="*/ 2353 w 2184712"/>
                  <a:gd name="connsiteY13" fmla="*/ 426858 h 762895"/>
                  <a:gd name="connsiteX14" fmla="*/ 366684 w 2184712"/>
                  <a:gd name="connsiteY14" fmla="*/ 81576 h 762895"/>
                  <a:gd name="connsiteX15" fmla="*/ 664341 w 2184712"/>
                  <a:gd name="connsiteY15" fmla="*/ 614 h 762895"/>
                  <a:gd name="connsiteX0" fmla="*/ 670635 w 2191006"/>
                  <a:gd name="connsiteY0" fmla="*/ 614 h 764017"/>
                  <a:gd name="connsiteX1" fmla="*/ 1211178 w 2191006"/>
                  <a:gd name="connsiteY1" fmla="*/ 53001 h 764017"/>
                  <a:gd name="connsiteX2" fmla="*/ 1596941 w 2191006"/>
                  <a:gd name="connsiteY2" fmla="*/ 203020 h 764017"/>
                  <a:gd name="connsiteX3" fmla="*/ 1961272 w 2191006"/>
                  <a:gd name="connsiteY3" fmla="*/ 257789 h 764017"/>
                  <a:gd name="connsiteX4" fmla="*/ 2187491 w 2191006"/>
                  <a:gd name="connsiteY4" fmla="*/ 624501 h 764017"/>
                  <a:gd name="connsiteX5" fmla="*/ 1787441 w 2191006"/>
                  <a:gd name="connsiteY5" fmla="*/ 641170 h 764017"/>
                  <a:gd name="connsiteX6" fmla="*/ 1587416 w 2191006"/>
                  <a:gd name="connsiteY6" fmla="*/ 495914 h 764017"/>
                  <a:gd name="connsiteX7" fmla="*/ 1668378 w 2191006"/>
                  <a:gd name="connsiteY7" fmla="*/ 374470 h 764017"/>
                  <a:gd name="connsiteX8" fmla="*/ 1004010 w 2191006"/>
                  <a:gd name="connsiteY8" fmla="*/ 188733 h 764017"/>
                  <a:gd name="connsiteX9" fmla="*/ 451560 w 2191006"/>
                  <a:gd name="connsiteY9" fmla="*/ 295889 h 764017"/>
                  <a:gd name="connsiteX10" fmla="*/ 458703 w 2191006"/>
                  <a:gd name="connsiteY10" fmla="*/ 550683 h 764017"/>
                  <a:gd name="connsiteX11" fmla="*/ 739691 w 2191006"/>
                  <a:gd name="connsiteY11" fmla="*/ 648314 h 764017"/>
                  <a:gd name="connsiteX12" fmla="*/ 303922 w 2191006"/>
                  <a:gd name="connsiteY12" fmla="*/ 753089 h 764017"/>
                  <a:gd name="connsiteX13" fmla="*/ 8647 w 2191006"/>
                  <a:gd name="connsiteY13" fmla="*/ 426858 h 764017"/>
                  <a:gd name="connsiteX14" fmla="*/ 372978 w 2191006"/>
                  <a:gd name="connsiteY14" fmla="*/ 81576 h 764017"/>
                  <a:gd name="connsiteX15" fmla="*/ 670635 w 2191006"/>
                  <a:gd name="connsiteY15" fmla="*/ 614 h 764017"/>
                  <a:gd name="connsiteX0" fmla="*/ 670635 w 2191006"/>
                  <a:gd name="connsiteY0" fmla="*/ 614 h 764017"/>
                  <a:gd name="connsiteX1" fmla="*/ 1211178 w 2191006"/>
                  <a:gd name="connsiteY1" fmla="*/ 53001 h 764017"/>
                  <a:gd name="connsiteX2" fmla="*/ 1596941 w 2191006"/>
                  <a:gd name="connsiteY2" fmla="*/ 203020 h 764017"/>
                  <a:gd name="connsiteX3" fmla="*/ 1961272 w 2191006"/>
                  <a:gd name="connsiteY3" fmla="*/ 257789 h 764017"/>
                  <a:gd name="connsiteX4" fmla="*/ 2187491 w 2191006"/>
                  <a:gd name="connsiteY4" fmla="*/ 624501 h 764017"/>
                  <a:gd name="connsiteX5" fmla="*/ 1787441 w 2191006"/>
                  <a:gd name="connsiteY5" fmla="*/ 641170 h 764017"/>
                  <a:gd name="connsiteX6" fmla="*/ 1587416 w 2191006"/>
                  <a:gd name="connsiteY6" fmla="*/ 495914 h 764017"/>
                  <a:gd name="connsiteX7" fmla="*/ 1668378 w 2191006"/>
                  <a:gd name="connsiteY7" fmla="*/ 374470 h 764017"/>
                  <a:gd name="connsiteX8" fmla="*/ 1004010 w 2191006"/>
                  <a:gd name="connsiteY8" fmla="*/ 188733 h 764017"/>
                  <a:gd name="connsiteX9" fmla="*/ 451560 w 2191006"/>
                  <a:gd name="connsiteY9" fmla="*/ 295889 h 764017"/>
                  <a:gd name="connsiteX10" fmla="*/ 458703 w 2191006"/>
                  <a:gd name="connsiteY10" fmla="*/ 550683 h 764017"/>
                  <a:gd name="connsiteX11" fmla="*/ 739691 w 2191006"/>
                  <a:gd name="connsiteY11" fmla="*/ 648314 h 764017"/>
                  <a:gd name="connsiteX12" fmla="*/ 303922 w 2191006"/>
                  <a:gd name="connsiteY12" fmla="*/ 753089 h 764017"/>
                  <a:gd name="connsiteX13" fmla="*/ 8647 w 2191006"/>
                  <a:gd name="connsiteY13" fmla="*/ 426858 h 764017"/>
                  <a:gd name="connsiteX14" fmla="*/ 372978 w 2191006"/>
                  <a:gd name="connsiteY14" fmla="*/ 81576 h 764017"/>
                  <a:gd name="connsiteX15" fmla="*/ 670635 w 2191006"/>
                  <a:gd name="connsiteY15" fmla="*/ 614 h 764017"/>
                  <a:gd name="connsiteX0" fmla="*/ 670635 w 2191006"/>
                  <a:gd name="connsiteY0" fmla="*/ 5095 h 768498"/>
                  <a:gd name="connsiteX1" fmla="*/ 1211178 w 2191006"/>
                  <a:gd name="connsiteY1" fmla="*/ 57482 h 768498"/>
                  <a:gd name="connsiteX2" fmla="*/ 1596941 w 2191006"/>
                  <a:gd name="connsiteY2" fmla="*/ 207501 h 768498"/>
                  <a:gd name="connsiteX3" fmla="*/ 1961272 w 2191006"/>
                  <a:gd name="connsiteY3" fmla="*/ 262270 h 768498"/>
                  <a:gd name="connsiteX4" fmla="*/ 2187491 w 2191006"/>
                  <a:gd name="connsiteY4" fmla="*/ 628982 h 768498"/>
                  <a:gd name="connsiteX5" fmla="*/ 1787441 w 2191006"/>
                  <a:gd name="connsiteY5" fmla="*/ 645651 h 768498"/>
                  <a:gd name="connsiteX6" fmla="*/ 1587416 w 2191006"/>
                  <a:gd name="connsiteY6" fmla="*/ 500395 h 768498"/>
                  <a:gd name="connsiteX7" fmla="*/ 1668378 w 2191006"/>
                  <a:gd name="connsiteY7" fmla="*/ 378951 h 768498"/>
                  <a:gd name="connsiteX8" fmla="*/ 1004010 w 2191006"/>
                  <a:gd name="connsiteY8" fmla="*/ 193214 h 768498"/>
                  <a:gd name="connsiteX9" fmla="*/ 451560 w 2191006"/>
                  <a:gd name="connsiteY9" fmla="*/ 300370 h 768498"/>
                  <a:gd name="connsiteX10" fmla="*/ 458703 w 2191006"/>
                  <a:gd name="connsiteY10" fmla="*/ 555164 h 768498"/>
                  <a:gd name="connsiteX11" fmla="*/ 739691 w 2191006"/>
                  <a:gd name="connsiteY11" fmla="*/ 652795 h 768498"/>
                  <a:gd name="connsiteX12" fmla="*/ 303922 w 2191006"/>
                  <a:gd name="connsiteY12" fmla="*/ 757570 h 768498"/>
                  <a:gd name="connsiteX13" fmla="*/ 8647 w 2191006"/>
                  <a:gd name="connsiteY13" fmla="*/ 431339 h 768498"/>
                  <a:gd name="connsiteX14" fmla="*/ 372978 w 2191006"/>
                  <a:gd name="connsiteY14" fmla="*/ 86057 h 768498"/>
                  <a:gd name="connsiteX15" fmla="*/ 670635 w 2191006"/>
                  <a:gd name="connsiteY15" fmla="*/ 5095 h 768498"/>
                  <a:gd name="connsiteX0" fmla="*/ 670635 w 2191006"/>
                  <a:gd name="connsiteY0" fmla="*/ 5095 h 768498"/>
                  <a:gd name="connsiteX1" fmla="*/ 1211178 w 2191006"/>
                  <a:gd name="connsiteY1" fmla="*/ 57482 h 768498"/>
                  <a:gd name="connsiteX2" fmla="*/ 1596941 w 2191006"/>
                  <a:gd name="connsiteY2" fmla="*/ 207501 h 768498"/>
                  <a:gd name="connsiteX3" fmla="*/ 1961272 w 2191006"/>
                  <a:gd name="connsiteY3" fmla="*/ 262270 h 768498"/>
                  <a:gd name="connsiteX4" fmla="*/ 2187491 w 2191006"/>
                  <a:gd name="connsiteY4" fmla="*/ 628982 h 768498"/>
                  <a:gd name="connsiteX5" fmla="*/ 1787441 w 2191006"/>
                  <a:gd name="connsiteY5" fmla="*/ 645651 h 768498"/>
                  <a:gd name="connsiteX6" fmla="*/ 1587416 w 2191006"/>
                  <a:gd name="connsiteY6" fmla="*/ 500395 h 768498"/>
                  <a:gd name="connsiteX7" fmla="*/ 1668378 w 2191006"/>
                  <a:gd name="connsiteY7" fmla="*/ 378951 h 768498"/>
                  <a:gd name="connsiteX8" fmla="*/ 1004010 w 2191006"/>
                  <a:gd name="connsiteY8" fmla="*/ 193214 h 768498"/>
                  <a:gd name="connsiteX9" fmla="*/ 451560 w 2191006"/>
                  <a:gd name="connsiteY9" fmla="*/ 300370 h 768498"/>
                  <a:gd name="connsiteX10" fmla="*/ 458703 w 2191006"/>
                  <a:gd name="connsiteY10" fmla="*/ 555164 h 768498"/>
                  <a:gd name="connsiteX11" fmla="*/ 739691 w 2191006"/>
                  <a:gd name="connsiteY11" fmla="*/ 652795 h 768498"/>
                  <a:gd name="connsiteX12" fmla="*/ 303922 w 2191006"/>
                  <a:gd name="connsiteY12" fmla="*/ 757570 h 768498"/>
                  <a:gd name="connsiteX13" fmla="*/ 8647 w 2191006"/>
                  <a:gd name="connsiteY13" fmla="*/ 431339 h 768498"/>
                  <a:gd name="connsiteX14" fmla="*/ 372978 w 2191006"/>
                  <a:gd name="connsiteY14" fmla="*/ 86057 h 768498"/>
                  <a:gd name="connsiteX15" fmla="*/ 670635 w 2191006"/>
                  <a:gd name="connsiteY15" fmla="*/ 5095 h 768498"/>
                  <a:gd name="connsiteX0" fmla="*/ 670635 w 2196964"/>
                  <a:gd name="connsiteY0" fmla="*/ 5095 h 768498"/>
                  <a:gd name="connsiteX1" fmla="*/ 1211178 w 2196964"/>
                  <a:gd name="connsiteY1" fmla="*/ 57482 h 768498"/>
                  <a:gd name="connsiteX2" fmla="*/ 1596941 w 2196964"/>
                  <a:gd name="connsiteY2" fmla="*/ 207501 h 768498"/>
                  <a:gd name="connsiteX3" fmla="*/ 1961272 w 2196964"/>
                  <a:gd name="connsiteY3" fmla="*/ 262270 h 768498"/>
                  <a:gd name="connsiteX4" fmla="*/ 2187491 w 2196964"/>
                  <a:gd name="connsiteY4" fmla="*/ 628982 h 768498"/>
                  <a:gd name="connsiteX5" fmla="*/ 1787441 w 2196964"/>
                  <a:gd name="connsiteY5" fmla="*/ 645651 h 768498"/>
                  <a:gd name="connsiteX6" fmla="*/ 1587416 w 2196964"/>
                  <a:gd name="connsiteY6" fmla="*/ 500395 h 768498"/>
                  <a:gd name="connsiteX7" fmla="*/ 1668378 w 2196964"/>
                  <a:gd name="connsiteY7" fmla="*/ 378951 h 768498"/>
                  <a:gd name="connsiteX8" fmla="*/ 1004010 w 2196964"/>
                  <a:gd name="connsiteY8" fmla="*/ 193214 h 768498"/>
                  <a:gd name="connsiteX9" fmla="*/ 451560 w 2196964"/>
                  <a:gd name="connsiteY9" fmla="*/ 300370 h 768498"/>
                  <a:gd name="connsiteX10" fmla="*/ 458703 w 2196964"/>
                  <a:gd name="connsiteY10" fmla="*/ 555164 h 768498"/>
                  <a:gd name="connsiteX11" fmla="*/ 739691 w 2196964"/>
                  <a:gd name="connsiteY11" fmla="*/ 652795 h 768498"/>
                  <a:gd name="connsiteX12" fmla="*/ 303922 w 2196964"/>
                  <a:gd name="connsiteY12" fmla="*/ 757570 h 768498"/>
                  <a:gd name="connsiteX13" fmla="*/ 8647 w 2196964"/>
                  <a:gd name="connsiteY13" fmla="*/ 431339 h 768498"/>
                  <a:gd name="connsiteX14" fmla="*/ 372978 w 2196964"/>
                  <a:gd name="connsiteY14" fmla="*/ 86057 h 768498"/>
                  <a:gd name="connsiteX15" fmla="*/ 670635 w 2196964"/>
                  <a:gd name="connsiteY15" fmla="*/ 5095 h 768498"/>
                  <a:gd name="connsiteX0" fmla="*/ 670635 w 2196964"/>
                  <a:gd name="connsiteY0" fmla="*/ 5095 h 768498"/>
                  <a:gd name="connsiteX1" fmla="*/ 1211178 w 2196964"/>
                  <a:gd name="connsiteY1" fmla="*/ 57482 h 768498"/>
                  <a:gd name="connsiteX2" fmla="*/ 1596941 w 2196964"/>
                  <a:gd name="connsiteY2" fmla="*/ 207501 h 768498"/>
                  <a:gd name="connsiteX3" fmla="*/ 1961272 w 2196964"/>
                  <a:gd name="connsiteY3" fmla="*/ 262270 h 768498"/>
                  <a:gd name="connsiteX4" fmla="*/ 2187491 w 2196964"/>
                  <a:gd name="connsiteY4" fmla="*/ 628982 h 768498"/>
                  <a:gd name="connsiteX5" fmla="*/ 1787441 w 2196964"/>
                  <a:gd name="connsiteY5" fmla="*/ 645651 h 768498"/>
                  <a:gd name="connsiteX6" fmla="*/ 1587416 w 2196964"/>
                  <a:gd name="connsiteY6" fmla="*/ 500395 h 768498"/>
                  <a:gd name="connsiteX7" fmla="*/ 1668378 w 2196964"/>
                  <a:gd name="connsiteY7" fmla="*/ 378951 h 768498"/>
                  <a:gd name="connsiteX8" fmla="*/ 1004010 w 2196964"/>
                  <a:gd name="connsiteY8" fmla="*/ 193214 h 768498"/>
                  <a:gd name="connsiteX9" fmla="*/ 451560 w 2196964"/>
                  <a:gd name="connsiteY9" fmla="*/ 300370 h 768498"/>
                  <a:gd name="connsiteX10" fmla="*/ 458703 w 2196964"/>
                  <a:gd name="connsiteY10" fmla="*/ 555164 h 768498"/>
                  <a:gd name="connsiteX11" fmla="*/ 739691 w 2196964"/>
                  <a:gd name="connsiteY11" fmla="*/ 652795 h 768498"/>
                  <a:gd name="connsiteX12" fmla="*/ 303922 w 2196964"/>
                  <a:gd name="connsiteY12" fmla="*/ 757570 h 768498"/>
                  <a:gd name="connsiteX13" fmla="*/ 8647 w 2196964"/>
                  <a:gd name="connsiteY13" fmla="*/ 431339 h 768498"/>
                  <a:gd name="connsiteX14" fmla="*/ 372978 w 2196964"/>
                  <a:gd name="connsiteY14" fmla="*/ 86057 h 768498"/>
                  <a:gd name="connsiteX15" fmla="*/ 670635 w 2196964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12832"/>
                  <a:gd name="connsiteY0" fmla="*/ 5095 h 768498"/>
                  <a:gd name="connsiteX1" fmla="*/ 1211178 w 2212832"/>
                  <a:gd name="connsiteY1" fmla="*/ 57482 h 768498"/>
                  <a:gd name="connsiteX2" fmla="*/ 1596941 w 2212832"/>
                  <a:gd name="connsiteY2" fmla="*/ 207501 h 768498"/>
                  <a:gd name="connsiteX3" fmla="*/ 1961272 w 2212832"/>
                  <a:gd name="connsiteY3" fmla="*/ 262270 h 768498"/>
                  <a:gd name="connsiteX4" fmla="*/ 2206541 w 2212832"/>
                  <a:gd name="connsiteY4" fmla="*/ 583738 h 768498"/>
                  <a:gd name="connsiteX5" fmla="*/ 1804110 w 2212832"/>
                  <a:gd name="connsiteY5" fmla="*/ 645651 h 768498"/>
                  <a:gd name="connsiteX6" fmla="*/ 1587416 w 2212832"/>
                  <a:gd name="connsiteY6" fmla="*/ 500395 h 768498"/>
                  <a:gd name="connsiteX7" fmla="*/ 1668378 w 2212832"/>
                  <a:gd name="connsiteY7" fmla="*/ 378951 h 768498"/>
                  <a:gd name="connsiteX8" fmla="*/ 1004010 w 2212832"/>
                  <a:gd name="connsiteY8" fmla="*/ 193214 h 768498"/>
                  <a:gd name="connsiteX9" fmla="*/ 451560 w 2212832"/>
                  <a:gd name="connsiteY9" fmla="*/ 300370 h 768498"/>
                  <a:gd name="connsiteX10" fmla="*/ 458703 w 2212832"/>
                  <a:gd name="connsiteY10" fmla="*/ 555164 h 768498"/>
                  <a:gd name="connsiteX11" fmla="*/ 739691 w 2212832"/>
                  <a:gd name="connsiteY11" fmla="*/ 652795 h 768498"/>
                  <a:gd name="connsiteX12" fmla="*/ 303922 w 2212832"/>
                  <a:gd name="connsiteY12" fmla="*/ 757570 h 768498"/>
                  <a:gd name="connsiteX13" fmla="*/ 8647 w 2212832"/>
                  <a:gd name="connsiteY13" fmla="*/ 431339 h 768498"/>
                  <a:gd name="connsiteX14" fmla="*/ 372978 w 2212832"/>
                  <a:gd name="connsiteY14" fmla="*/ 86057 h 768498"/>
                  <a:gd name="connsiteX15" fmla="*/ 670635 w 2212832"/>
                  <a:gd name="connsiteY15" fmla="*/ 5095 h 768498"/>
                  <a:gd name="connsiteX0" fmla="*/ 670635 w 2212832"/>
                  <a:gd name="connsiteY0" fmla="*/ 5095 h 768498"/>
                  <a:gd name="connsiteX1" fmla="*/ 1211178 w 2212832"/>
                  <a:gd name="connsiteY1" fmla="*/ 57482 h 768498"/>
                  <a:gd name="connsiteX2" fmla="*/ 1596941 w 2212832"/>
                  <a:gd name="connsiteY2" fmla="*/ 207501 h 768498"/>
                  <a:gd name="connsiteX3" fmla="*/ 1961272 w 2212832"/>
                  <a:gd name="connsiteY3" fmla="*/ 262270 h 768498"/>
                  <a:gd name="connsiteX4" fmla="*/ 2206541 w 2212832"/>
                  <a:gd name="connsiteY4" fmla="*/ 583738 h 768498"/>
                  <a:gd name="connsiteX5" fmla="*/ 1804110 w 2212832"/>
                  <a:gd name="connsiteY5" fmla="*/ 645651 h 768498"/>
                  <a:gd name="connsiteX6" fmla="*/ 1587416 w 2212832"/>
                  <a:gd name="connsiteY6" fmla="*/ 500395 h 768498"/>
                  <a:gd name="connsiteX7" fmla="*/ 1668378 w 2212832"/>
                  <a:gd name="connsiteY7" fmla="*/ 378951 h 768498"/>
                  <a:gd name="connsiteX8" fmla="*/ 1004010 w 2212832"/>
                  <a:gd name="connsiteY8" fmla="*/ 193214 h 768498"/>
                  <a:gd name="connsiteX9" fmla="*/ 451560 w 2212832"/>
                  <a:gd name="connsiteY9" fmla="*/ 300370 h 768498"/>
                  <a:gd name="connsiteX10" fmla="*/ 458703 w 2212832"/>
                  <a:gd name="connsiteY10" fmla="*/ 555164 h 768498"/>
                  <a:gd name="connsiteX11" fmla="*/ 739691 w 2212832"/>
                  <a:gd name="connsiteY11" fmla="*/ 652795 h 768498"/>
                  <a:gd name="connsiteX12" fmla="*/ 303922 w 2212832"/>
                  <a:gd name="connsiteY12" fmla="*/ 757570 h 768498"/>
                  <a:gd name="connsiteX13" fmla="*/ 8647 w 2212832"/>
                  <a:gd name="connsiteY13" fmla="*/ 431339 h 768498"/>
                  <a:gd name="connsiteX14" fmla="*/ 372978 w 2212832"/>
                  <a:gd name="connsiteY14" fmla="*/ 86057 h 768498"/>
                  <a:gd name="connsiteX15" fmla="*/ 670635 w 2212832"/>
                  <a:gd name="connsiteY15" fmla="*/ 5095 h 768498"/>
                  <a:gd name="connsiteX0" fmla="*/ 670635 w 2217947"/>
                  <a:gd name="connsiteY0" fmla="*/ 5095 h 768498"/>
                  <a:gd name="connsiteX1" fmla="*/ 1211178 w 2217947"/>
                  <a:gd name="connsiteY1" fmla="*/ 57482 h 768498"/>
                  <a:gd name="connsiteX2" fmla="*/ 1596941 w 2217947"/>
                  <a:gd name="connsiteY2" fmla="*/ 207501 h 768498"/>
                  <a:gd name="connsiteX3" fmla="*/ 1961272 w 2217947"/>
                  <a:gd name="connsiteY3" fmla="*/ 262270 h 768498"/>
                  <a:gd name="connsiteX4" fmla="*/ 2206541 w 2217947"/>
                  <a:gd name="connsiteY4" fmla="*/ 583738 h 768498"/>
                  <a:gd name="connsiteX5" fmla="*/ 1804110 w 2217947"/>
                  <a:gd name="connsiteY5" fmla="*/ 645651 h 768498"/>
                  <a:gd name="connsiteX6" fmla="*/ 1587416 w 2217947"/>
                  <a:gd name="connsiteY6" fmla="*/ 500395 h 768498"/>
                  <a:gd name="connsiteX7" fmla="*/ 1668378 w 2217947"/>
                  <a:gd name="connsiteY7" fmla="*/ 378951 h 768498"/>
                  <a:gd name="connsiteX8" fmla="*/ 1004010 w 2217947"/>
                  <a:gd name="connsiteY8" fmla="*/ 193214 h 768498"/>
                  <a:gd name="connsiteX9" fmla="*/ 451560 w 2217947"/>
                  <a:gd name="connsiteY9" fmla="*/ 300370 h 768498"/>
                  <a:gd name="connsiteX10" fmla="*/ 458703 w 2217947"/>
                  <a:gd name="connsiteY10" fmla="*/ 555164 h 768498"/>
                  <a:gd name="connsiteX11" fmla="*/ 739691 w 2217947"/>
                  <a:gd name="connsiteY11" fmla="*/ 652795 h 768498"/>
                  <a:gd name="connsiteX12" fmla="*/ 303922 w 2217947"/>
                  <a:gd name="connsiteY12" fmla="*/ 757570 h 768498"/>
                  <a:gd name="connsiteX13" fmla="*/ 8647 w 2217947"/>
                  <a:gd name="connsiteY13" fmla="*/ 431339 h 768498"/>
                  <a:gd name="connsiteX14" fmla="*/ 372978 w 2217947"/>
                  <a:gd name="connsiteY14" fmla="*/ 86057 h 768498"/>
                  <a:gd name="connsiteX15" fmla="*/ 670635 w 2217947"/>
                  <a:gd name="connsiteY15" fmla="*/ 5095 h 76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17947" h="768498">
                    <a:moveTo>
                      <a:pt x="670635" y="5095"/>
                    </a:moveTo>
                    <a:cubicBezTo>
                      <a:pt x="810335" y="333"/>
                      <a:pt x="949637" y="-16733"/>
                      <a:pt x="1211178" y="57482"/>
                    </a:cubicBezTo>
                    <a:cubicBezTo>
                      <a:pt x="1472719" y="131697"/>
                      <a:pt x="1448112" y="104314"/>
                      <a:pt x="1596941" y="207501"/>
                    </a:cubicBezTo>
                    <a:cubicBezTo>
                      <a:pt x="1745770" y="310688"/>
                      <a:pt x="1859672" y="199564"/>
                      <a:pt x="1961272" y="262270"/>
                    </a:cubicBezTo>
                    <a:cubicBezTo>
                      <a:pt x="2062872" y="324976"/>
                      <a:pt x="2268453" y="381728"/>
                      <a:pt x="2206541" y="583738"/>
                    </a:cubicBezTo>
                    <a:cubicBezTo>
                      <a:pt x="2144629" y="785748"/>
                      <a:pt x="1969209" y="707166"/>
                      <a:pt x="1804110" y="645651"/>
                    </a:cubicBezTo>
                    <a:cubicBezTo>
                      <a:pt x="1639011" y="584136"/>
                      <a:pt x="1647741" y="551989"/>
                      <a:pt x="1587416" y="500395"/>
                    </a:cubicBezTo>
                    <a:cubicBezTo>
                      <a:pt x="1648534" y="498808"/>
                      <a:pt x="1765612" y="430148"/>
                      <a:pt x="1668378" y="378951"/>
                    </a:cubicBezTo>
                    <a:cubicBezTo>
                      <a:pt x="1571144" y="327754"/>
                      <a:pt x="1206813" y="206311"/>
                      <a:pt x="1004010" y="193214"/>
                    </a:cubicBezTo>
                    <a:cubicBezTo>
                      <a:pt x="801207" y="180117"/>
                      <a:pt x="542444" y="240045"/>
                      <a:pt x="451560" y="300370"/>
                    </a:cubicBezTo>
                    <a:cubicBezTo>
                      <a:pt x="360676" y="360695"/>
                      <a:pt x="410681" y="496427"/>
                      <a:pt x="458703" y="555164"/>
                    </a:cubicBezTo>
                    <a:cubicBezTo>
                      <a:pt x="506725" y="613901"/>
                      <a:pt x="617851" y="602392"/>
                      <a:pt x="739691" y="652795"/>
                    </a:cubicBezTo>
                    <a:cubicBezTo>
                      <a:pt x="611500" y="674622"/>
                      <a:pt x="590069" y="692085"/>
                      <a:pt x="303922" y="757570"/>
                    </a:cubicBezTo>
                    <a:cubicBezTo>
                      <a:pt x="17775" y="823055"/>
                      <a:pt x="-21912" y="578977"/>
                      <a:pt x="8647" y="431339"/>
                    </a:cubicBezTo>
                    <a:cubicBezTo>
                      <a:pt x="39206" y="288464"/>
                      <a:pt x="226530" y="158289"/>
                      <a:pt x="372978" y="86057"/>
                    </a:cubicBezTo>
                    <a:cubicBezTo>
                      <a:pt x="519426" y="13825"/>
                      <a:pt x="530935" y="9857"/>
                      <a:pt x="670635" y="5095"/>
                    </a:cubicBezTo>
                    <a:close/>
                  </a:path>
                </a:pathLst>
              </a:custGeom>
              <a:blipFill>
                <a:blip r:embed="rId3"/>
                <a:tile tx="0" ty="0" sx="100000" sy="100000" flip="none" algn="tl"/>
              </a:blipFill>
              <a:ln w="1270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730" name="Freeform 4729">
                <a:extLst>
                  <a:ext uri="{FF2B5EF4-FFF2-40B4-BE49-F238E27FC236}">
                    <a16:creationId xmlns:a16="http://schemas.microsoft.com/office/drawing/2014/main" id="{057BAB52-52A8-A64F-8C55-8CA3B04D91D1}"/>
                  </a:ext>
                </a:extLst>
              </p:cNvPr>
              <p:cNvSpPr/>
              <p:nvPr/>
            </p:nvSpPr>
            <p:spPr>
              <a:xfrm>
                <a:off x="4066696" y="3370851"/>
                <a:ext cx="1464332" cy="2202541"/>
              </a:xfrm>
              <a:custGeom>
                <a:avLst/>
                <a:gdLst>
                  <a:gd name="connsiteX0" fmla="*/ 4710 w 1462526"/>
                  <a:gd name="connsiteY0" fmla="*/ 302934 h 2120614"/>
                  <a:gd name="connsiteX1" fmla="*/ 202602 w 1462526"/>
                  <a:gd name="connsiteY1" fmla="*/ 142573 h 2120614"/>
                  <a:gd name="connsiteX2" fmla="*/ 540384 w 1462526"/>
                  <a:gd name="connsiteY2" fmla="*/ 84570 h 2120614"/>
                  <a:gd name="connsiteX3" fmla="*/ 960053 w 1462526"/>
                  <a:gd name="connsiteY3" fmla="*/ 40215 h 2120614"/>
                  <a:gd name="connsiteX4" fmla="*/ 1110178 w 1462526"/>
                  <a:gd name="connsiteY4" fmla="*/ 715779 h 2120614"/>
                  <a:gd name="connsiteX5" fmla="*/ 1209125 w 1462526"/>
                  <a:gd name="connsiteY5" fmla="*/ 1374283 h 2120614"/>
                  <a:gd name="connsiteX6" fmla="*/ 1461608 w 1462526"/>
                  <a:gd name="connsiteY6" fmla="*/ 1964549 h 2120614"/>
                  <a:gd name="connsiteX7" fmla="*/ 1277363 w 1462526"/>
                  <a:gd name="connsiteY7" fmla="*/ 2077143 h 2120614"/>
                  <a:gd name="connsiteX8" fmla="*/ 864519 w 1462526"/>
                  <a:gd name="connsiteY8" fmla="*/ 1343576 h 2120614"/>
                  <a:gd name="connsiteX9" fmla="*/ 652978 w 1462526"/>
                  <a:gd name="connsiteY9" fmla="*/ 1050149 h 2120614"/>
                  <a:gd name="connsiteX10" fmla="*/ 267429 w 1462526"/>
                  <a:gd name="connsiteY10" fmla="*/ 620245 h 2120614"/>
                  <a:gd name="connsiteX11" fmla="*/ 554032 w 1462526"/>
                  <a:gd name="connsiteY11" fmla="*/ 251755 h 2120614"/>
                  <a:gd name="connsiteX12" fmla="*/ 519913 w 1462526"/>
                  <a:gd name="connsiteY12" fmla="*/ 149397 h 2120614"/>
                  <a:gd name="connsiteX13" fmla="*/ 212838 w 1462526"/>
                  <a:gd name="connsiteY13" fmla="*/ 258579 h 2120614"/>
                  <a:gd name="connsiteX14" fmla="*/ 219662 w 1462526"/>
                  <a:gd name="connsiteY14" fmla="*/ 524710 h 2120614"/>
                  <a:gd name="connsiteX15" fmla="*/ 28593 w 1462526"/>
                  <a:gd name="connsiteY15" fmla="*/ 507651 h 2120614"/>
                  <a:gd name="connsiteX16" fmla="*/ 59301 w 1462526"/>
                  <a:gd name="connsiteY16" fmla="*/ 357525 h 2120614"/>
                  <a:gd name="connsiteX17" fmla="*/ 4710 w 1462526"/>
                  <a:gd name="connsiteY17" fmla="*/ 302934 h 2120614"/>
                  <a:gd name="connsiteX0" fmla="*/ 4710 w 1462526"/>
                  <a:gd name="connsiteY0" fmla="*/ 329178 h 2146858"/>
                  <a:gd name="connsiteX1" fmla="*/ 202602 w 1462526"/>
                  <a:gd name="connsiteY1" fmla="*/ 168817 h 2146858"/>
                  <a:gd name="connsiteX2" fmla="*/ 540384 w 1462526"/>
                  <a:gd name="connsiteY2" fmla="*/ 110814 h 2146858"/>
                  <a:gd name="connsiteX3" fmla="*/ 960053 w 1462526"/>
                  <a:gd name="connsiteY3" fmla="*/ 66459 h 2146858"/>
                  <a:gd name="connsiteX4" fmla="*/ 1110178 w 1462526"/>
                  <a:gd name="connsiteY4" fmla="*/ 742023 h 2146858"/>
                  <a:gd name="connsiteX5" fmla="*/ 1209125 w 1462526"/>
                  <a:gd name="connsiteY5" fmla="*/ 1400527 h 2146858"/>
                  <a:gd name="connsiteX6" fmla="*/ 1461608 w 1462526"/>
                  <a:gd name="connsiteY6" fmla="*/ 1990793 h 2146858"/>
                  <a:gd name="connsiteX7" fmla="*/ 1277363 w 1462526"/>
                  <a:gd name="connsiteY7" fmla="*/ 2103387 h 2146858"/>
                  <a:gd name="connsiteX8" fmla="*/ 864519 w 1462526"/>
                  <a:gd name="connsiteY8" fmla="*/ 1369820 h 2146858"/>
                  <a:gd name="connsiteX9" fmla="*/ 652978 w 1462526"/>
                  <a:gd name="connsiteY9" fmla="*/ 1076393 h 2146858"/>
                  <a:gd name="connsiteX10" fmla="*/ 267429 w 1462526"/>
                  <a:gd name="connsiteY10" fmla="*/ 646489 h 2146858"/>
                  <a:gd name="connsiteX11" fmla="*/ 554032 w 1462526"/>
                  <a:gd name="connsiteY11" fmla="*/ 277999 h 2146858"/>
                  <a:gd name="connsiteX12" fmla="*/ 519913 w 1462526"/>
                  <a:gd name="connsiteY12" fmla="*/ 175641 h 2146858"/>
                  <a:gd name="connsiteX13" fmla="*/ 212838 w 1462526"/>
                  <a:gd name="connsiteY13" fmla="*/ 284823 h 2146858"/>
                  <a:gd name="connsiteX14" fmla="*/ 219662 w 1462526"/>
                  <a:gd name="connsiteY14" fmla="*/ 550954 h 2146858"/>
                  <a:gd name="connsiteX15" fmla="*/ 28593 w 1462526"/>
                  <a:gd name="connsiteY15" fmla="*/ 533895 h 2146858"/>
                  <a:gd name="connsiteX16" fmla="*/ 59301 w 1462526"/>
                  <a:gd name="connsiteY16" fmla="*/ 383769 h 2146858"/>
                  <a:gd name="connsiteX17" fmla="*/ 4710 w 1462526"/>
                  <a:gd name="connsiteY17" fmla="*/ 329178 h 2146858"/>
                  <a:gd name="connsiteX0" fmla="*/ 4710 w 1462526"/>
                  <a:gd name="connsiteY0" fmla="*/ 406176 h 2223856"/>
                  <a:gd name="connsiteX1" fmla="*/ 202602 w 1462526"/>
                  <a:gd name="connsiteY1" fmla="*/ 245815 h 2223856"/>
                  <a:gd name="connsiteX2" fmla="*/ 540384 w 1462526"/>
                  <a:gd name="connsiteY2" fmla="*/ 187812 h 2223856"/>
                  <a:gd name="connsiteX3" fmla="*/ 960053 w 1462526"/>
                  <a:gd name="connsiteY3" fmla="*/ 143457 h 2223856"/>
                  <a:gd name="connsiteX4" fmla="*/ 1110178 w 1462526"/>
                  <a:gd name="connsiteY4" fmla="*/ 819021 h 2223856"/>
                  <a:gd name="connsiteX5" fmla="*/ 1209125 w 1462526"/>
                  <a:gd name="connsiteY5" fmla="*/ 1477525 h 2223856"/>
                  <a:gd name="connsiteX6" fmla="*/ 1461608 w 1462526"/>
                  <a:gd name="connsiteY6" fmla="*/ 2067791 h 2223856"/>
                  <a:gd name="connsiteX7" fmla="*/ 1277363 w 1462526"/>
                  <a:gd name="connsiteY7" fmla="*/ 2180385 h 2223856"/>
                  <a:gd name="connsiteX8" fmla="*/ 864519 w 1462526"/>
                  <a:gd name="connsiteY8" fmla="*/ 1446818 h 2223856"/>
                  <a:gd name="connsiteX9" fmla="*/ 652978 w 1462526"/>
                  <a:gd name="connsiteY9" fmla="*/ 1153391 h 2223856"/>
                  <a:gd name="connsiteX10" fmla="*/ 267429 w 1462526"/>
                  <a:gd name="connsiteY10" fmla="*/ 723487 h 2223856"/>
                  <a:gd name="connsiteX11" fmla="*/ 554032 w 1462526"/>
                  <a:gd name="connsiteY11" fmla="*/ 354997 h 2223856"/>
                  <a:gd name="connsiteX12" fmla="*/ 519913 w 1462526"/>
                  <a:gd name="connsiteY12" fmla="*/ 252639 h 2223856"/>
                  <a:gd name="connsiteX13" fmla="*/ 212838 w 1462526"/>
                  <a:gd name="connsiteY13" fmla="*/ 361821 h 2223856"/>
                  <a:gd name="connsiteX14" fmla="*/ 219662 w 1462526"/>
                  <a:gd name="connsiteY14" fmla="*/ 627952 h 2223856"/>
                  <a:gd name="connsiteX15" fmla="*/ 28593 w 1462526"/>
                  <a:gd name="connsiteY15" fmla="*/ 610893 h 2223856"/>
                  <a:gd name="connsiteX16" fmla="*/ 59301 w 1462526"/>
                  <a:gd name="connsiteY16" fmla="*/ 460767 h 2223856"/>
                  <a:gd name="connsiteX17" fmla="*/ 4710 w 1462526"/>
                  <a:gd name="connsiteY17" fmla="*/ 406176 h 2223856"/>
                  <a:gd name="connsiteX0" fmla="*/ 4710 w 1462526"/>
                  <a:gd name="connsiteY0" fmla="*/ 391182 h 2208862"/>
                  <a:gd name="connsiteX1" fmla="*/ 202602 w 1462526"/>
                  <a:gd name="connsiteY1" fmla="*/ 230821 h 2208862"/>
                  <a:gd name="connsiteX2" fmla="*/ 540384 w 1462526"/>
                  <a:gd name="connsiteY2" fmla="*/ 172818 h 2208862"/>
                  <a:gd name="connsiteX3" fmla="*/ 960053 w 1462526"/>
                  <a:gd name="connsiteY3" fmla="*/ 128463 h 2208862"/>
                  <a:gd name="connsiteX4" fmla="*/ 1110178 w 1462526"/>
                  <a:gd name="connsiteY4" fmla="*/ 804027 h 2208862"/>
                  <a:gd name="connsiteX5" fmla="*/ 1209125 w 1462526"/>
                  <a:gd name="connsiteY5" fmla="*/ 1462531 h 2208862"/>
                  <a:gd name="connsiteX6" fmla="*/ 1461608 w 1462526"/>
                  <a:gd name="connsiteY6" fmla="*/ 2052797 h 2208862"/>
                  <a:gd name="connsiteX7" fmla="*/ 1277363 w 1462526"/>
                  <a:gd name="connsiteY7" fmla="*/ 2165391 h 2208862"/>
                  <a:gd name="connsiteX8" fmla="*/ 864519 w 1462526"/>
                  <a:gd name="connsiteY8" fmla="*/ 1431824 h 2208862"/>
                  <a:gd name="connsiteX9" fmla="*/ 652978 w 1462526"/>
                  <a:gd name="connsiteY9" fmla="*/ 1138397 h 2208862"/>
                  <a:gd name="connsiteX10" fmla="*/ 267429 w 1462526"/>
                  <a:gd name="connsiteY10" fmla="*/ 708493 h 2208862"/>
                  <a:gd name="connsiteX11" fmla="*/ 554032 w 1462526"/>
                  <a:gd name="connsiteY11" fmla="*/ 340003 h 2208862"/>
                  <a:gd name="connsiteX12" fmla="*/ 519913 w 1462526"/>
                  <a:gd name="connsiteY12" fmla="*/ 237645 h 2208862"/>
                  <a:gd name="connsiteX13" fmla="*/ 212838 w 1462526"/>
                  <a:gd name="connsiteY13" fmla="*/ 346827 h 2208862"/>
                  <a:gd name="connsiteX14" fmla="*/ 219662 w 1462526"/>
                  <a:gd name="connsiteY14" fmla="*/ 612958 h 2208862"/>
                  <a:gd name="connsiteX15" fmla="*/ 28593 w 1462526"/>
                  <a:gd name="connsiteY15" fmla="*/ 595899 h 2208862"/>
                  <a:gd name="connsiteX16" fmla="*/ 59301 w 1462526"/>
                  <a:gd name="connsiteY16" fmla="*/ 445773 h 2208862"/>
                  <a:gd name="connsiteX17" fmla="*/ 4710 w 1462526"/>
                  <a:gd name="connsiteY17" fmla="*/ 391182 h 2208862"/>
                  <a:gd name="connsiteX0" fmla="*/ 4710 w 1462526"/>
                  <a:gd name="connsiteY0" fmla="*/ 396767 h 2214447"/>
                  <a:gd name="connsiteX1" fmla="*/ 202602 w 1462526"/>
                  <a:gd name="connsiteY1" fmla="*/ 236406 h 2214447"/>
                  <a:gd name="connsiteX2" fmla="*/ 540384 w 1462526"/>
                  <a:gd name="connsiteY2" fmla="*/ 178403 h 2214447"/>
                  <a:gd name="connsiteX3" fmla="*/ 960053 w 1462526"/>
                  <a:gd name="connsiteY3" fmla="*/ 134048 h 2214447"/>
                  <a:gd name="connsiteX4" fmla="*/ 1110178 w 1462526"/>
                  <a:gd name="connsiteY4" fmla="*/ 809612 h 2214447"/>
                  <a:gd name="connsiteX5" fmla="*/ 1209125 w 1462526"/>
                  <a:gd name="connsiteY5" fmla="*/ 1468116 h 2214447"/>
                  <a:gd name="connsiteX6" fmla="*/ 1461608 w 1462526"/>
                  <a:gd name="connsiteY6" fmla="*/ 2058382 h 2214447"/>
                  <a:gd name="connsiteX7" fmla="*/ 1277363 w 1462526"/>
                  <a:gd name="connsiteY7" fmla="*/ 2170976 h 2214447"/>
                  <a:gd name="connsiteX8" fmla="*/ 864519 w 1462526"/>
                  <a:gd name="connsiteY8" fmla="*/ 1437409 h 2214447"/>
                  <a:gd name="connsiteX9" fmla="*/ 652978 w 1462526"/>
                  <a:gd name="connsiteY9" fmla="*/ 1143982 h 2214447"/>
                  <a:gd name="connsiteX10" fmla="*/ 267429 w 1462526"/>
                  <a:gd name="connsiteY10" fmla="*/ 714078 h 2214447"/>
                  <a:gd name="connsiteX11" fmla="*/ 554032 w 1462526"/>
                  <a:gd name="connsiteY11" fmla="*/ 345588 h 2214447"/>
                  <a:gd name="connsiteX12" fmla="*/ 519913 w 1462526"/>
                  <a:gd name="connsiteY12" fmla="*/ 243230 h 2214447"/>
                  <a:gd name="connsiteX13" fmla="*/ 212838 w 1462526"/>
                  <a:gd name="connsiteY13" fmla="*/ 352412 h 2214447"/>
                  <a:gd name="connsiteX14" fmla="*/ 219662 w 1462526"/>
                  <a:gd name="connsiteY14" fmla="*/ 618543 h 2214447"/>
                  <a:gd name="connsiteX15" fmla="*/ 28593 w 1462526"/>
                  <a:gd name="connsiteY15" fmla="*/ 601484 h 2214447"/>
                  <a:gd name="connsiteX16" fmla="*/ 59301 w 1462526"/>
                  <a:gd name="connsiteY16" fmla="*/ 451358 h 2214447"/>
                  <a:gd name="connsiteX17" fmla="*/ 4710 w 1462526"/>
                  <a:gd name="connsiteY17" fmla="*/ 396767 h 2214447"/>
                  <a:gd name="connsiteX0" fmla="*/ 4710 w 1462526"/>
                  <a:gd name="connsiteY0" fmla="*/ 366707 h 2184387"/>
                  <a:gd name="connsiteX1" fmla="*/ 202602 w 1462526"/>
                  <a:gd name="connsiteY1" fmla="*/ 206346 h 2184387"/>
                  <a:gd name="connsiteX2" fmla="*/ 598387 w 1462526"/>
                  <a:gd name="connsiteY2" fmla="*/ 93752 h 2184387"/>
                  <a:gd name="connsiteX3" fmla="*/ 960053 w 1462526"/>
                  <a:gd name="connsiteY3" fmla="*/ 103988 h 2184387"/>
                  <a:gd name="connsiteX4" fmla="*/ 1110178 w 1462526"/>
                  <a:gd name="connsiteY4" fmla="*/ 779552 h 2184387"/>
                  <a:gd name="connsiteX5" fmla="*/ 1209125 w 1462526"/>
                  <a:gd name="connsiteY5" fmla="*/ 1438056 h 2184387"/>
                  <a:gd name="connsiteX6" fmla="*/ 1461608 w 1462526"/>
                  <a:gd name="connsiteY6" fmla="*/ 2028322 h 2184387"/>
                  <a:gd name="connsiteX7" fmla="*/ 1277363 w 1462526"/>
                  <a:gd name="connsiteY7" fmla="*/ 2140916 h 2184387"/>
                  <a:gd name="connsiteX8" fmla="*/ 864519 w 1462526"/>
                  <a:gd name="connsiteY8" fmla="*/ 1407349 h 2184387"/>
                  <a:gd name="connsiteX9" fmla="*/ 652978 w 1462526"/>
                  <a:gd name="connsiteY9" fmla="*/ 1113922 h 2184387"/>
                  <a:gd name="connsiteX10" fmla="*/ 267429 w 1462526"/>
                  <a:gd name="connsiteY10" fmla="*/ 684018 h 2184387"/>
                  <a:gd name="connsiteX11" fmla="*/ 554032 w 1462526"/>
                  <a:gd name="connsiteY11" fmla="*/ 315528 h 2184387"/>
                  <a:gd name="connsiteX12" fmla="*/ 519913 w 1462526"/>
                  <a:gd name="connsiteY12" fmla="*/ 213170 h 2184387"/>
                  <a:gd name="connsiteX13" fmla="*/ 212838 w 1462526"/>
                  <a:gd name="connsiteY13" fmla="*/ 322352 h 2184387"/>
                  <a:gd name="connsiteX14" fmla="*/ 219662 w 1462526"/>
                  <a:gd name="connsiteY14" fmla="*/ 588483 h 2184387"/>
                  <a:gd name="connsiteX15" fmla="*/ 28593 w 1462526"/>
                  <a:gd name="connsiteY15" fmla="*/ 571424 h 2184387"/>
                  <a:gd name="connsiteX16" fmla="*/ 59301 w 1462526"/>
                  <a:gd name="connsiteY16" fmla="*/ 421298 h 2184387"/>
                  <a:gd name="connsiteX17" fmla="*/ 4710 w 1462526"/>
                  <a:gd name="connsiteY17" fmla="*/ 366707 h 2184387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45247 h 2162927"/>
                  <a:gd name="connsiteX1" fmla="*/ 202602 w 1462526"/>
                  <a:gd name="connsiteY1" fmla="*/ 184886 h 2162927"/>
                  <a:gd name="connsiteX2" fmla="*/ 598387 w 1462526"/>
                  <a:gd name="connsiteY2" fmla="*/ 72292 h 2162927"/>
                  <a:gd name="connsiteX3" fmla="*/ 960053 w 1462526"/>
                  <a:gd name="connsiteY3" fmla="*/ 82528 h 2162927"/>
                  <a:gd name="connsiteX4" fmla="*/ 1110178 w 1462526"/>
                  <a:gd name="connsiteY4" fmla="*/ 758092 h 2162927"/>
                  <a:gd name="connsiteX5" fmla="*/ 1209125 w 1462526"/>
                  <a:gd name="connsiteY5" fmla="*/ 1416596 h 2162927"/>
                  <a:gd name="connsiteX6" fmla="*/ 1461608 w 1462526"/>
                  <a:gd name="connsiteY6" fmla="*/ 2006862 h 2162927"/>
                  <a:gd name="connsiteX7" fmla="*/ 1277363 w 1462526"/>
                  <a:gd name="connsiteY7" fmla="*/ 2119456 h 2162927"/>
                  <a:gd name="connsiteX8" fmla="*/ 864519 w 1462526"/>
                  <a:gd name="connsiteY8" fmla="*/ 1385889 h 2162927"/>
                  <a:gd name="connsiteX9" fmla="*/ 652978 w 1462526"/>
                  <a:gd name="connsiteY9" fmla="*/ 1092462 h 2162927"/>
                  <a:gd name="connsiteX10" fmla="*/ 267429 w 1462526"/>
                  <a:gd name="connsiteY10" fmla="*/ 662558 h 2162927"/>
                  <a:gd name="connsiteX11" fmla="*/ 554032 w 1462526"/>
                  <a:gd name="connsiteY11" fmla="*/ 294068 h 2162927"/>
                  <a:gd name="connsiteX12" fmla="*/ 519913 w 1462526"/>
                  <a:gd name="connsiteY12" fmla="*/ 191710 h 2162927"/>
                  <a:gd name="connsiteX13" fmla="*/ 212838 w 1462526"/>
                  <a:gd name="connsiteY13" fmla="*/ 300892 h 2162927"/>
                  <a:gd name="connsiteX14" fmla="*/ 219662 w 1462526"/>
                  <a:gd name="connsiteY14" fmla="*/ 567023 h 2162927"/>
                  <a:gd name="connsiteX15" fmla="*/ 28593 w 1462526"/>
                  <a:gd name="connsiteY15" fmla="*/ 549964 h 2162927"/>
                  <a:gd name="connsiteX16" fmla="*/ 59301 w 1462526"/>
                  <a:gd name="connsiteY16" fmla="*/ 399838 h 2162927"/>
                  <a:gd name="connsiteX17" fmla="*/ 4710 w 1462526"/>
                  <a:gd name="connsiteY17" fmla="*/ 345247 h 2162927"/>
                  <a:gd name="connsiteX0" fmla="*/ 4710 w 1462526"/>
                  <a:gd name="connsiteY0" fmla="*/ 372444 h 2190124"/>
                  <a:gd name="connsiteX1" fmla="*/ 202602 w 1462526"/>
                  <a:gd name="connsiteY1" fmla="*/ 212083 h 2190124"/>
                  <a:gd name="connsiteX2" fmla="*/ 598387 w 1462526"/>
                  <a:gd name="connsiteY2" fmla="*/ 99489 h 2190124"/>
                  <a:gd name="connsiteX3" fmla="*/ 960053 w 1462526"/>
                  <a:gd name="connsiteY3" fmla="*/ 109725 h 2190124"/>
                  <a:gd name="connsiteX4" fmla="*/ 1110178 w 1462526"/>
                  <a:gd name="connsiteY4" fmla="*/ 785289 h 2190124"/>
                  <a:gd name="connsiteX5" fmla="*/ 1209125 w 1462526"/>
                  <a:gd name="connsiteY5" fmla="*/ 1443793 h 2190124"/>
                  <a:gd name="connsiteX6" fmla="*/ 1461608 w 1462526"/>
                  <a:gd name="connsiteY6" fmla="*/ 2034059 h 2190124"/>
                  <a:gd name="connsiteX7" fmla="*/ 1277363 w 1462526"/>
                  <a:gd name="connsiteY7" fmla="*/ 2146653 h 2190124"/>
                  <a:gd name="connsiteX8" fmla="*/ 864519 w 1462526"/>
                  <a:gd name="connsiteY8" fmla="*/ 1413086 h 2190124"/>
                  <a:gd name="connsiteX9" fmla="*/ 652978 w 1462526"/>
                  <a:gd name="connsiteY9" fmla="*/ 1119659 h 2190124"/>
                  <a:gd name="connsiteX10" fmla="*/ 267429 w 1462526"/>
                  <a:gd name="connsiteY10" fmla="*/ 689755 h 2190124"/>
                  <a:gd name="connsiteX11" fmla="*/ 554032 w 1462526"/>
                  <a:gd name="connsiteY11" fmla="*/ 321265 h 2190124"/>
                  <a:gd name="connsiteX12" fmla="*/ 519913 w 1462526"/>
                  <a:gd name="connsiteY12" fmla="*/ 218907 h 2190124"/>
                  <a:gd name="connsiteX13" fmla="*/ 212838 w 1462526"/>
                  <a:gd name="connsiteY13" fmla="*/ 328089 h 2190124"/>
                  <a:gd name="connsiteX14" fmla="*/ 219662 w 1462526"/>
                  <a:gd name="connsiteY14" fmla="*/ 594220 h 2190124"/>
                  <a:gd name="connsiteX15" fmla="*/ 28593 w 1462526"/>
                  <a:gd name="connsiteY15" fmla="*/ 577161 h 2190124"/>
                  <a:gd name="connsiteX16" fmla="*/ 59301 w 1462526"/>
                  <a:gd name="connsiteY16" fmla="*/ 427035 h 2190124"/>
                  <a:gd name="connsiteX17" fmla="*/ 4710 w 1462526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1431"/>
                  <a:gd name="connsiteY0" fmla="*/ 372444 h 2194630"/>
                  <a:gd name="connsiteX1" fmla="*/ 200560 w 1461431"/>
                  <a:gd name="connsiteY1" fmla="*/ 212083 h 2194630"/>
                  <a:gd name="connsiteX2" fmla="*/ 596345 w 1461431"/>
                  <a:gd name="connsiteY2" fmla="*/ 99489 h 2194630"/>
                  <a:gd name="connsiteX3" fmla="*/ 958011 w 1461431"/>
                  <a:gd name="connsiteY3" fmla="*/ 109725 h 2194630"/>
                  <a:gd name="connsiteX4" fmla="*/ 1108136 w 1461431"/>
                  <a:gd name="connsiteY4" fmla="*/ 785289 h 2194630"/>
                  <a:gd name="connsiteX5" fmla="*/ 1207083 w 1461431"/>
                  <a:gd name="connsiteY5" fmla="*/ 1443793 h 2194630"/>
                  <a:gd name="connsiteX6" fmla="*/ 1459566 w 1461431"/>
                  <a:gd name="connsiteY6" fmla="*/ 2034059 h 2194630"/>
                  <a:gd name="connsiteX7" fmla="*/ 1275321 w 1461431"/>
                  <a:gd name="connsiteY7" fmla="*/ 2146653 h 2194630"/>
                  <a:gd name="connsiteX8" fmla="*/ 862477 w 1461431"/>
                  <a:gd name="connsiteY8" fmla="*/ 1413086 h 2194630"/>
                  <a:gd name="connsiteX9" fmla="*/ 650936 w 1461431"/>
                  <a:gd name="connsiteY9" fmla="*/ 1119659 h 2194630"/>
                  <a:gd name="connsiteX10" fmla="*/ 265387 w 1461431"/>
                  <a:gd name="connsiteY10" fmla="*/ 689755 h 2194630"/>
                  <a:gd name="connsiteX11" fmla="*/ 551990 w 1461431"/>
                  <a:gd name="connsiteY11" fmla="*/ 321265 h 2194630"/>
                  <a:gd name="connsiteX12" fmla="*/ 517871 w 1461431"/>
                  <a:gd name="connsiteY12" fmla="*/ 218907 h 2194630"/>
                  <a:gd name="connsiteX13" fmla="*/ 210796 w 1461431"/>
                  <a:gd name="connsiteY13" fmla="*/ 328089 h 2194630"/>
                  <a:gd name="connsiteX14" fmla="*/ 217620 w 1461431"/>
                  <a:gd name="connsiteY14" fmla="*/ 594220 h 2194630"/>
                  <a:gd name="connsiteX15" fmla="*/ 26551 w 1461431"/>
                  <a:gd name="connsiteY15" fmla="*/ 577161 h 2194630"/>
                  <a:gd name="connsiteX16" fmla="*/ 57259 w 1461431"/>
                  <a:gd name="connsiteY16" fmla="*/ 427035 h 2194630"/>
                  <a:gd name="connsiteX17" fmla="*/ 2668 w 1461431"/>
                  <a:gd name="connsiteY17" fmla="*/ 372444 h 2194630"/>
                  <a:gd name="connsiteX0" fmla="*/ 2668 w 1459794"/>
                  <a:gd name="connsiteY0" fmla="*/ 372444 h 2124133"/>
                  <a:gd name="connsiteX1" fmla="*/ 200560 w 1459794"/>
                  <a:gd name="connsiteY1" fmla="*/ 212083 h 2124133"/>
                  <a:gd name="connsiteX2" fmla="*/ 596345 w 1459794"/>
                  <a:gd name="connsiteY2" fmla="*/ 99489 h 2124133"/>
                  <a:gd name="connsiteX3" fmla="*/ 958011 w 1459794"/>
                  <a:gd name="connsiteY3" fmla="*/ 109725 h 2124133"/>
                  <a:gd name="connsiteX4" fmla="*/ 1108136 w 1459794"/>
                  <a:gd name="connsiteY4" fmla="*/ 785289 h 2124133"/>
                  <a:gd name="connsiteX5" fmla="*/ 1207083 w 1459794"/>
                  <a:gd name="connsiteY5" fmla="*/ 1443793 h 2124133"/>
                  <a:gd name="connsiteX6" fmla="*/ 1459566 w 1459794"/>
                  <a:gd name="connsiteY6" fmla="*/ 2034059 h 2124133"/>
                  <a:gd name="connsiteX7" fmla="*/ 1159315 w 1459794"/>
                  <a:gd name="connsiteY7" fmla="*/ 2051119 h 2124133"/>
                  <a:gd name="connsiteX8" fmla="*/ 862477 w 1459794"/>
                  <a:gd name="connsiteY8" fmla="*/ 1413086 h 2124133"/>
                  <a:gd name="connsiteX9" fmla="*/ 650936 w 1459794"/>
                  <a:gd name="connsiteY9" fmla="*/ 1119659 h 2124133"/>
                  <a:gd name="connsiteX10" fmla="*/ 265387 w 1459794"/>
                  <a:gd name="connsiteY10" fmla="*/ 689755 h 2124133"/>
                  <a:gd name="connsiteX11" fmla="*/ 551990 w 1459794"/>
                  <a:gd name="connsiteY11" fmla="*/ 321265 h 2124133"/>
                  <a:gd name="connsiteX12" fmla="*/ 517871 w 1459794"/>
                  <a:gd name="connsiteY12" fmla="*/ 218907 h 2124133"/>
                  <a:gd name="connsiteX13" fmla="*/ 210796 w 1459794"/>
                  <a:gd name="connsiteY13" fmla="*/ 328089 h 2124133"/>
                  <a:gd name="connsiteX14" fmla="*/ 217620 w 1459794"/>
                  <a:gd name="connsiteY14" fmla="*/ 594220 h 2124133"/>
                  <a:gd name="connsiteX15" fmla="*/ 26551 w 1459794"/>
                  <a:gd name="connsiteY15" fmla="*/ 577161 h 2124133"/>
                  <a:gd name="connsiteX16" fmla="*/ 57259 w 1459794"/>
                  <a:gd name="connsiteY16" fmla="*/ 427035 h 2124133"/>
                  <a:gd name="connsiteX17" fmla="*/ 2668 w 1459794"/>
                  <a:gd name="connsiteY17" fmla="*/ 372444 h 2124133"/>
                  <a:gd name="connsiteX0" fmla="*/ 2668 w 1459794"/>
                  <a:gd name="connsiteY0" fmla="*/ 372444 h 2182468"/>
                  <a:gd name="connsiteX1" fmla="*/ 200560 w 1459794"/>
                  <a:gd name="connsiteY1" fmla="*/ 212083 h 2182468"/>
                  <a:gd name="connsiteX2" fmla="*/ 596345 w 1459794"/>
                  <a:gd name="connsiteY2" fmla="*/ 99489 h 2182468"/>
                  <a:gd name="connsiteX3" fmla="*/ 958011 w 1459794"/>
                  <a:gd name="connsiteY3" fmla="*/ 109725 h 2182468"/>
                  <a:gd name="connsiteX4" fmla="*/ 1108136 w 1459794"/>
                  <a:gd name="connsiteY4" fmla="*/ 785289 h 2182468"/>
                  <a:gd name="connsiteX5" fmla="*/ 1207083 w 1459794"/>
                  <a:gd name="connsiteY5" fmla="*/ 1443793 h 2182468"/>
                  <a:gd name="connsiteX6" fmla="*/ 1459566 w 1459794"/>
                  <a:gd name="connsiteY6" fmla="*/ 2034059 h 2182468"/>
                  <a:gd name="connsiteX7" fmla="*/ 1159315 w 1459794"/>
                  <a:gd name="connsiteY7" fmla="*/ 2051119 h 2182468"/>
                  <a:gd name="connsiteX8" fmla="*/ 862477 w 1459794"/>
                  <a:gd name="connsiteY8" fmla="*/ 1413086 h 2182468"/>
                  <a:gd name="connsiteX9" fmla="*/ 650936 w 1459794"/>
                  <a:gd name="connsiteY9" fmla="*/ 1119659 h 2182468"/>
                  <a:gd name="connsiteX10" fmla="*/ 265387 w 1459794"/>
                  <a:gd name="connsiteY10" fmla="*/ 689755 h 2182468"/>
                  <a:gd name="connsiteX11" fmla="*/ 551990 w 1459794"/>
                  <a:gd name="connsiteY11" fmla="*/ 321265 h 2182468"/>
                  <a:gd name="connsiteX12" fmla="*/ 517871 w 1459794"/>
                  <a:gd name="connsiteY12" fmla="*/ 218907 h 2182468"/>
                  <a:gd name="connsiteX13" fmla="*/ 210796 w 1459794"/>
                  <a:gd name="connsiteY13" fmla="*/ 328089 h 2182468"/>
                  <a:gd name="connsiteX14" fmla="*/ 217620 w 1459794"/>
                  <a:gd name="connsiteY14" fmla="*/ 594220 h 2182468"/>
                  <a:gd name="connsiteX15" fmla="*/ 26551 w 1459794"/>
                  <a:gd name="connsiteY15" fmla="*/ 577161 h 2182468"/>
                  <a:gd name="connsiteX16" fmla="*/ 57259 w 1459794"/>
                  <a:gd name="connsiteY16" fmla="*/ 427035 h 2182468"/>
                  <a:gd name="connsiteX17" fmla="*/ 2668 w 1459794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41504 w 1459839"/>
                  <a:gd name="connsiteY13" fmla="*/ 35498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41504 w 1459839"/>
                  <a:gd name="connsiteY13" fmla="*/ 35498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224560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224560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183617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229668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192136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192136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5267 w 1462438"/>
                  <a:gd name="connsiteY0" fmla="*/ 392517 h 2202541"/>
                  <a:gd name="connsiteX1" fmla="*/ 203159 w 1462438"/>
                  <a:gd name="connsiteY1" fmla="*/ 232156 h 2202541"/>
                  <a:gd name="connsiteX2" fmla="*/ 598944 w 1462438"/>
                  <a:gd name="connsiteY2" fmla="*/ 119562 h 2202541"/>
                  <a:gd name="connsiteX3" fmla="*/ 960610 w 1462438"/>
                  <a:gd name="connsiteY3" fmla="*/ 129798 h 2202541"/>
                  <a:gd name="connsiteX4" fmla="*/ 1110735 w 1462438"/>
                  <a:gd name="connsiteY4" fmla="*/ 805362 h 2202541"/>
                  <a:gd name="connsiteX5" fmla="*/ 1209682 w 1462438"/>
                  <a:gd name="connsiteY5" fmla="*/ 1463866 h 2202541"/>
                  <a:gd name="connsiteX6" fmla="*/ 1462165 w 1462438"/>
                  <a:gd name="connsiteY6" fmla="*/ 2054132 h 2202541"/>
                  <a:gd name="connsiteX7" fmla="*/ 1161914 w 1462438"/>
                  <a:gd name="connsiteY7" fmla="*/ 2071192 h 2202541"/>
                  <a:gd name="connsiteX8" fmla="*/ 865076 w 1462438"/>
                  <a:gd name="connsiteY8" fmla="*/ 1433159 h 2202541"/>
                  <a:gd name="connsiteX9" fmla="*/ 653535 w 1462438"/>
                  <a:gd name="connsiteY9" fmla="*/ 1139732 h 2202541"/>
                  <a:gd name="connsiteX10" fmla="*/ 267986 w 1462438"/>
                  <a:gd name="connsiteY10" fmla="*/ 709828 h 2202541"/>
                  <a:gd name="connsiteX11" fmla="*/ 554589 w 1462438"/>
                  <a:gd name="connsiteY11" fmla="*/ 341338 h 2202541"/>
                  <a:gd name="connsiteX12" fmla="*/ 520470 w 1462438"/>
                  <a:gd name="connsiteY12" fmla="*/ 238980 h 2202541"/>
                  <a:gd name="connsiteX13" fmla="*/ 192923 w 1462438"/>
                  <a:gd name="connsiteY13" fmla="*/ 426636 h 2202541"/>
                  <a:gd name="connsiteX14" fmla="*/ 90565 w 1462438"/>
                  <a:gd name="connsiteY14" fmla="*/ 631353 h 2202541"/>
                  <a:gd name="connsiteX15" fmla="*/ 59858 w 1462438"/>
                  <a:gd name="connsiteY15" fmla="*/ 447108 h 2202541"/>
                  <a:gd name="connsiteX16" fmla="*/ 5267 w 1462438"/>
                  <a:gd name="connsiteY16" fmla="*/ 392517 h 2202541"/>
                  <a:gd name="connsiteX0" fmla="*/ 5267 w 1462438"/>
                  <a:gd name="connsiteY0" fmla="*/ 392517 h 2202541"/>
                  <a:gd name="connsiteX1" fmla="*/ 203159 w 1462438"/>
                  <a:gd name="connsiteY1" fmla="*/ 232156 h 2202541"/>
                  <a:gd name="connsiteX2" fmla="*/ 598944 w 1462438"/>
                  <a:gd name="connsiteY2" fmla="*/ 119562 h 2202541"/>
                  <a:gd name="connsiteX3" fmla="*/ 960610 w 1462438"/>
                  <a:gd name="connsiteY3" fmla="*/ 129798 h 2202541"/>
                  <a:gd name="connsiteX4" fmla="*/ 1110735 w 1462438"/>
                  <a:gd name="connsiteY4" fmla="*/ 805362 h 2202541"/>
                  <a:gd name="connsiteX5" fmla="*/ 1209682 w 1462438"/>
                  <a:gd name="connsiteY5" fmla="*/ 1463866 h 2202541"/>
                  <a:gd name="connsiteX6" fmla="*/ 1462165 w 1462438"/>
                  <a:gd name="connsiteY6" fmla="*/ 2054132 h 2202541"/>
                  <a:gd name="connsiteX7" fmla="*/ 1161914 w 1462438"/>
                  <a:gd name="connsiteY7" fmla="*/ 2071192 h 2202541"/>
                  <a:gd name="connsiteX8" fmla="*/ 865076 w 1462438"/>
                  <a:gd name="connsiteY8" fmla="*/ 1433159 h 2202541"/>
                  <a:gd name="connsiteX9" fmla="*/ 653535 w 1462438"/>
                  <a:gd name="connsiteY9" fmla="*/ 1139732 h 2202541"/>
                  <a:gd name="connsiteX10" fmla="*/ 267986 w 1462438"/>
                  <a:gd name="connsiteY10" fmla="*/ 709828 h 2202541"/>
                  <a:gd name="connsiteX11" fmla="*/ 554589 w 1462438"/>
                  <a:gd name="connsiteY11" fmla="*/ 341338 h 2202541"/>
                  <a:gd name="connsiteX12" fmla="*/ 520470 w 1462438"/>
                  <a:gd name="connsiteY12" fmla="*/ 238980 h 2202541"/>
                  <a:gd name="connsiteX13" fmla="*/ 192923 w 1462438"/>
                  <a:gd name="connsiteY13" fmla="*/ 426636 h 2202541"/>
                  <a:gd name="connsiteX14" fmla="*/ 90565 w 1462438"/>
                  <a:gd name="connsiteY14" fmla="*/ 631353 h 2202541"/>
                  <a:gd name="connsiteX15" fmla="*/ 59858 w 1462438"/>
                  <a:gd name="connsiteY15" fmla="*/ 447108 h 2202541"/>
                  <a:gd name="connsiteX16" fmla="*/ 5267 w 1462438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64332" h="2202541">
                    <a:moveTo>
                      <a:pt x="7161" y="392517"/>
                    </a:moveTo>
                    <a:cubicBezTo>
                      <a:pt x="31044" y="356692"/>
                      <a:pt x="109519" y="226469"/>
                      <a:pt x="205053" y="232156"/>
                    </a:cubicBezTo>
                    <a:cubicBezTo>
                      <a:pt x="300587" y="237843"/>
                      <a:pt x="495066" y="211683"/>
                      <a:pt x="600838" y="119562"/>
                    </a:cubicBezTo>
                    <a:cubicBezTo>
                      <a:pt x="706610" y="27441"/>
                      <a:pt x="764612" y="-100508"/>
                      <a:pt x="962504" y="129798"/>
                    </a:cubicBezTo>
                    <a:cubicBezTo>
                      <a:pt x="1160396" y="360104"/>
                      <a:pt x="1122296" y="511367"/>
                      <a:pt x="1112629" y="805362"/>
                    </a:cubicBezTo>
                    <a:cubicBezTo>
                      <a:pt x="1102962" y="1099357"/>
                      <a:pt x="1118884" y="1235267"/>
                      <a:pt x="1211576" y="1463866"/>
                    </a:cubicBezTo>
                    <a:cubicBezTo>
                      <a:pt x="1304268" y="1692465"/>
                      <a:pt x="1472020" y="1952911"/>
                      <a:pt x="1464059" y="2054132"/>
                    </a:cubicBezTo>
                    <a:cubicBezTo>
                      <a:pt x="1456098" y="2155353"/>
                      <a:pt x="1283795" y="2321401"/>
                      <a:pt x="1163808" y="2071192"/>
                    </a:cubicBezTo>
                    <a:cubicBezTo>
                      <a:pt x="1043821" y="1820983"/>
                      <a:pt x="1001742" y="1733979"/>
                      <a:pt x="866970" y="1433159"/>
                    </a:cubicBezTo>
                    <a:cubicBezTo>
                      <a:pt x="715138" y="1412118"/>
                      <a:pt x="635527" y="1318290"/>
                      <a:pt x="655429" y="1139732"/>
                    </a:cubicBezTo>
                    <a:cubicBezTo>
                      <a:pt x="378494" y="1066944"/>
                      <a:pt x="286371" y="842894"/>
                      <a:pt x="269880" y="709828"/>
                    </a:cubicBezTo>
                    <a:cubicBezTo>
                      <a:pt x="253389" y="576762"/>
                      <a:pt x="381336" y="286747"/>
                      <a:pt x="556483" y="341338"/>
                    </a:cubicBezTo>
                    <a:cubicBezTo>
                      <a:pt x="731630" y="395929"/>
                      <a:pt x="582642" y="224764"/>
                      <a:pt x="522364" y="238980"/>
                    </a:cubicBezTo>
                    <a:cubicBezTo>
                      <a:pt x="462086" y="253196"/>
                      <a:pt x="266468" y="361241"/>
                      <a:pt x="194817" y="426636"/>
                    </a:cubicBezTo>
                    <a:cubicBezTo>
                      <a:pt x="123166" y="492032"/>
                      <a:pt x="165247" y="617705"/>
                      <a:pt x="92459" y="631353"/>
                    </a:cubicBezTo>
                    <a:cubicBezTo>
                      <a:pt x="-86100" y="569937"/>
                      <a:pt x="99851" y="517622"/>
                      <a:pt x="61752" y="447108"/>
                    </a:cubicBezTo>
                    <a:cubicBezTo>
                      <a:pt x="23653" y="376594"/>
                      <a:pt x="-16722" y="428342"/>
                      <a:pt x="7161" y="392517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  <a:alpha val="62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4731" name="Group 4730">
                <a:extLst>
                  <a:ext uri="{FF2B5EF4-FFF2-40B4-BE49-F238E27FC236}">
                    <a16:creationId xmlns:a16="http://schemas.microsoft.com/office/drawing/2014/main" id="{0CE6396A-B8E1-6544-BDE2-9554B7A7F55D}"/>
                  </a:ext>
                </a:extLst>
              </p:cNvPr>
              <p:cNvGrpSpPr/>
              <p:nvPr/>
            </p:nvGrpSpPr>
            <p:grpSpPr>
              <a:xfrm>
                <a:off x="2400200" y="1302217"/>
                <a:ext cx="4435550" cy="2607308"/>
                <a:chOff x="2400200" y="1302217"/>
                <a:chExt cx="4435550" cy="2607308"/>
              </a:xfrm>
            </p:grpSpPr>
            <p:sp>
              <p:nvSpPr>
                <p:cNvPr id="4732" name="Freeform 4731">
                  <a:extLst>
                    <a:ext uri="{FF2B5EF4-FFF2-40B4-BE49-F238E27FC236}">
                      <a16:creationId xmlns:a16="http://schemas.microsoft.com/office/drawing/2014/main" id="{C2B8F278-3883-AE43-B9E7-82C088165C50}"/>
                    </a:ext>
                  </a:extLst>
                </p:cNvPr>
                <p:cNvSpPr/>
                <p:nvPr/>
              </p:nvSpPr>
              <p:spPr>
                <a:xfrm>
                  <a:off x="2400200" y="1302217"/>
                  <a:ext cx="4435550" cy="2607308"/>
                </a:xfrm>
                <a:custGeom>
                  <a:avLst/>
                  <a:gdLst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62128 h 2566003"/>
                    <a:gd name="connsiteX1" fmla="*/ 988254 w 4428135"/>
                    <a:gd name="connsiteY1" fmla="*/ 285903 h 2566003"/>
                    <a:gd name="connsiteX2" fmla="*/ 1354966 w 4428135"/>
                    <a:gd name="connsiteY2" fmla="*/ 164460 h 2566003"/>
                    <a:gd name="connsiteX3" fmla="*/ 2026479 w 4428135"/>
                    <a:gd name="connsiteY3" fmla="*/ 23966 h 2566003"/>
                    <a:gd name="connsiteX4" fmla="*/ 2402716 w 4428135"/>
                    <a:gd name="connsiteY4" fmla="*/ 19203 h 2566003"/>
                    <a:gd name="connsiteX5" fmla="*/ 2624173 w 4428135"/>
                    <a:gd name="connsiteY5" fmla="*/ 35872 h 2566003"/>
                    <a:gd name="connsiteX6" fmla="*/ 2859916 w 4428135"/>
                    <a:gd name="connsiteY6" fmla="*/ 88260 h 2566003"/>
                    <a:gd name="connsiteX7" fmla="*/ 3083754 w 4428135"/>
                    <a:gd name="connsiteY7" fmla="*/ 157316 h 2566003"/>
                    <a:gd name="connsiteX8" fmla="*/ 3269491 w 4428135"/>
                    <a:gd name="connsiteY8" fmla="*/ 264472 h 2566003"/>
                    <a:gd name="connsiteX9" fmla="*/ 3593341 w 4428135"/>
                    <a:gd name="connsiteY9" fmla="*/ 483547 h 2566003"/>
                    <a:gd name="connsiteX10" fmla="*/ 3950529 w 4428135"/>
                    <a:gd name="connsiteY10" fmla="*/ 805016 h 2566003"/>
                    <a:gd name="connsiteX11" fmla="*/ 4279141 w 4428135"/>
                    <a:gd name="connsiteY11" fmla="*/ 1293172 h 2566003"/>
                    <a:gd name="connsiteX12" fmla="*/ 4360104 w 4428135"/>
                    <a:gd name="connsiteY12" fmla="*/ 1505103 h 2566003"/>
                    <a:gd name="connsiteX13" fmla="*/ 4405348 w 4428135"/>
                    <a:gd name="connsiteY13" fmla="*/ 1674172 h 2566003"/>
                    <a:gd name="connsiteX14" fmla="*/ 4398204 w 4428135"/>
                    <a:gd name="connsiteY14" fmla="*/ 1890866 h 2566003"/>
                    <a:gd name="connsiteX15" fmla="*/ 4050541 w 4428135"/>
                    <a:gd name="connsiteY15" fmla="*/ 2252816 h 2566003"/>
                    <a:gd name="connsiteX16" fmla="*/ 3652873 w 4428135"/>
                    <a:gd name="connsiteY16" fmla="*/ 1902772 h 2566003"/>
                    <a:gd name="connsiteX17" fmla="*/ 3112329 w 4428135"/>
                    <a:gd name="connsiteY17" fmla="*/ 1898010 h 2566003"/>
                    <a:gd name="connsiteX18" fmla="*/ 2959929 w 4428135"/>
                    <a:gd name="connsiteY18" fmla="*/ 2252816 h 2566003"/>
                    <a:gd name="connsiteX19" fmla="*/ 2683704 w 4428135"/>
                    <a:gd name="connsiteY19" fmla="*/ 1955160 h 2566003"/>
                    <a:gd name="connsiteX20" fmla="*/ 2819435 w 4428135"/>
                    <a:gd name="connsiteY20" fmla="*/ 1862291 h 2566003"/>
                    <a:gd name="connsiteX21" fmla="*/ 3057560 w 4428135"/>
                    <a:gd name="connsiteY21" fmla="*/ 1797997 h 2566003"/>
                    <a:gd name="connsiteX22" fmla="*/ 2957548 w 4428135"/>
                    <a:gd name="connsiteY22" fmla="*/ 1433666 h 2566003"/>
                    <a:gd name="connsiteX23" fmla="*/ 2628935 w 4428135"/>
                    <a:gd name="connsiteY23" fmla="*/ 1393185 h 2566003"/>
                    <a:gd name="connsiteX24" fmla="*/ 2274129 w 4428135"/>
                    <a:gd name="connsiteY24" fmla="*/ 1245547 h 2566003"/>
                    <a:gd name="connsiteX25" fmla="*/ 1519273 w 4428135"/>
                    <a:gd name="connsiteY25" fmla="*/ 1150297 h 2566003"/>
                    <a:gd name="connsiteX26" fmla="*/ 1014448 w 4428135"/>
                    <a:gd name="connsiteY26" fmla="*/ 1405091 h 2566003"/>
                    <a:gd name="connsiteX27" fmla="*/ 923960 w 4428135"/>
                    <a:gd name="connsiteY27" fmla="*/ 1814666 h 2566003"/>
                    <a:gd name="connsiteX28" fmla="*/ 1393066 w 4428135"/>
                    <a:gd name="connsiteY28" fmla="*/ 1857528 h 2566003"/>
                    <a:gd name="connsiteX29" fmla="*/ 1733585 w 4428135"/>
                    <a:gd name="connsiteY29" fmla="*/ 1914678 h 2566003"/>
                    <a:gd name="connsiteX30" fmla="*/ 1607379 w 4428135"/>
                    <a:gd name="connsiteY30" fmla="*/ 2329016 h 2566003"/>
                    <a:gd name="connsiteX31" fmla="*/ 1045404 w 4428135"/>
                    <a:gd name="connsiteY31" fmla="*/ 2552853 h 2566003"/>
                    <a:gd name="connsiteX32" fmla="*/ 347698 w 4428135"/>
                    <a:gd name="connsiteY32" fmla="*/ 2474272 h 2566003"/>
                    <a:gd name="connsiteX33" fmla="*/ 88141 w 4428135"/>
                    <a:gd name="connsiteY33" fmla="*/ 1938491 h 2566003"/>
                    <a:gd name="connsiteX34" fmla="*/ 35 w 4428135"/>
                    <a:gd name="connsiteY34" fmla="*/ 1528916 h 2566003"/>
                    <a:gd name="connsiteX35" fmla="*/ 78616 w 4428135"/>
                    <a:gd name="connsiteY35" fmla="*/ 1195541 h 2566003"/>
                    <a:gd name="connsiteX36" fmla="*/ 166723 w 4428135"/>
                    <a:gd name="connsiteY36" fmla="*/ 964560 h 2566003"/>
                    <a:gd name="connsiteX37" fmla="*/ 316741 w 4428135"/>
                    <a:gd name="connsiteY37" fmla="*/ 745485 h 2566003"/>
                    <a:gd name="connsiteX38" fmla="*/ 531054 w 4428135"/>
                    <a:gd name="connsiteY38" fmla="*/ 562128 h 2566003"/>
                    <a:gd name="connsiteX0" fmla="*/ 531054 w 4428135"/>
                    <a:gd name="connsiteY0" fmla="*/ 567628 h 2571503"/>
                    <a:gd name="connsiteX1" fmla="*/ 988254 w 4428135"/>
                    <a:gd name="connsiteY1" fmla="*/ 291403 h 2571503"/>
                    <a:gd name="connsiteX2" fmla="*/ 1354966 w 4428135"/>
                    <a:gd name="connsiteY2" fmla="*/ 169960 h 2571503"/>
                    <a:gd name="connsiteX3" fmla="*/ 2026479 w 4428135"/>
                    <a:gd name="connsiteY3" fmla="*/ 29466 h 2571503"/>
                    <a:gd name="connsiteX4" fmla="*/ 2402716 w 4428135"/>
                    <a:gd name="connsiteY4" fmla="*/ 24703 h 2571503"/>
                    <a:gd name="connsiteX5" fmla="*/ 2624173 w 4428135"/>
                    <a:gd name="connsiteY5" fmla="*/ 41372 h 2571503"/>
                    <a:gd name="connsiteX6" fmla="*/ 2859916 w 4428135"/>
                    <a:gd name="connsiteY6" fmla="*/ 93760 h 2571503"/>
                    <a:gd name="connsiteX7" fmla="*/ 3083754 w 4428135"/>
                    <a:gd name="connsiteY7" fmla="*/ 162816 h 2571503"/>
                    <a:gd name="connsiteX8" fmla="*/ 3269491 w 4428135"/>
                    <a:gd name="connsiteY8" fmla="*/ 269972 h 2571503"/>
                    <a:gd name="connsiteX9" fmla="*/ 3593341 w 4428135"/>
                    <a:gd name="connsiteY9" fmla="*/ 489047 h 2571503"/>
                    <a:gd name="connsiteX10" fmla="*/ 3950529 w 4428135"/>
                    <a:gd name="connsiteY10" fmla="*/ 810516 h 2571503"/>
                    <a:gd name="connsiteX11" fmla="*/ 4279141 w 4428135"/>
                    <a:gd name="connsiteY11" fmla="*/ 1298672 h 2571503"/>
                    <a:gd name="connsiteX12" fmla="*/ 4360104 w 4428135"/>
                    <a:gd name="connsiteY12" fmla="*/ 1510603 h 2571503"/>
                    <a:gd name="connsiteX13" fmla="*/ 4405348 w 4428135"/>
                    <a:gd name="connsiteY13" fmla="*/ 1679672 h 2571503"/>
                    <a:gd name="connsiteX14" fmla="*/ 4398204 w 4428135"/>
                    <a:gd name="connsiteY14" fmla="*/ 1896366 h 2571503"/>
                    <a:gd name="connsiteX15" fmla="*/ 4050541 w 4428135"/>
                    <a:gd name="connsiteY15" fmla="*/ 2258316 h 2571503"/>
                    <a:gd name="connsiteX16" fmla="*/ 3652873 w 4428135"/>
                    <a:gd name="connsiteY16" fmla="*/ 1908272 h 2571503"/>
                    <a:gd name="connsiteX17" fmla="*/ 3112329 w 4428135"/>
                    <a:gd name="connsiteY17" fmla="*/ 1903510 h 2571503"/>
                    <a:gd name="connsiteX18" fmla="*/ 2959929 w 4428135"/>
                    <a:gd name="connsiteY18" fmla="*/ 2258316 h 2571503"/>
                    <a:gd name="connsiteX19" fmla="*/ 2683704 w 4428135"/>
                    <a:gd name="connsiteY19" fmla="*/ 1960660 h 2571503"/>
                    <a:gd name="connsiteX20" fmla="*/ 2819435 w 4428135"/>
                    <a:gd name="connsiteY20" fmla="*/ 1867791 h 2571503"/>
                    <a:gd name="connsiteX21" fmla="*/ 3057560 w 4428135"/>
                    <a:gd name="connsiteY21" fmla="*/ 1803497 h 2571503"/>
                    <a:gd name="connsiteX22" fmla="*/ 2957548 w 4428135"/>
                    <a:gd name="connsiteY22" fmla="*/ 1439166 h 2571503"/>
                    <a:gd name="connsiteX23" fmla="*/ 2628935 w 4428135"/>
                    <a:gd name="connsiteY23" fmla="*/ 1398685 h 2571503"/>
                    <a:gd name="connsiteX24" fmla="*/ 2274129 w 4428135"/>
                    <a:gd name="connsiteY24" fmla="*/ 1251047 h 2571503"/>
                    <a:gd name="connsiteX25" fmla="*/ 1519273 w 4428135"/>
                    <a:gd name="connsiteY25" fmla="*/ 1155797 h 2571503"/>
                    <a:gd name="connsiteX26" fmla="*/ 1014448 w 4428135"/>
                    <a:gd name="connsiteY26" fmla="*/ 1410591 h 2571503"/>
                    <a:gd name="connsiteX27" fmla="*/ 923960 w 4428135"/>
                    <a:gd name="connsiteY27" fmla="*/ 1820166 h 2571503"/>
                    <a:gd name="connsiteX28" fmla="*/ 1393066 w 4428135"/>
                    <a:gd name="connsiteY28" fmla="*/ 1863028 h 2571503"/>
                    <a:gd name="connsiteX29" fmla="*/ 1733585 w 4428135"/>
                    <a:gd name="connsiteY29" fmla="*/ 1920178 h 2571503"/>
                    <a:gd name="connsiteX30" fmla="*/ 1607379 w 4428135"/>
                    <a:gd name="connsiteY30" fmla="*/ 2334516 h 2571503"/>
                    <a:gd name="connsiteX31" fmla="*/ 1045404 w 4428135"/>
                    <a:gd name="connsiteY31" fmla="*/ 2558353 h 2571503"/>
                    <a:gd name="connsiteX32" fmla="*/ 347698 w 4428135"/>
                    <a:gd name="connsiteY32" fmla="*/ 2479772 h 2571503"/>
                    <a:gd name="connsiteX33" fmla="*/ 88141 w 4428135"/>
                    <a:gd name="connsiteY33" fmla="*/ 1943991 h 2571503"/>
                    <a:gd name="connsiteX34" fmla="*/ 35 w 4428135"/>
                    <a:gd name="connsiteY34" fmla="*/ 1534416 h 2571503"/>
                    <a:gd name="connsiteX35" fmla="*/ 78616 w 4428135"/>
                    <a:gd name="connsiteY35" fmla="*/ 1201041 h 2571503"/>
                    <a:gd name="connsiteX36" fmla="*/ 166723 w 4428135"/>
                    <a:gd name="connsiteY36" fmla="*/ 970060 h 2571503"/>
                    <a:gd name="connsiteX37" fmla="*/ 316741 w 4428135"/>
                    <a:gd name="connsiteY37" fmla="*/ 750985 h 2571503"/>
                    <a:gd name="connsiteX38" fmla="*/ 531054 w 4428135"/>
                    <a:gd name="connsiteY38" fmla="*/ 567628 h 2571503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81397 w 4428135"/>
                    <a:gd name="connsiteY8" fmla="*/ 286077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1012360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95985"/>
                    <a:gd name="connsiteX1" fmla="*/ 988320 w 4435550"/>
                    <a:gd name="connsiteY1" fmla="*/ 309890 h 2595985"/>
                    <a:gd name="connsiteX2" fmla="*/ 1355032 w 4435550"/>
                    <a:gd name="connsiteY2" fmla="*/ 188447 h 2595985"/>
                    <a:gd name="connsiteX3" fmla="*/ 2026545 w 4435550"/>
                    <a:gd name="connsiteY3" fmla="*/ 47953 h 2595985"/>
                    <a:gd name="connsiteX4" fmla="*/ 2402782 w 4435550"/>
                    <a:gd name="connsiteY4" fmla="*/ 43190 h 2595985"/>
                    <a:gd name="connsiteX5" fmla="*/ 2624239 w 4435550"/>
                    <a:gd name="connsiteY5" fmla="*/ 59859 h 2595985"/>
                    <a:gd name="connsiteX6" fmla="*/ 2859982 w 4435550"/>
                    <a:gd name="connsiteY6" fmla="*/ 112247 h 2595985"/>
                    <a:gd name="connsiteX7" fmla="*/ 3083820 w 4435550"/>
                    <a:gd name="connsiteY7" fmla="*/ 181303 h 2595985"/>
                    <a:gd name="connsiteX8" fmla="*/ 3271938 w 4435550"/>
                    <a:gd name="connsiteY8" fmla="*/ 297983 h 2595985"/>
                    <a:gd name="connsiteX9" fmla="*/ 3593407 w 4435550"/>
                    <a:gd name="connsiteY9" fmla="*/ 507534 h 2595985"/>
                    <a:gd name="connsiteX10" fmla="*/ 3950595 w 4435550"/>
                    <a:gd name="connsiteY10" fmla="*/ 829003 h 2595985"/>
                    <a:gd name="connsiteX11" fmla="*/ 4279207 w 4435550"/>
                    <a:gd name="connsiteY11" fmla="*/ 1317159 h 2595985"/>
                    <a:gd name="connsiteX12" fmla="*/ 4360170 w 4435550"/>
                    <a:gd name="connsiteY12" fmla="*/ 1529090 h 2595985"/>
                    <a:gd name="connsiteX13" fmla="*/ 4405414 w 4435550"/>
                    <a:gd name="connsiteY13" fmla="*/ 1698159 h 2595985"/>
                    <a:gd name="connsiteX14" fmla="*/ 4398270 w 4435550"/>
                    <a:gd name="connsiteY14" fmla="*/ 1914853 h 2595985"/>
                    <a:gd name="connsiteX15" fmla="*/ 4050607 w 4435550"/>
                    <a:gd name="connsiteY15" fmla="*/ 2276803 h 2595985"/>
                    <a:gd name="connsiteX16" fmla="*/ 3652939 w 4435550"/>
                    <a:gd name="connsiteY16" fmla="*/ 1926759 h 2595985"/>
                    <a:gd name="connsiteX17" fmla="*/ 3112395 w 4435550"/>
                    <a:gd name="connsiteY17" fmla="*/ 1921997 h 2595985"/>
                    <a:gd name="connsiteX18" fmla="*/ 2959995 w 4435550"/>
                    <a:gd name="connsiteY18" fmla="*/ 2276803 h 2595985"/>
                    <a:gd name="connsiteX19" fmla="*/ 2683770 w 4435550"/>
                    <a:gd name="connsiteY19" fmla="*/ 1979147 h 2595985"/>
                    <a:gd name="connsiteX20" fmla="*/ 2819501 w 4435550"/>
                    <a:gd name="connsiteY20" fmla="*/ 1886278 h 2595985"/>
                    <a:gd name="connsiteX21" fmla="*/ 3057626 w 4435550"/>
                    <a:gd name="connsiteY21" fmla="*/ 1821984 h 2595985"/>
                    <a:gd name="connsiteX22" fmla="*/ 2957614 w 4435550"/>
                    <a:gd name="connsiteY22" fmla="*/ 1457653 h 2595985"/>
                    <a:gd name="connsiteX23" fmla="*/ 2629001 w 4435550"/>
                    <a:gd name="connsiteY23" fmla="*/ 1417172 h 2595985"/>
                    <a:gd name="connsiteX24" fmla="*/ 2274195 w 4435550"/>
                    <a:gd name="connsiteY24" fmla="*/ 1269534 h 2595985"/>
                    <a:gd name="connsiteX25" fmla="*/ 1519339 w 4435550"/>
                    <a:gd name="connsiteY25" fmla="*/ 1174284 h 2595985"/>
                    <a:gd name="connsiteX26" fmla="*/ 1014514 w 4435550"/>
                    <a:gd name="connsiteY26" fmla="*/ 1429078 h 2595985"/>
                    <a:gd name="connsiteX27" fmla="*/ 924026 w 4435550"/>
                    <a:gd name="connsiteY27" fmla="*/ 1838653 h 2595985"/>
                    <a:gd name="connsiteX28" fmla="*/ 1393132 w 4435550"/>
                    <a:gd name="connsiteY28" fmla="*/ 1881515 h 2595985"/>
                    <a:gd name="connsiteX29" fmla="*/ 1733651 w 4435550"/>
                    <a:gd name="connsiteY29" fmla="*/ 1938665 h 2595985"/>
                    <a:gd name="connsiteX30" fmla="*/ 1607445 w 4435550"/>
                    <a:gd name="connsiteY30" fmla="*/ 2353003 h 2595985"/>
                    <a:gd name="connsiteX31" fmla="*/ 1045470 w 4435550"/>
                    <a:gd name="connsiteY31" fmla="*/ 2576840 h 2595985"/>
                    <a:gd name="connsiteX32" fmla="*/ 347764 w 4435550"/>
                    <a:gd name="connsiteY32" fmla="*/ 2498259 h 2595985"/>
                    <a:gd name="connsiteX33" fmla="*/ 88207 w 4435550"/>
                    <a:gd name="connsiteY33" fmla="*/ 1962478 h 2595985"/>
                    <a:gd name="connsiteX34" fmla="*/ 101 w 4435550"/>
                    <a:gd name="connsiteY34" fmla="*/ 1552903 h 2595985"/>
                    <a:gd name="connsiteX35" fmla="*/ 78682 w 4435550"/>
                    <a:gd name="connsiteY35" fmla="*/ 1219528 h 2595985"/>
                    <a:gd name="connsiteX36" fmla="*/ 166789 w 4435550"/>
                    <a:gd name="connsiteY36" fmla="*/ 1012360 h 2595985"/>
                    <a:gd name="connsiteX37" fmla="*/ 316807 w 4435550"/>
                    <a:gd name="connsiteY37" fmla="*/ 769472 h 2595985"/>
                    <a:gd name="connsiteX38" fmla="*/ 531120 w 4435550"/>
                    <a:gd name="connsiteY38" fmla="*/ 586115 h 2595985"/>
                    <a:gd name="connsiteX0" fmla="*/ 531120 w 4435550"/>
                    <a:gd name="connsiteY0" fmla="*/ 586115 h 2595985"/>
                    <a:gd name="connsiteX1" fmla="*/ 988320 w 4435550"/>
                    <a:gd name="connsiteY1" fmla="*/ 309890 h 2595985"/>
                    <a:gd name="connsiteX2" fmla="*/ 1355032 w 4435550"/>
                    <a:gd name="connsiteY2" fmla="*/ 188447 h 2595985"/>
                    <a:gd name="connsiteX3" fmla="*/ 2026545 w 4435550"/>
                    <a:gd name="connsiteY3" fmla="*/ 47953 h 2595985"/>
                    <a:gd name="connsiteX4" fmla="*/ 2402782 w 4435550"/>
                    <a:gd name="connsiteY4" fmla="*/ 43190 h 2595985"/>
                    <a:gd name="connsiteX5" fmla="*/ 2624239 w 4435550"/>
                    <a:gd name="connsiteY5" fmla="*/ 59859 h 2595985"/>
                    <a:gd name="connsiteX6" fmla="*/ 2859982 w 4435550"/>
                    <a:gd name="connsiteY6" fmla="*/ 112247 h 2595985"/>
                    <a:gd name="connsiteX7" fmla="*/ 3083820 w 4435550"/>
                    <a:gd name="connsiteY7" fmla="*/ 181303 h 2595985"/>
                    <a:gd name="connsiteX8" fmla="*/ 3271938 w 4435550"/>
                    <a:gd name="connsiteY8" fmla="*/ 297983 h 2595985"/>
                    <a:gd name="connsiteX9" fmla="*/ 3593407 w 4435550"/>
                    <a:gd name="connsiteY9" fmla="*/ 507534 h 2595985"/>
                    <a:gd name="connsiteX10" fmla="*/ 3950595 w 4435550"/>
                    <a:gd name="connsiteY10" fmla="*/ 829003 h 2595985"/>
                    <a:gd name="connsiteX11" fmla="*/ 4279207 w 4435550"/>
                    <a:gd name="connsiteY11" fmla="*/ 1317159 h 2595985"/>
                    <a:gd name="connsiteX12" fmla="*/ 4360170 w 4435550"/>
                    <a:gd name="connsiteY12" fmla="*/ 1529090 h 2595985"/>
                    <a:gd name="connsiteX13" fmla="*/ 4405414 w 4435550"/>
                    <a:gd name="connsiteY13" fmla="*/ 1698159 h 2595985"/>
                    <a:gd name="connsiteX14" fmla="*/ 4398270 w 4435550"/>
                    <a:gd name="connsiteY14" fmla="*/ 1914853 h 2595985"/>
                    <a:gd name="connsiteX15" fmla="*/ 4050607 w 4435550"/>
                    <a:gd name="connsiteY15" fmla="*/ 2276803 h 2595985"/>
                    <a:gd name="connsiteX16" fmla="*/ 3652939 w 4435550"/>
                    <a:gd name="connsiteY16" fmla="*/ 1926759 h 2595985"/>
                    <a:gd name="connsiteX17" fmla="*/ 3112395 w 4435550"/>
                    <a:gd name="connsiteY17" fmla="*/ 1921997 h 2595985"/>
                    <a:gd name="connsiteX18" fmla="*/ 2959995 w 4435550"/>
                    <a:gd name="connsiteY18" fmla="*/ 2276803 h 2595985"/>
                    <a:gd name="connsiteX19" fmla="*/ 2683770 w 4435550"/>
                    <a:gd name="connsiteY19" fmla="*/ 1979147 h 2595985"/>
                    <a:gd name="connsiteX20" fmla="*/ 2819501 w 4435550"/>
                    <a:gd name="connsiteY20" fmla="*/ 1886278 h 2595985"/>
                    <a:gd name="connsiteX21" fmla="*/ 3057626 w 4435550"/>
                    <a:gd name="connsiteY21" fmla="*/ 1821984 h 2595985"/>
                    <a:gd name="connsiteX22" fmla="*/ 2957614 w 4435550"/>
                    <a:gd name="connsiteY22" fmla="*/ 1457653 h 2595985"/>
                    <a:gd name="connsiteX23" fmla="*/ 2629001 w 4435550"/>
                    <a:gd name="connsiteY23" fmla="*/ 1417172 h 2595985"/>
                    <a:gd name="connsiteX24" fmla="*/ 2274195 w 4435550"/>
                    <a:gd name="connsiteY24" fmla="*/ 1269534 h 2595985"/>
                    <a:gd name="connsiteX25" fmla="*/ 1519339 w 4435550"/>
                    <a:gd name="connsiteY25" fmla="*/ 1174284 h 2595985"/>
                    <a:gd name="connsiteX26" fmla="*/ 1014514 w 4435550"/>
                    <a:gd name="connsiteY26" fmla="*/ 1429078 h 2595985"/>
                    <a:gd name="connsiteX27" fmla="*/ 924026 w 4435550"/>
                    <a:gd name="connsiteY27" fmla="*/ 1838653 h 2595985"/>
                    <a:gd name="connsiteX28" fmla="*/ 1393132 w 4435550"/>
                    <a:gd name="connsiteY28" fmla="*/ 1881515 h 2595985"/>
                    <a:gd name="connsiteX29" fmla="*/ 1733651 w 4435550"/>
                    <a:gd name="connsiteY29" fmla="*/ 1938665 h 2595985"/>
                    <a:gd name="connsiteX30" fmla="*/ 1607445 w 4435550"/>
                    <a:gd name="connsiteY30" fmla="*/ 2353003 h 2595985"/>
                    <a:gd name="connsiteX31" fmla="*/ 1045470 w 4435550"/>
                    <a:gd name="connsiteY31" fmla="*/ 2576840 h 2595985"/>
                    <a:gd name="connsiteX32" fmla="*/ 347764 w 4435550"/>
                    <a:gd name="connsiteY32" fmla="*/ 2498259 h 2595985"/>
                    <a:gd name="connsiteX33" fmla="*/ 88207 w 4435550"/>
                    <a:gd name="connsiteY33" fmla="*/ 1962478 h 2595985"/>
                    <a:gd name="connsiteX34" fmla="*/ 101 w 4435550"/>
                    <a:gd name="connsiteY34" fmla="*/ 1552903 h 2595985"/>
                    <a:gd name="connsiteX35" fmla="*/ 78682 w 4435550"/>
                    <a:gd name="connsiteY35" fmla="*/ 1219528 h 2595985"/>
                    <a:gd name="connsiteX36" fmla="*/ 166789 w 4435550"/>
                    <a:gd name="connsiteY36" fmla="*/ 1012360 h 2595985"/>
                    <a:gd name="connsiteX37" fmla="*/ 316807 w 4435550"/>
                    <a:gd name="connsiteY37" fmla="*/ 769472 h 2595985"/>
                    <a:gd name="connsiteX38" fmla="*/ 531120 w 4435550"/>
                    <a:gd name="connsiteY38" fmla="*/ 586115 h 2595985"/>
                    <a:gd name="connsiteX0" fmla="*/ 531120 w 4435550"/>
                    <a:gd name="connsiteY0" fmla="*/ 586115 h 2609496"/>
                    <a:gd name="connsiteX1" fmla="*/ 988320 w 4435550"/>
                    <a:gd name="connsiteY1" fmla="*/ 309890 h 2609496"/>
                    <a:gd name="connsiteX2" fmla="*/ 1355032 w 4435550"/>
                    <a:gd name="connsiteY2" fmla="*/ 188447 h 2609496"/>
                    <a:gd name="connsiteX3" fmla="*/ 2026545 w 4435550"/>
                    <a:gd name="connsiteY3" fmla="*/ 47953 h 2609496"/>
                    <a:gd name="connsiteX4" fmla="*/ 2402782 w 4435550"/>
                    <a:gd name="connsiteY4" fmla="*/ 43190 h 2609496"/>
                    <a:gd name="connsiteX5" fmla="*/ 2624239 w 4435550"/>
                    <a:gd name="connsiteY5" fmla="*/ 59859 h 2609496"/>
                    <a:gd name="connsiteX6" fmla="*/ 2859982 w 4435550"/>
                    <a:gd name="connsiteY6" fmla="*/ 112247 h 2609496"/>
                    <a:gd name="connsiteX7" fmla="*/ 3083820 w 4435550"/>
                    <a:gd name="connsiteY7" fmla="*/ 181303 h 2609496"/>
                    <a:gd name="connsiteX8" fmla="*/ 3271938 w 4435550"/>
                    <a:gd name="connsiteY8" fmla="*/ 297983 h 2609496"/>
                    <a:gd name="connsiteX9" fmla="*/ 3593407 w 4435550"/>
                    <a:gd name="connsiteY9" fmla="*/ 507534 h 2609496"/>
                    <a:gd name="connsiteX10" fmla="*/ 3950595 w 4435550"/>
                    <a:gd name="connsiteY10" fmla="*/ 829003 h 2609496"/>
                    <a:gd name="connsiteX11" fmla="*/ 4279207 w 4435550"/>
                    <a:gd name="connsiteY11" fmla="*/ 1317159 h 2609496"/>
                    <a:gd name="connsiteX12" fmla="*/ 4360170 w 4435550"/>
                    <a:gd name="connsiteY12" fmla="*/ 1529090 h 2609496"/>
                    <a:gd name="connsiteX13" fmla="*/ 4405414 w 4435550"/>
                    <a:gd name="connsiteY13" fmla="*/ 1698159 h 2609496"/>
                    <a:gd name="connsiteX14" fmla="*/ 4398270 w 4435550"/>
                    <a:gd name="connsiteY14" fmla="*/ 1914853 h 2609496"/>
                    <a:gd name="connsiteX15" fmla="*/ 4050607 w 4435550"/>
                    <a:gd name="connsiteY15" fmla="*/ 2276803 h 2609496"/>
                    <a:gd name="connsiteX16" fmla="*/ 3652939 w 4435550"/>
                    <a:gd name="connsiteY16" fmla="*/ 1926759 h 2609496"/>
                    <a:gd name="connsiteX17" fmla="*/ 3112395 w 4435550"/>
                    <a:gd name="connsiteY17" fmla="*/ 1921997 h 2609496"/>
                    <a:gd name="connsiteX18" fmla="*/ 2959995 w 4435550"/>
                    <a:gd name="connsiteY18" fmla="*/ 2276803 h 2609496"/>
                    <a:gd name="connsiteX19" fmla="*/ 2683770 w 4435550"/>
                    <a:gd name="connsiteY19" fmla="*/ 1979147 h 2609496"/>
                    <a:gd name="connsiteX20" fmla="*/ 2819501 w 4435550"/>
                    <a:gd name="connsiteY20" fmla="*/ 1886278 h 2609496"/>
                    <a:gd name="connsiteX21" fmla="*/ 3057626 w 4435550"/>
                    <a:gd name="connsiteY21" fmla="*/ 1821984 h 2609496"/>
                    <a:gd name="connsiteX22" fmla="*/ 2957614 w 4435550"/>
                    <a:gd name="connsiteY22" fmla="*/ 1457653 h 2609496"/>
                    <a:gd name="connsiteX23" fmla="*/ 2629001 w 4435550"/>
                    <a:gd name="connsiteY23" fmla="*/ 1417172 h 2609496"/>
                    <a:gd name="connsiteX24" fmla="*/ 2274195 w 4435550"/>
                    <a:gd name="connsiteY24" fmla="*/ 1269534 h 2609496"/>
                    <a:gd name="connsiteX25" fmla="*/ 1519339 w 4435550"/>
                    <a:gd name="connsiteY25" fmla="*/ 1174284 h 2609496"/>
                    <a:gd name="connsiteX26" fmla="*/ 1014514 w 4435550"/>
                    <a:gd name="connsiteY26" fmla="*/ 1429078 h 2609496"/>
                    <a:gd name="connsiteX27" fmla="*/ 924026 w 4435550"/>
                    <a:gd name="connsiteY27" fmla="*/ 1838653 h 2609496"/>
                    <a:gd name="connsiteX28" fmla="*/ 1393132 w 4435550"/>
                    <a:gd name="connsiteY28" fmla="*/ 1881515 h 2609496"/>
                    <a:gd name="connsiteX29" fmla="*/ 1733651 w 4435550"/>
                    <a:gd name="connsiteY29" fmla="*/ 1938665 h 2609496"/>
                    <a:gd name="connsiteX30" fmla="*/ 1607445 w 4435550"/>
                    <a:gd name="connsiteY30" fmla="*/ 2353003 h 2609496"/>
                    <a:gd name="connsiteX31" fmla="*/ 1045470 w 4435550"/>
                    <a:gd name="connsiteY31" fmla="*/ 2576840 h 2609496"/>
                    <a:gd name="connsiteX32" fmla="*/ 347764 w 4435550"/>
                    <a:gd name="connsiteY32" fmla="*/ 2498259 h 2609496"/>
                    <a:gd name="connsiteX33" fmla="*/ 88207 w 4435550"/>
                    <a:gd name="connsiteY33" fmla="*/ 1962478 h 2609496"/>
                    <a:gd name="connsiteX34" fmla="*/ 101 w 4435550"/>
                    <a:gd name="connsiteY34" fmla="*/ 1552903 h 2609496"/>
                    <a:gd name="connsiteX35" fmla="*/ 78682 w 4435550"/>
                    <a:gd name="connsiteY35" fmla="*/ 1219528 h 2609496"/>
                    <a:gd name="connsiteX36" fmla="*/ 166789 w 4435550"/>
                    <a:gd name="connsiteY36" fmla="*/ 1012360 h 2609496"/>
                    <a:gd name="connsiteX37" fmla="*/ 316807 w 4435550"/>
                    <a:gd name="connsiteY37" fmla="*/ 769472 h 2609496"/>
                    <a:gd name="connsiteX38" fmla="*/ 531120 w 4435550"/>
                    <a:gd name="connsiteY38" fmla="*/ 586115 h 2609496"/>
                    <a:gd name="connsiteX0" fmla="*/ 531120 w 4435550"/>
                    <a:gd name="connsiteY0" fmla="*/ 586115 h 2607059"/>
                    <a:gd name="connsiteX1" fmla="*/ 988320 w 4435550"/>
                    <a:gd name="connsiteY1" fmla="*/ 309890 h 2607059"/>
                    <a:gd name="connsiteX2" fmla="*/ 1355032 w 4435550"/>
                    <a:gd name="connsiteY2" fmla="*/ 188447 h 2607059"/>
                    <a:gd name="connsiteX3" fmla="*/ 2026545 w 4435550"/>
                    <a:gd name="connsiteY3" fmla="*/ 47953 h 2607059"/>
                    <a:gd name="connsiteX4" fmla="*/ 2402782 w 4435550"/>
                    <a:gd name="connsiteY4" fmla="*/ 43190 h 2607059"/>
                    <a:gd name="connsiteX5" fmla="*/ 2624239 w 4435550"/>
                    <a:gd name="connsiteY5" fmla="*/ 59859 h 2607059"/>
                    <a:gd name="connsiteX6" fmla="*/ 2859982 w 4435550"/>
                    <a:gd name="connsiteY6" fmla="*/ 112247 h 2607059"/>
                    <a:gd name="connsiteX7" fmla="*/ 3083820 w 4435550"/>
                    <a:gd name="connsiteY7" fmla="*/ 181303 h 2607059"/>
                    <a:gd name="connsiteX8" fmla="*/ 3271938 w 4435550"/>
                    <a:gd name="connsiteY8" fmla="*/ 297983 h 2607059"/>
                    <a:gd name="connsiteX9" fmla="*/ 3593407 w 4435550"/>
                    <a:gd name="connsiteY9" fmla="*/ 507534 h 2607059"/>
                    <a:gd name="connsiteX10" fmla="*/ 3950595 w 4435550"/>
                    <a:gd name="connsiteY10" fmla="*/ 829003 h 2607059"/>
                    <a:gd name="connsiteX11" fmla="*/ 4279207 w 4435550"/>
                    <a:gd name="connsiteY11" fmla="*/ 1317159 h 2607059"/>
                    <a:gd name="connsiteX12" fmla="*/ 4360170 w 4435550"/>
                    <a:gd name="connsiteY12" fmla="*/ 1529090 h 2607059"/>
                    <a:gd name="connsiteX13" fmla="*/ 4405414 w 4435550"/>
                    <a:gd name="connsiteY13" fmla="*/ 1698159 h 2607059"/>
                    <a:gd name="connsiteX14" fmla="*/ 4398270 w 4435550"/>
                    <a:gd name="connsiteY14" fmla="*/ 1914853 h 2607059"/>
                    <a:gd name="connsiteX15" fmla="*/ 4050607 w 4435550"/>
                    <a:gd name="connsiteY15" fmla="*/ 2276803 h 2607059"/>
                    <a:gd name="connsiteX16" fmla="*/ 3652939 w 4435550"/>
                    <a:gd name="connsiteY16" fmla="*/ 1926759 h 2607059"/>
                    <a:gd name="connsiteX17" fmla="*/ 3112395 w 4435550"/>
                    <a:gd name="connsiteY17" fmla="*/ 1921997 h 2607059"/>
                    <a:gd name="connsiteX18" fmla="*/ 2959995 w 4435550"/>
                    <a:gd name="connsiteY18" fmla="*/ 2276803 h 2607059"/>
                    <a:gd name="connsiteX19" fmla="*/ 2683770 w 4435550"/>
                    <a:gd name="connsiteY19" fmla="*/ 1979147 h 2607059"/>
                    <a:gd name="connsiteX20" fmla="*/ 2819501 w 4435550"/>
                    <a:gd name="connsiteY20" fmla="*/ 1886278 h 2607059"/>
                    <a:gd name="connsiteX21" fmla="*/ 3057626 w 4435550"/>
                    <a:gd name="connsiteY21" fmla="*/ 1821984 h 2607059"/>
                    <a:gd name="connsiteX22" fmla="*/ 2957614 w 4435550"/>
                    <a:gd name="connsiteY22" fmla="*/ 1457653 h 2607059"/>
                    <a:gd name="connsiteX23" fmla="*/ 2629001 w 4435550"/>
                    <a:gd name="connsiteY23" fmla="*/ 1417172 h 2607059"/>
                    <a:gd name="connsiteX24" fmla="*/ 2274195 w 4435550"/>
                    <a:gd name="connsiteY24" fmla="*/ 1269534 h 2607059"/>
                    <a:gd name="connsiteX25" fmla="*/ 1519339 w 4435550"/>
                    <a:gd name="connsiteY25" fmla="*/ 1174284 h 2607059"/>
                    <a:gd name="connsiteX26" fmla="*/ 1014514 w 4435550"/>
                    <a:gd name="connsiteY26" fmla="*/ 1429078 h 2607059"/>
                    <a:gd name="connsiteX27" fmla="*/ 924026 w 4435550"/>
                    <a:gd name="connsiteY27" fmla="*/ 1838653 h 2607059"/>
                    <a:gd name="connsiteX28" fmla="*/ 1393132 w 4435550"/>
                    <a:gd name="connsiteY28" fmla="*/ 1881515 h 2607059"/>
                    <a:gd name="connsiteX29" fmla="*/ 1733651 w 4435550"/>
                    <a:gd name="connsiteY29" fmla="*/ 1938665 h 2607059"/>
                    <a:gd name="connsiteX30" fmla="*/ 1607445 w 4435550"/>
                    <a:gd name="connsiteY30" fmla="*/ 2353003 h 2607059"/>
                    <a:gd name="connsiteX31" fmla="*/ 1045470 w 4435550"/>
                    <a:gd name="connsiteY31" fmla="*/ 2576840 h 2607059"/>
                    <a:gd name="connsiteX32" fmla="*/ 347764 w 4435550"/>
                    <a:gd name="connsiteY32" fmla="*/ 2498259 h 2607059"/>
                    <a:gd name="connsiteX33" fmla="*/ 88207 w 4435550"/>
                    <a:gd name="connsiteY33" fmla="*/ 1962478 h 2607059"/>
                    <a:gd name="connsiteX34" fmla="*/ 101 w 4435550"/>
                    <a:gd name="connsiteY34" fmla="*/ 1552903 h 2607059"/>
                    <a:gd name="connsiteX35" fmla="*/ 78682 w 4435550"/>
                    <a:gd name="connsiteY35" fmla="*/ 1219528 h 2607059"/>
                    <a:gd name="connsiteX36" fmla="*/ 166789 w 4435550"/>
                    <a:gd name="connsiteY36" fmla="*/ 1012360 h 2607059"/>
                    <a:gd name="connsiteX37" fmla="*/ 316807 w 4435550"/>
                    <a:gd name="connsiteY37" fmla="*/ 769472 h 2607059"/>
                    <a:gd name="connsiteX38" fmla="*/ 531120 w 4435550"/>
                    <a:gd name="connsiteY38" fmla="*/ 586115 h 2607059"/>
                    <a:gd name="connsiteX0" fmla="*/ 531120 w 4435550"/>
                    <a:gd name="connsiteY0" fmla="*/ 586115 h 2598351"/>
                    <a:gd name="connsiteX1" fmla="*/ 988320 w 4435550"/>
                    <a:gd name="connsiteY1" fmla="*/ 309890 h 2598351"/>
                    <a:gd name="connsiteX2" fmla="*/ 1355032 w 4435550"/>
                    <a:gd name="connsiteY2" fmla="*/ 188447 h 2598351"/>
                    <a:gd name="connsiteX3" fmla="*/ 2026545 w 4435550"/>
                    <a:gd name="connsiteY3" fmla="*/ 47953 h 2598351"/>
                    <a:gd name="connsiteX4" fmla="*/ 2402782 w 4435550"/>
                    <a:gd name="connsiteY4" fmla="*/ 43190 h 2598351"/>
                    <a:gd name="connsiteX5" fmla="*/ 2624239 w 4435550"/>
                    <a:gd name="connsiteY5" fmla="*/ 59859 h 2598351"/>
                    <a:gd name="connsiteX6" fmla="*/ 2859982 w 4435550"/>
                    <a:gd name="connsiteY6" fmla="*/ 112247 h 2598351"/>
                    <a:gd name="connsiteX7" fmla="*/ 3083820 w 4435550"/>
                    <a:gd name="connsiteY7" fmla="*/ 181303 h 2598351"/>
                    <a:gd name="connsiteX8" fmla="*/ 3271938 w 4435550"/>
                    <a:gd name="connsiteY8" fmla="*/ 297983 h 2598351"/>
                    <a:gd name="connsiteX9" fmla="*/ 3593407 w 4435550"/>
                    <a:gd name="connsiteY9" fmla="*/ 507534 h 2598351"/>
                    <a:gd name="connsiteX10" fmla="*/ 3950595 w 4435550"/>
                    <a:gd name="connsiteY10" fmla="*/ 829003 h 2598351"/>
                    <a:gd name="connsiteX11" fmla="*/ 4279207 w 4435550"/>
                    <a:gd name="connsiteY11" fmla="*/ 1317159 h 2598351"/>
                    <a:gd name="connsiteX12" fmla="*/ 4360170 w 4435550"/>
                    <a:gd name="connsiteY12" fmla="*/ 1529090 h 2598351"/>
                    <a:gd name="connsiteX13" fmla="*/ 4405414 w 4435550"/>
                    <a:gd name="connsiteY13" fmla="*/ 1698159 h 2598351"/>
                    <a:gd name="connsiteX14" fmla="*/ 4398270 w 4435550"/>
                    <a:gd name="connsiteY14" fmla="*/ 1914853 h 2598351"/>
                    <a:gd name="connsiteX15" fmla="*/ 4050607 w 4435550"/>
                    <a:gd name="connsiteY15" fmla="*/ 2276803 h 2598351"/>
                    <a:gd name="connsiteX16" fmla="*/ 3652939 w 4435550"/>
                    <a:gd name="connsiteY16" fmla="*/ 1926759 h 2598351"/>
                    <a:gd name="connsiteX17" fmla="*/ 3112395 w 4435550"/>
                    <a:gd name="connsiteY17" fmla="*/ 1921997 h 2598351"/>
                    <a:gd name="connsiteX18" fmla="*/ 2959995 w 4435550"/>
                    <a:gd name="connsiteY18" fmla="*/ 2276803 h 2598351"/>
                    <a:gd name="connsiteX19" fmla="*/ 2683770 w 4435550"/>
                    <a:gd name="connsiteY19" fmla="*/ 1979147 h 2598351"/>
                    <a:gd name="connsiteX20" fmla="*/ 2819501 w 4435550"/>
                    <a:gd name="connsiteY20" fmla="*/ 1886278 h 2598351"/>
                    <a:gd name="connsiteX21" fmla="*/ 3057626 w 4435550"/>
                    <a:gd name="connsiteY21" fmla="*/ 1821984 h 2598351"/>
                    <a:gd name="connsiteX22" fmla="*/ 2957614 w 4435550"/>
                    <a:gd name="connsiteY22" fmla="*/ 1457653 h 2598351"/>
                    <a:gd name="connsiteX23" fmla="*/ 2629001 w 4435550"/>
                    <a:gd name="connsiteY23" fmla="*/ 1417172 h 2598351"/>
                    <a:gd name="connsiteX24" fmla="*/ 2274195 w 4435550"/>
                    <a:gd name="connsiteY24" fmla="*/ 1269534 h 2598351"/>
                    <a:gd name="connsiteX25" fmla="*/ 1519339 w 4435550"/>
                    <a:gd name="connsiteY25" fmla="*/ 1174284 h 2598351"/>
                    <a:gd name="connsiteX26" fmla="*/ 1014514 w 4435550"/>
                    <a:gd name="connsiteY26" fmla="*/ 1429078 h 2598351"/>
                    <a:gd name="connsiteX27" fmla="*/ 924026 w 4435550"/>
                    <a:gd name="connsiteY27" fmla="*/ 1838653 h 2598351"/>
                    <a:gd name="connsiteX28" fmla="*/ 1393132 w 4435550"/>
                    <a:gd name="connsiteY28" fmla="*/ 1881515 h 2598351"/>
                    <a:gd name="connsiteX29" fmla="*/ 1733651 w 4435550"/>
                    <a:gd name="connsiteY29" fmla="*/ 1938665 h 2598351"/>
                    <a:gd name="connsiteX30" fmla="*/ 1607445 w 4435550"/>
                    <a:gd name="connsiteY30" fmla="*/ 2353003 h 2598351"/>
                    <a:gd name="connsiteX31" fmla="*/ 1045470 w 4435550"/>
                    <a:gd name="connsiteY31" fmla="*/ 2576840 h 2598351"/>
                    <a:gd name="connsiteX32" fmla="*/ 388245 w 4435550"/>
                    <a:gd name="connsiteY32" fmla="*/ 2510165 h 2598351"/>
                    <a:gd name="connsiteX33" fmla="*/ 88207 w 4435550"/>
                    <a:gd name="connsiteY33" fmla="*/ 1962478 h 2598351"/>
                    <a:gd name="connsiteX34" fmla="*/ 101 w 4435550"/>
                    <a:gd name="connsiteY34" fmla="*/ 1552903 h 2598351"/>
                    <a:gd name="connsiteX35" fmla="*/ 78682 w 4435550"/>
                    <a:gd name="connsiteY35" fmla="*/ 1219528 h 2598351"/>
                    <a:gd name="connsiteX36" fmla="*/ 166789 w 4435550"/>
                    <a:gd name="connsiteY36" fmla="*/ 1012360 h 2598351"/>
                    <a:gd name="connsiteX37" fmla="*/ 316807 w 4435550"/>
                    <a:gd name="connsiteY37" fmla="*/ 769472 h 2598351"/>
                    <a:gd name="connsiteX38" fmla="*/ 531120 w 4435550"/>
                    <a:gd name="connsiteY38" fmla="*/ 586115 h 2598351"/>
                    <a:gd name="connsiteX0" fmla="*/ 531120 w 4435550"/>
                    <a:gd name="connsiteY0" fmla="*/ 586115 h 2611684"/>
                    <a:gd name="connsiteX1" fmla="*/ 988320 w 4435550"/>
                    <a:gd name="connsiteY1" fmla="*/ 309890 h 2611684"/>
                    <a:gd name="connsiteX2" fmla="*/ 1355032 w 4435550"/>
                    <a:gd name="connsiteY2" fmla="*/ 188447 h 2611684"/>
                    <a:gd name="connsiteX3" fmla="*/ 2026545 w 4435550"/>
                    <a:gd name="connsiteY3" fmla="*/ 47953 h 2611684"/>
                    <a:gd name="connsiteX4" fmla="*/ 2402782 w 4435550"/>
                    <a:gd name="connsiteY4" fmla="*/ 43190 h 2611684"/>
                    <a:gd name="connsiteX5" fmla="*/ 2624239 w 4435550"/>
                    <a:gd name="connsiteY5" fmla="*/ 59859 h 2611684"/>
                    <a:gd name="connsiteX6" fmla="*/ 2859982 w 4435550"/>
                    <a:gd name="connsiteY6" fmla="*/ 112247 h 2611684"/>
                    <a:gd name="connsiteX7" fmla="*/ 3083820 w 4435550"/>
                    <a:gd name="connsiteY7" fmla="*/ 181303 h 2611684"/>
                    <a:gd name="connsiteX8" fmla="*/ 3271938 w 4435550"/>
                    <a:gd name="connsiteY8" fmla="*/ 297983 h 2611684"/>
                    <a:gd name="connsiteX9" fmla="*/ 3593407 w 4435550"/>
                    <a:gd name="connsiteY9" fmla="*/ 507534 h 2611684"/>
                    <a:gd name="connsiteX10" fmla="*/ 3950595 w 4435550"/>
                    <a:gd name="connsiteY10" fmla="*/ 829003 h 2611684"/>
                    <a:gd name="connsiteX11" fmla="*/ 4279207 w 4435550"/>
                    <a:gd name="connsiteY11" fmla="*/ 1317159 h 2611684"/>
                    <a:gd name="connsiteX12" fmla="*/ 4360170 w 4435550"/>
                    <a:gd name="connsiteY12" fmla="*/ 1529090 h 2611684"/>
                    <a:gd name="connsiteX13" fmla="*/ 4405414 w 4435550"/>
                    <a:gd name="connsiteY13" fmla="*/ 1698159 h 2611684"/>
                    <a:gd name="connsiteX14" fmla="*/ 4398270 w 4435550"/>
                    <a:gd name="connsiteY14" fmla="*/ 1914853 h 2611684"/>
                    <a:gd name="connsiteX15" fmla="*/ 4050607 w 4435550"/>
                    <a:gd name="connsiteY15" fmla="*/ 2276803 h 2611684"/>
                    <a:gd name="connsiteX16" fmla="*/ 3652939 w 4435550"/>
                    <a:gd name="connsiteY16" fmla="*/ 1926759 h 2611684"/>
                    <a:gd name="connsiteX17" fmla="*/ 3112395 w 4435550"/>
                    <a:gd name="connsiteY17" fmla="*/ 1921997 h 2611684"/>
                    <a:gd name="connsiteX18" fmla="*/ 2959995 w 4435550"/>
                    <a:gd name="connsiteY18" fmla="*/ 2276803 h 2611684"/>
                    <a:gd name="connsiteX19" fmla="*/ 2683770 w 4435550"/>
                    <a:gd name="connsiteY19" fmla="*/ 1979147 h 2611684"/>
                    <a:gd name="connsiteX20" fmla="*/ 2819501 w 4435550"/>
                    <a:gd name="connsiteY20" fmla="*/ 1886278 h 2611684"/>
                    <a:gd name="connsiteX21" fmla="*/ 3057626 w 4435550"/>
                    <a:gd name="connsiteY21" fmla="*/ 1821984 h 2611684"/>
                    <a:gd name="connsiteX22" fmla="*/ 2957614 w 4435550"/>
                    <a:gd name="connsiteY22" fmla="*/ 1457653 h 2611684"/>
                    <a:gd name="connsiteX23" fmla="*/ 2629001 w 4435550"/>
                    <a:gd name="connsiteY23" fmla="*/ 1417172 h 2611684"/>
                    <a:gd name="connsiteX24" fmla="*/ 2274195 w 4435550"/>
                    <a:gd name="connsiteY24" fmla="*/ 1269534 h 2611684"/>
                    <a:gd name="connsiteX25" fmla="*/ 1519339 w 4435550"/>
                    <a:gd name="connsiteY25" fmla="*/ 1174284 h 2611684"/>
                    <a:gd name="connsiteX26" fmla="*/ 1014514 w 4435550"/>
                    <a:gd name="connsiteY26" fmla="*/ 1429078 h 2611684"/>
                    <a:gd name="connsiteX27" fmla="*/ 924026 w 4435550"/>
                    <a:gd name="connsiteY27" fmla="*/ 1838653 h 2611684"/>
                    <a:gd name="connsiteX28" fmla="*/ 1393132 w 4435550"/>
                    <a:gd name="connsiteY28" fmla="*/ 1881515 h 2611684"/>
                    <a:gd name="connsiteX29" fmla="*/ 1733651 w 4435550"/>
                    <a:gd name="connsiteY29" fmla="*/ 1938665 h 2611684"/>
                    <a:gd name="connsiteX30" fmla="*/ 1607445 w 4435550"/>
                    <a:gd name="connsiteY30" fmla="*/ 2353003 h 2611684"/>
                    <a:gd name="connsiteX31" fmla="*/ 1045470 w 4435550"/>
                    <a:gd name="connsiteY31" fmla="*/ 2576840 h 2611684"/>
                    <a:gd name="connsiteX32" fmla="*/ 388245 w 4435550"/>
                    <a:gd name="connsiteY32" fmla="*/ 2510165 h 2611684"/>
                    <a:gd name="connsiteX33" fmla="*/ 88207 w 4435550"/>
                    <a:gd name="connsiteY33" fmla="*/ 1962478 h 2611684"/>
                    <a:gd name="connsiteX34" fmla="*/ 101 w 4435550"/>
                    <a:gd name="connsiteY34" fmla="*/ 1552903 h 2611684"/>
                    <a:gd name="connsiteX35" fmla="*/ 78682 w 4435550"/>
                    <a:gd name="connsiteY35" fmla="*/ 1219528 h 2611684"/>
                    <a:gd name="connsiteX36" fmla="*/ 166789 w 4435550"/>
                    <a:gd name="connsiteY36" fmla="*/ 1012360 h 2611684"/>
                    <a:gd name="connsiteX37" fmla="*/ 316807 w 4435550"/>
                    <a:gd name="connsiteY37" fmla="*/ 769472 h 2611684"/>
                    <a:gd name="connsiteX38" fmla="*/ 531120 w 4435550"/>
                    <a:gd name="connsiteY38" fmla="*/ 586115 h 2611684"/>
                    <a:gd name="connsiteX0" fmla="*/ 531120 w 4435550"/>
                    <a:gd name="connsiteY0" fmla="*/ 586115 h 2607549"/>
                    <a:gd name="connsiteX1" fmla="*/ 988320 w 4435550"/>
                    <a:gd name="connsiteY1" fmla="*/ 309890 h 2607549"/>
                    <a:gd name="connsiteX2" fmla="*/ 1355032 w 4435550"/>
                    <a:gd name="connsiteY2" fmla="*/ 188447 h 2607549"/>
                    <a:gd name="connsiteX3" fmla="*/ 2026545 w 4435550"/>
                    <a:gd name="connsiteY3" fmla="*/ 47953 h 2607549"/>
                    <a:gd name="connsiteX4" fmla="*/ 2402782 w 4435550"/>
                    <a:gd name="connsiteY4" fmla="*/ 43190 h 2607549"/>
                    <a:gd name="connsiteX5" fmla="*/ 2624239 w 4435550"/>
                    <a:gd name="connsiteY5" fmla="*/ 59859 h 2607549"/>
                    <a:gd name="connsiteX6" fmla="*/ 2859982 w 4435550"/>
                    <a:gd name="connsiteY6" fmla="*/ 112247 h 2607549"/>
                    <a:gd name="connsiteX7" fmla="*/ 3083820 w 4435550"/>
                    <a:gd name="connsiteY7" fmla="*/ 181303 h 2607549"/>
                    <a:gd name="connsiteX8" fmla="*/ 3271938 w 4435550"/>
                    <a:gd name="connsiteY8" fmla="*/ 297983 h 2607549"/>
                    <a:gd name="connsiteX9" fmla="*/ 3593407 w 4435550"/>
                    <a:gd name="connsiteY9" fmla="*/ 507534 h 2607549"/>
                    <a:gd name="connsiteX10" fmla="*/ 3950595 w 4435550"/>
                    <a:gd name="connsiteY10" fmla="*/ 829003 h 2607549"/>
                    <a:gd name="connsiteX11" fmla="*/ 4279207 w 4435550"/>
                    <a:gd name="connsiteY11" fmla="*/ 1317159 h 2607549"/>
                    <a:gd name="connsiteX12" fmla="*/ 4360170 w 4435550"/>
                    <a:gd name="connsiteY12" fmla="*/ 1529090 h 2607549"/>
                    <a:gd name="connsiteX13" fmla="*/ 4405414 w 4435550"/>
                    <a:gd name="connsiteY13" fmla="*/ 1698159 h 2607549"/>
                    <a:gd name="connsiteX14" fmla="*/ 4398270 w 4435550"/>
                    <a:gd name="connsiteY14" fmla="*/ 1914853 h 2607549"/>
                    <a:gd name="connsiteX15" fmla="*/ 4050607 w 4435550"/>
                    <a:gd name="connsiteY15" fmla="*/ 2276803 h 2607549"/>
                    <a:gd name="connsiteX16" fmla="*/ 3652939 w 4435550"/>
                    <a:gd name="connsiteY16" fmla="*/ 1926759 h 2607549"/>
                    <a:gd name="connsiteX17" fmla="*/ 3112395 w 4435550"/>
                    <a:gd name="connsiteY17" fmla="*/ 1921997 h 2607549"/>
                    <a:gd name="connsiteX18" fmla="*/ 2959995 w 4435550"/>
                    <a:gd name="connsiteY18" fmla="*/ 2276803 h 2607549"/>
                    <a:gd name="connsiteX19" fmla="*/ 2683770 w 4435550"/>
                    <a:gd name="connsiteY19" fmla="*/ 1979147 h 2607549"/>
                    <a:gd name="connsiteX20" fmla="*/ 2819501 w 4435550"/>
                    <a:gd name="connsiteY20" fmla="*/ 1886278 h 2607549"/>
                    <a:gd name="connsiteX21" fmla="*/ 3057626 w 4435550"/>
                    <a:gd name="connsiteY21" fmla="*/ 1821984 h 2607549"/>
                    <a:gd name="connsiteX22" fmla="*/ 2957614 w 4435550"/>
                    <a:gd name="connsiteY22" fmla="*/ 1457653 h 2607549"/>
                    <a:gd name="connsiteX23" fmla="*/ 2629001 w 4435550"/>
                    <a:gd name="connsiteY23" fmla="*/ 1417172 h 2607549"/>
                    <a:gd name="connsiteX24" fmla="*/ 2274195 w 4435550"/>
                    <a:gd name="connsiteY24" fmla="*/ 1269534 h 2607549"/>
                    <a:gd name="connsiteX25" fmla="*/ 1519339 w 4435550"/>
                    <a:gd name="connsiteY25" fmla="*/ 1174284 h 2607549"/>
                    <a:gd name="connsiteX26" fmla="*/ 1014514 w 4435550"/>
                    <a:gd name="connsiteY26" fmla="*/ 1429078 h 2607549"/>
                    <a:gd name="connsiteX27" fmla="*/ 924026 w 4435550"/>
                    <a:gd name="connsiteY27" fmla="*/ 1838653 h 2607549"/>
                    <a:gd name="connsiteX28" fmla="*/ 1393132 w 4435550"/>
                    <a:gd name="connsiteY28" fmla="*/ 1881515 h 2607549"/>
                    <a:gd name="connsiteX29" fmla="*/ 1733651 w 4435550"/>
                    <a:gd name="connsiteY29" fmla="*/ 1938665 h 2607549"/>
                    <a:gd name="connsiteX30" fmla="*/ 1607445 w 4435550"/>
                    <a:gd name="connsiteY30" fmla="*/ 2353003 h 2607549"/>
                    <a:gd name="connsiteX31" fmla="*/ 1045470 w 4435550"/>
                    <a:gd name="connsiteY31" fmla="*/ 2576840 h 2607549"/>
                    <a:gd name="connsiteX32" fmla="*/ 388245 w 4435550"/>
                    <a:gd name="connsiteY32" fmla="*/ 2510165 h 2607549"/>
                    <a:gd name="connsiteX33" fmla="*/ 88207 w 4435550"/>
                    <a:gd name="connsiteY33" fmla="*/ 1962478 h 2607549"/>
                    <a:gd name="connsiteX34" fmla="*/ 101 w 4435550"/>
                    <a:gd name="connsiteY34" fmla="*/ 1552903 h 2607549"/>
                    <a:gd name="connsiteX35" fmla="*/ 78682 w 4435550"/>
                    <a:gd name="connsiteY35" fmla="*/ 1219528 h 2607549"/>
                    <a:gd name="connsiteX36" fmla="*/ 166789 w 4435550"/>
                    <a:gd name="connsiteY36" fmla="*/ 1012360 h 2607549"/>
                    <a:gd name="connsiteX37" fmla="*/ 316807 w 4435550"/>
                    <a:gd name="connsiteY37" fmla="*/ 769472 h 2607549"/>
                    <a:gd name="connsiteX38" fmla="*/ 531120 w 4435550"/>
                    <a:gd name="connsiteY38" fmla="*/ 586115 h 2607549"/>
                    <a:gd name="connsiteX0" fmla="*/ 531120 w 4435550"/>
                    <a:gd name="connsiteY0" fmla="*/ 586115 h 2602417"/>
                    <a:gd name="connsiteX1" fmla="*/ 988320 w 4435550"/>
                    <a:gd name="connsiteY1" fmla="*/ 309890 h 2602417"/>
                    <a:gd name="connsiteX2" fmla="*/ 1355032 w 4435550"/>
                    <a:gd name="connsiteY2" fmla="*/ 188447 h 2602417"/>
                    <a:gd name="connsiteX3" fmla="*/ 2026545 w 4435550"/>
                    <a:gd name="connsiteY3" fmla="*/ 47953 h 2602417"/>
                    <a:gd name="connsiteX4" fmla="*/ 2402782 w 4435550"/>
                    <a:gd name="connsiteY4" fmla="*/ 43190 h 2602417"/>
                    <a:gd name="connsiteX5" fmla="*/ 2624239 w 4435550"/>
                    <a:gd name="connsiteY5" fmla="*/ 59859 h 2602417"/>
                    <a:gd name="connsiteX6" fmla="*/ 2859982 w 4435550"/>
                    <a:gd name="connsiteY6" fmla="*/ 112247 h 2602417"/>
                    <a:gd name="connsiteX7" fmla="*/ 3083820 w 4435550"/>
                    <a:gd name="connsiteY7" fmla="*/ 181303 h 2602417"/>
                    <a:gd name="connsiteX8" fmla="*/ 3271938 w 4435550"/>
                    <a:gd name="connsiteY8" fmla="*/ 297983 h 2602417"/>
                    <a:gd name="connsiteX9" fmla="*/ 3593407 w 4435550"/>
                    <a:gd name="connsiteY9" fmla="*/ 507534 h 2602417"/>
                    <a:gd name="connsiteX10" fmla="*/ 3950595 w 4435550"/>
                    <a:gd name="connsiteY10" fmla="*/ 829003 h 2602417"/>
                    <a:gd name="connsiteX11" fmla="*/ 4279207 w 4435550"/>
                    <a:gd name="connsiteY11" fmla="*/ 1317159 h 2602417"/>
                    <a:gd name="connsiteX12" fmla="*/ 4360170 w 4435550"/>
                    <a:gd name="connsiteY12" fmla="*/ 1529090 h 2602417"/>
                    <a:gd name="connsiteX13" fmla="*/ 4405414 w 4435550"/>
                    <a:gd name="connsiteY13" fmla="*/ 1698159 h 2602417"/>
                    <a:gd name="connsiteX14" fmla="*/ 4398270 w 4435550"/>
                    <a:gd name="connsiteY14" fmla="*/ 1914853 h 2602417"/>
                    <a:gd name="connsiteX15" fmla="*/ 4050607 w 4435550"/>
                    <a:gd name="connsiteY15" fmla="*/ 2276803 h 2602417"/>
                    <a:gd name="connsiteX16" fmla="*/ 3652939 w 4435550"/>
                    <a:gd name="connsiteY16" fmla="*/ 1926759 h 2602417"/>
                    <a:gd name="connsiteX17" fmla="*/ 3112395 w 4435550"/>
                    <a:gd name="connsiteY17" fmla="*/ 1921997 h 2602417"/>
                    <a:gd name="connsiteX18" fmla="*/ 2959995 w 4435550"/>
                    <a:gd name="connsiteY18" fmla="*/ 2276803 h 2602417"/>
                    <a:gd name="connsiteX19" fmla="*/ 2683770 w 4435550"/>
                    <a:gd name="connsiteY19" fmla="*/ 1979147 h 2602417"/>
                    <a:gd name="connsiteX20" fmla="*/ 2819501 w 4435550"/>
                    <a:gd name="connsiteY20" fmla="*/ 1886278 h 2602417"/>
                    <a:gd name="connsiteX21" fmla="*/ 3057626 w 4435550"/>
                    <a:gd name="connsiteY21" fmla="*/ 1821984 h 2602417"/>
                    <a:gd name="connsiteX22" fmla="*/ 2957614 w 4435550"/>
                    <a:gd name="connsiteY22" fmla="*/ 1457653 h 2602417"/>
                    <a:gd name="connsiteX23" fmla="*/ 2629001 w 4435550"/>
                    <a:gd name="connsiteY23" fmla="*/ 1417172 h 2602417"/>
                    <a:gd name="connsiteX24" fmla="*/ 2274195 w 4435550"/>
                    <a:gd name="connsiteY24" fmla="*/ 1269534 h 2602417"/>
                    <a:gd name="connsiteX25" fmla="*/ 1519339 w 4435550"/>
                    <a:gd name="connsiteY25" fmla="*/ 1174284 h 2602417"/>
                    <a:gd name="connsiteX26" fmla="*/ 1014514 w 4435550"/>
                    <a:gd name="connsiteY26" fmla="*/ 1429078 h 2602417"/>
                    <a:gd name="connsiteX27" fmla="*/ 924026 w 4435550"/>
                    <a:gd name="connsiteY27" fmla="*/ 1838653 h 2602417"/>
                    <a:gd name="connsiteX28" fmla="*/ 1393132 w 4435550"/>
                    <a:gd name="connsiteY28" fmla="*/ 1881515 h 2602417"/>
                    <a:gd name="connsiteX29" fmla="*/ 1733651 w 4435550"/>
                    <a:gd name="connsiteY29" fmla="*/ 1938665 h 2602417"/>
                    <a:gd name="connsiteX30" fmla="*/ 1607445 w 4435550"/>
                    <a:gd name="connsiteY30" fmla="*/ 2353003 h 2602417"/>
                    <a:gd name="connsiteX31" fmla="*/ 1045470 w 4435550"/>
                    <a:gd name="connsiteY31" fmla="*/ 2576840 h 2602417"/>
                    <a:gd name="connsiteX32" fmla="*/ 388245 w 4435550"/>
                    <a:gd name="connsiteY32" fmla="*/ 2510165 h 2602417"/>
                    <a:gd name="connsiteX33" fmla="*/ 88207 w 4435550"/>
                    <a:gd name="connsiteY33" fmla="*/ 1962478 h 2602417"/>
                    <a:gd name="connsiteX34" fmla="*/ 101 w 4435550"/>
                    <a:gd name="connsiteY34" fmla="*/ 1552903 h 2602417"/>
                    <a:gd name="connsiteX35" fmla="*/ 78682 w 4435550"/>
                    <a:gd name="connsiteY35" fmla="*/ 1219528 h 2602417"/>
                    <a:gd name="connsiteX36" fmla="*/ 166789 w 4435550"/>
                    <a:gd name="connsiteY36" fmla="*/ 1012360 h 2602417"/>
                    <a:gd name="connsiteX37" fmla="*/ 316807 w 4435550"/>
                    <a:gd name="connsiteY37" fmla="*/ 769472 h 2602417"/>
                    <a:gd name="connsiteX38" fmla="*/ 531120 w 4435550"/>
                    <a:gd name="connsiteY38" fmla="*/ 586115 h 2602417"/>
                    <a:gd name="connsiteX0" fmla="*/ 531120 w 4435550"/>
                    <a:gd name="connsiteY0" fmla="*/ 586115 h 2597829"/>
                    <a:gd name="connsiteX1" fmla="*/ 988320 w 4435550"/>
                    <a:gd name="connsiteY1" fmla="*/ 309890 h 2597829"/>
                    <a:gd name="connsiteX2" fmla="*/ 1355032 w 4435550"/>
                    <a:gd name="connsiteY2" fmla="*/ 188447 h 2597829"/>
                    <a:gd name="connsiteX3" fmla="*/ 2026545 w 4435550"/>
                    <a:gd name="connsiteY3" fmla="*/ 47953 h 2597829"/>
                    <a:gd name="connsiteX4" fmla="*/ 2402782 w 4435550"/>
                    <a:gd name="connsiteY4" fmla="*/ 43190 h 2597829"/>
                    <a:gd name="connsiteX5" fmla="*/ 2624239 w 4435550"/>
                    <a:gd name="connsiteY5" fmla="*/ 59859 h 2597829"/>
                    <a:gd name="connsiteX6" fmla="*/ 2859982 w 4435550"/>
                    <a:gd name="connsiteY6" fmla="*/ 112247 h 2597829"/>
                    <a:gd name="connsiteX7" fmla="*/ 3083820 w 4435550"/>
                    <a:gd name="connsiteY7" fmla="*/ 181303 h 2597829"/>
                    <a:gd name="connsiteX8" fmla="*/ 3271938 w 4435550"/>
                    <a:gd name="connsiteY8" fmla="*/ 297983 h 2597829"/>
                    <a:gd name="connsiteX9" fmla="*/ 3593407 w 4435550"/>
                    <a:gd name="connsiteY9" fmla="*/ 507534 h 2597829"/>
                    <a:gd name="connsiteX10" fmla="*/ 3950595 w 4435550"/>
                    <a:gd name="connsiteY10" fmla="*/ 829003 h 2597829"/>
                    <a:gd name="connsiteX11" fmla="*/ 4279207 w 4435550"/>
                    <a:gd name="connsiteY11" fmla="*/ 1317159 h 2597829"/>
                    <a:gd name="connsiteX12" fmla="*/ 4360170 w 4435550"/>
                    <a:gd name="connsiteY12" fmla="*/ 1529090 h 2597829"/>
                    <a:gd name="connsiteX13" fmla="*/ 4405414 w 4435550"/>
                    <a:gd name="connsiteY13" fmla="*/ 1698159 h 2597829"/>
                    <a:gd name="connsiteX14" fmla="*/ 4398270 w 4435550"/>
                    <a:gd name="connsiteY14" fmla="*/ 1914853 h 2597829"/>
                    <a:gd name="connsiteX15" fmla="*/ 4050607 w 4435550"/>
                    <a:gd name="connsiteY15" fmla="*/ 2276803 h 2597829"/>
                    <a:gd name="connsiteX16" fmla="*/ 3652939 w 4435550"/>
                    <a:gd name="connsiteY16" fmla="*/ 1926759 h 2597829"/>
                    <a:gd name="connsiteX17" fmla="*/ 3112395 w 4435550"/>
                    <a:gd name="connsiteY17" fmla="*/ 1921997 h 2597829"/>
                    <a:gd name="connsiteX18" fmla="*/ 2959995 w 4435550"/>
                    <a:gd name="connsiteY18" fmla="*/ 2276803 h 2597829"/>
                    <a:gd name="connsiteX19" fmla="*/ 2683770 w 4435550"/>
                    <a:gd name="connsiteY19" fmla="*/ 1979147 h 2597829"/>
                    <a:gd name="connsiteX20" fmla="*/ 2819501 w 4435550"/>
                    <a:gd name="connsiteY20" fmla="*/ 1886278 h 2597829"/>
                    <a:gd name="connsiteX21" fmla="*/ 3057626 w 4435550"/>
                    <a:gd name="connsiteY21" fmla="*/ 1821984 h 2597829"/>
                    <a:gd name="connsiteX22" fmla="*/ 2957614 w 4435550"/>
                    <a:gd name="connsiteY22" fmla="*/ 1457653 h 2597829"/>
                    <a:gd name="connsiteX23" fmla="*/ 2629001 w 4435550"/>
                    <a:gd name="connsiteY23" fmla="*/ 1417172 h 2597829"/>
                    <a:gd name="connsiteX24" fmla="*/ 2274195 w 4435550"/>
                    <a:gd name="connsiteY24" fmla="*/ 1269534 h 2597829"/>
                    <a:gd name="connsiteX25" fmla="*/ 1519339 w 4435550"/>
                    <a:gd name="connsiteY25" fmla="*/ 1174284 h 2597829"/>
                    <a:gd name="connsiteX26" fmla="*/ 1014514 w 4435550"/>
                    <a:gd name="connsiteY26" fmla="*/ 1429078 h 2597829"/>
                    <a:gd name="connsiteX27" fmla="*/ 924026 w 4435550"/>
                    <a:gd name="connsiteY27" fmla="*/ 1838653 h 2597829"/>
                    <a:gd name="connsiteX28" fmla="*/ 1393132 w 4435550"/>
                    <a:gd name="connsiteY28" fmla="*/ 1881515 h 2597829"/>
                    <a:gd name="connsiteX29" fmla="*/ 1733651 w 4435550"/>
                    <a:gd name="connsiteY29" fmla="*/ 1938665 h 2597829"/>
                    <a:gd name="connsiteX30" fmla="*/ 1607445 w 4435550"/>
                    <a:gd name="connsiteY30" fmla="*/ 2353003 h 2597829"/>
                    <a:gd name="connsiteX31" fmla="*/ 1045470 w 4435550"/>
                    <a:gd name="connsiteY31" fmla="*/ 2576840 h 2597829"/>
                    <a:gd name="connsiteX32" fmla="*/ 388245 w 4435550"/>
                    <a:gd name="connsiteY32" fmla="*/ 2510165 h 2597829"/>
                    <a:gd name="connsiteX33" fmla="*/ 88207 w 4435550"/>
                    <a:gd name="connsiteY33" fmla="*/ 1962478 h 2597829"/>
                    <a:gd name="connsiteX34" fmla="*/ 101 w 4435550"/>
                    <a:gd name="connsiteY34" fmla="*/ 1552903 h 2597829"/>
                    <a:gd name="connsiteX35" fmla="*/ 78682 w 4435550"/>
                    <a:gd name="connsiteY35" fmla="*/ 1219528 h 2597829"/>
                    <a:gd name="connsiteX36" fmla="*/ 166789 w 4435550"/>
                    <a:gd name="connsiteY36" fmla="*/ 1012360 h 2597829"/>
                    <a:gd name="connsiteX37" fmla="*/ 316807 w 4435550"/>
                    <a:gd name="connsiteY37" fmla="*/ 769472 h 2597829"/>
                    <a:gd name="connsiteX38" fmla="*/ 531120 w 4435550"/>
                    <a:gd name="connsiteY38" fmla="*/ 586115 h 2597829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4435550" h="2607308">
                      <a:moveTo>
                        <a:pt x="531120" y="586115"/>
                      </a:moveTo>
                      <a:cubicBezTo>
                        <a:pt x="628752" y="447606"/>
                        <a:pt x="750990" y="314256"/>
                        <a:pt x="988320" y="309890"/>
                      </a:cubicBezTo>
                      <a:cubicBezTo>
                        <a:pt x="1087538" y="205512"/>
                        <a:pt x="1277245" y="96372"/>
                        <a:pt x="1355032" y="188447"/>
                      </a:cubicBezTo>
                      <a:cubicBezTo>
                        <a:pt x="1468539" y="75735"/>
                        <a:pt x="1847157" y="-23088"/>
                        <a:pt x="2026545" y="47953"/>
                      </a:cubicBezTo>
                      <a:cubicBezTo>
                        <a:pt x="2215458" y="-14356"/>
                        <a:pt x="2303166" y="-15944"/>
                        <a:pt x="2402782" y="43190"/>
                      </a:cubicBezTo>
                      <a:cubicBezTo>
                        <a:pt x="2509542" y="11836"/>
                        <a:pt x="2555183" y="31682"/>
                        <a:pt x="2624239" y="59859"/>
                      </a:cubicBezTo>
                      <a:cubicBezTo>
                        <a:pt x="2729014" y="64224"/>
                        <a:pt x="2776241" y="70574"/>
                        <a:pt x="2859982" y="112247"/>
                      </a:cubicBezTo>
                      <a:cubicBezTo>
                        <a:pt x="2979442" y="108676"/>
                        <a:pt x="3029846" y="132884"/>
                        <a:pt x="3083820" y="181303"/>
                      </a:cubicBezTo>
                      <a:cubicBezTo>
                        <a:pt x="3183038" y="210672"/>
                        <a:pt x="3229870" y="203130"/>
                        <a:pt x="3271938" y="297983"/>
                      </a:cubicBezTo>
                      <a:cubicBezTo>
                        <a:pt x="3387825" y="288061"/>
                        <a:pt x="3520382" y="415062"/>
                        <a:pt x="3593407" y="507534"/>
                      </a:cubicBezTo>
                      <a:cubicBezTo>
                        <a:pt x="3728344" y="569050"/>
                        <a:pt x="3862489" y="667873"/>
                        <a:pt x="3950595" y="829003"/>
                      </a:cubicBezTo>
                      <a:cubicBezTo>
                        <a:pt x="4181576" y="923459"/>
                        <a:pt x="4268094" y="1155235"/>
                        <a:pt x="4279207" y="1317159"/>
                      </a:cubicBezTo>
                      <a:cubicBezTo>
                        <a:pt x="4373664" y="1417171"/>
                        <a:pt x="4372474" y="1451302"/>
                        <a:pt x="4360170" y="1529090"/>
                      </a:cubicBezTo>
                      <a:cubicBezTo>
                        <a:pt x="4414542" y="1564015"/>
                        <a:pt x="4441926" y="1652915"/>
                        <a:pt x="4405414" y="1698159"/>
                      </a:cubicBezTo>
                      <a:cubicBezTo>
                        <a:pt x="4435577" y="1752928"/>
                        <a:pt x="4457405" y="1818412"/>
                        <a:pt x="4398270" y="1914853"/>
                      </a:cubicBezTo>
                      <a:cubicBezTo>
                        <a:pt x="4451055" y="2311331"/>
                        <a:pt x="4174292" y="2268379"/>
                        <a:pt x="4050607" y="2276803"/>
                      </a:cubicBezTo>
                      <a:cubicBezTo>
                        <a:pt x="3926922" y="2285227"/>
                        <a:pt x="3807698" y="2048141"/>
                        <a:pt x="3656159" y="1965396"/>
                      </a:cubicBezTo>
                      <a:cubicBezTo>
                        <a:pt x="3504620" y="1882651"/>
                        <a:pt x="3260619" y="1796042"/>
                        <a:pt x="3141372" y="1915558"/>
                      </a:cubicBezTo>
                      <a:cubicBezTo>
                        <a:pt x="3022125" y="2035074"/>
                        <a:pt x="3036262" y="2266205"/>
                        <a:pt x="2959995" y="2276803"/>
                      </a:cubicBezTo>
                      <a:cubicBezTo>
                        <a:pt x="2883728" y="2287401"/>
                        <a:pt x="2761954" y="2039472"/>
                        <a:pt x="2683770" y="1979147"/>
                      </a:cubicBezTo>
                      <a:cubicBezTo>
                        <a:pt x="2605586" y="1918822"/>
                        <a:pt x="2728616" y="1881515"/>
                        <a:pt x="2819501" y="1886278"/>
                      </a:cubicBezTo>
                      <a:cubicBezTo>
                        <a:pt x="2910386" y="1891041"/>
                        <a:pt x="2979838" y="1895406"/>
                        <a:pt x="3057626" y="1821984"/>
                      </a:cubicBezTo>
                      <a:cubicBezTo>
                        <a:pt x="3135414" y="1748562"/>
                        <a:pt x="3160020" y="1596560"/>
                        <a:pt x="2971901" y="1488609"/>
                      </a:cubicBezTo>
                      <a:cubicBezTo>
                        <a:pt x="2783782" y="1380658"/>
                        <a:pt x="2776241" y="1422729"/>
                        <a:pt x="2629001" y="1417172"/>
                      </a:cubicBezTo>
                      <a:cubicBezTo>
                        <a:pt x="2481761" y="1411615"/>
                        <a:pt x="2528195" y="1348115"/>
                        <a:pt x="2274195" y="1269534"/>
                      </a:cubicBezTo>
                      <a:cubicBezTo>
                        <a:pt x="2020195" y="1190953"/>
                        <a:pt x="1738811" y="1135786"/>
                        <a:pt x="1519339" y="1174284"/>
                      </a:cubicBezTo>
                      <a:cubicBezTo>
                        <a:pt x="1299867" y="1212782"/>
                        <a:pt x="1112145" y="1317159"/>
                        <a:pt x="1014514" y="1429078"/>
                      </a:cubicBezTo>
                      <a:cubicBezTo>
                        <a:pt x="916883" y="1540997"/>
                        <a:pt x="841873" y="1689427"/>
                        <a:pt x="933551" y="1845797"/>
                      </a:cubicBezTo>
                      <a:cubicBezTo>
                        <a:pt x="1025229" y="2002167"/>
                        <a:pt x="1259782" y="1925569"/>
                        <a:pt x="1393132" y="1881515"/>
                      </a:cubicBezTo>
                      <a:cubicBezTo>
                        <a:pt x="1526482" y="1837461"/>
                        <a:pt x="1678882" y="1807697"/>
                        <a:pt x="1733651" y="1938665"/>
                      </a:cubicBezTo>
                      <a:cubicBezTo>
                        <a:pt x="1788420" y="2069633"/>
                        <a:pt x="1693567" y="2227591"/>
                        <a:pt x="1607445" y="2353003"/>
                      </a:cubicBezTo>
                      <a:cubicBezTo>
                        <a:pt x="1521323" y="2478415"/>
                        <a:pt x="1201045" y="2519690"/>
                        <a:pt x="1045470" y="2576840"/>
                      </a:cubicBezTo>
                      <a:cubicBezTo>
                        <a:pt x="889895" y="2633990"/>
                        <a:pt x="576364" y="2610178"/>
                        <a:pt x="388245" y="2510165"/>
                      </a:cubicBezTo>
                      <a:cubicBezTo>
                        <a:pt x="200126" y="2410152"/>
                        <a:pt x="41376" y="2096224"/>
                        <a:pt x="88207" y="1962478"/>
                      </a:cubicBezTo>
                      <a:cubicBezTo>
                        <a:pt x="-10218" y="1888262"/>
                        <a:pt x="1688" y="1676728"/>
                        <a:pt x="101" y="1552903"/>
                      </a:cubicBezTo>
                      <a:cubicBezTo>
                        <a:pt x="-1486" y="1429078"/>
                        <a:pt x="15183" y="1304062"/>
                        <a:pt x="78682" y="1219528"/>
                      </a:cubicBezTo>
                      <a:cubicBezTo>
                        <a:pt x="68363" y="1125469"/>
                        <a:pt x="74714" y="1101657"/>
                        <a:pt x="166789" y="1012360"/>
                      </a:cubicBezTo>
                      <a:cubicBezTo>
                        <a:pt x="161233" y="896869"/>
                        <a:pt x="213620" y="797254"/>
                        <a:pt x="316807" y="769472"/>
                      </a:cubicBezTo>
                      <a:cubicBezTo>
                        <a:pt x="346175" y="665491"/>
                        <a:pt x="412058" y="603181"/>
                        <a:pt x="531120" y="5861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4733" name="Group 4732">
                  <a:extLst>
                    <a:ext uri="{FF2B5EF4-FFF2-40B4-BE49-F238E27FC236}">
                      <a16:creationId xmlns:a16="http://schemas.microsoft.com/office/drawing/2014/main" id="{FFD69DBC-855F-E14F-ADCA-E8DB1E8F1783}"/>
                    </a:ext>
                  </a:extLst>
                </p:cNvPr>
                <p:cNvGrpSpPr/>
                <p:nvPr/>
              </p:nvGrpSpPr>
              <p:grpSpPr>
                <a:xfrm>
                  <a:off x="2484472" y="1351199"/>
                  <a:ext cx="4278850" cy="2463064"/>
                  <a:chOff x="2484472" y="1351199"/>
                  <a:chExt cx="4278850" cy="2463064"/>
                </a:xfrm>
              </p:grpSpPr>
              <p:grpSp>
                <p:nvGrpSpPr>
                  <p:cNvPr id="4734" name="Group 4733">
                    <a:extLst>
                      <a:ext uri="{FF2B5EF4-FFF2-40B4-BE49-F238E27FC236}">
                        <a16:creationId xmlns:a16="http://schemas.microsoft.com/office/drawing/2014/main" id="{C0A834E1-18E1-EB45-ACF2-914830E4F8B0}"/>
                      </a:ext>
                    </a:extLst>
                  </p:cNvPr>
                  <p:cNvGrpSpPr/>
                  <p:nvPr/>
                </p:nvGrpSpPr>
                <p:grpSpPr>
                  <a:xfrm>
                    <a:off x="2484472" y="1351199"/>
                    <a:ext cx="2896447" cy="2096871"/>
                    <a:chOff x="2484472" y="1351199"/>
                    <a:chExt cx="2896447" cy="2096871"/>
                  </a:xfrm>
                  <a:solidFill>
                    <a:schemeClr val="bg1">
                      <a:lumMod val="65000"/>
                    </a:schemeClr>
                  </a:solidFill>
                </p:grpSpPr>
                <p:grpSp>
                  <p:nvGrpSpPr>
                    <p:cNvPr id="4741" name="Group 4740">
                      <a:extLst>
                        <a:ext uri="{FF2B5EF4-FFF2-40B4-BE49-F238E27FC236}">
                          <a16:creationId xmlns:a16="http://schemas.microsoft.com/office/drawing/2014/main" id="{13F8905E-242B-344C-B228-941D5A44A32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84472" y="1351199"/>
                      <a:ext cx="2741041" cy="2096871"/>
                      <a:chOff x="2484472" y="1351199"/>
                      <a:chExt cx="2741041" cy="2096871"/>
                    </a:xfrm>
                    <a:grpFill/>
                  </p:grpSpPr>
                  <p:grpSp>
                    <p:nvGrpSpPr>
                      <p:cNvPr id="4743" name="Group 4742">
                        <a:extLst>
                          <a:ext uri="{FF2B5EF4-FFF2-40B4-BE49-F238E27FC236}">
                            <a16:creationId xmlns:a16="http://schemas.microsoft.com/office/drawing/2014/main" id="{554D2DF2-44E9-6B49-B01C-E7BF670E241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484472" y="1351199"/>
                        <a:ext cx="2741041" cy="2096871"/>
                        <a:chOff x="2484472" y="1351199"/>
                        <a:chExt cx="2741041" cy="2096871"/>
                      </a:xfrm>
                      <a:grpFill/>
                    </p:grpSpPr>
                    <p:grpSp>
                      <p:nvGrpSpPr>
                        <p:cNvPr id="4745" name="Group 4744">
                          <a:extLst>
                            <a:ext uri="{FF2B5EF4-FFF2-40B4-BE49-F238E27FC236}">
                              <a16:creationId xmlns:a16="http://schemas.microsoft.com/office/drawing/2014/main" id="{7ACA7C3C-5BC5-AB43-B132-ABC5D404F5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484472" y="1351199"/>
                          <a:ext cx="2526820" cy="2096871"/>
                          <a:chOff x="2484472" y="1351199"/>
                          <a:chExt cx="2526820" cy="2096871"/>
                        </a:xfrm>
                        <a:grpFill/>
                      </p:grpSpPr>
                      <p:sp>
                        <p:nvSpPr>
                          <p:cNvPr id="4747" name="Freeform 4746">
                            <a:extLst>
                              <a:ext uri="{FF2B5EF4-FFF2-40B4-BE49-F238E27FC236}">
                                <a16:creationId xmlns:a16="http://schemas.microsoft.com/office/drawing/2014/main" id="{1CD4B3F0-BBCB-0E47-A684-D363AFCEA5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645623" y="1460401"/>
                            <a:ext cx="214018" cy="276000"/>
                          </a:xfrm>
                          <a:custGeom>
                            <a:avLst/>
                            <a:gdLst>
                              <a:gd name="connsiteX0" fmla="*/ 108486 w 225016"/>
                              <a:gd name="connsiteY0" fmla="*/ 43687 h 232157"/>
                              <a:gd name="connsiteX1" fmla="*/ 2886 w 225016"/>
                              <a:gd name="connsiteY1" fmla="*/ 224887 h 232157"/>
                              <a:gd name="connsiteX2" fmla="*/ 36486 w 225016"/>
                              <a:gd name="connsiteY2" fmla="*/ 186487 h 232157"/>
                              <a:gd name="connsiteX3" fmla="*/ 107286 w 225016"/>
                              <a:gd name="connsiteY3" fmla="*/ 94087 h 232157"/>
                              <a:gd name="connsiteX4" fmla="*/ 223686 w 225016"/>
                              <a:gd name="connsiteY4" fmla="*/ 148087 h 232157"/>
                              <a:gd name="connsiteX5" fmla="*/ 170886 w 225016"/>
                              <a:gd name="connsiteY5" fmla="*/ 62887 h 232157"/>
                              <a:gd name="connsiteX6" fmla="*/ 179286 w 225016"/>
                              <a:gd name="connsiteY6" fmla="*/ 487 h 232157"/>
                              <a:gd name="connsiteX7" fmla="*/ 108486 w 225016"/>
                              <a:gd name="connsiteY7" fmla="*/ 43687 h 232157"/>
                              <a:gd name="connsiteX0" fmla="*/ 102917 w 219447"/>
                              <a:gd name="connsiteY0" fmla="*/ 44029 h 269503"/>
                              <a:gd name="connsiteX1" fmla="*/ 3317 w 219447"/>
                              <a:gd name="connsiteY1" fmla="*/ 264829 h 269503"/>
                              <a:gd name="connsiteX2" fmla="*/ 30917 w 219447"/>
                              <a:gd name="connsiteY2" fmla="*/ 186829 h 269503"/>
                              <a:gd name="connsiteX3" fmla="*/ 101717 w 219447"/>
                              <a:gd name="connsiteY3" fmla="*/ 94429 h 269503"/>
                              <a:gd name="connsiteX4" fmla="*/ 218117 w 219447"/>
                              <a:gd name="connsiteY4" fmla="*/ 148429 h 269503"/>
                              <a:gd name="connsiteX5" fmla="*/ 165317 w 219447"/>
                              <a:gd name="connsiteY5" fmla="*/ 63229 h 269503"/>
                              <a:gd name="connsiteX6" fmla="*/ 173717 w 219447"/>
                              <a:gd name="connsiteY6" fmla="*/ 829 h 269503"/>
                              <a:gd name="connsiteX7" fmla="*/ 102917 w 219447"/>
                              <a:gd name="connsiteY7" fmla="*/ 44029 h 269503"/>
                              <a:gd name="connsiteX0" fmla="*/ 105265 w 221795"/>
                              <a:gd name="connsiteY0" fmla="*/ 44029 h 276923"/>
                              <a:gd name="connsiteX1" fmla="*/ 5665 w 221795"/>
                              <a:gd name="connsiteY1" fmla="*/ 264829 h 276923"/>
                              <a:gd name="connsiteX2" fmla="*/ 33265 w 221795"/>
                              <a:gd name="connsiteY2" fmla="*/ 186829 h 276923"/>
                              <a:gd name="connsiteX3" fmla="*/ 104065 w 221795"/>
                              <a:gd name="connsiteY3" fmla="*/ 94429 h 276923"/>
                              <a:gd name="connsiteX4" fmla="*/ 220465 w 221795"/>
                              <a:gd name="connsiteY4" fmla="*/ 148429 h 276923"/>
                              <a:gd name="connsiteX5" fmla="*/ 167665 w 221795"/>
                              <a:gd name="connsiteY5" fmla="*/ 63229 h 276923"/>
                              <a:gd name="connsiteX6" fmla="*/ 176065 w 221795"/>
                              <a:gd name="connsiteY6" fmla="*/ 829 h 276923"/>
                              <a:gd name="connsiteX7" fmla="*/ 105265 w 221795"/>
                              <a:gd name="connsiteY7" fmla="*/ 44029 h 276923"/>
                              <a:gd name="connsiteX0" fmla="*/ 105265 w 221795"/>
                              <a:gd name="connsiteY0" fmla="*/ 44029 h 276923"/>
                              <a:gd name="connsiteX1" fmla="*/ 5665 w 221795"/>
                              <a:gd name="connsiteY1" fmla="*/ 264829 h 276923"/>
                              <a:gd name="connsiteX2" fmla="*/ 33265 w 221795"/>
                              <a:gd name="connsiteY2" fmla="*/ 186829 h 276923"/>
                              <a:gd name="connsiteX3" fmla="*/ 104065 w 221795"/>
                              <a:gd name="connsiteY3" fmla="*/ 94429 h 276923"/>
                              <a:gd name="connsiteX4" fmla="*/ 220465 w 221795"/>
                              <a:gd name="connsiteY4" fmla="*/ 148429 h 276923"/>
                              <a:gd name="connsiteX5" fmla="*/ 167665 w 221795"/>
                              <a:gd name="connsiteY5" fmla="*/ 63229 h 276923"/>
                              <a:gd name="connsiteX6" fmla="*/ 176065 w 221795"/>
                              <a:gd name="connsiteY6" fmla="*/ 829 h 276923"/>
                              <a:gd name="connsiteX7" fmla="*/ 105265 w 221795"/>
                              <a:gd name="connsiteY7" fmla="*/ 44029 h 276923"/>
                              <a:gd name="connsiteX0" fmla="*/ 102034 w 218564"/>
                              <a:gd name="connsiteY0" fmla="*/ 44029 h 264829"/>
                              <a:gd name="connsiteX1" fmla="*/ 2434 w 218564"/>
                              <a:gd name="connsiteY1" fmla="*/ 264829 h 264829"/>
                              <a:gd name="connsiteX2" fmla="*/ 30034 w 218564"/>
                              <a:gd name="connsiteY2" fmla="*/ 186829 h 264829"/>
                              <a:gd name="connsiteX3" fmla="*/ 100834 w 218564"/>
                              <a:gd name="connsiteY3" fmla="*/ 94429 h 264829"/>
                              <a:gd name="connsiteX4" fmla="*/ 217234 w 218564"/>
                              <a:gd name="connsiteY4" fmla="*/ 148429 h 264829"/>
                              <a:gd name="connsiteX5" fmla="*/ 164434 w 218564"/>
                              <a:gd name="connsiteY5" fmla="*/ 63229 h 264829"/>
                              <a:gd name="connsiteX6" fmla="*/ 172834 w 218564"/>
                              <a:gd name="connsiteY6" fmla="*/ 829 h 264829"/>
                              <a:gd name="connsiteX7" fmla="*/ 102034 w 218564"/>
                              <a:gd name="connsiteY7" fmla="*/ 44029 h 264829"/>
                              <a:gd name="connsiteX0" fmla="*/ 102034 w 218564"/>
                              <a:gd name="connsiteY0" fmla="*/ 44143 h 273343"/>
                              <a:gd name="connsiteX1" fmla="*/ 2434 w 218564"/>
                              <a:gd name="connsiteY1" fmla="*/ 273343 h 273343"/>
                              <a:gd name="connsiteX2" fmla="*/ 30034 w 218564"/>
                              <a:gd name="connsiteY2" fmla="*/ 186943 h 273343"/>
                              <a:gd name="connsiteX3" fmla="*/ 100834 w 218564"/>
                              <a:gd name="connsiteY3" fmla="*/ 94543 h 273343"/>
                              <a:gd name="connsiteX4" fmla="*/ 217234 w 218564"/>
                              <a:gd name="connsiteY4" fmla="*/ 148543 h 273343"/>
                              <a:gd name="connsiteX5" fmla="*/ 164434 w 218564"/>
                              <a:gd name="connsiteY5" fmla="*/ 63343 h 273343"/>
                              <a:gd name="connsiteX6" fmla="*/ 172834 w 218564"/>
                              <a:gd name="connsiteY6" fmla="*/ 943 h 273343"/>
                              <a:gd name="connsiteX7" fmla="*/ 102034 w 218564"/>
                              <a:gd name="connsiteY7" fmla="*/ 44143 h 273343"/>
                              <a:gd name="connsiteX0" fmla="*/ 102790 w 219320"/>
                              <a:gd name="connsiteY0" fmla="*/ 44143 h 273343"/>
                              <a:gd name="connsiteX1" fmla="*/ 3190 w 219320"/>
                              <a:gd name="connsiteY1" fmla="*/ 273343 h 273343"/>
                              <a:gd name="connsiteX2" fmla="*/ 23590 w 219320"/>
                              <a:gd name="connsiteY2" fmla="*/ 150943 h 273343"/>
                              <a:gd name="connsiteX3" fmla="*/ 101590 w 219320"/>
                              <a:gd name="connsiteY3" fmla="*/ 94543 h 273343"/>
                              <a:gd name="connsiteX4" fmla="*/ 217990 w 219320"/>
                              <a:gd name="connsiteY4" fmla="*/ 148543 h 273343"/>
                              <a:gd name="connsiteX5" fmla="*/ 165190 w 219320"/>
                              <a:gd name="connsiteY5" fmla="*/ 63343 h 273343"/>
                              <a:gd name="connsiteX6" fmla="*/ 173590 w 219320"/>
                              <a:gd name="connsiteY6" fmla="*/ 943 h 273343"/>
                              <a:gd name="connsiteX7" fmla="*/ 102790 w 219320"/>
                              <a:gd name="connsiteY7" fmla="*/ 44143 h 273343"/>
                              <a:gd name="connsiteX0" fmla="*/ 102395 w 218925"/>
                              <a:gd name="connsiteY0" fmla="*/ 44143 h 273343"/>
                              <a:gd name="connsiteX1" fmla="*/ 2795 w 218925"/>
                              <a:gd name="connsiteY1" fmla="*/ 273343 h 273343"/>
                              <a:gd name="connsiteX2" fmla="*/ 23195 w 218925"/>
                              <a:gd name="connsiteY2" fmla="*/ 150943 h 273343"/>
                              <a:gd name="connsiteX3" fmla="*/ 101195 w 218925"/>
                              <a:gd name="connsiteY3" fmla="*/ 94543 h 273343"/>
                              <a:gd name="connsiteX4" fmla="*/ 217595 w 218925"/>
                              <a:gd name="connsiteY4" fmla="*/ 148543 h 273343"/>
                              <a:gd name="connsiteX5" fmla="*/ 164795 w 218925"/>
                              <a:gd name="connsiteY5" fmla="*/ 63343 h 273343"/>
                              <a:gd name="connsiteX6" fmla="*/ 173195 w 218925"/>
                              <a:gd name="connsiteY6" fmla="*/ 943 h 273343"/>
                              <a:gd name="connsiteX7" fmla="*/ 102395 w 218925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50125 h 279325"/>
                              <a:gd name="connsiteX1" fmla="*/ 358 w 216488"/>
                              <a:gd name="connsiteY1" fmla="*/ 279325 h 279325"/>
                              <a:gd name="connsiteX2" fmla="*/ 20758 w 216488"/>
                              <a:gd name="connsiteY2" fmla="*/ 156925 h 279325"/>
                              <a:gd name="connsiteX3" fmla="*/ 98758 w 216488"/>
                              <a:gd name="connsiteY3" fmla="*/ 100525 h 279325"/>
                              <a:gd name="connsiteX4" fmla="*/ 215158 w 216488"/>
                              <a:gd name="connsiteY4" fmla="*/ 154525 h 279325"/>
                              <a:gd name="connsiteX5" fmla="*/ 162358 w 216488"/>
                              <a:gd name="connsiteY5" fmla="*/ 69325 h 279325"/>
                              <a:gd name="connsiteX6" fmla="*/ 170758 w 216488"/>
                              <a:gd name="connsiteY6" fmla="*/ 6925 h 279325"/>
                              <a:gd name="connsiteX7" fmla="*/ 99958 w 216488"/>
                              <a:gd name="connsiteY7" fmla="*/ 50125 h 279325"/>
                              <a:gd name="connsiteX0" fmla="*/ 99958 w 216488"/>
                              <a:gd name="connsiteY0" fmla="*/ 50125 h 279325"/>
                              <a:gd name="connsiteX1" fmla="*/ 358 w 216488"/>
                              <a:gd name="connsiteY1" fmla="*/ 279325 h 279325"/>
                              <a:gd name="connsiteX2" fmla="*/ 20758 w 216488"/>
                              <a:gd name="connsiteY2" fmla="*/ 156925 h 279325"/>
                              <a:gd name="connsiteX3" fmla="*/ 98758 w 216488"/>
                              <a:gd name="connsiteY3" fmla="*/ 100525 h 279325"/>
                              <a:gd name="connsiteX4" fmla="*/ 215158 w 216488"/>
                              <a:gd name="connsiteY4" fmla="*/ 154525 h 279325"/>
                              <a:gd name="connsiteX5" fmla="*/ 162358 w 216488"/>
                              <a:gd name="connsiteY5" fmla="*/ 69325 h 279325"/>
                              <a:gd name="connsiteX6" fmla="*/ 170758 w 216488"/>
                              <a:gd name="connsiteY6" fmla="*/ 6925 h 279325"/>
                              <a:gd name="connsiteX7" fmla="*/ 99958 w 216488"/>
                              <a:gd name="connsiteY7" fmla="*/ 50125 h 279325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100943 w 217473"/>
                              <a:gd name="connsiteY0" fmla="*/ 43200 h 272400"/>
                              <a:gd name="connsiteX1" fmla="*/ 1343 w 217473"/>
                              <a:gd name="connsiteY1" fmla="*/ 272400 h 272400"/>
                              <a:gd name="connsiteX2" fmla="*/ 21743 w 217473"/>
                              <a:gd name="connsiteY2" fmla="*/ 150000 h 272400"/>
                              <a:gd name="connsiteX3" fmla="*/ 99743 w 217473"/>
                              <a:gd name="connsiteY3" fmla="*/ 93600 h 272400"/>
                              <a:gd name="connsiteX4" fmla="*/ 216143 w 217473"/>
                              <a:gd name="connsiteY4" fmla="*/ 147600 h 272400"/>
                              <a:gd name="connsiteX5" fmla="*/ 163343 w 217473"/>
                              <a:gd name="connsiteY5" fmla="*/ 62400 h 272400"/>
                              <a:gd name="connsiteX6" fmla="*/ 171743 w 217473"/>
                              <a:gd name="connsiteY6" fmla="*/ 0 h 272400"/>
                              <a:gd name="connsiteX7" fmla="*/ 100943 w 217473"/>
                              <a:gd name="connsiteY7" fmla="*/ 43200 h 272400"/>
                              <a:gd name="connsiteX0" fmla="*/ 100118 w 216521"/>
                              <a:gd name="connsiteY0" fmla="*/ 43200 h 272400"/>
                              <a:gd name="connsiteX1" fmla="*/ 518 w 216521"/>
                              <a:gd name="connsiteY1" fmla="*/ 272400 h 272400"/>
                              <a:gd name="connsiteX2" fmla="*/ 20918 w 216521"/>
                              <a:gd name="connsiteY2" fmla="*/ 150000 h 272400"/>
                              <a:gd name="connsiteX3" fmla="*/ 102518 w 216521"/>
                              <a:gd name="connsiteY3" fmla="*/ 129600 h 272400"/>
                              <a:gd name="connsiteX4" fmla="*/ 215318 w 216521"/>
                              <a:gd name="connsiteY4" fmla="*/ 147600 h 272400"/>
                              <a:gd name="connsiteX5" fmla="*/ 162518 w 216521"/>
                              <a:gd name="connsiteY5" fmla="*/ 62400 h 272400"/>
                              <a:gd name="connsiteX6" fmla="*/ 170918 w 216521"/>
                              <a:gd name="connsiteY6" fmla="*/ 0 h 272400"/>
                              <a:gd name="connsiteX7" fmla="*/ 100118 w 216521"/>
                              <a:gd name="connsiteY7" fmla="*/ 43200 h 272400"/>
                              <a:gd name="connsiteX0" fmla="*/ 99674 w 216077"/>
                              <a:gd name="connsiteY0" fmla="*/ 43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99674 w 216077"/>
                              <a:gd name="connsiteY7" fmla="*/ 43200 h 272400"/>
                              <a:gd name="connsiteX0" fmla="*/ 84074 w 216077"/>
                              <a:gd name="connsiteY0" fmla="*/ 55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84074 w 216077"/>
                              <a:gd name="connsiteY7" fmla="*/ 55200 h 272400"/>
                              <a:gd name="connsiteX0" fmla="*/ 84074 w 216077"/>
                              <a:gd name="connsiteY0" fmla="*/ 55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84074 w 216077"/>
                              <a:gd name="connsiteY7" fmla="*/ 55200 h 272400"/>
                              <a:gd name="connsiteX0" fmla="*/ 85429 w 217432"/>
                              <a:gd name="connsiteY0" fmla="*/ 55200 h 272400"/>
                              <a:gd name="connsiteX1" fmla="*/ 1429 w 217432"/>
                              <a:gd name="connsiteY1" fmla="*/ 272400 h 272400"/>
                              <a:gd name="connsiteX2" fmla="*/ 73429 w 217432"/>
                              <a:gd name="connsiteY2" fmla="*/ 205200 h 272400"/>
                              <a:gd name="connsiteX3" fmla="*/ 103429 w 217432"/>
                              <a:gd name="connsiteY3" fmla="*/ 129600 h 272400"/>
                              <a:gd name="connsiteX4" fmla="*/ 216229 w 217432"/>
                              <a:gd name="connsiteY4" fmla="*/ 147600 h 272400"/>
                              <a:gd name="connsiteX5" fmla="*/ 163429 w 217432"/>
                              <a:gd name="connsiteY5" fmla="*/ 62400 h 272400"/>
                              <a:gd name="connsiteX6" fmla="*/ 171829 w 217432"/>
                              <a:gd name="connsiteY6" fmla="*/ 0 h 272400"/>
                              <a:gd name="connsiteX7" fmla="*/ 85429 w 217432"/>
                              <a:gd name="connsiteY7" fmla="*/ 55200 h 272400"/>
                              <a:gd name="connsiteX0" fmla="*/ 84000 w 216003"/>
                              <a:gd name="connsiteY0" fmla="*/ 55200 h 272400"/>
                              <a:gd name="connsiteX1" fmla="*/ 0 w 216003"/>
                              <a:gd name="connsiteY1" fmla="*/ 272400 h 272400"/>
                              <a:gd name="connsiteX2" fmla="*/ 72000 w 216003"/>
                              <a:gd name="connsiteY2" fmla="*/ 205200 h 272400"/>
                              <a:gd name="connsiteX3" fmla="*/ 102000 w 216003"/>
                              <a:gd name="connsiteY3" fmla="*/ 129600 h 272400"/>
                              <a:gd name="connsiteX4" fmla="*/ 214800 w 216003"/>
                              <a:gd name="connsiteY4" fmla="*/ 147600 h 272400"/>
                              <a:gd name="connsiteX5" fmla="*/ 162000 w 216003"/>
                              <a:gd name="connsiteY5" fmla="*/ 62400 h 272400"/>
                              <a:gd name="connsiteX6" fmla="*/ 170400 w 216003"/>
                              <a:gd name="connsiteY6" fmla="*/ 0 h 272400"/>
                              <a:gd name="connsiteX7" fmla="*/ 84000 w 21600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72160 w 216163"/>
                              <a:gd name="connsiteY2" fmla="*/ 2052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51760 w 216163"/>
                              <a:gd name="connsiteY2" fmla="*/ 1848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40960 w 216163"/>
                              <a:gd name="connsiteY2" fmla="*/ 1668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2466"/>
                              <a:gd name="connsiteY0" fmla="*/ 55200 h 272400"/>
                              <a:gd name="connsiteX1" fmla="*/ 160 w 212466"/>
                              <a:gd name="connsiteY1" fmla="*/ 272400 h 272400"/>
                              <a:gd name="connsiteX2" fmla="*/ 40960 w 212466"/>
                              <a:gd name="connsiteY2" fmla="*/ 166800 h 272400"/>
                              <a:gd name="connsiteX3" fmla="*/ 106960 w 212466"/>
                              <a:gd name="connsiteY3" fmla="*/ 97200 h 272400"/>
                              <a:gd name="connsiteX4" fmla="*/ 211360 w 212466"/>
                              <a:gd name="connsiteY4" fmla="*/ 148800 h 272400"/>
                              <a:gd name="connsiteX5" fmla="*/ 162160 w 212466"/>
                              <a:gd name="connsiteY5" fmla="*/ 62400 h 272400"/>
                              <a:gd name="connsiteX6" fmla="*/ 170560 w 212466"/>
                              <a:gd name="connsiteY6" fmla="*/ 0 h 272400"/>
                              <a:gd name="connsiteX7" fmla="*/ 84160 w 212466"/>
                              <a:gd name="connsiteY7" fmla="*/ 55200 h 272400"/>
                              <a:gd name="connsiteX0" fmla="*/ 84160 w 215324"/>
                              <a:gd name="connsiteY0" fmla="*/ 55200 h 272400"/>
                              <a:gd name="connsiteX1" fmla="*/ 160 w 215324"/>
                              <a:gd name="connsiteY1" fmla="*/ 272400 h 272400"/>
                              <a:gd name="connsiteX2" fmla="*/ 40960 w 215324"/>
                              <a:gd name="connsiteY2" fmla="*/ 166800 h 272400"/>
                              <a:gd name="connsiteX3" fmla="*/ 106960 w 215324"/>
                              <a:gd name="connsiteY3" fmla="*/ 97200 h 272400"/>
                              <a:gd name="connsiteX4" fmla="*/ 211360 w 215324"/>
                              <a:gd name="connsiteY4" fmla="*/ 148800 h 272400"/>
                              <a:gd name="connsiteX5" fmla="*/ 162160 w 215324"/>
                              <a:gd name="connsiteY5" fmla="*/ 62400 h 272400"/>
                              <a:gd name="connsiteX6" fmla="*/ 170560 w 215324"/>
                              <a:gd name="connsiteY6" fmla="*/ 0 h 272400"/>
                              <a:gd name="connsiteX7" fmla="*/ 84160 w 215324"/>
                              <a:gd name="connsiteY7" fmla="*/ 55200 h 272400"/>
                              <a:gd name="connsiteX0" fmla="*/ 84160 w 215324"/>
                              <a:gd name="connsiteY0" fmla="*/ 55200 h 272400"/>
                              <a:gd name="connsiteX1" fmla="*/ 160 w 215324"/>
                              <a:gd name="connsiteY1" fmla="*/ 272400 h 272400"/>
                              <a:gd name="connsiteX2" fmla="*/ 40960 w 215324"/>
                              <a:gd name="connsiteY2" fmla="*/ 166800 h 272400"/>
                              <a:gd name="connsiteX3" fmla="*/ 106960 w 215324"/>
                              <a:gd name="connsiteY3" fmla="*/ 97200 h 272400"/>
                              <a:gd name="connsiteX4" fmla="*/ 211360 w 215324"/>
                              <a:gd name="connsiteY4" fmla="*/ 148800 h 272400"/>
                              <a:gd name="connsiteX5" fmla="*/ 162160 w 215324"/>
                              <a:gd name="connsiteY5" fmla="*/ 62400 h 272400"/>
                              <a:gd name="connsiteX6" fmla="*/ 170560 w 215324"/>
                              <a:gd name="connsiteY6" fmla="*/ 0 h 272400"/>
                              <a:gd name="connsiteX7" fmla="*/ 84160 w 215324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6099"/>
                              <a:gd name="connsiteY0" fmla="*/ 55200 h 272400"/>
                              <a:gd name="connsiteX1" fmla="*/ 160 w 216099"/>
                              <a:gd name="connsiteY1" fmla="*/ 272400 h 272400"/>
                              <a:gd name="connsiteX2" fmla="*/ 40960 w 216099"/>
                              <a:gd name="connsiteY2" fmla="*/ 166800 h 272400"/>
                              <a:gd name="connsiteX3" fmla="*/ 106960 w 216099"/>
                              <a:gd name="connsiteY3" fmla="*/ 97200 h 272400"/>
                              <a:gd name="connsiteX4" fmla="*/ 211360 w 216099"/>
                              <a:gd name="connsiteY4" fmla="*/ 148800 h 272400"/>
                              <a:gd name="connsiteX5" fmla="*/ 162160 w 216099"/>
                              <a:gd name="connsiteY5" fmla="*/ 62400 h 272400"/>
                              <a:gd name="connsiteX6" fmla="*/ 170560 w 216099"/>
                              <a:gd name="connsiteY6" fmla="*/ 0 h 272400"/>
                              <a:gd name="connsiteX7" fmla="*/ 84160 w 216099"/>
                              <a:gd name="connsiteY7" fmla="*/ 55200 h 272400"/>
                              <a:gd name="connsiteX0" fmla="*/ 84160 w 214604"/>
                              <a:gd name="connsiteY0" fmla="*/ 55200 h 272400"/>
                              <a:gd name="connsiteX1" fmla="*/ 160 w 214604"/>
                              <a:gd name="connsiteY1" fmla="*/ 272400 h 272400"/>
                              <a:gd name="connsiteX2" fmla="*/ 40960 w 214604"/>
                              <a:gd name="connsiteY2" fmla="*/ 166800 h 272400"/>
                              <a:gd name="connsiteX3" fmla="*/ 106960 w 214604"/>
                              <a:gd name="connsiteY3" fmla="*/ 97200 h 272400"/>
                              <a:gd name="connsiteX4" fmla="*/ 211360 w 214604"/>
                              <a:gd name="connsiteY4" fmla="*/ 148800 h 272400"/>
                              <a:gd name="connsiteX5" fmla="*/ 162160 w 214604"/>
                              <a:gd name="connsiteY5" fmla="*/ 62400 h 272400"/>
                              <a:gd name="connsiteX6" fmla="*/ 170560 w 214604"/>
                              <a:gd name="connsiteY6" fmla="*/ 0 h 272400"/>
                              <a:gd name="connsiteX7" fmla="*/ 84160 w 214604"/>
                              <a:gd name="connsiteY7" fmla="*/ 55200 h 272400"/>
                              <a:gd name="connsiteX0" fmla="*/ 84160 w 213603"/>
                              <a:gd name="connsiteY0" fmla="*/ 55200 h 272400"/>
                              <a:gd name="connsiteX1" fmla="*/ 160 w 213603"/>
                              <a:gd name="connsiteY1" fmla="*/ 272400 h 272400"/>
                              <a:gd name="connsiteX2" fmla="*/ 40960 w 213603"/>
                              <a:gd name="connsiteY2" fmla="*/ 166800 h 272400"/>
                              <a:gd name="connsiteX3" fmla="*/ 106960 w 213603"/>
                              <a:gd name="connsiteY3" fmla="*/ 97200 h 272400"/>
                              <a:gd name="connsiteX4" fmla="*/ 211360 w 213603"/>
                              <a:gd name="connsiteY4" fmla="*/ 148800 h 272400"/>
                              <a:gd name="connsiteX5" fmla="*/ 162160 w 213603"/>
                              <a:gd name="connsiteY5" fmla="*/ 62400 h 272400"/>
                              <a:gd name="connsiteX6" fmla="*/ 170560 w 213603"/>
                              <a:gd name="connsiteY6" fmla="*/ 0 h 272400"/>
                              <a:gd name="connsiteX7" fmla="*/ 84160 w 213603"/>
                              <a:gd name="connsiteY7" fmla="*/ 55200 h 272400"/>
                              <a:gd name="connsiteX0" fmla="*/ 84160 w 213002"/>
                              <a:gd name="connsiteY0" fmla="*/ 55200 h 272400"/>
                              <a:gd name="connsiteX1" fmla="*/ 160 w 213002"/>
                              <a:gd name="connsiteY1" fmla="*/ 272400 h 272400"/>
                              <a:gd name="connsiteX2" fmla="*/ 40960 w 213002"/>
                              <a:gd name="connsiteY2" fmla="*/ 166800 h 272400"/>
                              <a:gd name="connsiteX3" fmla="*/ 106960 w 213002"/>
                              <a:gd name="connsiteY3" fmla="*/ 97200 h 272400"/>
                              <a:gd name="connsiteX4" fmla="*/ 211360 w 213002"/>
                              <a:gd name="connsiteY4" fmla="*/ 148800 h 272400"/>
                              <a:gd name="connsiteX5" fmla="*/ 162160 w 213002"/>
                              <a:gd name="connsiteY5" fmla="*/ 62400 h 272400"/>
                              <a:gd name="connsiteX6" fmla="*/ 170560 w 213002"/>
                              <a:gd name="connsiteY6" fmla="*/ 0 h 272400"/>
                              <a:gd name="connsiteX7" fmla="*/ 84160 w 213002"/>
                              <a:gd name="connsiteY7" fmla="*/ 55200 h 272400"/>
                              <a:gd name="connsiteX0" fmla="*/ 85071 w 213913"/>
                              <a:gd name="connsiteY0" fmla="*/ 55200 h 272400"/>
                              <a:gd name="connsiteX1" fmla="*/ 1071 w 213913"/>
                              <a:gd name="connsiteY1" fmla="*/ 272400 h 272400"/>
                              <a:gd name="connsiteX2" fmla="*/ 41871 w 213913"/>
                              <a:gd name="connsiteY2" fmla="*/ 166800 h 272400"/>
                              <a:gd name="connsiteX3" fmla="*/ 107871 w 213913"/>
                              <a:gd name="connsiteY3" fmla="*/ 97200 h 272400"/>
                              <a:gd name="connsiteX4" fmla="*/ 212271 w 213913"/>
                              <a:gd name="connsiteY4" fmla="*/ 148800 h 272400"/>
                              <a:gd name="connsiteX5" fmla="*/ 163071 w 213913"/>
                              <a:gd name="connsiteY5" fmla="*/ 62400 h 272400"/>
                              <a:gd name="connsiteX6" fmla="*/ 171471 w 213913"/>
                              <a:gd name="connsiteY6" fmla="*/ 0 h 272400"/>
                              <a:gd name="connsiteX7" fmla="*/ 85071 w 213913"/>
                              <a:gd name="connsiteY7" fmla="*/ 55200 h 272400"/>
                              <a:gd name="connsiteX0" fmla="*/ 84571 w 213413"/>
                              <a:gd name="connsiteY0" fmla="*/ 55200 h 276000"/>
                              <a:gd name="connsiteX1" fmla="*/ 571 w 213413"/>
                              <a:gd name="connsiteY1" fmla="*/ 276000 h 276000"/>
                              <a:gd name="connsiteX2" fmla="*/ 41371 w 213413"/>
                              <a:gd name="connsiteY2" fmla="*/ 166800 h 276000"/>
                              <a:gd name="connsiteX3" fmla="*/ 107371 w 213413"/>
                              <a:gd name="connsiteY3" fmla="*/ 97200 h 276000"/>
                              <a:gd name="connsiteX4" fmla="*/ 211771 w 213413"/>
                              <a:gd name="connsiteY4" fmla="*/ 148800 h 276000"/>
                              <a:gd name="connsiteX5" fmla="*/ 162571 w 213413"/>
                              <a:gd name="connsiteY5" fmla="*/ 62400 h 276000"/>
                              <a:gd name="connsiteX6" fmla="*/ 170971 w 213413"/>
                              <a:gd name="connsiteY6" fmla="*/ 0 h 276000"/>
                              <a:gd name="connsiteX7" fmla="*/ 84571 w 213413"/>
                              <a:gd name="connsiteY7" fmla="*/ 55200 h 276000"/>
                              <a:gd name="connsiteX0" fmla="*/ 85176 w 214018"/>
                              <a:gd name="connsiteY0" fmla="*/ 55200 h 276000"/>
                              <a:gd name="connsiteX1" fmla="*/ 1176 w 214018"/>
                              <a:gd name="connsiteY1" fmla="*/ 276000 h 276000"/>
                              <a:gd name="connsiteX2" fmla="*/ 41976 w 214018"/>
                              <a:gd name="connsiteY2" fmla="*/ 166800 h 276000"/>
                              <a:gd name="connsiteX3" fmla="*/ 107976 w 214018"/>
                              <a:gd name="connsiteY3" fmla="*/ 97200 h 276000"/>
                              <a:gd name="connsiteX4" fmla="*/ 212376 w 214018"/>
                              <a:gd name="connsiteY4" fmla="*/ 148800 h 276000"/>
                              <a:gd name="connsiteX5" fmla="*/ 163176 w 214018"/>
                              <a:gd name="connsiteY5" fmla="*/ 62400 h 276000"/>
                              <a:gd name="connsiteX6" fmla="*/ 171576 w 214018"/>
                              <a:gd name="connsiteY6" fmla="*/ 0 h 276000"/>
                              <a:gd name="connsiteX7" fmla="*/ 85176 w 214018"/>
                              <a:gd name="connsiteY7" fmla="*/ 55200 h 2760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214018" h="276000">
                                <a:moveTo>
                                  <a:pt x="85176" y="55200"/>
                                </a:moveTo>
                                <a:cubicBezTo>
                                  <a:pt x="56776" y="101200"/>
                                  <a:pt x="-9624" y="163400"/>
                                  <a:pt x="1176" y="276000"/>
                                </a:cubicBezTo>
                                <a:cubicBezTo>
                                  <a:pt x="10776" y="245800"/>
                                  <a:pt x="24176" y="196600"/>
                                  <a:pt x="41976" y="166800"/>
                                </a:cubicBezTo>
                                <a:cubicBezTo>
                                  <a:pt x="59776" y="137000"/>
                                  <a:pt x="79576" y="100200"/>
                                  <a:pt x="107976" y="97200"/>
                                </a:cubicBezTo>
                                <a:cubicBezTo>
                                  <a:pt x="136376" y="94200"/>
                                  <a:pt x="200776" y="163000"/>
                                  <a:pt x="212376" y="148800"/>
                                </a:cubicBezTo>
                                <a:cubicBezTo>
                                  <a:pt x="223976" y="134600"/>
                                  <a:pt x="170576" y="87000"/>
                                  <a:pt x="163176" y="62400"/>
                                </a:cubicBezTo>
                                <a:cubicBezTo>
                                  <a:pt x="155776" y="37800"/>
                                  <a:pt x="172376" y="23200"/>
                                  <a:pt x="171576" y="0"/>
                                </a:cubicBezTo>
                                <a:cubicBezTo>
                                  <a:pt x="134776" y="22400"/>
                                  <a:pt x="113576" y="9200"/>
                                  <a:pt x="85176" y="5520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grpSp>
                        <p:nvGrpSpPr>
                          <p:cNvPr id="4748" name="Group 4747">
                            <a:extLst>
                              <a:ext uri="{FF2B5EF4-FFF2-40B4-BE49-F238E27FC236}">
                                <a16:creationId xmlns:a16="http://schemas.microsoft.com/office/drawing/2014/main" id="{9BDBF7D5-ADE8-7440-8F38-73127227BF4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484472" y="1479019"/>
                            <a:ext cx="2526820" cy="1969051"/>
                            <a:chOff x="2484472" y="1479019"/>
                            <a:chExt cx="2526820" cy="1969051"/>
                          </a:xfrm>
                          <a:grpFill/>
                        </p:grpSpPr>
                        <p:sp>
                          <p:nvSpPr>
                            <p:cNvPr id="4751" name="Freeform 4750">
                              <a:extLst>
                                <a:ext uri="{FF2B5EF4-FFF2-40B4-BE49-F238E27FC236}">
                                  <a16:creationId xmlns:a16="http://schemas.microsoft.com/office/drawing/2014/main" id="{6DDE40AD-5005-2341-BEBE-40109557089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174206" y="1624428"/>
                              <a:ext cx="832714" cy="528222"/>
                            </a:xfrm>
                            <a:custGeom>
                              <a:avLst/>
                              <a:gdLst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69393"/>
                                <a:gd name="connsiteY0" fmla="*/ 11 h 517925"/>
                                <a:gd name="connsiteX1" fmla="*/ 369147 w 869393"/>
                                <a:gd name="connsiteY1" fmla="*/ 223848 h 517925"/>
                                <a:gd name="connsiteX2" fmla="*/ 204841 w 869393"/>
                                <a:gd name="connsiteY2" fmla="*/ 378630 h 517925"/>
                                <a:gd name="connsiteX3" fmla="*/ 235797 w 869393"/>
                                <a:gd name="connsiteY3" fmla="*/ 228611 h 517925"/>
                                <a:gd name="connsiteX4" fmla="*/ 140547 w 869393"/>
                                <a:gd name="connsiteY4" fmla="*/ 211942 h 517925"/>
                                <a:gd name="connsiteX5" fmla="*/ 119116 w 869393"/>
                                <a:gd name="connsiteY5" fmla="*/ 333386 h 517925"/>
                                <a:gd name="connsiteX6" fmla="*/ 53 w 869393"/>
                                <a:gd name="connsiteY6" fmla="*/ 423873 h 517925"/>
                                <a:gd name="connsiteX7" fmla="*/ 104828 w 869393"/>
                                <a:gd name="connsiteY7" fmla="*/ 402442 h 517925"/>
                                <a:gd name="connsiteX8" fmla="*/ 176266 w 869393"/>
                                <a:gd name="connsiteY8" fmla="*/ 516742 h 517925"/>
                                <a:gd name="connsiteX9" fmla="*/ 366766 w 869393"/>
                                <a:gd name="connsiteY9" fmla="*/ 319098 h 517925"/>
                                <a:gd name="connsiteX10" fmla="*/ 819203 w 869393"/>
                                <a:gd name="connsiteY10" fmla="*/ 247661 h 517925"/>
                                <a:gd name="connsiteX11" fmla="*/ 823966 w 869393"/>
                                <a:gd name="connsiteY11" fmla="*/ 161936 h 517925"/>
                                <a:gd name="connsiteX12" fmla="*/ 514403 w 869393"/>
                                <a:gd name="connsiteY12" fmla="*/ 234564 h 517925"/>
                                <a:gd name="connsiteX13" fmla="*/ 447728 w 869393"/>
                                <a:gd name="connsiteY13" fmla="*/ 233373 h 517925"/>
                                <a:gd name="connsiteX14" fmla="*/ 152453 w 869393"/>
                                <a:gd name="connsiteY14" fmla="*/ 11 h 517925"/>
                                <a:gd name="connsiteX0" fmla="*/ 152453 w 869393"/>
                                <a:gd name="connsiteY0" fmla="*/ 14289 h 532203"/>
                                <a:gd name="connsiteX1" fmla="*/ 369147 w 869393"/>
                                <a:gd name="connsiteY1" fmla="*/ 238126 h 532203"/>
                                <a:gd name="connsiteX2" fmla="*/ 204841 w 869393"/>
                                <a:gd name="connsiteY2" fmla="*/ 392908 h 532203"/>
                                <a:gd name="connsiteX3" fmla="*/ 235797 w 869393"/>
                                <a:gd name="connsiteY3" fmla="*/ 242889 h 532203"/>
                                <a:gd name="connsiteX4" fmla="*/ 140547 w 869393"/>
                                <a:gd name="connsiteY4" fmla="*/ 226220 h 532203"/>
                                <a:gd name="connsiteX5" fmla="*/ 119116 w 869393"/>
                                <a:gd name="connsiteY5" fmla="*/ 347664 h 532203"/>
                                <a:gd name="connsiteX6" fmla="*/ 53 w 869393"/>
                                <a:gd name="connsiteY6" fmla="*/ 438151 h 532203"/>
                                <a:gd name="connsiteX7" fmla="*/ 104828 w 869393"/>
                                <a:gd name="connsiteY7" fmla="*/ 416720 h 532203"/>
                                <a:gd name="connsiteX8" fmla="*/ 176266 w 869393"/>
                                <a:gd name="connsiteY8" fmla="*/ 531020 h 532203"/>
                                <a:gd name="connsiteX9" fmla="*/ 366766 w 869393"/>
                                <a:gd name="connsiteY9" fmla="*/ 333376 h 532203"/>
                                <a:gd name="connsiteX10" fmla="*/ 819203 w 869393"/>
                                <a:gd name="connsiteY10" fmla="*/ 261939 h 532203"/>
                                <a:gd name="connsiteX11" fmla="*/ 823966 w 869393"/>
                                <a:gd name="connsiteY11" fmla="*/ 176214 h 532203"/>
                                <a:gd name="connsiteX12" fmla="*/ 514403 w 869393"/>
                                <a:gd name="connsiteY12" fmla="*/ 248842 h 532203"/>
                                <a:gd name="connsiteX13" fmla="*/ 220319 w 869393"/>
                                <a:gd name="connsiteY13" fmla="*/ 38101 h 532203"/>
                                <a:gd name="connsiteX14" fmla="*/ 152453 w 869393"/>
                                <a:gd name="connsiteY14" fmla="*/ 14289 h 532203"/>
                                <a:gd name="connsiteX0" fmla="*/ 152453 w 869393"/>
                                <a:gd name="connsiteY0" fmla="*/ 14289 h 532203"/>
                                <a:gd name="connsiteX1" fmla="*/ 369147 w 869393"/>
                                <a:gd name="connsiteY1" fmla="*/ 238126 h 532203"/>
                                <a:gd name="connsiteX2" fmla="*/ 204841 w 869393"/>
                                <a:gd name="connsiteY2" fmla="*/ 392908 h 532203"/>
                                <a:gd name="connsiteX3" fmla="*/ 235797 w 869393"/>
                                <a:gd name="connsiteY3" fmla="*/ 242889 h 532203"/>
                                <a:gd name="connsiteX4" fmla="*/ 140547 w 869393"/>
                                <a:gd name="connsiteY4" fmla="*/ 226220 h 532203"/>
                                <a:gd name="connsiteX5" fmla="*/ 119116 w 869393"/>
                                <a:gd name="connsiteY5" fmla="*/ 347664 h 532203"/>
                                <a:gd name="connsiteX6" fmla="*/ 53 w 869393"/>
                                <a:gd name="connsiteY6" fmla="*/ 438151 h 532203"/>
                                <a:gd name="connsiteX7" fmla="*/ 104828 w 869393"/>
                                <a:gd name="connsiteY7" fmla="*/ 416720 h 532203"/>
                                <a:gd name="connsiteX8" fmla="*/ 176266 w 869393"/>
                                <a:gd name="connsiteY8" fmla="*/ 531020 h 532203"/>
                                <a:gd name="connsiteX9" fmla="*/ 366766 w 869393"/>
                                <a:gd name="connsiteY9" fmla="*/ 333376 h 532203"/>
                                <a:gd name="connsiteX10" fmla="*/ 819203 w 869393"/>
                                <a:gd name="connsiteY10" fmla="*/ 261939 h 532203"/>
                                <a:gd name="connsiteX11" fmla="*/ 823966 w 869393"/>
                                <a:gd name="connsiteY11" fmla="*/ 176214 h 532203"/>
                                <a:gd name="connsiteX12" fmla="*/ 514403 w 869393"/>
                                <a:gd name="connsiteY12" fmla="*/ 248842 h 532203"/>
                                <a:gd name="connsiteX13" fmla="*/ 220319 w 869393"/>
                                <a:gd name="connsiteY13" fmla="*/ 38101 h 532203"/>
                                <a:gd name="connsiteX14" fmla="*/ 152453 w 869393"/>
                                <a:gd name="connsiteY14" fmla="*/ 14289 h 532203"/>
                                <a:gd name="connsiteX0" fmla="*/ 152453 w 869393"/>
                                <a:gd name="connsiteY0" fmla="*/ 18740 h 536654"/>
                                <a:gd name="connsiteX1" fmla="*/ 369147 w 869393"/>
                                <a:gd name="connsiteY1" fmla="*/ 242577 h 536654"/>
                                <a:gd name="connsiteX2" fmla="*/ 204841 w 869393"/>
                                <a:gd name="connsiteY2" fmla="*/ 397359 h 536654"/>
                                <a:gd name="connsiteX3" fmla="*/ 235797 w 869393"/>
                                <a:gd name="connsiteY3" fmla="*/ 247340 h 536654"/>
                                <a:gd name="connsiteX4" fmla="*/ 140547 w 869393"/>
                                <a:gd name="connsiteY4" fmla="*/ 230671 h 536654"/>
                                <a:gd name="connsiteX5" fmla="*/ 119116 w 869393"/>
                                <a:gd name="connsiteY5" fmla="*/ 352115 h 536654"/>
                                <a:gd name="connsiteX6" fmla="*/ 53 w 869393"/>
                                <a:gd name="connsiteY6" fmla="*/ 442602 h 536654"/>
                                <a:gd name="connsiteX7" fmla="*/ 104828 w 869393"/>
                                <a:gd name="connsiteY7" fmla="*/ 421171 h 536654"/>
                                <a:gd name="connsiteX8" fmla="*/ 176266 w 869393"/>
                                <a:gd name="connsiteY8" fmla="*/ 535471 h 536654"/>
                                <a:gd name="connsiteX9" fmla="*/ 366766 w 869393"/>
                                <a:gd name="connsiteY9" fmla="*/ 337827 h 536654"/>
                                <a:gd name="connsiteX10" fmla="*/ 819203 w 869393"/>
                                <a:gd name="connsiteY10" fmla="*/ 266390 h 536654"/>
                                <a:gd name="connsiteX11" fmla="*/ 823966 w 869393"/>
                                <a:gd name="connsiteY11" fmla="*/ 180665 h 536654"/>
                                <a:gd name="connsiteX12" fmla="*/ 514403 w 869393"/>
                                <a:gd name="connsiteY12" fmla="*/ 253293 h 536654"/>
                                <a:gd name="connsiteX13" fmla="*/ 220319 w 869393"/>
                                <a:gd name="connsiteY13" fmla="*/ 42552 h 536654"/>
                                <a:gd name="connsiteX14" fmla="*/ 152453 w 869393"/>
                                <a:gd name="connsiteY14" fmla="*/ 18740 h 536654"/>
                                <a:gd name="connsiteX0" fmla="*/ 152453 w 869393"/>
                                <a:gd name="connsiteY0" fmla="*/ 18740 h 536654"/>
                                <a:gd name="connsiteX1" fmla="*/ 369147 w 869393"/>
                                <a:gd name="connsiteY1" fmla="*/ 242577 h 536654"/>
                                <a:gd name="connsiteX2" fmla="*/ 204841 w 869393"/>
                                <a:gd name="connsiteY2" fmla="*/ 397359 h 536654"/>
                                <a:gd name="connsiteX3" fmla="*/ 235797 w 869393"/>
                                <a:gd name="connsiteY3" fmla="*/ 247340 h 536654"/>
                                <a:gd name="connsiteX4" fmla="*/ 140547 w 869393"/>
                                <a:gd name="connsiteY4" fmla="*/ 230671 h 536654"/>
                                <a:gd name="connsiteX5" fmla="*/ 119116 w 869393"/>
                                <a:gd name="connsiteY5" fmla="*/ 352115 h 536654"/>
                                <a:gd name="connsiteX6" fmla="*/ 53 w 869393"/>
                                <a:gd name="connsiteY6" fmla="*/ 442602 h 536654"/>
                                <a:gd name="connsiteX7" fmla="*/ 104828 w 869393"/>
                                <a:gd name="connsiteY7" fmla="*/ 421171 h 536654"/>
                                <a:gd name="connsiteX8" fmla="*/ 176266 w 869393"/>
                                <a:gd name="connsiteY8" fmla="*/ 535471 h 536654"/>
                                <a:gd name="connsiteX9" fmla="*/ 366766 w 869393"/>
                                <a:gd name="connsiteY9" fmla="*/ 337827 h 536654"/>
                                <a:gd name="connsiteX10" fmla="*/ 819203 w 869393"/>
                                <a:gd name="connsiteY10" fmla="*/ 266390 h 536654"/>
                                <a:gd name="connsiteX11" fmla="*/ 823966 w 869393"/>
                                <a:gd name="connsiteY11" fmla="*/ 180665 h 536654"/>
                                <a:gd name="connsiteX12" fmla="*/ 514403 w 869393"/>
                                <a:gd name="connsiteY12" fmla="*/ 253293 h 536654"/>
                                <a:gd name="connsiteX13" fmla="*/ 220319 w 869393"/>
                                <a:gd name="connsiteY13" fmla="*/ 42552 h 536654"/>
                                <a:gd name="connsiteX14" fmla="*/ 152453 w 869393"/>
                                <a:gd name="connsiteY14" fmla="*/ 18740 h 536654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514403 w 869393"/>
                                <a:gd name="connsiteY12" fmla="*/ 236519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514403 w 869393"/>
                                <a:gd name="connsiteY12" fmla="*/ 236519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7808"/>
                                <a:gd name="connsiteY0" fmla="*/ 1966 h 519880"/>
                                <a:gd name="connsiteX1" fmla="*/ 369147 w 867808"/>
                                <a:gd name="connsiteY1" fmla="*/ 225803 h 519880"/>
                                <a:gd name="connsiteX2" fmla="*/ 204841 w 867808"/>
                                <a:gd name="connsiteY2" fmla="*/ 380585 h 519880"/>
                                <a:gd name="connsiteX3" fmla="*/ 235797 w 867808"/>
                                <a:gd name="connsiteY3" fmla="*/ 230566 h 519880"/>
                                <a:gd name="connsiteX4" fmla="*/ 140547 w 867808"/>
                                <a:gd name="connsiteY4" fmla="*/ 213897 h 519880"/>
                                <a:gd name="connsiteX5" fmla="*/ 119116 w 867808"/>
                                <a:gd name="connsiteY5" fmla="*/ 335341 h 519880"/>
                                <a:gd name="connsiteX6" fmla="*/ 53 w 867808"/>
                                <a:gd name="connsiteY6" fmla="*/ 425828 h 519880"/>
                                <a:gd name="connsiteX7" fmla="*/ 104828 w 867808"/>
                                <a:gd name="connsiteY7" fmla="*/ 404397 h 519880"/>
                                <a:gd name="connsiteX8" fmla="*/ 176266 w 867808"/>
                                <a:gd name="connsiteY8" fmla="*/ 518697 h 519880"/>
                                <a:gd name="connsiteX9" fmla="*/ 366766 w 867808"/>
                                <a:gd name="connsiteY9" fmla="*/ 321053 h 519880"/>
                                <a:gd name="connsiteX10" fmla="*/ 819203 w 867808"/>
                                <a:gd name="connsiteY10" fmla="*/ 249616 h 519880"/>
                                <a:gd name="connsiteX11" fmla="*/ 820394 w 867808"/>
                                <a:gd name="connsiteY11" fmla="*/ 179369 h 519880"/>
                                <a:gd name="connsiteX12" fmla="*/ 492972 w 867808"/>
                                <a:gd name="connsiteY12" fmla="*/ 241282 h 519880"/>
                                <a:gd name="connsiteX13" fmla="*/ 220319 w 867808"/>
                                <a:gd name="connsiteY13" fmla="*/ 25778 h 519880"/>
                                <a:gd name="connsiteX14" fmla="*/ 152453 w 867808"/>
                                <a:gd name="connsiteY14" fmla="*/ 1966 h 519880"/>
                                <a:gd name="connsiteX0" fmla="*/ 152453 w 846109"/>
                                <a:gd name="connsiteY0" fmla="*/ 1966 h 519880"/>
                                <a:gd name="connsiteX1" fmla="*/ 369147 w 846109"/>
                                <a:gd name="connsiteY1" fmla="*/ 225803 h 519880"/>
                                <a:gd name="connsiteX2" fmla="*/ 204841 w 846109"/>
                                <a:gd name="connsiteY2" fmla="*/ 380585 h 519880"/>
                                <a:gd name="connsiteX3" fmla="*/ 235797 w 846109"/>
                                <a:gd name="connsiteY3" fmla="*/ 230566 h 519880"/>
                                <a:gd name="connsiteX4" fmla="*/ 140547 w 846109"/>
                                <a:gd name="connsiteY4" fmla="*/ 213897 h 519880"/>
                                <a:gd name="connsiteX5" fmla="*/ 119116 w 846109"/>
                                <a:gd name="connsiteY5" fmla="*/ 335341 h 519880"/>
                                <a:gd name="connsiteX6" fmla="*/ 53 w 846109"/>
                                <a:gd name="connsiteY6" fmla="*/ 425828 h 519880"/>
                                <a:gd name="connsiteX7" fmla="*/ 104828 w 846109"/>
                                <a:gd name="connsiteY7" fmla="*/ 404397 h 519880"/>
                                <a:gd name="connsiteX8" fmla="*/ 176266 w 846109"/>
                                <a:gd name="connsiteY8" fmla="*/ 518697 h 519880"/>
                                <a:gd name="connsiteX9" fmla="*/ 366766 w 846109"/>
                                <a:gd name="connsiteY9" fmla="*/ 321053 h 519880"/>
                                <a:gd name="connsiteX10" fmla="*/ 819203 w 846109"/>
                                <a:gd name="connsiteY10" fmla="*/ 249616 h 519880"/>
                                <a:gd name="connsiteX11" fmla="*/ 820394 w 846109"/>
                                <a:gd name="connsiteY11" fmla="*/ 179369 h 519880"/>
                                <a:gd name="connsiteX12" fmla="*/ 492972 w 846109"/>
                                <a:gd name="connsiteY12" fmla="*/ 241282 h 519880"/>
                                <a:gd name="connsiteX13" fmla="*/ 220319 w 846109"/>
                                <a:gd name="connsiteY13" fmla="*/ 25778 h 519880"/>
                                <a:gd name="connsiteX14" fmla="*/ 152453 w 846109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674"/>
                                <a:gd name="connsiteX1" fmla="*/ 369147 w 832767"/>
                                <a:gd name="connsiteY1" fmla="*/ 225803 h 519674"/>
                                <a:gd name="connsiteX2" fmla="*/ 204841 w 832767"/>
                                <a:gd name="connsiteY2" fmla="*/ 380585 h 519674"/>
                                <a:gd name="connsiteX3" fmla="*/ 235797 w 832767"/>
                                <a:gd name="connsiteY3" fmla="*/ 230566 h 519674"/>
                                <a:gd name="connsiteX4" fmla="*/ 140547 w 832767"/>
                                <a:gd name="connsiteY4" fmla="*/ 213897 h 519674"/>
                                <a:gd name="connsiteX5" fmla="*/ 119116 w 832767"/>
                                <a:gd name="connsiteY5" fmla="*/ 335341 h 519674"/>
                                <a:gd name="connsiteX6" fmla="*/ 53 w 832767"/>
                                <a:gd name="connsiteY6" fmla="*/ 425828 h 519674"/>
                                <a:gd name="connsiteX7" fmla="*/ 104828 w 832767"/>
                                <a:gd name="connsiteY7" fmla="*/ 404397 h 519674"/>
                                <a:gd name="connsiteX8" fmla="*/ 176266 w 832767"/>
                                <a:gd name="connsiteY8" fmla="*/ 518697 h 519674"/>
                                <a:gd name="connsiteX9" fmla="*/ 356051 w 832767"/>
                                <a:gd name="connsiteY9" fmla="*/ 329388 h 519674"/>
                                <a:gd name="connsiteX10" fmla="*/ 819203 w 832767"/>
                                <a:gd name="connsiteY10" fmla="*/ 249616 h 519674"/>
                                <a:gd name="connsiteX11" fmla="*/ 820394 w 832767"/>
                                <a:gd name="connsiteY11" fmla="*/ 179369 h 519674"/>
                                <a:gd name="connsiteX12" fmla="*/ 492972 w 832767"/>
                                <a:gd name="connsiteY12" fmla="*/ 241282 h 519674"/>
                                <a:gd name="connsiteX13" fmla="*/ 220319 w 832767"/>
                                <a:gd name="connsiteY13" fmla="*/ 25778 h 519674"/>
                                <a:gd name="connsiteX14" fmla="*/ 152453 w 832767"/>
                                <a:gd name="connsiteY14" fmla="*/ 1966 h 519674"/>
                                <a:gd name="connsiteX0" fmla="*/ 152453 w 832767"/>
                                <a:gd name="connsiteY0" fmla="*/ 1966 h 547386"/>
                                <a:gd name="connsiteX1" fmla="*/ 369147 w 832767"/>
                                <a:gd name="connsiteY1" fmla="*/ 225803 h 547386"/>
                                <a:gd name="connsiteX2" fmla="*/ 204841 w 832767"/>
                                <a:gd name="connsiteY2" fmla="*/ 380585 h 547386"/>
                                <a:gd name="connsiteX3" fmla="*/ 235797 w 832767"/>
                                <a:gd name="connsiteY3" fmla="*/ 230566 h 547386"/>
                                <a:gd name="connsiteX4" fmla="*/ 140547 w 832767"/>
                                <a:gd name="connsiteY4" fmla="*/ 213897 h 547386"/>
                                <a:gd name="connsiteX5" fmla="*/ 119116 w 832767"/>
                                <a:gd name="connsiteY5" fmla="*/ 335341 h 547386"/>
                                <a:gd name="connsiteX6" fmla="*/ 53 w 832767"/>
                                <a:gd name="connsiteY6" fmla="*/ 425828 h 547386"/>
                                <a:gd name="connsiteX7" fmla="*/ 104828 w 832767"/>
                                <a:gd name="connsiteY7" fmla="*/ 404397 h 547386"/>
                                <a:gd name="connsiteX8" fmla="*/ 176266 w 832767"/>
                                <a:gd name="connsiteY8" fmla="*/ 518697 h 547386"/>
                                <a:gd name="connsiteX9" fmla="*/ 356051 w 832767"/>
                                <a:gd name="connsiteY9" fmla="*/ 329388 h 547386"/>
                                <a:gd name="connsiteX10" fmla="*/ 819203 w 832767"/>
                                <a:gd name="connsiteY10" fmla="*/ 249616 h 547386"/>
                                <a:gd name="connsiteX11" fmla="*/ 820394 w 832767"/>
                                <a:gd name="connsiteY11" fmla="*/ 179369 h 547386"/>
                                <a:gd name="connsiteX12" fmla="*/ 492972 w 832767"/>
                                <a:gd name="connsiteY12" fmla="*/ 241282 h 547386"/>
                                <a:gd name="connsiteX13" fmla="*/ 220319 w 832767"/>
                                <a:gd name="connsiteY13" fmla="*/ 25778 h 547386"/>
                                <a:gd name="connsiteX14" fmla="*/ 152453 w 832767"/>
                                <a:gd name="connsiteY14" fmla="*/ 1966 h 547386"/>
                                <a:gd name="connsiteX0" fmla="*/ 152453 w 832767"/>
                                <a:gd name="connsiteY0" fmla="*/ 1966 h 547386"/>
                                <a:gd name="connsiteX1" fmla="*/ 369147 w 832767"/>
                                <a:gd name="connsiteY1" fmla="*/ 225803 h 547386"/>
                                <a:gd name="connsiteX2" fmla="*/ 204841 w 832767"/>
                                <a:gd name="connsiteY2" fmla="*/ 380585 h 547386"/>
                                <a:gd name="connsiteX3" fmla="*/ 235797 w 832767"/>
                                <a:gd name="connsiteY3" fmla="*/ 230566 h 547386"/>
                                <a:gd name="connsiteX4" fmla="*/ 140547 w 832767"/>
                                <a:gd name="connsiteY4" fmla="*/ 213897 h 547386"/>
                                <a:gd name="connsiteX5" fmla="*/ 119116 w 832767"/>
                                <a:gd name="connsiteY5" fmla="*/ 335341 h 547386"/>
                                <a:gd name="connsiteX6" fmla="*/ 53 w 832767"/>
                                <a:gd name="connsiteY6" fmla="*/ 425828 h 547386"/>
                                <a:gd name="connsiteX7" fmla="*/ 104828 w 832767"/>
                                <a:gd name="connsiteY7" fmla="*/ 404397 h 547386"/>
                                <a:gd name="connsiteX8" fmla="*/ 176266 w 832767"/>
                                <a:gd name="connsiteY8" fmla="*/ 518697 h 547386"/>
                                <a:gd name="connsiteX9" fmla="*/ 356051 w 832767"/>
                                <a:gd name="connsiteY9" fmla="*/ 329388 h 547386"/>
                                <a:gd name="connsiteX10" fmla="*/ 819203 w 832767"/>
                                <a:gd name="connsiteY10" fmla="*/ 249616 h 547386"/>
                                <a:gd name="connsiteX11" fmla="*/ 820394 w 832767"/>
                                <a:gd name="connsiteY11" fmla="*/ 179369 h 547386"/>
                                <a:gd name="connsiteX12" fmla="*/ 492972 w 832767"/>
                                <a:gd name="connsiteY12" fmla="*/ 241282 h 547386"/>
                                <a:gd name="connsiteX13" fmla="*/ 220319 w 832767"/>
                                <a:gd name="connsiteY13" fmla="*/ 25778 h 547386"/>
                                <a:gd name="connsiteX14" fmla="*/ 152453 w 832767"/>
                                <a:gd name="connsiteY14" fmla="*/ 1966 h 547386"/>
                                <a:gd name="connsiteX0" fmla="*/ 152453 w 832767"/>
                                <a:gd name="connsiteY0" fmla="*/ 1966 h 518697"/>
                                <a:gd name="connsiteX1" fmla="*/ 369147 w 832767"/>
                                <a:gd name="connsiteY1" fmla="*/ 225803 h 518697"/>
                                <a:gd name="connsiteX2" fmla="*/ 204841 w 832767"/>
                                <a:gd name="connsiteY2" fmla="*/ 380585 h 518697"/>
                                <a:gd name="connsiteX3" fmla="*/ 235797 w 832767"/>
                                <a:gd name="connsiteY3" fmla="*/ 230566 h 518697"/>
                                <a:gd name="connsiteX4" fmla="*/ 140547 w 832767"/>
                                <a:gd name="connsiteY4" fmla="*/ 213897 h 518697"/>
                                <a:gd name="connsiteX5" fmla="*/ 119116 w 832767"/>
                                <a:gd name="connsiteY5" fmla="*/ 335341 h 518697"/>
                                <a:gd name="connsiteX6" fmla="*/ 53 w 832767"/>
                                <a:gd name="connsiteY6" fmla="*/ 425828 h 518697"/>
                                <a:gd name="connsiteX7" fmla="*/ 104828 w 832767"/>
                                <a:gd name="connsiteY7" fmla="*/ 404397 h 518697"/>
                                <a:gd name="connsiteX8" fmla="*/ 176266 w 832767"/>
                                <a:gd name="connsiteY8" fmla="*/ 518697 h 518697"/>
                                <a:gd name="connsiteX9" fmla="*/ 356051 w 832767"/>
                                <a:gd name="connsiteY9" fmla="*/ 329388 h 518697"/>
                                <a:gd name="connsiteX10" fmla="*/ 819203 w 832767"/>
                                <a:gd name="connsiteY10" fmla="*/ 249616 h 518697"/>
                                <a:gd name="connsiteX11" fmla="*/ 820394 w 832767"/>
                                <a:gd name="connsiteY11" fmla="*/ 179369 h 518697"/>
                                <a:gd name="connsiteX12" fmla="*/ 492972 w 832767"/>
                                <a:gd name="connsiteY12" fmla="*/ 241282 h 518697"/>
                                <a:gd name="connsiteX13" fmla="*/ 220319 w 832767"/>
                                <a:gd name="connsiteY13" fmla="*/ 25778 h 518697"/>
                                <a:gd name="connsiteX14" fmla="*/ 152453 w 832767"/>
                                <a:gd name="connsiteY14" fmla="*/ 1966 h 518697"/>
                                <a:gd name="connsiteX0" fmla="*/ 152453 w 832767"/>
                                <a:gd name="connsiteY0" fmla="*/ 1966 h 528222"/>
                                <a:gd name="connsiteX1" fmla="*/ 369147 w 832767"/>
                                <a:gd name="connsiteY1" fmla="*/ 225803 h 528222"/>
                                <a:gd name="connsiteX2" fmla="*/ 204841 w 832767"/>
                                <a:gd name="connsiteY2" fmla="*/ 380585 h 528222"/>
                                <a:gd name="connsiteX3" fmla="*/ 235797 w 832767"/>
                                <a:gd name="connsiteY3" fmla="*/ 230566 h 528222"/>
                                <a:gd name="connsiteX4" fmla="*/ 140547 w 832767"/>
                                <a:gd name="connsiteY4" fmla="*/ 213897 h 528222"/>
                                <a:gd name="connsiteX5" fmla="*/ 119116 w 832767"/>
                                <a:gd name="connsiteY5" fmla="*/ 335341 h 528222"/>
                                <a:gd name="connsiteX6" fmla="*/ 53 w 832767"/>
                                <a:gd name="connsiteY6" fmla="*/ 425828 h 528222"/>
                                <a:gd name="connsiteX7" fmla="*/ 104828 w 832767"/>
                                <a:gd name="connsiteY7" fmla="*/ 404397 h 528222"/>
                                <a:gd name="connsiteX8" fmla="*/ 176266 w 832767"/>
                                <a:gd name="connsiteY8" fmla="*/ 528222 h 528222"/>
                                <a:gd name="connsiteX9" fmla="*/ 356051 w 832767"/>
                                <a:gd name="connsiteY9" fmla="*/ 329388 h 528222"/>
                                <a:gd name="connsiteX10" fmla="*/ 819203 w 832767"/>
                                <a:gd name="connsiteY10" fmla="*/ 249616 h 528222"/>
                                <a:gd name="connsiteX11" fmla="*/ 820394 w 832767"/>
                                <a:gd name="connsiteY11" fmla="*/ 179369 h 528222"/>
                                <a:gd name="connsiteX12" fmla="*/ 492972 w 832767"/>
                                <a:gd name="connsiteY12" fmla="*/ 241282 h 528222"/>
                                <a:gd name="connsiteX13" fmla="*/ 220319 w 832767"/>
                                <a:gd name="connsiteY13" fmla="*/ 25778 h 528222"/>
                                <a:gd name="connsiteX14" fmla="*/ 152453 w 832767"/>
                                <a:gd name="connsiteY14" fmla="*/ 1966 h 528222"/>
                                <a:gd name="connsiteX0" fmla="*/ 152450 w 832764"/>
                                <a:gd name="connsiteY0" fmla="*/ 1966 h 528222"/>
                                <a:gd name="connsiteX1" fmla="*/ 369144 w 832764"/>
                                <a:gd name="connsiteY1" fmla="*/ 225803 h 528222"/>
                                <a:gd name="connsiteX2" fmla="*/ 204838 w 832764"/>
                                <a:gd name="connsiteY2" fmla="*/ 380585 h 528222"/>
                                <a:gd name="connsiteX3" fmla="*/ 235794 w 832764"/>
                                <a:gd name="connsiteY3" fmla="*/ 230566 h 528222"/>
                                <a:gd name="connsiteX4" fmla="*/ 140544 w 832764"/>
                                <a:gd name="connsiteY4" fmla="*/ 213897 h 528222"/>
                                <a:gd name="connsiteX5" fmla="*/ 119113 w 832764"/>
                                <a:gd name="connsiteY5" fmla="*/ 335341 h 528222"/>
                                <a:gd name="connsiteX6" fmla="*/ 50 w 832764"/>
                                <a:gd name="connsiteY6" fmla="*/ 425828 h 528222"/>
                                <a:gd name="connsiteX7" fmla="*/ 111969 w 832764"/>
                                <a:gd name="connsiteY7" fmla="*/ 418685 h 528222"/>
                                <a:gd name="connsiteX8" fmla="*/ 176263 w 832764"/>
                                <a:gd name="connsiteY8" fmla="*/ 528222 h 528222"/>
                                <a:gd name="connsiteX9" fmla="*/ 356048 w 832764"/>
                                <a:gd name="connsiteY9" fmla="*/ 329388 h 528222"/>
                                <a:gd name="connsiteX10" fmla="*/ 819200 w 832764"/>
                                <a:gd name="connsiteY10" fmla="*/ 249616 h 528222"/>
                                <a:gd name="connsiteX11" fmla="*/ 820391 w 832764"/>
                                <a:gd name="connsiteY11" fmla="*/ 179369 h 528222"/>
                                <a:gd name="connsiteX12" fmla="*/ 492969 w 832764"/>
                                <a:gd name="connsiteY12" fmla="*/ 241282 h 528222"/>
                                <a:gd name="connsiteX13" fmla="*/ 220316 w 832764"/>
                                <a:gd name="connsiteY13" fmla="*/ 25778 h 528222"/>
                                <a:gd name="connsiteX14" fmla="*/ 152450 w 832764"/>
                                <a:gd name="connsiteY14" fmla="*/ 1966 h 528222"/>
                                <a:gd name="connsiteX0" fmla="*/ 152450 w 832764"/>
                                <a:gd name="connsiteY0" fmla="*/ 1966 h 528222"/>
                                <a:gd name="connsiteX1" fmla="*/ 369144 w 832764"/>
                                <a:gd name="connsiteY1" fmla="*/ 225803 h 528222"/>
                                <a:gd name="connsiteX2" fmla="*/ 204838 w 832764"/>
                                <a:gd name="connsiteY2" fmla="*/ 380585 h 528222"/>
                                <a:gd name="connsiteX3" fmla="*/ 235794 w 832764"/>
                                <a:gd name="connsiteY3" fmla="*/ 230566 h 528222"/>
                                <a:gd name="connsiteX4" fmla="*/ 140544 w 832764"/>
                                <a:gd name="connsiteY4" fmla="*/ 213897 h 528222"/>
                                <a:gd name="connsiteX5" fmla="*/ 119113 w 832764"/>
                                <a:gd name="connsiteY5" fmla="*/ 335341 h 528222"/>
                                <a:gd name="connsiteX6" fmla="*/ 50 w 832764"/>
                                <a:gd name="connsiteY6" fmla="*/ 425828 h 528222"/>
                                <a:gd name="connsiteX7" fmla="*/ 111969 w 832764"/>
                                <a:gd name="connsiteY7" fmla="*/ 418685 h 528222"/>
                                <a:gd name="connsiteX8" fmla="*/ 176263 w 832764"/>
                                <a:gd name="connsiteY8" fmla="*/ 528222 h 528222"/>
                                <a:gd name="connsiteX9" fmla="*/ 356048 w 832764"/>
                                <a:gd name="connsiteY9" fmla="*/ 329388 h 528222"/>
                                <a:gd name="connsiteX10" fmla="*/ 819200 w 832764"/>
                                <a:gd name="connsiteY10" fmla="*/ 249616 h 528222"/>
                                <a:gd name="connsiteX11" fmla="*/ 820391 w 832764"/>
                                <a:gd name="connsiteY11" fmla="*/ 179369 h 528222"/>
                                <a:gd name="connsiteX12" fmla="*/ 492969 w 832764"/>
                                <a:gd name="connsiteY12" fmla="*/ 241282 h 528222"/>
                                <a:gd name="connsiteX13" fmla="*/ 220316 w 832764"/>
                                <a:gd name="connsiteY13" fmla="*/ 25778 h 528222"/>
                                <a:gd name="connsiteX14" fmla="*/ 152450 w 83276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</a:cxnLst>
                              <a:rect l="l" t="t" r="r" b="b"/>
                              <a:pathLst>
                                <a:path w="832714" h="528222">
                                  <a:moveTo>
                                    <a:pt x="152400" y="1966"/>
                                  </a:moveTo>
                                  <a:cubicBezTo>
                                    <a:pt x="177205" y="35303"/>
                                    <a:pt x="310357" y="140078"/>
                                    <a:pt x="369094" y="225803"/>
                                  </a:cubicBezTo>
                                  <a:cubicBezTo>
                                    <a:pt x="427831" y="311528"/>
                                    <a:pt x="309165" y="359549"/>
                                    <a:pt x="226219" y="373442"/>
                                  </a:cubicBezTo>
                                  <a:cubicBezTo>
                                    <a:pt x="143273" y="387335"/>
                                    <a:pt x="204788" y="308353"/>
                                    <a:pt x="235744" y="230566"/>
                                  </a:cubicBezTo>
                                  <a:cubicBezTo>
                                    <a:pt x="171449" y="299226"/>
                                    <a:pt x="176609" y="275017"/>
                                    <a:pt x="140494" y="213897"/>
                                  </a:cubicBezTo>
                                  <a:cubicBezTo>
                                    <a:pt x="136525" y="283747"/>
                                    <a:pt x="130573" y="288113"/>
                                    <a:pt x="119063" y="335341"/>
                                  </a:cubicBezTo>
                                  <a:cubicBezTo>
                                    <a:pt x="107553" y="382569"/>
                                    <a:pt x="50006" y="395269"/>
                                    <a:pt x="0" y="425828"/>
                                  </a:cubicBezTo>
                                  <a:cubicBezTo>
                                    <a:pt x="47625" y="423050"/>
                                    <a:pt x="82550" y="401619"/>
                                    <a:pt x="111919" y="418685"/>
                                  </a:cubicBezTo>
                                  <a:cubicBezTo>
                                    <a:pt x="141288" y="435751"/>
                                    <a:pt x="135532" y="485954"/>
                                    <a:pt x="176213" y="528222"/>
                                  </a:cubicBezTo>
                                  <a:cubicBezTo>
                                    <a:pt x="191891" y="426424"/>
                                    <a:pt x="248842" y="375822"/>
                                    <a:pt x="355998" y="329388"/>
                                  </a:cubicBezTo>
                                  <a:cubicBezTo>
                                    <a:pt x="463154" y="282954"/>
                                    <a:pt x="746521" y="241282"/>
                                    <a:pt x="819150" y="249616"/>
                                  </a:cubicBezTo>
                                  <a:cubicBezTo>
                                    <a:pt x="833438" y="213897"/>
                                    <a:pt x="840185" y="204174"/>
                                    <a:pt x="820341" y="179369"/>
                                  </a:cubicBezTo>
                                  <a:cubicBezTo>
                                    <a:pt x="729060" y="230764"/>
                                    <a:pt x="608012" y="235329"/>
                                    <a:pt x="492919" y="241282"/>
                                  </a:cubicBezTo>
                                  <a:cubicBezTo>
                                    <a:pt x="430213" y="253188"/>
                                    <a:pt x="261541" y="108924"/>
                                    <a:pt x="220266" y="25778"/>
                                  </a:cubicBezTo>
                                  <a:cubicBezTo>
                                    <a:pt x="252413" y="-18275"/>
                                    <a:pt x="191889" y="9110"/>
                                    <a:pt x="152400" y="196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4752" name="Freeform 4751">
                              <a:extLst>
                                <a:ext uri="{FF2B5EF4-FFF2-40B4-BE49-F238E27FC236}">
                                  <a16:creationId xmlns:a16="http://schemas.microsoft.com/office/drawing/2014/main" id="{9D284825-2445-AF48-B02D-27BE462FE2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484472" y="1836649"/>
                              <a:ext cx="1098580" cy="1611421"/>
                            </a:xfrm>
                            <a:custGeom>
                              <a:avLst/>
                              <a:gdLst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98658 w 1089159"/>
                                <a:gd name="connsiteY7" fmla="*/ 498250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98658 w 1089159"/>
                                <a:gd name="connsiteY7" fmla="*/ 498250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71187 w 1089159"/>
                                <a:gd name="connsiteY7" fmla="*/ 455081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71187 w 1089159"/>
                                <a:gd name="connsiteY7" fmla="*/ 455081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464892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464892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802 h 1596136"/>
                                <a:gd name="connsiteX1" fmla="*/ 488699 w 1089159"/>
                                <a:gd name="connsiteY1" fmla="*/ 467461 h 1596136"/>
                                <a:gd name="connsiteX2" fmla="*/ 418059 w 1089159"/>
                                <a:gd name="connsiteY2" fmla="*/ 559686 h 1596136"/>
                                <a:gd name="connsiteX3" fmla="*/ 296401 w 1089159"/>
                                <a:gd name="connsiteY3" fmla="*/ 712740 h 1596136"/>
                                <a:gd name="connsiteX4" fmla="*/ 266967 w 1089159"/>
                                <a:gd name="connsiteY4" fmla="*/ 940358 h 1596136"/>
                                <a:gd name="connsiteX5" fmla="*/ 453379 w 1089159"/>
                                <a:gd name="connsiteY5" fmla="*/ 875605 h 1596136"/>
                                <a:gd name="connsiteX6" fmla="*/ 573075 w 1089159"/>
                                <a:gd name="connsiteY6" fmla="*/ 640137 h 1596136"/>
                                <a:gd name="connsiteX7" fmla="*/ 680998 w 1089159"/>
                                <a:gd name="connsiteY7" fmla="*/ 465498 h 1596136"/>
                                <a:gd name="connsiteX8" fmla="*/ 494586 w 1089159"/>
                                <a:gd name="connsiteY8" fmla="*/ 239842 h 1596136"/>
                                <a:gd name="connsiteX9" fmla="*/ 451417 w 1089159"/>
                                <a:gd name="connsiteY9" fmla="*/ 76977 h 1596136"/>
                                <a:gd name="connsiteX10" fmla="*/ 410210 w 1089159"/>
                                <a:gd name="connsiteY10" fmla="*/ 157428 h 1596136"/>
                                <a:gd name="connsiteX11" fmla="*/ 453379 w 1089159"/>
                                <a:gd name="connsiteY11" fmla="*/ 63241 h 1596136"/>
                                <a:gd name="connsiteX12" fmla="*/ 502435 w 1089159"/>
                                <a:gd name="connsiteY12" fmla="*/ 4374 h 1596136"/>
                                <a:gd name="connsiteX13" fmla="*/ 484775 w 1089159"/>
                                <a:gd name="connsiteY13" fmla="*/ 182937 h 1596136"/>
                                <a:gd name="connsiteX14" fmla="*/ 724167 w 1089159"/>
                                <a:gd name="connsiteY14" fmla="*/ 373274 h 1596136"/>
                                <a:gd name="connsiteX15" fmla="*/ 800694 w 1089159"/>
                                <a:gd name="connsiteY15" fmla="*/ 469423 h 1596136"/>
                                <a:gd name="connsiteX16" fmla="*/ 994955 w 1089159"/>
                                <a:gd name="connsiteY16" fmla="*/ 377198 h 1596136"/>
                                <a:gd name="connsiteX17" fmla="*/ 1089142 w 1089159"/>
                                <a:gd name="connsiteY17" fmla="*/ 292822 h 1596136"/>
                                <a:gd name="connsiteX18" fmla="*/ 1002804 w 1089159"/>
                                <a:gd name="connsiteY18" fmla="*/ 412518 h 1596136"/>
                                <a:gd name="connsiteX19" fmla="*/ 989068 w 1089159"/>
                                <a:gd name="connsiteY19" fmla="*/ 608741 h 1596136"/>
                                <a:gd name="connsiteX20" fmla="*/ 824241 w 1089159"/>
                                <a:gd name="connsiteY20" fmla="*/ 771607 h 1596136"/>
                                <a:gd name="connsiteX21" fmla="*/ 749676 w 1089159"/>
                                <a:gd name="connsiteY21" fmla="*/ 930547 h 1596136"/>
                                <a:gd name="connsiteX22" fmla="*/ 781072 w 1089159"/>
                                <a:gd name="connsiteY22" fmla="*/ 1217033 h 1596136"/>
                                <a:gd name="connsiteX23" fmla="*/ 847788 w 1089159"/>
                                <a:gd name="connsiteY23" fmla="*/ 1370087 h 1596136"/>
                                <a:gd name="connsiteX24" fmla="*/ 749676 w 1089159"/>
                                <a:gd name="connsiteY24" fmla="*/ 1232731 h 1596136"/>
                                <a:gd name="connsiteX25" fmla="*/ 722205 w 1089159"/>
                                <a:gd name="connsiteY25" fmla="*/ 818700 h 1596136"/>
                                <a:gd name="connsiteX26" fmla="*/ 657451 w 1089159"/>
                                <a:gd name="connsiteY26" fmla="*/ 750022 h 1596136"/>
                                <a:gd name="connsiteX27" fmla="*/ 751638 w 1089159"/>
                                <a:gd name="connsiteY27" fmla="*/ 779455 h 1596136"/>
                                <a:gd name="connsiteX28" fmla="*/ 930201 w 1089159"/>
                                <a:gd name="connsiteY28" fmla="*/ 647986 h 1596136"/>
                                <a:gd name="connsiteX29" fmla="*/ 983182 w 1089159"/>
                                <a:gd name="connsiteY29" fmla="*/ 496894 h 1596136"/>
                                <a:gd name="connsiteX30" fmla="*/ 883108 w 1089159"/>
                                <a:gd name="connsiteY30" fmla="*/ 475310 h 1596136"/>
                                <a:gd name="connsiteX31" fmla="*/ 690809 w 1089159"/>
                                <a:gd name="connsiteY31" fmla="*/ 585195 h 1596136"/>
                                <a:gd name="connsiteX32" fmla="*/ 573075 w 1089159"/>
                                <a:gd name="connsiteY32" fmla="*/ 724513 h 1596136"/>
                                <a:gd name="connsiteX33" fmla="*/ 476926 w 1089159"/>
                                <a:gd name="connsiteY33" fmla="*/ 995301 h 1596136"/>
                                <a:gd name="connsiteX34" fmla="*/ 496548 w 1089159"/>
                                <a:gd name="connsiteY34" fmla="*/ 1311220 h 1596136"/>
                                <a:gd name="connsiteX35" fmla="*/ 500473 w 1089159"/>
                                <a:gd name="connsiteY35" fmla="*/ 1476048 h 1596136"/>
                                <a:gd name="connsiteX36" fmla="*/ 679036 w 1089159"/>
                                <a:gd name="connsiteY36" fmla="*/ 1593782 h 1596136"/>
                                <a:gd name="connsiteX37" fmla="*/ 506359 w 1089159"/>
                                <a:gd name="connsiteY37" fmla="*/ 1538839 h 1596136"/>
                                <a:gd name="connsiteX38" fmla="*/ 441606 w 1089159"/>
                                <a:gd name="connsiteY38" fmla="*/ 1354389 h 1596136"/>
                                <a:gd name="connsiteX39" fmla="*/ 186516 w 1089159"/>
                                <a:gd name="connsiteY39" fmla="*/ 1228807 h 1596136"/>
                                <a:gd name="connsiteX40" fmla="*/ 66819 w 1089159"/>
                                <a:gd name="connsiteY40" fmla="*/ 1270013 h 1596136"/>
                                <a:gd name="connsiteX41" fmla="*/ 58971 w 1089159"/>
                                <a:gd name="connsiteY41" fmla="*/ 1024734 h 1596136"/>
                                <a:gd name="connsiteX42" fmla="*/ 190440 w 1089159"/>
                                <a:gd name="connsiteY42" fmla="*/ 1183675 h 1596136"/>
                                <a:gd name="connsiteX43" fmla="*/ 410210 w 1089159"/>
                                <a:gd name="connsiteY43" fmla="*/ 1309258 h 1596136"/>
                                <a:gd name="connsiteX44" fmla="*/ 474964 w 1089159"/>
                                <a:gd name="connsiteY44" fmla="*/ 1220958 h 1596136"/>
                                <a:gd name="connsiteX45" fmla="*/ 406286 w 1089159"/>
                                <a:gd name="connsiteY45" fmla="*/ 1026697 h 1596136"/>
                                <a:gd name="connsiteX46" fmla="*/ 111951 w 1089159"/>
                                <a:gd name="connsiteY46" fmla="*/ 885416 h 1596136"/>
                                <a:gd name="connsiteX47" fmla="*/ 104 w 1089159"/>
                                <a:gd name="connsiteY47" fmla="*/ 708815 h 1596136"/>
                                <a:gd name="connsiteX48" fmla="*/ 127649 w 1089159"/>
                                <a:gd name="connsiteY48" fmla="*/ 806927 h 1596136"/>
                                <a:gd name="connsiteX49" fmla="*/ 257156 w 1089159"/>
                                <a:gd name="connsiteY49" fmla="*/ 646024 h 1596136"/>
                                <a:gd name="connsiteX50" fmla="*/ 382739 w 1089159"/>
                                <a:gd name="connsiteY50" fmla="*/ 498856 h 1596136"/>
                                <a:gd name="connsiteX51" fmla="*/ 345456 w 1089159"/>
                                <a:gd name="connsiteY51" fmla="*/ 345802 h 1596136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451417 w 1089159"/>
                                <a:gd name="connsiteY9" fmla="*/ 74576 h 1593735"/>
                                <a:gd name="connsiteX10" fmla="*/ 151196 w 1089159"/>
                                <a:gd name="connsiteY10" fmla="*/ 72614 h 1593735"/>
                                <a:gd name="connsiteX11" fmla="*/ 349381 w 1089159"/>
                                <a:gd name="connsiteY11" fmla="*/ 131480 h 1593735"/>
                                <a:gd name="connsiteX12" fmla="*/ 502435 w 1089159"/>
                                <a:gd name="connsiteY12" fmla="*/ 1973 h 1593735"/>
                                <a:gd name="connsiteX13" fmla="*/ 484775 w 1089159"/>
                                <a:gd name="connsiteY13" fmla="*/ 180536 h 1593735"/>
                                <a:gd name="connsiteX14" fmla="*/ 724167 w 1089159"/>
                                <a:gd name="connsiteY14" fmla="*/ 370873 h 1593735"/>
                                <a:gd name="connsiteX15" fmla="*/ 800694 w 1089159"/>
                                <a:gd name="connsiteY15" fmla="*/ 467022 h 1593735"/>
                                <a:gd name="connsiteX16" fmla="*/ 994955 w 1089159"/>
                                <a:gd name="connsiteY16" fmla="*/ 374797 h 1593735"/>
                                <a:gd name="connsiteX17" fmla="*/ 1089142 w 1089159"/>
                                <a:gd name="connsiteY17" fmla="*/ 290421 h 1593735"/>
                                <a:gd name="connsiteX18" fmla="*/ 1002804 w 1089159"/>
                                <a:gd name="connsiteY18" fmla="*/ 410117 h 1593735"/>
                                <a:gd name="connsiteX19" fmla="*/ 989068 w 1089159"/>
                                <a:gd name="connsiteY19" fmla="*/ 606340 h 1593735"/>
                                <a:gd name="connsiteX20" fmla="*/ 824241 w 1089159"/>
                                <a:gd name="connsiteY20" fmla="*/ 769206 h 1593735"/>
                                <a:gd name="connsiteX21" fmla="*/ 749676 w 1089159"/>
                                <a:gd name="connsiteY21" fmla="*/ 928146 h 1593735"/>
                                <a:gd name="connsiteX22" fmla="*/ 781072 w 1089159"/>
                                <a:gd name="connsiteY22" fmla="*/ 1214632 h 1593735"/>
                                <a:gd name="connsiteX23" fmla="*/ 847788 w 1089159"/>
                                <a:gd name="connsiteY23" fmla="*/ 1367686 h 1593735"/>
                                <a:gd name="connsiteX24" fmla="*/ 749676 w 1089159"/>
                                <a:gd name="connsiteY24" fmla="*/ 1230330 h 1593735"/>
                                <a:gd name="connsiteX25" fmla="*/ 722205 w 1089159"/>
                                <a:gd name="connsiteY25" fmla="*/ 816299 h 1593735"/>
                                <a:gd name="connsiteX26" fmla="*/ 657451 w 1089159"/>
                                <a:gd name="connsiteY26" fmla="*/ 747621 h 1593735"/>
                                <a:gd name="connsiteX27" fmla="*/ 751638 w 1089159"/>
                                <a:gd name="connsiteY27" fmla="*/ 777054 h 1593735"/>
                                <a:gd name="connsiteX28" fmla="*/ 930201 w 1089159"/>
                                <a:gd name="connsiteY28" fmla="*/ 645585 h 1593735"/>
                                <a:gd name="connsiteX29" fmla="*/ 983182 w 1089159"/>
                                <a:gd name="connsiteY29" fmla="*/ 494493 h 1593735"/>
                                <a:gd name="connsiteX30" fmla="*/ 883108 w 1089159"/>
                                <a:gd name="connsiteY30" fmla="*/ 472909 h 1593735"/>
                                <a:gd name="connsiteX31" fmla="*/ 690809 w 1089159"/>
                                <a:gd name="connsiteY31" fmla="*/ 582794 h 1593735"/>
                                <a:gd name="connsiteX32" fmla="*/ 573075 w 1089159"/>
                                <a:gd name="connsiteY32" fmla="*/ 722112 h 1593735"/>
                                <a:gd name="connsiteX33" fmla="*/ 476926 w 1089159"/>
                                <a:gd name="connsiteY33" fmla="*/ 992900 h 1593735"/>
                                <a:gd name="connsiteX34" fmla="*/ 496548 w 1089159"/>
                                <a:gd name="connsiteY34" fmla="*/ 1308819 h 1593735"/>
                                <a:gd name="connsiteX35" fmla="*/ 500473 w 1089159"/>
                                <a:gd name="connsiteY35" fmla="*/ 1473647 h 1593735"/>
                                <a:gd name="connsiteX36" fmla="*/ 679036 w 1089159"/>
                                <a:gd name="connsiteY36" fmla="*/ 1591381 h 1593735"/>
                                <a:gd name="connsiteX37" fmla="*/ 506359 w 1089159"/>
                                <a:gd name="connsiteY37" fmla="*/ 1536438 h 1593735"/>
                                <a:gd name="connsiteX38" fmla="*/ 441606 w 1089159"/>
                                <a:gd name="connsiteY38" fmla="*/ 1351988 h 1593735"/>
                                <a:gd name="connsiteX39" fmla="*/ 186516 w 1089159"/>
                                <a:gd name="connsiteY39" fmla="*/ 1226406 h 1593735"/>
                                <a:gd name="connsiteX40" fmla="*/ 66819 w 1089159"/>
                                <a:gd name="connsiteY40" fmla="*/ 1267612 h 1593735"/>
                                <a:gd name="connsiteX41" fmla="*/ 58971 w 1089159"/>
                                <a:gd name="connsiteY41" fmla="*/ 1022333 h 1593735"/>
                                <a:gd name="connsiteX42" fmla="*/ 190440 w 1089159"/>
                                <a:gd name="connsiteY42" fmla="*/ 1181274 h 1593735"/>
                                <a:gd name="connsiteX43" fmla="*/ 410210 w 1089159"/>
                                <a:gd name="connsiteY43" fmla="*/ 1306857 h 1593735"/>
                                <a:gd name="connsiteX44" fmla="*/ 474964 w 1089159"/>
                                <a:gd name="connsiteY44" fmla="*/ 1218557 h 1593735"/>
                                <a:gd name="connsiteX45" fmla="*/ 406286 w 1089159"/>
                                <a:gd name="connsiteY45" fmla="*/ 1024296 h 1593735"/>
                                <a:gd name="connsiteX46" fmla="*/ 111951 w 1089159"/>
                                <a:gd name="connsiteY46" fmla="*/ 883015 h 1593735"/>
                                <a:gd name="connsiteX47" fmla="*/ 104 w 1089159"/>
                                <a:gd name="connsiteY47" fmla="*/ 706414 h 1593735"/>
                                <a:gd name="connsiteX48" fmla="*/ 127649 w 1089159"/>
                                <a:gd name="connsiteY48" fmla="*/ 804526 h 1593735"/>
                                <a:gd name="connsiteX49" fmla="*/ 257156 w 1089159"/>
                                <a:gd name="connsiteY49" fmla="*/ 643623 h 1593735"/>
                                <a:gd name="connsiteX50" fmla="*/ 382739 w 1089159"/>
                                <a:gd name="connsiteY50" fmla="*/ 496455 h 1593735"/>
                                <a:gd name="connsiteX51" fmla="*/ 345456 w 1089159"/>
                                <a:gd name="connsiteY51" fmla="*/ 343401 h 159373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463190 w 1089159"/>
                                <a:gd name="connsiteY9" fmla="*/ 109896 h 1593735"/>
                                <a:gd name="connsiteX10" fmla="*/ 151196 w 1089159"/>
                                <a:gd name="connsiteY10" fmla="*/ 72614 h 1593735"/>
                                <a:gd name="connsiteX11" fmla="*/ 349381 w 1089159"/>
                                <a:gd name="connsiteY11" fmla="*/ 131480 h 1593735"/>
                                <a:gd name="connsiteX12" fmla="*/ 502435 w 1089159"/>
                                <a:gd name="connsiteY12" fmla="*/ 1973 h 1593735"/>
                                <a:gd name="connsiteX13" fmla="*/ 484775 w 1089159"/>
                                <a:gd name="connsiteY13" fmla="*/ 180536 h 1593735"/>
                                <a:gd name="connsiteX14" fmla="*/ 724167 w 1089159"/>
                                <a:gd name="connsiteY14" fmla="*/ 370873 h 1593735"/>
                                <a:gd name="connsiteX15" fmla="*/ 800694 w 1089159"/>
                                <a:gd name="connsiteY15" fmla="*/ 467022 h 1593735"/>
                                <a:gd name="connsiteX16" fmla="*/ 994955 w 1089159"/>
                                <a:gd name="connsiteY16" fmla="*/ 374797 h 1593735"/>
                                <a:gd name="connsiteX17" fmla="*/ 1089142 w 1089159"/>
                                <a:gd name="connsiteY17" fmla="*/ 290421 h 1593735"/>
                                <a:gd name="connsiteX18" fmla="*/ 1002804 w 1089159"/>
                                <a:gd name="connsiteY18" fmla="*/ 410117 h 1593735"/>
                                <a:gd name="connsiteX19" fmla="*/ 989068 w 1089159"/>
                                <a:gd name="connsiteY19" fmla="*/ 606340 h 1593735"/>
                                <a:gd name="connsiteX20" fmla="*/ 824241 w 1089159"/>
                                <a:gd name="connsiteY20" fmla="*/ 769206 h 1593735"/>
                                <a:gd name="connsiteX21" fmla="*/ 749676 w 1089159"/>
                                <a:gd name="connsiteY21" fmla="*/ 928146 h 1593735"/>
                                <a:gd name="connsiteX22" fmla="*/ 781072 w 1089159"/>
                                <a:gd name="connsiteY22" fmla="*/ 1214632 h 1593735"/>
                                <a:gd name="connsiteX23" fmla="*/ 847788 w 1089159"/>
                                <a:gd name="connsiteY23" fmla="*/ 1367686 h 1593735"/>
                                <a:gd name="connsiteX24" fmla="*/ 749676 w 1089159"/>
                                <a:gd name="connsiteY24" fmla="*/ 1230330 h 1593735"/>
                                <a:gd name="connsiteX25" fmla="*/ 722205 w 1089159"/>
                                <a:gd name="connsiteY25" fmla="*/ 816299 h 1593735"/>
                                <a:gd name="connsiteX26" fmla="*/ 657451 w 1089159"/>
                                <a:gd name="connsiteY26" fmla="*/ 747621 h 1593735"/>
                                <a:gd name="connsiteX27" fmla="*/ 751638 w 1089159"/>
                                <a:gd name="connsiteY27" fmla="*/ 777054 h 1593735"/>
                                <a:gd name="connsiteX28" fmla="*/ 930201 w 1089159"/>
                                <a:gd name="connsiteY28" fmla="*/ 645585 h 1593735"/>
                                <a:gd name="connsiteX29" fmla="*/ 983182 w 1089159"/>
                                <a:gd name="connsiteY29" fmla="*/ 494493 h 1593735"/>
                                <a:gd name="connsiteX30" fmla="*/ 883108 w 1089159"/>
                                <a:gd name="connsiteY30" fmla="*/ 472909 h 1593735"/>
                                <a:gd name="connsiteX31" fmla="*/ 690809 w 1089159"/>
                                <a:gd name="connsiteY31" fmla="*/ 582794 h 1593735"/>
                                <a:gd name="connsiteX32" fmla="*/ 573075 w 1089159"/>
                                <a:gd name="connsiteY32" fmla="*/ 722112 h 1593735"/>
                                <a:gd name="connsiteX33" fmla="*/ 476926 w 1089159"/>
                                <a:gd name="connsiteY33" fmla="*/ 992900 h 1593735"/>
                                <a:gd name="connsiteX34" fmla="*/ 496548 w 1089159"/>
                                <a:gd name="connsiteY34" fmla="*/ 1308819 h 1593735"/>
                                <a:gd name="connsiteX35" fmla="*/ 500473 w 1089159"/>
                                <a:gd name="connsiteY35" fmla="*/ 1473647 h 1593735"/>
                                <a:gd name="connsiteX36" fmla="*/ 679036 w 1089159"/>
                                <a:gd name="connsiteY36" fmla="*/ 1591381 h 1593735"/>
                                <a:gd name="connsiteX37" fmla="*/ 506359 w 1089159"/>
                                <a:gd name="connsiteY37" fmla="*/ 1536438 h 1593735"/>
                                <a:gd name="connsiteX38" fmla="*/ 441606 w 1089159"/>
                                <a:gd name="connsiteY38" fmla="*/ 1351988 h 1593735"/>
                                <a:gd name="connsiteX39" fmla="*/ 186516 w 1089159"/>
                                <a:gd name="connsiteY39" fmla="*/ 1226406 h 1593735"/>
                                <a:gd name="connsiteX40" fmla="*/ 66819 w 1089159"/>
                                <a:gd name="connsiteY40" fmla="*/ 1267612 h 1593735"/>
                                <a:gd name="connsiteX41" fmla="*/ 58971 w 1089159"/>
                                <a:gd name="connsiteY41" fmla="*/ 1022333 h 1593735"/>
                                <a:gd name="connsiteX42" fmla="*/ 190440 w 1089159"/>
                                <a:gd name="connsiteY42" fmla="*/ 1181274 h 1593735"/>
                                <a:gd name="connsiteX43" fmla="*/ 410210 w 1089159"/>
                                <a:gd name="connsiteY43" fmla="*/ 1306857 h 1593735"/>
                                <a:gd name="connsiteX44" fmla="*/ 474964 w 1089159"/>
                                <a:gd name="connsiteY44" fmla="*/ 1218557 h 1593735"/>
                                <a:gd name="connsiteX45" fmla="*/ 406286 w 1089159"/>
                                <a:gd name="connsiteY45" fmla="*/ 1024296 h 1593735"/>
                                <a:gd name="connsiteX46" fmla="*/ 111951 w 1089159"/>
                                <a:gd name="connsiteY46" fmla="*/ 883015 h 1593735"/>
                                <a:gd name="connsiteX47" fmla="*/ 104 w 1089159"/>
                                <a:gd name="connsiteY47" fmla="*/ 706414 h 1593735"/>
                                <a:gd name="connsiteX48" fmla="*/ 127649 w 1089159"/>
                                <a:gd name="connsiteY48" fmla="*/ 804526 h 1593735"/>
                                <a:gd name="connsiteX49" fmla="*/ 257156 w 1089159"/>
                                <a:gd name="connsiteY49" fmla="*/ 643623 h 1593735"/>
                                <a:gd name="connsiteX50" fmla="*/ 382739 w 1089159"/>
                                <a:gd name="connsiteY50" fmla="*/ 496455 h 1593735"/>
                                <a:gd name="connsiteX51" fmla="*/ 345456 w 1089159"/>
                                <a:gd name="connsiteY51" fmla="*/ 343401 h 159373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151196 w 1089159"/>
                                <a:gd name="connsiteY9" fmla="*/ 72614 h 1593735"/>
                                <a:gd name="connsiteX10" fmla="*/ 349381 w 1089159"/>
                                <a:gd name="connsiteY10" fmla="*/ 131480 h 1593735"/>
                                <a:gd name="connsiteX11" fmla="*/ 502435 w 1089159"/>
                                <a:gd name="connsiteY11" fmla="*/ 1973 h 1593735"/>
                                <a:gd name="connsiteX12" fmla="*/ 484775 w 1089159"/>
                                <a:gd name="connsiteY12" fmla="*/ 180536 h 1593735"/>
                                <a:gd name="connsiteX13" fmla="*/ 724167 w 1089159"/>
                                <a:gd name="connsiteY13" fmla="*/ 370873 h 1593735"/>
                                <a:gd name="connsiteX14" fmla="*/ 800694 w 1089159"/>
                                <a:gd name="connsiteY14" fmla="*/ 467022 h 1593735"/>
                                <a:gd name="connsiteX15" fmla="*/ 994955 w 1089159"/>
                                <a:gd name="connsiteY15" fmla="*/ 374797 h 1593735"/>
                                <a:gd name="connsiteX16" fmla="*/ 1089142 w 1089159"/>
                                <a:gd name="connsiteY16" fmla="*/ 290421 h 1593735"/>
                                <a:gd name="connsiteX17" fmla="*/ 1002804 w 1089159"/>
                                <a:gd name="connsiteY17" fmla="*/ 410117 h 1593735"/>
                                <a:gd name="connsiteX18" fmla="*/ 989068 w 1089159"/>
                                <a:gd name="connsiteY18" fmla="*/ 606340 h 1593735"/>
                                <a:gd name="connsiteX19" fmla="*/ 824241 w 1089159"/>
                                <a:gd name="connsiteY19" fmla="*/ 769206 h 1593735"/>
                                <a:gd name="connsiteX20" fmla="*/ 749676 w 1089159"/>
                                <a:gd name="connsiteY20" fmla="*/ 928146 h 1593735"/>
                                <a:gd name="connsiteX21" fmla="*/ 781072 w 1089159"/>
                                <a:gd name="connsiteY21" fmla="*/ 1214632 h 1593735"/>
                                <a:gd name="connsiteX22" fmla="*/ 847788 w 1089159"/>
                                <a:gd name="connsiteY22" fmla="*/ 1367686 h 1593735"/>
                                <a:gd name="connsiteX23" fmla="*/ 749676 w 1089159"/>
                                <a:gd name="connsiteY23" fmla="*/ 1230330 h 1593735"/>
                                <a:gd name="connsiteX24" fmla="*/ 722205 w 1089159"/>
                                <a:gd name="connsiteY24" fmla="*/ 816299 h 1593735"/>
                                <a:gd name="connsiteX25" fmla="*/ 657451 w 1089159"/>
                                <a:gd name="connsiteY25" fmla="*/ 747621 h 1593735"/>
                                <a:gd name="connsiteX26" fmla="*/ 751638 w 1089159"/>
                                <a:gd name="connsiteY26" fmla="*/ 777054 h 1593735"/>
                                <a:gd name="connsiteX27" fmla="*/ 930201 w 1089159"/>
                                <a:gd name="connsiteY27" fmla="*/ 645585 h 1593735"/>
                                <a:gd name="connsiteX28" fmla="*/ 983182 w 1089159"/>
                                <a:gd name="connsiteY28" fmla="*/ 494493 h 1593735"/>
                                <a:gd name="connsiteX29" fmla="*/ 883108 w 1089159"/>
                                <a:gd name="connsiteY29" fmla="*/ 472909 h 1593735"/>
                                <a:gd name="connsiteX30" fmla="*/ 690809 w 1089159"/>
                                <a:gd name="connsiteY30" fmla="*/ 582794 h 1593735"/>
                                <a:gd name="connsiteX31" fmla="*/ 573075 w 1089159"/>
                                <a:gd name="connsiteY31" fmla="*/ 722112 h 1593735"/>
                                <a:gd name="connsiteX32" fmla="*/ 476926 w 1089159"/>
                                <a:gd name="connsiteY32" fmla="*/ 992900 h 1593735"/>
                                <a:gd name="connsiteX33" fmla="*/ 496548 w 1089159"/>
                                <a:gd name="connsiteY33" fmla="*/ 1308819 h 1593735"/>
                                <a:gd name="connsiteX34" fmla="*/ 500473 w 1089159"/>
                                <a:gd name="connsiteY34" fmla="*/ 1473647 h 1593735"/>
                                <a:gd name="connsiteX35" fmla="*/ 679036 w 1089159"/>
                                <a:gd name="connsiteY35" fmla="*/ 1591381 h 1593735"/>
                                <a:gd name="connsiteX36" fmla="*/ 506359 w 1089159"/>
                                <a:gd name="connsiteY36" fmla="*/ 1536438 h 1593735"/>
                                <a:gd name="connsiteX37" fmla="*/ 441606 w 1089159"/>
                                <a:gd name="connsiteY37" fmla="*/ 1351988 h 1593735"/>
                                <a:gd name="connsiteX38" fmla="*/ 186516 w 1089159"/>
                                <a:gd name="connsiteY38" fmla="*/ 1226406 h 1593735"/>
                                <a:gd name="connsiteX39" fmla="*/ 66819 w 1089159"/>
                                <a:gd name="connsiteY39" fmla="*/ 1267612 h 1593735"/>
                                <a:gd name="connsiteX40" fmla="*/ 58971 w 1089159"/>
                                <a:gd name="connsiteY40" fmla="*/ 1022333 h 1593735"/>
                                <a:gd name="connsiteX41" fmla="*/ 190440 w 1089159"/>
                                <a:gd name="connsiteY41" fmla="*/ 1181274 h 1593735"/>
                                <a:gd name="connsiteX42" fmla="*/ 410210 w 1089159"/>
                                <a:gd name="connsiteY42" fmla="*/ 1306857 h 1593735"/>
                                <a:gd name="connsiteX43" fmla="*/ 474964 w 1089159"/>
                                <a:gd name="connsiteY43" fmla="*/ 1218557 h 1593735"/>
                                <a:gd name="connsiteX44" fmla="*/ 406286 w 1089159"/>
                                <a:gd name="connsiteY44" fmla="*/ 1024296 h 1593735"/>
                                <a:gd name="connsiteX45" fmla="*/ 111951 w 1089159"/>
                                <a:gd name="connsiteY45" fmla="*/ 883015 h 1593735"/>
                                <a:gd name="connsiteX46" fmla="*/ 104 w 1089159"/>
                                <a:gd name="connsiteY46" fmla="*/ 706414 h 1593735"/>
                                <a:gd name="connsiteX47" fmla="*/ 127649 w 1089159"/>
                                <a:gd name="connsiteY47" fmla="*/ 804526 h 1593735"/>
                                <a:gd name="connsiteX48" fmla="*/ 257156 w 1089159"/>
                                <a:gd name="connsiteY48" fmla="*/ 643623 h 1593735"/>
                                <a:gd name="connsiteX49" fmla="*/ 382739 w 1089159"/>
                                <a:gd name="connsiteY49" fmla="*/ 496455 h 1593735"/>
                                <a:gd name="connsiteX50" fmla="*/ 345456 w 1089159"/>
                                <a:gd name="connsiteY50" fmla="*/ 343401 h 1593735"/>
                                <a:gd name="connsiteX0" fmla="*/ 345456 w 1089159"/>
                                <a:gd name="connsiteY0" fmla="*/ 343836 h 1594170"/>
                                <a:gd name="connsiteX1" fmla="*/ 488699 w 1089159"/>
                                <a:gd name="connsiteY1" fmla="*/ 465495 h 1594170"/>
                                <a:gd name="connsiteX2" fmla="*/ 418059 w 1089159"/>
                                <a:gd name="connsiteY2" fmla="*/ 557720 h 1594170"/>
                                <a:gd name="connsiteX3" fmla="*/ 296401 w 1089159"/>
                                <a:gd name="connsiteY3" fmla="*/ 710774 h 1594170"/>
                                <a:gd name="connsiteX4" fmla="*/ 266967 w 1089159"/>
                                <a:gd name="connsiteY4" fmla="*/ 938392 h 1594170"/>
                                <a:gd name="connsiteX5" fmla="*/ 453379 w 1089159"/>
                                <a:gd name="connsiteY5" fmla="*/ 873639 h 1594170"/>
                                <a:gd name="connsiteX6" fmla="*/ 573075 w 1089159"/>
                                <a:gd name="connsiteY6" fmla="*/ 638171 h 1594170"/>
                                <a:gd name="connsiteX7" fmla="*/ 680998 w 1089159"/>
                                <a:gd name="connsiteY7" fmla="*/ 463532 h 1594170"/>
                                <a:gd name="connsiteX8" fmla="*/ 494586 w 1089159"/>
                                <a:gd name="connsiteY8" fmla="*/ 237876 h 1594170"/>
                                <a:gd name="connsiteX9" fmla="*/ 151196 w 1089159"/>
                                <a:gd name="connsiteY9" fmla="*/ 73049 h 1594170"/>
                                <a:gd name="connsiteX10" fmla="*/ 388626 w 1089159"/>
                                <a:gd name="connsiteY10" fmla="*/ 104444 h 1594170"/>
                                <a:gd name="connsiteX11" fmla="*/ 502435 w 1089159"/>
                                <a:gd name="connsiteY11" fmla="*/ 2408 h 1594170"/>
                                <a:gd name="connsiteX12" fmla="*/ 484775 w 1089159"/>
                                <a:gd name="connsiteY12" fmla="*/ 180971 h 1594170"/>
                                <a:gd name="connsiteX13" fmla="*/ 724167 w 1089159"/>
                                <a:gd name="connsiteY13" fmla="*/ 371308 h 1594170"/>
                                <a:gd name="connsiteX14" fmla="*/ 800694 w 1089159"/>
                                <a:gd name="connsiteY14" fmla="*/ 467457 h 1594170"/>
                                <a:gd name="connsiteX15" fmla="*/ 994955 w 1089159"/>
                                <a:gd name="connsiteY15" fmla="*/ 375232 h 1594170"/>
                                <a:gd name="connsiteX16" fmla="*/ 1089142 w 1089159"/>
                                <a:gd name="connsiteY16" fmla="*/ 290856 h 1594170"/>
                                <a:gd name="connsiteX17" fmla="*/ 1002804 w 1089159"/>
                                <a:gd name="connsiteY17" fmla="*/ 410552 h 1594170"/>
                                <a:gd name="connsiteX18" fmla="*/ 989068 w 1089159"/>
                                <a:gd name="connsiteY18" fmla="*/ 606775 h 1594170"/>
                                <a:gd name="connsiteX19" fmla="*/ 824241 w 1089159"/>
                                <a:gd name="connsiteY19" fmla="*/ 769641 h 1594170"/>
                                <a:gd name="connsiteX20" fmla="*/ 749676 w 1089159"/>
                                <a:gd name="connsiteY20" fmla="*/ 928581 h 1594170"/>
                                <a:gd name="connsiteX21" fmla="*/ 781072 w 1089159"/>
                                <a:gd name="connsiteY21" fmla="*/ 1215067 h 1594170"/>
                                <a:gd name="connsiteX22" fmla="*/ 847788 w 1089159"/>
                                <a:gd name="connsiteY22" fmla="*/ 1368121 h 1594170"/>
                                <a:gd name="connsiteX23" fmla="*/ 749676 w 1089159"/>
                                <a:gd name="connsiteY23" fmla="*/ 1230765 h 1594170"/>
                                <a:gd name="connsiteX24" fmla="*/ 722205 w 1089159"/>
                                <a:gd name="connsiteY24" fmla="*/ 816734 h 1594170"/>
                                <a:gd name="connsiteX25" fmla="*/ 657451 w 1089159"/>
                                <a:gd name="connsiteY25" fmla="*/ 748056 h 1594170"/>
                                <a:gd name="connsiteX26" fmla="*/ 751638 w 1089159"/>
                                <a:gd name="connsiteY26" fmla="*/ 777489 h 1594170"/>
                                <a:gd name="connsiteX27" fmla="*/ 930201 w 1089159"/>
                                <a:gd name="connsiteY27" fmla="*/ 646020 h 1594170"/>
                                <a:gd name="connsiteX28" fmla="*/ 983182 w 1089159"/>
                                <a:gd name="connsiteY28" fmla="*/ 494928 h 1594170"/>
                                <a:gd name="connsiteX29" fmla="*/ 883108 w 1089159"/>
                                <a:gd name="connsiteY29" fmla="*/ 473344 h 1594170"/>
                                <a:gd name="connsiteX30" fmla="*/ 690809 w 1089159"/>
                                <a:gd name="connsiteY30" fmla="*/ 583229 h 1594170"/>
                                <a:gd name="connsiteX31" fmla="*/ 573075 w 1089159"/>
                                <a:gd name="connsiteY31" fmla="*/ 722547 h 1594170"/>
                                <a:gd name="connsiteX32" fmla="*/ 476926 w 1089159"/>
                                <a:gd name="connsiteY32" fmla="*/ 993335 h 1594170"/>
                                <a:gd name="connsiteX33" fmla="*/ 496548 w 1089159"/>
                                <a:gd name="connsiteY33" fmla="*/ 1309254 h 1594170"/>
                                <a:gd name="connsiteX34" fmla="*/ 500473 w 1089159"/>
                                <a:gd name="connsiteY34" fmla="*/ 1474082 h 1594170"/>
                                <a:gd name="connsiteX35" fmla="*/ 679036 w 1089159"/>
                                <a:gd name="connsiteY35" fmla="*/ 1591816 h 1594170"/>
                                <a:gd name="connsiteX36" fmla="*/ 506359 w 1089159"/>
                                <a:gd name="connsiteY36" fmla="*/ 1536873 h 1594170"/>
                                <a:gd name="connsiteX37" fmla="*/ 441606 w 1089159"/>
                                <a:gd name="connsiteY37" fmla="*/ 1352423 h 1594170"/>
                                <a:gd name="connsiteX38" fmla="*/ 186516 w 1089159"/>
                                <a:gd name="connsiteY38" fmla="*/ 1226841 h 1594170"/>
                                <a:gd name="connsiteX39" fmla="*/ 66819 w 1089159"/>
                                <a:gd name="connsiteY39" fmla="*/ 1268047 h 1594170"/>
                                <a:gd name="connsiteX40" fmla="*/ 58971 w 1089159"/>
                                <a:gd name="connsiteY40" fmla="*/ 1022768 h 1594170"/>
                                <a:gd name="connsiteX41" fmla="*/ 190440 w 1089159"/>
                                <a:gd name="connsiteY41" fmla="*/ 1181709 h 1594170"/>
                                <a:gd name="connsiteX42" fmla="*/ 410210 w 1089159"/>
                                <a:gd name="connsiteY42" fmla="*/ 1307292 h 1594170"/>
                                <a:gd name="connsiteX43" fmla="*/ 474964 w 1089159"/>
                                <a:gd name="connsiteY43" fmla="*/ 1218992 h 1594170"/>
                                <a:gd name="connsiteX44" fmla="*/ 406286 w 1089159"/>
                                <a:gd name="connsiteY44" fmla="*/ 1024731 h 1594170"/>
                                <a:gd name="connsiteX45" fmla="*/ 111951 w 1089159"/>
                                <a:gd name="connsiteY45" fmla="*/ 883450 h 1594170"/>
                                <a:gd name="connsiteX46" fmla="*/ 104 w 1089159"/>
                                <a:gd name="connsiteY46" fmla="*/ 706849 h 1594170"/>
                                <a:gd name="connsiteX47" fmla="*/ 127649 w 1089159"/>
                                <a:gd name="connsiteY47" fmla="*/ 804961 h 1594170"/>
                                <a:gd name="connsiteX48" fmla="*/ 257156 w 1089159"/>
                                <a:gd name="connsiteY48" fmla="*/ 644058 h 1594170"/>
                                <a:gd name="connsiteX49" fmla="*/ 382739 w 1089159"/>
                                <a:gd name="connsiteY49" fmla="*/ 496890 h 1594170"/>
                                <a:gd name="connsiteX50" fmla="*/ 345456 w 1089159"/>
                                <a:gd name="connsiteY50" fmla="*/ 343836 h 1594170"/>
                                <a:gd name="connsiteX0" fmla="*/ 345456 w 1089159"/>
                                <a:gd name="connsiteY0" fmla="*/ 344286 h 1594620"/>
                                <a:gd name="connsiteX1" fmla="*/ 488699 w 1089159"/>
                                <a:gd name="connsiteY1" fmla="*/ 465945 h 1594620"/>
                                <a:gd name="connsiteX2" fmla="*/ 418059 w 1089159"/>
                                <a:gd name="connsiteY2" fmla="*/ 558170 h 1594620"/>
                                <a:gd name="connsiteX3" fmla="*/ 296401 w 1089159"/>
                                <a:gd name="connsiteY3" fmla="*/ 711224 h 1594620"/>
                                <a:gd name="connsiteX4" fmla="*/ 266967 w 1089159"/>
                                <a:gd name="connsiteY4" fmla="*/ 938842 h 1594620"/>
                                <a:gd name="connsiteX5" fmla="*/ 453379 w 1089159"/>
                                <a:gd name="connsiteY5" fmla="*/ 874089 h 1594620"/>
                                <a:gd name="connsiteX6" fmla="*/ 573075 w 1089159"/>
                                <a:gd name="connsiteY6" fmla="*/ 638621 h 1594620"/>
                                <a:gd name="connsiteX7" fmla="*/ 680998 w 1089159"/>
                                <a:gd name="connsiteY7" fmla="*/ 463982 h 1594620"/>
                                <a:gd name="connsiteX8" fmla="*/ 494586 w 1089159"/>
                                <a:gd name="connsiteY8" fmla="*/ 238326 h 1594620"/>
                                <a:gd name="connsiteX9" fmla="*/ 151196 w 1089159"/>
                                <a:gd name="connsiteY9" fmla="*/ 73499 h 1594620"/>
                                <a:gd name="connsiteX10" fmla="*/ 421984 w 1089159"/>
                                <a:gd name="connsiteY10" fmla="*/ 85272 h 1594620"/>
                                <a:gd name="connsiteX11" fmla="*/ 502435 w 1089159"/>
                                <a:gd name="connsiteY11" fmla="*/ 2858 h 1594620"/>
                                <a:gd name="connsiteX12" fmla="*/ 484775 w 1089159"/>
                                <a:gd name="connsiteY12" fmla="*/ 181421 h 1594620"/>
                                <a:gd name="connsiteX13" fmla="*/ 724167 w 1089159"/>
                                <a:gd name="connsiteY13" fmla="*/ 371758 h 1594620"/>
                                <a:gd name="connsiteX14" fmla="*/ 800694 w 1089159"/>
                                <a:gd name="connsiteY14" fmla="*/ 467907 h 1594620"/>
                                <a:gd name="connsiteX15" fmla="*/ 994955 w 1089159"/>
                                <a:gd name="connsiteY15" fmla="*/ 375682 h 1594620"/>
                                <a:gd name="connsiteX16" fmla="*/ 1089142 w 1089159"/>
                                <a:gd name="connsiteY16" fmla="*/ 291306 h 1594620"/>
                                <a:gd name="connsiteX17" fmla="*/ 1002804 w 1089159"/>
                                <a:gd name="connsiteY17" fmla="*/ 411002 h 1594620"/>
                                <a:gd name="connsiteX18" fmla="*/ 989068 w 1089159"/>
                                <a:gd name="connsiteY18" fmla="*/ 607225 h 1594620"/>
                                <a:gd name="connsiteX19" fmla="*/ 824241 w 1089159"/>
                                <a:gd name="connsiteY19" fmla="*/ 770091 h 1594620"/>
                                <a:gd name="connsiteX20" fmla="*/ 749676 w 1089159"/>
                                <a:gd name="connsiteY20" fmla="*/ 929031 h 1594620"/>
                                <a:gd name="connsiteX21" fmla="*/ 781072 w 1089159"/>
                                <a:gd name="connsiteY21" fmla="*/ 1215517 h 1594620"/>
                                <a:gd name="connsiteX22" fmla="*/ 847788 w 1089159"/>
                                <a:gd name="connsiteY22" fmla="*/ 1368571 h 1594620"/>
                                <a:gd name="connsiteX23" fmla="*/ 749676 w 1089159"/>
                                <a:gd name="connsiteY23" fmla="*/ 1231215 h 1594620"/>
                                <a:gd name="connsiteX24" fmla="*/ 722205 w 1089159"/>
                                <a:gd name="connsiteY24" fmla="*/ 817184 h 1594620"/>
                                <a:gd name="connsiteX25" fmla="*/ 657451 w 1089159"/>
                                <a:gd name="connsiteY25" fmla="*/ 748506 h 1594620"/>
                                <a:gd name="connsiteX26" fmla="*/ 751638 w 1089159"/>
                                <a:gd name="connsiteY26" fmla="*/ 777939 h 1594620"/>
                                <a:gd name="connsiteX27" fmla="*/ 930201 w 1089159"/>
                                <a:gd name="connsiteY27" fmla="*/ 646470 h 1594620"/>
                                <a:gd name="connsiteX28" fmla="*/ 983182 w 1089159"/>
                                <a:gd name="connsiteY28" fmla="*/ 495378 h 1594620"/>
                                <a:gd name="connsiteX29" fmla="*/ 883108 w 1089159"/>
                                <a:gd name="connsiteY29" fmla="*/ 473794 h 1594620"/>
                                <a:gd name="connsiteX30" fmla="*/ 690809 w 1089159"/>
                                <a:gd name="connsiteY30" fmla="*/ 583679 h 1594620"/>
                                <a:gd name="connsiteX31" fmla="*/ 573075 w 1089159"/>
                                <a:gd name="connsiteY31" fmla="*/ 722997 h 1594620"/>
                                <a:gd name="connsiteX32" fmla="*/ 476926 w 1089159"/>
                                <a:gd name="connsiteY32" fmla="*/ 993785 h 1594620"/>
                                <a:gd name="connsiteX33" fmla="*/ 496548 w 1089159"/>
                                <a:gd name="connsiteY33" fmla="*/ 1309704 h 1594620"/>
                                <a:gd name="connsiteX34" fmla="*/ 500473 w 1089159"/>
                                <a:gd name="connsiteY34" fmla="*/ 1474532 h 1594620"/>
                                <a:gd name="connsiteX35" fmla="*/ 679036 w 1089159"/>
                                <a:gd name="connsiteY35" fmla="*/ 1592266 h 1594620"/>
                                <a:gd name="connsiteX36" fmla="*/ 506359 w 1089159"/>
                                <a:gd name="connsiteY36" fmla="*/ 1537323 h 1594620"/>
                                <a:gd name="connsiteX37" fmla="*/ 441606 w 1089159"/>
                                <a:gd name="connsiteY37" fmla="*/ 1352873 h 1594620"/>
                                <a:gd name="connsiteX38" fmla="*/ 186516 w 1089159"/>
                                <a:gd name="connsiteY38" fmla="*/ 1227291 h 1594620"/>
                                <a:gd name="connsiteX39" fmla="*/ 66819 w 1089159"/>
                                <a:gd name="connsiteY39" fmla="*/ 1268497 h 1594620"/>
                                <a:gd name="connsiteX40" fmla="*/ 58971 w 1089159"/>
                                <a:gd name="connsiteY40" fmla="*/ 1023218 h 1594620"/>
                                <a:gd name="connsiteX41" fmla="*/ 190440 w 1089159"/>
                                <a:gd name="connsiteY41" fmla="*/ 1182159 h 1594620"/>
                                <a:gd name="connsiteX42" fmla="*/ 410210 w 1089159"/>
                                <a:gd name="connsiteY42" fmla="*/ 1307742 h 1594620"/>
                                <a:gd name="connsiteX43" fmla="*/ 474964 w 1089159"/>
                                <a:gd name="connsiteY43" fmla="*/ 1219442 h 1594620"/>
                                <a:gd name="connsiteX44" fmla="*/ 406286 w 1089159"/>
                                <a:gd name="connsiteY44" fmla="*/ 1025181 h 1594620"/>
                                <a:gd name="connsiteX45" fmla="*/ 111951 w 1089159"/>
                                <a:gd name="connsiteY45" fmla="*/ 883900 h 1594620"/>
                                <a:gd name="connsiteX46" fmla="*/ 104 w 1089159"/>
                                <a:gd name="connsiteY46" fmla="*/ 707299 h 1594620"/>
                                <a:gd name="connsiteX47" fmla="*/ 127649 w 1089159"/>
                                <a:gd name="connsiteY47" fmla="*/ 805411 h 1594620"/>
                                <a:gd name="connsiteX48" fmla="*/ 257156 w 1089159"/>
                                <a:gd name="connsiteY48" fmla="*/ 644508 h 1594620"/>
                                <a:gd name="connsiteX49" fmla="*/ 382739 w 1089159"/>
                                <a:gd name="connsiteY49" fmla="*/ 497340 h 1594620"/>
                                <a:gd name="connsiteX50" fmla="*/ 345456 w 1089159"/>
                                <a:gd name="connsiteY50" fmla="*/ 344286 h 1594620"/>
                                <a:gd name="connsiteX0" fmla="*/ 345456 w 1089159"/>
                                <a:gd name="connsiteY0" fmla="*/ 345239 h 1595573"/>
                                <a:gd name="connsiteX1" fmla="*/ 488699 w 1089159"/>
                                <a:gd name="connsiteY1" fmla="*/ 466898 h 1595573"/>
                                <a:gd name="connsiteX2" fmla="*/ 418059 w 1089159"/>
                                <a:gd name="connsiteY2" fmla="*/ 559123 h 1595573"/>
                                <a:gd name="connsiteX3" fmla="*/ 296401 w 1089159"/>
                                <a:gd name="connsiteY3" fmla="*/ 712177 h 1595573"/>
                                <a:gd name="connsiteX4" fmla="*/ 266967 w 1089159"/>
                                <a:gd name="connsiteY4" fmla="*/ 939795 h 1595573"/>
                                <a:gd name="connsiteX5" fmla="*/ 453379 w 1089159"/>
                                <a:gd name="connsiteY5" fmla="*/ 875042 h 1595573"/>
                                <a:gd name="connsiteX6" fmla="*/ 573075 w 1089159"/>
                                <a:gd name="connsiteY6" fmla="*/ 639574 h 1595573"/>
                                <a:gd name="connsiteX7" fmla="*/ 680998 w 1089159"/>
                                <a:gd name="connsiteY7" fmla="*/ 464935 h 1595573"/>
                                <a:gd name="connsiteX8" fmla="*/ 494586 w 1089159"/>
                                <a:gd name="connsiteY8" fmla="*/ 239279 h 1595573"/>
                                <a:gd name="connsiteX9" fmla="*/ 151196 w 1089159"/>
                                <a:gd name="connsiteY9" fmla="*/ 74452 h 1595573"/>
                                <a:gd name="connsiteX10" fmla="*/ 502435 w 1089159"/>
                                <a:gd name="connsiteY10" fmla="*/ 3811 h 1595573"/>
                                <a:gd name="connsiteX11" fmla="*/ 484775 w 1089159"/>
                                <a:gd name="connsiteY11" fmla="*/ 182374 h 1595573"/>
                                <a:gd name="connsiteX12" fmla="*/ 724167 w 1089159"/>
                                <a:gd name="connsiteY12" fmla="*/ 372711 h 1595573"/>
                                <a:gd name="connsiteX13" fmla="*/ 800694 w 1089159"/>
                                <a:gd name="connsiteY13" fmla="*/ 468860 h 1595573"/>
                                <a:gd name="connsiteX14" fmla="*/ 994955 w 1089159"/>
                                <a:gd name="connsiteY14" fmla="*/ 376635 h 1595573"/>
                                <a:gd name="connsiteX15" fmla="*/ 1089142 w 1089159"/>
                                <a:gd name="connsiteY15" fmla="*/ 292259 h 1595573"/>
                                <a:gd name="connsiteX16" fmla="*/ 1002804 w 1089159"/>
                                <a:gd name="connsiteY16" fmla="*/ 411955 h 1595573"/>
                                <a:gd name="connsiteX17" fmla="*/ 989068 w 1089159"/>
                                <a:gd name="connsiteY17" fmla="*/ 608178 h 1595573"/>
                                <a:gd name="connsiteX18" fmla="*/ 824241 w 1089159"/>
                                <a:gd name="connsiteY18" fmla="*/ 771044 h 1595573"/>
                                <a:gd name="connsiteX19" fmla="*/ 749676 w 1089159"/>
                                <a:gd name="connsiteY19" fmla="*/ 929984 h 1595573"/>
                                <a:gd name="connsiteX20" fmla="*/ 781072 w 1089159"/>
                                <a:gd name="connsiteY20" fmla="*/ 1216470 h 1595573"/>
                                <a:gd name="connsiteX21" fmla="*/ 847788 w 1089159"/>
                                <a:gd name="connsiteY21" fmla="*/ 1369524 h 1595573"/>
                                <a:gd name="connsiteX22" fmla="*/ 749676 w 1089159"/>
                                <a:gd name="connsiteY22" fmla="*/ 1232168 h 1595573"/>
                                <a:gd name="connsiteX23" fmla="*/ 722205 w 1089159"/>
                                <a:gd name="connsiteY23" fmla="*/ 818137 h 1595573"/>
                                <a:gd name="connsiteX24" fmla="*/ 657451 w 1089159"/>
                                <a:gd name="connsiteY24" fmla="*/ 749459 h 1595573"/>
                                <a:gd name="connsiteX25" fmla="*/ 751638 w 1089159"/>
                                <a:gd name="connsiteY25" fmla="*/ 778892 h 1595573"/>
                                <a:gd name="connsiteX26" fmla="*/ 930201 w 1089159"/>
                                <a:gd name="connsiteY26" fmla="*/ 647423 h 1595573"/>
                                <a:gd name="connsiteX27" fmla="*/ 983182 w 1089159"/>
                                <a:gd name="connsiteY27" fmla="*/ 496331 h 1595573"/>
                                <a:gd name="connsiteX28" fmla="*/ 883108 w 1089159"/>
                                <a:gd name="connsiteY28" fmla="*/ 474747 h 1595573"/>
                                <a:gd name="connsiteX29" fmla="*/ 690809 w 1089159"/>
                                <a:gd name="connsiteY29" fmla="*/ 584632 h 1595573"/>
                                <a:gd name="connsiteX30" fmla="*/ 573075 w 1089159"/>
                                <a:gd name="connsiteY30" fmla="*/ 723950 h 1595573"/>
                                <a:gd name="connsiteX31" fmla="*/ 476926 w 1089159"/>
                                <a:gd name="connsiteY31" fmla="*/ 994738 h 1595573"/>
                                <a:gd name="connsiteX32" fmla="*/ 496548 w 1089159"/>
                                <a:gd name="connsiteY32" fmla="*/ 1310657 h 1595573"/>
                                <a:gd name="connsiteX33" fmla="*/ 500473 w 1089159"/>
                                <a:gd name="connsiteY33" fmla="*/ 1475485 h 1595573"/>
                                <a:gd name="connsiteX34" fmla="*/ 679036 w 1089159"/>
                                <a:gd name="connsiteY34" fmla="*/ 1593219 h 1595573"/>
                                <a:gd name="connsiteX35" fmla="*/ 506359 w 1089159"/>
                                <a:gd name="connsiteY35" fmla="*/ 1538276 h 1595573"/>
                                <a:gd name="connsiteX36" fmla="*/ 441606 w 1089159"/>
                                <a:gd name="connsiteY36" fmla="*/ 1353826 h 1595573"/>
                                <a:gd name="connsiteX37" fmla="*/ 186516 w 1089159"/>
                                <a:gd name="connsiteY37" fmla="*/ 1228244 h 1595573"/>
                                <a:gd name="connsiteX38" fmla="*/ 66819 w 1089159"/>
                                <a:gd name="connsiteY38" fmla="*/ 1269450 h 1595573"/>
                                <a:gd name="connsiteX39" fmla="*/ 58971 w 1089159"/>
                                <a:gd name="connsiteY39" fmla="*/ 1024171 h 1595573"/>
                                <a:gd name="connsiteX40" fmla="*/ 190440 w 1089159"/>
                                <a:gd name="connsiteY40" fmla="*/ 1183112 h 1595573"/>
                                <a:gd name="connsiteX41" fmla="*/ 410210 w 1089159"/>
                                <a:gd name="connsiteY41" fmla="*/ 1308695 h 1595573"/>
                                <a:gd name="connsiteX42" fmla="*/ 474964 w 1089159"/>
                                <a:gd name="connsiteY42" fmla="*/ 1220395 h 1595573"/>
                                <a:gd name="connsiteX43" fmla="*/ 406286 w 1089159"/>
                                <a:gd name="connsiteY43" fmla="*/ 1026134 h 1595573"/>
                                <a:gd name="connsiteX44" fmla="*/ 111951 w 1089159"/>
                                <a:gd name="connsiteY44" fmla="*/ 884853 h 1595573"/>
                                <a:gd name="connsiteX45" fmla="*/ 104 w 1089159"/>
                                <a:gd name="connsiteY45" fmla="*/ 708252 h 1595573"/>
                                <a:gd name="connsiteX46" fmla="*/ 127649 w 1089159"/>
                                <a:gd name="connsiteY46" fmla="*/ 806364 h 1595573"/>
                                <a:gd name="connsiteX47" fmla="*/ 257156 w 1089159"/>
                                <a:gd name="connsiteY47" fmla="*/ 645461 h 1595573"/>
                                <a:gd name="connsiteX48" fmla="*/ 382739 w 1089159"/>
                                <a:gd name="connsiteY48" fmla="*/ 498293 h 1595573"/>
                                <a:gd name="connsiteX49" fmla="*/ 345456 w 1089159"/>
                                <a:gd name="connsiteY49" fmla="*/ 345239 h 1595573"/>
                                <a:gd name="connsiteX0" fmla="*/ 345456 w 1089159"/>
                                <a:gd name="connsiteY0" fmla="*/ 343391 h 1593725"/>
                                <a:gd name="connsiteX1" fmla="*/ 488699 w 1089159"/>
                                <a:gd name="connsiteY1" fmla="*/ 465050 h 1593725"/>
                                <a:gd name="connsiteX2" fmla="*/ 418059 w 1089159"/>
                                <a:gd name="connsiteY2" fmla="*/ 557275 h 1593725"/>
                                <a:gd name="connsiteX3" fmla="*/ 296401 w 1089159"/>
                                <a:gd name="connsiteY3" fmla="*/ 710329 h 1593725"/>
                                <a:gd name="connsiteX4" fmla="*/ 266967 w 1089159"/>
                                <a:gd name="connsiteY4" fmla="*/ 937947 h 1593725"/>
                                <a:gd name="connsiteX5" fmla="*/ 453379 w 1089159"/>
                                <a:gd name="connsiteY5" fmla="*/ 873194 h 1593725"/>
                                <a:gd name="connsiteX6" fmla="*/ 573075 w 1089159"/>
                                <a:gd name="connsiteY6" fmla="*/ 637726 h 1593725"/>
                                <a:gd name="connsiteX7" fmla="*/ 680998 w 1089159"/>
                                <a:gd name="connsiteY7" fmla="*/ 463087 h 1593725"/>
                                <a:gd name="connsiteX8" fmla="*/ 494586 w 1089159"/>
                                <a:gd name="connsiteY8" fmla="*/ 237431 h 1593725"/>
                                <a:gd name="connsiteX9" fmla="*/ 151196 w 1089159"/>
                                <a:gd name="connsiteY9" fmla="*/ 72604 h 1593725"/>
                                <a:gd name="connsiteX10" fmla="*/ 502435 w 1089159"/>
                                <a:gd name="connsiteY10" fmla="*/ 1963 h 1593725"/>
                                <a:gd name="connsiteX11" fmla="*/ 484775 w 1089159"/>
                                <a:gd name="connsiteY11" fmla="*/ 180526 h 1593725"/>
                                <a:gd name="connsiteX12" fmla="*/ 724167 w 1089159"/>
                                <a:gd name="connsiteY12" fmla="*/ 370863 h 1593725"/>
                                <a:gd name="connsiteX13" fmla="*/ 800694 w 1089159"/>
                                <a:gd name="connsiteY13" fmla="*/ 467012 h 1593725"/>
                                <a:gd name="connsiteX14" fmla="*/ 994955 w 1089159"/>
                                <a:gd name="connsiteY14" fmla="*/ 374787 h 1593725"/>
                                <a:gd name="connsiteX15" fmla="*/ 1089142 w 1089159"/>
                                <a:gd name="connsiteY15" fmla="*/ 290411 h 1593725"/>
                                <a:gd name="connsiteX16" fmla="*/ 1002804 w 1089159"/>
                                <a:gd name="connsiteY16" fmla="*/ 410107 h 1593725"/>
                                <a:gd name="connsiteX17" fmla="*/ 989068 w 1089159"/>
                                <a:gd name="connsiteY17" fmla="*/ 606330 h 1593725"/>
                                <a:gd name="connsiteX18" fmla="*/ 824241 w 1089159"/>
                                <a:gd name="connsiteY18" fmla="*/ 769196 h 1593725"/>
                                <a:gd name="connsiteX19" fmla="*/ 749676 w 1089159"/>
                                <a:gd name="connsiteY19" fmla="*/ 928136 h 1593725"/>
                                <a:gd name="connsiteX20" fmla="*/ 781072 w 1089159"/>
                                <a:gd name="connsiteY20" fmla="*/ 1214622 h 1593725"/>
                                <a:gd name="connsiteX21" fmla="*/ 847788 w 1089159"/>
                                <a:gd name="connsiteY21" fmla="*/ 1367676 h 1593725"/>
                                <a:gd name="connsiteX22" fmla="*/ 749676 w 1089159"/>
                                <a:gd name="connsiteY22" fmla="*/ 1230320 h 1593725"/>
                                <a:gd name="connsiteX23" fmla="*/ 722205 w 1089159"/>
                                <a:gd name="connsiteY23" fmla="*/ 816289 h 1593725"/>
                                <a:gd name="connsiteX24" fmla="*/ 657451 w 1089159"/>
                                <a:gd name="connsiteY24" fmla="*/ 747611 h 1593725"/>
                                <a:gd name="connsiteX25" fmla="*/ 751638 w 1089159"/>
                                <a:gd name="connsiteY25" fmla="*/ 777044 h 1593725"/>
                                <a:gd name="connsiteX26" fmla="*/ 930201 w 1089159"/>
                                <a:gd name="connsiteY26" fmla="*/ 645575 h 1593725"/>
                                <a:gd name="connsiteX27" fmla="*/ 983182 w 1089159"/>
                                <a:gd name="connsiteY27" fmla="*/ 494483 h 1593725"/>
                                <a:gd name="connsiteX28" fmla="*/ 883108 w 1089159"/>
                                <a:gd name="connsiteY28" fmla="*/ 472899 h 1593725"/>
                                <a:gd name="connsiteX29" fmla="*/ 690809 w 1089159"/>
                                <a:gd name="connsiteY29" fmla="*/ 582784 h 1593725"/>
                                <a:gd name="connsiteX30" fmla="*/ 573075 w 1089159"/>
                                <a:gd name="connsiteY30" fmla="*/ 722102 h 1593725"/>
                                <a:gd name="connsiteX31" fmla="*/ 476926 w 1089159"/>
                                <a:gd name="connsiteY31" fmla="*/ 992890 h 1593725"/>
                                <a:gd name="connsiteX32" fmla="*/ 496548 w 1089159"/>
                                <a:gd name="connsiteY32" fmla="*/ 1308809 h 1593725"/>
                                <a:gd name="connsiteX33" fmla="*/ 500473 w 1089159"/>
                                <a:gd name="connsiteY33" fmla="*/ 1473637 h 1593725"/>
                                <a:gd name="connsiteX34" fmla="*/ 679036 w 1089159"/>
                                <a:gd name="connsiteY34" fmla="*/ 1591371 h 1593725"/>
                                <a:gd name="connsiteX35" fmla="*/ 506359 w 1089159"/>
                                <a:gd name="connsiteY35" fmla="*/ 1536428 h 1593725"/>
                                <a:gd name="connsiteX36" fmla="*/ 441606 w 1089159"/>
                                <a:gd name="connsiteY36" fmla="*/ 1351978 h 1593725"/>
                                <a:gd name="connsiteX37" fmla="*/ 186516 w 1089159"/>
                                <a:gd name="connsiteY37" fmla="*/ 1226396 h 1593725"/>
                                <a:gd name="connsiteX38" fmla="*/ 66819 w 1089159"/>
                                <a:gd name="connsiteY38" fmla="*/ 1267602 h 1593725"/>
                                <a:gd name="connsiteX39" fmla="*/ 58971 w 1089159"/>
                                <a:gd name="connsiteY39" fmla="*/ 1022323 h 1593725"/>
                                <a:gd name="connsiteX40" fmla="*/ 190440 w 1089159"/>
                                <a:gd name="connsiteY40" fmla="*/ 1181264 h 1593725"/>
                                <a:gd name="connsiteX41" fmla="*/ 410210 w 1089159"/>
                                <a:gd name="connsiteY41" fmla="*/ 1306847 h 1593725"/>
                                <a:gd name="connsiteX42" fmla="*/ 474964 w 1089159"/>
                                <a:gd name="connsiteY42" fmla="*/ 1218547 h 1593725"/>
                                <a:gd name="connsiteX43" fmla="*/ 406286 w 1089159"/>
                                <a:gd name="connsiteY43" fmla="*/ 1024286 h 1593725"/>
                                <a:gd name="connsiteX44" fmla="*/ 111951 w 1089159"/>
                                <a:gd name="connsiteY44" fmla="*/ 883005 h 1593725"/>
                                <a:gd name="connsiteX45" fmla="*/ 104 w 1089159"/>
                                <a:gd name="connsiteY45" fmla="*/ 706404 h 1593725"/>
                                <a:gd name="connsiteX46" fmla="*/ 127649 w 1089159"/>
                                <a:gd name="connsiteY46" fmla="*/ 804516 h 1593725"/>
                                <a:gd name="connsiteX47" fmla="*/ 257156 w 1089159"/>
                                <a:gd name="connsiteY47" fmla="*/ 643613 h 1593725"/>
                                <a:gd name="connsiteX48" fmla="*/ 382739 w 1089159"/>
                                <a:gd name="connsiteY48" fmla="*/ 496445 h 1593725"/>
                                <a:gd name="connsiteX49" fmla="*/ 345456 w 1089159"/>
                                <a:gd name="connsiteY49" fmla="*/ 343391 h 1593725"/>
                                <a:gd name="connsiteX0" fmla="*/ 345456 w 1089159"/>
                                <a:gd name="connsiteY0" fmla="*/ 343391 h 1593725"/>
                                <a:gd name="connsiteX1" fmla="*/ 488699 w 1089159"/>
                                <a:gd name="connsiteY1" fmla="*/ 465050 h 1593725"/>
                                <a:gd name="connsiteX2" fmla="*/ 418059 w 1089159"/>
                                <a:gd name="connsiteY2" fmla="*/ 557275 h 1593725"/>
                                <a:gd name="connsiteX3" fmla="*/ 296401 w 1089159"/>
                                <a:gd name="connsiteY3" fmla="*/ 710329 h 1593725"/>
                                <a:gd name="connsiteX4" fmla="*/ 266967 w 1089159"/>
                                <a:gd name="connsiteY4" fmla="*/ 937947 h 1593725"/>
                                <a:gd name="connsiteX5" fmla="*/ 453379 w 1089159"/>
                                <a:gd name="connsiteY5" fmla="*/ 873194 h 1593725"/>
                                <a:gd name="connsiteX6" fmla="*/ 573075 w 1089159"/>
                                <a:gd name="connsiteY6" fmla="*/ 637726 h 1593725"/>
                                <a:gd name="connsiteX7" fmla="*/ 680998 w 1089159"/>
                                <a:gd name="connsiteY7" fmla="*/ 463087 h 1593725"/>
                                <a:gd name="connsiteX8" fmla="*/ 494586 w 1089159"/>
                                <a:gd name="connsiteY8" fmla="*/ 237431 h 1593725"/>
                                <a:gd name="connsiteX9" fmla="*/ 151196 w 1089159"/>
                                <a:gd name="connsiteY9" fmla="*/ 72604 h 1593725"/>
                                <a:gd name="connsiteX10" fmla="*/ 502435 w 1089159"/>
                                <a:gd name="connsiteY10" fmla="*/ 1963 h 1593725"/>
                                <a:gd name="connsiteX11" fmla="*/ 484775 w 1089159"/>
                                <a:gd name="connsiteY11" fmla="*/ 180526 h 1593725"/>
                                <a:gd name="connsiteX12" fmla="*/ 724167 w 1089159"/>
                                <a:gd name="connsiteY12" fmla="*/ 370863 h 1593725"/>
                                <a:gd name="connsiteX13" fmla="*/ 800694 w 1089159"/>
                                <a:gd name="connsiteY13" fmla="*/ 467012 h 1593725"/>
                                <a:gd name="connsiteX14" fmla="*/ 994955 w 1089159"/>
                                <a:gd name="connsiteY14" fmla="*/ 374787 h 1593725"/>
                                <a:gd name="connsiteX15" fmla="*/ 1089142 w 1089159"/>
                                <a:gd name="connsiteY15" fmla="*/ 290411 h 1593725"/>
                                <a:gd name="connsiteX16" fmla="*/ 1002804 w 1089159"/>
                                <a:gd name="connsiteY16" fmla="*/ 410107 h 1593725"/>
                                <a:gd name="connsiteX17" fmla="*/ 989068 w 1089159"/>
                                <a:gd name="connsiteY17" fmla="*/ 606330 h 1593725"/>
                                <a:gd name="connsiteX18" fmla="*/ 824241 w 1089159"/>
                                <a:gd name="connsiteY18" fmla="*/ 769196 h 1593725"/>
                                <a:gd name="connsiteX19" fmla="*/ 749676 w 1089159"/>
                                <a:gd name="connsiteY19" fmla="*/ 928136 h 1593725"/>
                                <a:gd name="connsiteX20" fmla="*/ 781072 w 1089159"/>
                                <a:gd name="connsiteY20" fmla="*/ 1214622 h 1593725"/>
                                <a:gd name="connsiteX21" fmla="*/ 847788 w 1089159"/>
                                <a:gd name="connsiteY21" fmla="*/ 1367676 h 1593725"/>
                                <a:gd name="connsiteX22" fmla="*/ 749676 w 1089159"/>
                                <a:gd name="connsiteY22" fmla="*/ 1230320 h 1593725"/>
                                <a:gd name="connsiteX23" fmla="*/ 722205 w 1089159"/>
                                <a:gd name="connsiteY23" fmla="*/ 816289 h 1593725"/>
                                <a:gd name="connsiteX24" fmla="*/ 657451 w 1089159"/>
                                <a:gd name="connsiteY24" fmla="*/ 747611 h 1593725"/>
                                <a:gd name="connsiteX25" fmla="*/ 751638 w 1089159"/>
                                <a:gd name="connsiteY25" fmla="*/ 777044 h 1593725"/>
                                <a:gd name="connsiteX26" fmla="*/ 930201 w 1089159"/>
                                <a:gd name="connsiteY26" fmla="*/ 645575 h 1593725"/>
                                <a:gd name="connsiteX27" fmla="*/ 983182 w 1089159"/>
                                <a:gd name="connsiteY27" fmla="*/ 494483 h 1593725"/>
                                <a:gd name="connsiteX28" fmla="*/ 883108 w 1089159"/>
                                <a:gd name="connsiteY28" fmla="*/ 472899 h 1593725"/>
                                <a:gd name="connsiteX29" fmla="*/ 690809 w 1089159"/>
                                <a:gd name="connsiteY29" fmla="*/ 582784 h 1593725"/>
                                <a:gd name="connsiteX30" fmla="*/ 573075 w 1089159"/>
                                <a:gd name="connsiteY30" fmla="*/ 722102 h 1593725"/>
                                <a:gd name="connsiteX31" fmla="*/ 476926 w 1089159"/>
                                <a:gd name="connsiteY31" fmla="*/ 992890 h 1593725"/>
                                <a:gd name="connsiteX32" fmla="*/ 496548 w 1089159"/>
                                <a:gd name="connsiteY32" fmla="*/ 1308809 h 1593725"/>
                                <a:gd name="connsiteX33" fmla="*/ 500473 w 1089159"/>
                                <a:gd name="connsiteY33" fmla="*/ 1473637 h 1593725"/>
                                <a:gd name="connsiteX34" fmla="*/ 679036 w 1089159"/>
                                <a:gd name="connsiteY34" fmla="*/ 1591371 h 1593725"/>
                                <a:gd name="connsiteX35" fmla="*/ 506359 w 1089159"/>
                                <a:gd name="connsiteY35" fmla="*/ 1536428 h 1593725"/>
                                <a:gd name="connsiteX36" fmla="*/ 441606 w 1089159"/>
                                <a:gd name="connsiteY36" fmla="*/ 1351978 h 1593725"/>
                                <a:gd name="connsiteX37" fmla="*/ 186516 w 1089159"/>
                                <a:gd name="connsiteY37" fmla="*/ 1226396 h 1593725"/>
                                <a:gd name="connsiteX38" fmla="*/ 66819 w 1089159"/>
                                <a:gd name="connsiteY38" fmla="*/ 1267602 h 1593725"/>
                                <a:gd name="connsiteX39" fmla="*/ 58971 w 1089159"/>
                                <a:gd name="connsiteY39" fmla="*/ 1022323 h 1593725"/>
                                <a:gd name="connsiteX40" fmla="*/ 190440 w 1089159"/>
                                <a:gd name="connsiteY40" fmla="*/ 1181264 h 1593725"/>
                                <a:gd name="connsiteX41" fmla="*/ 410210 w 1089159"/>
                                <a:gd name="connsiteY41" fmla="*/ 1306847 h 1593725"/>
                                <a:gd name="connsiteX42" fmla="*/ 474964 w 1089159"/>
                                <a:gd name="connsiteY42" fmla="*/ 1218547 h 1593725"/>
                                <a:gd name="connsiteX43" fmla="*/ 406286 w 1089159"/>
                                <a:gd name="connsiteY43" fmla="*/ 1024286 h 1593725"/>
                                <a:gd name="connsiteX44" fmla="*/ 111951 w 1089159"/>
                                <a:gd name="connsiteY44" fmla="*/ 883005 h 1593725"/>
                                <a:gd name="connsiteX45" fmla="*/ 104 w 1089159"/>
                                <a:gd name="connsiteY45" fmla="*/ 706404 h 1593725"/>
                                <a:gd name="connsiteX46" fmla="*/ 127649 w 1089159"/>
                                <a:gd name="connsiteY46" fmla="*/ 804516 h 1593725"/>
                                <a:gd name="connsiteX47" fmla="*/ 257156 w 1089159"/>
                                <a:gd name="connsiteY47" fmla="*/ 643613 h 1593725"/>
                                <a:gd name="connsiteX48" fmla="*/ 382739 w 1089159"/>
                                <a:gd name="connsiteY48" fmla="*/ 496445 h 1593725"/>
                                <a:gd name="connsiteX49" fmla="*/ 345456 w 1089159"/>
                                <a:gd name="connsiteY49" fmla="*/ 343391 h 1593725"/>
                                <a:gd name="connsiteX0" fmla="*/ 345456 w 1089159"/>
                                <a:gd name="connsiteY0" fmla="*/ 343883 h 1594217"/>
                                <a:gd name="connsiteX1" fmla="*/ 488699 w 1089159"/>
                                <a:gd name="connsiteY1" fmla="*/ 465542 h 1594217"/>
                                <a:gd name="connsiteX2" fmla="*/ 418059 w 1089159"/>
                                <a:gd name="connsiteY2" fmla="*/ 557767 h 1594217"/>
                                <a:gd name="connsiteX3" fmla="*/ 296401 w 1089159"/>
                                <a:gd name="connsiteY3" fmla="*/ 710821 h 1594217"/>
                                <a:gd name="connsiteX4" fmla="*/ 266967 w 1089159"/>
                                <a:gd name="connsiteY4" fmla="*/ 938439 h 1594217"/>
                                <a:gd name="connsiteX5" fmla="*/ 453379 w 1089159"/>
                                <a:gd name="connsiteY5" fmla="*/ 873686 h 1594217"/>
                                <a:gd name="connsiteX6" fmla="*/ 573075 w 1089159"/>
                                <a:gd name="connsiteY6" fmla="*/ 638218 h 1594217"/>
                                <a:gd name="connsiteX7" fmla="*/ 680998 w 1089159"/>
                                <a:gd name="connsiteY7" fmla="*/ 463579 h 1594217"/>
                                <a:gd name="connsiteX8" fmla="*/ 494586 w 1089159"/>
                                <a:gd name="connsiteY8" fmla="*/ 237923 h 1594217"/>
                                <a:gd name="connsiteX9" fmla="*/ 151196 w 1089159"/>
                                <a:gd name="connsiteY9" fmla="*/ 73096 h 1594217"/>
                                <a:gd name="connsiteX10" fmla="*/ 502435 w 1089159"/>
                                <a:gd name="connsiteY10" fmla="*/ 2455 h 1594217"/>
                                <a:gd name="connsiteX11" fmla="*/ 484775 w 1089159"/>
                                <a:gd name="connsiteY11" fmla="*/ 181018 h 1594217"/>
                                <a:gd name="connsiteX12" fmla="*/ 724167 w 1089159"/>
                                <a:gd name="connsiteY12" fmla="*/ 371355 h 1594217"/>
                                <a:gd name="connsiteX13" fmla="*/ 800694 w 1089159"/>
                                <a:gd name="connsiteY13" fmla="*/ 467504 h 1594217"/>
                                <a:gd name="connsiteX14" fmla="*/ 994955 w 1089159"/>
                                <a:gd name="connsiteY14" fmla="*/ 375279 h 1594217"/>
                                <a:gd name="connsiteX15" fmla="*/ 1089142 w 1089159"/>
                                <a:gd name="connsiteY15" fmla="*/ 290903 h 1594217"/>
                                <a:gd name="connsiteX16" fmla="*/ 1002804 w 1089159"/>
                                <a:gd name="connsiteY16" fmla="*/ 410599 h 1594217"/>
                                <a:gd name="connsiteX17" fmla="*/ 989068 w 1089159"/>
                                <a:gd name="connsiteY17" fmla="*/ 606822 h 1594217"/>
                                <a:gd name="connsiteX18" fmla="*/ 824241 w 1089159"/>
                                <a:gd name="connsiteY18" fmla="*/ 769688 h 1594217"/>
                                <a:gd name="connsiteX19" fmla="*/ 749676 w 1089159"/>
                                <a:gd name="connsiteY19" fmla="*/ 928628 h 1594217"/>
                                <a:gd name="connsiteX20" fmla="*/ 781072 w 1089159"/>
                                <a:gd name="connsiteY20" fmla="*/ 1215114 h 1594217"/>
                                <a:gd name="connsiteX21" fmla="*/ 847788 w 1089159"/>
                                <a:gd name="connsiteY21" fmla="*/ 1368168 h 1594217"/>
                                <a:gd name="connsiteX22" fmla="*/ 749676 w 1089159"/>
                                <a:gd name="connsiteY22" fmla="*/ 1230812 h 1594217"/>
                                <a:gd name="connsiteX23" fmla="*/ 722205 w 1089159"/>
                                <a:gd name="connsiteY23" fmla="*/ 816781 h 1594217"/>
                                <a:gd name="connsiteX24" fmla="*/ 657451 w 1089159"/>
                                <a:gd name="connsiteY24" fmla="*/ 748103 h 1594217"/>
                                <a:gd name="connsiteX25" fmla="*/ 751638 w 1089159"/>
                                <a:gd name="connsiteY25" fmla="*/ 777536 h 1594217"/>
                                <a:gd name="connsiteX26" fmla="*/ 930201 w 1089159"/>
                                <a:gd name="connsiteY26" fmla="*/ 646067 h 1594217"/>
                                <a:gd name="connsiteX27" fmla="*/ 983182 w 1089159"/>
                                <a:gd name="connsiteY27" fmla="*/ 494975 h 1594217"/>
                                <a:gd name="connsiteX28" fmla="*/ 883108 w 1089159"/>
                                <a:gd name="connsiteY28" fmla="*/ 473391 h 1594217"/>
                                <a:gd name="connsiteX29" fmla="*/ 690809 w 1089159"/>
                                <a:gd name="connsiteY29" fmla="*/ 583276 h 1594217"/>
                                <a:gd name="connsiteX30" fmla="*/ 573075 w 1089159"/>
                                <a:gd name="connsiteY30" fmla="*/ 722594 h 1594217"/>
                                <a:gd name="connsiteX31" fmla="*/ 476926 w 1089159"/>
                                <a:gd name="connsiteY31" fmla="*/ 993382 h 1594217"/>
                                <a:gd name="connsiteX32" fmla="*/ 496548 w 1089159"/>
                                <a:gd name="connsiteY32" fmla="*/ 1309301 h 1594217"/>
                                <a:gd name="connsiteX33" fmla="*/ 500473 w 1089159"/>
                                <a:gd name="connsiteY33" fmla="*/ 1474129 h 1594217"/>
                                <a:gd name="connsiteX34" fmla="*/ 679036 w 1089159"/>
                                <a:gd name="connsiteY34" fmla="*/ 1591863 h 1594217"/>
                                <a:gd name="connsiteX35" fmla="*/ 506359 w 1089159"/>
                                <a:gd name="connsiteY35" fmla="*/ 1536920 h 1594217"/>
                                <a:gd name="connsiteX36" fmla="*/ 441606 w 1089159"/>
                                <a:gd name="connsiteY36" fmla="*/ 1352470 h 1594217"/>
                                <a:gd name="connsiteX37" fmla="*/ 186516 w 1089159"/>
                                <a:gd name="connsiteY37" fmla="*/ 1226888 h 1594217"/>
                                <a:gd name="connsiteX38" fmla="*/ 66819 w 1089159"/>
                                <a:gd name="connsiteY38" fmla="*/ 1268094 h 1594217"/>
                                <a:gd name="connsiteX39" fmla="*/ 58971 w 1089159"/>
                                <a:gd name="connsiteY39" fmla="*/ 1022815 h 1594217"/>
                                <a:gd name="connsiteX40" fmla="*/ 190440 w 1089159"/>
                                <a:gd name="connsiteY40" fmla="*/ 1181756 h 1594217"/>
                                <a:gd name="connsiteX41" fmla="*/ 410210 w 1089159"/>
                                <a:gd name="connsiteY41" fmla="*/ 1307339 h 1594217"/>
                                <a:gd name="connsiteX42" fmla="*/ 474964 w 1089159"/>
                                <a:gd name="connsiteY42" fmla="*/ 1219039 h 1594217"/>
                                <a:gd name="connsiteX43" fmla="*/ 406286 w 1089159"/>
                                <a:gd name="connsiteY43" fmla="*/ 1024778 h 1594217"/>
                                <a:gd name="connsiteX44" fmla="*/ 111951 w 1089159"/>
                                <a:gd name="connsiteY44" fmla="*/ 883497 h 1594217"/>
                                <a:gd name="connsiteX45" fmla="*/ 104 w 1089159"/>
                                <a:gd name="connsiteY45" fmla="*/ 706896 h 1594217"/>
                                <a:gd name="connsiteX46" fmla="*/ 127649 w 1089159"/>
                                <a:gd name="connsiteY46" fmla="*/ 805008 h 1594217"/>
                                <a:gd name="connsiteX47" fmla="*/ 257156 w 1089159"/>
                                <a:gd name="connsiteY47" fmla="*/ 644105 h 1594217"/>
                                <a:gd name="connsiteX48" fmla="*/ 382739 w 1089159"/>
                                <a:gd name="connsiteY48" fmla="*/ 496937 h 1594217"/>
                                <a:gd name="connsiteX49" fmla="*/ 345456 w 1089159"/>
                                <a:gd name="connsiteY49" fmla="*/ 343883 h 1594217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26203 w 1089159"/>
                                <a:gd name="connsiteY21" fmla="*/ 1322544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26203 w 1089159"/>
                                <a:gd name="connsiteY21" fmla="*/ 1322544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18281 w 1089159"/>
                                <a:gd name="connsiteY21" fmla="*/ 135982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75186 w 1089159"/>
                                <a:gd name="connsiteY21" fmla="*/ 1381410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00621 w 1089159"/>
                                <a:gd name="connsiteY21" fmla="*/ 1359825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69373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69373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59562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59562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600869"/>
                                <a:gd name="connsiteX1" fmla="*/ 488699 w 1089159"/>
                                <a:gd name="connsiteY1" fmla="*/ 463087 h 1600869"/>
                                <a:gd name="connsiteX2" fmla="*/ 418059 w 1089159"/>
                                <a:gd name="connsiteY2" fmla="*/ 555312 h 1600869"/>
                                <a:gd name="connsiteX3" fmla="*/ 296401 w 1089159"/>
                                <a:gd name="connsiteY3" fmla="*/ 708366 h 1600869"/>
                                <a:gd name="connsiteX4" fmla="*/ 266967 w 1089159"/>
                                <a:gd name="connsiteY4" fmla="*/ 935984 h 1600869"/>
                                <a:gd name="connsiteX5" fmla="*/ 453379 w 1089159"/>
                                <a:gd name="connsiteY5" fmla="*/ 871231 h 1600869"/>
                                <a:gd name="connsiteX6" fmla="*/ 573075 w 1089159"/>
                                <a:gd name="connsiteY6" fmla="*/ 635763 h 1600869"/>
                                <a:gd name="connsiteX7" fmla="*/ 680998 w 1089159"/>
                                <a:gd name="connsiteY7" fmla="*/ 461124 h 1600869"/>
                                <a:gd name="connsiteX8" fmla="*/ 494586 w 1089159"/>
                                <a:gd name="connsiteY8" fmla="*/ 235468 h 1600869"/>
                                <a:gd name="connsiteX9" fmla="*/ 365079 w 1089159"/>
                                <a:gd name="connsiteY9" fmla="*/ 66717 h 1600869"/>
                                <a:gd name="connsiteX10" fmla="*/ 502435 w 1089159"/>
                                <a:gd name="connsiteY10" fmla="*/ 0 h 1600869"/>
                                <a:gd name="connsiteX11" fmla="*/ 484775 w 1089159"/>
                                <a:gd name="connsiteY11" fmla="*/ 178563 h 1600869"/>
                                <a:gd name="connsiteX12" fmla="*/ 692772 w 1089159"/>
                                <a:gd name="connsiteY12" fmla="*/ 414031 h 1600869"/>
                                <a:gd name="connsiteX13" fmla="*/ 800694 w 1089159"/>
                                <a:gd name="connsiteY13" fmla="*/ 465049 h 1600869"/>
                                <a:gd name="connsiteX14" fmla="*/ 994955 w 1089159"/>
                                <a:gd name="connsiteY14" fmla="*/ 372824 h 1600869"/>
                                <a:gd name="connsiteX15" fmla="*/ 1089142 w 1089159"/>
                                <a:gd name="connsiteY15" fmla="*/ 288448 h 1600869"/>
                                <a:gd name="connsiteX16" fmla="*/ 1002804 w 1089159"/>
                                <a:gd name="connsiteY16" fmla="*/ 408144 h 1600869"/>
                                <a:gd name="connsiteX17" fmla="*/ 989068 w 1089159"/>
                                <a:gd name="connsiteY17" fmla="*/ 604367 h 1600869"/>
                                <a:gd name="connsiteX18" fmla="*/ 824241 w 1089159"/>
                                <a:gd name="connsiteY18" fmla="*/ 767233 h 1600869"/>
                                <a:gd name="connsiteX19" fmla="*/ 749676 w 1089159"/>
                                <a:gd name="connsiteY19" fmla="*/ 926173 h 1600869"/>
                                <a:gd name="connsiteX20" fmla="*/ 781072 w 1089159"/>
                                <a:gd name="connsiteY20" fmla="*/ 1212659 h 1600869"/>
                                <a:gd name="connsiteX21" fmla="*/ 910580 w 1089159"/>
                                <a:gd name="connsiteY21" fmla="*/ 1397106 h 1600869"/>
                                <a:gd name="connsiteX22" fmla="*/ 749676 w 1089159"/>
                                <a:gd name="connsiteY22" fmla="*/ 1228357 h 1600869"/>
                                <a:gd name="connsiteX23" fmla="*/ 719824 w 1089159"/>
                                <a:gd name="connsiteY23" fmla="*/ 845282 h 1600869"/>
                                <a:gd name="connsiteX24" fmla="*/ 657451 w 1089159"/>
                                <a:gd name="connsiteY24" fmla="*/ 745648 h 1600869"/>
                                <a:gd name="connsiteX25" fmla="*/ 751638 w 1089159"/>
                                <a:gd name="connsiteY25" fmla="*/ 775081 h 1600869"/>
                                <a:gd name="connsiteX26" fmla="*/ 930201 w 1089159"/>
                                <a:gd name="connsiteY26" fmla="*/ 643612 h 1600869"/>
                                <a:gd name="connsiteX27" fmla="*/ 983182 w 1089159"/>
                                <a:gd name="connsiteY27" fmla="*/ 492520 h 1600869"/>
                                <a:gd name="connsiteX28" fmla="*/ 883108 w 1089159"/>
                                <a:gd name="connsiteY28" fmla="*/ 470936 h 1600869"/>
                                <a:gd name="connsiteX29" fmla="*/ 700334 w 1089159"/>
                                <a:gd name="connsiteY29" fmla="*/ 587965 h 1600869"/>
                                <a:gd name="connsiteX30" fmla="*/ 579028 w 1089159"/>
                                <a:gd name="connsiteY30" fmla="*/ 717758 h 1600869"/>
                                <a:gd name="connsiteX31" fmla="*/ 476926 w 1089159"/>
                                <a:gd name="connsiteY31" fmla="*/ 990927 h 1600869"/>
                                <a:gd name="connsiteX32" fmla="*/ 496548 w 1089159"/>
                                <a:gd name="connsiteY32" fmla="*/ 1306846 h 1600869"/>
                                <a:gd name="connsiteX33" fmla="*/ 500473 w 1089159"/>
                                <a:gd name="connsiteY33" fmla="*/ 1471674 h 1600869"/>
                                <a:gd name="connsiteX34" fmla="*/ 679036 w 1089159"/>
                                <a:gd name="connsiteY34" fmla="*/ 1598933 h 1600869"/>
                                <a:gd name="connsiteX35" fmla="*/ 506359 w 1089159"/>
                                <a:gd name="connsiteY35" fmla="*/ 1534465 h 1600869"/>
                                <a:gd name="connsiteX36" fmla="*/ 441606 w 1089159"/>
                                <a:gd name="connsiteY36" fmla="*/ 1350015 h 1600869"/>
                                <a:gd name="connsiteX37" fmla="*/ 186516 w 1089159"/>
                                <a:gd name="connsiteY37" fmla="*/ 1224433 h 1600869"/>
                                <a:gd name="connsiteX38" fmla="*/ 66819 w 1089159"/>
                                <a:gd name="connsiteY38" fmla="*/ 1265639 h 1600869"/>
                                <a:gd name="connsiteX39" fmla="*/ 58971 w 1089159"/>
                                <a:gd name="connsiteY39" fmla="*/ 1020360 h 1600869"/>
                                <a:gd name="connsiteX40" fmla="*/ 190440 w 1089159"/>
                                <a:gd name="connsiteY40" fmla="*/ 1179301 h 1600869"/>
                                <a:gd name="connsiteX41" fmla="*/ 410210 w 1089159"/>
                                <a:gd name="connsiteY41" fmla="*/ 1304884 h 1600869"/>
                                <a:gd name="connsiteX42" fmla="*/ 474964 w 1089159"/>
                                <a:gd name="connsiteY42" fmla="*/ 1216584 h 1600869"/>
                                <a:gd name="connsiteX43" fmla="*/ 406286 w 1089159"/>
                                <a:gd name="connsiteY43" fmla="*/ 1022323 h 1600869"/>
                                <a:gd name="connsiteX44" fmla="*/ 111951 w 1089159"/>
                                <a:gd name="connsiteY44" fmla="*/ 881042 h 1600869"/>
                                <a:gd name="connsiteX45" fmla="*/ 104 w 1089159"/>
                                <a:gd name="connsiteY45" fmla="*/ 704441 h 1600869"/>
                                <a:gd name="connsiteX46" fmla="*/ 127649 w 1089159"/>
                                <a:gd name="connsiteY46" fmla="*/ 802553 h 1600869"/>
                                <a:gd name="connsiteX47" fmla="*/ 257156 w 1089159"/>
                                <a:gd name="connsiteY47" fmla="*/ 641650 h 1600869"/>
                                <a:gd name="connsiteX48" fmla="*/ 382739 w 1089159"/>
                                <a:gd name="connsiteY48" fmla="*/ 494482 h 1600869"/>
                                <a:gd name="connsiteX49" fmla="*/ 345456 w 1089159"/>
                                <a:gd name="connsiteY49" fmla="*/ 341428 h 1600869"/>
                                <a:gd name="connsiteX0" fmla="*/ 345456 w 1089159"/>
                                <a:gd name="connsiteY0" fmla="*/ 341428 h 1605471"/>
                                <a:gd name="connsiteX1" fmla="*/ 488699 w 1089159"/>
                                <a:gd name="connsiteY1" fmla="*/ 463087 h 1605471"/>
                                <a:gd name="connsiteX2" fmla="*/ 418059 w 1089159"/>
                                <a:gd name="connsiteY2" fmla="*/ 555312 h 1605471"/>
                                <a:gd name="connsiteX3" fmla="*/ 296401 w 1089159"/>
                                <a:gd name="connsiteY3" fmla="*/ 708366 h 1605471"/>
                                <a:gd name="connsiteX4" fmla="*/ 266967 w 1089159"/>
                                <a:gd name="connsiteY4" fmla="*/ 935984 h 1605471"/>
                                <a:gd name="connsiteX5" fmla="*/ 453379 w 1089159"/>
                                <a:gd name="connsiteY5" fmla="*/ 871231 h 1605471"/>
                                <a:gd name="connsiteX6" fmla="*/ 573075 w 1089159"/>
                                <a:gd name="connsiteY6" fmla="*/ 635763 h 1605471"/>
                                <a:gd name="connsiteX7" fmla="*/ 680998 w 1089159"/>
                                <a:gd name="connsiteY7" fmla="*/ 461124 h 1605471"/>
                                <a:gd name="connsiteX8" fmla="*/ 494586 w 1089159"/>
                                <a:gd name="connsiteY8" fmla="*/ 235468 h 1605471"/>
                                <a:gd name="connsiteX9" fmla="*/ 365079 w 1089159"/>
                                <a:gd name="connsiteY9" fmla="*/ 66717 h 1605471"/>
                                <a:gd name="connsiteX10" fmla="*/ 502435 w 1089159"/>
                                <a:gd name="connsiteY10" fmla="*/ 0 h 1605471"/>
                                <a:gd name="connsiteX11" fmla="*/ 484775 w 1089159"/>
                                <a:gd name="connsiteY11" fmla="*/ 178563 h 1605471"/>
                                <a:gd name="connsiteX12" fmla="*/ 692772 w 1089159"/>
                                <a:gd name="connsiteY12" fmla="*/ 414031 h 1605471"/>
                                <a:gd name="connsiteX13" fmla="*/ 800694 w 1089159"/>
                                <a:gd name="connsiteY13" fmla="*/ 465049 h 1605471"/>
                                <a:gd name="connsiteX14" fmla="*/ 994955 w 1089159"/>
                                <a:gd name="connsiteY14" fmla="*/ 372824 h 1605471"/>
                                <a:gd name="connsiteX15" fmla="*/ 1089142 w 1089159"/>
                                <a:gd name="connsiteY15" fmla="*/ 288448 h 1605471"/>
                                <a:gd name="connsiteX16" fmla="*/ 1002804 w 1089159"/>
                                <a:gd name="connsiteY16" fmla="*/ 408144 h 1605471"/>
                                <a:gd name="connsiteX17" fmla="*/ 989068 w 1089159"/>
                                <a:gd name="connsiteY17" fmla="*/ 604367 h 1605471"/>
                                <a:gd name="connsiteX18" fmla="*/ 824241 w 1089159"/>
                                <a:gd name="connsiteY18" fmla="*/ 767233 h 1605471"/>
                                <a:gd name="connsiteX19" fmla="*/ 749676 w 1089159"/>
                                <a:gd name="connsiteY19" fmla="*/ 926173 h 1605471"/>
                                <a:gd name="connsiteX20" fmla="*/ 781072 w 1089159"/>
                                <a:gd name="connsiteY20" fmla="*/ 1212659 h 1605471"/>
                                <a:gd name="connsiteX21" fmla="*/ 910580 w 1089159"/>
                                <a:gd name="connsiteY21" fmla="*/ 1397106 h 1605471"/>
                                <a:gd name="connsiteX22" fmla="*/ 749676 w 1089159"/>
                                <a:gd name="connsiteY22" fmla="*/ 1228357 h 1605471"/>
                                <a:gd name="connsiteX23" fmla="*/ 719824 w 1089159"/>
                                <a:gd name="connsiteY23" fmla="*/ 845282 h 1605471"/>
                                <a:gd name="connsiteX24" fmla="*/ 657451 w 1089159"/>
                                <a:gd name="connsiteY24" fmla="*/ 745648 h 1605471"/>
                                <a:gd name="connsiteX25" fmla="*/ 751638 w 1089159"/>
                                <a:gd name="connsiteY25" fmla="*/ 775081 h 1605471"/>
                                <a:gd name="connsiteX26" fmla="*/ 930201 w 1089159"/>
                                <a:gd name="connsiteY26" fmla="*/ 643612 h 1605471"/>
                                <a:gd name="connsiteX27" fmla="*/ 983182 w 1089159"/>
                                <a:gd name="connsiteY27" fmla="*/ 492520 h 1605471"/>
                                <a:gd name="connsiteX28" fmla="*/ 883108 w 1089159"/>
                                <a:gd name="connsiteY28" fmla="*/ 470936 h 1605471"/>
                                <a:gd name="connsiteX29" fmla="*/ 700334 w 1089159"/>
                                <a:gd name="connsiteY29" fmla="*/ 587965 h 1605471"/>
                                <a:gd name="connsiteX30" fmla="*/ 579028 w 1089159"/>
                                <a:gd name="connsiteY30" fmla="*/ 717758 h 1605471"/>
                                <a:gd name="connsiteX31" fmla="*/ 476926 w 1089159"/>
                                <a:gd name="connsiteY31" fmla="*/ 990927 h 1605471"/>
                                <a:gd name="connsiteX32" fmla="*/ 496548 w 1089159"/>
                                <a:gd name="connsiteY32" fmla="*/ 1306846 h 1605471"/>
                                <a:gd name="connsiteX33" fmla="*/ 500473 w 1089159"/>
                                <a:gd name="connsiteY33" fmla="*/ 1471674 h 1605471"/>
                                <a:gd name="connsiteX34" fmla="*/ 658795 w 1089159"/>
                                <a:gd name="connsiteY34" fmla="*/ 1603695 h 1605471"/>
                                <a:gd name="connsiteX35" fmla="*/ 506359 w 1089159"/>
                                <a:gd name="connsiteY35" fmla="*/ 1534465 h 1605471"/>
                                <a:gd name="connsiteX36" fmla="*/ 441606 w 1089159"/>
                                <a:gd name="connsiteY36" fmla="*/ 1350015 h 1605471"/>
                                <a:gd name="connsiteX37" fmla="*/ 186516 w 1089159"/>
                                <a:gd name="connsiteY37" fmla="*/ 1224433 h 1605471"/>
                                <a:gd name="connsiteX38" fmla="*/ 66819 w 1089159"/>
                                <a:gd name="connsiteY38" fmla="*/ 1265639 h 1605471"/>
                                <a:gd name="connsiteX39" fmla="*/ 58971 w 1089159"/>
                                <a:gd name="connsiteY39" fmla="*/ 1020360 h 1605471"/>
                                <a:gd name="connsiteX40" fmla="*/ 190440 w 1089159"/>
                                <a:gd name="connsiteY40" fmla="*/ 1179301 h 1605471"/>
                                <a:gd name="connsiteX41" fmla="*/ 410210 w 1089159"/>
                                <a:gd name="connsiteY41" fmla="*/ 1304884 h 1605471"/>
                                <a:gd name="connsiteX42" fmla="*/ 474964 w 1089159"/>
                                <a:gd name="connsiteY42" fmla="*/ 1216584 h 1605471"/>
                                <a:gd name="connsiteX43" fmla="*/ 406286 w 1089159"/>
                                <a:gd name="connsiteY43" fmla="*/ 1022323 h 1605471"/>
                                <a:gd name="connsiteX44" fmla="*/ 111951 w 1089159"/>
                                <a:gd name="connsiteY44" fmla="*/ 881042 h 1605471"/>
                                <a:gd name="connsiteX45" fmla="*/ 104 w 1089159"/>
                                <a:gd name="connsiteY45" fmla="*/ 704441 h 1605471"/>
                                <a:gd name="connsiteX46" fmla="*/ 127649 w 1089159"/>
                                <a:gd name="connsiteY46" fmla="*/ 802553 h 1605471"/>
                                <a:gd name="connsiteX47" fmla="*/ 257156 w 1089159"/>
                                <a:gd name="connsiteY47" fmla="*/ 641650 h 1605471"/>
                                <a:gd name="connsiteX48" fmla="*/ 382739 w 1089159"/>
                                <a:gd name="connsiteY48" fmla="*/ 494482 h 1605471"/>
                                <a:gd name="connsiteX49" fmla="*/ 345456 w 1089159"/>
                                <a:gd name="connsiteY49" fmla="*/ 341428 h 1605471"/>
                                <a:gd name="connsiteX0" fmla="*/ 345456 w 1089159"/>
                                <a:gd name="connsiteY0" fmla="*/ 341428 h 1605471"/>
                                <a:gd name="connsiteX1" fmla="*/ 488699 w 1089159"/>
                                <a:gd name="connsiteY1" fmla="*/ 463087 h 1605471"/>
                                <a:gd name="connsiteX2" fmla="*/ 418059 w 1089159"/>
                                <a:gd name="connsiteY2" fmla="*/ 555312 h 1605471"/>
                                <a:gd name="connsiteX3" fmla="*/ 296401 w 1089159"/>
                                <a:gd name="connsiteY3" fmla="*/ 708366 h 1605471"/>
                                <a:gd name="connsiteX4" fmla="*/ 266967 w 1089159"/>
                                <a:gd name="connsiteY4" fmla="*/ 935984 h 1605471"/>
                                <a:gd name="connsiteX5" fmla="*/ 453379 w 1089159"/>
                                <a:gd name="connsiteY5" fmla="*/ 871231 h 1605471"/>
                                <a:gd name="connsiteX6" fmla="*/ 573075 w 1089159"/>
                                <a:gd name="connsiteY6" fmla="*/ 635763 h 1605471"/>
                                <a:gd name="connsiteX7" fmla="*/ 680998 w 1089159"/>
                                <a:gd name="connsiteY7" fmla="*/ 461124 h 1605471"/>
                                <a:gd name="connsiteX8" fmla="*/ 494586 w 1089159"/>
                                <a:gd name="connsiteY8" fmla="*/ 235468 h 1605471"/>
                                <a:gd name="connsiteX9" fmla="*/ 365079 w 1089159"/>
                                <a:gd name="connsiteY9" fmla="*/ 66717 h 1605471"/>
                                <a:gd name="connsiteX10" fmla="*/ 502435 w 1089159"/>
                                <a:gd name="connsiteY10" fmla="*/ 0 h 1605471"/>
                                <a:gd name="connsiteX11" fmla="*/ 484775 w 1089159"/>
                                <a:gd name="connsiteY11" fmla="*/ 178563 h 1605471"/>
                                <a:gd name="connsiteX12" fmla="*/ 692772 w 1089159"/>
                                <a:gd name="connsiteY12" fmla="*/ 414031 h 1605471"/>
                                <a:gd name="connsiteX13" fmla="*/ 800694 w 1089159"/>
                                <a:gd name="connsiteY13" fmla="*/ 465049 h 1605471"/>
                                <a:gd name="connsiteX14" fmla="*/ 994955 w 1089159"/>
                                <a:gd name="connsiteY14" fmla="*/ 372824 h 1605471"/>
                                <a:gd name="connsiteX15" fmla="*/ 1089142 w 1089159"/>
                                <a:gd name="connsiteY15" fmla="*/ 288448 h 1605471"/>
                                <a:gd name="connsiteX16" fmla="*/ 1002804 w 1089159"/>
                                <a:gd name="connsiteY16" fmla="*/ 408144 h 1605471"/>
                                <a:gd name="connsiteX17" fmla="*/ 989068 w 1089159"/>
                                <a:gd name="connsiteY17" fmla="*/ 604367 h 1605471"/>
                                <a:gd name="connsiteX18" fmla="*/ 824241 w 1089159"/>
                                <a:gd name="connsiteY18" fmla="*/ 767233 h 1605471"/>
                                <a:gd name="connsiteX19" fmla="*/ 749676 w 1089159"/>
                                <a:gd name="connsiteY19" fmla="*/ 926173 h 1605471"/>
                                <a:gd name="connsiteX20" fmla="*/ 781072 w 1089159"/>
                                <a:gd name="connsiteY20" fmla="*/ 1212659 h 1605471"/>
                                <a:gd name="connsiteX21" fmla="*/ 910580 w 1089159"/>
                                <a:gd name="connsiteY21" fmla="*/ 1397106 h 1605471"/>
                                <a:gd name="connsiteX22" fmla="*/ 749676 w 1089159"/>
                                <a:gd name="connsiteY22" fmla="*/ 1228357 h 1605471"/>
                                <a:gd name="connsiteX23" fmla="*/ 719824 w 1089159"/>
                                <a:gd name="connsiteY23" fmla="*/ 845282 h 1605471"/>
                                <a:gd name="connsiteX24" fmla="*/ 657451 w 1089159"/>
                                <a:gd name="connsiteY24" fmla="*/ 745648 h 1605471"/>
                                <a:gd name="connsiteX25" fmla="*/ 751638 w 1089159"/>
                                <a:gd name="connsiteY25" fmla="*/ 775081 h 1605471"/>
                                <a:gd name="connsiteX26" fmla="*/ 930201 w 1089159"/>
                                <a:gd name="connsiteY26" fmla="*/ 643612 h 1605471"/>
                                <a:gd name="connsiteX27" fmla="*/ 983182 w 1089159"/>
                                <a:gd name="connsiteY27" fmla="*/ 492520 h 1605471"/>
                                <a:gd name="connsiteX28" fmla="*/ 883108 w 1089159"/>
                                <a:gd name="connsiteY28" fmla="*/ 470936 h 1605471"/>
                                <a:gd name="connsiteX29" fmla="*/ 700334 w 1089159"/>
                                <a:gd name="connsiteY29" fmla="*/ 587965 h 1605471"/>
                                <a:gd name="connsiteX30" fmla="*/ 579028 w 1089159"/>
                                <a:gd name="connsiteY30" fmla="*/ 717758 h 1605471"/>
                                <a:gd name="connsiteX31" fmla="*/ 476926 w 1089159"/>
                                <a:gd name="connsiteY31" fmla="*/ 990927 h 1605471"/>
                                <a:gd name="connsiteX32" fmla="*/ 496548 w 1089159"/>
                                <a:gd name="connsiteY32" fmla="*/ 1306846 h 1605471"/>
                                <a:gd name="connsiteX33" fmla="*/ 500473 w 1089159"/>
                                <a:gd name="connsiteY33" fmla="*/ 1471674 h 1605471"/>
                                <a:gd name="connsiteX34" fmla="*/ 658795 w 1089159"/>
                                <a:gd name="connsiteY34" fmla="*/ 1603695 h 1605471"/>
                                <a:gd name="connsiteX35" fmla="*/ 506359 w 1089159"/>
                                <a:gd name="connsiteY35" fmla="*/ 1534465 h 1605471"/>
                                <a:gd name="connsiteX36" fmla="*/ 441606 w 1089159"/>
                                <a:gd name="connsiteY36" fmla="*/ 1350015 h 1605471"/>
                                <a:gd name="connsiteX37" fmla="*/ 186516 w 1089159"/>
                                <a:gd name="connsiteY37" fmla="*/ 1224433 h 1605471"/>
                                <a:gd name="connsiteX38" fmla="*/ 66819 w 1089159"/>
                                <a:gd name="connsiteY38" fmla="*/ 1265639 h 1605471"/>
                                <a:gd name="connsiteX39" fmla="*/ 58971 w 1089159"/>
                                <a:gd name="connsiteY39" fmla="*/ 1020360 h 1605471"/>
                                <a:gd name="connsiteX40" fmla="*/ 190440 w 1089159"/>
                                <a:gd name="connsiteY40" fmla="*/ 1179301 h 1605471"/>
                                <a:gd name="connsiteX41" fmla="*/ 410210 w 1089159"/>
                                <a:gd name="connsiteY41" fmla="*/ 1304884 h 1605471"/>
                                <a:gd name="connsiteX42" fmla="*/ 474964 w 1089159"/>
                                <a:gd name="connsiteY42" fmla="*/ 1216584 h 1605471"/>
                                <a:gd name="connsiteX43" fmla="*/ 406286 w 1089159"/>
                                <a:gd name="connsiteY43" fmla="*/ 1022323 h 1605471"/>
                                <a:gd name="connsiteX44" fmla="*/ 111951 w 1089159"/>
                                <a:gd name="connsiteY44" fmla="*/ 881042 h 1605471"/>
                                <a:gd name="connsiteX45" fmla="*/ 104 w 1089159"/>
                                <a:gd name="connsiteY45" fmla="*/ 704441 h 1605471"/>
                                <a:gd name="connsiteX46" fmla="*/ 127649 w 1089159"/>
                                <a:gd name="connsiteY46" fmla="*/ 802553 h 1605471"/>
                                <a:gd name="connsiteX47" fmla="*/ 257156 w 1089159"/>
                                <a:gd name="connsiteY47" fmla="*/ 641650 h 1605471"/>
                                <a:gd name="connsiteX48" fmla="*/ 382739 w 1089159"/>
                                <a:gd name="connsiteY48" fmla="*/ 494482 h 1605471"/>
                                <a:gd name="connsiteX49" fmla="*/ 345456 w 1089159"/>
                                <a:gd name="connsiteY49" fmla="*/ 341428 h 1605471"/>
                                <a:gd name="connsiteX0" fmla="*/ 345456 w 1089159"/>
                                <a:gd name="connsiteY0" fmla="*/ 341428 h 1604590"/>
                                <a:gd name="connsiteX1" fmla="*/ 488699 w 1089159"/>
                                <a:gd name="connsiteY1" fmla="*/ 463087 h 1604590"/>
                                <a:gd name="connsiteX2" fmla="*/ 418059 w 1089159"/>
                                <a:gd name="connsiteY2" fmla="*/ 555312 h 1604590"/>
                                <a:gd name="connsiteX3" fmla="*/ 296401 w 1089159"/>
                                <a:gd name="connsiteY3" fmla="*/ 708366 h 1604590"/>
                                <a:gd name="connsiteX4" fmla="*/ 266967 w 1089159"/>
                                <a:gd name="connsiteY4" fmla="*/ 935984 h 1604590"/>
                                <a:gd name="connsiteX5" fmla="*/ 453379 w 1089159"/>
                                <a:gd name="connsiteY5" fmla="*/ 871231 h 1604590"/>
                                <a:gd name="connsiteX6" fmla="*/ 573075 w 1089159"/>
                                <a:gd name="connsiteY6" fmla="*/ 635763 h 1604590"/>
                                <a:gd name="connsiteX7" fmla="*/ 680998 w 1089159"/>
                                <a:gd name="connsiteY7" fmla="*/ 461124 h 1604590"/>
                                <a:gd name="connsiteX8" fmla="*/ 494586 w 1089159"/>
                                <a:gd name="connsiteY8" fmla="*/ 235468 h 1604590"/>
                                <a:gd name="connsiteX9" fmla="*/ 365079 w 1089159"/>
                                <a:gd name="connsiteY9" fmla="*/ 66717 h 1604590"/>
                                <a:gd name="connsiteX10" fmla="*/ 502435 w 1089159"/>
                                <a:gd name="connsiteY10" fmla="*/ 0 h 1604590"/>
                                <a:gd name="connsiteX11" fmla="*/ 484775 w 1089159"/>
                                <a:gd name="connsiteY11" fmla="*/ 178563 h 1604590"/>
                                <a:gd name="connsiteX12" fmla="*/ 692772 w 1089159"/>
                                <a:gd name="connsiteY12" fmla="*/ 414031 h 1604590"/>
                                <a:gd name="connsiteX13" fmla="*/ 800694 w 1089159"/>
                                <a:gd name="connsiteY13" fmla="*/ 465049 h 1604590"/>
                                <a:gd name="connsiteX14" fmla="*/ 994955 w 1089159"/>
                                <a:gd name="connsiteY14" fmla="*/ 372824 h 1604590"/>
                                <a:gd name="connsiteX15" fmla="*/ 1089142 w 1089159"/>
                                <a:gd name="connsiteY15" fmla="*/ 288448 h 1604590"/>
                                <a:gd name="connsiteX16" fmla="*/ 1002804 w 1089159"/>
                                <a:gd name="connsiteY16" fmla="*/ 408144 h 1604590"/>
                                <a:gd name="connsiteX17" fmla="*/ 989068 w 1089159"/>
                                <a:gd name="connsiteY17" fmla="*/ 604367 h 1604590"/>
                                <a:gd name="connsiteX18" fmla="*/ 824241 w 1089159"/>
                                <a:gd name="connsiteY18" fmla="*/ 767233 h 1604590"/>
                                <a:gd name="connsiteX19" fmla="*/ 749676 w 1089159"/>
                                <a:gd name="connsiteY19" fmla="*/ 926173 h 1604590"/>
                                <a:gd name="connsiteX20" fmla="*/ 781072 w 1089159"/>
                                <a:gd name="connsiteY20" fmla="*/ 1212659 h 1604590"/>
                                <a:gd name="connsiteX21" fmla="*/ 910580 w 1089159"/>
                                <a:gd name="connsiteY21" fmla="*/ 1397106 h 1604590"/>
                                <a:gd name="connsiteX22" fmla="*/ 749676 w 1089159"/>
                                <a:gd name="connsiteY22" fmla="*/ 1228357 h 1604590"/>
                                <a:gd name="connsiteX23" fmla="*/ 719824 w 1089159"/>
                                <a:gd name="connsiteY23" fmla="*/ 845282 h 1604590"/>
                                <a:gd name="connsiteX24" fmla="*/ 657451 w 1089159"/>
                                <a:gd name="connsiteY24" fmla="*/ 745648 h 1604590"/>
                                <a:gd name="connsiteX25" fmla="*/ 751638 w 1089159"/>
                                <a:gd name="connsiteY25" fmla="*/ 775081 h 1604590"/>
                                <a:gd name="connsiteX26" fmla="*/ 930201 w 1089159"/>
                                <a:gd name="connsiteY26" fmla="*/ 643612 h 1604590"/>
                                <a:gd name="connsiteX27" fmla="*/ 983182 w 1089159"/>
                                <a:gd name="connsiteY27" fmla="*/ 492520 h 1604590"/>
                                <a:gd name="connsiteX28" fmla="*/ 883108 w 1089159"/>
                                <a:gd name="connsiteY28" fmla="*/ 470936 h 1604590"/>
                                <a:gd name="connsiteX29" fmla="*/ 700334 w 1089159"/>
                                <a:gd name="connsiteY29" fmla="*/ 587965 h 1604590"/>
                                <a:gd name="connsiteX30" fmla="*/ 579028 w 1089159"/>
                                <a:gd name="connsiteY30" fmla="*/ 717758 h 1604590"/>
                                <a:gd name="connsiteX31" fmla="*/ 476926 w 1089159"/>
                                <a:gd name="connsiteY31" fmla="*/ 990927 h 1604590"/>
                                <a:gd name="connsiteX32" fmla="*/ 496548 w 1089159"/>
                                <a:gd name="connsiteY32" fmla="*/ 1306846 h 1604590"/>
                                <a:gd name="connsiteX33" fmla="*/ 500473 w 1089159"/>
                                <a:gd name="connsiteY33" fmla="*/ 1471674 h 1604590"/>
                                <a:gd name="connsiteX34" fmla="*/ 658795 w 1089159"/>
                                <a:gd name="connsiteY34" fmla="*/ 1603695 h 1604590"/>
                                <a:gd name="connsiteX35" fmla="*/ 506359 w 1089159"/>
                                <a:gd name="connsiteY35" fmla="*/ 1534465 h 1604590"/>
                                <a:gd name="connsiteX36" fmla="*/ 441606 w 1089159"/>
                                <a:gd name="connsiteY36" fmla="*/ 1350015 h 1604590"/>
                                <a:gd name="connsiteX37" fmla="*/ 186516 w 1089159"/>
                                <a:gd name="connsiteY37" fmla="*/ 1224433 h 1604590"/>
                                <a:gd name="connsiteX38" fmla="*/ 66819 w 1089159"/>
                                <a:gd name="connsiteY38" fmla="*/ 1265639 h 1604590"/>
                                <a:gd name="connsiteX39" fmla="*/ 58971 w 1089159"/>
                                <a:gd name="connsiteY39" fmla="*/ 1020360 h 1604590"/>
                                <a:gd name="connsiteX40" fmla="*/ 190440 w 1089159"/>
                                <a:gd name="connsiteY40" fmla="*/ 1179301 h 1604590"/>
                                <a:gd name="connsiteX41" fmla="*/ 410210 w 1089159"/>
                                <a:gd name="connsiteY41" fmla="*/ 1304884 h 1604590"/>
                                <a:gd name="connsiteX42" fmla="*/ 474964 w 1089159"/>
                                <a:gd name="connsiteY42" fmla="*/ 1216584 h 1604590"/>
                                <a:gd name="connsiteX43" fmla="*/ 406286 w 1089159"/>
                                <a:gd name="connsiteY43" fmla="*/ 1022323 h 1604590"/>
                                <a:gd name="connsiteX44" fmla="*/ 111951 w 1089159"/>
                                <a:gd name="connsiteY44" fmla="*/ 881042 h 1604590"/>
                                <a:gd name="connsiteX45" fmla="*/ 104 w 1089159"/>
                                <a:gd name="connsiteY45" fmla="*/ 704441 h 1604590"/>
                                <a:gd name="connsiteX46" fmla="*/ 127649 w 1089159"/>
                                <a:gd name="connsiteY46" fmla="*/ 802553 h 1604590"/>
                                <a:gd name="connsiteX47" fmla="*/ 257156 w 1089159"/>
                                <a:gd name="connsiteY47" fmla="*/ 641650 h 1604590"/>
                                <a:gd name="connsiteX48" fmla="*/ 382739 w 1089159"/>
                                <a:gd name="connsiteY48" fmla="*/ 494482 h 1604590"/>
                                <a:gd name="connsiteX49" fmla="*/ 345456 w 1089159"/>
                                <a:gd name="connsiteY49" fmla="*/ 341428 h 1604590"/>
                                <a:gd name="connsiteX0" fmla="*/ 345456 w 1089159"/>
                                <a:gd name="connsiteY0" fmla="*/ 341428 h 1604590"/>
                                <a:gd name="connsiteX1" fmla="*/ 488699 w 1089159"/>
                                <a:gd name="connsiteY1" fmla="*/ 463087 h 1604590"/>
                                <a:gd name="connsiteX2" fmla="*/ 418059 w 1089159"/>
                                <a:gd name="connsiteY2" fmla="*/ 555312 h 1604590"/>
                                <a:gd name="connsiteX3" fmla="*/ 296401 w 1089159"/>
                                <a:gd name="connsiteY3" fmla="*/ 708366 h 1604590"/>
                                <a:gd name="connsiteX4" fmla="*/ 266967 w 1089159"/>
                                <a:gd name="connsiteY4" fmla="*/ 935984 h 1604590"/>
                                <a:gd name="connsiteX5" fmla="*/ 453379 w 1089159"/>
                                <a:gd name="connsiteY5" fmla="*/ 871231 h 1604590"/>
                                <a:gd name="connsiteX6" fmla="*/ 573075 w 1089159"/>
                                <a:gd name="connsiteY6" fmla="*/ 635763 h 1604590"/>
                                <a:gd name="connsiteX7" fmla="*/ 680998 w 1089159"/>
                                <a:gd name="connsiteY7" fmla="*/ 461124 h 1604590"/>
                                <a:gd name="connsiteX8" fmla="*/ 494586 w 1089159"/>
                                <a:gd name="connsiteY8" fmla="*/ 235468 h 1604590"/>
                                <a:gd name="connsiteX9" fmla="*/ 365079 w 1089159"/>
                                <a:gd name="connsiteY9" fmla="*/ 66717 h 1604590"/>
                                <a:gd name="connsiteX10" fmla="*/ 502435 w 1089159"/>
                                <a:gd name="connsiteY10" fmla="*/ 0 h 1604590"/>
                                <a:gd name="connsiteX11" fmla="*/ 484775 w 1089159"/>
                                <a:gd name="connsiteY11" fmla="*/ 178563 h 1604590"/>
                                <a:gd name="connsiteX12" fmla="*/ 692772 w 1089159"/>
                                <a:gd name="connsiteY12" fmla="*/ 414031 h 1604590"/>
                                <a:gd name="connsiteX13" fmla="*/ 800694 w 1089159"/>
                                <a:gd name="connsiteY13" fmla="*/ 465049 h 1604590"/>
                                <a:gd name="connsiteX14" fmla="*/ 994955 w 1089159"/>
                                <a:gd name="connsiteY14" fmla="*/ 372824 h 1604590"/>
                                <a:gd name="connsiteX15" fmla="*/ 1089142 w 1089159"/>
                                <a:gd name="connsiteY15" fmla="*/ 288448 h 1604590"/>
                                <a:gd name="connsiteX16" fmla="*/ 1002804 w 1089159"/>
                                <a:gd name="connsiteY16" fmla="*/ 408144 h 1604590"/>
                                <a:gd name="connsiteX17" fmla="*/ 989068 w 1089159"/>
                                <a:gd name="connsiteY17" fmla="*/ 604367 h 1604590"/>
                                <a:gd name="connsiteX18" fmla="*/ 824241 w 1089159"/>
                                <a:gd name="connsiteY18" fmla="*/ 767233 h 1604590"/>
                                <a:gd name="connsiteX19" fmla="*/ 749676 w 1089159"/>
                                <a:gd name="connsiteY19" fmla="*/ 926173 h 1604590"/>
                                <a:gd name="connsiteX20" fmla="*/ 781072 w 1089159"/>
                                <a:gd name="connsiteY20" fmla="*/ 1212659 h 1604590"/>
                                <a:gd name="connsiteX21" fmla="*/ 910580 w 1089159"/>
                                <a:gd name="connsiteY21" fmla="*/ 1397106 h 1604590"/>
                                <a:gd name="connsiteX22" fmla="*/ 749676 w 1089159"/>
                                <a:gd name="connsiteY22" fmla="*/ 1228357 h 1604590"/>
                                <a:gd name="connsiteX23" fmla="*/ 719824 w 1089159"/>
                                <a:gd name="connsiteY23" fmla="*/ 845282 h 1604590"/>
                                <a:gd name="connsiteX24" fmla="*/ 657451 w 1089159"/>
                                <a:gd name="connsiteY24" fmla="*/ 745648 h 1604590"/>
                                <a:gd name="connsiteX25" fmla="*/ 751638 w 1089159"/>
                                <a:gd name="connsiteY25" fmla="*/ 775081 h 1604590"/>
                                <a:gd name="connsiteX26" fmla="*/ 930201 w 1089159"/>
                                <a:gd name="connsiteY26" fmla="*/ 643612 h 1604590"/>
                                <a:gd name="connsiteX27" fmla="*/ 983182 w 1089159"/>
                                <a:gd name="connsiteY27" fmla="*/ 492520 h 1604590"/>
                                <a:gd name="connsiteX28" fmla="*/ 883108 w 1089159"/>
                                <a:gd name="connsiteY28" fmla="*/ 470936 h 1604590"/>
                                <a:gd name="connsiteX29" fmla="*/ 700334 w 1089159"/>
                                <a:gd name="connsiteY29" fmla="*/ 587965 h 1604590"/>
                                <a:gd name="connsiteX30" fmla="*/ 579028 w 1089159"/>
                                <a:gd name="connsiteY30" fmla="*/ 717758 h 1604590"/>
                                <a:gd name="connsiteX31" fmla="*/ 476926 w 1089159"/>
                                <a:gd name="connsiteY31" fmla="*/ 990927 h 1604590"/>
                                <a:gd name="connsiteX32" fmla="*/ 496548 w 1089159"/>
                                <a:gd name="connsiteY32" fmla="*/ 1306846 h 1604590"/>
                                <a:gd name="connsiteX33" fmla="*/ 500473 w 1089159"/>
                                <a:gd name="connsiteY33" fmla="*/ 1471674 h 1604590"/>
                                <a:gd name="connsiteX34" fmla="*/ 658795 w 1089159"/>
                                <a:gd name="connsiteY34" fmla="*/ 1603695 h 1604590"/>
                                <a:gd name="connsiteX35" fmla="*/ 506359 w 1089159"/>
                                <a:gd name="connsiteY35" fmla="*/ 1534465 h 1604590"/>
                                <a:gd name="connsiteX36" fmla="*/ 441606 w 1089159"/>
                                <a:gd name="connsiteY36" fmla="*/ 1350015 h 1604590"/>
                                <a:gd name="connsiteX37" fmla="*/ 186516 w 1089159"/>
                                <a:gd name="connsiteY37" fmla="*/ 1224433 h 1604590"/>
                                <a:gd name="connsiteX38" fmla="*/ 66819 w 1089159"/>
                                <a:gd name="connsiteY38" fmla="*/ 1265639 h 1604590"/>
                                <a:gd name="connsiteX39" fmla="*/ 58971 w 1089159"/>
                                <a:gd name="connsiteY39" fmla="*/ 1020360 h 1604590"/>
                                <a:gd name="connsiteX40" fmla="*/ 190440 w 1089159"/>
                                <a:gd name="connsiteY40" fmla="*/ 1179301 h 1604590"/>
                                <a:gd name="connsiteX41" fmla="*/ 410210 w 1089159"/>
                                <a:gd name="connsiteY41" fmla="*/ 1304884 h 1604590"/>
                                <a:gd name="connsiteX42" fmla="*/ 474964 w 1089159"/>
                                <a:gd name="connsiteY42" fmla="*/ 1216584 h 1604590"/>
                                <a:gd name="connsiteX43" fmla="*/ 406286 w 1089159"/>
                                <a:gd name="connsiteY43" fmla="*/ 1022323 h 1604590"/>
                                <a:gd name="connsiteX44" fmla="*/ 111951 w 1089159"/>
                                <a:gd name="connsiteY44" fmla="*/ 881042 h 1604590"/>
                                <a:gd name="connsiteX45" fmla="*/ 104 w 1089159"/>
                                <a:gd name="connsiteY45" fmla="*/ 704441 h 1604590"/>
                                <a:gd name="connsiteX46" fmla="*/ 127649 w 1089159"/>
                                <a:gd name="connsiteY46" fmla="*/ 802553 h 1604590"/>
                                <a:gd name="connsiteX47" fmla="*/ 257156 w 1089159"/>
                                <a:gd name="connsiteY47" fmla="*/ 641650 h 1604590"/>
                                <a:gd name="connsiteX48" fmla="*/ 382739 w 1089159"/>
                                <a:gd name="connsiteY48" fmla="*/ 494482 h 1604590"/>
                                <a:gd name="connsiteX49" fmla="*/ 345456 w 1089159"/>
                                <a:gd name="connsiteY49" fmla="*/ 341428 h 1604590"/>
                                <a:gd name="connsiteX0" fmla="*/ 345456 w 1089159"/>
                                <a:gd name="connsiteY0" fmla="*/ 341428 h 1598760"/>
                                <a:gd name="connsiteX1" fmla="*/ 488699 w 1089159"/>
                                <a:gd name="connsiteY1" fmla="*/ 463087 h 1598760"/>
                                <a:gd name="connsiteX2" fmla="*/ 418059 w 1089159"/>
                                <a:gd name="connsiteY2" fmla="*/ 555312 h 1598760"/>
                                <a:gd name="connsiteX3" fmla="*/ 296401 w 1089159"/>
                                <a:gd name="connsiteY3" fmla="*/ 708366 h 1598760"/>
                                <a:gd name="connsiteX4" fmla="*/ 266967 w 1089159"/>
                                <a:gd name="connsiteY4" fmla="*/ 935984 h 1598760"/>
                                <a:gd name="connsiteX5" fmla="*/ 453379 w 1089159"/>
                                <a:gd name="connsiteY5" fmla="*/ 871231 h 1598760"/>
                                <a:gd name="connsiteX6" fmla="*/ 573075 w 1089159"/>
                                <a:gd name="connsiteY6" fmla="*/ 635763 h 1598760"/>
                                <a:gd name="connsiteX7" fmla="*/ 680998 w 1089159"/>
                                <a:gd name="connsiteY7" fmla="*/ 461124 h 1598760"/>
                                <a:gd name="connsiteX8" fmla="*/ 494586 w 1089159"/>
                                <a:gd name="connsiteY8" fmla="*/ 235468 h 1598760"/>
                                <a:gd name="connsiteX9" fmla="*/ 365079 w 1089159"/>
                                <a:gd name="connsiteY9" fmla="*/ 66717 h 1598760"/>
                                <a:gd name="connsiteX10" fmla="*/ 502435 w 1089159"/>
                                <a:gd name="connsiteY10" fmla="*/ 0 h 1598760"/>
                                <a:gd name="connsiteX11" fmla="*/ 484775 w 1089159"/>
                                <a:gd name="connsiteY11" fmla="*/ 178563 h 1598760"/>
                                <a:gd name="connsiteX12" fmla="*/ 692772 w 1089159"/>
                                <a:gd name="connsiteY12" fmla="*/ 414031 h 1598760"/>
                                <a:gd name="connsiteX13" fmla="*/ 800694 w 1089159"/>
                                <a:gd name="connsiteY13" fmla="*/ 465049 h 1598760"/>
                                <a:gd name="connsiteX14" fmla="*/ 994955 w 1089159"/>
                                <a:gd name="connsiteY14" fmla="*/ 372824 h 1598760"/>
                                <a:gd name="connsiteX15" fmla="*/ 1089142 w 1089159"/>
                                <a:gd name="connsiteY15" fmla="*/ 288448 h 1598760"/>
                                <a:gd name="connsiteX16" fmla="*/ 1002804 w 1089159"/>
                                <a:gd name="connsiteY16" fmla="*/ 408144 h 1598760"/>
                                <a:gd name="connsiteX17" fmla="*/ 989068 w 1089159"/>
                                <a:gd name="connsiteY17" fmla="*/ 604367 h 1598760"/>
                                <a:gd name="connsiteX18" fmla="*/ 824241 w 1089159"/>
                                <a:gd name="connsiteY18" fmla="*/ 767233 h 1598760"/>
                                <a:gd name="connsiteX19" fmla="*/ 749676 w 1089159"/>
                                <a:gd name="connsiteY19" fmla="*/ 926173 h 1598760"/>
                                <a:gd name="connsiteX20" fmla="*/ 781072 w 1089159"/>
                                <a:gd name="connsiteY20" fmla="*/ 1212659 h 1598760"/>
                                <a:gd name="connsiteX21" fmla="*/ 910580 w 1089159"/>
                                <a:gd name="connsiteY21" fmla="*/ 1397106 h 1598760"/>
                                <a:gd name="connsiteX22" fmla="*/ 749676 w 1089159"/>
                                <a:gd name="connsiteY22" fmla="*/ 1228357 h 1598760"/>
                                <a:gd name="connsiteX23" fmla="*/ 719824 w 1089159"/>
                                <a:gd name="connsiteY23" fmla="*/ 845282 h 1598760"/>
                                <a:gd name="connsiteX24" fmla="*/ 657451 w 1089159"/>
                                <a:gd name="connsiteY24" fmla="*/ 745648 h 1598760"/>
                                <a:gd name="connsiteX25" fmla="*/ 751638 w 1089159"/>
                                <a:gd name="connsiteY25" fmla="*/ 775081 h 1598760"/>
                                <a:gd name="connsiteX26" fmla="*/ 930201 w 1089159"/>
                                <a:gd name="connsiteY26" fmla="*/ 643612 h 1598760"/>
                                <a:gd name="connsiteX27" fmla="*/ 983182 w 1089159"/>
                                <a:gd name="connsiteY27" fmla="*/ 492520 h 1598760"/>
                                <a:gd name="connsiteX28" fmla="*/ 883108 w 1089159"/>
                                <a:gd name="connsiteY28" fmla="*/ 470936 h 1598760"/>
                                <a:gd name="connsiteX29" fmla="*/ 700334 w 1089159"/>
                                <a:gd name="connsiteY29" fmla="*/ 587965 h 1598760"/>
                                <a:gd name="connsiteX30" fmla="*/ 579028 w 1089159"/>
                                <a:gd name="connsiteY30" fmla="*/ 717758 h 1598760"/>
                                <a:gd name="connsiteX31" fmla="*/ 476926 w 1089159"/>
                                <a:gd name="connsiteY31" fmla="*/ 990927 h 1598760"/>
                                <a:gd name="connsiteX32" fmla="*/ 496548 w 1089159"/>
                                <a:gd name="connsiteY32" fmla="*/ 1306846 h 1598760"/>
                                <a:gd name="connsiteX33" fmla="*/ 500473 w 1089159"/>
                                <a:gd name="connsiteY33" fmla="*/ 1471674 h 1598760"/>
                                <a:gd name="connsiteX34" fmla="*/ 730233 w 1089159"/>
                                <a:gd name="connsiteY34" fmla="*/ 1597742 h 1598760"/>
                                <a:gd name="connsiteX35" fmla="*/ 506359 w 1089159"/>
                                <a:gd name="connsiteY35" fmla="*/ 1534465 h 1598760"/>
                                <a:gd name="connsiteX36" fmla="*/ 441606 w 1089159"/>
                                <a:gd name="connsiteY36" fmla="*/ 1350015 h 1598760"/>
                                <a:gd name="connsiteX37" fmla="*/ 186516 w 1089159"/>
                                <a:gd name="connsiteY37" fmla="*/ 1224433 h 1598760"/>
                                <a:gd name="connsiteX38" fmla="*/ 66819 w 1089159"/>
                                <a:gd name="connsiteY38" fmla="*/ 1265639 h 1598760"/>
                                <a:gd name="connsiteX39" fmla="*/ 58971 w 1089159"/>
                                <a:gd name="connsiteY39" fmla="*/ 1020360 h 1598760"/>
                                <a:gd name="connsiteX40" fmla="*/ 190440 w 1089159"/>
                                <a:gd name="connsiteY40" fmla="*/ 1179301 h 1598760"/>
                                <a:gd name="connsiteX41" fmla="*/ 410210 w 1089159"/>
                                <a:gd name="connsiteY41" fmla="*/ 1304884 h 1598760"/>
                                <a:gd name="connsiteX42" fmla="*/ 474964 w 1089159"/>
                                <a:gd name="connsiteY42" fmla="*/ 1216584 h 1598760"/>
                                <a:gd name="connsiteX43" fmla="*/ 406286 w 1089159"/>
                                <a:gd name="connsiteY43" fmla="*/ 1022323 h 1598760"/>
                                <a:gd name="connsiteX44" fmla="*/ 111951 w 1089159"/>
                                <a:gd name="connsiteY44" fmla="*/ 881042 h 1598760"/>
                                <a:gd name="connsiteX45" fmla="*/ 104 w 1089159"/>
                                <a:gd name="connsiteY45" fmla="*/ 704441 h 1598760"/>
                                <a:gd name="connsiteX46" fmla="*/ 127649 w 1089159"/>
                                <a:gd name="connsiteY46" fmla="*/ 802553 h 1598760"/>
                                <a:gd name="connsiteX47" fmla="*/ 257156 w 1089159"/>
                                <a:gd name="connsiteY47" fmla="*/ 641650 h 1598760"/>
                                <a:gd name="connsiteX48" fmla="*/ 382739 w 1089159"/>
                                <a:gd name="connsiteY48" fmla="*/ 494482 h 1598760"/>
                                <a:gd name="connsiteX49" fmla="*/ 345456 w 1089159"/>
                                <a:gd name="connsiteY49" fmla="*/ 341428 h 1598760"/>
                                <a:gd name="connsiteX0" fmla="*/ 345456 w 1089159"/>
                                <a:gd name="connsiteY0" fmla="*/ 341428 h 1609273"/>
                                <a:gd name="connsiteX1" fmla="*/ 488699 w 1089159"/>
                                <a:gd name="connsiteY1" fmla="*/ 463087 h 1609273"/>
                                <a:gd name="connsiteX2" fmla="*/ 418059 w 1089159"/>
                                <a:gd name="connsiteY2" fmla="*/ 555312 h 1609273"/>
                                <a:gd name="connsiteX3" fmla="*/ 296401 w 1089159"/>
                                <a:gd name="connsiteY3" fmla="*/ 708366 h 1609273"/>
                                <a:gd name="connsiteX4" fmla="*/ 266967 w 1089159"/>
                                <a:gd name="connsiteY4" fmla="*/ 935984 h 1609273"/>
                                <a:gd name="connsiteX5" fmla="*/ 453379 w 1089159"/>
                                <a:gd name="connsiteY5" fmla="*/ 871231 h 1609273"/>
                                <a:gd name="connsiteX6" fmla="*/ 573075 w 1089159"/>
                                <a:gd name="connsiteY6" fmla="*/ 635763 h 1609273"/>
                                <a:gd name="connsiteX7" fmla="*/ 680998 w 1089159"/>
                                <a:gd name="connsiteY7" fmla="*/ 461124 h 1609273"/>
                                <a:gd name="connsiteX8" fmla="*/ 494586 w 1089159"/>
                                <a:gd name="connsiteY8" fmla="*/ 235468 h 1609273"/>
                                <a:gd name="connsiteX9" fmla="*/ 365079 w 1089159"/>
                                <a:gd name="connsiteY9" fmla="*/ 66717 h 1609273"/>
                                <a:gd name="connsiteX10" fmla="*/ 502435 w 1089159"/>
                                <a:gd name="connsiteY10" fmla="*/ 0 h 1609273"/>
                                <a:gd name="connsiteX11" fmla="*/ 484775 w 1089159"/>
                                <a:gd name="connsiteY11" fmla="*/ 178563 h 1609273"/>
                                <a:gd name="connsiteX12" fmla="*/ 692772 w 1089159"/>
                                <a:gd name="connsiteY12" fmla="*/ 414031 h 1609273"/>
                                <a:gd name="connsiteX13" fmla="*/ 800694 w 1089159"/>
                                <a:gd name="connsiteY13" fmla="*/ 465049 h 1609273"/>
                                <a:gd name="connsiteX14" fmla="*/ 994955 w 1089159"/>
                                <a:gd name="connsiteY14" fmla="*/ 372824 h 1609273"/>
                                <a:gd name="connsiteX15" fmla="*/ 1089142 w 1089159"/>
                                <a:gd name="connsiteY15" fmla="*/ 288448 h 1609273"/>
                                <a:gd name="connsiteX16" fmla="*/ 1002804 w 1089159"/>
                                <a:gd name="connsiteY16" fmla="*/ 408144 h 1609273"/>
                                <a:gd name="connsiteX17" fmla="*/ 989068 w 1089159"/>
                                <a:gd name="connsiteY17" fmla="*/ 604367 h 1609273"/>
                                <a:gd name="connsiteX18" fmla="*/ 824241 w 1089159"/>
                                <a:gd name="connsiteY18" fmla="*/ 767233 h 1609273"/>
                                <a:gd name="connsiteX19" fmla="*/ 749676 w 1089159"/>
                                <a:gd name="connsiteY19" fmla="*/ 926173 h 1609273"/>
                                <a:gd name="connsiteX20" fmla="*/ 781072 w 1089159"/>
                                <a:gd name="connsiteY20" fmla="*/ 1212659 h 1609273"/>
                                <a:gd name="connsiteX21" fmla="*/ 910580 w 1089159"/>
                                <a:gd name="connsiteY21" fmla="*/ 1397106 h 1609273"/>
                                <a:gd name="connsiteX22" fmla="*/ 749676 w 1089159"/>
                                <a:gd name="connsiteY22" fmla="*/ 1228357 h 1609273"/>
                                <a:gd name="connsiteX23" fmla="*/ 719824 w 1089159"/>
                                <a:gd name="connsiteY23" fmla="*/ 845282 h 1609273"/>
                                <a:gd name="connsiteX24" fmla="*/ 657451 w 1089159"/>
                                <a:gd name="connsiteY24" fmla="*/ 745648 h 1609273"/>
                                <a:gd name="connsiteX25" fmla="*/ 751638 w 1089159"/>
                                <a:gd name="connsiteY25" fmla="*/ 775081 h 1609273"/>
                                <a:gd name="connsiteX26" fmla="*/ 930201 w 1089159"/>
                                <a:gd name="connsiteY26" fmla="*/ 643612 h 1609273"/>
                                <a:gd name="connsiteX27" fmla="*/ 983182 w 1089159"/>
                                <a:gd name="connsiteY27" fmla="*/ 492520 h 1609273"/>
                                <a:gd name="connsiteX28" fmla="*/ 883108 w 1089159"/>
                                <a:gd name="connsiteY28" fmla="*/ 470936 h 1609273"/>
                                <a:gd name="connsiteX29" fmla="*/ 700334 w 1089159"/>
                                <a:gd name="connsiteY29" fmla="*/ 587965 h 1609273"/>
                                <a:gd name="connsiteX30" fmla="*/ 579028 w 1089159"/>
                                <a:gd name="connsiteY30" fmla="*/ 717758 h 1609273"/>
                                <a:gd name="connsiteX31" fmla="*/ 476926 w 1089159"/>
                                <a:gd name="connsiteY31" fmla="*/ 990927 h 1609273"/>
                                <a:gd name="connsiteX32" fmla="*/ 496548 w 1089159"/>
                                <a:gd name="connsiteY32" fmla="*/ 1306846 h 1609273"/>
                                <a:gd name="connsiteX33" fmla="*/ 500473 w 1089159"/>
                                <a:gd name="connsiteY33" fmla="*/ 1471674 h 1609273"/>
                                <a:gd name="connsiteX34" fmla="*/ 730233 w 1089159"/>
                                <a:gd name="connsiteY34" fmla="*/ 1608457 h 1609273"/>
                                <a:gd name="connsiteX35" fmla="*/ 506359 w 1089159"/>
                                <a:gd name="connsiteY35" fmla="*/ 1534465 h 1609273"/>
                                <a:gd name="connsiteX36" fmla="*/ 441606 w 1089159"/>
                                <a:gd name="connsiteY36" fmla="*/ 1350015 h 1609273"/>
                                <a:gd name="connsiteX37" fmla="*/ 186516 w 1089159"/>
                                <a:gd name="connsiteY37" fmla="*/ 1224433 h 1609273"/>
                                <a:gd name="connsiteX38" fmla="*/ 66819 w 1089159"/>
                                <a:gd name="connsiteY38" fmla="*/ 1265639 h 1609273"/>
                                <a:gd name="connsiteX39" fmla="*/ 58971 w 1089159"/>
                                <a:gd name="connsiteY39" fmla="*/ 1020360 h 1609273"/>
                                <a:gd name="connsiteX40" fmla="*/ 190440 w 1089159"/>
                                <a:gd name="connsiteY40" fmla="*/ 1179301 h 1609273"/>
                                <a:gd name="connsiteX41" fmla="*/ 410210 w 1089159"/>
                                <a:gd name="connsiteY41" fmla="*/ 1304884 h 1609273"/>
                                <a:gd name="connsiteX42" fmla="*/ 474964 w 1089159"/>
                                <a:gd name="connsiteY42" fmla="*/ 1216584 h 1609273"/>
                                <a:gd name="connsiteX43" fmla="*/ 406286 w 1089159"/>
                                <a:gd name="connsiteY43" fmla="*/ 1022323 h 1609273"/>
                                <a:gd name="connsiteX44" fmla="*/ 111951 w 1089159"/>
                                <a:gd name="connsiteY44" fmla="*/ 881042 h 1609273"/>
                                <a:gd name="connsiteX45" fmla="*/ 104 w 1089159"/>
                                <a:gd name="connsiteY45" fmla="*/ 704441 h 1609273"/>
                                <a:gd name="connsiteX46" fmla="*/ 127649 w 1089159"/>
                                <a:gd name="connsiteY46" fmla="*/ 802553 h 1609273"/>
                                <a:gd name="connsiteX47" fmla="*/ 257156 w 1089159"/>
                                <a:gd name="connsiteY47" fmla="*/ 641650 h 1609273"/>
                                <a:gd name="connsiteX48" fmla="*/ 382739 w 1089159"/>
                                <a:gd name="connsiteY48" fmla="*/ 494482 h 1609273"/>
                                <a:gd name="connsiteX49" fmla="*/ 345456 w 1089159"/>
                                <a:gd name="connsiteY49" fmla="*/ 341428 h 1609273"/>
                                <a:gd name="connsiteX0" fmla="*/ 345456 w 1089159"/>
                                <a:gd name="connsiteY0" fmla="*/ 341428 h 1609273"/>
                                <a:gd name="connsiteX1" fmla="*/ 488699 w 1089159"/>
                                <a:gd name="connsiteY1" fmla="*/ 463087 h 1609273"/>
                                <a:gd name="connsiteX2" fmla="*/ 418059 w 1089159"/>
                                <a:gd name="connsiteY2" fmla="*/ 555312 h 1609273"/>
                                <a:gd name="connsiteX3" fmla="*/ 296401 w 1089159"/>
                                <a:gd name="connsiteY3" fmla="*/ 708366 h 1609273"/>
                                <a:gd name="connsiteX4" fmla="*/ 266967 w 1089159"/>
                                <a:gd name="connsiteY4" fmla="*/ 935984 h 1609273"/>
                                <a:gd name="connsiteX5" fmla="*/ 453379 w 1089159"/>
                                <a:gd name="connsiteY5" fmla="*/ 871231 h 1609273"/>
                                <a:gd name="connsiteX6" fmla="*/ 573075 w 1089159"/>
                                <a:gd name="connsiteY6" fmla="*/ 635763 h 1609273"/>
                                <a:gd name="connsiteX7" fmla="*/ 680998 w 1089159"/>
                                <a:gd name="connsiteY7" fmla="*/ 461124 h 1609273"/>
                                <a:gd name="connsiteX8" fmla="*/ 494586 w 1089159"/>
                                <a:gd name="connsiteY8" fmla="*/ 235468 h 1609273"/>
                                <a:gd name="connsiteX9" fmla="*/ 365079 w 1089159"/>
                                <a:gd name="connsiteY9" fmla="*/ 66717 h 1609273"/>
                                <a:gd name="connsiteX10" fmla="*/ 502435 w 1089159"/>
                                <a:gd name="connsiteY10" fmla="*/ 0 h 1609273"/>
                                <a:gd name="connsiteX11" fmla="*/ 484775 w 1089159"/>
                                <a:gd name="connsiteY11" fmla="*/ 178563 h 1609273"/>
                                <a:gd name="connsiteX12" fmla="*/ 692772 w 1089159"/>
                                <a:gd name="connsiteY12" fmla="*/ 414031 h 1609273"/>
                                <a:gd name="connsiteX13" fmla="*/ 800694 w 1089159"/>
                                <a:gd name="connsiteY13" fmla="*/ 465049 h 1609273"/>
                                <a:gd name="connsiteX14" fmla="*/ 994955 w 1089159"/>
                                <a:gd name="connsiteY14" fmla="*/ 372824 h 1609273"/>
                                <a:gd name="connsiteX15" fmla="*/ 1089142 w 1089159"/>
                                <a:gd name="connsiteY15" fmla="*/ 288448 h 1609273"/>
                                <a:gd name="connsiteX16" fmla="*/ 1002804 w 1089159"/>
                                <a:gd name="connsiteY16" fmla="*/ 408144 h 1609273"/>
                                <a:gd name="connsiteX17" fmla="*/ 989068 w 1089159"/>
                                <a:gd name="connsiteY17" fmla="*/ 604367 h 1609273"/>
                                <a:gd name="connsiteX18" fmla="*/ 824241 w 1089159"/>
                                <a:gd name="connsiteY18" fmla="*/ 767233 h 1609273"/>
                                <a:gd name="connsiteX19" fmla="*/ 749676 w 1089159"/>
                                <a:gd name="connsiteY19" fmla="*/ 926173 h 1609273"/>
                                <a:gd name="connsiteX20" fmla="*/ 781072 w 1089159"/>
                                <a:gd name="connsiteY20" fmla="*/ 1212659 h 1609273"/>
                                <a:gd name="connsiteX21" fmla="*/ 910580 w 1089159"/>
                                <a:gd name="connsiteY21" fmla="*/ 1397106 h 1609273"/>
                                <a:gd name="connsiteX22" fmla="*/ 749676 w 1089159"/>
                                <a:gd name="connsiteY22" fmla="*/ 1228357 h 1609273"/>
                                <a:gd name="connsiteX23" fmla="*/ 719824 w 1089159"/>
                                <a:gd name="connsiteY23" fmla="*/ 845282 h 1609273"/>
                                <a:gd name="connsiteX24" fmla="*/ 657451 w 1089159"/>
                                <a:gd name="connsiteY24" fmla="*/ 745648 h 1609273"/>
                                <a:gd name="connsiteX25" fmla="*/ 751638 w 1089159"/>
                                <a:gd name="connsiteY25" fmla="*/ 775081 h 1609273"/>
                                <a:gd name="connsiteX26" fmla="*/ 930201 w 1089159"/>
                                <a:gd name="connsiteY26" fmla="*/ 643612 h 1609273"/>
                                <a:gd name="connsiteX27" fmla="*/ 983182 w 1089159"/>
                                <a:gd name="connsiteY27" fmla="*/ 492520 h 1609273"/>
                                <a:gd name="connsiteX28" fmla="*/ 883108 w 1089159"/>
                                <a:gd name="connsiteY28" fmla="*/ 470936 h 1609273"/>
                                <a:gd name="connsiteX29" fmla="*/ 700334 w 1089159"/>
                                <a:gd name="connsiteY29" fmla="*/ 587965 h 1609273"/>
                                <a:gd name="connsiteX30" fmla="*/ 579028 w 1089159"/>
                                <a:gd name="connsiteY30" fmla="*/ 717758 h 1609273"/>
                                <a:gd name="connsiteX31" fmla="*/ 476926 w 1089159"/>
                                <a:gd name="connsiteY31" fmla="*/ 990927 h 1609273"/>
                                <a:gd name="connsiteX32" fmla="*/ 496548 w 1089159"/>
                                <a:gd name="connsiteY32" fmla="*/ 1306846 h 1609273"/>
                                <a:gd name="connsiteX33" fmla="*/ 500473 w 1089159"/>
                                <a:gd name="connsiteY33" fmla="*/ 1471674 h 1609273"/>
                                <a:gd name="connsiteX34" fmla="*/ 730233 w 1089159"/>
                                <a:gd name="connsiteY34" fmla="*/ 1608457 h 1609273"/>
                                <a:gd name="connsiteX35" fmla="*/ 506359 w 1089159"/>
                                <a:gd name="connsiteY35" fmla="*/ 1534465 h 1609273"/>
                                <a:gd name="connsiteX36" fmla="*/ 441606 w 1089159"/>
                                <a:gd name="connsiteY36" fmla="*/ 1350015 h 1609273"/>
                                <a:gd name="connsiteX37" fmla="*/ 186516 w 1089159"/>
                                <a:gd name="connsiteY37" fmla="*/ 1224433 h 1609273"/>
                                <a:gd name="connsiteX38" fmla="*/ 66819 w 1089159"/>
                                <a:gd name="connsiteY38" fmla="*/ 1265639 h 1609273"/>
                                <a:gd name="connsiteX39" fmla="*/ 58971 w 1089159"/>
                                <a:gd name="connsiteY39" fmla="*/ 1020360 h 1609273"/>
                                <a:gd name="connsiteX40" fmla="*/ 190440 w 1089159"/>
                                <a:gd name="connsiteY40" fmla="*/ 1179301 h 1609273"/>
                                <a:gd name="connsiteX41" fmla="*/ 410210 w 1089159"/>
                                <a:gd name="connsiteY41" fmla="*/ 1304884 h 1609273"/>
                                <a:gd name="connsiteX42" fmla="*/ 474964 w 1089159"/>
                                <a:gd name="connsiteY42" fmla="*/ 1216584 h 1609273"/>
                                <a:gd name="connsiteX43" fmla="*/ 406286 w 1089159"/>
                                <a:gd name="connsiteY43" fmla="*/ 1022323 h 1609273"/>
                                <a:gd name="connsiteX44" fmla="*/ 111951 w 1089159"/>
                                <a:gd name="connsiteY44" fmla="*/ 881042 h 1609273"/>
                                <a:gd name="connsiteX45" fmla="*/ 104 w 1089159"/>
                                <a:gd name="connsiteY45" fmla="*/ 704441 h 1609273"/>
                                <a:gd name="connsiteX46" fmla="*/ 127649 w 1089159"/>
                                <a:gd name="connsiteY46" fmla="*/ 802553 h 1609273"/>
                                <a:gd name="connsiteX47" fmla="*/ 257156 w 1089159"/>
                                <a:gd name="connsiteY47" fmla="*/ 641650 h 1609273"/>
                                <a:gd name="connsiteX48" fmla="*/ 382739 w 1089159"/>
                                <a:gd name="connsiteY48" fmla="*/ 494482 h 1609273"/>
                                <a:gd name="connsiteX49" fmla="*/ 345456 w 1089159"/>
                                <a:gd name="connsiteY49" fmla="*/ 341428 h 1609273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71674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71674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45480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1181"/>
                                <a:gd name="connsiteX1" fmla="*/ 488699 w 1089159"/>
                                <a:gd name="connsiteY1" fmla="*/ 463087 h 1611181"/>
                                <a:gd name="connsiteX2" fmla="*/ 418059 w 1089159"/>
                                <a:gd name="connsiteY2" fmla="*/ 555312 h 1611181"/>
                                <a:gd name="connsiteX3" fmla="*/ 296401 w 1089159"/>
                                <a:gd name="connsiteY3" fmla="*/ 708366 h 1611181"/>
                                <a:gd name="connsiteX4" fmla="*/ 266967 w 1089159"/>
                                <a:gd name="connsiteY4" fmla="*/ 935984 h 1611181"/>
                                <a:gd name="connsiteX5" fmla="*/ 453379 w 1089159"/>
                                <a:gd name="connsiteY5" fmla="*/ 871231 h 1611181"/>
                                <a:gd name="connsiteX6" fmla="*/ 573075 w 1089159"/>
                                <a:gd name="connsiteY6" fmla="*/ 635763 h 1611181"/>
                                <a:gd name="connsiteX7" fmla="*/ 680998 w 1089159"/>
                                <a:gd name="connsiteY7" fmla="*/ 461124 h 1611181"/>
                                <a:gd name="connsiteX8" fmla="*/ 494586 w 1089159"/>
                                <a:gd name="connsiteY8" fmla="*/ 235468 h 1611181"/>
                                <a:gd name="connsiteX9" fmla="*/ 365079 w 1089159"/>
                                <a:gd name="connsiteY9" fmla="*/ 66717 h 1611181"/>
                                <a:gd name="connsiteX10" fmla="*/ 502435 w 1089159"/>
                                <a:gd name="connsiteY10" fmla="*/ 0 h 1611181"/>
                                <a:gd name="connsiteX11" fmla="*/ 484775 w 1089159"/>
                                <a:gd name="connsiteY11" fmla="*/ 178563 h 1611181"/>
                                <a:gd name="connsiteX12" fmla="*/ 692772 w 1089159"/>
                                <a:gd name="connsiteY12" fmla="*/ 414031 h 1611181"/>
                                <a:gd name="connsiteX13" fmla="*/ 800694 w 1089159"/>
                                <a:gd name="connsiteY13" fmla="*/ 465049 h 1611181"/>
                                <a:gd name="connsiteX14" fmla="*/ 994955 w 1089159"/>
                                <a:gd name="connsiteY14" fmla="*/ 372824 h 1611181"/>
                                <a:gd name="connsiteX15" fmla="*/ 1089142 w 1089159"/>
                                <a:gd name="connsiteY15" fmla="*/ 288448 h 1611181"/>
                                <a:gd name="connsiteX16" fmla="*/ 1002804 w 1089159"/>
                                <a:gd name="connsiteY16" fmla="*/ 408144 h 1611181"/>
                                <a:gd name="connsiteX17" fmla="*/ 989068 w 1089159"/>
                                <a:gd name="connsiteY17" fmla="*/ 604367 h 1611181"/>
                                <a:gd name="connsiteX18" fmla="*/ 824241 w 1089159"/>
                                <a:gd name="connsiteY18" fmla="*/ 767233 h 1611181"/>
                                <a:gd name="connsiteX19" fmla="*/ 749676 w 1089159"/>
                                <a:gd name="connsiteY19" fmla="*/ 926173 h 1611181"/>
                                <a:gd name="connsiteX20" fmla="*/ 781072 w 1089159"/>
                                <a:gd name="connsiteY20" fmla="*/ 1212659 h 1611181"/>
                                <a:gd name="connsiteX21" fmla="*/ 910580 w 1089159"/>
                                <a:gd name="connsiteY21" fmla="*/ 1397106 h 1611181"/>
                                <a:gd name="connsiteX22" fmla="*/ 749676 w 1089159"/>
                                <a:gd name="connsiteY22" fmla="*/ 1228357 h 1611181"/>
                                <a:gd name="connsiteX23" fmla="*/ 719824 w 1089159"/>
                                <a:gd name="connsiteY23" fmla="*/ 845282 h 1611181"/>
                                <a:gd name="connsiteX24" fmla="*/ 657451 w 1089159"/>
                                <a:gd name="connsiteY24" fmla="*/ 745648 h 1611181"/>
                                <a:gd name="connsiteX25" fmla="*/ 751638 w 1089159"/>
                                <a:gd name="connsiteY25" fmla="*/ 775081 h 1611181"/>
                                <a:gd name="connsiteX26" fmla="*/ 930201 w 1089159"/>
                                <a:gd name="connsiteY26" fmla="*/ 643612 h 1611181"/>
                                <a:gd name="connsiteX27" fmla="*/ 983182 w 1089159"/>
                                <a:gd name="connsiteY27" fmla="*/ 492520 h 1611181"/>
                                <a:gd name="connsiteX28" fmla="*/ 883108 w 1089159"/>
                                <a:gd name="connsiteY28" fmla="*/ 470936 h 1611181"/>
                                <a:gd name="connsiteX29" fmla="*/ 700334 w 1089159"/>
                                <a:gd name="connsiteY29" fmla="*/ 587965 h 1611181"/>
                                <a:gd name="connsiteX30" fmla="*/ 579028 w 1089159"/>
                                <a:gd name="connsiteY30" fmla="*/ 717758 h 1611181"/>
                                <a:gd name="connsiteX31" fmla="*/ 476926 w 1089159"/>
                                <a:gd name="connsiteY31" fmla="*/ 990927 h 1611181"/>
                                <a:gd name="connsiteX32" fmla="*/ 496548 w 1089159"/>
                                <a:gd name="connsiteY32" fmla="*/ 1306846 h 1611181"/>
                                <a:gd name="connsiteX33" fmla="*/ 500473 w 1089159"/>
                                <a:gd name="connsiteY33" fmla="*/ 1445480 h 1611181"/>
                                <a:gd name="connsiteX34" fmla="*/ 730233 w 1089159"/>
                                <a:gd name="connsiteY34" fmla="*/ 1608457 h 1611181"/>
                                <a:gd name="connsiteX35" fmla="*/ 507550 w 1089159"/>
                                <a:gd name="connsiteY35" fmla="*/ 1545180 h 1611181"/>
                                <a:gd name="connsiteX36" fmla="*/ 441606 w 1089159"/>
                                <a:gd name="connsiteY36" fmla="*/ 1350015 h 1611181"/>
                                <a:gd name="connsiteX37" fmla="*/ 186516 w 1089159"/>
                                <a:gd name="connsiteY37" fmla="*/ 1224433 h 1611181"/>
                                <a:gd name="connsiteX38" fmla="*/ 66819 w 1089159"/>
                                <a:gd name="connsiteY38" fmla="*/ 1265639 h 1611181"/>
                                <a:gd name="connsiteX39" fmla="*/ 58971 w 1089159"/>
                                <a:gd name="connsiteY39" fmla="*/ 1020360 h 1611181"/>
                                <a:gd name="connsiteX40" fmla="*/ 190440 w 1089159"/>
                                <a:gd name="connsiteY40" fmla="*/ 1179301 h 1611181"/>
                                <a:gd name="connsiteX41" fmla="*/ 410210 w 1089159"/>
                                <a:gd name="connsiteY41" fmla="*/ 1304884 h 1611181"/>
                                <a:gd name="connsiteX42" fmla="*/ 474964 w 1089159"/>
                                <a:gd name="connsiteY42" fmla="*/ 1216584 h 1611181"/>
                                <a:gd name="connsiteX43" fmla="*/ 406286 w 1089159"/>
                                <a:gd name="connsiteY43" fmla="*/ 1022323 h 1611181"/>
                                <a:gd name="connsiteX44" fmla="*/ 111951 w 1089159"/>
                                <a:gd name="connsiteY44" fmla="*/ 881042 h 1611181"/>
                                <a:gd name="connsiteX45" fmla="*/ 104 w 1089159"/>
                                <a:gd name="connsiteY45" fmla="*/ 704441 h 1611181"/>
                                <a:gd name="connsiteX46" fmla="*/ 127649 w 1089159"/>
                                <a:gd name="connsiteY46" fmla="*/ 802553 h 1611181"/>
                                <a:gd name="connsiteX47" fmla="*/ 257156 w 1089159"/>
                                <a:gd name="connsiteY47" fmla="*/ 641650 h 1611181"/>
                                <a:gd name="connsiteX48" fmla="*/ 382739 w 1089159"/>
                                <a:gd name="connsiteY48" fmla="*/ 494482 h 1611181"/>
                                <a:gd name="connsiteX49" fmla="*/ 345456 w 1089159"/>
                                <a:gd name="connsiteY49" fmla="*/ 341428 h 1611181"/>
                                <a:gd name="connsiteX0" fmla="*/ 345456 w 1089159"/>
                                <a:gd name="connsiteY0" fmla="*/ 341428 h 1611181"/>
                                <a:gd name="connsiteX1" fmla="*/ 488699 w 1089159"/>
                                <a:gd name="connsiteY1" fmla="*/ 463087 h 1611181"/>
                                <a:gd name="connsiteX2" fmla="*/ 418059 w 1089159"/>
                                <a:gd name="connsiteY2" fmla="*/ 555312 h 1611181"/>
                                <a:gd name="connsiteX3" fmla="*/ 296401 w 1089159"/>
                                <a:gd name="connsiteY3" fmla="*/ 708366 h 1611181"/>
                                <a:gd name="connsiteX4" fmla="*/ 266967 w 1089159"/>
                                <a:gd name="connsiteY4" fmla="*/ 935984 h 1611181"/>
                                <a:gd name="connsiteX5" fmla="*/ 453379 w 1089159"/>
                                <a:gd name="connsiteY5" fmla="*/ 871231 h 1611181"/>
                                <a:gd name="connsiteX6" fmla="*/ 573075 w 1089159"/>
                                <a:gd name="connsiteY6" fmla="*/ 635763 h 1611181"/>
                                <a:gd name="connsiteX7" fmla="*/ 680998 w 1089159"/>
                                <a:gd name="connsiteY7" fmla="*/ 461124 h 1611181"/>
                                <a:gd name="connsiteX8" fmla="*/ 494586 w 1089159"/>
                                <a:gd name="connsiteY8" fmla="*/ 235468 h 1611181"/>
                                <a:gd name="connsiteX9" fmla="*/ 365079 w 1089159"/>
                                <a:gd name="connsiteY9" fmla="*/ 66717 h 1611181"/>
                                <a:gd name="connsiteX10" fmla="*/ 502435 w 1089159"/>
                                <a:gd name="connsiteY10" fmla="*/ 0 h 1611181"/>
                                <a:gd name="connsiteX11" fmla="*/ 484775 w 1089159"/>
                                <a:gd name="connsiteY11" fmla="*/ 178563 h 1611181"/>
                                <a:gd name="connsiteX12" fmla="*/ 692772 w 1089159"/>
                                <a:gd name="connsiteY12" fmla="*/ 414031 h 1611181"/>
                                <a:gd name="connsiteX13" fmla="*/ 800694 w 1089159"/>
                                <a:gd name="connsiteY13" fmla="*/ 465049 h 1611181"/>
                                <a:gd name="connsiteX14" fmla="*/ 994955 w 1089159"/>
                                <a:gd name="connsiteY14" fmla="*/ 372824 h 1611181"/>
                                <a:gd name="connsiteX15" fmla="*/ 1089142 w 1089159"/>
                                <a:gd name="connsiteY15" fmla="*/ 288448 h 1611181"/>
                                <a:gd name="connsiteX16" fmla="*/ 1002804 w 1089159"/>
                                <a:gd name="connsiteY16" fmla="*/ 408144 h 1611181"/>
                                <a:gd name="connsiteX17" fmla="*/ 989068 w 1089159"/>
                                <a:gd name="connsiteY17" fmla="*/ 604367 h 1611181"/>
                                <a:gd name="connsiteX18" fmla="*/ 824241 w 1089159"/>
                                <a:gd name="connsiteY18" fmla="*/ 767233 h 1611181"/>
                                <a:gd name="connsiteX19" fmla="*/ 749676 w 1089159"/>
                                <a:gd name="connsiteY19" fmla="*/ 926173 h 1611181"/>
                                <a:gd name="connsiteX20" fmla="*/ 781072 w 1089159"/>
                                <a:gd name="connsiteY20" fmla="*/ 1212659 h 1611181"/>
                                <a:gd name="connsiteX21" fmla="*/ 910580 w 1089159"/>
                                <a:gd name="connsiteY21" fmla="*/ 1397106 h 1611181"/>
                                <a:gd name="connsiteX22" fmla="*/ 749676 w 1089159"/>
                                <a:gd name="connsiteY22" fmla="*/ 1228357 h 1611181"/>
                                <a:gd name="connsiteX23" fmla="*/ 719824 w 1089159"/>
                                <a:gd name="connsiteY23" fmla="*/ 845282 h 1611181"/>
                                <a:gd name="connsiteX24" fmla="*/ 657451 w 1089159"/>
                                <a:gd name="connsiteY24" fmla="*/ 745648 h 1611181"/>
                                <a:gd name="connsiteX25" fmla="*/ 751638 w 1089159"/>
                                <a:gd name="connsiteY25" fmla="*/ 775081 h 1611181"/>
                                <a:gd name="connsiteX26" fmla="*/ 930201 w 1089159"/>
                                <a:gd name="connsiteY26" fmla="*/ 643612 h 1611181"/>
                                <a:gd name="connsiteX27" fmla="*/ 983182 w 1089159"/>
                                <a:gd name="connsiteY27" fmla="*/ 492520 h 1611181"/>
                                <a:gd name="connsiteX28" fmla="*/ 883108 w 1089159"/>
                                <a:gd name="connsiteY28" fmla="*/ 470936 h 1611181"/>
                                <a:gd name="connsiteX29" fmla="*/ 700334 w 1089159"/>
                                <a:gd name="connsiteY29" fmla="*/ 587965 h 1611181"/>
                                <a:gd name="connsiteX30" fmla="*/ 579028 w 1089159"/>
                                <a:gd name="connsiteY30" fmla="*/ 717758 h 1611181"/>
                                <a:gd name="connsiteX31" fmla="*/ 476926 w 1089159"/>
                                <a:gd name="connsiteY31" fmla="*/ 990927 h 1611181"/>
                                <a:gd name="connsiteX32" fmla="*/ 496548 w 1089159"/>
                                <a:gd name="connsiteY32" fmla="*/ 1306846 h 1611181"/>
                                <a:gd name="connsiteX33" fmla="*/ 500473 w 1089159"/>
                                <a:gd name="connsiteY33" fmla="*/ 1445480 h 1611181"/>
                                <a:gd name="connsiteX34" fmla="*/ 730233 w 1089159"/>
                                <a:gd name="connsiteY34" fmla="*/ 1608457 h 1611181"/>
                                <a:gd name="connsiteX35" fmla="*/ 507550 w 1089159"/>
                                <a:gd name="connsiteY35" fmla="*/ 1545180 h 1611181"/>
                                <a:gd name="connsiteX36" fmla="*/ 441606 w 1089159"/>
                                <a:gd name="connsiteY36" fmla="*/ 1350015 h 1611181"/>
                                <a:gd name="connsiteX37" fmla="*/ 186516 w 1089159"/>
                                <a:gd name="connsiteY37" fmla="*/ 1224433 h 1611181"/>
                                <a:gd name="connsiteX38" fmla="*/ 66819 w 1089159"/>
                                <a:gd name="connsiteY38" fmla="*/ 1265639 h 1611181"/>
                                <a:gd name="connsiteX39" fmla="*/ 58971 w 1089159"/>
                                <a:gd name="connsiteY39" fmla="*/ 1020360 h 1611181"/>
                                <a:gd name="connsiteX40" fmla="*/ 190440 w 1089159"/>
                                <a:gd name="connsiteY40" fmla="*/ 1179301 h 1611181"/>
                                <a:gd name="connsiteX41" fmla="*/ 410210 w 1089159"/>
                                <a:gd name="connsiteY41" fmla="*/ 1304884 h 1611181"/>
                                <a:gd name="connsiteX42" fmla="*/ 474964 w 1089159"/>
                                <a:gd name="connsiteY42" fmla="*/ 1216584 h 1611181"/>
                                <a:gd name="connsiteX43" fmla="*/ 406286 w 1089159"/>
                                <a:gd name="connsiteY43" fmla="*/ 1022323 h 1611181"/>
                                <a:gd name="connsiteX44" fmla="*/ 111951 w 1089159"/>
                                <a:gd name="connsiteY44" fmla="*/ 881042 h 1611181"/>
                                <a:gd name="connsiteX45" fmla="*/ 104 w 1089159"/>
                                <a:gd name="connsiteY45" fmla="*/ 704441 h 1611181"/>
                                <a:gd name="connsiteX46" fmla="*/ 127649 w 1089159"/>
                                <a:gd name="connsiteY46" fmla="*/ 802553 h 1611181"/>
                                <a:gd name="connsiteX47" fmla="*/ 257156 w 1089159"/>
                                <a:gd name="connsiteY47" fmla="*/ 641650 h 1611181"/>
                                <a:gd name="connsiteX48" fmla="*/ 382739 w 1089159"/>
                                <a:gd name="connsiteY48" fmla="*/ 494482 h 1611181"/>
                                <a:gd name="connsiteX49" fmla="*/ 345456 w 1089159"/>
                                <a:gd name="connsiteY49" fmla="*/ 341428 h 161118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7583 w 1089159"/>
                                <a:gd name="connsiteY40" fmla="*/ 1182873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4 w 1089157"/>
                                <a:gd name="connsiteY0" fmla="*/ 341428 h 1611421"/>
                                <a:gd name="connsiteX1" fmla="*/ 488697 w 1089157"/>
                                <a:gd name="connsiteY1" fmla="*/ 463087 h 1611421"/>
                                <a:gd name="connsiteX2" fmla="*/ 418057 w 1089157"/>
                                <a:gd name="connsiteY2" fmla="*/ 555312 h 1611421"/>
                                <a:gd name="connsiteX3" fmla="*/ 296399 w 1089157"/>
                                <a:gd name="connsiteY3" fmla="*/ 708366 h 1611421"/>
                                <a:gd name="connsiteX4" fmla="*/ 266965 w 1089157"/>
                                <a:gd name="connsiteY4" fmla="*/ 935984 h 1611421"/>
                                <a:gd name="connsiteX5" fmla="*/ 453377 w 1089157"/>
                                <a:gd name="connsiteY5" fmla="*/ 871231 h 1611421"/>
                                <a:gd name="connsiteX6" fmla="*/ 573073 w 1089157"/>
                                <a:gd name="connsiteY6" fmla="*/ 635763 h 1611421"/>
                                <a:gd name="connsiteX7" fmla="*/ 680996 w 1089157"/>
                                <a:gd name="connsiteY7" fmla="*/ 461124 h 1611421"/>
                                <a:gd name="connsiteX8" fmla="*/ 494584 w 1089157"/>
                                <a:gd name="connsiteY8" fmla="*/ 235468 h 1611421"/>
                                <a:gd name="connsiteX9" fmla="*/ 365077 w 1089157"/>
                                <a:gd name="connsiteY9" fmla="*/ 66717 h 1611421"/>
                                <a:gd name="connsiteX10" fmla="*/ 502433 w 1089157"/>
                                <a:gd name="connsiteY10" fmla="*/ 0 h 1611421"/>
                                <a:gd name="connsiteX11" fmla="*/ 484773 w 1089157"/>
                                <a:gd name="connsiteY11" fmla="*/ 178563 h 1611421"/>
                                <a:gd name="connsiteX12" fmla="*/ 692770 w 1089157"/>
                                <a:gd name="connsiteY12" fmla="*/ 414031 h 1611421"/>
                                <a:gd name="connsiteX13" fmla="*/ 800692 w 1089157"/>
                                <a:gd name="connsiteY13" fmla="*/ 465049 h 1611421"/>
                                <a:gd name="connsiteX14" fmla="*/ 994953 w 1089157"/>
                                <a:gd name="connsiteY14" fmla="*/ 372824 h 1611421"/>
                                <a:gd name="connsiteX15" fmla="*/ 1089140 w 1089157"/>
                                <a:gd name="connsiteY15" fmla="*/ 288448 h 1611421"/>
                                <a:gd name="connsiteX16" fmla="*/ 1002802 w 1089157"/>
                                <a:gd name="connsiteY16" fmla="*/ 408144 h 1611421"/>
                                <a:gd name="connsiteX17" fmla="*/ 989066 w 1089157"/>
                                <a:gd name="connsiteY17" fmla="*/ 604367 h 1611421"/>
                                <a:gd name="connsiteX18" fmla="*/ 824239 w 1089157"/>
                                <a:gd name="connsiteY18" fmla="*/ 767233 h 1611421"/>
                                <a:gd name="connsiteX19" fmla="*/ 749674 w 1089157"/>
                                <a:gd name="connsiteY19" fmla="*/ 926173 h 1611421"/>
                                <a:gd name="connsiteX20" fmla="*/ 781070 w 1089157"/>
                                <a:gd name="connsiteY20" fmla="*/ 1212659 h 1611421"/>
                                <a:gd name="connsiteX21" fmla="*/ 910578 w 1089157"/>
                                <a:gd name="connsiteY21" fmla="*/ 1397106 h 1611421"/>
                                <a:gd name="connsiteX22" fmla="*/ 749674 w 1089157"/>
                                <a:gd name="connsiteY22" fmla="*/ 1228357 h 1611421"/>
                                <a:gd name="connsiteX23" fmla="*/ 719822 w 1089157"/>
                                <a:gd name="connsiteY23" fmla="*/ 845282 h 1611421"/>
                                <a:gd name="connsiteX24" fmla="*/ 657449 w 1089157"/>
                                <a:gd name="connsiteY24" fmla="*/ 745648 h 1611421"/>
                                <a:gd name="connsiteX25" fmla="*/ 751636 w 1089157"/>
                                <a:gd name="connsiteY25" fmla="*/ 775081 h 1611421"/>
                                <a:gd name="connsiteX26" fmla="*/ 930199 w 1089157"/>
                                <a:gd name="connsiteY26" fmla="*/ 643612 h 1611421"/>
                                <a:gd name="connsiteX27" fmla="*/ 983180 w 1089157"/>
                                <a:gd name="connsiteY27" fmla="*/ 492520 h 1611421"/>
                                <a:gd name="connsiteX28" fmla="*/ 883106 w 1089157"/>
                                <a:gd name="connsiteY28" fmla="*/ 470936 h 1611421"/>
                                <a:gd name="connsiteX29" fmla="*/ 700332 w 1089157"/>
                                <a:gd name="connsiteY29" fmla="*/ 587965 h 1611421"/>
                                <a:gd name="connsiteX30" fmla="*/ 579026 w 1089157"/>
                                <a:gd name="connsiteY30" fmla="*/ 717758 h 1611421"/>
                                <a:gd name="connsiteX31" fmla="*/ 476924 w 1089157"/>
                                <a:gd name="connsiteY31" fmla="*/ 990927 h 1611421"/>
                                <a:gd name="connsiteX32" fmla="*/ 496546 w 1089157"/>
                                <a:gd name="connsiteY32" fmla="*/ 1306846 h 1611421"/>
                                <a:gd name="connsiteX33" fmla="*/ 500471 w 1089157"/>
                                <a:gd name="connsiteY33" fmla="*/ 1445480 h 1611421"/>
                                <a:gd name="connsiteX34" fmla="*/ 730231 w 1089157"/>
                                <a:gd name="connsiteY34" fmla="*/ 1608457 h 1611421"/>
                                <a:gd name="connsiteX35" fmla="*/ 517073 w 1089157"/>
                                <a:gd name="connsiteY35" fmla="*/ 1547561 h 1611421"/>
                                <a:gd name="connsiteX36" fmla="*/ 441604 w 1089157"/>
                                <a:gd name="connsiteY36" fmla="*/ 1350015 h 1611421"/>
                                <a:gd name="connsiteX37" fmla="*/ 186514 w 1089157"/>
                                <a:gd name="connsiteY37" fmla="*/ 1224433 h 1611421"/>
                                <a:gd name="connsiteX38" fmla="*/ 63245 w 1089157"/>
                                <a:gd name="connsiteY38" fmla="*/ 1279926 h 1611421"/>
                                <a:gd name="connsiteX39" fmla="*/ 58969 w 1089157"/>
                                <a:gd name="connsiteY39" fmla="*/ 1020360 h 1611421"/>
                                <a:gd name="connsiteX40" fmla="*/ 199963 w 1089157"/>
                                <a:gd name="connsiteY40" fmla="*/ 1190017 h 1611421"/>
                                <a:gd name="connsiteX41" fmla="*/ 410208 w 1089157"/>
                                <a:gd name="connsiteY41" fmla="*/ 1304884 h 1611421"/>
                                <a:gd name="connsiteX42" fmla="*/ 474962 w 1089157"/>
                                <a:gd name="connsiteY42" fmla="*/ 1216584 h 1611421"/>
                                <a:gd name="connsiteX43" fmla="*/ 397950 w 1089157"/>
                                <a:gd name="connsiteY43" fmla="*/ 1027086 h 1611421"/>
                                <a:gd name="connsiteX44" fmla="*/ 111949 w 1089157"/>
                                <a:gd name="connsiteY44" fmla="*/ 881042 h 1611421"/>
                                <a:gd name="connsiteX45" fmla="*/ 102 w 1089157"/>
                                <a:gd name="connsiteY45" fmla="*/ 704441 h 1611421"/>
                                <a:gd name="connsiteX46" fmla="*/ 127647 w 1089157"/>
                                <a:gd name="connsiteY46" fmla="*/ 802553 h 1611421"/>
                                <a:gd name="connsiteX47" fmla="*/ 257154 w 1089157"/>
                                <a:gd name="connsiteY47" fmla="*/ 641650 h 1611421"/>
                                <a:gd name="connsiteX48" fmla="*/ 382737 w 1089157"/>
                                <a:gd name="connsiteY48" fmla="*/ 494482 h 1611421"/>
                                <a:gd name="connsiteX49" fmla="*/ 345454 w 1089157"/>
                                <a:gd name="connsiteY49" fmla="*/ 341428 h 1611421"/>
                                <a:gd name="connsiteX0" fmla="*/ 345454 w 1089157"/>
                                <a:gd name="connsiteY0" fmla="*/ 341428 h 1611421"/>
                                <a:gd name="connsiteX1" fmla="*/ 488697 w 1089157"/>
                                <a:gd name="connsiteY1" fmla="*/ 463087 h 1611421"/>
                                <a:gd name="connsiteX2" fmla="*/ 418057 w 1089157"/>
                                <a:gd name="connsiteY2" fmla="*/ 555312 h 1611421"/>
                                <a:gd name="connsiteX3" fmla="*/ 296399 w 1089157"/>
                                <a:gd name="connsiteY3" fmla="*/ 708366 h 1611421"/>
                                <a:gd name="connsiteX4" fmla="*/ 266965 w 1089157"/>
                                <a:gd name="connsiteY4" fmla="*/ 935984 h 1611421"/>
                                <a:gd name="connsiteX5" fmla="*/ 453377 w 1089157"/>
                                <a:gd name="connsiteY5" fmla="*/ 871231 h 1611421"/>
                                <a:gd name="connsiteX6" fmla="*/ 573073 w 1089157"/>
                                <a:gd name="connsiteY6" fmla="*/ 635763 h 1611421"/>
                                <a:gd name="connsiteX7" fmla="*/ 680996 w 1089157"/>
                                <a:gd name="connsiteY7" fmla="*/ 461124 h 1611421"/>
                                <a:gd name="connsiteX8" fmla="*/ 494584 w 1089157"/>
                                <a:gd name="connsiteY8" fmla="*/ 235468 h 1611421"/>
                                <a:gd name="connsiteX9" fmla="*/ 365077 w 1089157"/>
                                <a:gd name="connsiteY9" fmla="*/ 66717 h 1611421"/>
                                <a:gd name="connsiteX10" fmla="*/ 502433 w 1089157"/>
                                <a:gd name="connsiteY10" fmla="*/ 0 h 1611421"/>
                                <a:gd name="connsiteX11" fmla="*/ 484773 w 1089157"/>
                                <a:gd name="connsiteY11" fmla="*/ 178563 h 1611421"/>
                                <a:gd name="connsiteX12" fmla="*/ 692770 w 1089157"/>
                                <a:gd name="connsiteY12" fmla="*/ 414031 h 1611421"/>
                                <a:gd name="connsiteX13" fmla="*/ 800692 w 1089157"/>
                                <a:gd name="connsiteY13" fmla="*/ 465049 h 1611421"/>
                                <a:gd name="connsiteX14" fmla="*/ 994953 w 1089157"/>
                                <a:gd name="connsiteY14" fmla="*/ 372824 h 1611421"/>
                                <a:gd name="connsiteX15" fmla="*/ 1089140 w 1089157"/>
                                <a:gd name="connsiteY15" fmla="*/ 288448 h 1611421"/>
                                <a:gd name="connsiteX16" fmla="*/ 1002802 w 1089157"/>
                                <a:gd name="connsiteY16" fmla="*/ 408144 h 1611421"/>
                                <a:gd name="connsiteX17" fmla="*/ 989066 w 1089157"/>
                                <a:gd name="connsiteY17" fmla="*/ 604367 h 1611421"/>
                                <a:gd name="connsiteX18" fmla="*/ 824239 w 1089157"/>
                                <a:gd name="connsiteY18" fmla="*/ 767233 h 1611421"/>
                                <a:gd name="connsiteX19" fmla="*/ 749674 w 1089157"/>
                                <a:gd name="connsiteY19" fmla="*/ 926173 h 1611421"/>
                                <a:gd name="connsiteX20" fmla="*/ 781070 w 1089157"/>
                                <a:gd name="connsiteY20" fmla="*/ 1212659 h 1611421"/>
                                <a:gd name="connsiteX21" fmla="*/ 910578 w 1089157"/>
                                <a:gd name="connsiteY21" fmla="*/ 1397106 h 1611421"/>
                                <a:gd name="connsiteX22" fmla="*/ 749674 w 1089157"/>
                                <a:gd name="connsiteY22" fmla="*/ 1228357 h 1611421"/>
                                <a:gd name="connsiteX23" fmla="*/ 719822 w 1089157"/>
                                <a:gd name="connsiteY23" fmla="*/ 845282 h 1611421"/>
                                <a:gd name="connsiteX24" fmla="*/ 657449 w 1089157"/>
                                <a:gd name="connsiteY24" fmla="*/ 745648 h 1611421"/>
                                <a:gd name="connsiteX25" fmla="*/ 751636 w 1089157"/>
                                <a:gd name="connsiteY25" fmla="*/ 775081 h 1611421"/>
                                <a:gd name="connsiteX26" fmla="*/ 930199 w 1089157"/>
                                <a:gd name="connsiteY26" fmla="*/ 643612 h 1611421"/>
                                <a:gd name="connsiteX27" fmla="*/ 983180 w 1089157"/>
                                <a:gd name="connsiteY27" fmla="*/ 492520 h 1611421"/>
                                <a:gd name="connsiteX28" fmla="*/ 883106 w 1089157"/>
                                <a:gd name="connsiteY28" fmla="*/ 470936 h 1611421"/>
                                <a:gd name="connsiteX29" fmla="*/ 700332 w 1089157"/>
                                <a:gd name="connsiteY29" fmla="*/ 587965 h 1611421"/>
                                <a:gd name="connsiteX30" fmla="*/ 579026 w 1089157"/>
                                <a:gd name="connsiteY30" fmla="*/ 717758 h 1611421"/>
                                <a:gd name="connsiteX31" fmla="*/ 476924 w 1089157"/>
                                <a:gd name="connsiteY31" fmla="*/ 990927 h 1611421"/>
                                <a:gd name="connsiteX32" fmla="*/ 496546 w 1089157"/>
                                <a:gd name="connsiteY32" fmla="*/ 1306846 h 1611421"/>
                                <a:gd name="connsiteX33" fmla="*/ 500471 w 1089157"/>
                                <a:gd name="connsiteY33" fmla="*/ 1445480 h 1611421"/>
                                <a:gd name="connsiteX34" fmla="*/ 730231 w 1089157"/>
                                <a:gd name="connsiteY34" fmla="*/ 1608457 h 1611421"/>
                                <a:gd name="connsiteX35" fmla="*/ 517073 w 1089157"/>
                                <a:gd name="connsiteY35" fmla="*/ 1547561 h 1611421"/>
                                <a:gd name="connsiteX36" fmla="*/ 441604 w 1089157"/>
                                <a:gd name="connsiteY36" fmla="*/ 1350015 h 1611421"/>
                                <a:gd name="connsiteX37" fmla="*/ 186514 w 1089157"/>
                                <a:gd name="connsiteY37" fmla="*/ 1224433 h 1611421"/>
                                <a:gd name="connsiteX38" fmla="*/ 63245 w 1089157"/>
                                <a:gd name="connsiteY38" fmla="*/ 1279926 h 1611421"/>
                                <a:gd name="connsiteX39" fmla="*/ 58969 w 1089157"/>
                                <a:gd name="connsiteY39" fmla="*/ 1020360 h 1611421"/>
                                <a:gd name="connsiteX40" fmla="*/ 199963 w 1089157"/>
                                <a:gd name="connsiteY40" fmla="*/ 1190017 h 1611421"/>
                                <a:gd name="connsiteX41" fmla="*/ 410208 w 1089157"/>
                                <a:gd name="connsiteY41" fmla="*/ 1304884 h 1611421"/>
                                <a:gd name="connsiteX42" fmla="*/ 474962 w 1089157"/>
                                <a:gd name="connsiteY42" fmla="*/ 1216584 h 1611421"/>
                                <a:gd name="connsiteX43" fmla="*/ 397950 w 1089157"/>
                                <a:gd name="connsiteY43" fmla="*/ 1027086 h 1611421"/>
                                <a:gd name="connsiteX44" fmla="*/ 111949 w 1089157"/>
                                <a:gd name="connsiteY44" fmla="*/ 881042 h 1611421"/>
                                <a:gd name="connsiteX45" fmla="*/ 102 w 1089157"/>
                                <a:gd name="connsiteY45" fmla="*/ 704441 h 1611421"/>
                                <a:gd name="connsiteX46" fmla="*/ 127647 w 1089157"/>
                                <a:gd name="connsiteY46" fmla="*/ 802553 h 1611421"/>
                                <a:gd name="connsiteX47" fmla="*/ 257154 w 1089157"/>
                                <a:gd name="connsiteY47" fmla="*/ 641650 h 1611421"/>
                                <a:gd name="connsiteX48" fmla="*/ 382737 w 1089157"/>
                                <a:gd name="connsiteY48" fmla="*/ 494482 h 1611421"/>
                                <a:gd name="connsiteX49" fmla="*/ 345454 w 1089157"/>
                                <a:gd name="connsiteY49" fmla="*/ 341428 h 1611421"/>
                                <a:gd name="connsiteX0" fmla="*/ 345433 w 1089136"/>
                                <a:gd name="connsiteY0" fmla="*/ 341428 h 1611421"/>
                                <a:gd name="connsiteX1" fmla="*/ 488676 w 1089136"/>
                                <a:gd name="connsiteY1" fmla="*/ 463087 h 1611421"/>
                                <a:gd name="connsiteX2" fmla="*/ 418036 w 1089136"/>
                                <a:gd name="connsiteY2" fmla="*/ 555312 h 1611421"/>
                                <a:gd name="connsiteX3" fmla="*/ 296378 w 1089136"/>
                                <a:gd name="connsiteY3" fmla="*/ 708366 h 1611421"/>
                                <a:gd name="connsiteX4" fmla="*/ 266944 w 1089136"/>
                                <a:gd name="connsiteY4" fmla="*/ 935984 h 1611421"/>
                                <a:gd name="connsiteX5" fmla="*/ 453356 w 1089136"/>
                                <a:gd name="connsiteY5" fmla="*/ 871231 h 1611421"/>
                                <a:gd name="connsiteX6" fmla="*/ 573052 w 1089136"/>
                                <a:gd name="connsiteY6" fmla="*/ 635763 h 1611421"/>
                                <a:gd name="connsiteX7" fmla="*/ 680975 w 1089136"/>
                                <a:gd name="connsiteY7" fmla="*/ 461124 h 1611421"/>
                                <a:gd name="connsiteX8" fmla="*/ 494563 w 1089136"/>
                                <a:gd name="connsiteY8" fmla="*/ 235468 h 1611421"/>
                                <a:gd name="connsiteX9" fmla="*/ 365056 w 1089136"/>
                                <a:gd name="connsiteY9" fmla="*/ 66717 h 1611421"/>
                                <a:gd name="connsiteX10" fmla="*/ 502412 w 1089136"/>
                                <a:gd name="connsiteY10" fmla="*/ 0 h 1611421"/>
                                <a:gd name="connsiteX11" fmla="*/ 484752 w 1089136"/>
                                <a:gd name="connsiteY11" fmla="*/ 178563 h 1611421"/>
                                <a:gd name="connsiteX12" fmla="*/ 692749 w 1089136"/>
                                <a:gd name="connsiteY12" fmla="*/ 414031 h 1611421"/>
                                <a:gd name="connsiteX13" fmla="*/ 800671 w 1089136"/>
                                <a:gd name="connsiteY13" fmla="*/ 465049 h 1611421"/>
                                <a:gd name="connsiteX14" fmla="*/ 994932 w 1089136"/>
                                <a:gd name="connsiteY14" fmla="*/ 372824 h 1611421"/>
                                <a:gd name="connsiteX15" fmla="*/ 1089119 w 1089136"/>
                                <a:gd name="connsiteY15" fmla="*/ 288448 h 1611421"/>
                                <a:gd name="connsiteX16" fmla="*/ 1002781 w 1089136"/>
                                <a:gd name="connsiteY16" fmla="*/ 408144 h 1611421"/>
                                <a:gd name="connsiteX17" fmla="*/ 989045 w 1089136"/>
                                <a:gd name="connsiteY17" fmla="*/ 604367 h 1611421"/>
                                <a:gd name="connsiteX18" fmla="*/ 824218 w 1089136"/>
                                <a:gd name="connsiteY18" fmla="*/ 767233 h 1611421"/>
                                <a:gd name="connsiteX19" fmla="*/ 749653 w 1089136"/>
                                <a:gd name="connsiteY19" fmla="*/ 926173 h 1611421"/>
                                <a:gd name="connsiteX20" fmla="*/ 781049 w 1089136"/>
                                <a:gd name="connsiteY20" fmla="*/ 1212659 h 1611421"/>
                                <a:gd name="connsiteX21" fmla="*/ 910557 w 1089136"/>
                                <a:gd name="connsiteY21" fmla="*/ 1397106 h 1611421"/>
                                <a:gd name="connsiteX22" fmla="*/ 749653 w 1089136"/>
                                <a:gd name="connsiteY22" fmla="*/ 1228357 h 1611421"/>
                                <a:gd name="connsiteX23" fmla="*/ 719801 w 1089136"/>
                                <a:gd name="connsiteY23" fmla="*/ 845282 h 1611421"/>
                                <a:gd name="connsiteX24" fmla="*/ 657428 w 1089136"/>
                                <a:gd name="connsiteY24" fmla="*/ 745648 h 1611421"/>
                                <a:gd name="connsiteX25" fmla="*/ 751615 w 1089136"/>
                                <a:gd name="connsiteY25" fmla="*/ 775081 h 1611421"/>
                                <a:gd name="connsiteX26" fmla="*/ 930178 w 1089136"/>
                                <a:gd name="connsiteY26" fmla="*/ 643612 h 1611421"/>
                                <a:gd name="connsiteX27" fmla="*/ 983159 w 1089136"/>
                                <a:gd name="connsiteY27" fmla="*/ 492520 h 1611421"/>
                                <a:gd name="connsiteX28" fmla="*/ 883085 w 1089136"/>
                                <a:gd name="connsiteY28" fmla="*/ 470936 h 1611421"/>
                                <a:gd name="connsiteX29" fmla="*/ 700311 w 1089136"/>
                                <a:gd name="connsiteY29" fmla="*/ 587965 h 1611421"/>
                                <a:gd name="connsiteX30" fmla="*/ 579005 w 1089136"/>
                                <a:gd name="connsiteY30" fmla="*/ 717758 h 1611421"/>
                                <a:gd name="connsiteX31" fmla="*/ 476903 w 1089136"/>
                                <a:gd name="connsiteY31" fmla="*/ 990927 h 1611421"/>
                                <a:gd name="connsiteX32" fmla="*/ 496525 w 1089136"/>
                                <a:gd name="connsiteY32" fmla="*/ 1306846 h 1611421"/>
                                <a:gd name="connsiteX33" fmla="*/ 500450 w 1089136"/>
                                <a:gd name="connsiteY33" fmla="*/ 1445480 h 1611421"/>
                                <a:gd name="connsiteX34" fmla="*/ 730210 w 1089136"/>
                                <a:gd name="connsiteY34" fmla="*/ 1608457 h 1611421"/>
                                <a:gd name="connsiteX35" fmla="*/ 517052 w 1089136"/>
                                <a:gd name="connsiteY35" fmla="*/ 1547561 h 1611421"/>
                                <a:gd name="connsiteX36" fmla="*/ 441583 w 1089136"/>
                                <a:gd name="connsiteY36" fmla="*/ 1350015 h 1611421"/>
                                <a:gd name="connsiteX37" fmla="*/ 186493 w 1089136"/>
                                <a:gd name="connsiteY37" fmla="*/ 1224433 h 1611421"/>
                                <a:gd name="connsiteX38" fmla="*/ 63224 w 1089136"/>
                                <a:gd name="connsiteY38" fmla="*/ 1279926 h 1611421"/>
                                <a:gd name="connsiteX39" fmla="*/ 58948 w 1089136"/>
                                <a:gd name="connsiteY39" fmla="*/ 1020360 h 1611421"/>
                                <a:gd name="connsiteX40" fmla="*/ 199942 w 1089136"/>
                                <a:gd name="connsiteY40" fmla="*/ 1190017 h 1611421"/>
                                <a:gd name="connsiteX41" fmla="*/ 410187 w 1089136"/>
                                <a:gd name="connsiteY41" fmla="*/ 1304884 h 1611421"/>
                                <a:gd name="connsiteX42" fmla="*/ 474941 w 1089136"/>
                                <a:gd name="connsiteY42" fmla="*/ 1216584 h 1611421"/>
                                <a:gd name="connsiteX43" fmla="*/ 397929 w 1089136"/>
                                <a:gd name="connsiteY43" fmla="*/ 1027086 h 1611421"/>
                                <a:gd name="connsiteX44" fmla="*/ 111928 w 1089136"/>
                                <a:gd name="connsiteY44" fmla="*/ 881042 h 1611421"/>
                                <a:gd name="connsiteX45" fmla="*/ 81 w 1089136"/>
                                <a:gd name="connsiteY45" fmla="*/ 704441 h 1611421"/>
                                <a:gd name="connsiteX46" fmla="*/ 127626 w 1089136"/>
                                <a:gd name="connsiteY46" fmla="*/ 802553 h 1611421"/>
                                <a:gd name="connsiteX47" fmla="*/ 257133 w 1089136"/>
                                <a:gd name="connsiteY47" fmla="*/ 641650 h 1611421"/>
                                <a:gd name="connsiteX48" fmla="*/ 382716 w 1089136"/>
                                <a:gd name="connsiteY48" fmla="*/ 494482 h 1611421"/>
                                <a:gd name="connsiteX49" fmla="*/ 345433 w 1089136"/>
                                <a:gd name="connsiteY49" fmla="*/ 341428 h 1611421"/>
                                <a:gd name="connsiteX0" fmla="*/ 345434 w 1089137"/>
                                <a:gd name="connsiteY0" fmla="*/ 341428 h 1611421"/>
                                <a:gd name="connsiteX1" fmla="*/ 488677 w 1089137"/>
                                <a:gd name="connsiteY1" fmla="*/ 463087 h 1611421"/>
                                <a:gd name="connsiteX2" fmla="*/ 418037 w 1089137"/>
                                <a:gd name="connsiteY2" fmla="*/ 555312 h 1611421"/>
                                <a:gd name="connsiteX3" fmla="*/ 296379 w 1089137"/>
                                <a:gd name="connsiteY3" fmla="*/ 708366 h 1611421"/>
                                <a:gd name="connsiteX4" fmla="*/ 266945 w 1089137"/>
                                <a:gd name="connsiteY4" fmla="*/ 935984 h 1611421"/>
                                <a:gd name="connsiteX5" fmla="*/ 453357 w 1089137"/>
                                <a:gd name="connsiteY5" fmla="*/ 871231 h 1611421"/>
                                <a:gd name="connsiteX6" fmla="*/ 573053 w 1089137"/>
                                <a:gd name="connsiteY6" fmla="*/ 635763 h 1611421"/>
                                <a:gd name="connsiteX7" fmla="*/ 680976 w 1089137"/>
                                <a:gd name="connsiteY7" fmla="*/ 461124 h 1611421"/>
                                <a:gd name="connsiteX8" fmla="*/ 494564 w 1089137"/>
                                <a:gd name="connsiteY8" fmla="*/ 235468 h 1611421"/>
                                <a:gd name="connsiteX9" fmla="*/ 365057 w 1089137"/>
                                <a:gd name="connsiteY9" fmla="*/ 66717 h 1611421"/>
                                <a:gd name="connsiteX10" fmla="*/ 502413 w 1089137"/>
                                <a:gd name="connsiteY10" fmla="*/ 0 h 1611421"/>
                                <a:gd name="connsiteX11" fmla="*/ 484753 w 1089137"/>
                                <a:gd name="connsiteY11" fmla="*/ 178563 h 1611421"/>
                                <a:gd name="connsiteX12" fmla="*/ 692750 w 1089137"/>
                                <a:gd name="connsiteY12" fmla="*/ 414031 h 1611421"/>
                                <a:gd name="connsiteX13" fmla="*/ 800672 w 1089137"/>
                                <a:gd name="connsiteY13" fmla="*/ 465049 h 1611421"/>
                                <a:gd name="connsiteX14" fmla="*/ 994933 w 1089137"/>
                                <a:gd name="connsiteY14" fmla="*/ 372824 h 1611421"/>
                                <a:gd name="connsiteX15" fmla="*/ 1089120 w 1089137"/>
                                <a:gd name="connsiteY15" fmla="*/ 288448 h 1611421"/>
                                <a:gd name="connsiteX16" fmla="*/ 1002782 w 1089137"/>
                                <a:gd name="connsiteY16" fmla="*/ 408144 h 1611421"/>
                                <a:gd name="connsiteX17" fmla="*/ 989046 w 1089137"/>
                                <a:gd name="connsiteY17" fmla="*/ 604367 h 1611421"/>
                                <a:gd name="connsiteX18" fmla="*/ 824219 w 1089137"/>
                                <a:gd name="connsiteY18" fmla="*/ 767233 h 1611421"/>
                                <a:gd name="connsiteX19" fmla="*/ 749654 w 1089137"/>
                                <a:gd name="connsiteY19" fmla="*/ 926173 h 1611421"/>
                                <a:gd name="connsiteX20" fmla="*/ 781050 w 1089137"/>
                                <a:gd name="connsiteY20" fmla="*/ 1212659 h 1611421"/>
                                <a:gd name="connsiteX21" fmla="*/ 910558 w 1089137"/>
                                <a:gd name="connsiteY21" fmla="*/ 1397106 h 1611421"/>
                                <a:gd name="connsiteX22" fmla="*/ 749654 w 1089137"/>
                                <a:gd name="connsiteY22" fmla="*/ 1228357 h 1611421"/>
                                <a:gd name="connsiteX23" fmla="*/ 719802 w 1089137"/>
                                <a:gd name="connsiteY23" fmla="*/ 845282 h 1611421"/>
                                <a:gd name="connsiteX24" fmla="*/ 657429 w 1089137"/>
                                <a:gd name="connsiteY24" fmla="*/ 745648 h 1611421"/>
                                <a:gd name="connsiteX25" fmla="*/ 751616 w 1089137"/>
                                <a:gd name="connsiteY25" fmla="*/ 775081 h 1611421"/>
                                <a:gd name="connsiteX26" fmla="*/ 930179 w 1089137"/>
                                <a:gd name="connsiteY26" fmla="*/ 643612 h 1611421"/>
                                <a:gd name="connsiteX27" fmla="*/ 983160 w 1089137"/>
                                <a:gd name="connsiteY27" fmla="*/ 492520 h 1611421"/>
                                <a:gd name="connsiteX28" fmla="*/ 883086 w 1089137"/>
                                <a:gd name="connsiteY28" fmla="*/ 470936 h 1611421"/>
                                <a:gd name="connsiteX29" fmla="*/ 700312 w 1089137"/>
                                <a:gd name="connsiteY29" fmla="*/ 587965 h 1611421"/>
                                <a:gd name="connsiteX30" fmla="*/ 579006 w 1089137"/>
                                <a:gd name="connsiteY30" fmla="*/ 717758 h 1611421"/>
                                <a:gd name="connsiteX31" fmla="*/ 476904 w 1089137"/>
                                <a:gd name="connsiteY31" fmla="*/ 990927 h 1611421"/>
                                <a:gd name="connsiteX32" fmla="*/ 496526 w 1089137"/>
                                <a:gd name="connsiteY32" fmla="*/ 1306846 h 1611421"/>
                                <a:gd name="connsiteX33" fmla="*/ 500451 w 1089137"/>
                                <a:gd name="connsiteY33" fmla="*/ 1445480 h 1611421"/>
                                <a:gd name="connsiteX34" fmla="*/ 730211 w 1089137"/>
                                <a:gd name="connsiteY34" fmla="*/ 1608457 h 1611421"/>
                                <a:gd name="connsiteX35" fmla="*/ 517053 w 1089137"/>
                                <a:gd name="connsiteY35" fmla="*/ 1547561 h 1611421"/>
                                <a:gd name="connsiteX36" fmla="*/ 441584 w 1089137"/>
                                <a:gd name="connsiteY36" fmla="*/ 1350015 h 1611421"/>
                                <a:gd name="connsiteX37" fmla="*/ 186494 w 1089137"/>
                                <a:gd name="connsiteY37" fmla="*/ 1224433 h 1611421"/>
                                <a:gd name="connsiteX38" fmla="*/ 63225 w 1089137"/>
                                <a:gd name="connsiteY38" fmla="*/ 1279926 h 1611421"/>
                                <a:gd name="connsiteX39" fmla="*/ 58949 w 1089137"/>
                                <a:gd name="connsiteY39" fmla="*/ 1020360 h 1611421"/>
                                <a:gd name="connsiteX40" fmla="*/ 199943 w 1089137"/>
                                <a:gd name="connsiteY40" fmla="*/ 1190017 h 1611421"/>
                                <a:gd name="connsiteX41" fmla="*/ 410188 w 1089137"/>
                                <a:gd name="connsiteY41" fmla="*/ 1304884 h 1611421"/>
                                <a:gd name="connsiteX42" fmla="*/ 474942 w 1089137"/>
                                <a:gd name="connsiteY42" fmla="*/ 1216584 h 1611421"/>
                                <a:gd name="connsiteX43" fmla="*/ 397930 w 1089137"/>
                                <a:gd name="connsiteY43" fmla="*/ 1027086 h 1611421"/>
                                <a:gd name="connsiteX44" fmla="*/ 110739 w 1089137"/>
                                <a:gd name="connsiteY44" fmla="*/ 871517 h 1611421"/>
                                <a:gd name="connsiteX45" fmla="*/ 82 w 1089137"/>
                                <a:gd name="connsiteY45" fmla="*/ 704441 h 1611421"/>
                                <a:gd name="connsiteX46" fmla="*/ 127627 w 1089137"/>
                                <a:gd name="connsiteY46" fmla="*/ 802553 h 1611421"/>
                                <a:gd name="connsiteX47" fmla="*/ 257134 w 1089137"/>
                                <a:gd name="connsiteY47" fmla="*/ 641650 h 1611421"/>
                                <a:gd name="connsiteX48" fmla="*/ 382717 w 1089137"/>
                                <a:gd name="connsiteY48" fmla="*/ 494482 h 1611421"/>
                                <a:gd name="connsiteX49" fmla="*/ 345434 w 1089137"/>
                                <a:gd name="connsiteY49" fmla="*/ 341428 h 1611421"/>
                                <a:gd name="connsiteX0" fmla="*/ 345434 w 1089137"/>
                                <a:gd name="connsiteY0" fmla="*/ 341428 h 1611421"/>
                                <a:gd name="connsiteX1" fmla="*/ 488677 w 1089137"/>
                                <a:gd name="connsiteY1" fmla="*/ 463087 h 1611421"/>
                                <a:gd name="connsiteX2" fmla="*/ 418037 w 1089137"/>
                                <a:gd name="connsiteY2" fmla="*/ 555312 h 1611421"/>
                                <a:gd name="connsiteX3" fmla="*/ 296379 w 1089137"/>
                                <a:gd name="connsiteY3" fmla="*/ 708366 h 1611421"/>
                                <a:gd name="connsiteX4" fmla="*/ 266945 w 1089137"/>
                                <a:gd name="connsiteY4" fmla="*/ 935984 h 1611421"/>
                                <a:gd name="connsiteX5" fmla="*/ 453357 w 1089137"/>
                                <a:gd name="connsiteY5" fmla="*/ 871231 h 1611421"/>
                                <a:gd name="connsiteX6" fmla="*/ 573053 w 1089137"/>
                                <a:gd name="connsiteY6" fmla="*/ 635763 h 1611421"/>
                                <a:gd name="connsiteX7" fmla="*/ 680976 w 1089137"/>
                                <a:gd name="connsiteY7" fmla="*/ 461124 h 1611421"/>
                                <a:gd name="connsiteX8" fmla="*/ 494564 w 1089137"/>
                                <a:gd name="connsiteY8" fmla="*/ 235468 h 1611421"/>
                                <a:gd name="connsiteX9" fmla="*/ 365057 w 1089137"/>
                                <a:gd name="connsiteY9" fmla="*/ 66717 h 1611421"/>
                                <a:gd name="connsiteX10" fmla="*/ 502413 w 1089137"/>
                                <a:gd name="connsiteY10" fmla="*/ 0 h 1611421"/>
                                <a:gd name="connsiteX11" fmla="*/ 484753 w 1089137"/>
                                <a:gd name="connsiteY11" fmla="*/ 178563 h 1611421"/>
                                <a:gd name="connsiteX12" fmla="*/ 692750 w 1089137"/>
                                <a:gd name="connsiteY12" fmla="*/ 414031 h 1611421"/>
                                <a:gd name="connsiteX13" fmla="*/ 800672 w 1089137"/>
                                <a:gd name="connsiteY13" fmla="*/ 465049 h 1611421"/>
                                <a:gd name="connsiteX14" fmla="*/ 994933 w 1089137"/>
                                <a:gd name="connsiteY14" fmla="*/ 372824 h 1611421"/>
                                <a:gd name="connsiteX15" fmla="*/ 1089120 w 1089137"/>
                                <a:gd name="connsiteY15" fmla="*/ 288448 h 1611421"/>
                                <a:gd name="connsiteX16" fmla="*/ 1002782 w 1089137"/>
                                <a:gd name="connsiteY16" fmla="*/ 408144 h 1611421"/>
                                <a:gd name="connsiteX17" fmla="*/ 989046 w 1089137"/>
                                <a:gd name="connsiteY17" fmla="*/ 604367 h 1611421"/>
                                <a:gd name="connsiteX18" fmla="*/ 824219 w 1089137"/>
                                <a:gd name="connsiteY18" fmla="*/ 767233 h 1611421"/>
                                <a:gd name="connsiteX19" fmla="*/ 749654 w 1089137"/>
                                <a:gd name="connsiteY19" fmla="*/ 926173 h 1611421"/>
                                <a:gd name="connsiteX20" fmla="*/ 781050 w 1089137"/>
                                <a:gd name="connsiteY20" fmla="*/ 1212659 h 1611421"/>
                                <a:gd name="connsiteX21" fmla="*/ 910558 w 1089137"/>
                                <a:gd name="connsiteY21" fmla="*/ 1397106 h 1611421"/>
                                <a:gd name="connsiteX22" fmla="*/ 749654 w 1089137"/>
                                <a:gd name="connsiteY22" fmla="*/ 1228357 h 1611421"/>
                                <a:gd name="connsiteX23" fmla="*/ 719802 w 1089137"/>
                                <a:gd name="connsiteY23" fmla="*/ 845282 h 1611421"/>
                                <a:gd name="connsiteX24" fmla="*/ 657429 w 1089137"/>
                                <a:gd name="connsiteY24" fmla="*/ 745648 h 1611421"/>
                                <a:gd name="connsiteX25" fmla="*/ 751616 w 1089137"/>
                                <a:gd name="connsiteY25" fmla="*/ 775081 h 1611421"/>
                                <a:gd name="connsiteX26" fmla="*/ 930179 w 1089137"/>
                                <a:gd name="connsiteY26" fmla="*/ 643612 h 1611421"/>
                                <a:gd name="connsiteX27" fmla="*/ 983160 w 1089137"/>
                                <a:gd name="connsiteY27" fmla="*/ 492520 h 1611421"/>
                                <a:gd name="connsiteX28" fmla="*/ 883086 w 1089137"/>
                                <a:gd name="connsiteY28" fmla="*/ 470936 h 1611421"/>
                                <a:gd name="connsiteX29" fmla="*/ 700312 w 1089137"/>
                                <a:gd name="connsiteY29" fmla="*/ 587965 h 1611421"/>
                                <a:gd name="connsiteX30" fmla="*/ 579006 w 1089137"/>
                                <a:gd name="connsiteY30" fmla="*/ 717758 h 1611421"/>
                                <a:gd name="connsiteX31" fmla="*/ 476904 w 1089137"/>
                                <a:gd name="connsiteY31" fmla="*/ 990927 h 1611421"/>
                                <a:gd name="connsiteX32" fmla="*/ 496526 w 1089137"/>
                                <a:gd name="connsiteY32" fmla="*/ 1306846 h 1611421"/>
                                <a:gd name="connsiteX33" fmla="*/ 500451 w 1089137"/>
                                <a:gd name="connsiteY33" fmla="*/ 1445480 h 1611421"/>
                                <a:gd name="connsiteX34" fmla="*/ 730211 w 1089137"/>
                                <a:gd name="connsiteY34" fmla="*/ 1608457 h 1611421"/>
                                <a:gd name="connsiteX35" fmla="*/ 517053 w 1089137"/>
                                <a:gd name="connsiteY35" fmla="*/ 1547561 h 1611421"/>
                                <a:gd name="connsiteX36" fmla="*/ 441584 w 1089137"/>
                                <a:gd name="connsiteY36" fmla="*/ 1350015 h 1611421"/>
                                <a:gd name="connsiteX37" fmla="*/ 186494 w 1089137"/>
                                <a:gd name="connsiteY37" fmla="*/ 1224433 h 1611421"/>
                                <a:gd name="connsiteX38" fmla="*/ 63225 w 1089137"/>
                                <a:gd name="connsiteY38" fmla="*/ 1279926 h 1611421"/>
                                <a:gd name="connsiteX39" fmla="*/ 58949 w 1089137"/>
                                <a:gd name="connsiteY39" fmla="*/ 1020360 h 1611421"/>
                                <a:gd name="connsiteX40" fmla="*/ 199943 w 1089137"/>
                                <a:gd name="connsiteY40" fmla="*/ 1190017 h 1611421"/>
                                <a:gd name="connsiteX41" fmla="*/ 410188 w 1089137"/>
                                <a:gd name="connsiteY41" fmla="*/ 1304884 h 1611421"/>
                                <a:gd name="connsiteX42" fmla="*/ 474942 w 1089137"/>
                                <a:gd name="connsiteY42" fmla="*/ 1216584 h 1611421"/>
                                <a:gd name="connsiteX43" fmla="*/ 397930 w 1089137"/>
                                <a:gd name="connsiteY43" fmla="*/ 1027086 h 1611421"/>
                                <a:gd name="connsiteX44" fmla="*/ 110739 w 1089137"/>
                                <a:gd name="connsiteY44" fmla="*/ 871517 h 1611421"/>
                                <a:gd name="connsiteX45" fmla="*/ 82 w 1089137"/>
                                <a:gd name="connsiteY45" fmla="*/ 704441 h 1611421"/>
                                <a:gd name="connsiteX46" fmla="*/ 127627 w 1089137"/>
                                <a:gd name="connsiteY46" fmla="*/ 802553 h 1611421"/>
                                <a:gd name="connsiteX47" fmla="*/ 257134 w 1089137"/>
                                <a:gd name="connsiteY47" fmla="*/ 641650 h 1611421"/>
                                <a:gd name="connsiteX48" fmla="*/ 382717 w 1089137"/>
                                <a:gd name="connsiteY48" fmla="*/ 494482 h 1611421"/>
                                <a:gd name="connsiteX49" fmla="*/ 345434 w 1089137"/>
                                <a:gd name="connsiteY49" fmla="*/ 341428 h 1611421"/>
                                <a:gd name="connsiteX0" fmla="*/ 316975 w 1060678"/>
                                <a:gd name="connsiteY0" fmla="*/ 341428 h 1611421"/>
                                <a:gd name="connsiteX1" fmla="*/ 460218 w 1060678"/>
                                <a:gd name="connsiteY1" fmla="*/ 463087 h 1611421"/>
                                <a:gd name="connsiteX2" fmla="*/ 389578 w 1060678"/>
                                <a:gd name="connsiteY2" fmla="*/ 555312 h 1611421"/>
                                <a:gd name="connsiteX3" fmla="*/ 267920 w 1060678"/>
                                <a:gd name="connsiteY3" fmla="*/ 708366 h 1611421"/>
                                <a:gd name="connsiteX4" fmla="*/ 238486 w 1060678"/>
                                <a:gd name="connsiteY4" fmla="*/ 935984 h 1611421"/>
                                <a:gd name="connsiteX5" fmla="*/ 424898 w 1060678"/>
                                <a:gd name="connsiteY5" fmla="*/ 871231 h 1611421"/>
                                <a:gd name="connsiteX6" fmla="*/ 544594 w 1060678"/>
                                <a:gd name="connsiteY6" fmla="*/ 635763 h 1611421"/>
                                <a:gd name="connsiteX7" fmla="*/ 652517 w 1060678"/>
                                <a:gd name="connsiteY7" fmla="*/ 461124 h 1611421"/>
                                <a:gd name="connsiteX8" fmla="*/ 466105 w 1060678"/>
                                <a:gd name="connsiteY8" fmla="*/ 235468 h 1611421"/>
                                <a:gd name="connsiteX9" fmla="*/ 336598 w 1060678"/>
                                <a:gd name="connsiteY9" fmla="*/ 66717 h 1611421"/>
                                <a:gd name="connsiteX10" fmla="*/ 473954 w 1060678"/>
                                <a:gd name="connsiteY10" fmla="*/ 0 h 1611421"/>
                                <a:gd name="connsiteX11" fmla="*/ 456294 w 1060678"/>
                                <a:gd name="connsiteY11" fmla="*/ 178563 h 1611421"/>
                                <a:gd name="connsiteX12" fmla="*/ 664291 w 1060678"/>
                                <a:gd name="connsiteY12" fmla="*/ 414031 h 1611421"/>
                                <a:gd name="connsiteX13" fmla="*/ 772213 w 1060678"/>
                                <a:gd name="connsiteY13" fmla="*/ 465049 h 1611421"/>
                                <a:gd name="connsiteX14" fmla="*/ 966474 w 1060678"/>
                                <a:gd name="connsiteY14" fmla="*/ 372824 h 1611421"/>
                                <a:gd name="connsiteX15" fmla="*/ 1060661 w 1060678"/>
                                <a:gd name="connsiteY15" fmla="*/ 288448 h 1611421"/>
                                <a:gd name="connsiteX16" fmla="*/ 974323 w 1060678"/>
                                <a:gd name="connsiteY16" fmla="*/ 408144 h 1611421"/>
                                <a:gd name="connsiteX17" fmla="*/ 960587 w 1060678"/>
                                <a:gd name="connsiteY17" fmla="*/ 604367 h 1611421"/>
                                <a:gd name="connsiteX18" fmla="*/ 795760 w 1060678"/>
                                <a:gd name="connsiteY18" fmla="*/ 767233 h 1611421"/>
                                <a:gd name="connsiteX19" fmla="*/ 721195 w 1060678"/>
                                <a:gd name="connsiteY19" fmla="*/ 926173 h 1611421"/>
                                <a:gd name="connsiteX20" fmla="*/ 752591 w 1060678"/>
                                <a:gd name="connsiteY20" fmla="*/ 1212659 h 1611421"/>
                                <a:gd name="connsiteX21" fmla="*/ 882099 w 1060678"/>
                                <a:gd name="connsiteY21" fmla="*/ 1397106 h 1611421"/>
                                <a:gd name="connsiteX22" fmla="*/ 721195 w 1060678"/>
                                <a:gd name="connsiteY22" fmla="*/ 1228357 h 1611421"/>
                                <a:gd name="connsiteX23" fmla="*/ 691343 w 1060678"/>
                                <a:gd name="connsiteY23" fmla="*/ 845282 h 1611421"/>
                                <a:gd name="connsiteX24" fmla="*/ 628970 w 1060678"/>
                                <a:gd name="connsiteY24" fmla="*/ 745648 h 1611421"/>
                                <a:gd name="connsiteX25" fmla="*/ 723157 w 1060678"/>
                                <a:gd name="connsiteY25" fmla="*/ 775081 h 1611421"/>
                                <a:gd name="connsiteX26" fmla="*/ 901720 w 1060678"/>
                                <a:gd name="connsiteY26" fmla="*/ 643612 h 1611421"/>
                                <a:gd name="connsiteX27" fmla="*/ 954701 w 1060678"/>
                                <a:gd name="connsiteY27" fmla="*/ 492520 h 1611421"/>
                                <a:gd name="connsiteX28" fmla="*/ 854627 w 1060678"/>
                                <a:gd name="connsiteY28" fmla="*/ 470936 h 1611421"/>
                                <a:gd name="connsiteX29" fmla="*/ 671853 w 1060678"/>
                                <a:gd name="connsiteY29" fmla="*/ 587965 h 1611421"/>
                                <a:gd name="connsiteX30" fmla="*/ 550547 w 1060678"/>
                                <a:gd name="connsiteY30" fmla="*/ 717758 h 1611421"/>
                                <a:gd name="connsiteX31" fmla="*/ 448445 w 1060678"/>
                                <a:gd name="connsiteY31" fmla="*/ 990927 h 1611421"/>
                                <a:gd name="connsiteX32" fmla="*/ 468067 w 1060678"/>
                                <a:gd name="connsiteY32" fmla="*/ 1306846 h 1611421"/>
                                <a:gd name="connsiteX33" fmla="*/ 471992 w 1060678"/>
                                <a:gd name="connsiteY33" fmla="*/ 1445480 h 1611421"/>
                                <a:gd name="connsiteX34" fmla="*/ 701752 w 1060678"/>
                                <a:gd name="connsiteY34" fmla="*/ 1608457 h 1611421"/>
                                <a:gd name="connsiteX35" fmla="*/ 488594 w 1060678"/>
                                <a:gd name="connsiteY35" fmla="*/ 1547561 h 1611421"/>
                                <a:gd name="connsiteX36" fmla="*/ 413125 w 1060678"/>
                                <a:gd name="connsiteY36" fmla="*/ 1350015 h 1611421"/>
                                <a:gd name="connsiteX37" fmla="*/ 158035 w 1060678"/>
                                <a:gd name="connsiteY37" fmla="*/ 1224433 h 1611421"/>
                                <a:gd name="connsiteX38" fmla="*/ 34766 w 1060678"/>
                                <a:gd name="connsiteY38" fmla="*/ 1279926 h 1611421"/>
                                <a:gd name="connsiteX39" fmla="*/ 30490 w 1060678"/>
                                <a:gd name="connsiteY39" fmla="*/ 1020360 h 1611421"/>
                                <a:gd name="connsiteX40" fmla="*/ 171484 w 1060678"/>
                                <a:gd name="connsiteY40" fmla="*/ 1190017 h 1611421"/>
                                <a:gd name="connsiteX41" fmla="*/ 381729 w 1060678"/>
                                <a:gd name="connsiteY41" fmla="*/ 1304884 h 1611421"/>
                                <a:gd name="connsiteX42" fmla="*/ 446483 w 1060678"/>
                                <a:gd name="connsiteY42" fmla="*/ 1216584 h 1611421"/>
                                <a:gd name="connsiteX43" fmla="*/ 369471 w 1060678"/>
                                <a:gd name="connsiteY43" fmla="*/ 1027086 h 1611421"/>
                                <a:gd name="connsiteX44" fmla="*/ 82280 w 1060678"/>
                                <a:gd name="connsiteY44" fmla="*/ 871517 h 1611421"/>
                                <a:gd name="connsiteX45" fmla="*/ 198 w 1060678"/>
                                <a:gd name="connsiteY45" fmla="*/ 744922 h 1611421"/>
                                <a:gd name="connsiteX46" fmla="*/ 99168 w 1060678"/>
                                <a:gd name="connsiteY46" fmla="*/ 802553 h 1611421"/>
                                <a:gd name="connsiteX47" fmla="*/ 228675 w 1060678"/>
                                <a:gd name="connsiteY47" fmla="*/ 641650 h 1611421"/>
                                <a:gd name="connsiteX48" fmla="*/ 354258 w 1060678"/>
                                <a:gd name="connsiteY48" fmla="*/ 494482 h 1611421"/>
                                <a:gd name="connsiteX49" fmla="*/ 316975 w 1060678"/>
                                <a:gd name="connsiteY49" fmla="*/ 341428 h 1611421"/>
                                <a:gd name="connsiteX0" fmla="*/ 316975 w 1060678"/>
                                <a:gd name="connsiteY0" fmla="*/ 341428 h 1611421"/>
                                <a:gd name="connsiteX1" fmla="*/ 460218 w 1060678"/>
                                <a:gd name="connsiteY1" fmla="*/ 463087 h 1611421"/>
                                <a:gd name="connsiteX2" fmla="*/ 389578 w 1060678"/>
                                <a:gd name="connsiteY2" fmla="*/ 555312 h 1611421"/>
                                <a:gd name="connsiteX3" fmla="*/ 267920 w 1060678"/>
                                <a:gd name="connsiteY3" fmla="*/ 708366 h 1611421"/>
                                <a:gd name="connsiteX4" fmla="*/ 238486 w 1060678"/>
                                <a:gd name="connsiteY4" fmla="*/ 935984 h 1611421"/>
                                <a:gd name="connsiteX5" fmla="*/ 424898 w 1060678"/>
                                <a:gd name="connsiteY5" fmla="*/ 871231 h 1611421"/>
                                <a:gd name="connsiteX6" fmla="*/ 544594 w 1060678"/>
                                <a:gd name="connsiteY6" fmla="*/ 635763 h 1611421"/>
                                <a:gd name="connsiteX7" fmla="*/ 652517 w 1060678"/>
                                <a:gd name="connsiteY7" fmla="*/ 461124 h 1611421"/>
                                <a:gd name="connsiteX8" fmla="*/ 466105 w 1060678"/>
                                <a:gd name="connsiteY8" fmla="*/ 235468 h 1611421"/>
                                <a:gd name="connsiteX9" fmla="*/ 336598 w 1060678"/>
                                <a:gd name="connsiteY9" fmla="*/ 66717 h 1611421"/>
                                <a:gd name="connsiteX10" fmla="*/ 473954 w 1060678"/>
                                <a:gd name="connsiteY10" fmla="*/ 0 h 1611421"/>
                                <a:gd name="connsiteX11" fmla="*/ 456294 w 1060678"/>
                                <a:gd name="connsiteY11" fmla="*/ 178563 h 1611421"/>
                                <a:gd name="connsiteX12" fmla="*/ 664291 w 1060678"/>
                                <a:gd name="connsiteY12" fmla="*/ 414031 h 1611421"/>
                                <a:gd name="connsiteX13" fmla="*/ 772213 w 1060678"/>
                                <a:gd name="connsiteY13" fmla="*/ 465049 h 1611421"/>
                                <a:gd name="connsiteX14" fmla="*/ 966474 w 1060678"/>
                                <a:gd name="connsiteY14" fmla="*/ 372824 h 1611421"/>
                                <a:gd name="connsiteX15" fmla="*/ 1060661 w 1060678"/>
                                <a:gd name="connsiteY15" fmla="*/ 288448 h 1611421"/>
                                <a:gd name="connsiteX16" fmla="*/ 974323 w 1060678"/>
                                <a:gd name="connsiteY16" fmla="*/ 408144 h 1611421"/>
                                <a:gd name="connsiteX17" fmla="*/ 960587 w 1060678"/>
                                <a:gd name="connsiteY17" fmla="*/ 604367 h 1611421"/>
                                <a:gd name="connsiteX18" fmla="*/ 795760 w 1060678"/>
                                <a:gd name="connsiteY18" fmla="*/ 767233 h 1611421"/>
                                <a:gd name="connsiteX19" fmla="*/ 721195 w 1060678"/>
                                <a:gd name="connsiteY19" fmla="*/ 926173 h 1611421"/>
                                <a:gd name="connsiteX20" fmla="*/ 752591 w 1060678"/>
                                <a:gd name="connsiteY20" fmla="*/ 1212659 h 1611421"/>
                                <a:gd name="connsiteX21" fmla="*/ 882099 w 1060678"/>
                                <a:gd name="connsiteY21" fmla="*/ 1397106 h 1611421"/>
                                <a:gd name="connsiteX22" fmla="*/ 721195 w 1060678"/>
                                <a:gd name="connsiteY22" fmla="*/ 1228357 h 1611421"/>
                                <a:gd name="connsiteX23" fmla="*/ 691343 w 1060678"/>
                                <a:gd name="connsiteY23" fmla="*/ 845282 h 1611421"/>
                                <a:gd name="connsiteX24" fmla="*/ 628970 w 1060678"/>
                                <a:gd name="connsiteY24" fmla="*/ 745648 h 1611421"/>
                                <a:gd name="connsiteX25" fmla="*/ 723157 w 1060678"/>
                                <a:gd name="connsiteY25" fmla="*/ 775081 h 1611421"/>
                                <a:gd name="connsiteX26" fmla="*/ 901720 w 1060678"/>
                                <a:gd name="connsiteY26" fmla="*/ 643612 h 1611421"/>
                                <a:gd name="connsiteX27" fmla="*/ 954701 w 1060678"/>
                                <a:gd name="connsiteY27" fmla="*/ 492520 h 1611421"/>
                                <a:gd name="connsiteX28" fmla="*/ 854627 w 1060678"/>
                                <a:gd name="connsiteY28" fmla="*/ 470936 h 1611421"/>
                                <a:gd name="connsiteX29" fmla="*/ 671853 w 1060678"/>
                                <a:gd name="connsiteY29" fmla="*/ 587965 h 1611421"/>
                                <a:gd name="connsiteX30" fmla="*/ 550547 w 1060678"/>
                                <a:gd name="connsiteY30" fmla="*/ 717758 h 1611421"/>
                                <a:gd name="connsiteX31" fmla="*/ 448445 w 1060678"/>
                                <a:gd name="connsiteY31" fmla="*/ 990927 h 1611421"/>
                                <a:gd name="connsiteX32" fmla="*/ 468067 w 1060678"/>
                                <a:gd name="connsiteY32" fmla="*/ 1306846 h 1611421"/>
                                <a:gd name="connsiteX33" fmla="*/ 471992 w 1060678"/>
                                <a:gd name="connsiteY33" fmla="*/ 1445480 h 1611421"/>
                                <a:gd name="connsiteX34" fmla="*/ 701752 w 1060678"/>
                                <a:gd name="connsiteY34" fmla="*/ 1608457 h 1611421"/>
                                <a:gd name="connsiteX35" fmla="*/ 488594 w 1060678"/>
                                <a:gd name="connsiteY35" fmla="*/ 1547561 h 1611421"/>
                                <a:gd name="connsiteX36" fmla="*/ 413125 w 1060678"/>
                                <a:gd name="connsiteY36" fmla="*/ 1350015 h 1611421"/>
                                <a:gd name="connsiteX37" fmla="*/ 158035 w 1060678"/>
                                <a:gd name="connsiteY37" fmla="*/ 1224433 h 1611421"/>
                                <a:gd name="connsiteX38" fmla="*/ 34766 w 1060678"/>
                                <a:gd name="connsiteY38" fmla="*/ 1279926 h 1611421"/>
                                <a:gd name="connsiteX39" fmla="*/ 30490 w 1060678"/>
                                <a:gd name="connsiteY39" fmla="*/ 1020360 h 1611421"/>
                                <a:gd name="connsiteX40" fmla="*/ 171484 w 1060678"/>
                                <a:gd name="connsiteY40" fmla="*/ 1190017 h 1611421"/>
                                <a:gd name="connsiteX41" fmla="*/ 381729 w 1060678"/>
                                <a:gd name="connsiteY41" fmla="*/ 1304884 h 1611421"/>
                                <a:gd name="connsiteX42" fmla="*/ 446483 w 1060678"/>
                                <a:gd name="connsiteY42" fmla="*/ 1216584 h 1611421"/>
                                <a:gd name="connsiteX43" fmla="*/ 369471 w 1060678"/>
                                <a:gd name="connsiteY43" fmla="*/ 1027086 h 1611421"/>
                                <a:gd name="connsiteX44" fmla="*/ 82280 w 1060678"/>
                                <a:gd name="connsiteY44" fmla="*/ 871517 h 1611421"/>
                                <a:gd name="connsiteX45" fmla="*/ 198 w 1060678"/>
                                <a:gd name="connsiteY45" fmla="*/ 744922 h 1611421"/>
                                <a:gd name="connsiteX46" fmla="*/ 99168 w 1060678"/>
                                <a:gd name="connsiteY46" fmla="*/ 802553 h 1611421"/>
                                <a:gd name="connsiteX47" fmla="*/ 228675 w 1060678"/>
                                <a:gd name="connsiteY47" fmla="*/ 641650 h 1611421"/>
                                <a:gd name="connsiteX48" fmla="*/ 354258 w 1060678"/>
                                <a:gd name="connsiteY48" fmla="*/ 494482 h 1611421"/>
                                <a:gd name="connsiteX49" fmla="*/ 316975 w 1060678"/>
                                <a:gd name="connsiteY49" fmla="*/ 341428 h 1611421"/>
                                <a:gd name="connsiteX0" fmla="*/ 327071 w 1070774"/>
                                <a:gd name="connsiteY0" fmla="*/ 341428 h 1611421"/>
                                <a:gd name="connsiteX1" fmla="*/ 470314 w 1070774"/>
                                <a:gd name="connsiteY1" fmla="*/ 463087 h 1611421"/>
                                <a:gd name="connsiteX2" fmla="*/ 399674 w 1070774"/>
                                <a:gd name="connsiteY2" fmla="*/ 555312 h 1611421"/>
                                <a:gd name="connsiteX3" fmla="*/ 278016 w 1070774"/>
                                <a:gd name="connsiteY3" fmla="*/ 708366 h 1611421"/>
                                <a:gd name="connsiteX4" fmla="*/ 248582 w 1070774"/>
                                <a:gd name="connsiteY4" fmla="*/ 935984 h 1611421"/>
                                <a:gd name="connsiteX5" fmla="*/ 434994 w 1070774"/>
                                <a:gd name="connsiteY5" fmla="*/ 871231 h 1611421"/>
                                <a:gd name="connsiteX6" fmla="*/ 554690 w 1070774"/>
                                <a:gd name="connsiteY6" fmla="*/ 635763 h 1611421"/>
                                <a:gd name="connsiteX7" fmla="*/ 662613 w 1070774"/>
                                <a:gd name="connsiteY7" fmla="*/ 461124 h 1611421"/>
                                <a:gd name="connsiteX8" fmla="*/ 476201 w 1070774"/>
                                <a:gd name="connsiteY8" fmla="*/ 235468 h 1611421"/>
                                <a:gd name="connsiteX9" fmla="*/ 346694 w 1070774"/>
                                <a:gd name="connsiteY9" fmla="*/ 66717 h 1611421"/>
                                <a:gd name="connsiteX10" fmla="*/ 484050 w 1070774"/>
                                <a:gd name="connsiteY10" fmla="*/ 0 h 1611421"/>
                                <a:gd name="connsiteX11" fmla="*/ 466390 w 1070774"/>
                                <a:gd name="connsiteY11" fmla="*/ 178563 h 1611421"/>
                                <a:gd name="connsiteX12" fmla="*/ 674387 w 1070774"/>
                                <a:gd name="connsiteY12" fmla="*/ 414031 h 1611421"/>
                                <a:gd name="connsiteX13" fmla="*/ 782309 w 1070774"/>
                                <a:gd name="connsiteY13" fmla="*/ 465049 h 1611421"/>
                                <a:gd name="connsiteX14" fmla="*/ 976570 w 1070774"/>
                                <a:gd name="connsiteY14" fmla="*/ 372824 h 1611421"/>
                                <a:gd name="connsiteX15" fmla="*/ 1070757 w 1070774"/>
                                <a:gd name="connsiteY15" fmla="*/ 288448 h 1611421"/>
                                <a:gd name="connsiteX16" fmla="*/ 984419 w 1070774"/>
                                <a:gd name="connsiteY16" fmla="*/ 408144 h 1611421"/>
                                <a:gd name="connsiteX17" fmla="*/ 970683 w 1070774"/>
                                <a:gd name="connsiteY17" fmla="*/ 604367 h 1611421"/>
                                <a:gd name="connsiteX18" fmla="*/ 805856 w 1070774"/>
                                <a:gd name="connsiteY18" fmla="*/ 767233 h 1611421"/>
                                <a:gd name="connsiteX19" fmla="*/ 731291 w 1070774"/>
                                <a:gd name="connsiteY19" fmla="*/ 926173 h 1611421"/>
                                <a:gd name="connsiteX20" fmla="*/ 762687 w 1070774"/>
                                <a:gd name="connsiteY20" fmla="*/ 1212659 h 1611421"/>
                                <a:gd name="connsiteX21" fmla="*/ 892195 w 1070774"/>
                                <a:gd name="connsiteY21" fmla="*/ 1397106 h 1611421"/>
                                <a:gd name="connsiteX22" fmla="*/ 731291 w 1070774"/>
                                <a:gd name="connsiteY22" fmla="*/ 1228357 h 1611421"/>
                                <a:gd name="connsiteX23" fmla="*/ 701439 w 1070774"/>
                                <a:gd name="connsiteY23" fmla="*/ 845282 h 1611421"/>
                                <a:gd name="connsiteX24" fmla="*/ 639066 w 1070774"/>
                                <a:gd name="connsiteY24" fmla="*/ 745648 h 1611421"/>
                                <a:gd name="connsiteX25" fmla="*/ 733253 w 1070774"/>
                                <a:gd name="connsiteY25" fmla="*/ 775081 h 1611421"/>
                                <a:gd name="connsiteX26" fmla="*/ 911816 w 1070774"/>
                                <a:gd name="connsiteY26" fmla="*/ 643612 h 1611421"/>
                                <a:gd name="connsiteX27" fmla="*/ 964797 w 1070774"/>
                                <a:gd name="connsiteY27" fmla="*/ 492520 h 1611421"/>
                                <a:gd name="connsiteX28" fmla="*/ 864723 w 1070774"/>
                                <a:gd name="connsiteY28" fmla="*/ 470936 h 1611421"/>
                                <a:gd name="connsiteX29" fmla="*/ 681949 w 1070774"/>
                                <a:gd name="connsiteY29" fmla="*/ 587965 h 1611421"/>
                                <a:gd name="connsiteX30" fmla="*/ 560643 w 1070774"/>
                                <a:gd name="connsiteY30" fmla="*/ 717758 h 1611421"/>
                                <a:gd name="connsiteX31" fmla="*/ 458541 w 1070774"/>
                                <a:gd name="connsiteY31" fmla="*/ 990927 h 1611421"/>
                                <a:gd name="connsiteX32" fmla="*/ 478163 w 1070774"/>
                                <a:gd name="connsiteY32" fmla="*/ 1306846 h 1611421"/>
                                <a:gd name="connsiteX33" fmla="*/ 482088 w 1070774"/>
                                <a:gd name="connsiteY33" fmla="*/ 1445480 h 1611421"/>
                                <a:gd name="connsiteX34" fmla="*/ 711848 w 1070774"/>
                                <a:gd name="connsiteY34" fmla="*/ 1608457 h 1611421"/>
                                <a:gd name="connsiteX35" fmla="*/ 498690 w 1070774"/>
                                <a:gd name="connsiteY35" fmla="*/ 1547561 h 1611421"/>
                                <a:gd name="connsiteX36" fmla="*/ 423221 w 1070774"/>
                                <a:gd name="connsiteY36" fmla="*/ 1350015 h 1611421"/>
                                <a:gd name="connsiteX37" fmla="*/ 168131 w 1070774"/>
                                <a:gd name="connsiteY37" fmla="*/ 1224433 h 1611421"/>
                                <a:gd name="connsiteX38" fmla="*/ 44862 w 1070774"/>
                                <a:gd name="connsiteY38" fmla="*/ 1279926 h 1611421"/>
                                <a:gd name="connsiteX39" fmla="*/ 40586 w 1070774"/>
                                <a:gd name="connsiteY39" fmla="*/ 1020360 h 1611421"/>
                                <a:gd name="connsiteX40" fmla="*/ 181580 w 1070774"/>
                                <a:gd name="connsiteY40" fmla="*/ 1190017 h 1611421"/>
                                <a:gd name="connsiteX41" fmla="*/ 391825 w 1070774"/>
                                <a:gd name="connsiteY41" fmla="*/ 1304884 h 1611421"/>
                                <a:gd name="connsiteX42" fmla="*/ 456579 w 1070774"/>
                                <a:gd name="connsiteY42" fmla="*/ 1216584 h 1611421"/>
                                <a:gd name="connsiteX43" fmla="*/ 379567 w 1070774"/>
                                <a:gd name="connsiteY43" fmla="*/ 1027086 h 1611421"/>
                                <a:gd name="connsiteX44" fmla="*/ 92376 w 1070774"/>
                                <a:gd name="connsiteY44" fmla="*/ 871517 h 1611421"/>
                                <a:gd name="connsiteX45" fmla="*/ 10294 w 1070774"/>
                                <a:gd name="connsiteY45" fmla="*/ 744922 h 1611421"/>
                                <a:gd name="connsiteX46" fmla="*/ 109264 w 1070774"/>
                                <a:gd name="connsiteY46" fmla="*/ 802553 h 1611421"/>
                                <a:gd name="connsiteX47" fmla="*/ 238771 w 1070774"/>
                                <a:gd name="connsiteY47" fmla="*/ 641650 h 1611421"/>
                                <a:gd name="connsiteX48" fmla="*/ 364354 w 1070774"/>
                                <a:gd name="connsiteY48" fmla="*/ 494482 h 1611421"/>
                                <a:gd name="connsiteX49" fmla="*/ 327071 w 1070774"/>
                                <a:gd name="connsiteY49" fmla="*/ 341428 h 1611421"/>
                                <a:gd name="connsiteX0" fmla="*/ 316777 w 1060480"/>
                                <a:gd name="connsiteY0" fmla="*/ 341428 h 1611421"/>
                                <a:gd name="connsiteX1" fmla="*/ 460020 w 1060480"/>
                                <a:gd name="connsiteY1" fmla="*/ 463087 h 1611421"/>
                                <a:gd name="connsiteX2" fmla="*/ 389380 w 1060480"/>
                                <a:gd name="connsiteY2" fmla="*/ 555312 h 1611421"/>
                                <a:gd name="connsiteX3" fmla="*/ 267722 w 1060480"/>
                                <a:gd name="connsiteY3" fmla="*/ 708366 h 1611421"/>
                                <a:gd name="connsiteX4" fmla="*/ 238288 w 1060480"/>
                                <a:gd name="connsiteY4" fmla="*/ 935984 h 1611421"/>
                                <a:gd name="connsiteX5" fmla="*/ 424700 w 1060480"/>
                                <a:gd name="connsiteY5" fmla="*/ 871231 h 1611421"/>
                                <a:gd name="connsiteX6" fmla="*/ 544396 w 1060480"/>
                                <a:gd name="connsiteY6" fmla="*/ 635763 h 1611421"/>
                                <a:gd name="connsiteX7" fmla="*/ 652319 w 1060480"/>
                                <a:gd name="connsiteY7" fmla="*/ 461124 h 1611421"/>
                                <a:gd name="connsiteX8" fmla="*/ 465907 w 1060480"/>
                                <a:gd name="connsiteY8" fmla="*/ 235468 h 1611421"/>
                                <a:gd name="connsiteX9" fmla="*/ 336400 w 1060480"/>
                                <a:gd name="connsiteY9" fmla="*/ 66717 h 1611421"/>
                                <a:gd name="connsiteX10" fmla="*/ 473756 w 1060480"/>
                                <a:gd name="connsiteY10" fmla="*/ 0 h 1611421"/>
                                <a:gd name="connsiteX11" fmla="*/ 456096 w 1060480"/>
                                <a:gd name="connsiteY11" fmla="*/ 178563 h 1611421"/>
                                <a:gd name="connsiteX12" fmla="*/ 664093 w 1060480"/>
                                <a:gd name="connsiteY12" fmla="*/ 414031 h 1611421"/>
                                <a:gd name="connsiteX13" fmla="*/ 772015 w 1060480"/>
                                <a:gd name="connsiteY13" fmla="*/ 465049 h 1611421"/>
                                <a:gd name="connsiteX14" fmla="*/ 966276 w 1060480"/>
                                <a:gd name="connsiteY14" fmla="*/ 372824 h 1611421"/>
                                <a:gd name="connsiteX15" fmla="*/ 1060463 w 1060480"/>
                                <a:gd name="connsiteY15" fmla="*/ 288448 h 1611421"/>
                                <a:gd name="connsiteX16" fmla="*/ 974125 w 1060480"/>
                                <a:gd name="connsiteY16" fmla="*/ 408144 h 1611421"/>
                                <a:gd name="connsiteX17" fmla="*/ 960389 w 1060480"/>
                                <a:gd name="connsiteY17" fmla="*/ 604367 h 1611421"/>
                                <a:gd name="connsiteX18" fmla="*/ 795562 w 1060480"/>
                                <a:gd name="connsiteY18" fmla="*/ 767233 h 1611421"/>
                                <a:gd name="connsiteX19" fmla="*/ 720997 w 1060480"/>
                                <a:gd name="connsiteY19" fmla="*/ 926173 h 1611421"/>
                                <a:gd name="connsiteX20" fmla="*/ 752393 w 1060480"/>
                                <a:gd name="connsiteY20" fmla="*/ 1212659 h 1611421"/>
                                <a:gd name="connsiteX21" fmla="*/ 881901 w 1060480"/>
                                <a:gd name="connsiteY21" fmla="*/ 1397106 h 1611421"/>
                                <a:gd name="connsiteX22" fmla="*/ 720997 w 1060480"/>
                                <a:gd name="connsiteY22" fmla="*/ 1228357 h 1611421"/>
                                <a:gd name="connsiteX23" fmla="*/ 691145 w 1060480"/>
                                <a:gd name="connsiteY23" fmla="*/ 845282 h 1611421"/>
                                <a:gd name="connsiteX24" fmla="*/ 628772 w 1060480"/>
                                <a:gd name="connsiteY24" fmla="*/ 745648 h 1611421"/>
                                <a:gd name="connsiteX25" fmla="*/ 722959 w 1060480"/>
                                <a:gd name="connsiteY25" fmla="*/ 775081 h 1611421"/>
                                <a:gd name="connsiteX26" fmla="*/ 901522 w 1060480"/>
                                <a:gd name="connsiteY26" fmla="*/ 643612 h 1611421"/>
                                <a:gd name="connsiteX27" fmla="*/ 954503 w 1060480"/>
                                <a:gd name="connsiteY27" fmla="*/ 492520 h 1611421"/>
                                <a:gd name="connsiteX28" fmla="*/ 854429 w 1060480"/>
                                <a:gd name="connsiteY28" fmla="*/ 470936 h 1611421"/>
                                <a:gd name="connsiteX29" fmla="*/ 671655 w 1060480"/>
                                <a:gd name="connsiteY29" fmla="*/ 587965 h 1611421"/>
                                <a:gd name="connsiteX30" fmla="*/ 550349 w 1060480"/>
                                <a:gd name="connsiteY30" fmla="*/ 717758 h 1611421"/>
                                <a:gd name="connsiteX31" fmla="*/ 448247 w 1060480"/>
                                <a:gd name="connsiteY31" fmla="*/ 990927 h 1611421"/>
                                <a:gd name="connsiteX32" fmla="*/ 467869 w 1060480"/>
                                <a:gd name="connsiteY32" fmla="*/ 1306846 h 1611421"/>
                                <a:gd name="connsiteX33" fmla="*/ 471794 w 1060480"/>
                                <a:gd name="connsiteY33" fmla="*/ 1445480 h 1611421"/>
                                <a:gd name="connsiteX34" fmla="*/ 701554 w 1060480"/>
                                <a:gd name="connsiteY34" fmla="*/ 1608457 h 1611421"/>
                                <a:gd name="connsiteX35" fmla="*/ 488396 w 1060480"/>
                                <a:gd name="connsiteY35" fmla="*/ 1547561 h 1611421"/>
                                <a:gd name="connsiteX36" fmla="*/ 412927 w 1060480"/>
                                <a:gd name="connsiteY36" fmla="*/ 1350015 h 1611421"/>
                                <a:gd name="connsiteX37" fmla="*/ 157837 w 1060480"/>
                                <a:gd name="connsiteY37" fmla="*/ 1224433 h 1611421"/>
                                <a:gd name="connsiteX38" fmla="*/ 34568 w 1060480"/>
                                <a:gd name="connsiteY38" fmla="*/ 1279926 h 1611421"/>
                                <a:gd name="connsiteX39" fmla="*/ 30292 w 1060480"/>
                                <a:gd name="connsiteY39" fmla="*/ 1020360 h 1611421"/>
                                <a:gd name="connsiteX40" fmla="*/ 171286 w 1060480"/>
                                <a:gd name="connsiteY40" fmla="*/ 1190017 h 1611421"/>
                                <a:gd name="connsiteX41" fmla="*/ 381531 w 1060480"/>
                                <a:gd name="connsiteY41" fmla="*/ 1304884 h 1611421"/>
                                <a:gd name="connsiteX42" fmla="*/ 446285 w 1060480"/>
                                <a:gd name="connsiteY42" fmla="*/ 1216584 h 1611421"/>
                                <a:gd name="connsiteX43" fmla="*/ 369273 w 1060480"/>
                                <a:gd name="connsiteY43" fmla="*/ 1027086 h 1611421"/>
                                <a:gd name="connsiteX44" fmla="*/ 82082 w 1060480"/>
                                <a:gd name="connsiteY44" fmla="*/ 871517 h 1611421"/>
                                <a:gd name="connsiteX45" fmla="*/ 0 w 1060480"/>
                                <a:gd name="connsiteY45" fmla="*/ 744922 h 1611421"/>
                                <a:gd name="connsiteX46" fmla="*/ 98970 w 1060480"/>
                                <a:gd name="connsiteY46" fmla="*/ 802553 h 1611421"/>
                                <a:gd name="connsiteX47" fmla="*/ 228477 w 1060480"/>
                                <a:gd name="connsiteY47" fmla="*/ 641650 h 1611421"/>
                                <a:gd name="connsiteX48" fmla="*/ 354060 w 1060480"/>
                                <a:gd name="connsiteY48" fmla="*/ 494482 h 1611421"/>
                                <a:gd name="connsiteX49" fmla="*/ 316777 w 1060480"/>
                                <a:gd name="connsiteY49" fmla="*/ 341428 h 1611421"/>
                                <a:gd name="connsiteX0" fmla="*/ 316777 w 1060480"/>
                                <a:gd name="connsiteY0" fmla="*/ 341428 h 1611421"/>
                                <a:gd name="connsiteX1" fmla="*/ 460020 w 1060480"/>
                                <a:gd name="connsiteY1" fmla="*/ 463087 h 1611421"/>
                                <a:gd name="connsiteX2" fmla="*/ 389380 w 1060480"/>
                                <a:gd name="connsiteY2" fmla="*/ 555312 h 1611421"/>
                                <a:gd name="connsiteX3" fmla="*/ 267722 w 1060480"/>
                                <a:gd name="connsiteY3" fmla="*/ 708366 h 1611421"/>
                                <a:gd name="connsiteX4" fmla="*/ 238288 w 1060480"/>
                                <a:gd name="connsiteY4" fmla="*/ 935984 h 1611421"/>
                                <a:gd name="connsiteX5" fmla="*/ 424700 w 1060480"/>
                                <a:gd name="connsiteY5" fmla="*/ 871231 h 1611421"/>
                                <a:gd name="connsiteX6" fmla="*/ 544396 w 1060480"/>
                                <a:gd name="connsiteY6" fmla="*/ 635763 h 1611421"/>
                                <a:gd name="connsiteX7" fmla="*/ 652319 w 1060480"/>
                                <a:gd name="connsiteY7" fmla="*/ 461124 h 1611421"/>
                                <a:gd name="connsiteX8" fmla="*/ 465907 w 1060480"/>
                                <a:gd name="connsiteY8" fmla="*/ 235468 h 1611421"/>
                                <a:gd name="connsiteX9" fmla="*/ 336400 w 1060480"/>
                                <a:gd name="connsiteY9" fmla="*/ 66717 h 1611421"/>
                                <a:gd name="connsiteX10" fmla="*/ 473756 w 1060480"/>
                                <a:gd name="connsiteY10" fmla="*/ 0 h 1611421"/>
                                <a:gd name="connsiteX11" fmla="*/ 456096 w 1060480"/>
                                <a:gd name="connsiteY11" fmla="*/ 178563 h 1611421"/>
                                <a:gd name="connsiteX12" fmla="*/ 664093 w 1060480"/>
                                <a:gd name="connsiteY12" fmla="*/ 414031 h 1611421"/>
                                <a:gd name="connsiteX13" fmla="*/ 772015 w 1060480"/>
                                <a:gd name="connsiteY13" fmla="*/ 465049 h 1611421"/>
                                <a:gd name="connsiteX14" fmla="*/ 966276 w 1060480"/>
                                <a:gd name="connsiteY14" fmla="*/ 372824 h 1611421"/>
                                <a:gd name="connsiteX15" fmla="*/ 1060463 w 1060480"/>
                                <a:gd name="connsiteY15" fmla="*/ 288448 h 1611421"/>
                                <a:gd name="connsiteX16" fmla="*/ 974125 w 1060480"/>
                                <a:gd name="connsiteY16" fmla="*/ 408144 h 1611421"/>
                                <a:gd name="connsiteX17" fmla="*/ 960389 w 1060480"/>
                                <a:gd name="connsiteY17" fmla="*/ 604367 h 1611421"/>
                                <a:gd name="connsiteX18" fmla="*/ 795562 w 1060480"/>
                                <a:gd name="connsiteY18" fmla="*/ 767233 h 1611421"/>
                                <a:gd name="connsiteX19" fmla="*/ 720997 w 1060480"/>
                                <a:gd name="connsiteY19" fmla="*/ 926173 h 1611421"/>
                                <a:gd name="connsiteX20" fmla="*/ 752393 w 1060480"/>
                                <a:gd name="connsiteY20" fmla="*/ 1212659 h 1611421"/>
                                <a:gd name="connsiteX21" fmla="*/ 881901 w 1060480"/>
                                <a:gd name="connsiteY21" fmla="*/ 1397106 h 1611421"/>
                                <a:gd name="connsiteX22" fmla="*/ 720997 w 1060480"/>
                                <a:gd name="connsiteY22" fmla="*/ 1228357 h 1611421"/>
                                <a:gd name="connsiteX23" fmla="*/ 691145 w 1060480"/>
                                <a:gd name="connsiteY23" fmla="*/ 845282 h 1611421"/>
                                <a:gd name="connsiteX24" fmla="*/ 628772 w 1060480"/>
                                <a:gd name="connsiteY24" fmla="*/ 745648 h 1611421"/>
                                <a:gd name="connsiteX25" fmla="*/ 722959 w 1060480"/>
                                <a:gd name="connsiteY25" fmla="*/ 775081 h 1611421"/>
                                <a:gd name="connsiteX26" fmla="*/ 901522 w 1060480"/>
                                <a:gd name="connsiteY26" fmla="*/ 643612 h 1611421"/>
                                <a:gd name="connsiteX27" fmla="*/ 954503 w 1060480"/>
                                <a:gd name="connsiteY27" fmla="*/ 492520 h 1611421"/>
                                <a:gd name="connsiteX28" fmla="*/ 854429 w 1060480"/>
                                <a:gd name="connsiteY28" fmla="*/ 470936 h 1611421"/>
                                <a:gd name="connsiteX29" fmla="*/ 671655 w 1060480"/>
                                <a:gd name="connsiteY29" fmla="*/ 587965 h 1611421"/>
                                <a:gd name="connsiteX30" fmla="*/ 550349 w 1060480"/>
                                <a:gd name="connsiteY30" fmla="*/ 717758 h 1611421"/>
                                <a:gd name="connsiteX31" fmla="*/ 448247 w 1060480"/>
                                <a:gd name="connsiteY31" fmla="*/ 990927 h 1611421"/>
                                <a:gd name="connsiteX32" fmla="*/ 467869 w 1060480"/>
                                <a:gd name="connsiteY32" fmla="*/ 1306846 h 1611421"/>
                                <a:gd name="connsiteX33" fmla="*/ 471794 w 1060480"/>
                                <a:gd name="connsiteY33" fmla="*/ 1445480 h 1611421"/>
                                <a:gd name="connsiteX34" fmla="*/ 701554 w 1060480"/>
                                <a:gd name="connsiteY34" fmla="*/ 1608457 h 1611421"/>
                                <a:gd name="connsiteX35" fmla="*/ 488396 w 1060480"/>
                                <a:gd name="connsiteY35" fmla="*/ 1547561 h 1611421"/>
                                <a:gd name="connsiteX36" fmla="*/ 412927 w 1060480"/>
                                <a:gd name="connsiteY36" fmla="*/ 1350015 h 1611421"/>
                                <a:gd name="connsiteX37" fmla="*/ 157837 w 1060480"/>
                                <a:gd name="connsiteY37" fmla="*/ 1224433 h 1611421"/>
                                <a:gd name="connsiteX38" fmla="*/ 34568 w 1060480"/>
                                <a:gd name="connsiteY38" fmla="*/ 1279926 h 1611421"/>
                                <a:gd name="connsiteX39" fmla="*/ 30292 w 1060480"/>
                                <a:gd name="connsiteY39" fmla="*/ 1020360 h 1611421"/>
                                <a:gd name="connsiteX40" fmla="*/ 171286 w 1060480"/>
                                <a:gd name="connsiteY40" fmla="*/ 1190017 h 1611421"/>
                                <a:gd name="connsiteX41" fmla="*/ 381531 w 1060480"/>
                                <a:gd name="connsiteY41" fmla="*/ 1304884 h 1611421"/>
                                <a:gd name="connsiteX42" fmla="*/ 446285 w 1060480"/>
                                <a:gd name="connsiteY42" fmla="*/ 1216584 h 1611421"/>
                                <a:gd name="connsiteX43" fmla="*/ 369273 w 1060480"/>
                                <a:gd name="connsiteY43" fmla="*/ 1027086 h 1611421"/>
                                <a:gd name="connsiteX44" fmla="*/ 82082 w 1060480"/>
                                <a:gd name="connsiteY44" fmla="*/ 871517 h 1611421"/>
                                <a:gd name="connsiteX45" fmla="*/ 0 w 1060480"/>
                                <a:gd name="connsiteY45" fmla="*/ 744922 h 1611421"/>
                                <a:gd name="connsiteX46" fmla="*/ 98970 w 1060480"/>
                                <a:gd name="connsiteY46" fmla="*/ 802553 h 1611421"/>
                                <a:gd name="connsiteX47" fmla="*/ 228477 w 1060480"/>
                                <a:gd name="connsiteY47" fmla="*/ 641650 h 1611421"/>
                                <a:gd name="connsiteX48" fmla="*/ 354060 w 1060480"/>
                                <a:gd name="connsiteY48" fmla="*/ 494482 h 1611421"/>
                                <a:gd name="connsiteX49" fmla="*/ 316777 w 10604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  <a:cxn ang="0">
                                  <a:pos x="connsiteX19" y="connsiteY19"/>
                                </a:cxn>
                                <a:cxn ang="0">
                                  <a:pos x="connsiteX20" y="connsiteY20"/>
                                </a:cxn>
                                <a:cxn ang="0">
                                  <a:pos x="connsiteX21" y="connsiteY21"/>
                                </a:cxn>
                                <a:cxn ang="0">
                                  <a:pos x="connsiteX22" y="connsiteY22"/>
                                </a:cxn>
                                <a:cxn ang="0">
                                  <a:pos x="connsiteX23" y="connsiteY23"/>
                                </a:cxn>
                                <a:cxn ang="0">
                                  <a:pos x="connsiteX24" y="connsiteY24"/>
                                </a:cxn>
                                <a:cxn ang="0">
                                  <a:pos x="connsiteX25" y="connsiteY25"/>
                                </a:cxn>
                                <a:cxn ang="0">
                                  <a:pos x="connsiteX26" y="connsiteY26"/>
                                </a:cxn>
                                <a:cxn ang="0">
                                  <a:pos x="connsiteX27" y="connsiteY27"/>
                                </a:cxn>
                                <a:cxn ang="0">
                                  <a:pos x="connsiteX28" y="connsiteY28"/>
                                </a:cxn>
                                <a:cxn ang="0">
                                  <a:pos x="connsiteX29" y="connsiteY29"/>
                                </a:cxn>
                                <a:cxn ang="0">
                                  <a:pos x="connsiteX30" y="connsiteY30"/>
                                </a:cxn>
                                <a:cxn ang="0">
                                  <a:pos x="connsiteX31" y="connsiteY31"/>
                                </a:cxn>
                                <a:cxn ang="0">
                                  <a:pos x="connsiteX32" y="connsiteY32"/>
                                </a:cxn>
                                <a:cxn ang="0">
                                  <a:pos x="connsiteX33" y="connsiteY33"/>
                                </a:cxn>
                                <a:cxn ang="0">
                                  <a:pos x="connsiteX34" y="connsiteY34"/>
                                </a:cxn>
                                <a:cxn ang="0">
                                  <a:pos x="connsiteX35" y="connsiteY35"/>
                                </a:cxn>
                                <a:cxn ang="0">
                                  <a:pos x="connsiteX36" y="connsiteY36"/>
                                </a:cxn>
                                <a:cxn ang="0">
                                  <a:pos x="connsiteX37" y="connsiteY37"/>
                                </a:cxn>
                                <a:cxn ang="0">
                                  <a:pos x="connsiteX38" y="connsiteY38"/>
                                </a:cxn>
                                <a:cxn ang="0">
                                  <a:pos x="connsiteX39" y="connsiteY39"/>
                                </a:cxn>
                                <a:cxn ang="0">
                                  <a:pos x="connsiteX40" y="connsiteY40"/>
                                </a:cxn>
                                <a:cxn ang="0">
                                  <a:pos x="connsiteX41" y="connsiteY41"/>
                                </a:cxn>
                                <a:cxn ang="0">
                                  <a:pos x="connsiteX42" y="connsiteY42"/>
                                </a:cxn>
                                <a:cxn ang="0">
                                  <a:pos x="connsiteX43" y="connsiteY43"/>
                                </a:cxn>
                                <a:cxn ang="0">
                                  <a:pos x="connsiteX44" y="connsiteY44"/>
                                </a:cxn>
                                <a:cxn ang="0">
                                  <a:pos x="connsiteX45" y="connsiteY45"/>
                                </a:cxn>
                                <a:cxn ang="0">
                                  <a:pos x="connsiteX46" y="connsiteY46"/>
                                </a:cxn>
                                <a:cxn ang="0">
                                  <a:pos x="connsiteX47" y="connsiteY47"/>
                                </a:cxn>
                                <a:cxn ang="0">
                                  <a:pos x="connsiteX48" y="connsiteY48"/>
                                </a:cxn>
                                <a:cxn ang="0">
                                  <a:pos x="connsiteX49" y="connsiteY49"/>
                                </a:cxn>
                              </a:cxnLst>
                              <a:rect l="l" t="t" r="r" b="b"/>
                              <a:pathLst>
                                <a:path w="1098580" h="1611421">
                                  <a:moveTo>
                                    <a:pt x="347733" y="290231"/>
                                  </a:moveTo>
                                  <a:cubicBezTo>
                                    <a:pt x="389513" y="328853"/>
                                    <a:pt x="464588" y="418907"/>
                                    <a:pt x="498120" y="463087"/>
                                  </a:cubicBezTo>
                                  <a:cubicBezTo>
                                    <a:pt x="531652" y="507267"/>
                                    <a:pt x="481115" y="508545"/>
                                    <a:pt x="427480" y="555312"/>
                                  </a:cubicBezTo>
                                  <a:cubicBezTo>
                                    <a:pt x="373845" y="602079"/>
                                    <a:pt x="346701" y="640996"/>
                                    <a:pt x="305822" y="708366"/>
                                  </a:cubicBezTo>
                                  <a:cubicBezTo>
                                    <a:pt x="264943" y="775736"/>
                                    <a:pt x="187434" y="863709"/>
                                    <a:pt x="276388" y="935984"/>
                                  </a:cubicBezTo>
                                  <a:cubicBezTo>
                                    <a:pt x="365342" y="1008259"/>
                                    <a:pt x="437291" y="948739"/>
                                    <a:pt x="462800" y="871231"/>
                                  </a:cubicBezTo>
                                  <a:cubicBezTo>
                                    <a:pt x="488309" y="793723"/>
                                    <a:pt x="544560" y="704114"/>
                                    <a:pt x="582496" y="635763"/>
                                  </a:cubicBezTo>
                                  <a:cubicBezTo>
                                    <a:pt x="620432" y="567412"/>
                                    <a:pt x="748631" y="537651"/>
                                    <a:pt x="690419" y="461124"/>
                                  </a:cubicBezTo>
                                  <a:cubicBezTo>
                                    <a:pt x="632207" y="384597"/>
                                    <a:pt x="556660" y="301202"/>
                                    <a:pt x="504007" y="235468"/>
                                  </a:cubicBezTo>
                                  <a:cubicBezTo>
                                    <a:pt x="451354" y="169734"/>
                                    <a:pt x="516435" y="96151"/>
                                    <a:pt x="374500" y="66717"/>
                                  </a:cubicBezTo>
                                  <a:cubicBezTo>
                                    <a:pt x="503353" y="64755"/>
                                    <a:pt x="462147" y="52653"/>
                                    <a:pt x="511856" y="0"/>
                                  </a:cubicBezTo>
                                  <a:cubicBezTo>
                                    <a:pt x="496813" y="57231"/>
                                    <a:pt x="462473" y="109558"/>
                                    <a:pt x="494196" y="178563"/>
                                  </a:cubicBezTo>
                                  <a:cubicBezTo>
                                    <a:pt x="525919" y="247568"/>
                                    <a:pt x="649540" y="366283"/>
                                    <a:pt x="702193" y="414031"/>
                                  </a:cubicBezTo>
                                  <a:cubicBezTo>
                                    <a:pt x="754846" y="461779"/>
                                    <a:pt x="702846" y="450333"/>
                                    <a:pt x="810115" y="465049"/>
                                  </a:cubicBezTo>
                                  <a:cubicBezTo>
                                    <a:pt x="917384" y="479765"/>
                                    <a:pt x="956301" y="402257"/>
                                    <a:pt x="1004376" y="372824"/>
                                  </a:cubicBezTo>
                                  <a:cubicBezTo>
                                    <a:pt x="1052451" y="343391"/>
                                    <a:pt x="1097255" y="282561"/>
                                    <a:pt x="1098563" y="288448"/>
                                  </a:cubicBezTo>
                                  <a:cubicBezTo>
                                    <a:pt x="1099871" y="294335"/>
                                    <a:pt x="1028904" y="355491"/>
                                    <a:pt x="1012225" y="408144"/>
                                  </a:cubicBezTo>
                                  <a:cubicBezTo>
                                    <a:pt x="995546" y="460797"/>
                                    <a:pt x="1028250" y="544519"/>
                                    <a:pt x="998489" y="604367"/>
                                  </a:cubicBezTo>
                                  <a:cubicBezTo>
                                    <a:pt x="968728" y="664215"/>
                                    <a:pt x="912805" y="695939"/>
                                    <a:pt x="833662" y="767233"/>
                                  </a:cubicBezTo>
                                  <a:cubicBezTo>
                                    <a:pt x="754519" y="838527"/>
                                    <a:pt x="754518" y="832313"/>
                                    <a:pt x="759097" y="926173"/>
                                  </a:cubicBezTo>
                                  <a:cubicBezTo>
                                    <a:pt x="763676" y="1020033"/>
                                    <a:pt x="763676" y="1134170"/>
                                    <a:pt x="790493" y="1212659"/>
                                  </a:cubicBezTo>
                                  <a:cubicBezTo>
                                    <a:pt x="817310" y="1291148"/>
                                    <a:pt x="825161" y="1316001"/>
                                    <a:pt x="920001" y="1397106"/>
                                  </a:cubicBezTo>
                                  <a:cubicBezTo>
                                    <a:pt x="795072" y="1356552"/>
                                    <a:pt x="790890" y="1320328"/>
                                    <a:pt x="759097" y="1228357"/>
                                  </a:cubicBezTo>
                                  <a:cubicBezTo>
                                    <a:pt x="727304" y="1136386"/>
                                    <a:pt x="741044" y="931686"/>
                                    <a:pt x="729245" y="845282"/>
                                  </a:cubicBezTo>
                                  <a:cubicBezTo>
                                    <a:pt x="717446" y="758878"/>
                                    <a:pt x="712105" y="802151"/>
                                    <a:pt x="666872" y="745648"/>
                                  </a:cubicBezTo>
                                  <a:cubicBezTo>
                                    <a:pt x="720833" y="770502"/>
                                    <a:pt x="701313" y="807565"/>
                                    <a:pt x="761059" y="775081"/>
                                  </a:cubicBezTo>
                                  <a:cubicBezTo>
                                    <a:pt x="820805" y="742597"/>
                                    <a:pt x="901031" y="690705"/>
                                    <a:pt x="939622" y="643612"/>
                                  </a:cubicBezTo>
                                  <a:cubicBezTo>
                                    <a:pt x="978213" y="596519"/>
                                    <a:pt x="1000452" y="521299"/>
                                    <a:pt x="992603" y="492520"/>
                                  </a:cubicBezTo>
                                  <a:cubicBezTo>
                                    <a:pt x="984754" y="463741"/>
                                    <a:pt x="977770" y="458601"/>
                                    <a:pt x="892529" y="470936"/>
                                  </a:cubicBezTo>
                                  <a:cubicBezTo>
                                    <a:pt x="807288" y="483271"/>
                                    <a:pt x="748529" y="520635"/>
                                    <a:pt x="709755" y="587965"/>
                                  </a:cubicBezTo>
                                  <a:cubicBezTo>
                                    <a:pt x="670981" y="655295"/>
                                    <a:pt x="643543" y="649407"/>
                                    <a:pt x="588449" y="717758"/>
                                  </a:cubicBezTo>
                                  <a:cubicBezTo>
                                    <a:pt x="533355" y="786109"/>
                                    <a:pt x="500094" y="892746"/>
                                    <a:pt x="486347" y="990927"/>
                                  </a:cubicBezTo>
                                  <a:cubicBezTo>
                                    <a:pt x="472600" y="1089108"/>
                                    <a:pt x="502045" y="1231087"/>
                                    <a:pt x="505969" y="1306846"/>
                                  </a:cubicBezTo>
                                  <a:cubicBezTo>
                                    <a:pt x="509893" y="1382605"/>
                                    <a:pt x="512620" y="1353540"/>
                                    <a:pt x="509894" y="1445480"/>
                                  </a:cubicBezTo>
                                  <a:cubicBezTo>
                                    <a:pt x="507168" y="1537420"/>
                                    <a:pt x="617229" y="1593228"/>
                                    <a:pt x="739654" y="1608457"/>
                                  </a:cubicBezTo>
                                  <a:cubicBezTo>
                                    <a:pt x="658482" y="1617731"/>
                                    <a:pt x="568648" y="1607304"/>
                                    <a:pt x="526496" y="1547561"/>
                                  </a:cubicBezTo>
                                  <a:cubicBezTo>
                                    <a:pt x="484344" y="1487818"/>
                                    <a:pt x="506120" y="1403870"/>
                                    <a:pt x="451027" y="1350015"/>
                                  </a:cubicBezTo>
                                  <a:cubicBezTo>
                                    <a:pt x="395934" y="1296160"/>
                                    <a:pt x="258997" y="1236114"/>
                                    <a:pt x="195937" y="1224433"/>
                                  </a:cubicBezTo>
                                  <a:cubicBezTo>
                                    <a:pt x="132877" y="1212752"/>
                                    <a:pt x="110593" y="1252026"/>
                                    <a:pt x="72668" y="1279926"/>
                                  </a:cubicBezTo>
                                  <a:cubicBezTo>
                                    <a:pt x="119276" y="1209004"/>
                                    <a:pt x="112082" y="1138335"/>
                                    <a:pt x="68392" y="1020360"/>
                                  </a:cubicBezTo>
                                  <a:cubicBezTo>
                                    <a:pt x="113998" y="1080979"/>
                                    <a:pt x="135367" y="1158074"/>
                                    <a:pt x="209386" y="1190017"/>
                                  </a:cubicBezTo>
                                  <a:cubicBezTo>
                                    <a:pt x="283405" y="1221960"/>
                                    <a:pt x="364273" y="1246878"/>
                                    <a:pt x="419631" y="1304884"/>
                                  </a:cubicBezTo>
                                  <a:cubicBezTo>
                                    <a:pt x="474989" y="1362890"/>
                                    <a:pt x="486428" y="1262884"/>
                                    <a:pt x="484385" y="1216584"/>
                                  </a:cubicBezTo>
                                  <a:cubicBezTo>
                                    <a:pt x="482342" y="1170284"/>
                                    <a:pt x="493076" y="1057213"/>
                                    <a:pt x="407373" y="1027086"/>
                                  </a:cubicBezTo>
                                  <a:cubicBezTo>
                                    <a:pt x="321670" y="996959"/>
                                    <a:pt x="182124" y="926084"/>
                                    <a:pt x="120182" y="871517"/>
                                  </a:cubicBezTo>
                                  <a:cubicBezTo>
                                    <a:pt x="58240" y="816950"/>
                                    <a:pt x="68821" y="788961"/>
                                    <a:pt x="0" y="706822"/>
                                  </a:cubicBezTo>
                                  <a:cubicBezTo>
                                    <a:pt x="45479" y="738986"/>
                                    <a:pt x="79544" y="808653"/>
                                    <a:pt x="150167" y="802553"/>
                                  </a:cubicBezTo>
                                  <a:cubicBezTo>
                                    <a:pt x="220790" y="796453"/>
                                    <a:pt x="249065" y="700138"/>
                                    <a:pt x="266577" y="641650"/>
                                  </a:cubicBezTo>
                                  <a:cubicBezTo>
                                    <a:pt x="320998" y="597448"/>
                                    <a:pt x="378634" y="553052"/>
                                    <a:pt x="392160" y="494482"/>
                                  </a:cubicBezTo>
                                  <a:cubicBezTo>
                                    <a:pt x="405686" y="435912"/>
                                    <a:pt x="394893" y="369036"/>
                                    <a:pt x="347733" y="29023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4753" name="Freeform 4752">
                              <a:extLst>
                                <a:ext uri="{FF2B5EF4-FFF2-40B4-BE49-F238E27FC236}">
                                  <a16:creationId xmlns:a16="http://schemas.microsoft.com/office/drawing/2014/main" id="{E1FB682F-E4C2-5B45-B6EF-A5FBF58C4DC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658800" y="1479019"/>
                              <a:ext cx="1352492" cy="1136980"/>
                            </a:xfrm>
                            <a:custGeom>
                              <a:avLst/>
                              <a:gdLst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82858 w 1356364"/>
                                <a:gd name="connsiteY34" fmla="*/ 770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82858 w 1356364"/>
                                <a:gd name="connsiteY34" fmla="*/ 770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972000 w 1353106"/>
                                <a:gd name="connsiteY25" fmla="*/ 6664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4577"/>
                                <a:gd name="connsiteX1" fmla="*/ 555600 w 1353106"/>
                                <a:gd name="connsiteY1" fmla="*/ 2819 h 1144577"/>
                                <a:gd name="connsiteX2" fmla="*/ 532800 w 1353106"/>
                                <a:gd name="connsiteY2" fmla="*/ 124019 h 1144577"/>
                                <a:gd name="connsiteX3" fmla="*/ 566400 w 1353106"/>
                                <a:gd name="connsiteY3" fmla="*/ 325619 h 1144577"/>
                                <a:gd name="connsiteX4" fmla="*/ 675600 w 1353106"/>
                                <a:gd name="connsiteY4" fmla="*/ 415619 h 1144577"/>
                                <a:gd name="connsiteX5" fmla="*/ 739200 w 1353106"/>
                                <a:gd name="connsiteY5" fmla="*/ 508019 h 1144577"/>
                                <a:gd name="connsiteX6" fmla="*/ 926400 w 1353106"/>
                                <a:gd name="connsiteY6" fmla="*/ 623219 h 1144577"/>
                                <a:gd name="connsiteX7" fmla="*/ 1086000 w 1353106"/>
                                <a:gd name="connsiteY7" fmla="*/ 650819 h 1144577"/>
                                <a:gd name="connsiteX8" fmla="*/ 1232400 w 1353106"/>
                                <a:gd name="connsiteY8" fmla="*/ 634019 h 1144577"/>
                                <a:gd name="connsiteX9" fmla="*/ 1280400 w 1353106"/>
                                <a:gd name="connsiteY9" fmla="*/ 640019 h 1144577"/>
                                <a:gd name="connsiteX10" fmla="*/ 1258800 w 1353106"/>
                                <a:gd name="connsiteY10" fmla="*/ 670019 h 1144577"/>
                                <a:gd name="connsiteX11" fmla="*/ 1304400 w 1353106"/>
                                <a:gd name="connsiteY11" fmla="*/ 863219 h 1144577"/>
                                <a:gd name="connsiteX12" fmla="*/ 1351200 w 1353106"/>
                                <a:gd name="connsiteY12" fmla="*/ 916019 h 1144577"/>
                                <a:gd name="connsiteX13" fmla="*/ 1236000 w 1353106"/>
                                <a:gd name="connsiteY13" fmla="*/ 964019 h 1144577"/>
                                <a:gd name="connsiteX14" fmla="*/ 1174800 w 1353106"/>
                                <a:gd name="connsiteY14" fmla="*/ 1138019 h 1144577"/>
                                <a:gd name="connsiteX15" fmla="*/ 1116000 w 1353106"/>
                                <a:gd name="connsiteY15" fmla="*/ 1105619 h 1144577"/>
                                <a:gd name="connsiteX16" fmla="*/ 1198800 w 1353106"/>
                                <a:gd name="connsiteY16" fmla="*/ 997619 h 1144577"/>
                                <a:gd name="connsiteX17" fmla="*/ 1288800 w 1353106"/>
                                <a:gd name="connsiteY17" fmla="*/ 853619 h 1144577"/>
                                <a:gd name="connsiteX18" fmla="*/ 1225200 w 1353106"/>
                                <a:gd name="connsiteY18" fmla="*/ 656819 h 1144577"/>
                                <a:gd name="connsiteX19" fmla="*/ 1088400 w 1353106"/>
                                <a:gd name="connsiteY19" fmla="*/ 673619 h 1144577"/>
                                <a:gd name="connsiteX20" fmla="*/ 1074000 w 1353106"/>
                                <a:gd name="connsiteY20" fmla="*/ 839219 h 1144577"/>
                                <a:gd name="connsiteX21" fmla="*/ 1046400 w 1353106"/>
                                <a:gd name="connsiteY21" fmla="*/ 1031219 h 1144577"/>
                                <a:gd name="connsiteX22" fmla="*/ 1063200 w 1353106"/>
                                <a:gd name="connsiteY22" fmla="*/ 1087619 h 1144577"/>
                                <a:gd name="connsiteX23" fmla="*/ 975600 w 1353106"/>
                                <a:gd name="connsiteY23" fmla="*/ 1066019 h 1144577"/>
                                <a:gd name="connsiteX24" fmla="*/ 1063200 w 1353106"/>
                                <a:gd name="connsiteY24" fmla="*/ 896819 h 1144577"/>
                                <a:gd name="connsiteX25" fmla="*/ 1038000 w 1353106"/>
                                <a:gd name="connsiteY25" fmla="*/ 734819 h 1144577"/>
                                <a:gd name="connsiteX26" fmla="*/ 840000 w 1353106"/>
                                <a:gd name="connsiteY26" fmla="*/ 619619 h 1144577"/>
                                <a:gd name="connsiteX27" fmla="*/ 708000 w 1353106"/>
                                <a:gd name="connsiteY27" fmla="*/ 689219 h 1144577"/>
                                <a:gd name="connsiteX28" fmla="*/ 608400 w 1353106"/>
                                <a:gd name="connsiteY28" fmla="*/ 836819 h 1144577"/>
                                <a:gd name="connsiteX29" fmla="*/ 448800 w 1353106"/>
                                <a:gd name="connsiteY29" fmla="*/ 758819 h 1144577"/>
                                <a:gd name="connsiteX30" fmla="*/ 122400 w 1353106"/>
                                <a:gd name="connsiteY30" fmla="*/ 816419 h 1144577"/>
                                <a:gd name="connsiteX31" fmla="*/ 82800 w 1353106"/>
                                <a:gd name="connsiteY31" fmla="*/ 923219 h 1144577"/>
                                <a:gd name="connsiteX32" fmla="*/ 0 w 1353106"/>
                                <a:gd name="connsiteY32" fmla="*/ 875219 h 1144577"/>
                                <a:gd name="connsiteX33" fmla="*/ 206400 w 1353106"/>
                                <a:gd name="connsiteY33" fmla="*/ 763619 h 1144577"/>
                                <a:gd name="connsiteX34" fmla="*/ 528000 w 1353106"/>
                                <a:gd name="connsiteY34" fmla="*/ 760019 h 1144577"/>
                                <a:gd name="connsiteX35" fmla="*/ 703200 w 1353106"/>
                                <a:gd name="connsiteY35" fmla="*/ 667619 h 1144577"/>
                                <a:gd name="connsiteX36" fmla="*/ 758400 w 1353106"/>
                                <a:gd name="connsiteY36" fmla="*/ 559619 h 1144577"/>
                                <a:gd name="connsiteX37" fmla="*/ 615600 w 1353106"/>
                                <a:gd name="connsiteY37" fmla="*/ 437219 h 1144577"/>
                                <a:gd name="connsiteX38" fmla="*/ 495600 w 1353106"/>
                                <a:gd name="connsiteY38" fmla="*/ 547619 h 1144577"/>
                                <a:gd name="connsiteX39" fmla="*/ 243600 w 1353106"/>
                                <a:gd name="connsiteY39" fmla="*/ 624419 h 1144577"/>
                                <a:gd name="connsiteX40" fmla="*/ 241200 w 1353106"/>
                                <a:gd name="connsiteY40" fmla="*/ 604019 h 1144577"/>
                                <a:gd name="connsiteX41" fmla="*/ 494400 w 1353106"/>
                                <a:gd name="connsiteY41" fmla="*/ 510419 h 1144577"/>
                                <a:gd name="connsiteX42" fmla="*/ 526800 w 1353106"/>
                                <a:gd name="connsiteY42" fmla="*/ 300419 h 1144577"/>
                                <a:gd name="connsiteX43" fmla="*/ 501600 w 1353106"/>
                                <a:gd name="connsiteY43" fmla="*/ 115619 h 1144577"/>
                                <a:gd name="connsiteX44" fmla="*/ 514800 w 1353106"/>
                                <a:gd name="connsiteY44" fmla="*/ 44819 h 1144577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60025"/>
                                <a:gd name="connsiteY0" fmla="*/ 44819 h 1138019"/>
                                <a:gd name="connsiteX1" fmla="*/ 555600 w 1360025"/>
                                <a:gd name="connsiteY1" fmla="*/ 2819 h 1138019"/>
                                <a:gd name="connsiteX2" fmla="*/ 532800 w 1360025"/>
                                <a:gd name="connsiteY2" fmla="*/ 124019 h 1138019"/>
                                <a:gd name="connsiteX3" fmla="*/ 566400 w 1360025"/>
                                <a:gd name="connsiteY3" fmla="*/ 325619 h 1138019"/>
                                <a:gd name="connsiteX4" fmla="*/ 675600 w 1360025"/>
                                <a:gd name="connsiteY4" fmla="*/ 415619 h 1138019"/>
                                <a:gd name="connsiteX5" fmla="*/ 739200 w 1360025"/>
                                <a:gd name="connsiteY5" fmla="*/ 508019 h 1138019"/>
                                <a:gd name="connsiteX6" fmla="*/ 926400 w 1360025"/>
                                <a:gd name="connsiteY6" fmla="*/ 623219 h 1138019"/>
                                <a:gd name="connsiteX7" fmla="*/ 1086000 w 1360025"/>
                                <a:gd name="connsiteY7" fmla="*/ 650819 h 1138019"/>
                                <a:gd name="connsiteX8" fmla="*/ 1232400 w 1360025"/>
                                <a:gd name="connsiteY8" fmla="*/ 634019 h 1138019"/>
                                <a:gd name="connsiteX9" fmla="*/ 1280400 w 1360025"/>
                                <a:gd name="connsiteY9" fmla="*/ 640019 h 1138019"/>
                                <a:gd name="connsiteX10" fmla="*/ 1258800 w 1360025"/>
                                <a:gd name="connsiteY10" fmla="*/ 670019 h 1138019"/>
                                <a:gd name="connsiteX11" fmla="*/ 1304400 w 1360025"/>
                                <a:gd name="connsiteY11" fmla="*/ 863219 h 1138019"/>
                                <a:gd name="connsiteX12" fmla="*/ 1351200 w 1360025"/>
                                <a:gd name="connsiteY12" fmla="*/ 916019 h 1138019"/>
                                <a:gd name="connsiteX13" fmla="*/ 1236000 w 1360025"/>
                                <a:gd name="connsiteY13" fmla="*/ 964019 h 1138019"/>
                                <a:gd name="connsiteX14" fmla="*/ 1174800 w 1360025"/>
                                <a:gd name="connsiteY14" fmla="*/ 1138019 h 1138019"/>
                                <a:gd name="connsiteX15" fmla="*/ 1116000 w 1360025"/>
                                <a:gd name="connsiteY15" fmla="*/ 1105619 h 1138019"/>
                                <a:gd name="connsiteX16" fmla="*/ 1198800 w 1360025"/>
                                <a:gd name="connsiteY16" fmla="*/ 997619 h 1138019"/>
                                <a:gd name="connsiteX17" fmla="*/ 1288800 w 1360025"/>
                                <a:gd name="connsiteY17" fmla="*/ 853619 h 1138019"/>
                                <a:gd name="connsiteX18" fmla="*/ 1225200 w 1360025"/>
                                <a:gd name="connsiteY18" fmla="*/ 656819 h 1138019"/>
                                <a:gd name="connsiteX19" fmla="*/ 1088400 w 1360025"/>
                                <a:gd name="connsiteY19" fmla="*/ 673619 h 1138019"/>
                                <a:gd name="connsiteX20" fmla="*/ 1074000 w 1360025"/>
                                <a:gd name="connsiteY20" fmla="*/ 839219 h 1138019"/>
                                <a:gd name="connsiteX21" fmla="*/ 1046400 w 1360025"/>
                                <a:gd name="connsiteY21" fmla="*/ 1031219 h 1138019"/>
                                <a:gd name="connsiteX22" fmla="*/ 1063200 w 1360025"/>
                                <a:gd name="connsiteY22" fmla="*/ 1087619 h 1138019"/>
                                <a:gd name="connsiteX23" fmla="*/ 975600 w 1360025"/>
                                <a:gd name="connsiteY23" fmla="*/ 1066019 h 1138019"/>
                                <a:gd name="connsiteX24" fmla="*/ 1063200 w 1360025"/>
                                <a:gd name="connsiteY24" fmla="*/ 896819 h 1138019"/>
                                <a:gd name="connsiteX25" fmla="*/ 1038000 w 1360025"/>
                                <a:gd name="connsiteY25" fmla="*/ 734819 h 1138019"/>
                                <a:gd name="connsiteX26" fmla="*/ 840000 w 1360025"/>
                                <a:gd name="connsiteY26" fmla="*/ 619619 h 1138019"/>
                                <a:gd name="connsiteX27" fmla="*/ 708000 w 1360025"/>
                                <a:gd name="connsiteY27" fmla="*/ 689219 h 1138019"/>
                                <a:gd name="connsiteX28" fmla="*/ 608400 w 1360025"/>
                                <a:gd name="connsiteY28" fmla="*/ 836819 h 1138019"/>
                                <a:gd name="connsiteX29" fmla="*/ 448800 w 1360025"/>
                                <a:gd name="connsiteY29" fmla="*/ 758819 h 1138019"/>
                                <a:gd name="connsiteX30" fmla="*/ 122400 w 1360025"/>
                                <a:gd name="connsiteY30" fmla="*/ 816419 h 1138019"/>
                                <a:gd name="connsiteX31" fmla="*/ 82800 w 1360025"/>
                                <a:gd name="connsiteY31" fmla="*/ 923219 h 1138019"/>
                                <a:gd name="connsiteX32" fmla="*/ 0 w 1360025"/>
                                <a:gd name="connsiteY32" fmla="*/ 875219 h 1138019"/>
                                <a:gd name="connsiteX33" fmla="*/ 206400 w 1360025"/>
                                <a:gd name="connsiteY33" fmla="*/ 763619 h 1138019"/>
                                <a:gd name="connsiteX34" fmla="*/ 528000 w 1360025"/>
                                <a:gd name="connsiteY34" fmla="*/ 760019 h 1138019"/>
                                <a:gd name="connsiteX35" fmla="*/ 703200 w 1360025"/>
                                <a:gd name="connsiteY35" fmla="*/ 667619 h 1138019"/>
                                <a:gd name="connsiteX36" fmla="*/ 758400 w 1360025"/>
                                <a:gd name="connsiteY36" fmla="*/ 559619 h 1138019"/>
                                <a:gd name="connsiteX37" fmla="*/ 615600 w 1360025"/>
                                <a:gd name="connsiteY37" fmla="*/ 437219 h 1138019"/>
                                <a:gd name="connsiteX38" fmla="*/ 495600 w 1360025"/>
                                <a:gd name="connsiteY38" fmla="*/ 547619 h 1138019"/>
                                <a:gd name="connsiteX39" fmla="*/ 243600 w 1360025"/>
                                <a:gd name="connsiteY39" fmla="*/ 624419 h 1138019"/>
                                <a:gd name="connsiteX40" fmla="*/ 241200 w 1360025"/>
                                <a:gd name="connsiteY40" fmla="*/ 604019 h 1138019"/>
                                <a:gd name="connsiteX41" fmla="*/ 494400 w 1360025"/>
                                <a:gd name="connsiteY41" fmla="*/ 510419 h 1138019"/>
                                <a:gd name="connsiteX42" fmla="*/ 526800 w 1360025"/>
                                <a:gd name="connsiteY42" fmla="*/ 300419 h 1138019"/>
                                <a:gd name="connsiteX43" fmla="*/ 501600 w 1360025"/>
                                <a:gd name="connsiteY43" fmla="*/ 115619 h 1138019"/>
                                <a:gd name="connsiteX44" fmla="*/ 514800 w 1360025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6800 w 1352492"/>
                                <a:gd name="connsiteY4" fmla="*/ 426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3723 h 1136923"/>
                                <a:gd name="connsiteX1" fmla="*/ 555600 w 1352492"/>
                                <a:gd name="connsiteY1" fmla="*/ 1723 h 1136923"/>
                                <a:gd name="connsiteX2" fmla="*/ 532800 w 1352492"/>
                                <a:gd name="connsiteY2" fmla="*/ 122923 h 1136923"/>
                                <a:gd name="connsiteX3" fmla="*/ 566400 w 1352492"/>
                                <a:gd name="connsiteY3" fmla="*/ 324523 h 1136923"/>
                                <a:gd name="connsiteX4" fmla="*/ 684000 w 1352492"/>
                                <a:gd name="connsiteY4" fmla="*/ 443323 h 1136923"/>
                                <a:gd name="connsiteX5" fmla="*/ 764400 w 1352492"/>
                                <a:gd name="connsiteY5" fmla="*/ 521323 h 1136923"/>
                                <a:gd name="connsiteX6" fmla="*/ 926400 w 1352492"/>
                                <a:gd name="connsiteY6" fmla="*/ 622123 h 1136923"/>
                                <a:gd name="connsiteX7" fmla="*/ 1086000 w 1352492"/>
                                <a:gd name="connsiteY7" fmla="*/ 649723 h 1136923"/>
                                <a:gd name="connsiteX8" fmla="*/ 1232400 w 1352492"/>
                                <a:gd name="connsiteY8" fmla="*/ 632923 h 1136923"/>
                                <a:gd name="connsiteX9" fmla="*/ 1280400 w 1352492"/>
                                <a:gd name="connsiteY9" fmla="*/ 638923 h 1136923"/>
                                <a:gd name="connsiteX10" fmla="*/ 1258800 w 1352492"/>
                                <a:gd name="connsiteY10" fmla="*/ 668923 h 1136923"/>
                                <a:gd name="connsiteX11" fmla="*/ 1304400 w 1352492"/>
                                <a:gd name="connsiteY11" fmla="*/ 862123 h 1136923"/>
                                <a:gd name="connsiteX12" fmla="*/ 1351200 w 1352492"/>
                                <a:gd name="connsiteY12" fmla="*/ 914923 h 1136923"/>
                                <a:gd name="connsiteX13" fmla="*/ 1236000 w 1352492"/>
                                <a:gd name="connsiteY13" fmla="*/ 962923 h 1136923"/>
                                <a:gd name="connsiteX14" fmla="*/ 1174800 w 1352492"/>
                                <a:gd name="connsiteY14" fmla="*/ 1136923 h 1136923"/>
                                <a:gd name="connsiteX15" fmla="*/ 1116000 w 1352492"/>
                                <a:gd name="connsiteY15" fmla="*/ 1104523 h 1136923"/>
                                <a:gd name="connsiteX16" fmla="*/ 1198800 w 1352492"/>
                                <a:gd name="connsiteY16" fmla="*/ 996523 h 1136923"/>
                                <a:gd name="connsiteX17" fmla="*/ 1288800 w 1352492"/>
                                <a:gd name="connsiteY17" fmla="*/ 852523 h 1136923"/>
                                <a:gd name="connsiteX18" fmla="*/ 1225200 w 1352492"/>
                                <a:gd name="connsiteY18" fmla="*/ 655723 h 1136923"/>
                                <a:gd name="connsiteX19" fmla="*/ 1088400 w 1352492"/>
                                <a:gd name="connsiteY19" fmla="*/ 672523 h 1136923"/>
                                <a:gd name="connsiteX20" fmla="*/ 1074000 w 1352492"/>
                                <a:gd name="connsiteY20" fmla="*/ 838123 h 1136923"/>
                                <a:gd name="connsiteX21" fmla="*/ 1046400 w 1352492"/>
                                <a:gd name="connsiteY21" fmla="*/ 1030123 h 1136923"/>
                                <a:gd name="connsiteX22" fmla="*/ 1063200 w 1352492"/>
                                <a:gd name="connsiteY22" fmla="*/ 1086523 h 1136923"/>
                                <a:gd name="connsiteX23" fmla="*/ 975600 w 1352492"/>
                                <a:gd name="connsiteY23" fmla="*/ 1064923 h 1136923"/>
                                <a:gd name="connsiteX24" fmla="*/ 1063200 w 1352492"/>
                                <a:gd name="connsiteY24" fmla="*/ 895723 h 1136923"/>
                                <a:gd name="connsiteX25" fmla="*/ 1038000 w 1352492"/>
                                <a:gd name="connsiteY25" fmla="*/ 733723 h 1136923"/>
                                <a:gd name="connsiteX26" fmla="*/ 840000 w 1352492"/>
                                <a:gd name="connsiteY26" fmla="*/ 618523 h 1136923"/>
                                <a:gd name="connsiteX27" fmla="*/ 708000 w 1352492"/>
                                <a:gd name="connsiteY27" fmla="*/ 688123 h 1136923"/>
                                <a:gd name="connsiteX28" fmla="*/ 608400 w 1352492"/>
                                <a:gd name="connsiteY28" fmla="*/ 835723 h 1136923"/>
                                <a:gd name="connsiteX29" fmla="*/ 448800 w 1352492"/>
                                <a:gd name="connsiteY29" fmla="*/ 757723 h 1136923"/>
                                <a:gd name="connsiteX30" fmla="*/ 122400 w 1352492"/>
                                <a:gd name="connsiteY30" fmla="*/ 815323 h 1136923"/>
                                <a:gd name="connsiteX31" fmla="*/ 82800 w 1352492"/>
                                <a:gd name="connsiteY31" fmla="*/ 922123 h 1136923"/>
                                <a:gd name="connsiteX32" fmla="*/ 0 w 1352492"/>
                                <a:gd name="connsiteY32" fmla="*/ 874123 h 1136923"/>
                                <a:gd name="connsiteX33" fmla="*/ 206400 w 1352492"/>
                                <a:gd name="connsiteY33" fmla="*/ 762523 h 1136923"/>
                                <a:gd name="connsiteX34" fmla="*/ 528000 w 1352492"/>
                                <a:gd name="connsiteY34" fmla="*/ 758923 h 1136923"/>
                                <a:gd name="connsiteX35" fmla="*/ 703200 w 1352492"/>
                                <a:gd name="connsiteY35" fmla="*/ 666523 h 1136923"/>
                                <a:gd name="connsiteX36" fmla="*/ 758400 w 1352492"/>
                                <a:gd name="connsiteY36" fmla="*/ 558523 h 1136923"/>
                                <a:gd name="connsiteX37" fmla="*/ 615600 w 1352492"/>
                                <a:gd name="connsiteY37" fmla="*/ 436123 h 1136923"/>
                                <a:gd name="connsiteX38" fmla="*/ 495600 w 1352492"/>
                                <a:gd name="connsiteY38" fmla="*/ 546523 h 1136923"/>
                                <a:gd name="connsiteX39" fmla="*/ 243600 w 1352492"/>
                                <a:gd name="connsiteY39" fmla="*/ 623323 h 1136923"/>
                                <a:gd name="connsiteX40" fmla="*/ 241200 w 1352492"/>
                                <a:gd name="connsiteY40" fmla="*/ 602923 h 1136923"/>
                                <a:gd name="connsiteX41" fmla="*/ 494400 w 1352492"/>
                                <a:gd name="connsiteY41" fmla="*/ 509323 h 1136923"/>
                                <a:gd name="connsiteX42" fmla="*/ 526800 w 1352492"/>
                                <a:gd name="connsiteY42" fmla="*/ 299323 h 1136923"/>
                                <a:gd name="connsiteX43" fmla="*/ 501600 w 1352492"/>
                                <a:gd name="connsiteY43" fmla="*/ 114523 h 1136923"/>
                                <a:gd name="connsiteX44" fmla="*/ 514800 w 1352492"/>
                                <a:gd name="connsiteY44" fmla="*/ 43723 h 1136923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64800 w 1352492"/>
                                <a:gd name="connsiteY4" fmla="*/ 4205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64800 w 1352492"/>
                                <a:gd name="connsiteY4" fmla="*/ 4205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  <a:cxn ang="0">
                                  <a:pos x="connsiteX19" y="connsiteY19"/>
                                </a:cxn>
                                <a:cxn ang="0">
                                  <a:pos x="connsiteX20" y="connsiteY20"/>
                                </a:cxn>
                                <a:cxn ang="0">
                                  <a:pos x="connsiteX21" y="connsiteY21"/>
                                </a:cxn>
                                <a:cxn ang="0">
                                  <a:pos x="connsiteX22" y="connsiteY22"/>
                                </a:cxn>
                                <a:cxn ang="0">
                                  <a:pos x="connsiteX23" y="connsiteY23"/>
                                </a:cxn>
                                <a:cxn ang="0">
                                  <a:pos x="connsiteX24" y="connsiteY24"/>
                                </a:cxn>
                                <a:cxn ang="0">
                                  <a:pos x="connsiteX25" y="connsiteY25"/>
                                </a:cxn>
                                <a:cxn ang="0">
                                  <a:pos x="connsiteX26" y="connsiteY26"/>
                                </a:cxn>
                                <a:cxn ang="0">
                                  <a:pos x="connsiteX27" y="connsiteY27"/>
                                </a:cxn>
                                <a:cxn ang="0">
                                  <a:pos x="connsiteX28" y="connsiteY28"/>
                                </a:cxn>
                                <a:cxn ang="0">
                                  <a:pos x="connsiteX29" y="connsiteY29"/>
                                </a:cxn>
                                <a:cxn ang="0">
                                  <a:pos x="connsiteX30" y="connsiteY30"/>
                                </a:cxn>
                                <a:cxn ang="0">
                                  <a:pos x="connsiteX31" y="connsiteY31"/>
                                </a:cxn>
                                <a:cxn ang="0">
                                  <a:pos x="connsiteX32" y="connsiteY32"/>
                                </a:cxn>
                                <a:cxn ang="0">
                                  <a:pos x="connsiteX33" y="connsiteY33"/>
                                </a:cxn>
                                <a:cxn ang="0">
                                  <a:pos x="connsiteX34" y="connsiteY34"/>
                                </a:cxn>
                                <a:cxn ang="0">
                                  <a:pos x="connsiteX35" y="connsiteY35"/>
                                </a:cxn>
                                <a:cxn ang="0">
                                  <a:pos x="connsiteX36" y="connsiteY36"/>
                                </a:cxn>
                                <a:cxn ang="0">
                                  <a:pos x="connsiteX37" y="connsiteY37"/>
                                </a:cxn>
                                <a:cxn ang="0">
                                  <a:pos x="connsiteX38" y="connsiteY38"/>
                                </a:cxn>
                                <a:cxn ang="0">
                                  <a:pos x="connsiteX39" y="connsiteY39"/>
                                </a:cxn>
                                <a:cxn ang="0">
                                  <a:pos x="connsiteX40" y="connsiteY40"/>
                                </a:cxn>
                                <a:cxn ang="0">
                                  <a:pos x="connsiteX41" y="connsiteY41"/>
                                </a:cxn>
                                <a:cxn ang="0">
                                  <a:pos x="connsiteX42" y="connsiteY42"/>
                                </a:cxn>
                                <a:cxn ang="0">
                                  <a:pos x="connsiteX43" y="connsiteY43"/>
                                </a:cxn>
                                <a:cxn ang="0">
                                  <a:pos x="connsiteX44" y="connsiteY44"/>
                                </a:cxn>
                              </a:cxnLst>
                              <a:rect l="l" t="t" r="r" b="b"/>
                              <a:pathLst>
                                <a:path w="1352492" h="1136980">
                                  <a:moveTo>
                                    <a:pt x="514800" y="43780"/>
                                  </a:moveTo>
                                  <a:cubicBezTo>
                                    <a:pt x="523800" y="24980"/>
                                    <a:pt x="551800" y="-8020"/>
                                    <a:pt x="555600" y="1780"/>
                                  </a:cubicBezTo>
                                  <a:cubicBezTo>
                                    <a:pt x="559400" y="11580"/>
                                    <a:pt x="570600" y="21180"/>
                                    <a:pt x="537600" y="102580"/>
                                  </a:cubicBezTo>
                                  <a:cubicBezTo>
                                    <a:pt x="504600" y="183980"/>
                                    <a:pt x="535600" y="267980"/>
                                    <a:pt x="566400" y="324580"/>
                                  </a:cubicBezTo>
                                  <a:cubicBezTo>
                                    <a:pt x="597200" y="381180"/>
                                    <a:pt x="597000" y="354180"/>
                                    <a:pt x="664800" y="420580"/>
                                  </a:cubicBezTo>
                                  <a:cubicBezTo>
                                    <a:pt x="732600" y="486980"/>
                                    <a:pt x="720800" y="487780"/>
                                    <a:pt x="764400" y="521380"/>
                                  </a:cubicBezTo>
                                  <a:cubicBezTo>
                                    <a:pt x="808000" y="554980"/>
                                    <a:pt x="872800" y="600780"/>
                                    <a:pt x="926400" y="622180"/>
                                  </a:cubicBezTo>
                                  <a:cubicBezTo>
                                    <a:pt x="980000" y="643580"/>
                                    <a:pt x="1021800" y="665980"/>
                                    <a:pt x="1086000" y="649780"/>
                                  </a:cubicBezTo>
                                  <a:cubicBezTo>
                                    <a:pt x="1150200" y="633580"/>
                                    <a:pt x="1182000" y="615580"/>
                                    <a:pt x="1232400" y="632980"/>
                                  </a:cubicBezTo>
                                  <a:cubicBezTo>
                                    <a:pt x="1282800" y="650380"/>
                                    <a:pt x="1276000" y="632980"/>
                                    <a:pt x="1280400" y="638980"/>
                                  </a:cubicBezTo>
                                  <a:cubicBezTo>
                                    <a:pt x="1284800" y="644980"/>
                                    <a:pt x="1284800" y="659380"/>
                                    <a:pt x="1258800" y="668980"/>
                                  </a:cubicBezTo>
                                  <a:cubicBezTo>
                                    <a:pt x="1260400" y="712180"/>
                                    <a:pt x="1289000" y="821180"/>
                                    <a:pt x="1304400" y="862180"/>
                                  </a:cubicBezTo>
                                  <a:cubicBezTo>
                                    <a:pt x="1319800" y="903180"/>
                                    <a:pt x="1360200" y="895780"/>
                                    <a:pt x="1351200" y="914980"/>
                                  </a:cubicBezTo>
                                  <a:cubicBezTo>
                                    <a:pt x="1342200" y="934180"/>
                                    <a:pt x="1300200" y="889980"/>
                                    <a:pt x="1236000" y="962980"/>
                                  </a:cubicBezTo>
                                  <a:cubicBezTo>
                                    <a:pt x="1171800" y="1035980"/>
                                    <a:pt x="1175600" y="1058180"/>
                                    <a:pt x="1174800" y="1136980"/>
                                  </a:cubicBezTo>
                                  <a:cubicBezTo>
                                    <a:pt x="1144000" y="1124580"/>
                                    <a:pt x="1145600" y="1113580"/>
                                    <a:pt x="1116000" y="1104580"/>
                                  </a:cubicBezTo>
                                  <a:cubicBezTo>
                                    <a:pt x="1150000" y="1100380"/>
                                    <a:pt x="1170000" y="1038580"/>
                                    <a:pt x="1198800" y="996580"/>
                                  </a:cubicBezTo>
                                  <a:cubicBezTo>
                                    <a:pt x="1227600" y="954580"/>
                                    <a:pt x="1284400" y="909380"/>
                                    <a:pt x="1288800" y="852580"/>
                                  </a:cubicBezTo>
                                  <a:cubicBezTo>
                                    <a:pt x="1293200" y="795780"/>
                                    <a:pt x="1262200" y="677380"/>
                                    <a:pt x="1225200" y="655780"/>
                                  </a:cubicBezTo>
                                  <a:cubicBezTo>
                                    <a:pt x="1188200" y="634180"/>
                                    <a:pt x="1125600" y="644580"/>
                                    <a:pt x="1088400" y="672580"/>
                                  </a:cubicBezTo>
                                  <a:cubicBezTo>
                                    <a:pt x="1051200" y="700580"/>
                                    <a:pt x="1057000" y="749780"/>
                                    <a:pt x="1074000" y="838180"/>
                                  </a:cubicBezTo>
                                  <a:cubicBezTo>
                                    <a:pt x="1091000" y="926580"/>
                                    <a:pt x="1062600" y="985180"/>
                                    <a:pt x="1046400" y="1030180"/>
                                  </a:cubicBezTo>
                                  <a:cubicBezTo>
                                    <a:pt x="1030200" y="1075180"/>
                                    <a:pt x="1043200" y="1062780"/>
                                    <a:pt x="1063200" y="1086580"/>
                                  </a:cubicBezTo>
                                  <a:cubicBezTo>
                                    <a:pt x="1037600" y="1077980"/>
                                    <a:pt x="1027200" y="1077580"/>
                                    <a:pt x="975600" y="1064980"/>
                                  </a:cubicBezTo>
                                  <a:cubicBezTo>
                                    <a:pt x="1026000" y="1054780"/>
                                    <a:pt x="1062400" y="970180"/>
                                    <a:pt x="1063200" y="895780"/>
                                  </a:cubicBezTo>
                                  <a:cubicBezTo>
                                    <a:pt x="1064000" y="821380"/>
                                    <a:pt x="1052400" y="809980"/>
                                    <a:pt x="1038000" y="733780"/>
                                  </a:cubicBezTo>
                                  <a:cubicBezTo>
                                    <a:pt x="1023600" y="657580"/>
                                    <a:pt x="895000" y="626180"/>
                                    <a:pt x="840000" y="618580"/>
                                  </a:cubicBezTo>
                                  <a:cubicBezTo>
                                    <a:pt x="785000" y="610980"/>
                                    <a:pt x="776600" y="641180"/>
                                    <a:pt x="708000" y="688180"/>
                                  </a:cubicBezTo>
                                  <a:cubicBezTo>
                                    <a:pt x="639400" y="735180"/>
                                    <a:pt x="618000" y="795380"/>
                                    <a:pt x="608400" y="835780"/>
                                  </a:cubicBezTo>
                                  <a:cubicBezTo>
                                    <a:pt x="578400" y="801780"/>
                                    <a:pt x="556200" y="753980"/>
                                    <a:pt x="448800" y="757780"/>
                                  </a:cubicBezTo>
                                  <a:cubicBezTo>
                                    <a:pt x="341400" y="761580"/>
                                    <a:pt x="183400" y="787980"/>
                                    <a:pt x="122400" y="815380"/>
                                  </a:cubicBezTo>
                                  <a:cubicBezTo>
                                    <a:pt x="61400" y="842780"/>
                                    <a:pt x="98400" y="878780"/>
                                    <a:pt x="82800" y="922180"/>
                                  </a:cubicBezTo>
                                  <a:cubicBezTo>
                                    <a:pt x="96000" y="814380"/>
                                    <a:pt x="55000" y="852780"/>
                                    <a:pt x="0" y="874180"/>
                                  </a:cubicBezTo>
                                  <a:cubicBezTo>
                                    <a:pt x="44600" y="840380"/>
                                    <a:pt x="118400" y="781780"/>
                                    <a:pt x="206400" y="762580"/>
                                  </a:cubicBezTo>
                                  <a:cubicBezTo>
                                    <a:pt x="294400" y="743380"/>
                                    <a:pt x="416400" y="732980"/>
                                    <a:pt x="528000" y="758980"/>
                                  </a:cubicBezTo>
                                  <a:cubicBezTo>
                                    <a:pt x="639600" y="784980"/>
                                    <a:pt x="666800" y="701980"/>
                                    <a:pt x="703200" y="666580"/>
                                  </a:cubicBezTo>
                                  <a:cubicBezTo>
                                    <a:pt x="739600" y="631180"/>
                                    <a:pt x="789800" y="590980"/>
                                    <a:pt x="746400" y="546580"/>
                                  </a:cubicBezTo>
                                  <a:cubicBezTo>
                                    <a:pt x="703000" y="502180"/>
                                    <a:pt x="657400" y="436180"/>
                                    <a:pt x="615600" y="436180"/>
                                  </a:cubicBezTo>
                                  <a:cubicBezTo>
                                    <a:pt x="573800" y="436180"/>
                                    <a:pt x="551600" y="497380"/>
                                    <a:pt x="495600" y="546580"/>
                                  </a:cubicBezTo>
                                  <a:cubicBezTo>
                                    <a:pt x="439600" y="595780"/>
                                    <a:pt x="353200" y="602780"/>
                                    <a:pt x="243600" y="623380"/>
                                  </a:cubicBezTo>
                                  <a:cubicBezTo>
                                    <a:pt x="244400" y="613980"/>
                                    <a:pt x="245000" y="613580"/>
                                    <a:pt x="241200" y="602980"/>
                                  </a:cubicBezTo>
                                  <a:cubicBezTo>
                                    <a:pt x="302200" y="579180"/>
                                    <a:pt x="426400" y="607980"/>
                                    <a:pt x="494400" y="509380"/>
                                  </a:cubicBezTo>
                                  <a:cubicBezTo>
                                    <a:pt x="562400" y="410780"/>
                                    <a:pt x="525600" y="365180"/>
                                    <a:pt x="526800" y="299380"/>
                                  </a:cubicBezTo>
                                  <a:cubicBezTo>
                                    <a:pt x="495600" y="223980"/>
                                    <a:pt x="500600" y="163980"/>
                                    <a:pt x="501600" y="114580"/>
                                  </a:cubicBezTo>
                                  <a:cubicBezTo>
                                    <a:pt x="502600" y="65180"/>
                                    <a:pt x="505800" y="62580"/>
                                    <a:pt x="514800" y="4378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6350"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4749" name="Freeform 4748">
                            <a:extLst>
                              <a:ext uri="{FF2B5EF4-FFF2-40B4-BE49-F238E27FC236}">
                                <a16:creationId xmlns:a16="http://schemas.microsoft.com/office/drawing/2014/main" id="{AE19BC58-9B69-924C-9298-9EA22F32CDA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07600" y="2241600"/>
                            <a:ext cx="175200" cy="168000"/>
                          </a:xfrm>
                          <a:custGeom>
                            <a:avLst/>
                            <a:gdLst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0 w 175928"/>
                              <a:gd name="connsiteY0" fmla="*/ 78001 h 159608"/>
                              <a:gd name="connsiteX1" fmla="*/ 126000 w 175928"/>
                              <a:gd name="connsiteY1" fmla="*/ 1 h 159608"/>
                              <a:gd name="connsiteX2" fmla="*/ 138000 w 175928"/>
                              <a:gd name="connsiteY2" fmla="*/ 75601 h 159608"/>
                              <a:gd name="connsiteX3" fmla="*/ 175200 w 175928"/>
                              <a:gd name="connsiteY3" fmla="*/ 79201 h 159608"/>
                              <a:gd name="connsiteX4" fmla="*/ 100800 w 175928"/>
                              <a:gd name="connsiteY4" fmla="*/ 159601 h 159608"/>
                              <a:gd name="connsiteX5" fmla="*/ 0 w 175928"/>
                              <a:gd name="connsiteY5" fmla="*/ 78001 h 159608"/>
                              <a:gd name="connsiteX0" fmla="*/ 0 w 175928"/>
                              <a:gd name="connsiteY0" fmla="*/ 78001 h 159608"/>
                              <a:gd name="connsiteX1" fmla="*/ 126000 w 175928"/>
                              <a:gd name="connsiteY1" fmla="*/ 1 h 159608"/>
                              <a:gd name="connsiteX2" fmla="*/ 138000 w 175928"/>
                              <a:gd name="connsiteY2" fmla="*/ 75601 h 159608"/>
                              <a:gd name="connsiteX3" fmla="*/ 175200 w 175928"/>
                              <a:gd name="connsiteY3" fmla="*/ 79201 h 159608"/>
                              <a:gd name="connsiteX4" fmla="*/ 100800 w 175928"/>
                              <a:gd name="connsiteY4" fmla="*/ 159601 h 159608"/>
                              <a:gd name="connsiteX5" fmla="*/ 0 w 175928"/>
                              <a:gd name="connsiteY5" fmla="*/ 78001 h 159608"/>
                              <a:gd name="connsiteX0" fmla="*/ 0 w 175928"/>
                              <a:gd name="connsiteY0" fmla="*/ 78001 h 159601"/>
                              <a:gd name="connsiteX1" fmla="*/ 126000 w 175928"/>
                              <a:gd name="connsiteY1" fmla="*/ 1 h 159601"/>
                              <a:gd name="connsiteX2" fmla="*/ 138000 w 175928"/>
                              <a:gd name="connsiteY2" fmla="*/ 75601 h 159601"/>
                              <a:gd name="connsiteX3" fmla="*/ 175200 w 175928"/>
                              <a:gd name="connsiteY3" fmla="*/ 79201 h 159601"/>
                              <a:gd name="connsiteX4" fmla="*/ 100800 w 175928"/>
                              <a:gd name="connsiteY4" fmla="*/ 159601 h 159601"/>
                              <a:gd name="connsiteX5" fmla="*/ 0 w 175928"/>
                              <a:gd name="connsiteY5" fmla="*/ 78001 h 159601"/>
                              <a:gd name="connsiteX0" fmla="*/ 0 w 175928"/>
                              <a:gd name="connsiteY0" fmla="*/ 78001 h 159601"/>
                              <a:gd name="connsiteX1" fmla="*/ 126000 w 175928"/>
                              <a:gd name="connsiteY1" fmla="*/ 1 h 159601"/>
                              <a:gd name="connsiteX2" fmla="*/ 138000 w 175928"/>
                              <a:gd name="connsiteY2" fmla="*/ 75601 h 159601"/>
                              <a:gd name="connsiteX3" fmla="*/ 175200 w 175928"/>
                              <a:gd name="connsiteY3" fmla="*/ 79201 h 159601"/>
                              <a:gd name="connsiteX4" fmla="*/ 100800 w 175928"/>
                              <a:gd name="connsiteY4" fmla="*/ 159601 h 159601"/>
                              <a:gd name="connsiteX5" fmla="*/ 0 w 175928"/>
                              <a:gd name="connsiteY5" fmla="*/ 78001 h 159601"/>
                              <a:gd name="connsiteX0" fmla="*/ 0 w 175928"/>
                              <a:gd name="connsiteY0" fmla="*/ 78000 h 159600"/>
                              <a:gd name="connsiteX1" fmla="*/ 126000 w 175928"/>
                              <a:gd name="connsiteY1" fmla="*/ 0 h 159600"/>
                              <a:gd name="connsiteX2" fmla="*/ 138000 w 175928"/>
                              <a:gd name="connsiteY2" fmla="*/ 75600 h 159600"/>
                              <a:gd name="connsiteX3" fmla="*/ 175200 w 175928"/>
                              <a:gd name="connsiteY3" fmla="*/ 79200 h 159600"/>
                              <a:gd name="connsiteX4" fmla="*/ 100800 w 175928"/>
                              <a:gd name="connsiteY4" fmla="*/ 159600 h 159600"/>
                              <a:gd name="connsiteX5" fmla="*/ 0 w 175928"/>
                              <a:gd name="connsiteY5" fmla="*/ 78000 h 159600"/>
                              <a:gd name="connsiteX0" fmla="*/ 0 w 175200"/>
                              <a:gd name="connsiteY0" fmla="*/ 78000 h 159600"/>
                              <a:gd name="connsiteX1" fmla="*/ 126000 w 175200"/>
                              <a:gd name="connsiteY1" fmla="*/ 0 h 159600"/>
                              <a:gd name="connsiteX2" fmla="*/ 138000 w 175200"/>
                              <a:gd name="connsiteY2" fmla="*/ 75600 h 159600"/>
                              <a:gd name="connsiteX3" fmla="*/ 175200 w 175200"/>
                              <a:gd name="connsiteY3" fmla="*/ 79200 h 159600"/>
                              <a:gd name="connsiteX4" fmla="*/ 100800 w 175200"/>
                              <a:gd name="connsiteY4" fmla="*/ 159600 h 159600"/>
                              <a:gd name="connsiteX5" fmla="*/ 0 w 175200"/>
                              <a:gd name="connsiteY5" fmla="*/ 78000 h 159600"/>
                              <a:gd name="connsiteX0" fmla="*/ 0 w 175200"/>
                              <a:gd name="connsiteY0" fmla="*/ 78000 h 159600"/>
                              <a:gd name="connsiteX1" fmla="*/ 126000 w 175200"/>
                              <a:gd name="connsiteY1" fmla="*/ 0 h 159600"/>
                              <a:gd name="connsiteX2" fmla="*/ 138000 w 175200"/>
                              <a:gd name="connsiteY2" fmla="*/ 75600 h 159600"/>
                              <a:gd name="connsiteX3" fmla="*/ 175200 w 175200"/>
                              <a:gd name="connsiteY3" fmla="*/ 79200 h 159600"/>
                              <a:gd name="connsiteX4" fmla="*/ 100800 w 175200"/>
                              <a:gd name="connsiteY4" fmla="*/ 159600 h 159600"/>
                              <a:gd name="connsiteX5" fmla="*/ 0 w 175200"/>
                              <a:gd name="connsiteY5" fmla="*/ 78000 h 1596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8000"/>
                              <a:gd name="connsiteX1" fmla="*/ 126000 w 175200"/>
                              <a:gd name="connsiteY1" fmla="*/ 0 h 168000"/>
                              <a:gd name="connsiteX2" fmla="*/ 138000 w 175200"/>
                              <a:gd name="connsiteY2" fmla="*/ 75600 h 168000"/>
                              <a:gd name="connsiteX3" fmla="*/ 175200 w 175200"/>
                              <a:gd name="connsiteY3" fmla="*/ 79200 h 168000"/>
                              <a:gd name="connsiteX4" fmla="*/ 99600 w 175200"/>
                              <a:gd name="connsiteY4" fmla="*/ 168000 h 168000"/>
                              <a:gd name="connsiteX5" fmla="*/ 0 w 175200"/>
                              <a:gd name="connsiteY5" fmla="*/ 78000 h 1680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175200" h="168000">
                                <a:moveTo>
                                  <a:pt x="0" y="78000"/>
                                </a:moveTo>
                                <a:cubicBezTo>
                                  <a:pt x="111000" y="92200"/>
                                  <a:pt x="104200" y="61600"/>
                                  <a:pt x="126000" y="0"/>
                                </a:cubicBezTo>
                                <a:cubicBezTo>
                                  <a:pt x="135800" y="32000"/>
                                  <a:pt x="129800" y="62400"/>
                                  <a:pt x="138000" y="75600"/>
                                </a:cubicBezTo>
                                <a:cubicBezTo>
                                  <a:pt x="146200" y="88800"/>
                                  <a:pt x="161000" y="76000"/>
                                  <a:pt x="175200" y="79200"/>
                                </a:cubicBezTo>
                                <a:cubicBezTo>
                                  <a:pt x="133000" y="116000"/>
                                  <a:pt x="132200" y="132800"/>
                                  <a:pt x="99600" y="168000"/>
                                </a:cubicBezTo>
                                <a:cubicBezTo>
                                  <a:pt x="98200" y="119200"/>
                                  <a:pt x="63000" y="91400"/>
                                  <a:pt x="0" y="7800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sp>
                        <p:nvSpPr>
                          <p:cNvPr id="4750" name="Freeform 4749">
                            <a:extLst>
                              <a:ext uri="{FF2B5EF4-FFF2-40B4-BE49-F238E27FC236}">
                                <a16:creationId xmlns:a16="http://schemas.microsoft.com/office/drawing/2014/main" id="{9AE0B43E-F61C-6C48-8E91-9544FAF000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68000" y="1351199"/>
                            <a:ext cx="129600" cy="352656"/>
                          </a:xfrm>
                          <a:custGeom>
                            <a:avLst/>
                            <a:gdLst>
                              <a:gd name="connsiteX0" fmla="*/ 41 w 130029"/>
                              <a:gd name="connsiteY0" fmla="*/ 6668 h 350592"/>
                              <a:gd name="connsiteX1" fmla="*/ 62441 w 130029"/>
                              <a:gd name="connsiteY1" fmla="*/ 141068 h 350592"/>
                              <a:gd name="connsiteX2" fmla="*/ 16841 w 130029"/>
                              <a:gd name="connsiteY2" fmla="*/ 327068 h 350592"/>
                              <a:gd name="connsiteX3" fmla="*/ 37241 w 130029"/>
                              <a:gd name="connsiteY3" fmla="*/ 346268 h 350592"/>
                              <a:gd name="connsiteX4" fmla="*/ 94841 w 130029"/>
                              <a:gd name="connsiteY4" fmla="*/ 311468 h 350592"/>
                              <a:gd name="connsiteX5" fmla="*/ 84041 w 130029"/>
                              <a:gd name="connsiteY5" fmla="*/ 124268 h 350592"/>
                              <a:gd name="connsiteX6" fmla="*/ 129641 w 130029"/>
                              <a:gd name="connsiteY6" fmla="*/ 10268 h 350592"/>
                              <a:gd name="connsiteX7" fmla="*/ 54041 w 130029"/>
                              <a:gd name="connsiteY7" fmla="*/ 19868 h 350592"/>
                              <a:gd name="connsiteX8" fmla="*/ 41 w 130029"/>
                              <a:gd name="connsiteY8" fmla="*/ 6668 h 350592"/>
                              <a:gd name="connsiteX0" fmla="*/ 41 w 130029"/>
                              <a:gd name="connsiteY0" fmla="*/ 6668 h 353168"/>
                              <a:gd name="connsiteX1" fmla="*/ 62441 w 130029"/>
                              <a:gd name="connsiteY1" fmla="*/ 141068 h 353168"/>
                              <a:gd name="connsiteX2" fmla="*/ 16841 w 130029"/>
                              <a:gd name="connsiteY2" fmla="*/ 327068 h 353168"/>
                              <a:gd name="connsiteX3" fmla="*/ 37241 w 130029"/>
                              <a:gd name="connsiteY3" fmla="*/ 346268 h 353168"/>
                              <a:gd name="connsiteX4" fmla="*/ 94841 w 130029"/>
                              <a:gd name="connsiteY4" fmla="*/ 311468 h 353168"/>
                              <a:gd name="connsiteX5" fmla="*/ 84041 w 130029"/>
                              <a:gd name="connsiteY5" fmla="*/ 124268 h 353168"/>
                              <a:gd name="connsiteX6" fmla="*/ 129641 w 130029"/>
                              <a:gd name="connsiteY6" fmla="*/ 10268 h 353168"/>
                              <a:gd name="connsiteX7" fmla="*/ 54041 w 130029"/>
                              <a:gd name="connsiteY7" fmla="*/ 19868 h 353168"/>
                              <a:gd name="connsiteX8" fmla="*/ 41 w 130029"/>
                              <a:gd name="connsiteY8" fmla="*/ 6668 h 353168"/>
                              <a:gd name="connsiteX0" fmla="*/ 41 w 130029"/>
                              <a:gd name="connsiteY0" fmla="*/ 6668 h 350202"/>
                              <a:gd name="connsiteX1" fmla="*/ 62441 w 130029"/>
                              <a:gd name="connsiteY1" fmla="*/ 141068 h 350202"/>
                              <a:gd name="connsiteX2" fmla="*/ 16841 w 130029"/>
                              <a:gd name="connsiteY2" fmla="*/ 327068 h 350202"/>
                              <a:gd name="connsiteX3" fmla="*/ 37241 w 130029"/>
                              <a:gd name="connsiteY3" fmla="*/ 346268 h 350202"/>
                              <a:gd name="connsiteX4" fmla="*/ 94841 w 130029"/>
                              <a:gd name="connsiteY4" fmla="*/ 311468 h 350202"/>
                              <a:gd name="connsiteX5" fmla="*/ 84041 w 130029"/>
                              <a:gd name="connsiteY5" fmla="*/ 124268 h 350202"/>
                              <a:gd name="connsiteX6" fmla="*/ 129641 w 130029"/>
                              <a:gd name="connsiteY6" fmla="*/ 10268 h 350202"/>
                              <a:gd name="connsiteX7" fmla="*/ 54041 w 130029"/>
                              <a:gd name="connsiteY7" fmla="*/ 19868 h 350202"/>
                              <a:gd name="connsiteX8" fmla="*/ 41 w 130029"/>
                              <a:gd name="connsiteY8" fmla="*/ 6668 h 350202"/>
                              <a:gd name="connsiteX0" fmla="*/ 41 w 130029"/>
                              <a:gd name="connsiteY0" fmla="*/ 6668 h 358424"/>
                              <a:gd name="connsiteX1" fmla="*/ 62441 w 130029"/>
                              <a:gd name="connsiteY1" fmla="*/ 141068 h 358424"/>
                              <a:gd name="connsiteX2" fmla="*/ 16841 w 130029"/>
                              <a:gd name="connsiteY2" fmla="*/ 327068 h 358424"/>
                              <a:gd name="connsiteX3" fmla="*/ 37241 w 130029"/>
                              <a:gd name="connsiteY3" fmla="*/ 346268 h 358424"/>
                              <a:gd name="connsiteX4" fmla="*/ 94841 w 130029"/>
                              <a:gd name="connsiteY4" fmla="*/ 311468 h 358424"/>
                              <a:gd name="connsiteX5" fmla="*/ 84041 w 130029"/>
                              <a:gd name="connsiteY5" fmla="*/ 124268 h 358424"/>
                              <a:gd name="connsiteX6" fmla="*/ 129641 w 130029"/>
                              <a:gd name="connsiteY6" fmla="*/ 10268 h 358424"/>
                              <a:gd name="connsiteX7" fmla="*/ 54041 w 130029"/>
                              <a:gd name="connsiteY7" fmla="*/ 19868 h 358424"/>
                              <a:gd name="connsiteX8" fmla="*/ 41 w 130029"/>
                              <a:gd name="connsiteY8" fmla="*/ 6668 h 358424"/>
                              <a:gd name="connsiteX0" fmla="*/ 41 w 129972"/>
                              <a:gd name="connsiteY0" fmla="*/ 6668 h 358424"/>
                              <a:gd name="connsiteX1" fmla="*/ 62441 w 129972"/>
                              <a:gd name="connsiteY1" fmla="*/ 141068 h 358424"/>
                              <a:gd name="connsiteX2" fmla="*/ 16841 w 129972"/>
                              <a:gd name="connsiteY2" fmla="*/ 327068 h 358424"/>
                              <a:gd name="connsiteX3" fmla="*/ 37241 w 129972"/>
                              <a:gd name="connsiteY3" fmla="*/ 346268 h 358424"/>
                              <a:gd name="connsiteX4" fmla="*/ 94841 w 129972"/>
                              <a:gd name="connsiteY4" fmla="*/ 311468 h 358424"/>
                              <a:gd name="connsiteX5" fmla="*/ 84041 w 129972"/>
                              <a:gd name="connsiteY5" fmla="*/ 124268 h 358424"/>
                              <a:gd name="connsiteX6" fmla="*/ 129641 w 129972"/>
                              <a:gd name="connsiteY6" fmla="*/ 10268 h 358424"/>
                              <a:gd name="connsiteX7" fmla="*/ 54041 w 129972"/>
                              <a:gd name="connsiteY7" fmla="*/ 19868 h 358424"/>
                              <a:gd name="connsiteX8" fmla="*/ 41 w 129972"/>
                              <a:gd name="connsiteY8" fmla="*/ 6668 h 358424"/>
                              <a:gd name="connsiteX0" fmla="*/ 41 w 129641"/>
                              <a:gd name="connsiteY0" fmla="*/ 6668 h 358424"/>
                              <a:gd name="connsiteX1" fmla="*/ 62441 w 129641"/>
                              <a:gd name="connsiteY1" fmla="*/ 141068 h 358424"/>
                              <a:gd name="connsiteX2" fmla="*/ 16841 w 129641"/>
                              <a:gd name="connsiteY2" fmla="*/ 327068 h 358424"/>
                              <a:gd name="connsiteX3" fmla="*/ 37241 w 129641"/>
                              <a:gd name="connsiteY3" fmla="*/ 346268 h 358424"/>
                              <a:gd name="connsiteX4" fmla="*/ 94841 w 129641"/>
                              <a:gd name="connsiteY4" fmla="*/ 311468 h 358424"/>
                              <a:gd name="connsiteX5" fmla="*/ 84041 w 129641"/>
                              <a:gd name="connsiteY5" fmla="*/ 124268 h 358424"/>
                              <a:gd name="connsiteX6" fmla="*/ 129641 w 129641"/>
                              <a:gd name="connsiteY6" fmla="*/ 10268 h 358424"/>
                              <a:gd name="connsiteX7" fmla="*/ 54041 w 129641"/>
                              <a:gd name="connsiteY7" fmla="*/ 19868 h 358424"/>
                              <a:gd name="connsiteX8" fmla="*/ 41 w 129641"/>
                              <a:gd name="connsiteY8" fmla="*/ 6668 h 358424"/>
                              <a:gd name="connsiteX0" fmla="*/ 41 w 129641"/>
                              <a:gd name="connsiteY0" fmla="*/ 6668 h 358424"/>
                              <a:gd name="connsiteX1" fmla="*/ 62441 w 129641"/>
                              <a:gd name="connsiteY1" fmla="*/ 141068 h 358424"/>
                              <a:gd name="connsiteX2" fmla="*/ 16841 w 129641"/>
                              <a:gd name="connsiteY2" fmla="*/ 327068 h 358424"/>
                              <a:gd name="connsiteX3" fmla="*/ 37241 w 129641"/>
                              <a:gd name="connsiteY3" fmla="*/ 346268 h 358424"/>
                              <a:gd name="connsiteX4" fmla="*/ 94841 w 129641"/>
                              <a:gd name="connsiteY4" fmla="*/ 311468 h 358424"/>
                              <a:gd name="connsiteX5" fmla="*/ 84041 w 129641"/>
                              <a:gd name="connsiteY5" fmla="*/ 124268 h 358424"/>
                              <a:gd name="connsiteX6" fmla="*/ 129641 w 129641"/>
                              <a:gd name="connsiteY6" fmla="*/ 10268 h 358424"/>
                              <a:gd name="connsiteX7" fmla="*/ 54041 w 129641"/>
                              <a:gd name="connsiteY7" fmla="*/ 19868 h 358424"/>
                              <a:gd name="connsiteX8" fmla="*/ 41 w 129641"/>
                              <a:gd name="connsiteY8" fmla="*/ 6668 h 358424"/>
                              <a:gd name="connsiteX0" fmla="*/ 8064 w 137664"/>
                              <a:gd name="connsiteY0" fmla="*/ 6173 h 357929"/>
                              <a:gd name="connsiteX1" fmla="*/ 70464 w 137664"/>
                              <a:gd name="connsiteY1" fmla="*/ 140573 h 357929"/>
                              <a:gd name="connsiteX2" fmla="*/ 24864 w 137664"/>
                              <a:gd name="connsiteY2" fmla="*/ 326573 h 357929"/>
                              <a:gd name="connsiteX3" fmla="*/ 45264 w 137664"/>
                              <a:gd name="connsiteY3" fmla="*/ 345773 h 357929"/>
                              <a:gd name="connsiteX4" fmla="*/ 102864 w 137664"/>
                              <a:gd name="connsiteY4" fmla="*/ 310973 h 357929"/>
                              <a:gd name="connsiteX5" fmla="*/ 92064 w 137664"/>
                              <a:gd name="connsiteY5" fmla="*/ 123773 h 357929"/>
                              <a:gd name="connsiteX6" fmla="*/ 137664 w 137664"/>
                              <a:gd name="connsiteY6" fmla="*/ 9773 h 357929"/>
                              <a:gd name="connsiteX7" fmla="*/ 62064 w 137664"/>
                              <a:gd name="connsiteY7" fmla="*/ 19373 h 357929"/>
                              <a:gd name="connsiteX8" fmla="*/ 8064 w 137664"/>
                              <a:gd name="connsiteY8" fmla="*/ 6173 h 357929"/>
                              <a:gd name="connsiteX0" fmla="*/ 13164 w 142764"/>
                              <a:gd name="connsiteY0" fmla="*/ 7670 h 359426"/>
                              <a:gd name="connsiteX1" fmla="*/ 75564 w 142764"/>
                              <a:gd name="connsiteY1" fmla="*/ 142070 h 359426"/>
                              <a:gd name="connsiteX2" fmla="*/ 29964 w 142764"/>
                              <a:gd name="connsiteY2" fmla="*/ 328070 h 359426"/>
                              <a:gd name="connsiteX3" fmla="*/ 50364 w 142764"/>
                              <a:gd name="connsiteY3" fmla="*/ 347270 h 359426"/>
                              <a:gd name="connsiteX4" fmla="*/ 107964 w 142764"/>
                              <a:gd name="connsiteY4" fmla="*/ 312470 h 359426"/>
                              <a:gd name="connsiteX5" fmla="*/ 97164 w 142764"/>
                              <a:gd name="connsiteY5" fmla="*/ 125270 h 359426"/>
                              <a:gd name="connsiteX6" fmla="*/ 142764 w 142764"/>
                              <a:gd name="connsiteY6" fmla="*/ 11270 h 359426"/>
                              <a:gd name="connsiteX7" fmla="*/ 67164 w 142764"/>
                              <a:gd name="connsiteY7" fmla="*/ 20870 h 359426"/>
                              <a:gd name="connsiteX8" fmla="*/ 13164 w 142764"/>
                              <a:gd name="connsiteY8" fmla="*/ 7670 h 359426"/>
                              <a:gd name="connsiteX0" fmla="*/ 1557 w 131157"/>
                              <a:gd name="connsiteY0" fmla="*/ 11756 h 363512"/>
                              <a:gd name="connsiteX1" fmla="*/ 63957 w 131157"/>
                              <a:gd name="connsiteY1" fmla="*/ 146156 h 363512"/>
                              <a:gd name="connsiteX2" fmla="*/ 18357 w 131157"/>
                              <a:gd name="connsiteY2" fmla="*/ 332156 h 363512"/>
                              <a:gd name="connsiteX3" fmla="*/ 38757 w 131157"/>
                              <a:gd name="connsiteY3" fmla="*/ 351356 h 363512"/>
                              <a:gd name="connsiteX4" fmla="*/ 96357 w 131157"/>
                              <a:gd name="connsiteY4" fmla="*/ 316556 h 363512"/>
                              <a:gd name="connsiteX5" fmla="*/ 85557 w 131157"/>
                              <a:gd name="connsiteY5" fmla="*/ 129356 h 363512"/>
                              <a:gd name="connsiteX6" fmla="*/ 131157 w 131157"/>
                              <a:gd name="connsiteY6" fmla="*/ 15356 h 363512"/>
                              <a:gd name="connsiteX7" fmla="*/ 55557 w 131157"/>
                              <a:gd name="connsiteY7" fmla="*/ 24956 h 363512"/>
                              <a:gd name="connsiteX8" fmla="*/ 1557 w 131157"/>
                              <a:gd name="connsiteY8" fmla="*/ 11756 h 363512"/>
                              <a:gd name="connsiteX0" fmla="*/ 1557 w 131157"/>
                              <a:gd name="connsiteY0" fmla="*/ 11756 h 363512"/>
                              <a:gd name="connsiteX1" fmla="*/ 63957 w 131157"/>
                              <a:gd name="connsiteY1" fmla="*/ 146156 h 363512"/>
                              <a:gd name="connsiteX2" fmla="*/ 18357 w 131157"/>
                              <a:gd name="connsiteY2" fmla="*/ 332156 h 363512"/>
                              <a:gd name="connsiteX3" fmla="*/ 38757 w 131157"/>
                              <a:gd name="connsiteY3" fmla="*/ 351356 h 363512"/>
                              <a:gd name="connsiteX4" fmla="*/ 96357 w 131157"/>
                              <a:gd name="connsiteY4" fmla="*/ 316556 h 363512"/>
                              <a:gd name="connsiteX5" fmla="*/ 85557 w 131157"/>
                              <a:gd name="connsiteY5" fmla="*/ 129356 h 363512"/>
                              <a:gd name="connsiteX6" fmla="*/ 131157 w 131157"/>
                              <a:gd name="connsiteY6" fmla="*/ 15356 h 363512"/>
                              <a:gd name="connsiteX7" fmla="*/ 55557 w 131157"/>
                              <a:gd name="connsiteY7" fmla="*/ 24956 h 363512"/>
                              <a:gd name="connsiteX8" fmla="*/ 1557 w 131157"/>
                              <a:gd name="connsiteY8" fmla="*/ 11756 h 363512"/>
                              <a:gd name="connsiteX0" fmla="*/ 0 w 129600"/>
                              <a:gd name="connsiteY0" fmla="*/ 11756 h 363512"/>
                              <a:gd name="connsiteX1" fmla="*/ 62400 w 129600"/>
                              <a:gd name="connsiteY1" fmla="*/ 146156 h 363512"/>
                              <a:gd name="connsiteX2" fmla="*/ 16800 w 129600"/>
                              <a:gd name="connsiteY2" fmla="*/ 332156 h 363512"/>
                              <a:gd name="connsiteX3" fmla="*/ 37200 w 129600"/>
                              <a:gd name="connsiteY3" fmla="*/ 351356 h 363512"/>
                              <a:gd name="connsiteX4" fmla="*/ 94800 w 129600"/>
                              <a:gd name="connsiteY4" fmla="*/ 316556 h 363512"/>
                              <a:gd name="connsiteX5" fmla="*/ 84000 w 129600"/>
                              <a:gd name="connsiteY5" fmla="*/ 129356 h 363512"/>
                              <a:gd name="connsiteX6" fmla="*/ 129600 w 129600"/>
                              <a:gd name="connsiteY6" fmla="*/ 15356 h 363512"/>
                              <a:gd name="connsiteX7" fmla="*/ 54000 w 129600"/>
                              <a:gd name="connsiteY7" fmla="*/ 24956 h 363512"/>
                              <a:gd name="connsiteX8" fmla="*/ 0 w 129600"/>
                              <a:gd name="connsiteY8" fmla="*/ 11756 h 363512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9206"/>
                              <a:gd name="connsiteX1" fmla="*/ 62400 w 129600"/>
                              <a:gd name="connsiteY1" fmla="*/ 134400 h 359206"/>
                              <a:gd name="connsiteX2" fmla="*/ 16800 w 129600"/>
                              <a:gd name="connsiteY2" fmla="*/ 320400 h 359206"/>
                              <a:gd name="connsiteX3" fmla="*/ 37200 w 129600"/>
                              <a:gd name="connsiteY3" fmla="*/ 339600 h 359206"/>
                              <a:gd name="connsiteX4" fmla="*/ 94800 w 129600"/>
                              <a:gd name="connsiteY4" fmla="*/ 304800 h 359206"/>
                              <a:gd name="connsiteX5" fmla="*/ 84000 w 129600"/>
                              <a:gd name="connsiteY5" fmla="*/ 117600 h 359206"/>
                              <a:gd name="connsiteX6" fmla="*/ 129600 w 129600"/>
                              <a:gd name="connsiteY6" fmla="*/ 3600 h 359206"/>
                              <a:gd name="connsiteX7" fmla="*/ 54000 w 129600"/>
                              <a:gd name="connsiteY7" fmla="*/ 13200 h 359206"/>
                              <a:gd name="connsiteX8" fmla="*/ 0 w 129600"/>
                              <a:gd name="connsiteY8" fmla="*/ 0 h 359206"/>
                              <a:gd name="connsiteX0" fmla="*/ 0 w 129600"/>
                              <a:gd name="connsiteY0" fmla="*/ 0 h 353101"/>
                              <a:gd name="connsiteX1" fmla="*/ 62400 w 129600"/>
                              <a:gd name="connsiteY1" fmla="*/ 134400 h 353101"/>
                              <a:gd name="connsiteX2" fmla="*/ 16800 w 129600"/>
                              <a:gd name="connsiteY2" fmla="*/ 320400 h 353101"/>
                              <a:gd name="connsiteX3" fmla="*/ 37200 w 129600"/>
                              <a:gd name="connsiteY3" fmla="*/ 339600 h 353101"/>
                              <a:gd name="connsiteX4" fmla="*/ 94800 w 129600"/>
                              <a:gd name="connsiteY4" fmla="*/ 304800 h 353101"/>
                              <a:gd name="connsiteX5" fmla="*/ 84000 w 129600"/>
                              <a:gd name="connsiteY5" fmla="*/ 117600 h 353101"/>
                              <a:gd name="connsiteX6" fmla="*/ 129600 w 129600"/>
                              <a:gd name="connsiteY6" fmla="*/ 3600 h 353101"/>
                              <a:gd name="connsiteX7" fmla="*/ 54000 w 129600"/>
                              <a:gd name="connsiteY7" fmla="*/ 13200 h 353101"/>
                              <a:gd name="connsiteX8" fmla="*/ 0 w 129600"/>
                              <a:gd name="connsiteY8" fmla="*/ 0 h 353101"/>
                              <a:gd name="connsiteX0" fmla="*/ 0 w 129600"/>
                              <a:gd name="connsiteY0" fmla="*/ 0 h 352656"/>
                              <a:gd name="connsiteX1" fmla="*/ 62400 w 129600"/>
                              <a:gd name="connsiteY1" fmla="*/ 134400 h 352656"/>
                              <a:gd name="connsiteX2" fmla="*/ 16800 w 129600"/>
                              <a:gd name="connsiteY2" fmla="*/ 320400 h 352656"/>
                              <a:gd name="connsiteX3" fmla="*/ 37200 w 129600"/>
                              <a:gd name="connsiteY3" fmla="*/ 339600 h 352656"/>
                              <a:gd name="connsiteX4" fmla="*/ 94800 w 129600"/>
                              <a:gd name="connsiteY4" fmla="*/ 304800 h 352656"/>
                              <a:gd name="connsiteX5" fmla="*/ 84000 w 129600"/>
                              <a:gd name="connsiteY5" fmla="*/ 117600 h 352656"/>
                              <a:gd name="connsiteX6" fmla="*/ 129600 w 129600"/>
                              <a:gd name="connsiteY6" fmla="*/ 3600 h 352656"/>
                              <a:gd name="connsiteX7" fmla="*/ 54000 w 129600"/>
                              <a:gd name="connsiteY7" fmla="*/ 13200 h 352656"/>
                              <a:gd name="connsiteX8" fmla="*/ 0 w 129600"/>
                              <a:gd name="connsiteY8" fmla="*/ 0 h 35265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9600" h="352656">
                                <a:moveTo>
                                  <a:pt x="0" y="0"/>
                                </a:moveTo>
                                <a:cubicBezTo>
                                  <a:pt x="49400" y="40600"/>
                                  <a:pt x="59600" y="81000"/>
                                  <a:pt x="62400" y="134400"/>
                                </a:cubicBezTo>
                                <a:cubicBezTo>
                                  <a:pt x="65200" y="187800"/>
                                  <a:pt x="47400" y="279000"/>
                                  <a:pt x="16800" y="320400"/>
                                </a:cubicBezTo>
                                <a:cubicBezTo>
                                  <a:pt x="-13800" y="361800"/>
                                  <a:pt x="7400" y="335000"/>
                                  <a:pt x="37200" y="339600"/>
                                </a:cubicBezTo>
                                <a:cubicBezTo>
                                  <a:pt x="67000" y="344200"/>
                                  <a:pt x="111000" y="381400"/>
                                  <a:pt x="94800" y="304800"/>
                                </a:cubicBezTo>
                                <a:cubicBezTo>
                                  <a:pt x="78600" y="228200"/>
                                  <a:pt x="86600" y="195400"/>
                                  <a:pt x="84000" y="117600"/>
                                </a:cubicBezTo>
                                <a:cubicBezTo>
                                  <a:pt x="81400" y="39800"/>
                                  <a:pt x="96200" y="27000"/>
                                  <a:pt x="129600" y="3600"/>
                                </a:cubicBezTo>
                                <a:cubicBezTo>
                                  <a:pt x="100600" y="3000"/>
                                  <a:pt x="92200" y="1400"/>
                                  <a:pt x="54000" y="13200"/>
                                </a:cubicBezTo>
                                <a:cubicBezTo>
                                  <a:pt x="23000" y="1000"/>
                                  <a:pt x="41800" y="18200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sp>
                      <p:nvSpPr>
                        <p:cNvPr id="4746" name="Freeform 4745">
                          <a:extLst>
                            <a:ext uri="{FF2B5EF4-FFF2-40B4-BE49-F238E27FC236}">
                              <a16:creationId xmlns:a16="http://schemas.microsoft.com/office/drawing/2014/main" id="{EA691C10-CFF6-3443-AFC2-6042CDE5E9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99425" y="1582228"/>
                          <a:ext cx="526088" cy="400204"/>
                        </a:xfrm>
                        <a:custGeom>
                          <a:avLst/>
                          <a:gdLst>
                            <a:gd name="connsiteX0" fmla="*/ 705 w 499590"/>
                            <a:gd name="connsiteY0" fmla="*/ 34187 h 365892"/>
                            <a:gd name="connsiteX1" fmla="*/ 60705 w 499590"/>
                            <a:gd name="connsiteY1" fmla="*/ 20987 h 365892"/>
                            <a:gd name="connsiteX2" fmla="*/ 93105 w 499590"/>
                            <a:gd name="connsiteY2" fmla="*/ 268187 h 365892"/>
                            <a:gd name="connsiteX3" fmla="*/ 382305 w 499590"/>
                            <a:gd name="connsiteY3" fmla="*/ 316187 h 365892"/>
                            <a:gd name="connsiteX4" fmla="*/ 489105 w 499590"/>
                            <a:gd name="connsiteY4" fmla="*/ 239387 h 365892"/>
                            <a:gd name="connsiteX5" fmla="*/ 483105 w 499590"/>
                            <a:gd name="connsiteY5" fmla="*/ 299387 h 365892"/>
                            <a:gd name="connsiteX6" fmla="*/ 378705 w 499590"/>
                            <a:gd name="connsiteY6" fmla="*/ 340187 h 365892"/>
                            <a:gd name="connsiteX7" fmla="*/ 61905 w 499590"/>
                            <a:gd name="connsiteY7" fmla="*/ 290987 h 365892"/>
                            <a:gd name="connsiteX8" fmla="*/ 35505 w 499590"/>
                            <a:gd name="connsiteY8" fmla="*/ 364187 h 365892"/>
                            <a:gd name="connsiteX9" fmla="*/ 28305 w 499590"/>
                            <a:gd name="connsiteY9" fmla="*/ 203387 h 365892"/>
                            <a:gd name="connsiteX10" fmla="*/ 705 w 499590"/>
                            <a:gd name="connsiteY10" fmla="*/ 34187 h 365892"/>
                            <a:gd name="connsiteX0" fmla="*/ 705 w 499590"/>
                            <a:gd name="connsiteY0" fmla="*/ 57477 h 389182"/>
                            <a:gd name="connsiteX1" fmla="*/ 60705 w 499590"/>
                            <a:gd name="connsiteY1" fmla="*/ 44277 h 389182"/>
                            <a:gd name="connsiteX2" fmla="*/ 93105 w 499590"/>
                            <a:gd name="connsiteY2" fmla="*/ 291477 h 389182"/>
                            <a:gd name="connsiteX3" fmla="*/ 382305 w 499590"/>
                            <a:gd name="connsiteY3" fmla="*/ 339477 h 389182"/>
                            <a:gd name="connsiteX4" fmla="*/ 489105 w 499590"/>
                            <a:gd name="connsiteY4" fmla="*/ 262677 h 389182"/>
                            <a:gd name="connsiteX5" fmla="*/ 483105 w 499590"/>
                            <a:gd name="connsiteY5" fmla="*/ 322677 h 389182"/>
                            <a:gd name="connsiteX6" fmla="*/ 378705 w 499590"/>
                            <a:gd name="connsiteY6" fmla="*/ 363477 h 389182"/>
                            <a:gd name="connsiteX7" fmla="*/ 61905 w 499590"/>
                            <a:gd name="connsiteY7" fmla="*/ 314277 h 389182"/>
                            <a:gd name="connsiteX8" fmla="*/ 35505 w 499590"/>
                            <a:gd name="connsiteY8" fmla="*/ 387477 h 389182"/>
                            <a:gd name="connsiteX9" fmla="*/ 28305 w 499590"/>
                            <a:gd name="connsiteY9" fmla="*/ 226677 h 389182"/>
                            <a:gd name="connsiteX10" fmla="*/ 705 w 499590"/>
                            <a:gd name="connsiteY10" fmla="*/ 57477 h 389182"/>
                            <a:gd name="connsiteX0" fmla="*/ 457 w 499342"/>
                            <a:gd name="connsiteY0" fmla="*/ 64225 h 395930"/>
                            <a:gd name="connsiteX1" fmla="*/ 60457 w 499342"/>
                            <a:gd name="connsiteY1" fmla="*/ 51025 h 395930"/>
                            <a:gd name="connsiteX2" fmla="*/ 92857 w 499342"/>
                            <a:gd name="connsiteY2" fmla="*/ 298225 h 395930"/>
                            <a:gd name="connsiteX3" fmla="*/ 382057 w 499342"/>
                            <a:gd name="connsiteY3" fmla="*/ 346225 h 395930"/>
                            <a:gd name="connsiteX4" fmla="*/ 488857 w 499342"/>
                            <a:gd name="connsiteY4" fmla="*/ 269425 h 395930"/>
                            <a:gd name="connsiteX5" fmla="*/ 482857 w 499342"/>
                            <a:gd name="connsiteY5" fmla="*/ 329425 h 395930"/>
                            <a:gd name="connsiteX6" fmla="*/ 378457 w 499342"/>
                            <a:gd name="connsiteY6" fmla="*/ 370225 h 395930"/>
                            <a:gd name="connsiteX7" fmla="*/ 61657 w 499342"/>
                            <a:gd name="connsiteY7" fmla="*/ 321025 h 395930"/>
                            <a:gd name="connsiteX8" fmla="*/ 35257 w 499342"/>
                            <a:gd name="connsiteY8" fmla="*/ 394225 h 395930"/>
                            <a:gd name="connsiteX9" fmla="*/ 28057 w 499342"/>
                            <a:gd name="connsiteY9" fmla="*/ 233425 h 395930"/>
                            <a:gd name="connsiteX10" fmla="*/ 457 w 499342"/>
                            <a:gd name="connsiteY10" fmla="*/ 64225 h 395930"/>
                            <a:gd name="connsiteX0" fmla="*/ 457 w 499342"/>
                            <a:gd name="connsiteY0" fmla="*/ 36361 h 368066"/>
                            <a:gd name="connsiteX1" fmla="*/ 53257 w 499342"/>
                            <a:gd name="connsiteY1" fmla="*/ 53161 h 368066"/>
                            <a:gd name="connsiteX2" fmla="*/ 92857 w 499342"/>
                            <a:gd name="connsiteY2" fmla="*/ 270361 h 368066"/>
                            <a:gd name="connsiteX3" fmla="*/ 382057 w 499342"/>
                            <a:gd name="connsiteY3" fmla="*/ 318361 h 368066"/>
                            <a:gd name="connsiteX4" fmla="*/ 488857 w 499342"/>
                            <a:gd name="connsiteY4" fmla="*/ 241561 h 368066"/>
                            <a:gd name="connsiteX5" fmla="*/ 482857 w 499342"/>
                            <a:gd name="connsiteY5" fmla="*/ 301561 h 368066"/>
                            <a:gd name="connsiteX6" fmla="*/ 378457 w 499342"/>
                            <a:gd name="connsiteY6" fmla="*/ 342361 h 368066"/>
                            <a:gd name="connsiteX7" fmla="*/ 61657 w 499342"/>
                            <a:gd name="connsiteY7" fmla="*/ 293161 h 368066"/>
                            <a:gd name="connsiteX8" fmla="*/ 35257 w 499342"/>
                            <a:gd name="connsiteY8" fmla="*/ 366361 h 368066"/>
                            <a:gd name="connsiteX9" fmla="*/ 28057 w 499342"/>
                            <a:gd name="connsiteY9" fmla="*/ 205561 h 368066"/>
                            <a:gd name="connsiteX10" fmla="*/ 457 w 499342"/>
                            <a:gd name="connsiteY10" fmla="*/ 36361 h 368066"/>
                            <a:gd name="connsiteX0" fmla="*/ 457 w 499342"/>
                            <a:gd name="connsiteY0" fmla="*/ 57344 h 389049"/>
                            <a:gd name="connsiteX1" fmla="*/ 53257 w 499342"/>
                            <a:gd name="connsiteY1" fmla="*/ 74144 h 389049"/>
                            <a:gd name="connsiteX2" fmla="*/ 92857 w 499342"/>
                            <a:gd name="connsiteY2" fmla="*/ 291344 h 389049"/>
                            <a:gd name="connsiteX3" fmla="*/ 382057 w 499342"/>
                            <a:gd name="connsiteY3" fmla="*/ 339344 h 389049"/>
                            <a:gd name="connsiteX4" fmla="*/ 488857 w 499342"/>
                            <a:gd name="connsiteY4" fmla="*/ 262544 h 389049"/>
                            <a:gd name="connsiteX5" fmla="*/ 482857 w 499342"/>
                            <a:gd name="connsiteY5" fmla="*/ 322544 h 389049"/>
                            <a:gd name="connsiteX6" fmla="*/ 378457 w 499342"/>
                            <a:gd name="connsiteY6" fmla="*/ 363344 h 389049"/>
                            <a:gd name="connsiteX7" fmla="*/ 61657 w 499342"/>
                            <a:gd name="connsiteY7" fmla="*/ 314144 h 389049"/>
                            <a:gd name="connsiteX8" fmla="*/ 35257 w 499342"/>
                            <a:gd name="connsiteY8" fmla="*/ 387344 h 389049"/>
                            <a:gd name="connsiteX9" fmla="*/ 28057 w 499342"/>
                            <a:gd name="connsiteY9" fmla="*/ 226544 h 389049"/>
                            <a:gd name="connsiteX10" fmla="*/ 457 w 499342"/>
                            <a:gd name="connsiteY10" fmla="*/ 57344 h 389049"/>
                            <a:gd name="connsiteX0" fmla="*/ 457 w 499342"/>
                            <a:gd name="connsiteY0" fmla="*/ 58384 h 390089"/>
                            <a:gd name="connsiteX1" fmla="*/ 53257 w 499342"/>
                            <a:gd name="connsiteY1" fmla="*/ 75184 h 390089"/>
                            <a:gd name="connsiteX2" fmla="*/ 92857 w 499342"/>
                            <a:gd name="connsiteY2" fmla="*/ 292384 h 390089"/>
                            <a:gd name="connsiteX3" fmla="*/ 382057 w 499342"/>
                            <a:gd name="connsiteY3" fmla="*/ 340384 h 390089"/>
                            <a:gd name="connsiteX4" fmla="*/ 488857 w 499342"/>
                            <a:gd name="connsiteY4" fmla="*/ 263584 h 390089"/>
                            <a:gd name="connsiteX5" fmla="*/ 482857 w 499342"/>
                            <a:gd name="connsiteY5" fmla="*/ 323584 h 390089"/>
                            <a:gd name="connsiteX6" fmla="*/ 378457 w 499342"/>
                            <a:gd name="connsiteY6" fmla="*/ 364384 h 390089"/>
                            <a:gd name="connsiteX7" fmla="*/ 61657 w 499342"/>
                            <a:gd name="connsiteY7" fmla="*/ 315184 h 390089"/>
                            <a:gd name="connsiteX8" fmla="*/ 35257 w 499342"/>
                            <a:gd name="connsiteY8" fmla="*/ 388384 h 390089"/>
                            <a:gd name="connsiteX9" fmla="*/ 28057 w 499342"/>
                            <a:gd name="connsiteY9" fmla="*/ 227584 h 390089"/>
                            <a:gd name="connsiteX10" fmla="*/ 457 w 499342"/>
                            <a:gd name="connsiteY10" fmla="*/ 58384 h 390089"/>
                            <a:gd name="connsiteX0" fmla="*/ 12 w 498897"/>
                            <a:gd name="connsiteY0" fmla="*/ 70224 h 401929"/>
                            <a:gd name="connsiteX1" fmla="*/ 52812 w 498897"/>
                            <a:gd name="connsiteY1" fmla="*/ 87024 h 401929"/>
                            <a:gd name="connsiteX2" fmla="*/ 92412 w 498897"/>
                            <a:gd name="connsiteY2" fmla="*/ 304224 h 401929"/>
                            <a:gd name="connsiteX3" fmla="*/ 381612 w 498897"/>
                            <a:gd name="connsiteY3" fmla="*/ 352224 h 401929"/>
                            <a:gd name="connsiteX4" fmla="*/ 488412 w 498897"/>
                            <a:gd name="connsiteY4" fmla="*/ 275424 h 401929"/>
                            <a:gd name="connsiteX5" fmla="*/ 482412 w 498897"/>
                            <a:gd name="connsiteY5" fmla="*/ 335424 h 401929"/>
                            <a:gd name="connsiteX6" fmla="*/ 378012 w 498897"/>
                            <a:gd name="connsiteY6" fmla="*/ 376224 h 401929"/>
                            <a:gd name="connsiteX7" fmla="*/ 61212 w 498897"/>
                            <a:gd name="connsiteY7" fmla="*/ 327024 h 401929"/>
                            <a:gd name="connsiteX8" fmla="*/ 34812 w 498897"/>
                            <a:gd name="connsiteY8" fmla="*/ 400224 h 401929"/>
                            <a:gd name="connsiteX9" fmla="*/ 27612 w 498897"/>
                            <a:gd name="connsiteY9" fmla="*/ 239424 h 401929"/>
                            <a:gd name="connsiteX10" fmla="*/ 12 w 498897"/>
                            <a:gd name="connsiteY10" fmla="*/ 70224 h 401929"/>
                            <a:gd name="connsiteX0" fmla="*/ 976 w 499861"/>
                            <a:gd name="connsiteY0" fmla="*/ 62971 h 394676"/>
                            <a:gd name="connsiteX1" fmla="*/ 53776 w 499861"/>
                            <a:gd name="connsiteY1" fmla="*/ 79771 h 394676"/>
                            <a:gd name="connsiteX2" fmla="*/ 93376 w 499861"/>
                            <a:gd name="connsiteY2" fmla="*/ 296971 h 394676"/>
                            <a:gd name="connsiteX3" fmla="*/ 382576 w 499861"/>
                            <a:gd name="connsiteY3" fmla="*/ 344971 h 394676"/>
                            <a:gd name="connsiteX4" fmla="*/ 489376 w 499861"/>
                            <a:gd name="connsiteY4" fmla="*/ 268171 h 394676"/>
                            <a:gd name="connsiteX5" fmla="*/ 483376 w 499861"/>
                            <a:gd name="connsiteY5" fmla="*/ 328171 h 394676"/>
                            <a:gd name="connsiteX6" fmla="*/ 378976 w 499861"/>
                            <a:gd name="connsiteY6" fmla="*/ 368971 h 394676"/>
                            <a:gd name="connsiteX7" fmla="*/ 62176 w 499861"/>
                            <a:gd name="connsiteY7" fmla="*/ 319771 h 394676"/>
                            <a:gd name="connsiteX8" fmla="*/ 35776 w 499861"/>
                            <a:gd name="connsiteY8" fmla="*/ 392971 h 394676"/>
                            <a:gd name="connsiteX9" fmla="*/ 28576 w 499861"/>
                            <a:gd name="connsiteY9" fmla="*/ 232171 h 394676"/>
                            <a:gd name="connsiteX10" fmla="*/ 976 w 499861"/>
                            <a:gd name="connsiteY10" fmla="*/ 62971 h 394676"/>
                            <a:gd name="connsiteX0" fmla="*/ 976 w 499861"/>
                            <a:gd name="connsiteY0" fmla="*/ 62971 h 393495"/>
                            <a:gd name="connsiteX1" fmla="*/ 53776 w 499861"/>
                            <a:gd name="connsiteY1" fmla="*/ 79771 h 393495"/>
                            <a:gd name="connsiteX2" fmla="*/ 93376 w 499861"/>
                            <a:gd name="connsiteY2" fmla="*/ 296971 h 393495"/>
                            <a:gd name="connsiteX3" fmla="*/ 382576 w 499861"/>
                            <a:gd name="connsiteY3" fmla="*/ 344971 h 393495"/>
                            <a:gd name="connsiteX4" fmla="*/ 489376 w 499861"/>
                            <a:gd name="connsiteY4" fmla="*/ 268171 h 393495"/>
                            <a:gd name="connsiteX5" fmla="*/ 483376 w 499861"/>
                            <a:gd name="connsiteY5" fmla="*/ 328171 h 393495"/>
                            <a:gd name="connsiteX6" fmla="*/ 378976 w 499861"/>
                            <a:gd name="connsiteY6" fmla="*/ 368971 h 393495"/>
                            <a:gd name="connsiteX7" fmla="*/ 62176 w 499861"/>
                            <a:gd name="connsiteY7" fmla="*/ 319771 h 393495"/>
                            <a:gd name="connsiteX8" fmla="*/ 33376 w 499861"/>
                            <a:gd name="connsiteY8" fmla="*/ 391771 h 393495"/>
                            <a:gd name="connsiteX9" fmla="*/ 28576 w 499861"/>
                            <a:gd name="connsiteY9" fmla="*/ 232171 h 393495"/>
                            <a:gd name="connsiteX10" fmla="*/ 976 w 499861"/>
                            <a:gd name="connsiteY10" fmla="*/ 62971 h 393495"/>
                            <a:gd name="connsiteX0" fmla="*/ 976 w 499861"/>
                            <a:gd name="connsiteY0" fmla="*/ 62971 h 393495"/>
                            <a:gd name="connsiteX1" fmla="*/ 53776 w 499861"/>
                            <a:gd name="connsiteY1" fmla="*/ 79771 h 393495"/>
                            <a:gd name="connsiteX2" fmla="*/ 93376 w 499861"/>
                            <a:gd name="connsiteY2" fmla="*/ 296971 h 393495"/>
                            <a:gd name="connsiteX3" fmla="*/ 382576 w 499861"/>
                            <a:gd name="connsiteY3" fmla="*/ 344971 h 393495"/>
                            <a:gd name="connsiteX4" fmla="*/ 489376 w 499861"/>
                            <a:gd name="connsiteY4" fmla="*/ 268171 h 393495"/>
                            <a:gd name="connsiteX5" fmla="*/ 483376 w 499861"/>
                            <a:gd name="connsiteY5" fmla="*/ 328171 h 393495"/>
                            <a:gd name="connsiteX6" fmla="*/ 378976 w 499861"/>
                            <a:gd name="connsiteY6" fmla="*/ 368971 h 393495"/>
                            <a:gd name="connsiteX7" fmla="*/ 62176 w 499861"/>
                            <a:gd name="connsiteY7" fmla="*/ 319771 h 393495"/>
                            <a:gd name="connsiteX8" fmla="*/ 33376 w 499861"/>
                            <a:gd name="connsiteY8" fmla="*/ 391771 h 393495"/>
                            <a:gd name="connsiteX9" fmla="*/ 28576 w 499861"/>
                            <a:gd name="connsiteY9" fmla="*/ 232171 h 393495"/>
                            <a:gd name="connsiteX10" fmla="*/ 976 w 499861"/>
                            <a:gd name="connsiteY10" fmla="*/ 62971 h 393495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6571"/>
                            <a:gd name="connsiteX1" fmla="*/ 53776 w 499861"/>
                            <a:gd name="connsiteY1" fmla="*/ 79771 h 396571"/>
                            <a:gd name="connsiteX2" fmla="*/ 93376 w 499861"/>
                            <a:gd name="connsiteY2" fmla="*/ 296971 h 396571"/>
                            <a:gd name="connsiteX3" fmla="*/ 382576 w 499861"/>
                            <a:gd name="connsiteY3" fmla="*/ 344971 h 396571"/>
                            <a:gd name="connsiteX4" fmla="*/ 489376 w 499861"/>
                            <a:gd name="connsiteY4" fmla="*/ 268171 h 396571"/>
                            <a:gd name="connsiteX5" fmla="*/ 483376 w 499861"/>
                            <a:gd name="connsiteY5" fmla="*/ 328171 h 396571"/>
                            <a:gd name="connsiteX6" fmla="*/ 378976 w 499861"/>
                            <a:gd name="connsiteY6" fmla="*/ 368971 h 396571"/>
                            <a:gd name="connsiteX7" fmla="*/ 62176 w 499861"/>
                            <a:gd name="connsiteY7" fmla="*/ 319771 h 396571"/>
                            <a:gd name="connsiteX8" fmla="*/ 18976 w 499861"/>
                            <a:gd name="connsiteY8" fmla="*/ 396571 h 396571"/>
                            <a:gd name="connsiteX9" fmla="*/ 28576 w 499861"/>
                            <a:gd name="connsiteY9" fmla="*/ 232171 h 396571"/>
                            <a:gd name="connsiteX10" fmla="*/ 976 w 499861"/>
                            <a:gd name="connsiteY10" fmla="*/ 62971 h 396571"/>
                            <a:gd name="connsiteX0" fmla="*/ 976 w 499861"/>
                            <a:gd name="connsiteY0" fmla="*/ 62971 h 396571"/>
                            <a:gd name="connsiteX1" fmla="*/ 53776 w 499861"/>
                            <a:gd name="connsiteY1" fmla="*/ 79771 h 396571"/>
                            <a:gd name="connsiteX2" fmla="*/ 93376 w 499861"/>
                            <a:gd name="connsiteY2" fmla="*/ 296971 h 396571"/>
                            <a:gd name="connsiteX3" fmla="*/ 382576 w 499861"/>
                            <a:gd name="connsiteY3" fmla="*/ 344971 h 396571"/>
                            <a:gd name="connsiteX4" fmla="*/ 489376 w 499861"/>
                            <a:gd name="connsiteY4" fmla="*/ 268171 h 396571"/>
                            <a:gd name="connsiteX5" fmla="*/ 483376 w 499861"/>
                            <a:gd name="connsiteY5" fmla="*/ 328171 h 396571"/>
                            <a:gd name="connsiteX6" fmla="*/ 378976 w 499861"/>
                            <a:gd name="connsiteY6" fmla="*/ 368971 h 396571"/>
                            <a:gd name="connsiteX7" fmla="*/ 62176 w 499861"/>
                            <a:gd name="connsiteY7" fmla="*/ 319771 h 396571"/>
                            <a:gd name="connsiteX8" fmla="*/ 18976 w 499861"/>
                            <a:gd name="connsiteY8" fmla="*/ 396571 h 396571"/>
                            <a:gd name="connsiteX9" fmla="*/ 28576 w 499861"/>
                            <a:gd name="connsiteY9" fmla="*/ 232171 h 396571"/>
                            <a:gd name="connsiteX10" fmla="*/ 976 w 499861"/>
                            <a:gd name="connsiteY10" fmla="*/ 62971 h 396571"/>
                            <a:gd name="connsiteX0" fmla="*/ 976 w 499861"/>
                            <a:gd name="connsiteY0" fmla="*/ 62971 h 402551"/>
                            <a:gd name="connsiteX1" fmla="*/ 53776 w 499861"/>
                            <a:gd name="connsiteY1" fmla="*/ 79771 h 402551"/>
                            <a:gd name="connsiteX2" fmla="*/ 93376 w 499861"/>
                            <a:gd name="connsiteY2" fmla="*/ 296971 h 402551"/>
                            <a:gd name="connsiteX3" fmla="*/ 382576 w 499861"/>
                            <a:gd name="connsiteY3" fmla="*/ 344971 h 402551"/>
                            <a:gd name="connsiteX4" fmla="*/ 489376 w 499861"/>
                            <a:gd name="connsiteY4" fmla="*/ 268171 h 402551"/>
                            <a:gd name="connsiteX5" fmla="*/ 483376 w 499861"/>
                            <a:gd name="connsiteY5" fmla="*/ 328171 h 402551"/>
                            <a:gd name="connsiteX6" fmla="*/ 378976 w 499861"/>
                            <a:gd name="connsiteY6" fmla="*/ 368971 h 402551"/>
                            <a:gd name="connsiteX7" fmla="*/ 62176 w 499861"/>
                            <a:gd name="connsiteY7" fmla="*/ 319771 h 402551"/>
                            <a:gd name="connsiteX8" fmla="*/ 18976 w 499861"/>
                            <a:gd name="connsiteY8" fmla="*/ 396571 h 402551"/>
                            <a:gd name="connsiteX9" fmla="*/ 28576 w 499861"/>
                            <a:gd name="connsiteY9" fmla="*/ 232171 h 402551"/>
                            <a:gd name="connsiteX10" fmla="*/ 976 w 499861"/>
                            <a:gd name="connsiteY10" fmla="*/ 62971 h 402551"/>
                            <a:gd name="connsiteX0" fmla="*/ 976 w 499861"/>
                            <a:gd name="connsiteY0" fmla="*/ 62971 h 400204"/>
                            <a:gd name="connsiteX1" fmla="*/ 53776 w 499861"/>
                            <a:gd name="connsiteY1" fmla="*/ 79771 h 400204"/>
                            <a:gd name="connsiteX2" fmla="*/ 93376 w 499861"/>
                            <a:gd name="connsiteY2" fmla="*/ 296971 h 400204"/>
                            <a:gd name="connsiteX3" fmla="*/ 382576 w 499861"/>
                            <a:gd name="connsiteY3" fmla="*/ 344971 h 400204"/>
                            <a:gd name="connsiteX4" fmla="*/ 489376 w 499861"/>
                            <a:gd name="connsiteY4" fmla="*/ 268171 h 400204"/>
                            <a:gd name="connsiteX5" fmla="*/ 483376 w 499861"/>
                            <a:gd name="connsiteY5" fmla="*/ 328171 h 400204"/>
                            <a:gd name="connsiteX6" fmla="*/ 378976 w 499861"/>
                            <a:gd name="connsiteY6" fmla="*/ 368971 h 400204"/>
                            <a:gd name="connsiteX7" fmla="*/ 62176 w 499861"/>
                            <a:gd name="connsiteY7" fmla="*/ 319771 h 400204"/>
                            <a:gd name="connsiteX8" fmla="*/ 18976 w 499861"/>
                            <a:gd name="connsiteY8" fmla="*/ 396571 h 400204"/>
                            <a:gd name="connsiteX9" fmla="*/ 28576 w 499861"/>
                            <a:gd name="connsiteY9" fmla="*/ 232171 h 400204"/>
                            <a:gd name="connsiteX10" fmla="*/ 976 w 499861"/>
                            <a:gd name="connsiteY10" fmla="*/ 62971 h 400204"/>
                            <a:gd name="connsiteX0" fmla="*/ 976 w 515544"/>
                            <a:gd name="connsiteY0" fmla="*/ 62971 h 400204"/>
                            <a:gd name="connsiteX1" fmla="*/ 53776 w 515544"/>
                            <a:gd name="connsiteY1" fmla="*/ 79771 h 400204"/>
                            <a:gd name="connsiteX2" fmla="*/ 93376 w 515544"/>
                            <a:gd name="connsiteY2" fmla="*/ 296971 h 400204"/>
                            <a:gd name="connsiteX3" fmla="*/ 382576 w 515544"/>
                            <a:gd name="connsiteY3" fmla="*/ 344971 h 400204"/>
                            <a:gd name="connsiteX4" fmla="*/ 489376 w 515544"/>
                            <a:gd name="connsiteY4" fmla="*/ 268171 h 400204"/>
                            <a:gd name="connsiteX5" fmla="*/ 483376 w 515544"/>
                            <a:gd name="connsiteY5" fmla="*/ 328171 h 400204"/>
                            <a:gd name="connsiteX6" fmla="*/ 378976 w 515544"/>
                            <a:gd name="connsiteY6" fmla="*/ 368971 h 400204"/>
                            <a:gd name="connsiteX7" fmla="*/ 62176 w 515544"/>
                            <a:gd name="connsiteY7" fmla="*/ 319771 h 400204"/>
                            <a:gd name="connsiteX8" fmla="*/ 18976 w 515544"/>
                            <a:gd name="connsiteY8" fmla="*/ 396571 h 400204"/>
                            <a:gd name="connsiteX9" fmla="*/ 28576 w 515544"/>
                            <a:gd name="connsiteY9" fmla="*/ 232171 h 400204"/>
                            <a:gd name="connsiteX10" fmla="*/ 976 w 515544"/>
                            <a:gd name="connsiteY10" fmla="*/ 62971 h 400204"/>
                            <a:gd name="connsiteX0" fmla="*/ 976 w 527965"/>
                            <a:gd name="connsiteY0" fmla="*/ 62971 h 400204"/>
                            <a:gd name="connsiteX1" fmla="*/ 53776 w 527965"/>
                            <a:gd name="connsiteY1" fmla="*/ 79771 h 400204"/>
                            <a:gd name="connsiteX2" fmla="*/ 93376 w 527965"/>
                            <a:gd name="connsiteY2" fmla="*/ 296971 h 400204"/>
                            <a:gd name="connsiteX3" fmla="*/ 382576 w 527965"/>
                            <a:gd name="connsiteY3" fmla="*/ 344971 h 400204"/>
                            <a:gd name="connsiteX4" fmla="*/ 489376 w 527965"/>
                            <a:gd name="connsiteY4" fmla="*/ 268171 h 400204"/>
                            <a:gd name="connsiteX5" fmla="*/ 483376 w 527965"/>
                            <a:gd name="connsiteY5" fmla="*/ 328171 h 400204"/>
                            <a:gd name="connsiteX6" fmla="*/ 378976 w 527965"/>
                            <a:gd name="connsiteY6" fmla="*/ 368971 h 400204"/>
                            <a:gd name="connsiteX7" fmla="*/ 62176 w 527965"/>
                            <a:gd name="connsiteY7" fmla="*/ 319771 h 400204"/>
                            <a:gd name="connsiteX8" fmla="*/ 18976 w 527965"/>
                            <a:gd name="connsiteY8" fmla="*/ 396571 h 400204"/>
                            <a:gd name="connsiteX9" fmla="*/ 28576 w 527965"/>
                            <a:gd name="connsiteY9" fmla="*/ 232171 h 400204"/>
                            <a:gd name="connsiteX10" fmla="*/ 976 w 527965"/>
                            <a:gd name="connsiteY10" fmla="*/ 62971 h 400204"/>
                            <a:gd name="connsiteX0" fmla="*/ 976 w 525402"/>
                            <a:gd name="connsiteY0" fmla="*/ 62971 h 400204"/>
                            <a:gd name="connsiteX1" fmla="*/ 53776 w 525402"/>
                            <a:gd name="connsiteY1" fmla="*/ 79771 h 400204"/>
                            <a:gd name="connsiteX2" fmla="*/ 93376 w 525402"/>
                            <a:gd name="connsiteY2" fmla="*/ 296971 h 400204"/>
                            <a:gd name="connsiteX3" fmla="*/ 382576 w 525402"/>
                            <a:gd name="connsiteY3" fmla="*/ 344971 h 400204"/>
                            <a:gd name="connsiteX4" fmla="*/ 489376 w 525402"/>
                            <a:gd name="connsiteY4" fmla="*/ 268171 h 400204"/>
                            <a:gd name="connsiteX5" fmla="*/ 483376 w 525402"/>
                            <a:gd name="connsiteY5" fmla="*/ 328171 h 400204"/>
                            <a:gd name="connsiteX6" fmla="*/ 378976 w 525402"/>
                            <a:gd name="connsiteY6" fmla="*/ 368971 h 400204"/>
                            <a:gd name="connsiteX7" fmla="*/ 62176 w 525402"/>
                            <a:gd name="connsiteY7" fmla="*/ 319771 h 400204"/>
                            <a:gd name="connsiteX8" fmla="*/ 18976 w 525402"/>
                            <a:gd name="connsiteY8" fmla="*/ 396571 h 400204"/>
                            <a:gd name="connsiteX9" fmla="*/ 28576 w 525402"/>
                            <a:gd name="connsiteY9" fmla="*/ 232171 h 400204"/>
                            <a:gd name="connsiteX10" fmla="*/ 976 w 525402"/>
                            <a:gd name="connsiteY10" fmla="*/ 62971 h 400204"/>
                            <a:gd name="connsiteX0" fmla="*/ 976 w 528980"/>
                            <a:gd name="connsiteY0" fmla="*/ 62971 h 400204"/>
                            <a:gd name="connsiteX1" fmla="*/ 53776 w 528980"/>
                            <a:gd name="connsiteY1" fmla="*/ 79771 h 400204"/>
                            <a:gd name="connsiteX2" fmla="*/ 93376 w 528980"/>
                            <a:gd name="connsiteY2" fmla="*/ 296971 h 400204"/>
                            <a:gd name="connsiteX3" fmla="*/ 382576 w 528980"/>
                            <a:gd name="connsiteY3" fmla="*/ 344971 h 400204"/>
                            <a:gd name="connsiteX4" fmla="*/ 489376 w 528980"/>
                            <a:gd name="connsiteY4" fmla="*/ 268171 h 400204"/>
                            <a:gd name="connsiteX5" fmla="*/ 506176 w 528980"/>
                            <a:gd name="connsiteY5" fmla="*/ 310171 h 400204"/>
                            <a:gd name="connsiteX6" fmla="*/ 378976 w 528980"/>
                            <a:gd name="connsiteY6" fmla="*/ 368971 h 400204"/>
                            <a:gd name="connsiteX7" fmla="*/ 62176 w 528980"/>
                            <a:gd name="connsiteY7" fmla="*/ 319771 h 400204"/>
                            <a:gd name="connsiteX8" fmla="*/ 18976 w 528980"/>
                            <a:gd name="connsiteY8" fmla="*/ 396571 h 400204"/>
                            <a:gd name="connsiteX9" fmla="*/ 28576 w 528980"/>
                            <a:gd name="connsiteY9" fmla="*/ 232171 h 400204"/>
                            <a:gd name="connsiteX10" fmla="*/ 976 w 528980"/>
                            <a:gd name="connsiteY10" fmla="*/ 62971 h 400204"/>
                            <a:gd name="connsiteX0" fmla="*/ 976 w 521516"/>
                            <a:gd name="connsiteY0" fmla="*/ 62971 h 400204"/>
                            <a:gd name="connsiteX1" fmla="*/ 53776 w 521516"/>
                            <a:gd name="connsiteY1" fmla="*/ 79771 h 400204"/>
                            <a:gd name="connsiteX2" fmla="*/ 93376 w 521516"/>
                            <a:gd name="connsiteY2" fmla="*/ 296971 h 400204"/>
                            <a:gd name="connsiteX3" fmla="*/ 382576 w 521516"/>
                            <a:gd name="connsiteY3" fmla="*/ 344971 h 400204"/>
                            <a:gd name="connsiteX4" fmla="*/ 489376 w 521516"/>
                            <a:gd name="connsiteY4" fmla="*/ 268171 h 400204"/>
                            <a:gd name="connsiteX5" fmla="*/ 506176 w 521516"/>
                            <a:gd name="connsiteY5" fmla="*/ 310171 h 400204"/>
                            <a:gd name="connsiteX6" fmla="*/ 378976 w 521516"/>
                            <a:gd name="connsiteY6" fmla="*/ 368971 h 400204"/>
                            <a:gd name="connsiteX7" fmla="*/ 62176 w 521516"/>
                            <a:gd name="connsiteY7" fmla="*/ 319771 h 400204"/>
                            <a:gd name="connsiteX8" fmla="*/ 18976 w 521516"/>
                            <a:gd name="connsiteY8" fmla="*/ 396571 h 400204"/>
                            <a:gd name="connsiteX9" fmla="*/ 28576 w 521516"/>
                            <a:gd name="connsiteY9" fmla="*/ 232171 h 400204"/>
                            <a:gd name="connsiteX10" fmla="*/ 976 w 521516"/>
                            <a:gd name="connsiteY10" fmla="*/ 62971 h 400204"/>
                            <a:gd name="connsiteX0" fmla="*/ 976 w 527310"/>
                            <a:gd name="connsiteY0" fmla="*/ 62971 h 400204"/>
                            <a:gd name="connsiteX1" fmla="*/ 53776 w 527310"/>
                            <a:gd name="connsiteY1" fmla="*/ 79771 h 400204"/>
                            <a:gd name="connsiteX2" fmla="*/ 93376 w 527310"/>
                            <a:gd name="connsiteY2" fmla="*/ 296971 h 400204"/>
                            <a:gd name="connsiteX3" fmla="*/ 382576 w 527310"/>
                            <a:gd name="connsiteY3" fmla="*/ 344971 h 400204"/>
                            <a:gd name="connsiteX4" fmla="*/ 489376 w 527310"/>
                            <a:gd name="connsiteY4" fmla="*/ 268171 h 400204"/>
                            <a:gd name="connsiteX5" fmla="*/ 513376 w 527310"/>
                            <a:gd name="connsiteY5" fmla="*/ 282571 h 400204"/>
                            <a:gd name="connsiteX6" fmla="*/ 378976 w 527310"/>
                            <a:gd name="connsiteY6" fmla="*/ 368971 h 400204"/>
                            <a:gd name="connsiteX7" fmla="*/ 62176 w 527310"/>
                            <a:gd name="connsiteY7" fmla="*/ 319771 h 400204"/>
                            <a:gd name="connsiteX8" fmla="*/ 18976 w 527310"/>
                            <a:gd name="connsiteY8" fmla="*/ 396571 h 400204"/>
                            <a:gd name="connsiteX9" fmla="*/ 28576 w 527310"/>
                            <a:gd name="connsiteY9" fmla="*/ 232171 h 400204"/>
                            <a:gd name="connsiteX10" fmla="*/ 976 w 527310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526088" h="400204">
                              <a:moveTo>
                                <a:pt x="976" y="62971"/>
                              </a:moveTo>
                              <a:cubicBezTo>
                                <a:pt x="-8024" y="21971"/>
                                <a:pt x="47976" y="-63629"/>
                                <a:pt x="53776" y="79771"/>
                              </a:cubicBezTo>
                              <a:cubicBezTo>
                                <a:pt x="59576" y="223171"/>
                                <a:pt x="54176" y="239571"/>
                                <a:pt x="93376" y="296971"/>
                              </a:cubicBezTo>
                              <a:cubicBezTo>
                                <a:pt x="132576" y="354371"/>
                                <a:pt x="316576" y="349771"/>
                                <a:pt x="382576" y="344971"/>
                              </a:cubicBezTo>
                              <a:cubicBezTo>
                                <a:pt x="448576" y="340171"/>
                                <a:pt x="453176" y="298971"/>
                                <a:pt x="489376" y="268171"/>
                              </a:cubicBezTo>
                              <a:cubicBezTo>
                                <a:pt x="525576" y="237371"/>
                                <a:pt x="537776" y="227371"/>
                                <a:pt x="513376" y="282571"/>
                              </a:cubicBezTo>
                              <a:cubicBezTo>
                                <a:pt x="488976" y="337771"/>
                                <a:pt x="454176" y="351971"/>
                                <a:pt x="378976" y="368971"/>
                              </a:cubicBezTo>
                              <a:cubicBezTo>
                                <a:pt x="303776" y="385971"/>
                                <a:pt x="125776" y="392771"/>
                                <a:pt x="62176" y="319771"/>
                              </a:cubicBezTo>
                              <a:cubicBezTo>
                                <a:pt x="50176" y="360771"/>
                                <a:pt x="55776" y="414771"/>
                                <a:pt x="18976" y="396571"/>
                              </a:cubicBezTo>
                              <a:cubicBezTo>
                                <a:pt x="-17824" y="378371"/>
                                <a:pt x="31576" y="287771"/>
                                <a:pt x="28576" y="232171"/>
                              </a:cubicBezTo>
                              <a:cubicBezTo>
                                <a:pt x="25576" y="176571"/>
                                <a:pt x="9976" y="103971"/>
                                <a:pt x="976" y="62971"/>
                              </a:cubicBezTo>
                              <a:close/>
                            </a:path>
                          </a:pathLst>
                        </a:custGeom>
                        <a:grpFill/>
                        <a:ln w="635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4744" name="Freeform 4743">
                        <a:extLst>
                          <a:ext uri="{FF2B5EF4-FFF2-40B4-BE49-F238E27FC236}">
                            <a16:creationId xmlns:a16="http://schemas.microsoft.com/office/drawing/2014/main" id="{61657FFA-58CB-F344-88B1-F7BC9A2553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01750" y="1378802"/>
                        <a:ext cx="105481" cy="408551"/>
                      </a:xfrm>
                      <a:custGeom>
                        <a:avLst/>
                        <a:gdLst>
                          <a:gd name="connsiteX0" fmla="*/ 1616 w 94603"/>
                          <a:gd name="connsiteY0" fmla="*/ 27302 h 427627"/>
                          <a:gd name="connsiteX1" fmla="*/ 14816 w 94603"/>
                          <a:gd name="connsiteY1" fmla="*/ 254102 h 427627"/>
                          <a:gd name="connsiteX2" fmla="*/ 38816 w 94603"/>
                          <a:gd name="connsiteY2" fmla="*/ 393302 h 427627"/>
                          <a:gd name="connsiteX3" fmla="*/ 77216 w 94603"/>
                          <a:gd name="connsiteY3" fmla="*/ 422102 h 427627"/>
                          <a:gd name="connsiteX4" fmla="*/ 91616 w 94603"/>
                          <a:gd name="connsiteY4" fmla="*/ 306902 h 427627"/>
                          <a:gd name="connsiteX5" fmla="*/ 20816 w 94603"/>
                          <a:gd name="connsiteY5" fmla="*/ 107702 h 427627"/>
                          <a:gd name="connsiteX6" fmla="*/ 52016 w 94603"/>
                          <a:gd name="connsiteY6" fmla="*/ 15302 h 427627"/>
                          <a:gd name="connsiteX7" fmla="*/ 1616 w 94603"/>
                          <a:gd name="connsiteY7" fmla="*/ 27302 h 427627"/>
                          <a:gd name="connsiteX0" fmla="*/ 9328 w 102315"/>
                          <a:gd name="connsiteY0" fmla="*/ 27302 h 427627"/>
                          <a:gd name="connsiteX1" fmla="*/ 22528 w 102315"/>
                          <a:gd name="connsiteY1" fmla="*/ 254102 h 427627"/>
                          <a:gd name="connsiteX2" fmla="*/ 46528 w 102315"/>
                          <a:gd name="connsiteY2" fmla="*/ 393302 h 427627"/>
                          <a:gd name="connsiteX3" fmla="*/ 84928 w 102315"/>
                          <a:gd name="connsiteY3" fmla="*/ 422102 h 427627"/>
                          <a:gd name="connsiteX4" fmla="*/ 99328 w 102315"/>
                          <a:gd name="connsiteY4" fmla="*/ 306902 h 427627"/>
                          <a:gd name="connsiteX5" fmla="*/ 28528 w 102315"/>
                          <a:gd name="connsiteY5" fmla="*/ 107702 h 427627"/>
                          <a:gd name="connsiteX6" fmla="*/ 59728 w 102315"/>
                          <a:gd name="connsiteY6" fmla="*/ 15302 h 427627"/>
                          <a:gd name="connsiteX7" fmla="*/ 9328 w 102315"/>
                          <a:gd name="connsiteY7" fmla="*/ 27302 h 427627"/>
                          <a:gd name="connsiteX0" fmla="*/ 9328 w 102315"/>
                          <a:gd name="connsiteY0" fmla="*/ 27302 h 429138"/>
                          <a:gd name="connsiteX1" fmla="*/ 22528 w 102315"/>
                          <a:gd name="connsiteY1" fmla="*/ 254102 h 429138"/>
                          <a:gd name="connsiteX2" fmla="*/ 46528 w 102315"/>
                          <a:gd name="connsiteY2" fmla="*/ 393302 h 429138"/>
                          <a:gd name="connsiteX3" fmla="*/ 84928 w 102315"/>
                          <a:gd name="connsiteY3" fmla="*/ 422102 h 429138"/>
                          <a:gd name="connsiteX4" fmla="*/ 99328 w 102315"/>
                          <a:gd name="connsiteY4" fmla="*/ 306902 h 429138"/>
                          <a:gd name="connsiteX5" fmla="*/ 28528 w 102315"/>
                          <a:gd name="connsiteY5" fmla="*/ 107702 h 429138"/>
                          <a:gd name="connsiteX6" fmla="*/ 59728 w 102315"/>
                          <a:gd name="connsiteY6" fmla="*/ 15302 h 429138"/>
                          <a:gd name="connsiteX7" fmla="*/ 9328 w 102315"/>
                          <a:gd name="connsiteY7" fmla="*/ 27302 h 429138"/>
                          <a:gd name="connsiteX0" fmla="*/ 1757 w 94567"/>
                          <a:gd name="connsiteY0" fmla="*/ 27302 h 428081"/>
                          <a:gd name="connsiteX1" fmla="*/ 14957 w 94567"/>
                          <a:gd name="connsiteY1" fmla="*/ 254102 h 428081"/>
                          <a:gd name="connsiteX2" fmla="*/ 48557 w 94567"/>
                          <a:gd name="connsiteY2" fmla="*/ 389702 h 428081"/>
                          <a:gd name="connsiteX3" fmla="*/ 77357 w 94567"/>
                          <a:gd name="connsiteY3" fmla="*/ 422102 h 428081"/>
                          <a:gd name="connsiteX4" fmla="*/ 91757 w 94567"/>
                          <a:gd name="connsiteY4" fmla="*/ 306902 h 428081"/>
                          <a:gd name="connsiteX5" fmla="*/ 20957 w 94567"/>
                          <a:gd name="connsiteY5" fmla="*/ 107702 h 428081"/>
                          <a:gd name="connsiteX6" fmla="*/ 52157 w 94567"/>
                          <a:gd name="connsiteY6" fmla="*/ 15302 h 428081"/>
                          <a:gd name="connsiteX7" fmla="*/ 1757 w 94567"/>
                          <a:gd name="connsiteY7" fmla="*/ 27302 h 428081"/>
                          <a:gd name="connsiteX0" fmla="*/ 1757 w 102451"/>
                          <a:gd name="connsiteY0" fmla="*/ 27302 h 422653"/>
                          <a:gd name="connsiteX1" fmla="*/ 14957 w 102451"/>
                          <a:gd name="connsiteY1" fmla="*/ 254102 h 422653"/>
                          <a:gd name="connsiteX2" fmla="*/ 48557 w 102451"/>
                          <a:gd name="connsiteY2" fmla="*/ 389702 h 422653"/>
                          <a:gd name="connsiteX3" fmla="*/ 97757 w 102451"/>
                          <a:gd name="connsiteY3" fmla="*/ 417302 h 422653"/>
                          <a:gd name="connsiteX4" fmla="*/ 91757 w 102451"/>
                          <a:gd name="connsiteY4" fmla="*/ 306902 h 422653"/>
                          <a:gd name="connsiteX5" fmla="*/ 20957 w 102451"/>
                          <a:gd name="connsiteY5" fmla="*/ 107702 h 422653"/>
                          <a:gd name="connsiteX6" fmla="*/ 52157 w 102451"/>
                          <a:gd name="connsiteY6" fmla="*/ 15302 h 422653"/>
                          <a:gd name="connsiteX7" fmla="*/ 1757 w 102451"/>
                          <a:gd name="connsiteY7" fmla="*/ 27302 h 422653"/>
                          <a:gd name="connsiteX0" fmla="*/ 1757 w 97913"/>
                          <a:gd name="connsiteY0" fmla="*/ 27302 h 423680"/>
                          <a:gd name="connsiteX1" fmla="*/ 14957 w 97913"/>
                          <a:gd name="connsiteY1" fmla="*/ 254102 h 423680"/>
                          <a:gd name="connsiteX2" fmla="*/ 48557 w 97913"/>
                          <a:gd name="connsiteY2" fmla="*/ 389702 h 423680"/>
                          <a:gd name="connsiteX3" fmla="*/ 89357 w 97913"/>
                          <a:gd name="connsiteY3" fmla="*/ 418502 h 423680"/>
                          <a:gd name="connsiteX4" fmla="*/ 91757 w 97913"/>
                          <a:gd name="connsiteY4" fmla="*/ 306902 h 423680"/>
                          <a:gd name="connsiteX5" fmla="*/ 20957 w 97913"/>
                          <a:gd name="connsiteY5" fmla="*/ 107702 h 423680"/>
                          <a:gd name="connsiteX6" fmla="*/ 52157 w 97913"/>
                          <a:gd name="connsiteY6" fmla="*/ 15302 h 423680"/>
                          <a:gd name="connsiteX7" fmla="*/ 1757 w 97913"/>
                          <a:gd name="connsiteY7" fmla="*/ 27302 h 423680"/>
                          <a:gd name="connsiteX0" fmla="*/ 1757 w 97913"/>
                          <a:gd name="connsiteY0" fmla="*/ 27302 h 426798"/>
                          <a:gd name="connsiteX1" fmla="*/ 14957 w 97913"/>
                          <a:gd name="connsiteY1" fmla="*/ 254102 h 426798"/>
                          <a:gd name="connsiteX2" fmla="*/ 48557 w 97913"/>
                          <a:gd name="connsiteY2" fmla="*/ 389702 h 426798"/>
                          <a:gd name="connsiteX3" fmla="*/ 89357 w 97913"/>
                          <a:gd name="connsiteY3" fmla="*/ 418502 h 426798"/>
                          <a:gd name="connsiteX4" fmla="*/ 91757 w 97913"/>
                          <a:gd name="connsiteY4" fmla="*/ 306902 h 426798"/>
                          <a:gd name="connsiteX5" fmla="*/ 20957 w 97913"/>
                          <a:gd name="connsiteY5" fmla="*/ 107702 h 426798"/>
                          <a:gd name="connsiteX6" fmla="*/ 52157 w 97913"/>
                          <a:gd name="connsiteY6" fmla="*/ 15302 h 426798"/>
                          <a:gd name="connsiteX7" fmla="*/ 1757 w 97913"/>
                          <a:gd name="connsiteY7" fmla="*/ 27302 h 426798"/>
                          <a:gd name="connsiteX0" fmla="*/ 1757 w 97913"/>
                          <a:gd name="connsiteY0" fmla="*/ 27302 h 433131"/>
                          <a:gd name="connsiteX1" fmla="*/ 14957 w 97913"/>
                          <a:gd name="connsiteY1" fmla="*/ 254102 h 433131"/>
                          <a:gd name="connsiteX2" fmla="*/ 48557 w 97913"/>
                          <a:gd name="connsiteY2" fmla="*/ 389702 h 433131"/>
                          <a:gd name="connsiteX3" fmla="*/ 89357 w 97913"/>
                          <a:gd name="connsiteY3" fmla="*/ 418502 h 433131"/>
                          <a:gd name="connsiteX4" fmla="*/ 91757 w 97913"/>
                          <a:gd name="connsiteY4" fmla="*/ 306902 h 433131"/>
                          <a:gd name="connsiteX5" fmla="*/ 20957 w 97913"/>
                          <a:gd name="connsiteY5" fmla="*/ 107702 h 433131"/>
                          <a:gd name="connsiteX6" fmla="*/ 52157 w 97913"/>
                          <a:gd name="connsiteY6" fmla="*/ 15302 h 433131"/>
                          <a:gd name="connsiteX7" fmla="*/ 1757 w 97913"/>
                          <a:gd name="connsiteY7" fmla="*/ 27302 h 433131"/>
                          <a:gd name="connsiteX0" fmla="*/ 1876 w 97708"/>
                          <a:gd name="connsiteY0" fmla="*/ 27302 h 427509"/>
                          <a:gd name="connsiteX1" fmla="*/ 15076 w 97708"/>
                          <a:gd name="connsiteY1" fmla="*/ 254102 h 427509"/>
                          <a:gd name="connsiteX2" fmla="*/ 55876 w 97708"/>
                          <a:gd name="connsiteY2" fmla="*/ 377702 h 427509"/>
                          <a:gd name="connsiteX3" fmla="*/ 89476 w 97708"/>
                          <a:gd name="connsiteY3" fmla="*/ 418502 h 427509"/>
                          <a:gd name="connsiteX4" fmla="*/ 91876 w 97708"/>
                          <a:gd name="connsiteY4" fmla="*/ 306902 h 427509"/>
                          <a:gd name="connsiteX5" fmla="*/ 21076 w 97708"/>
                          <a:gd name="connsiteY5" fmla="*/ 107702 h 427509"/>
                          <a:gd name="connsiteX6" fmla="*/ 52276 w 97708"/>
                          <a:gd name="connsiteY6" fmla="*/ 15302 h 427509"/>
                          <a:gd name="connsiteX7" fmla="*/ 1876 w 97708"/>
                          <a:gd name="connsiteY7" fmla="*/ 27302 h 427509"/>
                          <a:gd name="connsiteX0" fmla="*/ 1876 w 97708"/>
                          <a:gd name="connsiteY0" fmla="*/ 27302 h 423337"/>
                          <a:gd name="connsiteX1" fmla="*/ 15076 w 97708"/>
                          <a:gd name="connsiteY1" fmla="*/ 254102 h 423337"/>
                          <a:gd name="connsiteX2" fmla="*/ 55876 w 97708"/>
                          <a:gd name="connsiteY2" fmla="*/ 377702 h 423337"/>
                          <a:gd name="connsiteX3" fmla="*/ 89476 w 97708"/>
                          <a:gd name="connsiteY3" fmla="*/ 418502 h 423337"/>
                          <a:gd name="connsiteX4" fmla="*/ 91876 w 97708"/>
                          <a:gd name="connsiteY4" fmla="*/ 306902 h 423337"/>
                          <a:gd name="connsiteX5" fmla="*/ 21076 w 97708"/>
                          <a:gd name="connsiteY5" fmla="*/ 107702 h 423337"/>
                          <a:gd name="connsiteX6" fmla="*/ 52276 w 97708"/>
                          <a:gd name="connsiteY6" fmla="*/ 15302 h 423337"/>
                          <a:gd name="connsiteX7" fmla="*/ 1876 w 97708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2000 h 408035"/>
                          <a:gd name="connsiteX1" fmla="*/ 15076 w 111535"/>
                          <a:gd name="connsiteY1" fmla="*/ 238800 h 408035"/>
                          <a:gd name="connsiteX2" fmla="*/ 55876 w 111535"/>
                          <a:gd name="connsiteY2" fmla="*/ 362400 h 408035"/>
                          <a:gd name="connsiteX3" fmla="*/ 89476 w 111535"/>
                          <a:gd name="connsiteY3" fmla="*/ 403200 h 408035"/>
                          <a:gd name="connsiteX4" fmla="*/ 91876 w 111535"/>
                          <a:gd name="connsiteY4" fmla="*/ 291600 h 408035"/>
                          <a:gd name="connsiteX5" fmla="*/ 21076 w 111535"/>
                          <a:gd name="connsiteY5" fmla="*/ 92400 h 408035"/>
                          <a:gd name="connsiteX6" fmla="*/ 52276 w 111535"/>
                          <a:gd name="connsiteY6" fmla="*/ 0 h 408035"/>
                          <a:gd name="connsiteX7" fmla="*/ 1876 w 111535"/>
                          <a:gd name="connsiteY7" fmla="*/ 12000 h 408035"/>
                          <a:gd name="connsiteX0" fmla="*/ 969 w 110628"/>
                          <a:gd name="connsiteY0" fmla="*/ 12000 h 408035"/>
                          <a:gd name="connsiteX1" fmla="*/ 14169 w 110628"/>
                          <a:gd name="connsiteY1" fmla="*/ 238800 h 408035"/>
                          <a:gd name="connsiteX2" fmla="*/ 54969 w 110628"/>
                          <a:gd name="connsiteY2" fmla="*/ 362400 h 408035"/>
                          <a:gd name="connsiteX3" fmla="*/ 88569 w 110628"/>
                          <a:gd name="connsiteY3" fmla="*/ 403200 h 408035"/>
                          <a:gd name="connsiteX4" fmla="*/ 90969 w 110628"/>
                          <a:gd name="connsiteY4" fmla="*/ 291600 h 408035"/>
                          <a:gd name="connsiteX5" fmla="*/ 20169 w 110628"/>
                          <a:gd name="connsiteY5" fmla="*/ 92400 h 408035"/>
                          <a:gd name="connsiteX6" fmla="*/ 51369 w 110628"/>
                          <a:gd name="connsiteY6" fmla="*/ 0 h 408035"/>
                          <a:gd name="connsiteX7" fmla="*/ 969 w 110628"/>
                          <a:gd name="connsiteY7" fmla="*/ 12000 h 408035"/>
                          <a:gd name="connsiteX0" fmla="*/ 5851 w 115510"/>
                          <a:gd name="connsiteY0" fmla="*/ 12000 h 408035"/>
                          <a:gd name="connsiteX1" fmla="*/ 19051 w 115510"/>
                          <a:gd name="connsiteY1" fmla="*/ 238800 h 408035"/>
                          <a:gd name="connsiteX2" fmla="*/ 59851 w 115510"/>
                          <a:gd name="connsiteY2" fmla="*/ 362400 h 408035"/>
                          <a:gd name="connsiteX3" fmla="*/ 93451 w 115510"/>
                          <a:gd name="connsiteY3" fmla="*/ 403200 h 408035"/>
                          <a:gd name="connsiteX4" fmla="*/ 95851 w 115510"/>
                          <a:gd name="connsiteY4" fmla="*/ 291600 h 408035"/>
                          <a:gd name="connsiteX5" fmla="*/ 25051 w 115510"/>
                          <a:gd name="connsiteY5" fmla="*/ 92400 h 408035"/>
                          <a:gd name="connsiteX6" fmla="*/ 56251 w 115510"/>
                          <a:gd name="connsiteY6" fmla="*/ 0 h 408035"/>
                          <a:gd name="connsiteX7" fmla="*/ 5851 w 115510"/>
                          <a:gd name="connsiteY7" fmla="*/ 12000 h 408035"/>
                          <a:gd name="connsiteX0" fmla="*/ 5851 w 122973"/>
                          <a:gd name="connsiteY0" fmla="*/ 12000 h 408035"/>
                          <a:gd name="connsiteX1" fmla="*/ 19051 w 122973"/>
                          <a:gd name="connsiteY1" fmla="*/ 238800 h 408035"/>
                          <a:gd name="connsiteX2" fmla="*/ 59851 w 122973"/>
                          <a:gd name="connsiteY2" fmla="*/ 362400 h 408035"/>
                          <a:gd name="connsiteX3" fmla="*/ 93451 w 122973"/>
                          <a:gd name="connsiteY3" fmla="*/ 403200 h 408035"/>
                          <a:gd name="connsiteX4" fmla="*/ 95851 w 122973"/>
                          <a:gd name="connsiteY4" fmla="*/ 291600 h 408035"/>
                          <a:gd name="connsiteX5" fmla="*/ 25051 w 122973"/>
                          <a:gd name="connsiteY5" fmla="*/ 92400 h 408035"/>
                          <a:gd name="connsiteX6" fmla="*/ 56251 w 122973"/>
                          <a:gd name="connsiteY6" fmla="*/ 0 h 408035"/>
                          <a:gd name="connsiteX7" fmla="*/ 5851 w 122973"/>
                          <a:gd name="connsiteY7" fmla="*/ 12000 h 408035"/>
                          <a:gd name="connsiteX0" fmla="*/ 5851 w 114977"/>
                          <a:gd name="connsiteY0" fmla="*/ 12000 h 408035"/>
                          <a:gd name="connsiteX1" fmla="*/ 19051 w 114977"/>
                          <a:gd name="connsiteY1" fmla="*/ 238800 h 408035"/>
                          <a:gd name="connsiteX2" fmla="*/ 59851 w 114977"/>
                          <a:gd name="connsiteY2" fmla="*/ 362400 h 408035"/>
                          <a:gd name="connsiteX3" fmla="*/ 93451 w 114977"/>
                          <a:gd name="connsiteY3" fmla="*/ 403200 h 408035"/>
                          <a:gd name="connsiteX4" fmla="*/ 95851 w 114977"/>
                          <a:gd name="connsiteY4" fmla="*/ 291600 h 408035"/>
                          <a:gd name="connsiteX5" fmla="*/ 25051 w 114977"/>
                          <a:gd name="connsiteY5" fmla="*/ 92400 h 408035"/>
                          <a:gd name="connsiteX6" fmla="*/ 56251 w 114977"/>
                          <a:gd name="connsiteY6" fmla="*/ 0 h 408035"/>
                          <a:gd name="connsiteX7" fmla="*/ 5851 w 114977"/>
                          <a:gd name="connsiteY7" fmla="*/ 12000 h 408035"/>
                          <a:gd name="connsiteX0" fmla="*/ 5851 w 105481"/>
                          <a:gd name="connsiteY0" fmla="*/ 12000 h 408551"/>
                          <a:gd name="connsiteX1" fmla="*/ 19051 w 105481"/>
                          <a:gd name="connsiteY1" fmla="*/ 238800 h 408551"/>
                          <a:gd name="connsiteX2" fmla="*/ 59851 w 105481"/>
                          <a:gd name="connsiteY2" fmla="*/ 362400 h 408551"/>
                          <a:gd name="connsiteX3" fmla="*/ 93451 w 105481"/>
                          <a:gd name="connsiteY3" fmla="*/ 403200 h 408551"/>
                          <a:gd name="connsiteX4" fmla="*/ 82651 w 105481"/>
                          <a:gd name="connsiteY4" fmla="*/ 284400 h 408551"/>
                          <a:gd name="connsiteX5" fmla="*/ 25051 w 105481"/>
                          <a:gd name="connsiteY5" fmla="*/ 92400 h 408551"/>
                          <a:gd name="connsiteX6" fmla="*/ 56251 w 105481"/>
                          <a:gd name="connsiteY6" fmla="*/ 0 h 408551"/>
                          <a:gd name="connsiteX7" fmla="*/ 5851 w 105481"/>
                          <a:gd name="connsiteY7" fmla="*/ 12000 h 4085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05481" h="408551">
                            <a:moveTo>
                              <a:pt x="5851" y="12000"/>
                            </a:moveTo>
                            <a:cubicBezTo>
                              <a:pt x="2051" y="62600"/>
                              <a:pt x="-10349" y="172000"/>
                              <a:pt x="19051" y="238800"/>
                            </a:cubicBezTo>
                            <a:cubicBezTo>
                              <a:pt x="48451" y="305600"/>
                              <a:pt x="87051" y="318200"/>
                              <a:pt x="59851" y="362400"/>
                            </a:cubicBezTo>
                            <a:cubicBezTo>
                              <a:pt x="32651" y="406600"/>
                              <a:pt x="89651" y="416200"/>
                              <a:pt x="93451" y="403200"/>
                            </a:cubicBezTo>
                            <a:cubicBezTo>
                              <a:pt x="97251" y="390200"/>
                              <a:pt x="124051" y="343400"/>
                              <a:pt x="82651" y="284400"/>
                            </a:cubicBezTo>
                            <a:cubicBezTo>
                              <a:pt x="41251" y="225400"/>
                              <a:pt x="31651" y="141000"/>
                              <a:pt x="25051" y="92400"/>
                            </a:cubicBezTo>
                            <a:cubicBezTo>
                              <a:pt x="17251" y="24600"/>
                              <a:pt x="39851" y="18200"/>
                              <a:pt x="56251" y="0"/>
                            </a:cubicBezTo>
                            <a:cubicBezTo>
                              <a:pt x="36651" y="7000"/>
                              <a:pt x="32451" y="4600"/>
                              <a:pt x="5851" y="12000"/>
                            </a:cubicBezTo>
                            <a:close/>
                          </a:path>
                        </a:pathLst>
                      </a:custGeom>
                      <a:grpFill/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4742" name="Freeform 4741">
                      <a:extLst>
                        <a:ext uri="{FF2B5EF4-FFF2-40B4-BE49-F238E27FC236}">
                          <a16:creationId xmlns:a16="http://schemas.microsoft.com/office/drawing/2014/main" id="{765A5404-B5AC-B147-AF6C-04828D18F0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21340" y="1440002"/>
                      <a:ext cx="459579" cy="697198"/>
                    </a:xfrm>
                    <a:custGeom>
                      <a:avLst/>
                      <a:gdLst>
                        <a:gd name="connsiteX0" fmla="*/ 304800 w 430379"/>
                        <a:gd name="connsiteY0" fmla="*/ 0 h 686400"/>
                        <a:gd name="connsiteX1" fmla="*/ 428400 w 430379"/>
                        <a:gd name="connsiteY1" fmla="*/ 304800 h 686400"/>
                        <a:gd name="connsiteX2" fmla="*/ 351600 w 430379"/>
                        <a:gd name="connsiteY2" fmla="*/ 608400 h 686400"/>
                        <a:gd name="connsiteX3" fmla="*/ 0 w 430379"/>
                        <a:gd name="connsiteY3" fmla="*/ 686400 h 686400"/>
                        <a:gd name="connsiteX0" fmla="*/ 304800 w 430379"/>
                        <a:gd name="connsiteY0" fmla="*/ 0 h 686400"/>
                        <a:gd name="connsiteX1" fmla="*/ 428400 w 430379"/>
                        <a:gd name="connsiteY1" fmla="*/ 304800 h 686400"/>
                        <a:gd name="connsiteX2" fmla="*/ 351600 w 430379"/>
                        <a:gd name="connsiteY2" fmla="*/ 608400 h 686400"/>
                        <a:gd name="connsiteX3" fmla="*/ 0 w 430379"/>
                        <a:gd name="connsiteY3" fmla="*/ 686400 h 686400"/>
                        <a:gd name="connsiteX0" fmla="*/ 304800 w 443923"/>
                        <a:gd name="connsiteY0" fmla="*/ 0 h 686400"/>
                        <a:gd name="connsiteX1" fmla="*/ 428400 w 443923"/>
                        <a:gd name="connsiteY1" fmla="*/ 304800 h 686400"/>
                        <a:gd name="connsiteX2" fmla="*/ 351600 w 443923"/>
                        <a:gd name="connsiteY2" fmla="*/ 608400 h 686400"/>
                        <a:gd name="connsiteX3" fmla="*/ 0 w 443923"/>
                        <a:gd name="connsiteY3" fmla="*/ 686400 h 686400"/>
                        <a:gd name="connsiteX0" fmla="*/ 304800 w 441696"/>
                        <a:gd name="connsiteY0" fmla="*/ 0 h 686400"/>
                        <a:gd name="connsiteX1" fmla="*/ 428400 w 441696"/>
                        <a:gd name="connsiteY1" fmla="*/ 304800 h 686400"/>
                        <a:gd name="connsiteX2" fmla="*/ 351600 w 441696"/>
                        <a:gd name="connsiteY2" fmla="*/ 608400 h 686400"/>
                        <a:gd name="connsiteX3" fmla="*/ 0 w 441696"/>
                        <a:gd name="connsiteY3" fmla="*/ 686400 h 686400"/>
                        <a:gd name="connsiteX0" fmla="*/ 304800 w 441696"/>
                        <a:gd name="connsiteY0" fmla="*/ 0 h 686400"/>
                        <a:gd name="connsiteX1" fmla="*/ 428400 w 441696"/>
                        <a:gd name="connsiteY1" fmla="*/ 304800 h 686400"/>
                        <a:gd name="connsiteX2" fmla="*/ 351600 w 441696"/>
                        <a:gd name="connsiteY2" fmla="*/ 608400 h 686400"/>
                        <a:gd name="connsiteX3" fmla="*/ 0 w 441696"/>
                        <a:gd name="connsiteY3" fmla="*/ 686400 h 686400"/>
                        <a:gd name="connsiteX0" fmla="*/ 304800 w 444286"/>
                        <a:gd name="connsiteY0" fmla="*/ 0 h 686400"/>
                        <a:gd name="connsiteX1" fmla="*/ 428400 w 444286"/>
                        <a:gd name="connsiteY1" fmla="*/ 304800 h 686400"/>
                        <a:gd name="connsiteX2" fmla="*/ 351600 w 444286"/>
                        <a:gd name="connsiteY2" fmla="*/ 608400 h 686400"/>
                        <a:gd name="connsiteX3" fmla="*/ 0 w 444286"/>
                        <a:gd name="connsiteY3" fmla="*/ 686400 h 686400"/>
                        <a:gd name="connsiteX0" fmla="*/ 304800 w 429405"/>
                        <a:gd name="connsiteY0" fmla="*/ 0 h 686400"/>
                        <a:gd name="connsiteX1" fmla="*/ 428400 w 429405"/>
                        <a:gd name="connsiteY1" fmla="*/ 304800 h 686400"/>
                        <a:gd name="connsiteX2" fmla="*/ 340800 w 429405"/>
                        <a:gd name="connsiteY2" fmla="*/ 610800 h 686400"/>
                        <a:gd name="connsiteX3" fmla="*/ 0 w 429405"/>
                        <a:gd name="connsiteY3" fmla="*/ 686400 h 686400"/>
                        <a:gd name="connsiteX0" fmla="*/ 304800 w 428870"/>
                        <a:gd name="connsiteY0" fmla="*/ 0 h 686400"/>
                        <a:gd name="connsiteX1" fmla="*/ 428400 w 428870"/>
                        <a:gd name="connsiteY1" fmla="*/ 304800 h 686400"/>
                        <a:gd name="connsiteX2" fmla="*/ 340800 w 428870"/>
                        <a:gd name="connsiteY2" fmla="*/ 610800 h 686400"/>
                        <a:gd name="connsiteX3" fmla="*/ 182401 w 428870"/>
                        <a:gd name="connsiteY3" fmla="*/ 664800 h 686400"/>
                        <a:gd name="connsiteX4" fmla="*/ 0 w 428870"/>
                        <a:gd name="connsiteY4" fmla="*/ 686400 h 686400"/>
                        <a:gd name="connsiteX0" fmla="*/ 304800 w 428870"/>
                        <a:gd name="connsiteY0" fmla="*/ 0 h 686400"/>
                        <a:gd name="connsiteX1" fmla="*/ 428400 w 428870"/>
                        <a:gd name="connsiteY1" fmla="*/ 304800 h 686400"/>
                        <a:gd name="connsiteX2" fmla="*/ 340800 w 428870"/>
                        <a:gd name="connsiteY2" fmla="*/ 610800 h 686400"/>
                        <a:gd name="connsiteX3" fmla="*/ 182401 w 428870"/>
                        <a:gd name="connsiteY3" fmla="*/ 640800 h 686400"/>
                        <a:gd name="connsiteX4" fmla="*/ 0 w 428870"/>
                        <a:gd name="connsiteY4" fmla="*/ 686400 h 686400"/>
                        <a:gd name="connsiteX0" fmla="*/ 304800 w 429473"/>
                        <a:gd name="connsiteY0" fmla="*/ 0 h 686400"/>
                        <a:gd name="connsiteX1" fmla="*/ 428400 w 429473"/>
                        <a:gd name="connsiteY1" fmla="*/ 304800 h 686400"/>
                        <a:gd name="connsiteX2" fmla="*/ 340800 w 429473"/>
                        <a:gd name="connsiteY2" fmla="*/ 610800 h 686400"/>
                        <a:gd name="connsiteX3" fmla="*/ 182401 w 429473"/>
                        <a:gd name="connsiteY3" fmla="*/ 640800 h 686400"/>
                        <a:gd name="connsiteX4" fmla="*/ 0 w 429473"/>
                        <a:gd name="connsiteY4" fmla="*/ 686400 h 686400"/>
                        <a:gd name="connsiteX0" fmla="*/ 304800 w 430891"/>
                        <a:gd name="connsiteY0" fmla="*/ 0 h 686400"/>
                        <a:gd name="connsiteX1" fmla="*/ 428400 w 430891"/>
                        <a:gd name="connsiteY1" fmla="*/ 304800 h 686400"/>
                        <a:gd name="connsiteX2" fmla="*/ 352800 w 430891"/>
                        <a:gd name="connsiteY2" fmla="*/ 592800 h 686400"/>
                        <a:gd name="connsiteX3" fmla="*/ 182401 w 430891"/>
                        <a:gd name="connsiteY3" fmla="*/ 640800 h 686400"/>
                        <a:gd name="connsiteX4" fmla="*/ 0 w 430891"/>
                        <a:gd name="connsiteY4" fmla="*/ 686400 h 686400"/>
                        <a:gd name="connsiteX0" fmla="*/ 304800 w 436700"/>
                        <a:gd name="connsiteY0" fmla="*/ 0 h 686400"/>
                        <a:gd name="connsiteX1" fmla="*/ 428400 w 436700"/>
                        <a:gd name="connsiteY1" fmla="*/ 304800 h 686400"/>
                        <a:gd name="connsiteX2" fmla="*/ 352800 w 436700"/>
                        <a:gd name="connsiteY2" fmla="*/ 592800 h 686400"/>
                        <a:gd name="connsiteX3" fmla="*/ 182401 w 436700"/>
                        <a:gd name="connsiteY3" fmla="*/ 640800 h 686400"/>
                        <a:gd name="connsiteX4" fmla="*/ 0 w 436700"/>
                        <a:gd name="connsiteY4" fmla="*/ 686400 h 686400"/>
                        <a:gd name="connsiteX0" fmla="*/ 304800 w 438724"/>
                        <a:gd name="connsiteY0" fmla="*/ 0 h 686400"/>
                        <a:gd name="connsiteX1" fmla="*/ 428400 w 438724"/>
                        <a:gd name="connsiteY1" fmla="*/ 304800 h 686400"/>
                        <a:gd name="connsiteX2" fmla="*/ 352800 w 438724"/>
                        <a:gd name="connsiteY2" fmla="*/ 592800 h 686400"/>
                        <a:gd name="connsiteX3" fmla="*/ 182401 w 438724"/>
                        <a:gd name="connsiteY3" fmla="*/ 640800 h 686400"/>
                        <a:gd name="connsiteX4" fmla="*/ 0 w 438724"/>
                        <a:gd name="connsiteY4" fmla="*/ 686400 h 686400"/>
                        <a:gd name="connsiteX0" fmla="*/ 304800 w 437709"/>
                        <a:gd name="connsiteY0" fmla="*/ 0 h 686400"/>
                        <a:gd name="connsiteX1" fmla="*/ 428400 w 437709"/>
                        <a:gd name="connsiteY1" fmla="*/ 304800 h 686400"/>
                        <a:gd name="connsiteX2" fmla="*/ 352800 w 437709"/>
                        <a:gd name="connsiteY2" fmla="*/ 592800 h 686400"/>
                        <a:gd name="connsiteX3" fmla="*/ 182401 w 437709"/>
                        <a:gd name="connsiteY3" fmla="*/ 640800 h 686400"/>
                        <a:gd name="connsiteX4" fmla="*/ 0 w 437709"/>
                        <a:gd name="connsiteY4" fmla="*/ 686400 h 686400"/>
                        <a:gd name="connsiteX0" fmla="*/ 304800 w 436917"/>
                        <a:gd name="connsiteY0" fmla="*/ 0 h 686400"/>
                        <a:gd name="connsiteX1" fmla="*/ 428400 w 436917"/>
                        <a:gd name="connsiteY1" fmla="*/ 304800 h 686400"/>
                        <a:gd name="connsiteX2" fmla="*/ 352800 w 436917"/>
                        <a:gd name="connsiteY2" fmla="*/ 592800 h 686400"/>
                        <a:gd name="connsiteX3" fmla="*/ 182401 w 436917"/>
                        <a:gd name="connsiteY3" fmla="*/ 640800 h 686400"/>
                        <a:gd name="connsiteX4" fmla="*/ 0 w 436917"/>
                        <a:gd name="connsiteY4" fmla="*/ 686400 h 686400"/>
                        <a:gd name="connsiteX0" fmla="*/ 332400 w 464517"/>
                        <a:gd name="connsiteY0" fmla="*/ 0 h 697200"/>
                        <a:gd name="connsiteX1" fmla="*/ 456000 w 464517"/>
                        <a:gd name="connsiteY1" fmla="*/ 304800 h 697200"/>
                        <a:gd name="connsiteX2" fmla="*/ 380400 w 464517"/>
                        <a:gd name="connsiteY2" fmla="*/ 592800 h 697200"/>
                        <a:gd name="connsiteX3" fmla="*/ 210001 w 464517"/>
                        <a:gd name="connsiteY3" fmla="*/ 640800 h 697200"/>
                        <a:gd name="connsiteX4" fmla="*/ 0 w 464517"/>
                        <a:gd name="connsiteY4" fmla="*/ 697200 h 697200"/>
                        <a:gd name="connsiteX0" fmla="*/ 332400 w 464517"/>
                        <a:gd name="connsiteY0" fmla="*/ 0 h 697200"/>
                        <a:gd name="connsiteX1" fmla="*/ 456000 w 464517"/>
                        <a:gd name="connsiteY1" fmla="*/ 304800 h 697200"/>
                        <a:gd name="connsiteX2" fmla="*/ 380400 w 464517"/>
                        <a:gd name="connsiteY2" fmla="*/ 592800 h 697200"/>
                        <a:gd name="connsiteX3" fmla="*/ 210001 w 464517"/>
                        <a:gd name="connsiteY3" fmla="*/ 640800 h 697200"/>
                        <a:gd name="connsiteX4" fmla="*/ 0 w 464517"/>
                        <a:gd name="connsiteY4" fmla="*/ 697200 h 6972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4517" h="697200">
                          <a:moveTo>
                            <a:pt x="332400" y="0"/>
                          </a:moveTo>
                          <a:cubicBezTo>
                            <a:pt x="378300" y="149700"/>
                            <a:pt x="431200" y="210800"/>
                            <a:pt x="456000" y="304800"/>
                          </a:cubicBezTo>
                          <a:cubicBezTo>
                            <a:pt x="480800" y="398800"/>
                            <a:pt x="450200" y="514000"/>
                            <a:pt x="380400" y="592800"/>
                          </a:cubicBezTo>
                          <a:cubicBezTo>
                            <a:pt x="310600" y="671600"/>
                            <a:pt x="266801" y="628200"/>
                            <a:pt x="210001" y="640800"/>
                          </a:cubicBezTo>
                          <a:cubicBezTo>
                            <a:pt x="153201" y="653400"/>
                            <a:pt x="32800" y="684000"/>
                            <a:pt x="0" y="69720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bg1">
                          <a:lumMod val="6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  <p:sp>
                <p:nvSpPr>
                  <p:cNvPr id="4735" name="Freeform 4734">
                    <a:extLst>
                      <a:ext uri="{FF2B5EF4-FFF2-40B4-BE49-F238E27FC236}">
                        <a16:creationId xmlns:a16="http://schemas.microsoft.com/office/drawing/2014/main" id="{736B7BA8-1F7A-8846-9D0A-9E66A35C7690}"/>
                      </a:ext>
                    </a:extLst>
                  </p:cNvPr>
                  <p:cNvSpPr/>
                  <p:nvPr/>
                </p:nvSpPr>
                <p:spPr>
                  <a:xfrm rot="5644551">
                    <a:off x="5280202" y="1608305"/>
                    <a:ext cx="1098580" cy="1539251"/>
                  </a:xfrm>
                  <a:custGeom>
                    <a:avLst/>
                    <a:gdLst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98658 w 1089159"/>
                      <a:gd name="connsiteY7" fmla="*/ 498250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98658 w 1089159"/>
                      <a:gd name="connsiteY7" fmla="*/ 498250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71187 w 1089159"/>
                      <a:gd name="connsiteY7" fmla="*/ 455081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71187 w 1089159"/>
                      <a:gd name="connsiteY7" fmla="*/ 455081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464892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464892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802 h 1596136"/>
                      <a:gd name="connsiteX1" fmla="*/ 488699 w 1089159"/>
                      <a:gd name="connsiteY1" fmla="*/ 467461 h 1596136"/>
                      <a:gd name="connsiteX2" fmla="*/ 418059 w 1089159"/>
                      <a:gd name="connsiteY2" fmla="*/ 559686 h 1596136"/>
                      <a:gd name="connsiteX3" fmla="*/ 296401 w 1089159"/>
                      <a:gd name="connsiteY3" fmla="*/ 712740 h 1596136"/>
                      <a:gd name="connsiteX4" fmla="*/ 266967 w 1089159"/>
                      <a:gd name="connsiteY4" fmla="*/ 940358 h 1596136"/>
                      <a:gd name="connsiteX5" fmla="*/ 453379 w 1089159"/>
                      <a:gd name="connsiteY5" fmla="*/ 875605 h 1596136"/>
                      <a:gd name="connsiteX6" fmla="*/ 573075 w 1089159"/>
                      <a:gd name="connsiteY6" fmla="*/ 640137 h 1596136"/>
                      <a:gd name="connsiteX7" fmla="*/ 680998 w 1089159"/>
                      <a:gd name="connsiteY7" fmla="*/ 465498 h 1596136"/>
                      <a:gd name="connsiteX8" fmla="*/ 494586 w 1089159"/>
                      <a:gd name="connsiteY8" fmla="*/ 239842 h 1596136"/>
                      <a:gd name="connsiteX9" fmla="*/ 451417 w 1089159"/>
                      <a:gd name="connsiteY9" fmla="*/ 76977 h 1596136"/>
                      <a:gd name="connsiteX10" fmla="*/ 410210 w 1089159"/>
                      <a:gd name="connsiteY10" fmla="*/ 157428 h 1596136"/>
                      <a:gd name="connsiteX11" fmla="*/ 453379 w 1089159"/>
                      <a:gd name="connsiteY11" fmla="*/ 63241 h 1596136"/>
                      <a:gd name="connsiteX12" fmla="*/ 502435 w 1089159"/>
                      <a:gd name="connsiteY12" fmla="*/ 4374 h 1596136"/>
                      <a:gd name="connsiteX13" fmla="*/ 484775 w 1089159"/>
                      <a:gd name="connsiteY13" fmla="*/ 182937 h 1596136"/>
                      <a:gd name="connsiteX14" fmla="*/ 724167 w 1089159"/>
                      <a:gd name="connsiteY14" fmla="*/ 373274 h 1596136"/>
                      <a:gd name="connsiteX15" fmla="*/ 800694 w 1089159"/>
                      <a:gd name="connsiteY15" fmla="*/ 469423 h 1596136"/>
                      <a:gd name="connsiteX16" fmla="*/ 994955 w 1089159"/>
                      <a:gd name="connsiteY16" fmla="*/ 377198 h 1596136"/>
                      <a:gd name="connsiteX17" fmla="*/ 1089142 w 1089159"/>
                      <a:gd name="connsiteY17" fmla="*/ 292822 h 1596136"/>
                      <a:gd name="connsiteX18" fmla="*/ 1002804 w 1089159"/>
                      <a:gd name="connsiteY18" fmla="*/ 412518 h 1596136"/>
                      <a:gd name="connsiteX19" fmla="*/ 989068 w 1089159"/>
                      <a:gd name="connsiteY19" fmla="*/ 608741 h 1596136"/>
                      <a:gd name="connsiteX20" fmla="*/ 824241 w 1089159"/>
                      <a:gd name="connsiteY20" fmla="*/ 771607 h 1596136"/>
                      <a:gd name="connsiteX21" fmla="*/ 749676 w 1089159"/>
                      <a:gd name="connsiteY21" fmla="*/ 930547 h 1596136"/>
                      <a:gd name="connsiteX22" fmla="*/ 781072 w 1089159"/>
                      <a:gd name="connsiteY22" fmla="*/ 1217033 h 1596136"/>
                      <a:gd name="connsiteX23" fmla="*/ 847788 w 1089159"/>
                      <a:gd name="connsiteY23" fmla="*/ 1370087 h 1596136"/>
                      <a:gd name="connsiteX24" fmla="*/ 749676 w 1089159"/>
                      <a:gd name="connsiteY24" fmla="*/ 1232731 h 1596136"/>
                      <a:gd name="connsiteX25" fmla="*/ 722205 w 1089159"/>
                      <a:gd name="connsiteY25" fmla="*/ 818700 h 1596136"/>
                      <a:gd name="connsiteX26" fmla="*/ 657451 w 1089159"/>
                      <a:gd name="connsiteY26" fmla="*/ 750022 h 1596136"/>
                      <a:gd name="connsiteX27" fmla="*/ 751638 w 1089159"/>
                      <a:gd name="connsiteY27" fmla="*/ 779455 h 1596136"/>
                      <a:gd name="connsiteX28" fmla="*/ 930201 w 1089159"/>
                      <a:gd name="connsiteY28" fmla="*/ 647986 h 1596136"/>
                      <a:gd name="connsiteX29" fmla="*/ 983182 w 1089159"/>
                      <a:gd name="connsiteY29" fmla="*/ 496894 h 1596136"/>
                      <a:gd name="connsiteX30" fmla="*/ 883108 w 1089159"/>
                      <a:gd name="connsiteY30" fmla="*/ 475310 h 1596136"/>
                      <a:gd name="connsiteX31" fmla="*/ 690809 w 1089159"/>
                      <a:gd name="connsiteY31" fmla="*/ 585195 h 1596136"/>
                      <a:gd name="connsiteX32" fmla="*/ 573075 w 1089159"/>
                      <a:gd name="connsiteY32" fmla="*/ 724513 h 1596136"/>
                      <a:gd name="connsiteX33" fmla="*/ 476926 w 1089159"/>
                      <a:gd name="connsiteY33" fmla="*/ 995301 h 1596136"/>
                      <a:gd name="connsiteX34" fmla="*/ 496548 w 1089159"/>
                      <a:gd name="connsiteY34" fmla="*/ 1311220 h 1596136"/>
                      <a:gd name="connsiteX35" fmla="*/ 500473 w 1089159"/>
                      <a:gd name="connsiteY35" fmla="*/ 1476048 h 1596136"/>
                      <a:gd name="connsiteX36" fmla="*/ 679036 w 1089159"/>
                      <a:gd name="connsiteY36" fmla="*/ 1593782 h 1596136"/>
                      <a:gd name="connsiteX37" fmla="*/ 506359 w 1089159"/>
                      <a:gd name="connsiteY37" fmla="*/ 1538839 h 1596136"/>
                      <a:gd name="connsiteX38" fmla="*/ 441606 w 1089159"/>
                      <a:gd name="connsiteY38" fmla="*/ 1354389 h 1596136"/>
                      <a:gd name="connsiteX39" fmla="*/ 186516 w 1089159"/>
                      <a:gd name="connsiteY39" fmla="*/ 1228807 h 1596136"/>
                      <a:gd name="connsiteX40" fmla="*/ 66819 w 1089159"/>
                      <a:gd name="connsiteY40" fmla="*/ 1270013 h 1596136"/>
                      <a:gd name="connsiteX41" fmla="*/ 58971 w 1089159"/>
                      <a:gd name="connsiteY41" fmla="*/ 1024734 h 1596136"/>
                      <a:gd name="connsiteX42" fmla="*/ 190440 w 1089159"/>
                      <a:gd name="connsiteY42" fmla="*/ 1183675 h 1596136"/>
                      <a:gd name="connsiteX43" fmla="*/ 410210 w 1089159"/>
                      <a:gd name="connsiteY43" fmla="*/ 1309258 h 1596136"/>
                      <a:gd name="connsiteX44" fmla="*/ 474964 w 1089159"/>
                      <a:gd name="connsiteY44" fmla="*/ 1220958 h 1596136"/>
                      <a:gd name="connsiteX45" fmla="*/ 406286 w 1089159"/>
                      <a:gd name="connsiteY45" fmla="*/ 1026697 h 1596136"/>
                      <a:gd name="connsiteX46" fmla="*/ 111951 w 1089159"/>
                      <a:gd name="connsiteY46" fmla="*/ 885416 h 1596136"/>
                      <a:gd name="connsiteX47" fmla="*/ 104 w 1089159"/>
                      <a:gd name="connsiteY47" fmla="*/ 708815 h 1596136"/>
                      <a:gd name="connsiteX48" fmla="*/ 127649 w 1089159"/>
                      <a:gd name="connsiteY48" fmla="*/ 806927 h 1596136"/>
                      <a:gd name="connsiteX49" fmla="*/ 257156 w 1089159"/>
                      <a:gd name="connsiteY49" fmla="*/ 646024 h 1596136"/>
                      <a:gd name="connsiteX50" fmla="*/ 382739 w 1089159"/>
                      <a:gd name="connsiteY50" fmla="*/ 498856 h 1596136"/>
                      <a:gd name="connsiteX51" fmla="*/ 345456 w 1089159"/>
                      <a:gd name="connsiteY51" fmla="*/ 345802 h 1596136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451417 w 1089159"/>
                      <a:gd name="connsiteY9" fmla="*/ 74576 h 1593735"/>
                      <a:gd name="connsiteX10" fmla="*/ 151196 w 1089159"/>
                      <a:gd name="connsiteY10" fmla="*/ 72614 h 1593735"/>
                      <a:gd name="connsiteX11" fmla="*/ 349381 w 1089159"/>
                      <a:gd name="connsiteY11" fmla="*/ 131480 h 1593735"/>
                      <a:gd name="connsiteX12" fmla="*/ 502435 w 1089159"/>
                      <a:gd name="connsiteY12" fmla="*/ 1973 h 1593735"/>
                      <a:gd name="connsiteX13" fmla="*/ 484775 w 1089159"/>
                      <a:gd name="connsiteY13" fmla="*/ 180536 h 1593735"/>
                      <a:gd name="connsiteX14" fmla="*/ 724167 w 1089159"/>
                      <a:gd name="connsiteY14" fmla="*/ 370873 h 1593735"/>
                      <a:gd name="connsiteX15" fmla="*/ 800694 w 1089159"/>
                      <a:gd name="connsiteY15" fmla="*/ 467022 h 1593735"/>
                      <a:gd name="connsiteX16" fmla="*/ 994955 w 1089159"/>
                      <a:gd name="connsiteY16" fmla="*/ 374797 h 1593735"/>
                      <a:gd name="connsiteX17" fmla="*/ 1089142 w 1089159"/>
                      <a:gd name="connsiteY17" fmla="*/ 290421 h 1593735"/>
                      <a:gd name="connsiteX18" fmla="*/ 1002804 w 1089159"/>
                      <a:gd name="connsiteY18" fmla="*/ 410117 h 1593735"/>
                      <a:gd name="connsiteX19" fmla="*/ 989068 w 1089159"/>
                      <a:gd name="connsiteY19" fmla="*/ 606340 h 1593735"/>
                      <a:gd name="connsiteX20" fmla="*/ 824241 w 1089159"/>
                      <a:gd name="connsiteY20" fmla="*/ 769206 h 1593735"/>
                      <a:gd name="connsiteX21" fmla="*/ 749676 w 1089159"/>
                      <a:gd name="connsiteY21" fmla="*/ 928146 h 1593735"/>
                      <a:gd name="connsiteX22" fmla="*/ 781072 w 1089159"/>
                      <a:gd name="connsiteY22" fmla="*/ 1214632 h 1593735"/>
                      <a:gd name="connsiteX23" fmla="*/ 847788 w 1089159"/>
                      <a:gd name="connsiteY23" fmla="*/ 1367686 h 1593735"/>
                      <a:gd name="connsiteX24" fmla="*/ 749676 w 1089159"/>
                      <a:gd name="connsiteY24" fmla="*/ 1230330 h 1593735"/>
                      <a:gd name="connsiteX25" fmla="*/ 722205 w 1089159"/>
                      <a:gd name="connsiteY25" fmla="*/ 816299 h 1593735"/>
                      <a:gd name="connsiteX26" fmla="*/ 657451 w 1089159"/>
                      <a:gd name="connsiteY26" fmla="*/ 747621 h 1593735"/>
                      <a:gd name="connsiteX27" fmla="*/ 751638 w 1089159"/>
                      <a:gd name="connsiteY27" fmla="*/ 777054 h 1593735"/>
                      <a:gd name="connsiteX28" fmla="*/ 930201 w 1089159"/>
                      <a:gd name="connsiteY28" fmla="*/ 645585 h 1593735"/>
                      <a:gd name="connsiteX29" fmla="*/ 983182 w 1089159"/>
                      <a:gd name="connsiteY29" fmla="*/ 494493 h 1593735"/>
                      <a:gd name="connsiteX30" fmla="*/ 883108 w 1089159"/>
                      <a:gd name="connsiteY30" fmla="*/ 472909 h 1593735"/>
                      <a:gd name="connsiteX31" fmla="*/ 690809 w 1089159"/>
                      <a:gd name="connsiteY31" fmla="*/ 582794 h 1593735"/>
                      <a:gd name="connsiteX32" fmla="*/ 573075 w 1089159"/>
                      <a:gd name="connsiteY32" fmla="*/ 722112 h 1593735"/>
                      <a:gd name="connsiteX33" fmla="*/ 476926 w 1089159"/>
                      <a:gd name="connsiteY33" fmla="*/ 992900 h 1593735"/>
                      <a:gd name="connsiteX34" fmla="*/ 496548 w 1089159"/>
                      <a:gd name="connsiteY34" fmla="*/ 1308819 h 1593735"/>
                      <a:gd name="connsiteX35" fmla="*/ 500473 w 1089159"/>
                      <a:gd name="connsiteY35" fmla="*/ 1473647 h 1593735"/>
                      <a:gd name="connsiteX36" fmla="*/ 679036 w 1089159"/>
                      <a:gd name="connsiteY36" fmla="*/ 1591381 h 1593735"/>
                      <a:gd name="connsiteX37" fmla="*/ 506359 w 1089159"/>
                      <a:gd name="connsiteY37" fmla="*/ 1536438 h 1593735"/>
                      <a:gd name="connsiteX38" fmla="*/ 441606 w 1089159"/>
                      <a:gd name="connsiteY38" fmla="*/ 1351988 h 1593735"/>
                      <a:gd name="connsiteX39" fmla="*/ 186516 w 1089159"/>
                      <a:gd name="connsiteY39" fmla="*/ 1226406 h 1593735"/>
                      <a:gd name="connsiteX40" fmla="*/ 66819 w 1089159"/>
                      <a:gd name="connsiteY40" fmla="*/ 1267612 h 1593735"/>
                      <a:gd name="connsiteX41" fmla="*/ 58971 w 1089159"/>
                      <a:gd name="connsiteY41" fmla="*/ 1022333 h 1593735"/>
                      <a:gd name="connsiteX42" fmla="*/ 190440 w 1089159"/>
                      <a:gd name="connsiteY42" fmla="*/ 1181274 h 1593735"/>
                      <a:gd name="connsiteX43" fmla="*/ 410210 w 1089159"/>
                      <a:gd name="connsiteY43" fmla="*/ 1306857 h 1593735"/>
                      <a:gd name="connsiteX44" fmla="*/ 474964 w 1089159"/>
                      <a:gd name="connsiteY44" fmla="*/ 1218557 h 1593735"/>
                      <a:gd name="connsiteX45" fmla="*/ 406286 w 1089159"/>
                      <a:gd name="connsiteY45" fmla="*/ 1024296 h 1593735"/>
                      <a:gd name="connsiteX46" fmla="*/ 111951 w 1089159"/>
                      <a:gd name="connsiteY46" fmla="*/ 883015 h 1593735"/>
                      <a:gd name="connsiteX47" fmla="*/ 104 w 1089159"/>
                      <a:gd name="connsiteY47" fmla="*/ 706414 h 1593735"/>
                      <a:gd name="connsiteX48" fmla="*/ 127649 w 1089159"/>
                      <a:gd name="connsiteY48" fmla="*/ 804526 h 1593735"/>
                      <a:gd name="connsiteX49" fmla="*/ 257156 w 1089159"/>
                      <a:gd name="connsiteY49" fmla="*/ 643623 h 1593735"/>
                      <a:gd name="connsiteX50" fmla="*/ 382739 w 1089159"/>
                      <a:gd name="connsiteY50" fmla="*/ 496455 h 1593735"/>
                      <a:gd name="connsiteX51" fmla="*/ 345456 w 1089159"/>
                      <a:gd name="connsiteY51" fmla="*/ 343401 h 159373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463190 w 1089159"/>
                      <a:gd name="connsiteY9" fmla="*/ 109896 h 1593735"/>
                      <a:gd name="connsiteX10" fmla="*/ 151196 w 1089159"/>
                      <a:gd name="connsiteY10" fmla="*/ 72614 h 1593735"/>
                      <a:gd name="connsiteX11" fmla="*/ 349381 w 1089159"/>
                      <a:gd name="connsiteY11" fmla="*/ 131480 h 1593735"/>
                      <a:gd name="connsiteX12" fmla="*/ 502435 w 1089159"/>
                      <a:gd name="connsiteY12" fmla="*/ 1973 h 1593735"/>
                      <a:gd name="connsiteX13" fmla="*/ 484775 w 1089159"/>
                      <a:gd name="connsiteY13" fmla="*/ 180536 h 1593735"/>
                      <a:gd name="connsiteX14" fmla="*/ 724167 w 1089159"/>
                      <a:gd name="connsiteY14" fmla="*/ 370873 h 1593735"/>
                      <a:gd name="connsiteX15" fmla="*/ 800694 w 1089159"/>
                      <a:gd name="connsiteY15" fmla="*/ 467022 h 1593735"/>
                      <a:gd name="connsiteX16" fmla="*/ 994955 w 1089159"/>
                      <a:gd name="connsiteY16" fmla="*/ 374797 h 1593735"/>
                      <a:gd name="connsiteX17" fmla="*/ 1089142 w 1089159"/>
                      <a:gd name="connsiteY17" fmla="*/ 290421 h 1593735"/>
                      <a:gd name="connsiteX18" fmla="*/ 1002804 w 1089159"/>
                      <a:gd name="connsiteY18" fmla="*/ 410117 h 1593735"/>
                      <a:gd name="connsiteX19" fmla="*/ 989068 w 1089159"/>
                      <a:gd name="connsiteY19" fmla="*/ 606340 h 1593735"/>
                      <a:gd name="connsiteX20" fmla="*/ 824241 w 1089159"/>
                      <a:gd name="connsiteY20" fmla="*/ 769206 h 1593735"/>
                      <a:gd name="connsiteX21" fmla="*/ 749676 w 1089159"/>
                      <a:gd name="connsiteY21" fmla="*/ 928146 h 1593735"/>
                      <a:gd name="connsiteX22" fmla="*/ 781072 w 1089159"/>
                      <a:gd name="connsiteY22" fmla="*/ 1214632 h 1593735"/>
                      <a:gd name="connsiteX23" fmla="*/ 847788 w 1089159"/>
                      <a:gd name="connsiteY23" fmla="*/ 1367686 h 1593735"/>
                      <a:gd name="connsiteX24" fmla="*/ 749676 w 1089159"/>
                      <a:gd name="connsiteY24" fmla="*/ 1230330 h 1593735"/>
                      <a:gd name="connsiteX25" fmla="*/ 722205 w 1089159"/>
                      <a:gd name="connsiteY25" fmla="*/ 816299 h 1593735"/>
                      <a:gd name="connsiteX26" fmla="*/ 657451 w 1089159"/>
                      <a:gd name="connsiteY26" fmla="*/ 747621 h 1593735"/>
                      <a:gd name="connsiteX27" fmla="*/ 751638 w 1089159"/>
                      <a:gd name="connsiteY27" fmla="*/ 777054 h 1593735"/>
                      <a:gd name="connsiteX28" fmla="*/ 930201 w 1089159"/>
                      <a:gd name="connsiteY28" fmla="*/ 645585 h 1593735"/>
                      <a:gd name="connsiteX29" fmla="*/ 983182 w 1089159"/>
                      <a:gd name="connsiteY29" fmla="*/ 494493 h 1593735"/>
                      <a:gd name="connsiteX30" fmla="*/ 883108 w 1089159"/>
                      <a:gd name="connsiteY30" fmla="*/ 472909 h 1593735"/>
                      <a:gd name="connsiteX31" fmla="*/ 690809 w 1089159"/>
                      <a:gd name="connsiteY31" fmla="*/ 582794 h 1593735"/>
                      <a:gd name="connsiteX32" fmla="*/ 573075 w 1089159"/>
                      <a:gd name="connsiteY32" fmla="*/ 722112 h 1593735"/>
                      <a:gd name="connsiteX33" fmla="*/ 476926 w 1089159"/>
                      <a:gd name="connsiteY33" fmla="*/ 992900 h 1593735"/>
                      <a:gd name="connsiteX34" fmla="*/ 496548 w 1089159"/>
                      <a:gd name="connsiteY34" fmla="*/ 1308819 h 1593735"/>
                      <a:gd name="connsiteX35" fmla="*/ 500473 w 1089159"/>
                      <a:gd name="connsiteY35" fmla="*/ 1473647 h 1593735"/>
                      <a:gd name="connsiteX36" fmla="*/ 679036 w 1089159"/>
                      <a:gd name="connsiteY36" fmla="*/ 1591381 h 1593735"/>
                      <a:gd name="connsiteX37" fmla="*/ 506359 w 1089159"/>
                      <a:gd name="connsiteY37" fmla="*/ 1536438 h 1593735"/>
                      <a:gd name="connsiteX38" fmla="*/ 441606 w 1089159"/>
                      <a:gd name="connsiteY38" fmla="*/ 1351988 h 1593735"/>
                      <a:gd name="connsiteX39" fmla="*/ 186516 w 1089159"/>
                      <a:gd name="connsiteY39" fmla="*/ 1226406 h 1593735"/>
                      <a:gd name="connsiteX40" fmla="*/ 66819 w 1089159"/>
                      <a:gd name="connsiteY40" fmla="*/ 1267612 h 1593735"/>
                      <a:gd name="connsiteX41" fmla="*/ 58971 w 1089159"/>
                      <a:gd name="connsiteY41" fmla="*/ 1022333 h 1593735"/>
                      <a:gd name="connsiteX42" fmla="*/ 190440 w 1089159"/>
                      <a:gd name="connsiteY42" fmla="*/ 1181274 h 1593735"/>
                      <a:gd name="connsiteX43" fmla="*/ 410210 w 1089159"/>
                      <a:gd name="connsiteY43" fmla="*/ 1306857 h 1593735"/>
                      <a:gd name="connsiteX44" fmla="*/ 474964 w 1089159"/>
                      <a:gd name="connsiteY44" fmla="*/ 1218557 h 1593735"/>
                      <a:gd name="connsiteX45" fmla="*/ 406286 w 1089159"/>
                      <a:gd name="connsiteY45" fmla="*/ 1024296 h 1593735"/>
                      <a:gd name="connsiteX46" fmla="*/ 111951 w 1089159"/>
                      <a:gd name="connsiteY46" fmla="*/ 883015 h 1593735"/>
                      <a:gd name="connsiteX47" fmla="*/ 104 w 1089159"/>
                      <a:gd name="connsiteY47" fmla="*/ 706414 h 1593735"/>
                      <a:gd name="connsiteX48" fmla="*/ 127649 w 1089159"/>
                      <a:gd name="connsiteY48" fmla="*/ 804526 h 1593735"/>
                      <a:gd name="connsiteX49" fmla="*/ 257156 w 1089159"/>
                      <a:gd name="connsiteY49" fmla="*/ 643623 h 1593735"/>
                      <a:gd name="connsiteX50" fmla="*/ 382739 w 1089159"/>
                      <a:gd name="connsiteY50" fmla="*/ 496455 h 1593735"/>
                      <a:gd name="connsiteX51" fmla="*/ 345456 w 1089159"/>
                      <a:gd name="connsiteY51" fmla="*/ 343401 h 159373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151196 w 1089159"/>
                      <a:gd name="connsiteY9" fmla="*/ 72614 h 1593735"/>
                      <a:gd name="connsiteX10" fmla="*/ 349381 w 1089159"/>
                      <a:gd name="connsiteY10" fmla="*/ 131480 h 1593735"/>
                      <a:gd name="connsiteX11" fmla="*/ 502435 w 1089159"/>
                      <a:gd name="connsiteY11" fmla="*/ 1973 h 1593735"/>
                      <a:gd name="connsiteX12" fmla="*/ 484775 w 1089159"/>
                      <a:gd name="connsiteY12" fmla="*/ 180536 h 1593735"/>
                      <a:gd name="connsiteX13" fmla="*/ 724167 w 1089159"/>
                      <a:gd name="connsiteY13" fmla="*/ 370873 h 1593735"/>
                      <a:gd name="connsiteX14" fmla="*/ 800694 w 1089159"/>
                      <a:gd name="connsiteY14" fmla="*/ 467022 h 1593735"/>
                      <a:gd name="connsiteX15" fmla="*/ 994955 w 1089159"/>
                      <a:gd name="connsiteY15" fmla="*/ 374797 h 1593735"/>
                      <a:gd name="connsiteX16" fmla="*/ 1089142 w 1089159"/>
                      <a:gd name="connsiteY16" fmla="*/ 290421 h 1593735"/>
                      <a:gd name="connsiteX17" fmla="*/ 1002804 w 1089159"/>
                      <a:gd name="connsiteY17" fmla="*/ 410117 h 1593735"/>
                      <a:gd name="connsiteX18" fmla="*/ 989068 w 1089159"/>
                      <a:gd name="connsiteY18" fmla="*/ 606340 h 1593735"/>
                      <a:gd name="connsiteX19" fmla="*/ 824241 w 1089159"/>
                      <a:gd name="connsiteY19" fmla="*/ 769206 h 1593735"/>
                      <a:gd name="connsiteX20" fmla="*/ 749676 w 1089159"/>
                      <a:gd name="connsiteY20" fmla="*/ 928146 h 1593735"/>
                      <a:gd name="connsiteX21" fmla="*/ 781072 w 1089159"/>
                      <a:gd name="connsiteY21" fmla="*/ 1214632 h 1593735"/>
                      <a:gd name="connsiteX22" fmla="*/ 847788 w 1089159"/>
                      <a:gd name="connsiteY22" fmla="*/ 1367686 h 1593735"/>
                      <a:gd name="connsiteX23" fmla="*/ 749676 w 1089159"/>
                      <a:gd name="connsiteY23" fmla="*/ 1230330 h 1593735"/>
                      <a:gd name="connsiteX24" fmla="*/ 722205 w 1089159"/>
                      <a:gd name="connsiteY24" fmla="*/ 816299 h 1593735"/>
                      <a:gd name="connsiteX25" fmla="*/ 657451 w 1089159"/>
                      <a:gd name="connsiteY25" fmla="*/ 747621 h 1593735"/>
                      <a:gd name="connsiteX26" fmla="*/ 751638 w 1089159"/>
                      <a:gd name="connsiteY26" fmla="*/ 777054 h 1593735"/>
                      <a:gd name="connsiteX27" fmla="*/ 930201 w 1089159"/>
                      <a:gd name="connsiteY27" fmla="*/ 645585 h 1593735"/>
                      <a:gd name="connsiteX28" fmla="*/ 983182 w 1089159"/>
                      <a:gd name="connsiteY28" fmla="*/ 494493 h 1593735"/>
                      <a:gd name="connsiteX29" fmla="*/ 883108 w 1089159"/>
                      <a:gd name="connsiteY29" fmla="*/ 472909 h 1593735"/>
                      <a:gd name="connsiteX30" fmla="*/ 690809 w 1089159"/>
                      <a:gd name="connsiteY30" fmla="*/ 582794 h 1593735"/>
                      <a:gd name="connsiteX31" fmla="*/ 573075 w 1089159"/>
                      <a:gd name="connsiteY31" fmla="*/ 722112 h 1593735"/>
                      <a:gd name="connsiteX32" fmla="*/ 476926 w 1089159"/>
                      <a:gd name="connsiteY32" fmla="*/ 992900 h 1593735"/>
                      <a:gd name="connsiteX33" fmla="*/ 496548 w 1089159"/>
                      <a:gd name="connsiteY33" fmla="*/ 1308819 h 1593735"/>
                      <a:gd name="connsiteX34" fmla="*/ 500473 w 1089159"/>
                      <a:gd name="connsiteY34" fmla="*/ 1473647 h 1593735"/>
                      <a:gd name="connsiteX35" fmla="*/ 679036 w 1089159"/>
                      <a:gd name="connsiteY35" fmla="*/ 1591381 h 1593735"/>
                      <a:gd name="connsiteX36" fmla="*/ 506359 w 1089159"/>
                      <a:gd name="connsiteY36" fmla="*/ 1536438 h 1593735"/>
                      <a:gd name="connsiteX37" fmla="*/ 441606 w 1089159"/>
                      <a:gd name="connsiteY37" fmla="*/ 1351988 h 1593735"/>
                      <a:gd name="connsiteX38" fmla="*/ 186516 w 1089159"/>
                      <a:gd name="connsiteY38" fmla="*/ 1226406 h 1593735"/>
                      <a:gd name="connsiteX39" fmla="*/ 66819 w 1089159"/>
                      <a:gd name="connsiteY39" fmla="*/ 1267612 h 1593735"/>
                      <a:gd name="connsiteX40" fmla="*/ 58971 w 1089159"/>
                      <a:gd name="connsiteY40" fmla="*/ 1022333 h 1593735"/>
                      <a:gd name="connsiteX41" fmla="*/ 190440 w 1089159"/>
                      <a:gd name="connsiteY41" fmla="*/ 1181274 h 1593735"/>
                      <a:gd name="connsiteX42" fmla="*/ 410210 w 1089159"/>
                      <a:gd name="connsiteY42" fmla="*/ 1306857 h 1593735"/>
                      <a:gd name="connsiteX43" fmla="*/ 474964 w 1089159"/>
                      <a:gd name="connsiteY43" fmla="*/ 1218557 h 1593735"/>
                      <a:gd name="connsiteX44" fmla="*/ 406286 w 1089159"/>
                      <a:gd name="connsiteY44" fmla="*/ 1024296 h 1593735"/>
                      <a:gd name="connsiteX45" fmla="*/ 111951 w 1089159"/>
                      <a:gd name="connsiteY45" fmla="*/ 883015 h 1593735"/>
                      <a:gd name="connsiteX46" fmla="*/ 104 w 1089159"/>
                      <a:gd name="connsiteY46" fmla="*/ 706414 h 1593735"/>
                      <a:gd name="connsiteX47" fmla="*/ 127649 w 1089159"/>
                      <a:gd name="connsiteY47" fmla="*/ 804526 h 1593735"/>
                      <a:gd name="connsiteX48" fmla="*/ 257156 w 1089159"/>
                      <a:gd name="connsiteY48" fmla="*/ 643623 h 1593735"/>
                      <a:gd name="connsiteX49" fmla="*/ 382739 w 1089159"/>
                      <a:gd name="connsiteY49" fmla="*/ 496455 h 1593735"/>
                      <a:gd name="connsiteX50" fmla="*/ 345456 w 1089159"/>
                      <a:gd name="connsiteY50" fmla="*/ 343401 h 1593735"/>
                      <a:gd name="connsiteX0" fmla="*/ 345456 w 1089159"/>
                      <a:gd name="connsiteY0" fmla="*/ 343836 h 1594170"/>
                      <a:gd name="connsiteX1" fmla="*/ 488699 w 1089159"/>
                      <a:gd name="connsiteY1" fmla="*/ 465495 h 1594170"/>
                      <a:gd name="connsiteX2" fmla="*/ 418059 w 1089159"/>
                      <a:gd name="connsiteY2" fmla="*/ 557720 h 1594170"/>
                      <a:gd name="connsiteX3" fmla="*/ 296401 w 1089159"/>
                      <a:gd name="connsiteY3" fmla="*/ 710774 h 1594170"/>
                      <a:gd name="connsiteX4" fmla="*/ 266967 w 1089159"/>
                      <a:gd name="connsiteY4" fmla="*/ 938392 h 1594170"/>
                      <a:gd name="connsiteX5" fmla="*/ 453379 w 1089159"/>
                      <a:gd name="connsiteY5" fmla="*/ 873639 h 1594170"/>
                      <a:gd name="connsiteX6" fmla="*/ 573075 w 1089159"/>
                      <a:gd name="connsiteY6" fmla="*/ 638171 h 1594170"/>
                      <a:gd name="connsiteX7" fmla="*/ 680998 w 1089159"/>
                      <a:gd name="connsiteY7" fmla="*/ 463532 h 1594170"/>
                      <a:gd name="connsiteX8" fmla="*/ 494586 w 1089159"/>
                      <a:gd name="connsiteY8" fmla="*/ 237876 h 1594170"/>
                      <a:gd name="connsiteX9" fmla="*/ 151196 w 1089159"/>
                      <a:gd name="connsiteY9" fmla="*/ 73049 h 1594170"/>
                      <a:gd name="connsiteX10" fmla="*/ 388626 w 1089159"/>
                      <a:gd name="connsiteY10" fmla="*/ 104444 h 1594170"/>
                      <a:gd name="connsiteX11" fmla="*/ 502435 w 1089159"/>
                      <a:gd name="connsiteY11" fmla="*/ 2408 h 1594170"/>
                      <a:gd name="connsiteX12" fmla="*/ 484775 w 1089159"/>
                      <a:gd name="connsiteY12" fmla="*/ 180971 h 1594170"/>
                      <a:gd name="connsiteX13" fmla="*/ 724167 w 1089159"/>
                      <a:gd name="connsiteY13" fmla="*/ 371308 h 1594170"/>
                      <a:gd name="connsiteX14" fmla="*/ 800694 w 1089159"/>
                      <a:gd name="connsiteY14" fmla="*/ 467457 h 1594170"/>
                      <a:gd name="connsiteX15" fmla="*/ 994955 w 1089159"/>
                      <a:gd name="connsiteY15" fmla="*/ 375232 h 1594170"/>
                      <a:gd name="connsiteX16" fmla="*/ 1089142 w 1089159"/>
                      <a:gd name="connsiteY16" fmla="*/ 290856 h 1594170"/>
                      <a:gd name="connsiteX17" fmla="*/ 1002804 w 1089159"/>
                      <a:gd name="connsiteY17" fmla="*/ 410552 h 1594170"/>
                      <a:gd name="connsiteX18" fmla="*/ 989068 w 1089159"/>
                      <a:gd name="connsiteY18" fmla="*/ 606775 h 1594170"/>
                      <a:gd name="connsiteX19" fmla="*/ 824241 w 1089159"/>
                      <a:gd name="connsiteY19" fmla="*/ 769641 h 1594170"/>
                      <a:gd name="connsiteX20" fmla="*/ 749676 w 1089159"/>
                      <a:gd name="connsiteY20" fmla="*/ 928581 h 1594170"/>
                      <a:gd name="connsiteX21" fmla="*/ 781072 w 1089159"/>
                      <a:gd name="connsiteY21" fmla="*/ 1215067 h 1594170"/>
                      <a:gd name="connsiteX22" fmla="*/ 847788 w 1089159"/>
                      <a:gd name="connsiteY22" fmla="*/ 1368121 h 1594170"/>
                      <a:gd name="connsiteX23" fmla="*/ 749676 w 1089159"/>
                      <a:gd name="connsiteY23" fmla="*/ 1230765 h 1594170"/>
                      <a:gd name="connsiteX24" fmla="*/ 722205 w 1089159"/>
                      <a:gd name="connsiteY24" fmla="*/ 816734 h 1594170"/>
                      <a:gd name="connsiteX25" fmla="*/ 657451 w 1089159"/>
                      <a:gd name="connsiteY25" fmla="*/ 748056 h 1594170"/>
                      <a:gd name="connsiteX26" fmla="*/ 751638 w 1089159"/>
                      <a:gd name="connsiteY26" fmla="*/ 777489 h 1594170"/>
                      <a:gd name="connsiteX27" fmla="*/ 930201 w 1089159"/>
                      <a:gd name="connsiteY27" fmla="*/ 646020 h 1594170"/>
                      <a:gd name="connsiteX28" fmla="*/ 983182 w 1089159"/>
                      <a:gd name="connsiteY28" fmla="*/ 494928 h 1594170"/>
                      <a:gd name="connsiteX29" fmla="*/ 883108 w 1089159"/>
                      <a:gd name="connsiteY29" fmla="*/ 473344 h 1594170"/>
                      <a:gd name="connsiteX30" fmla="*/ 690809 w 1089159"/>
                      <a:gd name="connsiteY30" fmla="*/ 583229 h 1594170"/>
                      <a:gd name="connsiteX31" fmla="*/ 573075 w 1089159"/>
                      <a:gd name="connsiteY31" fmla="*/ 722547 h 1594170"/>
                      <a:gd name="connsiteX32" fmla="*/ 476926 w 1089159"/>
                      <a:gd name="connsiteY32" fmla="*/ 993335 h 1594170"/>
                      <a:gd name="connsiteX33" fmla="*/ 496548 w 1089159"/>
                      <a:gd name="connsiteY33" fmla="*/ 1309254 h 1594170"/>
                      <a:gd name="connsiteX34" fmla="*/ 500473 w 1089159"/>
                      <a:gd name="connsiteY34" fmla="*/ 1474082 h 1594170"/>
                      <a:gd name="connsiteX35" fmla="*/ 679036 w 1089159"/>
                      <a:gd name="connsiteY35" fmla="*/ 1591816 h 1594170"/>
                      <a:gd name="connsiteX36" fmla="*/ 506359 w 1089159"/>
                      <a:gd name="connsiteY36" fmla="*/ 1536873 h 1594170"/>
                      <a:gd name="connsiteX37" fmla="*/ 441606 w 1089159"/>
                      <a:gd name="connsiteY37" fmla="*/ 1352423 h 1594170"/>
                      <a:gd name="connsiteX38" fmla="*/ 186516 w 1089159"/>
                      <a:gd name="connsiteY38" fmla="*/ 1226841 h 1594170"/>
                      <a:gd name="connsiteX39" fmla="*/ 66819 w 1089159"/>
                      <a:gd name="connsiteY39" fmla="*/ 1268047 h 1594170"/>
                      <a:gd name="connsiteX40" fmla="*/ 58971 w 1089159"/>
                      <a:gd name="connsiteY40" fmla="*/ 1022768 h 1594170"/>
                      <a:gd name="connsiteX41" fmla="*/ 190440 w 1089159"/>
                      <a:gd name="connsiteY41" fmla="*/ 1181709 h 1594170"/>
                      <a:gd name="connsiteX42" fmla="*/ 410210 w 1089159"/>
                      <a:gd name="connsiteY42" fmla="*/ 1307292 h 1594170"/>
                      <a:gd name="connsiteX43" fmla="*/ 474964 w 1089159"/>
                      <a:gd name="connsiteY43" fmla="*/ 1218992 h 1594170"/>
                      <a:gd name="connsiteX44" fmla="*/ 406286 w 1089159"/>
                      <a:gd name="connsiteY44" fmla="*/ 1024731 h 1594170"/>
                      <a:gd name="connsiteX45" fmla="*/ 111951 w 1089159"/>
                      <a:gd name="connsiteY45" fmla="*/ 883450 h 1594170"/>
                      <a:gd name="connsiteX46" fmla="*/ 104 w 1089159"/>
                      <a:gd name="connsiteY46" fmla="*/ 706849 h 1594170"/>
                      <a:gd name="connsiteX47" fmla="*/ 127649 w 1089159"/>
                      <a:gd name="connsiteY47" fmla="*/ 804961 h 1594170"/>
                      <a:gd name="connsiteX48" fmla="*/ 257156 w 1089159"/>
                      <a:gd name="connsiteY48" fmla="*/ 644058 h 1594170"/>
                      <a:gd name="connsiteX49" fmla="*/ 382739 w 1089159"/>
                      <a:gd name="connsiteY49" fmla="*/ 496890 h 1594170"/>
                      <a:gd name="connsiteX50" fmla="*/ 345456 w 1089159"/>
                      <a:gd name="connsiteY50" fmla="*/ 343836 h 1594170"/>
                      <a:gd name="connsiteX0" fmla="*/ 345456 w 1089159"/>
                      <a:gd name="connsiteY0" fmla="*/ 344286 h 1594620"/>
                      <a:gd name="connsiteX1" fmla="*/ 488699 w 1089159"/>
                      <a:gd name="connsiteY1" fmla="*/ 465945 h 1594620"/>
                      <a:gd name="connsiteX2" fmla="*/ 418059 w 1089159"/>
                      <a:gd name="connsiteY2" fmla="*/ 558170 h 1594620"/>
                      <a:gd name="connsiteX3" fmla="*/ 296401 w 1089159"/>
                      <a:gd name="connsiteY3" fmla="*/ 711224 h 1594620"/>
                      <a:gd name="connsiteX4" fmla="*/ 266967 w 1089159"/>
                      <a:gd name="connsiteY4" fmla="*/ 938842 h 1594620"/>
                      <a:gd name="connsiteX5" fmla="*/ 453379 w 1089159"/>
                      <a:gd name="connsiteY5" fmla="*/ 874089 h 1594620"/>
                      <a:gd name="connsiteX6" fmla="*/ 573075 w 1089159"/>
                      <a:gd name="connsiteY6" fmla="*/ 638621 h 1594620"/>
                      <a:gd name="connsiteX7" fmla="*/ 680998 w 1089159"/>
                      <a:gd name="connsiteY7" fmla="*/ 463982 h 1594620"/>
                      <a:gd name="connsiteX8" fmla="*/ 494586 w 1089159"/>
                      <a:gd name="connsiteY8" fmla="*/ 238326 h 1594620"/>
                      <a:gd name="connsiteX9" fmla="*/ 151196 w 1089159"/>
                      <a:gd name="connsiteY9" fmla="*/ 73499 h 1594620"/>
                      <a:gd name="connsiteX10" fmla="*/ 421984 w 1089159"/>
                      <a:gd name="connsiteY10" fmla="*/ 85272 h 1594620"/>
                      <a:gd name="connsiteX11" fmla="*/ 502435 w 1089159"/>
                      <a:gd name="connsiteY11" fmla="*/ 2858 h 1594620"/>
                      <a:gd name="connsiteX12" fmla="*/ 484775 w 1089159"/>
                      <a:gd name="connsiteY12" fmla="*/ 181421 h 1594620"/>
                      <a:gd name="connsiteX13" fmla="*/ 724167 w 1089159"/>
                      <a:gd name="connsiteY13" fmla="*/ 371758 h 1594620"/>
                      <a:gd name="connsiteX14" fmla="*/ 800694 w 1089159"/>
                      <a:gd name="connsiteY14" fmla="*/ 467907 h 1594620"/>
                      <a:gd name="connsiteX15" fmla="*/ 994955 w 1089159"/>
                      <a:gd name="connsiteY15" fmla="*/ 375682 h 1594620"/>
                      <a:gd name="connsiteX16" fmla="*/ 1089142 w 1089159"/>
                      <a:gd name="connsiteY16" fmla="*/ 291306 h 1594620"/>
                      <a:gd name="connsiteX17" fmla="*/ 1002804 w 1089159"/>
                      <a:gd name="connsiteY17" fmla="*/ 411002 h 1594620"/>
                      <a:gd name="connsiteX18" fmla="*/ 989068 w 1089159"/>
                      <a:gd name="connsiteY18" fmla="*/ 607225 h 1594620"/>
                      <a:gd name="connsiteX19" fmla="*/ 824241 w 1089159"/>
                      <a:gd name="connsiteY19" fmla="*/ 770091 h 1594620"/>
                      <a:gd name="connsiteX20" fmla="*/ 749676 w 1089159"/>
                      <a:gd name="connsiteY20" fmla="*/ 929031 h 1594620"/>
                      <a:gd name="connsiteX21" fmla="*/ 781072 w 1089159"/>
                      <a:gd name="connsiteY21" fmla="*/ 1215517 h 1594620"/>
                      <a:gd name="connsiteX22" fmla="*/ 847788 w 1089159"/>
                      <a:gd name="connsiteY22" fmla="*/ 1368571 h 1594620"/>
                      <a:gd name="connsiteX23" fmla="*/ 749676 w 1089159"/>
                      <a:gd name="connsiteY23" fmla="*/ 1231215 h 1594620"/>
                      <a:gd name="connsiteX24" fmla="*/ 722205 w 1089159"/>
                      <a:gd name="connsiteY24" fmla="*/ 817184 h 1594620"/>
                      <a:gd name="connsiteX25" fmla="*/ 657451 w 1089159"/>
                      <a:gd name="connsiteY25" fmla="*/ 748506 h 1594620"/>
                      <a:gd name="connsiteX26" fmla="*/ 751638 w 1089159"/>
                      <a:gd name="connsiteY26" fmla="*/ 777939 h 1594620"/>
                      <a:gd name="connsiteX27" fmla="*/ 930201 w 1089159"/>
                      <a:gd name="connsiteY27" fmla="*/ 646470 h 1594620"/>
                      <a:gd name="connsiteX28" fmla="*/ 983182 w 1089159"/>
                      <a:gd name="connsiteY28" fmla="*/ 495378 h 1594620"/>
                      <a:gd name="connsiteX29" fmla="*/ 883108 w 1089159"/>
                      <a:gd name="connsiteY29" fmla="*/ 473794 h 1594620"/>
                      <a:gd name="connsiteX30" fmla="*/ 690809 w 1089159"/>
                      <a:gd name="connsiteY30" fmla="*/ 583679 h 1594620"/>
                      <a:gd name="connsiteX31" fmla="*/ 573075 w 1089159"/>
                      <a:gd name="connsiteY31" fmla="*/ 722997 h 1594620"/>
                      <a:gd name="connsiteX32" fmla="*/ 476926 w 1089159"/>
                      <a:gd name="connsiteY32" fmla="*/ 993785 h 1594620"/>
                      <a:gd name="connsiteX33" fmla="*/ 496548 w 1089159"/>
                      <a:gd name="connsiteY33" fmla="*/ 1309704 h 1594620"/>
                      <a:gd name="connsiteX34" fmla="*/ 500473 w 1089159"/>
                      <a:gd name="connsiteY34" fmla="*/ 1474532 h 1594620"/>
                      <a:gd name="connsiteX35" fmla="*/ 679036 w 1089159"/>
                      <a:gd name="connsiteY35" fmla="*/ 1592266 h 1594620"/>
                      <a:gd name="connsiteX36" fmla="*/ 506359 w 1089159"/>
                      <a:gd name="connsiteY36" fmla="*/ 1537323 h 1594620"/>
                      <a:gd name="connsiteX37" fmla="*/ 441606 w 1089159"/>
                      <a:gd name="connsiteY37" fmla="*/ 1352873 h 1594620"/>
                      <a:gd name="connsiteX38" fmla="*/ 186516 w 1089159"/>
                      <a:gd name="connsiteY38" fmla="*/ 1227291 h 1594620"/>
                      <a:gd name="connsiteX39" fmla="*/ 66819 w 1089159"/>
                      <a:gd name="connsiteY39" fmla="*/ 1268497 h 1594620"/>
                      <a:gd name="connsiteX40" fmla="*/ 58971 w 1089159"/>
                      <a:gd name="connsiteY40" fmla="*/ 1023218 h 1594620"/>
                      <a:gd name="connsiteX41" fmla="*/ 190440 w 1089159"/>
                      <a:gd name="connsiteY41" fmla="*/ 1182159 h 1594620"/>
                      <a:gd name="connsiteX42" fmla="*/ 410210 w 1089159"/>
                      <a:gd name="connsiteY42" fmla="*/ 1307742 h 1594620"/>
                      <a:gd name="connsiteX43" fmla="*/ 474964 w 1089159"/>
                      <a:gd name="connsiteY43" fmla="*/ 1219442 h 1594620"/>
                      <a:gd name="connsiteX44" fmla="*/ 406286 w 1089159"/>
                      <a:gd name="connsiteY44" fmla="*/ 1025181 h 1594620"/>
                      <a:gd name="connsiteX45" fmla="*/ 111951 w 1089159"/>
                      <a:gd name="connsiteY45" fmla="*/ 883900 h 1594620"/>
                      <a:gd name="connsiteX46" fmla="*/ 104 w 1089159"/>
                      <a:gd name="connsiteY46" fmla="*/ 707299 h 1594620"/>
                      <a:gd name="connsiteX47" fmla="*/ 127649 w 1089159"/>
                      <a:gd name="connsiteY47" fmla="*/ 805411 h 1594620"/>
                      <a:gd name="connsiteX48" fmla="*/ 257156 w 1089159"/>
                      <a:gd name="connsiteY48" fmla="*/ 644508 h 1594620"/>
                      <a:gd name="connsiteX49" fmla="*/ 382739 w 1089159"/>
                      <a:gd name="connsiteY49" fmla="*/ 497340 h 1594620"/>
                      <a:gd name="connsiteX50" fmla="*/ 345456 w 1089159"/>
                      <a:gd name="connsiteY50" fmla="*/ 344286 h 1594620"/>
                      <a:gd name="connsiteX0" fmla="*/ 345456 w 1089159"/>
                      <a:gd name="connsiteY0" fmla="*/ 345239 h 1595573"/>
                      <a:gd name="connsiteX1" fmla="*/ 488699 w 1089159"/>
                      <a:gd name="connsiteY1" fmla="*/ 466898 h 1595573"/>
                      <a:gd name="connsiteX2" fmla="*/ 418059 w 1089159"/>
                      <a:gd name="connsiteY2" fmla="*/ 559123 h 1595573"/>
                      <a:gd name="connsiteX3" fmla="*/ 296401 w 1089159"/>
                      <a:gd name="connsiteY3" fmla="*/ 712177 h 1595573"/>
                      <a:gd name="connsiteX4" fmla="*/ 266967 w 1089159"/>
                      <a:gd name="connsiteY4" fmla="*/ 939795 h 1595573"/>
                      <a:gd name="connsiteX5" fmla="*/ 453379 w 1089159"/>
                      <a:gd name="connsiteY5" fmla="*/ 875042 h 1595573"/>
                      <a:gd name="connsiteX6" fmla="*/ 573075 w 1089159"/>
                      <a:gd name="connsiteY6" fmla="*/ 639574 h 1595573"/>
                      <a:gd name="connsiteX7" fmla="*/ 680998 w 1089159"/>
                      <a:gd name="connsiteY7" fmla="*/ 464935 h 1595573"/>
                      <a:gd name="connsiteX8" fmla="*/ 494586 w 1089159"/>
                      <a:gd name="connsiteY8" fmla="*/ 239279 h 1595573"/>
                      <a:gd name="connsiteX9" fmla="*/ 151196 w 1089159"/>
                      <a:gd name="connsiteY9" fmla="*/ 74452 h 1595573"/>
                      <a:gd name="connsiteX10" fmla="*/ 502435 w 1089159"/>
                      <a:gd name="connsiteY10" fmla="*/ 3811 h 1595573"/>
                      <a:gd name="connsiteX11" fmla="*/ 484775 w 1089159"/>
                      <a:gd name="connsiteY11" fmla="*/ 182374 h 1595573"/>
                      <a:gd name="connsiteX12" fmla="*/ 724167 w 1089159"/>
                      <a:gd name="connsiteY12" fmla="*/ 372711 h 1595573"/>
                      <a:gd name="connsiteX13" fmla="*/ 800694 w 1089159"/>
                      <a:gd name="connsiteY13" fmla="*/ 468860 h 1595573"/>
                      <a:gd name="connsiteX14" fmla="*/ 994955 w 1089159"/>
                      <a:gd name="connsiteY14" fmla="*/ 376635 h 1595573"/>
                      <a:gd name="connsiteX15" fmla="*/ 1089142 w 1089159"/>
                      <a:gd name="connsiteY15" fmla="*/ 292259 h 1595573"/>
                      <a:gd name="connsiteX16" fmla="*/ 1002804 w 1089159"/>
                      <a:gd name="connsiteY16" fmla="*/ 411955 h 1595573"/>
                      <a:gd name="connsiteX17" fmla="*/ 989068 w 1089159"/>
                      <a:gd name="connsiteY17" fmla="*/ 608178 h 1595573"/>
                      <a:gd name="connsiteX18" fmla="*/ 824241 w 1089159"/>
                      <a:gd name="connsiteY18" fmla="*/ 771044 h 1595573"/>
                      <a:gd name="connsiteX19" fmla="*/ 749676 w 1089159"/>
                      <a:gd name="connsiteY19" fmla="*/ 929984 h 1595573"/>
                      <a:gd name="connsiteX20" fmla="*/ 781072 w 1089159"/>
                      <a:gd name="connsiteY20" fmla="*/ 1216470 h 1595573"/>
                      <a:gd name="connsiteX21" fmla="*/ 847788 w 1089159"/>
                      <a:gd name="connsiteY21" fmla="*/ 1369524 h 1595573"/>
                      <a:gd name="connsiteX22" fmla="*/ 749676 w 1089159"/>
                      <a:gd name="connsiteY22" fmla="*/ 1232168 h 1595573"/>
                      <a:gd name="connsiteX23" fmla="*/ 722205 w 1089159"/>
                      <a:gd name="connsiteY23" fmla="*/ 818137 h 1595573"/>
                      <a:gd name="connsiteX24" fmla="*/ 657451 w 1089159"/>
                      <a:gd name="connsiteY24" fmla="*/ 749459 h 1595573"/>
                      <a:gd name="connsiteX25" fmla="*/ 751638 w 1089159"/>
                      <a:gd name="connsiteY25" fmla="*/ 778892 h 1595573"/>
                      <a:gd name="connsiteX26" fmla="*/ 930201 w 1089159"/>
                      <a:gd name="connsiteY26" fmla="*/ 647423 h 1595573"/>
                      <a:gd name="connsiteX27" fmla="*/ 983182 w 1089159"/>
                      <a:gd name="connsiteY27" fmla="*/ 496331 h 1595573"/>
                      <a:gd name="connsiteX28" fmla="*/ 883108 w 1089159"/>
                      <a:gd name="connsiteY28" fmla="*/ 474747 h 1595573"/>
                      <a:gd name="connsiteX29" fmla="*/ 690809 w 1089159"/>
                      <a:gd name="connsiteY29" fmla="*/ 584632 h 1595573"/>
                      <a:gd name="connsiteX30" fmla="*/ 573075 w 1089159"/>
                      <a:gd name="connsiteY30" fmla="*/ 723950 h 1595573"/>
                      <a:gd name="connsiteX31" fmla="*/ 476926 w 1089159"/>
                      <a:gd name="connsiteY31" fmla="*/ 994738 h 1595573"/>
                      <a:gd name="connsiteX32" fmla="*/ 496548 w 1089159"/>
                      <a:gd name="connsiteY32" fmla="*/ 1310657 h 1595573"/>
                      <a:gd name="connsiteX33" fmla="*/ 500473 w 1089159"/>
                      <a:gd name="connsiteY33" fmla="*/ 1475485 h 1595573"/>
                      <a:gd name="connsiteX34" fmla="*/ 679036 w 1089159"/>
                      <a:gd name="connsiteY34" fmla="*/ 1593219 h 1595573"/>
                      <a:gd name="connsiteX35" fmla="*/ 506359 w 1089159"/>
                      <a:gd name="connsiteY35" fmla="*/ 1538276 h 1595573"/>
                      <a:gd name="connsiteX36" fmla="*/ 441606 w 1089159"/>
                      <a:gd name="connsiteY36" fmla="*/ 1353826 h 1595573"/>
                      <a:gd name="connsiteX37" fmla="*/ 186516 w 1089159"/>
                      <a:gd name="connsiteY37" fmla="*/ 1228244 h 1595573"/>
                      <a:gd name="connsiteX38" fmla="*/ 66819 w 1089159"/>
                      <a:gd name="connsiteY38" fmla="*/ 1269450 h 1595573"/>
                      <a:gd name="connsiteX39" fmla="*/ 58971 w 1089159"/>
                      <a:gd name="connsiteY39" fmla="*/ 1024171 h 1595573"/>
                      <a:gd name="connsiteX40" fmla="*/ 190440 w 1089159"/>
                      <a:gd name="connsiteY40" fmla="*/ 1183112 h 1595573"/>
                      <a:gd name="connsiteX41" fmla="*/ 410210 w 1089159"/>
                      <a:gd name="connsiteY41" fmla="*/ 1308695 h 1595573"/>
                      <a:gd name="connsiteX42" fmla="*/ 474964 w 1089159"/>
                      <a:gd name="connsiteY42" fmla="*/ 1220395 h 1595573"/>
                      <a:gd name="connsiteX43" fmla="*/ 406286 w 1089159"/>
                      <a:gd name="connsiteY43" fmla="*/ 1026134 h 1595573"/>
                      <a:gd name="connsiteX44" fmla="*/ 111951 w 1089159"/>
                      <a:gd name="connsiteY44" fmla="*/ 884853 h 1595573"/>
                      <a:gd name="connsiteX45" fmla="*/ 104 w 1089159"/>
                      <a:gd name="connsiteY45" fmla="*/ 708252 h 1595573"/>
                      <a:gd name="connsiteX46" fmla="*/ 127649 w 1089159"/>
                      <a:gd name="connsiteY46" fmla="*/ 806364 h 1595573"/>
                      <a:gd name="connsiteX47" fmla="*/ 257156 w 1089159"/>
                      <a:gd name="connsiteY47" fmla="*/ 645461 h 1595573"/>
                      <a:gd name="connsiteX48" fmla="*/ 382739 w 1089159"/>
                      <a:gd name="connsiteY48" fmla="*/ 498293 h 1595573"/>
                      <a:gd name="connsiteX49" fmla="*/ 345456 w 1089159"/>
                      <a:gd name="connsiteY49" fmla="*/ 345239 h 1595573"/>
                      <a:gd name="connsiteX0" fmla="*/ 345456 w 1089159"/>
                      <a:gd name="connsiteY0" fmla="*/ 343391 h 1593725"/>
                      <a:gd name="connsiteX1" fmla="*/ 488699 w 1089159"/>
                      <a:gd name="connsiteY1" fmla="*/ 465050 h 1593725"/>
                      <a:gd name="connsiteX2" fmla="*/ 418059 w 1089159"/>
                      <a:gd name="connsiteY2" fmla="*/ 557275 h 1593725"/>
                      <a:gd name="connsiteX3" fmla="*/ 296401 w 1089159"/>
                      <a:gd name="connsiteY3" fmla="*/ 710329 h 1593725"/>
                      <a:gd name="connsiteX4" fmla="*/ 266967 w 1089159"/>
                      <a:gd name="connsiteY4" fmla="*/ 937947 h 1593725"/>
                      <a:gd name="connsiteX5" fmla="*/ 453379 w 1089159"/>
                      <a:gd name="connsiteY5" fmla="*/ 873194 h 1593725"/>
                      <a:gd name="connsiteX6" fmla="*/ 573075 w 1089159"/>
                      <a:gd name="connsiteY6" fmla="*/ 637726 h 1593725"/>
                      <a:gd name="connsiteX7" fmla="*/ 680998 w 1089159"/>
                      <a:gd name="connsiteY7" fmla="*/ 463087 h 1593725"/>
                      <a:gd name="connsiteX8" fmla="*/ 494586 w 1089159"/>
                      <a:gd name="connsiteY8" fmla="*/ 237431 h 1593725"/>
                      <a:gd name="connsiteX9" fmla="*/ 151196 w 1089159"/>
                      <a:gd name="connsiteY9" fmla="*/ 72604 h 1593725"/>
                      <a:gd name="connsiteX10" fmla="*/ 502435 w 1089159"/>
                      <a:gd name="connsiteY10" fmla="*/ 1963 h 1593725"/>
                      <a:gd name="connsiteX11" fmla="*/ 484775 w 1089159"/>
                      <a:gd name="connsiteY11" fmla="*/ 180526 h 1593725"/>
                      <a:gd name="connsiteX12" fmla="*/ 724167 w 1089159"/>
                      <a:gd name="connsiteY12" fmla="*/ 370863 h 1593725"/>
                      <a:gd name="connsiteX13" fmla="*/ 800694 w 1089159"/>
                      <a:gd name="connsiteY13" fmla="*/ 467012 h 1593725"/>
                      <a:gd name="connsiteX14" fmla="*/ 994955 w 1089159"/>
                      <a:gd name="connsiteY14" fmla="*/ 374787 h 1593725"/>
                      <a:gd name="connsiteX15" fmla="*/ 1089142 w 1089159"/>
                      <a:gd name="connsiteY15" fmla="*/ 290411 h 1593725"/>
                      <a:gd name="connsiteX16" fmla="*/ 1002804 w 1089159"/>
                      <a:gd name="connsiteY16" fmla="*/ 410107 h 1593725"/>
                      <a:gd name="connsiteX17" fmla="*/ 989068 w 1089159"/>
                      <a:gd name="connsiteY17" fmla="*/ 606330 h 1593725"/>
                      <a:gd name="connsiteX18" fmla="*/ 824241 w 1089159"/>
                      <a:gd name="connsiteY18" fmla="*/ 769196 h 1593725"/>
                      <a:gd name="connsiteX19" fmla="*/ 749676 w 1089159"/>
                      <a:gd name="connsiteY19" fmla="*/ 928136 h 1593725"/>
                      <a:gd name="connsiteX20" fmla="*/ 781072 w 1089159"/>
                      <a:gd name="connsiteY20" fmla="*/ 1214622 h 1593725"/>
                      <a:gd name="connsiteX21" fmla="*/ 847788 w 1089159"/>
                      <a:gd name="connsiteY21" fmla="*/ 1367676 h 1593725"/>
                      <a:gd name="connsiteX22" fmla="*/ 749676 w 1089159"/>
                      <a:gd name="connsiteY22" fmla="*/ 1230320 h 1593725"/>
                      <a:gd name="connsiteX23" fmla="*/ 722205 w 1089159"/>
                      <a:gd name="connsiteY23" fmla="*/ 816289 h 1593725"/>
                      <a:gd name="connsiteX24" fmla="*/ 657451 w 1089159"/>
                      <a:gd name="connsiteY24" fmla="*/ 747611 h 1593725"/>
                      <a:gd name="connsiteX25" fmla="*/ 751638 w 1089159"/>
                      <a:gd name="connsiteY25" fmla="*/ 777044 h 1593725"/>
                      <a:gd name="connsiteX26" fmla="*/ 930201 w 1089159"/>
                      <a:gd name="connsiteY26" fmla="*/ 645575 h 1593725"/>
                      <a:gd name="connsiteX27" fmla="*/ 983182 w 1089159"/>
                      <a:gd name="connsiteY27" fmla="*/ 494483 h 1593725"/>
                      <a:gd name="connsiteX28" fmla="*/ 883108 w 1089159"/>
                      <a:gd name="connsiteY28" fmla="*/ 472899 h 1593725"/>
                      <a:gd name="connsiteX29" fmla="*/ 690809 w 1089159"/>
                      <a:gd name="connsiteY29" fmla="*/ 582784 h 1593725"/>
                      <a:gd name="connsiteX30" fmla="*/ 573075 w 1089159"/>
                      <a:gd name="connsiteY30" fmla="*/ 722102 h 1593725"/>
                      <a:gd name="connsiteX31" fmla="*/ 476926 w 1089159"/>
                      <a:gd name="connsiteY31" fmla="*/ 992890 h 1593725"/>
                      <a:gd name="connsiteX32" fmla="*/ 496548 w 1089159"/>
                      <a:gd name="connsiteY32" fmla="*/ 1308809 h 1593725"/>
                      <a:gd name="connsiteX33" fmla="*/ 500473 w 1089159"/>
                      <a:gd name="connsiteY33" fmla="*/ 1473637 h 1593725"/>
                      <a:gd name="connsiteX34" fmla="*/ 679036 w 1089159"/>
                      <a:gd name="connsiteY34" fmla="*/ 1591371 h 1593725"/>
                      <a:gd name="connsiteX35" fmla="*/ 506359 w 1089159"/>
                      <a:gd name="connsiteY35" fmla="*/ 1536428 h 1593725"/>
                      <a:gd name="connsiteX36" fmla="*/ 441606 w 1089159"/>
                      <a:gd name="connsiteY36" fmla="*/ 1351978 h 1593725"/>
                      <a:gd name="connsiteX37" fmla="*/ 186516 w 1089159"/>
                      <a:gd name="connsiteY37" fmla="*/ 1226396 h 1593725"/>
                      <a:gd name="connsiteX38" fmla="*/ 66819 w 1089159"/>
                      <a:gd name="connsiteY38" fmla="*/ 1267602 h 1593725"/>
                      <a:gd name="connsiteX39" fmla="*/ 58971 w 1089159"/>
                      <a:gd name="connsiteY39" fmla="*/ 1022323 h 1593725"/>
                      <a:gd name="connsiteX40" fmla="*/ 190440 w 1089159"/>
                      <a:gd name="connsiteY40" fmla="*/ 1181264 h 1593725"/>
                      <a:gd name="connsiteX41" fmla="*/ 410210 w 1089159"/>
                      <a:gd name="connsiteY41" fmla="*/ 1306847 h 1593725"/>
                      <a:gd name="connsiteX42" fmla="*/ 474964 w 1089159"/>
                      <a:gd name="connsiteY42" fmla="*/ 1218547 h 1593725"/>
                      <a:gd name="connsiteX43" fmla="*/ 406286 w 1089159"/>
                      <a:gd name="connsiteY43" fmla="*/ 1024286 h 1593725"/>
                      <a:gd name="connsiteX44" fmla="*/ 111951 w 1089159"/>
                      <a:gd name="connsiteY44" fmla="*/ 883005 h 1593725"/>
                      <a:gd name="connsiteX45" fmla="*/ 104 w 1089159"/>
                      <a:gd name="connsiteY45" fmla="*/ 706404 h 1593725"/>
                      <a:gd name="connsiteX46" fmla="*/ 127649 w 1089159"/>
                      <a:gd name="connsiteY46" fmla="*/ 804516 h 1593725"/>
                      <a:gd name="connsiteX47" fmla="*/ 257156 w 1089159"/>
                      <a:gd name="connsiteY47" fmla="*/ 643613 h 1593725"/>
                      <a:gd name="connsiteX48" fmla="*/ 382739 w 1089159"/>
                      <a:gd name="connsiteY48" fmla="*/ 496445 h 1593725"/>
                      <a:gd name="connsiteX49" fmla="*/ 345456 w 1089159"/>
                      <a:gd name="connsiteY49" fmla="*/ 343391 h 1593725"/>
                      <a:gd name="connsiteX0" fmla="*/ 345456 w 1089159"/>
                      <a:gd name="connsiteY0" fmla="*/ 343391 h 1593725"/>
                      <a:gd name="connsiteX1" fmla="*/ 488699 w 1089159"/>
                      <a:gd name="connsiteY1" fmla="*/ 465050 h 1593725"/>
                      <a:gd name="connsiteX2" fmla="*/ 418059 w 1089159"/>
                      <a:gd name="connsiteY2" fmla="*/ 557275 h 1593725"/>
                      <a:gd name="connsiteX3" fmla="*/ 296401 w 1089159"/>
                      <a:gd name="connsiteY3" fmla="*/ 710329 h 1593725"/>
                      <a:gd name="connsiteX4" fmla="*/ 266967 w 1089159"/>
                      <a:gd name="connsiteY4" fmla="*/ 937947 h 1593725"/>
                      <a:gd name="connsiteX5" fmla="*/ 453379 w 1089159"/>
                      <a:gd name="connsiteY5" fmla="*/ 873194 h 1593725"/>
                      <a:gd name="connsiteX6" fmla="*/ 573075 w 1089159"/>
                      <a:gd name="connsiteY6" fmla="*/ 637726 h 1593725"/>
                      <a:gd name="connsiteX7" fmla="*/ 680998 w 1089159"/>
                      <a:gd name="connsiteY7" fmla="*/ 463087 h 1593725"/>
                      <a:gd name="connsiteX8" fmla="*/ 494586 w 1089159"/>
                      <a:gd name="connsiteY8" fmla="*/ 237431 h 1593725"/>
                      <a:gd name="connsiteX9" fmla="*/ 151196 w 1089159"/>
                      <a:gd name="connsiteY9" fmla="*/ 72604 h 1593725"/>
                      <a:gd name="connsiteX10" fmla="*/ 502435 w 1089159"/>
                      <a:gd name="connsiteY10" fmla="*/ 1963 h 1593725"/>
                      <a:gd name="connsiteX11" fmla="*/ 484775 w 1089159"/>
                      <a:gd name="connsiteY11" fmla="*/ 180526 h 1593725"/>
                      <a:gd name="connsiteX12" fmla="*/ 724167 w 1089159"/>
                      <a:gd name="connsiteY12" fmla="*/ 370863 h 1593725"/>
                      <a:gd name="connsiteX13" fmla="*/ 800694 w 1089159"/>
                      <a:gd name="connsiteY13" fmla="*/ 467012 h 1593725"/>
                      <a:gd name="connsiteX14" fmla="*/ 994955 w 1089159"/>
                      <a:gd name="connsiteY14" fmla="*/ 374787 h 1593725"/>
                      <a:gd name="connsiteX15" fmla="*/ 1089142 w 1089159"/>
                      <a:gd name="connsiteY15" fmla="*/ 290411 h 1593725"/>
                      <a:gd name="connsiteX16" fmla="*/ 1002804 w 1089159"/>
                      <a:gd name="connsiteY16" fmla="*/ 410107 h 1593725"/>
                      <a:gd name="connsiteX17" fmla="*/ 989068 w 1089159"/>
                      <a:gd name="connsiteY17" fmla="*/ 606330 h 1593725"/>
                      <a:gd name="connsiteX18" fmla="*/ 824241 w 1089159"/>
                      <a:gd name="connsiteY18" fmla="*/ 769196 h 1593725"/>
                      <a:gd name="connsiteX19" fmla="*/ 749676 w 1089159"/>
                      <a:gd name="connsiteY19" fmla="*/ 928136 h 1593725"/>
                      <a:gd name="connsiteX20" fmla="*/ 781072 w 1089159"/>
                      <a:gd name="connsiteY20" fmla="*/ 1214622 h 1593725"/>
                      <a:gd name="connsiteX21" fmla="*/ 847788 w 1089159"/>
                      <a:gd name="connsiteY21" fmla="*/ 1367676 h 1593725"/>
                      <a:gd name="connsiteX22" fmla="*/ 749676 w 1089159"/>
                      <a:gd name="connsiteY22" fmla="*/ 1230320 h 1593725"/>
                      <a:gd name="connsiteX23" fmla="*/ 722205 w 1089159"/>
                      <a:gd name="connsiteY23" fmla="*/ 816289 h 1593725"/>
                      <a:gd name="connsiteX24" fmla="*/ 657451 w 1089159"/>
                      <a:gd name="connsiteY24" fmla="*/ 747611 h 1593725"/>
                      <a:gd name="connsiteX25" fmla="*/ 751638 w 1089159"/>
                      <a:gd name="connsiteY25" fmla="*/ 777044 h 1593725"/>
                      <a:gd name="connsiteX26" fmla="*/ 930201 w 1089159"/>
                      <a:gd name="connsiteY26" fmla="*/ 645575 h 1593725"/>
                      <a:gd name="connsiteX27" fmla="*/ 983182 w 1089159"/>
                      <a:gd name="connsiteY27" fmla="*/ 494483 h 1593725"/>
                      <a:gd name="connsiteX28" fmla="*/ 883108 w 1089159"/>
                      <a:gd name="connsiteY28" fmla="*/ 472899 h 1593725"/>
                      <a:gd name="connsiteX29" fmla="*/ 690809 w 1089159"/>
                      <a:gd name="connsiteY29" fmla="*/ 582784 h 1593725"/>
                      <a:gd name="connsiteX30" fmla="*/ 573075 w 1089159"/>
                      <a:gd name="connsiteY30" fmla="*/ 722102 h 1593725"/>
                      <a:gd name="connsiteX31" fmla="*/ 476926 w 1089159"/>
                      <a:gd name="connsiteY31" fmla="*/ 992890 h 1593725"/>
                      <a:gd name="connsiteX32" fmla="*/ 496548 w 1089159"/>
                      <a:gd name="connsiteY32" fmla="*/ 1308809 h 1593725"/>
                      <a:gd name="connsiteX33" fmla="*/ 500473 w 1089159"/>
                      <a:gd name="connsiteY33" fmla="*/ 1473637 h 1593725"/>
                      <a:gd name="connsiteX34" fmla="*/ 679036 w 1089159"/>
                      <a:gd name="connsiteY34" fmla="*/ 1591371 h 1593725"/>
                      <a:gd name="connsiteX35" fmla="*/ 506359 w 1089159"/>
                      <a:gd name="connsiteY35" fmla="*/ 1536428 h 1593725"/>
                      <a:gd name="connsiteX36" fmla="*/ 441606 w 1089159"/>
                      <a:gd name="connsiteY36" fmla="*/ 1351978 h 1593725"/>
                      <a:gd name="connsiteX37" fmla="*/ 186516 w 1089159"/>
                      <a:gd name="connsiteY37" fmla="*/ 1226396 h 1593725"/>
                      <a:gd name="connsiteX38" fmla="*/ 66819 w 1089159"/>
                      <a:gd name="connsiteY38" fmla="*/ 1267602 h 1593725"/>
                      <a:gd name="connsiteX39" fmla="*/ 58971 w 1089159"/>
                      <a:gd name="connsiteY39" fmla="*/ 1022323 h 1593725"/>
                      <a:gd name="connsiteX40" fmla="*/ 190440 w 1089159"/>
                      <a:gd name="connsiteY40" fmla="*/ 1181264 h 1593725"/>
                      <a:gd name="connsiteX41" fmla="*/ 410210 w 1089159"/>
                      <a:gd name="connsiteY41" fmla="*/ 1306847 h 1593725"/>
                      <a:gd name="connsiteX42" fmla="*/ 474964 w 1089159"/>
                      <a:gd name="connsiteY42" fmla="*/ 1218547 h 1593725"/>
                      <a:gd name="connsiteX43" fmla="*/ 406286 w 1089159"/>
                      <a:gd name="connsiteY43" fmla="*/ 1024286 h 1593725"/>
                      <a:gd name="connsiteX44" fmla="*/ 111951 w 1089159"/>
                      <a:gd name="connsiteY44" fmla="*/ 883005 h 1593725"/>
                      <a:gd name="connsiteX45" fmla="*/ 104 w 1089159"/>
                      <a:gd name="connsiteY45" fmla="*/ 706404 h 1593725"/>
                      <a:gd name="connsiteX46" fmla="*/ 127649 w 1089159"/>
                      <a:gd name="connsiteY46" fmla="*/ 804516 h 1593725"/>
                      <a:gd name="connsiteX47" fmla="*/ 257156 w 1089159"/>
                      <a:gd name="connsiteY47" fmla="*/ 643613 h 1593725"/>
                      <a:gd name="connsiteX48" fmla="*/ 382739 w 1089159"/>
                      <a:gd name="connsiteY48" fmla="*/ 496445 h 1593725"/>
                      <a:gd name="connsiteX49" fmla="*/ 345456 w 1089159"/>
                      <a:gd name="connsiteY49" fmla="*/ 343391 h 1593725"/>
                      <a:gd name="connsiteX0" fmla="*/ 345456 w 1089159"/>
                      <a:gd name="connsiteY0" fmla="*/ 343883 h 1594217"/>
                      <a:gd name="connsiteX1" fmla="*/ 488699 w 1089159"/>
                      <a:gd name="connsiteY1" fmla="*/ 465542 h 1594217"/>
                      <a:gd name="connsiteX2" fmla="*/ 418059 w 1089159"/>
                      <a:gd name="connsiteY2" fmla="*/ 557767 h 1594217"/>
                      <a:gd name="connsiteX3" fmla="*/ 296401 w 1089159"/>
                      <a:gd name="connsiteY3" fmla="*/ 710821 h 1594217"/>
                      <a:gd name="connsiteX4" fmla="*/ 266967 w 1089159"/>
                      <a:gd name="connsiteY4" fmla="*/ 938439 h 1594217"/>
                      <a:gd name="connsiteX5" fmla="*/ 453379 w 1089159"/>
                      <a:gd name="connsiteY5" fmla="*/ 873686 h 1594217"/>
                      <a:gd name="connsiteX6" fmla="*/ 573075 w 1089159"/>
                      <a:gd name="connsiteY6" fmla="*/ 638218 h 1594217"/>
                      <a:gd name="connsiteX7" fmla="*/ 680998 w 1089159"/>
                      <a:gd name="connsiteY7" fmla="*/ 463579 h 1594217"/>
                      <a:gd name="connsiteX8" fmla="*/ 494586 w 1089159"/>
                      <a:gd name="connsiteY8" fmla="*/ 237923 h 1594217"/>
                      <a:gd name="connsiteX9" fmla="*/ 151196 w 1089159"/>
                      <a:gd name="connsiteY9" fmla="*/ 73096 h 1594217"/>
                      <a:gd name="connsiteX10" fmla="*/ 502435 w 1089159"/>
                      <a:gd name="connsiteY10" fmla="*/ 2455 h 1594217"/>
                      <a:gd name="connsiteX11" fmla="*/ 484775 w 1089159"/>
                      <a:gd name="connsiteY11" fmla="*/ 181018 h 1594217"/>
                      <a:gd name="connsiteX12" fmla="*/ 724167 w 1089159"/>
                      <a:gd name="connsiteY12" fmla="*/ 371355 h 1594217"/>
                      <a:gd name="connsiteX13" fmla="*/ 800694 w 1089159"/>
                      <a:gd name="connsiteY13" fmla="*/ 467504 h 1594217"/>
                      <a:gd name="connsiteX14" fmla="*/ 994955 w 1089159"/>
                      <a:gd name="connsiteY14" fmla="*/ 375279 h 1594217"/>
                      <a:gd name="connsiteX15" fmla="*/ 1089142 w 1089159"/>
                      <a:gd name="connsiteY15" fmla="*/ 290903 h 1594217"/>
                      <a:gd name="connsiteX16" fmla="*/ 1002804 w 1089159"/>
                      <a:gd name="connsiteY16" fmla="*/ 410599 h 1594217"/>
                      <a:gd name="connsiteX17" fmla="*/ 989068 w 1089159"/>
                      <a:gd name="connsiteY17" fmla="*/ 606822 h 1594217"/>
                      <a:gd name="connsiteX18" fmla="*/ 824241 w 1089159"/>
                      <a:gd name="connsiteY18" fmla="*/ 769688 h 1594217"/>
                      <a:gd name="connsiteX19" fmla="*/ 749676 w 1089159"/>
                      <a:gd name="connsiteY19" fmla="*/ 928628 h 1594217"/>
                      <a:gd name="connsiteX20" fmla="*/ 781072 w 1089159"/>
                      <a:gd name="connsiteY20" fmla="*/ 1215114 h 1594217"/>
                      <a:gd name="connsiteX21" fmla="*/ 847788 w 1089159"/>
                      <a:gd name="connsiteY21" fmla="*/ 1368168 h 1594217"/>
                      <a:gd name="connsiteX22" fmla="*/ 749676 w 1089159"/>
                      <a:gd name="connsiteY22" fmla="*/ 1230812 h 1594217"/>
                      <a:gd name="connsiteX23" fmla="*/ 722205 w 1089159"/>
                      <a:gd name="connsiteY23" fmla="*/ 816781 h 1594217"/>
                      <a:gd name="connsiteX24" fmla="*/ 657451 w 1089159"/>
                      <a:gd name="connsiteY24" fmla="*/ 748103 h 1594217"/>
                      <a:gd name="connsiteX25" fmla="*/ 751638 w 1089159"/>
                      <a:gd name="connsiteY25" fmla="*/ 777536 h 1594217"/>
                      <a:gd name="connsiteX26" fmla="*/ 930201 w 1089159"/>
                      <a:gd name="connsiteY26" fmla="*/ 646067 h 1594217"/>
                      <a:gd name="connsiteX27" fmla="*/ 983182 w 1089159"/>
                      <a:gd name="connsiteY27" fmla="*/ 494975 h 1594217"/>
                      <a:gd name="connsiteX28" fmla="*/ 883108 w 1089159"/>
                      <a:gd name="connsiteY28" fmla="*/ 473391 h 1594217"/>
                      <a:gd name="connsiteX29" fmla="*/ 690809 w 1089159"/>
                      <a:gd name="connsiteY29" fmla="*/ 583276 h 1594217"/>
                      <a:gd name="connsiteX30" fmla="*/ 573075 w 1089159"/>
                      <a:gd name="connsiteY30" fmla="*/ 722594 h 1594217"/>
                      <a:gd name="connsiteX31" fmla="*/ 476926 w 1089159"/>
                      <a:gd name="connsiteY31" fmla="*/ 993382 h 1594217"/>
                      <a:gd name="connsiteX32" fmla="*/ 496548 w 1089159"/>
                      <a:gd name="connsiteY32" fmla="*/ 1309301 h 1594217"/>
                      <a:gd name="connsiteX33" fmla="*/ 500473 w 1089159"/>
                      <a:gd name="connsiteY33" fmla="*/ 1474129 h 1594217"/>
                      <a:gd name="connsiteX34" fmla="*/ 679036 w 1089159"/>
                      <a:gd name="connsiteY34" fmla="*/ 1591863 h 1594217"/>
                      <a:gd name="connsiteX35" fmla="*/ 506359 w 1089159"/>
                      <a:gd name="connsiteY35" fmla="*/ 1536920 h 1594217"/>
                      <a:gd name="connsiteX36" fmla="*/ 441606 w 1089159"/>
                      <a:gd name="connsiteY36" fmla="*/ 1352470 h 1594217"/>
                      <a:gd name="connsiteX37" fmla="*/ 186516 w 1089159"/>
                      <a:gd name="connsiteY37" fmla="*/ 1226888 h 1594217"/>
                      <a:gd name="connsiteX38" fmla="*/ 66819 w 1089159"/>
                      <a:gd name="connsiteY38" fmla="*/ 1268094 h 1594217"/>
                      <a:gd name="connsiteX39" fmla="*/ 58971 w 1089159"/>
                      <a:gd name="connsiteY39" fmla="*/ 1022815 h 1594217"/>
                      <a:gd name="connsiteX40" fmla="*/ 190440 w 1089159"/>
                      <a:gd name="connsiteY40" fmla="*/ 1181756 h 1594217"/>
                      <a:gd name="connsiteX41" fmla="*/ 410210 w 1089159"/>
                      <a:gd name="connsiteY41" fmla="*/ 1307339 h 1594217"/>
                      <a:gd name="connsiteX42" fmla="*/ 474964 w 1089159"/>
                      <a:gd name="connsiteY42" fmla="*/ 1219039 h 1594217"/>
                      <a:gd name="connsiteX43" fmla="*/ 406286 w 1089159"/>
                      <a:gd name="connsiteY43" fmla="*/ 1024778 h 1594217"/>
                      <a:gd name="connsiteX44" fmla="*/ 111951 w 1089159"/>
                      <a:gd name="connsiteY44" fmla="*/ 883497 h 1594217"/>
                      <a:gd name="connsiteX45" fmla="*/ 104 w 1089159"/>
                      <a:gd name="connsiteY45" fmla="*/ 706896 h 1594217"/>
                      <a:gd name="connsiteX46" fmla="*/ 127649 w 1089159"/>
                      <a:gd name="connsiteY46" fmla="*/ 805008 h 1594217"/>
                      <a:gd name="connsiteX47" fmla="*/ 257156 w 1089159"/>
                      <a:gd name="connsiteY47" fmla="*/ 644105 h 1594217"/>
                      <a:gd name="connsiteX48" fmla="*/ 382739 w 1089159"/>
                      <a:gd name="connsiteY48" fmla="*/ 496937 h 1594217"/>
                      <a:gd name="connsiteX49" fmla="*/ 345456 w 1089159"/>
                      <a:gd name="connsiteY49" fmla="*/ 343883 h 1594217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26203 w 1089159"/>
                      <a:gd name="connsiteY21" fmla="*/ 1322544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26203 w 1089159"/>
                      <a:gd name="connsiteY21" fmla="*/ 1322544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18281 w 1089159"/>
                      <a:gd name="connsiteY21" fmla="*/ 135982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75186 w 1089159"/>
                      <a:gd name="connsiteY21" fmla="*/ 1381410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00621 w 1089159"/>
                      <a:gd name="connsiteY21" fmla="*/ 1359825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69373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69373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59562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59562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600869"/>
                      <a:gd name="connsiteX1" fmla="*/ 488699 w 1089159"/>
                      <a:gd name="connsiteY1" fmla="*/ 463087 h 1600869"/>
                      <a:gd name="connsiteX2" fmla="*/ 418059 w 1089159"/>
                      <a:gd name="connsiteY2" fmla="*/ 555312 h 1600869"/>
                      <a:gd name="connsiteX3" fmla="*/ 296401 w 1089159"/>
                      <a:gd name="connsiteY3" fmla="*/ 708366 h 1600869"/>
                      <a:gd name="connsiteX4" fmla="*/ 266967 w 1089159"/>
                      <a:gd name="connsiteY4" fmla="*/ 935984 h 1600869"/>
                      <a:gd name="connsiteX5" fmla="*/ 453379 w 1089159"/>
                      <a:gd name="connsiteY5" fmla="*/ 871231 h 1600869"/>
                      <a:gd name="connsiteX6" fmla="*/ 573075 w 1089159"/>
                      <a:gd name="connsiteY6" fmla="*/ 635763 h 1600869"/>
                      <a:gd name="connsiteX7" fmla="*/ 680998 w 1089159"/>
                      <a:gd name="connsiteY7" fmla="*/ 461124 h 1600869"/>
                      <a:gd name="connsiteX8" fmla="*/ 494586 w 1089159"/>
                      <a:gd name="connsiteY8" fmla="*/ 235468 h 1600869"/>
                      <a:gd name="connsiteX9" fmla="*/ 365079 w 1089159"/>
                      <a:gd name="connsiteY9" fmla="*/ 66717 h 1600869"/>
                      <a:gd name="connsiteX10" fmla="*/ 502435 w 1089159"/>
                      <a:gd name="connsiteY10" fmla="*/ 0 h 1600869"/>
                      <a:gd name="connsiteX11" fmla="*/ 484775 w 1089159"/>
                      <a:gd name="connsiteY11" fmla="*/ 178563 h 1600869"/>
                      <a:gd name="connsiteX12" fmla="*/ 692772 w 1089159"/>
                      <a:gd name="connsiteY12" fmla="*/ 414031 h 1600869"/>
                      <a:gd name="connsiteX13" fmla="*/ 800694 w 1089159"/>
                      <a:gd name="connsiteY13" fmla="*/ 465049 h 1600869"/>
                      <a:gd name="connsiteX14" fmla="*/ 994955 w 1089159"/>
                      <a:gd name="connsiteY14" fmla="*/ 372824 h 1600869"/>
                      <a:gd name="connsiteX15" fmla="*/ 1089142 w 1089159"/>
                      <a:gd name="connsiteY15" fmla="*/ 288448 h 1600869"/>
                      <a:gd name="connsiteX16" fmla="*/ 1002804 w 1089159"/>
                      <a:gd name="connsiteY16" fmla="*/ 408144 h 1600869"/>
                      <a:gd name="connsiteX17" fmla="*/ 989068 w 1089159"/>
                      <a:gd name="connsiteY17" fmla="*/ 604367 h 1600869"/>
                      <a:gd name="connsiteX18" fmla="*/ 824241 w 1089159"/>
                      <a:gd name="connsiteY18" fmla="*/ 767233 h 1600869"/>
                      <a:gd name="connsiteX19" fmla="*/ 749676 w 1089159"/>
                      <a:gd name="connsiteY19" fmla="*/ 926173 h 1600869"/>
                      <a:gd name="connsiteX20" fmla="*/ 781072 w 1089159"/>
                      <a:gd name="connsiteY20" fmla="*/ 1212659 h 1600869"/>
                      <a:gd name="connsiteX21" fmla="*/ 910580 w 1089159"/>
                      <a:gd name="connsiteY21" fmla="*/ 1397106 h 1600869"/>
                      <a:gd name="connsiteX22" fmla="*/ 749676 w 1089159"/>
                      <a:gd name="connsiteY22" fmla="*/ 1228357 h 1600869"/>
                      <a:gd name="connsiteX23" fmla="*/ 719824 w 1089159"/>
                      <a:gd name="connsiteY23" fmla="*/ 845282 h 1600869"/>
                      <a:gd name="connsiteX24" fmla="*/ 657451 w 1089159"/>
                      <a:gd name="connsiteY24" fmla="*/ 745648 h 1600869"/>
                      <a:gd name="connsiteX25" fmla="*/ 751638 w 1089159"/>
                      <a:gd name="connsiteY25" fmla="*/ 775081 h 1600869"/>
                      <a:gd name="connsiteX26" fmla="*/ 930201 w 1089159"/>
                      <a:gd name="connsiteY26" fmla="*/ 643612 h 1600869"/>
                      <a:gd name="connsiteX27" fmla="*/ 983182 w 1089159"/>
                      <a:gd name="connsiteY27" fmla="*/ 492520 h 1600869"/>
                      <a:gd name="connsiteX28" fmla="*/ 883108 w 1089159"/>
                      <a:gd name="connsiteY28" fmla="*/ 470936 h 1600869"/>
                      <a:gd name="connsiteX29" fmla="*/ 700334 w 1089159"/>
                      <a:gd name="connsiteY29" fmla="*/ 587965 h 1600869"/>
                      <a:gd name="connsiteX30" fmla="*/ 579028 w 1089159"/>
                      <a:gd name="connsiteY30" fmla="*/ 717758 h 1600869"/>
                      <a:gd name="connsiteX31" fmla="*/ 476926 w 1089159"/>
                      <a:gd name="connsiteY31" fmla="*/ 990927 h 1600869"/>
                      <a:gd name="connsiteX32" fmla="*/ 496548 w 1089159"/>
                      <a:gd name="connsiteY32" fmla="*/ 1306846 h 1600869"/>
                      <a:gd name="connsiteX33" fmla="*/ 500473 w 1089159"/>
                      <a:gd name="connsiteY33" fmla="*/ 1471674 h 1600869"/>
                      <a:gd name="connsiteX34" fmla="*/ 679036 w 1089159"/>
                      <a:gd name="connsiteY34" fmla="*/ 1598933 h 1600869"/>
                      <a:gd name="connsiteX35" fmla="*/ 506359 w 1089159"/>
                      <a:gd name="connsiteY35" fmla="*/ 1534465 h 1600869"/>
                      <a:gd name="connsiteX36" fmla="*/ 441606 w 1089159"/>
                      <a:gd name="connsiteY36" fmla="*/ 1350015 h 1600869"/>
                      <a:gd name="connsiteX37" fmla="*/ 186516 w 1089159"/>
                      <a:gd name="connsiteY37" fmla="*/ 1224433 h 1600869"/>
                      <a:gd name="connsiteX38" fmla="*/ 66819 w 1089159"/>
                      <a:gd name="connsiteY38" fmla="*/ 1265639 h 1600869"/>
                      <a:gd name="connsiteX39" fmla="*/ 58971 w 1089159"/>
                      <a:gd name="connsiteY39" fmla="*/ 1020360 h 1600869"/>
                      <a:gd name="connsiteX40" fmla="*/ 190440 w 1089159"/>
                      <a:gd name="connsiteY40" fmla="*/ 1179301 h 1600869"/>
                      <a:gd name="connsiteX41" fmla="*/ 410210 w 1089159"/>
                      <a:gd name="connsiteY41" fmla="*/ 1304884 h 1600869"/>
                      <a:gd name="connsiteX42" fmla="*/ 474964 w 1089159"/>
                      <a:gd name="connsiteY42" fmla="*/ 1216584 h 1600869"/>
                      <a:gd name="connsiteX43" fmla="*/ 406286 w 1089159"/>
                      <a:gd name="connsiteY43" fmla="*/ 1022323 h 1600869"/>
                      <a:gd name="connsiteX44" fmla="*/ 111951 w 1089159"/>
                      <a:gd name="connsiteY44" fmla="*/ 881042 h 1600869"/>
                      <a:gd name="connsiteX45" fmla="*/ 104 w 1089159"/>
                      <a:gd name="connsiteY45" fmla="*/ 704441 h 1600869"/>
                      <a:gd name="connsiteX46" fmla="*/ 127649 w 1089159"/>
                      <a:gd name="connsiteY46" fmla="*/ 802553 h 1600869"/>
                      <a:gd name="connsiteX47" fmla="*/ 257156 w 1089159"/>
                      <a:gd name="connsiteY47" fmla="*/ 641650 h 1600869"/>
                      <a:gd name="connsiteX48" fmla="*/ 382739 w 1089159"/>
                      <a:gd name="connsiteY48" fmla="*/ 494482 h 1600869"/>
                      <a:gd name="connsiteX49" fmla="*/ 345456 w 1089159"/>
                      <a:gd name="connsiteY49" fmla="*/ 341428 h 1600869"/>
                      <a:gd name="connsiteX0" fmla="*/ 345456 w 1089159"/>
                      <a:gd name="connsiteY0" fmla="*/ 341428 h 1605471"/>
                      <a:gd name="connsiteX1" fmla="*/ 488699 w 1089159"/>
                      <a:gd name="connsiteY1" fmla="*/ 463087 h 1605471"/>
                      <a:gd name="connsiteX2" fmla="*/ 418059 w 1089159"/>
                      <a:gd name="connsiteY2" fmla="*/ 555312 h 1605471"/>
                      <a:gd name="connsiteX3" fmla="*/ 296401 w 1089159"/>
                      <a:gd name="connsiteY3" fmla="*/ 708366 h 1605471"/>
                      <a:gd name="connsiteX4" fmla="*/ 266967 w 1089159"/>
                      <a:gd name="connsiteY4" fmla="*/ 935984 h 1605471"/>
                      <a:gd name="connsiteX5" fmla="*/ 453379 w 1089159"/>
                      <a:gd name="connsiteY5" fmla="*/ 871231 h 1605471"/>
                      <a:gd name="connsiteX6" fmla="*/ 573075 w 1089159"/>
                      <a:gd name="connsiteY6" fmla="*/ 635763 h 1605471"/>
                      <a:gd name="connsiteX7" fmla="*/ 680998 w 1089159"/>
                      <a:gd name="connsiteY7" fmla="*/ 461124 h 1605471"/>
                      <a:gd name="connsiteX8" fmla="*/ 494586 w 1089159"/>
                      <a:gd name="connsiteY8" fmla="*/ 235468 h 1605471"/>
                      <a:gd name="connsiteX9" fmla="*/ 365079 w 1089159"/>
                      <a:gd name="connsiteY9" fmla="*/ 66717 h 1605471"/>
                      <a:gd name="connsiteX10" fmla="*/ 502435 w 1089159"/>
                      <a:gd name="connsiteY10" fmla="*/ 0 h 1605471"/>
                      <a:gd name="connsiteX11" fmla="*/ 484775 w 1089159"/>
                      <a:gd name="connsiteY11" fmla="*/ 178563 h 1605471"/>
                      <a:gd name="connsiteX12" fmla="*/ 692772 w 1089159"/>
                      <a:gd name="connsiteY12" fmla="*/ 414031 h 1605471"/>
                      <a:gd name="connsiteX13" fmla="*/ 800694 w 1089159"/>
                      <a:gd name="connsiteY13" fmla="*/ 465049 h 1605471"/>
                      <a:gd name="connsiteX14" fmla="*/ 994955 w 1089159"/>
                      <a:gd name="connsiteY14" fmla="*/ 372824 h 1605471"/>
                      <a:gd name="connsiteX15" fmla="*/ 1089142 w 1089159"/>
                      <a:gd name="connsiteY15" fmla="*/ 288448 h 1605471"/>
                      <a:gd name="connsiteX16" fmla="*/ 1002804 w 1089159"/>
                      <a:gd name="connsiteY16" fmla="*/ 408144 h 1605471"/>
                      <a:gd name="connsiteX17" fmla="*/ 989068 w 1089159"/>
                      <a:gd name="connsiteY17" fmla="*/ 604367 h 1605471"/>
                      <a:gd name="connsiteX18" fmla="*/ 824241 w 1089159"/>
                      <a:gd name="connsiteY18" fmla="*/ 767233 h 1605471"/>
                      <a:gd name="connsiteX19" fmla="*/ 749676 w 1089159"/>
                      <a:gd name="connsiteY19" fmla="*/ 926173 h 1605471"/>
                      <a:gd name="connsiteX20" fmla="*/ 781072 w 1089159"/>
                      <a:gd name="connsiteY20" fmla="*/ 1212659 h 1605471"/>
                      <a:gd name="connsiteX21" fmla="*/ 910580 w 1089159"/>
                      <a:gd name="connsiteY21" fmla="*/ 1397106 h 1605471"/>
                      <a:gd name="connsiteX22" fmla="*/ 749676 w 1089159"/>
                      <a:gd name="connsiteY22" fmla="*/ 1228357 h 1605471"/>
                      <a:gd name="connsiteX23" fmla="*/ 719824 w 1089159"/>
                      <a:gd name="connsiteY23" fmla="*/ 845282 h 1605471"/>
                      <a:gd name="connsiteX24" fmla="*/ 657451 w 1089159"/>
                      <a:gd name="connsiteY24" fmla="*/ 745648 h 1605471"/>
                      <a:gd name="connsiteX25" fmla="*/ 751638 w 1089159"/>
                      <a:gd name="connsiteY25" fmla="*/ 775081 h 1605471"/>
                      <a:gd name="connsiteX26" fmla="*/ 930201 w 1089159"/>
                      <a:gd name="connsiteY26" fmla="*/ 643612 h 1605471"/>
                      <a:gd name="connsiteX27" fmla="*/ 983182 w 1089159"/>
                      <a:gd name="connsiteY27" fmla="*/ 492520 h 1605471"/>
                      <a:gd name="connsiteX28" fmla="*/ 883108 w 1089159"/>
                      <a:gd name="connsiteY28" fmla="*/ 470936 h 1605471"/>
                      <a:gd name="connsiteX29" fmla="*/ 700334 w 1089159"/>
                      <a:gd name="connsiteY29" fmla="*/ 587965 h 1605471"/>
                      <a:gd name="connsiteX30" fmla="*/ 579028 w 1089159"/>
                      <a:gd name="connsiteY30" fmla="*/ 717758 h 1605471"/>
                      <a:gd name="connsiteX31" fmla="*/ 476926 w 1089159"/>
                      <a:gd name="connsiteY31" fmla="*/ 990927 h 1605471"/>
                      <a:gd name="connsiteX32" fmla="*/ 496548 w 1089159"/>
                      <a:gd name="connsiteY32" fmla="*/ 1306846 h 1605471"/>
                      <a:gd name="connsiteX33" fmla="*/ 500473 w 1089159"/>
                      <a:gd name="connsiteY33" fmla="*/ 1471674 h 1605471"/>
                      <a:gd name="connsiteX34" fmla="*/ 658795 w 1089159"/>
                      <a:gd name="connsiteY34" fmla="*/ 1603695 h 1605471"/>
                      <a:gd name="connsiteX35" fmla="*/ 506359 w 1089159"/>
                      <a:gd name="connsiteY35" fmla="*/ 1534465 h 1605471"/>
                      <a:gd name="connsiteX36" fmla="*/ 441606 w 1089159"/>
                      <a:gd name="connsiteY36" fmla="*/ 1350015 h 1605471"/>
                      <a:gd name="connsiteX37" fmla="*/ 186516 w 1089159"/>
                      <a:gd name="connsiteY37" fmla="*/ 1224433 h 1605471"/>
                      <a:gd name="connsiteX38" fmla="*/ 66819 w 1089159"/>
                      <a:gd name="connsiteY38" fmla="*/ 1265639 h 1605471"/>
                      <a:gd name="connsiteX39" fmla="*/ 58971 w 1089159"/>
                      <a:gd name="connsiteY39" fmla="*/ 1020360 h 1605471"/>
                      <a:gd name="connsiteX40" fmla="*/ 190440 w 1089159"/>
                      <a:gd name="connsiteY40" fmla="*/ 1179301 h 1605471"/>
                      <a:gd name="connsiteX41" fmla="*/ 410210 w 1089159"/>
                      <a:gd name="connsiteY41" fmla="*/ 1304884 h 1605471"/>
                      <a:gd name="connsiteX42" fmla="*/ 474964 w 1089159"/>
                      <a:gd name="connsiteY42" fmla="*/ 1216584 h 1605471"/>
                      <a:gd name="connsiteX43" fmla="*/ 406286 w 1089159"/>
                      <a:gd name="connsiteY43" fmla="*/ 1022323 h 1605471"/>
                      <a:gd name="connsiteX44" fmla="*/ 111951 w 1089159"/>
                      <a:gd name="connsiteY44" fmla="*/ 881042 h 1605471"/>
                      <a:gd name="connsiteX45" fmla="*/ 104 w 1089159"/>
                      <a:gd name="connsiteY45" fmla="*/ 704441 h 1605471"/>
                      <a:gd name="connsiteX46" fmla="*/ 127649 w 1089159"/>
                      <a:gd name="connsiteY46" fmla="*/ 802553 h 1605471"/>
                      <a:gd name="connsiteX47" fmla="*/ 257156 w 1089159"/>
                      <a:gd name="connsiteY47" fmla="*/ 641650 h 1605471"/>
                      <a:gd name="connsiteX48" fmla="*/ 382739 w 1089159"/>
                      <a:gd name="connsiteY48" fmla="*/ 494482 h 1605471"/>
                      <a:gd name="connsiteX49" fmla="*/ 345456 w 1089159"/>
                      <a:gd name="connsiteY49" fmla="*/ 341428 h 1605471"/>
                      <a:gd name="connsiteX0" fmla="*/ 345456 w 1089159"/>
                      <a:gd name="connsiteY0" fmla="*/ 341428 h 1605471"/>
                      <a:gd name="connsiteX1" fmla="*/ 488699 w 1089159"/>
                      <a:gd name="connsiteY1" fmla="*/ 463087 h 1605471"/>
                      <a:gd name="connsiteX2" fmla="*/ 418059 w 1089159"/>
                      <a:gd name="connsiteY2" fmla="*/ 555312 h 1605471"/>
                      <a:gd name="connsiteX3" fmla="*/ 296401 w 1089159"/>
                      <a:gd name="connsiteY3" fmla="*/ 708366 h 1605471"/>
                      <a:gd name="connsiteX4" fmla="*/ 266967 w 1089159"/>
                      <a:gd name="connsiteY4" fmla="*/ 935984 h 1605471"/>
                      <a:gd name="connsiteX5" fmla="*/ 453379 w 1089159"/>
                      <a:gd name="connsiteY5" fmla="*/ 871231 h 1605471"/>
                      <a:gd name="connsiteX6" fmla="*/ 573075 w 1089159"/>
                      <a:gd name="connsiteY6" fmla="*/ 635763 h 1605471"/>
                      <a:gd name="connsiteX7" fmla="*/ 680998 w 1089159"/>
                      <a:gd name="connsiteY7" fmla="*/ 461124 h 1605471"/>
                      <a:gd name="connsiteX8" fmla="*/ 494586 w 1089159"/>
                      <a:gd name="connsiteY8" fmla="*/ 235468 h 1605471"/>
                      <a:gd name="connsiteX9" fmla="*/ 365079 w 1089159"/>
                      <a:gd name="connsiteY9" fmla="*/ 66717 h 1605471"/>
                      <a:gd name="connsiteX10" fmla="*/ 502435 w 1089159"/>
                      <a:gd name="connsiteY10" fmla="*/ 0 h 1605471"/>
                      <a:gd name="connsiteX11" fmla="*/ 484775 w 1089159"/>
                      <a:gd name="connsiteY11" fmla="*/ 178563 h 1605471"/>
                      <a:gd name="connsiteX12" fmla="*/ 692772 w 1089159"/>
                      <a:gd name="connsiteY12" fmla="*/ 414031 h 1605471"/>
                      <a:gd name="connsiteX13" fmla="*/ 800694 w 1089159"/>
                      <a:gd name="connsiteY13" fmla="*/ 465049 h 1605471"/>
                      <a:gd name="connsiteX14" fmla="*/ 994955 w 1089159"/>
                      <a:gd name="connsiteY14" fmla="*/ 372824 h 1605471"/>
                      <a:gd name="connsiteX15" fmla="*/ 1089142 w 1089159"/>
                      <a:gd name="connsiteY15" fmla="*/ 288448 h 1605471"/>
                      <a:gd name="connsiteX16" fmla="*/ 1002804 w 1089159"/>
                      <a:gd name="connsiteY16" fmla="*/ 408144 h 1605471"/>
                      <a:gd name="connsiteX17" fmla="*/ 989068 w 1089159"/>
                      <a:gd name="connsiteY17" fmla="*/ 604367 h 1605471"/>
                      <a:gd name="connsiteX18" fmla="*/ 824241 w 1089159"/>
                      <a:gd name="connsiteY18" fmla="*/ 767233 h 1605471"/>
                      <a:gd name="connsiteX19" fmla="*/ 749676 w 1089159"/>
                      <a:gd name="connsiteY19" fmla="*/ 926173 h 1605471"/>
                      <a:gd name="connsiteX20" fmla="*/ 781072 w 1089159"/>
                      <a:gd name="connsiteY20" fmla="*/ 1212659 h 1605471"/>
                      <a:gd name="connsiteX21" fmla="*/ 910580 w 1089159"/>
                      <a:gd name="connsiteY21" fmla="*/ 1397106 h 1605471"/>
                      <a:gd name="connsiteX22" fmla="*/ 749676 w 1089159"/>
                      <a:gd name="connsiteY22" fmla="*/ 1228357 h 1605471"/>
                      <a:gd name="connsiteX23" fmla="*/ 719824 w 1089159"/>
                      <a:gd name="connsiteY23" fmla="*/ 845282 h 1605471"/>
                      <a:gd name="connsiteX24" fmla="*/ 657451 w 1089159"/>
                      <a:gd name="connsiteY24" fmla="*/ 745648 h 1605471"/>
                      <a:gd name="connsiteX25" fmla="*/ 751638 w 1089159"/>
                      <a:gd name="connsiteY25" fmla="*/ 775081 h 1605471"/>
                      <a:gd name="connsiteX26" fmla="*/ 930201 w 1089159"/>
                      <a:gd name="connsiteY26" fmla="*/ 643612 h 1605471"/>
                      <a:gd name="connsiteX27" fmla="*/ 983182 w 1089159"/>
                      <a:gd name="connsiteY27" fmla="*/ 492520 h 1605471"/>
                      <a:gd name="connsiteX28" fmla="*/ 883108 w 1089159"/>
                      <a:gd name="connsiteY28" fmla="*/ 470936 h 1605471"/>
                      <a:gd name="connsiteX29" fmla="*/ 700334 w 1089159"/>
                      <a:gd name="connsiteY29" fmla="*/ 587965 h 1605471"/>
                      <a:gd name="connsiteX30" fmla="*/ 579028 w 1089159"/>
                      <a:gd name="connsiteY30" fmla="*/ 717758 h 1605471"/>
                      <a:gd name="connsiteX31" fmla="*/ 476926 w 1089159"/>
                      <a:gd name="connsiteY31" fmla="*/ 990927 h 1605471"/>
                      <a:gd name="connsiteX32" fmla="*/ 496548 w 1089159"/>
                      <a:gd name="connsiteY32" fmla="*/ 1306846 h 1605471"/>
                      <a:gd name="connsiteX33" fmla="*/ 500473 w 1089159"/>
                      <a:gd name="connsiteY33" fmla="*/ 1471674 h 1605471"/>
                      <a:gd name="connsiteX34" fmla="*/ 658795 w 1089159"/>
                      <a:gd name="connsiteY34" fmla="*/ 1603695 h 1605471"/>
                      <a:gd name="connsiteX35" fmla="*/ 506359 w 1089159"/>
                      <a:gd name="connsiteY35" fmla="*/ 1534465 h 1605471"/>
                      <a:gd name="connsiteX36" fmla="*/ 441606 w 1089159"/>
                      <a:gd name="connsiteY36" fmla="*/ 1350015 h 1605471"/>
                      <a:gd name="connsiteX37" fmla="*/ 186516 w 1089159"/>
                      <a:gd name="connsiteY37" fmla="*/ 1224433 h 1605471"/>
                      <a:gd name="connsiteX38" fmla="*/ 66819 w 1089159"/>
                      <a:gd name="connsiteY38" fmla="*/ 1265639 h 1605471"/>
                      <a:gd name="connsiteX39" fmla="*/ 58971 w 1089159"/>
                      <a:gd name="connsiteY39" fmla="*/ 1020360 h 1605471"/>
                      <a:gd name="connsiteX40" fmla="*/ 190440 w 1089159"/>
                      <a:gd name="connsiteY40" fmla="*/ 1179301 h 1605471"/>
                      <a:gd name="connsiteX41" fmla="*/ 410210 w 1089159"/>
                      <a:gd name="connsiteY41" fmla="*/ 1304884 h 1605471"/>
                      <a:gd name="connsiteX42" fmla="*/ 474964 w 1089159"/>
                      <a:gd name="connsiteY42" fmla="*/ 1216584 h 1605471"/>
                      <a:gd name="connsiteX43" fmla="*/ 406286 w 1089159"/>
                      <a:gd name="connsiteY43" fmla="*/ 1022323 h 1605471"/>
                      <a:gd name="connsiteX44" fmla="*/ 111951 w 1089159"/>
                      <a:gd name="connsiteY44" fmla="*/ 881042 h 1605471"/>
                      <a:gd name="connsiteX45" fmla="*/ 104 w 1089159"/>
                      <a:gd name="connsiteY45" fmla="*/ 704441 h 1605471"/>
                      <a:gd name="connsiteX46" fmla="*/ 127649 w 1089159"/>
                      <a:gd name="connsiteY46" fmla="*/ 802553 h 1605471"/>
                      <a:gd name="connsiteX47" fmla="*/ 257156 w 1089159"/>
                      <a:gd name="connsiteY47" fmla="*/ 641650 h 1605471"/>
                      <a:gd name="connsiteX48" fmla="*/ 382739 w 1089159"/>
                      <a:gd name="connsiteY48" fmla="*/ 494482 h 1605471"/>
                      <a:gd name="connsiteX49" fmla="*/ 345456 w 1089159"/>
                      <a:gd name="connsiteY49" fmla="*/ 341428 h 1605471"/>
                      <a:gd name="connsiteX0" fmla="*/ 345456 w 1089159"/>
                      <a:gd name="connsiteY0" fmla="*/ 341428 h 1604590"/>
                      <a:gd name="connsiteX1" fmla="*/ 488699 w 1089159"/>
                      <a:gd name="connsiteY1" fmla="*/ 463087 h 1604590"/>
                      <a:gd name="connsiteX2" fmla="*/ 418059 w 1089159"/>
                      <a:gd name="connsiteY2" fmla="*/ 555312 h 1604590"/>
                      <a:gd name="connsiteX3" fmla="*/ 296401 w 1089159"/>
                      <a:gd name="connsiteY3" fmla="*/ 708366 h 1604590"/>
                      <a:gd name="connsiteX4" fmla="*/ 266967 w 1089159"/>
                      <a:gd name="connsiteY4" fmla="*/ 935984 h 1604590"/>
                      <a:gd name="connsiteX5" fmla="*/ 453379 w 1089159"/>
                      <a:gd name="connsiteY5" fmla="*/ 871231 h 1604590"/>
                      <a:gd name="connsiteX6" fmla="*/ 573075 w 1089159"/>
                      <a:gd name="connsiteY6" fmla="*/ 635763 h 1604590"/>
                      <a:gd name="connsiteX7" fmla="*/ 680998 w 1089159"/>
                      <a:gd name="connsiteY7" fmla="*/ 461124 h 1604590"/>
                      <a:gd name="connsiteX8" fmla="*/ 494586 w 1089159"/>
                      <a:gd name="connsiteY8" fmla="*/ 235468 h 1604590"/>
                      <a:gd name="connsiteX9" fmla="*/ 365079 w 1089159"/>
                      <a:gd name="connsiteY9" fmla="*/ 66717 h 1604590"/>
                      <a:gd name="connsiteX10" fmla="*/ 502435 w 1089159"/>
                      <a:gd name="connsiteY10" fmla="*/ 0 h 1604590"/>
                      <a:gd name="connsiteX11" fmla="*/ 484775 w 1089159"/>
                      <a:gd name="connsiteY11" fmla="*/ 178563 h 1604590"/>
                      <a:gd name="connsiteX12" fmla="*/ 692772 w 1089159"/>
                      <a:gd name="connsiteY12" fmla="*/ 414031 h 1604590"/>
                      <a:gd name="connsiteX13" fmla="*/ 800694 w 1089159"/>
                      <a:gd name="connsiteY13" fmla="*/ 465049 h 1604590"/>
                      <a:gd name="connsiteX14" fmla="*/ 994955 w 1089159"/>
                      <a:gd name="connsiteY14" fmla="*/ 372824 h 1604590"/>
                      <a:gd name="connsiteX15" fmla="*/ 1089142 w 1089159"/>
                      <a:gd name="connsiteY15" fmla="*/ 288448 h 1604590"/>
                      <a:gd name="connsiteX16" fmla="*/ 1002804 w 1089159"/>
                      <a:gd name="connsiteY16" fmla="*/ 408144 h 1604590"/>
                      <a:gd name="connsiteX17" fmla="*/ 989068 w 1089159"/>
                      <a:gd name="connsiteY17" fmla="*/ 604367 h 1604590"/>
                      <a:gd name="connsiteX18" fmla="*/ 824241 w 1089159"/>
                      <a:gd name="connsiteY18" fmla="*/ 767233 h 1604590"/>
                      <a:gd name="connsiteX19" fmla="*/ 749676 w 1089159"/>
                      <a:gd name="connsiteY19" fmla="*/ 926173 h 1604590"/>
                      <a:gd name="connsiteX20" fmla="*/ 781072 w 1089159"/>
                      <a:gd name="connsiteY20" fmla="*/ 1212659 h 1604590"/>
                      <a:gd name="connsiteX21" fmla="*/ 910580 w 1089159"/>
                      <a:gd name="connsiteY21" fmla="*/ 1397106 h 1604590"/>
                      <a:gd name="connsiteX22" fmla="*/ 749676 w 1089159"/>
                      <a:gd name="connsiteY22" fmla="*/ 1228357 h 1604590"/>
                      <a:gd name="connsiteX23" fmla="*/ 719824 w 1089159"/>
                      <a:gd name="connsiteY23" fmla="*/ 845282 h 1604590"/>
                      <a:gd name="connsiteX24" fmla="*/ 657451 w 1089159"/>
                      <a:gd name="connsiteY24" fmla="*/ 745648 h 1604590"/>
                      <a:gd name="connsiteX25" fmla="*/ 751638 w 1089159"/>
                      <a:gd name="connsiteY25" fmla="*/ 775081 h 1604590"/>
                      <a:gd name="connsiteX26" fmla="*/ 930201 w 1089159"/>
                      <a:gd name="connsiteY26" fmla="*/ 643612 h 1604590"/>
                      <a:gd name="connsiteX27" fmla="*/ 983182 w 1089159"/>
                      <a:gd name="connsiteY27" fmla="*/ 492520 h 1604590"/>
                      <a:gd name="connsiteX28" fmla="*/ 883108 w 1089159"/>
                      <a:gd name="connsiteY28" fmla="*/ 470936 h 1604590"/>
                      <a:gd name="connsiteX29" fmla="*/ 700334 w 1089159"/>
                      <a:gd name="connsiteY29" fmla="*/ 587965 h 1604590"/>
                      <a:gd name="connsiteX30" fmla="*/ 579028 w 1089159"/>
                      <a:gd name="connsiteY30" fmla="*/ 717758 h 1604590"/>
                      <a:gd name="connsiteX31" fmla="*/ 476926 w 1089159"/>
                      <a:gd name="connsiteY31" fmla="*/ 990927 h 1604590"/>
                      <a:gd name="connsiteX32" fmla="*/ 496548 w 1089159"/>
                      <a:gd name="connsiteY32" fmla="*/ 1306846 h 1604590"/>
                      <a:gd name="connsiteX33" fmla="*/ 500473 w 1089159"/>
                      <a:gd name="connsiteY33" fmla="*/ 1471674 h 1604590"/>
                      <a:gd name="connsiteX34" fmla="*/ 658795 w 1089159"/>
                      <a:gd name="connsiteY34" fmla="*/ 1603695 h 1604590"/>
                      <a:gd name="connsiteX35" fmla="*/ 506359 w 1089159"/>
                      <a:gd name="connsiteY35" fmla="*/ 1534465 h 1604590"/>
                      <a:gd name="connsiteX36" fmla="*/ 441606 w 1089159"/>
                      <a:gd name="connsiteY36" fmla="*/ 1350015 h 1604590"/>
                      <a:gd name="connsiteX37" fmla="*/ 186516 w 1089159"/>
                      <a:gd name="connsiteY37" fmla="*/ 1224433 h 1604590"/>
                      <a:gd name="connsiteX38" fmla="*/ 66819 w 1089159"/>
                      <a:gd name="connsiteY38" fmla="*/ 1265639 h 1604590"/>
                      <a:gd name="connsiteX39" fmla="*/ 58971 w 1089159"/>
                      <a:gd name="connsiteY39" fmla="*/ 1020360 h 1604590"/>
                      <a:gd name="connsiteX40" fmla="*/ 190440 w 1089159"/>
                      <a:gd name="connsiteY40" fmla="*/ 1179301 h 1604590"/>
                      <a:gd name="connsiteX41" fmla="*/ 410210 w 1089159"/>
                      <a:gd name="connsiteY41" fmla="*/ 1304884 h 1604590"/>
                      <a:gd name="connsiteX42" fmla="*/ 474964 w 1089159"/>
                      <a:gd name="connsiteY42" fmla="*/ 1216584 h 1604590"/>
                      <a:gd name="connsiteX43" fmla="*/ 406286 w 1089159"/>
                      <a:gd name="connsiteY43" fmla="*/ 1022323 h 1604590"/>
                      <a:gd name="connsiteX44" fmla="*/ 111951 w 1089159"/>
                      <a:gd name="connsiteY44" fmla="*/ 881042 h 1604590"/>
                      <a:gd name="connsiteX45" fmla="*/ 104 w 1089159"/>
                      <a:gd name="connsiteY45" fmla="*/ 704441 h 1604590"/>
                      <a:gd name="connsiteX46" fmla="*/ 127649 w 1089159"/>
                      <a:gd name="connsiteY46" fmla="*/ 802553 h 1604590"/>
                      <a:gd name="connsiteX47" fmla="*/ 257156 w 1089159"/>
                      <a:gd name="connsiteY47" fmla="*/ 641650 h 1604590"/>
                      <a:gd name="connsiteX48" fmla="*/ 382739 w 1089159"/>
                      <a:gd name="connsiteY48" fmla="*/ 494482 h 1604590"/>
                      <a:gd name="connsiteX49" fmla="*/ 345456 w 1089159"/>
                      <a:gd name="connsiteY49" fmla="*/ 341428 h 1604590"/>
                      <a:gd name="connsiteX0" fmla="*/ 345456 w 1089159"/>
                      <a:gd name="connsiteY0" fmla="*/ 341428 h 1604590"/>
                      <a:gd name="connsiteX1" fmla="*/ 488699 w 1089159"/>
                      <a:gd name="connsiteY1" fmla="*/ 463087 h 1604590"/>
                      <a:gd name="connsiteX2" fmla="*/ 418059 w 1089159"/>
                      <a:gd name="connsiteY2" fmla="*/ 555312 h 1604590"/>
                      <a:gd name="connsiteX3" fmla="*/ 296401 w 1089159"/>
                      <a:gd name="connsiteY3" fmla="*/ 708366 h 1604590"/>
                      <a:gd name="connsiteX4" fmla="*/ 266967 w 1089159"/>
                      <a:gd name="connsiteY4" fmla="*/ 935984 h 1604590"/>
                      <a:gd name="connsiteX5" fmla="*/ 453379 w 1089159"/>
                      <a:gd name="connsiteY5" fmla="*/ 871231 h 1604590"/>
                      <a:gd name="connsiteX6" fmla="*/ 573075 w 1089159"/>
                      <a:gd name="connsiteY6" fmla="*/ 635763 h 1604590"/>
                      <a:gd name="connsiteX7" fmla="*/ 680998 w 1089159"/>
                      <a:gd name="connsiteY7" fmla="*/ 461124 h 1604590"/>
                      <a:gd name="connsiteX8" fmla="*/ 494586 w 1089159"/>
                      <a:gd name="connsiteY8" fmla="*/ 235468 h 1604590"/>
                      <a:gd name="connsiteX9" fmla="*/ 365079 w 1089159"/>
                      <a:gd name="connsiteY9" fmla="*/ 66717 h 1604590"/>
                      <a:gd name="connsiteX10" fmla="*/ 502435 w 1089159"/>
                      <a:gd name="connsiteY10" fmla="*/ 0 h 1604590"/>
                      <a:gd name="connsiteX11" fmla="*/ 484775 w 1089159"/>
                      <a:gd name="connsiteY11" fmla="*/ 178563 h 1604590"/>
                      <a:gd name="connsiteX12" fmla="*/ 692772 w 1089159"/>
                      <a:gd name="connsiteY12" fmla="*/ 414031 h 1604590"/>
                      <a:gd name="connsiteX13" fmla="*/ 800694 w 1089159"/>
                      <a:gd name="connsiteY13" fmla="*/ 465049 h 1604590"/>
                      <a:gd name="connsiteX14" fmla="*/ 994955 w 1089159"/>
                      <a:gd name="connsiteY14" fmla="*/ 372824 h 1604590"/>
                      <a:gd name="connsiteX15" fmla="*/ 1089142 w 1089159"/>
                      <a:gd name="connsiteY15" fmla="*/ 288448 h 1604590"/>
                      <a:gd name="connsiteX16" fmla="*/ 1002804 w 1089159"/>
                      <a:gd name="connsiteY16" fmla="*/ 408144 h 1604590"/>
                      <a:gd name="connsiteX17" fmla="*/ 989068 w 1089159"/>
                      <a:gd name="connsiteY17" fmla="*/ 604367 h 1604590"/>
                      <a:gd name="connsiteX18" fmla="*/ 824241 w 1089159"/>
                      <a:gd name="connsiteY18" fmla="*/ 767233 h 1604590"/>
                      <a:gd name="connsiteX19" fmla="*/ 749676 w 1089159"/>
                      <a:gd name="connsiteY19" fmla="*/ 926173 h 1604590"/>
                      <a:gd name="connsiteX20" fmla="*/ 781072 w 1089159"/>
                      <a:gd name="connsiteY20" fmla="*/ 1212659 h 1604590"/>
                      <a:gd name="connsiteX21" fmla="*/ 910580 w 1089159"/>
                      <a:gd name="connsiteY21" fmla="*/ 1397106 h 1604590"/>
                      <a:gd name="connsiteX22" fmla="*/ 749676 w 1089159"/>
                      <a:gd name="connsiteY22" fmla="*/ 1228357 h 1604590"/>
                      <a:gd name="connsiteX23" fmla="*/ 719824 w 1089159"/>
                      <a:gd name="connsiteY23" fmla="*/ 845282 h 1604590"/>
                      <a:gd name="connsiteX24" fmla="*/ 657451 w 1089159"/>
                      <a:gd name="connsiteY24" fmla="*/ 745648 h 1604590"/>
                      <a:gd name="connsiteX25" fmla="*/ 751638 w 1089159"/>
                      <a:gd name="connsiteY25" fmla="*/ 775081 h 1604590"/>
                      <a:gd name="connsiteX26" fmla="*/ 930201 w 1089159"/>
                      <a:gd name="connsiteY26" fmla="*/ 643612 h 1604590"/>
                      <a:gd name="connsiteX27" fmla="*/ 983182 w 1089159"/>
                      <a:gd name="connsiteY27" fmla="*/ 492520 h 1604590"/>
                      <a:gd name="connsiteX28" fmla="*/ 883108 w 1089159"/>
                      <a:gd name="connsiteY28" fmla="*/ 470936 h 1604590"/>
                      <a:gd name="connsiteX29" fmla="*/ 700334 w 1089159"/>
                      <a:gd name="connsiteY29" fmla="*/ 587965 h 1604590"/>
                      <a:gd name="connsiteX30" fmla="*/ 579028 w 1089159"/>
                      <a:gd name="connsiteY30" fmla="*/ 717758 h 1604590"/>
                      <a:gd name="connsiteX31" fmla="*/ 476926 w 1089159"/>
                      <a:gd name="connsiteY31" fmla="*/ 990927 h 1604590"/>
                      <a:gd name="connsiteX32" fmla="*/ 496548 w 1089159"/>
                      <a:gd name="connsiteY32" fmla="*/ 1306846 h 1604590"/>
                      <a:gd name="connsiteX33" fmla="*/ 500473 w 1089159"/>
                      <a:gd name="connsiteY33" fmla="*/ 1471674 h 1604590"/>
                      <a:gd name="connsiteX34" fmla="*/ 658795 w 1089159"/>
                      <a:gd name="connsiteY34" fmla="*/ 1603695 h 1604590"/>
                      <a:gd name="connsiteX35" fmla="*/ 506359 w 1089159"/>
                      <a:gd name="connsiteY35" fmla="*/ 1534465 h 1604590"/>
                      <a:gd name="connsiteX36" fmla="*/ 441606 w 1089159"/>
                      <a:gd name="connsiteY36" fmla="*/ 1350015 h 1604590"/>
                      <a:gd name="connsiteX37" fmla="*/ 186516 w 1089159"/>
                      <a:gd name="connsiteY37" fmla="*/ 1224433 h 1604590"/>
                      <a:gd name="connsiteX38" fmla="*/ 66819 w 1089159"/>
                      <a:gd name="connsiteY38" fmla="*/ 1265639 h 1604590"/>
                      <a:gd name="connsiteX39" fmla="*/ 58971 w 1089159"/>
                      <a:gd name="connsiteY39" fmla="*/ 1020360 h 1604590"/>
                      <a:gd name="connsiteX40" fmla="*/ 190440 w 1089159"/>
                      <a:gd name="connsiteY40" fmla="*/ 1179301 h 1604590"/>
                      <a:gd name="connsiteX41" fmla="*/ 410210 w 1089159"/>
                      <a:gd name="connsiteY41" fmla="*/ 1304884 h 1604590"/>
                      <a:gd name="connsiteX42" fmla="*/ 474964 w 1089159"/>
                      <a:gd name="connsiteY42" fmla="*/ 1216584 h 1604590"/>
                      <a:gd name="connsiteX43" fmla="*/ 406286 w 1089159"/>
                      <a:gd name="connsiteY43" fmla="*/ 1022323 h 1604590"/>
                      <a:gd name="connsiteX44" fmla="*/ 111951 w 1089159"/>
                      <a:gd name="connsiteY44" fmla="*/ 881042 h 1604590"/>
                      <a:gd name="connsiteX45" fmla="*/ 104 w 1089159"/>
                      <a:gd name="connsiteY45" fmla="*/ 704441 h 1604590"/>
                      <a:gd name="connsiteX46" fmla="*/ 127649 w 1089159"/>
                      <a:gd name="connsiteY46" fmla="*/ 802553 h 1604590"/>
                      <a:gd name="connsiteX47" fmla="*/ 257156 w 1089159"/>
                      <a:gd name="connsiteY47" fmla="*/ 641650 h 1604590"/>
                      <a:gd name="connsiteX48" fmla="*/ 382739 w 1089159"/>
                      <a:gd name="connsiteY48" fmla="*/ 494482 h 1604590"/>
                      <a:gd name="connsiteX49" fmla="*/ 345456 w 1089159"/>
                      <a:gd name="connsiteY49" fmla="*/ 341428 h 1604590"/>
                      <a:gd name="connsiteX0" fmla="*/ 345456 w 1089159"/>
                      <a:gd name="connsiteY0" fmla="*/ 341428 h 1598760"/>
                      <a:gd name="connsiteX1" fmla="*/ 488699 w 1089159"/>
                      <a:gd name="connsiteY1" fmla="*/ 463087 h 1598760"/>
                      <a:gd name="connsiteX2" fmla="*/ 418059 w 1089159"/>
                      <a:gd name="connsiteY2" fmla="*/ 555312 h 1598760"/>
                      <a:gd name="connsiteX3" fmla="*/ 296401 w 1089159"/>
                      <a:gd name="connsiteY3" fmla="*/ 708366 h 1598760"/>
                      <a:gd name="connsiteX4" fmla="*/ 266967 w 1089159"/>
                      <a:gd name="connsiteY4" fmla="*/ 935984 h 1598760"/>
                      <a:gd name="connsiteX5" fmla="*/ 453379 w 1089159"/>
                      <a:gd name="connsiteY5" fmla="*/ 871231 h 1598760"/>
                      <a:gd name="connsiteX6" fmla="*/ 573075 w 1089159"/>
                      <a:gd name="connsiteY6" fmla="*/ 635763 h 1598760"/>
                      <a:gd name="connsiteX7" fmla="*/ 680998 w 1089159"/>
                      <a:gd name="connsiteY7" fmla="*/ 461124 h 1598760"/>
                      <a:gd name="connsiteX8" fmla="*/ 494586 w 1089159"/>
                      <a:gd name="connsiteY8" fmla="*/ 235468 h 1598760"/>
                      <a:gd name="connsiteX9" fmla="*/ 365079 w 1089159"/>
                      <a:gd name="connsiteY9" fmla="*/ 66717 h 1598760"/>
                      <a:gd name="connsiteX10" fmla="*/ 502435 w 1089159"/>
                      <a:gd name="connsiteY10" fmla="*/ 0 h 1598760"/>
                      <a:gd name="connsiteX11" fmla="*/ 484775 w 1089159"/>
                      <a:gd name="connsiteY11" fmla="*/ 178563 h 1598760"/>
                      <a:gd name="connsiteX12" fmla="*/ 692772 w 1089159"/>
                      <a:gd name="connsiteY12" fmla="*/ 414031 h 1598760"/>
                      <a:gd name="connsiteX13" fmla="*/ 800694 w 1089159"/>
                      <a:gd name="connsiteY13" fmla="*/ 465049 h 1598760"/>
                      <a:gd name="connsiteX14" fmla="*/ 994955 w 1089159"/>
                      <a:gd name="connsiteY14" fmla="*/ 372824 h 1598760"/>
                      <a:gd name="connsiteX15" fmla="*/ 1089142 w 1089159"/>
                      <a:gd name="connsiteY15" fmla="*/ 288448 h 1598760"/>
                      <a:gd name="connsiteX16" fmla="*/ 1002804 w 1089159"/>
                      <a:gd name="connsiteY16" fmla="*/ 408144 h 1598760"/>
                      <a:gd name="connsiteX17" fmla="*/ 989068 w 1089159"/>
                      <a:gd name="connsiteY17" fmla="*/ 604367 h 1598760"/>
                      <a:gd name="connsiteX18" fmla="*/ 824241 w 1089159"/>
                      <a:gd name="connsiteY18" fmla="*/ 767233 h 1598760"/>
                      <a:gd name="connsiteX19" fmla="*/ 749676 w 1089159"/>
                      <a:gd name="connsiteY19" fmla="*/ 926173 h 1598760"/>
                      <a:gd name="connsiteX20" fmla="*/ 781072 w 1089159"/>
                      <a:gd name="connsiteY20" fmla="*/ 1212659 h 1598760"/>
                      <a:gd name="connsiteX21" fmla="*/ 910580 w 1089159"/>
                      <a:gd name="connsiteY21" fmla="*/ 1397106 h 1598760"/>
                      <a:gd name="connsiteX22" fmla="*/ 749676 w 1089159"/>
                      <a:gd name="connsiteY22" fmla="*/ 1228357 h 1598760"/>
                      <a:gd name="connsiteX23" fmla="*/ 719824 w 1089159"/>
                      <a:gd name="connsiteY23" fmla="*/ 845282 h 1598760"/>
                      <a:gd name="connsiteX24" fmla="*/ 657451 w 1089159"/>
                      <a:gd name="connsiteY24" fmla="*/ 745648 h 1598760"/>
                      <a:gd name="connsiteX25" fmla="*/ 751638 w 1089159"/>
                      <a:gd name="connsiteY25" fmla="*/ 775081 h 1598760"/>
                      <a:gd name="connsiteX26" fmla="*/ 930201 w 1089159"/>
                      <a:gd name="connsiteY26" fmla="*/ 643612 h 1598760"/>
                      <a:gd name="connsiteX27" fmla="*/ 983182 w 1089159"/>
                      <a:gd name="connsiteY27" fmla="*/ 492520 h 1598760"/>
                      <a:gd name="connsiteX28" fmla="*/ 883108 w 1089159"/>
                      <a:gd name="connsiteY28" fmla="*/ 470936 h 1598760"/>
                      <a:gd name="connsiteX29" fmla="*/ 700334 w 1089159"/>
                      <a:gd name="connsiteY29" fmla="*/ 587965 h 1598760"/>
                      <a:gd name="connsiteX30" fmla="*/ 579028 w 1089159"/>
                      <a:gd name="connsiteY30" fmla="*/ 717758 h 1598760"/>
                      <a:gd name="connsiteX31" fmla="*/ 476926 w 1089159"/>
                      <a:gd name="connsiteY31" fmla="*/ 990927 h 1598760"/>
                      <a:gd name="connsiteX32" fmla="*/ 496548 w 1089159"/>
                      <a:gd name="connsiteY32" fmla="*/ 1306846 h 1598760"/>
                      <a:gd name="connsiteX33" fmla="*/ 500473 w 1089159"/>
                      <a:gd name="connsiteY33" fmla="*/ 1471674 h 1598760"/>
                      <a:gd name="connsiteX34" fmla="*/ 730233 w 1089159"/>
                      <a:gd name="connsiteY34" fmla="*/ 1597742 h 1598760"/>
                      <a:gd name="connsiteX35" fmla="*/ 506359 w 1089159"/>
                      <a:gd name="connsiteY35" fmla="*/ 1534465 h 1598760"/>
                      <a:gd name="connsiteX36" fmla="*/ 441606 w 1089159"/>
                      <a:gd name="connsiteY36" fmla="*/ 1350015 h 1598760"/>
                      <a:gd name="connsiteX37" fmla="*/ 186516 w 1089159"/>
                      <a:gd name="connsiteY37" fmla="*/ 1224433 h 1598760"/>
                      <a:gd name="connsiteX38" fmla="*/ 66819 w 1089159"/>
                      <a:gd name="connsiteY38" fmla="*/ 1265639 h 1598760"/>
                      <a:gd name="connsiteX39" fmla="*/ 58971 w 1089159"/>
                      <a:gd name="connsiteY39" fmla="*/ 1020360 h 1598760"/>
                      <a:gd name="connsiteX40" fmla="*/ 190440 w 1089159"/>
                      <a:gd name="connsiteY40" fmla="*/ 1179301 h 1598760"/>
                      <a:gd name="connsiteX41" fmla="*/ 410210 w 1089159"/>
                      <a:gd name="connsiteY41" fmla="*/ 1304884 h 1598760"/>
                      <a:gd name="connsiteX42" fmla="*/ 474964 w 1089159"/>
                      <a:gd name="connsiteY42" fmla="*/ 1216584 h 1598760"/>
                      <a:gd name="connsiteX43" fmla="*/ 406286 w 1089159"/>
                      <a:gd name="connsiteY43" fmla="*/ 1022323 h 1598760"/>
                      <a:gd name="connsiteX44" fmla="*/ 111951 w 1089159"/>
                      <a:gd name="connsiteY44" fmla="*/ 881042 h 1598760"/>
                      <a:gd name="connsiteX45" fmla="*/ 104 w 1089159"/>
                      <a:gd name="connsiteY45" fmla="*/ 704441 h 1598760"/>
                      <a:gd name="connsiteX46" fmla="*/ 127649 w 1089159"/>
                      <a:gd name="connsiteY46" fmla="*/ 802553 h 1598760"/>
                      <a:gd name="connsiteX47" fmla="*/ 257156 w 1089159"/>
                      <a:gd name="connsiteY47" fmla="*/ 641650 h 1598760"/>
                      <a:gd name="connsiteX48" fmla="*/ 382739 w 1089159"/>
                      <a:gd name="connsiteY48" fmla="*/ 494482 h 1598760"/>
                      <a:gd name="connsiteX49" fmla="*/ 345456 w 1089159"/>
                      <a:gd name="connsiteY49" fmla="*/ 341428 h 1598760"/>
                      <a:gd name="connsiteX0" fmla="*/ 345456 w 1089159"/>
                      <a:gd name="connsiteY0" fmla="*/ 341428 h 1609273"/>
                      <a:gd name="connsiteX1" fmla="*/ 488699 w 1089159"/>
                      <a:gd name="connsiteY1" fmla="*/ 463087 h 1609273"/>
                      <a:gd name="connsiteX2" fmla="*/ 418059 w 1089159"/>
                      <a:gd name="connsiteY2" fmla="*/ 555312 h 1609273"/>
                      <a:gd name="connsiteX3" fmla="*/ 296401 w 1089159"/>
                      <a:gd name="connsiteY3" fmla="*/ 708366 h 1609273"/>
                      <a:gd name="connsiteX4" fmla="*/ 266967 w 1089159"/>
                      <a:gd name="connsiteY4" fmla="*/ 935984 h 1609273"/>
                      <a:gd name="connsiteX5" fmla="*/ 453379 w 1089159"/>
                      <a:gd name="connsiteY5" fmla="*/ 871231 h 1609273"/>
                      <a:gd name="connsiteX6" fmla="*/ 573075 w 1089159"/>
                      <a:gd name="connsiteY6" fmla="*/ 635763 h 1609273"/>
                      <a:gd name="connsiteX7" fmla="*/ 680998 w 1089159"/>
                      <a:gd name="connsiteY7" fmla="*/ 461124 h 1609273"/>
                      <a:gd name="connsiteX8" fmla="*/ 494586 w 1089159"/>
                      <a:gd name="connsiteY8" fmla="*/ 235468 h 1609273"/>
                      <a:gd name="connsiteX9" fmla="*/ 365079 w 1089159"/>
                      <a:gd name="connsiteY9" fmla="*/ 66717 h 1609273"/>
                      <a:gd name="connsiteX10" fmla="*/ 502435 w 1089159"/>
                      <a:gd name="connsiteY10" fmla="*/ 0 h 1609273"/>
                      <a:gd name="connsiteX11" fmla="*/ 484775 w 1089159"/>
                      <a:gd name="connsiteY11" fmla="*/ 178563 h 1609273"/>
                      <a:gd name="connsiteX12" fmla="*/ 692772 w 1089159"/>
                      <a:gd name="connsiteY12" fmla="*/ 414031 h 1609273"/>
                      <a:gd name="connsiteX13" fmla="*/ 800694 w 1089159"/>
                      <a:gd name="connsiteY13" fmla="*/ 465049 h 1609273"/>
                      <a:gd name="connsiteX14" fmla="*/ 994955 w 1089159"/>
                      <a:gd name="connsiteY14" fmla="*/ 372824 h 1609273"/>
                      <a:gd name="connsiteX15" fmla="*/ 1089142 w 1089159"/>
                      <a:gd name="connsiteY15" fmla="*/ 288448 h 1609273"/>
                      <a:gd name="connsiteX16" fmla="*/ 1002804 w 1089159"/>
                      <a:gd name="connsiteY16" fmla="*/ 408144 h 1609273"/>
                      <a:gd name="connsiteX17" fmla="*/ 989068 w 1089159"/>
                      <a:gd name="connsiteY17" fmla="*/ 604367 h 1609273"/>
                      <a:gd name="connsiteX18" fmla="*/ 824241 w 1089159"/>
                      <a:gd name="connsiteY18" fmla="*/ 767233 h 1609273"/>
                      <a:gd name="connsiteX19" fmla="*/ 749676 w 1089159"/>
                      <a:gd name="connsiteY19" fmla="*/ 926173 h 1609273"/>
                      <a:gd name="connsiteX20" fmla="*/ 781072 w 1089159"/>
                      <a:gd name="connsiteY20" fmla="*/ 1212659 h 1609273"/>
                      <a:gd name="connsiteX21" fmla="*/ 910580 w 1089159"/>
                      <a:gd name="connsiteY21" fmla="*/ 1397106 h 1609273"/>
                      <a:gd name="connsiteX22" fmla="*/ 749676 w 1089159"/>
                      <a:gd name="connsiteY22" fmla="*/ 1228357 h 1609273"/>
                      <a:gd name="connsiteX23" fmla="*/ 719824 w 1089159"/>
                      <a:gd name="connsiteY23" fmla="*/ 845282 h 1609273"/>
                      <a:gd name="connsiteX24" fmla="*/ 657451 w 1089159"/>
                      <a:gd name="connsiteY24" fmla="*/ 745648 h 1609273"/>
                      <a:gd name="connsiteX25" fmla="*/ 751638 w 1089159"/>
                      <a:gd name="connsiteY25" fmla="*/ 775081 h 1609273"/>
                      <a:gd name="connsiteX26" fmla="*/ 930201 w 1089159"/>
                      <a:gd name="connsiteY26" fmla="*/ 643612 h 1609273"/>
                      <a:gd name="connsiteX27" fmla="*/ 983182 w 1089159"/>
                      <a:gd name="connsiteY27" fmla="*/ 492520 h 1609273"/>
                      <a:gd name="connsiteX28" fmla="*/ 883108 w 1089159"/>
                      <a:gd name="connsiteY28" fmla="*/ 470936 h 1609273"/>
                      <a:gd name="connsiteX29" fmla="*/ 700334 w 1089159"/>
                      <a:gd name="connsiteY29" fmla="*/ 587965 h 1609273"/>
                      <a:gd name="connsiteX30" fmla="*/ 579028 w 1089159"/>
                      <a:gd name="connsiteY30" fmla="*/ 717758 h 1609273"/>
                      <a:gd name="connsiteX31" fmla="*/ 476926 w 1089159"/>
                      <a:gd name="connsiteY31" fmla="*/ 990927 h 1609273"/>
                      <a:gd name="connsiteX32" fmla="*/ 496548 w 1089159"/>
                      <a:gd name="connsiteY32" fmla="*/ 1306846 h 1609273"/>
                      <a:gd name="connsiteX33" fmla="*/ 500473 w 1089159"/>
                      <a:gd name="connsiteY33" fmla="*/ 1471674 h 1609273"/>
                      <a:gd name="connsiteX34" fmla="*/ 730233 w 1089159"/>
                      <a:gd name="connsiteY34" fmla="*/ 1608457 h 1609273"/>
                      <a:gd name="connsiteX35" fmla="*/ 506359 w 1089159"/>
                      <a:gd name="connsiteY35" fmla="*/ 1534465 h 1609273"/>
                      <a:gd name="connsiteX36" fmla="*/ 441606 w 1089159"/>
                      <a:gd name="connsiteY36" fmla="*/ 1350015 h 1609273"/>
                      <a:gd name="connsiteX37" fmla="*/ 186516 w 1089159"/>
                      <a:gd name="connsiteY37" fmla="*/ 1224433 h 1609273"/>
                      <a:gd name="connsiteX38" fmla="*/ 66819 w 1089159"/>
                      <a:gd name="connsiteY38" fmla="*/ 1265639 h 1609273"/>
                      <a:gd name="connsiteX39" fmla="*/ 58971 w 1089159"/>
                      <a:gd name="connsiteY39" fmla="*/ 1020360 h 1609273"/>
                      <a:gd name="connsiteX40" fmla="*/ 190440 w 1089159"/>
                      <a:gd name="connsiteY40" fmla="*/ 1179301 h 1609273"/>
                      <a:gd name="connsiteX41" fmla="*/ 410210 w 1089159"/>
                      <a:gd name="connsiteY41" fmla="*/ 1304884 h 1609273"/>
                      <a:gd name="connsiteX42" fmla="*/ 474964 w 1089159"/>
                      <a:gd name="connsiteY42" fmla="*/ 1216584 h 1609273"/>
                      <a:gd name="connsiteX43" fmla="*/ 406286 w 1089159"/>
                      <a:gd name="connsiteY43" fmla="*/ 1022323 h 1609273"/>
                      <a:gd name="connsiteX44" fmla="*/ 111951 w 1089159"/>
                      <a:gd name="connsiteY44" fmla="*/ 881042 h 1609273"/>
                      <a:gd name="connsiteX45" fmla="*/ 104 w 1089159"/>
                      <a:gd name="connsiteY45" fmla="*/ 704441 h 1609273"/>
                      <a:gd name="connsiteX46" fmla="*/ 127649 w 1089159"/>
                      <a:gd name="connsiteY46" fmla="*/ 802553 h 1609273"/>
                      <a:gd name="connsiteX47" fmla="*/ 257156 w 1089159"/>
                      <a:gd name="connsiteY47" fmla="*/ 641650 h 1609273"/>
                      <a:gd name="connsiteX48" fmla="*/ 382739 w 1089159"/>
                      <a:gd name="connsiteY48" fmla="*/ 494482 h 1609273"/>
                      <a:gd name="connsiteX49" fmla="*/ 345456 w 1089159"/>
                      <a:gd name="connsiteY49" fmla="*/ 341428 h 1609273"/>
                      <a:gd name="connsiteX0" fmla="*/ 345456 w 1089159"/>
                      <a:gd name="connsiteY0" fmla="*/ 341428 h 1609273"/>
                      <a:gd name="connsiteX1" fmla="*/ 488699 w 1089159"/>
                      <a:gd name="connsiteY1" fmla="*/ 463087 h 1609273"/>
                      <a:gd name="connsiteX2" fmla="*/ 418059 w 1089159"/>
                      <a:gd name="connsiteY2" fmla="*/ 555312 h 1609273"/>
                      <a:gd name="connsiteX3" fmla="*/ 296401 w 1089159"/>
                      <a:gd name="connsiteY3" fmla="*/ 708366 h 1609273"/>
                      <a:gd name="connsiteX4" fmla="*/ 266967 w 1089159"/>
                      <a:gd name="connsiteY4" fmla="*/ 935984 h 1609273"/>
                      <a:gd name="connsiteX5" fmla="*/ 453379 w 1089159"/>
                      <a:gd name="connsiteY5" fmla="*/ 871231 h 1609273"/>
                      <a:gd name="connsiteX6" fmla="*/ 573075 w 1089159"/>
                      <a:gd name="connsiteY6" fmla="*/ 635763 h 1609273"/>
                      <a:gd name="connsiteX7" fmla="*/ 680998 w 1089159"/>
                      <a:gd name="connsiteY7" fmla="*/ 461124 h 1609273"/>
                      <a:gd name="connsiteX8" fmla="*/ 494586 w 1089159"/>
                      <a:gd name="connsiteY8" fmla="*/ 235468 h 1609273"/>
                      <a:gd name="connsiteX9" fmla="*/ 365079 w 1089159"/>
                      <a:gd name="connsiteY9" fmla="*/ 66717 h 1609273"/>
                      <a:gd name="connsiteX10" fmla="*/ 502435 w 1089159"/>
                      <a:gd name="connsiteY10" fmla="*/ 0 h 1609273"/>
                      <a:gd name="connsiteX11" fmla="*/ 484775 w 1089159"/>
                      <a:gd name="connsiteY11" fmla="*/ 178563 h 1609273"/>
                      <a:gd name="connsiteX12" fmla="*/ 692772 w 1089159"/>
                      <a:gd name="connsiteY12" fmla="*/ 414031 h 1609273"/>
                      <a:gd name="connsiteX13" fmla="*/ 800694 w 1089159"/>
                      <a:gd name="connsiteY13" fmla="*/ 465049 h 1609273"/>
                      <a:gd name="connsiteX14" fmla="*/ 994955 w 1089159"/>
                      <a:gd name="connsiteY14" fmla="*/ 372824 h 1609273"/>
                      <a:gd name="connsiteX15" fmla="*/ 1089142 w 1089159"/>
                      <a:gd name="connsiteY15" fmla="*/ 288448 h 1609273"/>
                      <a:gd name="connsiteX16" fmla="*/ 1002804 w 1089159"/>
                      <a:gd name="connsiteY16" fmla="*/ 408144 h 1609273"/>
                      <a:gd name="connsiteX17" fmla="*/ 989068 w 1089159"/>
                      <a:gd name="connsiteY17" fmla="*/ 604367 h 1609273"/>
                      <a:gd name="connsiteX18" fmla="*/ 824241 w 1089159"/>
                      <a:gd name="connsiteY18" fmla="*/ 767233 h 1609273"/>
                      <a:gd name="connsiteX19" fmla="*/ 749676 w 1089159"/>
                      <a:gd name="connsiteY19" fmla="*/ 926173 h 1609273"/>
                      <a:gd name="connsiteX20" fmla="*/ 781072 w 1089159"/>
                      <a:gd name="connsiteY20" fmla="*/ 1212659 h 1609273"/>
                      <a:gd name="connsiteX21" fmla="*/ 910580 w 1089159"/>
                      <a:gd name="connsiteY21" fmla="*/ 1397106 h 1609273"/>
                      <a:gd name="connsiteX22" fmla="*/ 749676 w 1089159"/>
                      <a:gd name="connsiteY22" fmla="*/ 1228357 h 1609273"/>
                      <a:gd name="connsiteX23" fmla="*/ 719824 w 1089159"/>
                      <a:gd name="connsiteY23" fmla="*/ 845282 h 1609273"/>
                      <a:gd name="connsiteX24" fmla="*/ 657451 w 1089159"/>
                      <a:gd name="connsiteY24" fmla="*/ 745648 h 1609273"/>
                      <a:gd name="connsiteX25" fmla="*/ 751638 w 1089159"/>
                      <a:gd name="connsiteY25" fmla="*/ 775081 h 1609273"/>
                      <a:gd name="connsiteX26" fmla="*/ 930201 w 1089159"/>
                      <a:gd name="connsiteY26" fmla="*/ 643612 h 1609273"/>
                      <a:gd name="connsiteX27" fmla="*/ 983182 w 1089159"/>
                      <a:gd name="connsiteY27" fmla="*/ 492520 h 1609273"/>
                      <a:gd name="connsiteX28" fmla="*/ 883108 w 1089159"/>
                      <a:gd name="connsiteY28" fmla="*/ 470936 h 1609273"/>
                      <a:gd name="connsiteX29" fmla="*/ 700334 w 1089159"/>
                      <a:gd name="connsiteY29" fmla="*/ 587965 h 1609273"/>
                      <a:gd name="connsiteX30" fmla="*/ 579028 w 1089159"/>
                      <a:gd name="connsiteY30" fmla="*/ 717758 h 1609273"/>
                      <a:gd name="connsiteX31" fmla="*/ 476926 w 1089159"/>
                      <a:gd name="connsiteY31" fmla="*/ 990927 h 1609273"/>
                      <a:gd name="connsiteX32" fmla="*/ 496548 w 1089159"/>
                      <a:gd name="connsiteY32" fmla="*/ 1306846 h 1609273"/>
                      <a:gd name="connsiteX33" fmla="*/ 500473 w 1089159"/>
                      <a:gd name="connsiteY33" fmla="*/ 1471674 h 1609273"/>
                      <a:gd name="connsiteX34" fmla="*/ 730233 w 1089159"/>
                      <a:gd name="connsiteY34" fmla="*/ 1608457 h 1609273"/>
                      <a:gd name="connsiteX35" fmla="*/ 506359 w 1089159"/>
                      <a:gd name="connsiteY35" fmla="*/ 1534465 h 1609273"/>
                      <a:gd name="connsiteX36" fmla="*/ 441606 w 1089159"/>
                      <a:gd name="connsiteY36" fmla="*/ 1350015 h 1609273"/>
                      <a:gd name="connsiteX37" fmla="*/ 186516 w 1089159"/>
                      <a:gd name="connsiteY37" fmla="*/ 1224433 h 1609273"/>
                      <a:gd name="connsiteX38" fmla="*/ 66819 w 1089159"/>
                      <a:gd name="connsiteY38" fmla="*/ 1265639 h 1609273"/>
                      <a:gd name="connsiteX39" fmla="*/ 58971 w 1089159"/>
                      <a:gd name="connsiteY39" fmla="*/ 1020360 h 1609273"/>
                      <a:gd name="connsiteX40" fmla="*/ 190440 w 1089159"/>
                      <a:gd name="connsiteY40" fmla="*/ 1179301 h 1609273"/>
                      <a:gd name="connsiteX41" fmla="*/ 410210 w 1089159"/>
                      <a:gd name="connsiteY41" fmla="*/ 1304884 h 1609273"/>
                      <a:gd name="connsiteX42" fmla="*/ 474964 w 1089159"/>
                      <a:gd name="connsiteY42" fmla="*/ 1216584 h 1609273"/>
                      <a:gd name="connsiteX43" fmla="*/ 406286 w 1089159"/>
                      <a:gd name="connsiteY43" fmla="*/ 1022323 h 1609273"/>
                      <a:gd name="connsiteX44" fmla="*/ 111951 w 1089159"/>
                      <a:gd name="connsiteY44" fmla="*/ 881042 h 1609273"/>
                      <a:gd name="connsiteX45" fmla="*/ 104 w 1089159"/>
                      <a:gd name="connsiteY45" fmla="*/ 704441 h 1609273"/>
                      <a:gd name="connsiteX46" fmla="*/ 127649 w 1089159"/>
                      <a:gd name="connsiteY46" fmla="*/ 802553 h 1609273"/>
                      <a:gd name="connsiteX47" fmla="*/ 257156 w 1089159"/>
                      <a:gd name="connsiteY47" fmla="*/ 641650 h 1609273"/>
                      <a:gd name="connsiteX48" fmla="*/ 382739 w 1089159"/>
                      <a:gd name="connsiteY48" fmla="*/ 494482 h 1609273"/>
                      <a:gd name="connsiteX49" fmla="*/ 345456 w 1089159"/>
                      <a:gd name="connsiteY49" fmla="*/ 341428 h 1609273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71674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71674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45480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1181"/>
                      <a:gd name="connsiteX1" fmla="*/ 488699 w 1089159"/>
                      <a:gd name="connsiteY1" fmla="*/ 463087 h 1611181"/>
                      <a:gd name="connsiteX2" fmla="*/ 418059 w 1089159"/>
                      <a:gd name="connsiteY2" fmla="*/ 555312 h 1611181"/>
                      <a:gd name="connsiteX3" fmla="*/ 296401 w 1089159"/>
                      <a:gd name="connsiteY3" fmla="*/ 708366 h 1611181"/>
                      <a:gd name="connsiteX4" fmla="*/ 266967 w 1089159"/>
                      <a:gd name="connsiteY4" fmla="*/ 935984 h 1611181"/>
                      <a:gd name="connsiteX5" fmla="*/ 453379 w 1089159"/>
                      <a:gd name="connsiteY5" fmla="*/ 871231 h 1611181"/>
                      <a:gd name="connsiteX6" fmla="*/ 573075 w 1089159"/>
                      <a:gd name="connsiteY6" fmla="*/ 635763 h 1611181"/>
                      <a:gd name="connsiteX7" fmla="*/ 680998 w 1089159"/>
                      <a:gd name="connsiteY7" fmla="*/ 461124 h 1611181"/>
                      <a:gd name="connsiteX8" fmla="*/ 494586 w 1089159"/>
                      <a:gd name="connsiteY8" fmla="*/ 235468 h 1611181"/>
                      <a:gd name="connsiteX9" fmla="*/ 365079 w 1089159"/>
                      <a:gd name="connsiteY9" fmla="*/ 66717 h 1611181"/>
                      <a:gd name="connsiteX10" fmla="*/ 502435 w 1089159"/>
                      <a:gd name="connsiteY10" fmla="*/ 0 h 1611181"/>
                      <a:gd name="connsiteX11" fmla="*/ 484775 w 1089159"/>
                      <a:gd name="connsiteY11" fmla="*/ 178563 h 1611181"/>
                      <a:gd name="connsiteX12" fmla="*/ 692772 w 1089159"/>
                      <a:gd name="connsiteY12" fmla="*/ 414031 h 1611181"/>
                      <a:gd name="connsiteX13" fmla="*/ 800694 w 1089159"/>
                      <a:gd name="connsiteY13" fmla="*/ 465049 h 1611181"/>
                      <a:gd name="connsiteX14" fmla="*/ 994955 w 1089159"/>
                      <a:gd name="connsiteY14" fmla="*/ 372824 h 1611181"/>
                      <a:gd name="connsiteX15" fmla="*/ 1089142 w 1089159"/>
                      <a:gd name="connsiteY15" fmla="*/ 288448 h 1611181"/>
                      <a:gd name="connsiteX16" fmla="*/ 1002804 w 1089159"/>
                      <a:gd name="connsiteY16" fmla="*/ 408144 h 1611181"/>
                      <a:gd name="connsiteX17" fmla="*/ 989068 w 1089159"/>
                      <a:gd name="connsiteY17" fmla="*/ 604367 h 1611181"/>
                      <a:gd name="connsiteX18" fmla="*/ 824241 w 1089159"/>
                      <a:gd name="connsiteY18" fmla="*/ 767233 h 1611181"/>
                      <a:gd name="connsiteX19" fmla="*/ 749676 w 1089159"/>
                      <a:gd name="connsiteY19" fmla="*/ 926173 h 1611181"/>
                      <a:gd name="connsiteX20" fmla="*/ 781072 w 1089159"/>
                      <a:gd name="connsiteY20" fmla="*/ 1212659 h 1611181"/>
                      <a:gd name="connsiteX21" fmla="*/ 910580 w 1089159"/>
                      <a:gd name="connsiteY21" fmla="*/ 1397106 h 1611181"/>
                      <a:gd name="connsiteX22" fmla="*/ 749676 w 1089159"/>
                      <a:gd name="connsiteY22" fmla="*/ 1228357 h 1611181"/>
                      <a:gd name="connsiteX23" fmla="*/ 719824 w 1089159"/>
                      <a:gd name="connsiteY23" fmla="*/ 845282 h 1611181"/>
                      <a:gd name="connsiteX24" fmla="*/ 657451 w 1089159"/>
                      <a:gd name="connsiteY24" fmla="*/ 745648 h 1611181"/>
                      <a:gd name="connsiteX25" fmla="*/ 751638 w 1089159"/>
                      <a:gd name="connsiteY25" fmla="*/ 775081 h 1611181"/>
                      <a:gd name="connsiteX26" fmla="*/ 930201 w 1089159"/>
                      <a:gd name="connsiteY26" fmla="*/ 643612 h 1611181"/>
                      <a:gd name="connsiteX27" fmla="*/ 983182 w 1089159"/>
                      <a:gd name="connsiteY27" fmla="*/ 492520 h 1611181"/>
                      <a:gd name="connsiteX28" fmla="*/ 883108 w 1089159"/>
                      <a:gd name="connsiteY28" fmla="*/ 470936 h 1611181"/>
                      <a:gd name="connsiteX29" fmla="*/ 700334 w 1089159"/>
                      <a:gd name="connsiteY29" fmla="*/ 587965 h 1611181"/>
                      <a:gd name="connsiteX30" fmla="*/ 579028 w 1089159"/>
                      <a:gd name="connsiteY30" fmla="*/ 717758 h 1611181"/>
                      <a:gd name="connsiteX31" fmla="*/ 476926 w 1089159"/>
                      <a:gd name="connsiteY31" fmla="*/ 990927 h 1611181"/>
                      <a:gd name="connsiteX32" fmla="*/ 496548 w 1089159"/>
                      <a:gd name="connsiteY32" fmla="*/ 1306846 h 1611181"/>
                      <a:gd name="connsiteX33" fmla="*/ 500473 w 1089159"/>
                      <a:gd name="connsiteY33" fmla="*/ 1445480 h 1611181"/>
                      <a:gd name="connsiteX34" fmla="*/ 730233 w 1089159"/>
                      <a:gd name="connsiteY34" fmla="*/ 1608457 h 1611181"/>
                      <a:gd name="connsiteX35" fmla="*/ 507550 w 1089159"/>
                      <a:gd name="connsiteY35" fmla="*/ 1545180 h 1611181"/>
                      <a:gd name="connsiteX36" fmla="*/ 441606 w 1089159"/>
                      <a:gd name="connsiteY36" fmla="*/ 1350015 h 1611181"/>
                      <a:gd name="connsiteX37" fmla="*/ 186516 w 1089159"/>
                      <a:gd name="connsiteY37" fmla="*/ 1224433 h 1611181"/>
                      <a:gd name="connsiteX38" fmla="*/ 66819 w 1089159"/>
                      <a:gd name="connsiteY38" fmla="*/ 1265639 h 1611181"/>
                      <a:gd name="connsiteX39" fmla="*/ 58971 w 1089159"/>
                      <a:gd name="connsiteY39" fmla="*/ 1020360 h 1611181"/>
                      <a:gd name="connsiteX40" fmla="*/ 190440 w 1089159"/>
                      <a:gd name="connsiteY40" fmla="*/ 1179301 h 1611181"/>
                      <a:gd name="connsiteX41" fmla="*/ 410210 w 1089159"/>
                      <a:gd name="connsiteY41" fmla="*/ 1304884 h 1611181"/>
                      <a:gd name="connsiteX42" fmla="*/ 474964 w 1089159"/>
                      <a:gd name="connsiteY42" fmla="*/ 1216584 h 1611181"/>
                      <a:gd name="connsiteX43" fmla="*/ 406286 w 1089159"/>
                      <a:gd name="connsiteY43" fmla="*/ 1022323 h 1611181"/>
                      <a:gd name="connsiteX44" fmla="*/ 111951 w 1089159"/>
                      <a:gd name="connsiteY44" fmla="*/ 881042 h 1611181"/>
                      <a:gd name="connsiteX45" fmla="*/ 104 w 1089159"/>
                      <a:gd name="connsiteY45" fmla="*/ 704441 h 1611181"/>
                      <a:gd name="connsiteX46" fmla="*/ 127649 w 1089159"/>
                      <a:gd name="connsiteY46" fmla="*/ 802553 h 1611181"/>
                      <a:gd name="connsiteX47" fmla="*/ 257156 w 1089159"/>
                      <a:gd name="connsiteY47" fmla="*/ 641650 h 1611181"/>
                      <a:gd name="connsiteX48" fmla="*/ 382739 w 1089159"/>
                      <a:gd name="connsiteY48" fmla="*/ 494482 h 1611181"/>
                      <a:gd name="connsiteX49" fmla="*/ 345456 w 1089159"/>
                      <a:gd name="connsiteY49" fmla="*/ 341428 h 1611181"/>
                      <a:gd name="connsiteX0" fmla="*/ 345456 w 1089159"/>
                      <a:gd name="connsiteY0" fmla="*/ 341428 h 1611181"/>
                      <a:gd name="connsiteX1" fmla="*/ 488699 w 1089159"/>
                      <a:gd name="connsiteY1" fmla="*/ 463087 h 1611181"/>
                      <a:gd name="connsiteX2" fmla="*/ 418059 w 1089159"/>
                      <a:gd name="connsiteY2" fmla="*/ 555312 h 1611181"/>
                      <a:gd name="connsiteX3" fmla="*/ 296401 w 1089159"/>
                      <a:gd name="connsiteY3" fmla="*/ 708366 h 1611181"/>
                      <a:gd name="connsiteX4" fmla="*/ 266967 w 1089159"/>
                      <a:gd name="connsiteY4" fmla="*/ 935984 h 1611181"/>
                      <a:gd name="connsiteX5" fmla="*/ 453379 w 1089159"/>
                      <a:gd name="connsiteY5" fmla="*/ 871231 h 1611181"/>
                      <a:gd name="connsiteX6" fmla="*/ 573075 w 1089159"/>
                      <a:gd name="connsiteY6" fmla="*/ 635763 h 1611181"/>
                      <a:gd name="connsiteX7" fmla="*/ 680998 w 1089159"/>
                      <a:gd name="connsiteY7" fmla="*/ 461124 h 1611181"/>
                      <a:gd name="connsiteX8" fmla="*/ 494586 w 1089159"/>
                      <a:gd name="connsiteY8" fmla="*/ 235468 h 1611181"/>
                      <a:gd name="connsiteX9" fmla="*/ 365079 w 1089159"/>
                      <a:gd name="connsiteY9" fmla="*/ 66717 h 1611181"/>
                      <a:gd name="connsiteX10" fmla="*/ 502435 w 1089159"/>
                      <a:gd name="connsiteY10" fmla="*/ 0 h 1611181"/>
                      <a:gd name="connsiteX11" fmla="*/ 484775 w 1089159"/>
                      <a:gd name="connsiteY11" fmla="*/ 178563 h 1611181"/>
                      <a:gd name="connsiteX12" fmla="*/ 692772 w 1089159"/>
                      <a:gd name="connsiteY12" fmla="*/ 414031 h 1611181"/>
                      <a:gd name="connsiteX13" fmla="*/ 800694 w 1089159"/>
                      <a:gd name="connsiteY13" fmla="*/ 465049 h 1611181"/>
                      <a:gd name="connsiteX14" fmla="*/ 994955 w 1089159"/>
                      <a:gd name="connsiteY14" fmla="*/ 372824 h 1611181"/>
                      <a:gd name="connsiteX15" fmla="*/ 1089142 w 1089159"/>
                      <a:gd name="connsiteY15" fmla="*/ 288448 h 1611181"/>
                      <a:gd name="connsiteX16" fmla="*/ 1002804 w 1089159"/>
                      <a:gd name="connsiteY16" fmla="*/ 408144 h 1611181"/>
                      <a:gd name="connsiteX17" fmla="*/ 989068 w 1089159"/>
                      <a:gd name="connsiteY17" fmla="*/ 604367 h 1611181"/>
                      <a:gd name="connsiteX18" fmla="*/ 824241 w 1089159"/>
                      <a:gd name="connsiteY18" fmla="*/ 767233 h 1611181"/>
                      <a:gd name="connsiteX19" fmla="*/ 749676 w 1089159"/>
                      <a:gd name="connsiteY19" fmla="*/ 926173 h 1611181"/>
                      <a:gd name="connsiteX20" fmla="*/ 781072 w 1089159"/>
                      <a:gd name="connsiteY20" fmla="*/ 1212659 h 1611181"/>
                      <a:gd name="connsiteX21" fmla="*/ 910580 w 1089159"/>
                      <a:gd name="connsiteY21" fmla="*/ 1397106 h 1611181"/>
                      <a:gd name="connsiteX22" fmla="*/ 749676 w 1089159"/>
                      <a:gd name="connsiteY22" fmla="*/ 1228357 h 1611181"/>
                      <a:gd name="connsiteX23" fmla="*/ 719824 w 1089159"/>
                      <a:gd name="connsiteY23" fmla="*/ 845282 h 1611181"/>
                      <a:gd name="connsiteX24" fmla="*/ 657451 w 1089159"/>
                      <a:gd name="connsiteY24" fmla="*/ 745648 h 1611181"/>
                      <a:gd name="connsiteX25" fmla="*/ 751638 w 1089159"/>
                      <a:gd name="connsiteY25" fmla="*/ 775081 h 1611181"/>
                      <a:gd name="connsiteX26" fmla="*/ 930201 w 1089159"/>
                      <a:gd name="connsiteY26" fmla="*/ 643612 h 1611181"/>
                      <a:gd name="connsiteX27" fmla="*/ 983182 w 1089159"/>
                      <a:gd name="connsiteY27" fmla="*/ 492520 h 1611181"/>
                      <a:gd name="connsiteX28" fmla="*/ 883108 w 1089159"/>
                      <a:gd name="connsiteY28" fmla="*/ 470936 h 1611181"/>
                      <a:gd name="connsiteX29" fmla="*/ 700334 w 1089159"/>
                      <a:gd name="connsiteY29" fmla="*/ 587965 h 1611181"/>
                      <a:gd name="connsiteX30" fmla="*/ 579028 w 1089159"/>
                      <a:gd name="connsiteY30" fmla="*/ 717758 h 1611181"/>
                      <a:gd name="connsiteX31" fmla="*/ 476926 w 1089159"/>
                      <a:gd name="connsiteY31" fmla="*/ 990927 h 1611181"/>
                      <a:gd name="connsiteX32" fmla="*/ 496548 w 1089159"/>
                      <a:gd name="connsiteY32" fmla="*/ 1306846 h 1611181"/>
                      <a:gd name="connsiteX33" fmla="*/ 500473 w 1089159"/>
                      <a:gd name="connsiteY33" fmla="*/ 1445480 h 1611181"/>
                      <a:gd name="connsiteX34" fmla="*/ 730233 w 1089159"/>
                      <a:gd name="connsiteY34" fmla="*/ 1608457 h 1611181"/>
                      <a:gd name="connsiteX35" fmla="*/ 507550 w 1089159"/>
                      <a:gd name="connsiteY35" fmla="*/ 1545180 h 1611181"/>
                      <a:gd name="connsiteX36" fmla="*/ 441606 w 1089159"/>
                      <a:gd name="connsiteY36" fmla="*/ 1350015 h 1611181"/>
                      <a:gd name="connsiteX37" fmla="*/ 186516 w 1089159"/>
                      <a:gd name="connsiteY37" fmla="*/ 1224433 h 1611181"/>
                      <a:gd name="connsiteX38" fmla="*/ 66819 w 1089159"/>
                      <a:gd name="connsiteY38" fmla="*/ 1265639 h 1611181"/>
                      <a:gd name="connsiteX39" fmla="*/ 58971 w 1089159"/>
                      <a:gd name="connsiteY39" fmla="*/ 1020360 h 1611181"/>
                      <a:gd name="connsiteX40" fmla="*/ 190440 w 1089159"/>
                      <a:gd name="connsiteY40" fmla="*/ 1179301 h 1611181"/>
                      <a:gd name="connsiteX41" fmla="*/ 410210 w 1089159"/>
                      <a:gd name="connsiteY41" fmla="*/ 1304884 h 1611181"/>
                      <a:gd name="connsiteX42" fmla="*/ 474964 w 1089159"/>
                      <a:gd name="connsiteY42" fmla="*/ 1216584 h 1611181"/>
                      <a:gd name="connsiteX43" fmla="*/ 406286 w 1089159"/>
                      <a:gd name="connsiteY43" fmla="*/ 1022323 h 1611181"/>
                      <a:gd name="connsiteX44" fmla="*/ 111951 w 1089159"/>
                      <a:gd name="connsiteY44" fmla="*/ 881042 h 1611181"/>
                      <a:gd name="connsiteX45" fmla="*/ 104 w 1089159"/>
                      <a:gd name="connsiteY45" fmla="*/ 704441 h 1611181"/>
                      <a:gd name="connsiteX46" fmla="*/ 127649 w 1089159"/>
                      <a:gd name="connsiteY46" fmla="*/ 802553 h 1611181"/>
                      <a:gd name="connsiteX47" fmla="*/ 257156 w 1089159"/>
                      <a:gd name="connsiteY47" fmla="*/ 641650 h 1611181"/>
                      <a:gd name="connsiteX48" fmla="*/ 382739 w 1089159"/>
                      <a:gd name="connsiteY48" fmla="*/ 494482 h 1611181"/>
                      <a:gd name="connsiteX49" fmla="*/ 345456 w 1089159"/>
                      <a:gd name="connsiteY49" fmla="*/ 341428 h 161118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7583 w 1089159"/>
                      <a:gd name="connsiteY40" fmla="*/ 1182873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4 w 1089157"/>
                      <a:gd name="connsiteY0" fmla="*/ 341428 h 1611421"/>
                      <a:gd name="connsiteX1" fmla="*/ 488697 w 1089157"/>
                      <a:gd name="connsiteY1" fmla="*/ 463087 h 1611421"/>
                      <a:gd name="connsiteX2" fmla="*/ 418057 w 1089157"/>
                      <a:gd name="connsiteY2" fmla="*/ 555312 h 1611421"/>
                      <a:gd name="connsiteX3" fmla="*/ 296399 w 1089157"/>
                      <a:gd name="connsiteY3" fmla="*/ 708366 h 1611421"/>
                      <a:gd name="connsiteX4" fmla="*/ 266965 w 1089157"/>
                      <a:gd name="connsiteY4" fmla="*/ 935984 h 1611421"/>
                      <a:gd name="connsiteX5" fmla="*/ 453377 w 1089157"/>
                      <a:gd name="connsiteY5" fmla="*/ 871231 h 1611421"/>
                      <a:gd name="connsiteX6" fmla="*/ 573073 w 1089157"/>
                      <a:gd name="connsiteY6" fmla="*/ 635763 h 1611421"/>
                      <a:gd name="connsiteX7" fmla="*/ 680996 w 1089157"/>
                      <a:gd name="connsiteY7" fmla="*/ 461124 h 1611421"/>
                      <a:gd name="connsiteX8" fmla="*/ 494584 w 1089157"/>
                      <a:gd name="connsiteY8" fmla="*/ 235468 h 1611421"/>
                      <a:gd name="connsiteX9" fmla="*/ 365077 w 1089157"/>
                      <a:gd name="connsiteY9" fmla="*/ 66717 h 1611421"/>
                      <a:gd name="connsiteX10" fmla="*/ 502433 w 1089157"/>
                      <a:gd name="connsiteY10" fmla="*/ 0 h 1611421"/>
                      <a:gd name="connsiteX11" fmla="*/ 484773 w 1089157"/>
                      <a:gd name="connsiteY11" fmla="*/ 178563 h 1611421"/>
                      <a:gd name="connsiteX12" fmla="*/ 692770 w 1089157"/>
                      <a:gd name="connsiteY12" fmla="*/ 414031 h 1611421"/>
                      <a:gd name="connsiteX13" fmla="*/ 800692 w 1089157"/>
                      <a:gd name="connsiteY13" fmla="*/ 465049 h 1611421"/>
                      <a:gd name="connsiteX14" fmla="*/ 994953 w 1089157"/>
                      <a:gd name="connsiteY14" fmla="*/ 372824 h 1611421"/>
                      <a:gd name="connsiteX15" fmla="*/ 1089140 w 1089157"/>
                      <a:gd name="connsiteY15" fmla="*/ 288448 h 1611421"/>
                      <a:gd name="connsiteX16" fmla="*/ 1002802 w 1089157"/>
                      <a:gd name="connsiteY16" fmla="*/ 408144 h 1611421"/>
                      <a:gd name="connsiteX17" fmla="*/ 989066 w 1089157"/>
                      <a:gd name="connsiteY17" fmla="*/ 604367 h 1611421"/>
                      <a:gd name="connsiteX18" fmla="*/ 824239 w 1089157"/>
                      <a:gd name="connsiteY18" fmla="*/ 767233 h 1611421"/>
                      <a:gd name="connsiteX19" fmla="*/ 749674 w 1089157"/>
                      <a:gd name="connsiteY19" fmla="*/ 926173 h 1611421"/>
                      <a:gd name="connsiteX20" fmla="*/ 781070 w 1089157"/>
                      <a:gd name="connsiteY20" fmla="*/ 1212659 h 1611421"/>
                      <a:gd name="connsiteX21" fmla="*/ 910578 w 1089157"/>
                      <a:gd name="connsiteY21" fmla="*/ 1397106 h 1611421"/>
                      <a:gd name="connsiteX22" fmla="*/ 749674 w 1089157"/>
                      <a:gd name="connsiteY22" fmla="*/ 1228357 h 1611421"/>
                      <a:gd name="connsiteX23" fmla="*/ 719822 w 1089157"/>
                      <a:gd name="connsiteY23" fmla="*/ 845282 h 1611421"/>
                      <a:gd name="connsiteX24" fmla="*/ 657449 w 1089157"/>
                      <a:gd name="connsiteY24" fmla="*/ 745648 h 1611421"/>
                      <a:gd name="connsiteX25" fmla="*/ 751636 w 1089157"/>
                      <a:gd name="connsiteY25" fmla="*/ 775081 h 1611421"/>
                      <a:gd name="connsiteX26" fmla="*/ 930199 w 1089157"/>
                      <a:gd name="connsiteY26" fmla="*/ 643612 h 1611421"/>
                      <a:gd name="connsiteX27" fmla="*/ 983180 w 1089157"/>
                      <a:gd name="connsiteY27" fmla="*/ 492520 h 1611421"/>
                      <a:gd name="connsiteX28" fmla="*/ 883106 w 1089157"/>
                      <a:gd name="connsiteY28" fmla="*/ 470936 h 1611421"/>
                      <a:gd name="connsiteX29" fmla="*/ 700332 w 1089157"/>
                      <a:gd name="connsiteY29" fmla="*/ 587965 h 1611421"/>
                      <a:gd name="connsiteX30" fmla="*/ 579026 w 1089157"/>
                      <a:gd name="connsiteY30" fmla="*/ 717758 h 1611421"/>
                      <a:gd name="connsiteX31" fmla="*/ 476924 w 1089157"/>
                      <a:gd name="connsiteY31" fmla="*/ 990927 h 1611421"/>
                      <a:gd name="connsiteX32" fmla="*/ 496546 w 1089157"/>
                      <a:gd name="connsiteY32" fmla="*/ 1306846 h 1611421"/>
                      <a:gd name="connsiteX33" fmla="*/ 500471 w 1089157"/>
                      <a:gd name="connsiteY33" fmla="*/ 1445480 h 1611421"/>
                      <a:gd name="connsiteX34" fmla="*/ 730231 w 1089157"/>
                      <a:gd name="connsiteY34" fmla="*/ 1608457 h 1611421"/>
                      <a:gd name="connsiteX35" fmla="*/ 517073 w 1089157"/>
                      <a:gd name="connsiteY35" fmla="*/ 1547561 h 1611421"/>
                      <a:gd name="connsiteX36" fmla="*/ 441604 w 1089157"/>
                      <a:gd name="connsiteY36" fmla="*/ 1350015 h 1611421"/>
                      <a:gd name="connsiteX37" fmla="*/ 186514 w 1089157"/>
                      <a:gd name="connsiteY37" fmla="*/ 1224433 h 1611421"/>
                      <a:gd name="connsiteX38" fmla="*/ 63245 w 1089157"/>
                      <a:gd name="connsiteY38" fmla="*/ 1279926 h 1611421"/>
                      <a:gd name="connsiteX39" fmla="*/ 58969 w 1089157"/>
                      <a:gd name="connsiteY39" fmla="*/ 1020360 h 1611421"/>
                      <a:gd name="connsiteX40" fmla="*/ 199963 w 1089157"/>
                      <a:gd name="connsiteY40" fmla="*/ 1190017 h 1611421"/>
                      <a:gd name="connsiteX41" fmla="*/ 410208 w 1089157"/>
                      <a:gd name="connsiteY41" fmla="*/ 1304884 h 1611421"/>
                      <a:gd name="connsiteX42" fmla="*/ 474962 w 1089157"/>
                      <a:gd name="connsiteY42" fmla="*/ 1216584 h 1611421"/>
                      <a:gd name="connsiteX43" fmla="*/ 397950 w 1089157"/>
                      <a:gd name="connsiteY43" fmla="*/ 1027086 h 1611421"/>
                      <a:gd name="connsiteX44" fmla="*/ 111949 w 1089157"/>
                      <a:gd name="connsiteY44" fmla="*/ 881042 h 1611421"/>
                      <a:gd name="connsiteX45" fmla="*/ 102 w 1089157"/>
                      <a:gd name="connsiteY45" fmla="*/ 704441 h 1611421"/>
                      <a:gd name="connsiteX46" fmla="*/ 127647 w 1089157"/>
                      <a:gd name="connsiteY46" fmla="*/ 802553 h 1611421"/>
                      <a:gd name="connsiteX47" fmla="*/ 257154 w 1089157"/>
                      <a:gd name="connsiteY47" fmla="*/ 641650 h 1611421"/>
                      <a:gd name="connsiteX48" fmla="*/ 382737 w 1089157"/>
                      <a:gd name="connsiteY48" fmla="*/ 494482 h 1611421"/>
                      <a:gd name="connsiteX49" fmla="*/ 345454 w 1089157"/>
                      <a:gd name="connsiteY49" fmla="*/ 341428 h 1611421"/>
                      <a:gd name="connsiteX0" fmla="*/ 345454 w 1089157"/>
                      <a:gd name="connsiteY0" fmla="*/ 341428 h 1611421"/>
                      <a:gd name="connsiteX1" fmla="*/ 488697 w 1089157"/>
                      <a:gd name="connsiteY1" fmla="*/ 463087 h 1611421"/>
                      <a:gd name="connsiteX2" fmla="*/ 418057 w 1089157"/>
                      <a:gd name="connsiteY2" fmla="*/ 555312 h 1611421"/>
                      <a:gd name="connsiteX3" fmla="*/ 296399 w 1089157"/>
                      <a:gd name="connsiteY3" fmla="*/ 708366 h 1611421"/>
                      <a:gd name="connsiteX4" fmla="*/ 266965 w 1089157"/>
                      <a:gd name="connsiteY4" fmla="*/ 935984 h 1611421"/>
                      <a:gd name="connsiteX5" fmla="*/ 453377 w 1089157"/>
                      <a:gd name="connsiteY5" fmla="*/ 871231 h 1611421"/>
                      <a:gd name="connsiteX6" fmla="*/ 573073 w 1089157"/>
                      <a:gd name="connsiteY6" fmla="*/ 635763 h 1611421"/>
                      <a:gd name="connsiteX7" fmla="*/ 680996 w 1089157"/>
                      <a:gd name="connsiteY7" fmla="*/ 461124 h 1611421"/>
                      <a:gd name="connsiteX8" fmla="*/ 494584 w 1089157"/>
                      <a:gd name="connsiteY8" fmla="*/ 235468 h 1611421"/>
                      <a:gd name="connsiteX9" fmla="*/ 365077 w 1089157"/>
                      <a:gd name="connsiteY9" fmla="*/ 66717 h 1611421"/>
                      <a:gd name="connsiteX10" fmla="*/ 502433 w 1089157"/>
                      <a:gd name="connsiteY10" fmla="*/ 0 h 1611421"/>
                      <a:gd name="connsiteX11" fmla="*/ 484773 w 1089157"/>
                      <a:gd name="connsiteY11" fmla="*/ 178563 h 1611421"/>
                      <a:gd name="connsiteX12" fmla="*/ 692770 w 1089157"/>
                      <a:gd name="connsiteY12" fmla="*/ 414031 h 1611421"/>
                      <a:gd name="connsiteX13" fmla="*/ 800692 w 1089157"/>
                      <a:gd name="connsiteY13" fmla="*/ 465049 h 1611421"/>
                      <a:gd name="connsiteX14" fmla="*/ 994953 w 1089157"/>
                      <a:gd name="connsiteY14" fmla="*/ 372824 h 1611421"/>
                      <a:gd name="connsiteX15" fmla="*/ 1089140 w 1089157"/>
                      <a:gd name="connsiteY15" fmla="*/ 288448 h 1611421"/>
                      <a:gd name="connsiteX16" fmla="*/ 1002802 w 1089157"/>
                      <a:gd name="connsiteY16" fmla="*/ 408144 h 1611421"/>
                      <a:gd name="connsiteX17" fmla="*/ 989066 w 1089157"/>
                      <a:gd name="connsiteY17" fmla="*/ 604367 h 1611421"/>
                      <a:gd name="connsiteX18" fmla="*/ 824239 w 1089157"/>
                      <a:gd name="connsiteY18" fmla="*/ 767233 h 1611421"/>
                      <a:gd name="connsiteX19" fmla="*/ 749674 w 1089157"/>
                      <a:gd name="connsiteY19" fmla="*/ 926173 h 1611421"/>
                      <a:gd name="connsiteX20" fmla="*/ 781070 w 1089157"/>
                      <a:gd name="connsiteY20" fmla="*/ 1212659 h 1611421"/>
                      <a:gd name="connsiteX21" fmla="*/ 910578 w 1089157"/>
                      <a:gd name="connsiteY21" fmla="*/ 1397106 h 1611421"/>
                      <a:gd name="connsiteX22" fmla="*/ 749674 w 1089157"/>
                      <a:gd name="connsiteY22" fmla="*/ 1228357 h 1611421"/>
                      <a:gd name="connsiteX23" fmla="*/ 719822 w 1089157"/>
                      <a:gd name="connsiteY23" fmla="*/ 845282 h 1611421"/>
                      <a:gd name="connsiteX24" fmla="*/ 657449 w 1089157"/>
                      <a:gd name="connsiteY24" fmla="*/ 745648 h 1611421"/>
                      <a:gd name="connsiteX25" fmla="*/ 751636 w 1089157"/>
                      <a:gd name="connsiteY25" fmla="*/ 775081 h 1611421"/>
                      <a:gd name="connsiteX26" fmla="*/ 930199 w 1089157"/>
                      <a:gd name="connsiteY26" fmla="*/ 643612 h 1611421"/>
                      <a:gd name="connsiteX27" fmla="*/ 983180 w 1089157"/>
                      <a:gd name="connsiteY27" fmla="*/ 492520 h 1611421"/>
                      <a:gd name="connsiteX28" fmla="*/ 883106 w 1089157"/>
                      <a:gd name="connsiteY28" fmla="*/ 470936 h 1611421"/>
                      <a:gd name="connsiteX29" fmla="*/ 700332 w 1089157"/>
                      <a:gd name="connsiteY29" fmla="*/ 587965 h 1611421"/>
                      <a:gd name="connsiteX30" fmla="*/ 579026 w 1089157"/>
                      <a:gd name="connsiteY30" fmla="*/ 717758 h 1611421"/>
                      <a:gd name="connsiteX31" fmla="*/ 476924 w 1089157"/>
                      <a:gd name="connsiteY31" fmla="*/ 990927 h 1611421"/>
                      <a:gd name="connsiteX32" fmla="*/ 496546 w 1089157"/>
                      <a:gd name="connsiteY32" fmla="*/ 1306846 h 1611421"/>
                      <a:gd name="connsiteX33" fmla="*/ 500471 w 1089157"/>
                      <a:gd name="connsiteY33" fmla="*/ 1445480 h 1611421"/>
                      <a:gd name="connsiteX34" fmla="*/ 730231 w 1089157"/>
                      <a:gd name="connsiteY34" fmla="*/ 1608457 h 1611421"/>
                      <a:gd name="connsiteX35" fmla="*/ 517073 w 1089157"/>
                      <a:gd name="connsiteY35" fmla="*/ 1547561 h 1611421"/>
                      <a:gd name="connsiteX36" fmla="*/ 441604 w 1089157"/>
                      <a:gd name="connsiteY36" fmla="*/ 1350015 h 1611421"/>
                      <a:gd name="connsiteX37" fmla="*/ 186514 w 1089157"/>
                      <a:gd name="connsiteY37" fmla="*/ 1224433 h 1611421"/>
                      <a:gd name="connsiteX38" fmla="*/ 63245 w 1089157"/>
                      <a:gd name="connsiteY38" fmla="*/ 1279926 h 1611421"/>
                      <a:gd name="connsiteX39" fmla="*/ 58969 w 1089157"/>
                      <a:gd name="connsiteY39" fmla="*/ 1020360 h 1611421"/>
                      <a:gd name="connsiteX40" fmla="*/ 199963 w 1089157"/>
                      <a:gd name="connsiteY40" fmla="*/ 1190017 h 1611421"/>
                      <a:gd name="connsiteX41" fmla="*/ 410208 w 1089157"/>
                      <a:gd name="connsiteY41" fmla="*/ 1304884 h 1611421"/>
                      <a:gd name="connsiteX42" fmla="*/ 474962 w 1089157"/>
                      <a:gd name="connsiteY42" fmla="*/ 1216584 h 1611421"/>
                      <a:gd name="connsiteX43" fmla="*/ 397950 w 1089157"/>
                      <a:gd name="connsiteY43" fmla="*/ 1027086 h 1611421"/>
                      <a:gd name="connsiteX44" fmla="*/ 111949 w 1089157"/>
                      <a:gd name="connsiteY44" fmla="*/ 881042 h 1611421"/>
                      <a:gd name="connsiteX45" fmla="*/ 102 w 1089157"/>
                      <a:gd name="connsiteY45" fmla="*/ 704441 h 1611421"/>
                      <a:gd name="connsiteX46" fmla="*/ 127647 w 1089157"/>
                      <a:gd name="connsiteY46" fmla="*/ 802553 h 1611421"/>
                      <a:gd name="connsiteX47" fmla="*/ 257154 w 1089157"/>
                      <a:gd name="connsiteY47" fmla="*/ 641650 h 1611421"/>
                      <a:gd name="connsiteX48" fmla="*/ 382737 w 1089157"/>
                      <a:gd name="connsiteY48" fmla="*/ 494482 h 1611421"/>
                      <a:gd name="connsiteX49" fmla="*/ 345454 w 1089157"/>
                      <a:gd name="connsiteY49" fmla="*/ 341428 h 1611421"/>
                      <a:gd name="connsiteX0" fmla="*/ 345433 w 1089136"/>
                      <a:gd name="connsiteY0" fmla="*/ 341428 h 1611421"/>
                      <a:gd name="connsiteX1" fmla="*/ 488676 w 1089136"/>
                      <a:gd name="connsiteY1" fmla="*/ 463087 h 1611421"/>
                      <a:gd name="connsiteX2" fmla="*/ 418036 w 1089136"/>
                      <a:gd name="connsiteY2" fmla="*/ 555312 h 1611421"/>
                      <a:gd name="connsiteX3" fmla="*/ 296378 w 1089136"/>
                      <a:gd name="connsiteY3" fmla="*/ 708366 h 1611421"/>
                      <a:gd name="connsiteX4" fmla="*/ 266944 w 1089136"/>
                      <a:gd name="connsiteY4" fmla="*/ 935984 h 1611421"/>
                      <a:gd name="connsiteX5" fmla="*/ 453356 w 1089136"/>
                      <a:gd name="connsiteY5" fmla="*/ 871231 h 1611421"/>
                      <a:gd name="connsiteX6" fmla="*/ 573052 w 1089136"/>
                      <a:gd name="connsiteY6" fmla="*/ 635763 h 1611421"/>
                      <a:gd name="connsiteX7" fmla="*/ 680975 w 1089136"/>
                      <a:gd name="connsiteY7" fmla="*/ 461124 h 1611421"/>
                      <a:gd name="connsiteX8" fmla="*/ 494563 w 1089136"/>
                      <a:gd name="connsiteY8" fmla="*/ 235468 h 1611421"/>
                      <a:gd name="connsiteX9" fmla="*/ 365056 w 1089136"/>
                      <a:gd name="connsiteY9" fmla="*/ 66717 h 1611421"/>
                      <a:gd name="connsiteX10" fmla="*/ 502412 w 1089136"/>
                      <a:gd name="connsiteY10" fmla="*/ 0 h 1611421"/>
                      <a:gd name="connsiteX11" fmla="*/ 484752 w 1089136"/>
                      <a:gd name="connsiteY11" fmla="*/ 178563 h 1611421"/>
                      <a:gd name="connsiteX12" fmla="*/ 692749 w 1089136"/>
                      <a:gd name="connsiteY12" fmla="*/ 414031 h 1611421"/>
                      <a:gd name="connsiteX13" fmla="*/ 800671 w 1089136"/>
                      <a:gd name="connsiteY13" fmla="*/ 465049 h 1611421"/>
                      <a:gd name="connsiteX14" fmla="*/ 994932 w 1089136"/>
                      <a:gd name="connsiteY14" fmla="*/ 372824 h 1611421"/>
                      <a:gd name="connsiteX15" fmla="*/ 1089119 w 1089136"/>
                      <a:gd name="connsiteY15" fmla="*/ 288448 h 1611421"/>
                      <a:gd name="connsiteX16" fmla="*/ 1002781 w 1089136"/>
                      <a:gd name="connsiteY16" fmla="*/ 408144 h 1611421"/>
                      <a:gd name="connsiteX17" fmla="*/ 989045 w 1089136"/>
                      <a:gd name="connsiteY17" fmla="*/ 604367 h 1611421"/>
                      <a:gd name="connsiteX18" fmla="*/ 824218 w 1089136"/>
                      <a:gd name="connsiteY18" fmla="*/ 767233 h 1611421"/>
                      <a:gd name="connsiteX19" fmla="*/ 749653 w 1089136"/>
                      <a:gd name="connsiteY19" fmla="*/ 926173 h 1611421"/>
                      <a:gd name="connsiteX20" fmla="*/ 781049 w 1089136"/>
                      <a:gd name="connsiteY20" fmla="*/ 1212659 h 1611421"/>
                      <a:gd name="connsiteX21" fmla="*/ 910557 w 1089136"/>
                      <a:gd name="connsiteY21" fmla="*/ 1397106 h 1611421"/>
                      <a:gd name="connsiteX22" fmla="*/ 749653 w 1089136"/>
                      <a:gd name="connsiteY22" fmla="*/ 1228357 h 1611421"/>
                      <a:gd name="connsiteX23" fmla="*/ 719801 w 1089136"/>
                      <a:gd name="connsiteY23" fmla="*/ 845282 h 1611421"/>
                      <a:gd name="connsiteX24" fmla="*/ 657428 w 1089136"/>
                      <a:gd name="connsiteY24" fmla="*/ 745648 h 1611421"/>
                      <a:gd name="connsiteX25" fmla="*/ 751615 w 1089136"/>
                      <a:gd name="connsiteY25" fmla="*/ 775081 h 1611421"/>
                      <a:gd name="connsiteX26" fmla="*/ 930178 w 1089136"/>
                      <a:gd name="connsiteY26" fmla="*/ 643612 h 1611421"/>
                      <a:gd name="connsiteX27" fmla="*/ 983159 w 1089136"/>
                      <a:gd name="connsiteY27" fmla="*/ 492520 h 1611421"/>
                      <a:gd name="connsiteX28" fmla="*/ 883085 w 1089136"/>
                      <a:gd name="connsiteY28" fmla="*/ 470936 h 1611421"/>
                      <a:gd name="connsiteX29" fmla="*/ 700311 w 1089136"/>
                      <a:gd name="connsiteY29" fmla="*/ 587965 h 1611421"/>
                      <a:gd name="connsiteX30" fmla="*/ 579005 w 1089136"/>
                      <a:gd name="connsiteY30" fmla="*/ 717758 h 1611421"/>
                      <a:gd name="connsiteX31" fmla="*/ 476903 w 1089136"/>
                      <a:gd name="connsiteY31" fmla="*/ 990927 h 1611421"/>
                      <a:gd name="connsiteX32" fmla="*/ 496525 w 1089136"/>
                      <a:gd name="connsiteY32" fmla="*/ 1306846 h 1611421"/>
                      <a:gd name="connsiteX33" fmla="*/ 500450 w 1089136"/>
                      <a:gd name="connsiteY33" fmla="*/ 1445480 h 1611421"/>
                      <a:gd name="connsiteX34" fmla="*/ 730210 w 1089136"/>
                      <a:gd name="connsiteY34" fmla="*/ 1608457 h 1611421"/>
                      <a:gd name="connsiteX35" fmla="*/ 517052 w 1089136"/>
                      <a:gd name="connsiteY35" fmla="*/ 1547561 h 1611421"/>
                      <a:gd name="connsiteX36" fmla="*/ 441583 w 1089136"/>
                      <a:gd name="connsiteY36" fmla="*/ 1350015 h 1611421"/>
                      <a:gd name="connsiteX37" fmla="*/ 186493 w 1089136"/>
                      <a:gd name="connsiteY37" fmla="*/ 1224433 h 1611421"/>
                      <a:gd name="connsiteX38" fmla="*/ 63224 w 1089136"/>
                      <a:gd name="connsiteY38" fmla="*/ 1279926 h 1611421"/>
                      <a:gd name="connsiteX39" fmla="*/ 58948 w 1089136"/>
                      <a:gd name="connsiteY39" fmla="*/ 1020360 h 1611421"/>
                      <a:gd name="connsiteX40" fmla="*/ 199942 w 1089136"/>
                      <a:gd name="connsiteY40" fmla="*/ 1190017 h 1611421"/>
                      <a:gd name="connsiteX41" fmla="*/ 410187 w 1089136"/>
                      <a:gd name="connsiteY41" fmla="*/ 1304884 h 1611421"/>
                      <a:gd name="connsiteX42" fmla="*/ 474941 w 1089136"/>
                      <a:gd name="connsiteY42" fmla="*/ 1216584 h 1611421"/>
                      <a:gd name="connsiteX43" fmla="*/ 397929 w 1089136"/>
                      <a:gd name="connsiteY43" fmla="*/ 1027086 h 1611421"/>
                      <a:gd name="connsiteX44" fmla="*/ 111928 w 1089136"/>
                      <a:gd name="connsiteY44" fmla="*/ 881042 h 1611421"/>
                      <a:gd name="connsiteX45" fmla="*/ 81 w 1089136"/>
                      <a:gd name="connsiteY45" fmla="*/ 704441 h 1611421"/>
                      <a:gd name="connsiteX46" fmla="*/ 127626 w 1089136"/>
                      <a:gd name="connsiteY46" fmla="*/ 802553 h 1611421"/>
                      <a:gd name="connsiteX47" fmla="*/ 257133 w 1089136"/>
                      <a:gd name="connsiteY47" fmla="*/ 641650 h 1611421"/>
                      <a:gd name="connsiteX48" fmla="*/ 382716 w 1089136"/>
                      <a:gd name="connsiteY48" fmla="*/ 494482 h 1611421"/>
                      <a:gd name="connsiteX49" fmla="*/ 345433 w 1089136"/>
                      <a:gd name="connsiteY49" fmla="*/ 341428 h 1611421"/>
                      <a:gd name="connsiteX0" fmla="*/ 345434 w 1089137"/>
                      <a:gd name="connsiteY0" fmla="*/ 341428 h 1611421"/>
                      <a:gd name="connsiteX1" fmla="*/ 488677 w 1089137"/>
                      <a:gd name="connsiteY1" fmla="*/ 463087 h 1611421"/>
                      <a:gd name="connsiteX2" fmla="*/ 418037 w 1089137"/>
                      <a:gd name="connsiteY2" fmla="*/ 555312 h 1611421"/>
                      <a:gd name="connsiteX3" fmla="*/ 296379 w 1089137"/>
                      <a:gd name="connsiteY3" fmla="*/ 708366 h 1611421"/>
                      <a:gd name="connsiteX4" fmla="*/ 266945 w 1089137"/>
                      <a:gd name="connsiteY4" fmla="*/ 935984 h 1611421"/>
                      <a:gd name="connsiteX5" fmla="*/ 453357 w 1089137"/>
                      <a:gd name="connsiteY5" fmla="*/ 871231 h 1611421"/>
                      <a:gd name="connsiteX6" fmla="*/ 573053 w 1089137"/>
                      <a:gd name="connsiteY6" fmla="*/ 635763 h 1611421"/>
                      <a:gd name="connsiteX7" fmla="*/ 680976 w 1089137"/>
                      <a:gd name="connsiteY7" fmla="*/ 461124 h 1611421"/>
                      <a:gd name="connsiteX8" fmla="*/ 494564 w 1089137"/>
                      <a:gd name="connsiteY8" fmla="*/ 235468 h 1611421"/>
                      <a:gd name="connsiteX9" fmla="*/ 365057 w 1089137"/>
                      <a:gd name="connsiteY9" fmla="*/ 66717 h 1611421"/>
                      <a:gd name="connsiteX10" fmla="*/ 502413 w 1089137"/>
                      <a:gd name="connsiteY10" fmla="*/ 0 h 1611421"/>
                      <a:gd name="connsiteX11" fmla="*/ 484753 w 1089137"/>
                      <a:gd name="connsiteY11" fmla="*/ 178563 h 1611421"/>
                      <a:gd name="connsiteX12" fmla="*/ 692750 w 1089137"/>
                      <a:gd name="connsiteY12" fmla="*/ 414031 h 1611421"/>
                      <a:gd name="connsiteX13" fmla="*/ 800672 w 1089137"/>
                      <a:gd name="connsiteY13" fmla="*/ 465049 h 1611421"/>
                      <a:gd name="connsiteX14" fmla="*/ 994933 w 1089137"/>
                      <a:gd name="connsiteY14" fmla="*/ 372824 h 1611421"/>
                      <a:gd name="connsiteX15" fmla="*/ 1089120 w 1089137"/>
                      <a:gd name="connsiteY15" fmla="*/ 288448 h 1611421"/>
                      <a:gd name="connsiteX16" fmla="*/ 1002782 w 1089137"/>
                      <a:gd name="connsiteY16" fmla="*/ 408144 h 1611421"/>
                      <a:gd name="connsiteX17" fmla="*/ 989046 w 1089137"/>
                      <a:gd name="connsiteY17" fmla="*/ 604367 h 1611421"/>
                      <a:gd name="connsiteX18" fmla="*/ 824219 w 1089137"/>
                      <a:gd name="connsiteY18" fmla="*/ 767233 h 1611421"/>
                      <a:gd name="connsiteX19" fmla="*/ 749654 w 1089137"/>
                      <a:gd name="connsiteY19" fmla="*/ 926173 h 1611421"/>
                      <a:gd name="connsiteX20" fmla="*/ 781050 w 1089137"/>
                      <a:gd name="connsiteY20" fmla="*/ 1212659 h 1611421"/>
                      <a:gd name="connsiteX21" fmla="*/ 910558 w 1089137"/>
                      <a:gd name="connsiteY21" fmla="*/ 1397106 h 1611421"/>
                      <a:gd name="connsiteX22" fmla="*/ 749654 w 1089137"/>
                      <a:gd name="connsiteY22" fmla="*/ 1228357 h 1611421"/>
                      <a:gd name="connsiteX23" fmla="*/ 719802 w 1089137"/>
                      <a:gd name="connsiteY23" fmla="*/ 845282 h 1611421"/>
                      <a:gd name="connsiteX24" fmla="*/ 657429 w 1089137"/>
                      <a:gd name="connsiteY24" fmla="*/ 745648 h 1611421"/>
                      <a:gd name="connsiteX25" fmla="*/ 751616 w 1089137"/>
                      <a:gd name="connsiteY25" fmla="*/ 775081 h 1611421"/>
                      <a:gd name="connsiteX26" fmla="*/ 930179 w 1089137"/>
                      <a:gd name="connsiteY26" fmla="*/ 643612 h 1611421"/>
                      <a:gd name="connsiteX27" fmla="*/ 983160 w 1089137"/>
                      <a:gd name="connsiteY27" fmla="*/ 492520 h 1611421"/>
                      <a:gd name="connsiteX28" fmla="*/ 883086 w 1089137"/>
                      <a:gd name="connsiteY28" fmla="*/ 470936 h 1611421"/>
                      <a:gd name="connsiteX29" fmla="*/ 700312 w 1089137"/>
                      <a:gd name="connsiteY29" fmla="*/ 587965 h 1611421"/>
                      <a:gd name="connsiteX30" fmla="*/ 579006 w 1089137"/>
                      <a:gd name="connsiteY30" fmla="*/ 717758 h 1611421"/>
                      <a:gd name="connsiteX31" fmla="*/ 476904 w 1089137"/>
                      <a:gd name="connsiteY31" fmla="*/ 990927 h 1611421"/>
                      <a:gd name="connsiteX32" fmla="*/ 496526 w 1089137"/>
                      <a:gd name="connsiteY32" fmla="*/ 1306846 h 1611421"/>
                      <a:gd name="connsiteX33" fmla="*/ 500451 w 1089137"/>
                      <a:gd name="connsiteY33" fmla="*/ 1445480 h 1611421"/>
                      <a:gd name="connsiteX34" fmla="*/ 730211 w 1089137"/>
                      <a:gd name="connsiteY34" fmla="*/ 1608457 h 1611421"/>
                      <a:gd name="connsiteX35" fmla="*/ 517053 w 1089137"/>
                      <a:gd name="connsiteY35" fmla="*/ 1547561 h 1611421"/>
                      <a:gd name="connsiteX36" fmla="*/ 441584 w 1089137"/>
                      <a:gd name="connsiteY36" fmla="*/ 1350015 h 1611421"/>
                      <a:gd name="connsiteX37" fmla="*/ 186494 w 1089137"/>
                      <a:gd name="connsiteY37" fmla="*/ 1224433 h 1611421"/>
                      <a:gd name="connsiteX38" fmla="*/ 63225 w 1089137"/>
                      <a:gd name="connsiteY38" fmla="*/ 1279926 h 1611421"/>
                      <a:gd name="connsiteX39" fmla="*/ 58949 w 1089137"/>
                      <a:gd name="connsiteY39" fmla="*/ 1020360 h 1611421"/>
                      <a:gd name="connsiteX40" fmla="*/ 199943 w 1089137"/>
                      <a:gd name="connsiteY40" fmla="*/ 1190017 h 1611421"/>
                      <a:gd name="connsiteX41" fmla="*/ 410188 w 1089137"/>
                      <a:gd name="connsiteY41" fmla="*/ 1304884 h 1611421"/>
                      <a:gd name="connsiteX42" fmla="*/ 474942 w 1089137"/>
                      <a:gd name="connsiteY42" fmla="*/ 1216584 h 1611421"/>
                      <a:gd name="connsiteX43" fmla="*/ 397930 w 1089137"/>
                      <a:gd name="connsiteY43" fmla="*/ 1027086 h 1611421"/>
                      <a:gd name="connsiteX44" fmla="*/ 110739 w 1089137"/>
                      <a:gd name="connsiteY44" fmla="*/ 871517 h 1611421"/>
                      <a:gd name="connsiteX45" fmla="*/ 82 w 1089137"/>
                      <a:gd name="connsiteY45" fmla="*/ 704441 h 1611421"/>
                      <a:gd name="connsiteX46" fmla="*/ 127627 w 1089137"/>
                      <a:gd name="connsiteY46" fmla="*/ 802553 h 1611421"/>
                      <a:gd name="connsiteX47" fmla="*/ 257134 w 1089137"/>
                      <a:gd name="connsiteY47" fmla="*/ 641650 h 1611421"/>
                      <a:gd name="connsiteX48" fmla="*/ 382717 w 1089137"/>
                      <a:gd name="connsiteY48" fmla="*/ 494482 h 1611421"/>
                      <a:gd name="connsiteX49" fmla="*/ 345434 w 1089137"/>
                      <a:gd name="connsiteY49" fmla="*/ 341428 h 1611421"/>
                      <a:gd name="connsiteX0" fmla="*/ 345434 w 1089137"/>
                      <a:gd name="connsiteY0" fmla="*/ 341428 h 1611421"/>
                      <a:gd name="connsiteX1" fmla="*/ 488677 w 1089137"/>
                      <a:gd name="connsiteY1" fmla="*/ 463087 h 1611421"/>
                      <a:gd name="connsiteX2" fmla="*/ 418037 w 1089137"/>
                      <a:gd name="connsiteY2" fmla="*/ 555312 h 1611421"/>
                      <a:gd name="connsiteX3" fmla="*/ 296379 w 1089137"/>
                      <a:gd name="connsiteY3" fmla="*/ 708366 h 1611421"/>
                      <a:gd name="connsiteX4" fmla="*/ 266945 w 1089137"/>
                      <a:gd name="connsiteY4" fmla="*/ 935984 h 1611421"/>
                      <a:gd name="connsiteX5" fmla="*/ 453357 w 1089137"/>
                      <a:gd name="connsiteY5" fmla="*/ 871231 h 1611421"/>
                      <a:gd name="connsiteX6" fmla="*/ 573053 w 1089137"/>
                      <a:gd name="connsiteY6" fmla="*/ 635763 h 1611421"/>
                      <a:gd name="connsiteX7" fmla="*/ 680976 w 1089137"/>
                      <a:gd name="connsiteY7" fmla="*/ 461124 h 1611421"/>
                      <a:gd name="connsiteX8" fmla="*/ 494564 w 1089137"/>
                      <a:gd name="connsiteY8" fmla="*/ 235468 h 1611421"/>
                      <a:gd name="connsiteX9" fmla="*/ 365057 w 1089137"/>
                      <a:gd name="connsiteY9" fmla="*/ 66717 h 1611421"/>
                      <a:gd name="connsiteX10" fmla="*/ 502413 w 1089137"/>
                      <a:gd name="connsiteY10" fmla="*/ 0 h 1611421"/>
                      <a:gd name="connsiteX11" fmla="*/ 484753 w 1089137"/>
                      <a:gd name="connsiteY11" fmla="*/ 178563 h 1611421"/>
                      <a:gd name="connsiteX12" fmla="*/ 692750 w 1089137"/>
                      <a:gd name="connsiteY12" fmla="*/ 414031 h 1611421"/>
                      <a:gd name="connsiteX13" fmla="*/ 800672 w 1089137"/>
                      <a:gd name="connsiteY13" fmla="*/ 465049 h 1611421"/>
                      <a:gd name="connsiteX14" fmla="*/ 994933 w 1089137"/>
                      <a:gd name="connsiteY14" fmla="*/ 372824 h 1611421"/>
                      <a:gd name="connsiteX15" fmla="*/ 1089120 w 1089137"/>
                      <a:gd name="connsiteY15" fmla="*/ 288448 h 1611421"/>
                      <a:gd name="connsiteX16" fmla="*/ 1002782 w 1089137"/>
                      <a:gd name="connsiteY16" fmla="*/ 408144 h 1611421"/>
                      <a:gd name="connsiteX17" fmla="*/ 989046 w 1089137"/>
                      <a:gd name="connsiteY17" fmla="*/ 604367 h 1611421"/>
                      <a:gd name="connsiteX18" fmla="*/ 824219 w 1089137"/>
                      <a:gd name="connsiteY18" fmla="*/ 767233 h 1611421"/>
                      <a:gd name="connsiteX19" fmla="*/ 749654 w 1089137"/>
                      <a:gd name="connsiteY19" fmla="*/ 926173 h 1611421"/>
                      <a:gd name="connsiteX20" fmla="*/ 781050 w 1089137"/>
                      <a:gd name="connsiteY20" fmla="*/ 1212659 h 1611421"/>
                      <a:gd name="connsiteX21" fmla="*/ 910558 w 1089137"/>
                      <a:gd name="connsiteY21" fmla="*/ 1397106 h 1611421"/>
                      <a:gd name="connsiteX22" fmla="*/ 749654 w 1089137"/>
                      <a:gd name="connsiteY22" fmla="*/ 1228357 h 1611421"/>
                      <a:gd name="connsiteX23" fmla="*/ 719802 w 1089137"/>
                      <a:gd name="connsiteY23" fmla="*/ 845282 h 1611421"/>
                      <a:gd name="connsiteX24" fmla="*/ 657429 w 1089137"/>
                      <a:gd name="connsiteY24" fmla="*/ 745648 h 1611421"/>
                      <a:gd name="connsiteX25" fmla="*/ 751616 w 1089137"/>
                      <a:gd name="connsiteY25" fmla="*/ 775081 h 1611421"/>
                      <a:gd name="connsiteX26" fmla="*/ 930179 w 1089137"/>
                      <a:gd name="connsiteY26" fmla="*/ 643612 h 1611421"/>
                      <a:gd name="connsiteX27" fmla="*/ 983160 w 1089137"/>
                      <a:gd name="connsiteY27" fmla="*/ 492520 h 1611421"/>
                      <a:gd name="connsiteX28" fmla="*/ 883086 w 1089137"/>
                      <a:gd name="connsiteY28" fmla="*/ 470936 h 1611421"/>
                      <a:gd name="connsiteX29" fmla="*/ 700312 w 1089137"/>
                      <a:gd name="connsiteY29" fmla="*/ 587965 h 1611421"/>
                      <a:gd name="connsiteX30" fmla="*/ 579006 w 1089137"/>
                      <a:gd name="connsiteY30" fmla="*/ 717758 h 1611421"/>
                      <a:gd name="connsiteX31" fmla="*/ 476904 w 1089137"/>
                      <a:gd name="connsiteY31" fmla="*/ 990927 h 1611421"/>
                      <a:gd name="connsiteX32" fmla="*/ 496526 w 1089137"/>
                      <a:gd name="connsiteY32" fmla="*/ 1306846 h 1611421"/>
                      <a:gd name="connsiteX33" fmla="*/ 500451 w 1089137"/>
                      <a:gd name="connsiteY33" fmla="*/ 1445480 h 1611421"/>
                      <a:gd name="connsiteX34" fmla="*/ 730211 w 1089137"/>
                      <a:gd name="connsiteY34" fmla="*/ 1608457 h 1611421"/>
                      <a:gd name="connsiteX35" fmla="*/ 517053 w 1089137"/>
                      <a:gd name="connsiteY35" fmla="*/ 1547561 h 1611421"/>
                      <a:gd name="connsiteX36" fmla="*/ 441584 w 1089137"/>
                      <a:gd name="connsiteY36" fmla="*/ 1350015 h 1611421"/>
                      <a:gd name="connsiteX37" fmla="*/ 186494 w 1089137"/>
                      <a:gd name="connsiteY37" fmla="*/ 1224433 h 1611421"/>
                      <a:gd name="connsiteX38" fmla="*/ 63225 w 1089137"/>
                      <a:gd name="connsiteY38" fmla="*/ 1279926 h 1611421"/>
                      <a:gd name="connsiteX39" fmla="*/ 58949 w 1089137"/>
                      <a:gd name="connsiteY39" fmla="*/ 1020360 h 1611421"/>
                      <a:gd name="connsiteX40" fmla="*/ 199943 w 1089137"/>
                      <a:gd name="connsiteY40" fmla="*/ 1190017 h 1611421"/>
                      <a:gd name="connsiteX41" fmla="*/ 410188 w 1089137"/>
                      <a:gd name="connsiteY41" fmla="*/ 1304884 h 1611421"/>
                      <a:gd name="connsiteX42" fmla="*/ 474942 w 1089137"/>
                      <a:gd name="connsiteY42" fmla="*/ 1216584 h 1611421"/>
                      <a:gd name="connsiteX43" fmla="*/ 397930 w 1089137"/>
                      <a:gd name="connsiteY43" fmla="*/ 1027086 h 1611421"/>
                      <a:gd name="connsiteX44" fmla="*/ 110739 w 1089137"/>
                      <a:gd name="connsiteY44" fmla="*/ 871517 h 1611421"/>
                      <a:gd name="connsiteX45" fmla="*/ 82 w 1089137"/>
                      <a:gd name="connsiteY45" fmla="*/ 704441 h 1611421"/>
                      <a:gd name="connsiteX46" fmla="*/ 127627 w 1089137"/>
                      <a:gd name="connsiteY46" fmla="*/ 802553 h 1611421"/>
                      <a:gd name="connsiteX47" fmla="*/ 257134 w 1089137"/>
                      <a:gd name="connsiteY47" fmla="*/ 641650 h 1611421"/>
                      <a:gd name="connsiteX48" fmla="*/ 382717 w 1089137"/>
                      <a:gd name="connsiteY48" fmla="*/ 494482 h 1611421"/>
                      <a:gd name="connsiteX49" fmla="*/ 345434 w 1089137"/>
                      <a:gd name="connsiteY49" fmla="*/ 341428 h 1611421"/>
                      <a:gd name="connsiteX0" fmla="*/ 316975 w 1060678"/>
                      <a:gd name="connsiteY0" fmla="*/ 341428 h 1611421"/>
                      <a:gd name="connsiteX1" fmla="*/ 460218 w 1060678"/>
                      <a:gd name="connsiteY1" fmla="*/ 463087 h 1611421"/>
                      <a:gd name="connsiteX2" fmla="*/ 389578 w 1060678"/>
                      <a:gd name="connsiteY2" fmla="*/ 555312 h 1611421"/>
                      <a:gd name="connsiteX3" fmla="*/ 267920 w 1060678"/>
                      <a:gd name="connsiteY3" fmla="*/ 708366 h 1611421"/>
                      <a:gd name="connsiteX4" fmla="*/ 238486 w 1060678"/>
                      <a:gd name="connsiteY4" fmla="*/ 935984 h 1611421"/>
                      <a:gd name="connsiteX5" fmla="*/ 424898 w 1060678"/>
                      <a:gd name="connsiteY5" fmla="*/ 871231 h 1611421"/>
                      <a:gd name="connsiteX6" fmla="*/ 544594 w 1060678"/>
                      <a:gd name="connsiteY6" fmla="*/ 635763 h 1611421"/>
                      <a:gd name="connsiteX7" fmla="*/ 652517 w 1060678"/>
                      <a:gd name="connsiteY7" fmla="*/ 461124 h 1611421"/>
                      <a:gd name="connsiteX8" fmla="*/ 466105 w 1060678"/>
                      <a:gd name="connsiteY8" fmla="*/ 235468 h 1611421"/>
                      <a:gd name="connsiteX9" fmla="*/ 336598 w 1060678"/>
                      <a:gd name="connsiteY9" fmla="*/ 66717 h 1611421"/>
                      <a:gd name="connsiteX10" fmla="*/ 473954 w 1060678"/>
                      <a:gd name="connsiteY10" fmla="*/ 0 h 1611421"/>
                      <a:gd name="connsiteX11" fmla="*/ 456294 w 1060678"/>
                      <a:gd name="connsiteY11" fmla="*/ 178563 h 1611421"/>
                      <a:gd name="connsiteX12" fmla="*/ 664291 w 1060678"/>
                      <a:gd name="connsiteY12" fmla="*/ 414031 h 1611421"/>
                      <a:gd name="connsiteX13" fmla="*/ 772213 w 1060678"/>
                      <a:gd name="connsiteY13" fmla="*/ 465049 h 1611421"/>
                      <a:gd name="connsiteX14" fmla="*/ 966474 w 1060678"/>
                      <a:gd name="connsiteY14" fmla="*/ 372824 h 1611421"/>
                      <a:gd name="connsiteX15" fmla="*/ 1060661 w 1060678"/>
                      <a:gd name="connsiteY15" fmla="*/ 288448 h 1611421"/>
                      <a:gd name="connsiteX16" fmla="*/ 974323 w 1060678"/>
                      <a:gd name="connsiteY16" fmla="*/ 408144 h 1611421"/>
                      <a:gd name="connsiteX17" fmla="*/ 960587 w 1060678"/>
                      <a:gd name="connsiteY17" fmla="*/ 604367 h 1611421"/>
                      <a:gd name="connsiteX18" fmla="*/ 795760 w 1060678"/>
                      <a:gd name="connsiteY18" fmla="*/ 767233 h 1611421"/>
                      <a:gd name="connsiteX19" fmla="*/ 721195 w 1060678"/>
                      <a:gd name="connsiteY19" fmla="*/ 926173 h 1611421"/>
                      <a:gd name="connsiteX20" fmla="*/ 752591 w 1060678"/>
                      <a:gd name="connsiteY20" fmla="*/ 1212659 h 1611421"/>
                      <a:gd name="connsiteX21" fmla="*/ 882099 w 1060678"/>
                      <a:gd name="connsiteY21" fmla="*/ 1397106 h 1611421"/>
                      <a:gd name="connsiteX22" fmla="*/ 721195 w 1060678"/>
                      <a:gd name="connsiteY22" fmla="*/ 1228357 h 1611421"/>
                      <a:gd name="connsiteX23" fmla="*/ 691343 w 1060678"/>
                      <a:gd name="connsiteY23" fmla="*/ 845282 h 1611421"/>
                      <a:gd name="connsiteX24" fmla="*/ 628970 w 1060678"/>
                      <a:gd name="connsiteY24" fmla="*/ 745648 h 1611421"/>
                      <a:gd name="connsiteX25" fmla="*/ 723157 w 1060678"/>
                      <a:gd name="connsiteY25" fmla="*/ 775081 h 1611421"/>
                      <a:gd name="connsiteX26" fmla="*/ 901720 w 1060678"/>
                      <a:gd name="connsiteY26" fmla="*/ 643612 h 1611421"/>
                      <a:gd name="connsiteX27" fmla="*/ 954701 w 1060678"/>
                      <a:gd name="connsiteY27" fmla="*/ 492520 h 1611421"/>
                      <a:gd name="connsiteX28" fmla="*/ 854627 w 1060678"/>
                      <a:gd name="connsiteY28" fmla="*/ 470936 h 1611421"/>
                      <a:gd name="connsiteX29" fmla="*/ 671853 w 1060678"/>
                      <a:gd name="connsiteY29" fmla="*/ 587965 h 1611421"/>
                      <a:gd name="connsiteX30" fmla="*/ 550547 w 1060678"/>
                      <a:gd name="connsiteY30" fmla="*/ 717758 h 1611421"/>
                      <a:gd name="connsiteX31" fmla="*/ 448445 w 1060678"/>
                      <a:gd name="connsiteY31" fmla="*/ 990927 h 1611421"/>
                      <a:gd name="connsiteX32" fmla="*/ 468067 w 1060678"/>
                      <a:gd name="connsiteY32" fmla="*/ 1306846 h 1611421"/>
                      <a:gd name="connsiteX33" fmla="*/ 471992 w 1060678"/>
                      <a:gd name="connsiteY33" fmla="*/ 1445480 h 1611421"/>
                      <a:gd name="connsiteX34" fmla="*/ 701752 w 1060678"/>
                      <a:gd name="connsiteY34" fmla="*/ 1608457 h 1611421"/>
                      <a:gd name="connsiteX35" fmla="*/ 488594 w 1060678"/>
                      <a:gd name="connsiteY35" fmla="*/ 1547561 h 1611421"/>
                      <a:gd name="connsiteX36" fmla="*/ 413125 w 1060678"/>
                      <a:gd name="connsiteY36" fmla="*/ 1350015 h 1611421"/>
                      <a:gd name="connsiteX37" fmla="*/ 158035 w 1060678"/>
                      <a:gd name="connsiteY37" fmla="*/ 1224433 h 1611421"/>
                      <a:gd name="connsiteX38" fmla="*/ 34766 w 1060678"/>
                      <a:gd name="connsiteY38" fmla="*/ 1279926 h 1611421"/>
                      <a:gd name="connsiteX39" fmla="*/ 30490 w 1060678"/>
                      <a:gd name="connsiteY39" fmla="*/ 1020360 h 1611421"/>
                      <a:gd name="connsiteX40" fmla="*/ 171484 w 1060678"/>
                      <a:gd name="connsiteY40" fmla="*/ 1190017 h 1611421"/>
                      <a:gd name="connsiteX41" fmla="*/ 381729 w 1060678"/>
                      <a:gd name="connsiteY41" fmla="*/ 1304884 h 1611421"/>
                      <a:gd name="connsiteX42" fmla="*/ 446483 w 1060678"/>
                      <a:gd name="connsiteY42" fmla="*/ 1216584 h 1611421"/>
                      <a:gd name="connsiteX43" fmla="*/ 369471 w 1060678"/>
                      <a:gd name="connsiteY43" fmla="*/ 1027086 h 1611421"/>
                      <a:gd name="connsiteX44" fmla="*/ 82280 w 1060678"/>
                      <a:gd name="connsiteY44" fmla="*/ 871517 h 1611421"/>
                      <a:gd name="connsiteX45" fmla="*/ 198 w 1060678"/>
                      <a:gd name="connsiteY45" fmla="*/ 744922 h 1611421"/>
                      <a:gd name="connsiteX46" fmla="*/ 99168 w 1060678"/>
                      <a:gd name="connsiteY46" fmla="*/ 802553 h 1611421"/>
                      <a:gd name="connsiteX47" fmla="*/ 228675 w 1060678"/>
                      <a:gd name="connsiteY47" fmla="*/ 641650 h 1611421"/>
                      <a:gd name="connsiteX48" fmla="*/ 354258 w 1060678"/>
                      <a:gd name="connsiteY48" fmla="*/ 494482 h 1611421"/>
                      <a:gd name="connsiteX49" fmla="*/ 316975 w 1060678"/>
                      <a:gd name="connsiteY49" fmla="*/ 341428 h 1611421"/>
                      <a:gd name="connsiteX0" fmla="*/ 316975 w 1060678"/>
                      <a:gd name="connsiteY0" fmla="*/ 341428 h 1611421"/>
                      <a:gd name="connsiteX1" fmla="*/ 460218 w 1060678"/>
                      <a:gd name="connsiteY1" fmla="*/ 463087 h 1611421"/>
                      <a:gd name="connsiteX2" fmla="*/ 389578 w 1060678"/>
                      <a:gd name="connsiteY2" fmla="*/ 555312 h 1611421"/>
                      <a:gd name="connsiteX3" fmla="*/ 267920 w 1060678"/>
                      <a:gd name="connsiteY3" fmla="*/ 708366 h 1611421"/>
                      <a:gd name="connsiteX4" fmla="*/ 238486 w 1060678"/>
                      <a:gd name="connsiteY4" fmla="*/ 935984 h 1611421"/>
                      <a:gd name="connsiteX5" fmla="*/ 424898 w 1060678"/>
                      <a:gd name="connsiteY5" fmla="*/ 871231 h 1611421"/>
                      <a:gd name="connsiteX6" fmla="*/ 544594 w 1060678"/>
                      <a:gd name="connsiteY6" fmla="*/ 635763 h 1611421"/>
                      <a:gd name="connsiteX7" fmla="*/ 652517 w 1060678"/>
                      <a:gd name="connsiteY7" fmla="*/ 461124 h 1611421"/>
                      <a:gd name="connsiteX8" fmla="*/ 466105 w 1060678"/>
                      <a:gd name="connsiteY8" fmla="*/ 235468 h 1611421"/>
                      <a:gd name="connsiteX9" fmla="*/ 336598 w 1060678"/>
                      <a:gd name="connsiteY9" fmla="*/ 66717 h 1611421"/>
                      <a:gd name="connsiteX10" fmla="*/ 473954 w 1060678"/>
                      <a:gd name="connsiteY10" fmla="*/ 0 h 1611421"/>
                      <a:gd name="connsiteX11" fmla="*/ 456294 w 1060678"/>
                      <a:gd name="connsiteY11" fmla="*/ 178563 h 1611421"/>
                      <a:gd name="connsiteX12" fmla="*/ 664291 w 1060678"/>
                      <a:gd name="connsiteY12" fmla="*/ 414031 h 1611421"/>
                      <a:gd name="connsiteX13" fmla="*/ 772213 w 1060678"/>
                      <a:gd name="connsiteY13" fmla="*/ 465049 h 1611421"/>
                      <a:gd name="connsiteX14" fmla="*/ 966474 w 1060678"/>
                      <a:gd name="connsiteY14" fmla="*/ 372824 h 1611421"/>
                      <a:gd name="connsiteX15" fmla="*/ 1060661 w 1060678"/>
                      <a:gd name="connsiteY15" fmla="*/ 288448 h 1611421"/>
                      <a:gd name="connsiteX16" fmla="*/ 974323 w 1060678"/>
                      <a:gd name="connsiteY16" fmla="*/ 408144 h 1611421"/>
                      <a:gd name="connsiteX17" fmla="*/ 960587 w 1060678"/>
                      <a:gd name="connsiteY17" fmla="*/ 604367 h 1611421"/>
                      <a:gd name="connsiteX18" fmla="*/ 795760 w 1060678"/>
                      <a:gd name="connsiteY18" fmla="*/ 767233 h 1611421"/>
                      <a:gd name="connsiteX19" fmla="*/ 721195 w 1060678"/>
                      <a:gd name="connsiteY19" fmla="*/ 926173 h 1611421"/>
                      <a:gd name="connsiteX20" fmla="*/ 752591 w 1060678"/>
                      <a:gd name="connsiteY20" fmla="*/ 1212659 h 1611421"/>
                      <a:gd name="connsiteX21" fmla="*/ 882099 w 1060678"/>
                      <a:gd name="connsiteY21" fmla="*/ 1397106 h 1611421"/>
                      <a:gd name="connsiteX22" fmla="*/ 721195 w 1060678"/>
                      <a:gd name="connsiteY22" fmla="*/ 1228357 h 1611421"/>
                      <a:gd name="connsiteX23" fmla="*/ 691343 w 1060678"/>
                      <a:gd name="connsiteY23" fmla="*/ 845282 h 1611421"/>
                      <a:gd name="connsiteX24" fmla="*/ 628970 w 1060678"/>
                      <a:gd name="connsiteY24" fmla="*/ 745648 h 1611421"/>
                      <a:gd name="connsiteX25" fmla="*/ 723157 w 1060678"/>
                      <a:gd name="connsiteY25" fmla="*/ 775081 h 1611421"/>
                      <a:gd name="connsiteX26" fmla="*/ 901720 w 1060678"/>
                      <a:gd name="connsiteY26" fmla="*/ 643612 h 1611421"/>
                      <a:gd name="connsiteX27" fmla="*/ 954701 w 1060678"/>
                      <a:gd name="connsiteY27" fmla="*/ 492520 h 1611421"/>
                      <a:gd name="connsiteX28" fmla="*/ 854627 w 1060678"/>
                      <a:gd name="connsiteY28" fmla="*/ 470936 h 1611421"/>
                      <a:gd name="connsiteX29" fmla="*/ 671853 w 1060678"/>
                      <a:gd name="connsiteY29" fmla="*/ 587965 h 1611421"/>
                      <a:gd name="connsiteX30" fmla="*/ 550547 w 1060678"/>
                      <a:gd name="connsiteY30" fmla="*/ 717758 h 1611421"/>
                      <a:gd name="connsiteX31" fmla="*/ 448445 w 1060678"/>
                      <a:gd name="connsiteY31" fmla="*/ 990927 h 1611421"/>
                      <a:gd name="connsiteX32" fmla="*/ 468067 w 1060678"/>
                      <a:gd name="connsiteY32" fmla="*/ 1306846 h 1611421"/>
                      <a:gd name="connsiteX33" fmla="*/ 471992 w 1060678"/>
                      <a:gd name="connsiteY33" fmla="*/ 1445480 h 1611421"/>
                      <a:gd name="connsiteX34" fmla="*/ 701752 w 1060678"/>
                      <a:gd name="connsiteY34" fmla="*/ 1608457 h 1611421"/>
                      <a:gd name="connsiteX35" fmla="*/ 488594 w 1060678"/>
                      <a:gd name="connsiteY35" fmla="*/ 1547561 h 1611421"/>
                      <a:gd name="connsiteX36" fmla="*/ 413125 w 1060678"/>
                      <a:gd name="connsiteY36" fmla="*/ 1350015 h 1611421"/>
                      <a:gd name="connsiteX37" fmla="*/ 158035 w 1060678"/>
                      <a:gd name="connsiteY37" fmla="*/ 1224433 h 1611421"/>
                      <a:gd name="connsiteX38" fmla="*/ 34766 w 1060678"/>
                      <a:gd name="connsiteY38" fmla="*/ 1279926 h 1611421"/>
                      <a:gd name="connsiteX39" fmla="*/ 30490 w 1060678"/>
                      <a:gd name="connsiteY39" fmla="*/ 1020360 h 1611421"/>
                      <a:gd name="connsiteX40" fmla="*/ 171484 w 1060678"/>
                      <a:gd name="connsiteY40" fmla="*/ 1190017 h 1611421"/>
                      <a:gd name="connsiteX41" fmla="*/ 381729 w 1060678"/>
                      <a:gd name="connsiteY41" fmla="*/ 1304884 h 1611421"/>
                      <a:gd name="connsiteX42" fmla="*/ 446483 w 1060678"/>
                      <a:gd name="connsiteY42" fmla="*/ 1216584 h 1611421"/>
                      <a:gd name="connsiteX43" fmla="*/ 369471 w 1060678"/>
                      <a:gd name="connsiteY43" fmla="*/ 1027086 h 1611421"/>
                      <a:gd name="connsiteX44" fmla="*/ 82280 w 1060678"/>
                      <a:gd name="connsiteY44" fmla="*/ 871517 h 1611421"/>
                      <a:gd name="connsiteX45" fmla="*/ 198 w 1060678"/>
                      <a:gd name="connsiteY45" fmla="*/ 744922 h 1611421"/>
                      <a:gd name="connsiteX46" fmla="*/ 99168 w 1060678"/>
                      <a:gd name="connsiteY46" fmla="*/ 802553 h 1611421"/>
                      <a:gd name="connsiteX47" fmla="*/ 228675 w 1060678"/>
                      <a:gd name="connsiteY47" fmla="*/ 641650 h 1611421"/>
                      <a:gd name="connsiteX48" fmla="*/ 354258 w 1060678"/>
                      <a:gd name="connsiteY48" fmla="*/ 494482 h 1611421"/>
                      <a:gd name="connsiteX49" fmla="*/ 316975 w 1060678"/>
                      <a:gd name="connsiteY49" fmla="*/ 341428 h 1611421"/>
                      <a:gd name="connsiteX0" fmla="*/ 327071 w 1070774"/>
                      <a:gd name="connsiteY0" fmla="*/ 341428 h 1611421"/>
                      <a:gd name="connsiteX1" fmla="*/ 470314 w 1070774"/>
                      <a:gd name="connsiteY1" fmla="*/ 463087 h 1611421"/>
                      <a:gd name="connsiteX2" fmla="*/ 399674 w 1070774"/>
                      <a:gd name="connsiteY2" fmla="*/ 555312 h 1611421"/>
                      <a:gd name="connsiteX3" fmla="*/ 278016 w 1070774"/>
                      <a:gd name="connsiteY3" fmla="*/ 708366 h 1611421"/>
                      <a:gd name="connsiteX4" fmla="*/ 248582 w 1070774"/>
                      <a:gd name="connsiteY4" fmla="*/ 935984 h 1611421"/>
                      <a:gd name="connsiteX5" fmla="*/ 434994 w 1070774"/>
                      <a:gd name="connsiteY5" fmla="*/ 871231 h 1611421"/>
                      <a:gd name="connsiteX6" fmla="*/ 554690 w 1070774"/>
                      <a:gd name="connsiteY6" fmla="*/ 635763 h 1611421"/>
                      <a:gd name="connsiteX7" fmla="*/ 662613 w 1070774"/>
                      <a:gd name="connsiteY7" fmla="*/ 461124 h 1611421"/>
                      <a:gd name="connsiteX8" fmla="*/ 476201 w 1070774"/>
                      <a:gd name="connsiteY8" fmla="*/ 235468 h 1611421"/>
                      <a:gd name="connsiteX9" fmla="*/ 346694 w 1070774"/>
                      <a:gd name="connsiteY9" fmla="*/ 66717 h 1611421"/>
                      <a:gd name="connsiteX10" fmla="*/ 484050 w 1070774"/>
                      <a:gd name="connsiteY10" fmla="*/ 0 h 1611421"/>
                      <a:gd name="connsiteX11" fmla="*/ 466390 w 1070774"/>
                      <a:gd name="connsiteY11" fmla="*/ 178563 h 1611421"/>
                      <a:gd name="connsiteX12" fmla="*/ 674387 w 1070774"/>
                      <a:gd name="connsiteY12" fmla="*/ 414031 h 1611421"/>
                      <a:gd name="connsiteX13" fmla="*/ 782309 w 1070774"/>
                      <a:gd name="connsiteY13" fmla="*/ 465049 h 1611421"/>
                      <a:gd name="connsiteX14" fmla="*/ 976570 w 1070774"/>
                      <a:gd name="connsiteY14" fmla="*/ 372824 h 1611421"/>
                      <a:gd name="connsiteX15" fmla="*/ 1070757 w 1070774"/>
                      <a:gd name="connsiteY15" fmla="*/ 288448 h 1611421"/>
                      <a:gd name="connsiteX16" fmla="*/ 984419 w 1070774"/>
                      <a:gd name="connsiteY16" fmla="*/ 408144 h 1611421"/>
                      <a:gd name="connsiteX17" fmla="*/ 970683 w 1070774"/>
                      <a:gd name="connsiteY17" fmla="*/ 604367 h 1611421"/>
                      <a:gd name="connsiteX18" fmla="*/ 805856 w 1070774"/>
                      <a:gd name="connsiteY18" fmla="*/ 767233 h 1611421"/>
                      <a:gd name="connsiteX19" fmla="*/ 731291 w 1070774"/>
                      <a:gd name="connsiteY19" fmla="*/ 926173 h 1611421"/>
                      <a:gd name="connsiteX20" fmla="*/ 762687 w 1070774"/>
                      <a:gd name="connsiteY20" fmla="*/ 1212659 h 1611421"/>
                      <a:gd name="connsiteX21" fmla="*/ 892195 w 1070774"/>
                      <a:gd name="connsiteY21" fmla="*/ 1397106 h 1611421"/>
                      <a:gd name="connsiteX22" fmla="*/ 731291 w 1070774"/>
                      <a:gd name="connsiteY22" fmla="*/ 1228357 h 1611421"/>
                      <a:gd name="connsiteX23" fmla="*/ 701439 w 1070774"/>
                      <a:gd name="connsiteY23" fmla="*/ 845282 h 1611421"/>
                      <a:gd name="connsiteX24" fmla="*/ 639066 w 1070774"/>
                      <a:gd name="connsiteY24" fmla="*/ 745648 h 1611421"/>
                      <a:gd name="connsiteX25" fmla="*/ 733253 w 1070774"/>
                      <a:gd name="connsiteY25" fmla="*/ 775081 h 1611421"/>
                      <a:gd name="connsiteX26" fmla="*/ 911816 w 1070774"/>
                      <a:gd name="connsiteY26" fmla="*/ 643612 h 1611421"/>
                      <a:gd name="connsiteX27" fmla="*/ 964797 w 1070774"/>
                      <a:gd name="connsiteY27" fmla="*/ 492520 h 1611421"/>
                      <a:gd name="connsiteX28" fmla="*/ 864723 w 1070774"/>
                      <a:gd name="connsiteY28" fmla="*/ 470936 h 1611421"/>
                      <a:gd name="connsiteX29" fmla="*/ 681949 w 1070774"/>
                      <a:gd name="connsiteY29" fmla="*/ 587965 h 1611421"/>
                      <a:gd name="connsiteX30" fmla="*/ 560643 w 1070774"/>
                      <a:gd name="connsiteY30" fmla="*/ 717758 h 1611421"/>
                      <a:gd name="connsiteX31" fmla="*/ 458541 w 1070774"/>
                      <a:gd name="connsiteY31" fmla="*/ 990927 h 1611421"/>
                      <a:gd name="connsiteX32" fmla="*/ 478163 w 1070774"/>
                      <a:gd name="connsiteY32" fmla="*/ 1306846 h 1611421"/>
                      <a:gd name="connsiteX33" fmla="*/ 482088 w 1070774"/>
                      <a:gd name="connsiteY33" fmla="*/ 1445480 h 1611421"/>
                      <a:gd name="connsiteX34" fmla="*/ 711848 w 1070774"/>
                      <a:gd name="connsiteY34" fmla="*/ 1608457 h 1611421"/>
                      <a:gd name="connsiteX35" fmla="*/ 498690 w 1070774"/>
                      <a:gd name="connsiteY35" fmla="*/ 1547561 h 1611421"/>
                      <a:gd name="connsiteX36" fmla="*/ 423221 w 1070774"/>
                      <a:gd name="connsiteY36" fmla="*/ 1350015 h 1611421"/>
                      <a:gd name="connsiteX37" fmla="*/ 168131 w 1070774"/>
                      <a:gd name="connsiteY37" fmla="*/ 1224433 h 1611421"/>
                      <a:gd name="connsiteX38" fmla="*/ 44862 w 1070774"/>
                      <a:gd name="connsiteY38" fmla="*/ 1279926 h 1611421"/>
                      <a:gd name="connsiteX39" fmla="*/ 40586 w 1070774"/>
                      <a:gd name="connsiteY39" fmla="*/ 1020360 h 1611421"/>
                      <a:gd name="connsiteX40" fmla="*/ 181580 w 1070774"/>
                      <a:gd name="connsiteY40" fmla="*/ 1190017 h 1611421"/>
                      <a:gd name="connsiteX41" fmla="*/ 391825 w 1070774"/>
                      <a:gd name="connsiteY41" fmla="*/ 1304884 h 1611421"/>
                      <a:gd name="connsiteX42" fmla="*/ 456579 w 1070774"/>
                      <a:gd name="connsiteY42" fmla="*/ 1216584 h 1611421"/>
                      <a:gd name="connsiteX43" fmla="*/ 379567 w 1070774"/>
                      <a:gd name="connsiteY43" fmla="*/ 1027086 h 1611421"/>
                      <a:gd name="connsiteX44" fmla="*/ 92376 w 1070774"/>
                      <a:gd name="connsiteY44" fmla="*/ 871517 h 1611421"/>
                      <a:gd name="connsiteX45" fmla="*/ 10294 w 1070774"/>
                      <a:gd name="connsiteY45" fmla="*/ 744922 h 1611421"/>
                      <a:gd name="connsiteX46" fmla="*/ 109264 w 1070774"/>
                      <a:gd name="connsiteY46" fmla="*/ 802553 h 1611421"/>
                      <a:gd name="connsiteX47" fmla="*/ 238771 w 1070774"/>
                      <a:gd name="connsiteY47" fmla="*/ 641650 h 1611421"/>
                      <a:gd name="connsiteX48" fmla="*/ 364354 w 1070774"/>
                      <a:gd name="connsiteY48" fmla="*/ 494482 h 1611421"/>
                      <a:gd name="connsiteX49" fmla="*/ 327071 w 1070774"/>
                      <a:gd name="connsiteY49" fmla="*/ 341428 h 1611421"/>
                      <a:gd name="connsiteX0" fmla="*/ 316777 w 1060480"/>
                      <a:gd name="connsiteY0" fmla="*/ 341428 h 1611421"/>
                      <a:gd name="connsiteX1" fmla="*/ 460020 w 1060480"/>
                      <a:gd name="connsiteY1" fmla="*/ 463087 h 1611421"/>
                      <a:gd name="connsiteX2" fmla="*/ 389380 w 1060480"/>
                      <a:gd name="connsiteY2" fmla="*/ 555312 h 1611421"/>
                      <a:gd name="connsiteX3" fmla="*/ 267722 w 1060480"/>
                      <a:gd name="connsiteY3" fmla="*/ 708366 h 1611421"/>
                      <a:gd name="connsiteX4" fmla="*/ 238288 w 1060480"/>
                      <a:gd name="connsiteY4" fmla="*/ 935984 h 1611421"/>
                      <a:gd name="connsiteX5" fmla="*/ 424700 w 1060480"/>
                      <a:gd name="connsiteY5" fmla="*/ 871231 h 1611421"/>
                      <a:gd name="connsiteX6" fmla="*/ 544396 w 1060480"/>
                      <a:gd name="connsiteY6" fmla="*/ 635763 h 1611421"/>
                      <a:gd name="connsiteX7" fmla="*/ 652319 w 1060480"/>
                      <a:gd name="connsiteY7" fmla="*/ 461124 h 1611421"/>
                      <a:gd name="connsiteX8" fmla="*/ 465907 w 1060480"/>
                      <a:gd name="connsiteY8" fmla="*/ 235468 h 1611421"/>
                      <a:gd name="connsiteX9" fmla="*/ 336400 w 1060480"/>
                      <a:gd name="connsiteY9" fmla="*/ 66717 h 1611421"/>
                      <a:gd name="connsiteX10" fmla="*/ 473756 w 1060480"/>
                      <a:gd name="connsiteY10" fmla="*/ 0 h 1611421"/>
                      <a:gd name="connsiteX11" fmla="*/ 456096 w 1060480"/>
                      <a:gd name="connsiteY11" fmla="*/ 178563 h 1611421"/>
                      <a:gd name="connsiteX12" fmla="*/ 664093 w 1060480"/>
                      <a:gd name="connsiteY12" fmla="*/ 414031 h 1611421"/>
                      <a:gd name="connsiteX13" fmla="*/ 772015 w 1060480"/>
                      <a:gd name="connsiteY13" fmla="*/ 465049 h 1611421"/>
                      <a:gd name="connsiteX14" fmla="*/ 966276 w 1060480"/>
                      <a:gd name="connsiteY14" fmla="*/ 372824 h 1611421"/>
                      <a:gd name="connsiteX15" fmla="*/ 1060463 w 1060480"/>
                      <a:gd name="connsiteY15" fmla="*/ 288448 h 1611421"/>
                      <a:gd name="connsiteX16" fmla="*/ 974125 w 1060480"/>
                      <a:gd name="connsiteY16" fmla="*/ 408144 h 1611421"/>
                      <a:gd name="connsiteX17" fmla="*/ 960389 w 1060480"/>
                      <a:gd name="connsiteY17" fmla="*/ 604367 h 1611421"/>
                      <a:gd name="connsiteX18" fmla="*/ 795562 w 1060480"/>
                      <a:gd name="connsiteY18" fmla="*/ 767233 h 1611421"/>
                      <a:gd name="connsiteX19" fmla="*/ 720997 w 1060480"/>
                      <a:gd name="connsiteY19" fmla="*/ 926173 h 1611421"/>
                      <a:gd name="connsiteX20" fmla="*/ 752393 w 1060480"/>
                      <a:gd name="connsiteY20" fmla="*/ 1212659 h 1611421"/>
                      <a:gd name="connsiteX21" fmla="*/ 881901 w 1060480"/>
                      <a:gd name="connsiteY21" fmla="*/ 1397106 h 1611421"/>
                      <a:gd name="connsiteX22" fmla="*/ 720997 w 1060480"/>
                      <a:gd name="connsiteY22" fmla="*/ 1228357 h 1611421"/>
                      <a:gd name="connsiteX23" fmla="*/ 691145 w 1060480"/>
                      <a:gd name="connsiteY23" fmla="*/ 845282 h 1611421"/>
                      <a:gd name="connsiteX24" fmla="*/ 628772 w 1060480"/>
                      <a:gd name="connsiteY24" fmla="*/ 745648 h 1611421"/>
                      <a:gd name="connsiteX25" fmla="*/ 722959 w 1060480"/>
                      <a:gd name="connsiteY25" fmla="*/ 775081 h 1611421"/>
                      <a:gd name="connsiteX26" fmla="*/ 901522 w 1060480"/>
                      <a:gd name="connsiteY26" fmla="*/ 643612 h 1611421"/>
                      <a:gd name="connsiteX27" fmla="*/ 954503 w 1060480"/>
                      <a:gd name="connsiteY27" fmla="*/ 492520 h 1611421"/>
                      <a:gd name="connsiteX28" fmla="*/ 854429 w 1060480"/>
                      <a:gd name="connsiteY28" fmla="*/ 470936 h 1611421"/>
                      <a:gd name="connsiteX29" fmla="*/ 671655 w 1060480"/>
                      <a:gd name="connsiteY29" fmla="*/ 587965 h 1611421"/>
                      <a:gd name="connsiteX30" fmla="*/ 550349 w 1060480"/>
                      <a:gd name="connsiteY30" fmla="*/ 717758 h 1611421"/>
                      <a:gd name="connsiteX31" fmla="*/ 448247 w 1060480"/>
                      <a:gd name="connsiteY31" fmla="*/ 990927 h 1611421"/>
                      <a:gd name="connsiteX32" fmla="*/ 467869 w 1060480"/>
                      <a:gd name="connsiteY32" fmla="*/ 1306846 h 1611421"/>
                      <a:gd name="connsiteX33" fmla="*/ 471794 w 1060480"/>
                      <a:gd name="connsiteY33" fmla="*/ 1445480 h 1611421"/>
                      <a:gd name="connsiteX34" fmla="*/ 701554 w 1060480"/>
                      <a:gd name="connsiteY34" fmla="*/ 1608457 h 1611421"/>
                      <a:gd name="connsiteX35" fmla="*/ 488396 w 1060480"/>
                      <a:gd name="connsiteY35" fmla="*/ 1547561 h 1611421"/>
                      <a:gd name="connsiteX36" fmla="*/ 412927 w 1060480"/>
                      <a:gd name="connsiteY36" fmla="*/ 1350015 h 1611421"/>
                      <a:gd name="connsiteX37" fmla="*/ 157837 w 1060480"/>
                      <a:gd name="connsiteY37" fmla="*/ 1224433 h 1611421"/>
                      <a:gd name="connsiteX38" fmla="*/ 34568 w 1060480"/>
                      <a:gd name="connsiteY38" fmla="*/ 1279926 h 1611421"/>
                      <a:gd name="connsiteX39" fmla="*/ 30292 w 1060480"/>
                      <a:gd name="connsiteY39" fmla="*/ 1020360 h 1611421"/>
                      <a:gd name="connsiteX40" fmla="*/ 171286 w 1060480"/>
                      <a:gd name="connsiteY40" fmla="*/ 1190017 h 1611421"/>
                      <a:gd name="connsiteX41" fmla="*/ 381531 w 1060480"/>
                      <a:gd name="connsiteY41" fmla="*/ 1304884 h 1611421"/>
                      <a:gd name="connsiteX42" fmla="*/ 446285 w 1060480"/>
                      <a:gd name="connsiteY42" fmla="*/ 1216584 h 1611421"/>
                      <a:gd name="connsiteX43" fmla="*/ 369273 w 1060480"/>
                      <a:gd name="connsiteY43" fmla="*/ 1027086 h 1611421"/>
                      <a:gd name="connsiteX44" fmla="*/ 82082 w 1060480"/>
                      <a:gd name="connsiteY44" fmla="*/ 871517 h 1611421"/>
                      <a:gd name="connsiteX45" fmla="*/ 0 w 1060480"/>
                      <a:gd name="connsiteY45" fmla="*/ 744922 h 1611421"/>
                      <a:gd name="connsiteX46" fmla="*/ 98970 w 1060480"/>
                      <a:gd name="connsiteY46" fmla="*/ 802553 h 1611421"/>
                      <a:gd name="connsiteX47" fmla="*/ 228477 w 1060480"/>
                      <a:gd name="connsiteY47" fmla="*/ 641650 h 1611421"/>
                      <a:gd name="connsiteX48" fmla="*/ 354060 w 1060480"/>
                      <a:gd name="connsiteY48" fmla="*/ 494482 h 1611421"/>
                      <a:gd name="connsiteX49" fmla="*/ 316777 w 1060480"/>
                      <a:gd name="connsiteY49" fmla="*/ 341428 h 1611421"/>
                      <a:gd name="connsiteX0" fmla="*/ 316777 w 1060480"/>
                      <a:gd name="connsiteY0" fmla="*/ 341428 h 1611421"/>
                      <a:gd name="connsiteX1" fmla="*/ 460020 w 1060480"/>
                      <a:gd name="connsiteY1" fmla="*/ 463087 h 1611421"/>
                      <a:gd name="connsiteX2" fmla="*/ 389380 w 1060480"/>
                      <a:gd name="connsiteY2" fmla="*/ 555312 h 1611421"/>
                      <a:gd name="connsiteX3" fmla="*/ 267722 w 1060480"/>
                      <a:gd name="connsiteY3" fmla="*/ 708366 h 1611421"/>
                      <a:gd name="connsiteX4" fmla="*/ 238288 w 1060480"/>
                      <a:gd name="connsiteY4" fmla="*/ 935984 h 1611421"/>
                      <a:gd name="connsiteX5" fmla="*/ 424700 w 1060480"/>
                      <a:gd name="connsiteY5" fmla="*/ 871231 h 1611421"/>
                      <a:gd name="connsiteX6" fmla="*/ 544396 w 1060480"/>
                      <a:gd name="connsiteY6" fmla="*/ 635763 h 1611421"/>
                      <a:gd name="connsiteX7" fmla="*/ 652319 w 1060480"/>
                      <a:gd name="connsiteY7" fmla="*/ 461124 h 1611421"/>
                      <a:gd name="connsiteX8" fmla="*/ 465907 w 1060480"/>
                      <a:gd name="connsiteY8" fmla="*/ 235468 h 1611421"/>
                      <a:gd name="connsiteX9" fmla="*/ 336400 w 1060480"/>
                      <a:gd name="connsiteY9" fmla="*/ 66717 h 1611421"/>
                      <a:gd name="connsiteX10" fmla="*/ 473756 w 1060480"/>
                      <a:gd name="connsiteY10" fmla="*/ 0 h 1611421"/>
                      <a:gd name="connsiteX11" fmla="*/ 456096 w 1060480"/>
                      <a:gd name="connsiteY11" fmla="*/ 178563 h 1611421"/>
                      <a:gd name="connsiteX12" fmla="*/ 664093 w 1060480"/>
                      <a:gd name="connsiteY12" fmla="*/ 414031 h 1611421"/>
                      <a:gd name="connsiteX13" fmla="*/ 772015 w 1060480"/>
                      <a:gd name="connsiteY13" fmla="*/ 465049 h 1611421"/>
                      <a:gd name="connsiteX14" fmla="*/ 966276 w 1060480"/>
                      <a:gd name="connsiteY14" fmla="*/ 372824 h 1611421"/>
                      <a:gd name="connsiteX15" fmla="*/ 1060463 w 1060480"/>
                      <a:gd name="connsiteY15" fmla="*/ 288448 h 1611421"/>
                      <a:gd name="connsiteX16" fmla="*/ 974125 w 1060480"/>
                      <a:gd name="connsiteY16" fmla="*/ 408144 h 1611421"/>
                      <a:gd name="connsiteX17" fmla="*/ 960389 w 1060480"/>
                      <a:gd name="connsiteY17" fmla="*/ 604367 h 1611421"/>
                      <a:gd name="connsiteX18" fmla="*/ 795562 w 1060480"/>
                      <a:gd name="connsiteY18" fmla="*/ 767233 h 1611421"/>
                      <a:gd name="connsiteX19" fmla="*/ 720997 w 1060480"/>
                      <a:gd name="connsiteY19" fmla="*/ 926173 h 1611421"/>
                      <a:gd name="connsiteX20" fmla="*/ 752393 w 1060480"/>
                      <a:gd name="connsiteY20" fmla="*/ 1212659 h 1611421"/>
                      <a:gd name="connsiteX21" fmla="*/ 881901 w 1060480"/>
                      <a:gd name="connsiteY21" fmla="*/ 1397106 h 1611421"/>
                      <a:gd name="connsiteX22" fmla="*/ 720997 w 1060480"/>
                      <a:gd name="connsiteY22" fmla="*/ 1228357 h 1611421"/>
                      <a:gd name="connsiteX23" fmla="*/ 691145 w 1060480"/>
                      <a:gd name="connsiteY23" fmla="*/ 845282 h 1611421"/>
                      <a:gd name="connsiteX24" fmla="*/ 628772 w 1060480"/>
                      <a:gd name="connsiteY24" fmla="*/ 745648 h 1611421"/>
                      <a:gd name="connsiteX25" fmla="*/ 722959 w 1060480"/>
                      <a:gd name="connsiteY25" fmla="*/ 775081 h 1611421"/>
                      <a:gd name="connsiteX26" fmla="*/ 901522 w 1060480"/>
                      <a:gd name="connsiteY26" fmla="*/ 643612 h 1611421"/>
                      <a:gd name="connsiteX27" fmla="*/ 954503 w 1060480"/>
                      <a:gd name="connsiteY27" fmla="*/ 492520 h 1611421"/>
                      <a:gd name="connsiteX28" fmla="*/ 854429 w 1060480"/>
                      <a:gd name="connsiteY28" fmla="*/ 470936 h 1611421"/>
                      <a:gd name="connsiteX29" fmla="*/ 671655 w 1060480"/>
                      <a:gd name="connsiteY29" fmla="*/ 587965 h 1611421"/>
                      <a:gd name="connsiteX30" fmla="*/ 550349 w 1060480"/>
                      <a:gd name="connsiteY30" fmla="*/ 717758 h 1611421"/>
                      <a:gd name="connsiteX31" fmla="*/ 448247 w 1060480"/>
                      <a:gd name="connsiteY31" fmla="*/ 990927 h 1611421"/>
                      <a:gd name="connsiteX32" fmla="*/ 467869 w 1060480"/>
                      <a:gd name="connsiteY32" fmla="*/ 1306846 h 1611421"/>
                      <a:gd name="connsiteX33" fmla="*/ 471794 w 1060480"/>
                      <a:gd name="connsiteY33" fmla="*/ 1445480 h 1611421"/>
                      <a:gd name="connsiteX34" fmla="*/ 701554 w 1060480"/>
                      <a:gd name="connsiteY34" fmla="*/ 1608457 h 1611421"/>
                      <a:gd name="connsiteX35" fmla="*/ 488396 w 1060480"/>
                      <a:gd name="connsiteY35" fmla="*/ 1547561 h 1611421"/>
                      <a:gd name="connsiteX36" fmla="*/ 412927 w 1060480"/>
                      <a:gd name="connsiteY36" fmla="*/ 1350015 h 1611421"/>
                      <a:gd name="connsiteX37" fmla="*/ 157837 w 1060480"/>
                      <a:gd name="connsiteY37" fmla="*/ 1224433 h 1611421"/>
                      <a:gd name="connsiteX38" fmla="*/ 34568 w 1060480"/>
                      <a:gd name="connsiteY38" fmla="*/ 1279926 h 1611421"/>
                      <a:gd name="connsiteX39" fmla="*/ 30292 w 1060480"/>
                      <a:gd name="connsiteY39" fmla="*/ 1020360 h 1611421"/>
                      <a:gd name="connsiteX40" fmla="*/ 171286 w 1060480"/>
                      <a:gd name="connsiteY40" fmla="*/ 1190017 h 1611421"/>
                      <a:gd name="connsiteX41" fmla="*/ 381531 w 1060480"/>
                      <a:gd name="connsiteY41" fmla="*/ 1304884 h 1611421"/>
                      <a:gd name="connsiteX42" fmla="*/ 446285 w 1060480"/>
                      <a:gd name="connsiteY42" fmla="*/ 1216584 h 1611421"/>
                      <a:gd name="connsiteX43" fmla="*/ 369273 w 1060480"/>
                      <a:gd name="connsiteY43" fmla="*/ 1027086 h 1611421"/>
                      <a:gd name="connsiteX44" fmla="*/ 82082 w 1060480"/>
                      <a:gd name="connsiteY44" fmla="*/ 871517 h 1611421"/>
                      <a:gd name="connsiteX45" fmla="*/ 0 w 1060480"/>
                      <a:gd name="connsiteY45" fmla="*/ 744922 h 1611421"/>
                      <a:gd name="connsiteX46" fmla="*/ 98970 w 1060480"/>
                      <a:gd name="connsiteY46" fmla="*/ 802553 h 1611421"/>
                      <a:gd name="connsiteX47" fmla="*/ 228477 w 1060480"/>
                      <a:gd name="connsiteY47" fmla="*/ 641650 h 1611421"/>
                      <a:gd name="connsiteX48" fmla="*/ 354060 w 1060480"/>
                      <a:gd name="connsiteY48" fmla="*/ 494482 h 1611421"/>
                      <a:gd name="connsiteX49" fmla="*/ 316777 w 10604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098580" h="1611421">
                        <a:moveTo>
                          <a:pt x="347733" y="290231"/>
                        </a:moveTo>
                        <a:cubicBezTo>
                          <a:pt x="389513" y="328853"/>
                          <a:pt x="464588" y="418907"/>
                          <a:pt x="498120" y="463087"/>
                        </a:cubicBezTo>
                        <a:cubicBezTo>
                          <a:pt x="531652" y="507267"/>
                          <a:pt x="481115" y="508545"/>
                          <a:pt x="427480" y="555312"/>
                        </a:cubicBezTo>
                        <a:cubicBezTo>
                          <a:pt x="373845" y="602079"/>
                          <a:pt x="346701" y="640996"/>
                          <a:pt x="305822" y="708366"/>
                        </a:cubicBezTo>
                        <a:cubicBezTo>
                          <a:pt x="264943" y="775736"/>
                          <a:pt x="187434" y="863709"/>
                          <a:pt x="276388" y="935984"/>
                        </a:cubicBezTo>
                        <a:cubicBezTo>
                          <a:pt x="365342" y="1008259"/>
                          <a:pt x="437291" y="948739"/>
                          <a:pt x="462800" y="871231"/>
                        </a:cubicBezTo>
                        <a:cubicBezTo>
                          <a:pt x="488309" y="793723"/>
                          <a:pt x="544560" y="704114"/>
                          <a:pt x="582496" y="635763"/>
                        </a:cubicBezTo>
                        <a:cubicBezTo>
                          <a:pt x="620432" y="567412"/>
                          <a:pt x="748631" y="537651"/>
                          <a:pt x="690419" y="461124"/>
                        </a:cubicBezTo>
                        <a:cubicBezTo>
                          <a:pt x="632207" y="384597"/>
                          <a:pt x="556660" y="301202"/>
                          <a:pt x="504007" y="235468"/>
                        </a:cubicBezTo>
                        <a:cubicBezTo>
                          <a:pt x="451354" y="169734"/>
                          <a:pt x="516435" y="96151"/>
                          <a:pt x="374500" y="66717"/>
                        </a:cubicBezTo>
                        <a:cubicBezTo>
                          <a:pt x="503353" y="64755"/>
                          <a:pt x="462147" y="52653"/>
                          <a:pt x="511856" y="0"/>
                        </a:cubicBezTo>
                        <a:cubicBezTo>
                          <a:pt x="496813" y="57231"/>
                          <a:pt x="462473" y="109558"/>
                          <a:pt x="494196" y="178563"/>
                        </a:cubicBezTo>
                        <a:cubicBezTo>
                          <a:pt x="525919" y="247568"/>
                          <a:pt x="649540" y="366283"/>
                          <a:pt x="702193" y="414031"/>
                        </a:cubicBezTo>
                        <a:cubicBezTo>
                          <a:pt x="754846" y="461779"/>
                          <a:pt x="702846" y="450333"/>
                          <a:pt x="810115" y="465049"/>
                        </a:cubicBezTo>
                        <a:cubicBezTo>
                          <a:pt x="917384" y="479765"/>
                          <a:pt x="956301" y="402257"/>
                          <a:pt x="1004376" y="372824"/>
                        </a:cubicBezTo>
                        <a:cubicBezTo>
                          <a:pt x="1052451" y="343391"/>
                          <a:pt x="1097255" y="282561"/>
                          <a:pt x="1098563" y="288448"/>
                        </a:cubicBezTo>
                        <a:cubicBezTo>
                          <a:pt x="1099871" y="294335"/>
                          <a:pt x="1028904" y="355491"/>
                          <a:pt x="1012225" y="408144"/>
                        </a:cubicBezTo>
                        <a:cubicBezTo>
                          <a:pt x="995546" y="460797"/>
                          <a:pt x="1028250" y="544519"/>
                          <a:pt x="998489" y="604367"/>
                        </a:cubicBezTo>
                        <a:cubicBezTo>
                          <a:pt x="968728" y="664215"/>
                          <a:pt x="912805" y="695939"/>
                          <a:pt x="833662" y="767233"/>
                        </a:cubicBezTo>
                        <a:cubicBezTo>
                          <a:pt x="754519" y="838527"/>
                          <a:pt x="754518" y="832313"/>
                          <a:pt x="759097" y="926173"/>
                        </a:cubicBezTo>
                        <a:cubicBezTo>
                          <a:pt x="763676" y="1020033"/>
                          <a:pt x="763676" y="1134170"/>
                          <a:pt x="790493" y="1212659"/>
                        </a:cubicBezTo>
                        <a:cubicBezTo>
                          <a:pt x="817310" y="1291148"/>
                          <a:pt x="825161" y="1316001"/>
                          <a:pt x="920001" y="1397106"/>
                        </a:cubicBezTo>
                        <a:cubicBezTo>
                          <a:pt x="795072" y="1356552"/>
                          <a:pt x="790890" y="1320328"/>
                          <a:pt x="759097" y="1228357"/>
                        </a:cubicBezTo>
                        <a:cubicBezTo>
                          <a:pt x="727304" y="1136386"/>
                          <a:pt x="741044" y="931686"/>
                          <a:pt x="729245" y="845282"/>
                        </a:cubicBezTo>
                        <a:cubicBezTo>
                          <a:pt x="717446" y="758878"/>
                          <a:pt x="712105" y="802151"/>
                          <a:pt x="666872" y="745648"/>
                        </a:cubicBezTo>
                        <a:cubicBezTo>
                          <a:pt x="720833" y="770502"/>
                          <a:pt x="701313" y="807565"/>
                          <a:pt x="761059" y="775081"/>
                        </a:cubicBezTo>
                        <a:cubicBezTo>
                          <a:pt x="820805" y="742597"/>
                          <a:pt x="901031" y="690705"/>
                          <a:pt x="939622" y="643612"/>
                        </a:cubicBezTo>
                        <a:cubicBezTo>
                          <a:pt x="978213" y="596519"/>
                          <a:pt x="1000452" y="521299"/>
                          <a:pt x="992603" y="492520"/>
                        </a:cubicBezTo>
                        <a:cubicBezTo>
                          <a:pt x="984754" y="463741"/>
                          <a:pt x="977770" y="458601"/>
                          <a:pt x="892529" y="470936"/>
                        </a:cubicBezTo>
                        <a:cubicBezTo>
                          <a:pt x="807288" y="483271"/>
                          <a:pt x="748529" y="520635"/>
                          <a:pt x="709755" y="587965"/>
                        </a:cubicBezTo>
                        <a:cubicBezTo>
                          <a:pt x="670981" y="655295"/>
                          <a:pt x="643543" y="649407"/>
                          <a:pt x="588449" y="717758"/>
                        </a:cubicBezTo>
                        <a:cubicBezTo>
                          <a:pt x="533355" y="786109"/>
                          <a:pt x="500094" y="892746"/>
                          <a:pt x="486347" y="990927"/>
                        </a:cubicBezTo>
                        <a:cubicBezTo>
                          <a:pt x="472600" y="1089108"/>
                          <a:pt x="502045" y="1231087"/>
                          <a:pt x="505969" y="1306846"/>
                        </a:cubicBezTo>
                        <a:cubicBezTo>
                          <a:pt x="509893" y="1382605"/>
                          <a:pt x="512620" y="1353540"/>
                          <a:pt x="509894" y="1445480"/>
                        </a:cubicBezTo>
                        <a:cubicBezTo>
                          <a:pt x="507168" y="1537420"/>
                          <a:pt x="617229" y="1593228"/>
                          <a:pt x="739654" y="1608457"/>
                        </a:cubicBezTo>
                        <a:cubicBezTo>
                          <a:pt x="658482" y="1617731"/>
                          <a:pt x="568648" y="1607304"/>
                          <a:pt x="526496" y="1547561"/>
                        </a:cubicBezTo>
                        <a:cubicBezTo>
                          <a:pt x="484344" y="1487818"/>
                          <a:pt x="506120" y="1403870"/>
                          <a:pt x="451027" y="1350015"/>
                        </a:cubicBezTo>
                        <a:cubicBezTo>
                          <a:pt x="395934" y="1296160"/>
                          <a:pt x="258997" y="1236114"/>
                          <a:pt x="195937" y="1224433"/>
                        </a:cubicBezTo>
                        <a:cubicBezTo>
                          <a:pt x="132877" y="1212752"/>
                          <a:pt x="110593" y="1252026"/>
                          <a:pt x="72668" y="1279926"/>
                        </a:cubicBezTo>
                        <a:cubicBezTo>
                          <a:pt x="119276" y="1209004"/>
                          <a:pt x="112082" y="1138335"/>
                          <a:pt x="68392" y="1020360"/>
                        </a:cubicBezTo>
                        <a:cubicBezTo>
                          <a:pt x="113998" y="1080979"/>
                          <a:pt x="135367" y="1158074"/>
                          <a:pt x="209386" y="1190017"/>
                        </a:cubicBezTo>
                        <a:cubicBezTo>
                          <a:pt x="283405" y="1221960"/>
                          <a:pt x="364273" y="1246878"/>
                          <a:pt x="419631" y="1304884"/>
                        </a:cubicBezTo>
                        <a:cubicBezTo>
                          <a:pt x="474989" y="1362890"/>
                          <a:pt x="486428" y="1262884"/>
                          <a:pt x="484385" y="1216584"/>
                        </a:cubicBezTo>
                        <a:cubicBezTo>
                          <a:pt x="482342" y="1170284"/>
                          <a:pt x="493076" y="1057213"/>
                          <a:pt x="407373" y="1027086"/>
                        </a:cubicBezTo>
                        <a:cubicBezTo>
                          <a:pt x="321670" y="996959"/>
                          <a:pt x="182124" y="926084"/>
                          <a:pt x="120182" y="871517"/>
                        </a:cubicBezTo>
                        <a:cubicBezTo>
                          <a:pt x="58240" y="816950"/>
                          <a:pt x="68821" y="788961"/>
                          <a:pt x="0" y="706822"/>
                        </a:cubicBezTo>
                        <a:cubicBezTo>
                          <a:pt x="45479" y="738986"/>
                          <a:pt x="79544" y="808653"/>
                          <a:pt x="150167" y="802553"/>
                        </a:cubicBezTo>
                        <a:cubicBezTo>
                          <a:pt x="220790" y="796453"/>
                          <a:pt x="249065" y="700138"/>
                          <a:pt x="266577" y="641650"/>
                        </a:cubicBezTo>
                        <a:cubicBezTo>
                          <a:pt x="320998" y="597448"/>
                          <a:pt x="378634" y="553052"/>
                          <a:pt x="392160" y="494482"/>
                        </a:cubicBezTo>
                        <a:cubicBezTo>
                          <a:pt x="405686" y="435912"/>
                          <a:pt x="394893" y="369036"/>
                          <a:pt x="347733" y="29023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36" name="Freeform 4735">
                    <a:extLst>
                      <a:ext uri="{FF2B5EF4-FFF2-40B4-BE49-F238E27FC236}">
                        <a16:creationId xmlns:a16="http://schemas.microsoft.com/office/drawing/2014/main" id="{CBDA47D7-7771-DC49-826D-D8488C880CBE}"/>
                      </a:ext>
                    </a:extLst>
                  </p:cNvPr>
                  <p:cNvSpPr/>
                  <p:nvPr/>
                </p:nvSpPr>
                <p:spPr>
                  <a:xfrm rot="12821764">
                    <a:off x="5930608" y="2856275"/>
                    <a:ext cx="832714" cy="528222"/>
                  </a:xfrm>
                  <a:custGeom>
                    <a:avLst/>
                    <a:gdLst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69393"/>
                      <a:gd name="connsiteY0" fmla="*/ 11 h 517925"/>
                      <a:gd name="connsiteX1" fmla="*/ 369147 w 869393"/>
                      <a:gd name="connsiteY1" fmla="*/ 223848 h 517925"/>
                      <a:gd name="connsiteX2" fmla="*/ 204841 w 869393"/>
                      <a:gd name="connsiteY2" fmla="*/ 378630 h 517925"/>
                      <a:gd name="connsiteX3" fmla="*/ 235797 w 869393"/>
                      <a:gd name="connsiteY3" fmla="*/ 228611 h 517925"/>
                      <a:gd name="connsiteX4" fmla="*/ 140547 w 869393"/>
                      <a:gd name="connsiteY4" fmla="*/ 211942 h 517925"/>
                      <a:gd name="connsiteX5" fmla="*/ 119116 w 869393"/>
                      <a:gd name="connsiteY5" fmla="*/ 333386 h 517925"/>
                      <a:gd name="connsiteX6" fmla="*/ 53 w 869393"/>
                      <a:gd name="connsiteY6" fmla="*/ 423873 h 517925"/>
                      <a:gd name="connsiteX7" fmla="*/ 104828 w 869393"/>
                      <a:gd name="connsiteY7" fmla="*/ 402442 h 517925"/>
                      <a:gd name="connsiteX8" fmla="*/ 176266 w 869393"/>
                      <a:gd name="connsiteY8" fmla="*/ 516742 h 517925"/>
                      <a:gd name="connsiteX9" fmla="*/ 366766 w 869393"/>
                      <a:gd name="connsiteY9" fmla="*/ 319098 h 517925"/>
                      <a:gd name="connsiteX10" fmla="*/ 819203 w 869393"/>
                      <a:gd name="connsiteY10" fmla="*/ 247661 h 517925"/>
                      <a:gd name="connsiteX11" fmla="*/ 823966 w 869393"/>
                      <a:gd name="connsiteY11" fmla="*/ 161936 h 517925"/>
                      <a:gd name="connsiteX12" fmla="*/ 514403 w 869393"/>
                      <a:gd name="connsiteY12" fmla="*/ 234564 h 517925"/>
                      <a:gd name="connsiteX13" fmla="*/ 447728 w 869393"/>
                      <a:gd name="connsiteY13" fmla="*/ 233373 h 517925"/>
                      <a:gd name="connsiteX14" fmla="*/ 152453 w 869393"/>
                      <a:gd name="connsiteY14" fmla="*/ 11 h 517925"/>
                      <a:gd name="connsiteX0" fmla="*/ 152453 w 869393"/>
                      <a:gd name="connsiteY0" fmla="*/ 14289 h 532203"/>
                      <a:gd name="connsiteX1" fmla="*/ 369147 w 869393"/>
                      <a:gd name="connsiteY1" fmla="*/ 238126 h 532203"/>
                      <a:gd name="connsiteX2" fmla="*/ 204841 w 869393"/>
                      <a:gd name="connsiteY2" fmla="*/ 392908 h 532203"/>
                      <a:gd name="connsiteX3" fmla="*/ 235797 w 869393"/>
                      <a:gd name="connsiteY3" fmla="*/ 242889 h 532203"/>
                      <a:gd name="connsiteX4" fmla="*/ 140547 w 869393"/>
                      <a:gd name="connsiteY4" fmla="*/ 226220 h 532203"/>
                      <a:gd name="connsiteX5" fmla="*/ 119116 w 869393"/>
                      <a:gd name="connsiteY5" fmla="*/ 347664 h 532203"/>
                      <a:gd name="connsiteX6" fmla="*/ 53 w 869393"/>
                      <a:gd name="connsiteY6" fmla="*/ 438151 h 532203"/>
                      <a:gd name="connsiteX7" fmla="*/ 104828 w 869393"/>
                      <a:gd name="connsiteY7" fmla="*/ 416720 h 532203"/>
                      <a:gd name="connsiteX8" fmla="*/ 176266 w 869393"/>
                      <a:gd name="connsiteY8" fmla="*/ 531020 h 532203"/>
                      <a:gd name="connsiteX9" fmla="*/ 366766 w 869393"/>
                      <a:gd name="connsiteY9" fmla="*/ 333376 h 532203"/>
                      <a:gd name="connsiteX10" fmla="*/ 819203 w 869393"/>
                      <a:gd name="connsiteY10" fmla="*/ 261939 h 532203"/>
                      <a:gd name="connsiteX11" fmla="*/ 823966 w 869393"/>
                      <a:gd name="connsiteY11" fmla="*/ 176214 h 532203"/>
                      <a:gd name="connsiteX12" fmla="*/ 514403 w 869393"/>
                      <a:gd name="connsiteY12" fmla="*/ 248842 h 532203"/>
                      <a:gd name="connsiteX13" fmla="*/ 220319 w 869393"/>
                      <a:gd name="connsiteY13" fmla="*/ 38101 h 532203"/>
                      <a:gd name="connsiteX14" fmla="*/ 152453 w 869393"/>
                      <a:gd name="connsiteY14" fmla="*/ 14289 h 532203"/>
                      <a:gd name="connsiteX0" fmla="*/ 152453 w 869393"/>
                      <a:gd name="connsiteY0" fmla="*/ 14289 h 532203"/>
                      <a:gd name="connsiteX1" fmla="*/ 369147 w 869393"/>
                      <a:gd name="connsiteY1" fmla="*/ 238126 h 532203"/>
                      <a:gd name="connsiteX2" fmla="*/ 204841 w 869393"/>
                      <a:gd name="connsiteY2" fmla="*/ 392908 h 532203"/>
                      <a:gd name="connsiteX3" fmla="*/ 235797 w 869393"/>
                      <a:gd name="connsiteY3" fmla="*/ 242889 h 532203"/>
                      <a:gd name="connsiteX4" fmla="*/ 140547 w 869393"/>
                      <a:gd name="connsiteY4" fmla="*/ 226220 h 532203"/>
                      <a:gd name="connsiteX5" fmla="*/ 119116 w 869393"/>
                      <a:gd name="connsiteY5" fmla="*/ 347664 h 532203"/>
                      <a:gd name="connsiteX6" fmla="*/ 53 w 869393"/>
                      <a:gd name="connsiteY6" fmla="*/ 438151 h 532203"/>
                      <a:gd name="connsiteX7" fmla="*/ 104828 w 869393"/>
                      <a:gd name="connsiteY7" fmla="*/ 416720 h 532203"/>
                      <a:gd name="connsiteX8" fmla="*/ 176266 w 869393"/>
                      <a:gd name="connsiteY8" fmla="*/ 531020 h 532203"/>
                      <a:gd name="connsiteX9" fmla="*/ 366766 w 869393"/>
                      <a:gd name="connsiteY9" fmla="*/ 333376 h 532203"/>
                      <a:gd name="connsiteX10" fmla="*/ 819203 w 869393"/>
                      <a:gd name="connsiteY10" fmla="*/ 261939 h 532203"/>
                      <a:gd name="connsiteX11" fmla="*/ 823966 w 869393"/>
                      <a:gd name="connsiteY11" fmla="*/ 176214 h 532203"/>
                      <a:gd name="connsiteX12" fmla="*/ 514403 w 869393"/>
                      <a:gd name="connsiteY12" fmla="*/ 248842 h 532203"/>
                      <a:gd name="connsiteX13" fmla="*/ 220319 w 869393"/>
                      <a:gd name="connsiteY13" fmla="*/ 38101 h 532203"/>
                      <a:gd name="connsiteX14" fmla="*/ 152453 w 869393"/>
                      <a:gd name="connsiteY14" fmla="*/ 14289 h 532203"/>
                      <a:gd name="connsiteX0" fmla="*/ 152453 w 869393"/>
                      <a:gd name="connsiteY0" fmla="*/ 18740 h 536654"/>
                      <a:gd name="connsiteX1" fmla="*/ 369147 w 869393"/>
                      <a:gd name="connsiteY1" fmla="*/ 242577 h 536654"/>
                      <a:gd name="connsiteX2" fmla="*/ 204841 w 869393"/>
                      <a:gd name="connsiteY2" fmla="*/ 397359 h 536654"/>
                      <a:gd name="connsiteX3" fmla="*/ 235797 w 869393"/>
                      <a:gd name="connsiteY3" fmla="*/ 247340 h 536654"/>
                      <a:gd name="connsiteX4" fmla="*/ 140547 w 869393"/>
                      <a:gd name="connsiteY4" fmla="*/ 230671 h 536654"/>
                      <a:gd name="connsiteX5" fmla="*/ 119116 w 869393"/>
                      <a:gd name="connsiteY5" fmla="*/ 352115 h 536654"/>
                      <a:gd name="connsiteX6" fmla="*/ 53 w 869393"/>
                      <a:gd name="connsiteY6" fmla="*/ 442602 h 536654"/>
                      <a:gd name="connsiteX7" fmla="*/ 104828 w 869393"/>
                      <a:gd name="connsiteY7" fmla="*/ 421171 h 536654"/>
                      <a:gd name="connsiteX8" fmla="*/ 176266 w 869393"/>
                      <a:gd name="connsiteY8" fmla="*/ 535471 h 536654"/>
                      <a:gd name="connsiteX9" fmla="*/ 366766 w 869393"/>
                      <a:gd name="connsiteY9" fmla="*/ 337827 h 536654"/>
                      <a:gd name="connsiteX10" fmla="*/ 819203 w 869393"/>
                      <a:gd name="connsiteY10" fmla="*/ 266390 h 536654"/>
                      <a:gd name="connsiteX11" fmla="*/ 823966 w 869393"/>
                      <a:gd name="connsiteY11" fmla="*/ 180665 h 536654"/>
                      <a:gd name="connsiteX12" fmla="*/ 514403 w 869393"/>
                      <a:gd name="connsiteY12" fmla="*/ 253293 h 536654"/>
                      <a:gd name="connsiteX13" fmla="*/ 220319 w 869393"/>
                      <a:gd name="connsiteY13" fmla="*/ 42552 h 536654"/>
                      <a:gd name="connsiteX14" fmla="*/ 152453 w 869393"/>
                      <a:gd name="connsiteY14" fmla="*/ 18740 h 536654"/>
                      <a:gd name="connsiteX0" fmla="*/ 152453 w 869393"/>
                      <a:gd name="connsiteY0" fmla="*/ 18740 h 536654"/>
                      <a:gd name="connsiteX1" fmla="*/ 369147 w 869393"/>
                      <a:gd name="connsiteY1" fmla="*/ 242577 h 536654"/>
                      <a:gd name="connsiteX2" fmla="*/ 204841 w 869393"/>
                      <a:gd name="connsiteY2" fmla="*/ 397359 h 536654"/>
                      <a:gd name="connsiteX3" fmla="*/ 235797 w 869393"/>
                      <a:gd name="connsiteY3" fmla="*/ 247340 h 536654"/>
                      <a:gd name="connsiteX4" fmla="*/ 140547 w 869393"/>
                      <a:gd name="connsiteY4" fmla="*/ 230671 h 536654"/>
                      <a:gd name="connsiteX5" fmla="*/ 119116 w 869393"/>
                      <a:gd name="connsiteY5" fmla="*/ 352115 h 536654"/>
                      <a:gd name="connsiteX6" fmla="*/ 53 w 869393"/>
                      <a:gd name="connsiteY6" fmla="*/ 442602 h 536654"/>
                      <a:gd name="connsiteX7" fmla="*/ 104828 w 869393"/>
                      <a:gd name="connsiteY7" fmla="*/ 421171 h 536654"/>
                      <a:gd name="connsiteX8" fmla="*/ 176266 w 869393"/>
                      <a:gd name="connsiteY8" fmla="*/ 535471 h 536654"/>
                      <a:gd name="connsiteX9" fmla="*/ 366766 w 869393"/>
                      <a:gd name="connsiteY9" fmla="*/ 337827 h 536654"/>
                      <a:gd name="connsiteX10" fmla="*/ 819203 w 869393"/>
                      <a:gd name="connsiteY10" fmla="*/ 266390 h 536654"/>
                      <a:gd name="connsiteX11" fmla="*/ 823966 w 869393"/>
                      <a:gd name="connsiteY11" fmla="*/ 180665 h 536654"/>
                      <a:gd name="connsiteX12" fmla="*/ 514403 w 869393"/>
                      <a:gd name="connsiteY12" fmla="*/ 253293 h 536654"/>
                      <a:gd name="connsiteX13" fmla="*/ 220319 w 869393"/>
                      <a:gd name="connsiteY13" fmla="*/ 42552 h 536654"/>
                      <a:gd name="connsiteX14" fmla="*/ 152453 w 869393"/>
                      <a:gd name="connsiteY14" fmla="*/ 18740 h 536654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514403 w 869393"/>
                      <a:gd name="connsiteY12" fmla="*/ 236519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514403 w 869393"/>
                      <a:gd name="connsiteY12" fmla="*/ 236519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7808"/>
                      <a:gd name="connsiteY0" fmla="*/ 1966 h 519880"/>
                      <a:gd name="connsiteX1" fmla="*/ 369147 w 867808"/>
                      <a:gd name="connsiteY1" fmla="*/ 225803 h 519880"/>
                      <a:gd name="connsiteX2" fmla="*/ 204841 w 867808"/>
                      <a:gd name="connsiteY2" fmla="*/ 380585 h 519880"/>
                      <a:gd name="connsiteX3" fmla="*/ 235797 w 867808"/>
                      <a:gd name="connsiteY3" fmla="*/ 230566 h 519880"/>
                      <a:gd name="connsiteX4" fmla="*/ 140547 w 867808"/>
                      <a:gd name="connsiteY4" fmla="*/ 213897 h 519880"/>
                      <a:gd name="connsiteX5" fmla="*/ 119116 w 867808"/>
                      <a:gd name="connsiteY5" fmla="*/ 335341 h 519880"/>
                      <a:gd name="connsiteX6" fmla="*/ 53 w 867808"/>
                      <a:gd name="connsiteY6" fmla="*/ 425828 h 519880"/>
                      <a:gd name="connsiteX7" fmla="*/ 104828 w 867808"/>
                      <a:gd name="connsiteY7" fmla="*/ 404397 h 519880"/>
                      <a:gd name="connsiteX8" fmla="*/ 176266 w 867808"/>
                      <a:gd name="connsiteY8" fmla="*/ 518697 h 519880"/>
                      <a:gd name="connsiteX9" fmla="*/ 366766 w 867808"/>
                      <a:gd name="connsiteY9" fmla="*/ 321053 h 519880"/>
                      <a:gd name="connsiteX10" fmla="*/ 819203 w 867808"/>
                      <a:gd name="connsiteY10" fmla="*/ 249616 h 519880"/>
                      <a:gd name="connsiteX11" fmla="*/ 820394 w 867808"/>
                      <a:gd name="connsiteY11" fmla="*/ 179369 h 519880"/>
                      <a:gd name="connsiteX12" fmla="*/ 492972 w 867808"/>
                      <a:gd name="connsiteY12" fmla="*/ 241282 h 519880"/>
                      <a:gd name="connsiteX13" fmla="*/ 220319 w 867808"/>
                      <a:gd name="connsiteY13" fmla="*/ 25778 h 519880"/>
                      <a:gd name="connsiteX14" fmla="*/ 152453 w 867808"/>
                      <a:gd name="connsiteY14" fmla="*/ 1966 h 519880"/>
                      <a:gd name="connsiteX0" fmla="*/ 152453 w 846109"/>
                      <a:gd name="connsiteY0" fmla="*/ 1966 h 519880"/>
                      <a:gd name="connsiteX1" fmla="*/ 369147 w 846109"/>
                      <a:gd name="connsiteY1" fmla="*/ 225803 h 519880"/>
                      <a:gd name="connsiteX2" fmla="*/ 204841 w 846109"/>
                      <a:gd name="connsiteY2" fmla="*/ 380585 h 519880"/>
                      <a:gd name="connsiteX3" fmla="*/ 235797 w 846109"/>
                      <a:gd name="connsiteY3" fmla="*/ 230566 h 519880"/>
                      <a:gd name="connsiteX4" fmla="*/ 140547 w 846109"/>
                      <a:gd name="connsiteY4" fmla="*/ 213897 h 519880"/>
                      <a:gd name="connsiteX5" fmla="*/ 119116 w 846109"/>
                      <a:gd name="connsiteY5" fmla="*/ 335341 h 519880"/>
                      <a:gd name="connsiteX6" fmla="*/ 53 w 846109"/>
                      <a:gd name="connsiteY6" fmla="*/ 425828 h 519880"/>
                      <a:gd name="connsiteX7" fmla="*/ 104828 w 846109"/>
                      <a:gd name="connsiteY7" fmla="*/ 404397 h 519880"/>
                      <a:gd name="connsiteX8" fmla="*/ 176266 w 846109"/>
                      <a:gd name="connsiteY8" fmla="*/ 518697 h 519880"/>
                      <a:gd name="connsiteX9" fmla="*/ 366766 w 846109"/>
                      <a:gd name="connsiteY9" fmla="*/ 321053 h 519880"/>
                      <a:gd name="connsiteX10" fmla="*/ 819203 w 846109"/>
                      <a:gd name="connsiteY10" fmla="*/ 249616 h 519880"/>
                      <a:gd name="connsiteX11" fmla="*/ 820394 w 846109"/>
                      <a:gd name="connsiteY11" fmla="*/ 179369 h 519880"/>
                      <a:gd name="connsiteX12" fmla="*/ 492972 w 846109"/>
                      <a:gd name="connsiteY12" fmla="*/ 241282 h 519880"/>
                      <a:gd name="connsiteX13" fmla="*/ 220319 w 846109"/>
                      <a:gd name="connsiteY13" fmla="*/ 25778 h 519880"/>
                      <a:gd name="connsiteX14" fmla="*/ 152453 w 846109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674"/>
                      <a:gd name="connsiteX1" fmla="*/ 369147 w 832767"/>
                      <a:gd name="connsiteY1" fmla="*/ 225803 h 519674"/>
                      <a:gd name="connsiteX2" fmla="*/ 204841 w 832767"/>
                      <a:gd name="connsiteY2" fmla="*/ 380585 h 519674"/>
                      <a:gd name="connsiteX3" fmla="*/ 235797 w 832767"/>
                      <a:gd name="connsiteY3" fmla="*/ 230566 h 519674"/>
                      <a:gd name="connsiteX4" fmla="*/ 140547 w 832767"/>
                      <a:gd name="connsiteY4" fmla="*/ 213897 h 519674"/>
                      <a:gd name="connsiteX5" fmla="*/ 119116 w 832767"/>
                      <a:gd name="connsiteY5" fmla="*/ 335341 h 519674"/>
                      <a:gd name="connsiteX6" fmla="*/ 53 w 832767"/>
                      <a:gd name="connsiteY6" fmla="*/ 425828 h 519674"/>
                      <a:gd name="connsiteX7" fmla="*/ 104828 w 832767"/>
                      <a:gd name="connsiteY7" fmla="*/ 404397 h 519674"/>
                      <a:gd name="connsiteX8" fmla="*/ 176266 w 832767"/>
                      <a:gd name="connsiteY8" fmla="*/ 518697 h 519674"/>
                      <a:gd name="connsiteX9" fmla="*/ 356051 w 832767"/>
                      <a:gd name="connsiteY9" fmla="*/ 329388 h 519674"/>
                      <a:gd name="connsiteX10" fmla="*/ 819203 w 832767"/>
                      <a:gd name="connsiteY10" fmla="*/ 249616 h 519674"/>
                      <a:gd name="connsiteX11" fmla="*/ 820394 w 832767"/>
                      <a:gd name="connsiteY11" fmla="*/ 179369 h 519674"/>
                      <a:gd name="connsiteX12" fmla="*/ 492972 w 832767"/>
                      <a:gd name="connsiteY12" fmla="*/ 241282 h 519674"/>
                      <a:gd name="connsiteX13" fmla="*/ 220319 w 832767"/>
                      <a:gd name="connsiteY13" fmla="*/ 25778 h 519674"/>
                      <a:gd name="connsiteX14" fmla="*/ 152453 w 832767"/>
                      <a:gd name="connsiteY14" fmla="*/ 1966 h 519674"/>
                      <a:gd name="connsiteX0" fmla="*/ 152453 w 832767"/>
                      <a:gd name="connsiteY0" fmla="*/ 1966 h 547386"/>
                      <a:gd name="connsiteX1" fmla="*/ 369147 w 832767"/>
                      <a:gd name="connsiteY1" fmla="*/ 225803 h 547386"/>
                      <a:gd name="connsiteX2" fmla="*/ 204841 w 832767"/>
                      <a:gd name="connsiteY2" fmla="*/ 380585 h 547386"/>
                      <a:gd name="connsiteX3" fmla="*/ 235797 w 832767"/>
                      <a:gd name="connsiteY3" fmla="*/ 230566 h 547386"/>
                      <a:gd name="connsiteX4" fmla="*/ 140547 w 832767"/>
                      <a:gd name="connsiteY4" fmla="*/ 213897 h 547386"/>
                      <a:gd name="connsiteX5" fmla="*/ 119116 w 832767"/>
                      <a:gd name="connsiteY5" fmla="*/ 335341 h 547386"/>
                      <a:gd name="connsiteX6" fmla="*/ 53 w 832767"/>
                      <a:gd name="connsiteY6" fmla="*/ 425828 h 547386"/>
                      <a:gd name="connsiteX7" fmla="*/ 104828 w 832767"/>
                      <a:gd name="connsiteY7" fmla="*/ 404397 h 547386"/>
                      <a:gd name="connsiteX8" fmla="*/ 176266 w 832767"/>
                      <a:gd name="connsiteY8" fmla="*/ 518697 h 547386"/>
                      <a:gd name="connsiteX9" fmla="*/ 356051 w 832767"/>
                      <a:gd name="connsiteY9" fmla="*/ 329388 h 547386"/>
                      <a:gd name="connsiteX10" fmla="*/ 819203 w 832767"/>
                      <a:gd name="connsiteY10" fmla="*/ 249616 h 547386"/>
                      <a:gd name="connsiteX11" fmla="*/ 820394 w 832767"/>
                      <a:gd name="connsiteY11" fmla="*/ 179369 h 547386"/>
                      <a:gd name="connsiteX12" fmla="*/ 492972 w 832767"/>
                      <a:gd name="connsiteY12" fmla="*/ 241282 h 547386"/>
                      <a:gd name="connsiteX13" fmla="*/ 220319 w 832767"/>
                      <a:gd name="connsiteY13" fmla="*/ 25778 h 547386"/>
                      <a:gd name="connsiteX14" fmla="*/ 152453 w 832767"/>
                      <a:gd name="connsiteY14" fmla="*/ 1966 h 547386"/>
                      <a:gd name="connsiteX0" fmla="*/ 152453 w 832767"/>
                      <a:gd name="connsiteY0" fmla="*/ 1966 h 547386"/>
                      <a:gd name="connsiteX1" fmla="*/ 369147 w 832767"/>
                      <a:gd name="connsiteY1" fmla="*/ 225803 h 547386"/>
                      <a:gd name="connsiteX2" fmla="*/ 204841 w 832767"/>
                      <a:gd name="connsiteY2" fmla="*/ 380585 h 547386"/>
                      <a:gd name="connsiteX3" fmla="*/ 235797 w 832767"/>
                      <a:gd name="connsiteY3" fmla="*/ 230566 h 547386"/>
                      <a:gd name="connsiteX4" fmla="*/ 140547 w 832767"/>
                      <a:gd name="connsiteY4" fmla="*/ 213897 h 547386"/>
                      <a:gd name="connsiteX5" fmla="*/ 119116 w 832767"/>
                      <a:gd name="connsiteY5" fmla="*/ 335341 h 547386"/>
                      <a:gd name="connsiteX6" fmla="*/ 53 w 832767"/>
                      <a:gd name="connsiteY6" fmla="*/ 425828 h 547386"/>
                      <a:gd name="connsiteX7" fmla="*/ 104828 w 832767"/>
                      <a:gd name="connsiteY7" fmla="*/ 404397 h 547386"/>
                      <a:gd name="connsiteX8" fmla="*/ 176266 w 832767"/>
                      <a:gd name="connsiteY8" fmla="*/ 518697 h 547386"/>
                      <a:gd name="connsiteX9" fmla="*/ 356051 w 832767"/>
                      <a:gd name="connsiteY9" fmla="*/ 329388 h 547386"/>
                      <a:gd name="connsiteX10" fmla="*/ 819203 w 832767"/>
                      <a:gd name="connsiteY10" fmla="*/ 249616 h 547386"/>
                      <a:gd name="connsiteX11" fmla="*/ 820394 w 832767"/>
                      <a:gd name="connsiteY11" fmla="*/ 179369 h 547386"/>
                      <a:gd name="connsiteX12" fmla="*/ 492972 w 832767"/>
                      <a:gd name="connsiteY12" fmla="*/ 241282 h 547386"/>
                      <a:gd name="connsiteX13" fmla="*/ 220319 w 832767"/>
                      <a:gd name="connsiteY13" fmla="*/ 25778 h 547386"/>
                      <a:gd name="connsiteX14" fmla="*/ 152453 w 832767"/>
                      <a:gd name="connsiteY14" fmla="*/ 1966 h 547386"/>
                      <a:gd name="connsiteX0" fmla="*/ 152453 w 832767"/>
                      <a:gd name="connsiteY0" fmla="*/ 1966 h 518697"/>
                      <a:gd name="connsiteX1" fmla="*/ 369147 w 832767"/>
                      <a:gd name="connsiteY1" fmla="*/ 225803 h 518697"/>
                      <a:gd name="connsiteX2" fmla="*/ 204841 w 832767"/>
                      <a:gd name="connsiteY2" fmla="*/ 380585 h 518697"/>
                      <a:gd name="connsiteX3" fmla="*/ 235797 w 832767"/>
                      <a:gd name="connsiteY3" fmla="*/ 230566 h 518697"/>
                      <a:gd name="connsiteX4" fmla="*/ 140547 w 832767"/>
                      <a:gd name="connsiteY4" fmla="*/ 213897 h 518697"/>
                      <a:gd name="connsiteX5" fmla="*/ 119116 w 832767"/>
                      <a:gd name="connsiteY5" fmla="*/ 335341 h 518697"/>
                      <a:gd name="connsiteX6" fmla="*/ 53 w 832767"/>
                      <a:gd name="connsiteY6" fmla="*/ 425828 h 518697"/>
                      <a:gd name="connsiteX7" fmla="*/ 104828 w 832767"/>
                      <a:gd name="connsiteY7" fmla="*/ 404397 h 518697"/>
                      <a:gd name="connsiteX8" fmla="*/ 176266 w 832767"/>
                      <a:gd name="connsiteY8" fmla="*/ 518697 h 518697"/>
                      <a:gd name="connsiteX9" fmla="*/ 356051 w 832767"/>
                      <a:gd name="connsiteY9" fmla="*/ 329388 h 518697"/>
                      <a:gd name="connsiteX10" fmla="*/ 819203 w 832767"/>
                      <a:gd name="connsiteY10" fmla="*/ 249616 h 518697"/>
                      <a:gd name="connsiteX11" fmla="*/ 820394 w 832767"/>
                      <a:gd name="connsiteY11" fmla="*/ 179369 h 518697"/>
                      <a:gd name="connsiteX12" fmla="*/ 492972 w 832767"/>
                      <a:gd name="connsiteY12" fmla="*/ 241282 h 518697"/>
                      <a:gd name="connsiteX13" fmla="*/ 220319 w 832767"/>
                      <a:gd name="connsiteY13" fmla="*/ 25778 h 518697"/>
                      <a:gd name="connsiteX14" fmla="*/ 152453 w 832767"/>
                      <a:gd name="connsiteY14" fmla="*/ 1966 h 518697"/>
                      <a:gd name="connsiteX0" fmla="*/ 152453 w 832767"/>
                      <a:gd name="connsiteY0" fmla="*/ 1966 h 528222"/>
                      <a:gd name="connsiteX1" fmla="*/ 369147 w 832767"/>
                      <a:gd name="connsiteY1" fmla="*/ 225803 h 528222"/>
                      <a:gd name="connsiteX2" fmla="*/ 204841 w 832767"/>
                      <a:gd name="connsiteY2" fmla="*/ 380585 h 528222"/>
                      <a:gd name="connsiteX3" fmla="*/ 235797 w 832767"/>
                      <a:gd name="connsiteY3" fmla="*/ 230566 h 528222"/>
                      <a:gd name="connsiteX4" fmla="*/ 140547 w 832767"/>
                      <a:gd name="connsiteY4" fmla="*/ 213897 h 528222"/>
                      <a:gd name="connsiteX5" fmla="*/ 119116 w 832767"/>
                      <a:gd name="connsiteY5" fmla="*/ 335341 h 528222"/>
                      <a:gd name="connsiteX6" fmla="*/ 53 w 832767"/>
                      <a:gd name="connsiteY6" fmla="*/ 425828 h 528222"/>
                      <a:gd name="connsiteX7" fmla="*/ 104828 w 832767"/>
                      <a:gd name="connsiteY7" fmla="*/ 404397 h 528222"/>
                      <a:gd name="connsiteX8" fmla="*/ 176266 w 832767"/>
                      <a:gd name="connsiteY8" fmla="*/ 528222 h 528222"/>
                      <a:gd name="connsiteX9" fmla="*/ 356051 w 832767"/>
                      <a:gd name="connsiteY9" fmla="*/ 329388 h 528222"/>
                      <a:gd name="connsiteX10" fmla="*/ 819203 w 832767"/>
                      <a:gd name="connsiteY10" fmla="*/ 249616 h 528222"/>
                      <a:gd name="connsiteX11" fmla="*/ 820394 w 832767"/>
                      <a:gd name="connsiteY11" fmla="*/ 179369 h 528222"/>
                      <a:gd name="connsiteX12" fmla="*/ 492972 w 832767"/>
                      <a:gd name="connsiteY12" fmla="*/ 241282 h 528222"/>
                      <a:gd name="connsiteX13" fmla="*/ 220319 w 832767"/>
                      <a:gd name="connsiteY13" fmla="*/ 25778 h 528222"/>
                      <a:gd name="connsiteX14" fmla="*/ 152453 w 832767"/>
                      <a:gd name="connsiteY14" fmla="*/ 1966 h 528222"/>
                      <a:gd name="connsiteX0" fmla="*/ 152450 w 832764"/>
                      <a:gd name="connsiteY0" fmla="*/ 1966 h 528222"/>
                      <a:gd name="connsiteX1" fmla="*/ 369144 w 832764"/>
                      <a:gd name="connsiteY1" fmla="*/ 225803 h 528222"/>
                      <a:gd name="connsiteX2" fmla="*/ 204838 w 832764"/>
                      <a:gd name="connsiteY2" fmla="*/ 380585 h 528222"/>
                      <a:gd name="connsiteX3" fmla="*/ 235794 w 832764"/>
                      <a:gd name="connsiteY3" fmla="*/ 230566 h 528222"/>
                      <a:gd name="connsiteX4" fmla="*/ 140544 w 832764"/>
                      <a:gd name="connsiteY4" fmla="*/ 213897 h 528222"/>
                      <a:gd name="connsiteX5" fmla="*/ 119113 w 832764"/>
                      <a:gd name="connsiteY5" fmla="*/ 335341 h 528222"/>
                      <a:gd name="connsiteX6" fmla="*/ 50 w 832764"/>
                      <a:gd name="connsiteY6" fmla="*/ 425828 h 528222"/>
                      <a:gd name="connsiteX7" fmla="*/ 111969 w 832764"/>
                      <a:gd name="connsiteY7" fmla="*/ 418685 h 528222"/>
                      <a:gd name="connsiteX8" fmla="*/ 176263 w 832764"/>
                      <a:gd name="connsiteY8" fmla="*/ 528222 h 528222"/>
                      <a:gd name="connsiteX9" fmla="*/ 356048 w 832764"/>
                      <a:gd name="connsiteY9" fmla="*/ 329388 h 528222"/>
                      <a:gd name="connsiteX10" fmla="*/ 819200 w 832764"/>
                      <a:gd name="connsiteY10" fmla="*/ 249616 h 528222"/>
                      <a:gd name="connsiteX11" fmla="*/ 820391 w 832764"/>
                      <a:gd name="connsiteY11" fmla="*/ 179369 h 528222"/>
                      <a:gd name="connsiteX12" fmla="*/ 492969 w 832764"/>
                      <a:gd name="connsiteY12" fmla="*/ 241282 h 528222"/>
                      <a:gd name="connsiteX13" fmla="*/ 220316 w 832764"/>
                      <a:gd name="connsiteY13" fmla="*/ 25778 h 528222"/>
                      <a:gd name="connsiteX14" fmla="*/ 152450 w 832764"/>
                      <a:gd name="connsiteY14" fmla="*/ 1966 h 528222"/>
                      <a:gd name="connsiteX0" fmla="*/ 152450 w 832764"/>
                      <a:gd name="connsiteY0" fmla="*/ 1966 h 528222"/>
                      <a:gd name="connsiteX1" fmla="*/ 369144 w 832764"/>
                      <a:gd name="connsiteY1" fmla="*/ 225803 h 528222"/>
                      <a:gd name="connsiteX2" fmla="*/ 204838 w 832764"/>
                      <a:gd name="connsiteY2" fmla="*/ 380585 h 528222"/>
                      <a:gd name="connsiteX3" fmla="*/ 235794 w 832764"/>
                      <a:gd name="connsiteY3" fmla="*/ 230566 h 528222"/>
                      <a:gd name="connsiteX4" fmla="*/ 140544 w 832764"/>
                      <a:gd name="connsiteY4" fmla="*/ 213897 h 528222"/>
                      <a:gd name="connsiteX5" fmla="*/ 119113 w 832764"/>
                      <a:gd name="connsiteY5" fmla="*/ 335341 h 528222"/>
                      <a:gd name="connsiteX6" fmla="*/ 50 w 832764"/>
                      <a:gd name="connsiteY6" fmla="*/ 425828 h 528222"/>
                      <a:gd name="connsiteX7" fmla="*/ 111969 w 832764"/>
                      <a:gd name="connsiteY7" fmla="*/ 418685 h 528222"/>
                      <a:gd name="connsiteX8" fmla="*/ 176263 w 832764"/>
                      <a:gd name="connsiteY8" fmla="*/ 528222 h 528222"/>
                      <a:gd name="connsiteX9" fmla="*/ 356048 w 832764"/>
                      <a:gd name="connsiteY9" fmla="*/ 329388 h 528222"/>
                      <a:gd name="connsiteX10" fmla="*/ 819200 w 832764"/>
                      <a:gd name="connsiteY10" fmla="*/ 249616 h 528222"/>
                      <a:gd name="connsiteX11" fmla="*/ 820391 w 832764"/>
                      <a:gd name="connsiteY11" fmla="*/ 179369 h 528222"/>
                      <a:gd name="connsiteX12" fmla="*/ 492969 w 832764"/>
                      <a:gd name="connsiteY12" fmla="*/ 241282 h 528222"/>
                      <a:gd name="connsiteX13" fmla="*/ 220316 w 832764"/>
                      <a:gd name="connsiteY13" fmla="*/ 25778 h 528222"/>
                      <a:gd name="connsiteX14" fmla="*/ 152450 w 83276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32714" h="528222">
                        <a:moveTo>
                          <a:pt x="152400" y="1966"/>
                        </a:moveTo>
                        <a:cubicBezTo>
                          <a:pt x="177205" y="35303"/>
                          <a:pt x="310357" y="140078"/>
                          <a:pt x="369094" y="225803"/>
                        </a:cubicBezTo>
                        <a:cubicBezTo>
                          <a:pt x="427831" y="311528"/>
                          <a:pt x="309165" y="359549"/>
                          <a:pt x="226219" y="373442"/>
                        </a:cubicBezTo>
                        <a:cubicBezTo>
                          <a:pt x="143273" y="387335"/>
                          <a:pt x="204788" y="308353"/>
                          <a:pt x="235744" y="230566"/>
                        </a:cubicBezTo>
                        <a:cubicBezTo>
                          <a:pt x="171449" y="299226"/>
                          <a:pt x="176609" y="275017"/>
                          <a:pt x="140494" y="213897"/>
                        </a:cubicBezTo>
                        <a:cubicBezTo>
                          <a:pt x="136525" y="283747"/>
                          <a:pt x="130573" y="288113"/>
                          <a:pt x="119063" y="335341"/>
                        </a:cubicBezTo>
                        <a:cubicBezTo>
                          <a:pt x="107553" y="382569"/>
                          <a:pt x="50006" y="395269"/>
                          <a:pt x="0" y="425828"/>
                        </a:cubicBezTo>
                        <a:cubicBezTo>
                          <a:pt x="47625" y="423050"/>
                          <a:pt x="82550" y="401619"/>
                          <a:pt x="111919" y="418685"/>
                        </a:cubicBezTo>
                        <a:cubicBezTo>
                          <a:pt x="141288" y="435751"/>
                          <a:pt x="135532" y="485954"/>
                          <a:pt x="176213" y="528222"/>
                        </a:cubicBezTo>
                        <a:cubicBezTo>
                          <a:pt x="191891" y="426424"/>
                          <a:pt x="248842" y="375822"/>
                          <a:pt x="355998" y="329388"/>
                        </a:cubicBezTo>
                        <a:cubicBezTo>
                          <a:pt x="463154" y="282954"/>
                          <a:pt x="746521" y="241282"/>
                          <a:pt x="819150" y="249616"/>
                        </a:cubicBezTo>
                        <a:cubicBezTo>
                          <a:pt x="833438" y="213897"/>
                          <a:pt x="840185" y="204174"/>
                          <a:pt x="820341" y="179369"/>
                        </a:cubicBezTo>
                        <a:cubicBezTo>
                          <a:pt x="729060" y="230764"/>
                          <a:pt x="608012" y="235329"/>
                          <a:pt x="492919" y="241282"/>
                        </a:cubicBezTo>
                        <a:cubicBezTo>
                          <a:pt x="430213" y="253188"/>
                          <a:pt x="261541" y="108924"/>
                          <a:pt x="220266" y="25778"/>
                        </a:cubicBezTo>
                        <a:cubicBezTo>
                          <a:pt x="252413" y="-18275"/>
                          <a:pt x="191889" y="9110"/>
                          <a:pt x="152400" y="1966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37" name="Freeform 4736">
                    <a:extLst>
                      <a:ext uri="{FF2B5EF4-FFF2-40B4-BE49-F238E27FC236}">
                        <a16:creationId xmlns:a16="http://schemas.microsoft.com/office/drawing/2014/main" id="{9E8D0856-77F9-AA43-BF5C-C0DD67C2F7DC}"/>
                      </a:ext>
                    </a:extLst>
                  </p:cNvPr>
                  <p:cNvSpPr/>
                  <p:nvPr/>
                </p:nvSpPr>
                <p:spPr>
                  <a:xfrm rot="1439816">
                    <a:off x="5561835" y="2711351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38" name="Freeform 4737">
                    <a:extLst>
                      <a:ext uri="{FF2B5EF4-FFF2-40B4-BE49-F238E27FC236}">
                        <a16:creationId xmlns:a16="http://schemas.microsoft.com/office/drawing/2014/main" id="{7181FF9F-629F-1C43-B7E3-9B40E4D72D81}"/>
                      </a:ext>
                    </a:extLst>
                  </p:cNvPr>
                  <p:cNvSpPr/>
                  <p:nvPr/>
                </p:nvSpPr>
                <p:spPr>
                  <a:xfrm rot="1575234">
                    <a:off x="2732438" y="3348568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39" name="Freeform 4738">
                    <a:extLst>
                      <a:ext uri="{FF2B5EF4-FFF2-40B4-BE49-F238E27FC236}">
                        <a16:creationId xmlns:a16="http://schemas.microsoft.com/office/drawing/2014/main" id="{C5C7729C-8E4A-4C48-9531-741876BFCF63}"/>
                      </a:ext>
                    </a:extLst>
                  </p:cNvPr>
                  <p:cNvSpPr/>
                  <p:nvPr/>
                </p:nvSpPr>
                <p:spPr>
                  <a:xfrm rot="19661943">
                    <a:off x="3599857" y="3144566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40" name="Freeform 4739">
                    <a:extLst>
                      <a:ext uri="{FF2B5EF4-FFF2-40B4-BE49-F238E27FC236}">
                        <a16:creationId xmlns:a16="http://schemas.microsoft.com/office/drawing/2014/main" id="{D45C1690-DBDC-F640-A1B9-34A7D0FF8A72}"/>
                      </a:ext>
                    </a:extLst>
                  </p:cNvPr>
                  <p:cNvSpPr/>
                  <p:nvPr/>
                </p:nvSpPr>
                <p:spPr>
                  <a:xfrm rot="14912030">
                    <a:off x="3069005" y="3351117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</p:grpSp>
        <p:sp>
          <p:nvSpPr>
            <p:cNvPr id="4726" name="Freeform 4725">
              <a:extLst>
                <a:ext uri="{FF2B5EF4-FFF2-40B4-BE49-F238E27FC236}">
                  <a16:creationId xmlns:a16="http://schemas.microsoft.com/office/drawing/2014/main" id="{5C010CEC-FFFA-0E44-BABE-3823E4DC7986}"/>
                </a:ext>
              </a:extLst>
            </p:cNvPr>
            <p:cNvSpPr/>
            <p:nvPr/>
          </p:nvSpPr>
          <p:spPr>
            <a:xfrm>
              <a:off x="4351589" y="3050211"/>
              <a:ext cx="534465" cy="302048"/>
            </a:xfrm>
            <a:custGeom>
              <a:avLst/>
              <a:gdLst>
                <a:gd name="connsiteX0" fmla="*/ 87085 w 522027"/>
                <a:gd name="connsiteY0" fmla="*/ 71115 h 300809"/>
                <a:gd name="connsiteX1" fmla="*/ 435103 w 522027"/>
                <a:gd name="connsiteY1" fmla="*/ 2877 h 300809"/>
                <a:gd name="connsiteX2" fmla="*/ 510166 w 522027"/>
                <a:gd name="connsiteY2" fmla="*/ 156414 h 300809"/>
                <a:gd name="connsiteX3" fmla="*/ 240623 w 522027"/>
                <a:gd name="connsiteY3" fmla="*/ 296303 h 300809"/>
                <a:gd name="connsiteX4" fmla="*/ 8611 w 522027"/>
                <a:gd name="connsiteY4" fmla="*/ 251948 h 300809"/>
                <a:gd name="connsiteX5" fmla="*/ 87085 w 522027"/>
                <a:gd name="connsiteY5" fmla="*/ 71115 h 300809"/>
                <a:gd name="connsiteX0" fmla="*/ 87085 w 522027"/>
                <a:gd name="connsiteY0" fmla="*/ 71115 h 301451"/>
                <a:gd name="connsiteX1" fmla="*/ 435103 w 522027"/>
                <a:gd name="connsiteY1" fmla="*/ 2877 h 301451"/>
                <a:gd name="connsiteX2" fmla="*/ 510166 w 522027"/>
                <a:gd name="connsiteY2" fmla="*/ 156414 h 301451"/>
                <a:gd name="connsiteX3" fmla="*/ 240623 w 522027"/>
                <a:gd name="connsiteY3" fmla="*/ 296303 h 301451"/>
                <a:gd name="connsiteX4" fmla="*/ 8611 w 522027"/>
                <a:gd name="connsiteY4" fmla="*/ 251948 h 301451"/>
                <a:gd name="connsiteX5" fmla="*/ 87085 w 522027"/>
                <a:gd name="connsiteY5" fmla="*/ 71115 h 301451"/>
                <a:gd name="connsiteX0" fmla="*/ 90757 w 525699"/>
                <a:gd name="connsiteY0" fmla="*/ 71713 h 302049"/>
                <a:gd name="connsiteX1" fmla="*/ 438775 w 525699"/>
                <a:gd name="connsiteY1" fmla="*/ 3475 h 302049"/>
                <a:gd name="connsiteX2" fmla="*/ 513838 w 525699"/>
                <a:gd name="connsiteY2" fmla="*/ 157012 h 302049"/>
                <a:gd name="connsiteX3" fmla="*/ 244295 w 525699"/>
                <a:gd name="connsiteY3" fmla="*/ 296901 h 302049"/>
                <a:gd name="connsiteX4" fmla="*/ 12283 w 525699"/>
                <a:gd name="connsiteY4" fmla="*/ 252546 h 302049"/>
                <a:gd name="connsiteX5" fmla="*/ 90757 w 525699"/>
                <a:gd name="connsiteY5" fmla="*/ 71713 h 302049"/>
                <a:gd name="connsiteX0" fmla="*/ 90757 w 534463"/>
                <a:gd name="connsiteY0" fmla="*/ 71713 h 302049"/>
                <a:gd name="connsiteX1" fmla="*/ 438775 w 534463"/>
                <a:gd name="connsiteY1" fmla="*/ 3475 h 302049"/>
                <a:gd name="connsiteX2" fmla="*/ 513838 w 534463"/>
                <a:gd name="connsiteY2" fmla="*/ 157012 h 302049"/>
                <a:gd name="connsiteX3" fmla="*/ 244295 w 534463"/>
                <a:gd name="connsiteY3" fmla="*/ 296901 h 302049"/>
                <a:gd name="connsiteX4" fmla="*/ 12283 w 534463"/>
                <a:gd name="connsiteY4" fmla="*/ 252546 h 302049"/>
                <a:gd name="connsiteX5" fmla="*/ 90757 w 534463"/>
                <a:gd name="connsiteY5" fmla="*/ 71713 h 302049"/>
                <a:gd name="connsiteX0" fmla="*/ 90757 w 534463"/>
                <a:gd name="connsiteY0" fmla="*/ 71713 h 302049"/>
                <a:gd name="connsiteX1" fmla="*/ 438775 w 534463"/>
                <a:gd name="connsiteY1" fmla="*/ 3475 h 302049"/>
                <a:gd name="connsiteX2" fmla="*/ 513838 w 534463"/>
                <a:gd name="connsiteY2" fmla="*/ 157012 h 302049"/>
                <a:gd name="connsiteX3" fmla="*/ 244295 w 534463"/>
                <a:gd name="connsiteY3" fmla="*/ 296901 h 302049"/>
                <a:gd name="connsiteX4" fmla="*/ 12283 w 534463"/>
                <a:gd name="connsiteY4" fmla="*/ 252546 h 302049"/>
                <a:gd name="connsiteX5" fmla="*/ 90757 w 534463"/>
                <a:gd name="connsiteY5" fmla="*/ 71713 h 30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4463" h="302049">
                  <a:moveTo>
                    <a:pt x="90757" y="71713"/>
                  </a:moveTo>
                  <a:cubicBezTo>
                    <a:pt x="185722" y="19965"/>
                    <a:pt x="368262" y="-10741"/>
                    <a:pt x="438775" y="3475"/>
                  </a:cubicBezTo>
                  <a:cubicBezTo>
                    <a:pt x="509288" y="17691"/>
                    <a:pt x="566723" y="84224"/>
                    <a:pt x="513838" y="157012"/>
                  </a:cubicBezTo>
                  <a:cubicBezTo>
                    <a:pt x="460953" y="229800"/>
                    <a:pt x="382479" y="274155"/>
                    <a:pt x="244295" y="296901"/>
                  </a:cubicBezTo>
                  <a:cubicBezTo>
                    <a:pt x="160702" y="312823"/>
                    <a:pt x="37873" y="290077"/>
                    <a:pt x="12283" y="252546"/>
                  </a:cubicBezTo>
                  <a:cubicBezTo>
                    <a:pt x="-13307" y="215015"/>
                    <a:pt x="-4208" y="123461"/>
                    <a:pt x="90757" y="71713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3564" name="Group 3563">
            <a:extLst>
              <a:ext uri="{FF2B5EF4-FFF2-40B4-BE49-F238E27FC236}">
                <a16:creationId xmlns:a16="http://schemas.microsoft.com/office/drawing/2014/main" id="{10C3C12D-FCC6-1047-A40E-DAFFC175602B}"/>
              </a:ext>
            </a:extLst>
          </p:cNvPr>
          <p:cNvGrpSpPr/>
          <p:nvPr/>
        </p:nvGrpSpPr>
        <p:grpSpPr>
          <a:xfrm>
            <a:off x="24404777" y="4468019"/>
            <a:ext cx="1721330" cy="977996"/>
            <a:chOff x="3777431" y="600943"/>
            <a:chExt cx="306910" cy="174375"/>
          </a:xfrm>
        </p:grpSpPr>
        <p:sp>
          <p:nvSpPr>
            <p:cNvPr id="4723" name="Oval 4722">
              <a:extLst>
                <a:ext uri="{FF2B5EF4-FFF2-40B4-BE49-F238E27FC236}">
                  <a16:creationId xmlns:a16="http://schemas.microsoft.com/office/drawing/2014/main" id="{92CAD876-6925-AB4C-A447-396FB83F22E7}"/>
                </a:ext>
              </a:extLst>
            </p:cNvPr>
            <p:cNvSpPr/>
            <p:nvPr/>
          </p:nvSpPr>
          <p:spPr>
            <a:xfrm rot="5400000">
              <a:off x="4019120" y="591125"/>
              <a:ext cx="55403" cy="75039"/>
            </a:xfrm>
            <a:prstGeom prst="ellipse">
              <a:avLst/>
            </a:prstGeom>
            <a:solidFill>
              <a:srgbClr val="7030A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4724" name="Freeform 4723">
              <a:extLst>
                <a:ext uri="{FF2B5EF4-FFF2-40B4-BE49-F238E27FC236}">
                  <a16:creationId xmlns:a16="http://schemas.microsoft.com/office/drawing/2014/main" id="{C5D1741E-200A-1840-9ADA-3D76211137AE}"/>
                </a:ext>
              </a:extLst>
            </p:cNvPr>
            <p:cNvSpPr/>
            <p:nvPr/>
          </p:nvSpPr>
          <p:spPr>
            <a:xfrm>
              <a:off x="3777431" y="664907"/>
              <a:ext cx="182651" cy="110411"/>
            </a:xfrm>
            <a:custGeom>
              <a:avLst/>
              <a:gdLst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111655 h 784975"/>
                <a:gd name="connsiteX1" fmla="*/ 365773 w 1218216"/>
                <a:gd name="connsiteY1" fmla="*/ 63971 h 784975"/>
                <a:gd name="connsiteX2" fmla="*/ 848217 w 1218216"/>
                <a:gd name="connsiteY2" fmla="*/ 24703 h 784975"/>
                <a:gd name="connsiteX3" fmla="*/ 963218 w 1218216"/>
                <a:gd name="connsiteY3" fmla="*/ 86410 h 784975"/>
                <a:gd name="connsiteX4" fmla="*/ 912730 w 1218216"/>
                <a:gd name="connsiteY4" fmla="*/ 243485 h 784975"/>
                <a:gd name="connsiteX5" fmla="*/ 1210050 w 1218216"/>
                <a:gd name="connsiteY5" fmla="*/ 711905 h 784975"/>
                <a:gd name="connsiteX6" fmla="*/ 1103464 w 1218216"/>
                <a:gd name="connsiteY6" fmla="*/ 745564 h 784975"/>
                <a:gd name="connsiteX7" fmla="*/ 778094 w 1218216"/>
                <a:gd name="connsiteY7" fmla="*/ 336047 h 784975"/>
                <a:gd name="connsiteX8" fmla="*/ 354553 w 1218216"/>
                <a:gd name="connsiteY8" fmla="*/ 557635 h 784975"/>
                <a:gd name="connsiteX9" fmla="*/ 121746 w 1218216"/>
                <a:gd name="connsiteY9" fmla="*/ 613733 h 784975"/>
                <a:gd name="connsiteX10" fmla="*/ 6745 w 1218216"/>
                <a:gd name="connsiteY10" fmla="*/ 731539 h 784975"/>
                <a:gd name="connsiteX11" fmla="*/ 26379 w 1218216"/>
                <a:gd name="connsiteY11" fmla="*/ 594099 h 784975"/>
                <a:gd name="connsiteX12" fmla="*/ 132966 w 1218216"/>
                <a:gd name="connsiteY12" fmla="*/ 307998 h 784975"/>
                <a:gd name="connsiteX13" fmla="*/ 46013 w 1218216"/>
                <a:gd name="connsiteY13" fmla="*/ 111655 h 784975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0050"/>
                <a:gd name="connsiteY0" fmla="*/ 122539 h 782547"/>
                <a:gd name="connsiteX1" fmla="*/ 365773 w 1210050"/>
                <a:gd name="connsiteY1" fmla="*/ 74855 h 782547"/>
                <a:gd name="connsiteX2" fmla="*/ 848217 w 1210050"/>
                <a:gd name="connsiteY2" fmla="*/ 35587 h 782547"/>
                <a:gd name="connsiteX3" fmla="*/ 963218 w 1210050"/>
                <a:gd name="connsiteY3" fmla="*/ 97294 h 782547"/>
                <a:gd name="connsiteX4" fmla="*/ 912730 w 1210050"/>
                <a:gd name="connsiteY4" fmla="*/ 254369 h 782547"/>
                <a:gd name="connsiteX5" fmla="*/ 1210050 w 1210050"/>
                <a:gd name="connsiteY5" fmla="*/ 722789 h 782547"/>
                <a:gd name="connsiteX6" fmla="*/ 1103464 w 1210050"/>
                <a:gd name="connsiteY6" fmla="*/ 756448 h 782547"/>
                <a:gd name="connsiteX7" fmla="*/ 778094 w 1210050"/>
                <a:gd name="connsiteY7" fmla="*/ 346931 h 782547"/>
                <a:gd name="connsiteX8" fmla="*/ 354553 w 1210050"/>
                <a:gd name="connsiteY8" fmla="*/ 568519 h 782547"/>
                <a:gd name="connsiteX9" fmla="*/ 121746 w 1210050"/>
                <a:gd name="connsiteY9" fmla="*/ 624617 h 782547"/>
                <a:gd name="connsiteX10" fmla="*/ 6745 w 1210050"/>
                <a:gd name="connsiteY10" fmla="*/ 742423 h 782547"/>
                <a:gd name="connsiteX11" fmla="*/ 26379 w 1210050"/>
                <a:gd name="connsiteY11" fmla="*/ 604983 h 782547"/>
                <a:gd name="connsiteX12" fmla="*/ 132966 w 1210050"/>
                <a:gd name="connsiteY12" fmla="*/ 318882 h 782547"/>
                <a:gd name="connsiteX13" fmla="*/ 46013 w 1210050"/>
                <a:gd name="connsiteY13" fmla="*/ 122539 h 782547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39735 w 1224951"/>
                <a:gd name="connsiteY8" fmla="*/ 4190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858995 w 1224951"/>
                <a:gd name="connsiteY6" fmla="*/ 360131 h 745829"/>
                <a:gd name="connsiteX7" fmla="*/ 642135 w 1224951"/>
                <a:gd name="connsiteY7" fmla="*/ 439428 h 745829"/>
                <a:gd name="connsiteX8" fmla="*/ 369454 w 1224951"/>
                <a:gd name="connsiteY8" fmla="*/ 560104 h 745829"/>
                <a:gd name="connsiteX9" fmla="*/ 136647 w 1224951"/>
                <a:gd name="connsiteY9" fmla="*/ 624617 h 745829"/>
                <a:gd name="connsiteX10" fmla="*/ 21646 w 1224951"/>
                <a:gd name="connsiteY10" fmla="*/ 742423 h 745829"/>
                <a:gd name="connsiteX11" fmla="*/ 41280 w 1224951"/>
                <a:gd name="connsiteY11" fmla="*/ 604983 h 745829"/>
                <a:gd name="connsiteX12" fmla="*/ 147867 w 1224951"/>
                <a:gd name="connsiteY12" fmla="*/ 318882 h 745829"/>
                <a:gd name="connsiteX13" fmla="*/ 60914 w 1224951"/>
                <a:gd name="connsiteY13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5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6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82650"/>
                <a:gd name="connsiteY0" fmla="*/ 122539 h 745829"/>
                <a:gd name="connsiteX1" fmla="*/ 380674 w 982650"/>
                <a:gd name="connsiteY1" fmla="*/ 74855 h 745829"/>
                <a:gd name="connsiteX2" fmla="*/ 863118 w 982650"/>
                <a:gd name="connsiteY2" fmla="*/ 35587 h 745829"/>
                <a:gd name="connsiteX3" fmla="*/ 978119 w 982650"/>
                <a:gd name="connsiteY3" fmla="*/ 97294 h 745829"/>
                <a:gd name="connsiteX4" fmla="*/ 927631 w 982650"/>
                <a:gd name="connsiteY4" fmla="*/ 254369 h 745829"/>
                <a:gd name="connsiteX5" fmla="*/ 642135 w 982650"/>
                <a:gd name="connsiteY5" fmla="*/ 439428 h 745829"/>
                <a:gd name="connsiteX6" fmla="*/ 369454 w 982650"/>
                <a:gd name="connsiteY6" fmla="*/ 560104 h 745829"/>
                <a:gd name="connsiteX7" fmla="*/ 136647 w 982650"/>
                <a:gd name="connsiteY7" fmla="*/ 624617 h 745829"/>
                <a:gd name="connsiteX8" fmla="*/ 21646 w 982650"/>
                <a:gd name="connsiteY8" fmla="*/ 742423 h 745829"/>
                <a:gd name="connsiteX9" fmla="*/ 41280 w 982650"/>
                <a:gd name="connsiteY9" fmla="*/ 604983 h 745829"/>
                <a:gd name="connsiteX10" fmla="*/ 147867 w 982650"/>
                <a:gd name="connsiteY10" fmla="*/ 318882 h 745829"/>
                <a:gd name="connsiteX11" fmla="*/ 60914 w 982650"/>
                <a:gd name="connsiteY11" fmla="*/ 122539 h 74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2650" h="745829">
                  <a:moveTo>
                    <a:pt x="60914" y="122539"/>
                  </a:moveTo>
                  <a:cubicBezTo>
                    <a:pt x="144594" y="182845"/>
                    <a:pt x="171241" y="187518"/>
                    <a:pt x="380674" y="74855"/>
                  </a:cubicBezTo>
                  <a:cubicBezTo>
                    <a:pt x="590107" y="-37808"/>
                    <a:pt x="757935" y="993"/>
                    <a:pt x="863118" y="35587"/>
                  </a:cubicBezTo>
                  <a:cubicBezTo>
                    <a:pt x="968301" y="70181"/>
                    <a:pt x="967367" y="60830"/>
                    <a:pt x="978119" y="97294"/>
                  </a:cubicBezTo>
                  <a:cubicBezTo>
                    <a:pt x="988871" y="133758"/>
                    <a:pt x="983628" y="197347"/>
                    <a:pt x="927631" y="254369"/>
                  </a:cubicBezTo>
                  <a:cubicBezTo>
                    <a:pt x="871634" y="311391"/>
                    <a:pt x="735164" y="388472"/>
                    <a:pt x="642135" y="439428"/>
                  </a:cubicBezTo>
                  <a:cubicBezTo>
                    <a:pt x="549106" y="490384"/>
                    <a:pt x="541302" y="525639"/>
                    <a:pt x="369454" y="560104"/>
                  </a:cubicBezTo>
                  <a:cubicBezTo>
                    <a:pt x="197606" y="594569"/>
                    <a:pt x="208640" y="574597"/>
                    <a:pt x="136647" y="624617"/>
                  </a:cubicBezTo>
                  <a:cubicBezTo>
                    <a:pt x="64654" y="674637"/>
                    <a:pt x="71199" y="720451"/>
                    <a:pt x="21646" y="742423"/>
                  </a:cubicBezTo>
                  <a:cubicBezTo>
                    <a:pt x="-27907" y="764395"/>
                    <a:pt x="20243" y="675573"/>
                    <a:pt x="41280" y="604983"/>
                  </a:cubicBezTo>
                  <a:cubicBezTo>
                    <a:pt x="146464" y="511954"/>
                    <a:pt x="161425" y="404899"/>
                    <a:pt x="147867" y="318882"/>
                  </a:cubicBezTo>
                  <a:cubicBezTo>
                    <a:pt x="134309" y="232865"/>
                    <a:pt x="123089" y="213698"/>
                    <a:pt x="60914" y="12253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79000">
                  <a:srgbClr val="7030A0"/>
                </a:gs>
                <a:gs pos="100000">
                  <a:srgbClr val="7030A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3565" name="Group 3564">
            <a:extLst>
              <a:ext uri="{FF2B5EF4-FFF2-40B4-BE49-F238E27FC236}">
                <a16:creationId xmlns:a16="http://schemas.microsoft.com/office/drawing/2014/main" id="{F66E377C-ED7B-6D44-A0BF-0BFE9B614CFE}"/>
              </a:ext>
            </a:extLst>
          </p:cNvPr>
          <p:cNvGrpSpPr/>
          <p:nvPr/>
        </p:nvGrpSpPr>
        <p:grpSpPr>
          <a:xfrm>
            <a:off x="23549154" y="8373546"/>
            <a:ext cx="1919016" cy="6226043"/>
            <a:chOff x="10758587" y="9918806"/>
            <a:chExt cx="1919016" cy="6226043"/>
          </a:xfrm>
        </p:grpSpPr>
        <p:grpSp>
          <p:nvGrpSpPr>
            <p:cNvPr id="4675" name="Group 4674">
              <a:extLst>
                <a:ext uri="{FF2B5EF4-FFF2-40B4-BE49-F238E27FC236}">
                  <a16:creationId xmlns:a16="http://schemas.microsoft.com/office/drawing/2014/main" id="{391F2EF7-0BEC-F544-90FC-359E952B3713}"/>
                </a:ext>
              </a:extLst>
            </p:cNvPr>
            <p:cNvGrpSpPr/>
            <p:nvPr/>
          </p:nvGrpSpPr>
          <p:grpSpPr>
            <a:xfrm>
              <a:off x="10802444" y="9918806"/>
              <a:ext cx="1831303" cy="6226043"/>
              <a:chOff x="10799373" y="9918806"/>
              <a:chExt cx="1831303" cy="6226043"/>
            </a:xfrm>
          </p:grpSpPr>
          <p:sp>
            <p:nvSpPr>
              <p:cNvPr id="4681" name="Freeform 4680">
                <a:extLst>
                  <a:ext uri="{FF2B5EF4-FFF2-40B4-BE49-F238E27FC236}">
                    <a16:creationId xmlns:a16="http://schemas.microsoft.com/office/drawing/2014/main" id="{A776F21F-F615-FD49-B4B8-7A7212A662D5}"/>
                  </a:ext>
                </a:extLst>
              </p:cNvPr>
              <p:cNvSpPr/>
              <p:nvPr/>
            </p:nvSpPr>
            <p:spPr>
              <a:xfrm>
                <a:off x="10830342" y="9918806"/>
                <a:ext cx="1775507" cy="1399732"/>
              </a:xfrm>
              <a:custGeom>
                <a:avLst/>
                <a:gdLst>
                  <a:gd name="connsiteX0" fmla="*/ 13488 w 1833868"/>
                  <a:gd name="connsiteY0" fmla="*/ 1184285 h 1405888"/>
                  <a:gd name="connsiteX1" fmla="*/ 128489 w 1833868"/>
                  <a:gd name="connsiteY1" fmla="*/ 536351 h 1405888"/>
                  <a:gd name="connsiteX2" fmla="*/ 24708 w 1833868"/>
                  <a:gd name="connsiteY2" fmla="*/ 297934 h 1405888"/>
                  <a:gd name="connsiteX3" fmla="*/ 153734 w 1833868"/>
                  <a:gd name="connsiteY3" fmla="*/ 398910 h 1405888"/>
                  <a:gd name="connsiteX4" fmla="*/ 358492 w 1833868"/>
                  <a:gd name="connsiteY4" fmla="*/ 320373 h 1405888"/>
                  <a:gd name="connsiteX5" fmla="*/ 333248 w 1833868"/>
                  <a:gd name="connsiteY5" fmla="*/ 202567 h 1405888"/>
                  <a:gd name="connsiteX6" fmla="*/ 473493 w 1833868"/>
                  <a:gd name="connsiteY6" fmla="*/ 267080 h 1405888"/>
                  <a:gd name="connsiteX7" fmla="*/ 610934 w 1833868"/>
                  <a:gd name="connsiteY7" fmla="*/ 34272 h 1405888"/>
                  <a:gd name="connsiteX8" fmla="*/ 916669 w 1833868"/>
                  <a:gd name="connsiteY8" fmla="*/ 45492 h 1405888"/>
                  <a:gd name="connsiteX9" fmla="*/ 1155086 w 1833868"/>
                  <a:gd name="connsiteY9" fmla="*/ 11833 h 1405888"/>
                  <a:gd name="connsiteX10" fmla="*/ 1362649 w 1833868"/>
                  <a:gd name="connsiteY10" fmla="*/ 278299 h 1405888"/>
                  <a:gd name="connsiteX11" fmla="*/ 1474845 w 1833868"/>
                  <a:gd name="connsiteY11" fmla="*/ 177323 h 1405888"/>
                  <a:gd name="connsiteX12" fmla="*/ 1486065 w 1833868"/>
                  <a:gd name="connsiteY12" fmla="*/ 314763 h 1405888"/>
                  <a:gd name="connsiteX13" fmla="*/ 1657164 w 1833868"/>
                  <a:gd name="connsiteY13" fmla="*/ 426959 h 1405888"/>
                  <a:gd name="connsiteX14" fmla="*/ 1713262 w 1833868"/>
                  <a:gd name="connsiteY14" fmla="*/ 258665 h 1405888"/>
                  <a:gd name="connsiteX15" fmla="*/ 1760946 w 1833868"/>
                  <a:gd name="connsiteY15" fmla="*/ 446594 h 1405888"/>
                  <a:gd name="connsiteX16" fmla="*/ 1749726 w 1833868"/>
                  <a:gd name="connsiteY16" fmla="*/ 749524 h 1405888"/>
                  <a:gd name="connsiteX17" fmla="*/ 1794605 w 1833868"/>
                  <a:gd name="connsiteY17" fmla="*/ 1240383 h 1405888"/>
                  <a:gd name="connsiteX18" fmla="*/ 1104597 w 1833868"/>
                  <a:gd name="connsiteY18" fmla="*/ 909404 h 1405888"/>
                  <a:gd name="connsiteX19" fmla="*/ 899839 w 1833868"/>
                  <a:gd name="connsiteY19" fmla="*/ 1405872 h 1405888"/>
                  <a:gd name="connsiteX20" fmla="*/ 504347 w 1833868"/>
                  <a:gd name="connsiteY20" fmla="*/ 889769 h 1405888"/>
                  <a:gd name="connsiteX21" fmla="*/ 13488 w 183386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4066"/>
                  <a:gd name="connsiteY0" fmla="*/ 1184285 h 1405888"/>
                  <a:gd name="connsiteX1" fmla="*/ 132099 w 1834066"/>
                  <a:gd name="connsiteY1" fmla="*/ 536351 h 1405888"/>
                  <a:gd name="connsiteX2" fmla="*/ 28318 w 1834066"/>
                  <a:gd name="connsiteY2" fmla="*/ 297934 h 1405888"/>
                  <a:gd name="connsiteX3" fmla="*/ 157344 w 1834066"/>
                  <a:gd name="connsiteY3" fmla="*/ 398910 h 1405888"/>
                  <a:gd name="connsiteX4" fmla="*/ 362102 w 1834066"/>
                  <a:gd name="connsiteY4" fmla="*/ 320373 h 1405888"/>
                  <a:gd name="connsiteX5" fmla="*/ 336858 w 1834066"/>
                  <a:gd name="connsiteY5" fmla="*/ 202567 h 1405888"/>
                  <a:gd name="connsiteX6" fmla="*/ 477103 w 1834066"/>
                  <a:gd name="connsiteY6" fmla="*/ 267080 h 1405888"/>
                  <a:gd name="connsiteX7" fmla="*/ 614544 w 1834066"/>
                  <a:gd name="connsiteY7" fmla="*/ 34272 h 1405888"/>
                  <a:gd name="connsiteX8" fmla="*/ 920279 w 1834066"/>
                  <a:gd name="connsiteY8" fmla="*/ 45492 h 1405888"/>
                  <a:gd name="connsiteX9" fmla="*/ 1158696 w 1834066"/>
                  <a:gd name="connsiteY9" fmla="*/ 11833 h 1405888"/>
                  <a:gd name="connsiteX10" fmla="*/ 1366259 w 1834066"/>
                  <a:gd name="connsiteY10" fmla="*/ 278299 h 1405888"/>
                  <a:gd name="connsiteX11" fmla="*/ 1478455 w 1834066"/>
                  <a:gd name="connsiteY11" fmla="*/ 177323 h 1405888"/>
                  <a:gd name="connsiteX12" fmla="*/ 1489675 w 1834066"/>
                  <a:gd name="connsiteY12" fmla="*/ 314763 h 1405888"/>
                  <a:gd name="connsiteX13" fmla="*/ 1660774 w 1834066"/>
                  <a:gd name="connsiteY13" fmla="*/ 426959 h 1405888"/>
                  <a:gd name="connsiteX14" fmla="*/ 1716872 w 1834066"/>
                  <a:gd name="connsiteY14" fmla="*/ 258665 h 1405888"/>
                  <a:gd name="connsiteX15" fmla="*/ 1764556 w 1834066"/>
                  <a:gd name="connsiteY15" fmla="*/ 446594 h 1405888"/>
                  <a:gd name="connsiteX16" fmla="*/ 1753336 w 1834066"/>
                  <a:gd name="connsiteY16" fmla="*/ 749524 h 1405888"/>
                  <a:gd name="connsiteX17" fmla="*/ 1798215 w 1834066"/>
                  <a:gd name="connsiteY17" fmla="*/ 1240383 h 1405888"/>
                  <a:gd name="connsiteX18" fmla="*/ 1155890 w 1834066"/>
                  <a:gd name="connsiteY18" fmla="*/ 906600 h 1405888"/>
                  <a:gd name="connsiteX19" fmla="*/ 903449 w 1834066"/>
                  <a:gd name="connsiteY19" fmla="*/ 1405872 h 1405888"/>
                  <a:gd name="connsiteX20" fmla="*/ 572470 w 1834066"/>
                  <a:gd name="connsiteY20" fmla="*/ 900989 h 1405888"/>
                  <a:gd name="connsiteX21" fmla="*/ 17098 w 1834066"/>
                  <a:gd name="connsiteY21" fmla="*/ 1184285 h 1405888"/>
                  <a:gd name="connsiteX0" fmla="*/ 17098 w 1834066"/>
                  <a:gd name="connsiteY0" fmla="*/ 1184285 h 1405888"/>
                  <a:gd name="connsiteX1" fmla="*/ 132099 w 1834066"/>
                  <a:gd name="connsiteY1" fmla="*/ 536351 h 1405888"/>
                  <a:gd name="connsiteX2" fmla="*/ 28318 w 1834066"/>
                  <a:gd name="connsiteY2" fmla="*/ 297934 h 1405888"/>
                  <a:gd name="connsiteX3" fmla="*/ 157344 w 1834066"/>
                  <a:gd name="connsiteY3" fmla="*/ 398910 h 1405888"/>
                  <a:gd name="connsiteX4" fmla="*/ 362102 w 1834066"/>
                  <a:gd name="connsiteY4" fmla="*/ 320373 h 1405888"/>
                  <a:gd name="connsiteX5" fmla="*/ 336858 w 1834066"/>
                  <a:gd name="connsiteY5" fmla="*/ 202567 h 1405888"/>
                  <a:gd name="connsiteX6" fmla="*/ 477103 w 1834066"/>
                  <a:gd name="connsiteY6" fmla="*/ 267080 h 1405888"/>
                  <a:gd name="connsiteX7" fmla="*/ 614544 w 1834066"/>
                  <a:gd name="connsiteY7" fmla="*/ 34272 h 1405888"/>
                  <a:gd name="connsiteX8" fmla="*/ 920279 w 1834066"/>
                  <a:gd name="connsiteY8" fmla="*/ 45492 h 1405888"/>
                  <a:gd name="connsiteX9" fmla="*/ 1158696 w 1834066"/>
                  <a:gd name="connsiteY9" fmla="*/ 11833 h 1405888"/>
                  <a:gd name="connsiteX10" fmla="*/ 1366259 w 1834066"/>
                  <a:gd name="connsiteY10" fmla="*/ 278299 h 1405888"/>
                  <a:gd name="connsiteX11" fmla="*/ 1478455 w 1834066"/>
                  <a:gd name="connsiteY11" fmla="*/ 177323 h 1405888"/>
                  <a:gd name="connsiteX12" fmla="*/ 1489675 w 1834066"/>
                  <a:gd name="connsiteY12" fmla="*/ 314763 h 1405888"/>
                  <a:gd name="connsiteX13" fmla="*/ 1660774 w 1834066"/>
                  <a:gd name="connsiteY13" fmla="*/ 426959 h 1405888"/>
                  <a:gd name="connsiteX14" fmla="*/ 1716872 w 1834066"/>
                  <a:gd name="connsiteY14" fmla="*/ 258665 h 1405888"/>
                  <a:gd name="connsiteX15" fmla="*/ 1764556 w 1834066"/>
                  <a:gd name="connsiteY15" fmla="*/ 446594 h 1405888"/>
                  <a:gd name="connsiteX16" fmla="*/ 1753336 w 1834066"/>
                  <a:gd name="connsiteY16" fmla="*/ 749524 h 1405888"/>
                  <a:gd name="connsiteX17" fmla="*/ 1798215 w 1834066"/>
                  <a:gd name="connsiteY17" fmla="*/ 1240383 h 1405888"/>
                  <a:gd name="connsiteX18" fmla="*/ 1155890 w 1834066"/>
                  <a:gd name="connsiteY18" fmla="*/ 906600 h 1405888"/>
                  <a:gd name="connsiteX19" fmla="*/ 903449 w 1834066"/>
                  <a:gd name="connsiteY19" fmla="*/ 1405872 h 1405888"/>
                  <a:gd name="connsiteX20" fmla="*/ 572470 w 1834066"/>
                  <a:gd name="connsiteY20" fmla="*/ 900989 h 1405888"/>
                  <a:gd name="connsiteX21" fmla="*/ 17098 w 1834066"/>
                  <a:gd name="connsiteY21" fmla="*/ 1184285 h 1405888"/>
                  <a:gd name="connsiteX0" fmla="*/ 0 w 1816968"/>
                  <a:gd name="connsiteY0" fmla="*/ 1184285 h 1405888"/>
                  <a:gd name="connsiteX1" fmla="*/ 115001 w 1816968"/>
                  <a:gd name="connsiteY1" fmla="*/ 536351 h 1405888"/>
                  <a:gd name="connsiteX2" fmla="*/ 11220 w 1816968"/>
                  <a:gd name="connsiteY2" fmla="*/ 297934 h 1405888"/>
                  <a:gd name="connsiteX3" fmla="*/ 140246 w 1816968"/>
                  <a:gd name="connsiteY3" fmla="*/ 398910 h 1405888"/>
                  <a:gd name="connsiteX4" fmla="*/ 345004 w 1816968"/>
                  <a:gd name="connsiteY4" fmla="*/ 320373 h 1405888"/>
                  <a:gd name="connsiteX5" fmla="*/ 319760 w 1816968"/>
                  <a:gd name="connsiteY5" fmla="*/ 202567 h 1405888"/>
                  <a:gd name="connsiteX6" fmla="*/ 460005 w 1816968"/>
                  <a:gd name="connsiteY6" fmla="*/ 267080 h 1405888"/>
                  <a:gd name="connsiteX7" fmla="*/ 597446 w 1816968"/>
                  <a:gd name="connsiteY7" fmla="*/ 34272 h 1405888"/>
                  <a:gd name="connsiteX8" fmla="*/ 903181 w 1816968"/>
                  <a:gd name="connsiteY8" fmla="*/ 45492 h 1405888"/>
                  <a:gd name="connsiteX9" fmla="*/ 1141598 w 1816968"/>
                  <a:gd name="connsiteY9" fmla="*/ 11833 h 1405888"/>
                  <a:gd name="connsiteX10" fmla="*/ 1349161 w 1816968"/>
                  <a:gd name="connsiteY10" fmla="*/ 278299 h 1405888"/>
                  <a:gd name="connsiteX11" fmla="*/ 1461357 w 1816968"/>
                  <a:gd name="connsiteY11" fmla="*/ 177323 h 1405888"/>
                  <a:gd name="connsiteX12" fmla="*/ 1472577 w 1816968"/>
                  <a:gd name="connsiteY12" fmla="*/ 314763 h 1405888"/>
                  <a:gd name="connsiteX13" fmla="*/ 1643676 w 1816968"/>
                  <a:gd name="connsiteY13" fmla="*/ 426959 h 1405888"/>
                  <a:gd name="connsiteX14" fmla="*/ 1699774 w 1816968"/>
                  <a:gd name="connsiteY14" fmla="*/ 258665 h 1405888"/>
                  <a:gd name="connsiteX15" fmla="*/ 1747458 w 1816968"/>
                  <a:gd name="connsiteY15" fmla="*/ 446594 h 1405888"/>
                  <a:gd name="connsiteX16" fmla="*/ 1736238 w 1816968"/>
                  <a:gd name="connsiteY16" fmla="*/ 749524 h 1405888"/>
                  <a:gd name="connsiteX17" fmla="*/ 1781117 w 1816968"/>
                  <a:gd name="connsiteY17" fmla="*/ 1240383 h 1405888"/>
                  <a:gd name="connsiteX18" fmla="*/ 1138792 w 1816968"/>
                  <a:gd name="connsiteY18" fmla="*/ 906600 h 1405888"/>
                  <a:gd name="connsiteX19" fmla="*/ 886351 w 1816968"/>
                  <a:gd name="connsiteY19" fmla="*/ 1405872 h 1405888"/>
                  <a:gd name="connsiteX20" fmla="*/ 555372 w 1816968"/>
                  <a:gd name="connsiteY20" fmla="*/ 900989 h 1405888"/>
                  <a:gd name="connsiteX21" fmla="*/ 0 w 1816968"/>
                  <a:gd name="connsiteY21" fmla="*/ 1184285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778238"/>
                  <a:gd name="connsiteY0" fmla="*/ 1198309 h 1405888"/>
                  <a:gd name="connsiteX1" fmla="*/ 109391 w 1778238"/>
                  <a:gd name="connsiteY1" fmla="*/ 536351 h 1405888"/>
                  <a:gd name="connsiteX2" fmla="*/ 5610 w 1778238"/>
                  <a:gd name="connsiteY2" fmla="*/ 297934 h 1405888"/>
                  <a:gd name="connsiteX3" fmla="*/ 134636 w 1778238"/>
                  <a:gd name="connsiteY3" fmla="*/ 398910 h 1405888"/>
                  <a:gd name="connsiteX4" fmla="*/ 339394 w 1778238"/>
                  <a:gd name="connsiteY4" fmla="*/ 320373 h 1405888"/>
                  <a:gd name="connsiteX5" fmla="*/ 314150 w 1778238"/>
                  <a:gd name="connsiteY5" fmla="*/ 202567 h 1405888"/>
                  <a:gd name="connsiteX6" fmla="*/ 454395 w 1778238"/>
                  <a:gd name="connsiteY6" fmla="*/ 267080 h 1405888"/>
                  <a:gd name="connsiteX7" fmla="*/ 591836 w 1778238"/>
                  <a:gd name="connsiteY7" fmla="*/ 34272 h 1405888"/>
                  <a:gd name="connsiteX8" fmla="*/ 897571 w 1778238"/>
                  <a:gd name="connsiteY8" fmla="*/ 45492 h 1405888"/>
                  <a:gd name="connsiteX9" fmla="*/ 1135988 w 1778238"/>
                  <a:gd name="connsiteY9" fmla="*/ 11833 h 1405888"/>
                  <a:gd name="connsiteX10" fmla="*/ 1343551 w 1778238"/>
                  <a:gd name="connsiteY10" fmla="*/ 278299 h 1405888"/>
                  <a:gd name="connsiteX11" fmla="*/ 1455747 w 1778238"/>
                  <a:gd name="connsiteY11" fmla="*/ 177323 h 1405888"/>
                  <a:gd name="connsiteX12" fmla="*/ 1466967 w 1778238"/>
                  <a:gd name="connsiteY12" fmla="*/ 314763 h 1405888"/>
                  <a:gd name="connsiteX13" fmla="*/ 1638066 w 1778238"/>
                  <a:gd name="connsiteY13" fmla="*/ 426959 h 1405888"/>
                  <a:gd name="connsiteX14" fmla="*/ 1694164 w 1778238"/>
                  <a:gd name="connsiteY14" fmla="*/ 258665 h 1405888"/>
                  <a:gd name="connsiteX15" fmla="*/ 1741848 w 1778238"/>
                  <a:gd name="connsiteY15" fmla="*/ 446594 h 1405888"/>
                  <a:gd name="connsiteX16" fmla="*/ 1730628 w 1778238"/>
                  <a:gd name="connsiteY16" fmla="*/ 749524 h 1405888"/>
                  <a:gd name="connsiteX17" fmla="*/ 1775507 w 1778238"/>
                  <a:gd name="connsiteY17" fmla="*/ 1240383 h 1405888"/>
                  <a:gd name="connsiteX18" fmla="*/ 1133182 w 1778238"/>
                  <a:gd name="connsiteY18" fmla="*/ 906600 h 1405888"/>
                  <a:gd name="connsiteX19" fmla="*/ 880741 w 1778238"/>
                  <a:gd name="connsiteY19" fmla="*/ 1405872 h 1405888"/>
                  <a:gd name="connsiteX20" fmla="*/ 549762 w 1778238"/>
                  <a:gd name="connsiteY20" fmla="*/ 900989 h 1405888"/>
                  <a:gd name="connsiteX21" fmla="*/ 0 w 1778238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33182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66841 w 1775542"/>
                  <a:gd name="connsiteY18" fmla="*/ 884161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66841 w 1775542"/>
                  <a:gd name="connsiteY18" fmla="*/ 884161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55621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47207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47207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47207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610 w 1775542"/>
                  <a:gd name="connsiteY2" fmla="*/ 297934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42199 w 1775542"/>
                  <a:gd name="connsiteY5" fmla="*/ 18854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42199 w 1775542"/>
                  <a:gd name="connsiteY5" fmla="*/ 18854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297320 w 1775542"/>
                  <a:gd name="connsiteY5" fmla="*/ 199762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297320 w 1775542"/>
                  <a:gd name="connsiteY5" fmla="*/ 199762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3314 h 1400877"/>
                  <a:gd name="connsiteX1" fmla="*/ 109391 w 1775542"/>
                  <a:gd name="connsiteY1" fmla="*/ 531356 h 1400877"/>
                  <a:gd name="connsiteX2" fmla="*/ 53293 w 1775542"/>
                  <a:gd name="connsiteY2" fmla="*/ 264890 h 1400877"/>
                  <a:gd name="connsiteX3" fmla="*/ 134636 w 1775542"/>
                  <a:gd name="connsiteY3" fmla="*/ 393915 h 1400877"/>
                  <a:gd name="connsiteX4" fmla="*/ 339394 w 1775542"/>
                  <a:gd name="connsiteY4" fmla="*/ 315378 h 1400877"/>
                  <a:gd name="connsiteX5" fmla="*/ 316955 w 1775542"/>
                  <a:gd name="connsiteY5" fmla="*/ 177938 h 1400877"/>
                  <a:gd name="connsiteX6" fmla="*/ 454395 w 1775542"/>
                  <a:gd name="connsiteY6" fmla="*/ 262085 h 1400877"/>
                  <a:gd name="connsiteX7" fmla="*/ 591836 w 1775542"/>
                  <a:gd name="connsiteY7" fmla="*/ 29277 h 1400877"/>
                  <a:gd name="connsiteX8" fmla="*/ 897571 w 1775542"/>
                  <a:gd name="connsiteY8" fmla="*/ 40497 h 1400877"/>
                  <a:gd name="connsiteX9" fmla="*/ 1155623 w 1775542"/>
                  <a:gd name="connsiteY9" fmla="*/ 12448 h 1400877"/>
                  <a:gd name="connsiteX10" fmla="*/ 1343551 w 1775542"/>
                  <a:gd name="connsiteY10" fmla="*/ 273304 h 1400877"/>
                  <a:gd name="connsiteX11" fmla="*/ 1455747 w 1775542"/>
                  <a:gd name="connsiteY11" fmla="*/ 172328 h 1400877"/>
                  <a:gd name="connsiteX12" fmla="*/ 1466967 w 1775542"/>
                  <a:gd name="connsiteY12" fmla="*/ 309768 h 1400877"/>
                  <a:gd name="connsiteX13" fmla="*/ 1638066 w 1775542"/>
                  <a:gd name="connsiteY13" fmla="*/ 421964 h 1400877"/>
                  <a:gd name="connsiteX14" fmla="*/ 1694164 w 1775542"/>
                  <a:gd name="connsiteY14" fmla="*/ 253670 h 1400877"/>
                  <a:gd name="connsiteX15" fmla="*/ 1741848 w 1775542"/>
                  <a:gd name="connsiteY15" fmla="*/ 441599 h 1400877"/>
                  <a:gd name="connsiteX16" fmla="*/ 1730628 w 1775542"/>
                  <a:gd name="connsiteY16" fmla="*/ 744529 h 1400877"/>
                  <a:gd name="connsiteX17" fmla="*/ 1775507 w 1775542"/>
                  <a:gd name="connsiteY17" fmla="*/ 1235388 h 1400877"/>
                  <a:gd name="connsiteX18" fmla="*/ 1147207 w 1775542"/>
                  <a:gd name="connsiteY18" fmla="*/ 901605 h 1400877"/>
                  <a:gd name="connsiteX19" fmla="*/ 880741 w 1775542"/>
                  <a:gd name="connsiteY19" fmla="*/ 1400877 h 1400877"/>
                  <a:gd name="connsiteX20" fmla="*/ 549762 w 1775542"/>
                  <a:gd name="connsiteY20" fmla="*/ 895994 h 1400877"/>
                  <a:gd name="connsiteX21" fmla="*/ 0 w 1775542"/>
                  <a:gd name="connsiteY21" fmla="*/ 1193314 h 1400877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814550"/>
                  <a:gd name="connsiteY0" fmla="*/ 1192169 h 1399732"/>
                  <a:gd name="connsiteX1" fmla="*/ 109391 w 1814550"/>
                  <a:gd name="connsiteY1" fmla="*/ 530211 h 1399732"/>
                  <a:gd name="connsiteX2" fmla="*/ 53293 w 1814550"/>
                  <a:gd name="connsiteY2" fmla="*/ 263745 h 1399732"/>
                  <a:gd name="connsiteX3" fmla="*/ 134636 w 1814550"/>
                  <a:gd name="connsiteY3" fmla="*/ 392770 h 1399732"/>
                  <a:gd name="connsiteX4" fmla="*/ 339394 w 1814550"/>
                  <a:gd name="connsiteY4" fmla="*/ 314233 h 1399732"/>
                  <a:gd name="connsiteX5" fmla="*/ 316955 w 1814550"/>
                  <a:gd name="connsiteY5" fmla="*/ 176793 h 1399732"/>
                  <a:gd name="connsiteX6" fmla="*/ 454395 w 1814550"/>
                  <a:gd name="connsiteY6" fmla="*/ 260940 h 1399732"/>
                  <a:gd name="connsiteX7" fmla="*/ 591836 w 1814550"/>
                  <a:gd name="connsiteY7" fmla="*/ 28132 h 1399732"/>
                  <a:gd name="connsiteX8" fmla="*/ 897571 w 1814550"/>
                  <a:gd name="connsiteY8" fmla="*/ 39352 h 1399732"/>
                  <a:gd name="connsiteX9" fmla="*/ 1155623 w 1814550"/>
                  <a:gd name="connsiteY9" fmla="*/ 11303 h 1399732"/>
                  <a:gd name="connsiteX10" fmla="*/ 1343551 w 1814550"/>
                  <a:gd name="connsiteY10" fmla="*/ 272159 h 1399732"/>
                  <a:gd name="connsiteX11" fmla="*/ 1455747 w 1814550"/>
                  <a:gd name="connsiteY11" fmla="*/ 171183 h 1399732"/>
                  <a:gd name="connsiteX12" fmla="*/ 1466967 w 1814550"/>
                  <a:gd name="connsiteY12" fmla="*/ 308623 h 1399732"/>
                  <a:gd name="connsiteX13" fmla="*/ 1638066 w 1814550"/>
                  <a:gd name="connsiteY13" fmla="*/ 420819 h 1399732"/>
                  <a:gd name="connsiteX14" fmla="*/ 1694164 w 1814550"/>
                  <a:gd name="connsiteY14" fmla="*/ 252525 h 1399732"/>
                  <a:gd name="connsiteX15" fmla="*/ 1741848 w 1814550"/>
                  <a:gd name="connsiteY15" fmla="*/ 440454 h 1399732"/>
                  <a:gd name="connsiteX16" fmla="*/ 1775507 w 1814550"/>
                  <a:gd name="connsiteY16" fmla="*/ 1234243 h 1399732"/>
                  <a:gd name="connsiteX17" fmla="*/ 1147207 w 1814550"/>
                  <a:gd name="connsiteY17" fmla="*/ 900460 h 1399732"/>
                  <a:gd name="connsiteX18" fmla="*/ 880741 w 1814550"/>
                  <a:gd name="connsiteY18" fmla="*/ 1399732 h 1399732"/>
                  <a:gd name="connsiteX19" fmla="*/ 549762 w 1814550"/>
                  <a:gd name="connsiteY19" fmla="*/ 894849 h 1399732"/>
                  <a:gd name="connsiteX20" fmla="*/ 0 w 1814550"/>
                  <a:gd name="connsiteY20" fmla="*/ 1192169 h 1399732"/>
                  <a:gd name="connsiteX0" fmla="*/ 0 w 1812403"/>
                  <a:gd name="connsiteY0" fmla="*/ 1192169 h 1399732"/>
                  <a:gd name="connsiteX1" fmla="*/ 109391 w 1812403"/>
                  <a:gd name="connsiteY1" fmla="*/ 530211 h 1399732"/>
                  <a:gd name="connsiteX2" fmla="*/ 53293 w 1812403"/>
                  <a:gd name="connsiteY2" fmla="*/ 263745 h 1399732"/>
                  <a:gd name="connsiteX3" fmla="*/ 134636 w 1812403"/>
                  <a:gd name="connsiteY3" fmla="*/ 392770 h 1399732"/>
                  <a:gd name="connsiteX4" fmla="*/ 339394 w 1812403"/>
                  <a:gd name="connsiteY4" fmla="*/ 314233 h 1399732"/>
                  <a:gd name="connsiteX5" fmla="*/ 316955 w 1812403"/>
                  <a:gd name="connsiteY5" fmla="*/ 176793 h 1399732"/>
                  <a:gd name="connsiteX6" fmla="*/ 454395 w 1812403"/>
                  <a:gd name="connsiteY6" fmla="*/ 260940 h 1399732"/>
                  <a:gd name="connsiteX7" fmla="*/ 591836 w 1812403"/>
                  <a:gd name="connsiteY7" fmla="*/ 28132 h 1399732"/>
                  <a:gd name="connsiteX8" fmla="*/ 897571 w 1812403"/>
                  <a:gd name="connsiteY8" fmla="*/ 39352 h 1399732"/>
                  <a:gd name="connsiteX9" fmla="*/ 1155623 w 1812403"/>
                  <a:gd name="connsiteY9" fmla="*/ 11303 h 1399732"/>
                  <a:gd name="connsiteX10" fmla="*/ 1343551 w 1812403"/>
                  <a:gd name="connsiteY10" fmla="*/ 272159 h 1399732"/>
                  <a:gd name="connsiteX11" fmla="*/ 1455747 w 1812403"/>
                  <a:gd name="connsiteY11" fmla="*/ 171183 h 1399732"/>
                  <a:gd name="connsiteX12" fmla="*/ 1466967 w 1812403"/>
                  <a:gd name="connsiteY12" fmla="*/ 308623 h 1399732"/>
                  <a:gd name="connsiteX13" fmla="*/ 1638066 w 1812403"/>
                  <a:gd name="connsiteY13" fmla="*/ 420819 h 1399732"/>
                  <a:gd name="connsiteX14" fmla="*/ 1694164 w 1812403"/>
                  <a:gd name="connsiteY14" fmla="*/ 252525 h 1399732"/>
                  <a:gd name="connsiteX15" fmla="*/ 1730628 w 1812403"/>
                  <a:gd name="connsiteY15" fmla="*/ 555455 h 1399732"/>
                  <a:gd name="connsiteX16" fmla="*/ 1775507 w 1812403"/>
                  <a:gd name="connsiteY16" fmla="*/ 1234243 h 1399732"/>
                  <a:gd name="connsiteX17" fmla="*/ 1147207 w 1812403"/>
                  <a:gd name="connsiteY17" fmla="*/ 900460 h 1399732"/>
                  <a:gd name="connsiteX18" fmla="*/ 880741 w 1812403"/>
                  <a:gd name="connsiteY18" fmla="*/ 1399732 h 1399732"/>
                  <a:gd name="connsiteX19" fmla="*/ 549762 w 1812403"/>
                  <a:gd name="connsiteY19" fmla="*/ 894849 h 1399732"/>
                  <a:gd name="connsiteX20" fmla="*/ 0 w 1812403"/>
                  <a:gd name="connsiteY20" fmla="*/ 1192169 h 1399732"/>
                  <a:gd name="connsiteX0" fmla="*/ 0 w 1806206"/>
                  <a:gd name="connsiteY0" fmla="*/ 1192169 h 1399732"/>
                  <a:gd name="connsiteX1" fmla="*/ 109391 w 1806206"/>
                  <a:gd name="connsiteY1" fmla="*/ 530211 h 1399732"/>
                  <a:gd name="connsiteX2" fmla="*/ 53293 w 1806206"/>
                  <a:gd name="connsiteY2" fmla="*/ 263745 h 1399732"/>
                  <a:gd name="connsiteX3" fmla="*/ 134636 w 1806206"/>
                  <a:gd name="connsiteY3" fmla="*/ 392770 h 1399732"/>
                  <a:gd name="connsiteX4" fmla="*/ 339394 w 1806206"/>
                  <a:gd name="connsiteY4" fmla="*/ 314233 h 1399732"/>
                  <a:gd name="connsiteX5" fmla="*/ 316955 w 1806206"/>
                  <a:gd name="connsiteY5" fmla="*/ 176793 h 1399732"/>
                  <a:gd name="connsiteX6" fmla="*/ 454395 w 1806206"/>
                  <a:gd name="connsiteY6" fmla="*/ 260940 h 1399732"/>
                  <a:gd name="connsiteX7" fmla="*/ 591836 w 1806206"/>
                  <a:gd name="connsiteY7" fmla="*/ 28132 h 1399732"/>
                  <a:gd name="connsiteX8" fmla="*/ 897571 w 1806206"/>
                  <a:gd name="connsiteY8" fmla="*/ 39352 h 1399732"/>
                  <a:gd name="connsiteX9" fmla="*/ 1155623 w 1806206"/>
                  <a:gd name="connsiteY9" fmla="*/ 11303 h 1399732"/>
                  <a:gd name="connsiteX10" fmla="*/ 1343551 w 1806206"/>
                  <a:gd name="connsiteY10" fmla="*/ 272159 h 1399732"/>
                  <a:gd name="connsiteX11" fmla="*/ 1455747 w 1806206"/>
                  <a:gd name="connsiteY11" fmla="*/ 171183 h 1399732"/>
                  <a:gd name="connsiteX12" fmla="*/ 1466967 w 1806206"/>
                  <a:gd name="connsiteY12" fmla="*/ 308623 h 1399732"/>
                  <a:gd name="connsiteX13" fmla="*/ 1638066 w 1806206"/>
                  <a:gd name="connsiteY13" fmla="*/ 420819 h 1399732"/>
                  <a:gd name="connsiteX14" fmla="*/ 1694164 w 1806206"/>
                  <a:gd name="connsiteY14" fmla="*/ 252525 h 1399732"/>
                  <a:gd name="connsiteX15" fmla="*/ 1730628 w 1806206"/>
                  <a:gd name="connsiteY15" fmla="*/ 555455 h 1399732"/>
                  <a:gd name="connsiteX16" fmla="*/ 1775507 w 1806206"/>
                  <a:gd name="connsiteY16" fmla="*/ 1234243 h 1399732"/>
                  <a:gd name="connsiteX17" fmla="*/ 1147207 w 1806206"/>
                  <a:gd name="connsiteY17" fmla="*/ 900460 h 1399732"/>
                  <a:gd name="connsiteX18" fmla="*/ 880741 w 1806206"/>
                  <a:gd name="connsiteY18" fmla="*/ 1399732 h 1399732"/>
                  <a:gd name="connsiteX19" fmla="*/ 549762 w 1806206"/>
                  <a:gd name="connsiteY19" fmla="*/ 894849 h 1399732"/>
                  <a:gd name="connsiteX20" fmla="*/ 0 w 1806206"/>
                  <a:gd name="connsiteY20" fmla="*/ 1192169 h 1399732"/>
                  <a:gd name="connsiteX0" fmla="*/ 0 w 1806206"/>
                  <a:gd name="connsiteY0" fmla="*/ 1192169 h 1399732"/>
                  <a:gd name="connsiteX1" fmla="*/ 109391 w 1806206"/>
                  <a:gd name="connsiteY1" fmla="*/ 530211 h 1399732"/>
                  <a:gd name="connsiteX2" fmla="*/ 53293 w 1806206"/>
                  <a:gd name="connsiteY2" fmla="*/ 263745 h 1399732"/>
                  <a:gd name="connsiteX3" fmla="*/ 134636 w 1806206"/>
                  <a:gd name="connsiteY3" fmla="*/ 392770 h 1399732"/>
                  <a:gd name="connsiteX4" fmla="*/ 339394 w 1806206"/>
                  <a:gd name="connsiteY4" fmla="*/ 314233 h 1399732"/>
                  <a:gd name="connsiteX5" fmla="*/ 316955 w 1806206"/>
                  <a:gd name="connsiteY5" fmla="*/ 176793 h 1399732"/>
                  <a:gd name="connsiteX6" fmla="*/ 454395 w 1806206"/>
                  <a:gd name="connsiteY6" fmla="*/ 260940 h 1399732"/>
                  <a:gd name="connsiteX7" fmla="*/ 591836 w 1806206"/>
                  <a:gd name="connsiteY7" fmla="*/ 28132 h 1399732"/>
                  <a:gd name="connsiteX8" fmla="*/ 897571 w 1806206"/>
                  <a:gd name="connsiteY8" fmla="*/ 39352 h 1399732"/>
                  <a:gd name="connsiteX9" fmla="*/ 1155623 w 1806206"/>
                  <a:gd name="connsiteY9" fmla="*/ 11303 h 1399732"/>
                  <a:gd name="connsiteX10" fmla="*/ 1343551 w 1806206"/>
                  <a:gd name="connsiteY10" fmla="*/ 272159 h 1399732"/>
                  <a:gd name="connsiteX11" fmla="*/ 1455747 w 1806206"/>
                  <a:gd name="connsiteY11" fmla="*/ 171183 h 1399732"/>
                  <a:gd name="connsiteX12" fmla="*/ 1466967 w 1806206"/>
                  <a:gd name="connsiteY12" fmla="*/ 308623 h 1399732"/>
                  <a:gd name="connsiteX13" fmla="*/ 1638066 w 1806206"/>
                  <a:gd name="connsiteY13" fmla="*/ 420819 h 1399732"/>
                  <a:gd name="connsiteX14" fmla="*/ 1694164 w 1806206"/>
                  <a:gd name="connsiteY14" fmla="*/ 252525 h 1399732"/>
                  <a:gd name="connsiteX15" fmla="*/ 1730628 w 1806206"/>
                  <a:gd name="connsiteY15" fmla="*/ 555455 h 1399732"/>
                  <a:gd name="connsiteX16" fmla="*/ 1775507 w 1806206"/>
                  <a:gd name="connsiteY16" fmla="*/ 1234243 h 1399732"/>
                  <a:gd name="connsiteX17" fmla="*/ 1147207 w 1806206"/>
                  <a:gd name="connsiteY17" fmla="*/ 900460 h 1399732"/>
                  <a:gd name="connsiteX18" fmla="*/ 880741 w 1806206"/>
                  <a:gd name="connsiteY18" fmla="*/ 1399732 h 1399732"/>
                  <a:gd name="connsiteX19" fmla="*/ 549762 w 1806206"/>
                  <a:gd name="connsiteY19" fmla="*/ 894849 h 1399732"/>
                  <a:gd name="connsiteX20" fmla="*/ 0 w 1806206"/>
                  <a:gd name="connsiteY20" fmla="*/ 1192169 h 1399732"/>
                  <a:gd name="connsiteX0" fmla="*/ 0 w 1811955"/>
                  <a:gd name="connsiteY0" fmla="*/ 1192169 h 1399732"/>
                  <a:gd name="connsiteX1" fmla="*/ 109391 w 1811955"/>
                  <a:gd name="connsiteY1" fmla="*/ 530211 h 1399732"/>
                  <a:gd name="connsiteX2" fmla="*/ 53293 w 1811955"/>
                  <a:gd name="connsiteY2" fmla="*/ 263745 h 1399732"/>
                  <a:gd name="connsiteX3" fmla="*/ 134636 w 1811955"/>
                  <a:gd name="connsiteY3" fmla="*/ 392770 h 1399732"/>
                  <a:gd name="connsiteX4" fmla="*/ 339394 w 1811955"/>
                  <a:gd name="connsiteY4" fmla="*/ 314233 h 1399732"/>
                  <a:gd name="connsiteX5" fmla="*/ 316955 w 1811955"/>
                  <a:gd name="connsiteY5" fmla="*/ 176793 h 1399732"/>
                  <a:gd name="connsiteX6" fmla="*/ 454395 w 1811955"/>
                  <a:gd name="connsiteY6" fmla="*/ 260940 h 1399732"/>
                  <a:gd name="connsiteX7" fmla="*/ 591836 w 1811955"/>
                  <a:gd name="connsiteY7" fmla="*/ 28132 h 1399732"/>
                  <a:gd name="connsiteX8" fmla="*/ 897571 w 1811955"/>
                  <a:gd name="connsiteY8" fmla="*/ 39352 h 1399732"/>
                  <a:gd name="connsiteX9" fmla="*/ 1155623 w 1811955"/>
                  <a:gd name="connsiteY9" fmla="*/ 11303 h 1399732"/>
                  <a:gd name="connsiteX10" fmla="*/ 1343551 w 1811955"/>
                  <a:gd name="connsiteY10" fmla="*/ 272159 h 1399732"/>
                  <a:gd name="connsiteX11" fmla="*/ 1455747 w 1811955"/>
                  <a:gd name="connsiteY11" fmla="*/ 171183 h 1399732"/>
                  <a:gd name="connsiteX12" fmla="*/ 1466967 w 1811955"/>
                  <a:gd name="connsiteY12" fmla="*/ 308623 h 1399732"/>
                  <a:gd name="connsiteX13" fmla="*/ 1638066 w 1811955"/>
                  <a:gd name="connsiteY13" fmla="*/ 420819 h 1399732"/>
                  <a:gd name="connsiteX14" fmla="*/ 1710993 w 1811955"/>
                  <a:gd name="connsiteY14" fmla="*/ 246915 h 1399732"/>
                  <a:gd name="connsiteX15" fmla="*/ 1730628 w 1811955"/>
                  <a:gd name="connsiteY15" fmla="*/ 555455 h 1399732"/>
                  <a:gd name="connsiteX16" fmla="*/ 1775507 w 1811955"/>
                  <a:gd name="connsiteY16" fmla="*/ 1234243 h 1399732"/>
                  <a:gd name="connsiteX17" fmla="*/ 1147207 w 1811955"/>
                  <a:gd name="connsiteY17" fmla="*/ 900460 h 1399732"/>
                  <a:gd name="connsiteX18" fmla="*/ 880741 w 1811955"/>
                  <a:gd name="connsiteY18" fmla="*/ 1399732 h 1399732"/>
                  <a:gd name="connsiteX19" fmla="*/ 549762 w 1811955"/>
                  <a:gd name="connsiteY19" fmla="*/ 894849 h 1399732"/>
                  <a:gd name="connsiteX20" fmla="*/ 0 w 1811955"/>
                  <a:gd name="connsiteY20" fmla="*/ 1192169 h 1399732"/>
                  <a:gd name="connsiteX0" fmla="*/ 0 w 1811955"/>
                  <a:gd name="connsiteY0" fmla="*/ 1192169 h 1399732"/>
                  <a:gd name="connsiteX1" fmla="*/ 109391 w 1811955"/>
                  <a:gd name="connsiteY1" fmla="*/ 530211 h 1399732"/>
                  <a:gd name="connsiteX2" fmla="*/ 53293 w 1811955"/>
                  <a:gd name="connsiteY2" fmla="*/ 263745 h 1399732"/>
                  <a:gd name="connsiteX3" fmla="*/ 134636 w 1811955"/>
                  <a:gd name="connsiteY3" fmla="*/ 392770 h 1399732"/>
                  <a:gd name="connsiteX4" fmla="*/ 339394 w 1811955"/>
                  <a:gd name="connsiteY4" fmla="*/ 314233 h 1399732"/>
                  <a:gd name="connsiteX5" fmla="*/ 316955 w 1811955"/>
                  <a:gd name="connsiteY5" fmla="*/ 176793 h 1399732"/>
                  <a:gd name="connsiteX6" fmla="*/ 454395 w 1811955"/>
                  <a:gd name="connsiteY6" fmla="*/ 260940 h 1399732"/>
                  <a:gd name="connsiteX7" fmla="*/ 591836 w 1811955"/>
                  <a:gd name="connsiteY7" fmla="*/ 28132 h 1399732"/>
                  <a:gd name="connsiteX8" fmla="*/ 897571 w 1811955"/>
                  <a:gd name="connsiteY8" fmla="*/ 39352 h 1399732"/>
                  <a:gd name="connsiteX9" fmla="*/ 1155623 w 1811955"/>
                  <a:gd name="connsiteY9" fmla="*/ 11303 h 1399732"/>
                  <a:gd name="connsiteX10" fmla="*/ 1343551 w 1811955"/>
                  <a:gd name="connsiteY10" fmla="*/ 272159 h 1399732"/>
                  <a:gd name="connsiteX11" fmla="*/ 1455747 w 1811955"/>
                  <a:gd name="connsiteY11" fmla="*/ 171183 h 1399732"/>
                  <a:gd name="connsiteX12" fmla="*/ 1466967 w 1811955"/>
                  <a:gd name="connsiteY12" fmla="*/ 308623 h 1399732"/>
                  <a:gd name="connsiteX13" fmla="*/ 1638066 w 1811955"/>
                  <a:gd name="connsiteY13" fmla="*/ 420819 h 1399732"/>
                  <a:gd name="connsiteX14" fmla="*/ 1710993 w 1811955"/>
                  <a:gd name="connsiteY14" fmla="*/ 246915 h 1399732"/>
                  <a:gd name="connsiteX15" fmla="*/ 1730628 w 1811955"/>
                  <a:gd name="connsiteY15" fmla="*/ 555455 h 1399732"/>
                  <a:gd name="connsiteX16" fmla="*/ 1775507 w 1811955"/>
                  <a:gd name="connsiteY16" fmla="*/ 1234243 h 1399732"/>
                  <a:gd name="connsiteX17" fmla="*/ 1147207 w 1811955"/>
                  <a:gd name="connsiteY17" fmla="*/ 900460 h 1399732"/>
                  <a:gd name="connsiteX18" fmla="*/ 880741 w 1811955"/>
                  <a:gd name="connsiteY18" fmla="*/ 1399732 h 1399732"/>
                  <a:gd name="connsiteX19" fmla="*/ 549762 w 1811955"/>
                  <a:gd name="connsiteY19" fmla="*/ 894849 h 1399732"/>
                  <a:gd name="connsiteX20" fmla="*/ 0 w 1811955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775507" h="1399732">
                    <a:moveTo>
                      <a:pt x="0" y="1192169"/>
                    </a:moveTo>
                    <a:cubicBezTo>
                      <a:pt x="21972" y="1030419"/>
                      <a:pt x="176242" y="623240"/>
                      <a:pt x="109391" y="530211"/>
                    </a:cubicBezTo>
                    <a:cubicBezTo>
                      <a:pt x="42540" y="437182"/>
                      <a:pt x="-37867" y="300677"/>
                      <a:pt x="53293" y="263745"/>
                    </a:cubicBezTo>
                    <a:cubicBezTo>
                      <a:pt x="144453" y="226813"/>
                      <a:pt x="86953" y="384355"/>
                      <a:pt x="134636" y="392770"/>
                    </a:cubicBezTo>
                    <a:cubicBezTo>
                      <a:pt x="182319" y="401185"/>
                      <a:pt x="309008" y="350229"/>
                      <a:pt x="339394" y="314233"/>
                    </a:cubicBezTo>
                    <a:cubicBezTo>
                      <a:pt x="369780" y="278237"/>
                      <a:pt x="255715" y="208115"/>
                      <a:pt x="316955" y="176793"/>
                    </a:cubicBezTo>
                    <a:cubicBezTo>
                      <a:pt x="378195" y="145471"/>
                      <a:pt x="408582" y="285717"/>
                      <a:pt x="454395" y="260940"/>
                    </a:cubicBezTo>
                    <a:cubicBezTo>
                      <a:pt x="500208" y="236163"/>
                      <a:pt x="529192" y="84697"/>
                      <a:pt x="591836" y="28132"/>
                    </a:cubicBezTo>
                    <a:cubicBezTo>
                      <a:pt x="654480" y="-28433"/>
                      <a:pt x="803607" y="42157"/>
                      <a:pt x="897571" y="39352"/>
                    </a:cubicBezTo>
                    <a:cubicBezTo>
                      <a:pt x="991535" y="36547"/>
                      <a:pt x="1075683" y="-24693"/>
                      <a:pt x="1155623" y="11303"/>
                    </a:cubicBezTo>
                    <a:cubicBezTo>
                      <a:pt x="1235563" y="47299"/>
                      <a:pt x="1293530" y="245512"/>
                      <a:pt x="1343551" y="272159"/>
                    </a:cubicBezTo>
                    <a:cubicBezTo>
                      <a:pt x="1393572" y="298806"/>
                      <a:pt x="1390300" y="145472"/>
                      <a:pt x="1455747" y="171183"/>
                    </a:cubicBezTo>
                    <a:cubicBezTo>
                      <a:pt x="1521194" y="196894"/>
                      <a:pt x="1436581" y="267017"/>
                      <a:pt x="1466967" y="308623"/>
                    </a:cubicBezTo>
                    <a:cubicBezTo>
                      <a:pt x="1497354" y="350229"/>
                      <a:pt x="1597395" y="431104"/>
                      <a:pt x="1638066" y="420819"/>
                    </a:cubicBezTo>
                    <a:cubicBezTo>
                      <a:pt x="1678737" y="410534"/>
                      <a:pt x="1645078" y="263745"/>
                      <a:pt x="1710993" y="246915"/>
                    </a:cubicBezTo>
                    <a:cubicBezTo>
                      <a:pt x="1776908" y="230085"/>
                      <a:pt x="1719876" y="390900"/>
                      <a:pt x="1730628" y="555455"/>
                    </a:cubicBezTo>
                    <a:cubicBezTo>
                      <a:pt x="1741380" y="720010"/>
                      <a:pt x="1768028" y="1149161"/>
                      <a:pt x="1775507" y="1234243"/>
                    </a:cubicBezTo>
                    <a:cubicBezTo>
                      <a:pt x="1665180" y="1128592"/>
                      <a:pt x="1363652" y="923369"/>
                      <a:pt x="1147207" y="900460"/>
                    </a:cubicBezTo>
                    <a:cubicBezTo>
                      <a:pt x="930762" y="877551"/>
                      <a:pt x="1017247" y="1391785"/>
                      <a:pt x="880741" y="1399732"/>
                    </a:cubicBezTo>
                    <a:cubicBezTo>
                      <a:pt x="690942" y="1382435"/>
                      <a:pt x="822774" y="878954"/>
                      <a:pt x="549762" y="894849"/>
                    </a:cubicBezTo>
                    <a:cubicBezTo>
                      <a:pt x="276750" y="910744"/>
                      <a:pt x="129493" y="1098672"/>
                      <a:pt x="0" y="119216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 w="285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grpSp>
            <p:nvGrpSpPr>
              <p:cNvPr id="4682" name="Group 4681">
                <a:extLst>
                  <a:ext uri="{FF2B5EF4-FFF2-40B4-BE49-F238E27FC236}">
                    <a16:creationId xmlns:a16="http://schemas.microsoft.com/office/drawing/2014/main" id="{C3066F8E-C10A-9E42-AA93-6F0CEF1E76BC}"/>
                  </a:ext>
                </a:extLst>
              </p:cNvPr>
              <p:cNvGrpSpPr/>
              <p:nvPr/>
            </p:nvGrpSpPr>
            <p:grpSpPr>
              <a:xfrm>
                <a:off x="10799373" y="10800167"/>
                <a:ext cx="1831303" cy="5344682"/>
                <a:chOff x="10775469" y="10800167"/>
                <a:chExt cx="1831303" cy="5344682"/>
              </a:xfrm>
            </p:grpSpPr>
            <p:grpSp>
              <p:nvGrpSpPr>
                <p:cNvPr id="4684" name="Group 4683">
                  <a:extLst>
                    <a:ext uri="{FF2B5EF4-FFF2-40B4-BE49-F238E27FC236}">
                      <a16:creationId xmlns:a16="http://schemas.microsoft.com/office/drawing/2014/main" id="{422B9987-DE9F-E244-B2BC-8F18591887A6}"/>
                    </a:ext>
                  </a:extLst>
                </p:cNvPr>
                <p:cNvGrpSpPr/>
                <p:nvPr/>
              </p:nvGrpSpPr>
              <p:grpSpPr>
                <a:xfrm>
                  <a:off x="11268372" y="13029650"/>
                  <a:ext cx="851638" cy="3115199"/>
                  <a:chOff x="11301707" y="13029650"/>
                  <a:chExt cx="851638" cy="3115199"/>
                </a:xfrm>
              </p:grpSpPr>
              <p:grpSp>
                <p:nvGrpSpPr>
                  <p:cNvPr id="4686" name="Group 4685">
                    <a:extLst>
                      <a:ext uri="{FF2B5EF4-FFF2-40B4-BE49-F238E27FC236}">
                        <a16:creationId xmlns:a16="http://schemas.microsoft.com/office/drawing/2014/main" id="{25AEFD41-BCBA-0249-9C54-EBAD3E9FB0D8}"/>
                      </a:ext>
                    </a:extLst>
                  </p:cNvPr>
                  <p:cNvGrpSpPr/>
                  <p:nvPr/>
                </p:nvGrpSpPr>
                <p:grpSpPr>
                  <a:xfrm>
                    <a:off x="11301707" y="13029650"/>
                    <a:ext cx="851638" cy="1345130"/>
                    <a:chOff x="11295439" y="13029650"/>
                    <a:chExt cx="851638" cy="1345130"/>
                  </a:xfrm>
                </p:grpSpPr>
                <p:sp>
                  <p:nvSpPr>
                    <p:cNvPr id="4709" name="Freeform 4708">
                      <a:extLst>
                        <a:ext uri="{FF2B5EF4-FFF2-40B4-BE49-F238E27FC236}">
                          <a16:creationId xmlns:a16="http://schemas.microsoft.com/office/drawing/2014/main" id="{09C63F9E-5F70-3846-B94F-69DCCE935B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9370" y="14039652"/>
                      <a:ext cx="843776" cy="230832"/>
                    </a:xfrm>
                    <a:custGeom>
                      <a:avLst/>
                      <a:gdLst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61238 w 1010052"/>
                        <a:gd name="connsiteY0" fmla="*/ 44301 h 210848"/>
                        <a:gd name="connsiteX1" fmla="*/ 67588 w 1010052"/>
                        <a:gd name="connsiteY1" fmla="*/ 193526 h 210848"/>
                        <a:gd name="connsiteX2" fmla="*/ 918488 w 1010052"/>
                        <a:gd name="connsiteY2" fmla="*/ 187176 h 210848"/>
                        <a:gd name="connsiteX3" fmla="*/ 889913 w 1010052"/>
                        <a:gd name="connsiteY3" fmla="*/ 9376 h 210848"/>
                        <a:gd name="connsiteX4" fmla="*/ 61238 w 1010052"/>
                        <a:gd name="connsiteY4" fmla="*/ 44301 h 210848"/>
                        <a:gd name="connsiteX0" fmla="*/ 5769 w 954583"/>
                        <a:gd name="connsiteY0" fmla="*/ 44301 h 214702"/>
                        <a:gd name="connsiteX1" fmla="*/ 12119 w 954583"/>
                        <a:gd name="connsiteY1" fmla="*/ 193526 h 214702"/>
                        <a:gd name="connsiteX2" fmla="*/ 863019 w 954583"/>
                        <a:gd name="connsiteY2" fmla="*/ 187176 h 214702"/>
                        <a:gd name="connsiteX3" fmla="*/ 834444 w 954583"/>
                        <a:gd name="connsiteY3" fmla="*/ 9376 h 214702"/>
                        <a:gd name="connsiteX4" fmla="*/ 5769 w 954583"/>
                        <a:gd name="connsiteY4" fmla="*/ 44301 h 214702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863019"/>
                        <a:gd name="connsiteY0" fmla="*/ 34925 h 205326"/>
                        <a:gd name="connsiteX1" fmla="*/ 12119 w 863019"/>
                        <a:gd name="connsiteY1" fmla="*/ 184150 h 205326"/>
                        <a:gd name="connsiteX2" fmla="*/ 863019 w 863019"/>
                        <a:gd name="connsiteY2" fmla="*/ 177800 h 205326"/>
                        <a:gd name="connsiteX3" fmla="*/ 834444 w 863019"/>
                        <a:gd name="connsiteY3" fmla="*/ 0 h 205326"/>
                        <a:gd name="connsiteX4" fmla="*/ 5769 w 863019"/>
                        <a:gd name="connsiteY4" fmla="*/ 34925 h 205326"/>
                        <a:gd name="connsiteX0" fmla="*/ 5769 w 863019"/>
                        <a:gd name="connsiteY0" fmla="*/ 34925 h 225008"/>
                        <a:gd name="connsiteX1" fmla="*/ 12119 w 863019"/>
                        <a:gd name="connsiteY1" fmla="*/ 184150 h 225008"/>
                        <a:gd name="connsiteX2" fmla="*/ 863019 w 863019"/>
                        <a:gd name="connsiteY2" fmla="*/ 177800 h 225008"/>
                        <a:gd name="connsiteX3" fmla="*/ 834444 w 863019"/>
                        <a:gd name="connsiteY3" fmla="*/ 0 h 225008"/>
                        <a:gd name="connsiteX4" fmla="*/ 5769 w 863019"/>
                        <a:gd name="connsiteY4" fmla="*/ 34925 h 225008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3261 w 860511"/>
                        <a:gd name="connsiteY0" fmla="*/ 34925 h 228100"/>
                        <a:gd name="connsiteX1" fmla="*/ 9611 w 860511"/>
                        <a:gd name="connsiteY1" fmla="*/ 184150 h 228100"/>
                        <a:gd name="connsiteX2" fmla="*/ 860511 w 860511"/>
                        <a:gd name="connsiteY2" fmla="*/ 177800 h 228100"/>
                        <a:gd name="connsiteX3" fmla="*/ 831936 w 860511"/>
                        <a:gd name="connsiteY3" fmla="*/ 0 h 228100"/>
                        <a:gd name="connsiteX4" fmla="*/ 3261 w 860511"/>
                        <a:gd name="connsiteY4" fmla="*/ 34925 h 228100"/>
                        <a:gd name="connsiteX0" fmla="*/ 3261 w 860511"/>
                        <a:gd name="connsiteY0" fmla="*/ 34925 h 238327"/>
                        <a:gd name="connsiteX1" fmla="*/ 9611 w 860511"/>
                        <a:gd name="connsiteY1" fmla="*/ 184150 h 238327"/>
                        <a:gd name="connsiteX2" fmla="*/ 860511 w 860511"/>
                        <a:gd name="connsiteY2" fmla="*/ 177800 h 238327"/>
                        <a:gd name="connsiteX3" fmla="*/ 831936 w 860511"/>
                        <a:gd name="connsiteY3" fmla="*/ 0 h 238327"/>
                        <a:gd name="connsiteX4" fmla="*/ 3261 w 860511"/>
                        <a:gd name="connsiteY4" fmla="*/ 34925 h 238327"/>
                        <a:gd name="connsiteX0" fmla="*/ 3261 w 860511"/>
                        <a:gd name="connsiteY0" fmla="*/ 34925 h 251930"/>
                        <a:gd name="connsiteX1" fmla="*/ 9611 w 860511"/>
                        <a:gd name="connsiteY1" fmla="*/ 184150 h 251930"/>
                        <a:gd name="connsiteX2" fmla="*/ 860511 w 860511"/>
                        <a:gd name="connsiteY2" fmla="*/ 177800 h 251930"/>
                        <a:gd name="connsiteX3" fmla="*/ 831936 w 860511"/>
                        <a:gd name="connsiteY3" fmla="*/ 0 h 251930"/>
                        <a:gd name="connsiteX4" fmla="*/ 3261 w 860511"/>
                        <a:gd name="connsiteY4" fmla="*/ 34925 h 251930"/>
                        <a:gd name="connsiteX0" fmla="*/ 3261 w 860511"/>
                        <a:gd name="connsiteY0" fmla="*/ 34925 h 273023"/>
                        <a:gd name="connsiteX1" fmla="*/ 9611 w 860511"/>
                        <a:gd name="connsiteY1" fmla="*/ 184150 h 273023"/>
                        <a:gd name="connsiteX2" fmla="*/ 860511 w 860511"/>
                        <a:gd name="connsiteY2" fmla="*/ 177800 h 273023"/>
                        <a:gd name="connsiteX3" fmla="*/ 831936 w 860511"/>
                        <a:gd name="connsiteY3" fmla="*/ 0 h 273023"/>
                        <a:gd name="connsiteX4" fmla="*/ 3261 w 860511"/>
                        <a:gd name="connsiteY4" fmla="*/ 34925 h 273023"/>
                        <a:gd name="connsiteX0" fmla="*/ 3261 w 860511"/>
                        <a:gd name="connsiteY0" fmla="*/ 34925 h 303817"/>
                        <a:gd name="connsiteX1" fmla="*/ 9611 w 860511"/>
                        <a:gd name="connsiteY1" fmla="*/ 184150 h 303817"/>
                        <a:gd name="connsiteX2" fmla="*/ 860511 w 860511"/>
                        <a:gd name="connsiteY2" fmla="*/ 177800 h 303817"/>
                        <a:gd name="connsiteX3" fmla="*/ 831936 w 860511"/>
                        <a:gd name="connsiteY3" fmla="*/ 0 h 303817"/>
                        <a:gd name="connsiteX4" fmla="*/ 3261 w 860511"/>
                        <a:gd name="connsiteY4" fmla="*/ 34925 h 303817"/>
                        <a:gd name="connsiteX0" fmla="*/ 3261 w 860511"/>
                        <a:gd name="connsiteY0" fmla="*/ 34925 h 287627"/>
                        <a:gd name="connsiteX1" fmla="*/ 9611 w 860511"/>
                        <a:gd name="connsiteY1" fmla="*/ 184150 h 287627"/>
                        <a:gd name="connsiteX2" fmla="*/ 860511 w 860511"/>
                        <a:gd name="connsiteY2" fmla="*/ 177800 h 287627"/>
                        <a:gd name="connsiteX3" fmla="*/ 831936 w 860511"/>
                        <a:gd name="connsiteY3" fmla="*/ 0 h 287627"/>
                        <a:gd name="connsiteX4" fmla="*/ 3261 w 860511"/>
                        <a:gd name="connsiteY4" fmla="*/ 34925 h 287627"/>
                        <a:gd name="connsiteX0" fmla="*/ 3261 w 860511"/>
                        <a:gd name="connsiteY0" fmla="*/ 34925 h 264714"/>
                        <a:gd name="connsiteX1" fmla="*/ 9611 w 860511"/>
                        <a:gd name="connsiteY1" fmla="*/ 184150 h 264714"/>
                        <a:gd name="connsiteX2" fmla="*/ 860511 w 860511"/>
                        <a:gd name="connsiteY2" fmla="*/ 177800 h 264714"/>
                        <a:gd name="connsiteX3" fmla="*/ 831936 w 860511"/>
                        <a:gd name="connsiteY3" fmla="*/ 0 h 264714"/>
                        <a:gd name="connsiteX4" fmla="*/ 3261 w 860511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5713"/>
                        <a:gd name="connsiteX1" fmla="*/ 667 w 854119"/>
                        <a:gd name="connsiteY1" fmla="*/ 170028 h 255713"/>
                        <a:gd name="connsiteX2" fmla="*/ 851567 w 854119"/>
                        <a:gd name="connsiteY2" fmla="*/ 163678 h 255713"/>
                        <a:gd name="connsiteX3" fmla="*/ 830053 w 854119"/>
                        <a:gd name="connsiteY3" fmla="*/ 0 h 255713"/>
                        <a:gd name="connsiteX4" fmla="*/ 7017 w 854119"/>
                        <a:gd name="connsiteY4" fmla="*/ 20803 h 255713"/>
                        <a:gd name="connsiteX0" fmla="*/ 7017 w 854119"/>
                        <a:gd name="connsiteY0" fmla="*/ 20803 h 248721"/>
                        <a:gd name="connsiteX1" fmla="*/ 667 w 854119"/>
                        <a:gd name="connsiteY1" fmla="*/ 170028 h 248721"/>
                        <a:gd name="connsiteX2" fmla="*/ 851567 w 854119"/>
                        <a:gd name="connsiteY2" fmla="*/ 163678 h 248721"/>
                        <a:gd name="connsiteX3" fmla="*/ 830053 w 854119"/>
                        <a:gd name="connsiteY3" fmla="*/ 0 h 248721"/>
                        <a:gd name="connsiteX4" fmla="*/ 7017 w 854119"/>
                        <a:gd name="connsiteY4" fmla="*/ 20803 h 248721"/>
                        <a:gd name="connsiteX0" fmla="*/ 7017 w 854119"/>
                        <a:gd name="connsiteY0" fmla="*/ 20803 h 243189"/>
                        <a:gd name="connsiteX1" fmla="*/ 667 w 854119"/>
                        <a:gd name="connsiteY1" fmla="*/ 170028 h 243189"/>
                        <a:gd name="connsiteX2" fmla="*/ 851567 w 854119"/>
                        <a:gd name="connsiteY2" fmla="*/ 163678 h 243189"/>
                        <a:gd name="connsiteX3" fmla="*/ 830053 w 854119"/>
                        <a:gd name="connsiteY3" fmla="*/ 0 h 243189"/>
                        <a:gd name="connsiteX4" fmla="*/ 7017 w 854119"/>
                        <a:gd name="connsiteY4" fmla="*/ 20803 h 243189"/>
                        <a:gd name="connsiteX0" fmla="*/ 7017 w 849000"/>
                        <a:gd name="connsiteY0" fmla="*/ 20803 h 243189"/>
                        <a:gd name="connsiteX1" fmla="*/ 667 w 849000"/>
                        <a:gd name="connsiteY1" fmla="*/ 170028 h 243189"/>
                        <a:gd name="connsiteX2" fmla="*/ 839210 w 849000"/>
                        <a:gd name="connsiteY2" fmla="*/ 163678 h 243189"/>
                        <a:gd name="connsiteX3" fmla="*/ 830053 w 849000"/>
                        <a:gd name="connsiteY3" fmla="*/ 0 h 243189"/>
                        <a:gd name="connsiteX4" fmla="*/ 7017 w 849000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6704"/>
                        <a:gd name="connsiteY0" fmla="*/ 8446 h 230832"/>
                        <a:gd name="connsiteX1" fmla="*/ 667 w 846704"/>
                        <a:gd name="connsiteY1" fmla="*/ 157671 h 230832"/>
                        <a:gd name="connsiteX2" fmla="*/ 839210 w 846704"/>
                        <a:gd name="connsiteY2" fmla="*/ 151321 h 230832"/>
                        <a:gd name="connsiteX3" fmla="*/ 833584 w 846704"/>
                        <a:gd name="connsiteY3" fmla="*/ 0 h 230832"/>
                        <a:gd name="connsiteX4" fmla="*/ 7017 w 846704"/>
                        <a:gd name="connsiteY4" fmla="*/ 8446 h 230832"/>
                        <a:gd name="connsiteX0" fmla="*/ 7017 w 843776"/>
                        <a:gd name="connsiteY0" fmla="*/ 8446 h 230832"/>
                        <a:gd name="connsiteX1" fmla="*/ 667 w 843776"/>
                        <a:gd name="connsiteY1" fmla="*/ 157671 h 230832"/>
                        <a:gd name="connsiteX2" fmla="*/ 839210 w 843776"/>
                        <a:gd name="connsiteY2" fmla="*/ 151321 h 230832"/>
                        <a:gd name="connsiteX3" fmla="*/ 833584 w 843776"/>
                        <a:gd name="connsiteY3" fmla="*/ 0 h 230832"/>
                        <a:gd name="connsiteX4" fmla="*/ 7017 w 843776"/>
                        <a:gd name="connsiteY4" fmla="*/ 8446 h 230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3776" h="230832">
                          <a:moveTo>
                            <a:pt x="7017" y="8446"/>
                          </a:moveTo>
                          <a:cubicBezTo>
                            <a:pt x="-3037" y="86763"/>
                            <a:pt x="667" y="111634"/>
                            <a:pt x="667" y="157671"/>
                          </a:cubicBezTo>
                          <a:cubicBezTo>
                            <a:pt x="272307" y="259436"/>
                            <a:pt x="581163" y="252917"/>
                            <a:pt x="839210" y="151321"/>
                          </a:cubicBezTo>
                          <a:cubicBezTo>
                            <a:pt x="841860" y="99826"/>
                            <a:pt x="850501" y="73894"/>
                            <a:pt x="833584" y="0"/>
                          </a:cubicBezTo>
                          <a:cubicBezTo>
                            <a:pt x="582354" y="117306"/>
                            <a:pt x="277837" y="121719"/>
                            <a:pt x="7017" y="8446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lumMod val="75000"/>
                          </a:schemeClr>
                        </a:gs>
                        <a:gs pos="100000">
                          <a:schemeClr val="bg1">
                            <a:lumMod val="85000"/>
                            <a:shade val="100000"/>
                            <a:satMod val="115000"/>
                          </a:schemeClr>
                        </a:gs>
                      </a:gsLst>
                      <a:lin ang="1620000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  <p:grpSp>
                  <p:nvGrpSpPr>
                    <p:cNvPr id="4710" name="Group 4709">
                      <a:extLst>
                        <a:ext uri="{FF2B5EF4-FFF2-40B4-BE49-F238E27FC236}">
                          <a16:creationId xmlns:a16="http://schemas.microsoft.com/office/drawing/2014/main" id="{2A780AC0-7170-5E49-A69B-05F4DBD6B1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787151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21" name="Freeform 4720">
                        <a:extLst>
                          <a:ext uri="{FF2B5EF4-FFF2-40B4-BE49-F238E27FC236}">
                            <a16:creationId xmlns:a16="http://schemas.microsoft.com/office/drawing/2014/main" id="{D9B61E3F-0543-AE4A-908C-17D8B8BB75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22" name="Freeform 4721">
                        <a:extLst>
                          <a:ext uri="{FF2B5EF4-FFF2-40B4-BE49-F238E27FC236}">
                            <a16:creationId xmlns:a16="http://schemas.microsoft.com/office/drawing/2014/main" id="{53A7F600-4C56-044F-BE98-89FE683316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711" name="Group 4710">
                      <a:extLst>
                        <a:ext uri="{FF2B5EF4-FFF2-40B4-BE49-F238E27FC236}">
                          <a16:creationId xmlns:a16="http://schemas.microsoft.com/office/drawing/2014/main" id="{C371C3AD-22A9-A64B-BC8F-FDDB35CD02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5346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19" name="Freeform 4718">
                        <a:extLst>
                          <a:ext uri="{FF2B5EF4-FFF2-40B4-BE49-F238E27FC236}">
                            <a16:creationId xmlns:a16="http://schemas.microsoft.com/office/drawing/2014/main" id="{4503154D-9E28-0C42-81D0-564B707036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20" name="Freeform 4719">
                        <a:extLst>
                          <a:ext uri="{FF2B5EF4-FFF2-40B4-BE49-F238E27FC236}">
                            <a16:creationId xmlns:a16="http://schemas.microsoft.com/office/drawing/2014/main" id="{EC80E619-2F89-924B-8BDA-7443A857A3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712" name="Group 4711">
                      <a:extLst>
                        <a:ext uri="{FF2B5EF4-FFF2-40B4-BE49-F238E27FC236}">
                          <a16:creationId xmlns:a16="http://schemas.microsoft.com/office/drawing/2014/main" id="{3A8F9881-DCF9-9A4F-961D-2D1E384B5EA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2821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17" name="Freeform 4716">
                        <a:extLst>
                          <a:ext uri="{FF2B5EF4-FFF2-40B4-BE49-F238E27FC236}">
                            <a16:creationId xmlns:a16="http://schemas.microsoft.com/office/drawing/2014/main" id="{B58ED113-A70F-DB4D-968B-4AF544248D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18" name="Freeform 4717">
                        <a:extLst>
                          <a:ext uri="{FF2B5EF4-FFF2-40B4-BE49-F238E27FC236}">
                            <a16:creationId xmlns:a16="http://schemas.microsoft.com/office/drawing/2014/main" id="{CDAEDC0B-7C05-C146-A805-AA313C2F09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713" name="Group 4712">
                      <a:extLst>
                        <a:ext uri="{FF2B5EF4-FFF2-40B4-BE49-F238E27FC236}">
                          <a16:creationId xmlns:a16="http://schemas.microsoft.com/office/drawing/2014/main" id="{B7A4ECC8-63F0-F84D-85A8-E5993CA8D0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0296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15" name="Freeform 4714">
                        <a:extLst>
                          <a:ext uri="{FF2B5EF4-FFF2-40B4-BE49-F238E27FC236}">
                            <a16:creationId xmlns:a16="http://schemas.microsoft.com/office/drawing/2014/main" id="{8D45A954-4159-0246-8865-9286A9D46E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16" name="Freeform 4715">
                        <a:extLst>
                          <a:ext uri="{FF2B5EF4-FFF2-40B4-BE49-F238E27FC236}">
                            <a16:creationId xmlns:a16="http://schemas.microsoft.com/office/drawing/2014/main" id="{DD64F6E5-F51B-8949-A333-01ED540B2E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sp>
                  <p:nvSpPr>
                    <p:cNvPr id="4714" name="Freeform 4713">
                      <a:extLst>
                        <a:ext uri="{FF2B5EF4-FFF2-40B4-BE49-F238E27FC236}">
                          <a16:creationId xmlns:a16="http://schemas.microsoft.com/office/drawing/2014/main" id="{BBF84F55-7A42-4246-B5F2-483AD95FE1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5439" y="14180603"/>
                      <a:ext cx="851638" cy="194177"/>
                    </a:xfrm>
                    <a:custGeom>
                      <a:avLst/>
                      <a:gdLst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61238 w 1010052"/>
                        <a:gd name="connsiteY0" fmla="*/ 44301 h 210848"/>
                        <a:gd name="connsiteX1" fmla="*/ 67588 w 1010052"/>
                        <a:gd name="connsiteY1" fmla="*/ 193526 h 210848"/>
                        <a:gd name="connsiteX2" fmla="*/ 918488 w 1010052"/>
                        <a:gd name="connsiteY2" fmla="*/ 187176 h 210848"/>
                        <a:gd name="connsiteX3" fmla="*/ 889913 w 1010052"/>
                        <a:gd name="connsiteY3" fmla="*/ 9376 h 210848"/>
                        <a:gd name="connsiteX4" fmla="*/ 61238 w 1010052"/>
                        <a:gd name="connsiteY4" fmla="*/ 44301 h 210848"/>
                        <a:gd name="connsiteX0" fmla="*/ 5769 w 954583"/>
                        <a:gd name="connsiteY0" fmla="*/ 44301 h 214702"/>
                        <a:gd name="connsiteX1" fmla="*/ 12119 w 954583"/>
                        <a:gd name="connsiteY1" fmla="*/ 193526 h 214702"/>
                        <a:gd name="connsiteX2" fmla="*/ 863019 w 954583"/>
                        <a:gd name="connsiteY2" fmla="*/ 187176 h 214702"/>
                        <a:gd name="connsiteX3" fmla="*/ 834444 w 954583"/>
                        <a:gd name="connsiteY3" fmla="*/ 9376 h 214702"/>
                        <a:gd name="connsiteX4" fmla="*/ 5769 w 954583"/>
                        <a:gd name="connsiteY4" fmla="*/ 44301 h 214702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863019"/>
                        <a:gd name="connsiteY0" fmla="*/ 34925 h 205326"/>
                        <a:gd name="connsiteX1" fmla="*/ 12119 w 863019"/>
                        <a:gd name="connsiteY1" fmla="*/ 184150 h 205326"/>
                        <a:gd name="connsiteX2" fmla="*/ 863019 w 863019"/>
                        <a:gd name="connsiteY2" fmla="*/ 177800 h 205326"/>
                        <a:gd name="connsiteX3" fmla="*/ 834444 w 863019"/>
                        <a:gd name="connsiteY3" fmla="*/ 0 h 205326"/>
                        <a:gd name="connsiteX4" fmla="*/ 5769 w 863019"/>
                        <a:gd name="connsiteY4" fmla="*/ 34925 h 205326"/>
                        <a:gd name="connsiteX0" fmla="*/ 5769 w 863019"/>
                        <a:gd name="connsiteY0" fmla="*/ 34925 h 225008"/>
                        <a:gd name="connsiteX1" fmla="*/ 12119 w 863019"/>
                        <a:gd name="connsiteY1" fmla="*/ 184150 h 225008"/>
                        <a:gd name="connsiteX2" fmla="*/ 863019 w 863019"/>
                        <a:gd name="connsiteY2" fmla="*/ 177800 h 225008"/>
                        <a:gd name="connsiteX3" fmla="*/ 834444 w 863019"/>
                        <a:gd name="connsiteY3" fmla="*/ 0 h 225008"/>
                        <a:gd name="connsiteX4" fmla="*/ 5769 w 863019"/>
                        <a:gd name="connsiteY4" fmla="*/ 34925 h 225008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3261 w 860511"/>
                        <a:gd name="connsiteY0" fmla="*/ 34925 h 228100"/>
                        <a:gd name="connsiteX1" fmla="*/ 9611 w 860511"/>
                        <a:gd name="connsiteY1" fmla="*/ 184150 h 228100"/>
                        <a:gd name="connsiteX2" fmla="*/ 860511 w 860511"/>
                        <a:gd name="connsiteY2" fmla="*/ 177800 h 228100"/>
                        <a:gd name="connsiteX3" fmla="*/ 831936 w 860511"/>
                        <a:gd name="connsiteY3" fmla="*/ 0 h 228100"/>
                        <a:gd name="connsiteX4" fmla="*/ 3261 w 860511"/>
                        <a:gd name="connsiteY4" fmla="*/ 34925 h 228100"/>
                        <a:gd name="connsiteX0" fmla="*/ 3261 w 860511"/>
                        <a:gd name="connsiteY0" fmla="*/ 34925 h 238327"/>
                        <a:gd name="connsiteX1" fmla="*/ 9611 w 860511"/>
                        <a:gd name="connsiteY1" fmla="*/ 184150 h 238327"/>
                        <a:gd name="connsiteX2" fmla="*/ 860511 w 860511"/>
                        <a:gd name="connsiteY2" fmla="*/ 177800 h 238327"/>
                        <a:gd name="connsiteX3" fmla="*/ 831936 w 860511"/>
                        <a:gd name="connsiteY3" fmla="*/ 0 h 238327"/>
                        <a:gd name="connsiteX4" fmla="*/ 3261 w 860511"/>
                        <a:gd name="connsiteY4" fmla="*/ 34925 h 238327"/>
                        <a:gd name="connsiteX0" fmla="*/ 3261 w 860511"/>
                        <a:gd name="connsiteY0" fmla="*/ 34925 h 251930"/>
                        <a:gd name="connsiteX1" fmla="*/ 9611 w 860511"/>
                        <a:gd name="connsiteY1" fmla="*/ 184150 h 251930"/>
                        <a:gd name="connsiteX2" fmla="*/ 860511 w 860511"/>
                        <a:gd name="connsiteY2" fmla="*/ 177800 h 251930"/>
                        <a:gd name="connsiteX3" fmla="*/ 831936 w 860511"/>
                        <a:gd name="connsiteY3" fmla="*/ 0 h 251930"/>
                        <a:gd name="connsiteX4" fmla="*/ 3261 w 860511"/>
                        <a:gd name="connsiteY4" fmla="*/ 34925 h 251930"/>
                        <a:gd name="connsiteX0" fmla="*/ 3261 w 860511"/>
                        <a:gd name="connsiteY0" fmla="*/ 34925 h 273023"/>
                        <a:gd name="connsiteX1" fmla="*/ 9611 w 860511"/>
                        <a:gd name="connsiteY1" fmla="*/ 184150 h 273023"/>
                        <a:gd name="connsiteX2" fmla="*/ 860511 w 860511"/>
                        <a:gd name="connsiteY2" fmla="*/ 177800 h 273023"/>
                        <a:gd name="connsiteX3" fmla="*/ 831936 w 860511"/>
                        <a:gd name="connsiteY3" fmla="*/ 0 h 273023"/>
                        <a:gd name="connsiteX4" fmla="*/ 3261 w 860511"/>
                        <a:gd name="connsiteY4" fmla="*/ 34925 h 273023"/>
                        <a:gd name="connsiteX0" fmla="*/ 3261 w 860511"/>
                        <a:gd name="connsiteY0" fmla="*/ 34925 h 303817"/>
                        <a:gd name="connsiteX1" fmla="*/ 9611 w 860511"/>
                        <a:gd name="connsiteY1" fmla="*/ 184150 h 303817"/>
                        <a:gd name="connsiteX2" fmla="*/ 860511 w 860511"/>
                        <a:gd name="connsiteY2" fmla="*/ 177800 h 303817"/>
                        <a:gd name="connsiteX3" fmla="*/ 831936 w 860511"/>
                        <a:gd name="connsiteY3" fmla="*/ 0 h 303817"/>
                        <a:gd name="connsiteX4" fmla="*/ 3261 w 860511"/>
                        <a:gd name="connsiteY4" fmla="*/ 34925 h 303817"/>
                        <a:gd name="connsiteX0" fmla="*/ 3261 w 860511"/>
                        <a:gd name="connsiteY0" fmla="*/ 34925 h 287627"/>
                        <a:gd name="connsiteX1" fmla="*/ 9611 w 860511"/>
                        <a:gd name="connsiteY1" fmla="*/ 184150 h 287627"/>
                        <a:gd name="connsiteX2" fmla="*/ 860511 w 860511"/>
                        <a:gd name="connsiteY2" fmla="*/ 177800 h 287627"/>
                        <a:gd name="connsiteX3" fmla="*/ 831936 w 860511"/>
                        <a:gd name="connsiteY3" fmla="*/ 0 h 287627"/>
                        <a:gd name="connsiteX4" fmla="*/ 3261 w 860511"/>
                        <a:gd name="connsiteY4" fmla="*/ 34925 h 287627"/>
                        <a:gd name="connsiteX0" fmla="*/ 3261 w 860511"/>
                        <a:gd name="connsiteY0" fmla="*/ 34925 h 264714"/>
                        <a:gd name="connsiteX1" fmla="*/ 9611 w 860511"/>
                        <a:gd name="connsiteY1" fmla="*/ 184150 h 264714"/>
                        <a:gd name="connsiteX2" fmla="*/ 860511 w 860511"/>
                        <a:gd name="connsiteY2" fmla="*/ 177800 h 264714"/>
                        <a:gd name="connsiteX3" fmla="*/ 831936 w 860511"/>
                        <a:gd name="connsiteY3" fmla="*/ 0 h 264714"/>
                        <a:gd name="connsiteX4" fmla="*/ 3261 w 860511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5713"/>
                        <a:gd name="connsiteX1" fmla="*/ 667 w 854119"/>
                        <a:gd name="connsiteY1" fmla="*/ 170028 h 255713"/>
                        <a:gd name="connsiteX2" fmla="*/ 851567 w 854119"/>
                        <a:gd name="connsiteY2" fmla="*/ 163678 h 255713"/>
                        <a:gd name="connsiteX3" fmla="*/ 830053 w 854119"/>
                        <a:gd name="connsiteY3" fmla="*/ 0 h 255713"/>
                        <a:gd name="connsiteX4" fmla="*/ 7017 w 854119"/>
                        <a:gd name="connsiteY4" fmla="*/ 20803 h 255713"/>
                        <a:gd name="connsiteX0" fmla="*/ 7017 w 854119"/>
                        <a:gd name="connsiteY0" fmla="*/ 20803 h 248721"/>
                        <a:gd name="connsiteX1" fmla="*/ 667 w 854119"/>
                        <a:gd name="connsiteY1" fmla="*/ 170028 h 248721"/>
                        <a:gd name="connsiteX2" fmla="*/ 851567 w 854119"/>
                        <a:gd name="connsiteY2" fmla="*/ 163678 h 248721"/>
                        <a:gd name="connsiteX3" fmla="*/ 830053 w 854119"/>
                        <a:gd name="connsiteY3" fmla="*/ 0 h 248721"/>
                        <a:gd name="connsiteX4" fmla="*/ 7017 w 854119"/>
                        <a:gd name="connsiteY4" fmla="*/ 20803 h 248721"/>
                        <a:gd name="connsiteX0" fmla="*/ 7017 w 854119"/>
                        <a:gd name="connsiteY0" fmla="*/ 20803 h 243189"/>
                        <a:gd name="connsiteX1" fmla="*/ 667 w 854119"/>
                        <a:gd name="connsiteY1" fmla="*/ 170028 h 243189"/>
                        <a:gd name="connsiteX2" fmla="*/ 851567 w 854119"/>
                        <a:gd name="connsiteY2" fmla="*/ 163678 h 243189"/>
                        <a:gd name="connsiteX3" fmla="*/ 830053 w 854119"/>
                        <a:gd name="connsiteY3" fmla="*/ 0 h 243189"/>
                        <a:gd name="connsiteX4" fmla="*/ 7017 w 854119"/>
                        <a:gd name="connsiteY4" fmla="*/ 20803 h 243189"/>
                        <a:gd name="connsiteX0" fmla="*/ 7017 w 849000"/>
                        <a:gd name="connsiteY0" fmla="*/ 20803 h 243189"/>
                        <a:gd name="connsiteX1" fmla="*/ 667 w 849000"/>
                        <a:gd name="connsiteY1" fmla="*/ 170028 h 243189"/>
                        <a:gd name="connsiteX2" fmla="*/ 839210 w 849000"/>
                        <a:gd name="connsiteY2" fmla="*/ 163678 h 243189"/>
                        <a:gd name="connsiteX3" fmla="*/ 830053 w 849000"/>
                        <a:gd name="connsiteY3" fmla="*/ 0 h 243189"/>
                        <a:gd name="connsiteX4" fmla="*/ 7017 w 849000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6704"/>
                        <a:gd name="connsiteY0" fmla="*/ 8446 h 230832"/>
                        <a:gd name="connsiteX1" fmla="*/ 667 w 846704"/>
                        <a:gd name="connsiteY1" fmla="*/ 157671 h 230832"/>
                        <a:gd name="connsiteX2" fmla="*/ 839210 w 846704"/>
                        <a:gd name="connsiteY2" fmla="*/ 151321 h 230832"/>
                        <a:gd name="connsiteX3" fmla="*/ 833584 w 846704"/>
                        <a:gd name="connsiteY3" fmla="*/ 0 h 230832"/>
                        <a:gd name="connsiteX4" fmla="*/ 7017 w 846704"/>
                        <a:gd name="connsiteY4" fmla="*/ 8446 h 230832"/>
                        <a:gd name="connsiteX0" fmla="*/ 7017 w 843776"/>
                        <a:gd name="connsiteY0" fmla="*/ 8446 h 230832"/>
                        <a:gd name="connsiteX1" fmla="*/ 667 w 843776"/>
                        <a:gd name="connsiteY1" fmla="*/ 157671 h 230832"/>
                        <a:gd name="connsiteX2" fmla="*/ 839210 w 843776"/>
                        <a:gd name="connsiteY2" fmla="*/ 151321 h 230832"/>
                        <a:gd name="connsiteX3" fmla="*/ 833584 w 843776"/>
                        <a:gd name="connsiteY3" fmla="*/ 0 h 230832"/>
                        <a:gd name="connsiteX4" fmla="*/ 7017 w 843776"/>
                        <a:gd name="connsiteY4" fmla="*/ 8446 h 230832"/>
                        <a:gd name="connsiteX0" fmla="*/ 5338 w 845627"/>
                        <a:gd name="connsiteY0" fmla="*/ 18938 h 230832"/>
                        <a:gd name="connsiteX1" fmla="*/ 2518 w 845627"/>
                        <a:gd name="connsiteY1" fmla="*/ 157671 h 230832"/>
                        <a:gd name="connsiteX2" fmla="*/ 841061 w 845627"/>
                        <a:gd name="connsiteY2" fmla="*/ 151321 h 230832"/>
                        <a:gd name="connsiteX3" fmla="*/ 835435 w 845627"/>
                        <a:gd name="connsiteY3" fmla="*/ 0 h 230832"/>
                        <a:gd name="connsiteX4" fmla="*/ 5338 w 845627"/>
                        <a:gd name="connsiteY4" fmla="*/ 18938 h 230832"/>
                        <a:gd name="connsiteX0" fmla="*/ 3905 w 849490"/>
                        <a:gd name="connsiteY0" fmla="*/ 12644 h 230832"/>
                        <a:gd name="connsiteX1" fmla="*/ 6381 w 849490"/>
                        <a:gd name="connsiteY1" fmla="*/ 157671 h 230832"/>
                        <a:gd name="connsiteX2" fmla="*/ 844924 w 849490"/>
                        <a:gd name="connsiteY2" fmla="*/ 151321 h 230832"/>
                        <a:gd name="connsiteX3" fmla="*/ 839298 w 849490"/>
                        <a:gd name="connsiteY3" fmla="*/ 0 h 230832"/>
                        <a:gd name="connsiteX4" fmla="*/ 3905 w 849490"/>
                        <a:gd name="connsiteY4" fmla="*/ 12644 h 230832"/>
                        <a:gd name="connsiteX0" fmla="*/ 3905 w 851638"/>
                        <a:gd name="connsiteY0" fmla="*/ 12644 h 230832"/>
                        <a:gd name="connsiteX1" fmla="*/ 6381 w 851638"/>
                        <a:gd name="connsiteY1" fmla="*/ 157671 h 230832"/>
                        <a:gd name="connsiteX2" fmla="*/ 844924 w 851638"/>
                        <a:gd name="connsiteY2" fmla="*/ 151321 h 230832"/>
                        <a:gd name="connsiteX3" fmla="*/ 842828 w 851638"/>
                        <a:gd name="connsiteY3" fmla="*/ 0 h 230832"/>
                        <a:gd name="connsiteX4" fmla="*/ 3905 w 851638"/>
                        <a:gd name="connsiteY4" fmla="*/ 12644 h 230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1638" h="230832">
                          <a:moveTo>
                            <a:pt x="3905" y="12644"/>
                          </a:moveTo>
                          <a:cubicBezTo>
                            <a:pt x="-6149" y="90961"/>
                            <a:pt x="6381" y="111634"/>
                            <a:pt x="6381" y="157671"/>
                          </a:cubicBezTo>
                          <a:cubicBezTo>
                            <a:pt x="278021" y="259436"/>
                            <a:pt x="586877" y="252917"/>
                            <a:pt x="844924" y="151321"/>
                          </a:cubicBezTo>
                          <a:cubicBezTo>
                            <a:pt x="847574" y="99826"/>
                            <a:pt x="859745" y="73894"/>
                            <a:pt x="842828" y="0"/>
                          </a:cubicBezTo>
                          <a:cubicBezTo>
                            <a:pt x="591598" y="117306"/>
                            <a:pt x="274725" y="125917"/>
                            <a:pt x="3905" y="12644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lumMod val="95000"/>
                          </a:schemeClr>
                        </a:gs>
                        <a:gs pos="100000">
                          <a:schemeClr val="bg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</p:grpSp>
              <p:grpSp>
                <p:nvGrpSpPr>
                  <p:cNvPr id="4687" name="Group 4686">
                    <a:extLst>
                      <a:ext uri="{FF2B5EF4-FFF2-40B4-BE49-F238E27FC236}">
                        <a16:creationId xmlns:a16="http://schemas.microsoft.com/office/drawing/2014/main" id="{E1C79C9A-28B3-5544-9B26-8365A2BC5F54}"/>
                      </a:ext>
                    </a:extLst>
                  </p:cNvPr>
                  <p:cNvGrpSpPr/>
                  <p:nvPr/>
                </p:nvGrpSpPr>
                <p:grpSpPr>
                  <a:xfrm>
                    <a:off x="11301707" y="14294059"/>
                    <a:ext cx="851638" cy="1850790"/>
                    <a:chOff x="11307975" y="14294059"/>
                    <a:chExt cx="851638" cy="1850790"/>
                  </a:xfrm>
                </p:grpSpPr>
                <p:grpSp>
                  <p:nvGrpSpPr>
                    <p:cNvPr id="4688" name="Group 4687">
                      <a:extLst>
                        <a:ext uri="{FF2B5EF4-FFF2-40B4-BE49-F238E27FC236}">
                          <a16:creationId xmlns:a16="http://schemas.microsoft.com/office/drawing/2014/main" id="{8A7EB602-F7C3-254A-A433-4AED0393BF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294059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07" name="Freeform 4706">
                        <a:extLst>
                          <a:ext uri="{FF2B5EF4-FFF2-40B4-BE49-F238E27FC236}">
                            <a16:creationId xmlns:a16="http://schemas.microsoft.com/office/drawing/2014/main" id="{A34C322C-0F2A-704A-9F8B-4F3E7057DB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08" name="Freeform 4707">
                        <a:extLst>
                          <a:ext uri="{FF2B5EF4-FFF2-40B4-BE49-F238E27FC236}">
                            <a16:creationId xmlns:a16="http://schemas.microsoft.com/office/drawing/2014/main" id="{A1BFE5F8-653A-B146-9D57-CB9FC7CAF7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89" name="Group 4688">
                      <a:extLst>
                        <a:ext uri="{FF2B5EF4-FFF2-40B4-BE49-F238E27FC236}">
                          <a16:creationId xmlns:a16="http://schemas.microsoft.com/office/drawing/2014/main" id="{BC46E1DF-7736-954D-A68F-0C979995C2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545266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05" name="Freeform 4704">
                        <a:extLst>
                          <a:ext uri="{FF2B5EF4-FFF2-40B4-BE49-F238E27FC236}">
                            <a16:creationId xmlns:a16="http://schemas.microsoft.com/office/drawing/2014/main" id="{569A06DD-72C4-CD4B-88C5-C6623D033D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06" name="Freeform 4705">
                        <a:extLst>
                          <a:ext uri="{FF2B5EF4-FFF2-40B4-BE49-F238E27FC236}">
                            <a16:creationId xmlns:a16="http://schemas.microsoft.com/office/drawing/2014/main" id="{2631C845-0B82-1441-9FB1-CE45997BF0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90" name="Group 4689">
                      <a:extLst>
                        <a:ext uri="{FF2B5EF4-FFF2-40B4-BE49-F238E27FC236}">
                          <a16:creationId xmlns:a16="http://schemas.microsoft.com/office/drawing/2014/main" id="{7BCA8012-8E8B-5849-A183-5ECF88C189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796473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03" name="Freeform 4702">
                        <a:extLst>
                          <a:ext uri="{FF2B5EF4-FFF2-40B4-BE49-F238E27FC236}">
                            <a16:creationId xmlns:a16="http://schemas.microsoft.com/office/drawing/2014/main" id="{CAEAD69E-6B57-7445-91D8-652EAE06BA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04" name="Freeform 4703">
                        <a:extLst>
                          <a:ext uri="{FF2B5EF4-FFF2-40B4-BE49-F238E27FC236}">
                            <a16:creationId xmlns:a16="http://schemas.microsoft.com/office/drawing/2014/main" id="{FF6DD306-E3B0-4646-B8E1-C9E1057EFE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91" name="Group 4690">
                      <a:extLst>
                        <a:ext uri="{FF2B5EF4-FFF2-40B4-BE49-F238E27FC236}">
                          <a16:creationId xmlns:a16="http://schemas.microsoft.com/office/drawing/2014/main" id="{0C3D5159-79EB-4941-B8A4-DD5C522A26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04768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01" name="Freeform 4700">
                        <a:extLst>
                          <a:ext uri="{FF2B5EF4-FFF2-40B4-BE49-F238E27FC236}">
                            <a16:creationId xmlns:a16="http://schemas.microsoft.com/office/drawing/2014/main" id="{8A6F61BA-0FE5-A546-B6C5-C2B42A32EF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02" name="Freeform 4701">
                        <a:extLst>
                          <a:ext uri="{FF2B5EF4-FFF2-40B4-BE49-F238E27FC236}">
                            <a16:creationId xmlns:a16="http://schemas.microsoft.com/office/drawing/2014/main" id="{4A8FB5FF-679B-9F47-87D5-E5DFF5C67B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92" name="Group 4691">
                      <a:extLst>
                        <a:ext uri="{FF2B5EF4-FFF2-40B4-BE49-F238E27FC236}">
                          <a16:creationId xmlns:a16="http://schemas.microsoft.com/office/drawing/2014/main" id="{F7911365-22B6-C943-A923-9B127BCF07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298887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699" name="Freeform 4698">
                        <a:extLst>
                          <a:ext uri="{FF2B5EF4-FFF2-40B4-BE49-F238E27FC236}">
                            <a16:creationId xmlns:a16="http://schemas.microsoft.com/office/drawing/2014/main" id="{BB3FD4AD-1EE2-3940-B788-1EB7648B30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00" name="Freeform 4699">
                        <a:extLst>
                          <a:ext uri="{FF2B5EF4-FFF2-40B4-BE49-F238E27FC236}">
                            <a16:creationId xmlns:a16="http://schemas.microsoft.com/office/drawing/2014/main" id="{8229D4DC-166F-5B40-B9FA-5139722064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93" name="Group 4692">
                      <a:extLst>
                        <a:ext uri="{FF2B5EF4-FFF2-40B4-BE49-F238E27FC236}">
                          <a16:creationId xmlns:a16="http://schemas.microsoft.com/office/drawing/2014/main" id="{154B7FE7-E06F-1742-9014-1FF0DD981B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550094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697" name="Freeform 4696">
                        <a:extLst>
                          <a:ext uri="{FF2B5EF4-FFF2-40B4-BE49-F238E27FC236}">
                            <a16:creationId xmlns:a16="http://schemas.microsoft.com/office/drawing/2014/main" id="{EC764BFD-0692-6047-97C8-305C6F7BE6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698" name="Freeform 4697">
                        <a:extLst>
                          <a:ext uri="{FF2B5EF4-FFF2-40B4-BE49-F238E27FC236}">
                            <a16:creationId xmlns:a16="http://schemas.microsoft.com/office/drawing/2014/main" id="{CC5D5447-E9E0-7344-982B-9097FC477F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94" name="Group 4693">
                      <a:extLst>
                        <a:ext uri="{FF2B5EF4-FFF2-40B4-BE49-F238E27FC236}">
                          <a16:creationId xmlns:a16="http://schemas.microsoft.com/office/drawing/2014/main" id="{7C45D206-E618-7042-866E-950D1129DE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801302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695" name="Freeform 4694">
                        <a:extLst>
                          <a:ext uri="{FF2B5EF4-FFF2-40B4-BE49-F238E27FC236}">
                            <a16:creationId xmlns:a16="http://schemas.microsoft.com/office/drawing/2014/main" id="{ACA83510-7CD7-BC4E-8B86-5E361BC35B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696" name="Freeform 4695">
                        <a:extLst>
                          <a:ext uri="{FF2B5EF4-FFF2-40B4-BE49-F238E27FC236}">
                            <a16:creationId xmlns:a16="http://schemas.microsoft.com/office/drawing/2014/main" id="{557384B7-DA2A-5F4C-96E5-26A9CE9885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</p:grpSp>
            </p:grpSp>
            <p:sp>
              <p:nvSpPr>
                <p:cNvPr id="4685" name="Freeform 4684">
                  <a:extLst>
                    <a:ext uri="{FF2B5EF4-FFF2-40B4-BE49-F238E27FC236}">
                      <a16:creationId xmlns:a16="http://schemas.microsoft.com/office/drawing/2014/main" id="{732B9EB7-AA9C-9F4B-AAC4-81D4EFFE4656}"/>
                    </a:ext>
                  </a:extLst>
                </p:cNvPr>
                <p:cNvSpPr/>
                <p:nvPr/>
              </p:nvSpPr>
              <p:spPr>
                <a:xfrm>
                  <a:off x="10775469" y="10800167"/>
                  <a:ext cx="1831303" cy="1553499"/>
                </a:xfrm>
                <a:custGeom>
                  <a:avLst/>
                  <a:gdLst>
                    <a:gd name="connsiteX0" fmla="*/ 922448 w 1853024"/>
                    <a:gd name="connsiteY0" fmla="*/ 545732 h 1561724"/>
                    <a:gd name="connsiteX1" fmla="*/ 803178 w 1853024"/>
                    <a:gd name="connsiteY1" fmla="*/ 108410 h 1561724"/>
                    <a:gd name="connsiteX2" fmla="*/ 182976 w 1853024"/>
                    <a:gd name="connsiteY2" fmla="*/ 164069 h 1561724"/>
                    <a:gd name="connsiteX3" fmla="*/ 96 w 1853024"/>
                    <a:gd name="connsiteY3" fmla="*/ 545732 h 1561724"/>
                    <a:gd name="connsiteX4" fmla="*/ 198879 w 1853024"/>
                    <a:gd name="connsiteY4" fmla="*/ 871736 h 1561724"/>
                    <a:gd name="connsiteX5" fmla="*/ 485126 w 1853024"/>
                    <a:gd name="connsiteY5" fmla="*/ 1452181 h 1561724"/>
                    <a:gd name="connsiteX6" fmla="*/ 842935 w 1853024"/>
                    <a:gd name="connsiteY6" fmla="*/ 1547596 h 1561724"/>
                    <a:gd name="connsiteX7" fmla="*/ 1558552 w 1853024"/>
                    <a:gd name="connsiteY7" fmla="*/ 1269301 h 1561724"/>
                    <a:gd name="connsiteX8" fmla="*/ 1797091 w 1853024"/>
                    <a:gd name="connsiteY8" fmla="*/ 696807 h 1561724"/>
                    <a:gd name="connsiteX9" fmla="*/ 1805042 w 1853024"/>
                    <a:gd name="connsiteY9" fmla="*/ 299242 h 1561724"/>
                    <a:gd name="connsiteX10" fmla="*/ 1256402 w 1853024"/>
                    <a:gd name="connsiteY10" fmla="*/ 5043 h 1561724"/>
                    <a:gd name="connsiteX11" fmla="*/ 922448 w 1853024"/>
                    <a:gd name="connsiteY11" fmla="*/ 545732 h 1561724"/>
                    <a:gd name="connsiteX0" fmla="*/ 922448 w 1853024"/>
                    <a:gd name="connsiteY0" fmla="*/ 545732 h 1570813"/>
                    <a:gd name="connsiteX1" fmla="*/ 803178 w 1853024"/>
                    <a:gd name="connsiteY1" fmla="*/ 108410 h 1570813"/>
                    <a:gd name="connsiteX2" fmla="*/ 182976 w 1853024"/>
                    <a:gd name="connsiteY2" fmla="*/ 164069 h 1570813"/>
                    <a:gd name="connsiteX3" fmla="*/ 96 w 1853024"/>
                    <a:gd name="connsiteY3" fmla="*/ 545732 h 1570813"/>
                    <a:gd name="connsiteX4" fmla="*/ 198879 w 1853024"/>
                    <a:gd name="connsiteY4" fmla="*/ 871736 h 1570813"/>
                    <a:gd name="connsiteX5" fmla="*/ 485126 w 1853024"/>
                    <a:gd name="connsiteY5" fmla="*/ 1452181 h 1570813"/>
                    <a:gd name="connsiteX6" fmla="*/ 914440 w 1853024"/>
                    <a:gd name="connsiteY6" fmla="*/ 1558430 h 1570813"/>
                    <a:gd name="connsiteX7" fmla="*/ 1558552 w 1853024"/>
                    <a:gd name="connsiteY7" fmla="*/ 1269301 h 1570813"/>
                    <a:gd name="connsiteX8" fmla="*/ 1797091 w 1853024"/>
                    <a:gd name="connsiteY8" fmla="*/ 696807 h 1570813"/>
                    <a:gd name="connsiteX9" fmla="*/ 1805042 w 1853024"/>
                    <a:gd name="connsiteY9" fmla="*/ 299242 h 1570813"/>
                    <a:gd name="connsiteX10" fmla="*/ 1256402 w 1853024"/>
                    <a:gd name="connsiteY10" fmla="*/ 5043 h 1570813"/>
                    <a:gd name="connsiteX11" fmla="*/ 922448 w 1853024"/>
                    <a:gd name="connsiteY11" fmla="*/ 545732 h 1570813"/>
                    <a:gd name="connsiteX0" fmla="*/ 922448 w 1853024"/>
                    <a:gd name="connsiteY0" fmla="*/ 545732 h 1562636"/>
                    <a:gd name="connsiteX1" fmla="*/ 803178 w 1853024"/>
                    <a:gd name="connsiteY1" fmla="*/ 108410 h 1562636"/>
                    <a:gd name="connsiteX2" fmla="*/ 182976 w 1853024"/>
                    <a:gd name="connsiteY2" fmla="*/ 164069 h 1562636"/>
                    <a:gd name="connsiteX3" fmla="*/ 96 w 1853024"/>
                    <a:gd name="connsiteY3" fmla="*/ 545732 h 1562636"/>
                    <a:gd name="connsiteX4" fmla="*/ 198879 w 1853024"/>
                    <a:gd name="connsiteY4" fmla="*/ 871736 h 1562636"/>
                    <a:gd name="connsiteX5" fmla="*/ 485126 w 1853024"/>
                    <a:gd name="connsiteY5" fmla="*/ 1452181 h 1562636"/>
                    <a:gd name="connsiteX6" fmla="*/ 914440 w 1853024"/>
                    <a:gd name="connsiteY6" fmla="*/ 1558430 h 1562636"/>
                    <a:gd name="connsiteX7" fmla="*/ 1558552 w 1853024"/>
                    <a:gd name="connsiteY7" fmla="*/ 1269301 h 1562636"/>
                    <a:gd name="connsiteX8" fmla="*/ 1797091 w 1853024"/>
                    <a:gd name="connsiteY8" fmla="*/ 696807 h 1562636"/>
                    <a:gd name="connsiteX9" fmla="*/ 1805042 w 1853024"/>
                    <a:gd name="connsiteY9" fmla="*/ 299242 h 1562636"/>
                    <a:gd name="connsiteX10" fmla="*/ 1256402 w 1853024"/>
                    <a:gd name="connsiteY10" fmla="*/ 5043 h 1562636"/>
                    <a:gd name="connsiteX11" fmla="*/ 922448 w 1853024"/>
                    <a:gd name="connsiteY11" fmla="*/ 545732 h 1562636"/>
                    <a:gd name="connsiteX0" fmla="*/ 922448 w 1853024"/>
                    <a:gd name="connsiteY0" fmla="*/ 545732 h 1560095"/>
                    <a:gd name="connsiteX1" fmla="*/ 803178 w 1853024"/>
                    <a:gd name="connsiteY1" fmla="*/ 108410 h 1560095"/>
                    <a:gd name="connsiteX2" fmla="*/ 182976 w 1853024"/>
                    <a:gd name="connsiteY2" fmla="*/ 164069 h 1560095"/>
                    <a:gd name="connsiteX3" fmla="*/ 96 w 1853024"/>
                    <a:gd name="connsiteY3" fmla="*/ 545732 h 1560095"/>
                    <a:gd name="connsiteX4" fmla="*/ 198879 w 1853024"/>
                    <a:gd name="connsiteY4" fmla="*/ 871736 h 1560095"/>
                    <a:gd name="connsiteX5" fmla="*/ 485126 w 1853024"/>
                    <a:gd name="connsiteY5" fmla="*/ 1452181 h 1560095"/>
                    <a:gd name="connsiteX6" fmla="*/ 914440 w 1853024"/>
                    <a:gd name="connsiteY6" fmla="*/ 1558430 h 1560095"/>
                    <a:gd name="connsiteX7" fmla="*/ 1558552 w 1853024"/>
                    <a:gd name="connsiteY7" fmla="*/ 1269301 h 1560095"/>
                    <a:gd name="connsiteX8" fmla="*/ 1797091 w 1853024"/>
                    <a:gd name="connsiteY8" fmla="*/ 696807 h 1560095"/>
                    <a:gd name="connsiteX9" fmla="*/ 1805042 w 1853024"/>
                    <a:gd name="connsiteY9" fmla="*/ 299242 h 1560095"/>
                    <a:gd name="connsiteX10" fmla="*/ 1256402 w 1853024"/>
                    <a:gd name="connsiteY10" fmla="*/ 5043 h 1560095"/>
                    <a:gd name="connsiteX11" fmla="*/ 922448 w 1853024"/>
                    <a:gd name="connsiteY11" fmla="*/ 545732 h 1560095"/>
                    <a:gd name="connsiteX0" fmla="*/ 922448 w 1863048"/>
                    <a:gd name="connsiteY0" fmla="*/ 545732 h 1560503"/>
                    <a:gd name="connsiteX1" fmla="*/ 803178 w 1863048"/>
                    <a:gd name="connsiteY1" fmla="*/ 108410 h 1560503"/>
                    <a:gd name="connsiteX2" fmla="*/ 182976 w 1863048"/>
                    <a:gd name="connsiteY2" fmla="*/ 164069 h 1560503"/>
                    <a:gd name="connsiteX3" fmla="*/ 96 w 1863048"/>
                    <a:gd name="connsiteY3" fmla="*/ 545732 h 1560503"/>
                    <a:gd name="connsiteX4" fmla="*/ 198879 w 1863048"/>
                    <a:gd name="connsiteY4" fmla="*/ 871736 h 1560503"/>
                    <a:gd name="connsiteX5" fmla="*/ 485126 w 1863048"/>
                    <a:gd name="connsiteY5" fmla="*/ 1452181 h 1560503"/>
                    <a:gd name="connsiteX6" fmla="*/ 914440 w 1863048"/>
                    <a:gd name="connsiteY6" fmla="*/ 1558430 h 1560503"/>
                    <a:gd name="connsiteX7" fmla="*/ 1363538 w 1863048"/>
                    <a:gd name="connsiteY7" fmla="*/ 1418812 h 1560503"/>
                    <a:gd name="connsiteX8" fmla="*/ 1797091 w 1863048"/>
                    <a:gd name="connsiteY8" fmla="*/ 696807 h 1560503"/>
                    <a:gd name="connsiteX9" fmla="*/ 1805042 w 1863048"/>
                    <a:gd name="connsiteY9" fmla="*/ 299242 h 1560503"/>
                    <a:gd name="connsiteX10" fmla="*/ 1256402 w 1863048"/>
                    <a:gd name="connsiteY10" fmla="*/ 5043 h 1560503"/>
                    <a:gd name="connsiteX11" fmla="*/ 922448 w 1863048"/>
                    <a:gd name="connsiteY11" fmla="*/ 545732 h 1560503"/>
                    <a:gd name="connsiteX0" fmla="*/ 922448 w 1863048"/>
                    <a:gd name="connsiteY0" fmla="*/ 545732 h 1560503"/>
                    <a:gd name="connsiteX1" fmla="*/ 803178 w 1863048"/>
                    <a:gd name="connsiteY1" fmla="*/ 108410 h 1560503"/>
                    <a:gd name="connsiteX2" fmla="*/ 182976 w 1863048"/>
                    <a:gd name="connsiteY2" fmla="*/ 164069 h 1560503"/>
                    <a:gd name="connsiteX3" fmla="*/ 96 w 1863048"/>
                    <a:gd name="connsiteY3" fmla="*/ 545732 h 1560503"/>
                    <a:gd name="connsiteX4" fmla="*/ 198879 w 1863048"/>
                    <a:gd name="connsiteY4" fmla="*/ 871736 h 1560503"/>
                    <a:gd name="connsiteX5" fmla="*/ 485126 w 1863048"/>
                    <a:gd name="connsiteY5" fmla="*/ 1452181 h 1560503"/>
                    <a:gd name="connsiteX6" fmla="*/ 914440 w 1863048"/>
                    <a:gd name="connsiteY6" fmla="*/ 1558430 h 1560503"/>
                    <a:gd name="connsiteX7" fmla="*/ 1363538 w 1863048"/>
                    <a:gd name="connsiteY7" fmla="*/ 1418812 h 1560503"/>
                    <a:gd name="connsiteX8" fmla="*/ 1797091 w 1863048"/>
                    <a:gd name="connsiteY8" fmla="*/ 696807 h 1560503"/>
                    <a:gd name="connsiteX9" fmla="*/ 1805042 w 1863048"/>
                    <a:gd name="connsiteY9" fmla="*/ 299242 h 1560503"/>
                    <a:gd name="connsiteX10" fmla="*/ 1256402 w 1863048"/>
                    <a:gd name="connsiteY10" fmla="*/ 5043 h 1560503"/>
                    <a:gd name="connsiteX11" fmla="*/ 922448 w 1863048"/>
                    <a:gd name="connsiteY11" fmla="*/ 545732 h 1560503"/>
                    <a:gd name="connsiteX0" fmla="*/ 922448 w 1863048"/>
                    <a:gd name="connsiteY0" fmla="*/ 545732 h 1558601"/>
                    <a:gd name="connsiteX1" fmla="*/ 803178 w 1863048"/>
                    <a:gd name="connsiteY1" fmla="*/ 108410 h 1558601"/>
                    <a:gd name="connsiteX2" fmla="*/ 182976 w 1863048"/>
                    <a:gd name="connsiteY2" fmla="*/ 164069 h 1558601"/>
                    <a:gd name="connsiteX3" fmla="*/ 96 w 1863048"/>
                    <a:gd name="connsiteY3" fmla="*/ 545732 h 1558601"/>
                    <a:gd name="connsiteX4" fmla="*/ 198879 w 1863048"/>
                    <a:gd name="connsiteY4" fmla="*/ 871736 h 1558601"/>
                    <a:gd name="connsiteX5" fmla="*/ 448290 w 1863048"/>
                    <a:gd name="connsiteY5" fmla="*/ 1398010 h 1558601"/>
                    <a:gd name="connsiteX6" fmla="*/ 914440 w 1863048"/>
                    <a:gd name="connsiteY6" fmla="*/ 1558430 h 1558601"/>
                    <a:gd name="connsiteX7" fmla="*/ 1363538 w 1863048"/>
                    <a:gd name="connsiteY7" fmla="*/ 1418812 h 1558601"/>
                    <a:gd name="connsiteX8" fmla="*/ 1797091 w 1863048"/>
                    <a:gd name="connsiteY8" fmla="*/ 696807 h 1558601"/>
                    <a:gd name="connsiteX9" fmla="*/ 1805042 w 1863048"/>
                    <a:gd name="connsiteY9" fmla="*/ 299242 h 1558601"/>
                    <a:gd name="connsiteX10" fmla="*/ 1256402 w 1863048"/>
                    <a:gd name="connsiteY10" fmla="*/ 5043 h 1558601"/>
                    <a:gd name="connsiteX11" fmla="*/ 922448 w 1863048"/>
                    <a:gd name="connsiteY11" fmla="*/ 545732 h 1558601"/>
                    <a:gd name="connsiteX0" fmla="*/ 922448 w 1845403"/>
                    <a:gd name="connsiteY0" fmla="*/ 545732 h 1558716"/>
                    <a:gd name="connsiteX1" fmla="*/ 803178 w 1845403"/>
                    <a:gd name="connsiteY1" fmla="*/ 108410 h 1558716"/>
                    <a:gd name="connsiteX2" fmla="*/ 182976 w 1845403"/>
                    <a:gd name="connsiteY2" fmla="*/ 164069 h 1558716"/>
                    <a:gd name="connsiteX3" fmla="*/ 96 w 1845403"/>
                    <a:gd name="connsiteY3" fmla="*/ 545732 h 1558716"/>
                    <a:gd name="connsiteX4" fmla="*/ 198879 w 1845403"/>
                    <a:gd name="connsiteY4" fmla="*/ 871736 h 1558716"/>
                    <a:gd name="connsiteX5" fmla="*/ 448290 w 1845403"/>
                    <a:gd name="connsiteY5" fmla="*/ 1398010 h 1558716"/>
                    <a:gd name="connsiteX6" fmla="*/ 914440 w 1845403"/>
                    <a:gd name="connsiteY6" fmla="*/ 1558430 h 1558716"/>
                    <a:gd name="connsiteX7" fmla="*/ 1363538 w 1845403"/>
                    <a:gd name="connsiteY7" fmla="*/ 1418812 h 1558716"/>
                    <a:gd name="connsiteX8" fmla="*/ 1742921 w 1845403"/>
                    <a:gd name="connsiteY8" fmla="*/ 861486 h 1558716"/>
                    <a:gd name="connsiteX9" fmla="*/ 1805042 w 1845403"/>
                    <a:gd name="connsiteY9" fmla="*/ 299242 h 1558716"/>
                    <a:gd name="connsiteX10" fmla="*/ 1256402 w 1845403"/>
                    <a:gd name="connsiteY10" fmla="*/ 5043 h 1558716"/>
                    <a:gd name="connsiteX11" fmla="*/ 922448 w 1845403"/>
                    <a:gd name="connsiteY11" fmla="*/ 545732 h 1558716"/>
                    <a:gd name="connsiteX0" fmla="*/ 922448 w 1847025"/>
                    <a:gd name="connsiteY0" fmla="*/ 545732 h 1558781"/>
                    <a:gd name="connsiteX1" fmla="*/ 803178 w 1847025"/>
                    <a:gd name="connsiteY1" fmla="*/ 108410 h 1558781"/>
                    <a:gd name="connsiteX2" fmla="*/ 182976 w 1847025"/>
                    <a:gd name="connsiteY2" fmla="*/ 164069 h 1558781"/>
                    <a:gd name="connsiteX3" fmla="*/ 96 w 1847025"/>
                    <a:gd name="connsiteY3" fmla="*/ 545732 h 1558781"/>
                    <a:gd name="connsiteX4" fmla="*/ 198879 w 1847025"/>
                    <a:gd name="connsiteY4" fmla="*/ 871736 h 1558781"/>
                    <a:gd name="connsiteX5" fmla="*/ 448290 w 1847025"/>
                    <a:gd name="connsiteY5" fmla="*/ 1398010 h 1558781"/>
                    <a:gd name="connsiteX6" fmla="*/ 914440 w 1847025"/>
                    <a:gd name="connsiteY6" fmla="*/ 1558430 h 1558781"/>
                    <a:gd name="connsiteX7" fmla="*/ 1363538 w 1847025"/>
                    <a:gd name="connsiteY7" fmla="*/ 1418812 h 1558781"/>
                    <a:gd name="connsiteX8" fmla="*/ 1749422 w 1847025"/>
                    <a:gd name="connsiteY8" fmla="*/ 822483 h 1558781"/>
                    <a:gd name="connsiteX9" fmla="*/ 1805042 w 1847025"/>
                    <a:gd name="connsiteY9" fmla="*/ 299242 h 1558781"/>
                    <a:gd name="connsiteX10" fmla="*/ 1256402 w 1847025"/>
                    <a:gd name="connsiteY10" fmla="*/ 5043 h 1558781"/>
                    <a:gd name="connsiteX11" fmla="*/ 922448 w 1847025"/>
                    <a:gd name="connsiteY11" fmla="*/ 545732 h 1558781"/>
                    <a:gd name="connsiteX0" fmla="*/ 922448 w 1847025"/>
                    <a:gd name="connsiteY0" fmla="*/ 467363 h 1480412"/>
                    <a:gd name="connsiteX1" fmla="*/ 803178 w 1847025"/>
                    <a:gd name="connsiteY1" fmla="*/ 30041 h 1480412"/>
                    <a:gd name="connsiteX2" fmla="*/ 182976 w 1847025"/>
                    <a:gd name="connsiteY2" fmla="*/ 85700 h 1480412"/>
                    <a:gd name="connsiteX3" fmla="*/ 96 w 1847025"/>
                    <a:gd name="connsiteY3" fmla="*/ 467363 h 1480412"/>
                    <a:gd name="connsiteX4" fmla="*/ 198879 w 1847025"/>
                    <a:gd name="connsiteY4" fmla="*/ 793367 h 1480412"/>
                    <a:gd name="connsiteX5" fmla="*/ 448290 w 1847025"/>
                    <a:gd name="connsiteY5" fmla="*/ 1319641 h 1480412"/>
                    <a:gd name="connsiteX6" fmla="*/ 914440 w 1847025"/>
                    <a:gd name="connsiteY6" fmla="*/ 1480061 h 1480412"/>
                    <a:gd name="connsiteX7" fmla="*/ 1363538 w 1847025"/>
                    <a:gd name="connsiteY7" fmla="*/ 1340443 h 1480412"/>
                    <a:gd name="connsiteX8" fmla="*/ 1749422 w 1847025"/>
                    <a:gd name="connsiteY8" fmla="*/ 744114 h 1480412"/>
                    <a:gd name="connsiteX9" fmla="*/ 1805042 w 1847025"/>
                    <a:gd name="connsiteY9" fmla="*/ 220873 h 1480412"/>
                    <a:gd name="connsiteX10" fmla="*/ 1143727 w 1847025"/>
                    <a:gd name="connsiteY10" fmla="*/ 15514 h 1480412"/>
                    <a:gd name="connsiteX11" fmla="*/ 922448 w 1847025"/>
                    <a:gd name="connsiteY11" fmla="*/ 467363 h 1480412"/>
                    <a:gd name="connsiteX0" fmla="*/ 922448 w 1847025"/>
                    <a:gd name="connsiteY0" fmla="*/ 470217 h 1483266"/>
                    <a:gd name="connsiteX1" fmla="*/ 803178 w 1847025"/>
                    <a:gd name="connsiteY1" fmla="*/ 32895 h 1483266"/>
                    <a:gd name="connsiteX2" fmla="*/ 182976 w 1847025"/>
                    <a:gd name="connsiteY2" fmla="*/ 88554 h 1483266"/>
                    <a:gd name="connsiteX3" fmla="*/ 96 w 1847025"/>
                    <a:gd name="connsiteY3" fmla="*/ 470217 h 1483266"/>
                    <a:gd name="connsiteX4" fmla="*/ 198879 w 1847025"/>
                    <a:gd name="connsiteY4" fmla="*/ 796221 h 1483266"/>
                    <a:gd name="connsiteX5" fmla="*/ 448290 w 1847025"/>
                    <a:gd name="connsiteY5" fmla="*/ 1322495 h 1483266"/>
                    <a:gd name="connsiteX6" fmla="*/ 914440 w 1847025"/>
                    <a:gd name="connsiteY6" fmla="*/ 1482915 h 1483266"/>
                    <a:gd name="connsiteX7" fmla="*/ 1363538 w 1847025"/>
                    <a:gd name="connsiteY7" fmla="*/ 1343297 h 1483266"/>
                    <a:gd name="connsiteX8" fmla="*/ 1749422 w 1847025"/>
                    <a:gd name="connsiteY8" fmla="*/ 746968 h 1483266"/>
                    <a:gd name="connsiteX9" fmla="*/ 1805042 w 1847025"/>
                    <a:gd name="connsiteY9" fmla="*/ 223727 h 1483266"/>
                    <a:gd name="connsiteX10" fmla="*/ 1143727 w 1847025"/>
                    <a:gd name="connsiteY10" fmla="*/ 18368 h 1483266"/>
                    <a:gd name="connsiteX11" fmla="*/ 922448 w 1847025"/>
                    <a:gd name="connsiteY11" fmla="*/ 470217 h 1483266"/>
                    <a:gd name="connsiteX0" fmla="*/ 959284 w 1847025"/>
                    <a:gd name="connsiteY0" fmla="*/ 465035 h 1480251"/>
                    <a:gd name="connsiteX1" fmla="*/ 803178 w 1847025"/>
                    <a:gd name="connsiteY1" fmla="*/ 29880 h 1480251"/>
                    <a:gd name="connsiteX2" fmla="*/ 182976 w 1847025"/>
                    <a:gd name="connsiteY2" fmla="*/ 85539 h 1480251"/>
                    <a:gd name="connsiteX3" fmla="*/ 96 w 1847025"/>
                    <a:gd name="connsiteY3" fmla="*/ 467202 h 1480251"/>
                    <a:gd name="connsiteX4" fmla="*/ 198879 w 1847025"/>
                    <a:gd name="connsiteY4" fmla="*/ 793206 h 1480251"/>
                    <a:gd name="connsiteX5" fmla="*/ 448290 w 1847025"/>
                    <a:gd name="connsiteY5" fmla="*/ 1319480 h 1480251"/>
                    <a:gd name="connsiteX6" fmla="*/ 914440 w 1847025"/>
                    <a:gd name="connsiteY6" fmla="*/ 1479900 h 1480251"/>
                    <a:gd name="connsiteX7" fmla="*/ 1363538 w 1847025"/>
                    <a:gd name="connsiteY7" fmla="*/ 1340282 h 1480251"/>
                    <a:gd name="connsiteX8" fmla="*/ 1749422 w 1847025"/>
                    <a:gd name="connsiteY8" fmla="*/ 743953 h 1480251"/>
                    <a:gd name="connsiteX9" fmla="*/ 1805042 w 1847025"/>
                    <a:gd name="connsiteY9" fmla="*/ 220712 h 1480251"/>
                    <a:gd name="connsiteX10" fmla="*/ 1143727 w 1847025"/>
                    <a:gd name="connsiteY10" fmla="*/ 15353 h 1480251"/>
                    <a:gd name="connsiteX11" fmla="*/ 959284 w 1847025"/>
                    <a:gd name="connsiteY11" fmla="*/ 465035 h 1480251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69938 h 1493822"/>
                    <a:gd name="connsiteX1" fmla="*/ 803178 w 1847025"/>
                    <a:gd name="connsiteY1" fmla="*/ 43451 h 1493822"/>
                    <a:gd name="connsiteX2" fmla="*/ 182976 w 1847025"/>
                    <a:gd name="connsiteY2" fmla="*/ 99110 h 1493822"/>
                    <a:gd name="connsiteX3" fmla="*/ 96 w 1847025"/>
                    <a:gd name="connsiteY3" fmla="*/ 480773 h 1493822"/>
                    <a:gd name="connsiteX4" fmla="*/ 198879 w 1847025"/>
                    <a:gd name="connsiteY4" fmla="*/ 806777 h 1493822"/>
                    <a:gd name="connsiteX5" fmla="*/ 448290 w 1847025"/>
                    <a:gd name="connsiteY5" fmla="*/ 1333051 h 1493822"/>
                    <a:gd name="connsiteX6" fmla="*/ 914440 w 1847025"/>
                    <a:gd name="connsiteY6" fmla="*/ 1493471 h 1493822"/>
                    <a:gd name="connsiteX7" fmla="*/ 1363538 w 1847025"/>
                    <a:gd name="connsiteY7" fmla="*/ 1353853 h 1493822"/>
                    <a:gd name="connsiteX8" fmla="*/ 1749422 w 1847025"/>
                    <a:gd name="connsiteY8" fmla="*/ 757524 h 1493822"/>
                    <a:gd name="connsiteX9" fmla="*/ 1805042 w 1847025"/>
                    <a:gd name="connsiteY9" fmla="*/ 234283 h 1493822"/>
                    <a:gd name="connsiteX10" fmla="*/ 1143727 w 1847025"/>
                    <a:gd name="connsiteY10" fmla="*/ 28924 h 1493822"/>
                    <a:gd name="connsiteX11" fmla="*/ 948450 w 1847025"/>
                    <a:gd name="connsiteY11" fmla="*/ 469938 h 1493822"/>
                    <a:gd name="connsiteX0" fmla="*/ 948450 w 1814173"/>
                    <a:gd name="connsiteY0" fmla="*/ 455725 h 1479609"/>
                    <a:gd name="connsiteX1" fmla="*/ 803178 w 1814173"/>
                    <a:gd name="connsiteY1" fmla="*/ 29238 h 1479609"/>
                    <a:gd name="connsiteX2" fmla="*/ 182976 w 1814173"/>
                    <a:gd name="connsiteY2" fmla="*/ 84897 h 1479609"/>
                    <a:gd name="connsiteX3" fmla="*/ 96 w 1814173"/>
                    <a:gd name="connsiteY3" fmla="*/ 466560 h 1479609"/>
                    <a:gd name="connsiteX4" fmla="*/ 198879 w 1814173"/>
                    <a:gd name="connsiteY4" fmla="*/ 792564 h 1479609"/>
                    <a:gd name="connsiteX5" fmla="*/ 448290 w 1814173"/>
                    <a:gd name="connsiteY5" fmla="*/ 1318838 h 1479609"/>
                    <a:gd name="connsiteX6" fmla="*/ 914440 w 1814173"/>
                    <a:gd name="connsiteY6" fmla="*/ 1479258 h 1479609"/>
                    <a:gd name="connsiteX7" fmla="*/ 1363538 w 1814173"/>
                    <a:gd name="connsiteY7" fmla="*/ 1339640 h 1479609"/>
                    <a:gd name="connsiteX8" fmla="*/ 1749422 w 1814173"/>
                    <a:gd name="connsiteY8" fmla="*/ 743311 h 1479609"/>
                    <a:gd name="connsiteX9" fmla="*/ 1759539 w 1814173"/>
                    <a:gd name="connsiteY9" fmla="*/ 213569 h 1479609"/>
                    <a:gd name="connsiteX10" fmla="*/ 1143727 w 1814173"/>
                    <a:gd name="connsiteY10" fmla="*/ 14711 h 1479609"/>
                    <a:gd name="connsiteX11" fmla="*/ 948450 w 1814173"/>
                    <a:gd name="connsiteY11" fmla="*/ 455725 h 1479609"/>
                    <a:gd name="connsiteX0" fmla="*/ 948450 w 1814173"/>
                    <a:gd name="connsiteY0" fmla="*/ 461019 h 1484903"/>
                    <a:gd name="connsiteX1" fmla="*/ 803178 w 1814173"/>
                    <a:gd name="connsiteY1" fmla="*/ 34532 h 1484903"/>
                    <a:gd name="connsiteX2" fmla="*/ 182976 w 1814173"/>
                    <a:gd name="connsiteY2" fmla="*/ 90191 h 1484903"/>
                    <a:gd name="connsiteX3" fmla="*/ 96 w 1814173"/>
                    <a:gd name="connsiteY3" fmla="*/ 471854 h 1484903"/>
                    <a:gd name="connsiteX4" fmla="*/ 198879 w 1814173"/>
                    <a:gd name="connsiteY4" fmla="*/ 797858 h 1484903"/>
                    <a:gd name="connsiteX5" fmla="*/ 448290 w 1814173"/>
                    <a:gd name="connsiteY5" fmla="*/ 1324132 h 1484903"/>
                    <a:gd name="connsiteX6" fmla="*/ 914440 w 1814173"/>
                    <a:gd name="connsiteY6" fmla="*/ 1484552 h 1484903"/>
                    <a:gd name="connsiteX7" fmla="*/ 1363538 w 1814173"/>
                    <a:gd name="connsiteY7" fmla="*/ 1344934 h 1484903"/>
                    <a:gd name="connsiteX8" fmla="*/ 1749422 w 1814173"/>
                    <a:gd name="connsiteY8" fmla="*/ 748605 h 1484903"/>
                    <a:gd name="connsiteX9" fmla="*/ 1759539 w 1814173"/>
                    <a:gd name="connsiteY9" fmla="*/ 218863 h 1484903"/>
                    <a:gd name="connsiteX10" fmla="*/ 1143727 w 1814173"/>
                    <a:gd name="connsiteY10" fmla="*/ 20005 h 1484903"/>
                    <a:gd name="connsiteX11" fmla="*/ 948450 w 1814173"/>
                    <a:gd name="connsiteY11" fmla="*/ 461019 h 1484903"/>
                    <a:gd name="connsiteX0" fmla="*/ 948450 w 1814173"/>
                    <a:gd name="connsiteY0" fmla="*/ 494485 h 1518369"/>
                    <a:gd name="connsiteX1" fmla="*/ 803178 w 1814173"/>
                    <a:gd name="connsiteY1" fmla="*/ 67998 h 1518369"/>
                    <a:gd name="connsiteX2" fmla="*/ 182976 w 1814173"/>
                    <a:gd name="connsiteY2" fmla="*/ 123657 h 1518369"/>
                    <a:gd name="connsiteX3" fmla="*/ 96 w 1814173"/>
                    <a:gd name="connsiteY3" fmla="*/ 505320 h 1518369"/>
                    <a:gd name="connsiteX4" fmla="*/ 198879 w 1814173"/>
                    <a:gd name="connsiteY4" fmla="*/ 831324 h 1518369"/>
                    <a:gd name="connsiteX5" fmla="*/ 448290 w 1814173"/>
                    <a:gd name="connsiteY5" fmla="*/ 1357598 h 1518369"/>
                    <a:gd name="connsiteX6" fmla="*/ 914440 w 1814173"/>
                    <a:gd name="connsiteY6" fmla="*/ 1518018 h 1518369"/>
                    <a:gd name="connsiteX7" fmla="*/ 1363538 w 1814173"/>
                    <a:gd name="connsiteY7" fmla="*/ 1378400 h 1518369"/>
                    <a:gd name="connsiteX8" fmla="*/ 1749422 w 1814173"/>
                    <a:gd name="connsiteY8" fmla="*/ 782071 h 1518369"/>
                    <a:gd name="connsiteX9" fmla="*/ 1759539 w 1814173"/>
                    <a:gd name="connsiteY9" fmla="*/ 252329 h 1518369"/>
                    <a:gd name="connsiteX10" fmla="*/ 1143727 w 1814173"/>
                    <a:gd name="connsiteY10" fmla="*/ 53471 h 1518369"/>
                    <a:gd name="connsiteX11" fmla="*/ 948450 w 1814173"/>
                    <a:gd name="connsiteY11" fmla="*/ 494485 h 1518369"/>
                    <a:gd name="connsiteX0" fmla="*/ 948450 w 1814173"/>
                    <a:gd name="connsiteY0" fmla="*/ 515605 h 1539489"/>
                    <a:gd name="connsiteX1" fmla="*/ 803178 w 1814173"/>
                    <a:gd name="connsiteY1" fmla="*/ 89118 h 1539489"/>
                    <a:gd name="connsiteX2" fmla="*/ 182976 w 1814173"/>
                    <a:gd name="connsiteY2" fmla="*/ 144777 h 1539489"/>
                    <a:gd name="connsiteX3" fmla="*/ 96 w 1814173"/>
                    <a:gd name="connsiteY3" fmla="*/ 526440 h 1539489"/>
                    <a:gd name="connsiteX4" fmla="*/ 198879 w 1814173"/>
                    <a:gd name="connsiteY4" fmla="*/ 852444 h 1539489"/>
                    <a:gd name="connsiteX5" fmla="*/ 448290 w 1814173"/>
                    <a:gd name="connsiteY5" fmla="*/ 1378718 h 1539489"/>
                    <a:gd name="connsiteX6" fmla="*/ 914440 w 1814173"/>
                    <a:gd name="connsiteY6" fmla="*/ 1539138 h 1539489"/>
                    <a:gd name="connsiteX7" fmla="*/ 1363538 w 1814173"/>
                    <a:gd name="connsiteY7" fmla="*/ 1399520 h 1539489"/>
                    <a:gd name="connsiteX8" fmla="*/ 1749422 w 1814173"/>
                    <a:gd name="connsiteY8" fmla="*/ 803191 h 1539489"/>
                    <a:gd name="connsiteX9" fmla="*/ 1759539 w 1814173"/>
                    <a:gd name="connsiteY9" fmla="*/ 273449 h 1539489"/>
                    <a:gd name="connsiteX10" fmla="*/ 1143727 w 1814173"/>
                    <a:gd name="connsiteY10" fmla="*/ 74591 h 1539489"/>
                    <a:gd name="connsiteX11" fmla="*/ 948450 w 1814173"/>
                    <a:gd name="connsiteY11" fmla="*/ 515605 h 1539489"/>
                    <a:gd name="connsiteX0" fmla="*/ 948450 w 1814173"/>
                    <a:gd name="connsiteY0" fmla="*/ 499283 h 1523167"/>
                    <a:gd name="connsiteX1" fmla="*/ 803178 w 1814173"/>
                    <a:gd name="connsiteY1" fmla="*/ 72796 h 1523167"/>
                    <a:gd name="connsiteX2" fmla="*/ 182976 w 1814173"/>
                    <a:gd name="connsiteY2" fmla="*/ 128455 h 1523167"/>
                    <a:gd name="connsiteX3" fmla="*/ 96 w 1814173"/>
                    <a:gd name="connsiteY3" fmla="*/ 510118 h 1523167"/>
                    <a:gd name="connsiteX4" fmla="*/ 198879 w 1814173"/>
                    <a:gd name="connsiteY4" fmla="*/ 836122 h 1523167"/>
                    <a:gd name="connsiteX5" fmla="*/ 448290 w 1814173"/>
                    <a:gd name="connsiteY5" fmla="*/ 1362396 h 1523167"/>
                    <a:gd name="connsiteX6" fmla="*/ 914440 w 1814173"/>
                    <a:gd name="connsiteY6" fmla="*/ 1522816 h 1523167"/>
                    <a:gd name="connsiteX7" fmla="*/ 1363538 w 1814173"/>
                    <a:gd name="connsiteY7" fmla="*/ 1383198 h 1523167"/>
                    <a:gd name="connsiteX8" fmla="*/ 1749422 w 1814173"/>
                    <a:gd name="connsiteY8" fmla="*/ 786869 h 1523167"/>
                    <a:gd name="connsiteX9" fmla="*/ 1759539 w 1814173"/>
                    <a:gd name="connsiteY9" fmla="*/ 257127 h 1523167"/>
                    <a:gd name="connsiteX10" fmla="*/ 1143727 w 1814173"/>
                    <a:gd name="connsiteY10" fmla="*/ 58269 h 1523167"/>
                    <a:gd name="connsiteX11" fmla="*/ 948450 w 1814173"/>
                    <a:gd name="connsiteY11" fmla="*/ 499283 h 1523167"/>
                    <a:gd name="connsiteX0" fmla="*/ 948450 w 1832637"/>
                    <a:gd name="connsiteY0" fmla="*/ 499283 h 1523167"/>
                    <a:gd name="connsiteX1" fmla="*/ 803178 w 1832637"/>
                    <a:gd name="connsiteY1" fmla="*/ 72796 h 1523167"/>
                    <a:gd name="connsiteX2" fmla="*/ 182976 w 1832637"/>
                    <a:gd name="connsiteY2" fmla="*/ 128455 h 1523167"/>
                    <a:gd name="connsiteX3" fmla="*/ 96 w 1832637"/>
                    <a:gd name="connsiteY3" fmla="*/ 510118 h 1523167"/>
                    <a:gd name="connsiteX4" fmla="*/ 198879 w 1832637"/>
                    <a:gd name="connsiteY4" fmla="*/ 836122 h 1523167"/>
                    <a:gd name="connsiteX5" fmla="*/ 448290 w 1832637"/>
                    <a:gd name="connsiteY5" fmla="*/ 1362396 h 1523167"/>
                    <a:gd name="connsiteX6" fmla="*/ 914440 w 1832637"/>
                    <a:gd name="connsiteY6" fmla="*/ 1522816 h 1523167"/>
                    <a:gd name="connsiteX7" fmla="*/ 1363538 w 1832637"/>
                    <a:gd name="connsiteY7" fmla="*/ 1383198 h 1523167"/>
                    <a:gd name="connsiteX8" fmla="*/ 1749422 w 1832637"/>
                    <a:gd name="connsiteY8" fmla="*/ 786869 h 1523167"/>
                    <a:gd name="connsiteX9" fmla="*/ 1759539 w 1832637"/>
                    <a:gd name="connsiteY9" fmla="*/ 257127 h 1523167"/>
                    <a:gd name="connsiteX10" fmla="*/ 1143727 w 1832637"/>
                    <a:gd name="connsiteY10" fmla="*/ 58269 h 1523167"/>
                    <a:gd name="connsiteX11" fmla="*/ 948450 w 1832637"/>
                    <a:gd name="connsiteY11" fmla="*/ 499283 h 1523167"/>
                    <a:gd name="connsiteX0" fmla="*/ 948450 w 1840144"/>
                    <a:gd name="connsiteY0" fmla="*/ 499283 h 1523167"/>
                    <a:gd name="connsiteX1" fmla="*/ 803178 w 1840144"/>
                    <a:gd name="connsiteY1" fmla="*/ 72796 h 1523167"/>
                    <a:gd name="connsiteX2" fmla="*/ 182976 w 1840144"/>
                    <a:gd name="connsiteY2" fmla="*/ 128455 h 1523167"/>
                    <a:gd name="connsiteX3" fmla="*/ 96 w 1840144"/>
                    <a:gd name="connsiteY3" fmla="*/ 510118 h 1523167"/>
                    <a:gd name="connsiteX4" fmla="*/ 198879 w 1840144"/>
                    <a:gd name="connsiteY4" fmla="*/ 836122 h 1523167"/>
                    <a:gd name="connsiteX5" fmla="*/ 448290 w 1840144"/>
                    <a:gd name="connsiteY5" fmla="*/ 1362396 h 1523167"/>
                    <a:gd name="connsiteX6" fmla="*/ 914440 w 1840144"/>
                    <a:gd name="connsiteY6" fmla="*/ 1522816 h 1523167"/>
                    <a:gd name="connsiteX7" fmla="*/ 1363538 w 1840144"/>
                    <a:gd name="connsiteY7" fmla="*/ 1383198 h 1523167"/>
                    <a:gd name="connsiteX8" fmla="*/ 1749422 w 1840144"/>
                    <a:gd name="connsiteY8" fmla="*/ 786869 h 1523167"/>
                    <a:gd name="connsiteX9" fmla="*/ 1759539 w 1840144"/>
                    <a:gd name="connsiteY9" fmla="*/ 257127 h 1523167"/>
                    <a:gd name="connsiteX10" fmla="*/ 1143727 w 1840144"/>
                    <a:gd name="connsiteY10" fmla="*/ 58269 h 1523167"/>
                    <a:gd name="connsiteX11" fmla="*/ 948450 w 1840144"/>
                    <a:gd name="connsiteY11" fmla="*/ 499283 h 1523167"/>
                    <a:gd name="connsiteX0" fmla="*/ 948450 w 1851474"/>
                    <a:gd name="connsiteY0" fmla="*/ 499283 h 1523167"/>
                    <a:gd name="connsiteX1" fmla="*/ 803178 w 1851474"/>
                    <a:gd name="connsiteY1" fmla="*/ 72796 h 1523167"/>
                    <a:gd name="connsiteX2" fmla="*/ 182976 w 1851474"/>
                    <a:gd name="connsiteY2" fmla="*/ 128455 h 1523167"/>
                    <a:gd name="connsiteX3" fmla="*/ 96 w 1851474"/>
                    <a:gd name="connsiteY3" fmla="*/ 510118 h 1523167"/>
                    <a:gd name="connsiteX4" fmla="*/ 198879 w 1851474"/>
                    <a:gd name="connsiteY4" fmla="*/ 836122 h 1523167"/>
                    <a:gd name="connsiteX5" fmla="*/ 448290 w 1851474"/>
                    <a:gd name="connsiteY5" fmla="*/ 1362396 h 1523167"/>
                    <a:gd name="connsiteX6" fmla="*/ 914440 w 1851474"/>
                    <a:gd name="connsiteY6" fmla="*/ 1522816 h 1523167"/>
                    <a:gd name="connsiteX7" fmla="*/ 1363538 w 1851474"/>
                    <a:gd name="connsiteY7" fmla="*/ 1383198 h 1523167"/>
                    <a:gd name="connsiteX8" fmla="*/ 1749422 w 1851474"/>
                    <a:gd name="connsiteY8" fmla="*/ 786869 h 1523167"/>
                    <a:gd name="connsiteX9" fmla="*/ 1759539 w 1851474"/>
                    <a:gd name="connsiteY9" fmla="*/ 257127 h 1523167"/>
                    <a:gd name="connsiteX10" fmla="*/ 1143727 w 1851474"/>
                    <a:gd name="connsiteY10" fmla="*/ 58269 h 1523167"/>
                    <a:gd name="connsiteX11" fmla="*/ 948450 w 1851474"/>
                    <a:gd name="connsiteY11" fmla="*/ 499283 h 1523167"/>
                    <a:gd name="connsiteX0" fmla="*/ 948450 w 1871427"/>
                    <a:gd name="connsiteY0" fmla="*/ 493234 h 1517118"/>
                    <a:gd name="connsiteX1" fmla="*/ 803178 w 1871427"/>
                    <a:gd name="connsiteY1" fmla="*/ 66747 h 1517118"/>
                    <a:gd name="connsiteX2" fmla="*/ 182976 w 1871427"/>
                    <a:gd name="connsiteY2" fmla="*/ 122406 h 1517118"/>
                    <a:gd name="connsiteX3" fmla="*/ 96 w 1871427"/>
                    <a:gd name="connsiteY3" fmla="*/ 504069 h 1517118"/>
                    <a:gd name="connsiteX4" fmla="*/ 198879 w 1871427"/>
                    <a:gd name="connsiteY4" fmla="*/ 830073 h 1517118"/>
                    <a:gd name="connsiteX5" fmla="*/ 448290 w 1871427"/>
                    <a:gd name="connsiteY5" fmla="*/ 1356347 h 1517118"/>
                    <a:gd name="connsiteX6" fmla="*/ 914440 w 1871427"/>
                    <a:gd name="connsiteY6" fmla="*/ 1516767 h 1517118"/>
                    <a:gd name="connsiteX7" fmla="*/ 1363538 w 1871427"/>
                    <a:gd name="connsiteY7" fmla="*/ 1377149 h 1517118"/>
                    <a:gd name="connsiteX8" fmla="*/ 1749422 w 1871427"/>
                    <a:gd name="connsiteY8" fmla="*/ 780820 h 1517118"/>
                    <a:gd name="connsiteX9" fmla="*/ 1759539 w 1871427"/>
                    <a:gd name="connsiteY9" fmla="*/ 251078 h 1517118"/>
                    <a:gd name="connsiteX10" fmla="*/ 1143727 w 1871427"/>
                    <a:gd name="connsiteY10" fmla="*/ 52220 h 1517118"/>
                    <a:gd name="connsiteX11" fmla="*/ 948450 w 1871427"/>
                    <a:gd name="connsiteY11" fmla="*/ 493234 h 1517118"/>
                    <a:gd name="connsiteX0" fmla="*/ 948450 w 1875500"/>
                    <a:gd name="connsiteY0" fmla="*/ 493234 h 1517118"/>
                    <a:gd name="connsiteX1" fmla="*/ 803178 w 1875500"/>
                    <a:gd name="connsiteY1" fmla="*/ 66747 h 1517118"/>
                    <a:gd name="connsiteX2" fmla="*/ 182976 w 1875500"/>
                    <a:gd name="connsiteY2" fmla="*/ 122406 h 1517118"/>
                    <a:gd name="connsiteX3" fmla="*/ 96 w 1875500"/>
                    <a:gd name="connsiteY3" fmla="*/ 504069 h 1517118"/>
                    <a:gd name="connsiteX4" fmla="*/ 198879 w 1875500"/>
                    <a:gd name="connsiteY4" fmla="*/ 830073 h 1517118"/>
                    <a:gd name="connsiteX5" fmla="*/ 448290 w 1875500"/>
                    <a:gd name="connsiteY5" fmla="*/ 1356347 h 1517118"/>
                    <a:gd name="connsiteX6" fmla="*/ 914440 w 1875500"/>
                    <a:gd name="connsiteY6" fmla="*/ 1516767 h 1517118"/>
                    <a:gd name="connsiteX7" fmla="*/ 1363538 w 1875500"/>
                    <a:gd name="connsiteY7" fmla="*/ 1377149 h 1517118"/>
                    <a:gd name="connsiteX8" fmla="*/ 1749422 w 1875500"/>
                    <a:gd name="connsiteY8" fmla="*/ 780820 h 1517118"/>
                    <a:gd name="connsiteX9" fmla="*/ 1759539 w 1875500"/>
                    <a:gd name="connsiteY9" fmla="*/ 251078 h 1517118"/>
                    <a:gd name="connsiteX10" fmla="*/ 1143727 w 1875500"/>
                    <a:gd name="connsiteY10" fmla="*/ 52220 h 1517118"/>
                    <a:gd name="connsiteX11" fmla="*/ 948450 w 1875500"/>
                    <a:gd name="connsiteY11" fmla="*/ 493234 h 1517118"/>
                    <a:gd name="connsiteX0" fmla="*/ 948450 w 1856663"/>
                    <a:gd name="connsiteY0" fmla="*/ 487069 h 1510953"/>
                    <a:gd name="connsiteX1" fmla="*/ 803178 w 1856663"/>
                    <a:gd name="connsiteY1" fmla="*/ 60582 h 1510953"/>
                    <a:gd name="connsiteX2" fmla="*/ 182976 w 1856663"/>
                    <a:gd name="connsiteY2" fmla="*/ 116241 h 1510953"/>
                    <a:gd name="connsiteX3" fmla="*/ 96 w 1856663"/>
                    <a:gd name="connsiteY3" fmla="*/ 497904 h 1510953"/>
                    <a:gd name="connsiteX4" fmla="*/ 198879 w 1856663"/>
                    <a:gd name="connsiteY4" fmla="*/ 823908 h 1510953"/>
                    <a:gd name="connsiteX5" fmla="*/ 448290 w 1856663"/>
                    <a:gd name="connsiteY5" fmla="*/ 1350182 h 1510953"/>
                    <a:gd name="connsiteX6" fmla="*/ 914440 w 1856663"/>
                    <a:gd name="connsiteY6" fmla="*/ 1510602 h 1510953"/>
                    <a:gd name="connsiteX7" fmla="*/ 1363538 w 1856663"/>
                    <a:gd name="connsiteY7" fmla="*/ 1370984 h 1510953"/>
                    <a:gd name="connsiteX8" fmla="*/ 1749422 w 1856663"/>
                    <a:gd name="connsiteY8" fmla="*/ 774655 h 1510953"/>
                    <a:gd name="connsiteX9" fmla="*/ 1759539 w 1856663"/>
                    <a:gd name="connsiteY9" fmla="*/ 244913 h 1510953"/>
                    <a:gd name="connsiteX10" fmla="*/ 1143727 w 1856663"/>
                    <a:gd name="connsiteY10" fmla="*/ 46055 h 1510953"/>
                    <a:gd name="connsiteX11" fmla="*/ 948450 w 1856663"/>
                    <a:gd name="connsiteY11" fmla="*/ 487069 h 1510953"/>
                    <a:gd name="connsiteX0" fmla="*/ 948450 w 1866059"/>
                    <a:gd name="connsiteY0" fmla="*/ 489332 h 1513216"/>
                    <a:gd name="connsiteX1" fmla="*/ 803178 w 1866059"/>
                    <a:gd name="connsiteY1" fmla="*/ 62845 h 1513216"/>
                    <a:gd name="connsiteX2" fmla="*/ 182976 w 1866059"/>
                    <a:gd name="connsiteY2" fmla="*/ 118504 h 1513216"/>
                    <a:gd name="connsiteX3" fmla="*/ 96 w 1866059"/>
                    <a:gd name="connsiteY3" fmla="*/ 500167 h 1513216"/>
                    <a:gd name="connsiteX4" fmla="*/ 198879 w 1866059"/>
                    <a:gd name="connsiteY4" fmla="*/ 826171 h 1513216"/>
                    <a:gd name="connsiteX5" fmla="*/ 448290 w 1866059"/>
                    <a:gd name="connsiteY5" fmla="*/ 1352445 h 1513216"/>
                    <a:gd name="connsiteX6" fmla="*/ 914440 w 1866059"/>
                    <a:gd name="connsiteY6" fmla="*/ 1512865 h 1513216"/>
                    <a:gd name="connsiteX7" fmla="*/ 1363538 w 1866059"/>
                    <a:gd name="connsiteY7" fmla="*/ 1373247 h 1513216"/>
                    <a:gd name="connsiteX8" fmla="*/ 1749422 w 1866059"/>
                    <a:gd name="connsiteY8" fmla="*/ 776918 h 1513216"/>
                    <a:gd name="connsiteX9" fmla="*/ 1759539 w 1866059"/>
                    <a:gd name="connsiteY9" fmla="*/ 247176 h 1513216"/>
                    <a:gd name="connsiteX10" fmla="*/ 1143727 w 1866059"/>
                    <a:gd name="connsiteY10" fmla="*/ 48318 h 1513216"/>
                    <a:gd name="connsiteX11" fmla="*/ 948450 w 1866059"/>
                    <a:gd name="connsiteY11" fmla="*/ 489332 h 1513216"/>
                    <a:gd name="connsiteX0" fmla="*/ 973878 w 1891487"/>
                    <a:gd name="connsiteY0" fmla="*/ 489332 h 1513216"/>
                    <a:gd name="connsiteX1" fmla="*/ 828606 w 1891487"/>
                    <a:gd name="connsiteY1" fmla="*/ 62845 h 1513216"/>
                    <a:gd name="connsiteX2" fmla="*/ 25524 w 1891487"/>
                    <a:gd name="connsiteY2" fmla="*/ 500167 h 1513216"/>
                    <a:gd name="connsiteX3" fmla="*/ 224307 w 1891487"/>
                    <a:gd name="connsiteY3" fmla="*/ 826171 h 1513216"/>
                    <a:gd name="connsiteX4" fmla="*/ 473718 w 1891487"/>
                    <a:gd name="connsiteY4" fmla="*/ 1352445 h 1513216"/>
                    <a:gd name="connsiteX5" fmla="*/ 939868 w 1891487"/>
                    <a:gd name="connsiteY5" fmla="*/ 1512865 h 1513216"/>
                    <a:gd name="connsiteX6" fmla="*/ 1388966 w 1891487"/>
                    <a:gd name="connsiteY6" fmla="*/ 1373247 h 1513216"/>
                    <a:gd name="connsiteX7" fmla="*/ 1774850 w 1891487"/>
                    <a:gd name="connsiteY7" fmla="*/ 776918 h 1513216"/>
                    <a:gd name="connsiteX8" fmla="*/ 1784967 w 1891487"/>
                    <a:gd name="connsiteY8" fmla="*/ 247176 h 1513216"/>
                    <a:gd name="connsiteX9" fmla="*/ 1169155 w 1891487"/>
                    <a:gd name="connsiteY9" fmla="*/ 48318 h 1513216"/>
                    <a:gd name="connsiteX10" fmla="*/ 973878 w 1891487"/>
                    <a:gd name="connsiteY10" fmla="*/ 489332 h 1513216"/>
                    <a:gd name="connsiteX0" fmla="*/ 971044 w 1888653"/>
                    <a:gd name="connsiteY0" fmla="*/ 489332 h 1513216"/>
                    <a:gd name="connsiteX1" fmla="*/ 778102 w 1888653"/>
                    <a:gd name="connsiteY1" fmla="*/ 62845 h 1513216"/>
                    <a:gd name="connsiteX2" fmla="*/ 22690 w 1888653"/>
                    <a:gd name="connsiteY2" fmla="*/ 500167 h 1513216"/>
                    <a:gd name="connsiteX3" fmla="*/ 221473 w 1888653"/>
                    <a:gd name="connsiteY3" fmla="*/ 826171 h 1513216"/>
                    <a:gd name="connsiteX4" fmla="*/ 470884 w 1888653"/>
                    <a:gd name="connsiteY4" fmla="*/ 1352445 h 1513216"/>
                    <a:gd name="connsiteX5" fmla="*/ 937034 w 1888653"/>
                    <a:gd name="connsiteY5" fmla="*/ 1512865 h 1513216"/>
                    <a:gd name="connsiteX6" fmla="*/ 1386132 w 1888653"/>
                    <a:gd name="connsiteY6" fmla="*/ 1373247 h 1513216"/>
                    <a:gd name="connsiteX7" fmla="*/ 1772016 w 1888653"/>
                    <a:gd name="connsiteY7" fmla="*/ 776918 h 1513216"/>
                    <a:gd name="connsiteX8" fmla="*/ 1782133 w 1888653"/>
                    <a:gd name="connsiteY8" fmla="*/ 247176 h 1513216"/>
                    <a:gd name="connsiteX9" fmla="*/ 1166321 w 1888653"/>
                    <a:gd name="connsiteY9" fmla="*/ 48318 h 1513216"/>
                    <a:gd name="connsiteX10" fmla="*/ 971044 w 1888653"/>
                    <a:gd name="connsiteY10" fmla="*/ 489332 h 1513216"/>
                    <a:gd name="connsiteX0" fmla="*/ 849162 w 1766771"/>
                    <a:gd name="connsiteY0" fmla="*/ 489332 h 1513216"/>
                    <a:gd name="connsiteX1" fmla="*/ 656220 w 1766771"/>
                    <a:gd name="connsiteY1" fmla="*/ 62845 h 1513216"/>
                    <a:gd name="connsiteX2" fmla="*/ 37318 w 1766771"/>
                    <a:gd name="connsiteY2" fmla="*/ 255316 h 1513216"/>
                    <a:gd name="connsiteX3" fmla="*/ 99591 w 1766771"/>
                    <a:gd name="connsiteY3" fmla="*/ 826171 h 1513216"/>
                    <a:gd name="connsiteX4" fmla="*/ 349002 w 1766771"/>
                    <a:gd name="connsiteY4" fmla="*/ 1352445 h 1513216"/>
                    <a:gd name="connsiteX5" fmla="*/ 815152 w 1766771"/>
                    <a:gd name="connsiteY5" fmla="*/ 1512865 h 1513216"/>
                    <a:gd name="connsiteX6" fmla="*/ 1264250 w 1766771"/>
                    <a:gd name="connsiteY6" fmla="*/ 1373247 h 1513216"/>
                    <a:gd name="connsiteX7" fmla="*/ 1650134 w 1766771"/>
                    <a:gd name="connsiteY7" fmla="*/ 776918 h 1513216"/>
                    <a:gd name="connsiteX8" fmla="*/ 1660251 w 1766771"/>
                    <a:gd name="connsiteY8" fmla="*/ 247176 h 1513216"/>
                    <a:gd name="connsiteX9" fmla="*/ 1044439 w 1766771"/>
                    <a:gd name="connsiteY9" fmla="*/ 48318 h 1513216"/>
                    <a:gd name="connsiteX10" fmla="*/ 849162 w 1766771"/>
                    <a:gd name="connsiteY10" fmla="*/ 489332 h 1513216"/>
                    <a:gd name="connsiteX0" fmla="*/ 895062 w 1812671"/>
                    <a:gd name="connsiteY0" fmla="*/ 489332 h 1513216"/>
                    <a:gd name="connsiteX1" fmla="*/ 702120 w 1812671"/>
                    <a:gd name="connsiteY1" fmla="*/ 62845 h 1513216"/>
                    <a:gd name="connsiteX2" fmla="*/ 83218 w 1812671"/>
                    <a:gd name="connsiteY2" fmla="*/ 255316 h 1513216"/>
                    <a:gd name="connsiteX3" fmla="*/ 145491 w 1812671"/>
                    <a:gd name="connsiteY3" fmla="*/ 826171 h 1513216"/>
                    <a:gd name="connsiteX4" fmla="*/ 394902 w 1812671"/>
                    <a:gd name="connsiteY4" fmla="*/ 1352445 h 1513216"/>
                    <a:gd name="connsiteX5" fmla="*/ 861052 w 1812671"/>
                    <a:gd name="connsiteY5" fmla="*/ 1512865 h 1513216"/>
                    <a:gd name="connsiteX6" fmla="*/ 1310150 w 1812671"/>
                    <a:gd name="connsiteY6" fmla="*/ 1373247 h 1513216"/>
                    <a:gd name="connsiteX7" fmla="*/ 1696034 w 1812671"/>
                    <a:gd name="connsiteY7" fmla="*/ 776918 h 1513216"/>
                    <a:gd name="connsiteX8" fmla="*/ 1706151 w 1812671"/>
                    <a:gd name="connsiteY8" fmla="*/ 247176 h 1513216"/>
                    <a:gd name="connsiteX9" fmla="*/ 1090339 w 1812671"/>
                    <a:gd name="connsiteY9" fmla="*/ 48318 h 1513216"/>
                    <a:gd name="connsiteX10" fmla="*/ 895062 w 1812671"/>
                    <a:gd name="connsiteY10" fmla="*/ 489332 h 1513216"/>
                    <a:gd name="connsiteX0" fmla="*/ 895062 w 1812671"/>
                    <a:gd name="connsiteY0" fmla="*/ 498177 h 1522061"/>
                    <a:gd name="connsiteX1" fmla="*/ 702120 w 1812671"/>
                    <a:gd name="connsiteY1" fmla="*/ 71690 h 1522061"/>
                    <a:gd name="connsiteX2" fmla="*/ 83218 w 1812671"/>
                    <a:gd name="connsiteY2" fmla="*/ 264161 h 1522061"/>
                    <a:gd name="connsiteX3" fmla="*/ 145491 w 1812671"/>
                    <a:gd name="connsiteY3" fmla="*/ 835016 h 1522061"/>
                    <a:gd name="connsiteX4" fmla="*/ 394902 w 1812671"/>
                    <a:gd name="connsiteY4" fmla="*/ 1361290 h 1522061"/>
                    <a:gd name="connsiteX5" fmla="*/ 861052 w 1812671"/>
                    <a:gd name="connsiteY5" fmla="*/ 1521710 h 1522061"/>
                    <a:gd name="connsiteX6" fmla="*/ 1310150 w 1812671"/>
                    <a:gd name="connsiteY6" fmla="*/ 1382092 h 1522061"/>
                    <a:gd name="connsiteX7" fmla="*/ 1696034 w 1812671"/>
                    <a:gd name="connsiteY7" fmla="*/ 785763 h 1522061"/>
                    <a:gd name="connsiteX8" fmla="*/ 1706151 w 1812671"/>
                    <a:gd name="connsiteY8" fmla="*/ 256021 h 1522061"/>
                    <a:gd name="connsiteX9" fmla="*/ 1090339 w 1812671"/>
                    <a:gd name="connsiteY9" fmla="*/ 57163 h 1522061"/>
                    <a:gd name="connsiteX10" fmla="*/ 895062 w 1812671"/>
                    <a:gd name="connsiteY10" fmla="*/ 498177 h 1522061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90648 h 1514532"/>
                    <a:gd name="connsiteX1" fmla="*/ 702120 w 1812671"/>
                    <a:gd name="connsiteY1" fmla="*/ 64161 h 1514532"/>
                    <a:gd name="connsiteX2" fmla="*/ 83218 w 1812671"/>
                    <a:gd name="connsiteY2" fmla="*/ 256632 h 1514532"/>
                    <a:gd name="connsiteX3" fmla="*/ 145491 w 1812671"/>
                    <a:gd name="connsiteY3" fmla="*/ 827487 h 1514532"/>
                    <a:gd name="connsiteX4" fmla="*/ 394902 w 1812671"/>
                    <a:gd name="connsiteY4" fmla="*/ 1353761 h 1514532"/>
                    <a:gd name="connsiteX5" fmla="*/ 861052 w 1812671"/>
                    <a:gd name="connsiteY5" fmla="*/ 1514181 h 1514532"/>
                    <a:gd name="connsiteX6" fmla="*/ 1310150 w 1812671"/>
                    <a:gd name="connsiteY6" fmla="*/ 1374563 h 1514532"/>
                    <a:gd name="connsiteX7" fmla="*/ 1696034 w 1812671"/>
                    <a:gd name="connsiteY7" fmla="*/ 778234 h 1514532"/>
                    <a:gd name="connsiteX8" fmla="*/ 1706151 w 1812671"/>
                    <a:gd name="connsiteY8" fmla="*/ 248492 h 1514532"/>
                    <a:gd name="connsiteX9" fmla="*/ 1090339 w 1812671"/>
                    <a:gd name="connsiteY9" fmla="*/ 49634 h 1514532"/>
                    <a:gd name="connsiteX10" fmla="*/ 895062 w 1812671"/>
                    <a:gd name="connsiteY10" fmla="*/ 490648 h 1514532"/>
                    <a:gd name="connsiteX0" fmla="*/ 853619 w 1771228"/>
                    <a:gd name="connsiteY0" fmla="*/ 489333 h 1513217"/>
                    <a:gd name="connsiteX1" fmla="*/ 660677 w 1771228"/>
                    <a:gd name="connsiteY1" fmla="*/ 62846 h 1513217"/>
                    <a:gd name="connsiteX2" fmla="*/ 41775 w 1771228"/>
                    <a:gd name="connsiteY2" fmla="*/ 255317 h 1513217"/>
                    <a:gd name="connsiteX3" fmla="*/ 88880 w 1771228"/>
                    <a:gd name="connsiteY3" fmla="*/ 828338 h 1513217"/>
                    <a:gd name="connsiteX4" fmla="*/ 353459 w 1771228"/>
                    <a:gd name="connsiteY4" fmla="*/ 1352446 h 1513217"/>
                    <a:gd name="connsiteX5" fmla="*/ 819609 w 1771228"/>
                    <a:gd name="connsiteY5" fmla="*/ 1512866 h 1513217"/>
                    <a:gd name="connsiteX6" fmla="*/ 1268707 w 1771228"/>
                    <a:gd name="connsiteY6" fmla="*/ 1373248 h 1513217"/>
                    <a:gd name="connsiteX7" fmla="*/ 1654591 w 1771228"/>
                    <a:gd name="connsiteY7" fmla="*/ 776919 h 1513217"/>
                    <a:gd name="connsiteX8" fmla="*/ 1664708 w 1771228"/>
                    <a:gd name="connsiteY8" fmla="*/ 247177 h 1513217"/>
                    <a:gd name="connsiteX9" fmla="*/ 1048896 w 1771228"/>
                    <a:gd name="connsiteY9" fmla="*/ 48319 h 1513217"/>
                    <a:gd name="connsiteX10" fmla="*/ 853619 w 1771228"/>
                    <a:gd name="connsiteY10" fmla="*/ 489333 h 1513217"/>
                    <a:gd name="connsiteX0" fmla="*/ 858434 w 1776043"/>
                    <a:gd name="connsiteY0" fmla="*/ 489333 h 1513217"/>
                    <a:gd name="connsiteX1" fmla="*/ 665492 w 1776043"/>
                    <a:gd name="connsiteY1" fmla="*/ 62846 h 1513217"/>
                    <a:gd name="connsiteX2" fmla="*/ 46590 w 1776043"/>
                    <a:gd name="connsiteY2" fmla="*/ 255317 h 1513217"/>
                    <a:gd name="connsiteX3" fmla="*/ 93695 w 1776043"/>
                    <a:gd name="connsiteY3" fmla="*/ 828338 h 1513217"/>
                    <a:gd name="connsiteX4" fmla="*/ 358274 w 1776043"/>
                    <a:gd name="connsiteY4" fmla="*/ 1352446 h 1513217"/>
                    <a:gd name="connsiteX5" fmla="*/ 824424 w 1776043"/>
                    <a:gd name="connsiteY5" fmla="*/ 1512866 h 1513217"/>
                    <a:gd name="connsiteX6" fmla="*/ 1273522 w 1776043"/>
                    <a:gd name="connsiteY6" fmla="*/ 1373248 h 1513217"/>
                    <a:gd name="connsiteX7" fmla="*/ 1659406 w 1776043"/>
                    <a:gd name="connsiteY7" fmla="*/ 776919 h 1513217"/>
                    <a:gd name="connsiteX8" fmla="*/ 1669523 w 1776043"/>
                    <a:gd name="connsiteY8" fmla="*/ 247177 h 1513217"/>
                    <a:gd name="connsiteX9" fmla="*/ 1053711 w 1776043"/>
                    <a:gd name="connsiteY9" fmla="*/ 48319 h 1513217"/>
                    <a:gd name="connsiteX10" fmla="*/ 858434 w 1776043"/>
                    <a:gd name="connsiteY10" fmla="*/ 489333 h 1513217"/>
                    <a:gd name="connsiteX0" fmla="*/ 916168 w 1833777"/>
                    <a:gd name="connsiteY0" fmla="*/ 492902 h 1516786"/>
                    <a:gd name="connsiteX1" fmla="*/ 723226 w 1833777"/>
                    <a:gd name="connsiteY1" fmla="*/ 66415 h 1516786"/>
                    <a:gd name="connsiteX2" fmla="*/ 104324 w 1833777"/>
                    <a:gd name="connsiteY2" fmla="*/ 258886 h 1516786"/>
                    <a:gd name="connsiteX3" fmla="*/ 151429 w 1833777"/>
                    <a:gd name="connsiteY3" fmla="*/ 831907 h 1516786"/>
                    <a:gd name="connsiteX4" fmla="*/ 416008 w 1833777"/>
                    <a:gd name="connsiteY4" fmla="*/ 1356015 h 1516786"/>
                    <a:gd name="connsiteX5" fmla="*/ 882158 w 1833777"/>
                    <a:gd name="connsiteY5" fmla="*/ 1516435 h 1516786"/>
                    <a:gd name="connsiteX6" fmla="*/ 1331256 w 1833777"/>
                    <a:gd name="connsiteY6" fmla="*/ 1376817 h 1516786"/>
                    <a:gd name="connsiteX7" fmla="*/ 1717140 w 1833777"/>
                    <a:gd name="connsiteY7" fmla="*/ 780488 h 1516786"/>
                    <a:gd name="connsiteX8" fmla="*/ 1727257 w 1833777"/>
                    <a:gd name="connsiteY8" fmla="*/ 250746 h 1516786"/>
                    <a:gd name="connsiteX9" fmla="*/ 1111445 w 1833777"/>
                    <a:gd name="connsiteY9" fmla="*/ 51888 h 1516786"/>
                    <a:gd name="connsiteX10" fmla="*/ 916168 w 1833777"/>
                    <a:gd name="connsiteY10" fmla="*/ 492902 h 1516786"/>
                    <a:gd name="connsiteX0" fmla="*/ 916168 w 1833777"/>
                    <a:gd name="connsiteY0" fmla="*/ 492902 h 1542632"/>
                    <a:gd name="connsiteX1" fmla="*/ 723226 w 1833777"/>
                    <a:gd name="connsiteY1" fmla="*/ 66415 h 1542632"/>
                    <a:gd name="connsiteX2" fmla="*/ 104324 w 1833777"/>
                    <a:gd name="connsiteY2" fmla="*/ 258886 h 1542632"/>
                    <a:gd name="connsiteX3" fmla="*/ 151429 w 1833777"/>
                    <a:gd name="connsiteY3" fmla="*/ 831907 h 1542632"/>
                    <a:gd name="connsiteX4" fmla="*/ 416008 w 1833777"/>
                    <a:gd name="connsiteY4" fmla="*/ 1356015 h 1542632"/>
                    <a:gd name="connsiteX5" fmla="*/ 871324 w 1833777"/>
                    <a:gd name="connsiteY5" fmla="*/ 1542437 h 1542632"/>
                    <a:gd name="connsiteX6" fmla="*/ 1331256 w 1833777"/>
                    <a:gd name="connsiteY6" fmla="*/ 1376817 h 1542632"/>
                    <a:gd name="connsiteX7" fmla="*/ 1717140 w 1833777"/>
                    <a:gd name="connsiteY7" fmla="*/ 780488 h 1542632"/>
                    <a:gd name="connsiteX8" fmla="*/ 1727257 w 1833777"/>
                    <a:gd name="connsiteY8" fmla="*/ 250746 h 1542632"/>
                    <a:gd name="connsiteX9" fmla="*/ 1111445 w 1833777"/>
                    <a:gd name="connsiteY9" fmla="*/ 51888 h 1542632"/>
                    <a:gd name="connsiteX10" fmla="*/ 916168 w 1833777"/>
                    <a:gd name="connsiteY10" fmla="*/ 492902 h 1542632"/>
                    <a:gd name="connsiteX0" fmla="*/ 916168 w 1833777"/>
                    <a:gd name="connsiteY0" fmla="*/ 492902 h 1542632"/>
                    <a:gd name="connsiteX1" fmla="*/ 723226 w 1833777"/>
                    <a:gd name="connsiteY1" fmla="*/ 66415 h 1542632"/>
                    <a:gd name="connsiteX2" fmla="*/ 104324 w 1833777"/>
                    <a:gd name="connsiteY2" fmla="*/ 258886 h 1542632"/>
                    <a:gd name="connsiteX3" fmla="*/ 151429 w 1833777"/>
                    <a:gd name="connsiteY3" fmla="*/ 831907 h 1542632"/>
                    <a:gd name="connsiteX4" fmla="*/ 416008 w 1833777"/>
                    <a:gd name="connsiteY4" fmla="*/ 1356015 h 1542632"/>
                    <a:gd name="connsiteX5" fmla="*/ 897326 w 1833777"/>
                    <a:gd name="connsiteY5" fmla="*/ 1542437 h 1542632"/>
                    <a:gd name="connsiteX6" fmla="*/ 1331256 w 1833777"/>
                    <a:gd name="connsiteY6" fmla="*/ 1376817 h 1542632"/>
                    <a:gd name="connsiteX7" fmla="*/ 1717140 w 1833777"/>
                    <a:gd name="connsiteY7" fmla="*/ 780488 h 1542632"/>
                    <a:gd name="connsiteX8" fmla="*/ 1727257 w 1833777"/>
                    <a:gd name="connsiteY8" fmla="*/ 250746 h 1542632"/>
                    <a:gd name="connsiteX9" fmla="*/ 1111445 w 1833777"/>
                    <a:gd name="connsiteY9" fmla="*/ 51888 h 1542632"/>
                    <a:gd name="connsiteX10" fmla="*/ 916168 w 1833777"/>
                    <a:gd name="connsiteY10" fmla="*/ 492902 h 1542632"/>
                    <a:gd name="connsiteX0" fmla="*/ 916168 w 1833777"/>
                    <a:gd name="connsiteY0" fmla="*/ 492902 h 1542696"/>
                    <a:gd name="connsiteX1" fmla="*/ 723226 w 1833777"/>
                    <a:gd name="connsiteY1" fmla="*/ 66415 h 1542696"/>
                    <a:gd name="connsiteX2" fmla="*/ 104324 w 1833777"/>
                    <a:gd name="connsiteY2" fmla="*/ 258886 h 1542696"/>
                    <a:gd name="connsiteX3" fmla="*/ 151429 w 1833777"/>
                    <a:gd name="connsiteY3" fmla="*/ 831907 h 1542696"/>
                    <a:gd name="connsiteX4" fmla="*/ 416008 w 1833777"/>
                    <a:gd name="connsiteY4" fmla="*/ 1356015 h 1542696"/>
                    <a:gd name="connsiteX5" fmla="*/ 897326 w 1833777"/>
                    <a:gd name="connsiteY5" fmla="*/ 1542437 h 1542696"/>
                    <a:gd name="connsiteX6" fmla="*/ 1331256 w 1833777"/>
                    <a:gd name="connsiteY6" fmla="*/ 1376817 h 1542696"/>
                    <a:gd name="connsiteX7" fmla="*/ 1717140 w 1833777"/>
                    <a:gd name="connsiteY7" fmla="*/ 780488 h 1542696"/>
                    <a:gd name="connsiteX8" fmla="*/ 1727257 w 1833777"/>
                    <a:gd name="connsiteY8" fmla="*/ 250746 h 1542696"/>
                    <a:gd name="connsiteX9" fmla="*/ 1111445 w 1833777"/>
                    <a:gd name="connsiteY9" fmla="*/ 51888 h 1542696"/>
                    <a:gd name="connsiteX10" fmla="*/ 916168 w 1833777"/>
                    <a:gd name="connsiteY10" fmla="*/ 492902 h 1542696"/>
                    <a:gd name="connsiteX0" fmla="*/ 916168 w 1794776"/>
                    <a:gd name="connsiteY0" fmla="*/ 492902 h 1542696"/>
                    <a:gd name="connsiteX1" fmla="*/ 723226 w 1794776"/>
                    <a:gd name="connsiteY1" fmla="*/ 66415 h 1542696"/>
                    <a:gd name="connsiteX2" fmla="*/ 104324 w 1794776"/>
                    <a:gd name="connsiteY2" fmla="*/ 258886 h 1542696"/>
                    <a:gd name="connsiteX3" fmla="*/ 151429 w 1794776"/>
                    <a:gd name="connsiteY3" fmla="*/ 831907 h 1542696"/>
                    <a:gd name="connsiteX4" fmla="*/ 416008 w 1794776"/>
                    <a:gd name="connsiteY4" fmla="*/ 1356015 h 1542696"/>
                    <a:gd name="connsiteX5" fmla="*/ 897326 w 1794776"/>
                    <a:gd name="connsiteY5" fmla="*/ 1542437 h 1542696"/>
                    <a:gd name="connsiteX6" fmla="*/ 1331256 w 1794776"/>
                    <a:gd name="connsiteY6" fmla="*/ 1376817 h 1542696"/>
                    <a:gd name="connsiteX7" fmla="*/ 1717140 w 1794776"/>
                    <a:gd name="connsiteY7" fmla="*/ 780488 h 1542696"/>
                    <a:gd name="connsiteX8" fmla="*/ 1727257 w 1794776"/>
                    <a:gd name="connsiteY8" fmla="*/ 250746 h 1542696"/>
                    <a:gd name="connsiteX9" fmla="*/ 1060957 w 1794776"/>
                    <a:gd name="connsiteY9" fmla="*/ 68718 h 1542696"/>
                    <a:gd name="connsiteX10" fmla="*/ 916168 w 1794776"/>
                    <a:gd name="connsiteY10" fmla="*/ 492902 h 1542696"/>
                    <a:gd name="connsiteX0" fmla="*/ 918001 w 1796609"/>
                    <a:gd name="connsiteY0" fmla="*/ 466200 h 1515994"/>
                    <a:gd name="connsiteX1" fmla="*/ 725059 w 1796609"/>
                    <a:gd name="connsiteY1" fmla="*/ 39713 h 1515994"/>
                    <a:gd name="connsiteX2" fmla="*/ 97743 w 1796609"/>
                    <a:gd name="connsiteY2" fmla="*/ 195721 h 1515994"/>
                    <a:gd name="connsiteX3" fmla="*/ 153262 w 1796609"/>
                    <a:gd name="connsiteY3" fmla="*/ 805205 h 1515994"/>
                    <a:gd name="connsiteX4" fmla="*/ 417841 w 1796609"/>
                    <a:gd name="connsiteY4" fmla="*/ 1329313 h 1515994"/>
                    <a:gd name="connsiteX5" fmla="*/ 899159 w 1796609"/>
                    <a:gd name="connsiteY5" fmla="*/ 1515735 h 1515994"/>
                    <a:gd name="connsiteX6" fmla="*/ 1333089 w 1796609"/>
                    <a:gd name="connsiteY6" fmla="*/ 1350115 h 1515994"/>
                    <a:gd name="connsiteX7" fmla="*/ 1718973 w 1796609"/>
                    <a:gd name="connsiteY7" fmla="*/ 753786 h 1515994"/>
                    <a:gd name="connsiteX8" fmla="*/ 1729090 w 1796609"/>
                    <a:gd name="connsiteY8" fmla="*/ 224044 h 1515994"/>
                    <a:gd name="connsiteX9" fmla="*/ 1062790 w 1796609"/>
                    <a:gd name="connsiteY9" fmla="*/ 42016 h 1515994"/>
                    <a:gd name="connsiteX10" fmla="*/ 918001 w 1796609"/>
                    <a:gd name="connsiteY10" fmla="*/ 466200 h 1515994"/>
                    <a:gd name="connsiteX0" fmla="*/ 918001 w 1796609"/>
                    <a:gd name="connsiteY0" fmla="*/ 507438 h 1557232"/>
                    <a:gd name="connsiteX1" fmla="*/ 725059 w 1796609"/>
                    <a:gd name="connsiteY1" fmla="*/ 80951 h 1557232"/>
                    <a:gd name="connsiteX2" fmla="*/ 97743 w 1796609"/>
                    <a:gd name="connsiteY2" fmla="*/ 236959 h 1557232"/>
                    <a:gd name="connsiteX3" fmla="*/ 153262 w 1796609"/>
                    <a:gd name="connsiteY3" fmla="*/ 846443 h 1557232"/>
                    <a:gd name="connsiteX4" fmla="*/ 417841 w 1796609"/>
                    <a:gd name="connsiteY4" fmla="*/ 1370551 h 1557232"/>
                    <a:gd name="connsiteX5" fmla="*/ 899159 w 1796609"/>
                    <a:gd name="connsiteY5" fmla="*/ 1556973 h 1557232"/>
                    <a:gd name="connsiteX6" fmla="*/ 1333089 w 1796609"/>
                    <a:gd name="connsiteY6" fmla="*/ 1391353 h 1557232"/>
                    <a:gd name="connsiteX7" fmla="*/ 1718973 w 1796609"/>
                    <a:gd name="connsiteY7" fmla="*/ 795024 h 1557232"/>
                    <a:gd name="connsiteX8" fmla="*/ 1729090 w 1796609"/>
                    <a:gd name="connsiteY8" fmla="*/ 265282 h 1557232"/>
                    <a:gd name="connsiteX9" fmla="*/ 1062790 w 1796609"/>
                    <a:gd name="connsiteY9" fmla="*/ 83254 h 1557232"/>
                    <a:gd name="connsiteX10" fmla="*/ 918001 w 1796609"/>
                    <a:gd name="connsiteY10" fmla="*/ 507438 h 1557232"/>
                    <a:gd name="connsiteX0" fmla="*/ 918001 w 1796609"/>
                    <a:gd name="connsiteY0" fmla="*/ 503705 h 1553499"/>
                    <a:gd name="connsiteX1" fmla="*/ 725059 w 1796609"/>
                    <a:gd name="connsiteY1" fmla="*/ 77218 h 1553499"/>
                    <a:gd name="connsiteX2" fmla="*/ 97743 w 1796609"/>
                    <a:gd name="connsiteY2" fmla="*/ 233226 h 1553499"/>
                    <a:gd name="connsiteX3" fmla="*/ 153262 w 1796609"/>
                    <a:gd name="connsiteY3" fmla="*/ 842710 h 1553499"/>
                    <a:gd name="connsiteX4" fmla="*/ 417841 w 1796609"/>
                    <a:gd name="connsiteY4" fmla="*/ 1366818 h 1553499"/>
                    <a:gd name="connsiteX5" fmla="*/ 899159 w 1796609"/>
                    <a:gd name="connsiteY5" fmla="*/ 1553240 h 1553499"/>
                    <a:gd name="connsiteX6" fmla="*/ 1333089 w 1796609"/>
                    <a:gd name="connsiteY6" fmla="*/ 1387620 h 1553499"/>
                    <a:gd name="connsiteX7" fmla="*/ 1718973 w 1796609"/>
                    <a:gd name="connsiteY7" fmla="*/ 791291 h 1553499"/>
                    <a:gd name="connsiteX8" fmla="*/ 1729090 w 1796609"/>
                    <a:gd name="connsiteY8" fmla="*/ 261549 h 1553499"/>
                    <a:gd name="connsiteX9" fmla="*/ 1062790 w 1796609"/>
                    <a:gd name="connsiteY9" fmla="*/ 79521 h 1553499"/>
                    <a:gd name="connsiteX10" fmla="*/ 918001 w 1796609"/>
                    <a:gd name="connsiteY10" fmla="*/ 503705 h 1553499"/>
                    <a:gd name="connsiteX0" fmla="*/ 918001 w 1796609"/>
                    <a:gd name="connsiteY0" fmla="*/ 506495 h 1556289"/>
                    <a:gd name="connsiteX1" fmla="*/ 725059 w 1796609"/>
                    <a:gd name="connsiteY1" fmla="*/ 80008 h 1556289"/>
                    <a:gd name="connsiteX2" fmla="*/ 97743 w 1796609"/>
                    <a:gd name="connsiteY2" fmla="*/ 236016 h 1556289"/>
                    <a:gd name="connsiteX3" fmla="*/ 153262 w 1796609"/>
                    <a:gd name="connsiteY3" fmla="*/ 845500 h 1556289"/>
                    <a:gd name="connsiteX4" fmla="*/ 417841 w 1796609"/>
                    <a:gd name="connsiteY4" fmla="*/ 1369608 h 1556289"/>
                    <a:gd name="connsiteX5" fmla="*/ 899159 w 1796609"/>
                    <a:gd name="connsiteY5" fmla="*/ 1556030 h 1556289"/>
                    <a:gd name="connsiteX6" fmla="*/ 1333089 w 1796609"/>
                    <a:gd name="connsiteY6" fmla="*/ 1390410 h 1556289"/>
                    <a:gd name="connsiteX7" fmla="*/ 1718973 w 1796609"/>
                    <a:gd name="connsiteY7" fmla="*/ 794081 h 1556289"/>
                    <a:gd name="connsiteX8" fmla="*/ 1729090 w 1796609"/>
                    <a:gd name="connsiteY8" fmla="*/ 264339 h 1556289"/>
                    <a:gd name="connsiteX9" fmla="*/ 1062790 w 1796609"/>
                    <a:gd name="connsiteY9" fmla="*/ 82311 h 1556289"/>
                    <a:gd name="connsiteX10" fmla="*/ 918001 w 1796609"/>
                    <a:gd name="connsiteY10" fmla="*/ 506495 h 1556289"/>
                    <a:gd name="connsiteX0" fmla="*/ 918001 w 1796609"/>
                    <a:gd name="connsiteY0" fmla="*/ 506495 h 1556289"/>
                    <a:gd name="connsiteX1" fmla="*/ 725059 w 1796609"/>
                    <a:gd name="connsiteY1" fmla="*/ 80008 h 1556289"/>
                    <a:gd name="connsiteX2" fmla="*/ 97743 w 1796609"/>
                    <a:gd name="connsiteY2" fmla="*/ 236016 h 1556289"/>
                    <a:gd name="connsiteX3" fmla="*/ 153262 w 1796609"/>
                    <a:gd name="connsiteY3" fmla="*/ 845500 h 1556289"/>
                    <a:gd name="connsiteX4" fmla="*/ 417841 w 1796609"/>
                    <a:gd name="connsiteY4" fmla="*/ 1369608 h 1556289"/>
                    <a:gd name="connsiteX5" fmla="*/ 899159 w 1796609"/>
                    <a:gd name="connsiteY5" fmla="*/ 1556030 h 1556289"/>
                    <a:gd name="connsiteX6" fmla="*/ 1333089 w 1796609"/>
                    <a:gd name="connsiteY6" fmla="*/ 1390410 h 1556289"/>
                    <a:gd name="connsiteX7" fmla="*/ 1718973 w 1796609"/>
                    <a:gd name="connsiteY7" fmla="*/ 794081 h 1556289"/>
                    <a:gd name="connsiteX8" fmla="*/ 1729090 w 1796609"/>
                    <a:gd name="connsiteY8" fmla="*/ 264339 h 1556289"/>
                    <a:gd name="connsiteX9" fmla="*/ 1062790 w 1796609"/>
                    <a:gd name="connsiteY9" fmla="*/ 82311 h 1556289"/>
                    <a:gd name="connsiteX10" fmla="*/ 918001 w 1796609"/>
                    <a:gd name="connsiteY10" fmla="*/ 506495 h 1556289"/>
                    <a:gd name="connsiteX0" fmla="*/ 918001 w 1796609"/>
                    <a:gd name="connsiteY0" fmla="*/ 503705 h 1553499"/>
                    <a:gd name="connsiteX1" fmla="*/ 725059 w 1796609"/>
                    <a:gd name="connsiteY1" fmla="*/ 77218 h 1553499"/>
                    <a:gd name="connsiteX2" fmla="*/ 97743 w 1796609"/>
                    <a:gd name="connsiteY2" fmla="*/ 233226 h 1553499"/>
                    <a:gd name="connsiteX3" fmla="*/ 153262 w 1796609"/>
                    <a:gd name="connsiteY3" fmla="*/ 842710 h 1553499"/>
                    <a:gd name="connsiteX4" fmla="*/ 417841 w 1796609"/>
                    <a:gd name="connsiteY4" fmla="*/ 1366818 h 1553499"/>
                    <a:gd name="connsiteX5" fmla="*/ 899159 w 1796609"/>
                    <a:gd name="connsiteY5" fmla="*/ 1553240 h 1553499"/>
                    <a:gd name="connsiteX6" fmla="*/ 1333089 w 1796609"/>
                    <a:gd name="connsiteY6" fmla="*/ 1387620 h 1553499"/>
                    <a:gd name="connsiteX7" fmla="*/ 1718973 w 1796609"/>
                    <a:gd name="connsiteY7" fmla="*/ 791291 h 1553499"/>
                    <a:gd name="connsiteX8" fmla="*/ 1729090 w 1796609"/>
                    <a:gd name="connsiteY8" fmla="*/ 261549 h 1553499"/>
                    <a:gd name="connsiteX9" fmla="*/ 1062790 w 1796609"/>
                    <a:gd name="connsiteY9" fmla="*/ 79521 h 1553499"/>
                    <a:gd name="connsiteX10" fmla="*/ 918001 w 1796609"/>
                    <a:gd name="connsiteY10" fmla="*/ 503705 h 1553499"/>
                    <a:gd name="connsiteX0" fmla="*/ 918001 w 1831303"/>
                    <a:gd name="connsiteY0" fmla="*/ 503705 h 1553499"/>
                    <a:gd name="connsiteX1" fmla="*/ 725059 w 1831303"/>
                    <a:gd name="connsiteY1" fmla="*/ 77218 h 1553499"/>
                    <a:gd name="connsiteX2" fmla="*/ 97743 w 1831303"/>
                    <a:gd name="connsiteY2" fmla="*/ 233226 h 1553499"/>
                    <a:gd name="connsiteX3" fmla="*/ 153262 w 1831303"/>
                    <a:gd name="connsiteY3" fmla="*/ 842710 h 1553499"/>
                    <a:gd name="connsiteX4" fmla="*/ 417841 w 1831303"/>
                    <a:gd name="connsiteY4" fmla="*/ 1366818 h 1553499"/>
                    <a:gd name="connsiteX5" fmla="*/ 899159 w 1831303"/>
                    <a:gd name="connsiteY5" fmla="*/ 1553240 h 1553499"/>
                    <a:gd name="connsiteX6" fmla="*/ 1333089 w 1831303"/>
                    <a:gd name="connsiteY6" fmla="*/ 1387620 h 1553499"/>
                    <a:gd name="connsiteX7" fmla="*/ 1718973 w 1831303"/>
                    <a:gd name="connsiteY7" fmla="*/ 791291 h 1553499"/>
                    <a:gd name="connsiteX8" fmla="*/ 1729090 w 1831303"/>
                    <a:gd name="connsiteY8" fmla="*/ 261549 h 1553499"/>
                    <a:gd name="connsiteX9" fmla="*/ 1062790 w 1831303"/>
                    <a:gd name="connsiteY9" fmla="*/ 79521 h 1553499"/>
                    <a:gd name="connsiteX10" fmla="*/ 918001 w 1831303"/>
                    <a:gd name="connsiteY10" fmla="*/ 503705 h 1553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31303" h="1553499">
                      <a:moveTo>
                        <a:pt x="918001" y="503705"/>
                      </a:moveTo>
                      <a:cubicBezTo>
                        <a:pt x="861713" y="503321"/>
                        <a:pt x="872988" y="248518"/>
                        <a:pt x="725059" y="77218"/>
                      </a:cubicBezTo>
                      <a:cubicBezTo>
                        <a:pt x="577130" y="-94082"/>
                        <a:pt x="323052" y="47139"/>
                        <a:pt x="97743" y="233226"/>
                      </a:cubicBezTo>
                      <a:cubicBezTo>
                        <a:pt x="-127566" y="419313"/>
                        <a:pt x="99912" y="653778"/>
                        <a:pt x="153262" y="842710"/>
                      </a:cubicBezTo>
                      <a:cubicBezTo>
                        <a:pt x="206612" y="1031642"/>
                        <a:pt x="293525" y="1248396"/>
                        <a:pt x="417841" y="1366818"/>
                      </a:cubicBezTo>
                      <a:cubicBezTo>
                        <a:pt x="542157" y="1485240"/>
                        <a:pt x="740117" y="1558440"/>
                        <a:pt x="899159" y="1553240"/>
                      </a:cubicBezTo>
                      <a:cubicBezTo>
                        <a:pt x="1058201" y="1548040"/>
                        <a:pt x="1196453" y="1514611"/>
                        <a:pt x="1333089" y="1387620"/>
                      </a:cubicBezTo>
                      <a:cubicBezTo>
                        <a:pt x="1469725" y="1260629"/>
                        <a:pt x="1637805" y="963801"/>
                        <a:pt x="1718973" y="791291"/>
                      </a:cubicBezTo>
                      <a:cubicBezTo>
                        <a:pt x="1800141" y="618781"/>
                        <a:pt x="1919796" y="413836"/>
                        <a:pt x="1729090" y="261549"/>
                      </a:cubicBezTo>
                      <a:cubicBezTo>
                        <a:pt x="1538384" y="109262"/>
                        <a:pt x="1178232" y="-123243"/>
                        <a:pt x="1062790" y="79521"/>
                      </a:cubicBezTo>
                      <a:cubicBezTo>
                        <a:pt x="947348" y="282285"/>
                        <a:pt x="974290" y="504089"/>
                        <a:pt x="918001" y="50370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85000"/>
                        <a:shade val="30000"/>
                        <a:satMod val="115000"/>
                      </a:schemeClr>
                    </a:gs>
                    <a:gs pos="50000">
                      <a:schemeClr val="bg1">
                        <a:lumMod val="85000"/>
                        <a:shade val="67500"/>
                        <a:satMod val="115000"/>
                      </a:schemeClr>
                    </a:gs>
                    <a:gs pos="100000">
                      <a:schemeClr val="bg1">
                        <a:lumMod val="85000"/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</p:grpSp>
          <p:sp>
            <p:nvSpPr>
              <p:cNvPr id="4683" name="Freeform 4682">
                <a:extLst>
                  <a:ext uri="{FF2B5EF4-FFF2-40B4-BE49-F238E27FC236}">
                    <a16:creationId xmlns:a16="http://schemas.microsoft.com/office/drawing/2014/main" id="{B45F455A-E49F-C94B-8610-1CDDA808CFAD}"/>
                  </a:ext>
                </a:extLst>
              </p:cNvPr>
              <p:cNvSpPr/>
              <p:nvPr/>
            </p:nvSpPr>
            <p:spPr>
              <a:xfrm>
                <a:off x="11207627" y="10120990"/>
                <a:ext cx="1011032" cy="311229"/>
              </a:xfrm>
              <a:custGeom>
                <a:avLst/>
                <a:gdLst>
                  <a:gd name="connsiteX0" fmla="*/ 0 w 969159"/>
                  <a:gd name="connsiteY0" fmla="*/ 279867 h 294127"/>
                  <a:gd name="connsiteX1" fmla="*/ 131831 w 969159"/>
                  <a:gd name="connsiteY1" fmla="*/ 21815 h 294127"/>
                  <a:gd name="connsiteX2" fmla="*/ 465615 w 969159"/>
                  <a:gd name="connsiteY2" fmla="*/ 19011 h 294127"/>
                  <a:gd name="connsiteX3" fmla="*/ 866717 w 969159"/>
                  <a:gd name="connsiteY3" fmla="*/ 19011 h 294127"/>
                  <a:gd name="connsiteX4" fmla="*/ 942449 w 969159"/>
                  <a:gd name="connsiteY4" fmla="*/ 274257 h 294127"/>
                  <a:gd name="connsiteX5" fmla="*/ 485249 w 969159"/>
                  <a:gd name="connsiteY5" fmla="*/ 277062 h 294127"/>
                  <a:gd name="connsiteX6" fmla="*/ 0 w 969159"/>
                  <a:gd name="connsiteY6" fmla="*/ 279867 h 294127"/>
                  <a:gd name="connsiteX0" fmla="*/ 0 w 968989"/>
                  <a:gd name="connsiteY0" fmla="*/ 274421 h 288681"/>
                  <a:gd name="connsiteX1" fmla="*/ 131831 w 968989"/>
                  <a:gd name="connsiteY1" fmla="*/ 16369 h 288681"/>
                  <a:gd name="connsiteX2" fmla="*/ 471225 w 968989"/>
                  <a:gd name="connsiteY2" fmla="*/ 33200 h 288681"/>
                  <a:gd name="connsiteX3" fmla="*/ 866717 w 968989"/>
                  <a:gd name="connsiteY3" fmla="*/ 13565 h 288681"/>
                  <a:gd name="connsiteX4" fmla="*/ 942449 w 968989"/>
                  <a:gd name="connsiteY4" fmla="*/ 268811 h 288681"/>
                  <a:gd name="connsiteX5" fmla="*/ 485249 w 968989"/>
                  <a:gd name="connsiteY5" fmla="*/ 271616 h 288681"/>
                  <a:gd name="connsiteX6" fmla="*/ 0 w 968989"/>
                  <a:gd name="connsiteY6" fmla="*/ 274421 h 288681"/>
                  <a:gd name="connsiteX0" fmla="*/ 0 w 968989"/>
                  <a:gd name="connsiteY0" fmla="*/ 274421 h 291341"/>
                  <a:gd name="connsiteX1" fmla="*/ 131831 w 968989"/>
                  <a:gd name="connsiteY1" fmla="*/ 16369 h 291341"/>
                  <a:gd name="connsiteX2" fmla="*/ 471225 w 968989"/>
                  <a:gd name="connsiteY2" fmla="*/ 33200 h 291341"/>
                  <a:gd name="connsiteX3" fmla="*/ 866717 w 968989"/>
                  <a:gd name="connsiteY3" fmla="*/ 13565 h 291341"/>
                  <a:gd name="connsiteX4" fmla="*/ 942449 w 968989"/>
                  <a:gd name="connsiteY4" fmla="*/ 268811 h 291341"/>
                  <a:gd name="connsiteX5" fmla="*/ 468420 w 968989"/>
                  <a:gd name="connsiteY5" fmla="*/ 280031 h 291341"/>
                  <a:gd name="connsiteX6" fmla="*/ 0 w 968989"/>
                  <a:gd name="connsiteY6" fmla="*/ 274421 h 291341"/>
                  <a:gd name="connsiteX0" fmla="*/ 0 w 968989"/>
                  <a:gd name="connsiteY0" fmla="*/ 274421 h 291894"/>
                  <a:gd name="connsiteX1" fmla="*/ 131831 w 968989"/>
                  <a:gd name="connsiteY1" fmla="*/ 16369 h 291894"/>
                  <a:gd name="connsiteX2" fmla="*/ 471225 w 968989"/>
                  <a:gd name="connsiteY2" fmla="*/ 33200 h 291894"/>
                  <a:gd name="connsiteX3" fmla="*/ 866717 w 968989"/>
                  <a:gd name="connsiteY3" fmla="*/ 13565 h 291894"/>
                  <a:gd name="connsiteX4" fmla="*/ 942449 w 968989"/>
                  <a:gd name="connsiteY4" fmla="*/ 268811 h 291894"/>
                  <a:gd name="connsiteX5" fmla="*/ 468420 w 968989"/>
                  <a:gd name="connsiteY5" fmla="*/ 280031 h 291894"/>
                  <a:gd name="connsiteX6" fmla="*/ 0 w 968989"/>
                  <a:gd name="connsiteY6" fmla="*/ 274421 h 291894"/>
                  <a:gd name="connsiteX0" fmla="*/ 0 w 968989"/>
                  <a:gd name="connsiteY0" fmla="*/ 274421 h 313721"/>
                  <a:gd name="connsiteX1" fmla="*/ 131831 w 968989"/>
                  <a:gd name="connsiteY1" fmla="*/ 16369 h 313721"/>
                  <a:gd name="connsiteX2" fmla="*/ 471225 w 968989"/>
                  <a:gd name="connsiteY2" fmla="*/ 33200 h 313721"/>
                  <a:gd name="connsiteX3" fmla="*/ 866717 w 968989"/>
                  <a:gd name="connsiteY3" fmla="*/ 13565 h 313721"/>
                  <a:gd name="connsiteX4" fmla="*/ 942449 w 968989"/>
                  <a:gd name="connsiteY4" fmla="*/ 268811 h 313721"/>
                  <a:gd name="connsiteX5" fmla="*/ 468420 w 968989"/>
                  <a:gd name="connsiteY5" fmla="*/ 280031 h 313721"/>
                  <a:gd name="connsiteX6" fmla="*/ 0 w 968989"/>
                  <a:gd name="connsiteY6" fmla="*/ 274421 h 313721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76883 w 1045872"/>
                  <a:gd name="connsiteY0" fmla="*/ 274421 h 328845"/>
                  <a:gd name="connsiteX1" fmla="*/ 208714 w 1045872"/>
                  <a:gd name="connsiteY1" fmla="*/ 16369 h 328845"/>
                  <a:gd name="connsiteX2" fmla="*/ 548108 w 1045872"/>
                  <a:gd name="connsiteY2" fmla="*/ 33200 h 328845"/>
                  <a:gd name="connsiteX3" fmla="*/ 943600 w 1045872"/>
                  <a:gd name="connsiteY3" fmla="*/ 13565 h 328845"/>
                  <a:gd name="connsiteX4" fmla="*/ 1019332 w 1045872"/>
                  <a:gd name="connsiteY4" fmla="*/ 268811 h 328845"/>
                  <a:gd name="connsiteX5" fmla="*/ 545303 w 1045872"/>
                  <a:gd name="connsiteY5" fmla="*/ 280031 h 328845"/>
                  <a:gd name="connsiteX6" fmla="*/ 76883 w 1045872"/>
                  <a:gd name="connsiteY6" fmla="*/ 274421 h 328845"/>
                  <a:gd name="connsiteX0" fmla="*/ 40958 w 1009947"/>
                  <a:gd name="connsiteY0" fmla="*/ 274421 h 328845"/>
                  <a:gd name="connsiteX1" fmla="*/ 172789 w 1009947"/>
                  <a:gd name="connsiteY1" fmla="*/ 16369 h 328845"/>
                  <a:gd name="connsiteX2" fmla="*/ 512183 w 1009947"/>
                  <a:gd name="connsiteY2" fmla="*/ 33200 h 328845"/>
                  <a:gd name="connsiteX3" fmla="*/ 907675 w 1009947"/>
                  <a:gd name="connsiteY3" fmla="*/ 13565 h 328845"/>
                  <a:gd name="connsiteX4" fmla="*/ 983407 w 1009947"/>
                  <a:gd name="connsiteY4" fmla="*/ 268811 h 328845"/>
                  <a:gd name="connsiteX5" fmla="*/ 509378 w 1009947"/>
                  <a:gd name="connsiteY5" fmla="*/ 280031 h 328845"/>
                  <a:gd name="connsiteX6" fmla="*/ 40958 w 1009947"/>
                  <a:gd name="connsiteY6" fmla="*/ 274421 h 328845"/>
                  <a:gd name="connsiteX0" fmla="*/ 21516 w 990505"/>
                  <a:gd name="connsiteY0" fmla="*/ 274421 h 328845"/>
                  <a:gd name="connsiteX1" fmla="*/ 153347 w 990505"/>
                  <a:gd name="connsiteY1" fmla="*/ 16369 h 328845"/>
                  <a:gd name="connsiteX2" fmla="*/ 492741 w 990505"/>
                  <a:gd name="connsiteY2" fmla="*/ 33200 h 328845"/>
                  <a:gd name="connsiteX3" fmla="*/ 888233 w 990505"/>
                  <a:gd name="connsiteY3" fmla="*/ 13565 h 328845"/>
                  <a:gd name="connsiteX4" fmla="*/ 963965 w 990505"/>
                  <a:gd name="connsiteY4" fmla="*/ 268811 h 328845"/>
                  <a:gd name="connsiteX5" fmla="*/ 489936 w 990505"/>
                  <a:gd name="connsiteY5" fmla="*/ 280031 h 328845"/>
                  <a:gd name="connsiteX6" fmla="*/ 21516 w 990505"/>
                  <a:gd name="connsiteY6" fmla="*/ 274421 h 328845"/>
                  <a:gd name="connsiteX0" fmla="*/ 21516 w 1031407"/>
                  <a:gd name="connsiteY0" fmla="*/ 274421 h 328845"/>
                  <a:gd name="connsiteX1" fmla="*/ 153347 w 1031407"/>
                  <a:gd name="connsiteY1" fmla="*/ 16369 h 328845"/>
                  <a:gd name="connsiteX2" fmla="*/ 492741 w 1031407"/>
                  <a:gd name="connsiteY2" fmla="*/ 33200 h 328845"/>
                  <a:gd name="connsiteX3" fmla="*/ 888233 w 1031407"/>
                  <a:gd name="connsiteY3" fmla="*/ 13565 h 328845"/>
                  <a:gd name="connsiteX4" fmla="*/ 963965 w 1031407"/>
                  <a:gd name="connsiteY4" fmla="*/ 268811 h 328845"/>
                  <a:gd name="connsiteX5" fmla="*/ 489936 w 1031407"/>
                  <a:gd name="connsiteY5" fmla="*/ 280031 h 328845"/>
                  <a:gd name="connsiteX6" fmla="*/ 21516 w 1031407"/>
                  <a:gd name="connsiteY6" fmla="*/ 274421 h 328845"/>
                  <a:gd name="connsiteX0" fmla="*/ 21516 w 1018982"/>
                  <a:gd name="connsiteY0" fmla="*/ 274421 h 318916"/>
                  <a:gd name="connsiteX1" fmla="*/ 153347 w 1018982"/>
                  <a:gd name="connsiteY1" fmla="*/ 16369 h 318916"/>
                  <a:gd name="connsiteX2" fmla="*/ 492741 w 1018982"/>
                  <a:gd name="connsiteY2" fmla="*/ 33200 h 318916"/>
                  <a:gd name="connsiteX3" fmla="*/ 888233 w 1018982"/>
                  <a:gd name="connsiteY3" fmla="*/ 13565 h 318916"/>
                  <a:gd name="connsiteX4" fmla="*/ 963965 w 1018982"/>
                  <a:gd name="connsiteY4" fmla="*/ 268811 h 318916"/>
                  <a:gd name="connsiteX5" fmla="*/ 489936 w 1018982"/>
                  <a:gd name="connsiteY5" fmla="*/ 280031 h 318916"/>
                  <a:gd name="connsiteX6" fmla="*/ 21516 w 1018982"/>
                  <a:gd name="connsiteY6" fmla="*/ 274421 h 318916"/>
                  <a:gd name="connsiteX0" fmla="*/ 25973 w 1023439"/>
                  <a:gd name="connsiteY0" fmla="*/ 274421 h 318916"/>
                  <a:gd name="connsiteX1" fmla="*/ 157804 w 1023439"/>
                  <a:gd name="connsiteY1" fmla="*/ 16369 h 318916"/>
                  <a:gd name="connsiteX2" fmla="*/ 497198 w 1023439"/>
                  <a:gd name="connsiteY2" fmla="*/ 33200 h 318916"/>
                  <a:gd name="connsiteX3" fmla="*/ 892690 w 1023439"/>
                  <a:gd name="connsiteY3" fmla="*/ 13565 h 318916"/>
                  <a:gd name="connsiteX4" fmla="*/ 968422 w 1023439"/>
                  <a:gd name="connsiteY4" fmla="*/ 268811 h 318916"/>
                  <a:gd name="connsiteX5" fmla="*/ 494393 w 1023439"/>
                  <a:gd name="connsiteY5" fmla="*/ 280031 h 318916"/>
                  <a:gd name="connsiteX6" fmla="*/ 25973 w 1023439"/>
                  <a:gd name="connsiteY6" fmla="*/ 274421 h 318916"/>
                  <a:gd name="connsiteX0" fmla="*/ 25973 w 1011032"/>
                  <a:gd name="connsiteY0" fmla="*/ 274421 h 311229"/>
                  <a:gd name="connsiteX1" fmla="*/ 157804 w 1011032"/>
                  <a:gd name="connsiteY1" fmla="*/ 16369 h 311229"/>
                  <a:gd name="connsiteX2" fmla="*/ 497198 w 1011032"/>
                  <a:gd name="connsiteY2" fmla="*/ 33200 h 311229"/>
                  <a:gd name="connsiteX3" fmla="*/ 892690 w 1011032"/>
                  <a:gd name="connsiteY3" fmla="*/ 13565 h 311229"/>
                  <a:gd name="connsiteX4" fmla="*/ 968422 w 1011032"/>
                  <a:gd name="connsiteY4" fmla="*/ 268811 h 311229"/>
                  <a:gd name="connsiteX5" fmla="*/ 494393 w 1011032"/>
                  <a:gd name="connsiteY5" fmla="*/ 280031 h 311229"/>
                  <a:gd name="connsiteX6" fmla="*/ 25973 w 1011032"/>
                  <a:gd name="connsiteY6" fmla="*/ 274421 h 311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11032" h="311229">
                    <a:moveTo>
                      <a:pt x="25973" y="274421"/>
                    </a:moveTo>
                    <a:cubicBezTo>
                      <a:pt x="-57239" y="194015"/>
                      <a:pt x="79267" y="56572"/>
                      <a:pt x="157804" y="16369"/>
                    </a:cubicBezTo>
                    <a:cubicBezTo>
                      <a:pt x="236341" y="-23834"/>
                      <a:pt x="497198" y="33200"/>
                      <a:pt x="497198" y="33200"/>
                    </a:cubicBezTo>
                    <a:cubicBezTo>
                      <a:pt x="619679" y="32733"/>
                      <a:pt x="814153" y="-25704"/>
                      <a:pt x="892690" y="13565"/>
                    </a:cubicBezTo>
                    <a:cubicBezTo>
                      <a:pt x="971227" y="52834"/>
                      <a:pt x="1068464" y="186533"/>
                      <a:pt x="968422" y="268811"/>
                    </a:cubicBezTo>
                    <a:cubicBezTo>
                      <a:pt x="868380" y="351089"/>
                      <a:pt x="650533" y="281901"/>
                      <a:pt x="494393" y="280031"/>
                    </a:cubicBezTo>
                    <a:cubicBezTo>
                      <a:pt x="338253" y="278161"/>
                      <a:pt x="109185" y="354827"/>
                      <a:pt x="25973" y="27442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  <a:shade val="30000"/>
                      <a:satMod val="115000"/>
                    </a:schemeClr>
                  </a:gs>
                  <a:gs pos="50000">
                    <a:schemeClr val="bg1">
                      <a:lumMod val="7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75000"/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4676" name="Group 4675">
              <a:extLst>
                <a:ext uri="{FF2B5EF4-FFF2-40B4-BE49-F238E27FC236}">
                  <a16:creationId xmlns:a16="http://schemas.microsoft.com/office/drawing/2014/main" id="{7291EBD5-94E5-0541-96BB-7541800BEC0E}"/>
                </a:ext>
              </a:extLst>
            </p:cNvPr>
            <p:cNvGrpSpPr/>
            <p:nvPr/>
          </p:nvGrpSpPr>
          <p:grpSpPr>
            <a:xfrm>
              <a:off x="10758587" y="10828425"/>
              <a:ext cx="1919016" cy="2357459"/>
              <a:chOff x="10758587" y="10828425"/>
              <a:chExt cx="1919016" cy="2357459"/>
            </a:xfrm>
          </p:grpSpPr>
          <p:grpSp>
            <p:nvGrpSpPr>
              <p:cNvPr id="4677" name="Group 4676">
                <a:extLst>
                  <a:ext uri="{FF2B5EF4-FFF2-40B4-BE49-F238E27FC236}">
                    <a16:creationId xmlns:a16="http://schemas.microsoft.com/office/drawing/2014/main" id="{50B4682B-792E-3742-B6AE-62CABE678603}"/>
                  </a:ext>
                </a:extLst>
              </p:cNvPr>
              <p:cNvGrpSpPr/>
              <p:nvPr/>
            </p:nvGrpSpPr>
            <p:grpSpPr>
              <a:xfrm>
                <a:off x="11236648" y="10828425"/>
                <a:ext cx="962894" cy="551908"/>
                <a:chOff x="11207627" y="10828425"/>
                <a:chExt cx="962894" cy="551908"/>
              </a:xfrm>
            </p:grpSpPr>
            <p:sp>
              <p:nvSpPr>
                <p:cNvPr id="4679" name="Freeform 4678">
                  <a:extLst>
                    <a:ext uri="{FF2B5EF4-FFF2-40B4-BE49-F238E27FC236}">
                      <a16:creationId xmlns:a16="http://schemas.microsoft.com/office/drawing/2014/main" id="{C9F9D8BD-D25C-B340-B061-FE3717CEF582}"/>
                    </a:ext>
                  </a:extLst>
                </p:cNvPr>
                <p:cNvSpPr/>
                <p:nvPr/>
              </p:nvSpPr>
              <p:spPr>
                <a:xfrm rot="5400000">
                  <a:off x="11063565" y="10972487"/>
                  <a:ext cx="551907" cy="26378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100000">
                      <a:srgbClr val="AB6AD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680" name="Freeform 4679">
                  <a:extLst>
                    <a:ext uri="{FF2B5EF4-FFF2-40B4-BE49-F238E27FC236}">
                      <a16:creationId xmlns:a16="http://schemas.microsoft.com/office/drawing/2014/main" id="{B34B6886-217E-E546-A1D0-98EDC7621174}"/>
                    </a:ext>
                  </a:extLst>
                </p:cNvPr>
                <p:cNvSpPr/>
                <p:nvPr/>
              </p:nvSpPr>
              <p:spPr>
                <a:xfrm rot="16200000" flipH="1">
                  <a:off x="11762676" y="10972488"/>
                  <a:ext cx="551907" cy="26378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100000">
                      <a:srgbClr val="AB6AD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4678" name="Freeform 4677">
                <a:extLst>
                  <a:ext uri="{FF2B5EF4-FFF2-40B4-BE49-F238E27FC236}">
                    <a16:creationId xmlns:a16="http://schemas.microsoft.com/office/drawing/2014/main" id="{2B2F339E-57BF-0444-98C2-F73068A306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758587" y="11493999"/>
                <a:ext cx="1919016" cy="1691885"/>
              </a:xfrm>
              <a:custGeom>
                <a:avLst/>
                <a:gdLst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309672 w 1295569"/>
                  <a:gd name="connsiteY0" fmla="*/ 132100 h 1156141"/>
                  <a:gd name="connsiteX1" fmla="*/ 419143 w 1295569"/>
                  <a:gd name="connsiteY1" fmla="*/ 470170 h 1156141"/>
                  <a:gd name="connsiteX2" fmla="*/ 464219 w 1295569"/>
                  <a:gd name="connsiteY2" fmla="*/ 605398 h 1156141"/>
                  <a:gd name="connsiteX3" fmla="*/ 612326 w 1295569"/>
                  <a:gd name="connsiteY3" fmla="*/ 627937 h 1156141"/>
                  <a:gd name="connsiteX4" fmla="*/ 770092 w 1295569"/>
                  <a:gd name="connsiteY4" fmla="*/ 621497 h 1156141"/>
                  <a:gd name="connsiteX5" fmla="*/ 850585 w 1295569"/>
                  <a:gd name="connsiteY5" fmla="*/ 544224 h 1156141"/>
                  <a:gd name="connsiteX6" fmla="*/ 918199 w 1295569"/>
                  <a:gd name="connsiteY6" fmla="*/ 415435 h 1156141"/>
                  <a:gd name="connsiteX7" fmla="*/ 956836 w 1295569"/>
                  <a:gd name="connsiteY7" fmla="*/ 302745 h 1156141"/>
                  <a:gd name="connsiteX8" fmla="*/ 1030889 w 1295569"/>
                  <a:gd name="connsiteY8" fmla="*/ 35508 h 1156141"/>
                  <a:gd name="connsiteX9" fmla="*/ 1169337 w 1295569"/>
                  <a:gd name="connsiteY9" fmla="*/ 80584 h 1156141"/>
                  <a:gd name="connsiteX10" fmla="*/ 1188655 w 1295569"/>
                  <a:gd name="connsiteY10" fmla="*/ 289866 h 1156141"/>
                  <a:gd name="connsiteX11" fmla="*/ 1259489 w 1295569"/>
                  <a:gd name="connsiteY11" fmla="*/ 557103 h 1156141"/>
                  <a:gd name="connsiteX12" fmla="*/ 1294906 w 1295569"/>
                  <a:gd name="connsiteY12" fmla="*/ 846877 h 1156141"/>
                  <a:gd name="connsiteX13" fmla="*/ 1230512 w 1295569"/>
                  <a:gd name="connsiteY13" fmla="*/ 956348 h 1156141"/>
                  <a:gd name="connsiteX14" fmla="*/ 1050208 w 1295569"/>
                  <a:gd name="connsiteY14" fmla="*/ 1114114 h 1156141"/>
                  <a:gd name="connsiteX15" fmla="*/ 747554 w 1295569"/>
                  <a:gd name="connsiteY15" fmla="*/ 998204 h 1156141"/>
                  <a:gd name="connsiteX16" fmla="*/ 489977 w 1295569"/>
                  <a:gd name="connsiteY16" fmla="*/ 1023962 h 1156141"/>
                  <a:gd name="connsiteX17" fmla="*/ 361188 w 1295569"/>
                  <a:gd name="connsiteY17" fmla="*/ 1155970 h 1156141"/>
                  <a:gd name="connsiteX18" fmla="*/ 113270 w 1295569"/>
                  <a:gd name="connsiteY18" fmla="*/ 1046500 h 1156141"/>
                  <a:gd name="connsiteX19" fmla="*/ 26689 w 1295569"/>
                  <a:gd name="connsiteY19" fmla="*/ 829270 h 1156141"/>
                  <a:gd name="connsiteX20" fmla="*/ 58534 w 1295569"/>
                  <a:gd name="connsiteY20" fmla="*/ 457291 h 1156141"/>
                  <a:gd name="connsiteX21" fmla="*/ 139027 w 1295569"/>
                  <a:gd name="connsiteY21" fmla="*/ 161077 h 1156141"/>
                  <a:gd name="connsiteX22" fmla="*/ 184103 w 1295569"/>
                  <a:gd name="connsiteY22" fmla="*/ 91 h 1156141"/>
                  <a:gd name="connsiteX23" fmla="*/ 309672 w 1295569"/>
                  <a:gd name="connsiteY23" fmla="*/ 132100 h 1156141"/>
                  <a:gd name="connsiteX0" fmla="*/ 331789 w 1317686"/>
                  <a:gd name="connsiteY0" fmla="*/ 132100 h 1156141"/>
                  <a:gd name="connsiteX1" fmla="*/ 441260 w 1317686"/>
                  <a:gd name="connsiteY1" fmla="*/ 470170 h 1156141"/>
                  <a:gd name="connsiteX2" fmla="*/ 486336 w 1317686"/>
                  <a:gd name="connsiteY2" fmla="*/ 605398 h 1156141"/>
                  <a:gd name="connsiteX3" fmla="*/ 634443 w 1317686"/>
                  <a:gd name="connsiteY3" fmla="*/ 627937 h 1156141"/>
                  <a:gd name="connsiteX4" fmla="*/ 792209 w 1317686"/>
                  <a:gd name="connsiteY4" fmla="*/ 621497 h 1156141"/>
                  <a:gd name="connsiteX5" fmla="*/ 872702 w 1317686"/>
                  <a:gd name="connsiteY5" fmla="*/ 544224 h 1156141"/>
                  <a:gd name="connsiteX6" fmla="*/ 940316 w 1317686"/>
                  <a:gd name="connsiteY6" fmla="*/ 415435 h 1156141"/>
                  <a:gd name="connsiteX7" fmla="*/ 978953 w 1317686"/>
                  <a:gd name="connsiteY7" fmla="*/ 302745 h 1156141"/>
                  <a:gd name="connsiteX8" fmla="*/ 1053006 w 1317686"/>
                  <a:gd name="connsiteY8" fmla="*/ 35508 h 1156141"/>
                  <a:gd name="connsiteX9" fmla="*/ 1191454 w 1317686"/>
                  <a:gd name="connsiteY9" fmla="*/ 80584 h 1156141"/>
                  <a:gd name="connsiteX10" fmla="*/ 1210772 w 1317686"/>
                  <a:gd name="connsiteY10" fmla="*/ 289866 h 1156141"/>
                  <a:gd name="connsiteX11" fmla="*/ 1281606 w 1317686"/>
                  <a:gd name="connsiteY11" fmla="*/ 557103 h 1156141"/>
                  <a:gd name="connsiteX12" fmla="*/ 1317023 w 1317686"/>
                  <a:gd name="connsiteY12" fmla="*/ 846877 h 1156141"/>
                  <a:gd name="connsiteX13" fmla="*/ 1252629 w 1317686"/>
                  <a:gd name="connsiteY13" fmla="*/ 956348 h 1156141"/>
                  <a:gd name="connsiteX14" fmla="*/ 1072325 w 1317686"/>
                  <a:gd name="connsiteY14" fmla="*/ 1114114 h 1156141"/>
                  <a:gd name="connsiteX15" fmla="*/ 769671 w 1317686"/>
                  <a:gd name="connsiteY15" fmla="*/ 998204 h 1156141"/>
                  <a:gd name="connsiteX16" fmla="*/ 512094 w 1317686"/>
                  <a:gd name="connsiteY16" fmla="*/ 1023962 h 1156141"/>
                  <a:gd name="connsiteX17" fmla="*/ 383305 w 1317686"/>
                  <a:gd name="connsiteY17" fmla="*/ 1155970 h 1156141"/>
                  <a:gd name="connsiteX18" fmla="*/ 135387 w 1317686"/>
                  <a:gd name="connsiteY18" fmla="*/ 1046500 h 1156141"/>
                  <a:gd name="connsiteX19" fmla="*/ 48806 w 1317686"/>
                  <a:gd name="connsiteY19" fmla="*/ 829270 h 1156141"/>
                  <a:gd name="connsiteX20" fmla="*/ 80651 w 1317686"/>
                  <a:gd name="connsiteY20" fmla="*/ 457291 h 1156141"/>
                  <a:gd name="connsiteX21" fmla="*/ 161144 w 1317686"/>
                  <a:gd name="connsiteY21" fmla="*/ 161077 h 1156141"/>
                  <a:gd name="connsiteX22" fmla="*/ 206220 w 1317686"/>
                  <a:gd name="connsiteY22" fmla="*/ 91 h 1156141"/>
                  <a:gd name="connsiteX23" fmla="*/ 331789 w 1317686"/>
                  <a:gd name="connsiteY23" fmla="*/ 132100 h 1156141"/>
                  <a:gd name="connsiteX0" fmla="*/ 331789 w 1317686"/>
                  <a:gd name="connsiteY0" fmla="*/ 132100 h 1156141"/>
                  <a:gd name="connsiteX1" fmla="*/ 441260 w 1317686"/>
                  <a:gd name="connsiteY1" fmla="*/ 470170 h 1156141"/>
                  <a:gd name="connsiteX2" fmla="*/ 486336 w 1317686"/>
                  <a:gd name="connsiteY2" fmla="*/ 605398 h 1156141"/>
                  <a:gd name="connsiteX3" fmla="*/ 634443 w 1317686"/>
                  <a:gd name="connsiteY3" fmla="*/ 627937 h 1156141"/>
                  <a:gd name="connsiteX4" fmla="*/ 792209 w 1317686"/>
                  <a:gd name="connsiteY4" fmla="*/ 621497 h 1156141"/>
                  <a:gd name="connsiteX5" fmla="*/ 872702 w 1317686"/>
                  <a:gd name="connsiteY5" fmla="*/ 544224 h 1156141"/>
                  <a:gd name="connsiteX6" fmla="*/ 940316 w 1317686"/>
                  <a:gd name="connsiteY6" fmla="*/ 415435 h 1156141"/>
                  <a:gd name="connsiteX7" fmla="*/ 978953 w 1317686"/>
                  <a:gd name="connsiteY7" fmla="*/ 302745 h 1156141"/>
                  <a:gd name="connsiteX8" fmla="*/ 1053006 w 1317686"/>
                  <a:gd name="connsiteY8" fmla="*/ 35508 h 1156141"/>
                  <a:gd name="connsiteX9" fmla="*/ 1191454 w 1317686"/>
                  <a:gd name="connsiteY9" fmla="*/ 80584 h 1156141"/>
                  <a:gd name="connsiteX10" fmla="*/ 1210772 w 1317686"/>
                  <a:gd name="connsiteY10" fmla="*/ 289866 h 1156141"/>
                  <a:gd name="connsiteX11" fmla="*/ 1281606 w 1317686"/>
                  <a:gd name="connsiteY11" fmla="*/ 557103 h 1156141"/>
                  <a:gd name="connsiteX12" fmla="*/ 1317023 w 1317686"/>
                  <a:gd name="connsiteY12" fmla="*/ 846877 h 1156141"/>
                  <a:gd name="connsiteX13" fmla="*/ 1252629 w 1317686"/>
                  <a:gd name="connsiteY13" fmla="*/ 956348 h 1156141"/>
                  <a:gd name="connsiteX14" fmla="*/ 1072325 w 1317686"/>
                  <a:gd name="connsiteY14" fmla="*/ 1114114 h 1156141"/>
                  <a:gd name="connsiteX15" fmla="*/ 769671 w 1317686"/>
                  <a:gd name="connsiteY15" fmla="*/ 998204 h 1156141"/>
                  <a:gd name="connsiteX16" fmla="*/ 512094 w 1317686"/>
                  <a:gd name="connsiteY16" fmla="*/ 1023962 h 1156141"/>
                  <a:gd name="connsiteX17" fmla="*/ 383305 w 1317686"/>
                  <a:gd name="connsiteY17" fmla="*/ 1155970 h 1156141"/>
                  <a:gd name="connsiteX18" fmla="*/ 135387 w 1317686"/>
                  <a:gd name="connsiteY18" fmla="*/ 1046500 h 1156141"/>
                  <a:gd name="connsiteX19" fmla="*/ 48806 w 1317686"/>
                  <a:gd name="connsiteY19" fmla="*/ 829270 h 1156141"/>
                  <a:gd name="connsiteX20" fmla="*/ 80651 w 1317686"/>
                  <a:gd name="connsiteY20" fmla="*/ 457291 h 1156141"/>
                  <a:gd name="connsiteX21" fmla="*/ 161144 w 1317686"/>
                  <a:gd name="connsiteY21" fmla="*/ 161077 h 1156141"/>
                  <a:gd name="connsiteX22" fmla="*/ 206220 w 1317686"/>
                  <a:gd name="connsiteY22" fmla="*/ 91 h 1156141"/>
                  <a:gd name="connsiteX23" fmla="*/ 331789 w 1317686"/>
                  <a:gd name="connsiteY23" fmla="*/ 132100 h 1156141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5970"/>
                  <a:gd name="connsiteX1" fmla="*/ 441260 w 1317686"/>
                  <a:gd name="connsiteY1" fmla="*/ 470170 h 1155970"/>
                  <a:gd name="connsiteX2" fmla="*/ 486336 w 1317686"/>
                  <a:gd name="connsiteY2" fmla="*/ 605398 h 1155970"/>
                  <a:gd name="connsiteX3" fmla="*/ 634443 w 1317686"/>
                  <a:gd name="connsiteY3" fmla="*/ 627937 h 1155970"/>
                  <a:gd name="connsiteX4" fmla="*/ 792209 w 1317686"/>
                  <a:gd name="connsiteY4" fmla="*/ 621497 h 1155970"/>
                  <a:gd name="connsiteX5" fmla="*/ 872702 w 1317686"/>
                  <a:gd name="connsiteY5" fmla="*/ 544224 h 1155970"/>
                  <a:gd name="connsiteX6" fmla="*/ 940316 w 1317686"/>
                  <a:gd name="connsiteY6" fmla="*/ 415435 h 1155970"/>
                  <a:gd name="connsiteX7" fmla="*/ 978953 w 1317686"/>
                  <a:gd name="connsiteY7" fmla="*/ 302745 h 1155970"/>
                  <a:gd name="connsiteX8" fmla="*/ 1053006 w 1317686"/>
                  <a:gd name="connsiteY8" fmla="*/ 35508 h 1155970"/>
                  <a:gd name="connsiteX9" fmla="*/ 1191454 w 1317686"/>
                  <a:gd name="connsiteY9" fmla="*/ 80584 h 1155970"/>
                  <a:gd name="connsiteX10" fmla="*/ 1210772 w 1317686"/>
                  <a:gd name="connsiteY10" fmla="*/ 289866 h 1155970"/>
                  <a:gd name="connsiteX11" fmla="*/ 1281606 w 1317686"/>
                  <a:gd name="connsiteY11" fmla="*/ 557103 h 1155970"/>
                  <a:gd name="connsiteX12" fmla="*/ 1317023 w 1317686"/>
                  <a:gd name="connsiteY12" fmla="*/ 846877 h 1155970"/>
                  <a:gd name="connsiteX13" fmla="*/ 1252629 w 1317686"/>
                  <a:gd name="connsiteY13" fmla="*/ 956348 h 1155970"/>
                  <a:gd name="connsiteX14" fmla="*/ 1072325 w 1317686"/>
                  <a:gd name="connsiteY14" fmla="*/ 1114114 h 1155970"/>
                  <a:gd name="connsiteX15" fmla="*/ 769671 w 1317686"/>
                  <a:gd name="connsiteY15" fmla="*/ 998204 h 1155970"/>
                  <a:gd name="connsiteX16" fmla="*/ 512094 w 1317686"/>
                  <a:gd name="connsiteY16" fmla="*/ 1023962 h 1155970"/>
                  <a:gd name="connsiteX17" fmla="*/ 383305 w 1317686"/>
                  <a:gd name="connsiteY17" fmla="*/ 1155970 h 1155970"/>
                  <a:gd name="connsiteX18" fmla="*/ 135387 w 1317686"/>
                  <a:gd name="connsiteY18" fmla="*/ 1046500 h 1155970"/>
                  <a:gd name="connsiteX19" fmla="*/ 48806 w 1317686"/>
                  <a:gd name="connsiteY19" fmla="*/ 829270 h 1155970"/>
                  <a:gd name="connsiteX20" fmla="*/ 80651 w 1317686"/>
                  <a:gd name="connsiteY20" fmla="*/ 457291 h 1155970"/>
                  <a:gd name="connsiteX21" fmla="*/ 161144 w 1317686"/>
                  <a:gd name="connsiteY21" fmla="*/ 161077 h 1155970"/>
                  <a:gd name="connsiteX22" fmla="*/ 206220 w 1317686"/>
                  <a:gd name="connsiteY22" fmla="*/ 91 h 1155970"/>
                  <a:gd name="connsiteX23" fmla="*/ 331789 w 1317686"/>
                  <a:gd name="connsiteY23" fmla="*/ 132100 h 1155970"/>
                  <a:gd name="connsiteX0" fmla="*/ 331789 w 1317686"/>
                  <a:gd name="connsiteY0" fmla="*/ 132100 h 1155970"/>
                  <a:gd name="connsiteX1" fmla="*/ 441260 w 1317686"/>
                  <a:gd name="connsiteY1" fmla="*/ 470170 h 1155970"/>
                  <a:gd name="connsiteX2" fmla="*/ 486336 w 1317686"/>
                  <a:gd name="connsiteY2" fmla="*/ 605398 h 1155970"/>
                  <a:gd name="connsiteX3" fmla="*/ 634443 w 1317686"/>
                  <a:gd name="connsiteY3" fmla="*/ 627937 h 1155970"/>
                  <a:gd name="connsiteX4" fmla="*/ 792209 w 1317686"/>
                  <a:gd name="connsiteY4" fmla="*/ 621497 h 1155970"/>
                  <a:gd name="connsiteX5" fmla="*/ 872702 w 1317686"/>
                  <a:gd name="connsiteY5" fmla="*/ 544224 h 1155970"/>
                  <a:gd name="connsiteX6" fmla="*/ 940316 w 1317686"/>
                  <a:gd name="connsiteY6" fmla="*/ 415435 h 1155970"/>
                  <a:gd name="connsiteX7" fmla="*/ 978953 w 1317686"/>
                  <a:gd name="connsiteY7" fmla="*/ 302745 h 1155970"/>
                  <a:gd name="connsiteX8" fmla="*/ 1053006 w 1317686"/>
                  <a:gd name="connsiteY8" fmla="*/ 35508 h 1155970"/>
                  <a:gd name="connsiteX9" fmla="*/ 1191454 w 1317686"/>
                  <a:gd name="connsiteY9" fmla="*/ 80584 h 1155970"/>
                  <a:gd name="connsiteX10" fmla="*/ 1210772 w 1317686"/>
                  <a:gd name="connsiteY10" fmla="*/ 289866 h 1155970"/>
                  <a:gd name="connsiteX11" fmla="*/ 1281606 w 1317686"/>
                  <a:gd name="connsiteY11" fmla="*/ 557103 h 1155970"/>
                  <a:gd name="connsiteX12" fmla="*/ 1317023 w 1317686"/>
                  <a:gd name="connsiteY12" fmla="*/ 846877 h 1155970"/>
                  <a:gd name="connsiteX13" fmla="*/ 1252629 w 1317686"/>
                  <a:gd name="connsiteY13" fmla="*/ 956348 h 1155970"/>
                  <a:gd name="connsiteX14" fmla="*/ 1072325 w 1317686"/>
                  <a:gd name="connsiteY14" fmla="*/ 1114114 h 1155970"/>
                  <a:gd name="connsiteX15" fmla="*/ 769671 w 1317686"/>
                  <a:gd name="connsiteY15" fmla="*/ 998204 h 1155970"/>
                  <a:gd name="connsiteX16" fmla="*/ 512094 w 1317686"/>
                  <a:gd name="connsiteY16" fmla="*/ 1023962 h 1155970"/>
                  <a:gd name="connsiteX17" fmla="*/ 383305 w 1317686"/>
                  <a:gd name="connsiteY17" fmla="*/ 1155970 h 1155970"/>
                  <a:gd name="connsiteX18" fmla="*/ 135387 w 1317686"/>
                  <a:gd name="connsiteY18" fmla="*/ 1046500 h 1155970"/>
                  <a:gd name="connsiteX19" fmla="*/ 48806 w 1317686"/>
                  <a:gd name="connsiteY19" fmla="*/ 829270 h 1155970"/>
                  <a:gd name="connsiteX20" fmla="*/ 80651 w 1317686"/>
                  <a:gd name="connsiteY20" fmla="*/ 457291 h 1155970"/>
                  <a:gd name="connsiteX21" fmla="*/ 161144 w 1317686"/>
                  <a:gd name="connsiteY21" fmla="*/ 161077 h 1155970"/>
                  <a:gd name="connsiteX22" fmla="*/ 206220 w 1317686"/>
                  <a:gd name="connsiteY22" fmla="*/ 91 h 1155970"/>
                  <a:gd name="connsiteX23" fmla="*/ 331789 w 1317686"/>
                  <a:gd name="connsiteY23" fmla="*/ 132100 h 1155970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24079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53384 h 1185588"/>
                  <a:gd name="connsiteX1" fmla="*/ 441260 w 1317686"/>
                  <a:gd name="connsiteY1" fmla="*/ 491454 h 1185588"/>
                  <a:gd name="connsiteX2" fmla="*/ 486336 w 1317686"/>
                  <a:gd name="connsiteY2" fmla="*/ 626682 h 1185588"/>
                  <a:gd name="connsiteX3" fmla="*/ 634443 w 1317686"/>
                  <a:gd name="connsiteY3" fmla="*/ 649221 h 1185588"/>
                  <a:gd name="connsiteX4" fmla="*/ 792209 w 1317686"/>
                  <a:gd name="connsiteY4" fmla="*/ 642781 h 1185588"/>
                  <a:gd name="connsiteX5" fmla="*/ 872702 w 1317686"/>
                  <a:gd name="connsiteY5" fmla="*/ 565508 h 1185588"/>
                  <a:gd name="connsiteX6" fmla="*/ 940316 w 1317686"/>
                  <a:gd name="connsiteY6" fmla="*/ 436719 h 1185588"/>
                  <a:gd name="connsiteX7" fmla="*/ 978953 w 1317686"/>
                  <a:gd name="connsiteY7" fmla="*/ 324029 h 1185588"/>
                  <a:gd name="connsiteX8" fmla="*/ 1053006 w 1317686"/>
                  <a:gd name="connsiteY8" fmla="*/ 56792 h 1185588"/>
                  <a:gd name="connsiteX9" fmla="*/ 1191454 w 1317686"/>
                  <a:gd name="connsiteY9" fmla="*/ 101868 h 1185588"/>
                  <a:gd name="connsiteX10" fmla="*/ 1210772 w 1317686"/>
                  <a:gd name="connsiteY10" fmla="*/ 311150 h 1185588"/>
                  <a:gd name="connsiteX11" fmla="*/ 1281606 w 1317686"/>
                  <a:gd name="connsiteY11" fmla="*/ 578387 h 1185588"/>
                  <a:gd name="connsiteX12" fmla="*/ 1317023 w 1317686"/>
                  <a:gd name="connsiteY12" fmla="*/ 868161 h 1185588"/>
                  <a:gd name="connsiteX13" fmla="*/ 1252629 w 1317686"/>
                  <a:gd name="connsiteY13" fmla="*/ 977632 h 1185588"/>
                  <a:gd name="connsiteX14" fmla="*/ 1072325 w 1317686"/>
                  <a:gd name="connsiteY14" fmla="*/ 1135398 h 1185588"/>
                  <a:gd name="connsiteX15" fmla="*/ 769671 w 1317686"/>
                  <a:gd name="connsiteY15" fmla="*/ 1019488 h 1185588"/>
                  <a:gd name="connsiteX16" fmla="*/ 512094 w 1317686"/>
                  <a:gd name="connsiteY16" fmla="*/ 1045246 h 1185588"/>
                  <a:gd name="connsiteX17" fmla="*/ 383305 w 1317686"/>
                  <a:gd name="connsiteY17" fmla="*/ 1185588 h 1185588"/>
                  <a:gd name="connsiteX18" fmla="*/ 135387 w 1317686"/>
                  <a:gd name="connsiteY18" fmla="*/ 1067784 h 1185588"/>
                  <a:gd name="connsiteX19" fmla="*/ 48806 w 1317686"/>
                  <a:gd name="connsiteY19" fmla="*/ 850554 h 1185588"/>
                  <a:gd name="connsiteX20" fmla="*/ 80651 w 1317686"/>
                  <a:gd name="connsiteY20" fmla="*/ 478575 h 1185588"/>
                  <a:gd name="connsiteX21" fmla="*/ 161144 w 1317686"/>
                  <a:gd name="connsiteY21" fmla="*/ 182361 h 1185588"/>
                  <a:gd name="connsiteX22" fmla="*/ 224079 w 1317686"/>
                  <a:gd name="connsiteY22" fmla="*/ 21375 h 1185588"/>
                  <a:gd name="connsiteX23" fmla="*/ 331789 w 1317686"/>
                  <a:gd name="connsiteY23" fmla="*/ 153384 h 1185588"/>
                  <a:gd name="connsiteX0" fmla="*/ 331789 w 1317686"/>
                  <a:gd name="connsiteY0" fmla="*/ 152919 h 1185123"/>
                  <a:gd name="connsiteX1" fmla="*/ 441260 w 1317686"/>
                  <a:gd name="connsiteY1" fmla="*/ 490989 h 1185123"/>
                  <a:gd name="connsiteX2" fmla="*/ 486336 w 1317686"/>
                  <a:gd name="connsiteY2" fmla="*/ 626217 h 1185123"/>
                  <a:gd name="connsiteX3" fmla="*/ 634443 w 1317686"/>
                  <a:gd name="connsiteY3" fmla="*/ 648756 h 1185123"/>
                  <a:gd name="connsiteX4" fmla="*/ 792209 w 1317686"/>
                  <a:gd name="connsiteY4" fmla="*/ 642316 h 1185123"/>
                  <a:gd name="connsiteX5" fmla="*/ 872702 w 1317686"/>
                  <a:gd name="connsiteY5" fmla="*/ 565043 h 1185123"/>
                  <a:gd name="connsiteX6" fmla="*/ 940316 w 1317686"/>
                  <a:gd name="connsiteY6" fmla="*/ 436254 h 1185123"/>
                  <a:gd name="connsiteX7" fmla="*/ 978953 w 1317686"/>
                  <a:gd name="connsiteY7" fmla="*/ 323564 h 1185123"/>
                  <a:gd name="connsiteX8" fmla="*/ 1053006 w 1317686"/>
                  <a:gd name="connsiteY8" fmla="*/ 56327 h 1185123"/>
                  <a:gd name="connsiteX9" fmla="*/ 1191454 w 1317686"/>
                  <a:gd name="connsiteY9" fmla="*/ 101403 h 1185123"/>
                  <a:gd name="connsiteX10" fmla="*/ 1210772 w 1317686"/>
                  <a:gd name="connsiteY10" fmla="*/ 310685 h 1185123"/>
                  <a:gd name="connsiteX11" fmla="*/ 1281606 w 1317686"/>
                  <a:gd name="connsiteY11" fmla="*/ 577922 h 1185123"/>
                  <a:gd name="connsiteX12" fmla="*/ 1317023 w 1317686"/>
                  <a:gd name="connsiteY12" fmla="*/ 867696 h 1185123"/>
                  <a:gd name="connsiteX13" fmla="*/ 1252629 w 1317686"/>
                  <a:gd name="connsiteY13" fmla="*/ 977167 h 1185123"/>
                  <a:gd name="connsiteX14" fmla="*/ 1072325 w 1317686"/>
                  <a:gd name="connsiteY14" fmla="*/ 1134933 h 1185123"/>
                  <a:gd name="connsiteX15" fmla="*/ 769671 w 1317686"/>
                  <a:gd name="connsiteY15" fmla="*/ 1019023 h 1185123"/>
                  <a:gd name="connsiteX16" fmla="*/ 512094 w 1317686"/>
                  <a:gd name="connsiteY16" fmla="*/ 1044781 h 1185123"/>
                  <a:gd name="connsiteX17" fmla="*/ 383305 w 1317686"/>
                  <a:gd name="connsiteY17" fmla="*/ 1185123 h 1185123"/>
                  <a:gd name="connsiteX18" fmla="*/ 135387 w 1317686"/>
                  <a:gd name="connsiteY18" fmla="*/ 1067319 h 1185123"/>
                  <a:gd name="connsiteX19" fmla="*/ 48806 w 1317686"/>
                  <a:gd name="connsiteY19" fmla="*/ 850089 h 1185123"/>
                  <a:gd name="connsiteX20" fmla="*/ 80651 w 1317686"/>
                  <a:gd name="connsiteY20" fmla="*/ 478110 h 1185123"/>
                  <a:gd name="connsiteX21" fmla="*/ 161144 w 1317686"/>
                  <a:gd name="connsiteY21" fmla="*/ 181896 h 1185123"/>
                  <a:gd name="connsiteX22" fmla="*/ 224079 w 1317686"/>
                  <a:gd name="connsiteY22" fmla="*/ 20910 h 1185123"/>
                  <a:gd name="connsiteX23" fmla="*/ 331789 w 1317686"/>
                  <a:gd name="connsiteY23" fmla="*/ 152919 h 1185123"/>
                  <a:gd name="connsiteX0" fmla="*/ 331789 w 1317686"/>
                  <a:gd name="connsiteY0" fmla="*/ 145402 h 1177606"/>
                  <a:gd name="connsiteX1" fmla="*/ 441260 w 1317686"/>
                  <a:gd name="connsiteY1" fmla="*/ 483472 h 1177606"/>
                  <a:gd name="connsiteX2" fmla="*/ 486336 w 1317686"/>
                  <a:gd name="connsiteY2" fmla="*/ 618700 h 1177606"/>
                  <a:gd name="connsiteX3" fmla="*/ 634443 w 1317686"/>
                  <a:gd name="connsiteY3" fmla="*/ 641239 h 1177606"/>
                  <a:gd name="connsiteX4" fmla="*/ 792209 w 1317686"/>
                  <a:gd name="connsiteY4" fmla="*/ 634799 h 1177606"/>
                  <a:gd name="connsiteX5" fmla="*/ 872702 w 1317686"/>
                  <a:gd name="connsiteY5" fmla="*/ 557526 h 1177606"/>
                  <a:gd name="connsiteX6" fmla="*/ 940316 w 1317686"/>
                  <a:gd name="connsiteY6" fmla="*/ 428737 h 1177606"/>
                  <a:gd name="connsiteX7" fmla="*/ 978953 w 1317686"/>
                  <a:gd name="connsiteY7" fmla="*/ 316047 h 1177606"/>
                  <a:gd name="connsiteX8" fmla="*/ 1053006 w 1317686"/>
                  <a:gd name="connsiteY8" fmla="*/ 48810 h 1177606"/>
                  <a:gd name="connsiteX9" fmla="*/ 1191454 w 1317686"/>
                  <a:gd name="connsiteY9" fmla="*/ 93886 h 1177606"/>
                  <a:gd name="connsiteX10" fmla="*/ 1210772 w 1317686"/>
                  <a:gd name="connsiteY10" fmla="*/ 303168 h 1177606"/>
                  <a:gd name="connsiteX11" fmla="*/ 1281606 w 1317686"/>
                  <a:gd name="connsiteY11" fmla="*/ 570405 h 1177606"/>
                  <a:gd name="connsiteX12" fmla="*/ 1317023 w 1317686"/>
                  <a:gd name="connsiteY12" fmla="*/ 860179 h 1177606"/>
                  <a:gd name="connsiteX13" fmla="*/ 1252629 w 1317686"/>
                  <a:gd name="connsiteY13" fmla="*/ 969650 h 1177606"/>
                  <a:gd name="connsiteX14" fmla="*/ 1072325 w 1317686"/>
                  <a:gd name="connsiteY14" fmla="*/ 1127416 h 1177606"/>
                  <a:gd name="connsiteX15" fmla="*/ 769671 w 1317686"/>
                  <a:gd name="connsiteY15" fmla="*/ 1011506 h 1177606"/>
                  <a:gd name="connsiteX16" fmla="*/ 512094 w 1317686"/>
                  <a:gd name="connsiteY16" fmla="*/ 1037264 h 1177606"/>
                  <a:gd name="connsiteX17" fmla="*/ 383305 w 1317686"/>
                  <a:gd name="connsiteY17" fmla="*/ 1177606 h 1177606"/>
                  <a:gd name="connsiteX18" fmla="*/ 135387 w 1317686"/>
                  <a:gd name="connsiteY18" fmla="*/ 1059802 h 1177606"/>
                  <a:gd name="connsiteX19" fmla="*/ 48806 w 1317686"/>
                  <a:gd name="connsiteY19" fmla="*/ 842572 h 1177606"/>
                  <a:gd name="connsiteX20" fmla="*/ 80651 w 1317686"/>
                  <a:gd name="connsiteY20" fmla="*/ 470593 h 1177606"/>
                  <a:gd name="connsiteX21" fmla="*/ 161144 w 1317686"/>
                  <a:gd name="connsiteY21" fmla="*/ 174379 h 1177606"/>
                  <a:gd name="connsiteX22" fmla="*/ 222888 w 1317686"/>
                  <a:gd name="connsiteY22" fmla="*/ 21727 h 1177606"/>
                  <a:gd name="connsiteX23" fmla="*/ 331789 w 1317686"/>
                  <a:gd name="connsiteY23" fmla="*/ 145402 h 1177606"/>
                  <a:gd name="connsiteX0" fmla="*/ 331789 w 1317686"/>
                  <a:gd name="connsiteY0" fmla="*/ 145402 h 1177606"/>
                  <a:gd name="connsiteX1" fmla="*/ 441260 w 1317686"/>
                  <a:gd name="connsiteY1" fmla="*/ 483472 h 1177606"/>
                  <a:gd name="connsiteX2" fmla="*/ 486336 w 1317686"/>
                  <a:gd name="connsiteY2" fmla="*/ 618700 h 1177606"/>
                  <a:gd name="connsiteX3" fmla="*/ 634443 w 1317686"/>
                  <a:gd name="connsiteY3" fmla="*/ 641239 h 1177606"/>
                  <a:gd name="connsiteX4" fmla="*/ 792209 w 1317686"/>
                  <a:gd name="connsiteY4" fmla="*/ 634799 h 1177606"/>
                  <a:gd name="connsiteX5" fmla="*/ 872702 w 1317686"/>
                  <a:gd name="connsiteY5" fmla="*/ 557526 h 1177606"/>
                  <a:gd name="connsiteX6" fmla="*/ 940316 w 1317686"/>
                  <a:gd name="connsiteY6" fmla="*/ 428737 h 1177606"/>
                  <a:gd name="connsiteX7" fmla="*/ 978953 w 1317686"/>
                  <a:gd name="connsiteY7" fmla="*/ 316047 h 1177606"/>
                  <a:gd name="connsiteX8" fmla="*/ 1053006 w 1317686"/>
                  <a:gd name="connsiteY8" fmla="*/ 48810 h 1177606"/>
                  <a:gd name="connsiteX9" fmla="*/ 1191454 w 1317686"/>
                  <a:gd name="connsiteY9" fmla="*/ 93886 h 1177606"/>
                  <a:gd name="connsiteX10" fmla="*/ 1210772 w 1317686"/>
                  <a:gd name="connsiteY10" fmla="*/ 303168 h 1177606"/>
                  <a:gd name="connsiteX11" fmla="*/ 1281606 w 1317686"/>
                  <a:gd name="connsiteY11" fmla="*/ 570405 h 1177606"/>
                  <a:gd name="connsiteX12" fmla="*/ 1317023 w 1317686"/>
                  <a:gd name="connsiteY12" fmla="*/ 860179 h 1177606"/>
                  <a:gd name="connsiteX13" fmla="*/ 1252629 w 1317686"/>
                  <a:gd name="connsiteY13" fmla="*/ 969650 h 1177606"/>
                  <a:gd name="connsiteX14" fmla="*/ 1072325 w 1317686"/>
                  <a:gd name="connsiteY14" fmla="*/ 1127416 h 1177606"/>
                  <a:gd name="connsiteX15" fmla="*/ 769671 w 1317686"/>
                  <a:gd name="connsiteY15" fmla="*/ 1011506 h 1177606"/>
                  <a:gd name="connsiteX16" fmla="*/ 512094 w 1317686"/>
                  <a:gd name="connsiteY16" fmla="*/ 1037264 h 1177606"/>
                  <a:gd name="connsiteX17" fmla="*/ 383305 w 1317686"/>
                  <a:gd name="connsiteY17" fmla="*/ 1177606 h 1177606"/>
                  <a:gd name="connsiteX18" fmla="*/ 135387 w 1317686"/>
                  <a:gd name="connsiteY18" fmla="*/ 1059802 h 1177606"/>
                  <a:gd name="connsiteX19" fmla="*/ 48806 w 1317686"/>
                  <a:gd name="connsiteY19" fmla="*/ 842572 h 1177606"/>
                  <a:gd name="connsiteX20" fmla="*/ 80651 w 1317686"/>
                  <a:gd name="connsiteY20" fmla="*/ 470593 h 1177606"/>
                  <a:gd name="connsiteX21" fmla="*/ 161144 w 1317686"/>
                  <a:gd name="connsiteY21" fmla="*/ 174379 h 1177606"/>
                  <a:gd name="connsiteX22" fmla="*/ 222888 w 1317686"/>
                  <a:gd name="connsiteY22" fmla="*/ 21727 h 1177606"/>
                  <a:gd name="connsiteX23" fmla="*/ 331789 w 1317686"/>
                  <a:gd name="connsiteY23" fmla="*/ 145402 h 1177606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55602 w 1317686"/>
                  <a:gd name="connsiteY0" fmla="*/ 224889 h 1157080"/>
                  <a:gd name="connsiteX1" fmla="*/ 441260 w 1317686"/>
                  <a:gd name="connsiteY1" fmla="*/ 462946 h 1157080"/>
                  <a:gd name="connsiteX2" fmla="*/ 486336 w 1317686"/>
                  <a:gd name="connsiteY2" fmla="*/ 598174 h 1157080"/>
                  <a:gd name="connsiteX3" fmla="*/ 634443 w 1317686"/>
                  <a:gd name="connsiteY3" fmla="*/ 620713 h 1157080"/>
                  <a:gd name="connsiteX4" fmla="*/ 792209 w 1317686"/>
                  <a:gd name="connsiteY4" fmla="*/ 614273 h 1157080"/>
                  <a:gd name="connsiteX5" fmla="*/ 872702 w 1317686"/>
                  <a:gd name="connsiteY5" fmla="*/ 537000 h 1157080"/>
                  <a:gd name="connsiteX6" fmla="*/ 940316 w 1317686"/>
                  <a:gd name="connsiteY6" fmla="*/ 408211 h 1157080"/>
                  <a:gd name="connsiteX7" fmla="*/ 978953 w 1317686"/>
                  <a:gd name="connsiteY7" fmla="*/ 295521 h 1157080"/>
                  <a:gd name="connsiteX8" fmla="*/ 1053006 w 1317686"/>
                  <a:gd name="connsiteY8" fmla="*/ 28284 h 1157080"/>
                  <a:gd name="connsiteX9" fmla="*/ 1191454 w 1317686"/>
                  <a:gd name="connsiteY9" fmla="*/ 73360 h 1157080"/>
                  <a:gd name="connsiteX10" fmla="*/ 1210772 w 1317686"/>
                  <a:gd name="connsiteY10" fmla="*/ 282642 h 1157080"/>
                  <a:gd name="connsiteX11" fmla="*/ 1281606 w 1317686"/>
                  <a:gd name="connsiteY11" fmla="*/ 549879 h 1157080"/>
                  <a:gd name="connsiteX12" fmla="*/ 1317023 w 1317686"/>
                  <a:gd name="connsiteY12" fmla="*/ 839653 h 1157080"/>
                  <a:gd name="connsiteX13" fmla="*/ 1252629 w 1317686"/>
                  <a:gd name="connsiteY13" fmla="*/ 949124 h 1157080"/>
                  <a:gd name="connsiteX14" fmla="*/ 1072325 w 1317686"/>
                  <a:gd name="connsiteY14" fmla="*/ 1106890 h 1157080"/>
                  <a:gd name="connsiteX15" fmla="*/ 769671 w 1317686"/>
                  <a:gd name="connsiteY15" fmla="*/ 990980 h 1157080"/>
                  <a:gd name="connsiteX16" fmla="*/ 512094 w 1317686"/>
                  <a:gd name="connsiteY16" fmla="*/ 1016738 h 1157080"/>
                  <a:gd name="connsiteX17" fmla="*/ 383305 w 1317686"/>
                  <a:gd name="connsiteY17" fmla="*/ 1157080 h 1157080"/>
                  <a:gd name="connsiteX18" fmla="*/ 135387 w 1317686"/>
                  <a:gd name="connsiteY18" fmla="*/ 1039276 h 1157080"/>
                  <a:gd name="connsiteX19" fmla="*/ 48806 w 1317686"/>
                  <a:gd name="connsiteY19" fmla="*/ 822046 h 1157080"/>
                  <a:gd name="connsiteX20" fmla="*/ 80651 w 1317686"/>
                  <a:gd name="connsiteY20" fmla="*/ 450067 h 1157080"/>
                  <a:gd name="connsiteX21" fmla="*/ 161144 w 1317686"/>
                  <a:gd name="connsiteY21" fmla="*/ 153853 h 1157080"/>
                  <a:gd name="connsiteX22" fmla="*/ 222888 w 1317686"/>
                  <a:gd name="connsiteY22" fmla="*/ 1201 h 1157080"/>
                  <a:gd name="connsiteX23" fmla="*/ 355602 w 1317686"/>
                  <a:gd name="connsiteY23" fmla="*/ 224889 h 1157080"/>
                  <a:gd name="connsiteX0" fmla="*/ 355602 w 1317686"/>
                  <a:gd name="connsiteY0" fmla="*/ 224889 h 1157080"/>
                  <a:gd name="connsiteX1" fmla="*/ 441260 w 1317686"/>
                  <a:gd name="connsiteY1" fmla="*/ 462946 h 1157080"/>
                  <a:gd name="connsiteX2" fmla="*/ 486336 w 1317686"/>
                  <a:gd name="connsiteY2" fmla="*/ 598174 h 1157080"/>
                  <a:gd name="connsiteX3" fmla="*/ 634443 w 1317686"/>
                  <a:gd name="connsiteY3" fmla="*/ 620713 h 1157080"/>
                  <a:gd name="connsiteX4" fmla="*/ 792209 w 1317686"/>
                  <a:gd name="connsiteY4" fmla="*/ 614273 h 1157080"/>
                  <a:gd name="connsiteX5" fmla="*/ 872702 w 1317686"/>
                  <a:gd name="connsiteY5" fmla="*/ 537000 h 1157080"/>
                  <a:gd name="connsiteX6" fmla="*/ 940316 w 1317686"/>
                  <a:gd name="connsiteY6" fmla="*/ 408211 h 1157080"/>
                  <a:gd name="connsiteX7" fmla="*/ 978953 w 1317686"/>
                  <a:gd name="connsiteY7" fmla="*/ 295521 h 1157080"/>
                  <a:gd name="connsiteX8" fmla="*/ 1053006 w 1317686"/>
                  <a:gd name="connsiteY8" fmla="*/ 28284 h 1157080"/>
                  <a:gd name="connsiteX9" fmla="*/ 1191454 w 1317686"/>
                  <a:gd name="connsiteY9" fmla="*/ 73360 h 1157080"/>
                  <a:gd name="connsiteX10" fmla="*/ 1210772 w 1317686"/>
                  <a:gd name="connsiteY10" fmla="*/ 282642 h 1157080"/>
                  <a:gd name="connsiteX11" fmla="*/ 1281606 w 1317686"/>
                  <a:gd name="connsiteY11" fmla="*/ 549879 h 1157080"/>
                  <a:gd name="connsiteX12" fmla="*/ 1317023 w 1317686"/>
                  <a:gd name="connsiteY12" fmla="*/ 839653 h 1157080"/>
                  <a:gd name="connsiteX13" fmla="*/ 1252629 w 1317686"/>
                  <a:gd name="connsiteY13" fmla="*/ 949124 h 1157080"/>
                  <a:gd name="connsiteX14" fmla="*/ 1072325 w 1317686"/>
                  <a:gd name="connsiteY14" fmla="*/ 1106890 h 1157080"/>
                  <a:gd name="connsiteX15" fmla="*/ 769671 w 1317686"/>
                  <a:gd name="connsiteY15" fmla="*/ 990980 h 1157080"/>
                  <a:gd name="connsiteX16" fmla="*/ 512094 w 1317686"/>
                  <a:gd name="connsiteY16" fmla="*/ 1016738 h 1157080"/>
                  <a:gd name="connsiteX17" fmla="*/ 383305 w 1317686"/>
                  <a:gd name="connsiteY17" fmla="*/ 1157080 h 1157080"/>
                  <a:gd name="connsiteX18" fmla="*/ 135387 w 1317686"/>
                  <a:gd name="connsiteY18" fmla="*/ 1039276 h 1157080"/>
                  <a:gd name="connsiteX19" fmla="*/ 48806 w 1317686"/>
                  <a:gd name="connsiteY19" fmla="*/ 822046 h 1157080"/>
                  <a:gd name="connsiteX20" fmla="*/ 80651 w 1317686"/>
                  <a:gd name="connsiteY20" fmla="*/ 450067 h 1157080"/>
                  <a:gd name="connsiteX21" fmla="*/ 161144 w 1317686"/>
                  <a:gd name="connsiteY21" fmla="*/ 153853 h 1157080"/>
                  <a:gd name="connsiteX22" fmla="*/ 222888 w 1317686"/>
                  <a:gd name="connsiteY22" fmla="*/ 1201 h 1157080"/>
                  <a:gd name="connsiteX23" fmla="*/ 355602 w 1317686"/>
                  <a:gd name="connsiteY23" fmla="*/ 224889 h 1157080"/>
                  <a:gd name="connsiteX0" fmla="*/ 355602 w 1317686"/>
                  <a:gd name="connsiteY0" fmla="*/ 239010 h 1171201"/>
                  <a:gd name="connsiteX1" fmla="*/ 441260 w 1317686"/>
                  <a:gd name="connsiteY1" fmla="*/ 477067 h 1171201"/>
                  <a:gd name="connsiteX2" fmla="*/ 486336 w 1317686"/>
                  <a:gd name="connsiteY2" fmla="*/ 612295 h 1171201"/>
                  <a:gd name="connsiteX3" fmla="*/ 634443 w 1317686"/>
                  <a:gd name="connsiteY3" fmla="*/ 634834 h 1171201"/>
                  <a:gd name="connsiteX4" fmla="*/ 792209 w 1317686"/>
                  <a:gd name="connsiteY4" fmla="*/ 628394 h 1171201"/>
                  <a:gd name="connsiteX5" fmla="*/ 872702 w 1317686"/>
                  <a:gd name="connsiteY5" fmla="*/ 551121 h 1171201"/>
                  <a:gd name="connsiteX6" fmla="*/ 940316 w 1317686"/>
                  <a:gd name="connsiteY6" fmla="*/ 422332 h 1171201"/>
                  <a:gd name="connsiteX7" fmla="*/ 978953 w 1317686"/>
                  <a:gd name="connsiteY7" fmla="*/ 309642 h 1171201"/>
                  <a:gd name="connsiteX8" fmla="*/ 1053006 w 1317686"/>
                  <a:gd name="connsiteY8" fmla="*/ 42405 h 1171201"/>
                  <a:gd name="connsiteX9" fmla="*/ 1191454 w 1317686"/>
                  <a:gd name="connsiteY9" fmla="*/ 87481 h 1171201"/>
                  <a:gd name="connsiteX10" fmla="*/ 1210772 w 1317686"/>
                  <a:gd name="connsiteY10" fmla="*/ 296763 h 1171201"/>
                  <a:gd name="connsiteX11" fmla="*/ 1281606 w 1317686"/>
                  <a:gd name="connsiteY11" fmla="*/ 564000 h 1171201"/>
                  <a:gd name="connsiteX12" fmla="*/ 1317023 w 1317686"/>
                  <a:gd name="connsiteY12" fmla="*/ 853774 h 1171201"/>
                  <a:gd name="connsiteX13" fmla="*/ 1252629 w 1317686"/>
                  <a:gd name="connsiteY13" fmla="*/ 963245 h 1171201"/>
                  <a:gd name="connsiteX14" fmla="*/ 1072325 w 1317686"/>
                  <a:gd name="connsiteY14" fmla="*/ 1121011 h 1171201"/>
                  <a:gd name="connsiteX15" fmla="*/ 769671 w 1317686"/>
                  <a:gd name="connsiteY15" fmla="*/ 1005101 h 1171201"/>
                  <a:gd name="connsiteX16" fmla="*/ 512094 w 1317686"/>
                  <a:gd name="connsiteY16" fmla="*/ 1030859 h 1171201"/>
                  <a:gd name="connsiteX17" fmla="*/ 383305 w 1317686"/>
                  <a:gd name="connsiteY17" fmla="*/ 1171201 h 1171201"/>
                  <a:gd name="connsiteX18" fmla="*/ 135387 w 1317686"/>
                  <a:gd name="connsiteY18" fmla="*/ 1053397 h 1171201"/>
                  <a:gd name="connsiteX19" fmla="*/ 48806 w 1317686"/>
                  <a:gd name="connsiteY19" fmla="*/ 836167 h 1171201"/>
                  <a:gd name="connsiteX20" fmla="*/ 80651 w 1317686"/>
                  <a:gd name="connsiteY20" fmla="*/ 464188 h 1171201"/>
                  <a:gd name="connsiteX21" fmla="*/ 161144 w 1317686"/>
                  <a:gd name="connsiteY21" fmla="*/ 167974 h 1171201"/>
                  <a:gd name="connsiteX22" fmla="*/ 234794 w 1317686"/>
                  <a:gd name="connsiteY22" fmla="*/ 1034 h 1171201"/>
                  <a:gd name="connsiteX23" fmla="*/ 355602 w 1317686"/>
                  <a:gd name="connsiteY23" fmla="*/ 239010 h 1171201"/>
                  <a:gd name="connsiteX0" fmla="*/ 355602 w 1317686"/>
                  <a:gd name="connsiteY0" fmla="*/ 244362 h 1176553"/>
                  <a:gd name="connsiteX1" fmla="*/ 441260 w 1317686"/>
                  <a:gd name="connsiteY1" fmla="*/ 482419 h 1176553"/>
                  <a:gd name="connsiteX2" fmla="*/ 486336 w 1317686"/>
                  <a:gd name="connsiteY2" fmla="*/ 617647 h 1176553"/>
                  <a:gd name="connsiteX3" fmla="*/ 634443 w 1317686"/>
                  <a:gd name="connsiteY3" fmla="*/ 640186 h 1176553"/>
                  <a:gd name="connsiteX4" fmla="*/ 792209 w 1317686"/>
                  <a:gd name="connsiteY4" fmla="*/ 633746 h 1176553"/>
                  <a:gd name="connsiteX5" fmla="*/ 872702 w 1317686"/>
                  <a:gd name="connsiteY5" fmla="*/ 556473 h 1176553"/>
                  <a:gd name="connsiteX6" fmla="*/ 940316 w 1317686"/>
                  <a:gd name="connsiteY6" fmla="*/ 427684 h 1176553"/>
                  <a:gd name="connsiteX7" fmla="*/ 978953 w 1317686"/>
                  <a:gd name="connsiteY7" fmla="*/ 314994 h 1176553"/>
                  <a:gd name="connsiteX8" fmla="*/ 1053006 w 1317686"/>
                  <a:gd name="connsiteY8" fmla="*/ 47757 h 1176553"/>
                  <a:gd name="connsiteX9" fmla="*/ 1191454 w 1317686"/>
                  <a:gd name="connsiteY9" fmla="*/ 92833 h 1176553"/>
                  <a:gd name="connsiteX10" fmla="*/ 1210772 w 1317686"/>
                  <a:gd name="connsiteY10" fmla="*/ 302115 h 1176553"/>
                  <a:gd name="connsiteX11" fmla="*/ 1281606 w 1317686"/>
                  <a:gd name="connsiteY11" fmla="*/ 569352 h 1176553"/>
                  <a:gd name="connsiteX12" fmla="*/ 1317023 w 1317686"/>
                  <a:gd name="connsiteY12" fmla="*/ 859126 h 1176553"/>
                  <a:gd name="connsiteX13" fmla="*/ 1252629 w 1317686"/>
                  <a:gd name="connsiteY13" fmla="*/ 968597 h 1176553"/>
                  <a:gd name="connsiteX14" fmla="*/ 1072325 w 1317686"/>
                  <a:gd name="connsiteY14" fmla="*/ 1126363 h 1176553"/>
                  <a:gd name="connsiteX15" fmla="*/ 769671 w 1317686"/>
                  <a:gd name="connsiteY15" fmla="*/ 1010453 h 1176553"/>
                  <a:gd name="connsiteX16" fmla="*/ 512094 w 1317686"/>
                  <a:gd name="connsiteY16" fmla="*/ 1036211 h 1176553"/>
                  <a:gd name="connsiteX17" fmla="*/ 383305 w 1317686"/>
                  <a:gd name="connsiteY17" fmla="*/ 1176553 h 1176553"/>
                  <a:gd name="connsiteX18" fmla="*/ 135387 w 1317686"/>
                  <a:gd name="connsiteY18" fmla="*/ 1058749 h 1176553"/>
                  <a:gd name="connsiteX19" fmla="*/ 48806 w 1317686"/>
                  <a:gd name="connsiteY19" fmla="*/ 841519 h 1176553"/>
                  <a:gd name="connsiteX20" fmla="*/ 80651 w 1317686"/>
                  <a:gd name="connsiteY20" fmla="*/ 469540 h 1176553"/>
                  <a:gd name="connsiteX21" fmla="*/ 161144 w 1317686"/>
                  <a:gd name="connsiteY21" fmla="*/ 173326 h 1176553"/>
                  <a:gd name="connsiteX22" fmla="*/ 234794 w 1317686"/>
                  <a:gd name="connsiteY22" fmla="*/ 6386 h 1176553"/>
                  <a:gd name="connsiteX23" fmla="*/ 355602 w 1317686"/>
                  <a:gd name="connsiteY23" fmla="*/ 244362 h 1176553"/>
                  <a:gd name="connsiteX0" fmla="*/ 355602 w 1317686"/>
                  <a:gd name="connsiteY0" fmla="*/ 241298 h 1173489"/>
                  <a:gd name="connsiteX1" fmla="*/ 441260 w 1317686"/>
                  <a:gd name="connsiteY1" fmla="*/ 479355 h 1173489"/>
                  <a:gd name="connsiteX2" fmla="*/ 486336 w 1317686"/>
                  <a:gd name="connsiteY2" fmla="*/ 614583 h 1173489"/>
                  <a:gd name="connsiteX3" fmla="*/ 634443 w 1317686"/>
                  <a:gd name="connsiteY3" fmla="*/ 637122 h 1173489"/>
                  <a:gd name="connsiteX4" fmla="*/ 792209 w 1317686"/>
                  <a:gd name="connsiteY4" fmla="*/ 630682 h 1173489"/>
                  <a:gd name="connsiteX5" fmla="*/ 872702 w 1317686"/>
                  <a:gd name="connsiteY5" fmla="*/ 553409 h 1173489"/>
                  <a:gd name="connsiteX6" fmla="*/ 940316 w 1317686"/>
                  <a:gd name="connsiteY6" fmla="*/ 424620 h 1173489"/>
                  <a:gd name="connsiteX7" fmla="*/ 978953 w 1317686"/>
                  <a:gd name="connsiteY7" fmla="*/ 311930 h 1173489"/>
                  <a:gd name="connsiteX8" fmla="*/ 1053006 w 1317686"/>
                  <a:gd name="connsiteY8" fmla="*/ 44693 h 1173489"/>
                  <a:gd name="connsiteX9" fmla="*/ 1191454 w 1317686"/>
                  <a:gd name="connsiteY9" fmla="*/ 89769 h 1173489"/>
                  <a:gd name="connsiteX10" fmla="*/ 1210772 w 1317686"/>
                  <a:gd name="connsiteY10" fmla="*/ 299051 h 1173489"/>
                  <a:gd name="connsiteX11" fmla="*/ 1281606 w 1317686"/>
                  <a:gd name="connsiteY11" fmla="*/ 566288 h 1173489"/>
                  <a:gd name="connsiteX12" fmla="*/ 1317023 w 1317686"/>
                  <a:gd name="connsiteY12" fmla="*/ 856062 h 1173489"/>
                  <a:gd name="connsiteX13" fmla="*/ 1252629 w 1317686"/>
                  <a:gd name="connsiteY13" fmla="*/ 965533 h 1173489"/>
                  <a:gd name="connsiteX14" fmla="*/ 1072325 w 1317686"/>
                  <a:gd name="connsiteY14" fmla="*/ 1123299 h 1173489"/>
                  <a:gd name="connsiteX15" fmla="*/ 769671 w 1317686"/>
                  <a:gd name="connsiteY15" fmla="*/ 1007389 h 1173489"/>
                  <a:gd name="connsiteX16" fmla="*/ 512094 w 1317686"/>
                  <a:gd name="connsiteY16" fmla="*/ 1033147 h 1173489"/>
                  <a:gd name="connsiteX17" fmla="*/ 383305 w 1317686"/>
                  <a:gd name="connsiteY17" fmla="*/ 1173489 h 1173489"/>
                  <a:gd name="connsiteX18" fmla="*/ 135387 w 1317686"/>
                  <a:gd name="connsiteY18" fmla="*/ 1055685 h 1173489"/>
                  <a:gd name="connsiteX19" fmla="*/ 48806 w 1317686"/>
                  <a:gd name="connsiteY19" fmla="*/ 838455 h 1173489"/>
                  <a:gd name="connsiteX20" fmla="*/ 80651 w 1317686"/>
                  <a:gd name="connsiteY20" fmla="*/ 466476 h 1173489"/>
                  <a:gd name="connsiteX21" fmla="*/ 161144 w 1317686"/>
                  <a:gd name="connsiteY21" fmla="*/ 170262 h 1173489"/>
                  <a:gd name="connsiteX22" fmla="*/ 234794 w 1317686"/>
                  <a:gd name="connsiteY22" fmla="*/ 3322 h 1173489"/>
                  <a:gd name="connsiteX23" fmla="*/ 355602 w 1317686"/>
                  <a:gd name="connsiteY23" fmla="*/ 241298 h 1173489"/>
                  <a:gd name="connsiteX0" fmla="*/ 355602 w 1317686"/>
                  <a:gd name="connsiteY0" fmla="*/ 241242 h 1173433"/>
                  <a:gd name="connsiteX1" fmla="*/ 441260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63722 w 1317686"/>
                  <a:gd name="connsiteY8" fmla="*/ 4344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63722 w 1317686"/>
                  <a:gd name="connsiteY8" fmla="*/ 4344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35640"/>
                  <a:gd name="connsiteY0" fmla="*/ 242131 h 1174322"/>
                  <a:gd name="connsiteX1" fmla="*/ 431735 w 1335640"/>
                  <a:gd name="connsiteY1" fmla="*/ 480188 h 1174322"/>
                  <a:gd name="connsiteX2" fmla="*/ 486336 w 1335640"/>
                  <a:gd name="connsiteY2" fmla="*/ 615416 h 1174322"/>
                  <a:gd name="connsiteX3" fmla="*/ 634443 w 1335640"/>
                  <a:gd name="connsiteY3" fmla="*/ 637955 h 1174322"/>
                  <a:gd name="connsiteX4" fmla="*/ 805306 w 1335640"/>
                  <a:gd name="connsiteY4" fmla="*/ 613655 h 1174322"/>
                  <a:gd name="connsiteX5" fmla="*/ 872702 w 1335640"/>
                  <a:gd name="connsiteY5" fmla="*/ 554242 h 1174322"/>
                  <a:gd name="connsiteX6" fmla="*/ 940316 w 1335640"/>
                  <a:gd name="connsiteY6" fmla="*/ 425453 h 1174322"/>
                  <a:gd name="connsiteX7" fmla="*/ 978953 w 1335640"/>
                  <a:gd name="connsiteY7" fmla="*/ 312763 h 1174322"/>
                  <a:gd name="connsiteX8" fmla="*/ 1063722 w 1335640"/>
                  <a:gd name="connsiteY8" fmla="*/ 44336 h 1174322"/>
                  <a:gd name="connsiteX9" fmla="*/ 1191454 w 1335640"/>
                  <a:gd name="connsiteY9" fmla="*/ 90602 h 1174322"/>
                  <a:gd name="connsiteX10" fmla="*/ 1210772 w 1335640"/>
                  <a:gd name="connsiteY10" fmla="*/ 299884 h 1174322"/>
                  <a:gd name="connsiteX11" fmla="*/ 1281606 w 1335640"/>
                  <a:gd name="connsiteY11" fmla="*/ 567121 h 1174322"/>
                  <a:gd name="connsiteX12" fmla="*/ 1317023 w 1335640"/>
                  <a:gd name="connsiteY12" fmla="*/ 856895 h 1174322"/>
                  <a:gd name="connsiteX13" fmla="*/ 1252629 w 1335640"/>
                  <a:gd name="connsiteY13" fmla="*/ 966366 h 1174322"/>
                  <a:gd name="connsiteX14" fmla="*/ 1072325 w 1335640"/>
                  <a:gd name="connsiteY14" fmla="*/ 1124132 h 1174322"/>
                  <a:gd name="connsiteX15" fmla="*/ 769671 w 1335640"/>
                  <a:gd name="connsiteY15" fmla="*/ 1008222 h 1174322"/>
                  <a:gd name="connsiteX16" fmla="*/ 512094 w 1335640"/>
                  <a:gd name="connsiteY16" fmla="*/ 1033980 h 1174322"/>
                  <a:gd name="connsiteX17" fmla="*/ 383305 w 1335640"/>
                  <a:gd name="connsiteY17" fmla="*/ 1174322 h 1174322"/>
                  <a:gd name="connsiteX18" fmla="*/ 135387 w 1335640"/>
                  <a:gd name="connsiteY18" fmla="*/ 1056518 h 1174322"/>
                  <a:gd name="connsiteX19" fmla="*/ 48806 w 1335640"/>
                  <a:gd name="connsiteY19" fmla="*/ 839288 h 1174322"/>
                  <a:gd name="connsiteX20" fmla="*/ 80651 w 1335640"/>
                  <a:gd name="connsiteY20" fmla="*/ 467309 h 1174322"/>
                  <a:gd name="connsiteX21" fmla="*/ 161144 w 1335640"/>
                  <a:gd name="connsiteY21" fmla="*/ 171095 h 1174322"/>
                  <a:gd name="connsiteX22" fmla="*/ 234794 w 1335640"/>
                  <a:gd name="connsiteY22" fmla="*/ 4155 h 1174322"/>
                  <a:gd name="connsiteX23" fmla="*/ 355602 w 1335640"/>
                  <a:gd name="connsiteY23" fmla="*/ 242131 h 1174322"/>
                  <a:gd name="connsiteX0" fmla="*/ 355602 w 1328101"/>
                  <a:gd name="connsiteY0" fmla="*/ 242131 h 1174322"/>
                  <a:gd name="connsiteX1" fmla="*/ 431735 w 1328101"/>
                  <a:gd name="connsiteY1" fmla="*/ 480188 h 1174322"/>
                  <a:gd name="connsiteX2" fmla="*/ 486336 w 1328101"/>
                  <a:gd name="connsiteY2" fmla="*/ 615416 h 1174322"/>
                  <a:gd name="connsiteX3" fmla="*/ 634443 w 1328101"/>
                  <a:gd name="connsiteY3" fmla="*/ 637955 h 1174322"/>
                  <a:gd name="connsiteX4" fmla="*/ 805306 w 1328101"/>
                  <a:gd name="connsiteY4" fmla="*/ 613655 h 1174322"/>
                  <a:gd name="connsiteX5" fmla="*/ 872702 w 1328101"/>
                  <a:gd name="connsiteY5" fmla="*/ 554242 h 1174322"/>
                  <a:gd name="connsiteX6" fmla="*/ 940316 w 1328101"/>
                  <a:gd name="connsiteY6" fmla="*/ 425453 h 1174322"/>
                  <a:gd name="connsiteX7" fmla="*/ 978953 w 1328101"/>
                  <a:gd name="connsiteY7" fmla="*/ 312763 h 1174322"/>
                  <a:gd name="connsiteX8" fmla="*/ 1063722 w 1328101"/>
                  <a:gd name="connsiteY8" fmla="*/ 44336 h 1174322"/>
                  <a:gd name="connsiteX9" fmla="*/ 1191454 w 1328101"/>
                  <a:gd name="connsiteY9" fmla="*/ 90602 h 1174322"/>
                  <a:gd name="connsiteX10" fmla="*/ 1210772 w 1328101"/>
                  <a:gd name="connsiteY10" fmla="*/ 299884 h 1174322"/>
                  <a:gd name="connsiteX11" fmla="*/ 1281606 w 1328101"/>
                  <a:gd name="connsiteY11" fmla="*/ 567121 h 1174322"/>
                  <a:gd name="connsiteX12" fmla="*/ 1317023 w 1328101"/>
                  <a:gd name="connsiteY12" fmla="*/ 856895 h 1174322"/>
                  <a:gd name="connsiteX13" fmla="*/ 1252629 w 1328101"/>
                  <a:gd name="connsiteY13" fmla="*/ 966366 h 1174322"/>
                  <a:gd name="connsiteX14" fmla="*/ 1072325 w 1328101"/>
                  <a:gd name="connsiteY14" fmla="*/ 1124132 h 1174322"/>
                  <a:gd name="connsiteX15" fmla="*/ 769671 w 1328101"/>
                  <a:gd name="connsiteY15" fmla="*/ 1008222 h 1174322"/>
                  <a:gd name="connsiteX16" fmla="*/ 512094 w 1328101"/>
                  <a:gd name="connsiteY16" fmla="*/ 1033980 h 1174322"/>
                  <a:gd name="connsiteX17" fmla="*/ 383305 w 1328101"/>
                  <a:gd name="connsiteY17" fmla="*/ 1174322 h 1174322"/>
                  <a:gd name="connsiteX18" fmla="*/ 135387 w 1328101"/>
                  <a:gd name="connsiteY18" fmla="*/ 1056518 h 1174322"/>
                  <a:gd name="connsiteX19" fmla="*/ 48806 w 1328101"/>
                  <a:gd name="connsiteY19" fmla="*/ 839288 h 1174322"/>
                  <a:gd name="connsiteX20" fmla="*/ 80651 w 1328101"/>
                  <a:gd name="connsiteY20" fmla="*/ 467309 h 1174322"/>
                  <a:gd name="connsiteX21" fmla="*/ 161144 w 1328101"/>
                  <a:gd name="connsiteY21" fmla="*/ 171095 h 1174322"/>
                  <a:gd name="connsiteX22" fmla="*/ 234794 w 1328101"/>
                  <a:gd name="connsiteY22" fmla="*/ 4155 h 1174322"/>
                  <a:gd name="connsiteX23" fmla="*/ 355602 w 1328101"/>
                  <a:gd name="connsiteY23" fmla="*/ 242131 h 1174322"/>
                  <a:gd name="connsiteX0" fmla="*/ 355602 w 1328101"/>
                  <a:gd name="connsiteY0" fmla="*/ 242131 h 1174322"/>
                  <a:gd name="connsiteX1" fmla="*/ 431735 w 1328101"/>
                  <a:gd name="connsiteY1" fmla="*/ 480188 h 1174322"/>
                  <a:gd name="connsiteX2" fmla="*/ 486336 w 1328101"/>
                  <a:gd name="connsiteY2" fmla="*/ 615416 h 1174322"/>
                  <a:gd name="connsiteX3" fmla="*/ 634443 w 1328101"/>
                  <a:gd name="connsiteY3" fmla="*/ 637955 h 1174322"/>
                  <a:gd name="connsiteX4" fmla="*/ 805306 w 1328101"/>
                  <a:gd name="connsiteY4" fmla="*/ 613655 h 1174322"/>
                  <a:gd name="connsiteX5" fmla="*/ 872702 w 1328101"/>
                  <a:gd name="connsiteY5" fmla="*/ 554242 h 1174322"/>
                  <a:gd name="connsiteX6" fmla="*/ 940316 w 1328101"/>
                  <a:gd name="connsiteY6" fmla="*/ 425453 h 1174322"/>
                  <a:gd name="connsiteX7" fmla="*/ 978953 w 1328101"/>
                  <a:gd name="connsiteY7" fmla="*/ 312763 h 1174322"/>
                  <a:gd name="connsiteX8" fmla="*/ 1063722 w 1328101"/>
                  <a:gd name="connsiteY8" fmla="*/ 44336 h 1174322"/>
                  <a:gd name="connsiteX9" fmla="*/ 1191454 w 1328101"/>
                  <a:gd name="connsiteY9" fmla="*/ 90602 h 1174322"/>
                  <a:gd name="connsiteX10" fmla="*/ 1210772 w 1328101"/>
                  <a:gd name="connsiteY10" fmla="*/ 299884 h 1174322"/>
                  <a:gd name="connsiteX11" fmla="*/ 1281606 w 1328101"/>
                  <a:gd name="connsiteY11" fmla="*/ 567121 h 1174322"/>
                  <a:gd name="connsiteX12" fmla="*/ 1317023 w 1328101"/>
                  <a:gd name="connsiteY12" fmla="*/ 856895 h 1174322"/>
                  <a:gd name="connsiteX13" fmla="*/ 1252629 w 1328101"/>
                  <a:gd name="connsiteY13" fmla="*/ 966366 h 1174322"/>
                  <a:gd name="connsiteX14" fmla="*/ 1072325 w 1328101"/>
                  <a:gd name="connsiteY14" fmla="*/ 1124132 h 1174322"/>
                  <a:gd name="connsiteX15" fmla="*/ 769671 w 1328101"/>
                  <a:gd name="connsiteY15" fmla="*/ 1008222 h 1174322"/>
                  <a:gd name="connsiteX16" fmla="*/ 512094 w 1328101"/>
                  <a:gd name="connsiteY16" fmla="*/ 1033980 h 1174322"/>
                  <a:gd name="connsiteX17" fmla="*/ 383305 w 1328101"/>
                  <a:gd name="connsiteY17" fmla="*/ 1174322 h 1174322"/>
                  <a:gd name="connsiteX18" fmla="*/ 135387 w 1328101"/>
                  <a:gd name="connsiteY18" fmla="*/ 1056518 h 1174322"/>
                  <a:gd name="connsiteX19" fmla="*/ 48806 w 1328101"/>
                  <a:gd name="connsiteY19" fmla="*/ 839288 h 1174322"/>
                  <a:gd name="connsiteX20" fmla="*/ 80651 w 1328101"/>
                  <a:gd name="connsiteY20" fmla="*/ 467309 h 1174322"/>
                  <a:gd name="connsiteX21" fmla="*/ 161144 w 1328101"/>
                  <a:gd name="connsiteY21" fmla="*/ 171095 h 1174322"/>
                  <a:gd name="connsiteX22" fmla="*/ 234794 w 1328101"/>
                  <a:gd name="connsiteY22" fmla="*/ 4155 h 1174322"/>
                  <a:gd name="connsiteX23" fmla="*/ 355602 w 1328101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31973" h="1174322">
                    <a:moveTo>
                      <a:pt x="355602" y="242131"/>
                    </a:moveTo>
                    <a:cubicBezTo>
                      <a:pt x="396759" y="322660"/>
                      <a:pt x="426615" y="402496"/>
                      <a:pt x="431735" y="480188"/>
                    </a:cubicBezTo>
                    <a:cubicBezTo>
                      <a:pt x="476146" y="535259"/>
                      <a:pt x="469220" y="572453"/>
                      <a:pt x="486336" y="615416"/>
                    </a:cubicBezTo>
                    <a:cubicBezTo>
                      <a:pt x="522502" y="604800"/>
                      <a:pt x="578702" y="593600"/>
                      <a:pt x="634443" y="637955"/>
                    </a:cubicBezTo>
                    <a:cubicBezTo>
                      <a:pt x="690185" y="597775"/>
                      <a:pt x="765596" y="627607"/>
                      <a:pt x="805306" y="613655"/>
                    </a:cubicBezTo>
                    <a:cubicBezTo>
                      <a:pt x="834300" y="560413"/>
                      <a:pt x="830158" y="567155"/>
                      <a:pt x="872702" y="554242"/>
                    </a:cubicBezTo>
                    <a:cubicBezTo>
                      <a:pt x="862859" y="506802"/>
                      <a:pt x="883317" y="457365"/>
                      <a:pt x="940316" y="425453"/>
                    </a:cubicBezTo>
                    <a:cubicBezTo>
                      <a:pt x="921115" y="380445"/>
                      <a:pt x="933978" y="355843"/>
                      <a:pt x="978953" y="312763"/>
                    </a:cubicBezTo>
                    <a:cubicBezTo>
                      <a:pt x="997735" y="249442"/>
                      <a:pt x="1000921" y="149229"/>
                      <a:pt x="1063722" y="44336"/>
                    </a:cubicBezTo>
                    <a:cubicBezTo>
                      <a:pt x="1126523" y="-60557"/>
                      <a:pt x="1166946" y="48011"/>
                      <a:pt x="1191454" y="90602"/>
                    </a:cubicBezTo>
                    <a:cubicBezTo>
                      <a:pt x="1215962" y="133193"/>
                      <a:pt x="1212416" y="206176"/>
                      <a:pt x="1210772" y="299884"/>
                    </a:cubicBezTo>
                    <a:cubicBezTo>
                      <a:pt x="1240085" y="369779"/>
                      <a:pt x="1265088" y="471905"/>
                      <a:pt x="1281606" y="567121"/>
                    </a:cubicBezTo>
                    <a:cubicBezTo>
                      <a:pt x="1323126" y="633763"/>
                      <a:pt x="1350428" y="747492"/>
                      <a:pt x="1317023" y="856895"/>
                    </a:cubicBezTo>
                    <a:cubicBezTo>
                      <a:pt x="1283618" y="966298"/>
                      <a:pt x="1293412" y="921827"/>
                      <a:pt x="1252629" y="966366"/>
                    </a:cubicBezTo>
                    <a:cubicBezTo>
                      <a:pt x="1247564" y="1026384"/>
                      <a:pt x="1211158" y="1130253"/>
                      <a:pt x="1072325" y="1124132"/>
                    </a:cubicBezTo>
                    <a:cubicBezTo>
                      <a:pt x="856101" y="1275174"/>
                      <a:pt x="863043" y="1023247"/>
                      <a:pt x="769671" y="1008222"/>
                    </a:cubicBezTo>
                    <a:cubicBezTo>
                      <a:pt x="676299" y="993197"/>
                      <a:pt x="576488" y="1006297"/>
                      <a:pt x="512094" y="1033980"/>
                    </a:cubicBezTo>
                    <a:cubicBezTo>
                      <a:pt x="447700" y="1061663"/>
                      <a:pt x="435373" y="1137228"/>
                      <a:pt x="383305" y="1174322"/>
                    </a:cubicBezTo>
                    <a:cubicBezTo>
                      <a:pt x="309805" y="1139978"/>
                      <a:pt x="178040" y="1138351"/>
                      <a:pt x="135387" y="1056518"/>
                    </a:cubicBezTo>
                    <a:cubicBezTo>
                      <a:pt x="79637" y="1036596"/>
                      <a:pt x="22210" y="951777"/>
                      <a:pt x="48806" y="839288"/>
                    </a:cubicBezTo>
                    <a:cubicBezTo>
                      <a:pt x="-19849" y="683937"/>
                      <a:pt x="-22011" y="584628"/>
                      <a:pt x="80651" y="467309"/>
                    </a:cubicBezTo>
                    <a:cubicBezTo>
                      <a:pt x="80919" y="414284"/>
                      <a:pt x="103307" y="240151"/>
                      <a:pt x="161144" y="171095"/>
                    </a:cubicBezTo>
                    <a:cubicBezTo>
                      <a:pt x="165402" y="84179"/>
                      <a:pt x="198813" y="28035"/>
                      <a:pt x="234794" y="4155"/>
                    </a:cubicBezTo>
                    <a:cubicBezTo>
                      <a:pt x="270775" y="-19725"/>
                      <a:pt x="318016" y="90164"/>
                      <a:pt x="355602" y="24213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50000">
                    <a:srgbClr val="7030A0">
                      <a:shade val="67500"/>
                      <a:satMod val="115000"/>
                    </a:srgbClr>
                  </a:gs>
                  <a:gs pos="100000">
                    <a:srgbClr val="D8BEEC"/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grpSp>
        <p:nvGrpSpPr>
          <p:cNvPr id="3566" name="Group 3565">
            <a:extLst>
              <a:ext uri="{FF2B5EF4-FFF2-40B4-BE49-F238E27FC236}">
                <a16:creationId xmlns:a16="http://schemas.microsoft.com/office/drawing/2014/main" id="{008A48BC-693B-C348-9804-6D7118501839}"/>
              </a:ext>
            </a:extLst>
          </p:cNvPr>
          <p:cNvGrpSpPr/>
          <p:nvPr/>
        </p:nvGrpSpPr>
        <p:grpSpPr>
          <a:xfrm>
            <a:off x="22644741" y="10237937"/>
            <a:ext cx="3939878" cy="7868829"/>
            <a:chOff x="21267618" y="11533987"/>
            <a:chExt cx="3939878" cy="7868829"/>
          </a:xfrm>
        </p:grpSpPr>
        <p:grpSp>
          <p:nvGrpSpPr>
            <p:cNvPr id="4663" name="Group 4662">
              <a:extLst>
                <a:ext uri="{FF2B5EF4-FFF2-40B4-BE49-F238E27FC236}">
                  <a16:creationId xmlns:a16="http://schemas.microsoft.com/office/drawing/2014/main" id="{196AAD70-4AF8-1F4C-96C4-359C13A3F87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1267618" y="14417753"/>
              <a:ext cx="3939878" cy="4985063"/>
              <a:chOff x="2195991" y="1549332"/>
              <a:chExt cx="4665052" cy="5902623"/>
            </a:xfrm>
          </p:grpSpPr>
          <p:grpSp>
            <p:nvGrpSpPr>
              <p:cNvPr id="4665" name="Group 4664">
                <a:extLst>
                  <a:ext uri="{FF2B5EF4-FFF2-40B4-BE49-F238E27FC236}">
                    <a16:creationId xmlns:a16="http://schemas.microsoft.com/office/drawing/2014/main" id="{BC54D2C1-4932-044E-ABA6-B5C0641F7EB4}"/>
                  </a:ext>
                </a:extLst>
              </p:cNvPr>
              <p:cNvGrpSpPr/>
              <p:nvPr/>
            </p:nvGrpSpPr>
            <p:grpSpPr>
              <a:xfrm>
                <a:off x="2195991" y="1673077"/>
                <a:ext cx="4665052" cy="5778878"/>
                <a:chOff x="2350773" y="418158"/>
                <a:chExt cx="4665054" cy="5778876"/>
              </a:xfrm>
            </p:grpSpPr>
            <p:grpSp>
              <p:nvGrpSpPr>
                <p:cNvPr id="4668" name="Group 4667">
                  <a:extLst>
                    <a:ext uri="{FF2B5EF4-FFF2-40B4-BE49-F238E27FC236}">
                      <a16:creationId xmlns:a16="http://schemas.microsoft.com/office/drawing/2014/main" id="{6F73A0E6-E289-024A-B477-4935254E3AEA}"/>
                    </a:ext>
                  </a:extLst>
                </p:cNvPr>
                <p:cNvGrpSpPr/>
                <p:nvPr/>
              </p:nvGrpSpPr>
              <p:grpSpPr>
                <a:xfrm>
                  <a:off x="2350773" y="418158"/>
                  <a:ext cx="4665054" cy="5778876"/>
                  <a:chOff x="2350773" y="418158"/>
                  <a:chExt cx="4665054" cy="5778876"/>
                </a:xfrm>
              </p:grpSpPr>
              <p:sp>
                <p:nvSpPr>
                  <p:cNvPr id="4670" name="Freeform 4669">
                    <a:extLst>
                      <a:ext uri="{FF2B5EF4-FFF2-40B4-BE49-F238E27FC236}">
                        <a16:creationId xmlns:a16="http://schemas.microsoft.com/office/drawing/2014/main" id="{088D4990-F091-F248-AAAA-E011AD77DA01}"/>
                      </a:ext>
                    </a:extLst>
                  </p:cNvPr>
                  <p:cNvSpPr/>
                  <p:nvPr/>
                </p:nvSpPr>
                <p:spPr>
                  <a:xfrm>
                    <a:off x="2755153" y="4739351"/>
                    <a:ext cx="812155" cy="1325568"/>
                  </a:xfrm>
                  <a:custGeom>
                    <a:avLst/>
                    <a:gdLst>
                      <a:gd name="connsiteX0" fmla="*/ 88655 w 1002241"/>
                      <a:gd name="connsiteY0" fmla="*/ 1206867 h 1329347"/>
                      <a:gd name="connsiteX1" fmla="*/ 112561 w 1002241"/>
                      <a:gd name="connsiteY1" fmla="*/ 5596 h 1329347"/>
                      <a:gd name="connsiteX2" fmla="*/ 919384 w 1002241"/>
                      <a:gd name="connsiteY2" fmla="*/ 776561 h 1329347"/>
                      <a:gd name="connsiteX3" fmla="*/ 883526 w 1002241"/>
                      <a:gd name="connsiteY3" fmla="*/ 1236749 h 1329347"/>
                      <a:gd name="connsiteX4" fmla="*/ 88655 w 1002241"/>
                      <a:gd name="connsiteY4" fmla="*/ 1206867 h 1329347"/>
                      <a:gd name="connsiteX0" fmla="*/ 88655 w 1002241"/>
                      <a:gd name="connsiteY0" fmla="*/ 1206867 h 1329347"/>
                      <a:gd name="connsiteX1" fmla="*/ 112561 w 1002241"/>
                      <a:gd name="connsiteY1" fmla="*/ 5596 h 1329347"/>
                      <a:gd name="connsiteX2" fmla="*/ 919384 w 1002241"/>
                      <a:gd name="connsiteY2" fmla="*/ 776561 h 1329347"/>
                      <a:gd name="connsiteX3" fmla="*/ 883526 w 1002241"/>
                      <a:gd name="connsiteY3" fmla="*/ 1236749 h 1329347"/>
                      <a:gd name="connsiteX4" fmla="*/ 88655 w 1002241"/>
                      <a:gd name="connsiteY4" fmla="*/ 1206867 h 1329347"/>
                      <a:gd name="connsiteX0" fmla="*/ 54003 w 967589"/>
                      <a:gd name="connsiteY0" fmla="*/ 1206867 h 1329347"/>
                      <a:gd name="connsiteX1" fmla="*/ 77909 w 967589"/>
                      <a:gd name="connsiteY1" fmla="*/ 5596 h 1329347"/>
                      <a:gd name="connsiteX2" fmla="*/ 884732 w 967589"/>
                      <a:gd name="connsiteY2" fmla="*/ 776561 h 1329347"/>
                      <a:gd name="connsiteX3" fmla="*/ 848874 w 967589"/>
                      <a:gd name="connsiteY3" fmla="*/ 1236749 h 1329347"/>
                      <a:gd name="connsiteX4" fmla="*/ 54003 w 967589"/>
                      <a:gd name="connsiteY4" fmla="*/ 1206867 h 1329347"/>
                      <a:gd name="connsiteX0" fmla="*/ 54003 w 967589"/>
                      <a:gd name="connsiteY0" fmla="*/ 1201271 h 1323751"/>
                      <a:gd name="connsiteX1" fmla="*/ 77909 w 967589"/>
                      <a:gd name="connsiteY1" fmla="*/ 0 h 1323751"/>
                      <a:gd name="connsiteX2" fmla="*/ 884732 w 967589"/>
                      <a:gd name="connsiteY2" fmla="*/ 770965 h 1323751"/>
                      <a:gd name="connsiteX3" fmla="*/ 848874 w 967589"/>
                      <a:gd name="connsiteY3" fmla="*/ 1231153 h 1323751"/>
                      <a:gd name="connsiteX4" fmla="*/ 54003 w 967589"/>
                      <a:gd name="connsiteY4" fmla="*/ 1201271 h 1323751"/>
                      <a:gd name="connsiteX0" fmla="*/ 54003 w 967589"/>
                      <a:gd name="connsiteY0" fmla="*/ 1201271 h 1323751"/>
                      <a:gd name="connsiteX1" fmla="*/ 77909 w 967589"/>
                      <a:gd name="connsiteY1" fmla="*/ 0 h 1323751"/>
                      <a:gd name="connsiteX2" fmla="*/ 884732 w 967589"/>
                      <a:gd name="connsiteY2" fmla="*/ 770965 h 1323751"/>
                      <a:gd name="connsiteX3" fmla="*/ 848874 w 967589"/>
                      <a:gd name="connsiteY3" fmla="*/ 1231153 h 1323751"/>
                      <a:gd name="connsiteX4" fmla="*/ 54003 w 967589"/>
                      <a:gd name="connsiteY4" fmla="*/ 1201271 h 1323751"/>
                      <a:gd name="connsiteX0" fmla="*/ 0 w 913586"/>
                      <a:gd name="connsiteY0" fmla="*/ 1201271 h 1323751"/>
                      <a:gd name="connsiteX1" fmla="*/ 23906 w 913586"/>
                      <a:gd name="connsiteY1" fmla="*/ 0 h 1323751"/>
                      <a:gd name="connsiteX2" fmla="*/ 830729 w 913586"/>
                      <a:gd name="connsiteY2" fmla="*/ 770965 h 1323751"/>
                      <a:gd name="connsiteX3" fmla="*/ 794871 w 913586"/>
                      <a:gd name="connsiteY3" fmla="*/ 1231153 h 1323751"/>
                      <a:gd name="connsiteX4" fmla="*/ 0 w 913586"/>
                      <a:gd name="connsiteY4" fmla="*/ 1201271 h 1323751"/>
                      <a:gd name="connsiteX0" fmla="*/ 0 w 913586"/>
                      <a:gd name="connsiteY0" fmla="*/ 1201271 h 1326219"/>
                      <a:gd name="connsiteX1" fmla="*/ 23906 w 913586"/>
                      <a:gd name="connsiteY1" fmla="*/ 0 h 1326219"/>
                      <a:gd name="connsiteX2" fmla="*/ 830729 w 913586"/>
                      <a:gd name="connsiteY2" fmla="*/ 770965 h 1326219"/>
                      <a:gd name="connsiteX3" fmla="*/ 794871 w 913586"/>
                      <a:gd name="connsiteY3" fmla="*/ 1231153 h 1326219"/>
                      <a:gd name="connsiteX4" fmla="*/ 0 w 913586"/>
                      <a:gd name="connsiteY4" fmla="*/ 1201271 h 1326219"/>
                      <a:gd name="connsiteX0" fmla="*/ 0 w 913586"/>
                      <a:gd name="connsiteY0" fmla="*/ 1201271 h 1326219"/>
                      <a:gd name="connsiteX1" fmla="*/ 23906 w 913586"/>
                      <a:gd name="connsiteY1" fmla="*/ 0 h 1326219"/>
                      <a:gd name="connsiteX2" fmla="*/ 830729 w 913586"/>
                      <a:gd name="connsiteY2" fmla="*/ 770965 h 1326219"/>
                      <a:gd name="connsiteX3" fmla="*/ 794871 w 913586"/>
                      <a:gd name="connsiteY3" fmla="*/ 1231153 h 1326219"/>
                      <a:gd name="connsiteX4" fmla="*/ 0 w 913586"/>
                      <a:gd name="connsiteY4" fmla="*/ 1201271 h 1326219"/>
                      <a:gd name="connsiteX0" fmla="*/ 0 w 913586"/>
                      <a:gd name="connsiteY0" fmla="*/ 1201271 h 1351430"/>
                      <a:gd name="connsiteX1" fmla="*/ 23906 w 913586"/>
                      <a:gd name="connsiteY1" fmla="*/ 0 h 1351430"/>
                      <a:gd name="connsiteX2" fmla="*/ 830729 w 913586"/>
                      <a:gd name="connsiteY2" fmla="*/ 770965 h 1351430"/>
                      <a:gd name="connsiteX3" fmla="*/ 794871 w 913586"/>
                      <a:gd name="connsiteY3" fmla="*/ 1231153 h 1351430"/>
                      <a:gd name="connsiteX4" fmla="*/ 0 w 913586"/>
                      <a:gd name="connsiteY4" fmla="*/ 1201271 h 1351430"/>
                      <a:gd name="connsiteX0" fmla="*/ 0 w 883990"/>
                      <a:gd name="connsiteY0" fmla="*/ 1201271 h 1351430"/>
                      <a:gd name="connsiteX1" fmla="*/ 23906 w 883990"/>
                      <a:gd name="connsiteY1" fmla="*/ 0 h 1351430"/>
                      <a:gd name="connsiteX2" fmla="*/ 830729 w 883990"/>
                      <a:gd name="connsiteY2" fmla="*/ 770965 h 1351430"/>
                      <a:gd name="connsiteX3" fmla="*/ 794871 w 883990"/>
                      <a:gd name="connsiteY3" fmla="*/ 1231153 h 1351430"/>
                      <a:gd name="connsiteX4" fmla="*/ 0 w 883990"/>
                      <a:gd name="connsiteY4" fmla="*/ 1201271 h 1351430"/>
                      <a:gd name="connsiteX0" fmla="*/ 0 w 883990"/>
                      <a:gd name="connsiteY0" fmla="*/ 1201271 h 1351430"/>
                      <a:gd name="connsiteX1" fmla="*/ 23906 w 883990"/>
                      <a:gd name="connsiteY1" fmla="*/ 0 h 1351430"/>
                      <a:gd name="connsiteX2" fmla="*/ 830729 w 883990"/>
                      <a:gd name="connsiteY2" fmla="*/ 770965 h 1351430"/>
                      <a:gd name="connsiteX3" fmla="*/ 794871 w 883990"/>
                      <a:gd name="connsiteY3" fmla="*/ 1231153 h 1351430"/>
                      <a:gd name="connsiteX4" fmla="*/ 0 w 883990"/>
                      <a:gd name="connsiteY4" fmla="*/ 1201271 h 1351430"/>
                      <a:gd name="connsiteX0" fmla="*/ 0 w 837280"/>
                      <a:gd name="connsiteY0" fmla="*/ 1201271 h 1351430"/>
                      <a:gd name="connsiteX1" fmla="*/ 23906 w 837280"/>
                      <a:gd name="connsiteY1" fmla="*/ 0 h 1351430"/>
                      <a:gd name="connsiteX2" fmla="*/ 830729 w 837280"/>
                      <a:gd name="connsiteY2" fmla="*/ 770965 h 1351430"/>
                      <a:gd name="connsiteX3" fmla="*/ 794871 w 837280"/>
                      <a:gd name="connsiteY3" fmla="*/ 1231153 h 1351430"/>
                      <a:gd name="connsiteX4" fmla="*/ 0 w 837280"/>
                      <a:gd name="connsiteY4" fmla="*/ 1201271 h 1351430"/>
                      <a:gd name="connsiteX0" fmla="*/ 0 w 837280"/>
                      <a:gd name="connsiteY0" fmla="*/ 1201271 h 1351430"/>
                      <a:gd name="connsiteX1" fmla="*/ 23906 w 837280"/>
                      <a:gd name="connsiteY1" fmla="*/ 0 h 1351430"/>
                      <a:gd name="connsiteX2" fmla="*/ 830729 w 837280"/>
                      <a:gd name="connsiteY2" fmla="*/ 770965 h 1351430"/>
                      <a:gd name="connsiteX3" fmla="*/ 794871 w 837280"/>
                      <a:gd name="connsiteY3" fmla="*/ 1231153 h 1351430"/>
                      <a:gd name="connsiteX4" fmla="*/ 0 w 837280"/>
                      <a:gd name="connsiteY4" fmla="*/ 1201271 h 1351430"/>
                      <a:gd name="connsiteX0" fmla="*/ 0 w 837280"/>
                      <a:gd name="connsiteY0" fmla="*/ 1201271 h 1328057"/>
                      <a:gd name="connsiteX1" fmla="*/ 23906 w 837280"/>
                      <a:gd name="connsiteY1" fmla="*/ 0 h 1328057"/>
                      <a:gd name="connsiteX2" fmla="*/ 830729 w 837280"/>
                      <a:gd name="connsiteY2" fmla="*/ 770965 h 1328057"/>
                      <a:gd name="connsiteX3" fmla="*/ 794871 w 837280"/>
                      <a:gd name="connsiteY3" fmla="*/ 1231153 h 1328057"/>
                      <a:gd name="connsiteX4" fmla="*/ 0 w 837280"/>
                      <a:gd name="connsiteY4" fmla="*/ 1201271 h 1328057"/>
                      <a:gd name="connsiteX0" fmla="*/ 0 w 837280"/>
                      <a:gd name="connsiteY0" fmla="*/ 1201271 h 1328057"/>
                      <a:gd name="connsiteX1" fmla="*/ 23906 w 837280"/>
                      <a:gd name="connsiteY1" fmla="*/ 0 h 1328057"/>
                      <a:gd name="connsiteX2" fmla="*/ 830729 w 837280"/>
                      <a:gd name="connsiteY2" fmla="*/ 770965 h 1328057"/>
                      <a:gd name="connsiteX3" fmla="*/ 794871 w 837280"/>
                      <a:gd name="connsiteY3" fmla="*/ 1231153 h 1328057"/>
                      <a:gd name="connsiteX4" fmla="*/ 0 w 837280"/>
                      <a:gd name="connsiteY4" fmla="*/ 1201271 h 1328057"/>
                      <a:gd name="connsiteX0" fmla="*/ 20038 w 815482"/>
                      <a:gd name="connsiteY0" fmla="*/ 1243106 h 1347820"/>
                      <a:gd name="connsiteX1" fmla="*/ 2108 w 815482"/>
                      <a:gd name="connsiteY1" fmla="*/ 0 h 1347820"/>
                      <a:gd name="connsiteX2" fmla="*/ 808931 w 815482"/>
                      <a:gd name="connsiteY2" fmla="*/ 770965 h 1347820"/>
                      <a:gd name="connsiteX3" fmla="*/ 773073 w 815482"/>
                      <a:gd name="connsiteY3" fmla="*/ 1231153 h 1347820"/>
                      <a:gd name="connsiteX4" fmla="*/ 20038 w 815482"/>
                      <a:gd name="connsiteY4" fmla="*/ 1243106 h 1347820"/>
                      <a:gd name="connsiteX0" fmla="*/ 20038 w 815482"/>
                      <a:gd name="connsiteY0" fmla="*/ 1243106 h 1364431"/>
                      <a:gd name="connsiteX1" fmla="*/ 2108 w 815482"/>
                      <a:gd name="connsiteY1" fmla="*/ 0 h 1364431"/>
                      <a:gd name="connsiteX2" fmla="*/ 808931 w 815482"/>
                      <a:gd name="connsiteY2" fmla="*/ 770965 h 1364431"/>
                      <a:gd name="connsiteX3" fmla="*/ 773073 w 815482"/>
                      <a:gd name="connsiteY3" fmla="*/ 1231153 h 1364431"/>
                      <a:gd name="connsiteX4" fmla="*/ 20038 w 815482"/>
                      <a:gd name="connsiteY4" fmla="*/ 1243106 h 1364431"/>
                      <a:gd name="connsiteX0" fmla="*/ 20038 w 815482"/>
                      <a:gd name="connsiteY0" fmla="*/ 1243106 h 1383568"/>
                      <a:gd name="connsiteX1" fmla="*/ 2108 w 815482"/>
                      <a:gd name="connsiteY1" fmla="*/ 0 h 1383568"/>
                      <a:gd name="connsiteX2" fmla="*/ 808931 w 815482"/>
                      <a:gd name="connsiteY2" fmla="*/ 770965 h 1383568"/>
                      <a:gd name="connsiteX3" fmla="*/ 773073 w 815482"/>
                      <a:gd name="connsiteY3" fmla="*/ 1231153 h 1383568"/>
                      <a:gd name="connsiteX4" fmla="*/ 20038 w 815482"/>
                      <a:gd name="connsiteY4" fmla="*/ 1243106 h 1383568"/>
                      <a:gd name="connsiteX0" fmla="*/ 20038 w 814263"/>
                      <a:gd name="connsiteY0" fmla="*/ 1243106 h 1409283"/>
                      <a:gd name="connsiteX1" fmla="*/ 2108 w 814263"/>
                      <a:gd name="connsiteY1" fmla="*/ 0 h 1409283"/>
                      <a:gd name="connsiteX2" fmla="*/ 808931 w 814263"/>
                      <a:gd name="connsiteY2" fmla="*/ 770965 h 1409283"/>
                      <a:gd name="connsiteX3" fmla="*/ 761120 w 814263"/>
                      <a:gd name="connsiteY3" fmla="*/ 1278965 h 1409283"/>
                      <a:gd name="connsiteX4" fmla="*/ 20038 w 814263"/>
                      <a:gd name="connsiteY4" fmla="*/ 1243106 h 1409283"/>
                      <a:gd name="connsiteX0" fmla="*/ 20038 w 814263"/>
                      <a:gd name="connsiteY0" fmla="*/ 1243106 h 1371620"/>
                      <a:gd name="connsiteX1" fmla="*/ 2108 w 814263"/>
                      <a:gd name="connsiteY1" fmla="*/ 0 h 1371620"/>
                      <a:gd name="connsiteX2" fmla="*/ 808931 w 814263"/>
                      <a:gd name="connsiteY2" fmla="*/ 770965 h 1371620"/>
                      <a:gd name="connsiteX3" fmla="*/ 761120 w 814263"/>
                      <a:gd name="connsiteY3" fmla="*/ 1278965 h 1371620"/>
                      <a:gd name="connsiteX4" fmla="*/ 20038 w 814263"/>
                      <a:gd name="connsiteY4" fmla="*/ 1243106 h 1371620"/>
                      <a:gd name="connsiteX0" fmla="*/ 22697 w 816922"/>
                      <a:gd name="connsiteY0" fmla="*/ 1243106 h 1371620"/>
                      <a:gd name="connsiteX1" fmla="*/ 4767 w 816922"/>
                      <a:gd name="connsiteY1" fmla="*/ 0 h 1371620"/>
                      <a:gd name="connsiteX2" fmla="*/ 811590 w 816922"/>
                      <a:gd name="connsiteY2" fmla="*/ 770965 h 1371620"/>
                      <a:gd name="connsiteX3" fmla="*/ 763779 w 816922"/>
                      <a:gd name="connsiteY3" fmla="*/ 1278965 h 1371620"/>
                      <a:gd name="connsiteX4" fmla="*/ 22697 w 816922"/>
                      <a:gd name="connsiteY4" fmla="*/ 1243106 h 1371620"/>
                      <a:gd name="connsiteX0" fmla="*/ 17930 w 812155"/>
                      <a:gd name="connsiteY0" fmla="*/ 1243106 h 1371620"/>
                      <a:gd name="connsiteX1" fmla="*/ 0 w 812155"/>
                      <a:gd name="connsiteY1" fmla="*/ 0 h 1371620"/>
                      <a:gd name="connsiteX2" fmla="*/ 806823 w 812155"/>
                      <a:gd name="connsiteY2" fmla="*/ 770965 h 1371620"/>
                      <a:gd name="connsiteX3" fmla="*/ 759012 w 812155"/>
                      <a:gd name="connsiteY3" fmla="*/ 1278965 h 1371620"/>
                      <a:gd name="connsiteX4" fmla="*/ 17930 w 812155"/>
                      <a:gd name="connsiteY4" fmla="*/ 1243106 h 1371620"/>
                      <a:gd name="connsiteX0" fmla="*/ 17930 w 812155"/>
                      <a:gd name="connsiteY0" fmla="*/ 1243106 h 1344014"/>
                      <a:gd name="connsiteX1" fmla="*/ 0 w 812155"/>
                      <a:gd name="connsiteY1" fmla="*/ 0 h 1344014"/>
                      <a:gd name="connsiteX2" fmla="*/ 806823 w 812155"/>
                      <a:gd name="connsiteY2" fmla="*/ 770965 h 1344014"/>
                      <a:gd name="connsiteX3" fmla="*/ 759012 w 812155"/>
                      <a:gd name="connsiteY3" fmla="*/ 1278965 h 1344014"/>
                      <a:gd name="connsiteX4" fmla="*/ 17930 w 812155"/>
                      <a:gd name="connsiteY4" fmla="*/ 1243106 h 1344014"/>
                      <a:gd name="connsiteX0" fmla="*/ 17930 w 812155"/>
                      <a:gd name="connsiteY0" fmla="*/ 1243106 h 1325568"/>
                      <a:gd name="connsiteX1" fmla="*/ 0 w 812155"/>
                      <a:gd name="connsiteY1" fmla="*/ 0 h 1325568"/>
                      <a:gd name="connsiteX2" fmla="*/ 806823 w 812155"/>
                      <a:gd name="connsiteY2" fmla="*/ 770965 h 1325568"/>
                      <a:gd name="connsiteX3" fmla="*/ 759012 w 812155"/>
                      <a:gd name="connsiteY3" fmla="*/ 1278965 h 1325568"/>
                      <a:gd name="connsiteX4" fmla="*/ 17930 w 812155"/>
                      <a:gd name="connsiteY4" fmla="*/ 1243106 h 132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2155" h="1325568">
                        <a:moveTo>
                          <a:pt x="17930" y="1243106"/>
                        </a:moveTo>
                        <a:cubicBezTo>
                          <a:pt x="2989" y="637491"/>
                          <a:pt x="4981" y="412377"/>
                          <a:pt x="0" y="0"/>
                        </a:cubicBezTo>
                        <a:cubicBezTo>
                          <a:pt x="198220" y="251012"/>
                          <a:pt x="552823" y="571749"/>
                          <a:pt x="806823" y="770965"/>
                        </a:cubicBezTo>
                        <a:cubicBezTo>
                          <a:pt x="827741" y="904440"/>
                          <a:pt x="781922" y="1111624"/>
                          <a:pt x="759012" y="1278965"/>
                        </a:cubicBezTo>
                        <a:cubicBezTo>
                          <a:pt x="473138" y="1342091"/>
                          <a:pt x="279774" y="1350994"/>
                          <a:pt x="17930" y="1243106"/>
                        </a:cubicBezTo>
                        <a:close/>
                      </a:path>
                    </a:pathLst>
                  </a:custGeom>
                  <a:solidFill>
                    <a:srgbClr val="0070C0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 dirty="0"/>
                  </a:p>
                </p:txBody>
              </p:sp>
              <p:grpSp>
                <p:nvGrpSpPr>
                  <p:cNvPr id="4671" name="Group 4670">
                    <a:extLst>
                      <a:ext uri="{FF2B5EF4-FFF2-40B4-BE49-F238E27FC236}">
                        <a16:creationId xmlns:a16="http://schemas.microsoft.com/office/drawing/2014/main" id="{1F1F705B-CC01-A842-9EF3-48880E2108C9}"/>
                      </a:ext>
                    </a:extLst>
                  </p:cNvPr>
                  <p:cNvGrpSpPr/>
                  <p:nvPr/>
                </p:nvGrpSpPr>
                <p:grpSpPr>
                  <a:xfrm>
                    <a:off x="2350773" y="418158"/>
                    <a:ext cx="4665054" cy="5778876"/>
                    <a:chOff x="2350773" y="418158"/>
                    <a:chExt cx="4665054" cy="5778876"/>
                  </a:xfrm>
                </p:grpSpPr>
                <p:sp>
                  <p:nvSpPr>
                    <p:cNvPr id="4674" name="Freeform 4673">
                      <a:extLst>
                        <a:ext uri="{FF2B5EF4-FFF2-40B4-BE49-F238E27FC236}">
                          <a16:creationId xmlns:a16="http://schemas.microsoft.com/office/drawing/2014/main" id="{D9D591F3-F69B-9044-960E-0A691876A1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2416" y="1984518"/>
                      <a:ext cx="4553411" cy="4212516"/>
                    </a:xfrm>
                    <a:custGeom>
                      <a:avLst/>
                      <a:gdLst>
                        <a:gd name="connsiteX0" fmla="*/ 1152052 w 4529363"/>
                        <a:gd name="connsiteY0" fmla="*/ 510478 h 4131289"/>
                        <a:gd name="connsiteX1" fmla="*/ 9052 w 4529363"/>
                        <a:gd name="connsiteY1" fmla="*/ 1948753 h 4131289"/>
                        <a:gd name="connsiteX2" fmla="*/ 1742602 w 4529363"/>
                        <a:gd name="connsiteY2" fmla="*/ 3858515 h 4131289"/>
                        <a:gd name="connsiteX3" fmla="*/ 4247677 w 4529363"/>
                        <a:gd name="connsiteY3" fmla="*/ 3915665 h 4131289"/>
                        <a:gd name="connsiteX4" fmla="*/ 4428652 w 4529363"/>
                        <a:gd name="connsiteY4" fmla="*/ 1943990 h 4131289"/>
                        <a:gd name="connsiteX5" fmla="*/ 3876202 w 4529363"/>
                        <a:gd name="connsiteY5" fmla="*/ 1086740 h 4131289"/>
                        <a:gd name="connsiteX6" fmla="*/ 3104677 w 4529363"/>
                        <a:gd name="connsiteY6" fmla="*/ 19940 h 4131289"/>
                        <a:gd name="connsiteX7" fmla="*/ 1152052 w 4529363"/>
                        <a:gd name="connsiteY7" fmla="*/ 510478 h 4131289"/>
                        <a:gd name="connsiteX0" fmla="*/ 1148491 w 4525802"/>
                        <a:gd name="connsiteY0" fmla="*/ 510478 h 4131289"/>
                        <a:gd name="connsiteX1" fmla="*/ 5491 w 4525802"/>
                        <a:gd name="connsiteY1" fmla="*/ 1948753 h 4131289"/>
                        <a:gd name="connsiteX2" fmla="*/ 1739041 w 4525802"/>
                        <a:gd name="connsiteY2" fmla="*/ 3858515 h 4131289"/>
                        <a:gd name="connsiteX3" fmla="*/ 4244116 w 4525802"/>
                        <a:gd name="connsiteY3" fmla="*/ 3915665 h 4131289"/>
                        <a:gd name="connsiteX4" fmla="*/ 4425091 w 4525802"/>
                        <a:gd name="connsiteY4" fmla="*/ 1943990 h 4131289"/>
                        <a:gd name="connsiteX5" fmla="*/ 3872641 w 4525802"/>
                        <a:gd name="connsiteY5" fmla="*/ 1086740 h 4131289"/>
                        <a:gd name="connsiteX6" fmla="*/ 3101116 w 4525802"/>
                        <a:gd name="connsiteY6" fmla="*/ 19940 h 4131289"/>
                        <a:gd name="connsiteX7" fmla="*/ 1148491 w 4525802"/>
                        <a:gd name="connsiteY7" fmla="*/ 510478 h 4131289"/>
                        <a:gd name="connsiteX0" fmla="*/ 1148491 w 4463008"/>
                        <a:gd name="connsiteY0" fmla="*/ 510478 h 4110481"/>
                        <a:gd name="connsiteX1" fmla="*/ 5491 w 4463008"/>
                        <a:gd name="connsiteY1" fmla="*/ 1948753 h 4110481"/>
                        <a:gd name="connsiteX2" fmla="*/ 1739041 w 4463008"/>
                        <a:gd name="connsiteY2" fmla="*/ 3858515 h 4110481"/>
                        <a:gd name="connsiteX3" fmla="*/ 4244116 w 4463008"/>
                        <a:gd name="connsiteY3" fmla="*/ 3915665 h 4110481"/>
                        <a:gd name="connsiteX4" fmla="*/ 4425091 w 4463008"/>
                        <a:gd name="connsiteY4" fmla="*/ 1943990 h 4110481"/>
                        <a:gd name="connsiteX5" fmla="*/ 3872641 w 4463008"/>
                        <a:gd name="connsiteY5" fmla="*/ 1086740 h 4110481"/>
                        <a:gd name="connsiteX6" fmla="*/ 3101116 w 4463008"/>
                        <a:gd name="connsiteY6" fmla="*/ 19940 h 4110481"/>
                        <a:gd name="connsiteX7" fmla="*/ 1148491 w 4463008"/>
                        <a:gd name="connsiteY7" fmla="*/ 510478 h 4110481"/>
                        <a:gd name="connsiteX0" fmla="*/ 1148491 w 4463008"/>
                        <a:gd name="connsiteY0" fmla="*/ 510478 h 4203058"/>
                        <a:gd name="connsiteX1" fmla="*/ 5491 w 4463008"/>
                        <a:gd name="connsiteY1" fmla="*/ 1948753 h 4203058"/>
                        <a:gd name="connsiteX2" fmla="*/ 1739041 w 4463008"/>
                        <a:gd name="connsiteY2" fmla="*/ 3858515 h 4203058"/>
                        <a:gd name="connsiteX3" fmla="*/ 4244116 w 4463008"/>
                        <a:gd name="connsiteY3" fmla="*/ 3915665 h 4203058"/>
                        <a:gd name="connsiteX4" fmla="*/ 4425091 w 4463008"/>
                        <a:gd name="connsiteY4" fmla="*/ 1943990 h 4203058"/>
                        <a:gd name="connsiteX5" fmla="*/ 3872641 w 4463008"/>
                        <a:gd name="connsiteY5" fmla="*/ 1086740 h 4203058"/>
                        <a:gd name="connsiteX6" fmla="*/ 3101116 w 4463008"/>
                        <a:gd name="connsiteY6" fmla="*/ 19940 h 4203058"/>
                        <a:gd name="connsiteX7" fmla="*/ 1148491 w 4463008"/>
                        <a:gd name="connsiteY7" fmla="*/ 510478 h 4203058"/>
                        <a:gd name="connsiteX0" fmla="*/ 1167416 w 4481933"/>
                        <a:gd name="connsiteY0" fmla="*/ 510478 h 4203058"/>
                        <a:gd name="connsiteX1" fmla="*/ 24416 w 4481933"/>
                        <a:gd name="connsiteY1" fmla="*/ 1948753 h 4203058"/>
                        <a:gd name="connsiteX2" fmla="*/ 1757966 w 4481933"/>
                        <a:gd name="connsiteY2" fmla="*/ 3858515 h 4203058"/>
                        <a:gd name="connsiteX3" fmla="*/ 4263041 w 4481933"/>
                        <a:gd name="connsiteY3" fmla="*/ 3915665 h 4203058"/>
                        <a:gd name="connsiteX4" fmla="*/ 4444016 w 4481933"/>
                        <a:gd name="connsiteY4" fmla="*/ 1943990 h 4203058"/>
                        <a:gd name="connsiteX5" fmla="*/ 3891566 w 4481933"/>
                        <a:gd name="connsiteY5" fmla="*/ 1086740 h 4203058"/>
                        <a:gd name="connsiteX6" fmla="*/ 3120041 w 4481933"/>
                        <a:gd name="connsiteY6" fmla="*/ 19940 h 4203058"/>
                        <a:gd name="connsiteX7" fmla="*/ 1167416 w 4481933"/>
                        <a:gd name="connsiteY7" fmla="*/ 510478 h 4203058"/>
                        <a:gd name="connsiteX0" fmla="*/ 1167416 w 4481933"/>
                        <a:gd name="connsiteY0" fmla="*/ 510478 h 4145992"/>
                        <a:gd name="connsiteX1" fmla="*/ 24416 w 4481933"/>
                        <a:gd name="connsiteY1" fmla="*/ 1948753 h 4145992"/>
                        <a:gd name="connsiteX2" fmla="*/ 1757966 w 4481933"/>
                        <a:gd name="connsiteY2" fmla="*/ 3858515 h 4145992"/>
                        <a:gd name="connsiteX3" fmla="*/ 4263041 w 4481933"/>
                        <a:gd name="connsiteY3" fmla="*/ 3915665 h 4145992"/>
                        <a:gd name="connsiteX4" fmla="*/ 4444016 w 4481933"/>
                        <a:gd name="connsiteY4" fmla="*/ 1943990 h 4145992"/>
                        <a:gd name="connsiteX5" fmla="*/ 3891566 w 4481933"/>
                        <a:gd name="connsiteY5" fmla="*/ 1086740 h 4145992"/>
                        <a:gd name="connsiteX6" fmla="*/ 3120041 w 4481933"/>
                        <a:gd name="connsiteY6" fmla="*/ 19940 h 4145992"/>
                        <a:gd name="connsiteX7" fmla="*/ 1167416 w 4481933"/>
                        <a:gd name="connsiteY7" fmla="*/ 510478 h 4145992"/>
                        <a:gd name="connsiteX0" fmla="*/ 1169440 w 4483957"/>
                        <a:gd name="connsiteY0" fmla="*/ 502021 h 4137535"/>
                        <a:gd name="connsiteX1" fmla="*/ 26440 w 4483957"/>
                        <a:gd name="connsiteY1" fmla="*/ 1940296 h 4137535"/>
                        <a:gd name="connsiteX2" fmla="*/ 1759990 w 4483957"/>
                        <a:gd name="connsiteY2" fmla="*/ 3850058 h 4137535"/>
                        <a:gd name="connsiteX3" fmla="*/ 4265065 w 4483957"/>
                        <a:gd name="connsiteY3" fmla="*/ 3907208 h 4137535"/>
                        <a:gd name="connsiteX4" fmla="*/ 4446040 w 4483957"/>
                        <a:gd name="connsiteY4" fmla="*/ 1935533 h 4137535"/>
                        <a:gd name="connsiteX5" fmla="*/ 3893590 w 4483957"/>
                        <a:gd name="connsiteY5" fmla="*/ 1078283 h 4137535"/>
                        <a:gd name="connsiteX6" fmla="*/ 3122065 w 4483957"/>
                        <a:gd name="connsiteY6" fmla="*/ 11483 h 4137535"/>
                        <a:gd name="connsiteX7" fmla="*/ 1169440 w 4483957"/>
                        <a:gd name="connsiteY7" fmla="*/ 502021 h 4137535"/>
                        <a:gd name="connsiteX0" fmla="*/ 1164410 w 4478927"/>
                        <a:gd name="connsiteY0" fmla="*/ 501517 h 4137031"/>
                        <a:gd name="connsiteX1" fmla="*/ 21410 w 4478927"/>
                        <a:gd name="connsiteY1" fmla="*/ 1939792 h 4137031"/>
                        <a:gd name="connsiteX2" fmla="*/ 1754960 w 4478927"/>
                        <a:gd name="connsiteY2" fmla="*/ 3849554 h 4137031"/>
                        <a:gd name="connsiteX3" fmla="*/ 4260035 w 4478927"/>
                        <a:gd name="connsiteY3" fmla="*/ 3906704 h 4137031"/>
                        <a:gd name="connsiteX4" fmla="*/ 4441010 w 4478927"/>
                        <a:gd name="connsiteY4" fmla="*/ 1935029 h 4137031"/>
                        <a:gd name="connsiteX5" fmla="*/ 3888560 w 4478927"/>
                        <a:gd name="connsiteY5" fmla="*/ 1077779 h 4137031"/>
                        <a:gd name="connsiteX6" fmla="*/ 3117035 w 4478927"/>
                        <a:gd name="connsiteY6" fmla="*/ 10979 h 4137031"/>
                        <a:gd name="connsiteX7" fmla="*/ 1164410 w 4478927"/>
                        <a:gd name="connsiteY7" fmla="*/ 501517 h 4137031"/>
                        <a:gd name="connsiteX0" fmla="*/ 748179 w 4491321"/>
                        <a:gd name="connsiteY0" fmla="*/ 483463 h 4138027"/>
                        <a:gd name="connsiteX1" fmla="*/ 33804 w 4491321"/>
                        <a:gd name="connsiteY1" fmla="*/ 1940788 h 4138027"/>
                        <a:gd name="connsiteX2" fmla="*/ 1767354 w 4491321"/>
                        <a:gd name="connsiteY2" fmla="*/ 3850550 h 4138027"/>
                        <a:gd name="connsiteX3" fmla="*/ 4272429 w 4491321"/>
                        <a:gd name="connsiteY3" fmla="*/ 3907700 h 4138027"/>
                        <a:gd name="connsiteX4" fmla="*/ 4453404 w 4491321"/>
                        <a:gd name="connsiteY4" fmla="*/ 1936025 h 4138027"/>
                        <a:gd name="connsiteX5" fmla="*/ 3900954 w 4491321"/>
                        <a:gd name="connsiteY5" fmla="*/ 1078775 h 4138027"/>
                        <a:gd name="connsiteX6" fmla="*/ 3129429 w 4491321"/>
                        <a:gd name="connsiteY6" fmla="*/ 11975 h 4138027"/>
                        <a:gd name="connsiteX7" fmla="*/ 748179 w 4491321"/>
                        <a:gd name="connsiteY7" fmla="*/ 483463 h 4138027"/>
                        <a:gd name="connsiteX0" fmla="*/ 721359 w 4464501"/>
                        <a:gd name="connsiteY0" fmla="*/ 483463 h 4138027"/>
                        <a:gd name="connsiteX1" fmla="*/ 6984 w 4464501"/>
                        <a:gd name="connsiteY1" fmla="*/ 1940788 h 4138027"/>
                        <a:gd name="connsiteX2" fmla="*/ 1740534 w 4464501"/>
                        <a:gd name="connsiteY2" fmla="*/ 3850550 h 4138027"/>
                        <a:gd name="connsiteX3" fmla="*/ 4245609 w 4464501"/>
                        <a:gd name="connsiteY3" fmla="*/ 3907700 h 4138027"/>
                        <a:gd name="connsiteX4" fmla="*/ 4426584 w 4464501"/>
                        <a:gd name="connsiteY4" fmla="*/ 1936025 h 4138027"/>
                        <a:gd name="connsiteX5" fmla="*/ 3874134 w 4464501"/>
                        <a:gd name="connsiteY5" fmla="*/ 1078775 h 4138027"/>
                        <a:gd name="connsiteX6" fmla="*/ 3102609 w 4464501"/>
                        <a:gd name="connsiteY6" fmla="*/ 11975 h 4138027"/>
                        <a:gd name="connsiteX7" fmla="*/ 721359 w 4464501"/>
                        <a:gd name="connsiteY7" fmla="*/ 483463 h 4138027"/>
                        <a:gd name="connsiteX0" fmla="*/ 734791 w 4477933"/>
                        <a:gd name="connsiteY0" fmla="*/ 492484 h 4147048"/>
                        <a:gd name="connsiteX1" fmla="*/ 20416 w 4477933"/>
                        <a:gd name="connsiteY1" fmla="*/ 1949809 h 4147048"/>
                        <a:gd name="connsiteX2" fmla="*/ 1753966 w 4477933"/>
                        <a:gd name="connsiteY2" fmla="*/ 3859571 h 4147048"/>
                        <a:gd name="connsiteX3" fmla="*/ 4259041 w 4477933"/>
                        <a:gd name="connsiteY3" fmla="*/ 3916721 h 4147048"/>
                        <a:gd name="connsiteX4" fmla="*/ 4440016 w 4477933"/>
                        <a:gd name="connsiteY4" fmla="*/ 1945046 h 4147048"/>
                        <a:gd name="connsiteX5" fmla="*/ 3887566 w 4477933"/>
                        <a:gd name="connsiteY5" fmla="*/ 1087796 h 4147048"/>
                        <a:gd name="connsiteX6" fmla="*/ 3116041 w 4477933"/>
                        <a:gd name="connsiteY6" fmla="*/ 20996 h 4147048"/>
                        <a:gd name="connsiteX7" fmla="*/ 734791 w 4477933"/>
                        <a:gd name="connsiteY7" fmla="*/ 492484 h 4147048"/>
                        <a:gd name="connsiteX0" fmla="*/ 734791 w 4568166"/>
                        <a:gd name="connsiteY0" fmla="*/ 492484 h 4152853"/>
                        <a:gd name="connsiteX1" fmla="*/ 20416 w 4568166"/>
                        <a:gd name="connsiteY1" fmla="*/ 1949809 h 4152853"/>
                        <a:gd name="connsiteX2" fmla="*/ 1753966 w 4568166"/>
                        <a:gd name="connsiteY2" fmla="*/ 3859571 h 4152853"/>
                        <a:gd name="connsiteX3" fmla="*/ 4259041 w 4568166"/>
                        <a:gd name="connsiteY3" fmla="*/ 3916721 h 4152853"/>
                        <a:gd name="connsiteX4" fmla="*/ 4487641 w 4568166"/>
                        <a:gd name="connsiteY4" fmla="*/ 2164121 h 4152853"/>
                        <a:gd name="connsiteX5" fmla="*/ 3887566 w 4568166"/>
                        <a:gd name="connsiteY5" fmla="*/ 1087796 h 4152853"/>
                        <a:gd name="connsiteX6" fmla="*/ 3116041 w 4568166"/>
                        <a:gd name="connsiteY6" fmla="*/ 20996 h 4152853"/>
                        <a:gd name="connsiteX7" fmla="*/ 734791 w 4568166"/>
                        <a:gd name="connsiteY7" fmla="*/ 492484 h 4152853"/>
                        <a:gd name="connsiteX0" fmla="*/ 734791 w 4599178"/>
                        <a:gd name="connsiteY0" fmla="*/ 492484 h 4152853"/>
                        <a:gd name="connsiteX1" fmla="*/ 20416 w 4599178"/>
                        <a:gd name="connsiteY1" fmla="*/ 1949809 h 4152853"/>
                        <a:gd name="connsiteX2" fmla="*/ 1753966 w 4599178"/>
                        <a:gd name="connsiteY2" fmla="*/ 3859571 h 4152853"/>
                        <a:gd name="connsiteX3" fmla="*/ 4259041 w 4599178"/>
                        <a:gd name="connsiteY3" fmla="*/ 3916721 h 4152853"/>
                        <a:gd name="connsiteX4" fmla="*/ 4487641 w 4599178"/>
                        <a:gd name="connsiteY4" fmla="*/ 2164121 h 4152853"/>
                        <a:gd name="connsiteX5" fmla="*/ 3887566 w 4599178"/>
                        <a:gd name="connsiteY5" fmla="*/ 1087796 h 4152853"/>
                        <a:gd name="connsiteX6" fmla="*/ 3116041 w 4599178"/>
                        <a:gd name="connsiteY6" fmla="*/ 20996 h 4152853"/>
                        <a:gd name="connsiteX7" fmla="*/ 734791 w 4599178"/>
                        <a:gd name="connsiteY7" fmla="*/ 492484 h 4152853"/>
                        <a:gd name="connsiteX0" fmla="*/ 734791 w 4585447"/>
                        <a:gd name="connsiteY0" fmla="*/ 492484 h 4152853"/>
                        <a:gd name="connsiteX1" fmla="*/ 20416 w 4585447"/>
                        <a:gd name="connsiteY1" fmla="*/ 1949809 h 4152853"/>
                        <a:gd name="connsiteX2" fmla="*/ 1753966 w 4585447"/>
                        <a:gd name="connsiteY2" fmla="*/ 3859571 h 4152853"/>
                        <a:gd name="connsiteX3" fmla="*/ 4259041 w 4585447"/>
                        <a:gd name="connsiteY3" fmla="*/ 3916721 h 4152853"/>
                        <a:gd name="connsiteX4" fmla="*/ 4487641 w 4585447"/>
                        <a:gd name="connsiteY4" fmla="*/ 2164121 h 4152853"/>
                        <a:gd name="connsiteX5" fmla="*/ 3887566 w 4585447"/>
                        <a:gd name="connsiteY5" fmla="*/ 1087796 h 4152853"/>
                        <a:gd name="connsiteX6" fmla="*/ 3116041 w 4585447"/>
                        <a:gd name="connsiteY6" fmla="*/ 20996 h 4152853"/>
                        <a:gd name="connsiteX7" fmla="*/ 734791 w 4585447"/>
                        <a:gd name="connsiteY7" fmla="*/ 492484 h 4152853"/>
                        <a:gd name="connsiteX0" fmla="*/ 734791 w 4549003"/>
                        <a:gd name="connsiteY0" fmla="*/ 492484 h 4151104"/>
                        <a:gd name="connsiteX1" fmla="*/ 20416 w 4549003"/>
                        <a:gd name="connsiteY1" fmla="*/ 1949809 h 4151104"/>
                        <a:gd name="connsiteX2" fmla="*/ 1753966 w 4549003"/>
                        <a:gd name="connsiteY2" fmla="*/ 3859571 h 4151104"/>
                        <a:gd name="connsiteX3" fmla="*/ 4259041 w 4549003"/>
                        <a:gd name="connsiteY3" fmla="*/ 3916721 h 4151104"/>
                        <a:gd name="connsiteX4" fmla="*/ 4487641 w 4549003"/>
                        <a:gd name="connsiteY4" fmla="*/ 2164121 h 4151104"/>
                        <a:gd name="connsiteX5" fmla="*/ 3887566 w 4549003"/>
                        <a:gd name="connsiteY5" fmla="*/ 1087796 h 4151104"/>
                        <a:gd name="connsiteX6" fmla="*/ 3116041 w 4549003"/>
                        <a:gd name="connsiteY6" fmla="*/ 20996 h 4151104"/>
                        <a:gd name="connsiteX7" fmla="*/ 734791 w 4549003"/>
                        <a:gd name="connsiteY7" fmla="*/ 492484 h 4151104"/>
                        <a:gd name="connsiteX0" fmla="*/ 724098 w 4538310"/>
                        <a:gd name="connsiteY0" fmla="*/ 554915 h 4213535"/>
                        <a:gd name="connsiteX1" fmla="*/ 9723 w 4538310"/>
                        <a:gd name="connsiteY1" fmla="*/ 2012240 h 4213535"/>
                        <a:gd name="connsiteX2" fmla="*/ 1743273 w 4538310"/>
                        <a:gd name="connsiteY2" fmla="*/ 3922002 h 4213535"/>
                        <a:gd name="connsiteX3" fmla="*/ 4248348 w 4538310"/>
                        <a:gd name="connsiteY3" fmla="*/ 3979152 h 4213535"/>
                        <a:gd name="connsiteX4" fmla="*/ 4476948 w 4538310"/>
                        <a:gd name="connsiteY4" fmla="*/ 2226552 h 4213535"/>
                        <a:gd name="connsiteX5" fmla="*/ 3876873 w 4538310"/>
                        <a:gd name="connsiteY5" fmla="*/ 1150227 h 4213535"/>
                        <a:gd name="connsiteX6" fmla="*/ 3100586 w 4538310"/>
                        <a:gd name="connsiteY6" fmla="*/ 19133 h 4213535"/>
                        <a:gd name="connsiteX7" fmla="*/ 724098 w 4538310"/>
                        <a:gd name="connsiteY7" fmla="*/ 554915 h 4213535"/>
                        <a:gd name="connsiteX0" fmla="*/ 739199 w 4553411"/>
                        <a:gd name="connsiteY0" fmla="*/ 553896 h 4212516"/>
                        <a:gd name="connsiteX1" fmla="*/ 24824 w 4553411"/>
                        <a:gd name="connsiteY1" fmla="*/ 2011221 h 4212516"/>
                        <a:gd name="connsiteX2" fmla="*/ 1758374 w 4553411"/>
                        <a:gd name="connsiteY2" fmla="*/ 3920983 h 4212516"/>
                        <a:gd name="connsiteX3" fmla="*/ 4263449 w 4553411"/>
                        <a:gd name="connsiteY3" fmla="*/ 3978133 h 4212516"/>
                        <a:gd name="connsiteX4" fmla="*/ 4492049 w 4553411"/>
                        <a:gd name="connsiteY4" fmla="*/ 2225533 h 4212516"/>
                        <a:gd name="connsiteX5" fmla="*/ 3891974 w 4553411"/>
                        <a:gd name="connsiteY5" fmla="*/ 1149208 h 4212516"/>
                        <a:gd name="connsiteX6" fmla="*/ 3115687 w 4553411"/>
                        <a:gd name="connsiteY6" fmla="*/ 18114 h 4212516"/>
                        <a:gd name="connsiteX7" fmla="*/ 739199 w 4553411"/>
                        <a:gd name="connsiteY7" fmla="*/ 553896 h 4212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553411" h="4212516">
                          <a:moveTo>
                            <a:pt x="739199" y="553896"/>
                          </a:moveTo>
                          <a:cubicBezTo>
                            <a:pt x="-30738" y="862268"/>
                            <a:pt x="-40263" y="1440515"/>
                            <a:pt x="24824" y="2011221"/>
                          </a:cubicBezTo>
                          <a:cubicBezTo>
                            <a:pt x="89911" y="2581927"/>
                            <a:pt x="632838" y="3497914"/>
                            <a:pt x="1758374" y="3920983"/>
                          </a:cubicBezTo>
                          <a:cubicBezTo>
                            <a:pt x="2883910" y="4344052"/>
                            <a:pt x="3931661" y="4255946"/>
                            <a:pt x="4263449" y="3978133"/>
                          </a:cubicBezTo>
                          <a:cubicBezTo>
                            <a:pt x="4595237" y="3700320"/>
                            <a:pt x="4596823" y="2754169"/>
                            <a:pt x="4492049" y="2225533"/>
                          </a:cubicBezTo>
                          <a:cubicBezTo>
                            <a:pt x="4387275" y="1696897"/>
                            <a:pt x="4112637" y="1469883"/>
                            <a:pt x="3891974" y="1149208"/>
                          </a:cubicBezTo>
                          <a:cubicBezTo>
                            <a:pt x="3671312" y="828533"/>
                            <a:pt x="3641149" y="117333"/>
                            <a:pt x="3115687" y="18114"/>
                          </a:cubicBezTo>
                          <a:cubicBezTo>
                            <a:pt x="2590225" y="-81105"/>
                            <a:pt x="1509136" y="245524"/>
                            <a:pt x="739199" y="553896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alpha val="25000"/>
                          </a:schemeClr>
                        </a:gs>
                        <a:gs pos="86000">
                          <a:srgbClr val="FF0000"/>
                        </a:gs>
                        <a:gs pos="100000">
                          <a:srgbClr val="FF0000"/>
                        </a:gs>
                      </a:gsLst>
                      <a:path path="circle">
                        <a:fillToRect l="50000" t="50000" r="50000" b="50000"/>
                      </a:path>
                      <a:tileRect/>
                    </a:gradFill>
                    <a:ln w="19050">
                      <a:solidFill>
                        <a:srgbClr val="FF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672" name="Freeform 4671">
                      <a:extLst>
                        <a:ext uri="{FF2B5EF4-FFF2-40B4-BE49-F238E27FC236}">
                          <a16:creationId xmlns:a16="http://schemas.microsoft.com/office/drawing/2014/main" id="{92099330-AE48-2D43-A91E-5EB6F0453A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0773" y="1507171"/>
                      <a:ext cx="4046478" cy="2394903"/>
                    </a:xfrm>
                    <a:custGeom>
                      <a:avLst/>
                      <a:gdLst>
                        <a:gd name="connsiteX0" fmla="*/ 119406 w 3800834"/>
                        <a:gd name="connsiteY0" fmla="*/ 152586 h 2545951"/>
                        <a:gd name="connsiteX1" fmla="*/ 1802156 w 3800834"/>
                        <a:gd name="connsiteY1" fmla="*/ 186 h 2545951"/>
                        <a:gd name="connsiteX2" fmla="*/ 2459381 w 3800834"/>
                        <a:gd name="connsiteY2" fmla="*/ 120836 h 2545951"/>
                        <a:gd name="connsiteX3" fmla="*/ 3738906 w 3800834"/>
                        <a:gd name="connsiteY3" fmla="*/ 101786 h 2545951"/>
                        <a:gd name="connsiteX4" fmla="*/ 3605556 w 3800834"/>
                        <a:gd name="connsiteY4" fmla="*/ 254186 h 2545951"/>
                        <a:gd name="connsiteX5" fmla="*/ 3656356 w 3800834"/>
                        <a:gd name="connsiteY5" fmla="*/ 527236 h 2545951"/>
                        <a:gd name="connsiteX6" fmla="*/ 2446681 w 3800834"/>
                        <a:gd name="connsiteY6" fmla="*/ 886011 h 2545951"/>
                        <a:gd name="connsiteX7" fmla="*/ 2341906 w 3800834"/>
                        <a:gd name="connsiteY7" fmla="*/ 2365561 h 2545951"/>
                        <a:gd name="connsiteX8" fmla="*/ 1738656 w 3800834"/>
                        <a:gd name="connsiteY8" fmla="*/ 2422711 h 2545951"/>
                        <a:gd name="connsiteX9" fmla="*/ 1770406 w 3800834"/>
                        <a:gd name="connsiteY9" fmla="*/ 1473386 h 2545951"/>
                        <a:gd name="connsiteX10" fmla="*/ 1941856 w 3800834"/>
                        <a:gd name="connsiteY10" fmla="*/ 536761 h 2545951"/>
                        <a:gd name="connsiteX11" fmla="*/ 544856 w 3800834"/>
                        <a:gd name="connsiteY11" fmla="*/ 524061 h 2545951"/>
                        <a:gd name="connsiteX12" fmla="*/ 182906 w 3800834"/>
                        <a:gd name="connsiteY12" fmla="*/ 606611 h 2545951"/>
                        <a:gd name="connsiteX13" fmla="*/ 119406 w 3800834"/>
                        <a:gd name="connsiteY13" fmla="*/ 152586 h 2545951"/>
                        <a:gd name="connsiteX0" fmla="*/ 119406 w 3800834"/>
                        <a:gd name="connsiteY0" fmla="*/ 152586 h 2545951"/>
                        <a:gd name="connsiteX1" fmla="*/ 1802156 w 3800834"/>
                        <a:gd name="connsiteY1" fmla="*/ 186 h 2545951"/>
                        <a:gd name="connsiteX2" fmla="*/ 2459381 w 3800834"/>
                        <a:gd name="connsiteY2" fmla="*/ 120836 h 2545951"/>
                        <a:gd name="connsiteX3" fmla="*/ 3738906 w 3800834"/>
                        <a:gd name="connsiteY3" fmla="*/ 101786 h 2545951"/>
                        <a:gd name="connsiteX4" fmla="*/ 3605556 w 3800834"/>
                        <a:gd name="connsiteY4" fmla="*/ 254186 h 2545951"/>
                        <a:gd name="connsiteX5" fmla="*/ 3656356 w 3800834"/>
                        <a:gd name="connsiteY5" fmla="*/ 527236 h 2545951"/>
                        <a:gd name="connsiteX6" fmla="*/ 2446681 w 3800834"/>
                        <a:gd name="connsiteY6" fmla="*/ 886011 h 2545951"/>
                        <a:gd name="connsiteX7" fmla="*/ 2341906 w 3800834"/>
                        <a:gd name="connsiteY7" fmla="*/ 2365561 h 2545951"/>
                        <a:gd name="connsiteX8" fmla="*/ 1738656 w 3800834"/>
                        <a:gd name="connsiteY8" fmla="*/ 2422711 h 2545951"/>
                        <a:gd name="connsiteX9" fmla="*/ 1770406 w 3800834"/>
                        <a:gd name="connsiteY9" fmla="*/ 1473386 h 2545951"/>
                        <a:gd name="connsiteX10" fmla="*/ 1941856 w 3800834"/>
                        <a:gd name="connsiteY10" fmla="*/ 536761 h 2545951"/>
                        <a:gd name="connsiteX11" fmla="*/ 544856 w 3800834"/>
                        <a:gd name="connsiteY11" fmla="*/ 524061 h 2545951"/>
                        <a:gd name="connsiteX12" fmla="*/ 182906 w 3800834"/>
                        <a:gd name="connsiteY12" fmla="*/ 606611 h 2545951"/>
                        <a:gd name="connsiteX13" fmla="*/ 119406 w 3800834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8678 w 3740106"/>
                        <a:gd name="connsiteY0" fmla="*/ 152586 h 2545951"/>
                        <a:gd name="connsiteX1" fmla="*/ 1741428 w 3740106"/>
                        <a:gd name="connsiteY1" fmla="*/ 186 h 2545951"/>
                        <a:gd name="connsiteX2" fmla="*/ 2398653 w 3740106"/>
                        <a:gd name="connsiteY2" fmla="*/ 120836 h 2545951"/>
                        <a:gd name="connsiteX3" fmla="*/ 3678178 w 3740106"/>
                        <a:gd name="connsiteY3" fmla="*/ 101786 h 2545951"/>
                        <a:gd name="connsiteX4" fmla="*/ 3544828 w 3740106"/>
                        <a:gd name="connsiteY4" fmla="*/ 254186 h 2545951"/>
                        <a:gd name="connsiteX5" fmla="*/ 3595628 w 3740106"/>
                        <a:gd name="connsiteY5" fmla="*/ 527236 h 2545951"/>
                        <a:gd name="connsiteX6" fmla="*/ 2385953 w 3740106"/>
                        <a:gd name="connsiteY6" fmla="*/ 886011 h 2545951"/>
                        <a:gd name="connsiteX7" fmla="*/ 2281178 w 3740106"/>
                        <a:gd name="connsiteY7" fmla="*/ 2365561 h 2545951"/>
                        <a:gd name="connsiteX8" fmla="*/ 1677928 w 3740106"/>
                        <a:gd name="connsiteY8" fmla="*/ 2422711 h 2545951"/>
                        <a:gd name="connsiteX9" fmla="*/ 1709678 w 3740106"/>
                        <a:gd name="connsiteY9" fmla="*/ 1473386 h 2545951"/>
                        <a:gd name="connsiteX10" fmla="*/ 1881128 w 3740106"/>
                        <a:gd name="connsiteY10" fmla="*/ 536761 h 2545951"/>
                        <a:gd name="connsiteX11" fmla="*/ 484128 w 3740106"/>
                        <a:gd name="connsiteY11" fmla="*/ 524061 h 2545951"/>
                        <a:gd name="connsiteX12" fmla="*/ 122178 w 3740106"/>
                        <a:gd name="connsiteY12" fmla="*/ 606611 h 2545951"/>
                        <a:gd name="connsiteX13" fmla="*/ 58678 w 3740106"/>
                        <a:gd name="connsiteY13" fmla="*/ 152586 h 2545951"/>
                        <a:gd name="connsiteX0" fmla="*/ 58678 w 3740106"/>
                        <a:gd name="connsiteY0" fmla="*/ 152586 h 2537125"/>
                        <a:gd name="connsiteX1" fmla="*/ 1741428 w 3740106"/>
                        <a:gd name="connsiteY1" fmla="*/ 186 h 2537125"/>
                        <a:gd name="connsiteX2" fmla="*/ 2398653 w 3740106"/>
                        <a:gd name="connsiteY2" fmla="*/ 120836 h 2537125"/>
                        <a:gd name="connsiteX3" fmla="*/ 3678178 w 3740106"/>
                        <a:gd name="connsiteY3" fmla="*/ 101786 h 2537125"/>
                        <a:gd name="connsiteX4" fmla="*/ 3544828 w 3740106"/>
                        <a:gd name="connsiteY4" fmla="*/ 254186 h 2537125"/>
                        <a:gd name="connsiteX5" fmla="*/ 3595628 w 3740106"/>
                        <a:gd name="connsiteY5" fmla="*/ 527236 h 2537125"/>
                        <a:gd name="connsiteX6" fmla="*/ 2385953 w 3740106"/>
                        <a:gd name="connsiteY6" fmla="*/ 886011 h 2537125"/>
                        <a:gd name="connsiteX7" fmla="*/ 2281178 w 3740106"/>
                        <a:gd name="connsiteY7" fmla="*/ 2365561 h 2537125"/>
                        <a:gd name="connsiteX8" fmla="*/ 1681103 w 3740106"/>
                        <a:gd name="connsiteY8" fmla="*/ 2406836 h 2537125"/>
                        <a:gd name="connsiteX9" fmla="*/ 1709678 w 3740106"/>
                        <a:gd name="connsiteY9" fmla="*/ 1473386 h 2537125"/>
                        <a:gd name="connsiteX10" fmla="*/ 1881128 w 3740106"/>
                        <a:gd name="connsiteY10" fmla="*/ 536761 h 2537125"/>
                        <a:gd name="connsiteX11" fmla="*/ 484128 w 3740106"/>
                        <a:gd name="connsiteY11" fmla="*/ 524061 h 2537125"/>
                        <a:gd name="connsiteX12" fmla="*/ 122178 w 3740106"/>
                        <a:gd name="connsiteY12" fmla="*/ 606611 h 2537125"/>
                        <a:gd name="connsiteX13" fmla="*/ 58678 w 3740106"/>
                        <a:gd name="connsiteY13" fmla="*/ 152586 h 2537125"/>
                        <a:gd name="connsiteX0" fmla="*/ 58678 w 3740106"/>
                        <a:gd name="connsiteY0" fmla="*/ 152586 h 2537125"/>
                        <a:gd name="connsiteX1" fmla="*/ 1741428 w 3740106"/>
                        <a:gd name="connsiteY1" fmla="*/ 186 h 2537125"/>
                        <a:gd name="connsiteX2" fmla="*/ 2398653 w 3740106"/>
                        <a:gd name="connsiteY2" fmla="*/ 120836 h 2537125"/>
                        <a:gd name="connsiteX3" fmla="*/ 3678178 w 3740106"/>
                        <a:gd name="connsiteY3" fmla="*/ 101786 h 2537125"/>
                        <a:gd name="connsiteX4" fmla="*/ 3544828 w 3740106"/>
                        <a:gd name="connsiteY4" fmla="*/ 254186 h 2537125"/>
                        <a:gd name="connsiteX5" fmla="*/ 3595628 w 3740106"/>
                        <a:gd name="connsiteY5" fmla="*/ 527236 h 2537125"/>
                        <a:gd name="connsiteX6" fmla="*/ 2385953 w 3740106"/>
                        <a:gd name="connsiteY6" fmla="*/ 886011 h 2537125"/>
                        <a:gd name="connsiteX7" fmla="*/ 2281178 w 3740106"/>
                        <a:gd name="connsiteY7" fmla="*/ 2365561 h 2537125"/>
                        <a:gd name="connsiteX8" fmla="*/ 1681103 w 3740106"/>
                        <a:gd name="connsiteY8" fmla="*/ 2406836 h 2537125"/>
                        <a:gd name="connsiteX9" fmla="*/ 1709678 w 3740106"/>
                        <a:gd name="connsiteY9" fmla="*/ 1473386 h 2537125"/>
                        <a:gd name="connsiteX10" fmla="*/ 1881128 w 3740106"/>
                        <a:gd name="connsiteY10" fmla="*/ 536761 h 2537125"/>
                        <a:gd name="connsiteX11" fmla="*/ 484128 w 3740106"/>
                        <a:gd name="connsiteY11" fmla="*/ 524061 h 2537125"/>
                        <a:gd name="connsiteX12" fmla="*/ 122178 w 3740106"/>
                        <a:gd name="connsiteY12" fmla="*/ 606611 h 2537125"/>
                        <a:gd name="connsiteX13" fmla="*/ 58678 w 3740106"/>
                        <a:gd name="connsiteY13" fmla="*/ 152586 h 2537125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39807"/>
                        <a:gd name="connsiteX1" fmla="*/ 1741428 w 3740106"/>
                        <a:gd name="connsiteY1" fmla="*/ 186 h 2439807"/>
                        <a:gd name="connsiteX2" fmla="*/ 2398653 w 3740106"/>
                        <a:gd name="connsiteY2" fmla="*/ 120836 h 2439807"/>
                        <a:gd name="connsiteX3" fmla="*/ 3678178 w 3740106"/>
                        <a:gd name="connsiteY3" fmla="*/ 101786 h 2439807"/>
                        <a:gd name="connsiteX4" fmla="*/ 3544828 w 3740106"/>
                        <a:gd name="connsiteY4" fmla="*/ 254186 h 2439807"/>
                        <a:gd name="connsiteX5" fmla="*/ 3595628 w 3740106"/>
                        <a:gd name="connsiteY5" fmla="*/ 527236 h 2439807"/>
                        <a:gd name="connsiteX6" fmla="*/ 2385953 w 3740106"/>
                        <a:gd name="connsiteY6" fmla="*/ 886011 h 2439807"/>
                        <a:gd name="connsiteX7" fmla="*/ 2287528 w 3740106"/>
                        <a:gd name="connsiteY7" fmla="*/ 2362386 h 2439807"/>
                        <a:gd name="connsiteX8" fmla="*/ 1681103 w 3740106"/>
                        <a:gd name="connsiteY8" fmla="*/ 2406836 h 2439807"/>
                        <a:gd name="connsiteX9" fmla="*/ 1709678 w 3740106"/>
                        <a:gd name="connsiteY9" fmla="*/ 1473386 h 2439807"/>
                        <a:gd name="connsiteX10" fmla="*/ 1881128 w 3740106"/>
                        <a:gd name="connsiteY10" fmla="*/ 536761 h 2439807"/>
                        <a:gd name="connsiteX11" fmla="*/ 484128 w 3740106"/>
                        <a:gd name="connsiteY11" fmla="*/ 524061 h 2439807"/>
                        <a:gd name="connsiteX12" fmla="*/ 122178 w 3740106"/>
                        <a:gd name="connsiteY12" fmla="*/ 606611 h 2439807"/>
                        <a:gd name="connsiteX13" fmla="*/ 58678 w 3740106"/>
                        <a:gd name="connsiteY13" fmla="*/ 152586 h 2439807"/>
                        <a:gd name="connsiteX0" fmla="*/ 58678 w 3740106"/>
                        <a:gd name="connsiteY0" fmla="*/ 152586 h 2439807"/>
                        <a:gd name="connsiteX1" fmla="*/ 1741428 w 3740106"/>
                        <a:gd name="connsiteY1" fmla="*/ 186 h 2439807"/>
                        <a:gd name="connsiteX2" fmla="*/ 2398653 w 3740106"/>
                        <a:gd name="connsiteY2" fmla="*/ 120836 h 2439807"/>
                        <a:gd name="connsiteX3" fmla="*/ 3678178 w 3740106"/>
                        <a:gd name="connsiteY3" fmla="*/ 101786 h 2439807"/>
                        <a:gd name="connsiteX4" fmla="*/ 3544828 w 3740106"/>
                        <a:gd name="connsiteY4" fmla="*/ 254186 h 2439807"/>
                        <a:gd name="connsiteX5" fmla="*/ 3595628 w 3740106"/>
                        <a:gd name="connsiteY5" fmla="*/ 527236 h 2439807"/>
                        <a:gd name="connsiteX6" fmla="*/ 2385953 w 3740106"/>
                        <a:gd name="connsiteY6" fmla="*/ 886011 h 2439807"/>
                        <a:gd name="connsiteX7" fmla="*/ 2287528 w 3740106"/>
                        <a:gd name="connsiteY7" fmla="*/ 2362386 h 2439807"/>
                        <a:gd name="connsiteX8" fmla="*/ 1681103 w 3740106"/>
                        <a:gd name="connsiteY8" fmla="*/ 2406836 h 2439807"/>
                        <a:gd name="connsiteX9" fmla="*/ 1709678 w 3740106"/>
                        <a:gd name="connsiteY9" fmla="*/ 1473386 h 2439807"/>
                        <a:gd name="connsiteX10" fmla="*/ 1881128 w 3740106"/>
                        <a:gd name="connsiteY10" fmla="*/ 536761 h 2439807"/>
                        <a:gd name="connsiteX11" fmla="*/ 484128 w 3740106"/>
                        <a:gd name="connsiteY11" fmla="*/ 524061 h 2439807"/>
                        <a:gd name="connsiteX12" fmla="*/ 122178 w 3740106"/>
                        <a:gd name="connsiteY12" fmla="*/ 606611 h 2439807"/>
                        <a:gd name="connsiteX13" fmla="*/ 58678 w 3740106"/>
                        <a:gd name="connsiteY13" fmla="*/ 152586 h 2439807"/>
                        <a:gd name="connsiteX0" fmla="*/ 58678 w 3740106"/>
                        <a:gd name="connsiteY0" fmla="*/ 152586 h 2406836"/>
                        <a:gd name="connsiteX1" fmla="*/ 1741428 w 3740106"/>
                        <a:gd name="connsiteY1" fmla="*/ 186 h 2406836"/>
                        <a:gd name="connsiteX2" fmla="*/ 2398653 w 3740106"/>
                        <a:gd name="connsiteY2" fmla="*/ 120836 h 2406836"/>
                        <a:gd name="connsiteX3" fmla="*/ 3678178 w 3740106"/>
                        <a:gd name="connsiteY3" fmla="*/ 101786 h 2406836"/>
                        <a:gd name="connsiteX4" fmla="*/ 3544828 w 3740106"/>
                        <a:gd name="connsiteY4" fmla="*/ 254186 h 2406836"/>
                        <a:gd name="connsiteX5" fmla="*/ 3595628 w 3740106"/>
                        <a:gd name="connsiteY5" fmla="*/ 527236 h 2406836"/>
                        <a:gd name="connsiteX6" fmla="*/ 2385953 w 3740106"/>
                        <a:gd name="connsiteY6" fmla="*/ 886011 h 2406836"/>
                        <a:gd name="connsiteX7" fmla="*/ 2287528 w 3740106"/>
                        <a:gd name="connsiteY7" fmla="*/ 2362386 h 2406836"/>
                        <a:gd name="connsiteX8" fmla="*/ 1681103 w 3740106"/>
                        <a:gd name="connsiteY8" fmla="*/ 2406836 h 2406836"/>
                        <a:gd name="connsiteX9" fmla="*/ 1709678 w 3740106"/>
                        <a:gd name="connsiteY9" fmla="*/ 1473386 h 2406836"/>
                        <a:gd name="connsiteX10" fmla="*/ 1881128 w 3740106"/>
                        <a:gd name="connsiteY10" fmla="*/ 536761 h 2406836"/>
                        <a:gd name="connsiteX11" fmla="*/ 484128 w 3740106"/>
                        <a:gd name="connsiteY11" fmla="*/ 524061 h 2406836"/>
                        <a:gd name="connsiteX12" fmla="*/ 122178 w 3740106"/>
                        <a:gd name="connsiteY12" fmla="*/ 606611 h 2406836"/>
                        <a:gd name="connsiteX13" fmla="*/ 58678 w 3740106"/>
                        <a:gd name="connsiteY13" fmla="*/ 152586 h 24068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897253"/>
                        <a:gd name="connsiteY0" fmla="*/ 152586 h 2394136"/>
                        <a:gd name="connsiteX1" fmla="*/ 1741428 w 3897253"/>
                        <a:gd name="connsiteY1" fmla="*/ 186 h 2394136"/>
                        <a:gd name="connsiteX2" fmla="*/ 2398653 w 3897253"/>
                        <a:gd name="connsiteY2" fmla="*/ 120836 h 2394136"/>
                        <a:gd name="connsiteX3" fmla="*/ 3678178 w 3897253"/>
                        <a:gd name="connsiteY3" fmla="*/ 101786 h 2394136"/>
                        <a:gd name="connsiteX4" fmla="*/ 3544828 w 3897253"/>
                        <a:gd name="connsiteY4" fmla="*/ 254186 h 2394136"/>
                        <a:gd name="connsiteX5" fmla="*/ 3897253 w 3897253"/>
                        <a:gd name="connsiteY5" fmla="*/ 609786 h 2394136"/>
                        <a:gd name="connsiteX6" fmla="*/ 2385953 w 3897253"/>
                        <a:gd name="connsiteY6" fmla="*/ 886011 h 2394136"/>
                        <a:gd name="connsiteX7" fmla="*/ 2287528 w 3897253"/>
                        <a:gd name="connsiteY7" fmla="*/ 2362386 h 2394136"/>
                        <a:gd name="connsiteX8" fmla="*/ 1684278 w 3897253"/>
                        <a:gd name="connsiteY8" fmla="*/ 2394136 h 2394136"/>
                        <a:gd name="connsiteX9" fmla="*/ 1709678 w 3897253"/>
                        <a:gd name="connsiteY9" fmla="*/ 1473386 h 2394136"/>
                        <a:gd name="connsiteX10" fmla="*/ 1881128 w 3897253"/>
                        <a:gd name="connsiteY10" fmla="*/ 536761 h 2394136"/>
                        <a:gd name="connsiteX11" fmla="*/ 484128 w 3897253"/>
                        <a:gd name="connsiteY11" fmla="*/ 524061 h 2394136"/>
                        <a:gd name="connsiteX12" fmla="*/ 122178 w 3897253"/>
                        <a:gd name="connsiteY12" fmla="*/ 606611 h 2394136"/>
                        <a:gd name="connsiteX13" fmla="*/ 58678 w 389725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101786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101786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98611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626 h 2394176"/>
                        <a:gd name="connsiteX1" fmla="*/ 1741428 w 4046478"/>
                        <a:gd name="connsiteY1" fmla="*/ 226 h 2394176"/>
                        <a:gd name="connsiteX2" fmla="*/ 2398653 w 4046478"/>
                        <a:gd name="connsiteY2" fmla="*/ 120876 h 2394176"/>
                        <a:gd name="connsiteX3" fmla="*/ 4046478 w 4046478"/>
                        <a:gd name="connsiteY3" fmla="*/ 222476 h 2394176"/>
                        <a:gd name="connsiteX4" fmla="*/ 3897253 w 4046478"/>
                        <a:gd name="connsiteY4" fmla="*/ 609826 h 2394176"/>
                        <a:gd name="connsiteX5" fmla="*/ 2385953 w 4046478"/>
                        <a:gd name="connsiteY5" fmla="*/ 886051 h 2394176"/>
                        <a:gd name="connsiteX6" fmla="*/ 2287528 w 4046478"/>
                        <a:gd name="connsiteY6" fmla="*/ 2362426 h 2394176"/>
                        <a:gd name="connsiteX7" fmla="*/ 1684278 w 4046478"/>
                        <a:gd name="connsiteY7" fmla="*/ 2394176 h 2394176"/>
                        <a:gd name="connsiteX8" fmla="*/ 1709678 w 4046478"/>
                        <a:gd name="connsiteY8" fmla="*/ 1473426 h 2394176"/>
                        <a:gd name="connsiteX9" fmla="*/ 1881128 w 4046478"/>
                        <a:gd name="connsiteY9" fmla="*/ 536801 h 2394176"/>
                        <a:gd name="connsiteX10" fmla="*/ 484128 w 4046478"/>
                        <a:gd name="connsiteY10" fmla="*/ 524101 h 2394176"/>
                        <a:gd name="connsiteX11" fmla="*/ 122178 w 4046478"/>
                        <a:gd name="connsiteY11" fmla="*/ 606651 h 2394176"/>
                        <a:gd name="connsiteX12" fmla="*/ 58678 w 4046478"/>
                        <a:gd name="connsiteY12" fmla="*/ 152626 h 2394176"/>
                        <a:gd name="connsiteX0" fmla="*/ 58678 w 4046478"/>
                        <a:gd name="connsiteY0" fmla="*/ 152626 h 2394176"/>
                        <a:gd name="connsiteX1" fmla="*/ 1741428 w 4046478"/>
                        <a:gd name="connsiteY1" fmla="*/ 226 h 2394176"/>
                        <a:gd name="connsiteX2" fmla="*/ 2398653 w 4046478"/>
                        <a:gd name="connsiteY2" fmla="*/ 120876 h 2394176"/>
                        <a:gd name="connsiteX3" fmla="*/ 4046478 w 4046478"/>
                        <a:gd name="connsiteY3" fmla="*/ 222476 h 2394176"/>
                        <a:gd name="connsiteX4" fmla="*/ 3897253 w 4046478"/>
                        <a:gd name="connsiteY4" fmla="*/ 609826 h 2394176"/>
                        <a:gd name="connsiteX5" fmla="*/ 2385953 w 4046478"/>
                        <a:gd name="connsiteY5" fmla="*/ 886051 h 2394176"/>
                        <a:gd name="connsiteX6" fmla="*/ 2287528 w 4046478"/>
                        <a:gd name="connsiteY6" fmla="*/ 2362426 h 2394176"/>
                        <a:gd name="connsiteX7" fmla="*/ 1684278 w 4046478"/>
                        <a:gd name="connsiteY7" fmla="*/ 2394176 h 2394176"/>
                        <a:gd name="connsiteX8" fmla="*/ 1709678 w 4046478"/>
                        <a:gd name="connsiteY8" fmla="*/ 1473426 h 2394176"/>
                        <a:gd name="connsiteX9" fmla="*/ 1881128 w 4046478"/>
                        <a:gd name="connsiteY9" fmla="*/ 536801 h 2394176"/>
                        <a:gd name="connsiteX10" fmla="*/ 484128 w 4046478"/>
                        <a:gd name="connsiteY10" fmla="*/ 524101 h 2394176"/>
                        <a:gd name="connsiteX11" fmla="*/ 122178 w 4046478"/>
                        <a:gd name="connsiteY11" fmla="*/ 606651 h 2394176"/>
                        <a:gd name="connsiteX12" fmla="*/ 58678 w 4046478"/>
                        <a:gd name="connsiteY12" fmla="*/ 152626 h 2394176"/>
                        <a:gd name="connsiteX0" fmla="*/ 58678 w 4046478"/>
                        <a:gd name="connsiteY0" fmla="*/ 152812 h 2394362"/>
                        <a:gd name="connsiteX1" fmla="*/ 1741428 w 4046478"/>
                        <a:gd name="connsiteY1" fmla="*/ 412 h 2394362"/>
                        <a:gd name="connsiteX2" fmla="*/ 2398653 w 4046478"/>
                        <a:gd name="connsiteY2" fmla="*/ 111537 h 2394362"/>
                        <a:gd name="connsiteX3" fmla="*/ 4046478 w 4046478"/>
                        <a:gd name="connsiteY3" fmla="*/ 222662 h 2394362"/>
                        <a:gd name="connsiteX4" fmla="*/ 3897253 w 4046478"/>
                        <a:gd name="connsiteY4" fmla="*/ 610012 h 2394362"/>
                        <a:gd name="connsiteX5" fmla="*/ 2385953 w 4046478"/>
                        <a:gd name="connsiteY5" fmla="*/ 886237 h 2394362"/>
                        <a:gd name="connsiteX6" fmla="*/ 2287528 w 4046478"/>
                        <a:gd name="connsiteY6" fmla="*/ 2362612 h 2394362"/>
                        <a:gd name="connsiteX7" fmla="*/ 1684278 w 4046478"/>
                        <a:gd name="connsiteY7" fmla="*/ 2394362 h 2394362"/>
                        <a:gd name="connsiteX8" fmla="*/ 1709678 w 4046478"/>
                        <a:gd name="connsiteY8" fmla="*/ 1473612 h 2394362"/>
                        <a:gd name="connsiteX9" fmla="*/ 1881128 w 4046478"/>
                        <a:gd name="connsiteY9" fmla="*/ 536987 h 2394362"/>
                        <a:gd name="connsiteX10" fmla="*/ 484128 w 4046478"/>
                        <a:gd name="connsiteY10" fmla="*/ 524287 h 2394362"/>
                        <a:gd name="connsiteX11" fmla="*/ 122178 w 4046478"/>
                        <a:gd name="connsiteY11" fmla="*/ 606837 h 2394362"/>
                        <a:gd name="connsiteX12" fmla="*/ 58678 w 4046478"/>
                        <a:gd name="connsiteY12" fmla="*/ 152812 h 2394362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719 h 2394269"/>
                        <a:gd name="connsiteX1" fmla="*/ 1741428 w 4046478"/>
                        <a:gd name="connsiteY1" fmla="*/ 319 h 2394269"/>
                        <a:gd name="connsiteX2" fmla="*/ 2398653 w 4046478"/>
                        <a:gd name="connsiteY2" fmla="*/ 111444 h 2394269"/>
                        <a:gd name="connsiteX3" fmla="*/ 4046478 w 4046478"/>
                        <a:gd name="connsiteY3" fmla="*/ 222569 h 2394269"/>
                        <a:gd name="connsiteX4" fmla="*/ 3897253 w 4046478"/>
                        <a:gd name="connsiteY4" fmla="*/ 609919 h 2394269"/>
                        <a:gd name="connsiteX5" fmla="*/ 2385953 w 4046478"/>
                        <a:gd name="connsiteY5" fmla="*/ 886144 h 2394269"/>
                        <a:gd name="connsiteX6" fmla="*/ 2287528 w 4046478"/>
                        <a:gd name="connsiteY6" fmla="*/ 2362519 h 2394269"/>
                        <a:gd name="connsiteX7" fmla="*/ 1684278 w 4046478"/>
                        <a:gd name="connsiteY7" fmla="*/ 2394269 h 2394269"/>
                        <a:gd name="connsiteX8" fmla="*/ 1709678 w 4046478"/>
                        <a:gd name="connsiteY8" fmla="*/ 1473519 h 2394269"/>
                        <a:gd name="connsiteX9" fmla="*/ 1881128 w 4046478"/>
                        <a:gd name="connsiteY9" fmla="*/ 536894 h 2394269"/>
                        <a:gd name="connsiteX10" fmla="*/ 484128 w 4046478"/>
                        <a:gd name="connsiteY10" fmla="*/ 524194 h 2394269"/>
                        <a:gd name="connsiteX11" fmla="*/ 122178 w 4046478"/>
                        <a:gd name="connsiteY11" fmla="*/ 606744 h 2394269"/>
                        <a:gd name="connsiteX12" fmla="*/ 58678 w 4046478"/>
                        <a:gd name="connsiteY12" fmla="*/ 152719 h 2394269"/>
                        <a:gd name="connsiteX0" fmla="*/ 58678 w 4046478"/>
                        <a:gd name="connsiteY0" fmla="*/ 152719 h 2394269"/>
                        <a:gd name="connsiteX1" fmla="*/ 1369953 w 4046478"/>
                        <a:gd name="connsiteY1" fmla="*/ 319 h 2394269"/>
                        <a:gd name="connsiteX2" fmla="*/ 2398653 w 4046478"/>
                        <a:gd name="connsiteY2" fmla="*/ 111444 h 2394269"/>
                        <a:gd name="connsiteX3" fmla="*/ 4046478 w 4046478"/>
                        <a:gd name="connsiteY3" fmla="*/ 222569 h 2394269"/>
                        <a:gd name="connsiteX4" fmla="*/ 3897253 w 4046478"/>
                        <a:gd name="connsiteY4" fmla="*/ 609919 h 2394269"/>
                        <a:gd name="connsiteX5" fmla="*/ 2385953 w 4046478"/>
                        <a:gd name="connsiteY5" fmla="*/ 886144 h 2394269"/>
                        <a:gd name="connsiteX6" fmla="*/ 2287528 w 4046478"/>
                        <a:gd name="connsiteY6" fmla="*/ 2362519 h 2394269"/>
                        <a:gd name="connsiteX7" fmla="*/ 1684278 w 4046478"/>
                        <a:gd name="connsiteY7" fmla="*/ 2394269 h 2394269"/>
                        <a:gd name="connsiteX8" fmla="*/ 1709678 w 4046478"/>
                        <a:gd name="connsiteY8" fmla="*/ 1473519 h 2394269"/>
                        <a:gd name="connsiteX9" fmla="*/ 1881128 w 4046478"/>
                        <a:gd name="connsiteY9" fmla="*/ 536894 h 2394269"/>
                        <a:gd name="connsiteX10" fmla="*/ 484128 w 4046478"/>
                        <a:gd name="connsiteY10" fmla="*/ 524194 h 2394269"/>
                        <a:gd name="connsiteX11" fmla="*/ 122178 w 4046478"/>
                        <a:gd name="connsiteY11" fmla="*/ 606744 h 2394269"/>
                        <a:gd name="connsiteX12" fmla="*/ 58678 w 4046478"/>
                        <a:gd name="connsiteY12" fmla="*/ 152719 h 2394269"/>
                        <a:gd name="connsiteX0" fmla="*/ 58678 w 4046478"/>
                        <a:gd name="connsiteY0" fmla="*/ 152542 h 2394092"/>
                        <a:gd name="connsiteX1" fmla="*/ 1369953 w 4046478"/>
                        <a:gd name="connsiteY1" fmla="*/ 142 h 2394092"/>
                        <a:gd name="connsiteX2" fmla="*/ 2395478 w 4046478"/>
                        <a:gd name="connsiteY2" fmla="*/ 123967 h 2394092"/>
                        <a:gd name="connsiteX3" fmla="*/ 4046478 w 4046478"/>
                        <a:gd name="connsiteY3" fmla="*/ 222392 h 2394092"/>
                        <a:gd name="connsiteX4" fmla="*/ 3897253 w 4046478"/>
                        <a:gd name="connsiteY4" fmla="*/ 609742 h 2394092"/>
                        <a:gd name="connsiteX5" fmla="*/ 2385953 w 4046478"/>
                        <a:gd name="connsiteY5" fmla="*/ 885967 h 2394092"/>
                        <a:gd name="connsiteX6" fmla="*/ 2287528 w 4046478"/>
                        <a:gd name="connsiteY6" fmla="*/ 2362342 h 2394092"/>
                        <a:gd name="connsiteX7" fmla="*/ 1684278 w 4046478"/>
                        <a:gd name="connsiteY7" fmla="*/ 2394092 h 2394092"/>
                        <a:gd name="connsiteX8" fmla="*/ 1709678 w 4046478"/>
                        <a:gd name="connsiteY8" fmla="*/ 1473342 h 2394092"/>
                        <a:gd name="connsiteX9" fmla="*/ 1881128 w 4046478"/>
                        <a:gd name="connsiteY9" fmla="*/ 536717 h 2394092"/>
                        <a:gd name="connsiteX10" fmla="*/ 484128 w 4046478"/>
                        <a:gd name="connsiteY10" fmla="*/ 524017 h 2394092"/>
                        <a:gd name="connsiteX11" fmla="*/ 122178 w 4046478"/>
                        <a:gd name="connsiteY11" fmla="*/ 606567 h 2394092"/>
                        <a:gd name="connsiteX12" fmla="*/ 58678 w 4046478"/>
                        <a:gd name="connsiteY12" fmla="*/ 152542 h 2394092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566678 w 4046478"/>
                        <a:gd name="connsiteY10" fmla="*/ 51847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566678 w 4046478"/>
                        <a:gd name="connsiteY10" fmla="*/ 51847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046478" h="2394903">
                          <a:moveTo>
                            <a:pt x="58678" y="153353"/>
                          </a:moveTo>
                          <a:cubicBezTo>
                            <a:pt x="328553" y="52282"/>
                            <a:pt x="980486" y="5716"/>
                            <a:pt x="1369953" y="953"/>
                          </a:cubicBezTo>
                          <a:cubicBezTo>
                            <a:pt x="1759420" y="-3810"/>
                            <a:pt x="2058928" y="5186"/>
                            <a:pt x="2395478" y="124778"/>
                          </a:cubicBezTo>
                          <a:cubicBezTo>
                            <a:pt x="2893953" y="31645"/>
                            <a:pt x="3349036" y="33761"/>
                            <a:pt x="4046478" y="223203"/>
                          </a:cubicBezTo>
                          <a:cubicBezTo>
                            <a:pt x="3949640" y="295170"/>
                            <a:pt x="3861799" y="359199"/>
                            <a:pt x="3897253" y="610553"/>
                          </a:cubicBezTo>
                          <a:cubicBezTo>
                            <a:pt x="3364382" y="496782"/>
                            <a:pt x="2485966" y="283528"/>
                            <a:pt x="2385953" y="886778"/>
                          </a:cubicBezTo>
                          <a:cubicBezTo>
                            <a:pt x="2285940" y="1490028"/>
                            <a:pt x="2274828" y="1779482"/>
                            <a:pt x="2287528" y="2363153"/>
                          </a:cubicBezTo>
                          <a:cubicBezTo>
                            <a:pt x="2103378" y="2130849"/>
                            <a:pt x="1766828" y="2089574"/>
                            <a:pt x="1684278" y="2394903"/>
                          </a:cubicBezTo>
                          <a:cubicBezTo>
                            <a:pt x="1608078" y="2182707"/>
                            <a:pt x="1676870" y="1783715"/>
                            <a:pt x="1709678" y="1474153"/>
                          </a:cubicBezTo>
                          <a:cubicBezTo>
                            <a:pt x="1742486" y="1164591"/>
                            <a:pt x="1844086" y="657649"/>
                            <a:pt x="1881128" y="537528"/>
                          </a:cubicBezTo>
                          <a:cubicBezTo>
                            <a:pt x="1676870" y="379307"/>
                            <a:pt x="875711" y="522711"/>
                            <a:pt x="566678" y="518478"/>
                          </a:cubicBezTo>
                          <a:cubicBezTo>
                            <a:pt x="273520" y="530120"/>
                            <a:pt x="317440" y="543349"/>
                            <a:pt x="122178" y="607378"/>
                          </a:cubicBezTo>
                          <a:cubicBezTo>
                            <a:pt x="38041" y="493607"/>
                            <a:pt x="-68322" y="286174"/>
                            <a:pt x="58678" y="153353"/>
                          </a:cubicBezTo>
                          <a:close/>
                        </a:path>
                      </a:pathLst>
                    </a:custGeom>
                    <a:solidFill>
                      <a:srgbClr val="CC66FF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673" name="Freeform 4672">
                      <a:extLst>
                        <a:ext uri="{FF2B5EF4-FFF2-40B4-BE49-F238E27FC236}">
                          <a16:creationId xmlns:a16="http://schemas.microsoft.com/office/drawing/2014/main" id="{48DC51E0-3B5D-AD4A-A531-ED237CCD29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4964" y="418158"/>
                      <a:ext cx="1647713" cy="2258367"/>
                    </a:xfrm>
                    <a:custGeom>
                      <a:avLst/>
                      <a:gdLst>
                        <a:gd name="connsiteX0" fmla="*/ 170049 w 1659166"/>
                        <a:gd name="connsiteY0" fmla="*/ 627 h 2286627"/>
                        <a:gd name="connsiteX1" fmla="*/ 12887 w 1659166"/>
                        <a:gd name="connsiteY1" fmla="*/ 276852 h 2286627"/>
                        <a:gd name="connsiteX2" fmla="*/ 489137 w 1659166"/>
                        <a:gd name="connsiteY2" fmla="*/ 876927 h 2286627"/>
                        <a:gd name="connsiteX3" fmla="*/ 489137 w 1659166"/>
                        <a:gd name="connsiteY3" fmla="*/ 2286627 h 2286627"/>
                        <a:gd name="connsiteX4" fmla="*/ 489137 w 1659166"/>
                        <a:gd name="connsiteY4" fmla="*/ 2286627 h 2286627"/>
                        <a:gd name="connsiteX5" fmla="*/ 1151124 w 1659166"/>
                        <a:gd name="connsiteY5" fmla="*/ 1977065 h 2286627"/>
                        <a:gd name="connsiteX6" fmla="*/ 1655949 w 1659166"/>
                        <a:gd name="connsiteY6" fmla="*/ 676902 h 2286627"/>
                        <a:gd name="connsiteX7" fmla="*/ 1346387 w 1659166"/>
                        <a:gd name="connsiteY7" fmla="*/ 338765 h 2286627"/>
                        <a:gd name="connsiteX8" fmla="*/ 936812 w 1659166"/>
                        <a:gd name="connsiteY8" fmla="*/ 695952 h 2286627"/>
                        <a:gd name="connsiteX9" fmla="*/ 774887 w 1659166"/>
                        <a:gd name="connsiteY9" fmla="*/ 410202 h 2286627"/>
                        <a:gd name="connsiteX10" fmla="*/ 860612 w 1659166"/>
                        <a:gd name="connsiteY10" fmla="*/ 157790 h 2286627"/>
                        <a:gd name="connsiteX11" fmla="*/ 598674 w 1659166"/>
                        <a:gd name="connsiteY11" fmla="*/ 29202 h 2286627"/>
                        <a:gd name="connsiteX12" fmla="*/ 536762 w 1659166"/>
                        <a:gd name="connsiteY12" fmla="*/ 195890 h 2286627"/>
                        <a:gd name="connsiteX13" fmla="*/ 170049 w 1659166"/>
                        <a:gd name="connsiteY13" fmla="*/ 627 h 2286627"/>
                        <a:gd name="connsiteX0" fmla="*/ 168181 w 1657298"/>
                        <a:gd name="connsiteY0" fmla="*/ 627 h 2286627"/>
                        <a:gd name="connsiteX1" fmla="*/ 11019 w 1657298"/>
                        <a:gd name="connsiteY1" fmla="*/ 276852 h 2286627"/>
                        <a:gd name="connsiteX2" fmla="*/ 454611 w 1657298"/>
                        <a:gd name="connsiteY2" fmla="*/ 886976 h 2286627"/>
                        <a:gd name="connsiteX3" fmla="*/ 487269 w 1657298"/>
                        <a:gd name="connsiteY3" fmla="*/ 2286627 h 2286627"/>
                        <a:gd name="connsiteX4" fmla="*/ 487269 w 1657298"/>
                        <a:gd name="connsiteY4" fmla="*/ 2286627 h 2286627"/>
                        <a:gd name="connsiteX5" fmla="*/ 1149256 w 1657298"/>
                        <a:gd name="connsiteY5" fmla="*/ 1977065 h 2286627"/>
                        <a:gd name="connsiteX6" fmla="*/ 1654081 w 1657298"/>
                        <a:gd name="connsiteY6" fmla="*/ 676902 h 2286627"/>
                        <a:gd name="connsiteX7" fmla="*/ 1344519 w 1657298"/>
                        <a:gd name="connsiteY7" fmla="*/ 338765 h 2286627"/>
                        <a:gd name="connsiteX8" fmla="*/ 934944 w 1657298"/>
                        <a:gd name="connsiteY8" fmla="*/ 695952 h 2286627"/>
                        <a:gd name="connsiteX9" fmla="*/ 773019 w 1657298"/>
                        <a:gd name="connsiteY9" fmla="*/ 410202 h 2286627"/>
                        <a:gd name="connsiteX10" fmla="*/ 858744 w 1657298"/>
                        <a:gd name="connsiteY10" fmla="*/ 157790 h 2286627"/>
                        <a:gd name="connsiteX11" fmla="*/ 596806 w 1657298"/>
                        <a:gd name="connsiteY11" fmla="*/ 29202 h 2286627"/>
                        <a:gd name="connsiteX12" fmla="*/ 534894 w 1657298"/>
                        <a:gd name="connsiteY12" fmla="*/ 195890 h 2286627"/>
                        <a:gd name="connsiteX13" fmla="*/ 168181 w 1657298"/>
                        <a:gd name="connsiteY13" fmla="*/ 627 h 2286627"/>
                        <a:gd name="connsiteX0" fmla="*/ 168181 w 1657298"/>
                        <a:gd name="connsiteY0" fmla="*/ 627 h 2286627"/>
                        <a:gd name="connsiteX1" fmla="*/ 11019 w 1657298"/>
                        <a:gd name="connsiteY1" fmla="*/ 276852 h 2286627"/>
                        <a:gd name="connsiteX2" fmla="*/ 454611 w 1657298"/>
                        <a:gd name="connsiteY2" fmla="*/ 886976 h 2286627"/>
                        <a:gd name="connsiteX3" fmla="*/ 487269 w 1657298"/>
                        <a:gd name="connsiteY3" fmla="*/ 2286627 h 2286627"/>
                        <a:gd name="connsiteX4" fmla="*/ 487269 w 1657298"/>
                        <a:gd name="connsiteY4" fmla="*/ 2286627 h 2286627"/>
                        <a:gd name="connsiteX5" fmla="*/ 1149256 w 1657298"/>
                        <a:gd name="connsiteY5" fmla="*/ 1977065 h 2286627"/>
                        <a:gd name="connsiteX6" fmla="*/ 1654081 w 1657298"/>
                        <a:gd name="connsiteY6" fmla="*/ 676902 h 2286627"/>
                        <a:gd name="connsiteX7" fmla="*/ 1344519 w 1657298"/>
                        <a:gd name="connsiteY7" fmla="*/ 338765 h 2286627"/>
                        <a:gd name="connsiteX8" fmla="*/ 934944 w 1657298"/>
                        <a:gd name="connsiteY8" fmla="*/ 695952 h 2286627"/>
                        <a:gd name="connsiteX9" fmla="*/ 773019 w 1657298"/>
                        <a:gd name="connsiteY9" fmla="*/ 410202 h 2286627"/>
                        <a:gd name="connsiteX10" fmla="*/ 858744 w 1657298"/>
                        <a:gd name="connsiteY10" fmla="*/ 157790 h 2286627"/>
                        <a:gd name="connsiteX11" fmla="*/ 596806 w 1657298"/>
                        <a:gd name="connsiteY11" fmla="*/ 29202 h 2286627"/>
                        <a:gd name="connsiteX12" fmla="*/ 534894 w 1657298"/>
                        <a:gd name="connsiteY12" fmla="*/ 195890 h 2286627"/>
                        <a:gd name="connsiteX13" fmla="*/ 168181 w 1657298"/>
                        <a:gd name="connsiteY13" fmla="*/ 627 h 2286627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1137 h 2287137"/>
                        <a:gd name="connsiteX1" fmla="*/ 11019 w 1657298"/>
                        <a:gd name="connsiteY1" fmla="*/ 307506 h 2287137"/>
                        <a:gd name="connsiteX2" fmla="*/ 454611 w 1657298"/>
                        <a:gd name="connsiteY2" fmla="*/ 887486 h 2287137"/>
                        <a:gd name="connsiteX3" fmla="*/ 487269 w 1657298"/>
                        <a:gd name="connsiteY3" fmla="*/ 2287137 h 2287137"/>
                        <a:gd name="connsiteX4" fmla="*/ 487269 w 1657298"/>
                        <a:gd name="connsiteY4" fmla="*/ 2287137 h 2287137"/>
                        <a:gd name="connsiteX5" fmla="*/ 1149256 w 1657298"/>
                        <a:gd name="connsiteY5" fmla="*/ 1977575 h 2287137"/>
                        <a:gd name="connsiteX6" fmla="*/ 1654081 w 1657298"/>
                        <a:gd name="connsiteY6" fmla="*/ 677412 h 2287137"/>
                        <a:gd name="connsiteX7" fmla="*/ 1344519 w 1657298"/>
                        <a:gd name="connsiteY7" fmla="*/ 339275 h 2287137"/>
                        <a:gd name="connsiteX8" fmla="*/ 934944 w 1657298"/>
                        <a:gd name="connsiteY8" fmla="*/ 696462 h 2287137"/>
                        <a:gd name="connsiteX9" fmla="*/ 773019 w 1657298"/>
                        <a:gd name="connsiteY9" fmla="*/ 410712 h 2287137"/>
                        <a:gd name="connsiteX10" fmla="*/ 858744 w 1657298"/>
                        <a:gd name="connsiteY10" fmla="*/ 158300 h 2287137"/>
                        <a:gd name="connsiteX11" fmla="*/ 596806 w 1657298"/>
                        <a:gd name="connsiteY11" fmla="*/ 29712 h 2287137"/>
                        <a:gd name="connsiteX12" fmla="*/ 534894 w 1657298"/>
                        <a:gd name="connsiteY12" fmla="*/ 196400 h 2287137"/>
                        <a:gd name="connsiteX13" fmla="*/ 168181 w 1657298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0 h 2258367"/>
                        <a:gd name="connsiteX1" fmla="*/ 3938 w 1650217"/>
                        <a:gd name="connsiteY1" fmla="*/ 278736 h 2258367"/>
                        <a:gd name="connsiteX2" fmla="*/ 447530 w 1650217"/>
                        <a:gd name="connsiteY2" fmla="*/ 858716 h 2258367"/>
                        <a:gd name="connsiteX3" fmla="*/ 480188 w 1650217"/>
                        <a:gd name="connsiteY3" fmla="*/ 2258367 h 2258367"/>
                        <a:gd name="connsiteX4" fmla="*/ 480188 w 1650217"/>
                        <a:gd name="connsiteY4" fmla="*/ 2258367 h 2258367"/>
                        <a:gd name="connsiteX5" fmla="*/ 1142175 w 1650217"/>
                        <a:gd name="connsiteY5" fmla="*/ 1948805 h 2258367"/>
                        <a:gd name="connsiteX6" fmla="*/ 1647000 w 1650217"/>
                        <a:gd name="connsiteY6" fmla="*/ 648642 h 2258367"/>
                        <a:gd name="connsiteX7" fmla="*/ 1337438 w 1650217"/>
                        <a:gd name="connsiteY7" fmla="*/ 310505 h 2258367"/>
                        <a:gd name="connsiteX8" fmla="*/ 927863 w 1650217"/>
                        <a:gd name="connsiteY8" fmla="*/ 667692 h 2258367"/>
                        <a:gd name="connsiteX9" fmla="*/ 765938 w 1650217"/>
                        <a:gd name="connsiteY9" fmla="*/ 381942 h 2258367"/>
                        <a:gd name="connsiteX10" fmla="*/ 851663 w 1650217"/>
                        <a:gd name="connsiteY10" fmla="*/ 129530 h 2258367"/>
                        <a:gd name="connsiteX11" fmla="*/ 589725 w 1650217"/>
                        <a:gd name="connsiteY11" fmla="*/ 942 h 2258367"/>
                        <a:gd name="connsiteX12" fmla="*/ 527813 w 1650217"/>
                        <a:gd name="connsiteY12" fmla="*/ 167630 h 2258367"/>
                        <a:gd name="connsiteX13" fmla="*/ 166124 w 1650217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315477"/>
                        <a:gd name="connsiteX1" fmla="*/ 4651 w 1647713"/>
                        <a:gd name="connsiteY1" fmla="*/ 278736 h 2315477"/>
                        <a:gd name="connsiteX2" fmla="*/ 448243 w 1647713"/>
                        <a:gd name="connsiteY2" fmla="*/ 858716 h 2315477"/>
                        <a:gd name="connsiteX3" fmla="*/ 480901 w 1647713"/>
                        <a:gd name="connsiteY3" fmla="*/ 2258367 h 2315477"/>
                        <a:gd name="connsiteX4" fmla="*/ 480901 w 1647713"/>
                        <a:gd name="connsiteY4" fmla="*/ 2258367 h 2315477"/>
                        <a:gd name="connsiteX5" fmla="*/ 1178057 w 1647713"/>
                        <a:gd name="connsiteY5" fmla="*/ 2097018 h 2315477"/>
                        <a:gd name="connsiteX6" fmla="*/ 1647713 w 1647713"/>
                        <a:gd name="connsiteY6" fmla="*/ 648642 h 2315477"/>
                        <a:gd name="connsiteX7" fmla="*/ 1338151 w 1647713"/>
                        <a:gd name="connsiteY7" fmla="*/ 310505 h 2315477"/>
                        <a:gd name="connsiteX8" fmla="*/ 928576 w 1647713"/>
                        <a:gd name="connsiteY8" fmla="*/ 667692 h 2315477"/>
                        <a:gd name="connsiteX9" fmla="*/ 766651 w 1647713"/>
                        <a:gd name="connsiteY9" fmla="*/ 381942 h 2315477"/>
                        <a:gd name="connsiteX10" fmla="*/ 880009 w 1647713"/>
                        <a:gd name="connsiteY10" fmla="*/ 142091 h 2315477"/>
                        <a:gd name="connsiteX11" fmla="*/ 610534 w 1647713"/>
                        <a:gd name="connsiteY11" fmla="*/ 13502 h 2315477"/>
                        <a:gd name="connsiteX12" fmla="*/ 528526 w 1647713"/>
                        <a:gd name="connsiteY12" fmla="*/ 167630 h 2315477"/>
                        <a:gd name="connsiteX13" fmla="*/ 166837 w 1647713"/>
                        <a:gd name="connsiteY13" fmla="*/ 0 h 2315477"/>
                        <a:gd name="connsiteX0" fmla="*/ 166837 w 1647713"/>
                        <a:gd name="connsiteY0" fmla="*/ 0 h 2315477"/>
                        <a:gd name="connsiteX1" fmla="*/ 4651 w 1647713"/>
                        <a:gd name="connsiteY1" fmla="*/ 278736 h 2315477"/>
                        <a:gd name="connsiteX2" fmla="*/ 448243 w 1647713"/>
                        <a:gd name="connsiteY2" fmla="*/ 858716 h 2315477"/>
                        <a:gd name="connsiteX3" fmla="*/ 480901 w 1647713"/>
                        <a:gd name="connsiteY3" fmla="*/ 2258367 h 2315477"/>
                        <a:gd name="connsiteX4" fmla="*/ 480901 w 1647713"/>
                        <a:gd name="connsiteY4" fmla="*/ 2258367 h 2315477"/>
                        <a:gd name="connsiteX5" fmla="*/ 1178057 w 1647713"/>
                        <a:gd name="connsiteY5" fmla="*/ 2097018 h 2315477"/>
                        <a:gd name="connsiteX6" fmla="*/ 1647713 w 1647713"/>
                        <a:gd name="connsiteY6" fmla="*/ 648642 h 2315477"/>
                        <a:gd name="connsiteX7" fmla="*/ 1338151 w 1647713"/>
                        <a:gd name="connsiteY7" fmla="*/ 310505 h 2315477"/>
                        <a:gd name="connsiteX8" fmla="*/ 928576 w 1647713"/>
                        <a:gd name="connsiteY8" fmla="*/ 667692 h 2315477"/>
                        <a:gd name="connsiteX9" fmla="*/ 766651 w 1647713"/>
                        <a:gd name="connsiteY9" fmla="*/ 381942 h 2315477"/>
                        <a:gd name="connsiteX10" fmla="*/ 880009 w 1647713"/>
                        <a:gd name="connsiteY10" fmla="*/ 142091 h 2315477"/>
                        <a:gd name="connsiteX11" fmla="*/ 610534 w 1647713"/>
                        <a:gd name="connsiteY11" fmla="*/ 13502 h 2315477"/>
                        <a:gd name="connsiteX12" fmla="*/ 528526 w 1647713"/>
                        <a:gd name="connsiteY12" fmla="*/ 167630 h 2315477"/>
                        <a:gd name="connsiteX13" fmla="*/ 166837 w 1647713"/>
                        <a:gd name="connsiteY13" fmla="*/ 0 h 231547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349293"/>
                        <a:gd name="connsiteX1" fmla="*/ 4651 w 1647713"/>
                        <a:gd name="connsiteY1" fmla="*/ 278736 h 2349293"/>
                        <a:gd name="connsiteX2" fmla="*/ 448243 w 1647713"/>
                        <a:gd name="connsiteY2" fmla="*/ 858716 h 2349293"/>
                        <a:gd name="connsiteX3" fmla="*/ 480901 w 1647713"/>
                        <a:gd name="connsiteY3" fmla="*/ 2258367 h 2349293"/>
                        <a:gd name="connsiteX4" fmla="*/ 659259 w 1647713"/>
                        <a:gd name="connsiteY4" fmla="*/ 2205613 h 2349293"/>
                        <a:gd name="connsiteX5" fmla="*/ 1178057 w 1647713"/>
                        <a:gd name="connsiteY5" fmla="*/ 2097018 h 2349293"/>
                        <a:gd name="connsiteX6" fmla="*/ 1647713 w 1647713"/>
                        <a:gd name="connsiteY6" fmla="*/ 648642 h 2349293"/>
                        <a:gd name="connsiteX7" fmla="*/ 1338151 w 1647713"/>
                        <a:gd name="connsiteY7" fmla="*/ 310505 h 2349293"/>
                        <a:gd name="connsiteX8" fmla="*/ 928576 w 1647713"/>
                        <a:gd name="connsiteY8" fmla="*/ 667692 h 2349293"/>
                        <a:gd name="connsiteX9" fmla="*/ 766651 w 1647713"/>
                        <a:gd name="connsiteY9" fmla="*/ 381942 h 2349293"/>
                        <a:gd name="connsiteX10" fmla="*/ 880009 w 1647713"/>
                        <a:gd name="connsiteY10" fmla="*/ 142091 h 2349293"/>
                        <a:gd name="connsiteX11" fmla="*/ 610534 w 1647713"/>
                        <a:gd name="connsiteY11" fmla="*/ 13502 h 2349293"/>
                        <a:gd name="connsiteX12" fmla="*/ 528526 w 1647713"/>
                        <a:gd name="connsiteY12" fmla="*/ 167630 h 2349293"/>
                        <a:gd name="connsiteX13" fmla="*/ 166837 w 1647713"/>
                        <a:gd name="connsiteY13" fmla="*/ 0 h 2349293"/>
                        <a:gd name="connsiteX0" fmla="*/ 166837 w 1647713"/>
                        <a:gd name="connsiteY0" fmla="*/ 0 h 2321432"/>
                        <a:gd name="connsiteX1" fmla="*/ 4651 w 1647713"/>
                        <a:gd name="connsiteY1" fmla="*/ 278736 h 2321432"/>
                        <a:gd name="connsiteX2" fmla="*/ 448243 w 1647713"/>
                        <a:gd name="connsiteY2" fmla="*/ 858716 h 2321432"/>
                        <a:gd name="connsiteX3" fmla="*/ 480901 w 1647713"/>
                        <a:gd name="connsiteY3" fmla="*/ 2258367 h 2321432"/>
                        <a:gd name="connsiteX4" fmla="*/ 930565 w 1647713"/>
                        <a:gd name="connsiteY4" fmla="*/ 2087545 h 2321432"/>
                        <a:gd name="connsiteX5" fmla="*/ 1178057 w 1647713"/>
                        <a:gd name="connsiteY5" fmla="*/ 2097018 h 2321432"/>
                        <a:gd name="connsiteX6" fmla="*/ 1647713 w 1647713"/>
                        <a:gd name="connsiteY6" fmla="*/ 648642 h 2321432"/>
                        <a:gd name="connsiteX7" fmla="*/ 1338151 w 1647713"/>
                        <a:gd name="connsiteY7" fmla="*/ 310505 h 2321432"/>
                        <a:gd name="connsiteX8" fmla="*/ 928576 w 1647713"/>
                        <a:gd name="connsiteY8" fmla="*/ 667692 h 2321432"/>
                        <a:gd name="connsiteX9" fmla="*/ 766651 w 1647713"/>
                        <a:gd name="connsiteY9" fmla="*/ 381942 h 2321432"/>
                        <a:gd name="connsiteX10" fmla="*/ 880009 w 1647713"/>
                        <a:gd name="connsiteY10" fmla="*/ 142091 h 2321432"/>
                        <a:gd name="connsiteX11" fmla="*/ 610534 w 1647713"/>
                        <a:gd name="connsiteY11" fmla="*/ 13502 h 2321432"/>
                        <a:gd name="connsiteX12" fmla="*/ 528526 w 1647713"/>
                        <a:gd name="connsiteY12" fmla="*/ 167630 h 2321432"/>
                        <a:gd name="connsiteX13" fmla="*/ 166837 w 1647713"/>
                        <a:gd name="connsiteY13" fmla="*/ 0 h 2321432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8057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647713" h="2258367">
                          <a:moveTo>
                            <a:pt x="166837" y="0"/>
                          </a:moveTo>
                          <a:cubicBezTo>
                            <a:pt x="59429" y="38615"/>
                            <a:pt x="-20479" y="128499"/>
                            <a:pt x="4651" y="278736"/>
                          </a:cubicBezTo>
                          <a:cubicBezTo>
                            <a:pt x="268429" y="396316"/>
                            <a:pt x="393989" y="493609"/>
                            <a:pt x="448243" y="858716"/>
                          </a:cubicBezTo>
                          <a:cubicBezTo>
                            <a:pt x="502497" y="1223823"/>
                            <a:pt x="506022" y="1940518"/>
                            <a:pt x="480901" y="2258367"/>
                          </a:cubicBezTo>
                          <a:cubicBezTo>
                            <a:pt x="626852" y="2161176"/>
                            <a:pt x="891209" y="2052376"/>
                            <a:pt x="1216943" y="2162907"/>
                          </a:cubicBezTo>
                          <a:cubicBezTo>
                            <a:pt x="1148514" y="1818462"/>
                            <a:pt x="1159016" y="1497798"/>
                            <a:pt x="1230811" y="1245420"/>
                          </a:cubicBezTo>
                          <a:cubicBezTo>
                            <a:pt x="1302606" y="993042"/>
                            <a:pt x="1431787" y="868938"/>
                            <a:pt x="1647713" y="648642"/>
                          </a:cubicBezTo>
                          <a:cubicBezTo>
                            <a:pt x="1637551" y="445931"/>
                            <a:pt x="1468055" y="360084"/>
                            <a:pt x="1338151" y="310505"/>
                          </a:cubicBezTo>
                          <a:cubicBezTo>
                            <a:pt x="1261001" y="353874"/>
                            <a:pt x="991169" y="585448"/>
                            <a:pt x="928576" y="667692"/>
                          </a:cubicBezTo>
                          <a:cubicBezTo>
                            <a:pt x="863471" y="559018"/>
                            <a:pt x="855134" y="492151"/>
                            <a:pt x="766651" y="381942"/>
                          </a:cubicBezTo>
                          <a:cubicBezTo>
                            <a:pt x="831407" y="281782"/>
                            <a:pt x="838202" y="231131"/>
                            <a:pt x="880009" y="142091"/>
                          </a:cubicBezTo>
                          <a:cubicBezTo>
                            <a:pt x="833894" y="70636"/>
                            <a:pt x="724799" y="39809"/>
                            <a:pt x="610534" y="13502"/>
                          </a:cubicBezTo>
                          <a:cubicBezTo>
                            <a:pt x="581680" y="72606"/>
                            <a:pt x="556420" y="107497"/>
                            <a:pt x="528526" y="167630"/>
                          </a:cubicBezTo>
                          <a:cubicBezTo>
                            <a:pt x="430294" y="124768"/>
                            <a:pt x="299368" y="36748"/>
                            <a:pt x="166837" y="0"/>
                          </a:cubicBezTo>
                          <a:close/>
                        </a:path>
                      </a:pathLst>
                    </a:custGeom>
                    <a:solidFill>
                      <a:srgbClr val="0070C0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</p:grpSp>
            <p:sp>
              <p:nvSpPr>
                <p:cNvPr id="4669" name="Freeform 4668">
                  <a:extLst>
                    <a:ext uri="{FF2B5EF4-FFF2-40B4-BE49-F238E27FC236}">
                      <a16:creationId xmlns:a16="http://schemas.microsoft.com/office/drawing/2014/main" id="{A57BC450-FE9F-4F4E-8D39-ED3DA6D89C3D}"/>
                    </a:ext>
                  </a:extLst>
                </p:cNvPr>
                <p:cNvSpPr/>
                <p:nvPr/>
              </p:nvSpPr>
              <p:spPr>
                <a:xfrm>
                  <a:off x="6253031" y="1729962"/>
                  <a:ext cx="180268" cy="389972"/>
                </a:xfrm>
                <a:custGeom>
                  <a:avLst/>
                  <a:gdLst>
                    <a:gd name="connsiteX0" fmla="*/ 125506 w 125506"/>
                    <a:gd name="connsiteY0" fmla="*/ 0 h 346636"/>
                    <a:gd name="connsiteX1" fmla="*/ 0 w 125506"/>
                    <a:gd name="connsiteY1" fmla="*/ 346636 h 346636"/>
                    <a:gd name="connsiteX0" fmla="*/ 129840 w 129840"/>
                    <a:gd name="connsiteY0" fmla="*/ 0 h 374805"/>
                    <a:gd name="connsiteX1" fmla="*/ 0 w 129840"/>
                    <a:gd name="connsiteY1" fmla="*/ 374805 h 374805"/>
                    <a:gd name="connsiteX0" fmla="*/ 131010 w 131010"/>
                    <a:gd name="connsiteY0" fmla="*/ 0 h 374805"/>
                    <a:gd name="connsiteX1" fmla="*/ 1170 w 131010"/>
                    <a:gd name="connsiteY1" fmla="*/ 374805 h 374805"/>
                    <a:gd name="connsiteX0" fmla="*/ 150337 w 150337"/>
                    <a:gd name="connsiteY0" fmla="*/ 0 h 389972"/>
                    <a:gd name="connsiteX1" fmla="*/ 995 w 150337"/>
                    <a:gd name="connsiteY1" fmla="*/ 389972 h 389972"/>
                    <a:gd name="connsiteX0" fmla="*/ 152892 w 152892"/>
                    <a:gd name="connsiteY0" fmla="*/ 0 h 389972"/>
                    <a:gd name="connsiteX1" fmla="*/ 3550 w 152892"/>
                    <a:gd name="connsiteY1" fmla="*/ 389972 h 389972"/>
                    <a:gd name="connsiteX0" fmla="*/ 151434 w 151434"/>
                    <a:gd name="connsiteY0" fmla="*/ 0 h 389972"/>
                    <a:gd name="connsiteX1" fmla="*/ 2092 w 151434"/>
                    <a:gd name="connsiteY1" fmla="*/ 389972 h 389972"/>
                    <a:gd name="connsiteX0" fmla="*/ 149342 w 149342"/>
                    <a:gd name="connsiteY0" fmla="*/ 0 h 389972"/>
                    <a:gd name="connsiteX1" fmla="*/ 0 w 149342"/>
                    <a:gd name="connsiteY1" fmla="*/ 389972 h 389972"/>
                    <a:gd name="connsiteX0" fmla="*/ 149342 w 152836"/>
                    <a:gd name="connsiteY0" fmla="*/ 0 h 389972"/>
                    <a:gd name="connsiteX1" fmla="*/ 0 w 152836"/>
                    <a:gd name="connsiteY1" fmla="*/ 389972 h 389972"/>
                    <a:gd name="connsiteX0" fmla="*/ 149342 w 155153"/>
                    <a:gd name="connsiteY0" fmla="*/ 0 h 389972"/>
                    <a:gd name="connsiteX1" fmla="*/ 0 w 155153"/>
                    <a:gd name="connsiteY1" fmla="*/ 389972 h 389972"/>
                    <a:gd name="connsiteX0" fmla="*/ 149342 w 164585"/>
                    <a:gd name="connsiteY0" fmla="*/ 0 h 389972"/>
                    <a:gd name="connsiteX1" fmla="*/ 0 w 164585"/>
                    <a:gd name="connsiteY1" fmla="*/ 389972 h 389972"/>
                    <a:gd name="connsiteX0" fmla="*/ 149342 w 191541"/>
                    <a:gd name="connsiteY0" fmla="*/ 0 h 389972"/>
                    <a:gd name="connsiteX1" fmla="*/ 0 w 191541"/>
                    <a:gd name="connsiteY1" fmla="*/ 389972 h 389972"/>
                    <a:gd name="connsiteX0" fmla="*/ 149342 w 180268"/>
                    <a:gd name="connsiteY0" fmla="*/ 0 h 389972"/>
                    <a:gd name="connsiteX1" fmla="*/ 0 w 180268"/>
                    <a:gd name="connsiteY1" fmla="*/ 389972 h 389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0268" h="389972">
                      <a:moveTo>
                        <a:pt x="149342" y="0"/>
                      </a:moveTo>
                      <a:cubicBezTo>
                        <a:pt x="233905" y="105434"/>
                        <a:pt x="132119" y="356043"/>
                        <a:pt x="0" y="389972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4666" name="Freeform 4665">
                <a:extLst>
                  <a:ext uri="{FF2B5EF4-FFF2-40B4-BE49-F238E27FC236}">
                    <a16:creationId xmlns:a16="http://schemas.microsoft.com/office/drawing/2014/main" id="{53E817B1-16DC-4948-999A-42CA68F3D8C3}"/>
                  </a:ext>
                </a:extLst>
              </p:cNvPr>
              <p:cNvSpPr/>
              <p:nvPr/>
            </p:nvSpPr>
            <p:spPr>
              <a:xfrm rot="15476100">
                <a:off x="4516566" y="1425638"/>
                <a:ext cx="94569" cy="341957"/>
              </a:xfrm>
              <a:custGeom>
                <a:avLst/>
                <a:gdLst>
                  <a:gd name="connsiteX0" fmla="*/ 125506 w 125506"/>
                  <a:gd name="connsiteY0" fmla="*/ 0 h 346636"/>
                  <a:gd name="connsiteX1" fmla="*/ 0 w 125506"/>
                  <a:gd name="connsiteY1" fmla="*/ 346636 h 346636"/>
                  <a:gd name="connsiteX0" fmla="*/ 129840 w 129840"/>
                  <a:gd name="connsiteY0" fmla="*/ 0 h 374805"/>
                  <a:gd name="connsiteX1" fmla="*/ 0 w 129840"/>
                  <a:gd name="connsiteY1" fmla="*/ 374805 h 374805"/>
                  <a:gd name="connsiteX0" fmla="*/ 131010 w 131010"/>
                  <a:gd name="connsiteY0" fmla="*/ 0 h 374805"/>
                  <a:gd name="connsiteX1" fmla="*/ 1170 w 131010"/>
                  <a:gd name="connsiteY1" fmla="*/ 374805 h 374805"/>
                  <a:gd name="connsiteX0" fmla="*/ 150337 w 150337"/>
                  <a:gd name="connsiteY0" fmla="*/ 0 h 389972"/>
                  <a:gd name="connsiteX1" fmla="*/ 995 w 150337"/>
                  <a:gd name="connsiteY1" fmla="*/ 389972 h 389972"/>
                  <a:gd name="connsiteX0" fmla="*/ 152892 w 152892"/>
                  <a:gd name="connsiteY0" fmla="*/ 0 h 389972"/>
                  <a:gd name="connsiteX1" fmla="*/ 3550 w 152892"/>
                  <a:gd name="connsiteY1" fmla="*/ 389972 h 389972"/>
                  <a:gd name="connsiteX0" fmla="*/ 151434 w 151434"/>
                  <a:gd name="connsiteY0" fmla="*/ 0 h 389972"/>
                  <a:gd name="connsiteX1" fmla="*/ 2092 w 151434"/>
                  <a:gd name="connsiteY1" fmla="*/ 389972 h 389972"/>
                  <a:gd name="connsiteX0" fmla="*/ 149342 w 149342"/>
                  <a:gd name="connsiteY0" fmla="*/ 0 h 389972"/>
                  <a:gd name="connsiteX1" fmla="*/ 0 w 149342"/>
                  <a:gd name="connsiteY1" fmla="*/ 389972 h 389972"/>
                  <a:gd name="connsiteX0" fmla="*/ 149342 w 152836"/>
                  <a:gd name="connsiteY0" fmla="*/ 0 h 389972"/>
                  <a:gd name="connsiteX1" fmla="*/ 0 w 152836"/>
                  <a:gd name="connsiteY1" fmla="*/ 389972 h 389972"/>
                  <a:gd name="connsiteX0" fmla="*/ 149342 w 155153"/>
                  <a:gd name="connsiteY0" fmla="*/ 0 h 389972"/>
                  <a:gd name="connsiteX1" fmla="*/ 0 w 155153"/>
                  <a:gd name="connsiteY1" fmla="*/ 389972 h 389972"/>
                  <a:gd name="connsiteX0" fmla="*/ 149342 w 164585"/>
                  <a:gd name="connsiteY0" fmla="*/ 0 h 389972"/>
                  <a:gd name="connsiteX1" fmla="*/ 0 w 164585"/>
                  <a:gd name="connsiteY1" fmla="*/ 389972 h 389972"/>
                  <a:gd name="connsiteX0" fmla="*/ 149342 w 191541"/>
                  <a:gd name="connsiteY0" fmla="*/ 0 h 389972"/>
                  <a:gd name="connsiteX1" fmla="*/ 0 w 191541"/>
                  <a:gd name="connsiteY1" fmla="*/ 389972 h 389972"/>
                  <a:gd name="connsiteX0" fmla="*/ 149342 w 180268"/>
                  <a:gd name="connsiteY0" fmla="*/ 0 h 389972"/>
                  <a:gd name="connsiteX1" fmla="*/ 0 w 180268"/>
                  <a:gd name="connsiteY1" fmla="*/ 389972 h 389972"/>
                  <a:gd name="connsiteX0" fmla="*/ 70345 w 120183"/>
                  <a:gd name="connsiteY0" fmla="*/ 0 h 384420"/>
                  <a:gd name="connsiteX1" fmla="*/ 0 w 120183"/>
                  <a:gd name="connsiteY1" fmla="*/ 384420 h 384420"/>
                  <a:gd name="connsiteX0" fmla="*/ 70345 w 108298"/>
                  <a:gd name="connsiteY0" fmla="*/ 0 h 384420"/>
                  <a:gd name="connsiteX1" fmla="*/ 0 w 108298"/>
                  <a:gd name="connsiteY1" fmla="*/ 384420 h 384420"/>
                  <a:gd name="connsiteX0" fmla="*/ 70345 w 108032"/>
                  <a:gd name="connsiteY0" fmla="*/ 0 h 384420"/>
                  <a:gd name="connsiteX1" fmla="*/ 0 w 108032"/>
                  <a:gd name="connsiteY1" fmla="*/ 384420 h 384420"/>
                  <a:gd name="connsiteX0" fmla="*/ 70345 w 113930"/>
                  <a:gd name="connsiteY0" fmla="*/ 0 h 384420"/>
                  <a:gd name="connsiteX1" fmla="*/ 0 w 113930"/>
                  <a:gd name="connsiteY1" fmla="*/ 384420 h 384420"/>
                  <a:gd name="connsiteX0" fmla="*/ 65600 w 110342"/>
                  <a:gd name="connsiteY0" fmla="*/ 0 h 390431"/>
                  <a:gd name="connsiteX1" fmla="*/ 0 w 110342"/>
                  <a:gd name="connsiteY1" fmla="*/ 390431 h 390431"/>
                  <a:gd name="connsiteX0" fmla="*/ 79328 w 120861"/>
                  <a:gd name="connsiteY0" fmla="*/ 0 h 377411"/>
                  <a:gd name="connsiteX1" fmla="*/ 0 w 120861"/>
                  <a:gd name="connsiteY1" fmla="*/ 377411 h 377411"/>
                  <a:gd name="connsiteX0" fmla="*/ 79328 w 103861"/>
                  <a:gd name="connsiteY0" fmla="*/ 0 h 377411"/>
                  <a:gd name="connsiteX1" fmla="*/ 0 w 103861"/>
                  <a:gd name="connsiteY1" fmla="*/ 377411 h 377411"/>
                  <a:gd name="connsiteX0" fmla="*/ 79328 w 105211"/>
                  <a:gd name="connsiteY0" fmla="*/ 0 h 377411"/>
                  <a:gd name="connsiteX1" fmla="*/ 0 w 105211"/>
                  <a:gd name="connsiteY1" fmla="*/ 377411 h 377411"/>
                  <a:gd name="connsiteX0" fmla="*/ 79328 w 99620"/>
                  <a:gd name="connsiteY0" fmla="*/ 0 h 377411"/>
                  <a:gd name="connsiteX1" fmla="*/ 0 w 99620"/>
                  <a:gd name="connsiteY1" fmla="*/ 377411 h 377411"/>
                  <a:gd name="connsiteX0" fmla="*/ 79328 w 94569"/>
                  <a:gd name="connsiteY0" fmla="*/ 0 h 377411"/>
                  <a:gd name="connsiteX1" fmla="*/ 0 w 94569"/>
                  <a:gd name="connsiteY1" fmla="*/ 377411 h 377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4569" h="377411">
                    <a:moveTo>
                      <a:pt x="79328" y="0"/>
                    </a:moveTo>
                    <a:cubicBezTo>
                      <a:pt x="126321" y="52247"/>
                      <a:pt x="54616" y="347272"/>
                      <a:pt x="0" y="377411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667" name="Freeform 4666">
                <a:extLst>
                  <a:ext uri="{FF2B5EF4-FFF2-40B4-BE49-F238E27FC236}">
                    <a16:creationId xmlns:a16="http://schemas.microsoft.com/office/drawing/2014/main" id="{2EF1B7DB-C064-4B4F-B8F2-797FBEE2F8E7}"/>
                  </a:ext>
                </a:extLst>
              </p:cNvPr>
              <p:cNvSpPr/>
              <p:nvPr/>
            </p:nvSpPr>
            <p:spPr>
              <a:xfrm rot="15476100">
                <a:off x="4949344" y="1609894"/>
                <a:ext cx="204182" cy="246648"/>
              </a:xfrm>
              <a:custGeom>
                <a:avLst/>
                <a:gdLst>
                  <a:gd name="connsiteX0" fmla="*/ 125506 w 125506"/>
                  <a:gd name="connsiteY0" fmla="*/ 0 h 346636"/>
                  <a:gd name="connsiteX1" fmla="*/ 0 w 125506"/>
                  <a:gd name="connsiteY1" fmla="*/ 346636 h 346636"/>
                  <a:gd name="connsiteX0" fmla="*/ 129840 w 129840"/>
                  <a:gd name="connsiteY0" fmla="*/ 0 h 374805"/>
                  <a:gd name="connsiteX1" fmla="*/ 0 w 129840"/>
                  <a:gd name="connsiteY1" fmla="*/ 374805 h 374805"/>
                  <a:gd name="connsiteX0" fmla="*/ 131010 w 131010"/>
                  <a:gd name="connsiteY0" fmla="*/ 0 h 374805"/>
                  <a:gd name="connsiteX1" fmla="*/ 1170 w 131010"/>
                  <a:gd name="connsiteY1" fmla="*/ 374805 h 374805"/>
                  <a:gd name="connsiteX0" fmla="*/ 150337 w 150337"/>
                  <a:gd name="connsiteY0" fmla="*/ 0 h 389972"/>
                  <a:gd name="connsiteX1" fmla="*/ 995 w 150337"/>
                  <a:gd name="connsiteY1" fmla="*/ 389972 h 389972"/>
                  <a:gd name="connsiteX0" fmla="*/ 152892 w 152892"/>
                  <a:gd name="connsiteY0" fmla="*/ 0 h 389972"/>
                  <a:gd name="connsiteX1" fmla="*/ 3550 w 152892"/>
                  <a:gd name="connsiteY1" fmla="*/ 389972 h 389972"/>
                  <a:gd name="connsiteX0" fmla="*/ 151434 w 151434"/>
                  <a:gd name="connsiteY0" fmla="*/ 0 h 389972"/>
                  <a:gd name="connsiteX1" fmla="*/ 2092 w 151434"/>
                  <a:gd name="connsiteY1" fmla="*/ 389972 h 389972"/>
                  <a:gd name="connsiteX0" fmla="*/ 149342 w 149342"/>
                  <a:gd name="connsiteY0" fmla="*/ 0 h 389972"/>
                  <a:gd name="connsiteX1" fmla="*/ 0 w 149342"/>
                  <a:gd name="connsiteY1" fmla="*/ 389972 h 389972"/>
                  <a:gd name="connsiteX0" fmla="*/ 149342 w 152836"/>
                  <a:gd name="connsiteY0" fmla="*/ 0 h 389972"/>
                  <a:gd name="connsiteX1" fmla="*/ 0 w 152836"/>
                  <a:gd name="connsiteY1" fmla="*/ 389972 h 389972"/>
                  <a:gd name="connsiteX0" fmla="*/ 149342 w 155153"/>
                  <a:gd name="connsiteY0" fmla="*/ 0 h 389972"/>
                  <a:gd name="connsiteX1" fmla="*/ 0 w 155153"/>
                  <a:gd name="connsiteY1" fmla="*/ 389972 h 389972"/>
                  <a:gd name="connsiteX0" fmla="*/ 149342 w 164585"/>
                  <a:gd name="connsiteY0" fmla="*/ 0 h 389972"/>
                  <a:gd name="connsiteX1" fmla="*/ 0 w 164585"/>
                  <a:gd name="connsiteY1" fmla="*/ 389972 h 389972"/>
                  <a:gd name="connsiteX0" fmla="*/ 149342 w 191541"/>
                  <a:gd name="connsiteY0" fmla="*/ 0 h 389972"/>
                  <a:gd name="connsiteX1" fmla="*/ 0 w 191541"/>
                  <a:gd name="connsiteY1" fmla="*/ 389972 h 389972"/>
                  <a:gd name="connsiteX0" fmla="*/ 149342 w 180268"/>
                  <a:gd name="connsiteY0" fmla="*/ 0 h 389972"/>
                  <a:gd name="connsiteX1" fmla="*/ 0 w 180268"/>
                  <a:gd name="connsiteY1" fmla="*/ 389972 h 389972"/>
                  <a:gd name="connsiteX0" fmla="*/ 70345 w 120183"/>
                  <a:gd name="connsiteY0" fmla="*/ 0 h 384420"/>
                  <a:gd name="connsiteX1" fmla="*/ 0 w 120183"/>
                  <a:gd name="connsiteY1" fmla="*/ 384420 h 384420"/>
                  <a:gd name="connsiteX0" fmla="*/ 70345 w 108298"/>
                  <a:gd name="connsiteY0" fmla="*/ 0 h 384420"/>
                  <a:gd name="connsiteX1" fmla="*/ 0 w 108298"/>
                  <a:gd name="connsiteY1" fmla="*/ 384420 h 384420"/>
                  <a:gd name="connsiteX0" fmla="*/ 70345 w 108032"/>
                  <a:gd name="connsiteY0" fmla="*/ 0 h 384420"/>
                  <a:gd name="connsiteX1" fmla="*/ 0 w 108032"/>
                  <a:gd name="connsiteY1" fmla="*/ 384420 h 384420"/>
                  <a:gd name="connsiteX0" fmla="*/ 70345 w 113930"/>
                  <a:gd name="connsiteY0" fmla="*/ 0 h 384420"/>
                  <a:gd name="connsiteX1" fmla="*/ 0 w 113930"/>
                  <a:gd name="connsiteY1" fmla="*/ 384420 h 384420"/>
                  <a:gd name="connsiteX0" fmla="*/ 7613 w 71773"/>
                  <a:gd name="connsiteY0" fmla="*/ 0 h 450281"/>
                  <a:gd name="connsiteX1" fmla="*/ 0 w 71773"/>
                  <a:gd name="connsiteY1" fmla="*/ 450281 h 450281"/>
                  <a:gd name="connsiteX0" fmla="*/ 190812 w 216579"/>
                  <a:gd name="connsiteY0" fmla="*/ 0 h 264627"/>
                  <a:gd name="connsiteX1" fmla="*/ 0 w 216579"/>
                  <a:gd name="connsiteY1" fmla="*/ 264627 h 264627"/>
                  <a:gd name="connsiteX0" fmla="*/ 190812 w 193379"/>
                  <a:gd name="connsiteY0" fmla="*/ 0 h 264627"/>
                  <a:gd name="connsiteX1" fmla="*/ 0 w 193379"/>
                  <a:gd name="connsiteY1" fmla="*/ 264627 h 264627"/>
                  <a:gd name="connsiteX0" fmla="*/ 185817 w 188472"/>
                  <a:gd name="connsiteY0" fmla="*/ 0 h 276556"/>
                  <a:gd name="connsiteX1" fmla="*/ 0 w 188472"/>
                  <a:gd name="connsiteY1" fmla="*/ 276556 h 276556"/>
                  <a:gd name="connsiteX0" fmla="*/ 185817 w 188584"/>
                  <a:gd name="connsiteY0" fmla="*/ 0 h 276556"/>
                  <a:gd name="connsiteX1" fmla="*/ 0 w 188584"/>
                  <a:gd name="connsiteY1" fmla="*/ 276556 h 276556"/>
                  <a:gd name="connsiteX0" fmla="*/ 185817 w 185817"/>
                  <a:gd name="connsiteY0" fmla="*/ 0 h 276556"/>
                  <a:gd name="connsiteX1" fmla="*/ 0 w 185817"/>
                  <a:gd name="connsiteY1" fmla="*/ 276556 h 276556"/>
                  <a:gd name="connsiteX0" fmla="*/ 198025 w 198025"/>
                  <a:gd name="connsiteY0" fmla="*/ 0 h 278566"/>
                  <a:gd name="connsiteX1" fmla="*/ 0 w 198025"/>
                  <a:gd name="connsiteY1" fmla="*/ 278566 h 278566"/>
                  <a:gd name="connsiteX0" fmla="*/ 204182 w 204182"/>
                  <a:gd name="connsiteY0" fmla="*/ 0 h 272221"/>
                  <a:gd name="connsiteX1" fmla="*/ 0 w 204182"/>
                  <a:gd name="connsiteY1" fmla="*/ 272221 h 27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4182" h="272221">
                    <a:moveTo>
                      <a:pt x="204182" y="0"/>
                    </a:moveTo>
                    <a:cubicBezTo>
                      <a:pt x="176829" y="130095"/>
                      <a:pt x="88213" y="238685"/>
                      <a:pt x="0" y="272221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4664" name="Freeform 4663">
              <a:extLst>
                <a:ext uri="{FF2B5EF4-FFF2-40B4-BE49-F238E27FC236}">
                  <a16:creationId xmlns:a16="http://schemas.microsoft.com/office/drawing/2014/main" id="{36A921D0-51F4-5B4F-946C-F6C4F27463B8}"/>
                </a:ext>
              </a:extLst>
            </p:cNvPr>
            <p:cNvSpPr/>
            <p:nvPr/>
          </p:nvSpPr>
          <p:spPr>
            <a:xfrm>
              <a:off x="21642636" y="11533987"/>
              <a:ext cx="2835916" cy="5876312"/>
            </a:xfrm>
            <a:custGeom>
              <a:avLst/>
              <a:gdLst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703 w 2024649"/>
                <a:gd name="connsiteY0" fmla="*/ 1251744 h 3561557"/>
                <a:gd name="connsiteX1" fmla="*/ 1595253 w 2024649"/>
                <a:gd name="connsiteY1" fmla="*/ 673894 h 3561557"/>
                <a:gd name="connsiteX2" fmla="*/ 1842903 w 2024649"/>
                <a:gd name="connsiteY2" fmla="*/ 270669 h 3561557"/>
                <a:gd name="connsiteX3" fmla="*/ 1560328 w 2024649"/>
                <a:gd name="connsiteY3" fmla="*/ 115094 h 3561557"/>
                <a:gd name="connsiteX4" fmla="*/ 1312678 w 2024649"/>
                <a:gd name="connsiteY4" fmla="*/ 607219 h 3561557"/>
                <a:gd name="connsiteX5" fmla="*/ 1265053 w 2024649"/>
                <a:gd name="connsiteY5" fmla="*/ 575469 h 3561557"/>
                <a:gd name="connsiteX6" fmla="*/ 1392053 w 2024649"/>
                <a:gd name="connsiteY6" fmla="*/ 64294 h 3561557"/>
                <a:gd name="connsiteX7" fmla="*/ 1042803 w 2024649"/>
                <a:gd name="connsiteY7" fmla="*/ 64294 h 3561557"/>
                <a:gd name="connsiteX8" fmla="*/ 992003 w 2024649"/>
                <a:gd name="connsiteY8" fmla="*/ 581819 h 3561557"/>
                <a:gd name="connsiteX9" fmla="*/ 823728 w 2024649"/>
                <a:gd name="connsiteY9" fmla="*/ 658019 h 3561557"/>
                <a:gd name="connsiteX10" fmla="*/ 385578 w 2024649"/>
                <a:gd name="connsiteY10" fmla="*/ 26194 h 3561557"/>
                <a:gd name="connsiteX11" fmla="*/ 1403 w 2024649"/>
                <a:gd name="connsiteY11" fmla="*/ 305594 h 3561557"/>
                <a:gd name="connsiteX12" fmla="*/ 499878 w 2024649"/>
                <a:gd name="connsiteY12" fmla="*/ 851694 h 3561557"/>
                <a:gd name="connsiteX13" fmla="*/ 115703 w 2024649"/>
                <a:gd name="connsiteY13" fmla="*/ 1591469 h 3561557"/>
                <a:gd name="connsiteX14" fmla="*/ 515753 w 2024649"/>
                <a:gd name="connsiteY14" fmla="*/ 2807494 h 3561557"/>
                <a:gd name="connsiteX15" fmla="*/ 1246003 w 2024649"/>
                <a:gd name="connsiteY15" fmla="*/ 3553619 h 3561557"/>
                <a:gd name="connsiteX16" fmla="*/ 1766703 w 2024649"/>
                <a:gd name="connsiteY16" fmla="*/ 3166269 h 3561557"/>
                <a:gd name="connsiteX17" fmla="*/ 1192028 w 2024649"/>
                <a:gd name="connsiteY17" fmla="*/ 2626519 h 3561557"/>
                <a:gd name="connsiteX18" fmla="*/ 684028 w 2024649"/>
                <a:gd name="connsiteY18" fmla="*/ 1956594 h 3561557"/>
                <a:gd name="connsiteX19" fmla="*/ 1293628 w 2024649"/>
                <a:gd name="connsiteY19" fmla="*/ 1321594 h 3561557"/>
                <a:gd name="connsiteX20" fmla="*/ 2020703 w 2024649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901700 w 2023246"/>
                <a:gd name="connsiteY17" fmla="*/ 2382044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901700 w 2023246"/>
                <a:gd name="connsiteY17" fmla="*/ 23820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64151"/>
                <a:gd name="connsiteY0" fmla="*/ 1251744 h 3553619"/>
                <a:gd name="connsiteX1" fmla="*/ 1593850 w 2064151"/>
                <a:gd name="connsiteY1" fmla="*/ 673894 h 3553619"/>
                <a:gd name="connsiteX2" fmla="*/ 1841500 w 2064151"/>
                <a:gd name="connsiteY2" fmla="*/ 270669 h 3553619"/>
                <a:gd name="connsiteX3" fmla="*/ 1558925 w 2064151"/>
                <a:gd name="connsiteY3" fmla="*/ 115094 h 3553619"/>
                <a:gd name="connsiteX4" fmla="*/ 1311275 w 2064151"/>
                <a:gd name="connsiteY4" fmla="*/ 607219 h 3553619"/>
                <a:gd name="connsiteX5" fmla="*/ 1263650 w 2064151"/>
                <a:gd name="connsiteY5" fmla="*/ 575469 h 3553619"/>
                <a:gd name="connsiteX6" fmla="*/ 1390650 w 2064151"/>
                <a:gd name="connsiteY6" fmla="*/ 64294 h 3553619"/>
                <a:gd name="connsiteX7" fmla="*/ 1041400 w 2064151"/>
                <a:gd name="connsiteY7" fmla="*/ 64294 h 3553619"/>
                <a:gd name="connsiteX8" fmla="*/ 990600 w 2064151"/>
                <a:gd name="connsiteY8" fmla="*/ 581819 h 3553619"/>
                <a:gd name="connsiteX9" fmla="*/ 822325 w 2064151"/>
                <a:gd name="connsiteY9" fmla="*/ 658019 h 3553619"/>
                <a:gd name="connsiteX10" fmla="*/ 384175 w 2064151"/>
                <a:gd name="connsiteY10" fmla="*/ 26194 h 3553619"/>
                <a:gd name="connsiteX11" fmla="*/ 0 w 2064151"/>
                <a:gd name="connsiteY11" fmla="*/ 305594 h 3553619"/>
                <a:gd name="connsiteX12" fmla="*/ 498475 w 2064151"/>
                <a:gd name="connsiteY12" fmla="*/ 851694 h 3553619"/>
                <a:gd name="connsiteX13" fmla="*/ 101600 w 2064151"/>
                <a:gd name="connsiteY13" fmla="*/ 1886744 h 3553619"/>
                <a:gd name="connsiteX14" fmla="*/ 514350 w 2064151"/>
                <a:gd name="connsiteY14" fmla="*/ 2807494 h 3553619"/>
                <a:gd name="connsiteX15" fmla="*/ 1244600 w 2064151"/>
                <a:gd name="connsiteY15" fmla="*/ 3553619 h 3553619"/>
                <a:gd name="connsiteX16" fmla="*/ 1765300 w 2064151"/>
                <a:gd name="connsiteY16" fmla="*/ 3166269 h 3553619"/>
                <a:gd name="connsiteX17" fmla="*/ 892175 w 2064151"/>
                <a:gd name="connsiteY17" fmla="*/ 2369344 h 3553619"/>
                <a:gd name="connsiteX18" fmla="*/ 752475 w 2064151"/>
                <a:gd name="connsiteY18" fmla="*/ 1439069 h 3553619"/>
                <a:gd name="connsiteX19" fmla="*/ 1292225 w 2064151"/>
                <a:gd name="connsiteY19" fmla="*/ 1321594 h 3553619"/>
                <a:gd name="connsiteX20" fmla="*/ 2019300 w 2064151"/>
                <a:gd name="connsiteY20" fmla="*/ 1251744 h 3553619"/>
                <a:gd name="connsiteX0" fmla="*/ 2019300 w 2064151"/>
                <a:gd name="connsiteY0" fmla="*/ 1251744 h 3553619"/>
                <a:gd name="connsiteX1" fmla="*/ 1593850 w 2064151"/>
                <a:gd name="connsiteY1" fmla="*/ 673894 h 3553619"/>
                <a:gd name="connsiteX2" fmla="*/ 1841500 w 2064151"/>
                <a:gd name="connsiteY2" fmla="*/ 270669 h 3553619"/>
                <a:gd name="connsiteX3" fmla="*/ 1558925 w 2064151"/>
                <a:gd name="connsiteY3" fmla="*/ 115094 h 3553619"/>
                <a:gd name="connsiteX4" fmla="*/ 1311275 w 2064151"/>
                <a:gd name="connsiteY4" fmla="*/ 607219 h 3553619"/>
                <a:gd name="connsiteX5" fmla="*/ 1263650 w 2064151"/>
                <a:gd name="connsiteY5" fmla="*/ 575469 h 3553619"/>
                <a:gd name="connsiteX6" fmla="*/ 1390650 w 2064151"/>
                <a:gd name="connsiteY6" fmla="*/ 64294 h 3553619"/>
                <a:gd name="connsiteX7" fmla="*/ 1041400 w 2064151"/>
                <a:gd name="connsiteY7" fmla="*/ 64294 h 3553619"/>
                <a:gd name="connsiteX8" fmla="*/ 990600 w 2064151"/>
                <a:gd name="connsiteY8" fmla="*/ 581819 h 3553619"/>
                <a:gd name="connsiteX9" fmla="*/ 822325 w 2064151"/>
                <a:gd name="connsiteY9" fmla="*/ 658019 h 3553619"/>
                <a:gd name="connsiteX10" fmla="*/ 384175 w 2064151"/>
                <a:gd name="connsiteY10" fmla="*/ 26194 h 3553619"/>
                <a:gd name="connsiteX11" fmla="*/ 0 w 2064151"/>
                <a:gd name="connsiteY11" fmla="*/ 305594 h 3553619"/>
                <a:gd name="connsiteX12" fmla="*/ 498475 w 2064151"/>
                <a:gd name="connsiteY12" fmla="*/ 851694 h 3553619"/>
                <a:gd name="connsiteX13" fmla="*/ 101600 w 2064151"/>
                <a:gd name="connsiteY13" fmla="*/ 1886744 h 3553619"/>
                <a:gd name="connsiteX14" fmla="*/ 514350 w 2064151"/>
                <a:gd name="connsiteY14" fmla="*/ 2807494 h 3553619"/>
                <a:gd name="connsiteX15" fmla="*/ 1244600 w 2064151"/>
                <a:gd name="connsiteY15" fmla="*/ 3553619 h 3553619"/>
                <a:gd name="connsiteX16" fmla="*/ 1765300 w 2064151"/>
                <a:gd name="connsiteY16" fmla="*/ 3166269 h 3553619"/>
                <a:gd name="connsiteX17" fmla="*/ 892175 w 2064151"/>
                <a:gd name="connsiteY17" fmla="*/ 2369344 h 3553619"/>
                <a:gd name="connsiteX18" fmla="*/ 752475 w 2064151"/>
                <a:gd name="connsiteY18" fmla="*/ 1439069 h 3553619"/>
                <a:gd name="connsiteX19" fmla="*/ 1292225 w 2064151"/>
                <a:gd name="connsiteY19" fmla="*/ 1321594 h 3553619"/>
                <a:gd name="connsiteX20" fmla="*/ 2019300 w 2064151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95400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95400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85875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44600 w 2025650"/>
                <a:gd name="connsiteY19" fmla="*/ 1317625 h 3527425"/>
                <a:gd name="connsiteX20" fmla="*/ 2025650 w 2025650"/>
                <a:gd name="connsiteY20" fmla="*/ 1247775 h 3527425"/>
                <a:gd name="connsiteX0" fmla="*/ 2025650 w 2025650"/>
                <a:gd name="connsiteY0" fmla="*/ 1481382 h 3761032"/>
                <a:gd name="connsiteX1" fmla="*/ 1593850 w 2025650"/>
                <a:gd name="connsiteY1" fmla="*/ 881307 h 3761032"/>
                <a:gd name="connsiteX2" fmla="*/ 1841500 w 2025650"/>
                <a:gd name="connsiteY2" fmla="*/ 478082 h 3761032"/>
                <a:gd name="connsiteX3" fmla="*/ 1628034 w 2025650"/>
                <a:gd name="connsiteY3" fmla="*/ 0 h 3761032"/>
                <a:gd name="connsiteX4" fmla="*/ 1311275 w 2025650"/>
                <a:gd name="connsiteY4" fmla="*/ 814632 h 3761032"/>
                <a:gd name="connsiteX5" fmla="*/ 1263650 w 2025650"/>
                <a:gd name="connsiteY5" fmla="*/ 782882 h 3761032"/>
                <a:gd name="connsiteX6" fmla="*/ 1390650 w 2025650"/>
                <a:gd name="connsiteY6" fmla="*/ 271707 h 3761032"/>
                <a:gd name="connsiteX7" fmla="*/ 1041400 w 2025650"/>
                <a:gd name="connsiteY7" fmla="*/ 271707 h 3761032"/>
                <a:gd name="connsiteX8" fmla="*/ 990600 w 2025650"/>
                <a:gd name="connsiteY8" fmla="*/ 789232 h 3761032"/>
                <a:gd name="connsiteX9" fmla="*/ 822325 w 2025650"/>
                <a:gd name="connsiteY9" fmla="*/ 865432 h 3761032"/>
                <a:gd name="connsiteX10" fmla="*/ 384175 w 2025650"/>
                <a:gd name="connsiteY10" fmla="*/ 233607 h 3761032"/>
                <a:gd name="connsiteX11" fmla="*/ 0 w 2025650"/>
                <a:gd name="connsiteY11" fmla="*/ 513007 h 3761032"/>
                <a:gd name="connsiteX12" fmla="*/ 498475 w 2025650"/>
                <a:gd name="connsiteY12" fmla="*/ 1059107 h 3761032"/>
                <a:gd name="connsiteX13" fmla="*/ 101600 w 2025650"/>
                <a:gd name="connsiteY13" fmla="*/ 2094157 h 3761032"/>
                <a:gd name="connsiteX14" fmla="*/ 514350 w 2025650"/>
                <a:gd name="connsiteY14" fmla="*/ 3014907 h 3761032"/>
                <a:gd name="connsiteX15" fmla="*/ 1244600 w 2025650"/>
                <a:gd name="connsiteY15" fmla="*/ 3761032 h 3761032"/>
                <a:gd name="connsiteX16" fmla="*/ 1765300 w 2025650"/>
                <a:gd name="connsiteY16" fmla="*/ 3373682 h 3761032"/>
                <a:gd name="connsiteX17" fmla="*/ 892175 w 2025650"/>
                <a:gd name="connsiteY17" fmla="*/ 2576757 h 3761032"/>
                <a:gd name="connsiteX18" fmla="*/ 752475 w 2025650"/>
                <a:gd name="connsiteY18" fmla="*/ 1646482 h 3761032"/>
                <a:gd name="connsiteX19" fmla="*/ 1244600 w 2025650"/>
                <a:gd name="connsiteY19" fmla="*/ 1551232 h 3761032"/>
                <a:gd name="connsiteX20" fmla="*/ 2025650 w 2025650"/>
                <a:gd name="connsiteY20" fmla="*/ 1481382 h 3761032"/>
                <a:gd name="connsiteX0" fmla="*/ 2025650 w 2025650"/>
                <a:gd name="connsiteY0" fmla="*/ 1511267 h 3790917"/>
                <a:gd name="connsiteX1" fmla="*/ 1593850 w 2025650"/>
                <a:gd name="connsiteY1" fmla="*/ 911192 h 3790917"/>
                <a:gd name="connsiteX2" fmla="*/ 1841500 w 2025650"/>
                <a:gd name="connsiteY2" fmla="*/ 507967 h 3790917"/>
                <a:gd name="connsiteX3" fmla="*/ 1720547 w 2025650"/>
                <a:gd name="connsiteY3" fmla="*/ 207873 h 3790917"/>
                <a:gd name="connsiteX4" fmla="*/ 1628034 w 2025650"/>
                <a:gd name="connsiteY4" fmla="*/ 29885 h 3790917"/>
                <a:gd name="connsiteX5" fmla="*/ 1311275 w 2025650"/>
                <a:gd name="connsiteY5" fmla="*/ 844517 h 3790917"/>
                <a:gd name="connsiteX6" fmla="*/ 1263650 w 2025650"/>
                <a:gd name="connsiteY6" fmla="*/ 812767 h 3790917"/>
                <a:gd name="connsiteX7" fmla="*/ 1390650 w 2025650"/>
                <a:gd name="connsiteY7" fmla="*/ 301592 h 3790917"/>
                <a:gd name="connsiteX8" fmla="*/ 1041400 w 2025650"/>
                <a:gd name="connsiteY8" fmla="*/ 301592 h 3790917"/>
                <a:gd name="connsiteX9" fmla="*/ 990600 w 2025650"/>
                <a:gd name="connsiteY9" fmla="*/ 819117 h 3790917"/>
                <a:gd name="connsiteX10" fmla="*/ 822325 w 2025650"/>
                <a:gd name="connsiteY10" fmla="*/ 895317 h 3790917"/>
                <a:gd name="connsiteX11" fmla="*/ 384175 w 2025650"/>
                <a:gd name="connsiteY11" fmla="*/ 263492 h 3790917"/>
                <a:gd name="connsiteX12" fmla="*/ 0 w 2025650"/>
                <a:gd name="connsiteY12" fmla="*/ 542892 h 3790917"/>
                <a:gd name="connsiteX13" fmla="*/ 498475 w 2025650"/>
                <a:gd name="connsiteY13" fmla="*/ 1088992 h 3790917"/>
                <a:gd name="connsiteX14" fmla="*/ 101600 w 2025650"/>
                <a:gd name="connsiteY14" fmla="*/ 2124042 h 3790917"/>
                <a:gd name="connsiteX15" fmla="*/ 514350 w 2025650"/>
                <a:gd name="connsiteY15" fmla="*/ 3044792 h 3790917"/>
                <a:gd name="connsiteX16" fmla="*/ 1244600 w 2025650"/>
                <a:gd name="connsiteY16" fmla="*/ 3790917 h 3790917"/>
                <a:gd name="connsiteX17" fmla="*/ 1765300 w 2025650"/>
                <a:gd name="connsiteY17" fmla="*/ 3403567 h 3790917"/>
                <a:gd name="connsiteX18" fmla="*/ 892175 w 2025650"/>
                <a:gd name="connsiteY18" fmla="*/ 2606642 h 3790917"/>
                <a:gd name="connsiteX19" fmla="*/ 752475 w 2025650"/>
                <a:gd name="connsiteY19" fmla="*/ 1676367 h 3790917"/>
                <a:gd name="connsiteX20" fmla="*/ 1244600 w 2025650"/>
                <a:gd name="connsiteY20" fmla="*/ 1581117 h 3790917"/>
                <a:gd name="connsiteX21" fmla="*/ 2025650 w 2025650"/>
                <a:gd name="connsiteY21" fmla="*/ 1511267 h 3790917"/>
                <a:gd name="connsiteX0" fmla="*/ 2025650 w 2025650"/>
                <a:gd name="connsiteY0" fmla="*/ 2208164 h 4487814"/>
                <a:gd name="connsiteX1" fmla="*/ 1593850 w 2025650"/>
                <a:gd name="connsiteY1" fmla="*/ 1608089 h 4487814"/>
                <a:gd name="connsiteX2" fmla="*/ 1841500 w 2025650"/>
                <a:gd name="connsiteY2" fmla="*/ 1204864 h 4487814"/>
                <a:gd name="connsiteX3" fmla="*/ 1910597 w 2025650"/>
                <a:gd name="connsiteY3" fmla="*/ 6354 h 4487814"/>
                <a:gd name="connsiteX4" fmla="*/ 1628034 w 2025650"/>
                <a:gd name="connsiteY4" fmla="*/ 726782 h 4487814"/>
                <a:gd name="connsiteX5" fmla="*/ 1311275 w 2025650"/>
                <a:gd name="connsiteY5" fmla="*/ 1541414 h 4487814"/>
                <a:gd name="connsiteX6" fmla="*/ 1263650 w 2025650"/>
                <a:gd name="connsiteY6" fmla="*/ 1509664 h 4487814"/>
                <a:gd name="connsiteX7" fmla="*/ 1390650 w 2025650"/>
                <a:gd name="connsiteY7" fmla="*/ 998489 h 4487814"/>
                <a:gd name="connsiteX8" fmla="*/ 1041400 w 2025650"/>
                <a:gd name="connsiteY8" fmla="*/ 998489 h 4487814"/>
                <a:gd name="connsiteX9" fmla="*/ 990600 w 2025650"/>
                <a:gd name="connsiteY9" fmla="*/ 1516014 h 4487814"/>
                <a:gd name="connsiteX10" fmla="*/ 822325 w 2025650"/>
                <a:gd name="connsiteY10" fmla="*/ 1592214 h 4487814"/>
                <a:gd name="connsiteX11" fmla="*/ 384175 w 2025650"/>
                <a:gd name="connsiteY11" fmla="*/ 960389 h 4487814"/>
                <a:gd name="connsiteX12" fmla="*/ 0 w 2025650"/>
                <a:gd name="connsiteY12" fmla="*/ 1239789 h 4487814"/>
                <a:gd name="connsiteX13" fmla="*/ 498475 w 2025650"/>
                <a:gd name="connsiteY13" fmla="*/ 1785889 h 4487814"/>
                <a:gd name="connsiteX14" fmla="*/ 101600 w 2025650"/>
                <a:gd name="connsiteY14" fmla="*/ 2820939 h 4487814"/>
                <a:gd name="connsiteX15" fmla="*/ 514350 w 2025650"/>
                <a:gd name="connsiteY15" fmla="*/ 3741689 h 4487814"/>
                <a:gd name="connsiteX16" fmla="*/ 1244600 w 2025650"/>
                <a:gd name="connsiteY16" fmla="*/ 4487814 h 4487814"/>
                <a:gd name="connsiteX17" fmla="*/ 1765300 w 2025650"/>
                <a:gd name="connsiteY17" fmla="*/ 4100464 h 4487814"/>
                <a:gd name="connsiteX18" fmla="*/ 892175 w 2025650"/>
                <a:gd name="connsiteY18" fmla="*/ 3303539 h 4487814"/>
                <a:gd name="connsiteX19" fmla="*/ 752475 w 2025650"/>
                <a:gd name="connsiteY19" fmla="*/ 2373264 h 4487814"/>
                <a:gd name="connsiteX20" fmla="*/ 1244600 w 2025650"/>
                <a:gd name="connsiteY20" fmla="*/ 2278014 h 4487814"/>
                <a:gd name="connsiteX21" fmla="*/ 2025650 w 2025650"/>
                <a:gd name="connsiteY21" fmla="*/ 2208164 h 4487814"/>
                <a:gd name="connsiteX0" fmla="*/ 2025650 w 2109531"/>
                <a:gd name="connsiteY0" fmla="*/ 3246861 h 5526511"/>
                <a:gd name="connsiteX1" fmla="*/ 1593850 w 2109531"/>
                <a:gd name="connsiteY1" fmla="*/ 2646786 h 5526511"/>
                <a:gd name="connsiteX2" fmla="*/ 1841500 w 2109531"/>
                <a:gd name="connsiteY2" fmla="*/ 2243561 h 5526511"/>
                <a:gd name="connsiteX3" fmla="*/ 2106405 w 2109531"/>
                <a:gd name="connsiteY3" fmla="*/ 2659 h 5526511"/>
                <a:gd name="connsiteX4" fmla="*/ 1628034 w 2109531"/>
                <a:gd name="connsiteY4" fmla="*/ 1765479 h 5526511"/>
                <a:gd name="connsiteX5" fmla="*/ 1311275 w 2109531"/>
                <a:gd name="connsiteY5" fmla="*/ 2580111 h 5526511"/>
                <a:gd name="connsiteX6" fmla="*/ 1263650 w 2109531"/>
                <a:gd name="connsiteY6" fmla="*/ 2548361 h 5526511"/>
                <a:gd name="connsiteX7" fmla="*/ 1390650 w 2109531"/>
                <a:gd name="connsiteY7" fmla="*/ 2037186 h 5526511"/>
                <a:gd name="connsiteX8" fmla="*/ 1041400 w 2109531"/>
                <a:gd name="connsiteY8" fmla="*/ 2037186 h 5526511"/>
                <a:gd name="connsiteX9" fmla="*/ 990600 w 2109531"/>
                <a:gd name="connsiteY9" fmla="*/ 2554711 h 5526511"/>
                <a:gd name="connsiteX10" fmla="*/ 822325 w 2109531"/>
                <a:gd name="connsiteY10" fmla="*/ 2630911 h 5526511"/>
                <a:gd name="connsiteX11" fmla="*/ 384175 w 2109531"/>
                <a:gd name="connsiteY11" fmla="*/ 1999086 h 5526511"/>
                <a:gd name="connsiteX12" fmla="*/ 0 w 2109531"/>
                <a:gd name="connsiteY12" fmla="*/ 2278486 h 5526511"/>
                <a:gd name="connsiteX13" fmla="*/ 498475 w 2109531"/>
                <a:gd name="connsiteY13" fmla="*/ 2824586 h 5526511"/>
                <a:gd name="connsiteX14" fmla="*/ 101600 w 2109531"/>
                <a:gd name="connsiteY14" fmla="*/ 3859636 h 5526511"/>
                <a:gd name="connsiteX15" fmla="*/ 514350 w 2109531"/>
                <a:gd name="connsiteY15" fmla="*/ 4780386 h 5526511"/>
                <a:gd name="connsiteX16" fmla="*/ 1244600 w 2109531"/>
                <a:gd name="connsiteY16" fmla="*/ 5526511 h 5526511"/>
                <a:gd name="connsiteX17" fmla="*/ 1765300 w 2109531"/>
                <a:gd name="connsiteY17" fmla="*/ 5139161 h 5526511"/>
                <a:gd name="connsiteX18" fmla="*/ 892175 w 2109531"/>
                <a:gd name="connsiteY18" fmla="*/ 4342236 h 5526511"/>
                <a:gd name="connsiteX19" fmla="*/ 752475 w 2109531"/>
                <a:gd name="connsiteY19" fmla="*/ 3411961 h 5526511"/>
                <a:gd name="connsiteX20" fmla="*/ 1244600 w 2109531"/>
                <a:gd name="connsiteY20" fmla="*/ 3316711 h 5526511"/>
                <a:gd name="connsiteX21" fmla="*/ 2025650 w 2109531"/>
                <a:gd name="connsiteY21" fmla="*/ 3246861 h 5526511"/>
                <a:gd name="connsiteX0" fmla="*/ 2025650 w 2121222"/>
                <a:gd name="connsiteY0" fmla="*/ 3255057 h 5534707"/>
                <a:gd name="connsiteX1" fmla="*/ 1593850 w 2121222"/>
                <a:gd name="connsiteY1" fmla="*/ 2654982 h 5534707"/>
                <a:gd name="connsiteX2" fmla="*/ 1841500 w 2121222"/>
                <a:gd name="connsiteY2" fmla="*/ 2251757 h 5534707"/>
                <a:gd name="connsiteX3" fmla="*/ 1985465 w 2121222"/>
                <a:gd name="connsiteY3" fmla="*/ 1087802 h 5534707"/>
                <a:gd name="connsiteX4" fmla="*/ 2106405 w 2121222"/>
                <a:gd name="connsiteY4" fmla="*/ 10855 h 5534707"/>
                <a:gd name="connsiteX5" fmla="*/ 1628034 w 2121222"/>
                <a:gd name="connsiteY5" fmla="*/ 1773675 h 5534707"/>
                <a:gd name="connsiteX6" fmla="*/ 1311275 w 2121222"/>
                <a:gd name="connsiteY6" fmla="*/ 2588307 h 5534707"/>
                <a:gd name="connsiteX7" fmla="*/ 1263650 w 2121222"/>
                <a:gd name="connsiteY7" fmla="*/ 2556557 h 5534707"/>
                <a:gd name="connsiteX8" fmla="*/ 1390650 w 2121222"/>
                <a:gd name="connsiteY8" fmla="*/ 2045382 h 5534707"/>
                <a:gd name="connsiteX9" fmla="*/ 1041400 w 2121222"/>
                <a:gd name="connsiteY9" fmla="*/ 2045382 h 5534707"/>
                <a:gd name="connsiteX10" fmla="*/ 990600 w 2121222"/>
                <a:gd name="connsiteY10" fmla="*/ 2562907 h 5534707"/>
                <a:gd name="connsiteX11" fmla="*/ 822325 w 2121222"/>
                <a:gd name="connsiteY11" fmla="*/ 2639107 h 5534707"/>
                <a:gd name="connsiteX12" fmla="*/ 384175 w 2121222"/>
                <a:gd name="connsiteY12" fmla="*/ 2007282 h 5534707"/>
                <a:gd name="connsiteX13" fmla="*/ 0 w 2121222"/>
                <a:gd name="connsiteY13" fmla="*/ 2286682 h 5534707"/>
                <a:gd name="connsiteX14" fmla="*/ 498475 w 2121222"/>
                <a:gd name="connsiteY14" fmla="*/ 2832782 h 5534707"/>
                <a:gd name="connsiteX15" fmla="*/ 101600 w 2121222"/>
                <a:gd name="connsiteY15" fmla="*/ 3867832 h 5534707"/>
                <a:gd name="connsiteX16" fmla="*/ 514350 w 2121222"/>
                <a:gd name="connsiteY16" fmla="*/ 4788582 h 5534707"/>
                <a:gd name="connsiteX17" fmla="*/ 1244600 w 2121222"/>
                <a:gd name="connsiteY17" fmla="*/ 5534707 h 5534707"/>
                <a:gd name="connsiteX18" fmla="*/ 1765300 w 2121222"/>
                <a:gd name="connsiteY18" fmla="*/ 5147357 h 5534707"/>
                <a:gd name="connsiteX19" fmla="*/ 892175 w 2121222"/>
                <a:gd name="connsiteY19" fmla="*/ 4350432 h 5534707"/>
                <a:gd name="connsiteX20" fmla="*/ 752475 w 2121222"/>
                <a:gd name="connsiteY20" fmla="*/ 3420157 h 5534707"/>
                <a:gd name="connsiteX21" fmla="*/ 1244600 w 2121222"/>
                <a:gd name="connsiteY21" fmla="*/ 3324907 h 5534707"/>
                <a:gd name="connsiteX22" fmla="*/ 2025650 w 2121222"/>
                <a:gd name="connsiteY22" fmla="*/ 3255057 h 5534707"/>
                <a:gd name="connsiteX0" fmla="*/ 2025650 w 2325861"/>
                <a:gd name="connsiteY0" fmla="*/ 3347285 h 5626935"/>
                <a:gd name="connsiteX1" fmla="*/ 1593850 w 2325861"/>
                <a:gd name="connsiteY1" fmla="*/ 2747210 h 5626935"/>
                <a:gd name="connsiteX2" fmla="*/ 1841500 w 2325861"/>
                <a:gd name="connsiteY2" fmla="*/ 2343985 h 5626935"/>
                <a:gd name="connsiteX3" fmla="*/ 2319490 w 2325861"/>
                <a:gd name="connsiteY3" fmla="*/ 264337 h 5626935"/>
                <a:gd name="connsiteX4" fmla="*/ 2106405 w 2325861"/>
                <a:gd name="connsiteY4" fmla="*/ 103083 h 5626935"/>
                <a:gd name="connsiteX5" fmla="*/ 1628034 w 2325861"/>
                <a:gd name="connsiteY5" fmla="*/ 1865903 h 5626935"/>
                <a:gd name="connsiteX6" fmla="*/ 1311275 w 2325861"/>
                <a:gd name="connsiteY6" fmla="*/ 2680535 h 5626935"/>
                <a:gd name="connsiteX7" fmla="*/ 1263650 w 2325861"/>
                <a:gd name="connsiteY7" fmla="*/ 2648785 h 5626935"/>
                <a:gd name="connsiteX8" fmla="*/ 1390650 w 2325861"/>
                <a:gd name="connsiteY8" fmla="*/ 2137610 h 5626935"/>
                <a:gd name="connsiteX9" fmla="*/ 1041400 w 2325861"/>
                <a:gd name="connsiteY9" fmla="*/ 2137610 h 5626935"/>
                <a:gd name="connsiteX10" fmla="*/ 990600 w 2325861"/>
                <a:gd name="connsiteY10" fmla="*/ 2655135 h 5626935"/>
                <a:gd name="connsiteX11" fmla="*/ 822325 w 2325861"/>
                <a:gd name="connsiteY11" fmla="*/ 2731335 h 5626935"/>
                <a:gd name="connsiteX12" fmla="*/ 384175 w 2325861"/>
                <a:gd name="connsiteY12" fmla="*/ 2099510 h 5626935"/>
                <a:gd name="connsiteX13" fmla="*/ 0 w 2325861"/>
                <a:gd name="connsiteY13" fmla="*/ 2378910 h 5626935"/>
                <a:gd name="connsiteX14" fmla="*/ 498475 w 2325861"/>
                <a:gd name="connsiteY14" fmla="*/ 2925010 h 5626935"/>
                <a:gd name="connsiteX15" fmla="*/ 101600 w 2325861"/>
                <a:gd name="connsiteY15" fmla="*/ 3960060 h 5626935"/>
                <a:gd name="connsiteX16" fmla="*/ 514350 w 2325861"/>
                <a:gd name="connsiteY16" fmla="*/ 4880810 h 5626935"/>
                <a:gd name="connsiteX17" fmla="*/ 1244600 w 2325861"/>
                <a:gd name="connsiteY17" fmla="*/ 5626935 h 5626935"/>
                <a:gd name="connsiteX18" fmla="*/ 1765300 w 2325861"/>
                <a:gd name="connsiteY18" fmla="*/ 5239585 h 5626935"/>
                <a:gd name="connsiteX19" fmla="*/ 892175 w 2325861"/>
                <a:gd name="connsiteY19" fmla="*/ 4442660 h 5626935"/>
                <a:gd name="connsiteX20" fmla="*/ 752475 w 2325861"/>
                <a:gd name="connsiteY20" fmla="*/ 3512385 h 5626935"/>
                <a:gd name="connsiteX21" fmla="*/ 1244600 w 2325861"/>
                <a:gd name="connsiteY21" fmla="*/ 3417135 h 5626935"/>
                <a:gd name="connsiteX22" fmla="*/ 2025650 w 2325861"/>
                <a:gd name="connsiteY22" fmla="*/ 3347285 h 5626935"/>
                <a:gd name="connsiteX0" fmla="*/ 2025650 w 2357189"/>
                <a:gd name="connsiteY0" fmla="*/ 3405744 h 5685394"/>
                <a:gd name="connsiteX1" fmla="*/ 1593850 w 2357189"/>
                <a:gd name="connsiteY1" fmla="*/ 2805669 h 5685394"/>
                <a:gd name="connsiteX2" fmla="*/ 1841500 w 2357189"/>
                <a:gd name="connsiteY2" fmla="*/ 2402444 h 5685394"/>
                <a:gd name="connsiteX3" fmla="*/ 2319490 w 2357189"/>
                <a:gd name="connsiteY3" fmla="*/ 322796 h 5685394"/>
                <a:gd name="connsiteX4" fmla="*/ 2302213 w 2357189"/>
                <a:gd name="connsiteY4" fmla="*/ 98193 h 5685394"/>
                <a:gd name="connsiteX5" fmla="*/ 2106405 w 2357189"/>
                <a:gd name="connsiteY5" fmla="*/ 161542 h 5685394"/>
                <a:gd name="connsiteX6" fmla="*/ 1628034 w 2357189"/>
                <a:gd name="connsiteY6" fmla="*/ 1924362 h 5685394"/>
                <a:gd name="connsiteX7" fmla="*/ 1311275 w 2357189"/>
                <a:gd name="connsiteY7" fmla="*/ 2738994 h 5685394"/>
                <a:gd name="connsiteX8" fmla="*/ 1263650 w 2357189"/>
                <a:gd name="connsiteY8" fmla="*/ 2707244 h 5685394"/>
                <a:gd name="connsiteX9" fmla="*/ 1390650 w 2357189"/>
                <a:gd name="connsiteY9" fmla="*/ 2196069 h 5685394"/>
                <a:gd name="connsiteX10" fmla="*/ 1041400 w 2357189"/>
                <a:gd name="connsiteY10" fmla="*/ 2196069 h 5685394"/>
                <a:gd name="connsiteX11" fmla="*/ 990600 w 2357189"/>
                <a:gd name="connsiteY11" fmla="*/ 2713594 h 5685394"/>
                <a:gd name="connsiteX12" fmla="*/ 822325 w 2357189"/>
                <a:gd name="connsiteY12" fmla="*/ 2789794 h 5685394"/>
                <a:gd name="connsiteX13" fmla="*/ 384175 w 2357189"/>
                <a:gd name="connsiteY13" fmla="*/ 2157969 h 5685394"/>
                <a:gd name="connsiteX14" fmla="*/ 0 w 2357189"/>
                <a:gd name="connsiteY14" fmla="*/ 2437369 h 5685394"/>
                <a:gd name="connsiteX15" fmla="*/ 498475 w 2357189"/>
                <a:gd name="connsiteY15" fmla="*/ 2983469 h 5685394"/>
                <a:gd name="connsiteX16" fmla="*/ 101600 w 2357189"/>
                <a:gd name="connsiteY16" fmla="*/ 4018519 h 5685394"/>
                <a:gd name="connsiteX17" fmla="*/ 514350 w 2357189"/>
                <a:gd name="connsiteY17" fmla="*/ 4939269 h 5685394"/>
                <a:gd name="connsiteX18" fmla="*/ 1244600 w 2357189"/>
                <a:gd name="connsiteY18" fmla="*/ 5685394 h 5685394"/>
                <a:gd name="connsiteX19" fmla="*/ 1765300 w 2357189"/>
                <a:gd name="connsiteY19" fmla="*/ 5298044 h 5685394"/>
                <a:gd name="connsiteX20" fmla="*/ 892175 w 2357189"/>
                <a:gd name="connsiteY20" fmla="*/ 4501119 h 5685394"/>
                <a:gd name="connsiteX21" fmla="*/ 752475 w 2357189"/>
                <a:gd name="connsiteY21" fmla="*/ 3570844 h 5685394"/>
                <a:gd name="connsiteX22" fmla="*/ 1244600 w 2357189"/>
                <a:gd name="connsiteY22" fmla="*/ 3475594 h 5685394"/>
                <a:gd name="connsiteX23" fmla="*/ 2025650 w 2357189"/>
                <a:gd name="connsiteY23" fmla="*/ 3405744 h 5685394"/>
                <a:gd name="connsiteX0" fmla="*/ 2025650 w 2332415"/>
                <a:gd name="connsiteY0" fmla="*/ 4661400 h 6941050"/>
                <a:gd name="connsiteX1" fmla="*/ 1593850 w 2332415"/>
                <a:gd name="connsiteY1" fmla="*/ 4061325 h 6941050"/>
                <a:gd name="connsiteX2" fmla="*/ 1841500 w 2332415"/>
                <a:gd name="connsiteY2" fmla="*/ 3658100 h 6941050"/>
                <a:gd name="connsiteX3" fmla="*/ 2319490 w 2332415"/>
                <a:gd name="connsiteY3" fmla="*/ 1578452 h 6941050"/>
                <a:gd name="connsiteX4" fmla="*/ 2071851 w 2332415"/>
                <a:gd name="connsiteY4" fmla="*/ 467 h 6941050"/>
                <a:gd name="connsiteX5" fmla="*/ 2106405 w 2332415"/>
                <a:gd name="connsiteY5" fmla="*/ 1417198 h 6941050"/>
                <a:gd name="connsiteX6" fmla="*/ 1628034 w 2332415"/>
                <a:gd name="connsiteY6" fmla="*/ 3180018 h 6941050"/>
                <a:gd name="connsiteX7" fmla="*/ 1311275 w 2332415"/>
                <a:gd name="connsiteY7" fmla="*/ 3994650 h 6941050"/>
                <a:gd name="connsiteX8" fmla="*/ 1263650 w 2332415"/>
                <a:gd name="connsiteY8" fmla="*/ 3962900 h 6941050"/>
                <a:gd name="connsiteX9" fmla="*/ 1390650 w 2332415"/>
                <a:gd name="connsiteY9" fmla="*/ 3451725 h 6941050"/>
                <a:gd name="connsiteX10" fmla="*/ 1041400 w 2332415"/>
                <a:gd name="connsiteY10" fmla="*/ 3451725 h 6941050"/>
                <a:gd name="connsiteX11" fmla="*/ 990600 w 2332415"/>
                <a:gd name="connsiteY11" fmla="*/ 3969250 h 6941050"/>
                <a:gd name="connsiteX12" fmla="*/ 822325 w 2332415"/>
                <a:gd name="connsiteY12" fmla="*/ 4045450 h 6941050"/>
                <a:gd name="connsiteX13" fmla="*/ 384175 w 2332415"/>
                <a:gd name="connsiteY13" fmla="*/ 3413625 h 6941050"/>
                <a:gd name="connsiteX14" fmla="*/ 0 w 2332415"/>
                <a:gd name="connsiteY14" fmla="*/ 3693025 h 6941050"/>
                <a:gd name="connsiteX15" fmla="*/ 498475 w 2332415"/>
                <a:gd name="connsiteY15" fmla="*/ 4239125 h 6941050"/>
                <a:gd name="connsiteX16" fmla="*/ 101600 w 2332415"/>
                <a:gd name="connsiteY16" fmla="*/ 5274175 h 6941050"/>
                <a:gd name="connsiteX17" fmla="*/ 514350 w 2332415"/>
                <a:gd name="connsiteY17" fmla="*/ 6194925 h 6941050"/>
                <a:gd name="connsiteX18" fmla="*/ 1244600 w 2332415"/>
                <a:gd name="connsiteY18" fmla="*/ 6941050 h 6941050"/>
                <a:gd name="connsiteX19" fmla="*/ 1765300 w 2332415"/>
                <a:gd name="connsiteY19" fmla="*/ 6553700 h 6941050"/>
                <a:gd name="connsiteX20" fmla="*/ 892175 w 2332415"/>
                <a:gd name="connsiteY20" fmla="*/ 5756775 h 6941050"/>
                <a:gd name="connsiteX21" fmla="*/ 752475 w 2332415"/>
                <a:gd name="connsiteY21" fmla="*/ 4826500 h 6941050"/>
                <a:gd name="connsiteX22" fmla="*/ 1244600 w 2332415"/>
                <a:gd name="connsiteY22" fmla="*/ 4731250 h 6941050"/>
                <a:gd name="connsiteX23" fmla="*/ 2025650 w 2332415"/>
                <a:gd name="connsiteY23" fmla="*/ 4661400 h 6941050"/>
                <a:gd name="connsiteX0" fmla="*/ 2025650 w 2331216"/>
                <a:gd name="connsiteY0" fmla="*/ 4711077 h 6990727"/>
                <a:gd name="connsiteX1" fmla="*/ 1593850 w 2331216"/>
                <a:gd name="connsiteY1" fmla="*/ 4111002 h 6990727"/>
                <a:gd name="connsiteX2" fmla="*/ 1841500 w 2331216"/>
                <a:gd name="connsiteY2" fmla="*/ 3707777 h 6990727"/>
                <a:gd name="connsiteX3" fmla="*/ 2319490 w 2331216"/>
                <a:gd name="connsiteY3" fmla="*/ 1628129 h 6990727"/>
                <a:gd name="connsiteX4" fmla="*/ 2175515 w 2331216"/>
                <a:gd name="connsiteY4" fmla="*/ 441761 h 6990727"/>
                <a:gd name="connsiteX5" fmla="*/ 2071851 w 2331216"/>
                <a:gd name="connsiteY5" fmla="*/ 50144 h 6990727"/>
                <a:gd name="connsiteX6" fmla="*/ 2106405 w 2331216"/>
                <a:gd name="connsiteY6" fmla="*/ 1466875 h 6990727"/>
                <a:gd name="connsiteX7" fmla="*/ 1628034 w 2331216"/>
                <a:gd name="connsiteY7" fmla="*/ 3229695 h 6990727"/>
                <a:gd name="connsiteX8" fmla="*/ 1311275 w 2331216"/>
                <a:gd name="connsiteY8" fmla="*/ 4044327 h 6990727"/>
                <a:gd name="connsiteX9" fmla="*/ 1263650 w 2331216"/>
                <a:gd name="connsiteY9" fmla="*/ 4012577 h 6990727"/>
                <a:gd name="connsiteX10" fmla="*/ 1390650 w 2331216"/>
                <a:gd name="connsiteY10" fmla="*/ 3501402 h 6990727"/>
                <a:gd name="connsiteX11" fmla="*/ 1041400 w 2331216"/>
                <a:gd name="connsiteY11" fmla="*/ 3501402 h 6990727"/>
                <a:gd name="connsiteX12" fmla="*/ 990600 w 2331216"/>
                <a:gd name="connsiteY12" fmla="*/ 4018927 h 6990727"/>
                <a:gd name="connsiteX13" fmla="*/ 822325 w 2331216"/>
                <a:gd name="connsiteY13" fmla="*/ 4095127 h 6990727"/>
                <a:gd name="connsiteX14" fmla="*/ 384175 w 2331216"/>
                <a:gd name="connsiteY14" fmla="*/ 3463302 h 6990727"/>
                <a:gd name="connsiteX15" fmla="*/ 0 w 2331216"/>
                <a:gd name="connsiteY15" fmla="*/ 3742702 h 6990727"/>
                <a:gd name="connsiteX16" fmla="*/ 498475 w 2331216"/>
                <a:gd name="connsiteY16" fmla="*/ 4288802 h 6990727"/>
                <a:gd name="connsiteX17" fmla="*/ 101600 w 2331216"/>
                <a:gd name="connsiteY17" fmla="*/ 5323852 h 6990727"/>
                <a:gd name="connsiteX18" fmla="*/ 514350 w 2331216"/>
                <a:gd name="connsiteY18" fmla="*/ 6244602 h 6990727"/>
                <a:gd name="connsiteX19" fmla="*/ 1244600 w 2331216"/>
                <a:gd name="connsiteY19" fmla="*/ 6990727 h 6990727"/>
                <a:gd name="connsiteX20" fmla="*/ 1765300 w 2331216"/>
                <a:gd name="connsiteY20" fmla="*/ 6603377 h 6990727"/>
                <a:gd name="connsiteX21" fmla="*/ 892175 w 2331216"/>
                <a:gd name="connsiteY21" fmla="*/ 5806452 h 6990727"/>
                <a:gd name="connsiteX22" fmla="*/ 752475 w 2331216"/>
                <a:gd name="connsiteY22" fmla="*/ 4876177 h 6990727"/>
                <a:gd name="connsiteX23" fmla="*/ 1244600 w 2331216"/>
                <a:gd name="connsiteY23" fmla="*/ 4780927 h 6990727"/>
                <a:gd name="connsiteX24" fmla="*/ 2025650 w 2331216"/>
                <a:gd name="connsiteY24" fmla="*/ 4711077 h 6990727"/>
                <a:gd name="connsiteX0" fmla="*/ 2025650 w 2336532"/>
                <a:gd name="connsiteY0" fmla="*/ 4822125 h 7101775"/>
                <a:gd name="connsiteX1" fmla="*/ 1593850 w 2336532"/>
                <a:gd name="connsiteY1" fmla="*/ 4222050 h 7101775"/>
                <a:gd name="connsiteX2" fmla="*/ 1841500 w 2336532"/>
                <a:gd name="connsiteY2" fmla="*/ 3818825 h 7101775"/>
                <a:gd name="connsiteX3" fmla="*/ 2319490 w 2336532"/>
                <a:gd name="connsiteY3" fmla="*/ 1739177 h 7101775"/>
                <a:gd name="connsiteX4" fmla="*/ 2238865 w 2336532"/>
                <a:gd name="connsiteY4" fmla="*/ 166952 h 7101775"/>
                <a:gd name="connsiteX5" fmla="*/ 2071851 w 2336532"/>
                <a:gd name="connsiteY5" fmla="*/ 161192 h 7101775"/>
                <a:gd name="connsiteX6" fmla="*/ 2106405 w 2336532"/>
                <a:gd name="connsiteY6" fmla="*/ 1577923 h 7101775"/>
                <a:gd name="connsiteX7" fmla="*/ 1628034 w 2336532"/>
                <a:gd name="connsiteY7" fmla="*/ 3340743 h 7101775"/>
                <a:gd name="connsiteX8" fmla="*/ 1311275 w 2336532"/>
                <a:gd name="connsiteY8" fmla="*/ 4155375 h 7101775"/>
                <a:gd name="connsiteX9" fmla="*/ 1263650 w 2336532"/>
                <a:gd name="connsiteY9" fmla="*/ 4123625 h 7101775"/>
                <a:gd name="connsiteX10" fmla="*/ 1390650 w 2336532"/>
                <a:gd name="connsiteY10" fmla="*/ 3612450 h 7101775"/>
                <a:gd name="connsiteX11" fmla="*/ 1041400 w 2336532"/>
                <a:gd name="connsiteY11" fmla="*/ 3612450 h 7101775"/>
                <a:gd name="connsiteX12" fmla="*/ 990600 w 2336532"/>
                <a:gd name="connsiteY12" fmla="*/ 4129975 h 7101775"/>
                <a:gd name="connsiteX13" fmla="*/ 822325 w 2336532"/>
                <a:gd name="connsiteY13" fmla="*/ 4206175 h 7101775"/>
                <a:gd name="connsiteX14" fmla="*/ 384175 w 2336532"/>
                <a:gd name="connsiteY14" fmla="*/ 3574350 h 7101775"/>
                <a:gd name="connsiteX15" fmla="*/ 0 w 2336532"/>
                <a:gd name="connsiteY15" fmla="*/ 3853750 h 7101775"/>
                <a:gd name="connsiteX16" fmla="*/ 498475 w 2336532"/>
                <a:gd name="connsiteY16" fmla="*/ 4399850 h 7101775"/>
                <a:gd name="connsiteX17" fmla="*/ 101600 w 2336532"/>
                <a:gd name="connsiteY17" fmla="*/ 5434900 h 7101775"/>
                <a:gd name="connsiteX18" fmla="*/ 514350 w 2336532"/>
                <a:gd name="connsiteY18" fmla="*/ 6355650 h 7101775"/>
                <a:gd name="connsiteX19" fmla="*/ 1244600 w 2336532"/>
                <a:gd name="connsiteY19" fmla="*/ 7101775 h 7101775"/>
                <a:gd name="connsiteX20" fmla="*/ 1765300 w 2336532"/>
                <a:gd name="connsiteY20" fmla="*/ 6714425 h 7101775"/>
                <a:gd name="connsiteX21" fmla="*/ 892175 w 2336532"/>
                <a:gd name="connsiteY21" fmla="*/ 5917500 h 7101775"/>
                <a:gd name="connsiteX22" fmla="*/ 752475 w 2336532"/>
                <a:gd name="connsiteY22" fmla="*/ 4987225 h 7101775"/>
                <a:gd name="connsiteX23" fmla="*/ 1244600 w 2336532"/>
                <a:gd name="connsiteY23" fmla="*/ 4891975 h 7101775"/>
                <a:gd name="connsiteX24" fmla="*/ 2025650 w 2336532"/>
                <a:gd name="connsiteY24" fmla="*/ 4822125 h 7101775"/>
                <a:gd name="connsiteX0" fmla="*/ 2025650 w 2354047"/>
                <a:gd name="connsiteY0" fmla="*/ 4766762 h 7046412"/>
                <a:gd name="connsiteX1" fmla="*/ 1593850 w 2354047"/>
                <a:gd name="connsiteY1" fmla="*/ 4166687 h 7046412"/>
                <a:gd name="connsiteX2" fmla="*/ 1841500 w 2354047"/>
                <a:gd name="connsiteY2" fmla="*/ 3763462 h 7046412"/>
                <a:gd name="connsiteX3" fmla="*/ 2319490 w 2354047"/>
                <a:gd name="connsiteY3" fmla="*/ 1683814 h 7046412"/>
                <a:gd name="connsiteX4" fmla="*/ 2307974 w 2354047"/>
                <a:gd name="connsiteY4" fmla="*/ 796920 h 7046412"/>
                <a:gd name="connsiteX5" fmla="*/ 2238865 w 2354047"/>
                <a:gd name="connsiteY5" fmla="*/ 111589 h 7046412"/>
                <a:gd name="connsiteX6" fmla="*/ 2071851 w 2354047"/>
                <a:gd name="connsiteY6" fmla="*/ 105829 h 7046412"/>
                <a:gd name="connsiteX7" fmla="*/ 2106405 w 2354047"/>
                <a:gd name="connsiteY7" fmla="*/ 1522560 h 7046412"/>
                <a:gd name="connsiteX8" fmla="*/ 1628034 w 2354047"/>
                <a:gd name="connsiteY8" fmla="*/ 3285380 h 7046412"/>
                <a:gd name="connsiteX9" fmla="*/ 1311275 w 2354047"/>
                <a:gd name="connsiteY9" fmla="*/ 4100012 h 7046412"/>
                <a:gd name="connsiteX10" fmla="*/ 1263650 w 2354047"/>
                <a:gd name="connsiteY10" fmla="*/ 4068262 h 7046412"/>
                <a:gd name="connsiteX11" fmla="*/ 1390650 w 2354047"/>
                <a:gd name="connsiteY11" fmla="*/ 3557087 h 7046412"/>
                <a:gd name="connsiteX12" fmla="*/ 1041400 w 2354047"/>
                <a:gd name="connsiteY12" fmla="*/ 3557087 h 7046412"/>
                <a:gd name="connsiteX13" fmla="*/ 990600 w 2354047"/>
                <a:gd name="connsiteY13" fmla="*/ 4074612 h 7046412"/>
                <a:gd name="connsiteX14" fmla="*/ 822325 w 2354047"/>
                <a:gd name="connsiteY14" fmla="*/ 4150812 h 7046412"/>
                <a:gd name="connsiteX15" fmla="*/ 384175 w 2354047"/>
                <a:gd name="connsiteY15" fmla="*/ 3518987 h 7046412"/>
                <a:gd name="connsiteX16" fmla="*/ 0 w 2354047"/>
                <a:gd name="connsiteY16" fmla="*/ 3798387 h 7046412"/>
                <a:gd name="connsiteX17" fmla="*/ 498475 w 2354047"/>
                <a:gd name="connsiteY17" fmla="*/ 4344487 h 7046412"/>
                <a:gd name="connsiteX18" fmla="*/ 101600 w 2354047"/>
                <a:gd name="connsiteY18" fmla="*/ 5379537 h 7046412"/>
                <a:gd name="connsiteX19" fmla="*/ 514350 w 2354047"/>
                <a:gd name="connsiteY19" fmla="*/ 6300287 h 7046412"/>
                <a:gd name="connsiteX20" fmla="*/ 1244600 w 2354047"/>
                <a:gd name="connsiteY20" fmla="*/ 7046412 h 7046412"/>
                <a:gd name="connsiteX21" fmla="*/ 1765300 w 2354047"/>
                <a:gd name="connsiteY21" fmla="*/ 6659062 h 7046412"/>
                <a:gd name="connsiteX22" fmla="*/ 892175 w 2354047"/>
                <a:gd name="connsiteY22" fmla="*/ 5862137 h 7046412"/>
                <a:gd name="connsiteX23" fmla="*/ 752475 w 2354047"/>
                <a:gd name="connsiteY23" fmla="*/ 4931862 h 7046412"/>
                <a:gd name="connsiteX24" fmla="*/ 1244600 w 2354047"/>
                <a:gd name="connsiteY24" fmla="*/ 4836612 h 7046412"/>
                <a:gd name="connsiteX25" fmla="*/ 2025650 w 2354047"/>
                <a:gd name="connsiteY25" fmla="*/ 4766762 h 7046412"/>
                <a:gd name="connsiteX0" fmla="*/ 2025650 w 2349014"/>
                <a:gd name="connsiteY0" fmla="*/ 4766762 h 7046412"/>
                <a:gd name="connsiteX1" fmla="*/ 1593850 w 2349014"/>
                <a:gd name="connsiteY1" fmla="*/ 4166687 h 7046412"/>
                <a:gd name="connsiteX2" fmla="*/ 1841500 w 2349014"/>
                <a:gd name="connsiteY2" fmla="*/ 3763462 h 7046412"/>
                <a:gd name="connsiteX3" fmla="*/ 2319490 w 2349014"/>
                <a:gd name="connsiteY3" fmla="*/ 1683814 h 7046412"/>
                <a:gd name="connsiteX4" fmla="*/ 2284938 w 2349014"/>
                <a:gd name="connsiteY4" fmla="*/ 1153983 h 7046412"/>
                <a:gd name="connsiteX5" fmla="*/ 2238865 w 2349014"/>
                <a:gd name="connsiteY5" fmla="*/ 111589 h 7046412"/>
                <a:gd name="connsiteX6" fmla="*/ 2071851 w 2349014"/>
                <a:gd name="connsiteY6" fmla="*/ 105829 h 7046412"/>
                <a:gd name="connsiteX7" fmla="*/ 2106405 w 2349014"/>
                <a:gd name="connsiteY7" fmla="*/ 1522560 h 7046412"/>
                <a:gd name="connsiteX8" fmla="*/ 1628034 w 2349014"/>
                <a:gd name="connsiteY8" fmla="*/ 3285380 h 7046412"/>
                <a:gd name="connsiteX9" fmla="*/ 1311275 w 2349014"/>
                <a:gd name="connsiteY9" fmla="*/ 4100012 h 7046412"/>
                <a:gd name="connsiteX10" fmla="*/ 1263650 w 2349014"/>
                <a:gd name="connsiteY10" fmla="*/ 4068262 h 7046412"/>
                <a:gd name="connsiteX11" fmla="*/ 1390650 w 2349014"/>
                <a:gd name="connsiteY11" fmla="*/ 3557087 h 7046412"/>
                <a:gd name="connsiteX12" fmla="*/ 1041400 w 2349014"/>
                <a:gd name="connsiteY12" fmla="*/ 3557087 h 7046412"/>
                <a:gd name="connsiteX13" fmla="*/ 990600 w 2349014"/>
                <a:gd name="connsiteY13" fmla="*/ 4074612 h 7046412"/>
                <a:gd name="connsiteX14" fmla="*/ 822325 w 2349014"/>
                <a:gd name="connsiteY14" fmla="*/ 4150812 h 7046412"/>
                <a:gd name="connsiteX15" fmla="*/ 384175 w 2349014"/>
                <a:gd name="connsiteY15" fmla="*/ 3518987 h 7046412"/>
                <a:gd name="connsiteX16" fmla="*/ 0 w 2349014"/>
                <a:gd name="connsiteY16" fmla="*/ 3798387 h 7046412"/>
                <a:gd name="connsiteX17" fmla="*/ 498475 w 2349014"/>
                <a:gd name="connsiteY17" fmla="*/ 4344487 h 7046412"/>
                <a:gd name="connsiteX18" fmla="*/ 101600 w 2349014"/>
                <a:gd name="connsiteY18" fmla="*/ 5379537 h 7046412"/>
                <a:gd name="connsiteX19" fmla="*/ 514350 w 2349014"/>
                <a:gd name="connsiteY19" fmla="*/ 6300287 h 7046412"/>
                <a:gd name="connsiteX20" fmla="*/ 1244600 w 2349014"/>
                <a:gd name="connsiteY20" fmla="*/ 7046412 h 7046412"/>
                <a:gd name="connsiteX21" fmla="*/ 1765300 w 2349014"/>
                <a:gd name="connsiteY21" fmla="*/ 6659062 h 7046412"/>
                <a:gd name="connsiteX22" fmla="*/ 892175 w 2349014"/>
                <a:gd name="connsiteY22" fmla="*/ 5862137 h 7046412"/>
                <a:gd name="connsiteX23" fmla="*/ 752475 w 2349014"/>
                <a:gd name="connsiteY23" fmla="*/ 4931862 h 7046412"/>
                <a:gd name="connsiteX24" fmla="*/ 1244600 w 2349014"/>
                <a:gd name="connsiteY24" fmla="*/ 4836612 h 7046412"/>
                <a:gd name="connsiteX25" fmla="*/ 2025650 w 2349014"/>
                <a:gd name="connsiteY25" fmla="*/ 4766762 h 7046412"/>
                <a:gd name="connsiteX0" fmla="*/ 2025650 w 2354261"/>
                <a:gd name="connsiteY0" fmla="*/ 4766762 h 7046412"/>
                <a:gd name="connsiteX1" fmla="*/ 1593850 w 2354261"/>
                <a:gd name="connsiteY1" fmla="*/ 4166687 h 7046412"/>
                <a:gd name="connsiteX2" fmla="*/ 1841500 w 2354261"/>
                <a:gd name="connsiteY2" fmla="*/ 3763462 h 7046412"/>
                <a:gd name="connsiteX3" fmla="*/ 2319490 w 2354261"/>
                <a:gd name="connsiteY3" fmla="*/ 1683814 h 7046412"/>
                <a:gd name="connsiteX4" fmla="*/ 2313735 w 2354261"/>
                <a:gd name="connsiteY4" fmla="*/ 1309476 h 7046412"/>
                <a:gd name="connsiteX5" fmla="*/ 2284938 w 2354261"/>
                <a:gd name="connsiteY5" fmla="*/ 1153983 h 7046412"/>
                <a:gd name="connsiteX6" fmla="*/ 2238865 w 2354261"/>
                <a:gd name="connsiteY6" fmla="*/ 111589 h 7046412"/>
                <a:gd name="connsiteX7" fmla="*/ 2071851 w 2354261"/>
                <a:gd name="connsiteY7" fmla="*/ 105829 h 7046412"/>
                <a:gd name="connsiteX8" fmla="*/ 2106405 w 2354261"/>
                <a:gd name="connsiteY8" fmla="*/ 1522560 h 7046412"/>
                <a:gd name="connsiteX9" fmla="*/ 1628034 w 2354261"/>
                <a:gd name="connsiteY9" fmla="*/ 3285380 h 7046412"/>
                <a:gd name="connsiteX10" fmla="*/ 1311275 w 2354261"/>
                <a:gd name="connsiteY10" fmla="*/ 4100012 h 7046412"/>
                <a:gd name="connsiteX11" fmla="*/ 1263650 w 2354261"/>
                <a:gd name="connsiteY11" fmla="*/ 4068262 h 7046412"/>
                <a:gd name="connsiteX12" fmla="*/ 1390650 w 2354261"/>
                <a:gd name="connsiteY12" fmla="*/ 3557087 h 7046412"/>
                <a:gd name="connsiteX13" fmla="*/ 1041400 w 2354261"/>
                <a:gd name="connsiteY13" fmla="*/ 3557087 h 7046412"/>
                <a:gd name="connsiteX14" fmla="*/ 990600 w 2354261"/>
                <a:gd name="connsiteY14" fmla="*/ 4074612 h 7046412"/>
                <a:gd name="connsiteX15" fmla="*/ 822325 w 2354261"/>
                <a:gd name="connsiteY15" fmla="*/ 4150812 h 7046412"/>
                <a:gd name="connsiteX16" fmla="*/ 384175 w 2354261"/>
                <a:gd name="connsiteY16" fmla="*/ 3518987 h 7046412"/>
                <a:gd name="connsiteX17" fmla="*/ 0 w 2354261"/>
                <a:gd name="connsiteY17" fmla="*/ 3798387 h 7046412"/>
                <a:gd name="connsiteX18" fmla="*/ 498475 w 2354261"/>
                <a:gd name="connsiteY18" fmla="*/ 4344487 h 7046412"/>
                <a:gd name="connsiteX19" fmla="*/ 101600 w 2354261"/>
                <a:gd name="connsiteY19" fmla="*/ 5379537 h 7046412"/>
                <a:gd name="connsiteX20" fmla="*/ 514350 w 2354261"/>
                <a:gd name="connsiteY20" fmla="*/ 6300287 h 7046412"/>
                <a:gd name="connsiteX21" fmla="*/ 1244600 w 2354261"/>
                <a:gd name="connsiteY21" fmla="*/ 7046412 h 7046412"/>
                <a:gd name="connsiteX22" fmla="*/ 1765300 w 2354261"/>
                <a:gd name="connsiteY22" fmla="*/ 6659062 h 7046412"/>
                <a:gd name="connsiteX23" fmla="*/ 892175 w 2354261"/>
                <a:gd name="connsiteY23" fmla="*/ 5862137 h 7046412"/>
                <a:gd name="connsiteX24" fmla="*/ 752475 w 2354261"/>
                <a:gd name="connsiteY24" fmla="*/ 4931862 h 7046412"/>
                <a:gd name="connsiteX25" fmla="*/ 1244600 w 2354261"/>
                <a:gd name="connsiteY25" fmla="*/ 4836612 h 7046412"/>
                <a:gd name="connsiteX26" fmla="*/ 2025650 w 2354261"/>
                <a:gd name="connsiteY26" fmla="*/ 4766762 h 7046412"/>
                <a:gd name="connsiteX0" fmla="*/ 2025650 w 2354261"/>
                <a:gd name="connsiteY0" fmla="*/ 4766762 h 7046412"/>
                <a:gd name="connsiteX1" fmla="*/ 1593850 w 2354261"/>
                <a:gd name="connsiteY1" fmla="*/ 4166687 h 7046412"/>
                <a:gd name="connsiteX2" fmla="*/ 1841500 w 2354261"/>
                <a:gd name="connsiteY2" fmla="*/ 3763462 h 7046412"/>
                <a:gd name="connsiteX3" fmla="*/ 2319490 w 2354261"/>
                <a:gd name="connsiteY3" fmla="*/ 1683814 h 7046412"/>
                <a:gd name="connsiteX4" fmla="*/ 2313735 w 2354261"/>
                <a:gd name="connsiteY4" fmla="*/ 157661 h 7046412"/>
                <a:gd name="connsiteX5" fmla="*/ 2284938 w 2354261"/>
                <a:gd name="connsiteY5" fmla="*/ 1153983 h 7046412"/>
                <a:gd name="connsiteX6" fmla="*/ 2238865 w 2354261"/>
                <a:gd name="connsiteY6" fmla="*/ 111589 h 7046412"/>
                <a:gd name="connsiteX7" fmla="*/ 2071851 w 2354261"/>
                <a:gd name="connsiteY7" fmla="*/ 105829 h 7046412"/>
                <a:gd name="connsiteX8" fmla="*/ 2106405 w 2354261"/>
                <a:gd name="connsiteY8" fmla="*/ 1522560 h 7046412"/>
                <a:gd name="connsiteX9" fmla="*/ 1628034 w 2354261"/>
                <a:gd name="connsiteY9" fmla="*/ 3285380 h 7046412"/>
                <a:gd name="connsiteX10" fmla="*/ 1311275 w 2354261"/>
                <a:gd name="connsiteY10" fmla="*/ 4100012 h 7046412"/>
                <a:gd name="connsiteX11" fmla="*/ 1263650 w 2354261"/>
                <a:gd name="connsiteY11" fmla="*/ 4068262 h 7046412"/>
                <a:gd name="connsiteX12" fmla="*/ 1390650 w 2354261"/>
                <a:gd name="connsiteY12" fmla="*/ 3557087 h 7046412"/>
                <a:gd name="connsiteX13" fmla="*/ 1041400 w 2354261"/>
                <a:gd name="connsiteY13" fmla="*/ 3557087 h 7046412"/>
                <a:gd name="connsiteX14" fmla="*/ 990600 w 2354261"/>
                <a:gd name="connsiteY14" fmla="*/ 4074612 h 7046412"/>
                <a:gd name="connsiteX15" fmla="*/ 822325 w 2354261"/>
                <a:gd name="connsiteY15" fmla="*/ 4150812 h 7046412"/>
                <a:gd name="connsiteX16" fmla="*/ 384175 w 2354261"/>
                <a:gd name="connsiteY16" fmla="*/ 3518987 h 7046412"/>
                <a:gd name="connsiteX17" fmla="*/ 0 w 2354261"/>
                <a:gd name="connsiteY17" fmla="*/ 3798387 h 7046412"/>
                <a:gd name="connsiteX18" fmla="*/ 498475 w 2354261"/>
                <a:gd name="connsiteY18" fmla="*/ 4344487 h 7046412"/>
                <a:gd name="connsiteX19" fmla="*/ 101600 w 2354261"/>
                <a:gd name="connsiteY19" fmla="*/ 5379537 h 7046412"/>
                <a:gd name="connsiteX20" fmla="*/ 514350 w 2354261"/>
                <a:gd name="connsiteY20" fmla="*/ 6300287 h 7046412"/>
                <a:gd name="connsiteX21" fmla="*/ 1244600 w 2354261"/>
                <a:gd name="connsiteY21" fmla="*/ 7046412 h 7046412"/>
                <a:gd name="connsiteX22" fmla="*/ 1765300 w 2354261"/>
                <a:gd name="connsiteY22" fmla="*/ 6659062 h 7046412"/>
                <a:gd name="connsiteX23" fmla="*/ 892175 w 2354261"/>
                <a:gd name="connsiteY23" fmla="*/ 5862137 h 7046412"/>
                <a:gd name="connsiteX24" fmla="*/ 752475 w 2354261"/>
                <a:gd name="connsiteY24" fmla="*/ 4931862 h 7046412"/>
                <a:gd name="connsiteX25" fmla="*/ 1244600 w 2354261"/>
                <a:gd name="connsiteY25" fmla="*/ 4836612 h 7046412"/>
                <a:gd name="connsiteX26" fmla="*/ 2025650 w 2354261"/>
                <a:gd name="connsiteY26" fmla="*/ 4766762 h 7046412"/>
                <a:gd name="connsiteX0" fmla="*/ 2025650 w 2369404"/>
                <a:gd name="connsiteY0" fmla="*/ 4766762 h 7046412"/>
                <a:gd name="connsiteX1" fmla="*/ 1593850 w 2369404"/>
                <a:gd name="connsiteY1" fmla="*/ 4166687 h 7046412"/>
                <a:gd name="connsiteX2" fmla="*/ 1841500 w 2369404"/>
                <a:gd name="connsiteY2" fmla="*/ 3763462 h 7046412"/>
                <a:gd name="connsiteX3" fmla="*/ 2319490 w 2369404"/>
                <a:gd name="connsiteY3" fmla="*/ 1683814 h 7046412"/>
                <a:gd name="connsiteX4" fmla="*/ 2354048 w 2369404"/>
                <a:gd name="connsiteY4" fmla="*/ 1021523 h 7046412"/>
                <a:gd name="connsiteX5" fmla="*/ 2313735 w 2369404"/>
                <a:gd name="connsiteY5" fmla="*/ 157661 h 7046412"/>
                <a:gd name="connsiteX6" fmla="*/ 2284938 w 2369404"/>
                <a:gd name="connsiteY6" fmla="*/ 1153983 h 7046412"/>
                <a:gd name="connsiteX7" fmla="*/ 2238865 w 2369404"/>
                <a:gd name="connsiteY7" fmla="*/ 111589 h 7046412"/>
                <a:gd name="connsiteX8" fmla="*/ 2071851 w 2369404"/>
                <a:gd name="connsiteY8" fmla="*/ 105829 h 7046412"/>
                <a:gd name="connsiteX9" fmla="*/ 2106405 w 2369404"/>
                <a:gd name="connsiteY9" fmla="*/ 1522560 h 7046412"/>
                <a:gd name="connsiteX10" fmla="*/ 1628034 w 2369404"/>
                <a:gd name="connsiteY10" fmla="*/ 3285380 h 7046412"/>
                <a:gd name="connsiteX11" fmla="*/ 1311275 w 2369404"/>
                <a:gd name="connsiteY11" fmla="*/ 4100012 h 7046412"/>
                <a:gd name="connsiteX12" fmla="*/ 1263650 w 2369404"/>
                <a:gd name="connsiteY12" fmla="*/ 4068262 h 7046412"/>
                <a:gd name="connsiteX13" fmla="*/ 1390650 w 2369404"/>
                <a:gd name="connsiteY13" fmla="*/ 3557087 h 7046412"/>
                <a:gd name="connsiteX14" fmla="*/ 1041400 w 2369404"/>
                <a:gd name="connsiteY14" fmla="*/ 3557087 h 7046412"/>
                <a:gd name="connsiteX15" fmla="*/ 990600 w 2369404"/>
                <a:gd name="connsiteY15" fmla="*/ 4074612 h 7046412"/>
                <a:gd name="connsiteX16" fmla="*/ 822325 w 2369404"/>
                <a:gd name="connsiteY16" fmla="*/ 4150812 h 7046412"/>
                <a:gd name="connsiteX17" fmla="*/ 384175 w 2369404"/>
                <a:gd name="connsiteY17" fmla="*/ 3518987 h 7046412"/>
                <a:gd name="connsiteX18" fmla="*/ 0 w 2369404"/>
                <a:gd name="connsiteY18" fmla="*/ 3798387 h 7046412"/>
                <a:gd name="connsiteX19" fmla="*/ 498475 w 2369404"/>
                <a:gd name="connsiteY19" fmla="*/ 4344487 h 7046412"/>
                <a:gd name="connsiteX20" fmla="*/ 101600 w 2369404"/>
                <a:gd name="connsiteY20" fmla="*/ 5379537 h 7046412"/>
                <a:gd name="connsiteX21" fmla="*/ 514350 w 2369404"/>
                <a:gd name="connsiteY21" fmla="*/ 6300287 h 7046412"/>
                <a:gd name="connsiteX22" fmla="*/ 1244600 w 2369404"/>
                <a:gd name="connsiteY22" fmla="*/ 7046412 h 7046412"/>
                <a:gd name="connsiteX23" fmla="*/ 1765300 w 2369404"/>
                <a:gd name="connsiteY23" fmla="*/ 6659062 h 7046412"/>
                <a:gd name="connsiteX24" fmla="*/ 892175 w 2369404"/>
                <a:gd name="connsiteY24" fmla="*/ 5862137 h 7046412"/>
                <a:gd name="connsiteX25" fmla="*/ 752475 w 2369404"/>
                <a:gd name="connsiteY25" fmla="*/ 4931862 h 7046412"/>
                <a:gd name="connsiteX26" fmla="*/ 1244600 w 2369404"/>
                <a:gd name="connsiteY26" fmla="*/ 4836612 h 7046412"/>
                <a:gd name="connsiteX27" fmla="*/ 2025650 w 2369404"/>
                <a:gd name="connsiteY27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2319490 w 2503789"/>
                <a:gd name="connsiteY3" fmla="*/ 1683814 h 7046412"/>
                <a:gd name="connsiteX4" fmla="*/ 2503783 w 2503789"/>
                <a:gd name="connsiteY4" fmla="*/ 169180 h 7046412"/>
                <a:gd name="connsiteX5" fmla="*/ 2313735 w 2503789"/>
                <a:gd name="connsiteY5" fmla="*/ 157661 h 7046412"/>
                <a:gd name="connsiteX6" fmla="*/ 2284938 w 2503789"/>
                <a:gd name="connsiteY6" fmla="*/ 1153983 h 7046412"/>
                <a:gd name="connsiteX7" fmla="*/ 2238865 w 2503789"/>
                <a:gd name="connsiteY7" fmla="*/ 111589 h 7046412"/>
                <a:gd name="connsiteX8" fmla="*/ 2071851 w 2503789"/>
                <a:gd name="connsiteY8" fmla="*/ 105829 h 7046412"/>
                <a:gd name="connsiteX9" fmla="*/ 2106405 w 2503789"/>
                <a:gd name="connsiteY9" fmla="*/ 1522560 h 7046412"/>
                <a:gd name="connsiteX10" fmla="*/ 1628034 w 2503789"/>
                <a:gd name="connsiteY10" fmla="*/ 3285380 h 7046412"/>
                <a:gd name="connsiteX11" fmla="*/ 1311275 w 2503789"/>
                <a:gd name="connsiteY11" fmla="*/ 4100012 h 7046412"/>
                <a:gd name="connsiteX12" fmla="*/ 1263650 w 2503789"/>
                <a:gd name="connsiteY12" fmla="*/ 4068262 h 7046412"/>
                <a:gd name="connsiteX13" fmla="*/ 1390650 w 2503789"/>
                <a:gd name="connsiteY13" fmla="*/ 3557087 h 7046412"/>
                <a:gd name="connsiteX14" fmla="*/ 1041400 w 2503789"/>
                <a:gd name="connsiteY14" fmla="*/ 3557087 h 7046412"/>
                <a:gd name="connsiteX15" fmla="*/ 990600 w 2503789"/>
                <a:gd name="connsiteY15" fmla="*/ 4074612 h 7046412"/>
                <a:gd name="connsiteX16" fmla="*/ 822325 w 2503789"/>
                <a:gd name="connsiteY16" fmla="*/ 4150812 h 7046412"/>
                <a:gd name="connsiteX17" fmla="*/ 384175 w 2503789"/>
                <a:gd name="connsiteY17" fmla="*/ 3518987 h 7046412"/>
                <a:gd name="connsiteX18" fmla="*/ 0 w 2503789"/>
                <a:gd name="connsiteY18" fmla="*/ 3798387 h 7046412"/>
                <a:gd name="connsiteX19" fmla="*/ 498475 w 2503789"/>
                <a:gd name="connsiteY19" fmla="*/ 4344487 h 7046412"/>
                <a:gd name="connsiteX20" fmla="*/ 101600 w 2503789"/>
                <a:gd name="connsiteY20" fmla="*/ 5379537 h 7046412"/>
                <a:gd name="connsiteX21" fmla="*/ 514350 w 2503789"/>
                <a:gd name="connsiteY21" fmla="*/ 6300287 h 7046412"/>
                <a:gd name="connsiteX22" fmla="*/ 1244600 w 2503789"/>
                <a:gd name="connsiteY22" fmla="*/ 7046412 h 7046412"/>
                <a:gd name="connsiteX23" fmla="*/ 1765300 w 2503789"/>
                <a:gd name="connsiteY23" fmla="*/ 6659062 h 7046412"/>
                <a:gd name="connsiteX24" fmla="*/ 892175 w 2503789"/>
                <a:gd name="connsiteY24" fmla="*/ 5862137 h 7046412"/>
                <a:gd name="connsiteX25" fmla="*/ 752475 w 2503789"/>
                <a:gd name="connsiteY25" fmla="*/ 4931862 h 7046412"/>
                <a:gd name="connsiteX26" fmla="*/ 1244600 w 2503789"/>
                <a:gd name="connsiteY26" fmla="*/ 4836612 h 7046412"/>
                <a:gd name="connsiteX27" fmla="*/ 2025650 w 2503789"/>
                <a:gd name="connsiteY27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2048816 w 2503789"/>
                <a:gd name="connsiteY3" fmla="*/ 2898980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628034 w 2503789"/>
                <a:gd name="connsiteY11" fmla="*/ 3285380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628034 w 2503789"/>
                <a:gd name="connsiteY11" fmla="*/ 3285380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93"/>
                <a:gd name="connsiteY0" fmla="*/ 4766762 h 7046412"/>
                <a:gd name="connsiteX1" fmla="*/ 1593850 w 2503793"/>
                <a:gd name="connsiteY1" fmla="*/ 4166687 h 7046412"/>
                <a:gd name="connsiteX2" fmla="*/ 1841500 w 2503793"/>
                <a:gd name="connsiteY2" fmla="*/ 3763462 h 7046412"/>
                <a:gd name="connsiteX3" fmla="*/ 1939395 w 2503793"/>
                <a:gd name="connsiteY3" fmla="*/ 3405778 h 7046412"/>
                <a:gd name="connsiteX4" fmla="*/ 2354044 w 2503793"/>
                <a:gd name="connsiteY4" fmla="*/ 1545598 h 7046412"/>
                <a:gd name="connsiteX5" fmla="*/ 2503783 w 2503793"/>
                <a:gd name="connsiteY5" fmla="*/ 169180 h 7046412"/>
                <a:gd name="connsiteX6" fmla="*/ 2313735 w 2503793"/>
                <a:gd name="connsiteY6" fmla="*/ 157661 h 7046412"/>
                <a:gd name="connsiteX7" fmla="*/ 2284938 w 2503793"/>
                <a:gd name="connsiteY7" fmla="*/ 1153983 h 7046412"/>
                <a:gd name="connsiteX8" fmla="*/ 2238865 w 2503793"/>
                <a:gd name="connsiteY8" fmla="*/ 111589 h 7046412"/>
                <a:gd name="connsiteX9" fmla="*/ 2071851 w 2503793"/>
                <a:gd name="connsiteY9" fmla="*/ 105829 h 7046412"/>
                <a:gd name="connsiteX10" fmla="*/ 2106405 w 2503793"/>
                <a:gd name="connsiteY10" fmla="*/ 1522560 h 7046412"/>
                <a:gd name="connsiteX11" fmla="*/ 1576203 w 2503793"/>
                <a:gd name="connsiteY11" fmla="*/ 3268102 h 7046412"/>
                <a:gd name="connsiteX12" fmla="*/ 1311275 w 2503793"/>
                <a:gd name="connsiteY12" fmla="*/ 4100012 h 7046412"/>
                <a:gd name="connsiteX13" fmla="*/ 1263650 w 2503793"/>
                <a:gd name="connsiteY13" fmla="*/ 4068262 h 7046412"/>
                <a:gd name="connsiteX14" fmla="*/ 1390650 w 2503793"/>
                <a:gd name="connsiteY14" fmla="*/ 3557087 h 7046412"/>
                <a:gd name="connsiteX15" fmla="*/ 1041400 w 2503793"/>
                <a:gd name="connsiteY15" fmla="*/ 3557087 h 7046412"/>
                <a:gd name="connsiteX16" fmla="*/ 990600 w 2503793"/>
                <a:gd name="connsiteY16" fmla="*/ 4074612 h 7046412"/>
                <a:gd name="connsiteX17" fmla="*/ 822325 w 2503793"/>
                <a:gd name="connsiteY17" fmla="*/ 4150812 h 7046412"/>
                <a:gd name="connsiteX18" fmla="*/ 384175 w 2503793"/>
                <a:gd name="connsiteY18" fmla="*/ 3518987 h 7046412"/>
                <a:gd name="connsiteX19" fmla="*/ 0 w 2503793"/>
                <a:gd name="connsiteY19" fmla="*/ 3798387 h 7046412"/>
                <a:gd name="connsiteX20" fmla="*/ 498475 w 2503793"/>
                <a:gd name="connsiteY20" fmla="*/ 4344487 h 7046412"/>
                <a:gd name="connsiteX21" fmla="*/ 101600 w 2503793"/>
                <a:gd name="connsiteY21" fmla="*/ 5379537 h 7046412"/>
                <a:gd name="connsiteX22" fmla="*/ 514350 w 2503793"/>
                <a:gd name="connsiteY22" fmla="*/ 6300287 h 7046412"/>
                <a:gd name="connsiteX23" fmla="*/ 1244600 w 2503793"/>
                <a:gd name="connsiteY23" fmla="*/ 7046412 h 7046412"/>
                <a:gd name="connsiteX24" fmla="*/ 1765300 w 2503793"/>
                <a:gd name="connsiteY24" fmla="*/ 6659062 h 7046412"/>
                <a:gd name="connsiteX25" fmla="*/ 892175 w 2503793"/>
                <a:gd name="connsiteY25" fmla="*/ 5862137 h 7046412"/>
                <a:gd name="connsiteX26" fmla="*/ 752475 w 2503793"/>
                <a:gd name="connsiteY26" fmla="*/ 4931862 h 7046412"/>
                <a:gd name="connsiteX27" fmla="*/ 1244600 w 2503793"/>
                <a:gd name="connsiteY27" fmla="*/ 4836612 h 7046412"/>
                <a:gd name="connsiteX28" fmla="*/ 2025650 w 2503793"/>
                <a:gd name="connsiteY28" fmla="*/ 4766762 h 7046412"/>
                <a:gd name="connsiteX0" fmla="*/ 2025650 w 2503793"/>
                <a:gd name="connsiteY0" fmla="*/ 4766762 h 7046412"/>
                <a:gd name="connsiteX1" fmla="*/ 1593850 w 2503793"/>
                <a:gd name="connsiteY1" fmla="*/ 4166687 h 7046412"/>
                <a:gd name="connsiteX2" fmla="*/ 1841500 w 2503793"/>
                <a:gd name="connsiteY2" fmla="*/ 3763462 h 7046412"/>
                <a:gd name="connsiteX3" fmla="*/ 1893321 w 2503793"/>
                <a:gd name="connsiteY3" fmla="*/ 3572792 h 7046412"/>
                <a:gd name="connsiteX4" fmla="*/ 1939395 w 2503793"/>
                <a:gd name="connsiteY4" fmla="*/ 3405778 h 7046412"/>
                <a:gd name="connsiteX5" fmla="*/ 2354044 w 2503793"/>
                <a:gd name="connsiteY5" fmla="*/ 1545598 h 7046412"/>
                <a:gd name="connsiteX6" fmla="*/ 2503783 w 2503793"/>
                <a:gd name="connsiteY6" fmla="*/ 169180 h 7046412"/>
                <a:gd name="connsiteX7" fmla="*/ 2313735 w 2503793"/>
                <a:gd name="connsiteY7" fmla="*/ 157661 h 7046412"/>
                <a:gd name="connsiteX8" fmla="*/ 2284938 w 2503793"/>
                <a:gd name="connsiteY8" fmla="*/ 1153983 h 7046412"/>
                <a:gd name="connsiteX9" fmla="*/ 2238865 w 2503793"/>
                <a:gd name="connsiteY9" fmla="*/ 111589 h 7046412"/>
                <a:gd name="connsiteX10" fmla="*/ 2071851 w 2503793"/>
                <a:gd name="connsiteY10" fmla="*/ 105829 h 7046412"/>
                <a:gd name="connsiteX11" fmla="*/ 2106405 w 2503793"/>
                <a:gd name="connsiteY11" fmla="*/ 1522560 h 7046412"/>
                <a:gd name="connsiteX12" fmla="*/ 1576203 w 2503793"/>
                <a:gd name="connsiteY12" fmla="*/ 3268102 h 7046412"/>
                <a:gd name="connsiteX13" fmla="*/ 1311275 w 2503793"/>
                <a:gd name="connsiteY13" fmla="*/ 4100012 h 7046412"/>
                <a:gd name="connsiteX14" fmla="*/ 1263650 w 2503793"/>
                <a:gd name="connsiteY14" fmla="*/ 4068262 h 7046412"/>
                <a:gd name="connsiteX15" fmla="*/ 1390650 w 2503793"/>
                <a:gd name="connsiteY15" fmla="*/ 3557087 h 7046412"/>
                <a:gd name="connsiteX16" fmla="*/ 1041400 w 2503793"/>
                <a:gd name="connsiteY16" fmla="*/ 3557087 h 7046412"/>
                <a:gd name="connsiteX17" fmla="*/ 990600 w 2503793"/>
                <a:gd name="connsiteY17" fmla="*/ 4074612 h 7046412"/>
                <a:gd name="connsiteX18" fmla="*/ 822325 w 2503793"/>
                <a:gd name="connsiteY18" fmla="*/ 4150812 h 7046412"/>
                <a:gd name="connsiteX19" fmla="*/ 384175 w 2503793"/>
                <a:gd name="connsiteY19" fmla="*/ 3518987 h 7046412"/>
                <a:gd name="connsiteX20" fmla="*/ 0 w 2503793"/>
                <a:gd name="connsiteY20" fmla="*/ 3798387 h 7046412"/>
                <a:gd name="connsiteX21" fmla="*/ 498475 w 2503793"/>
                <a:gd name="connsiteY21" fmla="*/ 4344487 h 7046412"/>
                <a:gd name="connsiteX22" fmla="*/ 101600 w 2503793"/>
                <a:gd name="connsiteY22" fmla="*/ 5379537 h 7046412"/>
                <a:gd name="connsiteX23" fmla="*/ 514350 w 2503793"/>
                <a:gd name="connsiteY23" fmla="*/ 6300287 h 7046412"/>
                <a:gd name="connsiteX24" fmla="*/ 1244600 w 2503793"/>
                <a:gd name="connsiteY24" fmla="*/ 7046412 h 7046412"/>
                <a:gd name="connsiteX25" fmla="*/ 1765300 w 2503793"/>
                <a:gd name="connsiteY25" fmla="*/ 6659062 h 7046412"/>
                <a:gd name="connsiteX26" fmla="*/ 892175 w 2503793"/>
                <a:gd name="connsiteY26" fmla="*/ 5862137 h 7046412"/>
                <a:gd name="connsiteX27" fmla="*/ 752475 w 2503793"/>
                <a:gd name="connsiteY27" fmla="*/ 4931862 h 7046412"/>
                <a:gd name="connsiteX28" fmla="*/ 1244600 w 2503793"/>
                <a:gd name="connsiteY28" fmla="*/ 4836612 h 7046412"/>
                <a:gd name="connsiteX29" fmla="*/ 2025650 w 2503793"/>
                <a:gd name="connsiteY29" fmla="*/ 4766762 h 7046412"/>
                <a:gd name="connsiteX0" fmla="*/ 2025650 w 2596189"/>
                <a:gd name="connsiteY0" fmla="*/ 4766762 h 7046412"/>
                <a:gd name="connsiteX1" fmla="*/ 1593850 w 2596189"/>
                <a:gd name="connsiteY1" fmla="*/ 4166687 h 7046412"/>
                <a:gd name="connsiteX2" fmla="*/ 1841500 w 2596189"/>
                <a:gd name="connsiteY2" fmla="*/ 3763462 h 7046412"/>
                <a:gd name="connsiteX3" fmla="*/ 2595927 w 2596189"/>
                <a:gd name="connsiteY3" fmla="*/ 2979608 h 7046412"/>
                <a:gd name="connsiteX4" fmla="*/ 1939395 w 2596189"/>
                <a:gd name="connsiteY4" fmla="*/ 3405778 h 7046412"/>
                <a:gd name="connsiteX5" fmla="*/ 2354044 w 2596189"/>
                <a:gd name="connsiteY5" fmla="*/ 1545598 h 7046412"/>
                <a:gd name="connsiteX6" fmla="*/ 2503783 w 2596189"/>
                <a:gd name="connsiteY6" fmla="*/ 169180 h 7046412"/>
                <a:gd name="connsiteX7" fmla="*/ 2313735 w 2596189"/>
                <a:gd name="connsiteY7" fmla="*/ 157661 h 7046412"/>
                <a:gd name="connsiteX8" fmla="*/ 2284938 w 2596189"/>
                <a:gd name="connsiteY8" fmla="*/ 1153983 h 7046412"/>
                <a:gd name="connsiteX9" fmla="*/ 2238865 w 2596189"/>
                <a:gd name="connsiteY9" fmla="*/ 111589 h 7046412"/>
                <a:gd name="connsiteX10" fmla="*/ 2071851 w 2596189"/>
                <a:gd name="connsiteY10" fmla="*/ 105829 h 7046412"/>
                <a:gd name="connsiteX11" fmla="*/ 2106405 w 2596189"/>
                <a:gd name="connsiteY11" fmla="*/ 1522560 h 7046412"/>
                <a:gd name="connsiteX12" fmla="*/ 1576203 w 2596189"/>
                <a:gd name="connsiteY12" fmla="*/ 3268102 h 7046412"/>
                <a:gd name="connsiteX13" fmla="*/ 1311275 w 2596189"/>
                <a:gd name="connsiteY13" fmla="*/ 4100012 h 7046412"/>
                <a:gd name="connsiteX14" fmla="*/ 1263650 w 2596189"/>
                <a:gd name="connsiteY14" fmla="*/ 4068262 h 7046412"/>
                <a:gd name="connsiteX15" fmla="*/ 1390650 w 2596189"/>
                <a:gd name="connsiteY15" fmla="*/ 3557087 h 7046412"/>
                <a:gd name="connsiteX16" fmla="*/ 1041400 w 2596189"/>
                <a:gd name="connsiteY16" fmla="*/ 3557087 h 7046412"/>
                <a:gd name="connsiteX17" fmla="*/ 990600 w 2596189"/>
                <a:gd name="connsiteY17" fmla="*/ 4074612 h 7046412"/>
                <a:gd name="connsiteX18" fmla="*/ 822325 w 2596189"/>
                <a:gd name="connsiteY18" fmla="*/ 4150812 h 7046412"/>
                <a:gd name="connsiteX19" fmla="*/ 384175 w 2596189"/>
                <a:gd name="connsiteY19" fmla="*/ 3518987 h 7046412"/>
                <a:gd name="connsiteX20" fmla="*/ 0 w 2596189"/>
                <a:gd name="connsiteY20" fmla="*/ 3798387 h 7046412"/>
                <a:gd name="connsiteX21" fmla="*/ 498475 w 2596189"/>
                <a:gd name="connsiteY21" fmla="*/ 4344487 h 7046412"/>
                <a:gd name="connsiteX22" fmla="*/ 101600 w 2596189"/>
                <a:gd name="connsiteY22" fmla="*/ 5379537 h 7046412"/>
                <a:gd name="connsiteX23" fmla="*/ 514350 w 2596189"/>
                <a:gd name="connsiteY23" fmla="*/ 6300287 h 7046412"/>
                <a:gd name="connsiteX24" fmla="*/ 1244600 w 2596189"/>
                <a:gd name="connsiteY24" fmla="*/ 7046412 h 7046412"/>
                <a:gd name="connsiteX25" fmla="*/ 1765300 w 2596189"/>
                <a:gd name="connsiteY25" fmla="*/ 6659062 h 7046412"/>
                <a:gd name="connsiteX26" fmla="*/ 892175 w 2596189"/>
                <a:gd name="connsiteY26" fmla="*/ 5862137 h 7046412"/>
                <a:gd name="connsiteX27" fmla="*/ 752475 w 2596189"/>
                <a:gd name="connsiteY27" fmla="*/ 4931862 h 7046412"/>
                <a:gd name="connsiteX28" fmla="*/ 1244600 w 2596189"/>
                <a:gd name="connsiteY28" fmla="*/ 4836612 h 7046412"/>
                <a:gd name="connsiteX29" fmla="*/ 2025650 w 2596189"/>
                <a:gd name="connsiteY29" fmla="*/ 4766762 h 7046412"/>
                <a:gd name="connsiteX0" fmla="*/ 2025650 w 2596189"/>
                <a:gd name="connsiteY0" fmla="*/ 4766762 h 7046412"/>
                <a:gd name="connsiteX1" fmla="*/ 1593850 w 2596189"/>
                <a:gd name="connsiteY1" fmla="*/ 4166687 h 7046412"/>
                <a:gd name="connsiteX2" fmla="*/ 1841500 w 2596189"/>
                <a:gd name="connsiteY2" fmla="*/ 3763462 h 7046412"/>
                <a:gd name="connsiteX3" fmla="*/ 2595927 w 2596189"/>
                <a:gd name="connsiteY3" fmla="*/ 2979608 h 7046412"/>
                <a:gd name="connsiteX4" fmla="*/ 1939395 w 2596189"/>
                <a:gd name="connsiteY4" fmla="*/ 3405778 h 7046412"/>
                <a:gd name="connsiteX5" fmla="*/ 2354044 w 2596189"/>
                <a:gd name="connsiteY5" fmla="*/ 1545598 h 7046412"/>
                <a:gd name="connsiteX6" fmla="*/ 2503783 w 2596189"/>
                <a:gd name="connsiteY6" fmla="*/ 169180 h 7046412"/>
                <a:gd name="connsiteX7" fmla="*/ 2313735 w 2596189"/>
                <a:gd name="connsiteY7" fmla="*/ 157661 h 7046412"/>
                <a:gd name="connsiteX8" fmla="*/ 2284938 w 2596189"/>
                <a:gd name="connsiteY8" fmla="*/ 1153983 h 7046412"/>
                <a:gd name="connsiteX9" fmla="*/ 2238865 w 2596189"/>
                <a:gd name="connsiteY9" fmla="*/ 111589 h 7046412"/>
                <a:gd name="connsiteX10" fmla="*/ 2071851 w 2596189"/>
                <a:gd name="connsiteY10" fmla="*/ 105829 h 7046412"/>
                <a:gd name="connsiteX11" fmla="*/ 2106405 w 2596189"/>
                <a:gd name="connsiteY11" fmla="*/ 1522560 h 7046412"/>
                <a:gd name="connsiteX12" fmla="*/ 1576203 w 2596189"/>
                <a:gd name="connsiteY12" fmla="*/ 3268102 h 7046412"/>
                <a:gd name="connsiteX13" fmla="*/ 1311275 w 2596189"/>
                <a:gd name="connsiteY13" fmla="*/ 4100012 h 7046412"/>
                <a:gd name="connsiteX14" fmla="*/ 1263650 w 2596189"/>
                <a:gd name="connsiteY14" fmla="*/ 4068262 h 7046412"/>
                <a:gd name="connsiteX15" fmla="*/ 1390650 w 2596189"/>
                <a:gd name="connsiteY15" fmla="*/ 3557087 h 7046412"/>
                <a:gd name="connsiteX16" fmla="*/ 1041400 w 2596189"/>
                <a:gd name="connsiteY16" fmla="*/ 3557087 h 7046412"/>
                <a:gd name="connsiteX17" fmla="*/ 990600 w 2596189"/>
                <a:gd name="connsiteY17" fmla="*/ 4074612 h 7046412"/>
                <a:gd name="connsiteX18" fmla="*/ 822325 w 2596189"/>
                <a:gd name="connsiteY18" fmla="*/ 4150812 h 7046412"/>
                <a:gd name="connsiteX19" fmla="*/ 384175 w 2596189"/>
                <a:gd name="connsiteY19" fmla="*/ 3518987 h 7046412"/>
                <a:gd name="connsiteX20" fmla="*/ 0 w 2596189"/>
                <a:gd name="connsiteY20" fmla="*/ 3798387 h 7046412"/>
                <a:gd name="connsiteX21" fmla="*/ 498475 w 2596189"/>
                <a:gd name="connsiteY21" fmla="*/ 4344487 h 7046412"/>
                <a:gd name="connsiteX22" fmla="*/ 101600 w 2596189"/>
                <a:gd name="connsiteY22" fmla="*/ 5379537 h 7046412"/>
                <a:gd name="connsiteX23" fmla="*/ 514350 w 2596189"/>
                <a:gd name="connsiteY23" fmla="*/ 6300287 h 7046412"/>
                <a:gd name="connsiteX24" fmla="*/ 1244600 w 2596189"/>
                <a:gd name="connsiteY24" fmla="*/ 7046412 h 7046412"/>
                <a:gd name="connsiteX25" fmla="*/ 1765300 w 2596189"/>
                <a:gd name="connsiteY25" fmla="*/ 6659062 h 7046412"/>
                <a:gd name="connsiteX26" fmla="*/ 892175 w 2596189"/>
                <a:gd name="connsiteY26" fmla="*/ 5862137 h 7046412"/>
                <a:gd name="connsiteX27" fmla="*/ 752475 w 2596189"/>
                <a:gd name="connsiteY27" fmla="*/ 4931862 h 7046412"/>
                <a:gd name="connsiteX28" fmla="*/ 1244600 w 2596189"/>
                <a:gd name="connsiteY28" fmla="*/ 4836612 h 7046412"/>
                <a:gd name="connsiteX29" fmla="*/ 2025650 w 2596189"/>
                <a:gd name="connsiteY29" fmla="*/ 4766762 h 7046412"/>
                <a:gd name="connsiteX0" fmla="*/ 2025650 w 2596287"/>
                <a:gd name="connsiteY0" fmla="*/ 4766762 h 7046412"/>
                <a:gd name="connsiteX1" fmla="*/ 1593850 w 2596287"/>
                <a:gd name="connsiteY1" fmla="*/ 4166687 h 7046412"/>
                <a:gd name="connsiteX2" fmla="*/ 1841500 w 2596287"/>
                <a:gd name="connsiteY2" fmla="*/ 3763462 h 7046412"/>
                <a:gd name="connsiteX3" fmla="*/ 2595927 w 2596287"/>
                <a:gd name="connsiteY3" fmla="*/ 2979608 h 7046412"/>
                <a:gd name="connsiteX4" fmla="*/ 1939395 w 2596287"/>
                <a:gd name="connsiteY4" fmla="*/ 3405778 h 7046412"/>
                <a:gd name="connsiteX5" fmla="*/ 2354044 w 2596287"/>
                <a:gd name="connsiteY5" fmla="*/ 1545598 h 7046412"/>
                <a:gd name="connsiteX6" fmla="*/ 2503783 w 2596287"/>
                <a:gd name="connsiteY6" fmla="*/ 169180 h 7046412"/>
                <a:gd name="connsiteX7" fmla="*/ 2313735 w 2596287"/>
                <a:gd name="connsiteY7" fmla="*/ 157661 h 7046412"/>
                <a:gd name="connsiteX8" fmla="*/ 2284938 w 2596287"/>
                <a:gd name="connsiteY8" fmla="*/ 1153983 h 7046412"/>
                <a:gd name="connsiteX9" fmla="*/ 2238865 w 2596287"/>
                <a:gd name="connsiteY9" fmla="*/ 111589 h 7046412"/>
                <a:gd name="connsiteX10" fmla="*/ 2071851 w 2596287"/>
                <a:gd name="connsiteY10" fmla="*/ 105829 h 7046412"/>
                <a:gd name="connsiteX11" fmla="*/ 2106405 w 2596287"/>
                <a:gd name="connsiteY11" fmla="*/ 1522560 h 7046412"/>
                <a:gd name="connsiteX12" fmla="*/ 1576203 w 2596287"/>
                <a:gd name="connsiteY12" fmla="*/ 3268102 h 7046412"/>
                <a:gd name="connsiteX13" fmla="*/ 1311275 w 2596287"/>
                <a:gd name="connsiteY13" fmla="*/ 4100012 h 7046412"/>
                <a:gd name="connsiteX14" fmla="*/ 1263650 w 2596287"/>
                <a:gd name="connsiteY14" fmla="*/ 4068262 h 7046412"/>
                <a:gd name="connsiteX15" fmla="*/ 1390650 w 2596287"/>
                <a:gd name="connsiteY15" fmla="*/ 3557087 h 7046412"/>
                <a:gd name="connsiteX16" fmla="*/ 1041400 w 2596287"/>
                <a:gd name="connsiteY16" fmla="*/ 3557087 h 7046412"/>
                <a:gd name="connsiteX17" fmla="*/ 990600 w 2596287"/>
                <a:gd name="connsiteY17" fmla="*/ 4074612 h 7046412"/>
                <a:gd name="connsiteX18" fmla="*/ 822325 w 2596287"/>
                <a:gd name="connsiteY18" fmla="*/ 4150812 h 7046412"/>
                <a:gd name="connsiteX19" fmla="*/ 384175 w 2596287"/>
                <a:gd name="connsiteY19" fmla="*/ 3518987 h 7046412"/>
                <a:gd name="connsiteX20" fmla="*/ 0 w 2596287"/>
                <a:gd name="connsiteY20" fmla="*/ 3798387 h 7046412"/>
                <a:gd name="connsiteX21" fmla="*/ 498475 w 2596287"/>
                <a:gd name="connsiteY21" fmla="*/ 4344487 h 7046412"/>
                <a:gd name="connsiteX22" fmla="*/ 101600 w 2596287"/>
                <a:gd name="connsiteY22" fmla="*/ 5379537 h 7046412"/>
                <a:gd name="connsiteX23" fmla="*/ 514350 w 2596287"/>
                <a:gd name="connsiteY23" fmla="*/ 6300287 h 7046412"/>
                <a:gd name="connsiteX24" fmla="*/ 1244600 w 2596287"/>
                <a:gd name="connsiteY24" fmla="*/ 7046412 h 7046412"/>
                <a:gd name="connsiteX25" fmla="*/ 1765300 w 2596287"/>
                <a:gd name="connsiteY25" fmla="*/ 6659062 h 7046412"/>
                <a:gd name="connsiteX26" fmla="*/ 892175 w 2596287"/>
                <a:gd name="connsiteY26" fmla="*/ 5862137 h 7046412"/>
                <a:gd name="connsiteX27" fmla="*/ 752475 w 2596287"/>
                <a:gd name="connsiteY27" fmla="*/ 4931862 h 7046412"/>
                <a:gd name="connsiteX28" fmla="*/ 1244600 w 2596287"/>
                <a:gd name="connsiteY28" fmla="*/ 4836612 h 7046412"/>
                <a:gd name="connsiteX29" fmla="*/ 2025650 w 2596287"/>
                <a:gd name="connsiteY29" fmla="*/ 4766762 h 7046412"/>
                <a:gd name="connsiteX0" fmla="*/ 2025650 w 2596287"/>
                <a:gd name="connsiteY0" fmla="*/ 4766762 h 7046412"/>
                <a:gd name="connsiteX1" fmla="*/ 1593850 w 2596287"/>
                <a:gd name="connsiteY1" fmla="*/ 4166687 h 7046412"/>
                <a:gd name="connsiteX2" fmla="*/ 1841500 w 2596287"/>
                <a:gd name="connsiteY2" fmla="*/ 3763462 h 7046412"/>
                <a:gd name="connsiteX3" fmla="*/ 2595927 w 2596287"/>
                <a:gd name="connsiteY3" fmla="*/ 2979608 h 7046412"/>
                <a:gd name="connsiteX4" fmla="*/ 1939395 w 2596287"/>
                <a:gd name="connsiteY4" fmla="*/ 3405778 h 7046412"/>
                <a:gd name="connsiteX5" fmla="*/ 2354044 w 2596287"/>
                <a:gd name="connsiteY5" fmla="*/ 1545598 h 7046412"/>
                <a:gd name="connsiteX6" fmla="*/ 2503783 w 2596287"/>
                <a:gd name="connsiteY6" fmla="*/ 169180 h 7046412"/>
                <a:gd name="connsiteX7" fmla="*/ 2313735 w 2596287"/>
                <a:gd name="connsiteY7" fmla="*/ 157661 h 7046412"/>
                <a:gd name="connsiteX8" fmla="*/ 2284938 w 2596287"/>
                <a:gd name="connsiteY8" fmla="*/ 1153983 h 7046412"/>
                <a:gd name="connsiteX9" fmla="*/ 2238865 w 2596287"/>
                <a:gd name="connsiteY9" fmla="*/ 111589 h 7046412"/>
                <a:gd name="connsiteX10" fmla="*/ 2071851 w 2596287"/>
                <a:gd name="connsiteY10" fmla="*/ 105829 h 7046412"/>
                <a:gd name="connsiteX11" fmla="*/ 2106405 w 2596287"/>
                <a:gd name="connsiteY11" fmla="*/ 1522560 h 7046412"/>
                <a:gd name="connsiteX12" fmla="*/ 1576203 w 2596287"/>
                <a:gd name="connsiteY12" fmla="*/ 3268102 h 7046412"/>
                <a:gd name="connsiteX13" fmla="*/ 1311275 w 2596287"/>
                <a:gd name="connsiteY13" fmla="*/ 4100012 h 7046412"/>
                <a:gd name="connsiteX14" fmla="*/ 1263650 w 2596287"/>
                <a:gd name="connsiteY14" fmla="*/ 4068262 h 7046412"/>
                <a:gd name="connsiteX15" fmla="*/ 1390650 w 2596287"/>
                <a:gd name="connsiteY15" fmla="*/ 3557087 h 7046412"/>
                <a:gd name="connsiteX16" fmla="*/ 1041400 w 2596287"/>
                <a:gd name="connsiteY16" fmla="*/ 3557087 h 7046412"/>
                <a:gd name="connsiteX17" fmla="*/ 990600 w 2596287"/>
                <a:gd name="connsiteY17" fmla="*/ 4074612 h 7046412"/>
                <a:gd name="connsiteX18" fmla="*/ 822325 w 2596287"/>
                <a:gd name="connsiteY18" fmla="*/ 4150812 h 7046412"/>
                <a:gd name="connsiteX19" fmla="*/ 384175 w 2596287"/>
                <a:gd name="connsiteY19" fmla="*/ 3518987 h 7046412"/>
                <a:gd name="connsiteX20" fmla="*/ 0 w 2596287"/>
                <a:gd name="connsiteY20" fmla="*/ 3798387 h 7046412"/>
                <a:gd name="connsiteX21" fmla="*/ 498475 w 2596287"/>
                <a:gd name="connsiteY21" fmla="*/ 4344487 h 7046412"/>
                <a:gd name="connsiteX22" fmla="*/ 101600 w 2596287"/>
                <a:gd name="connsiteY22" fmla="*/ 5379537 h 7046412"/>
                <a:gd name="connsiteX23" fmla="*/ 514350 w 2596287"/>
                <a:gd name="connsiteY23" fmla="*/ 6300287 h 7046412"/>
                <a:gd name="connsiteX24" fmla="*/ 1244600 w 2596287"/>
                <a:gd name="connsiteY24" fmla="*/ 7046412 h 7046412"/>
                <a:gd name="connsiteX25" fmla="*/ 1765300 w 2596287"/>
                <a:gd name="connsiteY25" fmla="*/ 6659062 h 7046412"/>
                <a:gd name="connsiteX26" fmla="*/ 892175 w 2596287"/>
                <a:gd name="connsiteY26" fmla="*/ 5862137 h 7046412"/>
                <a:gd name="connsiteX27" fmla="*/ 752475 w 2596287"/>
                <a:gd name="connsiteY27" fmla="*/ 4931862 h 7046412"/>
                <a:gd name="connsiteX28" fmla="*/ 1244600 w 2596287"/>
                <a:gd name="connsiteY28" fmla="*/ 4836612 h 7046412"/>
                <a:gd name="connsiteX29" fmla="*/ 2025650 w 2596287"/>
                <a:gd name="connsiteY29" fmla="*/ 4766762 h 7046412"/>
                <a:gd name="connsiteX0" fmla="*/ 2025650 w 2621139"/>
                <a:gd name="connsiteY0" fmla="*/ 4766762 h 7046412"/>
                <a:gd name="connsiteX1" fmla="*/ 1593850 w 2621139"/>
                <a:gd name="connsiteY1" fmla="*/ 4166687 h 7046412"/>
                <a:gd name="connsiteX2" fmla="*/ 1841500 w 2621139"/>
                <a:gd name="connsiteY2" fmla="*/ 3763462 h 7046412"/>
                <a:gd name="connsiteX3" fmla="*/ 2423155 w 2621139"/>
                <a:gd name="connsiteY3" fmla="*/ 3163898 h 7046412"/>
                <a:gd name="connsiteX4" fmla="*/ 2595927 w 2621139"/>
                <a:gd name="connsiteY4" fmla="*/ 2979608 h 7046412"/>
                <a:gd name="connsiteX5" fmla="*/ 1939395 w 2621139"/>
                <a:gd name="connsiteY5" fmla="*/ 3405778 h 7046412"/>
                <a:gd name="connsiteX6" fmla="*/ 2354044 w 2621139"/>
                <a:gd name="connsiteY6" fmla="*/ 1545598 h 7046412"/>
                <a:gd name="connsiteX7" fmla="*/ 2503783 w 2621139"/>
                <a:gd name="connsiteY7" fmla="*/ 169180 h 7046412"/>
                <a:gd name="connsiteX8" fmla="*/ 2313735 w 2621139"/>
                <a:gd name="connsiteY8" fmla="*/ 157661 h 7046412"/>
                <a:gd name="connsiteX9" fmla="*/ 2284938 w 2621139"/>
                <a:gd name="connsiteY9" fmla="*/ 1153983 h 7046412"/>
                <a:gd name="connsiteX10" fmla="*/ 2238865 w 2621139"/>
                <a:gd name="connsiteY10" fmla="*/ 111589 h 7046412"/>
                <a:gd name="connsiteX11" fmla="*/ 2071851 w 2621139"/>
                <a:gd name="connsiteY11" fmla="*/ 105829 h 7046412"/>
                <a:gd name="connsiteX12" fmla="*/ 2106405 w 2621139"/>
                <a:gd name="connsiteY12" fmla="*/ 1522560 h 7046412"/>
                <a:gd name="connsiteX13" fmla="*/ 1576203 w 2621139"/>
                <a:gd name="connsiteY13" fmla="*/ 3268102 h 7046412"/>
                <a:gd name="connsiteX14" fmla="*/ 1311275 w 2621139"/>
                <a:gd name="connsiteY14" fmla="*/ 4100012 h 7046412"/>
                <a:gd name="connsiteX15" fmla="*/ 1263650 w 2621139"/>
                <a:gd name="connsiteY15" fmla="*/ 4068262 h 7046412"/>
                <a:gd name="connsiteX16" fmla="*/ 1390650 w 2621139"/>
                <a:gd name="connsiteY16" fmla="*/ 3557087 h 7046412"/>
                <a:gd name="connsiteX17" fmla="*/ 1041400 w 2621139"/>
                <a:gd name="connsiteY17" fmla="*/ 3557087 h 7046412"/>
                <a:gd name="connsiteX18" fmla="*/ 990600 w 2621139"/>
                <a:gd name="connsiteY18" fmla="*/ 4074612 h 7046412"/>
                <a:gd name="connsiteX19" fmla="*/ 822325 w 2621139"/>
                <a:gd name="connsiteY19" fmla="*/ 4150812 h 7046412"/>
                <a:gd name="connsiteX20" fmla="*/ 384175 w 2621139"/>
                <a:gd name="connsiteY20" fmla="*/ 3518987 h 7046412"/>
                <a:gd name="connsiteX21" fmla="*/ 0 w 2621139"/>
                <a:gd name="connsiteY21" fmla="*/ 3798387 h 7046412"/>
                <a:gd name="connsiteX22" fmla="*/ 498475 w 2621139"/>
                <a:gd name="connsiteY22" fmla="*/ 4344487 h 7046412"/>
                <a:gd name="connsiteX23" fmla="*/ 101600 w 2621139"/>
                <a:gd name="connsiteY23" fmla="*/ 5379537 h 7046412"/>
                <a:gd name="connsiteX24" fmla="*/ 514350 w 2621139"/>
                <a:gd name="connsiteY24" fmla="*/ 6300287 h 7046412"/>
                <a:gd name="connsiteX25" fmla="*/ 1244600 w 2621139"/>
                <a:gd name="connsiteY25" fmla="*/ 7046412 h 7046412"/>
                <a:gd name="connsiteX26" fmla="*/ 1765300 w 2621139"/>
                <a:gd name="connsiteY26" fmla="*/ 6659062 h 7046412"/>
                <a:gd name="connsiteX27" fmla="*/ 892175 w 2621139"/>
                <a:gd name="connsiteY27" fmla="*/ 5862137 h 7046412"/>
                <a:gd name="connsiteX28" fmla="*/ 752475 w 2621139"/>
                <a:gd name="connsiteY28" fmla="*/ 4931862 h 7046412"/>
                <a:gd name="connsiteX29" fmla="*/ 1244600 w 2621139"/>
                <a:gd name="connsiteY29" fmla="*/ 4836612 h 7046412"/>
                <a:gd name="connsiteX30" fmla="*/ 2025650 w 2621139"/>
                <a:gd name="connsiteY30" fmla="*/ 4766762 h 7046412"/>
                <a:gd name="connsiteX0" fmla="*/ 2025650 w 2757616"/>
                <a:gd name="connsiteY0" fmla="*/ 4766762 h 7046412"/>
                <a:gd name="connsiteX1" fmla="*/ 1593850 w 2757616"/>
                <a:gd name="connsiteY1" fmla="*/ 4166687 h 7046412"/>
                <a:gd name="connsiteX2" fmla="*/ 1841500 w 2757616"/>
                <a:gd name="connsiteY2" fmla="*/ 3763462 h 7046412"/>
                <a:gd name="connsiteX3" fmla="*/ 2711109 w 2757616"/>
                <a:gd name="connsiteY3" fmla="*/ 3169657 h 7046412"/>
                <a:gd name="connsiteX4" fmla="*/ 2595927 w 2757616"/>
                <a:gd name="connsiteY4" fmla="*/ 2979608 h 7046412"/>
                <a:gd name="connsiteX5" fmla="*/ 1939395 w 2757616"/>
                <a:gd name="connsiteY5" fmla="*/ 3405778 h 7046412"/>
                <a:gd name="connsiteX6" fmla="*/ 2354044 w 2757616"/>
                <a:gd name="connsiteY6" fmla="*/ 1545598 h 7046412"/>
                <a:gd name="connsiteX7" fmla="*/ 2503783 w 2757616"/>
                <a:gd name="connsiteY7" fmla="*/ 169180 h 7046412"/>
                <a:gd name="connsiteX8" fmla="*/ 2313735 w 2757616"/>
                <a:gd name="connsiteY8" fmla="*/ 157661 h 7046412"/>
                <a:gd name="connsiteX9" fmla="*/ 2284938 w 2757616"/>
                <a:gd name="connsiteY9" fmla="*/ 1153983 h 7046412"/>
                <a:gd name="connsiteX10" fmla="*/ 2238865 w 2757616"/>
                <a:gd name="connsiteY10" fmla="*/ 111589 h 7046412"/>
                <a:gd name="connsiteX11" fmla="*/ 2071851 w 2757616"/>
                <a:gd name="connsiteY11" fmla="*/ 105829 h 7046412"/>
                <a:gd name="connsiteX12" fmla="*/ 2106405 w 2757616"/>
                <a:gd name="connsiteY12" fmla="*/ 1522560 h 7046412"/>
                <a:gd name="connsiteX13" fmla="*/ 1576203 w 2757616"/>
                <a:gd name="connsiteY13" fmla="*/ 3268102 h 7046412"/>
                <a:gd name="connsiteX14" fmla="*/ 1311275 w 2757616"/>
                <a:gd name="connsiteY14" fmla="*/ 4100012 h 7046412"/>
                <a:gd name="connsiteX15" fmla="*/ 1263650 w 2757616"/>
                <a:gd name="connsiteY15" fmla="*/ 4068262 h 7046412"/>
                <a:gd name="connsiteX16" fmla="*/ 1390650 w 2757616"/>
                <a:gd name="connsiteY16" fmla="*/ 3557087 h 7046412"/>
                <a:gd name="connsiteX17" fmla="*/ 1041400 w 2757616"/>
                <a:gd name="connsiteY17" fmla="*/ 3557087 h 7046412"/>
                <a:gd name="connsiteX18" fmla="*/ 990600 w 2757616"/>
                <a:gd name="connsiteY18" fmla="*/ 4074612 h 7046412"/>
                <a:gd name="connsiteX19" fmla="*/ 822325 w 2757616"/>
                <a:gd name="connsiteY19" fmla="*/ 4150812 h 7046412"/>
                <a:gd name="connsiteX20" fmla="*/ 384175 w 2757616"/>
                <a:gd name="connsiteY20" fmla="*/ 3518987 h 7046412"/>
                <a:gd name="connsiteX21" fmla="*/ 0 w 2757616"/>
                <a:gd name="connsiteY21" fmla="*/ 3798387 h 7046412"/>
                <a:gd name="connsiteX22" fmla="*/ 498475 w 2757616"/>
                <a:gd name="connsiteY22" fmla="*/ 4344487 h 7046412"/>
                <a:gd name="connsiteX23" fmla="*/ 101600 w 2757616"/>
                <a:gd name="connsiteY23" fmla="*/ 5379537 h 7046412"/>
                <a:gd name="connsiteX24" fmla="*/ 514350 w 2757616"/>
                <a:gd name="connsiteY24" fmla="*/ 6300287 h 7046412"/>
                <a:gd name="connsiteX25" fmla="*/ 1244600 w 2757616"/>
                <a:gd name="connsiteY25" fmla="*/ 7046412 h 7046412"/>
                <a:gd name="connsiteX26" fmla="*/ 1765300 w 2757616"/>
                <a:gd name="connsiteY26" fmla="*/ 6659062 h 7046412"/>
                <a:gd name="connsiteX27" fmla="*/ 892175 w 2757616"/>
                <a:gd name="connsiteY27" fmla="*/ 5862137 h 7046412"/>
                <a:gd name="connsiteX28" fmla="*/ 752475 w 2757616"/>
                <a:gd name="connsiteY28" fmla="*/ 4931862 h 7046412"/>
                <a:gd name="connsiteX29" fmla="*/ 1244600 w 2757616"/>
                <a:gd name="connsiteY29" fmla="*/ 4836612 h 7046412"/>
                <a:gd name="connsiteX30" fmla="*/ 2025650 w 2757616"/>
                <a:gd name="connsiteY30" fmla="*/ 4766762 h 7046412"/>
                <a:gd name="connsiteX0" fmla="*/ 2025650 w 2711108"/>
                <a:gd name="connsiteY0" fmla="*/ 4766762 h 7046412"/>
                <a:gd name="connsiteX1" fmla="*/ 1593850 w 2711108"/>
                <a:gd name="connsiteY1" fmla="*/ 4166687 h 7046412"/>
                <a:gd name="connsiteX2" fmla="*/ 1841500 w 2711108"/>
                <a:gd name="connsiteY2" fmla="*/ 3763462 h 7046412"/>
                <a:gd name="connsiteX3" fmla="*/ 2711109 w 2711108"/>
                <a:gd name="connsiteY3" fmla="*/ 3169657 h 7046412"/>
                <a:gd name="connsiteX4" fmla="*/ 2595927 w 2711108"/>
                <a:gd name="connsiteY4" fmla="*/ 2979608 h 7046412"/>
                <a:gd name="connsiteX5" fmla="*/ 1939395 w 2711108"/>
                <a:gd name="connsiteY5" fmla="*/ 3405778 h 7046412"/>
                <a:gd name="connsiteX6" fmla="*/ 2354044 w 2711108"/>
                <a:gd name="connsiteY6" fmla="*/ 1545598 h 7046412"/>
                <a:gd name="connsiteX7" fmla="*/ 2503783 w 2711108"/>
                <a:gd name="connsiteY7" fmla="*/ 169180 h 7046412"/>
                <a:gd name="connsiteX8" fmla="*/ 2313735 w 2711108"/>
                <a:gd name="connsiteY8" fmla="*/ 157661 h 7046412"/>
                <a:gd name="connsiteX9" fmla="*/ 2284938 w 2711108"/>
                <a:gd name="connsiteY9" fmla="*/ 1153983 h 7046412"/>
                <a:gd name="connsiteX10" fmla="*/ 2238865 w 2711108"/>
                <a:gd name="connsiteY10" fmla="*/ 111589 h 7046412"/>
                <a:gd name="connsiteX11" fmla="*/ 2071851 w 2711108"/>
                <a:gd name="connsiteY11" fmla="*/ 105829 h 7046412"/>
                <a:gd name="connsiteX12" fmla="*/ 2106405 w 2711108"/>
                <a:gd name="connsiteY12" fmla="*/ 1522560 h 7046412"/>
                <a:gd name="connsiteX13" fmla="*/ 1576203 w 2711108"/>
                <a:gd name="connsiteY13" fmla="*/ 3268102 h 7046412"/>
                <a:gd name="connsiteX14" fmla="*/ 1311275 w 2711108"/>
                <a:gd name="connsiteY14" fmla="*/ 4100012 h 7046412"/>
                <a:gd name="connsiteX15" fmla="*/ 1263650 w 2711108"/>
                <a:gd name="connsiteY15" fmla="*/ 4068262 h 7046412"/>
                <a:gd name="connsiteX16" fmla="*/ 1390650 w 2711108"/>
                <a:gd name="connsiteY16" fmla="*/ 3557087 h 7046412"/>
                <a:gd name="connsiteX17" fmla="*/ 1041400 w 2711108"/>
                <a:gd name="connsiteY17" fmla="*/ 3557087 h 7046412"/>
                <a:gd name="connsiteX18" fmla="*/ 990600 w 2711108"/>
                <a:gd name="connsiteY18" fmla="*/ 4074612 h 7046412"/>
                <a:gd name="connsiteX19" fmla="*/ 822325 w 2711108"/>
                <a:gd name="connsiteY19" fmla="*/ 4150812 h 7046412"/>
                <a:gd name="connsiteX20" fmla="*/ 384175 w 2711108"/>
                <a:gd name="connsiteY20" fmla="*/ 3518987 h 7046412"/>
                <a:gd name="connsiteX21" fmla="*/ 0 w 2711108"/>
                <a:gd name="connsiteY21" fmla="*/ 3798387 h 7046412"/>
                <a:gd name="connsiteX22" fmla="*/ 498475 w 2711108"/>
                <a:gd name="connsiteY22" fmla="*/ 4344487 h 7046412"/>
                <a:gd name="connsiteX23" fmla="*/ 101600 w 2711108"/>
                <a:gd name="connsiteY23" fmla="*/ 5379537 h 7046412"/>
                <a:gd name="connsiteX24" fmla="*/ 514350 w 2711108"/>
                <a:gd name="connsiteY24" fmla="*/ 6300287 h 7046412"/>
                <a:gd name="connsiteX25" fmla="*/ 1244600 w 2711108"/>
                <a:gd name="connsiteY25" fmla="*/ 7046412 h 7046412"/>
                <a:gd name="connsiteX26" fmla="*/ 1765300 w 2711108"/>
                <a:gd name="connsiteY26" fmla="*/ 6659062 h 7046412"/>
                <a:gd name="connsiteX27" fmla="*/ 892175 w 2711108"/>
                <a:gd name="connsiteY27" fmla="*/ 5862137 h 7046412"/>
                <a:gd name="connsiteX28" fmla="*/ 752475 w 2711108"/>
                <a:gd name="connsiteY28" fmla="*/ 4931862 h 7046412"/>
                <a:gd name="connsiteX29" fmla="*/ 1244600 w 2711108"/>
                <a:gd name="connsiteY29" fmla="*/ 4836612 h 7046412"/>
                <a:gd name="connsiteX30" fmla="*/ 2025650 w 2711108"/>
                <a:gd name="connsiteY30" fmla="*/ 4766762 h 7046412"/>
                <a:gd name="connsiteX0" fmla="*/ 2025650 w 2711109"/>
                <a:gd name="connsiteY0" fmla="*/ 4766762 h 7046412"/>
                <a:gd name="connsiteX1" fmla="*/ 1593850 w 2711109"/>
                <a:gd name="connsiteY1" fmla="*/ 4166687 h 7046412"/>
                <a:gd name="connsiteX2" fmla="*/ 1841500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51440 w 2711109"/>
                <a:gd name="connsiteY1" fmla="*/ 4183965 h 7046412"/>
                <a:gd name="connsiteX2" fmla="*/ 1841500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51440 w 2711109"/>
                <a:gd name="connsiteY1" fmla="*/ 4183965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66252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66252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19001 h 6998651"/>
                <a:gd name="connsiteX1" fmla="*/ 1668717 w 2711109"/>
                <a:gd name="connsiteY1" fmla="*/ 4118926 h 6998651"/>
                <a:gd name="connsiteX2" fmla="*/ 1916369 w 2711109"/>
                <a:gd name="connsiteY2" fmla="*/ 3715701 h 6998651"/>
                <a:gd name="connsiteX3" fmla="*/ 2711109 w 2711109"/>
                <a:gd name="connsiteY3" fmla="*/ 3121896 h 6998651"/>
                <a:gd name="connsiteX4" fmla="*/ 2595927 w 2711109"/>
                <a:gd name="connsiteY4" fmla="*/ 2931847 h 6998651"/>
                <a:gd name="connsiteX5" fmla="*/ 1939395 w 2711109"/>
                <a:gd name="connsiteY5" fmla="*/ 3358017 h 6998651"/>
                <a:gd name="connsiteX6" fmla="*/ 2354044 w 2711109"/>
                <a:gd name="connsiteY6" fmla="*/ 1497837 h 6998651"/>
                <a:gd name="connsiteX7" fmla="*/ 2503783 w 2711109"/>
                <a:gd name="connsiteY7" fmla="*/ 121419 h 6998651"/>
                <a:gd name="connsiteX8" fmla="*/ 2313735 w 2711109"/>
                <a:gd name="connsiteY8" fmla="*/ 109900 h 6998651"/>
                <a:gd name="connsiteX9" fmla="*/ 2284938 w 2711109"/>
                <a:gd name="connsiteY9" fmla="*/ 1106222 h 6998651"/>
                <a:gd name="connsiteX10" fmla="*/ 2238865 w 2711109"/>
                <a:gd name="connsiteY10" fmla="*/ 63828 h 6998651"/>
                <a:gd name="connsiteX11" fmla="*/ 2071851 w 2711109"/>
                <a:gd name="connsiteY11" fmla="*/ 58068 h 6998651"/>
                <a:gd name="connsiteX12" fmla="*/ 2106405 w 2711109"/>
                <a:gd name="connsiteY12" fmla="*/ 1474799 h 6998651"/>
                <a:gd name="connsiteX13" fmla="*/ 1795048 w 2711109"/>
                <a:gd name="connsiteY13" fmla="*/ 2609879 h 6998651"/>
                <a:gd name="connsiteX14" fmla="*/ 1311275 w 2711109"/>
                <a:gd name="connsiteY14" fmla="*/ 4052251 h 6998651"/>
                <a:gd name="connsiteX15" fmla="*/ 1263650 w 2711109"/>
                <a:gd name="connsiteY15" fmla="*/ 4020501 h 6998651"/>
                <a:gd name="connsiteX16" fmla="*/ 1390650 w 2711109"/>
                <a:gd name="connsiteY16" fmla="*/ 3509326 h 6998651"/>
                <a:gd name="connsiteX17" fmla="*/ 1041400 w 2711109"/>
                <a:gd name="connsiteY17" fmla="*/ 3509326 h 6998651"/>
                <a:gd name="connsiteX18" fmla="*/ 990600 w 2711109"/>
                <a:gd name="connsiteY18" fmla="*/ 4026851 h 6998651"/>
                <a:gd name="connsiteX19" fmla="*/ 822325 w 2711109"/>
                <a:gd name="connsiteY19" fmla="*/ 4103051 h 6998651"/>
                <a:gd name="connsiteX20" fmla="*/ 384175 w 2711109"/>
                <a:gd name="connsiteY20" fmla="*/ 3471226 h 6998651"/>
                <a:gd name="connsiteX21" fmla="*/ 0 w 2711109"/>
                <a:gd name="connsiteY21" fmla="*/ 3750626 h 6998651"/>
                <a:gd name="connsiteX22" fmla="*/ 498475 w 2711109"/>
                <a:gd name="connsiteY22" fmla="*/ 4296726 h 6998651"/>
                <a:gd name="connsiteX23" fmla="*/ 101600 w 2711109"/>
                <a:gd name="connsiteY23" fmla="*/ 5331776 h 6998651"/>
                <a:gd name="connsiteX24" fmla="*/ 514350 w 2711109"/>
                <a:gd name="connsiteY24" fmla="*/ 6252526 h 6998651"/>
                <a:gd name="connsiteX25" fmla="*/ 1244600 w 2711109"/>
                <a:gd name="connsiteY25" fmla="*/ 6998651 h 6998651"/>
                <a:gd name="connsiteX26" fmla="*/ 1765300 w 2711109"/>
                <a:gd name="connsiteY26" fmla="*/ 6611301 h 6998651"/>
                <a:gd name="connsiteX27" fmla="*/ 892175 w 2711109"/>
                <a:gd name="connsiteY27" fmla="*/ 5814376 h 6998651"/>
                <a:gd name="connsiteX28" fmla="*/ 752475 w 2711109"/>
                <a:gd name="connsiteY28" fmla="*/ 4884101 h 6998651"/>
                <a:gd name="connsiteX29" fmla="*/ 1244600 w 2711109"/>
                <a:gd name="connsiteY29" fmla="*/ 4788851 h 6998651"/>
                <a:gd name="connsiteX30" fmla="*/ 2025650 w 2711109"/>
                <a:gd name="connsiteY30" fmla="*/ 4719001 h 6998651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38865 w 2711109"/>
                <a:gd name="connsiteY10" fmla="*/ 63827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38865 w 2711109"/>
                <a:gd name="connsiteY10" fmla="*/ 63827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0542 h 6990192"/>
                <a:gd name="connsiteX1" fmla="*/ 1668717 w 2711109"/>
                <a:gd name="connsiteY1" fmla="*/ 4110467 h 6990192"/>
                <a:gd name="connsiteX2" fmla="*/ 1916369 w 2711109"/>
                <a:gd name="connsiteY2" fmla="*/ 3707242 h 6990192"/>
                <a:gd name="connsiteX3" fmla="*/ 2711109 w 2711109"/>
                <a:gd name="connsiteY3" fmla="*/ 3113437 h 6990192"/>
                <a:gd name="connsiteX4" fmla="*/ 2595927 w 2711109"/>
                <a:gd name="connsiteY4" fmla="*/ 2923388 h 6990192"/>
                <a:gd name="connsiteX5" fmla="*/ 1939395 w 2711109"/>
                <a:gd name="connsiteY5" fmla="*/ 3349558 h 6990192"/>
                <a:gd name="connsiteX6" fmla="*/ 2354044 w 2711109"/>
                <a:gd name="connsiteY6" fmla="*/ 1489378 h 6990192"/>
                <a:gd name="connsiteX7" fmla="*/ 2503783 w 2711109"/>
                <a:gd name="connsiteY7" fmla="*/ 112960 h 6990192"/>
                <a:gd name="connsiteX8" fmla="*/ 2313735 w 2711109"/>
                <a:gd name="connsiteY8" fmla="*/ 101441 h 6990192"/>
                <a:gd name="connsiteX9" fmla="*/ 2284938 w 2711109"/>
                <a:gd name="connsiteY9" fmla="*/ 1097763 h 6990192"/>
                <a:gd name="connsiteX10" fmla="*/ 2249128 w 2711109"/>
                <a:gd name="connsiteY10" fmla="*/ 32278 h 6990192"/>
                <a:gd name="connsiteX11" fmla="*/ 2071851 w 2711109"/>
                <a:gd name="connsiteY11" fmla="*/ 49609 h 6990192"/>
                <a:gd name="connsiteX12" fmla="*/ 2106405 w 2711109"/>
                <a:gd name="connsiteY12" fmla="*/ 1466340 h 6990192"/>
                <a:gd name="connsiteX13" fmla="*/ 1795048 w 2711109"/>
                <a:gd name="connsiteY13" fmla="*/ 2601420 h 6990192"/>
                <a:gd name="connsiteX14" fmla="*/ 1311275 w 2711109"/>
                <a:gd name="connsiteY14" fmla="*/ 4043792 h 6990192"/>
                <a:gd name="connsiteX15" fmla="*/ 1263650 w 2711109"/>
                <a:gd name="connsiteY15" fmla="*/ 4012042 h 6990192"/>
                <a:gd name="connsiteX16" fmla="*/ 1390650 w 2711109"/>
                <a:gd name="connsiteY16" fmla="*/ 3500867 h 6990192"/>
                <a:gd name="connsiteX17" fmla="*/ 1041400 w 2711109"/>
                <a:gd name="connsiteY17" fmla="*/ 3500867 h 6990192"/>
                <a:gd name="connsiteX18" fmla="*/ 990600 w 2711109"/>
                <a:gd name="connsiteY18" fmla="*/ 4018392 h 6990192"/>
                <a:gd name="connsiteX19" fmla="*/ 822325 w 2711109"/>
                <a:gd name="connsiteY19" fmla="*/ 4094592 h 6990192"/>
                <a:gd name="connsiteX20" fmla="*/ 384175 w 2711109"/>
                <a:gd name="connsiteY20" fmla="*/ 3462767 h 6990192"/>
                <a:gd name="connsiteX21" fmla="*/ 0 w 2711109"/>
                <a:gd name="connsiteY21" fmla="*/ 3742167 h 6990192"/>
                <a:gd name="connsiteX22" fmla="*/ 498475 w 2711109"/>
                <a:gd name="connsiteY22" fmla="*/ 4288267 h 6990192"/>
                <a:gd name="connsiteX23" fmla="*/ 101600 w 2711109"/>
                <a:gd name="connsiteY23" fmla="*/ 5323317 h 6990192"/>
                <a:gd name="connsiteX24" fmla="*/ 514350 w 2711109"/>
                <a:gd name="connsiteY24" fmla="*/ 6244067 h 6990192"/>
                <a:gd name="connsiteX25" fmla="*/ 1244600 w 2711109"/>
                <a:gd name="connsiteY25" fmla="*/ 6990192 h 6990192"/>
                <a:gd name="connsiteX26" fmla="*/ 1765300 w 2711109"/>
                <a:gd name="connsiteY26" fmla="*/ 6602842 h 6990192"/>
                <a:gd name="connsiteX27" fmla="*/ 892175 w 2711109"/>
                <a:gd name="connsiteY27" fmla="*/ 5805917 h 6990192"/>
                <a:gd name="connsiteX28" fmla="*/ 752475 w 2711109"/>
                <a:gd name="connsiteY28" fmla="*/ 4875642 h 6990192"/>
                <a:gd name="connsiteX29" fmla="*/ 1244600 w 2711109"/>
                <a:gd name="connsiteY29" fmla="*/ 4780392 h 6990192"/>
                <a:gd name="connsiteX30" fmla="*/ 2025650 w 2711109"/>
                <a:gd name="connsiteY30" fmla="*/ 4710542 h 6990192"/>
                <a:gd name="connsiteX0" fmla="*/ 2025650 w 2711109"/>
                <a:gd name="connsiteY0" fmla="*/ 4710542 h 6990192"/>
                <a:gd name="connsiteX1" fmla="*/ 1668717 w 2711109"/>
                <a:gd name="connsiteY1" fmla="*/ 4110467 h 6990192"/>
                <a:gd name="connsiteX2" fmla="*/ 1916369 w 2711109"/>
                <a:gd name="connsiteY2" fmla="*/ 3707242 h 6990192"/>
                <a:gd name="connsiteX3" fmla="*/ 2711109 w 2711109"/>
                <a:gd name="connsiteY3" fmla="*/ 3113437 h 6990192"/>
                <a:gd name="connsiteX4" fmla="*/ 2595927 w 2711109"/>
                <a:gd name="connsiteY4" fmla="*/ 2923388 h 6990192"/>
                <a:gd name="connsiteX5" fmla="*/ 1939395 w 2711109"/>
                <a:gd name="connsiteY5" fmla="*/ 3349558 h 6990192"/>
                <a:gd name="connsiteX6" fmla="*/ 2354044 w 2711109"/>
                <a:gd name="connsiteY6" fmla="*/ 1489378 h 6990192"/>
                <a:gd name="connsiteX7" fmla="*/ 2511481 w 2711109"/>
                <a:gd name="connsiteY7" fmla="*/ 112959 h 6990192"/>
                <a:gd name="connsiteX8" fmla="*/ 2313735 w 2711109"/>
                <a:gd name="connsiteY8" fmla="*/ 101441 h 6990192"/>
                <a:gd name="connsiteX9" fmla="*/ 2284938 w 2711109"/>
                <a:gd name="connsiteY9" fmla="*/ 1097763 h 6990192"/>
                <a:gd name="connsiteX10" fmla="*/ 2249128 w 2711109"/>
                <a:gd name="connsiteY10" fmla="*/ 32278 h 6990192"/>
                <a:gd name="connsiteX11" fmla="*/ 2071851 w 2711109"/>
                <a:gd name="connsiteY11" fmla="*/ 49609 h 6990192"/>
                <a:gd name="connsiteX12" fmla="*/ 2106405 w 2711109"/>
                <a:gd name="connsiteY12" fmla="*/ 1466340 h 6990192"/>
                <a:gd name="connsiteX13" fmla="*/ 1795048 w 2711109"/>
                <a:gd name="connsiteY13" fmla="*/ 2601420 h 6990192"/>
                <a:gd name="connsiteX14" fmla="*/ 1311275 w 2711109"/>
                <a:gd name="connsiteY14" fmla="*/ 4043792 h 6990192"/>
                <a:gd name="connsiteX15" fmla="*/ 1263650 w 2711109"/>
                <a:gd name="connsiteY15" fmla="*/ 4012042 h 6990192"/>
                <a:gd name="connsiteX16" fmla="*/ 1390650 w 2711109"/>
                <a:gd name="connsiteY16" fmla="*/ 3500867 h 6990192"/>
                <a:gd name="connsiteX17" fmla="*/ 1041400 w 2711109"/>
                <a:gd name="connsiteY17" fmla="*/ 3500867 h 6990192"/>
                <a:gd name="connsiteX18" fmla="*/ 990600 w 2711109"/>
                <a:gd name="connsiteY18" fmla="*/ 4018392 h 6990192"/>
                <a:gd name="connsiteX19" fmla="*/ 822325 w 2711109"/>
                <a:gd name="connsiteY19" fmla="*/ 4094592 h 6990192"/>
                <a:gd name="connsiteX20" fmla="*/ 384175 w 2711109"/>
                <a:gd name="connsiteY20" fmla="*/ 3462767 h 6990192"/>
                <a:gd name="connsiteX21" fmla="*/ 0 w 2711109"/>
                <a:gd name="connsiteY21" fmla="*/ 3742167 h 6990192"/>
                <a:gd name="connsiteX22" fmla="*/ 498475 w 2711109"/>
                <a:gd name="connsiteY22" fmla="*/ 4288267 h 6990192"/>
                <a:gd name="connsiteX23" fmla="*/ 101600 w 2711109"/>
                <a:gd name="connsiteY23" fmla="*/ 5323317 h 6990192"/>
                <a:gd name="connsiteX24" fmla="*/ 514350 w 2711109"/>
                <a:gd name="connsiteY24" fmla="*/ 6244067 h 6990192"/>
                <a:gd name="connsiteX25" fmla="*/ 1244600 w 2711109"/>
                <a:gd name="connsiteY25" fmla="*/ 6990192 h 6990192"/>
                <a:gd name="connsiteX26" fmla="*/ 1765300 w 2711109"/>
                <a:gd name="connsiteY26" fmla="*/ 6602842 h 6990192"/>
                <a:gd name="connsiteX27" fmla="*/ 892175 w 2711109"/>
                <a:gd name="connsiteY27" fmla="*/ 5805917 h 6990192"/>
                <a:gd name="connsiteX28" fmla="*/ 752475 w 2711109"/>
                <a:gd name="connsiteY28" fmla="*/ 4875642 h 6990192"/>
                <a:gd name="connsiteX29" fmla="*/ 1244600 w 2711109"/>
                <a:gd name="connsiteY29" fmla="*/ 4780392 h 6990192"/>
                <a:gd name="connsiteX30" fmla="*/ 2025650 w 2711109"/>
                <a:gd name="connsiteY30" fmla="*/ 4710542 h 6990192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54044 w 2711109"/>
                <a:gd name="connsiteY6" fmla="*/ 145710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54044 w 2711109"/>
                <a:gd name="connsiteY6" fmla="*/ 145710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94163 w 2711109"/>
                <a:gd name="connsiteY19" fmla="*/ 4044356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94163 w 2711109"/>
                <a:gd name="connsiteY19" fmla="*/ 4044356 h 6957914"/>
                <a:gd name="connsiteX20" fmla="*/ 276419 w 2711109"/>
                <a:gd name="connsiteY20" fmla="*/ 2730065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36058 w 2721517"/>
                <a:gd name="connsiteY0" fmla="*/ 4678264 h 6957914"/>
                <a:gd name="connsiteX1" fmla="*/ 1679125 w 2721517"/>
                <a:gd name="connsiteY1" fmla="*/ 4078189 h 6957914"/>
                <a:gd name="connsiteX2" fmla="*/ 1926777 w 2721517"/>
                <a:gd name="connsiteY2" fmla="*/ 3674964 h 6957914"/>
                <a:gd name="connsiteX3" fmla="*/ 2721517 w 2721517"/>
                <a:gd name="connsiteY3" fmla="*/ 3081159 h 6957914"/>
                <a:gd name="connsiteX4" fmla="*/ 2606335 w 2721517"/>
                <a:gd name="connsiteY4" fmla="*/ 2891110 h 6957914"/>
                <a:gd name="connsiteX5" fmla="*/ 1949803 w 2721517"/>
                <a:gd name="connsiteY5" fmla="*/ 3317280 h 6957914"/>
                <a:gd name="connsiteX6" fmla="*/ 2387543 w 2721517"/>
                <a:gd name="connsiteY6" fmla="*/ 1439140 h 6957914"/>
                <a:gd name="connsiteX7" fmla="*/ 2511626 w 2721517"/>
                <a:gd name="connsiteY7" fmla="*/ 80681 h 6957914"/>
                <a:gd name="connsiteX8" fmla="*/ 2342103 w 2721517"/>
                <a:gd name="connsiteY8" fmla="*/ 71729 h 6957914"/>
                <a:gd name="connsiteX9" fmla="*/ 2295346 w 2721517"/>
                <a:gd name="connsiteY9" fmla="*/ 1065485 h 6957914"/>
                <a:gd name="connsiteX10" fmla="*/ 2259536 w 2721517"/>
                <a:gd name="connsiteY10" fmla="*/ 0 h 6957914"/>
                <a:gd name="connsiteX11" fmla="*/ 2082259 w 2721517"/>
                <a:gd name="connsiteY11" fmla="*/ 17331 h 6957914"/>
                <a:gd name="connsiteX12" fmla="*/ 2101419 w 2721517"/>
                <a:gd name="connsiteY12" fmla="*/ 1426364 h 6957914"/>
                <a:gd name="connsiteX13" fmla="*/ 1805456 w 2721517"/>
                <a:gd name="connsiteY13" fmla="*/ 2569142 h 6957914"/>
                <a:gd name="connsiteX14" fmla="*/ 1321683 w 2721517"/>
                <a:gd name="connsiteY14" fmla="*/ 4011514 h 6957914"/>
                <a:gd name="connsiteX15" fmla="*/ 1274058 w 2721517"/>
                <a:gd name="connsiteY15" fmla="*/ 3979764 h 6957914"/>
                <a:gd name="connsiteX16" fmla="*/ 1401058 w 2721517"/>
                <a:gd name="connsiteY16" fmla="*/ 3468589 h 6957914"/>
                <a:gd name="connsiteX17" fmla="*/ 1051808 w 2721517"/>
                <a:gd name="connsiteY17" fmla="*/ 3468589 h 6957914"/>
                <a:gd name="connsiteX18" fmla="*/ 1001008 w 2721517"/>
                <a:gd name="connsiteY18" fmla="*/ 3986114 h 6957914"/>
                <a:gd name="connsiteX19" fmla="*/ 904571 w 2721517"/>
                <a:gd name="connsiteY19" fmla="*/ 4044356 h 6957914"/>
                <a:gd name="connsiteX20" fmla="*/ 286827 w 2721517"/>
                <a:gd name="connsiteY20" fmla="*/ 2730065 h 6957914"/>
                <a:gd name="connsiteX21" fmla="*/ 179499 w 2721517"/>
                <a:gd name="connsiteY21" fmla="*/ 2920612 h 6957914"/>
                <a:gd name="connsiteX22" fmla="*/ 10408 w 2721517"/>
                <a:gd name="connsiteY22" fmla="*/ 3709889 h 6957914"/>
                <a:gd name="connsiteX23" fmla="*/ 508883 w 2721517"/>
                <a:gd name="connsiteY23" fmla="*/ 4255989 h 6957914"/>
                <a:gd name="connsiteX24" fmla="*/ 112008 w 2721517"/>
                <a:gd name="connsiteY24" fmla="*/ 5291039 h 6957914"/>
                <a:gd name="connsiteX25" fmla="*/ 524758 w 2721517"/>
                <a:gd name="connsiteY25" fmla="*/ 6211789 h 6957914"/>
                <a:gd name="connsiteX26" fmla="*/ 1255008 w 2721517"/>
                <a:gd name="connsiteY26" fmla="*/ 6957914 h 6957914"/>
                <a:gd name="connsiteX27" fmla="*/ 1775708 w 2721517"/>
                <a:gd name="connsiteY27" fmla="*/ 6570564 h 6957914"/>
                <a:gd name="connsiteX28" fmla="*/ 902583 w 2721517"/>
                <a:gd name="connsiteY28" fmla="*/ 5773639 h 6957914"/>
                <a:gd name="connsiteX29" fmla="*/ 762883 w 2721517"/>
                <a:gd name="connsiteY29" fmla="*/ 4843364 h 6957914"/>
                <a:gd name="connsiteX30" fmla="*/ 1255008 w 2721517"/>
                <a:gd name="connsiteY30" fmla="*/ 4748114 h 6957914"/>
                <a:gd name="connsiteX31" fmla="*/ 2036058 w 2721517"/>
                <a:gd name="connsiteY31" fmla="*/ 4678264 h 6957914"/>
                <a:gd name="connsiteX0" fmla="*/ 2129300 w 2814759"/>
                <a:gd name="connsiteY0" fmla="*/ 4678264 h 6957914"/>
                <a:gd name="connsiteX1" fmla="*/ 1772367 w 2814759"/>
                <a:gd name="connsiteY1" fmla="*/ 4078189 h 6957914"/>
                <a:gd name="connsiteX2" fmla="*/ 2020019 w 2814759"/>
                <a:gd name="connsiteY2" fmla="*/ 3674964 h 6957914"/>
                <a:gd name="connsiteX3" fmla="*/ 2814759 w 2814759"/>
                <a:gd name="connsiteY3" fmla="*/ 3081159 h 6957914"/>
                <a:gd name="connsiteX4" fmla="*/ 2699577 w 2814759"/>
                <a:gd name="connsiteY4" fmla="*/ 2891110 h 6957914"/>
                <a:gd name="connsiteX5" fmla="*/ 2043045 w 2814759"/>
                <a:gd name="connsiteY5" fmla="*/ 3317280 h 6957914"/>
                <a:gd name="connsiteX6" fmla="*/ 2480785 w 2814759"/>
                <a:gd name="connsiteY6" fmla="*/ 1439140 h 6957914"/>
                <a:gd name="connsiteX7" fmla="*/ 2604868 w 2814759"/>
                <a:gd name="connsiteY7" fmla="*/ 80681 h 6957914"/>
                <a:gd name="connsiteX8" fmla="*/ 2435345 w 2814759"/>
                <a:gd name="connsiteY8" fmla="*/ 71729 h 6957914"/>
                <a:gd name="connsiteX9" fmla="*/ 2388588 w 2814759"/>
                <a:gd name="connsiteY9" fmla="*/ 1065485 h 6957914"/>
                <a:gd name="connsiteX10" fmla="*/ 2352778 w 2814759"/>
                <a:gd name="connsiteY10" fmla="*/ 0 h 6957914"/>
                <a:gd name="connsiteX11" fmla="*/ 2175501 w 2814759"/>
                <a:gd name="connsiteY11" fmla="*/ 17331 h 6957914"/>
                <a:gd name="connsiteX12" fmla="*/ 2194661 w 2814759"/>
                <a:gd name="connsiteY12" fmla="*/ 1426364 h 6957914"/>
                <a:gd name="connsiteX13" fmla="*/ 1898698 w 2814759"/>
                <a:gd name="connsiteY13" fmla="*/ 2569142 h 6957914"/>
                <a:gd name="connsiteX14" fmla="*/ 1414925 w 2814759"/>
                <a:gd name="connsiteY14" fmla="*/ 4011514 h 6957914"/>
                <a:gd name="connsiteX15" fmla="*/ 1367300 w 2814759"/>
                <a:gd name="connsiteY15" fmla="*/ 3979764 h 6957914"/>
                <a:gd name="connsiteX16" fmla="*/ 1494300 w 2814759"/>
                <a:gd name="connsiteY16" fmla="*/ 3468589 h 6957914"/>
                <a:gd name="connsiteX17" fmla="*/ 1145050 w 2814759"/>
                <a:gd name="connsiteY17" fmla="*/ 3468589 h 6957914"/>
                <a:gd name="connsiteX18" fmla="*/ 1094250 w 2814759"/>
                <a:gd name="connsiteY18" fmla="*/ 3986114 h 6957914"/>
                <a:gd name="connsiteX19" fmla="*/ 997813 w 2814759"/>
                <a:gd name="connsiteY19" fmla="*/ 4044356 h 6957914"/>
                <a:gd name="connsiteX20" fmla="*/ 380069 w 2814759"/>
                <a:gd name="connsiteY20" fmla="*/ 2730065 h 6957914"/>
                <a:gd name="connsiteX21" fmla="*/ 13609 w 2814759"/>
                <a:gd name="connsiteY21" fmla="*/ 1370957 h 6957914"/>
                <a:gd name="connsiteX22" fmla="*/ 103650 w 2814759"/>
                <a:gd name="connsiteY22" fmla="*/ 3709889 h 6957914"/>
                <a:gd name="connsiteX23" fmla="*/ 602125 w 2814759"/>
                <a:gd name="connsiteY23" fmla="*/ 4255989 h 6957914"/>
                <a:gd name="connsiteX24" fmla="*/ 205250 w 2814759"/>
                <a:gd name="connsiteY24" fmla="*/ 5291039 h 6957914"/>
                <a:gd name="connsiteX25" fmla="*/ 618000 w 2814759"/>
                <a:gd name="connsiteY25" fmla="*/ 6211789 h 6957914"/>
                <a:gd name="connsiteX26" fmla="*/ 1348250 w 2814759"/>
                <a:gd name="connsiteY26" fmla="*/ 6957914 h 6957914"/>
                <a:gd name="connsiteX27" fmla="*/ 1868950 w 2814759"/>
                <a:gd name="connsiteY27" fmla="*/ 6570564 h 6957914"/>
                <a:gd name="connsiteX28" fmla="*/ 995825 w 2814759"/>
                <a:gd name="connsiteY28" fmla="*/ 5773639 h 6957914"/>
                <a:gd name="connsiteX29" fmla="*/ 856125 w 2814759"/>
                <a:gd name="connsiteY29" fmla="*/ 4843364 h 6957914"/>
                <a:gd name="connsiteX30" fmla="*/ 1348250 w 2814759"/>
                <a:gd name="connsiteY30" fmla="*/ 4748114 h 6957914"/>
                <a:gd name="connsiteX31" fmla="*/ 2129300 w 2814759"/>
                <a:gd name="connsiteY31" fmla="*/ 4678264 h 6957914"/>
                <a:gd name="connsiteX0" fmla="*/ 2149676 w 2835135"/>
                <a:gd name="connsiteY0" fmla="*/ 4678264 h 6957914"/>
                <a:gd name="connsiteX1" fmla="*/ 1792743 w 2835135"/>
                <a:gd name="connsiteY1" fmla="*/ 4078189 h 6957914"/>
                <a:gd name="connsiteX2" fmla="*/ 2040395 w 2835135"/>
                <a:gd name="connsiteY2" fmla="*/ 3674964 h 6957914"/>
                <a:gd name="connsiteX3" fmla="*/ 2835135 w 2835135"/>
                <a:gd name="connsiteY3" fmla="*/ 3081159 h 6957914"/>
                <a:gd name="connsiteX4" fmla="*/ 2719953 w 2835135"/>
                <a:gd name="connsiteY4" fmla="*/ 2891110 h 6957914"/>
                <a:gd name="connsiteX5" fmla="*/ 2063421 w 2835135"/>
                <a:gd name="connsiteY5" fmla="*/ 3317280 h 6957914"/>
                <a:gd name="connsiteX6" fmla="*/ 2501161 w 2835135"/>
                <a:gd name="connsiteY6" fmla="*/ 1439140 h 6957914"/>
                <a:gd name="connsiteX7" fmla="*/ 2625244 w 2835135"/>
                <a:gd name="connsiteY7" fmla="*/ 80681 h 6957914"/>
                <a:gd name="connsiteX8" fmla="*/ 2455721 w 2835135"/>
                <a:gd name="connsiteY8" fmla="*/ 71729 h 6957914"/>
                <a:gd name="connsiteX9" fmla="*/ 2408964 w 2835135"/>
                <a:gd name="connsiteY9" fmla="*/ 1065485 h 6957914"/>
                <a:gd name="connsiteX10" fmla="*/ 2373154 w 2835135"/>
                <a:gd name="connsiteY10" fmla="*/ 0 h 6957914"/>
                <a:gd name="connsiteX11" fmla="*/ 2195877 w 2835135"/>
                <a:gd name="connsiteY11" fmla="*/ 17331 h 6957914"/>
                <a:gd name="connsiteX12" fmla="*/ 2215037 w 2835135"/>
                <a:gd name="connsiteY12" fmla="*/ 1426364 h 6957914"/>
                <a:gd name="connsiteX13" fmla="*/ 1919074 w 2835135"/>
                <a:gd name="connsiteY13" fmla="*/ 2569142 h 6957914"/>
                <a:gd name="connsiteX14" fmla="*/ 1435301 w 2835135"/>
                <a:gd name="connsiteY14" fmla="*/ 4011514 h 6957914"/>
                <a:gd name="connsiteX15" fmla="*/ 1387676 w 2835135"/>
                <a:gd name="connsiteY15" fmla="*/ 3979764 h 6957914"/>
                <a:gd name="connsiteX16" fmla="*/ 1514676 w 2835135"/>
                <a:gd name="connsiteY16" fmla="*/ 3468589 h 6957914"/>
                <a:gd name="connsiteX17" fmla="*/ 1165426 w 2835135"/>
                <a:gd name="connsiteY17" fmla="*/ 3468589 h 6957914"/>
                <a:gd name="connsiteX18" fmla="*/ 1114626 w 2835135"/>
                <a:gd name="connsiteY18" fmla="*/ 3986114 h 6957914"/>
                <a:gd name="connsiteX19" fmla="*/ 1018189 w 2835135"/>
                <a:gd name="connsiteY19" fmla="*/ 4044356 h 6957914"/>
                <a:gd name="connsiteX20" fmla="*/ 400445 w 2835135"/>
                <a:gd name="connsiteY20" fmla="*/ 2730065 h 6957914"/>
                <a:gd name="connsiteX21" fmla="*/ 33985 w 2835135"/>
                <a:gd name="connsiteY21" fmla="*/ 1370957 h 6957914"/>
                <a:gd name="connsiteX22" fmla="*/ 26289 w 2835135"/>
                <a:gd name="connsiteY22" fmla="*/ 2086774 h 6957914"/>
                <a:gd name="connsiteX23" fmla="*/ 124026 w 2835135"/>
                <a:gd name="connsiteY23" fmla="*/ 3709889 h 6957914"/>
                <a:gd name="connsiteX24" fmla="*/ 622501 w 2835135"/>
                <a:gd name="connsiteY24" fmla="*/ 4255989 h 6957914"/>
                <a:gd name="connsiteX25" fmla="*/ 225626 w 2835135"/>
                <a:gd name="connsiteY25" fmla="*/ 5291039 h 6957914"/>
                <a:gd name="connsiteX26" fmla="*/ 638376 w 2835135"/>
                <a:gd name="connsiteY26" fmla="*/ 6211789 h 6957914"/>
                <a:gd name="connsiteX27" fmla="*/ 1368626 w 2835135"/>
                <a:gd name="connsiteY27" fmla="*/ 6957914 h 6957914"/>
                <a:gd name="connsiteX28" fmla="*/ 1889326 w 2835135"/>
                <a:gd name="connsiteY28" fmla="*/ 6570564 h 6957914"/>
                <a:gd name="connsiteX29" fmla="*/ 1016201 w 2835135"/>
                <a:gd name="connsiteY29" fmla="*/ 5773639 h 6957914"/>
                <a:gd name="connsiteX30" fmla="*/ 876501 w 2835135"/>
                <a:gd name="connsiteY30" fmla="*/ 4843364 h 6957914"/>
                <a:gd name="connsiteX31" fmla="*/ 1368626 w 2835135"/>
                <a:gd name="connsiteY31" fmla="*/ 4748114 h 6957914"/>
                <a:gd name="connsiteX32" fmla="*/ 2149676 w 2835135"/>
                <a:gd name="connsiteY32" fmla="*/ 4678264 h 6957914"/>
                <a:gd name="connsiteX0" fmla="*/ 2129686 w 2815145"/>
                <a:gd name="connsiteY0" fmla="*/ 4699484 h 6979134"/>
                <a:gd name="connsiteX1" fmla="*/ 1772753 w 2815145"/>
                <a:gd name="connsiteY1" fmla="*/ 4099409 h 6979134"/>
                <a:gd name="connsiteX2" fmla="*/ 2020405 w 2815145"/>
                <a:gd name="connsiteY2" fmla="*/ 3696184 h 6979134"/>
                <a:gd name="connsiteX3" fmla="*/ 2815145 w 2815145"/>
                <a:gd name="connsiteY3" fmla="*/ 3102379 h 6979134"/>
                <a:gd name="connsiteX4" fmla="*/ 2699963 w 2815145"/>
                <a:gd name="connsiteY4" fmla="*/ 2912330 h 6979134"/>
                <a:gd name="connsiteX5" fmla="*/ 2043431 w 2815145"/>
                <a:gd name="connsiteY5" fmla="*/ 3338500 h 6979134"/>
                <a:gd name="connsiteX6" fmla="*/ 2481171 w 2815145"/>
                <a:gd name="connsiteY6" fmla="*/ 1460360 h 6979134"/>
                <a:gd name="connsiteX7" fmla="*/ 2605254 w 2815145"/>
                <a:gd name="connsiteY7" fmla="*/ 101901 h 6979134"/>
                <a:gd name="connsiteX8" fmla="*/ 2435731 w 2815145"/>
                <a:gd name="connsiteY8" fmla="*/ 92949 h 6979134"/>
                <a:gd name="connsiteX9" fmla="*/ 2388974 w 2815145"/>
                <a:gd name="connsiteY9" fmla="*/ 1086705 h 6979134"/>
                <a:gd name="connsiteX10" fmla="*/ 2353164 w 2815145"/>
                <a:gd name="connsiteY10" fmla="*/ 21220 h 6979134"/>
                <a:gd name="connsiteX11" fmla="*/ 2175887 w 2815145"/>
                <a:gd name="connsiteY11" fmla="*/ 38551 h 6979134"/>
                <a:gd name="connsiteX12" fmla="*/ 2195047 w 2815145"/>
                <a:gd name="connsiteY12" fmla="*/ 1447584 h 6979134"/>
                <a:gd name="connsiteX13" fmla="*/ 1899084 w 2815145"/>
                <a:gd name="connsiteY13" fmla="*/ 2590362 h 6979134"/>
                <a:gd name="connsiteX14" fmla="*/ 1415311 w 2815145"/>
                <a:gd name="connsiteY14" fmla="*/ 4032734 h 6979134"/>
                <a:gd name="connsiteX15" fmla="*/ 1367686 w 2815145"/>
                <a:gd name="connsiteY15" fmla="*/ 4000984 h 6979134"/>
                <a:gd name="connsiteX16" fmla="*/ 1494686 w 2815145"/>
                <a:gd name="connsiteY16" fmla="*/ 3489809 h 6979134"/>
                <a:gd name="connsiteX17" fmla="*/ 1145436 w 2815145"/>
                <a:gd name="connsiteY17" fmla="*/ 3489809 h 6979134"/>
                <a:gd name="connsiteX18" fmla="*/ 1094636 w 2815145"/>
                <a:gd name="connsiteY18" fmla="*/ 4007334 h 6979134"/>
                <a:gd name="connsiteX19" fmla="*/ 998199 w 2815145"/>
                <a:gd name="connsiteY19" fmla="*/ 4065576 h 6979134"/>
                <a:gd name="connsiteX20" fmla="*/ 380455 w 2815145"/>
                <a:gd name="connsiteY20" fmla="*/ 2751285 h 6979134"/>
                <a:gd name="connsiteX21" fmla="*/ 13995 w 2815145"/>
                <a:gd name="connsiteY21" fmla="*/ 1392177 h 6979134"/>
                <a:gd name="connsiteX22" fmla="*/ 132016 w 2815145"/>
                <a:gd name="connsiteY22" fmla="*/ 60603 h 6979134"/>
                <a:gd name="connsiteX23" fmla="*/ 104036 w 2815145"/>
                <a:gd name="connsiteY23" fmla="*/ 3731109 h 6979134"/>
                <a:gd name="connsiteX24" fmla="*/ 602511 w 2815145"/>
                <a:gd name="connsiteY24" fmla="*/ 4277209 h 6979134"/>
                <a:gd name="connsiteX25" fmla="*/ 205636 w 2815145"/>
                <a:gd name="connsiteY25" fmla="*/ 5312259 h 6979134"/>
                <a:gd name="connsiteX26" fmla="*/ 618386 w 2815145"/>
                <a:gd name="connsiteY26" fmla="*/ 6233009 h 6979134"/>
                <a:gd name="connsiteX27" fmla="*/ 1348636 w 2815145"/>
                <a:gd name="connsiteY27" fmla="*/ 6979134 h 6979134"/>
                <a:gd name="connsiteX28" fmla="*/ 1869336 w 2815145"/>
                <a:gd name="connsiteY28" fmla="*/ 6591784 h 6979134"/>
                <a:gd name="connsiteX29" fmla="*/ 996211 w 2815145"/>
                <a:gd name="connsiteY29" fmla="*/ 5794859 h 6979134"/>
                <a:gd name="connsiteX30" fmla="*/ 856511 w 2815145"/>
                <a:gd name="connsiteY30" fmla="*/ 4864584 h 6979134"/>
                <a:gd name="connsiteX31" fmla="*/ 1348636 w 2815145"/>
                <a:gd name="connsiteY31" fmla="*/ 4769334 h 6979134"/>
                <a:gd name="connsiteX32" fmla="*/ 2129686 w 2815145"/>
                <a:gd name="connsiteY32" fmla="*/ 4699484 h 6979134"/>
                <a:gd name="connsiteX0" fmla="*/ 2218329 w 2903788"/>
                <a:gd name="connsiteY0" fmla="*/ 4751681 h 7031331"/>
                <a:gd name="connsiteX1" fmla="*/ 1861396 w 2903788"/>
                <a:gd name="connsiteY1" fmla="*/ 4151606 h 7031331"/>
                <a:gd name="connsiteX2" fmla="*/ 2109048 w 2903788"/>
                <a:gd name="connsiteY2" fmla="*/ 3748381 h 7031331"/>
                <a:gd name="connsiteX3" fmla="*/ 2903788 w 2903788"/>
                <a:gd name="connsiteY3" fmla="*/ 3154576 h 7031331"/>
                <a:gd name="connsiteX4" fmla="*/ 2788606 w 2903788"/>
                <a:gd name="connsiteY4" fmla="*/ 2964527 h 7031331"/>
                <a:gd name="connsiteX5" fmla="*/ 2132074 w 2903788"/>
                <a:gd name="connsiteY5" fmla="*/ 3390697 h 7031331"/>
                <a:gd name="connsiteX6" fmla="*/ 2569814 w 2903788"/>
                <a:gd name="connsiteY6" fmla="*/ 1512557 h 7031331"/>
                <a:gd name="connsiteX7" fmla="*/ 2693897 w 2903788"/>
                <a:gd name="connsiteY7" fmla="*/ 154098 h 7031331"/>
                <a:gd name="connsiteX8" fmla="*/ 2524374 w 2903788"/>
                <a:gd name="connsiteY8" fmla="*/ 145146 h 7031331"/>
                <a:gd name="connsiteX9" fmla="*/ 2477617 w 2903788"/>
                <a:gd name="connsiteY9" fmla="*/ 1138902 h 7031331"/>
                <a:gd name="connsiteX10" fmla="*/ 2441807 w 2903788"/>
                <a:gd name="connsiteY10" fmla="*/ 73417 h 7031331"/>
                <a:gd name="connsiteX11" fmla="*/ 2264530 w 2903788"/>
                <a:gd name="connsiteY11" fmla="*/ 90748 h 7031331"/>
                <a:gd name="connsiteX12" fmla="*/ 2283690 w 2903788"/>
                <a:gd name="connsiteY12" fmla="*/ 1499781 h 7031331"/>
                <a:gd name="connsiteX13" fmla="*/ 1987727 w 2903788"/>
                <a:gd name="connsiteY13" fmla="*/ 2642559 h 7031331"/>
                <a:gd name="connsiteX14" fmla="*/ 1503954 w 2903788"/>
                <a:gd name="connsiteY14" fmla="*/ 4084931 h 7031331"/>
                <a:gd name="connsiteX15" fmla="*/ 1456329 w 2903788"/>
                <a:gd name="connsiteY15" fmla="*/ 4053181 h 7031331"/>
                <a:gd name="connsiteX16" fmla="*/ 1583329 w 2903788"/>
                <a:gd name="connsiteY16" fmla="*/ 3542006 h 7031331"/>
                <a:gd name="connsiteX17" fmla="*/ 1234079 w 2903788"/>
                <a:gd name="connsiteY17" fmla="*/ 3542006 h 7031331"/>
                <a:gd name="connsiteX18" fmla="*/ 1183279 w 2903788"/>
                <a:gd name="connsiteY18" fmla="*/ 4059531 h 7031331"/>
                <a:gd name="connsiteX19" fmla="*/ 1086842 w 2903788"/>
                <a:gd name="connsiteY19" fmla="*/ 4117773 h 7031331"/>
                <a:gd name="connsiteX20" fmla="*/ 469098 w 2903788"/>
                <a:gd name="connsiteY20" fmla="*/ 2803482 h 7031331"/>
                <a:gd name="connsiteX21" fmla="*/ 102638 w 2903788"/>
                <a:gd name="connsiteY21" fmla="*/ 1444374 h 7031331"/>
                <a:gd name="connsiteX22" fmla="*/ 2578 w 2903788"/>
                <a:gd name="connsiteY22" fmla="*/ 58921 h 7031331"/>
                <a:gd name="connsiteX23" fmla="*/ 192679 w 2903788"/>
                <a:gd name="connsiteY23" fmla="*/ 3783306 h 7031331"/>
                <a:gd name="connsiteX24" fmla="*/ 691154 w 2903788"/>
                <a:gd name="connsiteY24" fmla="*/ 4329406 h 7031331"/>
                <a:gd name="connsiteX25" fmla="*/ 294279 w 2903788"/>
                <a:gd name="connsiteY25" fmla="*/ 5364456 h 7031331"/>
                <a:gd name="connsiteX26" fmla="*/ 707029 w 2903788"/>
                <a:gd name="connsiteY26" fmla="*/ 6285206 h 7031331"/>
                <a:gd name="connsiteX27" fmla="*/ 1437279 w 2903788"/>
                <a:gd name="connsiteY27" fmla="*/ 7031331 h 7031331"/>
                <a:gd name="connsiteX28" fmla="*/ 1957979 w 2903788"/>
                <a:gd name="connsiteY28" fmla="*/ 6643981 h 7031331"/>
                <a:gd name="connsiteX29" fmla="*/ 1084854 w 2903788"/>
                <a:gd name="connsiteY29" fmla="*/ 5847056 h 7031331"/>
                <a:gd name="connsiteX30" fmla="*/ 945154 w 2903788"/>
                <a:gd name="connsiteY30" fmla="*/ 4916781 h 7031331"/>
                <a:gd name="connsiteX31" fmla="*/ 1437279 w 2903788"/>
                <a:gd name="connsiteY31" fmla="*/ 4821531 h 7031331"/>
                <a:gd name="connsiteX32" fmla="*/ 2218329 w 2903788"/>
                <a:gd name="connsiteY32" fmla="*/ 4751681 h 7031331"/>
                <a:gd name="connsiteX0" fmla="*/ 2218330 w 2903789"/>
                <a:gd name="connsiteY0" fmla="*/ 4751681 h 7031331"/>
                <a:gd name="connsiteX1" fmla="*/ 1861397 w 2903789"/>
                <a:gd name="connsiteY1" fmla="*/ 4151606 h 7031331"/>
                <a:gd name="connsiteX2" fmla="*/ 2109049 w 2903789"/>
                <a:gd name="connsiteY2" fmla="*/ 3748381 h 7031331"/>
                <a:gd name="connsiteX3" fmla="*/ 2903789 w 2903789"/>
                <a:gd name="connsiteY3" fmla="*/ 3154576 h 7031331"/>
                <a:gd name="connsiteX4" fmla="*/ 2788607 w 2903789"/>
                <a:gd name="connsiteY4" fmla="*/ 2964527 h 7031331"/>
                <a:gd name="connsiteX5" fmla="*/ 2132075 w 2903789"/>
                <a:gd name="connsiteY5" fmla="*/ 3390697 h 7031331"/>
                <a:gd name="connsiteX6" fmla="*/ 2569815 w 2903789"/>
                <a:gd name="connsiteY6" fmla="*/ 1512557 h 7031331"/>
                <a:gd name="connsiteX7" fmla="*/ 2693898 w 2903789"/>
                <a:gd name="connsiteY7" fmla="*/ 154098 h 7031331"/>
                <a:gd name="connsiteX8" fmla="*/ 2524375 w 2903789"/>
                <a:gd name="connsiteY8" fmla="*/ 145146 h 7031331"/>
                <a:gd name="connsiteX9" fmla="*/ 2477618 w 2903789"/>
                <a:gd name="connsiteY9" fmla="*/ 1138902 h 7031331"/>
                <a:gd name="connsiteX10" fmla="*/ 2441808 w 2903789"/>
                <a:gd name="connsiteY10" fmla="*/ 73417 h 7031331"/>
                <a:gd name="connsiteX11" fmla="*/ 2264531 w 2903789"/>
                <a:gd name="connsiteY11" fmla="*/ 90748 h 7031331"/>
                <a:gd name="connsiteX12" fmla="*/ 2283691 w 2903789"/>
                <a:gd name="connsiteY12" fmla="*/ 1499781 h 7031331"/>
                <a:gd name="connsiteX13" fmla="*/ 1987728 w 2903789"/>
                <a:gd name="connsiteY13" fmla="*/ 2642559 h 7031331"/>
                <a:gd name="connsiteX14" fmla="*/ 1503955 w 2903789"/>
                <a:gd name="connsiteY14" fmla="*/ 4084931 h 7031331"/>
                <a:gd name="connsiteX15" fmla="*/ 1456330 w 2903789"/>
                <a:gd name="connsiteY15" fmla="*/ 4053181 h 7031331"/>
                <a:gd name="connsiteX16" fmla="*/ 1583330 w 2903789"/>
                <a:gd name="connsiteY16" fmla="*/ 3542006 h 7031331"/>
                <a:gd name="connsiteX17" fmla="*/ 1234080 w 2903789"/>
                <a:gd name="connsiteY17" fmla="*/ 3542006 h 7031331"/>
                <a:gd name="connsiteX18" fmla="*/ 1183280 w 2903789"/>
                <a:gd name="connsiteY18" fmla="*/ 4059531 h 7031331"/>
                <a:gd name="connsiteX19" fmla="*/ 1086843 w 2903789"/>
                <a:gd name="connsiteY19" fmla="*/ 4117773 h 7031331"/>
                <a:gd name="connsiteX20" fmla="*/ 469099 w 2903789"/>
                <a:gd name="connsiteY20" fmla="*/ 2803482 h 7031331"/>
                <a:gd name="connsiteX21" fmla="*/ 102639 w 2903789"/>
                <a:gd name="connsiteY21" fmla="*/ 1444374 h 7031331"/>
                <a:gd name="connsiteX22" fmla="*/ 2579 w 2903789"/>
                <a:gd name="connsiteY22" fmla="*/ 58921 h 7031331"/>
                <a:gd name="connsiteX23" fmla="*/ 192680 w 2903789"/>
                <a:gd name="connsiteY23" fmla="*/ 3783306 h 7031331"/>
                <a:gd name="connsiteX24" fmla="*/ 691155 w 2903789"/>
                <a:gd name="connsiteY24" fmla="*/ 4329406 h 7031331"/>
                <a:gd name="connsiteX25" fmla="*/ 294280 w 2903789"/>
                <a:gd name="connsiteY25" fmla="*/ 5364456 h 7031331"/>
                <a:gd name="connsiteX26" fmla="*/ 707030 w 2903789"/>
                <a:gd name="connsiteY26" fmla="*/ 6285206 h 7031331"/>
                <a:gd name="connsiteX27" fmla="*/ 1437280 w 2903789"/>
                <a:gd name="connsiteY27" fmla="*/ 7031331 h 7031331"/>
                <a:gd name="connsiteX28" fmla="*/ 1957980 w 2903789"/>
                <a:gd name="connsiteY28" fmla="*/ 6643981 h 7031331"/>
                <a:gd name="connsiteX29" fmla="*/ 1084855 w 2903789"/>
                <a:gd name="connsiteY29" fmla="*/ 5847056 h 7031331"/>
                <a:gd name="connsiteX30" fmla="*/ 945155 w 2903789"/>
                <a:gd name="connsiteY30" fmla="*/ 4916781 h 7031331"/>
                <a:gd name="connsiteX31" fmla="*/ 1437280 w 2903789"/>
                <a:gd name="connsiteY31" fmla="*/ 4821531 h 7031331"/>
                <a:gd name="connsiteX32" fmla="*/ 2218330 w 2903789"/>
                <a:gd name="connsiteY32" fmla="*/ 4751681 h 7031331"/>
                <a:gd name="connsiteX0" fmla="*/ 2217586 w 2903045"/>
                <a:gd name="connsiteY0" fmla="*/ 4759818 h 7039468"/>
                <a:gd name="connsiteX1" fmla="*/ 1860653 w 2903045"/>
                <a:gd name="connsiteY1" fmla="*/ 4159743 h 7039468"/>
                <a:gd name="connsiteX2" fmla="*/ 2108305 w 2903045"/>
                <a:gd name="connsiteY2" fmla="*/ 3756518 h 7039468"/>
                <a:gd name="connsiteX3" fmla="*/ 2903045 w 2903045"/>
                <a:gd name="connsiteY3" fmla="*/ 3162713 h 7039468"/>
                <a:gd name="connsiteX4" fmla="*/ 2787863 w 2903045"/>
                <a:gd name="connsiteY4" fmla="*/ 2972664 h 7039468"/>
                <a:gd name="connsiteX5" fmla="*/ 2131331 w 2903045"/>
                <a:gd name="connsiteY5" fmla="*/ 3398834 h 7039468"/>
                <a:gd name="connsiteX6" fmla="*/ 2569071 w 2903045"/>
                <a:gd name="connsiteY6" fmla="*/ 1520694 h 7039468"/>
                <a:gd name="connsiteX7" fmla="*/ 2693154 w 2903045"/>
                <a:gd name="connsiteY7" fmla="*/ 162235 h 7039468"/>
                <a:gd name="connsiteX8" fmla="*/ 2523631 w 2903045"/>
                <a:gd name="connsiteY8" fmla="*/ 153283 h 7039468"/>
                <a:gd name="connsiteX9" fmla="*/ 2476874 w 2903045"/>
                <a:gd name="connsiteY9" fmla="*/ 1147039 h 7039468"/>
                <a:gd name="connsiteX10" fmla="*/ 2441064 w 2903045"/>
                <a:gd name="connsiteY10" fmla="*/ 81554 h 7039468"/>
                <a:gd name="connsiteX11" fmla="*/ 2263787 w 2903045"/>
                <a:gd name="connsiteY11" fmla="*/ 98885 h 7039468"/>
                <a:gd name="connsiteX12" fmla="*/ 2282947 w 2903045"/>
                <a:gd name="connsiteY12" fmla="*/ 1507918 h 7039468"/>
                <a:gd name="connsiteX13" fmla="*/ 1986984 w 2903045"/>
                <a:gd name="connsiteY13" fmla="*/ 2650696 h 7039468"/>
                <a:gd name="connsiteX14" fmla="*/ 1503211 w 2903045"/>
                <a:gd name="connsiteY14" fmla="*/ 4093068 h 7039468"/>
                <a:gd name="connsiteX15" fmla="*/ 1455586 w 2903045"/>
                <a:gd name="connsiteY15" fmla="*/ 4061318 h 7039468"/>
                <a:gd name="connsiteX16" fmla="*/ 1582586 w 2903045"/>
                <a:gd name="connsiteY16" fmla="*/ 3550143 h 7039468"/>
                <a:gd name="connsiteX17" fmla="*/ 1233336 w 2903045"/>
                <a:gd name="connsiteY17" fmla="*/ 3550143 h 7039468"/>
                <a:gd name="connsiteX18" fmla="*/ 1182536 w 2903045"/>
                <a:gd name="connsiteY18" fmla="*/ 4067668 h 7039468"/>
                <a:gd name="connsiteX19" fmla="*/ 1086099 w 2903045"/>
                <a:gd name="connsiteY19" fmla="*/ 4125910 h 7039468"/>
                <a:gd name="connsiteX20" fmla="*/ 468355 w 2903045"/>
                <a:gd name="connsiteY20" fmla="*/ 2811619 h 7039468"/>
                <a:gd name="connsiteX21" fmla="*/ 101895 w 2903045"/>
                <a:gd name="connsiteY21" fmla="*/ 1452511 h 7039468"/>
                <a:gd name="connsiteX22" fmla="*/ 1835 w 2903045"/>
                <a:gd name="connsiteY22" fmla="*/ 67058 h 7039468"/>
                <a:gd name="connsiteX23" fmla="*/ 191936 w 2903045"/>
                <a:gd name="connsiteY23" fmla="*/ 3791443 h 7039468"/>
                <a:gd name="connsiteX24" fmla="*/ 690411 w 2903045"/>
                <a:gd name="connsiteY24" fmla="*/ 4337543 h 7039468"/>
                <a:gd name="connsiteX25" fmla="*/ 293536 w 2903045"/>
                <a:gd name="connsiteY25" fmla="*/ 5372593 h 7039468"/>
                <a:gd name="connsiteX26" fmla="*/ 706286 w 2903045"/>
                <a:gd name="connsiteY26" fmla="*/ 6293343 h 7039468"/>
                <a:gd name="connsiteX27" fmla="*/ 1436536 w 2903045"/>
                <a:gd name="connsiteY27" fmla="*/ 7039468 h 7039468"/>
                <a:gd name="connsiteX28" fmla="*/ 1957236 w 2903045"/>
                <a:gd name="connsiteY28" fmla="*/ 6652118 h 7039468"/>
                <a:gd name="connsiteX29" fmla="*/ 1084111 w 2903045"/>
                <a:gd name="connsiteY29" fmla="*/ 5855193 h 7039468"/>
                <a:gd name="connsiteX30" fmla="*/ 944411 w 2903045"/>
                <a:gd name="connsiteY30" fmla="*/ 4924918 h 7039468"/>
                <a:gd name="connsiteX31" fmla="*/ 1436536 w 2903045"/>
                <a:gd name="connsiteY31" fmla="*/ 4829668 h 7039468"/>
                <a:gd name="connsiteX32" fmla="*/ 2217586 w 2903045"/>
                <a:gd name="connsiteY32" fmla="*/ 4759818 h 7039468"/>
                <a:gd name="connsiteX0" fmla="*/ 2121648 w 2807107"/>
                <a:gd name="connsiteY0" fmla="*/ 4697284 h 6976934"/>
                <a:gd name="connsiteX1" fmla="*/ 1764715 w 2807107"/>
                <a:gd name="connsiteY1" fmla="*/ 4097209 h 6976934"/>
                <a:gd name="connsiteX2" fmla="*/ 2012367 w 2807107"/>
                <a:gd name="connsiteY2" fmla="*/ 3693984 h 6976934"/>
                <a:gd name="connsiteX3" fmla="*/ 2807107 w 2807107"/>
                <a:gd name="connsiteY3" fmla="*/ 3100179 h 6976934"/>
                <a:gd name="connsiteX4" fmla="*/ 2691925 w 2807107"/>
                <a:gd name="connsiteY4" fmla="*/ 2910130 h 6976934"/>
                <a:gd name="connsiteX5" fmla="*/ 2035393 w 2807107"/>
                <a:gd name="connsiteY5" fmla="*/ 3336300 h 6976934"/>
                <a:gd name="connsiteX6" fmla="*/ 2473133 w 2807107"/>
                <a:gd name="connsiteY6" fmla="*/ 1458160 h 6976934"/>
                <a:gd name="connsiteX7" fmla="*/ 2597216 w 2807107"/>
                <a:gd name="connsiteY7" fmla="*/ 99701 h 6976934"/>
                <a:gd name="connsiteX8" fmla="*/ 2427693 w 2807107"/>
                <a:gd name="connsiteY8" fmla="*/ 90749 h 6976934"/>
                <a:gd name="connsiteX9" fmla="*/ 2380936 w 2807107"/>
                <a:gd name="connsiteY9" fmla="*/ 1084505 h 6976934"/>
                <a:gd name="connsiteX10" fmla="*/ 2345126 w 2807107"/>
                <a:gd name="connsiteY10" fmla="*/ 19020 h 6976934"/>
                <a:gd name="connsiteX11" fmla="*/ 2167849 w 2807107"/>
                <a:gd name="connsiteY11" fmla="*/ 36351 h 6976934"/>
                <a:gd name="connsiteX12" fmla="*/ 2187009 w 2807107"/>
                <a:gd name="connsiteY12" fmla="*/ 1445384 h 6976934"/>
                <a:gd name="connsiteX13" fmla="*/ 1891046 w 2807107"/>
                <a:gd name="connsiteY13" fmla="*/ 2588162 h 6976934"/>
                <a:gd name="connsiteX14" fmla="*/ 1407273 w 2807107"/>
                <a:gd name="connsiteY14" fmla="*/ 4030534 h 6976934"/>
                <a:gd name="connsiteX15" fmla="*/ 1359648 w 2807107"/>
                <a:gd name="connsiteY15" fmla="*/ 3998784 h 6976934"/>
                <a:gd name="connsiteX16" fmla="*/ 1486648 w 2807107"/>
                <a:gd name="connsiteY16" fmla="*/ 3487609 h 6976934"/>
                <a:gd name="connsiteX17" fmla="*/ 1137398 w 2807107"/>
                <a:gd name="connsiteY17" fmla="*/ 3487609 h 6976934"/>
                <a:gd name="connsiteX18" fmla="*/ 1086598 w 2807107"/>
                <a:gd name="connsiteY18" fmla="*/ 4005134 h 6976934"/>
                <a:gd name="connsiteX19" fmla="*/ 990161 w 2807107"/>
                <a:gd name="connsiteY19" fmla="*/ 4063376 h 6976934"/>
                <a:gd name="connsiteX20" fmla="*/ 372417 w 2807107"/>
                <a:gd name="connsiteY20" fmla="*/ 2749085 h 6976934"/>
                <a:gd name="connsiteX21" fmla="*/ 5957 w 2807107"/>
                <a:gd name="connsiteY21" fmla="*/ 1389977 h 6976934"/>
                <a:gd name="connsiteX22" fmla="*/ 141936 w 2807107"/>
                <a:gd name="connsiteY22" fmla="*/ 73796 h 6976934"/>
                <a:gd name="connsiteX23" fmla="*/ 95998 w 2807107"/>
                <a:gd name="connsiteY23" fmla="*/ 3728909 h 6976934"/>
                <a:gd name="connsiteX24" fmla="*/ 594473 w 2807107"/>
                <a:gd name="connsiteY24" fmla="*/ 4275009 h 6976934"/>
                <a:gd name="connsiteX25" fmla="*/ 197598 w 2807107"/>
                <a:gd name="connsiteY25" fmla="*/ 5310059 h 6976934"/>
                <a:gd name="connsiteX26" fmla="*/ 610348 w 2807107"/>
                <a:gd name="connsiteY26" fmla="*/ 6230809 h 6976934"/>
                <a:gd name="connsiteX27" fmla="*/ 1340598 w 2807107"/>
                <a:gd name="connsiteY27" fmla="*/ 6976934 h 6976934"/>
                <a:gd name="connsiteX28" fmla="*/ 1861298 w 2807107"/>
                <a:gd name="connsiteY28" fmla="*/ 6589584 h 6976934"/>
                <a:gd name="connsiteX29" fmla="*/ 988173 w 2807107"/>
                <a:gd name="connsiteY29" fmla="*/ 5792659 h 6976934"/>
                <a:gd name="connsiteX30" fmla="*/ 848473 w 2807107"/>
                <a:gd name="connsiteY30" fmla="*/ 4862384 h 6976934"/>
                <a:gd name="connsiteX31" fmla="*/ 1340598 w 2807107"/>
                <a:gd name="connsiteY31" fmla="*/ 4767134 h 6976934"/>
                <a:gd name="connsiteX32" fmla="*/ 2121648 w 2807107"/>
                <a:gd name="connsiteY32" fmla="*/ 4697284 h 6976934"/>
                <a:gd name="connsiteX0" fmla="*/ 2149998 w 2835457"/>
                <a:gd name="connsiteY0" fmla="*/ 4697284 h 6976934"/>
                <a:gd name="connsiteX1" fmla="*/ 1793065 w 2835457"/>
                <a:gd name="connsiteY1" fmla="*/ 4097209 h 6976934"/>
                <a:gd name="connsiteX2" fmla="*/ 2040717 w 2835457"/>
                <a:gd name="connsiteY2" fmla="*/ 3693984 h 6976934"/>
                <a:gd name="connsiteX3" fmla="*/ 2835457 w 2835457"/>
                <a:gd name="connsiteY3" fmla="*/ 3100179 h 6976934"/>
                <a:gd name="connsiteX4" fmla="*/ 2720275 w 2835457"/>
                <a:gd name="connsiteY4" fmla="*/ 2910130 h 6976934"/>
                <a:gd name="connsiteX5" fmla="*/ 2063743 w 2835457"/>
                <a:gd name="connsiteY5" fmla="*/ 3336300 h 6976934"/>
                <a:gd name="connsiteX6" fmla="*/ 2501483 w 2835457"/>
                <a:gd name="connsiteY6" fmla="*/ 1458160 h 6976934"/>
                <a:gd name="connsiteX7" fmla="*/ 2625566 w 2835457"/>
                <a:gd name="connsiteY7" fmla="*/ 99701 h 6976934"/>
                <a:gd name="connsiteX8" fmla="*/ 2456043 w 2835457"/>
                <a:gd name="connsiteY8" fmla="*/ 90749 h 6976934"/>
                <a:gd name="connsiteX9" fmla="*/ 2409286 w 2835457"/>
                <a:gd name="connsiteY9" fmla="*/ 1084505 h 6976934"/>
                <a:gd name="connsiteX10" fmla="*/ 2373476 w 2835457"/>
                <a:gd name="connsiteY10" fmla="*/ 19020 h 6976934"/>
                <a:gd name="connsiteX11" fmla="*/ 2196199 w 2835457"/>
                <a:gd name="connsiteY11" fmla="*/ 36351 h 6976934"/>
                <a:gd name="connsiteX12" fmla="*/ 2215359 w 2835457"/>
                <a:gd name="connsiteY12" fmla="*/ 1445384 h 6976934"/>
                <a:gd name="connsiteX13" fmla="*/ 1919396 w 2835457"/>
                <a:gd name="connsiteY13" fmla="*/ 2588162 h 6976934"/>
                <a:gd name="connsiteX14" fmla="*/ 1435623 w 2835457"/>
                <a:gd name="connsiteY14" fmla="*/ 4030534 h 6976934"/>
                <a:gd name="connsiteX15" fmla="*/ 1387998 w 2835457"/>
                <a:gd name="connsiteY15" fmla="*/ 3998784 h 6976934"/>
                <a:gd name="connsiteX16" fmla="*/ 1514998 w 2835457"/>
                <a:gd name="connsiteY16" fmla="*/ 3487609 h 6976934"/>
                <a:gd name="connsiteX17" fmla="*/ 1165748 w 2835457"/>
                <a:gd name="connsiteY17" fmla="*/ 3487609 h 6976934"/>
                <a:gd name="connsiteX18" fmla="*/ 1114948 w 2835457"/>
                <a:gd name="connsiteY18" fmla="*/ 4005134 h 6976934"/>
                <a:gd name="connsiteX19" fmla="*/ 1018511 w 2835457"/>
                <a:gd name="connsiteY19" fmla="*/ 4063376 h 6976934"/>
                <a:gd name="connsiteX20" fmla="*/ 400767 w 2835457"/>
                <a:gd name="connsiteY20" fmla="*/ 2749085 h 6976934"/>
                <a:gd name="connsiteX21" fmla="*/ 34307 w 2835457"/>
                <a:gd name="connsiteY21" fmla="*/ 1389977 h 6976934"/>
                <a:gd name="connsiteX22" fmla="*/ 170286 w 2835457"/>
                <a:gd name="connsiteY22" fmla="*/ 73796 h 6976934"/>
                <a:gd name="connsiteX23" fmla="*/ 124348 w 2835457"/>
                <a:gd name="connsiteY23" fmla="*/ 3728909 h 6976934"/>
                <a:gd name="connsiteX24" fmla="*/ 622823 w 2835457"/>
                <a:gd name="connsiteY24" fmla="*/ 4275009 h 6976934"/>
                <a:gd name="connsiteX25" fmla="*/ 225948 w 2835457"/>
                <a:gd name="connsiteY25" fmla="*/ 5310059 h 6976934"/>
                <a:gd name="connsiteX26" fmla="*/ 638698 w 2835457"/>
                <a:gd name="connsiteY26" fmla="*/ 6230809 h 6976934"/>
                <a:gd name="connsiteX27" fmla="*/ 1368948 w 2835457"/>
                <a:gd name="connsiteY27" fmla="*/ 6976934 h 6976934"/>
                <a:gd name="connsiteX28" fmla="*/ 1889648 w 2835457"/>
                <a:gd name="connsiteY28" fmla="*/ 6589584 h 6976934"/>
                <a:gd name="connsiteX29" fmla="*/ 1016523 w 2835457"/>
                <a:gd name="connsiteY29" fmla="*/ 5792659 h 6976934"/>
                <a:gd name="connsiteX30" fmla="*/ 876823 w 2835457"/>
                <a:gd name="connsiteY30" fmla="*/ 4862384 h 6976934"/>
                <a:gd name="connsiteX31" fmla="*/ 1368948 w 2835457"/>
                <a:gd name="connsiteY31" fmla="*/ 4767134 h 6976934"/>
                <a:gd name="connsiteX32" fmla="*/ 2149998 w 2835457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60661 w 2846120"/>
                <a:gd name="connsiteY0" fmla="*/ 4697284 h 6976934"/>
                <a:gd name="connsiteX1" fmla="*/ 1803728 w 2846120"/>
                <a:gd name="connsiteY1" fmla="*/ 4097209 h 6976934"/>
                <a:gd name="connsiteX2" fmla="*/ 2051380 w 2846120"/>
                <a:gd name="connsiteY2" fmla="*/ 3693984 h 6976934"/>
                <a:gd name="connsiteX3" fmla="*/ 2846120 w 2846120"/>
                <a:gd name="connsiteY3" fmla="*/ 3100179 h 6976934"/>
                <a:gd name="connsiteX4" fmla="*/ 2730938 w 2846120"/>
                <a:gd name="connsiteY4" fmla="*/ 2910130 h 6976934"/>
                <a:gd name="connsiteX5" fmla="*/ 2074406 w 2846120"/>
                <a:gd name="connsiteY5" fmla="*/ 3336300 h 6976934"/>
                <a:gd name="connsiteX6" fmla="*/ 2512146 w 2846120"/>
                <a:gd name="connsiteY6" fmla="*/ 1458160 h 6976934"/>
                <a:gd name="connsiteX7" fmla="*/ 2636229 w 2846120"/>
                <a:gd name="connsiteY7" fmla="*/ 99701 h 6976934"/>
                <a:gd name="connsiteX8" fmla="*/ 2466706 w 2846120"/>
                <a:gd name="connsiteY8" fmla="*/ 90749 h 6976934"/>
                <a:gd name="connsiteX9" fmla="*/ 2419949 w 2846120"/>
                <a:gd name="connsiteY9" fmla="*/ 1084505 h 6976934"/>
                <a:gd name="connsiteX10" fmla="*/ 2384139 w 2846120"/>
                <a:gd name="connsiteY10" fmla="*/ 19020 h 6976934"/>
                <a:gd name="connsiteX11" fmla="*/ 2206862 w 2846120"/>
                <a:gd name="connsiteY11" fmla="*/ 36351 h 6976934"/>
                <a:gd name="connsiteX12" fmla="*/ 2226022 w 2846120"/>
                <a:gd name="connsiteY12" fmla="*/ 1445384 h 6976934"/>
                <a:gd name="connsiteX13" fmla="*/ 1930059 w 2846120"/>
                <a:gd name="connsiteY13" fmla="*/ 2588162 h 6976934"/>
                <a:gd name="connsiteX14" fmla="*/ 1446286 w 2846120"/>
                <a:gd name="connsiteY14" fmla="*/ 4030534 h 6976934"/>
                <a:gd name="connsiteX15" fmla="*/ 1398661 w 2846120"/>
                <a:gd name="connsiteY15" fmla="*/ 3998784 h 6976934"/>
                <a:gd name="connsiteX16" fmla="*/ 1525661 w 2846120"/>
                <a:gd name="connsiteY16" fmla="*/ 3487609 h 6976934"/>
                <a:gd name="connsiteX17" fmla="*/ 1176411 w 2846120"/>
                <a:gd name="connsiteY17" fmla="*/ 3487609 h 6976934"/>
                <a:gd name="connsiteX18" fmla="*/ 1125611 w 2846120"/>
                <a:gd name="connsiteY18" fmla="*/ 4005134 h 6976934"/>
                <a:gd name="connsiteX19" fmla="*/ 1029174 w 2846120"/>
                <a:gd name="connsiteY19" fmla="*/ 4063376 h 6976934"/>
                <a:gd name="connsiteX20" fmla="*/ 411430 w 2846120"/>
                <a:gd name="connsiteY20" fmla="*/ 2749085 h 6976934"/>
                <a:gd name="connsiteX21" fmla="*/ 44970 w 2846120"/>
                <a:gd name="connsiteY21" fmla="*/ 1389977 h 6976934"/>
                <a:gd name="connsiteX22" fmla="*/ 180949 w 2846120"/>
                <a:gd name="connsiteY22" fmla="*/ 73796 h 6976934"/>
                <a:gd name="connsiteX23" fmla="*/ 135011 w 2846120"/>
                <a:gd name="connsiteY23" fmla="*/ 3728909 h 6976934"/>
                <a:gd name="connsiteX24" fmla="*/ 633486 w 2846120"/>
                <a:gd name="connsiteY24" fmla="*/ 4275009 h 6976934"/>
                <a:gd name="connsiteX25" fmla="*/ 236611 w 2846120"/>
                <a:gd name="connsiteY25" fmla="*/ 5310059 h 6976934"/>
                <a:gd name="connsiteX26" fmla="*/ 649361 w 2846120"/>
                <a:gd name="connsiteY26" fmla="*/ 6230809 h 6976934"/>
                <a:gd name="connsiteX27" fmla="*/ 1379611 w 2846120"/>
                <a:gd name="connsiteY27" fmla="*/ 6976934 h 6976934"/>
                <a:gd name="connsiteX28" fmla="*/ 1900311 w 2846120"/>
                <a:gd name="connsiteY28" fmla="*/ 6589584 h 6976934"/>
                <a:gd name="connsiteX29" fmla="*/ 1027186 w 2846120"/>
                <a:gd name="connsiteY29" fmla="*/ 5792659 h 6976934"/>
                <a:gd name="connsiteX30" fmla="*/ 887486 w 2846120"/>
                <a:gd name="connsiteY30" fmla="*/ 4862384 h 6976934"/>
                <a:gd name="connsiteX31" fmla="*/ 1379611 w 2846120"/>
                <a:gd name="connsiteY31" fmla="*/ 4767134 h 6976934"/>
                <a:gd name="connsiteX32" fmla="*/ 2160661 w 2846120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16643 w 2807106"/>
                <a:gd name="connsiteY23" fmla="*/ 3613455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16643 w 2807106"/>
                <a:gd name="connsiteY23" fmla="*/ 3613455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93611 w 2807106"/>
                <a:gd name="connsiteY23" fmla="*/ 38110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3255 w 2808714"/>
                <a:gd name="connsiteY0" fmla="*/ 4684342 h 6963992"/>
                <a:gd name="connsiteX1" fmla="*/ 1766322 w 2808714"/>
                <a:gd name="connsiteY1" fmla="*/ 4084267 h 6963992"/>
                <a:gd name="connsiteX2" fmla="*/ 2013974 w 2808714"/>
                <a:gd name="connsiteY2" fmla="*/ 3681042 h 6963992"/>
                <a:gd name="connsiteX3" fmla="*/ 2808714 w 2808714"/>
                <a:gd name="connsiteY3" fmla="*/ 3087237 h 6963992"/>
                <a:gd name="connsiteX4" fmla="*/ 2693532 w 2808714"/>
                <a:gd name="connsiteY4" fmla="*/ 2897188 h 6963992"/>
                <a:gd name="connsiteX5" fmla="*/ 2037000 w 2808714"/>
                <a:gd name="connsiteY5" fmla="*/ 3323358 h 6963992"/>
                <a:gd name="connsiteX6" fmla="*/ 2474740 w 2808714"/>
                <a:gd name="connsiteY6" fmla="*/ 1445218 h 6963992"/>
                <a:gd name="connsiteX7" fmla="*/ 2598823 w 2808714"/>
                <a:gd name="connsiteY7" fmla="*/ 86759 h 6963992"/>
                <a:gd name="connsiteX8" fmla="*/ 2429300 w 2808714"/>
                <a:gd name="connsiteY8" fmla="*/ 77807 h 6963992"/>
                <a:gd name="connsiteX9" fmla="*/ 2382543 w 2808714"/>
                <a:gd name="connsiteY9" fmla="*/ 1071563 h 6963992"/>
                <a:gd name="connsiteX10" fmla="*/ 2346733 w 2808714"/>
                <a:gd name="connsiteY10" fmla="*/ 6078 h 6963992"/>
                <a:gd name="connsiteX11" fmla="*/ 2169456 w 2808714"/>
                <a:gd name="connsiteY11" fmla="*/ 23409 h 6963992"/>
                <a:gd name="connsiteX12" fmla="*/ 2188616 w 2808714"/>
                <a:gd name="connsiteY12" fmla="*/ 1432442 h 6963992"/>
                <a:gd name="connsiteX13" fmla="*/ 1892653 w 2808714"/>
                <a:gd name="connsiteY13" fmla="*/ 2575220 h 6963992"/>
                <a:gd name="connsiteX14" fmla="*/ 1408880 w 2808714"/>
                <a:gd name="connsiteY14" fmla="*/ 4017592 h 6963992"/>
                <a:gd name="connsiteX15" fmla="*/ 1361255 w 2808714"/>
                <a:gd name="connsiteY15" fmla="*/ 3985842 h 6963992"/>
                <a:gd name="connsiteX16" fmla="*/ 1488255 w 2808714"/>
                <a:gd name="connsiteY16" fmla="*/ 3474667 h 6963992"/>
                <a:gd name="connsiteX17" fmla="*/ 1139005 w 2808714"/>
                <a:gd name="connsiteY17" fmla="*/ 3474667 h 6963992"/>
                <a:gd name="connsiteX18" fmla="*/ 1088205 w 2808714"/>
                <a:gd name="connsiteY18" fmla="*/ 3992192 h 6963992"/>
                <a:gd name="connsiteX19" fmla="*/ 991768 w 2808714"/>
                <a:gd name="connsiteY19" fmla="*/ 4050434 h 6963992"/>
                <a:gd name="connsiteX20" fmla="*/ 374024 w 2808714"/>
                <a:gd name="connsiteY20" fmla="*/ 2736143 h 6963992"/>
                <a:gd name="connsiteX21" fmla="*/ 7564 w 2808714"/>
                <a:gd name="connsiteY21" fmla="*/ 1377035 h 6963992"/>
                <a:gd name="connsiteX22" fmla="*/ 143543 w 2808714"/>
                <a:gd name="connsiteY22" fmla="*/ 60854 h 6963992"/>
                <a:gd name="connsiteX23" fmla="*/ 348797 w 2808714"/>
                <a:gd name="connsiteY23" fmla="*/ 3447519 h 6963992"/>
                <a:gd name="connsiteX24" fmla="*/ 395219 w 2808714"/>
                <a:gd name="connsiteY24" fmla="*/ 3798067 h 6963992"/>
                <a:gd name="connsiteX25" fmla="*/ 596080 w 2808714"/>
                <a:gd name="connsiteY25" fmla="*/ 4262067 h 6963992"/>
                <a:gd name="connsiteX26" fmla="*/ 199205 w 2808714"/>
                <a:gd name="connsiteY26" fmla="*/ 5297117 h 6963992"/>
                <a:gd name="connsiteX27" fmla="*/ 611955 w 2808714"/>
                <a:gd name="connsiteY27" fmla="*/ 6217867 h 6963992"/>
                <a:gd name="connsiteX28" fmla="*/ 1342205 w 2808714"/>
                <a:gd name="connsiteY28" fmla="*/ 6963992 h 6963992"/>
                <a:gd name="connsiteX29" fmla="*/ 1862905 w 2808714"/>
                <a:gd name="connsiteY29" fmla="*/ 6576642 h 6963992"/>
                <a:gd name="connsiteX30" fmla="*/ 989780 w 2808714"/>
                <a:gd name="connsiteY30" fmla="*/ 5779717 h 6963992"/>
                <a:gd name="connsiteX31" fmla="*/ 850080 w 2808714"/>
                <a:gd name="connsiteY31" fmla="*/ 4849442 h 6963992"/>
                <a:gd name="connsiteX32" fmla="*/ 1342205 w 2808714"/>
                <a:gd name="connsiteY32" fmla="*/ 4754192 h 6963992"/>
                <a:gd name="connsiteX33" fmla="*/ 2123255 w 2808714"/>
                <a:gd name="connsiteY33" fmla="*/ 4684342 h 6963992"/>
                <a:gd name="connsiteX0" fmla="*/ 2674045 w 3359504"/>
                <a:gd name="connsiteY0" fmla="*/ 4684342 h 6963992"/>
                <a:gd name="connsiteX1" fmla="*/ 2317112 w 3359504"/>
                <a:gd name="connsiteY1" fmla="*/ 4084267 h 6963992"/>
                <a:gd name="connsiteX2" fmla="*/ 2564764 w 3359504"/>
                <a:gd name="connsiteY2" fmla="*/ 3681042 h 6963992"/>
                <a:gd name="connsiteX3" fmla="*/ 3359504 w 3359504"/>
                <a:gd name="connsiteY3" fmla="*/ 3087237 h 6963992"/>
                <a:gd name="connsiteX4" fmla="*/ 3244322 w 3359504"/>
                <a:gd name="connsiteY4" fmla="*/ 2897188 h 6963992"/>
                <a:gd name="connsiteX5" fmla="*/ 2587790 w 3359504"/>
                <a:gd name="connsiteY5" fmla="*/ 3323358 h 6963992"/>
                <a:gd name="connsiteX6" fmla="*/ 3025530 w 3359504"/>
                <a:gd name="connsiteY6" fmla="*/ 1445218 h 6963992"/>
                <a:gd name="connsiteX7" fmla="*/ 3149613 w 3359504"/>
                <a:gd name="connsiteY7" fmla="*/ 86759 h 6963992"/>
                <a:gd name="connsiteX8" fmla="*/ 2980090 w 3359504"/>
                <a:gd name="connsiteY8" fmla="*/ 77807 h 6963992"/>
                <a:gd name="connsiteX9" fmla="*/ 2933333 w 3359504"/>
                <a:gd name="connsiteY9" fmla="*/ 1071563 h 6963992"/>
                <a:gd name="connsiteX10" fmla="*/ 2897523 w 3359504"/>
                <a:gd name="connsiteY10" fmla="*/ 6078 h 6963992"/>
                <a:gd name="connsiteX11" fmla="*/ 2720246 w 3359504"/>
                <a:gd name="connsiteY11" fmla="*/ 23409 h 6963992"/>
                <a:gd name="connsiteX12" fmla="*/ 2739406 w 3359504"/>
                <a:gd name="connsiteY12" fmla="*/ 1432442 h 6963992"/>
                <a:gd name="connsiteX13" fmla="*/ 2443443 w 3359504"/>
                <a:gd name="connsiteY13" fmla="*/ 2575220 h 6963992"/>
                <a:gd name="connsiteX14" fmla="*/ 1959670 w 3359504"/>
                <a:gd name="connsiteY14" fmla="*/ 4017592 h 6963992"/>
                <a:gd name="connsiteX15" fmla="*/ 1912045 w 3359504"/>
                <a:gd name="connsiteY15" fmla="*/ 3985842 h 6963992"/>
                <a:gd name="connsiteX16" fmla="*/ 2039045 w 3359504"/>
                <a:gd name="connsiteY16" fmla="*/ 3474667 h 6963992"/>
                <a:gd name="connsiteX17" fmla="*/ 1689795 w 3359504"/>
                <a:gd name="connsiteY17" fmla="*/ 3474667 h 6963992"/>
                <a:gd name="connsiteX18" fmla="*/ 1638995 w 3359504"/>
                <a:gd name="connsiteY18" fmla="*/ 3992192 h 6963992"/>
                <a:gd name="connsiteX19" fmla="*/ 1542558 w 3359504"/>
                <a:gd name="connsiteY19" fmla="*/ 4050434 h 6963992"/>
                <a:gd name="connsiteX20" fmla="*/ 924814 w 3359504"/>
                <a:gd name="connsiteY20" fmla="*/ 2736143 h 6963992"/>
                <a:gd name="connsiteX21" fmla="*/ 558354 w 3359504"/>
                <a:gd name="connsiteY21" fmla="*/ 1377035 h 6963992"/>
                <a:gd name="connsiteX22" fmla="*/ 694333 w 3359504"/>
                <a:gd name="connsiteY22" fmla="*/ 60854 h 6963992"/>
                <a:gd name="connsiteX23" fmla="*/ 1610 w 3359504"/>
                <a:gd name="connsiteY23" fmla="*/ 3162731 h 6963992"/>
                <a:gd name="connsiteX24" fmla="*/ 946009 w 3359504"/>
                <a:gd name="connsiteY24" fmla="*/ 3798067 h 6963992"/>
                <a:gd name="connsiteX25" fmla="*/ 1146870 w 3359504"/>
                <a:gd name="connsiteY25" fmla="*/ 4262067 h 6963992"/>
                <a:gd name="connsiteX26" fmla="*/ 749995 w 3359504"/>
                <a:gd name="connsiteY26" fmla="*/ 5297117 h 6963992"/>
                <a:gd name="connsiteX27" fmla="*/ 1162745 w 3359504"/>
                <a:gd name="connsiteY27" fmla="*/ 6217867 h 6963992"/>
                <a:gd name="connsiteX28" fmla="*/ 1892995 w 3359504"/>
                <a:gd name="connsiteY28" fmla="*/ 6963992 h 6963992"/>
                <a:gd name="connsiteX29" fmla="*/ 2413695 w 3359504"/>
                <a:gd name="connsiteY29" fmla="*/ 6576642 h 6963992"/>
                <a:gd name="connsiteX30" fmla="*/ 1540570 w 3359504"/>
                <a:gd name="connsiteY30" fmla="*/ 5779717 h 6963992"/>
                <a:gd name="connsiteX31" fmla="*/ 1400870 w 3359504"/>
                <a:gd name="connsiteY31" fmla="*/ 4849442 h 6963992"/>
                <a:gd name="connsiteX32" fmla="*/ 1892995 w 3359504"/>
                <a:gd name="connsiteY32" fmla="*/ 4754192 h 6963992"/>
                <a:gd name="connsiteX33" fmla="*/ 2674045 w 3359504"/>
                <a:gd name="connsiteY33" fmla="*/ 4684342 h 6963992"/>
                <a:gd name="connsiteX0" fmla="*/ 2674046 w 3359505"/>
                <a:gd name="connsiteY0" fmla="*/ 4684342 h 6963992"/>
                <a:gd name="connsiteX1" fmla="*/ 2317113 w 3359505"/>
                <a:gd name="connsiteY1" fmla="*/ 4084267 h 6963992"/>
                <a:gd name="connsiteX2" fmla="*/ 2564765 w 3359505"/>
                <a:gd name="connsiteY2" fmla="*/ 3681042 h 6963992"/>
                <a:gd name="connsiteX3" fmla="*/ 3359505 w 3359505"/>
                <a:gd name="connsiteY3" fmla="*/ 3087237 h 6963992"/>
                <a:gd name="connsiteX4" fmla="*/ 3244323 w 3359505"/>
                <a:gd name="connsiteY4" fmla="*/ 2897188 h 6963992"/>
                <a:gd name="connsiteX5" fmla="*/ 2587791 w 3359505"/>
                <a:gd name="connsiteY5" fmla="*/ 3323358 h 6963992"/>
                <a:gd name="connsiteX6" fmla="*/ 3025531 w 3359505"/>
                <a:gd name="connsiteY6" fmla="*/ 1445218 h 6963992"/>
                <a:gd name="connsiteX7" fmla="*/ 3149614 w 3359505"/>
                <a:gd name="connsiteY7" fmla="*/ 86759 h 6963992"/>
                <a:gd name="connsiteX8" fmla="*/ 2980091 w 3359505"/>
                <a:gd name="connsiteY8" fmla="*/ 77807 h 6963992"/>
                <a:gd name="connsiteX9" fmla="*/ 2933334 w 3359505"/>
                <a:gd name="connsiteY9" fmla="*/ 1071563 h 6963992"/>
                <a:gd name="connsiteX10" fmla="*/ 2897524 w 3359505"/>
                <a:gd name="connsiteY10" fmla="*/ 6078 h 6963992"/>
                <a:gd name="connsiteX11" fmla="*/ 2720247 w 3359505"/>
                <a:gd name="connsiteY11" fmla="*/ 23409 h 6963992"/>
                <a:gd name="connsiteX12" fmla="*/ 2739407 w 3359505"/>
                <a:gd name="connsiteY12" fmla="*/ 1432442 h 6963992"/>
                <a:gd name="connsiteX13" fmla="*/ 2443444 w 3359505"/>
                <a:gd name="connsiteY13" fmla="*/ 2575220 h 6963992"/>
                <a:gd name="connsiteX14" fmla="*/ 1959671 w 3359505"/>
                <a:gd name="connsiteY14" fmla="*/ 4017592 h 6963992"/>
                <a:gd name="connsiteX15" fmla="*/ 1912046 w 3359505"/>
                <a:gd name="connsiteY15" fmla="*/ 3985842 h 6963992"/>
                <a:gd name="connsiteX16" fmla="*/ 2039046 w 3359505"/>
                <a:gd name="connsiteY16" fmla="*/ 3474667 h 6963992"/>
                <a:gd name="connsiteX17" fmla="*/ 1689796 w 3359505"/>
                <a:gd name="connsiteY17" fmla="*/ 3474667 h 6963992"/>
                <a:gd name="connsiteX18" fmla="*/ 1638996 w 3359505"/>
                <a:gd name="connsiteY18" fmla="*/ 3992192 h 6963992"/>
                <a:gd name="connsiteX19" fmla="*/ 1542559 w 3359505"/>
                <a:gd name="connsiteY19" fmla="*/ 4050434 h 6963992"/>
                <a:gd name="connsiteX20" fmla="*/ 924815 w 3359505"/>
                <a:gd name="connsiteY20" fmla="*/ 2736143 h 6963992"/>
                <a:gd name="connsiteX21" fmla="*/ 558355 w 3359505"/>
                <a:gd name="connsiteY21" fmla="*/ 1377035 h 6963992"/>
                <a:gd name="connsiteX22" fmla="*/ 694334 w 3359505"/>
                <a:gd name="connsiteY22" fmla="*/ 60854 h 6963992"/>
                <a:gd name="connsiteX23" fmla="*/ 1611 w 3359505"/>
                <a:gd name="connsiteY23" fmla="*/ 3162731 h 6963992"/>
                <a:gd name="connsiteX24" fmla="*/ 946010 w 3359505"/>
                <a:gd name="connsiteY24" fmla="*/ 3798067 h 6963992"/>
                <a:gd name="connsiteX25" fmla="*/ 1146871 w 3359505"/>
                <a:gd name="connsiteY25" fmla="*/ 4262067 h 6963992"/>
                <a:gd name="connsiteX26" fmla="*/ 749996 w 3359505"/>
                <a:gd name="connsiteY26" fmla="*/ 5297117 h 6963992"/>
                <a:gd name="connsiteX27" fmla="*/ 1162746 w 3359505"/>
                <a:gd name="connsiteY27" fmla="*/ 6217867 h 6963992"/>
                <a:gd name="connsiteX28" fmla="*/ 1892996 w 3359505"/>
                <a:gd name="connsiteY28" fmla="*/ 6963992 h 6963992"/>
                <a:gd name="connsiteX29" fmla="*/ 2413696 w 3359505"/>
                <a:gd name="connsiteY29" fmla="*/ 6576642 h 6963992"/>
                <a:gd name="connsiteX30" fmla="*/ 1540571 w 3359505"/>
                <a:gd name="connsiteY30" fmla="*/ 5779717 h 6963992"/>
                <a:gd name="connsiteX31" fmla="*/ 1400871 w 3359505"/>
                <a:gd name="connsiteY31" fmla="*/ 4849442 h 6963992"/>
                <a:gd name="connsiteX32" fmla="*/ 1892996 w 3359505"/>
                <a:gd name="connsiteY32" fmla="*/ 4754192 h 6963992"/>
                <a:gd name="connsiteX33" fmla="*/ 2674046 w 3359505"/>
                <a:gd name="connsiteY33" fmla="*/ 4684342 h 6963992"/>
                <a:gd name="connsiteX0" fmla="*/ 2672434 w 3357893"/>
                <a:gd name="connsiteY0" fmla="*/ 4684342 h 6963992"/>
                <a:gd name="connsiteX1" fmla="*/ 2315501 w 3357893"/>
                <a:gd name="connsiteY1" fmla="*/ 4084267 h 6963992"/>
                <a:gd name="connsiteX2" fmla="*/ 2563153 w 3357893"/>
                <a:gd name="connsiteY2" fmla="*/ 3681042 h 6963992"/>
                <a:gd name="connsiteX3" fmla="*/ 3357893 w 3357893"/>
                <a:gd name="connsiteY3" fmla="*/ 3087237 h 6963992"/>
                <a:gd name="connsiteX4" fmla="*/ 3242711 w 3357893"/>
                <a:gd name="connsiteY4" fmla="*/ 2897188 h 6963992"/>
                <a:gd name="connsiteX5" fmla="*/ 2586179 w 3357893"/>
                <a:gd name="connsiteY5" fmla="*/ 3323358 h 6963992"/>
                <a:gd name="connsiteX6" fmla="*/ 3023919 w 3357893"/>
                <a:gd name="connsiteY6" fmla="*/ 1445218 h 6963992"/>
                <a:gd name="connsiteX7" fmla="*/ 3148002 w 3357893"/>
                <a:gd name="connsiteY7" fmla="*/ 86759 h 6963992"/>
                <a:gd name="connsiteX8" fmla="*/ 2978479 w 3357893"/>
                <a:gd name="connsiteY8" fmla="*/ 77807 h 6963992"/>
                <a:gd name="connsiteX9" fmla="*/ 2931722 w 3357893"/>
                <a:gd name="connsiteY9" fmla="*/ 1071563 h 6963992"/>
                <a:gd name="connsiteX10" fmla="*/ 2895912 w 3357893"/>
                <a:gd name="connsiteY10" fmla="*/ 6078 h 6963992"/>
                <a:gd name="connsiteX11" fmla="*/ 2718635 w 3357893"/>
                <a:gd name="connsiteY11" fmla="*/ 23409 h 6963992"/>
                <a:gd name="connsiteX12" fmla="*/ 2737795 w 3357893"/>
                <a:gd name="connsiteY12" fmla="*/ 1432442 h 6963992"/>
                <a:gd name="connsiteX13" fmla="*/ 2441832 w 3357893"/>
                <a:gd name="connsiteY13" fmla="*/ 2575220 h 6963992"/>
                <a:gd name="connsiteX14" fmla="*/ 1958059 w 3357893"/>
                <a:gd name="connsiteY14" fmla="*/ 4017592 h 6963992"/>
                <a:gd name="connsiteX15" fmla="*/ 1910434 w 3357893"/>
                <a:gd name="connsiteY15" fmla="*/ 3985842 h 6963992"/>
                <a:gd name="connsiteX16" fmla="*/ 2037434 w 3357893"/>
                <a:gd name="connsiteY16" fmla="*/ 3474667 h 6963992"/>
                <a:gd name="connsiteX17" fmla="*/ 1688184 w 3357893"/>
                <a:gd name="connsiteY17" fmla="*/ 3474667 h 6963992"/>
                <a:gd name="connsiteX18" fmla="*/ 1637384 w 3357893"/>
                <a:gd name="connsiteY18" fmla="*/ 3992192 h 6963992"/>
                <a:gd name="connsiteX19" fmla="*/ 1540947 w 3357893"/>
                <a:gd name="connsiteY19" fmla="*/ 4050434 h 6963992"/>
                <a:gd name="connsiteX20" fmla="*/ 923203 w 3357893"/>
                <a:gd name="connsiteY20" fmla="*/ 2736143 h 6963992"/>
                <a:gd name="connsiteX21" fmla="*/ 556743 w 3357893"/>
                <a:gd name="connsiteY21" fmla="*/ 1377035 h 6963992"/>
                <a:gd name="connsiteX22" fmla="*/ 692722 w 3357893"/>
                <a:gd name="connsiteY22" fmla="*/ 60854 h 6963992"/>
                <a:gd name="connsiteX23" fmla="*/ -1 w 3357893"/>
                <a:gd name="connsiteY23" fmla="*/ 3162731 h 6963992"/>
                <a:gd name="connsiteX24" fmla="*/ 944398 w 3357893"/>
                <a:gd name="connsiteY24" fmla="*/ 3798067 h 6963992"/>
                <a:gd name="connsiteX25" fmla="*/ 1145259 w 3357893"/>
                <a:gd name="connsiteY25" fmla="*/ 4262067 h 6963992"/>
                <a:gd name="connsiteX26" fmla="*/ 748384 w 3357893"/>
                <a:gd name="connsiteY26" fmla="*/ 5297117 h 6963992"/>
                <a:gd name="connsiteX27" fmla="*/ 1161134 w 3357893"/>
                <a:gd name="connsiteY27" fmla="*/ 6217867 h 6963992"/>
                <a:gd name="connsiteX28" fmla="*/ 1891384 w 3357893"/>
                <a:gd name="connsiteY28" fmla="*/ 6963992 h 6963992"/>
                <a:gd name="connsiteX29" fmla="*/ 2412084 w 3357893"/>
                <a:gd name="connsiteY29" fmla="*/ 6576642 h 6963992"/>
                <a:gd name="connsiteX30" fmla="*/ 1538959 w 3357893"/>
                <a:gd name="connsiteY30" fmla="*/ 5779717 h 6963992"/>
                <a:gd name="connsiteX31" fmla="*/ 1399259 w 3357893"/>
                <a:gd name="connsiteY31" fmla="*/ 4849442 h 6963992"/>
                <a:gd name="connsiteX32" fmla="*/ 1891384 w 3357893"/>
                <a:gd name="connsiteY32" fmla="*/ 4754192 h 6963992"/>
                <a:gd name="connsiteX33" fmla="*/ 2672434 w 3357893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759576 w 3445035"/>
                <a:gd name="connsiteY0" fmla="*/ 4678264 h 6957914"/>
                <a:gd name="connsiteX1" fmla="*/ 2402643 w 3445035"/>
                <a:gd name="connsiteY1" fmla="*/ 4078189 h 6957914"/>
                <a:gd name="connsiteX2" fmla="*/ 2650295 w 3445035"/>
                <a:gd name="connsiteY2" fmla="*/ 3674964 h 6957914"/>
                <a:gd name="connsiteX3" fmla="*/ 3445035 w 3445035"/>
                <a:gd name="connsiteY3" fmla="*/ 3081159 h 6957914"/>
                <a:gd name="connsiteX4" fmla="*/ 3329853 w 3445035"/>
                <a:gd name="connsiteY4" fmla="*/ 2891110 h 6957914"/>
                <a:gd name="connsiteX5" fmla="*/ 2673321 w 3445035"/>
                <a:gd name="connsiteY5" fmla="*/ 3317280 h 6957914"/>
                <a:gd name="connsiteX6" fmla="*/ 3111061 w 3445035"/>
                <a:gd name="connsiteY6" fmla="*/ 1439140 h 6957914"/>
                <a:gd name="connsiteX7" fmla="*/ 3235144 w 3445035"/>
                <a:gd name="connsiteY7" fmla="*/ 80681 h 6957914"/>
                <a:gd name="connsiteX8" fmla="*/ 3065621 w 3445035"/>
                <a:gd name="connsiteY8" fmla="*/ 71729 h 6957914"/>
                <a:gd name="connsiteX9" fmla="*/ 3018864 w 3445035"/>
                <a:gd name="connsiteY9" fmla="*/ 1065485 h 6957914"/>
                <a:gd name="connsiteX10" fmla="*/ 2983054 w 3445035"/>
                <a:gd name="connsiteY10" fmla="*/ 0 h 6957914"/>
                <a:gd name="connsiteX11" fmla="*/ 2805777 w 3445035"/>
                <a:gd name="connsiteY11" fmla="*/ 17331 h 6957914"/>
                <a:gd name="connsiteX12" fmla="*/ 2824937 w 3445035"/>
                <a:gd name="connsiteY12" fmla="*/ 1426364 h 6957914"/>
                <a:gd name="connsiteX13" fmla="*/ 2528974 w 3445035"/>
                <a:gd name="connsiteY13" fmla="*/ 2569142 h 6957914"/>
                <a:gd name="connsiteX14" fmla="*/ 2045201 w 3445035"/>
                <a:gd name="connsiteY14" fmla="*/ 4011514 h 6957914"/>
                <a:gd name="connsiteX15" fmla="*/ 1997576 w 3445035"/>
                <a:gd name="connsiteY15" fmla="*/ 3979764 h 6957914"/>
                <a:gd name="connsiteX16" fmla="*/ 2124576 w 3445035"/>
                <a:gd name="connsiteY16" fmla="*/ 3468589 h 6957914"/>
                <a:gd name="connsiteX17" fmla="*/ 1775326 w 3445035"/>
                <a:gd name="connsiteY17" fmla="*/ 3468589 h 6957914"/>
                <a:gd name="connsiteX18" fmla="*/ 1724526 w 3445035"/>
                <a:gd name="connsiteY18" fmla="*/ 3986114 h 6957914"/>
                <a:gd name="connsiteX19" fmla="*/ 1628089 w 3445035"/>
                <a:gd name="connsiteY19" fmla="*/ 4044356 h 6957914"/>
                <a:gd name="connsiteX20" fmla="*/ 1010345 w 3445035"/>
                <a:gd name="connsiteY20" fmla="*/ 2730065 h 6957914"/>
                <a:gd name="connsiteX21" fmla="*/ 643885 w 3445035"/>
                <a:gd name="connsiteY21" fmla="*/ 1370957 h 6957914"/>
                <a:gd name="connsiteX22" fmla="*/ 779864 w 3445035"/>
                <a:gd name="connsiteY22" fmla="*/ 54776 h 6957914"/>
                <a:gd name="connsiteX23" fmla="*/ 120496 w 3445035"/>
                <a:gd name="connsiteY23" fmla="*/ 2925744 h 6957914"/>
                <a:gd name="connsiteX24" fmla="*/ 87141 w 3445035"/>
                <a:gd name="connsiteY24" fmla="*/ 3156653 h 6957914"/>
                <a:gd name="connsiteX25" fmla="*/ 1031540 w 3445035"/>
                <a:gd name="connsiteY25" fmla="*/ 3791989 h 6957914"/>
                <a:gd name="connsiteX26" fmla="*/ 1232401 w 3445035"/>
                <a:gd name="connsiteY26" fmla="*/ 4255989 h 6957914"/>
                <a:gd name="connsiteX27" fmla="*/ 835526 w 3445035"/>
                <a:gd name="connsiteY27" fmla="*/ 5291039 h 6957914"/>
                <a:gd name="connsiteX28" fmla="*/ 1248276 w 3445035"/>
                <a:gd name="connsiteY28" fmla="*/ 6211789 h 6957914"/>
                <a:gd name="connsiteX29" fmla="*/ 1978526 w 3445035"/>
                <a:gd name="connsiteY29" fmla="*/ 6957914 h 6957914"/>
                <a:gd name="connsiteX30" fmla="*/ 2499226 w 3445035"/>
                <a:gd name="connsiteY30" fmla="*/ 6570564 h 6957914"/>
                <a:gd name="connsiteX31" fmla="*/ 1626101 w 3445035"/>
                <a:gd name="connsiteY31" fmla="*/ 5773639 h 6957914"/>
                <a:gd name="connsiteX32" fmla="*/ 1486401 w 3445035"/>
                <a:gd name="connsiteY32" fmla="*/ 4843364 h 6957914"/>
                <a:gd name="connsiteX33" fmla="*/ 1978526 w 3445035"/>
                <a:gd name="connsiteY33" fmla="*/ 4748114 h 6957914"/>
                <a:gd name="connsiteX34" fmla="*/ 2759576 w 3445035"/>
                <a:gd name="connsiteY34" fmla="*/ 4678264 h 6957914"/>
                <a:gd name="connsiteX0" fmla="*/ 2759576 w 3445035"/>
                <a:gd name="connsiteY0" fmla="*/ 4678264 h 6957914"/>
                <a:gd name="connsiteX1" fmla="*/ 2402643 w 3445035"/>
                <a:gd name="connsiteY1" fmla="*/ 4078189 h 6957914"/>
                <a:gd name="connsiteX2" fmla="*/ 2650295 w 3445035"/>
                <a:gd name="connsiteY2" fmla="*/ 3674964 h 6957914"/>
                <a:gd name="connsiteX3" fmla="*/ 3445035 w 3445035"/>
                <a:gd name="connsiteY3" fmla="*/ 3081159 h 6957914"/>
                <a:gd name="connsiteX4" fmla="*/ 3329853 w 3445035"/>
                <a:gd name="connsiteY4" fmla="*/ 2891110 h 6957914"/>
                <a:gd name="connsiteX5" fmla="*/ 2673321 w 3445035"/>
                <a:gd name="connsiteY5" fmla="*/ 3317280 h 6957914"/>
                <a:gd name="connsiteX6" fmla="*/ 3111061 w 3445035"/>
                <a:gd name="connsiteY6" fmla="*/ 1439140 h 6957914"/>
                <a:gd name="connsiteX7" fmla="*/ 3235144 w 3445035"/>
                <a:gd name="connsiteY7" fmla="*/ 80681 h 6957914"/>
                <a:gd name="connsiteX8" fmla="*/ 3065621 w 3445035"/>
                <a:gd name="connsiteY8" fmla="*/ 71729 h 6957914"/>
                <a:gd name="connsiteX9" fmla="*/ 3018864 w 3445035"/>
                <a:gd name="connsiteY9" fmla="*/ 1065485 h 6957914"/>
                <a:gd name="connsiteX10" fmla="*/ 2983054 w 3445035"/>
                <a:gd name="connsiteY10" fmla="*/ 0 h 6957914"/>
                <a:gd name="connsiteX11" fmla="*/ 2805777 w 3445035"/>
                <a:gd name="connsiteY11" fmla="*/ 17331 h 6957914"/>
                <a:gd name="connsiteX12" fmla="*/ 2824937 w 3445035"/>
                <a:gd name="connsiteY12" fmla="*/ 1426364 h 6957914"/>
                <a:gd name="connsiteX13" fmla="*/ 2528974 w 3445035"/>
                <a:gd name="connsiteY13" fmla="*/ 2569142 h 6957914"/>
                <a:gd name="connsiteX14" fmla="*/ 2045201 w 3445035"/>
                <a:gd name="connsiteY14" fmla="*/ 4011514 h 6957914"/>
                <a:gd name="connsiteX15" fmla="*/ 1997576 w 3445035"/>
                <a:gd name="connsiteY15" fmla="*/ 3979764 h 6957914"/>
                <a:gd name="connsiteX16" fmla="*/ 2124576 w 3445035"/>
                <a:gd name="connsiteY16" fmla="*/ 3468589 h 6957914"/>
                <a:gd name="connsiteX17" fmla="*/ 1775326 w 3445035"/>
                <a:gd name="connsiteY17" fmla="*/ 3468589 h 6957914"/>
                <a:gd name="connsiteX18" fmla="*/ 1724526 w 3445035"/>
                <a:gd name="connsiteY18" fmla="*/ 3986114 h 6957914"/>
                <a:gd name="connsiteX19" fmla="*/ 1628089 w 3445035"/>
                <a:gd name="connsiteY19" fmla="*/ 4044356 h 6957914"/>
                <a:gd name="connsiteX20" fmla="*/ 1010345 w 3445035"/>
                <a:gd name="connsiteY20" fmla="*/ 2730065 h 6957914"/>
                <a:gd name="connsiteX21" fmla="*/ 643885 w 3445035"/>
                <a:gd name="connsiteY21" fmla="*/ 1370957 h 6957914"/>
                <a:gd name="connsiteX22" fmla="*/ 779864 w 3445035"/>
                <a:gd name="connsiteY22" fmla="*/ 54776 h 6957914"/>
                <a:gd name="connsiteX23" fmla="*/ 120496 w 3445035"/>
                <a:gd name="connsiteY23" fmla="*/ 2925744 h 6957914"/>
                <a:gd name="connsiteX24" fmla="*/ 87141 w 3445035"/>
                <a:gd name="connsiteY24" fmla="*/ 3156653 h 6957914"/>
                <a:gd name="connsiteX25" fmla="*/ 1031540 w 3445035"/>
                <a:gd name="connsiteY25" fmla="*/ 3791989 h 6957914"/>
                <a:gd name="connsiteX26" fmla="*/ 1232401 w 3445035"/>
                <a:gd name="connsiteY26" fmla="*/ 4255989 h 6957914"/>
                <a:gd name="connsiteX27" fmla="*/ 835526 w 3445035"/>
                <a:gd name="connsiteY27" fmla="*/ 5291039 h 6957914"/>
                <a:gd name="connsiteX28" fmla="*/ 1248276 w 3445035"/>
                <a:gd name="connsiteY28" fmla="*/ 6211789 h 6957914"/>
                <a:gd name="connsiteX29" fmla="*/ 1978526 w 3445035"/>
                <a:gd name="connsiteY29" fmla="*/ 6957914 h 6957914"/>
                <a:gd name="connsiteX30" fmla="*/ 2499226 w 3445035"/>
                <a:gd name="connsiteY30" fmla="*/ 6570564 h 6957914"/>
                <a:gd name="connsiteX31" fmla="*/ 1626101 w 3445035"/>
                <a:gd name="connsiteY31" fmla="*/ 5773639 h 6957914"/>
                <a:gd name="connsiteX32" fmla="*/ 1486401 w 3445035"/>
                <a:gd name="connsiteY32" fmla="*/ 4843364 h 6957914"/>
                <a:gd name="connsiteX33" fmla="*/ 1978526 w 3445035"/>
                <a:gd name="connsiteY33" fmla="*/ 4748114 h 6957914"/>
                <a:gd name="connsiteX34" fmla="*/ 2759576 w 3445035"/>
                <a:gd name="connsiteY34" fmla="*/ 4678264 h 6957914"/>
                <a:gd name="connsiteX0" fmla="*/ 2737677 w 3423136"/>
                <a:gd name="connsiteY0" fmla="*/ 4678264 h 6957914"/>
                <a:gd name="connsiteX1" fmla="*/ 2380744 w 3423136"/>
                <a:gd name="connsiteY1" fmla="*/ 4078189 h 6957914"/>
                <a:gd name="connsiteX2" fmla="*/ 2628396 w 3423136"/>
                <a:gd name="connsiteY2" fmla="*/ 3674964 h 6957914"/>
                <a:gd name="connsiteX3" fmla="*/ 3423136 w 3423136"/>
                <a:gd name="connsiteY3" fmla="*/ 3081159 h 6957914"/>
                <a:gd name="connsiteX4" fmla="*/ 3307954 w 3423136"/>
                <a:gd name="connsiteY4" fmla="*/ 2891110 h 6957914"/>
                <a:gd name="connsiteX5" fmla="*/ 2651422 w 3423136"/>
                <a:gd name="connsiteY5" fmla="*/ 3317280 h 6957914"/>
                <a:gd name="connsiteX6" fmla="*/ 3089162 w 3423136"/>
                <a:gd name="connsiteY6" fmla="*/ 1439140 h 6957914"/>
                <a:gd name="connsiteX7" fmla="*/ 3213245 w 3423136"/>
                <a:gd name="connsiteY7" fmla="*/ 80681 h 6957914"/>
                <a:gd name="connsiteX8" fmla="*/ 3043722 w 3423136"/>
                <a:gd name="connsiteY8" fmla="*/ 71729 h 6957914"/>
                <a:gd name="connsiteX9" fmla="*/ 2996965 w 3423136"/>
                <a:gd name="connsiteY9" fmla="*/ 1065485 h 6957914"/>
                <a:gd name="connsiteX10" fmla="*/ 2961155 w 3423136"/>
                <a:gd name="connsiteY10" fmla="*/ 0 h 6957914"/>
                <a:gd name="connsiteX11" fmla="*/ 2783878 w 3423136"/>
                <a:gd name="connsiteY11" fmla="*/ 17331 h 6957914"/>
                <a:gd name="connsiteX12" fmla="*/ 2803038 w 3423136"/>
                <a:gd name="connsiteY12" fmla="*/ 1426364 h 6957914"/>
                <a:gd name="connsiteX13" fmla="*/ 2507075 w 3423136"/>
                <a:gd name="connsiteY13" fmla="*/ 2569142 h 6957914"/>
                <a:gd name="connsiteX14" fmla="*/ 2023302 w 3423136"/>
                <a:gd name="connsiteY14" fmla="*/ 4011514 h 6957914"/>
                <a:gd name="connsiteX15" fmla="*/ 1975677 w 3423136"/>
                <a:gd name="connsiteY15" fmla="*/ 3979764 h 6957914"/>
                <a:gd name="connsiteX16" fmla="*/ 2102677 w 3423136"/>
                <a:gd name="connsiteY16" fmla="*/ 3468589 h 6957914"/>
                <a:gd name="connsiteX17" fmla="*/ 1753427 w 3423136"/>
                <a:gd name="connsiteY17" fmla="*/ 3468589 h 6957914"/>
                <a:gd name="connsiteX18" fmla="*/ 1702627 w 3423136"/>
                <a:gd name="connsiteY18" fmla="*/ 3986114 h 6957914"/>
                <a:gd name="connsiteX19" fmla="*/ 1606190 w 3423136"/>
                <a:gd name="connsiteY19" fmla="*/ 4044356 h 6957914"/>
                <a:gd name="connsiteX20" fmla="*/ 988446 w 3423136"/>
                <a:gd name="connsiteY20" fmla="*/ 2730065 h 6957914"/>
                <a:gd name="connsiteX21" fmla="*/ 621986 w 3423136"/>
                <a:gd name="connsiteY21" fmla="*/ 1370957 h 6957914"/>
                <a:gd name="connsiteX22" fmla="*/ 757965 w 3423136"/>
                <a:gd name="connsiteY22" fmla="*/ 54776 h 6957914"/>
                <a:gd name="connsiteX23" fmla="*/ 98597 w 3423136"/>
                <a:gd name="connsiteY23" fmla="*/ 2925744 h 6957914"/>
                <a:gd name="connsiteX24" fmla="*/ 65242 w 3423136"/>
                <a:gd name="connsiteY24" fmla="*/ 3156653 h 6957914"/>
                <a:gd name="connsiteX25" fmla="*/ 1009641 w 3423136"/>
                <a:gd name="connsiteY25" fmla="*/ 3791989 h 6957914"/>
                <a:gd name="connsiteX26" fmla="*/ 1210502 w 3423136"/>
                <a:gd name="connsiteY26" fmla="*/ 4255989 h 6957914"/>
                <a:gd name="connsiteX27" fmla="*/ 813627 w 3423136"/>
                <a:gd name="connsiteY27" fmla="*/ 5291039 h 6957914"/>
                <a:gd name="connsiteX28" fmla="*/ 1226377 w 3423136"/>
                <a:gd name="connsiteY28" fmla="*/ 6211789 h 6957914"/>
                <a:gd name="connsiteX29" fmla="*/ 1956627 w 3423136"/>
                <a:gd name="connsiteY29" fmla="*/ 6957914 h 6957914"/>
                <a:gd name="connsiteX30" fmla="*/ 2477327 w 3423136"/>
                <a:gd name="connsiteY30" fmla="*/ 6570564 h 6957914"/>
                <a:gd name="connsiteX31" fmla="*/ 1604202 w 3423136"/>
                <a:gd name="connsiteY31" fmla="*/ 5773639 h 6957914"/>
                <a:gd name="connsiteX32" fmla="*/ 1464502 w 3423136"/>
                <a:gd name="connsiteY32" fmla="*/ 4843364 h 6957914"/>
                <a:gd name="connsiteX33" fmla="*/ 1956627 w 3423136"/>
                <a:gd name="connsiteY33" fmla="*/ 4748114 h 6957914"/>
                <a:gd name="connsiteX34" fmla="*/ 2737677 w 3423136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3355 w 3357894"/>
                <a:gd name="connsiteY23" fmla="*/ 2925744 h 6957914"/>
                <a:gd name="connsiteX24" fmla="*/ 0 w 3357894"/>
                <a:gd name="connsiteY24" fmla="*/ 3156653 h 6957914"/>
                <a:gd name="connsiteX25" fmla="*/ 944399 w 3357894"/>
                <a:gd name="connsiteY25" fmla="*/ 3791989 h 6957914"/>
                <a:gd name="connsiteX26" fmla="*/ 1145260 w 3357894"/>
                <a:gd name="connsiteY26" fmla="*/ 4255989 h 6957914"/>
                <a:gd name="connsiteX27" fmla="*/ 748385 w 3357894"/>
                <a:gd name="connsiteY27" fmla="*/ 5291039 h 6957914"/>
                <a:gd name="connsiteX28" fmla="*/ 1161135 w 3357894"/>
                <a:gd name="connsiteY28" fmla="*/ 6211789 h 6957914"/>
                <a:gd name="connsiteX29" fmla="*/ 1891385 w 3357894"/>
                <a:gd name="connsiteY29" fmla="*/ 6957914 h 6957914"/>
                <a:gd name="connsiteX30" fmla="*/ 2412085 w 3357894"/>
                <a:gd name="connsiteY30" fmla="*/ 6570564 h 6957914"/>
                <a:gd name="connsiteX31" fmla="*/ 1538960 w 3357894"/>
                <a:gd name="connsiteY31" fmla="*/ 5773639 h 6957914"/>
                <a:gd name="connsiteX32" fmla="*/ 1399260 w 3357894"/>
                <a:gd name="connsiteY32" fmla="*/ 4843364 h 6957914"/>
                <a:gd name="connsiteX33" fmla="*/ 1891385 w 3357894"/>
                <a:gd name="connsiteY33" fmla="*/ 4748114 h 6957914"/>
                <a:gd name="connsiteX34" fmla="*/ 2672435 w 3357894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3355 w 3357894"/>
                <a:gd name="connsiteY23" fmla="*/ 2925744 h 6957914"/>
                <a:gd name="connsiteX24" fmla="*/ 0 w 3357894"/>
                <a:gd name="connsiteY24" fmla="*/ 3156653 h 6957914"/>
                <a:gd name="connsiteX25" fmla="*/ 944399 w 3357894"/>
                <a:gd name="connsiteY25" fmla="*/ 3791989 h 6957914"/>
                <a:gd name="connsiteX26" fmla="*/ 1145260 w 3357894"/>
                <a:gd name="connsiteY26" fmla="*/ 4255989 h 6957914"/>
                <a:gd name="connsiteX27" fmla="*/ 748385 w 3357894"/>
                <a:gd name="connsiteY27" fmla="*/ 5291039 h 6957914"/>
                <a:gd name="connsiteX28" fmla="*/ 1161135 w 3357894"/>
                <a:gd name="connsiteY28" fmla="*/ 6211789 h 6957914"/>
                <a:gd name="connsiteX29" fmla="*/ 1891385 w 3357894"/>
                <a:gd name="connsiteY29" fmla="*/ 6957914 h 6957914"/>
                <a:gd name="connsiteX30" fmla="*/ 2412085 w 3357894"/>
                <a:gd name="connsiteY30" fmla="*/ 6570564 h 6957914"/>
                <a:gd name="connsiteX31" fmla="*/ 1538960 w 3357894"/>
                <a:gd name="connsiteY31" fmla="*/ 5773639 h 6957914"/>
                <a:gd name="connsiteX32" fmla="*/ 1399260 w 3357894"/>
                <a:gd name="connsiteY32" fmla="*/ 4843364 h 6957914"/>
                <a:gd name="connsiteX33" fmla="*/ 1891385 w 3357894"/>
                <a:gd name="connsiteY33" fmla="*/ 4748114 h 6957914"/>
                <a:gd name="connsiteX34" fmla="*/ 2672435 w 3357894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15515 w 3357894"/>
                <a:gd name="connsiteY23" fmla="*/ 282824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1999 w 3357894"/>
                <a:gd name="connsiteY23" fmla="*/ 337729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1999 w 3357894"/>
                <a:gd name="connsiteY23" fmla="*/ 337729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9696 w 3357894"/>
                <a:gd name="connsiteY23" fmla="*/ 3266977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9696 w 3357894"/>
                <a:gd name="connsiteY23" fmla="*/ 3266977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654242 w 3357894"/>
                <a:gd name="connsiteY23" fmla="*/ 2186836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51495 w 3357894"/>
                <a:gd name="connsiteY23" fmla="*/ 1899483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92485 w 3357894"/>
                <a:gd name="connsiteY23" fmla="*/ 1429970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92485 w 3357894"/>
                <a:gd name="connsiteY23" fmla="*/ 1429970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405374 w 3357894"/>
                <a:gd name="connsiteY23" fmla="*/ 837302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753131 h 7032781"/>
                <a:gd name="connsiteX1" fmla="*/ 2315502 w 3357894"/>
                <a:gd name="connsiteY1" fmla="*/ 4153056 h 7032781"/>
                <a:gd name="connsiteX2" fmla="*/ 2563154 w 3357894"/>
                <a:gd name="connsiteY2" fmla="*/ 3749831 h 7032781"/>
                <a:gd name="connsiteX3" fmla="*/ 3357894 w 3357894"/>
                <a:gd name="connsiteY3" fmla="*/ 3156026 h 7032781"/>
                <a:gd name="connsiteX4" fmla="*/ 3242712 w 3357894"/>
                <a:gd name="connsiteY4" fmla="*/ 2965977 h 7032781"/>
                <a:gd name="connsiteX5" fmla="*/ 2586180 w 3357894"/>
                <a:gd name="connsiteY5" fmla="*/ 3392147 h 7032781"/>
                <a:gd name="connsiteX6" fmla="*/ 3023920 w 3357894"/>
                <a:gd name="connsiteY6" fmla="*/ 1514007 h 7032781"/>
                <a:gd name="connsiteX7" fmla="*/ 3148003 w 3357894"/>
                <a:gd name="connsiteY7" fmla="*/ 155548 h 7032781"/>
                <a:gd name="connsiteX8" fmla="*/ 2978480 w 3357894"/>
                <a:gd name="connsiteY8" fmla="*/ 146596 h 7032781"/>
                <a:gd name="connsiteX9" fmla="*/ 2931723 w 3357894"/>
                <a:gd name="connsiteY9" fmla="*/ 1140352 h 7032781"/>
                <a:gd name="connsiteX10" fmla="*/ 2895913 w 3357894"/>
                <a:gd name="connsiteY10" fmla="*/ 74867 h 7032781"/>
                <a:gd name="connsiteX11" fmla="*/ 2718636 w 3357894"/>
                <a:gd name="connsiteY11" fmla="*/ 92198 h 7032781"/>
                <a:gd name="connsiteX12" fmla="*/ 2737796 w 3357894"/>
                <a:gd name="connsiteY12" fmla="*/ 1501231 h 7032781"/>
                <a:gd name="connsiteX13" fmla="*/ 2441833 w 3357894"/>
                <a:gd name="connsiteY13" fmla="*/ 2644009 h 7032781"/>
                <a:gd name="connsiteX14" fmla="*/ 1958060 w 3357894"/>
                <a:gd name="connsiteY14" fmla="*/ 4086381 h 7032781"/>
                <a:gd name="connsiteX15" fmla="*/ 1910435 w 3357894"/>
                <a:gd name="connsiteY15" fmla="*/ 4054631 h 7032781"/>
                <a:gd name="connsiteX16" fmla="*/ 2037435 w 3357894"/>
                <a:gd name="connsiteY16" fmla="*/ 3543456 h 7032781"/>
                <a:gd name="connsiteX17" fmla="*/ 1688185 w 3357894"/>
                <a:gd name="connsiteY17" fmla="*/ 3543456 h 7032781"/>
                <a:gd name="connsiteX18" fmla="*/ 1637385 w 3357894"/>
                <a:gd name="connsiteY18" fmla="*/ 4060981 h 7032781"/>
                <a:gd name="connsiteX19" fmla="*/ 1540948 w 3357894"/>
                <a:gd name="connsiteY19" fmla="*/ 4119223 h 7032781"/>
                <a:gd name="connsiteX20" fmla="*/ 923204 w 3357894"/>
                <a:gd name="connsiteY20" fmla="*/ 2804932 h 7032781"/>
                <a:gd name="connsiteX21" fmla="*/ 556744 w 3357894"/>
                <a:gd name="connsiteY21" fmla="*/ 1445824 h 7032781"/>
                <a:gd name="connsiteX22" fmla="*/ 692723 w 3357894"/>
                <a:gd name="connsiteY22" fmla="*/ 129643 h 7032781"/>
                <a:gd name="connsiteX23" fmla="*/ 233474 w 3357894"/>
                <a:gd name="connsiteY23" fmla="*/ 121948 h 7032781"/>
                <a:gd name="connsiteX24" fmla="*/ 292485 w 3357894"/>
                <a:gd name="connsiteY24" fmla="*/ 1504837 h 7032781"/>
                <a:gd name="connsiteX25" fmla="*/ 769696 w 3357894"/>
                <a:gd name="connsiteY25" fmla="*/ 3341844 h 7032781"/>
                <a:gd name="connsiteX26" fmla="*/ 33355 w 3357894"/>
                <a:gd name="connsiteY26" fmla="*/ 3000611 h 7032781"/>
                <a:gd name="connsiteX27" fmla="*/ 0 w 3357894"/>
                <a:gd name="connsiteY27" fmla="*/ 3231520 h 7032781"/>
                <a:gd name="connsiteX28" fmla="*/ 944399 w 3357894"/>
                <a:gd name="connsiteY28" fmla="*/ 3866856 h 7032781"/>
                <a:gd name="connsiteX29" fmla="*/ 1145260 w 3357894"/>
                <a:gd name="connsiteY29" fmla="*/ 4330856 h 7032781"/>
                <a:gd name="connsiteX30" fmla="*/ 748385 w 3357894"/>
                <a:gd name="connsiteY30" fmla="*/ 5365906 h 7032781"/>
                <a:gd name="connsiteX31" fmla="*/ 1161135 w 3357894"/>
                <a:gd name="connsiteY31" fmla="*/ 6286656 h 7032781"/>
                <a:gd name="connsiteX32" fmla="*/ 1891385 w 3357894"/>
                <a:gd name="connsiteY32" fmla="*/ 7032781 h 7032781"/>
                <a:gd name="connsiteX33" fmla="*/ 2412085 w 3357894"/>
                <a:gd name="connsiteY33" fmla="*/ 6645431 h 7032781"/>
                <a:gd name="connsiteX34" fmla="*/ 1538960 w 3357894"/>
                <a:gd name="connsiteY34" fmla="*/ 5848506 h 7032781"/>
                <a:gd name="connsiteX35" fmla="*/ 1399260 w 3357894"/>
                <a:gd name="connsiteY35" fmla="*/ 4918231 h 7032781"/>
                <a:gd name="connsiteX36" fmla="*/ 1891385 w 3357894"/>
                <a:gd name="connsiteY36" fmla="*/ 4822981 h 7032781"/>
                <a:gd name="connsiteX37" fmla="*/ 2672435 w 3357894"/>
                <a:gd name="connsiteY37" fmla="*/ 4753131 h 7032781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739212 h 7018862"/>
                <a:gd name="connsiteX1" fmla="*/ 2315502 w 3357894"/>
                <a:gd name="connsiteY1" fmla="*/ 4139137 h 7018862"/>
                <a:gd name="connsiteX2" fmla="*/ 2563154 w 3357894"/>
                <a:gd name="connsiteY2" fmla="*/ 3735912 h 7018862"/>
                <a:gd name="connsiteX3" fmla="*/ 3357894 w 3357894"/>
                <a:gd name="connsiteY3" fmla="*/ 3142107 h 7018862"/>
                <a:gd name="connsiteX4" fmla="*/ 3242712 w 3357894"/>
                <a:gd name="connsiteY4" fmla="*/ 2952058 h 7018862"/>
                <a:gd name="connsiteX5" fmla="*/ 2586180 w 3357894"/>
                <a:gd name="connsiteY5" fmla="*/ 3378228 h 7018862"/>
                <a:gd name="connsiteX6" fmla="*/ 3023920 w 3357894"/>
                <a:gd name="connsiteY6" fmla="*/ 1500088 h 7018862"/>
                <a:gd name="connsiteX7" fmla="*/ 3148003 w 3357894"/>
                <a:gd name="connsiteY7" fmla="*/ 141629 h 7018862"/>
                <a:gd name="connsiteX8" fmla="*/ 2978480 w 3357894"/>
                <a:gd name="connsiteY8" fmla="*/ 132677 h 7018862"/>
                <a:gd name="connsiteX9" fmla="*/ 2931723 w 3357894"/>
                <a:gd name="connsiteY9" fmla="*/ 1126433 h 7018862"/>
                <a:gd name="connsiteX10" fmla="*/ 2895913 w 3357894"/>
                <a:gd name="connsiteY10" fmla="*/ 60948 h 7018862"/>
                <a:gd name="connsiteX11" fmla="*/ 2718636 w 3357894"/>
                <a:gd name="connsiteY11" fmla="*/ 78279 h 7018862"/>
                <a:gd name="connsiteX12" fmla="*/ 2737796 w 3357894"/>
                <a:gd name="connsiteY12" fmla="*/ 1487312 h 7018862"/>
                <a:gd name="connsiteX13" fmla="*/ 2441833 w 3357894"/>
                <a:gd name="connsiteY13" fmla="*/ 2630090 h 7018862"/>
                <a:gd name="connsiteX14" fmla="*/ 1958060 w 3357894"/>
                <a:gd name="connsiteY14" fmla="*/ 4072462 h 7018862"/>
                <a:gd name="connsiteX15" fmla="*/ 1910435 w 3357894"/>
                <a:gd name="connsiteY15" fmla="*/ 4040712 h 7018862"/>
                <a:gd name="connsiteX16" fmla="*/ 2037435 w 3357894"/>
                <a:gd name="connsiteY16" fmla="*/ 3529537 h 7018862"/>
                <a:gd name="connsiteX17" fmla="*/ 1688185 w 3357894"/>
                <a:gd name="connsiteY17" fmla="*/ 3529537 h 7018862"/>
                <a:gd name="connsiteX18" fmla="*/ 1637385 w 3357894"/>
                <a:gd name="connsiteY18" fmla="*/ 4047062 h 7018862"/>
                <a:gd name="connsiteX19" fmla="*/ 1540948 w 3357894"/>
                <a:gd name="connsiteY19" fmla="*/ 4105304 h 7018862"/>
                <a:gd name="connsiteX20" fmla="*/ 923204 w 3357894"/>
                <a:gd name="connsiteY20" fmla="*/ 2791013 h 7018862"/>
                <a:gd name="connsiteX21" fmla="*/ 556744 w 3357894"/>
                <a:gd name="connsiteY21" fmla="*/ 1431905 h 7018862"/>
                <a:gd name="connsiteX22" fmla="*/ 692723 w 3357894"/>
                <a:gd name="connsiteY22" fmla="*/ 115724 h 7018862"/>
                <a:gd name="connsiteX23" fmla="*/ 420767 w 3357894"/>
                <a:gd name="connsiteY23" fmla="*/ 92635 h 7018862"/>
                <a:gd name="connsiteX24" fmla="*/ 233474 w 3357894"/>
                <a:gd name="connsiteY24" fmla="*/ 108029 h 7018862"/>
                <a:gd name="connsiteX25" fmla="*/ 292485 w 3357894"/>
                <a:gd name="connsiteY25" fmla="*/ 1490918 h 7018862"/>
                <a:gd name="connsiteX26" fmla="*/ 769696 w 3357894"/>
                <a:gd name="connsiteY26" fmla="*/ 3327925 h 7018862"/>
                <a:gd name="connsiteX27" fmla="*/ 33355 w 3357894"/>
                <a:gd name="connsiteY27" fmla="*/ 2986692 h 7018862"/>
                <a:gd name="connsiteX28" fmla="*/ 0 w 3357894"/>
                <a:gd name="connsiteY28" fmla="*/ 3217601 h 7018862"/>
                <a:gd name="connsiteX29" fmla="*/ 944399 w 3357894"/>
                <a:gd name="connsiteY29" fmla="*/ 3852937 h 7018862"/>
                <a:gd name="connsiteX30" fmla="*/ 1145260 w 3357894"/>
                <a:gd name="connsiteY30" fmla="*/ 4316937 h 7018862"/>
                <a:gd name="connsiteX31" fmla="*/ 748385 w 3357894"/>
                <a:gd name="connsiteY31" fmla="*/ 5351987 h 7018862"/>
                <a:gd name="connsiteX32" fmla="*/ 1161135 w 3357894"/>
                <a:gd name="connsiteY32" fmla="*/ 6272737 h 7018862"/>
                <a:gd name="connsiteX33" fmla="*/ 1891385 w 3357894"/>
                <a:gd name="connsiteY33" fmla="*/ 7018862 h 7018862"/>
                <a:gd name="connsiteX34" fmla="*/ 2412085 w 3357894"/>
                <a:gd name="connsiteY34" fmla="*/ 6631512 h 7018862"/>
                <a:gd name="connsiteX35" fmla="*/ 1538960 w 3357894"/>
                <a:gd name="connsiteY35" fmla="*/ 5834587 h 7018862"/>
                <a:gd name="connsiteX36" fmla="*/ 1399260 w 3357894"/>
                <a:gd name="connsiteY36" fmla="*/ 4904312 h 7018862"/>
                <a:gd name="connsiteX37" fmla="*/ 1891385 w 3357894"/>
                <a:gd name="connsiteY37" fmla="*/ 4809062 h 7018862"/>
                <a:gd name="connsiteX38" fmla="*/ 2672435 w 3357894"/>
                <a:gd name="connsiteY38" fmla="*/ 4739212 h 7018862"/>
                <a:gd name="connsiteX0" fmla="*/ 2672435 w 3357894"/>
                <a:gd name="connsiteY0" fmla="*/ 4737788 h 7017438"/>
                <a:gd name="connsiteX1" fmla="*/ 2315502 w 3357894"/>
                <a:gd name="connsiteY1" fmla="*/ 4137713 h 7017438"/>
                <a:gd name="connsiteX2" fmla="*/ 2563154 w 3357894"/>
                <a:gd name="connsiteY2" fmla="*/ 3734488 h 7017438"/>
                <a:gd name="connsiteX3" fmla="*/ 3357894 w 3357894"/>
                <a:gd name="connsiteY3" fmla="*/ 3140683 h 7017438"/>
                <a:gd name="connsiteX4" fmla="*/ 3242712 w 3357894"/>
                <a:gd name="connsiteY4" fmla="*/ 2950634 h 7017438"/>
                <a:gd name="connsiteX5" fmla="*/ 2586180 w 3357894"/>
                <a:gd name="connsiteY5" fmla="*/ 3376804 h 7017438"/>
                <a:gd name="connsiteX6" fmla="*/ 3023920 w 3357894"/>
                <a:gd name="connsiteY6" fmla="*/ 1498664 h 7017438"/>
                <a:gd name="connsiteX7" fmla="*/ 3148003 w 3357894"/>
                <a:gd name="connsiteY7" fmla="*/ 140205 h 7017438"/>
                <a:gd name="connsiteX8" fmla="*/ 2978480 w 3357894"/>
                <a:gd name="connsiteY8" fmla="*/ 131253 h 7017438"/>
                <a:gd name="connsiteX9" fmla="*/ 2931723 w 3357894"/>
                <a:gd name="connsiteY9" fmla="*/ 1125009 h 7017438"/>
                <a:gd name="connsiteX10" fmla="*/ 2895913 w 3357894"/>
                <a:gd name="connsiteY10" fmla="*/ 59524 h 7017438"/>
                <a:gd name="connsiteX11" fmla="*/ 2718636 w 3357894"/>
                <a:gd name="connsiteY11" fmla="*/ 76855 h 7017438"/>
                <a:gd name="connsiteX12" fmla="*/ 2737796 w 3357894"/>
                <a:gd name="connsiteY12" fmla="*/ 1485888 h 7017438"/>
                <a:gd name="connsiteX13" fmla="*/ 2441833 w 3357894"/>
                <a:gd name="connsiteY13" fmla="*/ 2628666 h 7017438"/>
                <a:gd name="connsiteX14" fmla="*/ 1958060 w 3357894"/>
                <a:gd name="connsiteY14" fmla="*/ 4071038 h 7017438"/>
                <a:gd name="connsiteX15" fmla="*/ 1910435 w 3357894"/>
                <a:gd name="connsiteY15" fmla="*/ 4039288 h 7017438"/>
                <a:gd name="connsiteX16" fmla="*/ 2037435 w 3357894"/>
                <a:gd name="connsiteY16" fmla="*/ 3528113 h 7017438"/>
                <a:gd name="connsiteX17" fmla="*/ 1688185 w 3357894"/>
                <a:gd name="connsiteY17" fmla="*/ 3528113 h 7017438"/>
                <a:gd name="connsiteX18" fmla="*/ 1637385 w 3357894"/>
                <a:gd name="connsiteY18" fmla="*/ 4045638 h 7017438"/>
                <a:gd name="connsiteX19" fmla="*/ 1540948 w 3357894"/>
                <a:gd name="connsiteY19" fmla="*/ 4103880 h 7017438"/>
                <a:gd name="connsiteX20" fmla="*/ 923204 w 3357894"/>
                <a:gd name="connsiteY20" fmla="*/ 2789589 h 7017438"/>
                <a:gd name="connsiteX21" fmla="*/ 556744 w 3357894"/>
                <a:gd name="connsiteY21" fmla="*/ 1430481 h 7017438"/>
                <a:gd name="connsiteX22" fmla="*/ 692723 w 3357894"/>
                <a:gd name="connsiteY22" fmla="*/ 114300 h 7017438"/>
                <a:gd name="connsiteX23" fmla="*/ 374586 w 3357894"/>
                <a:gd name="connsiteY23" fmla="*/ 96343 h 7017438"/>
                <a:gd name="connsiteX24" fmla="*/ 233474 w 3357894"/>
                <a:gd name="connsiteY24" fmla="*/ 106605 h 7017438"/>
                <a:gd name="connsiteX25" fmla="*/ 292485 w 3357894"/>
                <a:gd name="connsiteY25" fmla="*/ 1489494 h 7017438"/>
                <a:gd name="connsiteX26" fmla="*/ 769696 w 3357894"/>
                <a:gd name="connsiteY26" fmla="*/ 3326501 h 7017438"/>
                <a:gd name="connsiteX27" fmla="*/ 33355 w 3357894"/>
                <a:gd name="connsiteY27" fmla="*/ 2985268 h 7017438"/>
                <a:gd name="connsiteX28" fmla="*/ 0 w 3357894"/>
                <a:gd name="connsiteY28" fmla="*/ 3216177 h 7017438"/>
                <a:gd name="connsiteX29" fmla="*/ 944399 w 3357894"/>
                <a:gd name="connsiteY29" fmla="*/ 3851513 h 7017438"/>
                <a:gd name="connsiteX30" fmla="*/ 1145260 w 3357894"/>
                <a:gd name="connsiteY30" fmla="*/ 4315513 h 7017438"/>
                <a:gd name="connsiteX31" fmla="*/ 748385 w 3357894"/>
                <a:gd name="connsiteY31" fmla="*/ 5350563 h 7017438"/>
                <a:gd name="connsiteX32" fmla="*/ 1161135 w 3357894"/>
                <a:gd name="connsiteY32" fmla="*/ 6271313 h 7017438"/>
                <a:gd name="connsiteX33" fmla="*/ 1891385 w 3357894"/>
                <a:gd name="connsiteY33" fmla="*/ 7017438 h 7017438"/>
                <a:gd name="connsiteX34" fmla="*/ 2412085 w 3357894"/>
                <a:gd name="connsiteY34" fmla="*/ 6630088 h 7017438"/>
                <a:gd name="connsiteX35" fmla="*/ 1538960 w 3357894"/>
                <a:gd name="connsiteY35" fmla="*/ 5833163 h 7017438"/>
                <a:gd name="connsiteX36" fmla="*/ 1399260 w 3357894"/>
                <a:gd name="connsiteY36" fmla="*/ 4902888 h 7017438"/>
                <a:gd name="connsiteX37" fmla="*/ 1891385 w 3357894"/>
                <a:gd name="connsiteY37" fmla="*/ 4807638 h 7017438"/>
                <a:gd name="connsiteX38" fmla="*/ 2672435 w 3357894"/>
                <a:gd name="connsiteY38" fmla="*/ 4737788 h 7017438"/>
                <a:gd name="connsiteX0" fmla="*/ 2672435 w 3357894"/>
                <a:gd name="connsiteY0" fmla="*/ 4756380 h 7036030"/>
                <a:gd name="connsiteX1" fmla="*/ 2315502 w 3357894"/>
                <a:gd name="connsiteY1" fmla="*/ 4156305 h 7036030"/>
                <a:gd name="connsiteX2" fmla="*/ 2563154 w 3357894"/>
                <a:gd name="connsiteY2" fmla="*/ 3753080 h 7036030"/>
                <a:gd name="connsiteX3" fmla="*/ 3357894 w 3357894"/>
                <a:gd name="connsiteY3" fmla="*/ 3159275 h 7036030"/>
                <a:gd name="connsiteX4" fmla="*/ 3242712 w 3357894"/>
                <a:gd name="connsiteY4" fmla="*/ 2969226 h 7036030"/>
                <a:gd name="connsiteX5" fmla="*/ 2586180 w 3357894"/>
                <a:gd name="connsiteY5" fmla="*/ 3395396 h 7036030"/>
                <a:gd name="connsiteX6" fmla="*/ 3023920 w 3357894"/>
                <a:gd name="connsiteY6" fmla="*/ 1517256 h 7036030"/>
                <a:gd name="connsiteX7" fmla="*/ 3148003 w 3357894"/>
                <a:gd name="connsiteY7" fmla="*/ 158797 h 7036030"/>
                <a:gd name="connsiteX8" fmla="*/ 2978480 w 3357894"/>
                <a:gd name="connsiteY8" fmla="*/ 149845 h 7036030"/>
                <a:gd name="connsiteX9" fmla="*/ 2931723 w 3357894"/>
                <a:gd name="connsiteY9" fmla="*/ 1143601 h 7036030"/>
                <a:gd name="connsiteX10" fmla="*/ 2895913 w 3357894"/>
                <a:gd name="connsiteY10" fmla="*/ 78116 h 7036030"/>
                <a:gd name="connsiteX11" fmla="*/ 2718636 w 3357894"/>
                <a:gd name="connsiteY11" fmla="*/ 95447 h 7036030"/>
                <a:gd name="connsiteX12" fmla="*/ 2737796 w 3357894"/>
                <a:gd name="connsiteY12" fmla="*/ 1504480 h 7036030"/>
                <a:gd name="connsiteX13" fmla="*/ 2441833 w 3357894"/>
                <a:gd name="connsiteY13" fmla="*/ 2647258 h 7036030"/>
                <a:gd name="connsiteX14" fmla="*/ 1958060 w 3357894"/>
                <a:gd name="connsiteY14" fmla="*/ 4089630 h 7036030"/>
                <a:gd name="connsiteX15" fmla="*/ 1910435 w 3357894"/>
                <a:gd name="connsiteY15" fmla="*/ 4057880 h 7036030"/>
                <a:gd name="connsiteX16" fmla="*/ 2037435 w 3357894"/>
                <a:gd name="connsiteY16" fmla="*/ 3546705 h 7036030"/>
                <a:gd name="connsiteX17" fmla="*/ 1688185 w 3357894"/>
                <a:gd name="connsiteY17" fmla="*/ 3546705 h 7036030"/>
                <a:gd name="connsiteX18" fmla="*/ 1637385 w 3357894"/>
                <a:gd name="connsiteY18" fmla="*/ 4064230 h 7036030"/>
                <a:gd name="connsiteX19" fmla="*/ 1540948 w 3357894"/>
                <a:gd name="connsiteY19" fmla="*/ 4122472 h 7036030"/>
                <a:gd name="connsiteX20" fmla="*/ 923204 w 3357894"/>
                <a:gd name="connsiteY20" fmla="*/ 2808181 h 7036030"/>
                <a:gd name="connsiteX21" fmla="*/ 556744 w 3357894"/>
                <a:gd name="connsiteY21" fmla="*/ 1449073 h 7036030"/>
                <a:gd name="connsiteX22" fmla="*/ 692723 w 3357894"/>
                <a:gd name="connsiteY22" fmla="*/ 132892 h 7036030"/>
                <a:gd name="connsiteX23" fmla="*/ 551616 w 3357894"/>
                <a:gd name="connsiteY23" fmla="*/ 43095 h 7036030"/>
                <a:gd name="connsiteX24" fmla="*/ 374586 w 3357894"/>
                <a:gd name="connsiteY24" fmla="*/ 114935 h 7036030"/>
                <a:gd name="connsiteX25" fmla="*/ 233474 w 3357894"/>
                <a:gd name="connsiteY25" fmla="*/ 125197 h 7036030"/>
                <a:gd name="connsiteX26" fmla="*/ 292485 w 3357894"/>
                <a:gd name="connsiteY26" fmla="*/ 1508086 h 7036030"/>
                <a:gd name="connsiteX27" fmla="*/ 769696 w 3357894"/>
                <a:gd name="connsiteY27" fmla="*/ 3345093 h 7036030"/>
                <a:gd name="connsiteX28" fmla="*/ 33355 w 3357894"/>
                <a:gd name="connsiteY28" fmla="*/ 3003860 h 7036030"/>
                <a:gd name="connsiteX29" fmla="*/ 0 w 3357894"/>
                <a:gd name="connsiteY29" fmla="*/ 3234769 h 7036030"/>
                <a:gd name="connsiteX30" fmla="*/ 944399 w 3357894"/>
                <a:gd name="connsiteY30" fmla="*/ 3870105 h 7036030"/>
                <a:gd name="connsiteX31" fmla="*/ 1145260 w 3357894"/>
                <a:gd name="connsiteY31" fmla="*/ 4334105 h 7036030"/>
                <a:gd name="connsiteX32" fmla="*/ 748385 w 3357894"/>
                <a:gd name="connsiteY32" fmla="*/ 5369155 h 7036030"/>
                <a:gd name="connsiteX33" fmla="*/ 1161135 w 3357894"/>
                <a:gd name="connsiteY33" fmla="*/ 6289905 h 7036030"/>
                <a:gd name="connsiteX34" fmla="*/ 1891385 w 3357894"/>
                <a:gd name="connsiteY34" fmla="*/ 7036030 h 7036030"/>
                <a:gd name="connsiteX35" fmla="*/ 2412085 w 3357894"/>
                <a:gd name="connsiteY35" fmla="*/ 6648680 h 7036030"/>
                <a:gd name="connsiteX36" fmla="*/ 1538960 w 3357894"/>
                <a:gd name="connsiteY36" fmla="*/ 5851755 h 7036030"/>
                <a:gd name="connsiteX37" fmla="*/ 1399260 w 3357894"/>
                <a:gd name="connsiteY37" fmla="*/ 4921480 h 7036030"/>
                <a:gd name="connsiteX38" fmla="*/ 1891385 w 3357894"/>
                <a:gd name="connsiteY38" fmla="*/ 4826230 h 7036030"/>
                <a:gd name="connsiteX39" fmla="*/ 2672435 w 3357894"/>
                <a:gd name="connsiteY39" fmla="*/ 4756380 h 7036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425899 w 3357894"/>
                <a:gd name="connsiteY23" fmla="*/ 954993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425899 w 3357894"/>
                <a:gd name="connsiteY23" fmla="*/ 954993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361759 w 3357894"/>
                <a:gd name="connsiteY23" fmla="*/ 962690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361759 w 3357894"/>
                <a:gd name="connsiteY23" fmla="*/ 962690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49050 w 3357894"/>
                <a:gd name="connsiteY23" fmla="*/ 339237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65769 h 7045419"/>
                <a:gd name="connsiteX1" fmla="*/ 2315502 w 3357894"/>
                <a:gd name="connsiteY1" fmla="*/ 4165694 h 7045419"/>
                <a:gd name="connsiteX2" fmla="*/ 2563154 w 3357894"/>
                <a:gd name="connsiteY2" fmla="*/ 3762469 h 7045419"/>
                <a:gd name="connsiteX3" fmla="*/ 3357894 w 3357894"/>
                <a:gd name="connsiteY3" fmla="*/ 3168664 h 7045419"/>
                <a:gd name="connsiteX4" fmla="*/ 3242712 w 3357894"/>
                <a:gd name="connsiteY4" fmla="*/ 2978615 h 7045419"/>
                <a:gd name="connsiteX5" fmla="*/ 2586180 w 3357894"/>
                <a:gd name="connsiteY5" fmla="*/ 3404785 h 7045419"/>
                <a:gd name="connsiteX6" fmla="*/ 3023920 w 3357894"/>
                <a:gd name="connsiteY6" fmla="*/ 1526645 h 7045419"/>
                <a:gd name="connsiteX7" fmla="*/ 3148003 w 3357894"/>
                <a:gd name="connsiteY7" fmla="*/ 168186 h 7045419"/>
                <a:gd name="connsiteX8" fmla="*/ 2978480 w 3357894"/>
                <a:gd name="connsiteY8" fmla="*/ 159234 h 7045419"/>
                <a:gd name="connsiteX9" fmla="*/ 2931723 w 3357894"/>
                <a:gd name="connsiteY9" fmla="*/ 1152990 h 7045419"/>
                <a:gd name="connsiteX10" fmla="*/ 2895913 w 3357894"/>
                <a:gd name="connsiteY10" fmla="*/ 87505 h 7045419"/>
                <a:gd name="connsiteX11" fmla="*/ 2718636 w 3357894"/>
                <a:gd name="connsiteY11" fmla="*/ 104836 h 7045419"/>
                <a:gd name="connsiteX12" fmla="*/ 2737796 w 3357894"/>
                <a:gd name="connsiteY12" fmla="*/ 1513869 h 7045419"/>
                <a:gd name="connsiteX13" fmla="*/ 2441833 w 3357894"/>
                <a:gd name="connsiteY13" fmla="*/ 2656647 h 7045419"/>
                <a:gd name="connsiteX14" fmla="*/ 1958060 w 3357894"/>
                <a:gd name="connsiteY14" fmla="*/ 4099019 h 7045419"/>
                <a:gd name="connsiteX15" fmla="*/ 1910435 w 3357894"/>
                <a:gd name="connsiteY15" fmla="*/ 4067269 h 7045419"/>
                <a:gd name="connsiteX16" fmla="*/ 2037435 w 3357894"/>
                <a:gd name="connsiteY16" fmla="*/ 3556094 h 7045419"/>
                <a:gd name="connsiteX17" fmla="*/ 1688185 w 3357894"/>
                <a:gd name="connsiteY17" fmla="*/ 3556094 h 7045419"/>
                <a:gd name="connsiteX18" fmla="*/ 1637385 w 3357894"/>
                <a:gd name="connsiteY18" fmla="*/ 4073619 h 7045419"/>
                <a:gd name="connsiteX19" fmla="*/ 1540948 w 3357894"/>
                <a:gd name="connsiteY19" fmla="*/ 4131861 h 7045419"/>
                <a:gd name="connsiteX20" fmla="*/ 923204 w 3357894"/>
                <a:gd name="connsiteY20" fmla="*/ 2817570 h 7045419"/>
                <a:gd name="connsiteX21" fmla="*/ 556744 w 3357894"/>
                <a:gd name="connsiteY21" fmla="*/ 1458462 h 7045419"/>
                <a:gd name="connsiteX22" fmla="*/ 692723 w 3357894"/>
                <a:gd name="connsiteY22" fmla="*/ 142281 h 7045419"/>
                <a:gd name="connsiteX23" fmla="*/ 500302 w 3357894"/>
                <a:gd name="connsiteY23" fmla="*/ 101233 h 7045419"/>
                <a:gd name="connsiteX24" fmla="*/ 361759 w 3357894"/>
                <a:gd name="connsiteY24" fmla="*/ 994079 h 7045419"/>
                <a:gd name="connsiteX25" fmla="*/ 374586 w 3357894"/>
                <a:gd name="connsiteY25" fmla="*/ 124324 h 7045419"/>
                <a:gd name="connsiteX26" fmla="*/ 233474 w 3357894"/>
                <a:gd name="connsiteY26" fmla="*/ 134586 h 7045419"/>
                <a:gd name="connsiteX27" fmla="*/ 292485 w 3357894"/>
                <a:gd name="connsiteY27" fmla="*/ 1517475 h 7045419"/>
                <a:gd name="connsiteX28" fmla="*/ 769696 w 3357894"/>
                <a:gd name="connsiteY28" fmla="*/ 3354482 h 7045419"/>
                <a:gd name="connsiteX29" fmla="*/ 33355 w 3357894"/>
                <a:gd name="connsiteY29" fmla="*/ 3013249 h 7045419"/>
                <a:gd name="connsiteX30" fmla="*/ 0 w 3357894"/>
                <a:gd name="connsiteY30" fmla="*/ 3244158 h 7045419"/>
                <a:gd name="connsiteX31" fmla="*/ 944399 w 3357894"/>
                <a:gd name="connsiteY31" fmla="*/ 3879494 h 7045419"/>
                <a:gd name="connsiteX32" fmla="*/ 1145260 w 3357894"/>
                <a:gd name="connsiteY32" fmla="*/ 4343494 h 7045419"/>
                <a:gd name="connsiteX33" fmla="*/ 748385 w 3357894"/>
                <a:gd name="connsiteY33" fmla="*/ 5378544 h 7045419"/>
                <a:gd name="connsiteX34" fmla="*/ 1161135 w 3357894"/>
                <a:gd name="connsiteY34" fmla="*/ 6299294 h 7045419"/>
                <a:gd name="connsiteX35" fmla="*/ 1891385 w 3357894"/>
                <a:gd name="connsiteY35" fmla="*/ 7045419 h 7045419"/>
                <a:gd name="connsiteX36" fmla="*/ 2412085 w 3357894"/>
                <a:gd name="connsiteY36" fmla="*/ 6658069 h 7045419"/>
                <a:gd name="connsiteX37" fmla="*/ 1538960 w 3357894"/>
                <a:gd name="connsiteY37" fmla="*/ 5861144 h 7045419"/>
                <a:gd name="connsiteX38" fmla="*/ 1399260 w 3357894"/>
                <a:gd name="connsiteY38" fmla="*/ 4930869 h 7045419"/>
                <a:gd name="connsiteX39" fmla="*/ 1891385 w 3357894"/>
                <a:gd name="connsiteY39" fmla="*/ 4835619 h 7045419"/>
                <a:gd name="connsiteX40" fmla="*/ 2672435 w 3357894"/>
                <a:gd name="connsiteY40" fmla="*/ 4765769 h 7045419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418203 w 3357894"/>
                <a:gd name="connsiteY24" fmla="*/ 934468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418203 w 3357894"/>
                <a:gd name="connsiteY24" fmla="*/ 934468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18679 w 3357894"/>
                <a:gd name="connsiteY9" fmla="*/ 908948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55189 w 3357894"/>
                <a:gd name="connsiteY12" fmla="*/ 1313310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55189 w 3357894"/>
                <a:gd name="connsiteY12" fmla="*/ 1313310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357894" h="6957914">
                  <a:moveTo>
                    <a:pt x="2672435" y="4678264"/>
                  </a:moveTo>
                  <a:cubicBezTo>
                    <a:pt x="2602056" y="4335364"/>
                    <a:pt x="2500710" y="4178201"/>
                    <a:pt x="2315502" y="4078189"/>
                  </a:cubicBezTo>
                  <a:cubicBezTo>
                    <a:pt x="2384294" y="3952777"/>
                    <a:pt x="2492775" y="3787147"/>
                    <a:pt x="2563154" y="3674964"/>
                  </a:cubicBezTo>
                  <a:cubicBezTo>
                    <a:pt x="2701372" y="3507833"/>
                    <a:pt x="3232156" y="3211801"/>
                    <a:pt x="3357894" y="3081159"/>
                  </a:cubicBezTo>
                  <a:cubicBezTo>
                    <a:pt x="3322378" y="2973555"/>
                    <a:pt x="3300303" y="2954460"/>
                    <a:pt x="3242712" y="2891110"/>
                  </a:cubicBezTo>
                  <a:cubicBezTo>
                    <a:pt x="3162085" y="2931423"/>
                    <a:pt x="2716719" y="3142589"/>
                    <a:pt x="2586180" y="3317280"/>
                  </a:cubicBezTo>
                  <a:cubicBezTo>
                    <a:pt x="2668727" y="3002450"/>
                    <a:pt x="2917455" y="1970877"/>
                    <a:pt x="3023920" y="1439140"/>
                  </a:cubicBezTo>
                  <a:cubicBezTo>
                    <a:pt x="3130385" y="907403"/>
                    <a:pt x="3128436" y="345302"/>
                    <a:pt x="3148003" y="80681"/>
                  </a:cubicBezTo>
                  <a:cubicBezTo>
                    <a:pt x="3085468" y="67495"/>
                    <a:pt x="3020786" y="85572"/>
                    <a:pt x="2978480" y="71729"/>
                  </a:cubicBezTo>
                  <a:cubicBezTo>
                    <a:pt x="2966962" y="93806"/>
                    <a:pt x="2973424" y="750138"/>
                    <a:pt x="2927376" y="874163"/>
                  </a:cubicBezTo>
                  <a:cubicBezTo>
                    <a:pt x="2907768" y="764045"/>
                    <a:pt x="2904425" y="207383"/>
                    <a:pt x="2895913" y="0"/>
                  </a:cubicBezTo>
                  <a:cubicBezTo>
                    <a:pt x="2862318" y="17277"/>
                    <a:pt x="2793503" y="1975"/>
                    <a:pt x="2718636" y="17331"/>
                  </a:cubicBezTo>
                  <a:cubicBezTo>
                    <a:pt x="2707118" y="188183"/>
                    <a:pt x="2765010" y="955704"/>
                    <a:pt x="2755189" y="1313310"/>
                  </a:cubicBezTo>
                  <a:cubicBezTo>
                    <a:pt x="2745368" y="1670916"/>
                    <a:pt x="2574688" y="2119441"/>
                    <a:pt x="2441833" y="2569142"/>
                  </a:cubicBezTo>
                  <a:cubicBezTo>
                    <a:pt x="2308978" y="3018843"/>
                    <a:pt x="2019972" y="3810960"/>
                    <a:pt x="1958060" y="4011514"/>
                  </a:cubicBezTo>
                  <a:cubicBezTo>
                    <a:pt x="1918373" y="4012043"/>
                    <a:pt x="1909906" y="4009926"/>
                    <a:pt x="1910435" y="3979764"/>
                  </a:cubicBezTo>
                  <a:cubicBezTo>
                    <a:pt x="1987164" y="3765452"/>
                    <a:pt x="2039552" y="3645860"/>
                    <a:pt x="2037435" y="3468589"/>
                  </a:cubicBezTo>
                  <a:cubicBezTo>
                    <a:pt x="1898793" y="3510393"/>
                    <a:pt x="1798422" y="3502729"/>
                    <a:pt x="1688185" y="3468589"/>
                  </a:cubicBezTo>
                  <a:cubicBezTo>
                    <a:pt x="1659610" y="3643743"/>
                    <a:pt x="1651672" y="3842710"/>
                    <a:pt x="1637385" y="3986114"/>
                  </a:cubicBezTo>
                  <a:cubicBezTo>
                    <a:pt x="1565948" y="4008868"/>
                    <a:pt x="1610269" y="4019485"/>
                    <a:pt x="1540948" y="4044356"/>
                  </a:cubicBezTo>
                  <a:cubicBezTo>
                    <a:pt x="1401777" y="3881902"/>
                    <a:pt x="1003108" y="2814202"/>
                    <a:pt x="923204" y="2730065"/>
                  </a:cubicBezTo>
                  <a:cubicBezTo>
                    <a:pt x="802359" y="2542774"/>
                    <a:pt x="507925" y="1455082"/>
                    <a:pt x="577269" y="1093868"/>
                  </a:cubicBezTo>
                  <a:cubicBezTo>
                    <a:pt x="646613" y="732654"/>
                    <a:pt x="673479" y="243778"/>
                    <a:pt x="692723" y="54776"/>
                  </a:cubicBezTo>
                  <a:cubicBezTo>
                    <a:pt x="624735" y="4318"/>
                    <a:pt x="573422" y="15438"/>
                    <a:pt x="500302" y="13728"/>
                  </a:cubicBezTo>
                  <a:cubicBezTo>
                    <a:pt x="486193" y="278847"/>
                    <a:pt x="447280" y="919402"/>
                    <a:pt x="418203" y="878352"/>
                  </a:cubicBezTo>
                  <a:cubicBezTo>
                    <a:pt x="390837" y="757338"/>
                    <a:pt x="427610" y="23135"/>
                    <a:pt x="374586" y="36819"/>
                  </a:cubicBezTo>
                  <a:cubicBezTo>
                    <a:pt x="321562" y="50503"/>
                    <a:pt x="280943" y="27096"/>
                    <a:pt x="233474" y="47081"/>
                  </a:cubicBezTo>
                  <a:cubicBezTo>
                    <a:pt x="233475" y="355816"/>
                    <a:pt x="231765" y="1025024"/>
                    <a:pt x="292485" y="1429970"/>
                  </a:cubicBezTo>
                  <a:cubicBezTo>
                    <a:pt x="353205" y="1834916"/>
                    <a:pt x="693581" y="2907786"/>
                    <a:pt x="769696" y="3266977"/>
                  </a:cubicBezTo>
                  <a:cubicBezTo>
                    <a:pt x="552044" y="3068139"/>
                    <a:pt x="69274" y="2871010"/>
                    <a:pt x="33355" y="2925744"/>
                  </a:cubicBezTo>
                  <a:cubicBezTo>
                    <a:pt x="5133" y="3050179"/>
                    <a:pt x="25189" y="3050764"/>
                    <a:pt x="0" y="3156653"/>
                  </a:cubicBezTo>
                  <a:cubicBezTo>
                    <a:pt x="295945" y="3281785"/>
                    <a:pt x="753522" y="3608766"/>
                    <a:pt x="944399" y="3791989"/>
                  </a:cubicBezTo>
                  <a:cubicBezTo>
                    <a:pt x="1135276" y="3975212"/>
                    <a:pt x="1058990" y="3943349"/>
                    <a:pt x="1145260" y="4255989"/>
                  </a:cubicBezTo>
                  <a:cubicBezTo>
                    <a:pt x="980160" y="4425852"/>
                    <a:pt x="723514" y="4796797"/>
                    <a:pt x="748385" y="5291039"/>
                  </a:cubicBezTo>
                  <a:cubicBezTo>
                    <a:pt x="773256" y="5785281"/>
                    <a:pt x="970635" y="5933977"/>
                    <a:pt x="1161135" y="6211789"/>
                  </a:cubicBezTo>
                  <a:cubicBezTo>
                    <a:pt x="1351635" y="6489601"/>
                    <a:pt x="1651143" y="6771118"/>
                    <a:pt x="1891385" y="6957914"/>
                  </a:cubicBezTo>
                  <a:cubicBezTo>
                    <a:pt x="1874452" y="6554160"/>
                    <a:pt x="1995631" y="6499656"/>
                    <a:pt x="2412085" y="6570564"/>
                  </a:cubicBezTo>
                  <a:cubicBezTo>
                    <a:pt x="2139564" y="6276347"/>
                    <a:pt x="1745864" y="6048806"/>
                    <a:pt x="1538960" y="5773639"/>
                  </a:cubicBezTo>
                  <a:cubicBezTo>
                    <a:pt x="1332056" y="5498472"/>
                    <a:pt x="1340523" y="5014285"/>
                    <a:pt x="1399260" y="4843364"/>
                  </a:cubicBezTo>
                  <a:cubicBezTo>
                    <a:pt x="1457997" y="4672443"/>
                    <a:pt x="1702472" y="4661860"/>
                    <a:pt x="1891385" y="4748114"/>
                  </a:cubicBezTo>
                  <a:cubicBezTo>
                    <a:pt x="2185073" y="4697843"/>
                    <a:pt x="2444364" y="4668739"/>
                    <a:pt x="2672435" y="4678264"/>
                  </a:cubicBezTo>
                  <a:close/>
                </a:path>
              </a:pathLst>
            </a:custGeom>
            <a:solidFill>
              <a:srgbClr val="C00000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>
                <a:solidFill>
                  <a:srgbClr val="7030A0"/>
                </a:solidFill>
              </a:endParaRPr>
            </a:p>
          </p:txBody>
        </p:sp>
      </p:grpSp>
      <p:grpSp>
        <p:nvGrpSpPr>
          <p:cNvPr id="246" name="Group 245"/>
          <p:cNvGrpSpPr/>
          <p:nvPr/>
        </p:nvGrpSpPr>
        <p:grpSpPr>
          <a:xfrm>
            <a:off x="24993004" y="36528655"/>
            <a:ext cx="635110" cy="252000"/>
            <a:chOff x="13858178" y="30890931"/>
            <a:chExt cx="635110" cy="252000"/>
          </a:xfrm>
        </p:grpSpPr>
        <p:sp>
          <p:nvSpPr>
            <p:cNvPr id="1779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018028" y="30890931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858178" y="30892974"/>
              <a:ext cx="6351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prostate</a:t>
              </a:r>
            </a:p>
          </p:txBody>
        </p:sp>
      </p:grpSp>
      <p:grpSp>
        <p:nvGrpSpPr>
          <p:cNvPr id="247" name="Group 246"/>
          <p:cNvGrpSpPr/>
          <p:nvPr/>
        </p:nvGrpSpPr>
        <p:grpSpPr>
          <a:xfrm>
            <a:off x="24220365" y="35127583"/>
            <a:ext cx="516487" cy="409585"/>
            <a:chOff x="13776619" y="32071650"/>
            <a:chExt cx="516487" cy="409585"/>
          </a:xfrm>
        </p:grpSpPr>
        <p:sp>
          <p:nvSpPr>
            <p:cNvPr id="1783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776619" y="32081125"/>
              <a:ext cx="51648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ureter</a:t>
              </a:r>
              <a:br>
                <a:rPr lang="en-NZ" sz="1000" b="1" dirty="0"/>
              </a:br>
              <a:r>
                <a:rPr lang="en-NZ" sz="1000" b="1" dirty="0"/>
                <a:t>entry</a:t>
              </a:r>
            </a:p>
          </p:txBody>
        </p:sp>
      </p:grpSp>
      <p:grpSp>
        <p:nvGrpSpPr>
          <p:cNvPr id="258" name="Group 257"/>
          <p:cNvGrpSpPr/>
          <p:nvPr/>
        </p:nvGrpSpPr>
        <p:grpSpPr>
          <a:xfrm>
            <a:off x="24728717" y="36758533"/>
            <a:ext cx="854721" cy="262445"/>
            <a:chOff x="24546675" y="36685705"/>
            <a:chExt cx="854721" cy="262445"/>
          </a:xfrm>
        </p:grpSpPr>
        <p:sp>
          <p:nvSpPr>
            <p:cNvPr id="1790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814251" y="36696150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546675" y="36685705"/>
              <a:ext cx="85472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vas deferens</a:t>
              </a:r>
            </a:p>
          </p:txBody>
        </p:sp>
      </p:grpSp>
      <p:grpSp>
        <p:nvGrpSpPr>
          <p:cNvPr id="256" name="Group 255"/>
          <p:cNvGrpSpPr/>
          <p:nvPr/>
        </p:nvGrpSpPr>
        <p:grpSpPr>
          <a:xfrm>
            <a:off x="24628147" y="35191020"/>
            <a:ext cx="646459" cy="360000"/>
            <a:chOff x="24478392" y="35399973"/>
            <a:chExt cx="646459" cy="360000"/>
          </a:xfrm>
        </p:grpSpPr>
        <p:sp>
          <p:nvSpPr>
            <p:cNvPr id="1789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10078" y="35399973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478392" y="35425959"/>
              <a:ext cx="64645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trigone</a:t>
              </a:r>
            </a:p>
          </p:txBody>
        </p:sp>
      </p:grpSp>
      <p:grpSp>
        <p:nvGrpSpPr>
          <p:cNvPr id="257" name="Group 256"/>
          <p:cNvGrpSpPr/>
          <p:nvPr/>
        </p:nvGrpSpPr>
        <p:grpSpPr>
          <a:xfrm>
            <a:off x="24526345" y="35584585"/>
            <a:ext cx="513282" cy="416417"/>
            <a:chOff x="24597479" y="35843703"/>
            <a:chExt cx="513282" cy="416417"/>
          </a:xfrm>
        </p:grpSpPr>
        <p:sp>
          <p:nvSpPr>
            <p:cNvPr id="1788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58734" y="3586412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5" name="TextBox 1764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597479" y="35843703"/>
              <a:ext cx="51328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254" name="Group 253"/>
          <p:cNvGrpSpPr/>
          <p:nvPr/>
        </p:nvGrpSpPr>
        <p:grpSpPr>
          <a:xfrm>
            <a:off x="24658197" y="36230127"/>
            <a:ext cx="583813" cy="400641"/>
            <a:chOff x="16151514" y="32187558"/>
            <a:chExt cx="583813" cy="400641"/>
          </a:xfrm>
        </p:grpSpPr>
        <p:sp>
          <p:nvSpPr>
            <p:cNvPr id="1787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27764" y="32192199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6151514" y="3218755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pelvic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grpSp>
        <p:nvGrpSpPr>
          <p:cNvPr id="255" name="Group 254"/>
          <p:cNvGrpSpPr/>
          <p:nvPr/>
        </p:nvGrpSpPr>
        <p:grpSpPr>
          <a:xfrm>
            <a:off x="24493284" y="33945942"/>
            <a:ext cx="519694" cy="408656"/>
            <a:chOff x="15686162" y="31598886"/>
            <a:chExt cx="519694" cy="408656"/>
          </a:xfrm>
        </p:grpSpPr>
        <p:sp>
          <p:nvSpPr>
            <p:cNvPr id="1786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686162" y="31598886"/>
              <a:ext cx="51969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1708" name="Group 1707"/>
          <p:cNvGrpSpPr/>
          <p:nvPr/>
        </p:nvGrpSpPr>
        <p:grpSpPr>
          <a:xfrm>
            <a:off x="24891337" y="33945942"/>
            <a:ext cx="562975" cy="415930"/>
            <a:chOff x="15657678" y="31591612"/>
            <a:chExt cx="562975" cy="415930"/>
          </a:xfrm>
        </p:grpSpPr>
        <p:sp>
          <p:nvSpPr>
            <p:cNvPr id="1709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657678" y="3159161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1711" name="Group 1710"/>
          <p:cNvGrpSpPr/>
          <p:nvPr/>
        </p:nvGrpSpPr>
        <p:grpSpPr>
          <a:xfrm>
            <a:off x="24914358" y="35584585"/>
            <a:ext cx="562975" cy="407644"/>
            <a:chOff x="24549091" y="35823962"/>
            <a:chExt cx="562975" cy="407644"/>
          </a:xfrm>
        </p:grpSpPr>
        <p:sp>
          <p:nvSpPr>
            <p:cNvPr id="1712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37874" y="35835606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14" name="TextBox 1713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549091" y="3582396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1715" name="Group 1714"/>
          <p:cNvGrpSpPr/>
          <p:nvPr/>
        </p:nvGrpSpPr>
        <p:grpSpPr>
          <a:xfrm>
            <a:off x="23786154" y="34004501"/>
            <a:ext cx="907621" cy="402114"/>
            <a:chOff x="13588410" y="32065536"/>
            <a:chExt cx="907621" cy="402114"/>
          </a:xfrm>
        </p:grpSpPr>
        <p:sp>
          <p:nvSpPr>
            <p:cNvPr id="1717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588410" y="32065536"/>
              <a:ext cx="90762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intravesicular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1725" name="Group 1724"/>
          <p:cNvGrpSpPr/>
          <p:nvPr/>
        </p:nvGrpSpPr>
        <p:grpSpPr>
          <a:xfrm>
            <a:off x="23813050" y="33225641"/>
            <a:ext cx="930063" cy="402619"/>
            <a:chOff x="13583570" y="32065031"/>
            <a:chExt cx="930063" cy="402619"/>
          </a:xfrm>
        </p:grpSpPr>
        <p:sp>
          <p:nvSpPr>
            <p:cNvPr id="1728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583570" y="32065031"/>
              <a:ext cx="93006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extravesicular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1730" name="Group 1729"/>
          <p:cNvGrpSpPr/>
          <p:nvPr/>
        </p:nvGrpSpPr>
        <p:grpSpPr>
          <a:xfrm>
            <a:off x="24654347" y="37015199"/>
            <a:ext cx="583813" cy="400110"/>
            <a:chOff x="16169857" y="32208188"/>
            <a:chExt cx="583813" cy="400110"/>
          </a:xfrm>
        </p:grpSpPr>
        <p:sp>
          <p:nvSpPr>
            <p:cNvPr id="1731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46827" y="32209083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6169857" y="3220818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phallic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sp>
        <p:nvSpPr>
          <p:cNvPr id="3" name="Rounded Rectangle 2"/>
          <p:cNvSpPr/>
          <p:nvPr/>
        </p:nvSpPr>
        <p:spPr>
          <a:xfrm>
            <a:off x="24398694" y="35963809"/>
            <a:ext cx="1106815" cy="298579"/>
          </a:xfrm>
          <a:prstGeom prst="roundRect">
            <a:avLst>
              <a:gd name="adj" fmla="val 37393"/>
            </a:avLst>
          </a:prstGeom>
          <a:solidFill>
            <a:schemeClr val="accent2">
              <a:lumMod val="75000"/>
            </a:schemeClr>
          </a:solidFill>
          <a:ln w="6350"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2791" name="Group 2790"/>
          <p:cNvGrpSpPr/>
          <p:nvPr/>
        </p:nvGrpSpPr>
        <p:grpSpPr>
          <a:xfrm>
            <a:off x="24408506" y="35992707"/>
            <a:ext cx="1064715" cy="246221"/>
            <a:chOff x="23524010" y="37398107"/>
            <a:chExt cx="1064715" cy="246221"/>
          </a:xfrm>
        </p:grpSpPr>
        <p:sp>
          <p:nvSpPr>
            <p:cNvPr id="1733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/>
            </p:cNvSpPr>
            <p:nvPr/>
          </p:nvSpPr>
          <p:spPr>
            <a:xfrm>
              <a:off x="23940897" y="37415717"/>
              <a:ext cx="216000" cy="21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34" name="TextBox 1733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3524010" y="37398107"/>
              <a:ext cx="106471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rhabdosphincter</a:t>
              </a:r>
              <a:endParaRPr lang="en-NZ" sz="1000" b="1" dirty="0"/>
            </a:p>
          </p:txBody>
        </p:sp>
      </p:grpSp>
      <p:grpSp>
        <p:nvGrpSpPr>
          <p:cNvPr id="1735" name="Group 1734"/>
          <p:cNvGrpSpPr/>
          <p:nvPr/>
        </p:nvGrpSpPr>
        <p:grpSpPr>
          <a:xfrm>
            <a:off x="24283020" y="33539909"/>
            <a:ext cx="778275" cy="407831"/>
            <a:chOff x="15560882" y="31611542"/>
            <a:chExt cx="778275" cy="407831"/>
          </a:xfrm>
        </p:grpSpPr>
        <p:sp>
          <p:nvSpPr>
            <p:cNvPr id="1736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560882" y="31619263"/>
              <a:ext cx="77827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1738" name="Group 1737"/>
          <p:cNvGrpSpPr/>
          <p:nvPr/>
        </p:nvGrpSpPr>
        <p:grpSpPr>
          <a:xfrm>
            <a:off x="24905172" y="33539909"/>
            <a:ext cx="774572" cy="415930"/>
            <a:chOff x="15551881" y="31591612"/>
            <a:chExt cx="774572" cy="415930"/>
          </a:xfrm>
        </p:grpSpPr>
        <p:sp>
          <p:nvSpPr>
            <p:cNvPr id="1740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551881" y="31591612"/>
              <a:ext cx="7745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1CB79AAA-C171-E54A-B230-FD9DA6D6DDC2}"/>
              </a:ext>
            </a:extLst>
          </p:cNvPr>
          <p:cNvGrpSpPr/>
          <p:nvPr/>
        </p:nvGrpSpPr>
        <p:grpSpPr>
          <a:xfrm>
            <a:off x="19877036" y="15456874"/>
            <a:ext cx="1418293" cy="1174891"/>
            <a:chOff x="5822274" y="5053212"/>
            <a:chExt cx="252879" cy="209481"/>
          </a:xfrm>
        </p:grpSpPr>
        <p:sp>
          <p:nvSpPr>
            <p:cNvPr id="1747" name="Oval 1746">
              <a:extLst>
                <a:ext uri="{FF2B5EF4-FFF2-40B4-BE49-F238E27FC236}">
                  <a16:creationId xmlns:a16="http://schemas.microsoft.com/office/drawing/2014/main" id="{640E69C0-C877-3B44-B18E-39CBB63C9EB5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87438" y="5106392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48" name="Oval 1747">
              <a:extLst>
                <a:ext uri="{FF2B5EF4-FFF2-40B4-BE49-F238E27FC236}">
                  <a16:creationId xmlns:a16="http://schemas.microsoft.com/office/drawing/2014/main" id="{F9FD8247-4784-314B-8982-8B8B71767FA7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009134" y="5072881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49" name="Oval 1748">
              <a:extLst>
                <a:ext uri="{FF2B5EF4-FFF2-40B4-BE49-F238E27FC236}">
                  <a16:creationId xmlns:a16="http://schemas.microsoft.com/office/drawing/2014/main" id="{A52BF476-4622-024C-8AC1-80EA0D15A72E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021153" y="512853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3" name="Oval 1752">
              <a:extLst>
                <a:ext uri="{FF2B5EF4-FFF2-40B4-BE49-F238E27FC236}">
                  <a16:creationId xmlns:a16="http://schemas.microsoft.com/office/drawing/2014/main" id="{ADA1A515-0B09-D64B-8B43-A2CBBCDF11F0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10639" y="515553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4" name="Oval 1753">
              <a:extLst>
                <a:ext uri="{FF2B5EF4-FFF2-40B4-BE49-F238E27FC236}">
                  <a16:creationId xmlns:a16="http://schemas.microsoft.com/office/drawing/2014/main" id="{FA35DD62-EEDB-FB47-8A6E-EE0BC76F5D69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76658" y="5169390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6" name="Oval 1755">
              <a:extLst>
                <a:ext uri="{FF2B5EF4-FFF2-40B4-BE49-F238E27FC236}">
                  <a16:creationId xmlns:a16="http://schemas.microsoft.com/office/drawing/2014/main" id="{3342C5E1-4604-6A49-A761-7B043C89E150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76274" y="5053212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8" name="Oval 1757">
              <a:extLst>
                <a:ext uri="{FF2B5EF4-FFF2-40B4-BE49-F238E27FC236}">
                  <a16:creationId xmlns:a16="http://schemas.microsoft.com/office/drawing/2014/main" id="{A1E79347-8F2F-874A-9F75-54449950D4F9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47133" y="515638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9" name="Oval 1758">
              <a:extLst>
                <a:ext uri="{FF2B5EF4-FFF2-40B4-BE49-F238E27FC236}">
                  <a16:creationId xmlns:a16="http://schemas.microsoft.com/office/drawing/2014/main" id="{F238B461-9704-9A49-9979-F13923BBA126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55134" y="5121012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60" name="Oval 1759">
              <a:extLst>
                <a:ext uri="{FF2B5EF4-FFF2-40B4-BE49-F238E27FC236}">
                  <a16:creationId xmlns:a16="http://schemas.microsoft.com/office/drawing/2014/main" id="{204AC9A3-E468-8B44-8676-91115726A6AB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40675" y="5068387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4" name="Oval 1773">
              <a:extLst>
                <a:ext uri="{FF2B5EF4-FFF2-40B4-BE49-F238E27FC236}">
                  <a16:creationId xmlns:a16="http://schemas.microsoft.com/office/drawing/2014/main" id="{7B5FA447-0FD9-F64B-83CE-2B87027872E1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43649" y="5208693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5" name="Oval 1774">
              <a:extLst>
                <a:ext uri="{FF2B5EF4-FFF2-40B4-BE49-F238E27FC236}">
                  <a16:creationId xmlns:a16="http://schemas.microsoft.com/office/drawing/2014/main" id="{F327AE84-25FD-094A-A6CD-462A6E81EF98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22274" y="5095387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6" name="Oval 1775">
              <a:extLst>
                <a:ext uri="{FF2B5EF4-FFF2-40B4-BE49-F238E27FC236}">
                  <a16:creationId xmlns:a16="http://schemas.microsoft.com/office/drawing/2014/main" id="{7677F078-65AA-C043-8EAF-7348FCB3CA58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86718" y="5208693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777" name="Group 1776">
            <a:extLst>
              <a:ext uri="{FF2B5EF4-FFF2-40B4-BE49-F238E27FC236}">
                <a16:creationId xmlns:a16="http://schemas.microsoft.com/office/drawing/2014/main" id="{2DDFBE7D-38B7-3240-ADB2-2DE5808D8E1D}"/>
              </a:ext>
            </a:extLst>
          </p:cNvPr>
          <p:cNvGrpSpPr/>
          <p:nvPr/>
        </p:nvGrpSpPr>
        <p:grpSpPr>
          <a:xfrm>
            <a:off x="11304734" y="4554539"/>
            <a:ext cx="18352670" cy="30913261"/>
            <a:chOff x="11304734" y="4554539"/>
            <a:chExt cx="18352670" cy="30913261"/>
          </a:xfrm>
        </p:grpSpPr>
        <p:sp>
          <p:nvSpPr>
            <p:cNvPr id="1781" name="SCG-TRCH source(#SCG) via(#ICN-plexus) target(#TRCH)">
              <a:extLst>
                <a:ext uri="{FF2B5EF4-FFF2-40B4-BE49-F238E27FC236}">
                  <a16:creationId xmlns:a16="http://schemas.microsoft.com/office/drawing/2014/main" id="{53A3ECDC-CF64-8047-BD9A-32762AEFCBAA}"/>
                </a:ext>
              </a:extLst>
            </p:cNvPr>
            <p:cNvSpPr/>
            <p:nvPr/>
          </p:nvSpPr>
          <p:spPr>
            <a:xfrm>
              <a:off x="16084296" y="10138858"/>
              <a:ext cx="8285302" cy="2199627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59170 h 1058304"/>
                <a:gd name="connsiteX1" fmla="*/ 4289271 w 8162542"/>
                <a:gd name="connsiteY1" fmla="*/ 251884 h 1058304"/>
                <a:gd name="connsiteX2" fmla="*/ 8162542 w 8162542"/>
                <a:gd name="connsiteY2" fmla="*/ 1058304 h 1058304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70399 h 1445744"/>
                <a:gd name="connsiteX1" fmla="*/ 4289271 w 9145443"/>
                <a:gd name="connsiteY1" fmla="*/ 263113 h 1445744"/>
                <a:gd name="connsiteX2" fmla="*/ 9145443 w 9145443"/>
                <a:gd name="connsiteY2" fmla="*/ 1445744 h 1445744"/>
                <a:gd name="connsiteX0" fmla="*/ 0 w 9278836"/>
                <a:gd name="connsiteY0" fmla="*/ 64067 h 1474006"/>
                <a:gd name="connsiteX1" fmla="*/ 4422664 w 9278836"/>
                <a:gd name="connsiteY1" fmla="*/ 291375 h 1474006"/>
                <a:gd name="connsiteX2" fmla="*/ 9278836 w 9278836"/>
                <a:gd name="connsiteY2" fmla="*/ 1474006 h 1474006"/>
                <a:gd name="connsiteX0" fmla="*/ 0 w 9278836"/>
                <a:gd name="connsiteY0" fmla="*/ 6504 h 1416443"/>
                <a:gd name="connsiteX1" fmla="*/ 4422664 w 9278836"/>
                <a:gd name="connsiteY1" fmla="*/ 233812 h 1416443"/>
                <a:gd name="connsiteX2" fmla="*/ 9278836 w 9278836"/>
                <a:gd name="connsiteY2" fmla="*/ 1416443 h 1416443"/>
                <a:gd name="connsiteX0" fmla="*/ 0 w 9554542"/>
                <a:gd name="connsiteY0" fmla="*/ 6597 h 1422572"/>
                <a:gd name="connsiteX1" fmla="*/ 4422664 w 9554542"/>
                <a:gd name="connsiteY1" fmla="*/ 233905 h 1422572"/>
                <a:gd name="connsiteX2" fmla="*/ 9554542 w 9554542"/>
                <a:gd name="connsiteY2" fmla="*/ 1422572 h 1422572"/>
                <a:gd name="connsiteX0" fmla="*/ 0 w 9586661"/>
                <a:gd name="connsiteY0" fmla="*/ 6597 h 1428234"/>
                <a:gd name="connsiteX1" fmla="*/ 4422664 w 9586661"/>
                <a:gd name="connsiteY1" fmla="*/ 233905 h 1428234"/>
                <a:gd name="connsiteX2" fmla="*/ 9586661 w 9586661"/>
                <a:gd name="connsiteY2" fmla="*/ 1428234 h 1428234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1085 h 1422722"/>
                <a:gd name="connsiteX1" fmla="*/ 4390066 w 9586661"/>
                <a:gd name="connsiteY1" fmla="*/ 348292 h 1422722"/>
                <a:gd name="connsiteX2" fmla="*/ 9586661 w 9586661"/>
                <a:gd name="connsiteY2" fmla="*/ 1422722 h 1422722"/>
                <a:gd name="connsiteX0" fmla="*/ 0 w 9586661"/>
                <a:gd name="connsiteY0" fmla="*/ 981 h 1422618"/>
                <a:gd name="connsiteX1" fmla="*/ 4390066 w 9586661"/>
                <a:gd name="connsiteY1" fmla="*/ 348188 h 1422618"/>
                <a:gd name="connsiteX2" fmla="*/ 9586661 w 9586661"/>
                <a:gd name="connsiteY2" fmla="*/ 1422618 h 1422618"/>
                <a:gd name="connsiteX0" fmla="*/ 0 w 9586661"/>
                <a:gd name="connsiteY0" fmla="*/ 1203 h 1422840"/>
                <a:gd name="connsiteX1" fmla="*/ 4390066 w 9586661"/>
                <a:gd name="connsiteY1" fmla="*/ 348410 h 1422840"/>
                <a:gd name="connsiteX2" fmla="*/ 9586661 w 9586661"/>
                <a:gd name="connsiteY2" fmla="*/ 1422840 h 1422840"/>
                <a:gd name="connsiteX0" fmla="*/ 0 w 9586661"/>
                <a:gd name="connsiteY0" fmla="*/ 1770 h 1423407"/>
                <a:gd name="connsiteX1" fmla="*/ 4390066 w 9586661"/>
                <a:gd name="connsiteY1" fmla="*/ 348977 h 1423407"/>
                <a:gd name="connsiteX2" fmla="*/ 9586661 w 9586661"/>
                <a:gd name="connsiteY2" fmla="*/ 1423407 h 1423407"/>
                <a:gd name="connsiteX0" fmla="*/ 0 w 9586661"/>
                <a:gd name="connsiteY0" fmla="*/ 2965 h 1424602"/>
                <a:gd name="connsiteX1" fmla="*/ 4390066 w 9586661"/>
                <a:gd name="connsiteY1" fmla="*/ 350172 h 1424602"/>
                <a:gd name="connsiteX2" fmla="*/ 9586661 w 9586661"/>
                <a:gd name="connsiteY2" fmla="*/ 1424602 h 1424602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260 h 1421897"/>
                <a:gd name="connsiteX1" fmla="*/ 9586661 w 9586661"/>
                <a:gd name="connsiteY1" fmla="*/ 1421897 h 1421897"/>
                <a:gd name="connsiteX0" fmla="*/ 0 w 9404785"/>
                <a:gd name="connsiteY0" fmla="*/ 266 h 1393893"/>
                <a:gd name="connsiteX1" fmla="*/ 9404785 w 9404785"/>
                <a:gd name="connsiteY1" fmla="*/ 1393893 h 1393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04785" h="1393893">
                  <a:moveTo>
                    <a:pt x="0" y="266"/>
                  </a:moveTo>
                  <a:cubicBezTo>
                    <a:pt x="4976721" y="-19341"/>
                    <a:pt x="6147265" y="1046859"/>
                    <a:pt x="9404785" y="139389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784" name="Group 1783">
              <a:extLst>
                <a:ext uri="{FF2B5EF4-FFF2-40B4-BE49-F238E27FC236}">
                  <a16:creationId xmlns:a16="http://schemas.microsoft.com/office/drawing/2014/main" id="{366C3764-FBCD-A741-87FA-3D6471D7B45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304734" y="4672917"/>
              <a:ext cx="6467824" cy="4123772"/>
              <a:chOff x="3230903" y="749329"/>
              <a:chExt cx="5453090" cy="4469350"/>
            </a:xfrm>
          </p:grpSpPr>
          <p:grpSp>
            <p:nvGrpSpPr>
              <p:cNvPr id="3226" name="Group 3225">
                <a:extLst>
                  <a:ext uri="{FF2B5EF4-FFF2-40B4-BE49-F238E27FC236}">
                    <a16:creationId xmlns:a16="http://schemas.microsoft.com/office/drawing/2014/main" id="{E7D095CD-09AC-0E45-9722-EECC9BFAF2B3}"/>
                  </a:ext>
                </a:extLst>
              </p:cNvPr>
              <p:cNvGrpSpPr/>
              <p:nvPr/>
            </p:nvGrpSpPr>
            <p:grpSpPr>
              <a:xfrm>
                <a:off x="3230903" y="749329"/>
                <a:ext cx="4905940" cy="4469350"/>
                <a:chOff x="3230903" y="749329"/>
                <a:chExt cx="4905940" cy="4469350"/>
              </a:xfrm>
            </p:grpSpPr>
            <p:grpSp>
              <p:nvGrpSpPr>
                <p:cNvPr id="3230" name="Group 3229">
                  <a:extLst>
                    <a:ext uri="{FF2B5EF4-FFF2-40B4-BE49-F238E27FC236}">
                      <a16:creationId xmlns:a16="http://schemas.microsoft.com/office/drawing/2014/main" id="{CF8B43AF-CC88-CA47-AB22-323965287188}"/>
                    </a:ext>
                  </a:extLst>
                </p:cNvPr>
                <p:cNvGrpSpPr/>
                <p:nvPr/>
              </p:nvGrpSpPr>
              <p:grpSpPr>
                <a:xfrm>
                  <a:off x="4648914" y="939077"/>
                  <a:ext cx="2850530" cy="4279602"/>
                  <a:chOff x="4648914" y="939077"/>
                  <a:chExt cx="2850530" cy="4279602"/>
                </a:xfrm>
              </p:grpSpPr>
              <p:sp>
                <p:nvSpPr>
                  <p:cNvPr id="3295" name="Freeform 3294">
                    <a:extLst>
                      <a:ext uri="{FF2B5EF4-FFF2-40B4-BE49-F238E27FC236}">
                        <a16:creationId xmlns:a16="http://schemas.microsoft.com/office/drawing/2014/main" id="{86205BE5-733D-2B4F-B221-B982F27F8E6A}"/>
                      </a:ext>
                    </a:extLst>
                  </p:cNvPr>
                  <p:cNvSpPr/>
                  <p:nvPr/>
                </p:nvSpPr>
                <p:spPr>
                  <a:xfrm>
                    <a:off x="4648914" y="939077"/>
                    <a:ext cx="2850530" cy="4279602"/>
                  </a:xfrm>
                  <a:custGeom>
                    <a:avLst/>
                    <a:gdLst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1078905 w 2850530"/>
                      <a:gd name="connsiteY1" fmla="*/ 11419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850530" h="4279602">
                        <a:moveTo>
                          <a:pt x="1418602" y="201787"/>
                        </a:moveTo>
                        <a:cubicBezTo>
                          <a:pt x="1319613" y="204636"/>
                          <a:pt x="1248041" y="37992"/>
                          <a:pt x="1134453" y="18052"/>
                        </a:cubicBezTo>
                        <a:cubicBezTo>
                          <a:pt x="1014455" y="23749"/>
                          <a:pt x="937545" y="-10791"/>
                          <a:pt x="737075" y="82145"/>
                        </a:cubicBezTo>
                        <a:cubicBezTo>
                          <a:pt x="536605" y="175081"/>
                          <a:pt x="482837" y="280834"/>
                          <a:pt x="495656" y="447478"/>
                        </a:cubicBezTo>
                        <a:cubicBezTo>
                          <a:pt x="476427" y="383385"/>
                          <a:pt x="445094" y="328193"/>
                          <a:pt x="403789" y="300063"/>
                        </a:cubicBezTo>
                        <a:cubicBezTo>
                          <a:pt x="362484" y="271933"/>
                          <a:pt x="327944" y="285108"/>
                          <a:pt x="247828" y="278699"/>
                        </a:cubicBezTo>
                        <a:cubicBezTo>
                          <a:pt x="180530" y="389794"/>
                          <a:pt x="13531" y="839872"/>
                          <a:pt x="0" y="966635"/>
                        </a:cubicBezTo>
                        <a:cubicBezTo>
                          <a:pt x="69791" y="1039986"/>
                          <a:pt x="189789" y="1070964"/>
                          <a:pt x="284148" y="1028592"/>
                        </a:cubicBezTo>
                        <a:cubicBezTo>
                          <a:pt x="378507" y="986220"/>
                          <a:pt x="425508" y="1085209"/>
                          <a:pt x="489246" y="1096959"/>
                        </a:cubicBezTo>
                        <a:cubicBezTo>
                          <a:pt x="497436" y="1166393"/>
                          <a:pt x="543015" y="1220161"/>
                          <a:pt x="593933" y="1297785"/>
                        </a:cubicBezTo>
                        <a:cubicBezTo>
                          <a:pt x="544438" y="1373272"/>
                          <a:pt x="452927" y="1562348"/>
                          <a:pt x="410198" y="1652435"/>
                        </a:cubicBezTo>
                        <a:cubicBezTo>
                          <a:pt x="367469" y="1742522"/>
                          <a:pt x="393819" y="1737537"/>
                          <a:pt x="337559" y="1838306"/>
                        </a:cubicBezTo>
                        <a:cubicBezTo>
                          <a:pt x="281299" y="1939075"/>
                          <a:pt x="108246" y="2136697"/>
                          <a:pt x="72639" y="2257050"/>
                        </a:cubicBezTo>
                        <a:cubicBezTo>
                          <a:pt x="37032" y="2377403"/>
                          <a:pt x="66942" y="2510576"/>
                          <a:pt x="123914" y="2560426"/>
                        </a:cubicBezTo>
                        <a:cubicBezTo>
                          <a:pt x="180886" y="2610276"/>
                          <a:pt x="360704" y="2544047"/>
                          <a:pt x="414471" y="2556153"/>
                        </a:cubicBezTo>
                        <a:cubicBezTo>
                          <a:pt x="468238" y="2568260"/>
                          <a:pt x="397380" y="2587131"/>
                          <a:pt x="446518" y="2633065"/>
                        </a:cubicBezTo>
                        <a:cubicBezTo>
                          <a:pt x="495656" y="2678999"/>
                          <a:pt x="639154" y="2707841"/>
                          <a:pt x="709301" y="2831755"/>
                        </a:cubicBezTo>
                        <a:cubicBezTo>
                          <a:pt x="779448" y="2955669"/>
                          <a:pt x="764849" y="2938221"/>
                          <a:pt x="828942" y="3158631"/>
                        </a:cubicBezTo>
                        <a:cubicBezTo>
                          <a:pt x="893035" y="3379041"/>
                          <a:pt x="1108105" y="3790307"/>
                          <a:pt x="1093862" y="4154216"/>
                        </a:cubicBezTo>
                        <a:cubicBezTo>
                          <a:pt x="1227034" y="4304479"/>
                          <a:pt x="1353084" y="4277418"/>
                          <a:pt x="1461331" y="4278130"/>
                        </a:cubicBezTo>
                        <a:cubicBezTo>
                          <a:pt x="1569578" y="4278842"/>
                          <a:pt x="1681384" y="4241098"/>
                          <a:pt x="1743342" y="4158489"/>
                        </a:cubicBezTo>
                        <a:cubicBezTo>
                          <a:pt x="1777526" y="4048106"/>
                          <a:pt x="1736221" y="3808823"/>
                          <a:pt x="1794617" y="3628650"/>
                        </a:cubicBezTo>
                        <a:cubicBezTo>
                          <a:pt x="1853013" y="3448477"/>
                          <a:pt x="1952002" y="3170382"/>
                          <a:pt x="2055264" y="2987716"/>
                        </a:cubicBezTo>
                        <a:cubicBezTo>
                          <a:pt x="2158526" y="2805050"/>
                          <a:pt x="2365405" y="2649445"/>
                          <a:pt x="2414187" y="2532652"/>
                        </a:cubicBezTo>
                        <a:cubicBezTo>
                          <a:pt x="2522790" y="2576093"/>
                          <a:pt x="2657031" y="2587843"/>
                          <a:pt x="2745337" y="2504878"/>
                        </a:cubicBezTo>
                        <a:cubicBezTo>
                          <a:pt x="2833643" y="2421913"/>
                          <a:pt x="2808718" y="2260611"/>
                          <a:pt x="2764565" y="2150228"/>
                        </a:cubicBezTo>
                        <a:cubicBezTo>
                          <a:pt x="2720412" y="2039845"/>
                          <a:pt x="2569080" y="1980024"/>
                          <a:pt x="2480417" y="1842579"/>
                        </a:cubicBezTo>
                        <a:cubicBezTo>
                          <a:pt x="2391754" y="1705134"/>
                          <a:pt x="2285644" y="1411373"/>
                          <a:pt x="2232589" y="1325559"/>
                        </a:cubicBezTo>
                        <a:cubicBezTo>
                          <a:pt x="2273538" y="1282474"/>
                          <a:pt x="2340479" y="1173871"/>
                          <a:pt x="2367185" y="1071321"/>
                        </a:cubicBezTo>
                        <a:cubicBezTo>
                          <a:pt x="2444809" y="1053517"/>
                          <a:pt x="2522790" y="1033933"/>
                          <a:pt x="2600058" y="1017910"/>
                        </a:cubicBezTo>
                        <a:cubicBezTo>
                          <a:pt x="2677326" y="1001887"/>
                          <a:pt x="2792695" y="1012926"/>
                          <a:pt x="2830795" y="975182"/>
                        </a:cubicBezTo>
                        <a:cubicBezTo>
                          <a:pt x="2868895" y="937438"/>
                          <a:pt x="2842545" y="858388"/>
                          <a:pt x="2828658" y="791446"/>
                        </a:cubicBezTo>
                        <a:cubicBezTo>
                          <a:pt x="2814771" y="724504"/>
                          <a:pt x="2792338" y="654002"/>
                          <a:pt x="2747473" y="573529"/>
                        </a:cubicBezTo>
                        <a:cubicBezTo>
                          <a:pt x="2702608" y="493056"/>
                          <a:pt x="2618930" y="348845"/>
                          <a:pt x="2559466" y="308609"/>
                        </a:cubicBezTo>
                        <a:cubicBezTo>
                          <a:pt x="2431635" y="302556"/>
                          <a:pt x="2366829" y="321427"/>
                          <a:pt x="2224043" y="447478"/>
                        </a:cubicBezTo>
                        <a:cubicBezTo>
                          <a:pt x="2326949" y="285108"/>
                          <a:pt x="2317334" y="263387"/>
                          <a:pt x="2155677" y="139829"/>
                        </a:cubicBezTo>
                        <a:cubicBezTo>
                          <a:pt x="2073068" y="65409"/>
                          <a:pt x="1851233" y="-9366"/>
                          <a:pt x="1728387" y="960"/>
                        </a:cubicBezTo>
                        <a:cubicBezTo>
                          <a:pt x="1605541" y="11286"/>
                          <a:pt x="1517591" y="198938"/>
                          <a:pt x="1418602" y="201787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40000"/>
                          <a:lumOff val="60000"/>
                        </a:schemeClr>
                      </a:gs>
                    </a:gsLst>
                    <a:lin ang="5400000" scaled="1"/>
                    <a:tileRect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grpSp>
                <p:nvGrpSpPr>
                  <p:cNvPr id="3296" name="Group 3295">
                    <a:extLst>
                      <a:ext uri="{FF2B5EF4-FFF2-40B4-BE49-F238E27FC236}">
                        <a16:creationId xmlns:a16="http://schemas.microsoft.com/office/drawing/2014/main" id="{FB97717B-3A6C-2749-B271-14EF6F4A110C}"/>
                      </a:ext>
                    </a:extLst>
                  </p:cNvPr>
                  <p:cNvGrpSpPr/>
                  <p:nvPr/>
                </p:nvGrpSpPr>
                <p:grpSpPr>
                  <a:xfrm>
                    <a:off x="4709760" y="2048563"/>
                    <a:ext cx="2742744" cy="1460760"/>
                    <a:chOff x="4709760" y="2048563"/>
                    <a:chExt cx="2742744" cy="1460760"/>
                  </a:xfrm>
                </p:grpSpPr>
                <p:grpSp>
                  <p:nvGrpSpPr>
                    <p:cNvPr id="3297" name="Group 3296">
                      <a:extLst>
                        <a:ext uri="{FF2B5EF4-FFF2-40B4-BE49-F238E27FC236}">
                          <a16:creationId xmlns:a16="http://schemas.microsoft.com/office/drawing/2014/main" id="{2ED15FE7-B983-C84E-B047-0ABC7E0D47E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28678" y="2048563"/>
                      <a:ext cx="1223826" cy="1454155"/>
                      <a:chOff x="6228678" y="2048563"/>
                      <a:chExt cx="1223826" cy="1454155"/>
                    </a:xfrm>
                  </p:grpSpPr>
                  <p:sp>
                    <p:nvSpPr>
                      <p:cNvPr id="3303" name="Freeform 3302">
                        <a:extLst>
                          <a:ext uri="{FF2B5EF4-FFF2-40B4-BE49-F238E27FC236}">
                            <a16:creationId xmlns:a16="http://schemas.microsoft.com/office/drawing/2014/main" id="{53A0ADEA-5262-8E4C-B3C9-BFFDBB3D26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70675" y="2847976"/>
                        <a:ext cx="574675" cy="654742"/>
                      </a:xfrm>
                      <a:custGeom>
                        <a:avLst/>
                        <a:gdLst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3800 w 575949"/>
                          <a:gd name="connsiteY0" fmla="*/ 2667 h 670683"/>
                          <a:gd name="connsiteX1" fmla="*/ 325100 w 575949"/>
                          <a:gd name="connsiteY1" fmla="*/ 107442 h 670683"/>
                          <a:gd name="connsiteX2" fmla="*/ 283825 w 575949"/>
                          <a:gd name="connsiteY2" fmla="*/ 247142 h 670683"/>
                          <a:gd name="connsiteX3" fmla="*/ 575925 w 575949"/>
                          <a:gd name="connsiteY3" fmla="*/ 653542 h 670683"/>
                          <a:gd name="connsiteX4" fmla="*/ 299700 w 575949"/>
                          <a:gd name="connsiteY4" fmla="*/ 567817 h 670683"/>
                          <a:gd name="connsiteX5" fmla="*/ 153650 w 575949"/>
                          <a:gd name="connsiteY5" fmla="*/ 320167 h 670683"/>
                          <a:gd name="connsiteX6" fmla="*/ 1250 w 575949"/>
                          <a:gd name="connsiteY6" fmla="*/ 218567 h 670683"/>
                          <a:gd name="connsiteX7" fmla="*/ 83800 w 575949"/>
                          <a:gd name="connsiteY7" fmla="*/ 2667 h 670683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1468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5040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74675" h="654742">
                            <a:moveTo>
                              <a:pt x="82550" y="0"/>
                            </a:moveTo>
                            <a:cubicBezTo>
                              <a:pt x="154966" y="26046"/>
                              <a:pt x="274798" y="66798"/>
                              <a:pt x="325040" y="95250"/>
                            </a:cubicBezTo>
                            <a:cubicBezTo>
                              <a:pt x="303053" y="152900"/>
                              <a:pt x="313001" y="173436"/>
                              <a:pt x="282575" y="244475"/>
                            </a:cubicBezTo>
                            <a:cubicBezTo>
                              <a:pt x="324379" y="335492"/>
                              <a:pt x="507484" y="548251"/>
                              <a:pt x="574675" y="650875"/>
                            </a:cubicBezTo>
                            <a:cubicBezTo>
                              <a:pt x="531217" y="668974"/>
                              <a:pt x="368829" y="620712"/>
                              <a:pt x="298450" y="565150"/>
                            </a:cubicBezTo>
                            <a:cubicBezTo>
                              <a:pt x="228071" y="509588"/>
                              <a:pt x="183701" y="392613"/>
                              <a:pt x="152400" y="317500"/>
                            </a:cubicBezTo>
                            <a:cubicBezTo>
                              <a:pt x="102658" y="273123"/>
                              <a:pt x="59761" y="257479"/>
                              <a:pt x="0" y="215900"/>
                            </a:cubicBezTo>
                            <a:cubicBezTo>
                              <a:pt x="29374" y="134364"/>
                              <a:pt x="48554" y="83066"/>
                              <a:pt x="82550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304" name="Freeform 3303">
                        <a:extLst>
                          <a:ext uri="{FF2B5EF4-FFF2-40B4-BE49-F238E27FC236}">
                            <a16:creationId xmlns:a16="http://schemas.microsoft.com/office/drawing/2014/main" id="{C1E1A4BF-E4D0-E64E-85BE-E1DBD96A97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5586" y="2913079"/>
                        <a:ext cx="496918" cy="584692"/>
                      </a:xfrm>
                      <a:custGeom>
                        <a:avLst/>
                        <a:gdLst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84634"/>
                          <a:gd name="connsiteX1" fmla="*/ 275089 w 513453"/>
                          <a:gd name="connsiteY1" fmla="*/ 17348 h 584634"/>
                          <a:gd name="connsiteX2" fmla="*/ 484094 w 513453"/>
                          <a:gd name="connsiteY2" fmla="*/ 230965 h 584634"/>
                          <a:gd name="connsiteX3" fmla="*/ 491778 w 513453"/>
                          <a:gd name="connsiteY3" fmla="*/ 478390 h 584634"/>
                          <a:gd name="connsiteX4" fmla="*/ 295067 w 513453"/>
                          <a:gd name="connsiteY4" fmla="*/ 584430 h 584634"/>
                          <a:gd name="connsiteX5" fmla="*/ 0 w 513453"/>
                          <a:gd name="connsiteY5" fmla="*/ 178713 h 584634"/>
                          <a:gd name="connsiteX6" fmla="*/ 44568 w 513453"/>
                          <a:gd name="connsiteY6" fmla="*/ 31180 h 584634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0996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0996 w 513453"/>
                          <a:gd name="connsiteY6" fmla="*/ 31180 h 584430"/>
                          <a:gd name="connsiteX0" fmla="*/ 40996 w 512010"/>
                          <a:gd name="connsiteY0" fmla="*/ 31180 h 584430"/>
                          <a:gd name="connsiteX1" fmla="*/ 275089 w 512010"/>
                          <a:gd name="connsiteY1" fmla="*/ 17348 h 584430"/>
                          <a:gd name="connsiteX2" fmla="*/ 484094 w 512010"/>
                          <a:gd name="connsiteY2" fmla="*/ 230965 h 584430"/>
                          <a:gd name="connsiteX3" fmla="*/ 489396 w 512010"/>
                          <a:gd name="connsiteY3" fmla="*/ 473627 h 584430"/>
                          <a:gd name="connsiteX4" fmla="*/ 295067 w 512010"/>
                          <a:gd name="connsiteY4" fmla="*/ 584430 h 584430"/>
                          <a:gd name="connsiteX5" fmla="*/ 0 w 512010"/>
                          <a:gd name="connsiteY5" fmla="*/ 178713 h 584430"/>
                          <a:gd name="connsiteX6" fmla="*/ 40996 w 512010"/>
                          <a:gd name="connsiteY6" fmla="*/ 31180 h 584430"/>
                          <a:gd name="connsiteX0" fmla="*/ 40996 w 511084"/>
                          <a:gd name="connsiteY0" fmla="*/ 31180 h 584430"/>
                          <a:gd name="connsiteX1" fmla="*/ 275089 w 511084"/>
                          <a:gd name="connsiteY1" fmla="*/ 17348 h 584430"/>
                          <a:gd name="connsiteX2" fmla="*/ 484094 w 511084"/>
                          <a:gd name="connsiteY2" fmla="*/ 230965 h 584430"/>
                          <a:gd name="connsiteX3" fmla="*/ 489396 w 511084"/>
                          <a:gd name="connsiteY3" fmla="*/ 473627 h 584430"/>
                          <a:gd name="connsiteX4" fmla="*/ 295067 w 511084"/>
                          <a:gd name="connsiteY4" fmla="*/ 584430 h 584430"/>
                          <a:gd name="connsiteX5" fmla="*/ 0 w 511084"/>
                          <a:gd name="connsiteY5" fmla="*/ 178713 h 584430"/>
                          <a:gd name="connsiteX6" fmla="*/ 40996 w 511084"/>
                          <a:gd name="connsiteY6" fmla="*/ 31180 h 584430"/>
                          <a:gd name="connsiteX0" fmla="*/ 40996 w 509061"/>
                          <a:gd name="connsiteY0" fmla="*/ 31180 h 584430"/>
                          <a:gd name="connsiteX1" fmla="*/ 275089 w 509061"/>
                          <a:gd name="connsiteY1" fmla="*/ 17348 h 584430"/>
                          <a:gd name="connsiteX2" fmla="*/ 484094 w 509061"/>
                          <a:gd name="connsiteY2" fmla="*/ 230965 h 584430"/>
                          <a:gd name="connsiteX3" fmla="*/ 485825 w 509061"/>
                          <a:gd name="connsiteY3" fmla="*/ 472436 h 584430"/>
                          <a:gd name="connsiteX4" fmla="*/ 295067 w 509061"/>
                          <a:gd name="connsiteY4" fmla="*/ 584430 h 584430"/>
                          <a:gd name="connsiteX5" fmla="*/ 0 w 509061"/>
                          <a:gd name="connsiteY5" fmla="*/ 178713 h 584430"/>
                          <a:gd name="connsiteX6" fmla="*/ 40996 w 509061"/>
                          <a:gd name="connsiteY6" fmla="*/ 31180 h 584430"/>
                          <a:gd name="connsiteX0" fmla="*/ 40996 w 506559"/>
                          <a:gd name="connsiteY0" fmla="*/ 31180 h 584430"/>
                          <a:gd name="connsiteX1" fmla="*/ 275089 w 506559"/>
                          <a:gd name="connsiteY1" fmla="*/ 17348 h 584430"/>
                          <a:gd name="connsiteX2" fmla="*/ 484094 w 506559"/>
                          <a:gd name="connsiteY2" fmla="*/ 230965 h 584430"/>
                          <a:gd name="connsiteX3" fmla="*/ 481063 w 506559"/>
                          <a:gd name="connsiteY3" fmla="*/ 476008 h 584430"/>
                          <a:gd name="connsiteX4" fmla="*/ 295067 w 506559"/>
                          <a:gd name="connsiteY4" fmla="*/ 584430 h 584430"/>
                          <a:gd name="connsiteX5" fmla="*/ 0 w 506559"/>
                          <a:gd name="connsiteY5" fmla="*/ 178713 h 584430"/>
                          <a:gd name="connsiteX6" fmla="*/ 40996 w 506559"/>
                          <a:gd name="connsiteY6" fmla="*/ 31180 h 584430"/>
                          <a:gd name="connsiteX0" fmla="*/ 40996 w 504608"/>
                          <a:gd name="connsiteY0" fmla="*/ 31180 h 584430"/>
                          <a:gd name="connsiteX1" fmla="*/ 275089 w 504608"/>
                          <a:gd name="connsiteY1" fmla="*/ 17348 h 584430"/>
                          <a:gd name="connsiteX2" fmla="*/ 484094 w 504608"/>
                          <a:gd name="connsiteY2" fmla="*/ 230965 h 584430"/>
                          <a:gd name="connsiteX3" fmla="*/ 481063 w 504608"/>
                          <a:gd name="connsiteY3" fmla="*/ 476008 h 584430"/>
                          <a:gd name="connsiteX4" fmla="*/ 295067 w 504608"/>
                          <a:gd name="connsiteY4" fmla="*/ 584430 h 584430"/>
                          <a:gd name="connsiteX5" fmla="*/ 0 w 504608"/>
                          <a:gd name="connsiteY5" fmla="*/ 178713 h 584430"/>
                          <a:gd name="connsiteX6" fmla="*/ 40996 w 504608"/>
                          <a:gd name="connsiteY6" fmla="*/ 31180 h 584430"/>
                          <a:gd name="connsiteX0" fmla="*/ 40996 w 499265"/>
                          <a:gd name="connsiteY0" fmla="*/ 31180 h 584430"/>
                          <a:gd name="connsiteX1" fmla="*/ 275089 w 499265"/>
                          <a:gd name="connsiteY1" fmla="*/ 17348 h 584430"/>
                          <a:gd name="connsiteX2" fmla="*/ 484094 w 499265"/>
                          <a:gd name="connsiteY2" fmla="*/ 230965 h 584430"/>
                          <a:gd name="connsiteX3" fmla="*/ 481063 w 499265"/>
                          <a:gd name="connsiteY3" fmla="*/ 476008 h 584430"/>
                          <a:gd name="connsiteX4" fmla="*/ 295067 w 499265"/>
                          <a:gd name="connsiteY4" fmla="*/ 584430 h 584430"/>
                          <a:gd name="connsiteX5" fmla="*/ 0 w 499265"/>
                          <a:gd name="connsiteY5" fmla="*/ 178713 h 584430"/>
                          <a:gd name="connsiteX6" fmla="*/ 40996 w 499265"/>
                          <a:gd name="connsiteY6" fmla="*/ 31180 h 584430"/>
                          <a:gd name="connsiteX0" fmla="*/ 40996 w 503016"/>
                          <a:gd name="connsiteY0" fmla="*/ 31180 h 584430"/>
                          <a:gd name="connsiteX1" fmla="*/ 275089 w 503016"/>
                          <a:gd name="connsiteY1" fmla="*/ 17348 h 584430"/>
                          <a:gd name="connsiteX2" fmla="*/ 484094 w 503016"/>
                          <a:gd name="connsiteY2" fmla="*/ 230965 h 584430"/>
                          <a:gd name="connsiteX3" fmla="*/ 477491 w 503016"/>
                          <a:gd name="connsiteY3" fmla="*/ 476008 h 584430"/>
                          <a:gd name="connsiteX4" fmla="*/ 295067 w 503016"/>
                          <a:gd name="connsiteY4" fmla="*/ 584430 h 584430"/>
                          <a:gd name="connsiteX5" fmla="*/ 0 w 503016"/>
                          <a:gd name="connsiteY5" fmla="*/ 178713 h 584430"/>
                          <a:gd name="connsiteX6" fmla="*/ 40996 w 503016"/>
                          <a:gd name="connsiteY6" fmla="*/ 31180 h 584430"/>
                          <a:gd name="connsiteX0" fmla="*/ 40996 w 498954"/>
                          <a:gd name="connsiteY0" fmla="*/ 31180 h 584430"/>
                          <a:gd name="connsiteX1" fmla="*/ 275089 w 498954"/>
                          <a:gd name="connsiteY1" fmla="*/ 17348 h 584430"/>
                          <a:gd name="connsiteX2" fmla="*/ 484094 w 498954"/>
                          <a:gd name="connsiteY2" fmla="*/ 230965 h 584430"/>
                          <a:gd name="connsiteX3" fmla="*/ 477491 w 498954"/>
                          <a:gd name="connsiteY3" fmla="*/ 476008 h 584430"/>
                          <a:gd name="connsiteX4" fmla="*/ 295067 w 498954"/>
                          <a:gd name="connsiteY4" fmla="*/ 584430 h 584430"/>
                          <a:gd name="connsiteX5" fmla="*/ 0 w 498954"/>
                          <a:gd name="connsiteY5" fmla="*/ 178713 h 584430"/>
                          <a:gd name="connsiteX6" fmla="*/ 40996 w 498954"/>
                          <a:gd name="connsiteY6" fmla="*/ 31180 h 584430"/>
                          <a:gd name="connsiteX0" fmla="*/ 40996 w 501743"/>
                          <a:gd name="connsiteY0" fmla="*/ 31355 h 584605"/>
                          <a:gd name="connsiteX1" fmla="*/ 275089 w 501743"/>
                          <a:gd name="connsiteY1" fmla="*/ 17523 h 584605"/>
                          <a:gd name="connsiteX2" fmla="*/ 484094 w 501743"/>
                          <a:gd name="connsiteY2" fmla="*/ 233521 h 584605"/>
                          <a:gd name="connsiteX3" fmla="*/ 477491 w 501743"/>
                          <a:gd name="connsiteY3" fmla="*/ 476183 h 584605"/>
                          <a:gd name="connsiteX4" fmla="*/ 295067 w 501743"/>
                          <a:gd name="connsiteY4" fmla="*/ 584605 h 584605"/>
                          <a:gd name="connsiteX5" fmla="*/ 0 w 501743"/>
                          <a:gd name="connsiteY5" fmla="*/ 178888 h 584605"/>
                          <a:gd name="connsiteX6" fmla="*/ 40996 w 501743"/>
                          <a:gd name="connsiteY6" fmla="*/ 31355 h 584605"/>
                          <a:gd name="connsiteX0" fmla="*/ 40996 w 499452"/>
                          <a:gd name="connsiteY0" fmla="*/ 31355 h 584605"/>
                          <a:gd name="connsiteX1" fmla="*/ 275089 w 499452"/>
                          <a:gd name="connsiteY1" fmla="*/ 17523 h 584605"/>
                          <a:gd name="connsiteX2" fmla="*/ 484094 w 499452"/>
                          <a:gd name="connsiteY2" fmla="*/ 233521 h 584605"/>
                          <a:gd name="connsiteX3" fmla="*/ 477491 w 499452"/>
                          <a:gd name="connsiteY3" fmla="*/ 476183 h 584605"/>
                          <a:gd name="connsiteX4" fmla="*/ 295067 w 499452"/>
                          <a:gd name="connsiteY4" fmla="*/ 584605 h 584605"/>
                          <a:gd name="connsiteX5" fmla="*/ 0 w 499452"/>
                          <a:gd name="connsiteY5" fmla="*/ 178888 h 584605"/>
                          <a:gd name="connsiteX6" fmla="*/ 40996 w 499452"/>
                          <a:gd name="connsiteY6" fmla="*/ 31355 h 584605"/>
                          <a:gd name="connsiteX0" fmla="*/ 40996 w 496918"/>
                          <a:gd name="connsiteY0" fmla="*/ 31442 h 584692"/>
                          <a:gd name="connsiteX1" fmla="*/ 275089 w 496918"/>
                          <a:gd name="connsiteY1" fmla="*/ 17610 h 584692"/>
                          <a:gd name="connsiteX2" fmla="*/ 479332 w 496918"/>
                          <a:gd name="connsiteY2" fmla="*/ 234798 h 584692"/>
                          <a:gd name="connsiteX3" fmla="*/ 477491 w 496918"/>
                          <a:gd name="connsiteY3" fmla="*/ 476270 h 584692"/>
                          <a:gd name="connsiteX4" fmla="*/ 295067 w 496918"/>
                          <a:gd name="connsiteY4" fmla="*/ 584692 h 584692"/>
                          <a:gd name="connsiteX5" fmla="*/ 0 w 496918"/>
                          <a:gd name="connsiteY5" fmla="*/ 178975 h 584692"/>
                          <a:gd name="connsiteX6" fmla="*/ 40996 w 496918"/>
                          <a:gd name="connsiteY6" fmla="*/ 31442 h 5846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96918" h="584692">
                            <a:moveTo>
                              <a:pt x="40996" y="31442"/>
                            </a:moveTo>
                            <a:cubicBezTo>
                              <a:pt x="86844" y="4548"/>
                              <a:pt x="202033" y="-16283"/>
                              <a:pt x="275089" y="17610"/>
                            </a:cubicBezTo>
                            <a:cubicBezTo>
                              <a:pt x="348145" y="51503"/>
                              <a:pt x="461076" y="153593"/>
                              <a:pt x="479332" y="234798"/>
                            </a:cubicBezTo>
                            <a:cubicBezTo>
                              <a:pt x="497588" y="316003"/>
                              <a:pt x="508202" y="417954"/>
                              <a:pt x="477491" y="476270"/>
                            </a:cubicBezTo>
                            <a:cubicBezTo>
                              <a:pt x="446780" y="534586"/>
                              <a:pt x="370883" y="583924"/>
                              <a:pt x="295067" y="584692"/>
                            </a:cubicBezTo>
                            <a:cubicBezTo>
                              <a:pt x="231546" y="485568"/>
                              <a:pt x="42262" y="271439"/>
                              <a:pt x="0" y="178975"/>
                            </a:cubicBezTo>
                            <a:cubicBezTo>
                              <a:pt x="26894" y="89585"/>
                              <a:pt x="18891" y="86150"/>
                              <a:pt x="40996" y="31442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305" name="Freeform 3304">
                        <a:extLst>
                          <a:ext uri="{FF2B5EF4-FFF2-40B4-BE49-F238E27FC236}">
                            <a16:creationId xmlns:a16="http://schemas.microsoft.com/office/drawing/2014/main" id="{CF805878-A74A-A843-B36D-C44DC57D08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8678" y="2137698"/>
                        <a:ext cx="524051" cy="923621"/>
                      </a:xfrm>
                      <a:custGeom>
                        <a:avLst/>
                        <a:gdLst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4051" h="923621">
                            <a:moveTo>
                              <a:pt x="524051" y="706931"/>
                            </a:moveTo>
                            <a:cubicBezTo>
                              <a:pt x="476666" y="625481"/>
                              <a:pt x="347830" y="488193"/>
                              <a:pt x="288919" y="361150"/>
                            </a:cubicBezTo>
                            <a:cubicBezTo>
                              <a:pt x="230008" y="234107"/>
                              <a:pt x="135751" y="46104"/>
                              <a:pt x="87598" y="0"/>
                            </a:cubicBezTo>
                            <a:cubicBezTo>
                              <a:pt x="56350" y="29199"/>
                              <a:pt x="40470" y="33554"/>
                              <a:pt x="0" y="84525"/>
                            </a:cubicBezTo>
                            <a:cubicBezTo>
                              <a:pt x="67107" y="238462"/>
                              <a:pt x="325291" y="721531"/>
                              <a:pt x="444137" y="923621"/>
                            </a:cubicBezTo>
                            <a:cubicBezTo>
                              <a:pt x="487679" y="810665"/>
                              <a:pt x="489985" y="788381"/>
                              <a:pt x="524051" y="70693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306" name="Freeform 3305">
                        <a:extLst>
                          <a:ext uri="{FF2B5EF4-FFF2-40B4-BE49-F238E27FC236}">
                            <a16:creationId xmlns:a16="http://schemas.microsoft.com/office/drawing/2014/main" id="{0FFDDCDE-D78A-D84D-AD7A-76B5B1DC71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17812" y="2048563"/>
                        <a:ext cx="679766" cy="894421"/>
                      </a:xfrm>
                      <a:custGeom>
                        <a:avLst/>
                        <a:gdLst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894910"/>
                          <a:gd name="connsiteX1" fmla="*/ 447456 w 676455"/>
                          <a:gd name="connsiteY1" fmla="*/ 278650 h 894910"/>
                          <a:gd name="connsiteX2" fmla="*/ 236914 w 676455"/>
                          <a:gd name="connsiteY2" fmla="*/ 11246 h 894910"/>
                          <a:gd name="connsiteX3" fmla="*/ 245 w 676455"/>
                          <a:gd name="connsiteY3" fmla="*/ 89623 h 894910"/>
                          <a:gd name="connsiteX4" fmla="*/ 196957 w 676455"/>
                          <a:gd name="connsiteY4" fmla="*/ 446162 h 894910"/>
                          <a:gd name="connsiteX5" fmla="*/ 436699 w 676455"/>
                          <a:gd name="connsiteY5" fmla="*/ 795017 h 894910"/>
                          <a:gd name="connsiteX6" fmla="*/ 676440 w 676455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82148 w 682148"/>
                          <a:gd name="connsiteY0" fmla="*/ 902756 h 902756"/>
                          <a:gd name="connsiteX1" fmla="*/ 447211 w 682148"/>
                          <a:gd name="connsiteY1" fmla="*/ 278161 h 902756"/>
                          <a:gd name="connsiteX2" fmla="*/ 235132 w 682148"/>
                          <a:gd name="connsiteY2" fmla="*/ 0 h 902756"/>
                          <a:gd name="connsiteX3" fmla="*/ 0 w 682148"/>
                          <a:gd name="connsiteY3" fmla="*/ 89134 h 902756"/>
                          <a:gd name="connsiteX4" fmla="*/ 196712 w 682148"/>
                          <a:gd name="connsiteY4" fmla="*/ 445673 h 902756"/>
                          <a:gd name="connsiteX5" fmla="*/ 436454 w 682148"/>
                          <a:gd name="connsiteY5" fmla="*/ 794528 h 902756"/>
                          <a:gd name="connsiteX6" fmla="*/ 682148 w 682148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80957 w 680957"/>
                          <a:gd name="connsiteY0" fmla="*/ 899184 h 899184"/>
                          <a:gd name="connsiteX1" fmla="*/ 447211 w 680957"/>
                          <a:gd name="connsiteY1" fmla="*/ 278161 h 899184"/>
                          <a:gd name="connsiteX2" fmla="*/ 235132 w 680957"/>
                          <a:gd name="connsiteY2" fmla="*/ 0 h 899184"/>
                          <a:gd name="connsiteX3" fmla="*/ 0 w 680957"/>
                          <a:gd name="connsiteY3" fmla="*/ 89134 h 899184"/>
                          <a:gd name="connsiteX4" fmla="*/ 196712 w 680957"/>
                          <a:gd name="connsiteY4" fmla="*/ 445673 h 899184"/>
                          <a:gd name="connsiteX5" fmla="*/ 436454 w 680957"/>
                          <a:gd name="connsiteY5" fmla="*/ 794528 h 899184"/>
                          <a:gd name="connsiteX6" fmla="*/ 680957 w 680957"/>
                          <a:gd name="connsiteY6" fmla="*/ 899184 h 899184"/>
                          <a:gd name="connsiteX0" fmla="*/ 679766 w 679766"/>
                          <a:gd name="connsiteY0" fmla="*/ 894421 h 894421"/>
                          <a:gd name="connsiteX1" fmla="*/ 447211 w 679766"/>
                          <a:gd name="connsiteY1" fmla="*/ 278161 h 894421"/>
                          <a:gd name="connsiteX2" fmla="*/ 235132 w 679766"/>
                          <a:gd name="connsiteY2" fmla="*/ 0 h 894421"/>
                          <a:gd name="connsiteX3" fmla="*/ 0 w 679766"/>
                          <a:gd name="connsiteY3" fmla="*/ 89134 h 894421"/>
                          <a:gd name="connsiteX4" fmla="*/ 196712 w 679766"/>
                          <a:gd name="connsiteY4" fmla="*/ 445673 h 894421"/>
                          <a:gd name="connsiteX5" fmla="*/ 436454 w 679766"/>
                          <a:gd name="connsiteY5" fmla="*/ 794528 h 894421"/>
                          <a:gd name="connsiteX6" fmla="*/ 679766 w 679766"/>
                          <a:gd name="connsiteY6" fmla="*/ 894421 h 8944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9766" h="894421">
                            <a:moveTo>
                              <a:pt x="679766" y="894421"/>
                            </a:moveTo>
                            <a:cubicBezTo>
                              <a:pt x="578593" y="769940"/>
                              <a:pt x="379078" y="437733"/>
                              <a:pt x="447211" y="278161"/>
                            </a:cubicBezTo>
                            <a:cubicBezTo>
                              <a:pt x="373957" y="130884"/>
                              <a:pt x="297372" y="37651"/>
                              <a:pt x="235132" y="0"/>
                            </a:cubicBezTo>
                            <a:cubicBezTo>
                              <a:pt x="186723" y="22284"/>
                              <a:pt x="81707" y="56348"/>
                              <a:pt x="0" y="89134"/>
                            </a:cubicBezTo>
                            <a:cubicBezTo>
                              <a:pt x="55070" y="154192"/>
                              <a:pt x="136265" y="308129"/>
                              <a:pt x="196712" y="445673"/>
                            </a:cubicBezTo>
                            <a:cubicBezTo>
                              <a:pt x="263307" y="566312"/>
                              <a:pt x="381129" y="719480"/>
                              <a:pt x="436454" y="794528"/>
                            </a:cubicBezTo>
                            <a:cubicBezTo>
                              <a:pt x="546758" y="839683"/>
                              <a:pt x="622648" y="865221"/>
                              <a:pt x="679766" y="89442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rgbClr val="B99279"/>
                          </a:gs>
                          <a:gs pos="100000">
                            <a:srgbClr val="E0B294"/>
                          </a:gs>
                        </a:gsLst>
                        <a:lin ang="108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298" name="Group 3297">
                      <a:extLst>
                        <a:ext uri="{FF2B5EF4-FFF2-40B4-BE49-F238E27FC236}">
                          <a16:creationId xmlns:a16="http://schemas.microsoft.com/office/drawing/2014/main" id="{18B684D0-B2FA-9A4F-88BE-BD6D58C12AE7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4709760" y="2053430"/>
                      <a:ext cx="1203064" cy="1455893"/>
                      <a:chOff x="6228678" y="2048563"/>
                      <a:chExt cx="1203064" cy="1455893"/>
                    </a:xfrm>
                  </p:grpSpPr>
                  <p:sp>
                    <p:nvSpPr>
                      <p:cNvPr id="3299" name="Freeform 3298">
                        <a:extLst>
                          <a:ext uri="{FF2B5EF4-FFF2-40B4-BE49-F238E27FC236}">
                            <a16:creationId xmlns:a16="http://schemas.microsoft.com/office/drawing/2014/main" id="{E091BA04-D183-0145-8113-1E84FAC966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70675" y="2847976"/>
                        <a:ext cx="574675" cy="654742"/>
                      </a:xfrm>
                      <a:custGeom>
                        <a:avLst/>
                        <a:gdLst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3800 w 575949"/>
                          <a:gd name="connsiteY0" fmla="*/ 2667 h 670683"/>
                          <a:gd name="connsiteX1" fmla="*/ 325100 w 575949"/>
                          <a:gd name="connsiteY1" fmla="*/ 107442 h 670683"/>
                          <a:gd name="connsiteX2" fmla="*/ 283825 w 575949"/>
                          <a:gd name="connsiteY2" fmla="*/ 247142 h 670683"/>
                          <a:gd name="connsiteX3" fmla="*/ 575925 w 575949"/>
                          <a:gd name="connsiteY3" fmla="*/ 653542 h 670683"/>
                          <a:gd name="connsiteX4" fmla="*/ 299700 w 575949"/>
                          <a:gd name="connsiteY4" fmla="*/ 567817 h 670683"/>
                          <a:gd name="connsiteX5" fmla="*/ 153650 w 575949"/>
                          <a:gd name="connsiteY5" fmla="*/ 320167 h 670683"/>
                          <a:gd name="connsiteX6" fmla="*/ 1250 w 575949"/>
                          <a:gd name="connsiteY6" fmla="*/ 218567 h 670683"/>
                          <a:gd name="connsiteX7" fmla="*/ 83800 w 575949"/>
                          <a:gd name="connsiteY7" fmla="*/ 2667 h 670683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1468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5040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74675" h="654742">
                            <a:moveTo>
                              <a:pt x="82550" y="0"/>
                            </a:moveTo>
                            <a:cubicBezTo>
                              <a:pt x="154966" y="26046"/>
                              <a:pt x="274798" y="66798"/>
                              <a:pt x="325040" y="95250"/>
                            </a:cubicBezTo>
                            <a:cubicBezTo>
                              <a:pt x="303053" y="152900"/>
                              <a:pt x="313001" y="173436"/>
                              <a:pt x="282575" y="244475"/>
                            </a:cubicBezTo>
                            <a:cubicBezTo>
                              <a:pt x="324379" y="335492"/>
                              <a:pt x="507484" y="548251"/>
                              <a:pt x="574675" y="650875"/>
                            </a:cubicBezTo>
                            <a:cubicBezTo>
                              <a:pt x="531217" y="668974"/>
                              <a:pt x="368829" y="620712"/>
                              <a:pt x="298450" y="565150"/>
                            </a:cubicBezTo>
                            <a:cubicBezTo>
                              <a:pt x="228071" y="509588"/>
                              <a:pt x="183701" y="392613"/>
                              <a:pt x="152400" y="317500"/>
                            </a:cubicBezTo>
                            <a:cubicBezTo>
                              <a:pt x="102658" y="273123"/>
                              <a:pt x="59761" y="257479"/>
                              <a:pt x="0" y="215900"/>
                            </a:cubicBezTo>
                            <a:cubicBezTo>
                              <a:pt x="29374" y="134364"/>
                              <a:pt x="48554" y="83066"/>
                              <a:pt x="82550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300" name="Freeform 3299">
                        <a:extLst>
                          <a:ext uri="{FF2B5EF4-FFF2-40B4-BE49-F238E27FC236}">
                            <a16:creationId xmlns:a16="http://schemas.microsoft.com/office/drawing/2014/main" id="{6A7DC30D-6CD8-3744-BE47-EA8997D412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5585" y="2910191"/>
                        <a:ext cx="476157" cy="594265"/>
                      </a:xfrm>
                      <a:custGeom>
                        <a:avLst/>
                        <a:gdLst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84634"/>
                          <a:gd name="connsiteX1" fmla="*/ 275089 w 513453"/>
                          <a:gd name="connsiteY1" fmla="*/ 17348 h 584634"/>
                          <a:gd name="connsiteX2" fmla="*/ 484094 w 513453"/>
                          <a:gd name="connsiteY2" fmla="*/ 230965 h 584634"/>
                          <a:gd name="connsiteX3" fmla="*/ 491778 w 513453"/>
                          <a:gd name="connsiteY3" fmla="*/ 478390 h 584634"/>
                          <a:gd name="connsiteX4" fmla="*/ 295067 w 513453"/>
                          <a:gd name="connsiteY4" fmla="*/ 584430 h 584634"/>
                          <a:gd name="connsiteX5" fmla="*/ 0 w 513453"/>
                          <a:gd name="connsiteY5" fmla="*/ 178713 h 584634"/>
                          <a:gd name="connsiteX6" fmla="*/ 44568 w 513453"/>
                          <a:gd name="connsiteY6" fmla="*/ 31180 h 584634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0996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0996 w 513453"/>
                          <a:gd name="connsiteY6" fmla="*/ 31180 h 584430"/>
                          <a:gd name="connsiteX0" fmla="*/ 40996 w 508077"/>
                          <a:gd name="connsiteY0" fmla="*/ 31268 h 584518"/>
                          <a:gd name="connsiteX1" fmla="*/ 275089 w 508077"/>
                          <a:gd name="connsiteY1" fmla="*/ 17436 h 584518"/>
                          <a:gd name="connsiteX2" fmla="*/ 472187 w 508077"/>
                          <a:gd name="connsiteY2" fmla="*/ 232243 h 584518"/>
                          <a:gd name="connsiteX3" fmla="*/ 491778 w 508077"/>
                          <a:gd name="connsiteY3" fmla="*/ 478478 h 584518"/>
                          <a:gd name="connsiteX4" fmla="*/ 295067 w 508077"/>
                          <a:gd name="connsiteY4" fmla="*/ 584518 h 584518"/>
                          <a:gd name="connsiteX5" fmla="*/ 0 w 508077"/>
                          <a:gd name="connsiteY5" fmla="*/ 178801 h 584518"/>
                          <a:gd name="connsiteX6" fmla="*/ 40996 w 508077"/>
                          <a:gd name="connsiteY6" fmla="*/ 31268 h 584518"/>
                          <a:gd name="connsiteX0" fmla="*/ 40996 w 503598"/>
                          <a:gd name="connsiteY0" fmla="*/ 31530 h 584780"/>
                          <a:gd name="connsiteX1" fmla="*/ 275089 w 503598"/>
                          <a:gd name="connsiteY1" fmla="*/ 17698 h 584780"/>
                          <a:gd name="connsiteX2" fmla="*/ 459090 w 503598"/>
                          <a:gd name="connsiteY2" fmla="*/ 236077 h 584780"/>
                          <a:gd name="connsiteX3" fmla="*/ 491778 w 503598"/>
                          <a:gd name="connsiteY3" fmla="*/ 478740 h 584780"/>
                          <a:gd name="connsiteX4" fmla="*/ 295067 w 503598"/>
                          <a:gd name="connsiteY4" fmla="*/ 584780 h 584780"/>
                          <a:gd name="connsiteX5" fmla="*/ 0 w 503598"/>
                          <a:gd name="connsiteY5" fmla="*/ 179063 h 584780"/>
                          <a:gd name="connsiteX6" fmla="*/ 40996 w 503598"/>
                          <a:gd name="connsiteY6" fmla="*/ 31530 h 584780"/>
                          <a:gd name="connsiteX0" fmla="*/ 40996 w 500337"/>
                          <a:gd name="connsiteY0" fmla="*/ 31705 h 584955"/>
                          <a:gd name="connsiteX1" fmla="*/ 275089 w 500337"/>
                          <a:gd name="connsiteY1" fmla="*/ 17873 h 584955"/>
                          <a:gd name="connsiteX2" fmla="*/ 445994 w 500337"/>
                          <a:gd name="connsiteY2" fmla="*/ 238634 h 584955"/>
                          <a:gd name="connsiteX3" fmla="*/ 491778 w 500337"/>
                          <a:gd name="connsiteY3" fmla="*/ 478915 h 584955"/>
                          <a:gd name="connsiteX4" fmla="*/ 295067 w 500337"/>
                          <a:gd name="connsiteY4" fmla="*/ 584955 h 584955"/>
                          <a:gd name="connsiteX5" fmla="*/ 0 w 500337"/>
                          <a:gd name="connsiteY5" fmla="*/ 179238 h 584955"/>
                          <a:gd name="connsiteX6" fmla="*/ 40996 w 500337"/>
                          <a:gd name="connsiteY6" fmla="*/ 31705 h 584955"/>
                          <a:gd name="connsiteX0" fmla="*/ 40996 w 480612"/>
                          <a:gd name="connsiteY0" fmla="*/ 31705 h 584955"/>
                          <a:gd name="connsiteX1" fmla="*/ 275089 w 480612"/>
                          <a:gd name="connsiteY1" fmla="*/ 17873 h 584955"/>
                          <a:gd name="connsiteX2" fmla="*/ 445994 w 480612"/>
                          <a:gd name="connsiteY2" fmla="*/ 238634 h 584955"/>
                          <a:gd name="connsiteX3" fmla="*/ 467965 w 480612"/>
                          <a:gd name="connsiteY3" fmla="*/ 474152 h 584955"/>
                          <a:gd name="connsiteX4" fmla="*/ 295067 w 480612"/>
                          <a:gd name="connsiteY4" fmla="*/ 584955 h 584955"/>
                          <a:gd name="connsiteX5" fmla="*/ 0 w 480612"/>
                          <a:gd name="connsiteY5" fmla="*/ 179238 h 584955"/>
                          <a:gd name="connsiteX6" fmla="*/ 40996 w 480612"/>
                          <a:gd name="connsiteY6" fmla="*/ 31705 h 584955"/>
                          <a:gd name="connsiteX0" fmla="*/ 40996 w 477080"/>
                          <a:gd name="connsiteY0" fmla="*/ 31705 h 584955"/>
                          <a:gd name="connsiteX1" fmla="*/ 275089 w 477080"/>
                          <a:gd name="connsiteY1" fmla="*/ 17873 h 584955"/>
                          <a:gd name="connsiteX2" fmla="*/ 445994 w 477080"/>
                          <a:gd name="connsiteY2" fmla="*/ 238634 h 584955"/>
                          <a:gd name="connsiteX3" fmla="*/ 463203 w 477080"/>
                          <a:gd name="connsiteY3" fmla="*/ 465817 h 584955"/>
                          <a:gd name="connsiteX4" fmla="*/ 295067 w 477080"/>
                          <a:gd name="connsiteY4" fmla="*/ 584955 h 584955"/>
                          <a:gd name="connsiteX5" fmla="*/ 0 w 477080"/>
                          <a:gd name="connsiteY5" fmla="*/ 179238 h 584955"/>
                          <a:gd name="connsiteX6" fmla="*/ 40996 w 477080"/>
                          <a:gd name="connsiteY6" fmla="*/ 31705 h 584955"/>
                          <a:gd name="connsiteX0" fmla="*/ 40996 w 477080"/>
                          <a:gd name="connsiteY0" fmla="*/ 31705 h 591640"/>
                          <a:gd name="connsiteX1" fmla="*/ 275089 w 477080"/>
                          <a:gd name="connsiteY1" fmla="*/ 17873 h 591640"/>
                          <a:gd name="connsiteX2" fmla="*/ 445994 w 477080"/>
                          <a:gd name="connsiteY2" fmla="*/ 238634 h 591640"/>
                          <a:gd name="connsiteX3" fmla="*/ 463203 w 477080"/>
                          <a:gd name="connsiteY3" fmla="*/ 465817 h 591640"/>
                          <a:gd name="connsiteX4" fmla="*/ 295067 w 477080"/>
                          <a:gd name="connsiteY4" fmla="*/ 584955 h 591640"/>
                          <a:gd name="connsiteX5" fmla="*/ 0 w 477080"/>
                          <a:gd name="connsiteY5" fmla="*/ 179238 h 591640"/>
                          <a:gd name="connsiteX6" fmla="*/ 40996 w 477080"/>
                          <a:gd name="connsiteY6" fmla="*/ 31705 h 591640"/>
                          <a:gd name="connsiteX0" fmla="*/ 40996 w 477080"/>
                          <a:gd name="connsiteY0" fmla="*/ 34330 h 594265"/>
                          <a:gd name="connsiteX1" fmla="*/ 275089 w 477080"/>
                          <a:gd name="connsiteY1" fmla="*/ 20498 h 594265"/>
                          <a:gd name="connsiteX2" fmla="*/ 445994 w 477080"/>
                          <a:gd name="connsiteY2" fmla="*/ 241259 h 594265"/>
                          <a:gd name="connsiteX3" fmla="*/ 463203 w 477080"/>
                          <a:gd name="connsiteY3" fmla="*/ 468442 h 594265"/>
                          <a:gd name="connsiteX4" fmla="*/ 295067 w 477080"/>
                          <a:gd name="connsiteY4" fmla="*/ 587580 h 594265"/>
                          <a:gd name="connsiteX5" fmla="*/ 0 w 477080"/>
                          <a:gd name="connsiteY5" fmla="*/ 181863 h 594265"/>
                          <a:gd name="connsiteX6" fmla="*/ 40996 w 477080"/>
                          <a:gd name="connsiteY6" fmla="*/ 34330 h 594265"/>
                          <a:gd name="connsiteX0" fmla="*/ 40996 w 477732"/>
                          <a:gd name="connsiteY0" fmla="*/ 34330 h 594265"/>
                          <a:gd name="connsiteX1" fmla="*/ 275089 w 477732"/>
                          <a:gd name="connsiteY1" fmla="*/ 20498 h 594265"/>
                          <a:gd name="connsiteX2" fmla="*/ 445994 w 477732"/>
                          <a:gd name="connsiteY2" fmla="*/ 241259 h 594265"/>
                          <a:gd name="connsiteX3" fmla="*/ 463203 w 477732"/>
                          <a:gd name="connsiteY3" fmla="*/ 468442 h 594265"/>
                          <a:gd name="connsiteX4" fmla="*/ 295067 w 477732"/>
                          <a:gd name="connsiteY4" fmla="*/ 587580 h 594265"/>
                          <a:gd name="connsiteX5" fmla="*/ 0 w 477732"/>
                          <a:gd name="connsiteY5" fmla="*/ 181863 h 594265"/>
                          <a:gd name="connsiteX6" fmla="*/ 40996 w 477732"/>
                          <a:gd name="connsiteY6" fmla="*/ 34330 h 594265"/>
                          <a:gd name="connsiteX0" fmla="*/ 40996 w 476157"/>
                          <a:gd name="connsiteY0" fmla="*/ 34330 h 594265"/>
                          <a:gd name="connsiteX1" fmla="*/ 275089 w 476157"/>
                          <a:gd name="connsiteY1" fmla="*/ 20498 h 594265"/>
                          <a:gd name="connsiteX2" fmla="*/ 445994 w 476157"/>
                          <a:gd name="connsiteY2" fmla="*/ 241259 h 594265"/>
                          <a:gd name="connsiteX3" fmla="*/ 463203 w 476157"/>
                          <a:gd name="connsiteY3" fmla="*/ 468442 h 594265"/>
                          <a:gd name="connsiteX4" fmla="*/ 295067 w 476157"/>
                          <a:gd name="connsiteY4" fmla="*/ 587580 h 594265"/>
                          <a:gd name="connsiteX5" fmla="*/ 0 w 476157"/>
                          <a:gd name="connsiteY5" fmla="*/ 181863 h 594265"/>
                          <a:gd name="connsiteX6" fmla="*/ 40996 w 476157"/>
                          <a:gd name="connsiteY6" fmla="*/ 34330 h 594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76157" h="594265">
                            <a:moveTo>
                              <a:pt x="40996" y="34330"/>
                            </a:moveTo>
                            <a:cubicBezTo>
                              <a:pt x="86844" y="7436"/>
                              <a:pt x="206398" y="-19943"/>
                              <a:pt x="275089" y="20498"/>
                            </a:cubicBezTo>
                            <a:cubicBezTo>
                              <a:pt x="343780" y="60939"/>
                              <a:pt x="418214" y="176127"/>
                              <a:pt x="445994" y="241259"/>
                            </a:cubicBezTo>
                            <a:cubicBezTo>
                              <a:pt x="473774" y="306391"/>
                              <a:pt x="488357" y="410722"/>
                              <a:pt x="463203" y="468442"/>
                            </a:cubicBezTo>
                            <a:cubicBezTo>
                              <a:pt x="438049" y="526162"/>
                              <a:pt x="436368" y="620150"/>
                              <a:pt x="295067" y="587580"/>
                            </a:cubicBezTo>
                            <a:cubicBezTo>
                              <a:pt x="231546" y="488456"/>
                              <a:pt x="42262" y="274327"/>
                              <a:pt x="0" y="181863"/>
                            </a:cubicBezTo>
                            <a:cubicBezTo>
                              <a:pt x="26894" y="92473"/>
                              <a:pt x="18891" y="89038"/>
                              <a:pt x="40996" y="3433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301" name="Freeform 3300">
                        <a:extLst>
                          <a:ext uri="{FF2B5EF4-FFF2-40B4-BE49-F238E27FC236}">
                            <a16:creationId xmlns:a16="http://schemas.microsoft.com/office/drawing/2014/main" id="{B9245ED0-7375-E143-9522-A2B981F742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8678" y="2137698"/>
                        <a:ext cx="524051" cy="923621"/>
                      </a:xfrm>
                      <a:custGeom>
                        <a:avLst/>
                        <a:gdLst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4051" h="923621">
                            <a:moveTo>
                              <a:pt x="524051" y="706931"/>
                            </a:moveTo>
                            <a:cubicBezTo>
                              <a:pt x="476666" y="625481"/>
                              <a:pt x="347830" y="488193"/>
                              <a:pt x="288919" y="361150"/>
                            </a:cubicBezTo>
                            <a:cubicBezTo>
                              <a:pt x="230008" y="234107"/>
                              <a:pt x="135751" y="46104"/>
                              <a:pt x="87598" y="0"/>
                            </a:cubicBezTo>
                            <a:cubicBezTo>
                              <a:pt x="56350" y="29199"/>
                              <a:pt x="40470" y="33554"/>
                              <a:pt x="0" y="84525"/>
                            </a:cubicBezTo>
                            <a:cubicBezTo>
                              <a:pt x="67107" y="238462"/>
                              <a:pt x="325291" y="721531"/>
                              <a:pt x="444137" y="923621"/>
                            </a:cubicBezTo>
                            <a:cubicBezTo>
                              <a:pt x="487679" y="810665"/>
                              <a:pt x="489985" y="788381"/>
                              <a:pt x="524051" y="70693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302" name="Freeform 3301">
                        <a:extLst>
                          <a:ext uri="{FF2B5EF4-FFF2-40B4-BE49-F238E27FC236}">
                            <a16:creationId xmlns:a16="http://schemas.microsoft.com/office/drawing/2014/main" id="{1F641C41-33CB-E441-9926-676B2DEBEA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17812" y="2048563"/>
                        <a:ext cx="679766" cy="894421"/>
                      </a:xfrm>
                      <a:custGeom>
                        <a:avLst/>
                        <a:gdLst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894910"/>
                          <a:gd name="connsiteX1" fmla="*/ 447456 w 676455"/>
                          <a:gd name="connsiteY1" fmla="*/ 278650 h 894910"/>
                          <a:gd name="connsiteX2" fmla="*/ 236914 w 676455"/>
                          <a:gd name="connsiteY2" fmla="*/ 11246 h 894910"/>
                          <a:gd name="connsiteX3" fmla="*/ 245 w 676455"/>
                          <a:gd name="connsiteY3" fmla="*/ 89623 h 894910"/>
                          <a:gd name="connsiteX4" fmla="*/ 196957 w 676455"/>
                          <a:gd name="connsiteY4" fmla="*/ 446162 h 894910"/>
                          <a:gd name="connsiteX5" fmla="*/ 436699 w 676455"/>
                          <a:gd name="connsiteY5" fmla="*/ 795017 h 894910"/>
                          <a:gd name="connsiteX6" fmla="*/ 676440 w 676455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82148 w 682148"/>
                          <a:gd name="connsiteY0" fmla="*/ 902756 h 902756"/>
                          <a:gd name="connsiteX1" fmla="*/ 447211 w 682148"/>
                          <a:gd name="connsiteY1" fmla="*/ 278161 h 902756"/>
                          <a:gd name="connsiteX2" fmla="*/ 235132 w 682148"/>
                          <a:gd name="connsiteY2" fmla="*/ 0 h 902756"/>
                          <a:gd name="connsiteX3" fmla="*/ 0 w 682148"/>
                          <a:gd name="connsiteY3" fmla="*/ 89134 h 902756"/>
                          <a:gd name="connsiteX4" fmla="*/ 196712 w 682148"/>
                          <a:gd name="connsiteY4" fmla="*/ 445673 h 902756"/>
                          <a:gd name="connsiteX5" fmla="*/ 436454 w 682148"/>
                          <a:gd name="connsiteY5" fmla="*/ 794528 h 902756"/>
                          <a:gd name="connsiteX6" fmla="*/ 682148 w 682148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80957 w 680957"/>
                          <a:gd name="connsiteY0" fmla="*/ 899184 h 899184"/>
                          <a:gd name="connsiteX1" fmla="*/ 447211 w 680957"/>
                          <a:gd name="connsiteY1" fmla="*/ 278161 h 899184"/>
                          <a:gd name="connsiteX2" fmla="*/ 235132 w 680957"/>
                          <a:gd name="connsiteY2" fmla="*/ 0 h 899184"/>
                          <a:gd name="connsiteX3" fmla="*/ 0 w 680957"/>
                          <a:gd name="connsiteY3" fmla="*/ 89134 h 899184"/>
                          <a:gd name="connsiteX4" fmla="*/ 196712 w 680957"/>
                          <a:gd name="connsiteY4" fmla="*/ 445673 h 899184"/>
                          <a:gd name="connsiteX5" fmla="*/ 436454 w 680957"/>
                          <a:gd name="connsiteY5" fmla="*/ 794528 h 899184"/>
                          <a:gd name="connsiteX6" fmla="*/ 680957 w 680957"/>
                          <a:gd name="connsiteY6" fmla="*/ 899184 h 899184"/>
                          <a:gd name="connsiteX0" fmla="*/ 679766 w 679766"/>
                          <a:gd name="connsiteY0" fmla="*/ 894421 h 894421"/>
                          <a:gd name="connsiteX1" fmla="*/ 447211 w 679766"/>
                          <a:gd name="connsiteY1" fmla="*/ 278161 h 894421"/>
                          <a:gd name="connsiteX2" fmla="*/ 235132 w 679766"/>
                          <a:gd name="connsiteY2" fmla="*/ 0 h 894421"/>
                          <a:gd name="connsiteX3" fmla="*/ 0 w 679766"/>
                          <a:gd name="connsiteY3" fmla="*/ 89134 h 894421"/>
                          <a:gd name="connsiteX4" fmla="*/ 196712 w 679766"/>
                          <a:gd name="connsiteY4" fmla="*/ 445673 h 894421"/>
                          <a:gd name="connsiteX5" fmla="*/ 436454 w 679766"/>
                          <a:gd name="connsiteY5" fmla="*/ 794528 h 894421"/>
                          <a:gd name="connsiteX6" fmla="*/ 679766 w 679766"/>
                          <a:gd name="connsiteY6" fmla="*/ 894421 h 8944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9766" h="894421">
                            <a:moveTo>
                              <a:pt x="679766" y="894421"/>
                            </a:moveTo>
                            <a:cubicBezTo>
                              <a:pt x="578593" y="769940"/>
                              <a:pt x="379078" y="437733"/>
                              <a:pt x="447211" y="278161"/>
                            </a:cubicBezTo>
                            <a:cubicBezTo>
                              <a:pt x="373957" y="130884"/>
                              <a:pt x="297372" y="37651"/>
                              <a:pt x="235132" y="0"/>
                            </a:cubicBezTo>
                            <a:cubicBezTo>
                              <a:pt x="186723" y="22284"/>
                              <a:pt x="81707" y="56348"/>
                              <a:pt x="0" y="89134"/>
                            </a:cubicBezTo>
                            <a:cubicBezTo>
                              <a:pt x="55070" y="154192"/>
                              <a:pt x="136265" y="308129"/>
                              <a:pt x="196712" y="445673"/>
                            </a:cubicBezTo>
                            <a:cubicBezTo>
                              <a:pt x="263307" y="566312"/>
                              <a:pt x="381129" y="719480"/>
                              <a:pt x="436454" y="794528"/>
                            </a:cubicBezTo>
                            <a:cubicBezTo>
                              <a:pt x="546758" y="839683"/>
                              <a:pt x="622648" y="865221"/>
                              <a:pt x="679766" y="89442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rgbClr val="B99279"/>
                          </a:gs>
                          <a:gs pos="100000">
                            <a:srgbClr val="E0B294"/>
                          </a:gs>
                        </a:gsLst>
                        <a:lin ang="108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</p:grpSp>
            <p:sp>
              <p:nvSpPr>
                <p:cNvPr id="3231" name="Freeform 3230">
                  <a:extLst>
                    <a:ext uri="{FF2B5EF4-FFF2-40B4-BE49-F238E27FC236}">
                      <a16:creationId xmlns:a16="http://schemas.microsoft.com/office/drawing/2014/main" id="{BA985612-ABF5-D646-AB3C-39F57BD41A3A}"/>
                    </a:ext>
                  </a:extLst>
                </p:cNvPr>
                <p:cNvSpPr/>
                <p:nvPr/>
              </p:nvSpPr>
              <p:spPr>
                <a:xfrm>
                  <a:off x="6301237" y="4131139"/>
                  <a:ext cx="913576" cy="948756"/>
                </a:xfrm>
                <a:custGeom>
                  <a:avLst/>
                  <a:gdLst>
                    <a:gd name="connsiteX0" fmla="*/ 245695 w 921291"/>
                    <a:gd name="connsiteY0" fmla="*/ 936163 h 937229"/>
                    <a:gd name="connsiteX1" fmla="*/ 237028 w 921291"/>
                    <a:gd name="connsiteY1" fmla="*/ 684811 h 937229"/>
                    <a:gd name="connsiteX2" fmla="*/ 31180 w 921291"/>
                    <a:gd name="connsiteY2" fmla="*/ 786652 h 937229"/>
                    <a:gd name="connsiteX3" fmla="*/ 33346 w 921291"/>
                    <a:gd name="connsiteY3" fmla="*/ 754149 h 937229"/>
                    <a:gd name="connsiteX4" fmla="*/ 213193 w 921291"/>
                    <a:gd name="connsiteY4" fmla="*/ 650142 h 937229"/>
                    <a:gd name="connsiteX5" fmla="*/ 241362 w 921291"/>
                    <a:gd name="connsiteY5" fmla="*/ 517966 h 937229"/>
                    <a:gd name="connsiteX6" fmla="*/ 31180 w 921291"/>
                    <a:gd name="connsiteY6" fmla="*/ 578637 h 937229"/>
                    <a:gd name="connsiteX7" fmla="*/ 22512 w 921291"/>
                    <a:gd name="connsiteY7" fmla="*/ 535300 h 937229"/>
                    <a:gd name="connsiteX8" fmla="*/ 237028 w 921291"/>
                    <a:gd name="connsiteY8" fmla="*/ 476796 h 937229"/>
                    <a:gd name="connsiteX9" fmla="*/ 315034 w 921291"/>
                    <a:gd name="connsiteY9" fmla="*/ 266614 h 937229"/>
                    <a:gd name="connsiteX10" fmla="*/ 42014 w 921291"/>
                    <a:gd name="connsiteY10" fmla="*/ 327285 h 937229"/>
                    <a:gd name="connsiteX11" fmla="*/ 48514 w 921291"/>
                    <a:gd name="connsiteY11" fmla="*/ 277448 h 937229"/>
                    <a:gd name="connsiteX12" fmla="*/ 336702 w 921291"/>
                    <a:gd name="connsiteY12" fmla="*/ 216777 h 937229"/>
                    <a:gd name="connsiteX13" fmla="*/ 395206 w 921291"/>
                    <a:gd name="connsiteY13" fmla="*/ 151772 h 937229"/>
                    <a:gd name="connsiteX14" fmla="*/ 98351 w 921291"/>
                    <a:gd name="connsiteY14" fmla="*/ 147438 h 937229"/>
                    <a:gd name="connsiteX15" fmla="*/ 107018 w 921291"/>
                    <a:gd name="connsiteY15" fmla="*/ 110602 h 937229"/>
                    <a:gd name="connsiteX16" fmla="*/ 406040 w 921291"/>
                    <a:gd name="connsiteY16" fmla="*/ 136604 h 937229"/>
                    <a:gd name="connsiteX17" fmla="*/ 622723 w 921291"/>
                    <a:gd name="connsiteY17" fmla="*/ 94 h 937229"/>
                    <a:gd name="connsiteX18" fmla="*/ 897909 w 921291"/>
                    <a:gd name="connsiteY18" fmla="*/ 160439 h 937229"/>
                    <a:gd name="connsiteX19" fmla="*/ 900076 w 921291"/>
                    <a:gd name="connsiteY19" fmla="*/ 465962 h 937229"/>
                    <a:gd name="connsiteX20" fmla="*/ 843739 w 921291"/>
                    <a:gd name="connsiteY20" fmla="*/ 476796 h 937229"/>
                    <a:gd name="connsiteX21" fmla="*/ 830738 w 921291"/>
                    <a:gd name="connsiteY21" fmla="*/ 190775 h 937229"/>
                    <a:gd name="connsiteX22" fmla="*/ 663892 w 921291"/>
                    <a:gd name="connsiteY22" fmla="*/ 65099 h 937229"/>
                    <a:gd name="connsiteX23" fmla="*/ 388706 w 921291"/>
                    <a:gd name="connsiteY23" fmla="*/ 266614 h 937229"/>
                    <a:gd name="connsiteX24" fmla="*/ 284698 w 921291"/>
                    <a:gd name="connsiteY24" fmla="*/ 754149 h 937229"/>
                    <a:gd name="connsiteX25" fmla="*/ 245695 w 921291"/>
                    <a:gd name="connsiteY25" fmla="*/ 936163 h 937229"/>
                    <a:gd name="connsiteX0" fmla="*/ 245695 w 921198"/>
                    <a:gd name="connsiteY0" fmla="*/ 933612 h 934678"/>
                    <a:gd name="connsiteX1" fmla="*/ 237028 w 921198"/>
                    <a:gd name="connsiteY1" fmla="*/ 682260 h 934678"/>
                    <a:gd name="connsiteX2" fmla="*/ 31180 w 921198"/>
                    <a:gd name="connsiteY2" fmla="*/ 784101 h 934678"/>
                    <a:gd name="connsiteX3" fmla="*/ 33346 w 921198"/>
                    <a:gd name="connsiteY3" fmla="*/ 751598 h 934678"/>
                    <a:gd name="connsiteX4" fmla="*/ 213193 w 921198"/>
                    <a:gd name="connsiteY4" fmla="*/ 647591 h 934678"/>
                    <a:gd name="connsiteX5" fmla="*/ 241362 w 921198"/>
                    <a:gd name="connsiteY5" fmla="*/ 515415 h 934678"/>
                    <a:gd name="connsiteX6" fmla="*/ 31180 w 921198"/>
                    <a:gd name="connsiteY6" fmla="*/ 576086 h 934678"/>
                    <a:gd name="connsiteX7" fmla="*/ 22512 w 921198"/>
                    <a:gd name="connsiteY7" fmla="*/ 532749 h 934678"/>
                    <a:gd name="connsiteX8" fmla="*/ 237028 w 921198"/>
                    <a:gd name="connsiteY8" fmla="*/ 474245 h 934678"/>
                    <a:gd name="connsiteX9" fmla="*/ 315034 w 921198"/>
                    <a:gd name="connsiteY9" fmla="*/ 264063 h 934678"/>
                    <a:gd name="connsiteX10" fmla="*/ 42014 w 921198"/>
                    <a:gd name="connsiteY10" fmla="*/ 324734 h 934678"/>
                    <a:gd name="connsiteX11" fmla="*/ 48514 w 921198"/>
                    <a:gd name="connsiteY11" fmla="*/ 274897 h 934678"/>
                    <a:gd name="connsiteX12" fmla="*/ 336702 w 921198"/>
                    <a:gd name="connsiteY12" fmla="*/ 214226 h 934678"/>
                    <a:gd name="connsiteX13" fmla="*/ 395206 w 921198"/>
                    <a:gd name="connsiteY13" fmla="*/ 149221 h 934678"/>
                    <a:gd name="connsiteX14" fmla="*/ 98351 w 921198"/>
                    <a:gd name="connsiteY14" fmla="*/ 144887 h 934678"/>
                    <a:gd name="connsiteX15" fmla="*/ 107018 w 921198"/>
                    <a:gd name="connsiteY15" fmla="*/ 108051 h 934678"/>
                    <a:gd name="connsiteX16" fmla="*/ 406040 w 921198"/>
                    <a:gd name="connsiteY16" fmla="*/ 134053 h 934678"/>
                    <a:gd name="connsiteX17" fmla="*/ 624000 w 921198"/>
                    <a:gd name="connsiteY17" fmla="*/ 97 h 934678"/>
                    <a:gd name="connsiteX18" fmla="*/ 897909 w 921198"/>
                    <a:gd name="connsiteY18" fmla="*/ 157888 h 934678"/>
                    <a:gd name="connsiteX19" fmla="*/ 900076 w 921198"/>
                    <a:gd name="connsiteY19" fmla="*/ 463411 h 934678"/>
                    <a:gd name="connsiteX20" fmla="*/ 843739 w 921198"/>
                    <a:gd name="connsiteY20" fmla="*/ 474245 h 934678"/>
                    <a:gd name="connsiteX21" fmla="*/ 830738 w 921198"/>
                    <a:gd name="connsiteY21" fmla="*/ 188224 h 934678"/>
                    <a:gd name="connsiteX22" fmla="*/ 663892 w 921198"/>
                    <a:gd name="connsiteY22" fmla="*/ 62548 h 934678"/>
                    <a:gd name="connsiteX23" fmla="*/ 388706 w 921198"/>
                    <a:gd name="connsiteY23" fmla="*/ 264063 h 934678"/>
                    <a:gd name="connsiteX24" fmla="*/ 284698 w 921198"/>
                    <a:gd name="connsiteY24" fmla="*/ 751598 h 934678"/>
                    <a:gd name="connsiteX25" fmla="*/ 245695 w 921198"/>
                    <a:gd name="connsiteY25" fmla="*/ 933612 h 934678"/>
                    <a:gd name="connsiteX0" fmla="*/ 245695 w 921198"/>
                    <a:gd name="connsiteY0" fmla="*/ 937043 h 938109"/>
                    <a:gd name="connsiteX1" fmla="*/ 237028 w 921198"/>
                    <a:gd name="connsiteY1" fmla="*/ 685691 h 938109"/>
                    <a:gd name="connsiteX2" fmla="*/ 31180 w 921198"/>
                    <a:gd name="connsiteY2" fmla="*/ 787532 h 938109"/>
                    <a:gd name="connsiteX3" fmla="*/ 33346 w 921198"/>
                    <a:gd name="connsiteY3" fmla="*/ 755029 h 938109"/>
                    <a:gd name="connsiteX4" fmla="*/ 213193 w 921198"/>
                    <a:gd name="connsiteY4" fmla="*/ 651022 h 938109"/>
                    <a:gd name="connsiteX5" fmla="*/ 241362 w 921198"/>
                    <a:gd name="connsiteY5" fmla="*/ 518846 h 938109"/>
                    <a:gd name="connsiteX6" fmla="*/ 31180 w 921198"/>
                    <a:gd name="connsiteY6" fmla="*/ 579517 h 938109"/>
                    <a:gd name="connsiteX7" fmla="*/ 22512 w 921198"/>
                    <a:gd name="connsiteY7" fmla="*/ 536180 h 938109"/>
                    <a:gd name="connsiteX8" fmla="*/ 237028 w 921198"/>
                    <a:gd name="connsiteY8" fmla="*/ 477676 h 938109"/>
                    <a:gd name="connsiteX9" fmla="*/ 315034 w 921198"/>
                    <a:gd name="connsiteY9" fmla="*/ 267494 h 938109"/>
                    <a:gd name="connsiteX10" fmla="*/ 42014 w 921198"/>
                    <a:gd name="connsiteY10" fmla="*/ 328165 h 938109"/>
                    <a:gd name="connsiteX11" fmla="*/ 48514 w 921198"/>
                    <a:gd name="connsiteY11" fmla="*/ 278328 h 938109"/>
                    <a:gd name="connsiteX12" fmla="*/ 336702 w 921198"/>
                    <a:gd name="connsiteY12" fmla="*/ 217657 h 938109"/>
                    <a:gd name="connsiteX13" fmla="*/ 395206 w 921198"/>
                    <a:gd name="connsiteY13" fmla="*/ 152652 h 938109"/>
                    <a:gd name="connsiteX14" fmla="*/ 98351 w 921198"/>
                    <a:gd name="connsiteY14" fmla="*/ 148318 h 938109"/>
                    <a:gd name="connsiteX15" fmla="*/ 107018 w 921198"/>
                    <a:gd name="connsiteY15" fmla="*/ 111482 h 938109"/>
                    <a:gd name="connsiteX16" fmla="*/ 406040 w 921198"/>
                    <a:gd name="connsiteY16" fmla="*/ 137484 h 938109"/>
                    <a:gd name="connsiteX17" fmla="*/ 624000 w 921198"/>
                    <a:gd name="connsiteY17" fmla="*/ 3528 h 938109"/>
                    <a:gd name="connsiteX18" fmla="*/ 897909 w 921198"/>
                    <a:gd name="connsiteY18" fmla="*/ 161319 h 938109"/>
                    <a:gd name="connsiteX19" fmla="*/ 900076 w 921198"/>
                    <a:gd name="connsiteY19" fmla="*/ 466842 h 938109"/>
                    <a:gd name="connsiteX20" fmla="*/ 843739 w 921198"/>
                    <a:gd name="connsiteY20" fmla="*/ 477676 h 938109"/>
                    <a:gd name="connsiteX21" fmla="*/ 830738 w 921198"/>
                    <a:gd name="connsiteY21" fmla="*/ 191655 h 938109"/>
                    <a:gd name="connsiteX22" fmla="*/ 663892 w 921198"/>
                    <a:gd name="connsiteY22" fmla="*/ 65979 h 938109"/>
                    <a:gd name="connsiteX23" fmla="*/ 388706 w 921198"/>
                    <a:gd name="connsiteY23" fmla="*/ 267494 h 938109"/>
                    <a:gd name="connsiteX24" fmla="*/ 284698 w 921198"/>
                    <a:gd name="connsiteY24" fmla="*/ 755029 h 938109"/>
                    <a:gd name="connsiteX25" fmla="*/ 245695 w 921198"/>
                    <a:gd name="connsiteY25" fmla="*/ 937043 h 938109"/>
                    <a:gd name="connsiteX0" fmla="*/ 245695 w 921198"/>
                    <a:gd name="connsiteY0" fmla="*/ 940505 h 941571"/>
                    <a:gd name="connsiteX1" fmla="*/ 237028 w 921198"/>
                    <a:gd name="connsiteY1" fmla="*/ 689153 h 941571"/>
                    <a:gd name="connsiteX2" fmla="*/ 31180 w 921198"/>
                    <a:gd name="connsiteY2" fmla="*/ 790994 h 941571"/>
                    <a:gd name="connsiteX3" fmla="*/ 33346 w 921198"/>
                    <a:gd name="connsiteY3" fmla="*/ 758491 h 941571"/>
                    <a:gd name="connsiteX4" fmla="*/ 213193 w 921198"/>
                    <a:gd name="connsiteY4" fmla="*/ 654484 h 941571"/>
                    <a:gd name="connsiteX5" fmla="*/ 241362 w 921198"/>
                    <a:gd name="connsiteY5" fmla="*/ 522308 h 941571"/>
                    <a:gd name="connsiteX6" fmla="*/ 31180 w 921198"/>
                    <a:gd name="connsiteY6" fmla="*/ 582979 h 941571"/>
                    <a:gd name="connsiteX7" fmla="*/ 22512 w 921198"/>
                    <a:gd name="connsiteY7" fmla="*/ 539642 h 941571"/>
                    <a:gd name="connsiteX8" fmla="*/ 237028 w 921198"/>
                    <a:gd name="connsiteY8" fmla="*/ 481138 h 941571"/>
                    <a:gd name="connsiteX9" fmla="*/ 315034 w 921198"/>
                    <a:gd name="connsiteY9" fmla="*/ 270956 h 941571"/>
                    <a:gd name="connsiteX10" fmla="*/ 42014 w 921198"/>
                    <a:gd name="connsiteY10" fmla="*/ 331627 h 941571"/>
                    <a:gd name="connsiteX11" fmla="*/ 48514 w 921198"/>
                    <a:gd name="connsiteY11" fmla="*/ 281790 h 941571"/>
                    <a:gd name="connsiteX12" fmla="*/ 336702 w 921198"/>
                    <a:gd name="connsiteY12" fmla="*/ 221119 h 941571"/>
                    <a:gd name="connsiteX13" fmla="*/ 395206 w 921198"/>
                    <a:gd name="connsiteY13" fmla="*/ 156114 h 941571"/>
                    <a:gd name="connsiteX14" fmla="*/ 98351 w 921198"/>
                    <a:gd name="connsiteY14" fmla="*/ 151780 h 941571"/>
                    <a:gd name="connsiteX15" fmla="*/ 107018 w 921198"/>
                    <a:gd name="connsiteY15" fmla="*/ 114944 h 941571"/>
                    <a:gd name="connsiteX16" fmla="*/ 406040 w 921198"/>
                    <a:gd name="connsiteY16" fmla="*/ 140946 h 941571"/>
                    <a:gd name="connsiteX17" fmla="*/ 624000 w 921198"/>
                    <a:gd name="connsiteY17" fmla="*/ 6990 h 941571"/>
                    <a:gd name="connsiteX18" fmla="*/ 897909 w 921198"/>
                    <a:gd name="connsiteY18" fmla="*/ 164781 h 941571"/>
                    <a:gd name="connsiteX19" fmla="*/ 900076 w 921198"/>
                    <a:gd name="connsiteY19" fmla="*/ 470304 h 941571"/>
                    <a:gd name="connsiteX20" fmla="*/ 843739 w 921198"/>
                    <a:gd name="connsiteY20" fmla="*/ 481138 h 941571"/>
                    <a:gd name="connsiteX21" fmla="*/ 830738 w 921198"/>
                    <a:gd name="connsiteY21" fmla="*/ 195117 h 941571"/>
                    <a:gd name="connsiteX22" fmla="*/ 663892 w 921198"/>
                    <a:gd name="connsiteY22" fmla="*/ 69441 h 941571"/>
                    <a:gd name="connsiteX23" fmla="*/ 388706 w 921198"/>
                    <a:gd name="connsiteY23" fmla="*/ 270956 h 941571"/>
                    <a:gd name="connsiteX24" fmla="*/ 284698 w 921198"/>
                    <a:gd name="connsiteY24" fmla="*/ 758491 h 941571"/>
                    <a:gd name="connsiteX25" fmla="*/ 245695 w 921198"/>
                    <a:gd name="connsiteY25" fmla="*/ 940505 h 941571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531"/>
                    <a:gd name="connsiteY0" fmla="*/ 940031 h 941097"/>
                    <a:gd name="connsiteX1" fmla="*/ 237028 w 914531"/>
                    <a:gd name="connsiteY1" fmla="*/ 688679 h 941097"/>
                    <a:gd name="connsiteX2" fmla="*/ 31180 w 914531"/>
                    <a:gd name="connsiteY2" fmla="*/ 790520 h 941097"/>
                    <a:gd name="connsiteX3" fmla="*/ 33346 w 914531"/>
                    <a:gd name="connsiteY3" fmla="*/ 758017 h 941097"/>
                    <a:gd name="connsiteX4" fmla="*/ 213193 w 914531"/>
                    <a:gd name="connsiteY4" fmla="*/ 654010 h 941097"/>
                    <a:gd name="connsiteX5" fmla="*/ 241362 w 914531"/>
                    <a:gd name="connsiteY5" fmla="*/ 521834 h 941097"/>
                    <a:gd name="connsiteX6" fmla="*/ 31180 w 914531"/>
                    <a:gd name="connsiteY6" fmla="*/ 582505 h 941097"/>
                    <a:gd name="connsiteX7" fmla="*/ 22512 w 914531"/>
                    <a:gd name="connsiteY7" fmla="*/ 539168 h 941097"/>
                    <a:gd name="connsiteX8" fmla="*/ 237028 w 914531"/>
                    <a:gd name="connsiteY8" fmla="*/ 480664 h 941097"/>
                    <a:gd name="connsiteX9" fmla="*/ 315034 w 914531"/>
                    <a:gd name="connsiteY9" fmla="*/ 270482 h 941097"/>
                    <a:gd name="connsiteX10" fmla="*/ 42014 w 914531"/>
                    <a:gd name="connsiteY10" fmla="*/ 331153 h 941097"/>
                    <a:gd name="connsiteX11" fmla="*/ 48514 w 914531"/>
                    <a:gd name="connsiteY11" fmla="*/ 281316 h 941097"/>
                    <a:gd name="connsiteX12" fmla="*/ 336702 w 914531"/>
                    <a:gd name="connsiteY12" fmla="*/ 220645 h 941097"/>
                    <a:gd name="connsiteX13" fmla="*/ 395206 w 914531"/>
                    <a:gd name="connsiteY13" fmla="*/ 155640 h 941097"/>
                    <a:gd name="connsiteX14" fmla="*/ 98351 w 914531"/>
                    <a:gd name="connsiteY14" fmla="*/ 151306 h 941097"/>
                    <a:gd name="connsiteX15" fmla="*/ 107018 w 914531"/>
                    <a:gd name="connsiteY15" fmla="*/ 114470 h 941097"/>
                    <a:gd name="connsiteX16" fmla="*/ 406040 w 914531"/>
                    <a:gd name="connsiteY16" fmla="*/ 140472 h 941097"/>
                    <a:gd name="connsiteX17" fmla="*/ 634217 w 914531"/>
                    <a:gd name="connsiteY17" fmla="*/ 7793 h 941097"/>
                    <a:gd name="connsiteX18" fmla="*/ 897909 w 914531"/>
                    <a:gd name="connsiteY18" fmla="*/ 164307 h 941097"/>
                    <a:gd name="connsiteX19" fmla="*/ 900076 w 914531"/>
                    <a:gd name="connsiteY19" fmla="*/ 469830 h 941097"/>
                    <a:gd name="connsiteX20" fmla="*/ 843739 w 914531"/>
                    <a:gd name="connsiteY20" fmla="*/ 480664 h 941097"/>
                    <a:gd name="connsiteX21" fmla="*/ 830738 w 914531"/>
                    <a:gd name="connsiteY21" fmla="*/ 194643 h 941097"/>
                    <a:gd name="connsiteX22" fmla="*/ 663892 w 914531"/>
                    <a:gd name="connsiteY22" fmla="*/ 68967 h 941097"/>
                    <a:gd name="connsiteX23" fmla="*/ 388706 w 914531"/>
                    <a:gd name="connsiteY23" fmla="*/ 270482 h 941097"/>
                    <a:gd name="connsiteX24" fmla="*/ 284698 w 914531"/>
                    <a:gd name="connsiteY24" fmla="*/ 758017 h 941097"/>
                    <a:gd name="connsiteX25" fmla="*/ 245695 w 914531"/>
                    <a:gd name="connsiteY25" fmla="*/ 940031 h 9410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65185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65185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75402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75402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1202"/>
                    <a:gd name="connsiteX1" fmla="*/ 236073 w 913576"/>
                    <a:gd name="connsiteY1" fmla="*/ 687879 h 941202"/>
                    <a:gd name="connsiteX2" fmla="*/ 30225 w 913576"/>
                    <a:gd name="connsiteY2" fmla="*/ 789720 h 941202"/>
                    <a:gd name="connsiteX3" fmla="*/ 32391 w 913576"/>
                    <a:gd name="connsiteY3" fmla="*/ 757217 h 941202"/>
                    <a:gd name="connsiteX4" fmla="*/ 212238 w 913576"/>
                    <a:gd name="connsiteY4" fmla="*/ 653210 h 941202"/>
                    <a:gd name="connsiteX5" fmla="*/ 240407 w 913576"/>
                    <a:gd name="connsiteY5" fmla="*/ 521034 h 941202"/>
                    <a:gd name="connsiteX6" fmla="*/ 30225 w 913576"/>
                    <a:gd name="connsiteY6" fmla="*/ 581705 h 941202"/>
                    <a:gd name="connsiteX7" fmla="*/ 21557 w 913576"/>
                    <a:gd name="connsiteY7" fmla="*/ 538368 h 941202"/>
                    <a:gd name="connsiteX8" fmla="*/ 222025 w 913576"/>
                    <a:gd name="connsiteY8" fmla="*/ 476032 h 941202"/>
                    <a:gd name="connsiteX9" fmla="*/ 314079 w 913576"/>
                    <a:gd name="connsiteY9" fmla="*/ 269682 h 941202"/>
                    <a:gd name="connsiteX10" fmla="*/ 41059 w 913576"/>
                    <a:gd name="connsiteY10" fmla="*/ 330353 h 941202"/>
                    <a:gd name="connsiteX11" fmla="*/ 47559 w 913576"/>
                    <a:gd name="connsiteY11" fmla="*/ 280516 h 941202"/>
                    <a:gd name="connsiteX12" fmla="*/ 274447 w 913576"/>
                    <a:gd name="connsiteY12" fmla="*/ 230062 h 941202"/>
                    <a:gd name="connsiteX13" fmla="*/ 378926 w 913576"/>
                    <a:gd name="connsiteY13" fmla="*/ 172720 h 941202"/>
                    <a:gd name="connsiteX14" fmla="*/ 97396 w 913576"/>
                    <a:gd name="connsiteY14" fmla="*/ 150506 h 941202"/>
                    <a:gd name="connsiteX15" fmla="*/ 106063 w 913576"/>
                    <a:gd name="connsiteY15" fmla="*/ 113670 h 941202"/>
                    <a:gd name="connsiteX16" fmla="*/ 405085 w 913576"/>
                    <a:gd name="connsiteY16" fmla="*/ 139672 h 941202"/>
                    <a:gd name="connsiteX17" fmla="*/ 633262 w 913576"/>
                    <a:gd name="connsiteY17" fmla="*/ 6993 h 941202"/>
                    <a:gd name="connsiteX18" fmla="*/ 896954 w 913576"/>
                    <a:gd name="connsiteY18" fmla="*/ 163507 h 941202"/>
                    <a:gd name="connsiteX19" fmla="*/ 899121 w 913576"/>
                    <a:gd name="connsiteY19" fmla="*/ 469030 h 941202"/>
                    <a:gd name="connsiteX20" fmla="*/ 842784 w 913576"/>
                    <a:gd name="connsiteY20" fmla="*/ 479864 h 941202"/>
                    <a:gd name="connsiteX21" fmla="*/ 829783 w 913576"/>
                    <a:gd name="connsiteY21" fmla="*/ 193843 h 941202"/>
                    <a:gd name="connsiteX22" fmla="*/ 662937 w 913576"/>
                    <a:gd name="connsiteY22" fmla="*/ 68167 h 941202"/>
                    <a:gd name="connsiteX23" fmla="*/ 387751 w 913576"/>
                    <a:gd name="connsiteY23" fmla="*/ 269682 h 941202"/>
                    <a:gd name="connsiteX24" fmla="*/ 283743 w 913576"/>
                    <a:gd name="connsiteY24" fmla="*/ 757217 h 941202"/>
                    <a:gd name="connsiteX25" fmla="*/ 244740 w 913576"/>
                    <a:gd name="connsiteY25" fmla="*/ 939231 h 941202"/>
                    <a:gd name="connsiteX0" fmla="*/ 244740 w 913576"/>
                    <a:gd name="connsiteY0" fmla="*/ 939231 h 941202"/>
                    <a:gd name="connsiteX1" fmla="*/ 236073 w 913576"/>
                    <a:gd name="connsiteY1" fmla="*/ 687879 h 941202"/>
                    <a:gd name="connsiteX2" fmla="*/ 30225 w 913576"/>
                    <a:gd name="connsiteY2" fmla="*/ 789720 h 941202"/>
                    <a:gd name="connsiteX3" fmla="*/ 32391 w 913576"/>
                    <a:gd name="connsiteY3" fmla="*/ 757217 h 941202"/>
                    <a:gd name="connsiteX4" fmla="*/ 212238 w 913576"/>
                    <a:gd name="connsiteY4" fmla="*/ 653210 h 941202"/>
                    <a:gd name="connsiteX5" fmla="*/ 240407 w 913576"/>
                    <a:gd name="connsiteY5" fmla="*/ 521034 h 941202"/>
                    <a:gd name="connsiteX6" fmla="*/ 30225 w 913576"/>
                    <a:gd name="connsiteY6" fmla="*/ 581705 h 941202"/>
                    <a:gd name="connsiteX7" fmla="*/ 21557 w 913576"/>
                    <a:gd name="connsiteY7" fmla="*/ 538368 h 941202"/>
                    <a:gd name="connsiteX8" fmla="*/ 222025 w 913576"/>
                    <a:gd name="connsiteY8" fmla="*/ 476032 h 941202"/>
                    <a:gd name="connsiteX9" fmla="*/ 314079 w 913576"/>
                    <a:gd name="connsiteY9" fmla="*/ 269682 h 941202"/>
                    <a:gd name="connsiteX10" fmla="*/ 41059 w 913576"/>
                    <a:gd name="connsiteY10" fmla="*/ 330353 h 941202"/>
                    <a:gd name="connsiteX11" fmla="*/ 47559 w 913576"/>
                    <a:gd name="connsiteY11" fmla="*/ 280516 h 941202"/>
                    <a:gd name="connsiteX12" fmla="*/ 274447 w 913576"/>
                    <a:gd name="connsiteY12" fmla="*/ 230062 h 941202"/>
                    <a:gd name="connsiteX13" fmla="*/ 378926 w 913576"/>
                    <a:gd name="connsiteY13" fmla="*/ 172720 h 941202"/>
                    <a:gd name="connsiteX14" fmla="*/ 97396 w 913576"/>
                    <a:gd name="connsiteY14" fmla="*/ 150506 h 941202"/>
                    <a:gd name="connsiteX15" fmla="*/ 106063 w 913576"/>
                    <a:gd name="connsiteY15" fmla="*/ 113670 h 941202"/>
                    <a:gd name="connsiteX16" fmla="*/ 405085 w 913576"/>
                    <a:gd name="connsiteY16" fmla="*/ 139672 h 941202"/>
                    <a:gd name="connsiteX17" fmla="*/ 633262 w 913576"/>
                    <a:gd name="connsiteY17" fmla="*/ 6993 h 941202"/>
                    <a:gd name="connsiteX18" fmla="*/ 896954 w 913576"/>
                    <a:gd name="connsiteY18" fmla="*/ 163507 h 941202"/>
                    <a:gd name="connsiteX19" fmla="*/ 899121 w 913576"/>
                    <a:gd name="connsiteY19" fmla="*/ 469030 h 941202"/>
                    <a:gd name="connsiteX20" fmla="*/ 842784 w 913576"/>
                    <a:gd name="connsiteY20" fmla="*/ 479864 h 941202"/>
                    <a:gd name="connsiteX21" fmla="*/ 829783 w 913576"/>
                    <a:gd name="connsiteY21" fmla="*/ 193843 h 941202"/>
                    <a:gd name="connsiteX22" fmla="*/ 662937 w 913576"/>
                    <a:gd name="connsiteY22" fmla="*/ 68167 h 941202"/>
                    <a:gd name="connsiteX23" fmla="*/ 387751 w 913576"/>
                    <a:gd name="connsiteY23" fmla="*/ 269682 h 941202"/>
                    <a:gd name="connsiteX24" fmla="*/ 283743 w 913576"/>
                    <a:gd name="connsiteY24" fmla="*/ 757217 h 941202"/>
                    <a:gd name="connsiteX25" fmla="*/ 244740 w 913576"/>
                    <a:gd name="connsiteY25" fmla="*/ 939231 h 941202"/>
                    <a:gd name="connsiteX0" fmla="*/ 244740 w 913576"/>
                    <a:gd name="connsiteY0" fmla="*/ 939231 h 939393"/>
                    <a:gd name="connsiteX1" fmla="*/ 236073 w 913576"/>
                    <a:gd name="connsiteY1" fmla="*/ 687879 h 939393"/>
                    <a:gd name="connsiteX2" fmla="*/ 30225 w 913576"/>
                    <a:gd name="connsiteY2" fmla="*/ 789720 h 939393"/>
                    <a:gd name="connsiteX3" fmla="*/ 32391 w 913576"/>
                    <a:gd name="connsiteY3" fmla="*/ 757217 h 939393"/>
                    <a:gd name="connsiteX4" fmla="*/ 212238 w 913576"/>
                    <a:gd name="connsiteY4" fmla="*/ 653210 h 939393"/>
                    <a:gd name="connsiteX5" fmla="*/ 240407 w 913576"/>
                    <a:gd name="connsiteY5" fmla="*/ 521034 h 939393"/>
                    <a:gd name="connsiteX6" fmla="*/ 30225 w 913576"/>
                    <a:gd name="connsiteY6" fmla="*/ 581705 h 939393"/>
                    <a:gd name="connsiteX7" fmla="*/ 21557 w 913576"/>
                    <a:gd name="connsiteY7" fmla="*/ 538368 h 939393"/>
                    <a:gd name="connsiteX8" fmla="*/ 222025 w 913576"/>
                    <a:gd name="connsiteY8" fmla="*/ 476032 h 939393"/>
                    <a:gd name="connsiteX9" fmla="*/ 314079 w 913576"/>
                    <a:gd name="connsiteY9" fmla="*/ 269682 h 939393"/>
                    <a:gd name="connsiteX10" fmla="*/ 41059 w 913576"/>
                    <a:gd name="connsiteY10" fmla="*/ 330353 h 939393"/>
                    <a:gd name="connsiteX11" fmla="*/ 47559 w 913576"/>
                    <a:gd name="connsiteY11" fmla="*/ 280516 h 939393"/>
                    <a:gd name="connsiteX12" fmla="*/ 274447 w 913576"/>
                    <a:gd name="connsiteY12" fmla="*/ 230062 h 939393"/>
                    <a:gd name="connsiteX13" fmla="*/ 378926 w 913576"/>
                    <a:gd name="connsiteY13" fmla="*/ 172720 h 939393"/>
                    <a:gd name="connsiteX14" fmla="*/ 97396 w 913576"/>
                    <a:gd name="connsiteY14" fmla="*/ 150506 h 939393"/>
                    <a:gd name="connsiteX15" fmla="*/ 106063 w 913576"/>
                    <a:gd name="connsiteY15" fmla="*/ 113670 h 939393"/>
                    <a:gd name="connsiteX16" fmla="*/ 405085 w 913576"/>
                    <a:gd name="connsiteY16" fmla="*/ 139672 h 939393"/>
                    <a:gd name="connsiteX17" fmla="*/ 633262 w 913576"/>
                    <a:gd name="connsiteY17" fmla="*/ 6993 h 939393"/>
                    <a:gd name="connsiteX18" fmla="*/ 896954 w 913576"/>
                    <a:gd name="connsiteY18" fmla="*/ 163507 h 939393"/>
                    <a:gd name="connsiteX19" fmla="*/ 899121 w 913576"/>
                    <a:gd name="connsiteY19" fmla="*/ 469030 h 939393"/>
                    <a:gd name="connsiteX20" fmla="*/ 842784 w 913576"/>
                    <a:gd name="connsiteY20" fmla="*/ 479864 h 939393"/>
                    <a:gd name="connsiteX21" fmla="*/ 829783 w 913576"/>
                    <a:gd name="connsiteY21" fmla="*/ 193843 h 939393"/>
                    <a:gd name="connsiteX22" fmla="*/ 662937 w 913576"/>
                    <a:gd name="connsiteY22" fmla="*/ 68167 h 939393"/>
                    <a:gd name="connsiteX23" fmla="*/ 387751 w 913576"/>
                    <a:gd name="connsiteY23" fmla="*/ 269682 h 939393"/>
                    <a:gd name="connsiteX24" fmla="*/ 283743 w 913576"/>
                    <a:gd name="connsiteY24" fmla="*/ 757217 h 939393"/>
                    <a:gd name="connsiteX25" fmla="*/ 244740 w 913576"/>
                    <a:gd name="connsiteY25" fmla="*/ 939231 h 939393"/>
                    <a:gd name="connsiteX0" fmla="*/ 244740 w 913576"/>
                    <a:gd name="connsiteY0" fmla="*/ 939231 h 948513"/>
                    <a:gd name="connsiteX1" fmla="*/ 236073 w 913576"/>
                    <a:gd name="connsiteY1" fmla="*/ 687879 h 948513"/>
                    <a:gd name="connsiteX2" fmla="*/ 30225 w 913576"/>
                    <a:gd name="connsiteY2" fmla="*/ 789720 h 948513"/>
                    <a:gd name="connsiteX3" fmla="*/ 32391 w 913576"/>
                    <a:gd name="connsiteY3" fmla="*/ 757217 h 948513"/>
                    <a:gd name="connsiteX4" fmla="*/ 212238 w 913576"/>
                    <a:gd name="connsiteY4" fmla="*/ 653210 h 948513"/>
                    <a:gd name="connsiteX5" fmla="*/ 240407 w 913576"/>
                    <a:gd name="connsiteY5" fmla="*/ 521034 h 948513"/>
                    <a:gd name="connsiteX6" fmla="*/ 30225 w 913576"/>
                    <a:gd name="connsiteY6" fmla="*/ 581705 h 948513"/>
                    <a:gd name="connsiteX7" fmla="*/ 21557 w 913576"/>
                    <a:gd name="connsiteY7" fmla="*/ 538368 h 948513"/>
                    <a:gd name="connsiteX8" fmla="*/ 222025 w 913576"/>
                    <a:gd name="connsiteY8" fmla="*/ 476032 h 948513"/>
                    <a:gd name="connsiteX9" fmla="*/ 314079 w 913576"/>
                    <a:gd name="connsiteY9" fmla="*/ 269682 h 948513"/>
                    <a:gd name="connsiteX10" fmla="*/ 41059 w 913576"/>
                    <a:gd name="connsiteY10" fmla="*/ 330353 h 948513"/>
                    <a:gd name="connsiteX11" fmla="*/ 47559 w 913576"/>
                    <a:gd name="connsiteY11" fmla="*/ 280516 h 948513"/>
                    <a:gd name="connsiteX12" fmla="*/ 274447 w 913576"/>
                    <a:gd name="connsiteY12" fmla="*/ 230062 h 948513"/>
                    <a:gd name="connsiteX13" fmla="*/ 378926 w 913576"/>
                    <a:gd name="connsiteY13" fmla="*/ 172720 h 948513"/>
                    <a:gd name="connsiteX14" fmla="*/ 97396 w 913576"/>
                    <a:gd name="connsiteY14" fmla="*/ 150506 h 948513"/>
                    <a:gd name="connsiteX15" fmla="*/ 106063 w 913576"/>
                    <a:gd name="connsiteY15" fmla="*/ 113670 h 948513"/>
                    <a:gd name="connsiteX16" fmla="*/ 405085 w 913576"/>
                    <a:gd name="connsiteY16" fmla="*/ 139672 h 948513"/>
                    <a:gd name="connsiteX17" fmla="*/ 633262 w 913576"/>
                    <a:gd name="connsiteY17" fmla="*/ 6993 h 948513"/>
                    <a:gd name="connsiteX18" fmla="*/ 896954 w 913576"/>
                    <a:gd name="connsiteY18" fmla="*/ 163507 h 948513"/>
                    <a:gd name="connsiteX19" fmla="*/ 899121 w 913576"/>
                    <a:gd name="connsiteY19" fmla="*/ 469030 h 948513"/>
                    <a:gd name="connsiteX20" fmla="*/ 842784 w 913576"/>
                    <a:gd name="connsiteY20" fmla="*/ 479864 h 948513"/>
                    <a:gd name="connsiteX21" fmla="*/ 829783 w 913576"/>
                    <a:gd name="connsiteY21" fmla="*/ 193843 h 948513"/>
                    <a:gd name="connsiteX22" fmla="*/ 662937 w 913576"/>
                    <a:gd name="connsiteY22" fmla="*/ 68167 h 948513"/>
                    <a:gd name="connsiteX23" fmla="*/ 387751 w 913576"/>
                    <a:gd name="connsiteY23" fmla="*/ 269682 h 948513"/>
                    <a:gd name="connsiteX24" fmla="*/ 283743 w 913576"/>
                    <a:gd name="connsiteY24" fmla="*/ 757217 h 948513"/>
                    <a:gd name="connsiteX25" fmla="*/ 279347 w 913576"/>
                    <a:gd name="connsiteY25" fmla="*/ 881392 h 948513"/>
                    <a:gd name="connsiteX26" fmla="*/ 244740 w 913576"/>
                    <a:gd name="connsiteY26" fmla="*/ 939231 h 948513"/>
                    <a:gd name="connsiteX0" fmla="*/ 244740 w 913576"/>
                    <a:gd name="connsiteY0" fmla="*/ 939231 h 948513"/>
                    <a:gd name="connsiteX1" fmla="*/ 236073 w 913576"/>
                    <a:gd name="connsiteY1" fmla="*/ 687879 h 948513"/>
                    <a:gd name="connsiteX2" fmla="*/ 30225 w 913576"/>
                    <a:gd name="connsiteY2" fmla="*/ 789720 h 948513"/>
                    <a:gd name="connsiteX3" fmla="*/ 32391 w 913576"/>
                    <a:gd name="connsiteY3" fmla="*/ 757217 h 948513"/>
                    <a:gd name="connsiteX4" fmla="*/ 212238 w 913576"/>
                    <a:gd name="connsiteY4" fmla="*/ 653210 h 948513"/>
                    <a:gd name="connsiteX5" fmla="*/ 240407 w 913576"/>
                    <a:gd name="connsiteY5" fmla="*/ 521034 h 948513"/>
                    <a:gd name="connsiteX6" fmla="*/ 30225 w 913576"/>
                    <a:gd name="connsiteY6" fmla="*/ 581705 h 948513"/>
                    <a:gd name="connsiteX7" fmla="*/ 21557 w 913576"/>
                    <a:gd name="connsiteY7" fmla="*/ 538368 h 948513"/>
                    <a:gd name="connsiteX8" fmla="*/ 222025 w 913576"/>
                    <a:gd name="connsiteY8" fmla="*/ 476032 h 948513"/>
                    <a:gd name="connsiteX9" fmla="*/ 314079 w 913576"/>
                    <a:gd name="connsiteY9" fmla="*/ 269682 h 948513"/>
                    <a:gd name="connsiteX10" fmla="*/ 41059 w 913576"/>
                    <a:gd name="connsiteY10" fmla="*/ 330353 h 948513"/>
                    <a:gd name="connsiteX11" fmla="*/ 47559 w 913576"/>
                    <a:gd name="connsiteY11" fmla="*/ 280516 h 948513"/>
                    <a:gd name="connsiteX12" fmla="*/ 274447 w 913576"/>
                    <a:gd name="connsiteY12" fmla="*/ 230062 h 948513"/>
                    <a:gd name="connsiteX13" fmla="*/ 378926 w 913576"/>
                    <a:gd name="connsiteY13" fmla="*/ 172720 h 948513"/>
                    <a:gd name="connsiteX14" fmla="*/ 97396 w 913576"/>
                    <a:gd name="connsiteY14" fmla="*/ 150506 h 948513"/>
                    <a:gd name="connsiteX15" fmla="*/ 106063 w 913576"/>
                    <a:gd name="connsiteY15" fmla="*/ 113670 h 948513"/>
                    <a:gd name="connsiteX16" fmla="*/ 405085 w 913576"/>
                    <a:gd name="connsiteY16" fmla="*/ 139672 h 948513"/>
                    <a:gd name="connsiteX17" fmla="*/ 633262 w 913576"/>
                    <a:gd name="connsiteY17" fmla="*/ 6993 h 948513"/>
                    <a:gd name="connsiteX18" fmla="*/ 896954 w 913576"/>
                    <a:gd name="connsiteY18" fmla="*/ 163507 h 948513"/>
                    <a:gd name="connsiteX19" fmla="*/ 899121 w 913576"/>
                    <a:gd name="connsiteY19" fmla="*/ 469030 h 948513"/>
                    <a:gd name="connsiteX20" fmla="*/ 842784 w 913576"/>
                    <a:gd name="connsiteY20" fmla="*/ 479864 h 948513"/>
                    <a:gd name="connsiteX21" fmla="*/ 829783 w 913576"/>
                    <a:gd name="connsiteY21" fmla="*/ 193843 h 948513"/>
                    <a:gd name="connsiteX22" fmla="*/ 662937 w 913576"/>
                    <a:gd name="connsiteY22" fmla="*/ 68167 h 948513"/>
                    <a:gd name="connsiteX23" fmla="*/ 387751 w 913576"/>
                    <a:gd name="connsiteY23" fmla="*/ 269682 h 948513"/>
                    <a:gd name="connsiteX24" fmla="*/ 283743 w 913576"/>
                    <a:gd name="connsiteY24" fmla="*/ 757217 h 948513"/>
                    <a:gd name="connsiteX25" fmla="*/ 279347 w 913576"/>
                    <a:gd name="connsiteY25" fmla="*/ 881392 h 948513"/>
                    <a:gd name="connsiteX26" fmla="*/ 244740 w 913576"/>
                    <a:gd name="connsiteY26" fmla="*/ 939231 h 948513"/>
                    <a:gd name="connsiteX0" fmla="*/ 244740 w 913576"/>
                    <a:gd name="connsiteY0" fmla="*/ 939231 h 962953"/>
                    <a:gd name="connsiteX1" fmla="*/ 236073 w 913576"/>
                    <a:gd name="connsiteY1" fmla="*/ 687879 h 962953"/>
                    <a:gd name="connsiteX2" fmla="*/ 30225 w 913576"/>
                    <a:gd name="connsiteY2" fmla="*/ 789720 h 962953"/>
                    <a:gd name="connsiteX3" fmla="*/ 32391 w 913576"/>
                    <a:gd name="connsiteY3" fmla="*/ 757217 h 962953"/>
                    <a:gd name="connsiteX4" fmla="*/ 212238 w 913576"/>
                    <a:gd name="connsiteY4" fmla="*/ 653210 h 962953"/>
                    <a:gd name="connsiteX5" fmla="*/ 240407 w 913576"/>
                    <a:gd name="connsiteY5" fmla="*/ 521034 h 962953"/>
                    <a:gd name="connsiteX6" fmla="*/ 30225 w 913576"/>
                    <a:gd name="connsiteY6" fmla="*/ 581705 h 962953"/>
                    <a:gd name="connsiteX7" fmla="*/ 21557 w 913576"/>
                    <a:gd name="connsiteY7" fmla="*/ 538368 h 962953"/>
                    <a:gd name="connsiteX8" fmla="*/ 222025 w 913576"/>
                    <a:gd name="connsiteY8" fmla="*/ 476032 h 962953"/>
                    <a:gd name="connsiteX9" fmla="*/ 314079 w 913576"/>
                    <a:gd name="connsiteY9" fmla="*/ 269682 h 962953"/>
                    <a:gd name="connsiteX10" fmla="*/ 41059 w 913576"/>
                    <a:gd name="connsiteY10" fmla="*/ 330353 h 962953"/>
                    <a:gd name="connsiteX11" fmla="*/ 47559 w 913576"/>
                    <a:gd name="connsiteY11" fmla="*/ 280516 h 962953"/>
                    <a:gd name="connsiteX12" fmla="*/ 274447 w 913576"/>
                    <a:gd name="connsiteY12" fmla="*/ 230062 h 962953"/>
                    <a:gd name="connsiteX13" fmla="*/ 378926 w 913576"/>
                    <a:gd name="connsiteY13" fmla="*/ 172720 h 962953"/>
                    <a:gd name="connsiteX14" fmla="*/ 97396 w 913576"/>
                    <a:gd name="connsiteY14" fmla="*/ 150506 h 962953"/>
                    <a:gd name="connsiteX15" fmla="*/ 106063 w 913576"/>
                    <a:gd name="connsiteY15" fmla="*/ 113670 h 962953"/>
                    <a:gd name="connsiteX16" fmla="*/ 405085 w 913576"/>
                    <a:gd name="connsiteY16" fmla="*/ 139672 h 962953"/>
                    <a:gd name="connsiteX17" fmla="*/ 633262 w 913576"/>
                    <a:gd name="connsiteY17" fmla="*/ 6993 h 962953"/>
                    <a:gd name="connsiteX18" fmla="*/ 896954 w 913576"/>
                    <a:gd name="connsiteY18" fmla="*/ 163507 h 962953"/>
                    <a:gd name="connsiteX19" fmla="*/ 899121 w 913576"/>
                    <a:gd name="connsiteY19" fmla="*/ 469030 h 962953"/>
                    <a:gd name="connsiteX20" fmla="*/ 842784 w 913576"/>
                    <a:gd name="connsiteY20" fmla="*/ 479864 h 962953"/>
                    <a:gd name="connsiteX21" fmla="*/ 829783 w 913576"/>
                    <a:gd name="connsiteY21" fmla="*/ 193843 h 962953"/>
                    <a:gd name="connsiteX22" fmla="*/ 662937 w 913576"/>
                    <a:gd name="connsiteY22" fmla="*/ 68167 h 962953"/>
                    <a:gd name="connsiteX23" fmla="*/ 387751 w 913576"/>
                    <a:gd name="connsiteY23" fmla="*/ 269682 h 962953"/>
                    <a:gd name="connsiteX24" fmla="*/ 283743 w 913576"/>
                    <a:gd name="connsiteY24" fmla="*/ 757217 h 962953"/>
                    <a:gd name="connsiteX25" fmla="*/ 282918 w 913576"/>
                    <a:gd name="connsiteY25" fmla="*/ 939733 h 962953"/>
                    <a:gd name="connsiteX26" fmla="*/ 244740 w 913576"/>
                    <a:gd name="connsiteY26" fmla="*/ 939231 h 962953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40746"/>
                    <a:gd name="connsiteX1" fmla="*/ 236073 w 913576"/>
                    <a:gd name="connsiteY1" fmla="*/ 687879 h 940746"/>
                    <a:gd name="connsiteX2" fmla="*/ 30225 w 913576"/>
                    <a:gd name="connsiteY2" fmla="*/ 789720 h 940746"/>
                    <a:gd name="connsiteX3" fmla="*/ 32391 w 913576"/>
                    <a:gd name="connsiteY3" fmla="*/ 757217 h 940746"/>
                    <a:gd name="connsiteX4" fmla="*/ 212238 w 913576"/>
                    <a:gd name="connsiteY4" fmla="*/ 653210 h 940746"/>
                    <a:gd name="connsiteX5" fmla="*/ 240407 w 913576"/>
                    <a:gd name="connsiteY5" fmla="*/ 521034 h 940746"/>
                    <a:gd name="connsiteX6" fmla="*/ 30225 w 913576"/>
                    <a:gd name="connsiteY6" fmla="*/ 581705 h 940746"/>
                    <a:gd name="connsiteX7" fmla="*/ 21557 w 913576"/>
                    <a:gd name="connsiteY7" fmla="*/ 538368 h 940746"/>
                    <a:gd name="connsiteX8" fmla="*/ 222025 w 913576"/>
                    <a:gd name="connsiteY8" fmla="*/ 476032 h 940746"/>
                    <a:gd name="connsiteX9" fmla="*/ 314079 w 913576"/>
                    <a:gd name="connsiteY9" fmla="*/ 269682 h 940746"/>
                    <a:gd name="connsiteX10" fmla="*/ 41059 w 913576"/>
                    <a:gd name="connsiteY10" fmla="*/ 330353 h 940746"/>
                    <a:gd name="connsiteX11" fmla="*/ 47559 w 913576"/>
                    <a:gd name="connsiteY11" fmla="*/ 280516 h 940746"/>
                    <a:gd name="connsiteX12" fmla="*/ 274447 w 913576"/>
                    <a:gd name="connsiteY12" fmla="*/ 230062 h 940746"/>
                    <a:gd name="connsiteX13" fmla="*/ 378926 w 913576"/>
                    <a:gd name="connsiteY13" fmla="*/ 172720 h 940746"/>
                    <a:gd name="connsiteX14" fmla="*/ 97396 w 913576"/>
                    <a:gd name="connsiteY14" fmla="*/ 150506 h 940746"/>
                    <a:gd name="connsiteX15" fmla="*/ 106063 w 913576"/>
                    <a:gd name="connsiteY15" fmla="*/ 113670 h 940746"/>
                    <a:gd name="connsiteX16" fmla="*/ 405085 w 913576"/>
                    <a:gd name="connsiteY16" fmla="*/ 139672 h 940746"/>
                    <a:gd name="connsiteX17" fmla="*/ 633262 w 913576"/>
                    <a:gd name="connsiteY17" fmla="*/ 6993 h 940746"/>
                    <a:gd name="connsiteX18" fmla="*/ 896954 w 913576"/>
                    <a:gd name="connsiteY18" fmla="*/ 163507 h 940746"/>
                    <a:gd name="connsiteX19" fmla="*/ 899121 w 913576"/>
                    <a:gd name="connsiteY19" fmla="*/ 469030 h 940746"/>
                    <a:gd name="connsiteX20" fmla="*/ 842784 w 913576"/>
                    <a:gd name="connsiteY20" fmla="*/ 479864 h 940746"/>
                    <a:gd name="connsiteX21" fmla="*/ 829783 w 913576"/>
                    <a:gd name="connsiteY21" fmla="*/ 193843 h 940746"/>
                    <a:gd name="connsiteX22" fmla="*/ 662937 w 913576"/>
                    <a:gd name="connsiteY22" fmla="*/ 68167 h 940746"/>
                    <a:gd name="connsiteX23" fmla="*/ 387751 w 913576"/>
                    <a:gd name="connsiteY23" fmla="*/ 269682 h 940746"/>
                    <a:gd name="connsiteX24" fmla="*/ 283743 w 913576"/>
                    <a:gd name="connsiteY24" fmla="*/ 757217 h 940746"/>
                    <a:gd name="connsiteX25" fmla="*/ 282918 w 913576"/>
                    <a:gd name="connsiteY25" fmla="*/ 939733 h 940746"/>
                    <a:gd name="connsiteX26" fmla="*/ 244740 w 913576"/>
                    <a:gd name="connsiteY26" fmla="*/ 939231 h 94074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9750 w 913576"/>
                    <a:gd name="connsiteY2" fmla="*/ 795673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913576" h="948756">
                      <a:moveTo>
                        <a:pt x="243549" y="948756"/>
                      </a:moveTo>
                      <a:cubicBezTo>
                        <a:pt x="235604" y="894338"/>
                        <a:pt x="247814" y="735816"/>
                        <a:pt x="236073" y="687879"/>
                      </a:cubicBezTo>
                      <a:cubicBezTo>
                        <a:pt x="195757" y="719714"/>
                        <a:pt x="73697" y="784117"/>
                        <a:pt x="39750" y="795673"/>
                      </a:cubicBezTo>
                      <a:cubicBezTo>
                        <a:pt x="5803" y="807229"/>
                        <a:pt x="3643" y="780961"/>
                        <a:pt x="32391" y="757217"/>
                      </a:cubicBezTo>
                      <a:cubicBezTo>
                        <a:pt x="61139" y="733473"/>
                        <a:pt x="177569" y="692574"/>
                        <a:pt x="212238" y="653210"/>
                      </a:cubicBezTo>
                      <a:cubicBezTo>
                        <a:pt x="246907" y="613846"/>
                        <a:pt x="237538" y="543168"/>
                        <a:pt x="240407" y="521034"/>
                      </a:cubicBezTo>
                      <a:cubicBezTo>
                        <a:pt x="207518" y="532104"/>
                        <a:pt x="66700" y="578816"/>
                        <a:pt x="30225" y="581705"/>
                      </a:cubicBezTo>
                      <a:cubicBezTo>
                        <a:pt x="-6250" y="584594"/>
                        <a:pt x="-10410" y="555980"/>
                        <a:pt x="21557" y="538368"/>
                      </a:cubicBezTo>
                      <a:cubicBezTo>
                        <a:pt x="53524" y="520756"/>
                        <a:pt x="173271" y="520813"/>
                        <a:pt x="222025" y="476032"/>
                      </a:cubicBezTo>
                      <a:cubicBezTo>
                        <a:pt x="270779" y="431251"/>
                        <a:pt x="298052" y="295879"/>
                        <a:pt x="314079" y="269682"/>
                      </a:cubicBezTo>
                      <a:cubicBezTo>
                        <a:pt x="277746" y="275413"/>
                        <a:pt x="85479" y="328547"/>
                        <a:pt x="41059" y="330353"/>
                      </a:cubicBezTo>
                      <a:cubicBezTo>
                        <a:pt x="-3361" y="332159"/>
                        <a:pt x="6107" y="294677"/>
                        <a:pt x="47559" y="280516"/>
                      </a:cubicBezTo>
                      <a:cubicBezTo>
                        <a:pt x="89011" y="266355"/>
                        <a:pt x="215387" y="241642"/>
                        <a:pt x="274447" y="230062"/>
                      </a:cubicBezTo>
                      <a:cubicBezTo>
                        <a:pt x="333507" y="218482"/>
                        <a:pt x="366291" y="198324"/>
                        <a:pt x="378926" y="172720"/>
                      </a:cubicBezTo>
                      <a:cubicBezTo>
                        <a:pt x="331538" y="180321"/>
                        <a:pt x="142873" y="160348"/>
                        <a:pt x="97396" y="150506"/>
                      </a:cubicBezTo>
                      <a:cubicBezTo>
                        <a:pt x="51919" y="140664"/>
                        <a:pt x="54782" y="115476"/>
                        <a:pt x="106063" y="113670"/>
                      </a:cubicBezTo>
                      <a:cubicBezTo>
                        <a:pt x="157344" y="111864"/>
                        <a:pt x="321051" y="142126"/>
                        <a:pt x="405085" y="139672"/>
                      </a:cubicBezTo>
                      <a:cubicBezTo>
                        <a:pt x="492951" y="77194"/>
                        <a:pt x="504032" y="41333"/>
                        <a:pt x="633262" y="6993"/>
                      </a:cubicBezTo>
                      <a:cubicBezTo>
                        <a:pt x="762492" y="-27347"/>
                        <a:pt x="865414" y="71176"/>
                        <a:pt x="896954" y="163507"/>
                      </a:cubicBezTo>
                      <a:cubicBezTo>
                        <a:pt x="928494" y="255838"/>
                        <a:pt x="906872" y="379269"/>
                        <a:pt x="899121" y="469030"/>
                      </a:cubicBezTo>
                      <a:cubicBezTo>
                        <a:pt x="881153" y="475781"/>
                        <a:pt x="869665" y="482307"/>
                        <a:pt x="842784" y="479864"/>
                      </a:cubicBezTo>
                      <a:cubicBezTo>
                        <a:pt x="847831" y="376531"/>
                        <a:pt x="853372" y="267567"/>
                        <a:pt x="829783" y="193843"/>
                      </a:cubicBezTo>
                      <a:cubicBezTo>
                        <a:pt x="806194" y="120119"/>
                        <a:pt x="736609" y="55527"/>
                        <a:pt x="662937" y="68167"/>
                      </a:cubicBezTo>
                      <a:cubicBezTo>
                        <a:pt x="589265" y="80807"/>
                        <a:pt x="450950" y="154840"/>
                        <a:pt x="387751" y="269682"/>
                      </a:cubicBezTo>
                      <a:cubicBezTo>
                        <a:pt x="324552" y="384524"/>
                        <a:pt x="284546" y="658639"/>
                        <a:pt x="283743" y="757217"/>
                      </a:cubicBezTo>
                      <a:cubicBezTo>
                        <a:pt x="282940" y="855795"/>
                        <a:pt x="278702" y="876059"/>
                        <a:pt x="282918" y="939733"/>
                      </a:cubicBezTo>
                      <a:cubicBezTo>
                        <a:pt x="270464" y="942684"/>
                        <a:pt x="261477" y="947670"/>
                        <a:pt x="243549" y="948756"/>
                      </a:cubicBezTo>
                      <a:close/>
                    </a:path>
                  </a:pathLst>
                </a:custGeom>
                <a:solidFill>
                  <a:srgbClr val="DE7E7E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NZ" sz="1920"/>
                </a:p>
              </p:txBody>
            </p:sp>
            <p:grpSp>
              <p:nvGrpSpPr>
                <p:cNvPr id="3232" name="Group 3231">
                  <a:extLst>
                    <a:ext uri="{FF2B5EF4-FFF2-40B4-BE49-F238E27FC236}">
                      <a16:creationId xmlns:a16="http://schemas.microsoft.com/office/drawing/2014/main" id="{FF664FFC-3B68-6B47-B1A1-5E176C4FD5BB}"/>
                    </a:ext>
                  </a:extLst>
                </p:cNvPr>
                <p:cNvGrpSpPr/>
                <p:nvPr/>
              </p:nvGrpSpPr>
              <p:grpSpPr>
                <a:xfrm>
                  <a:off x="4347944" y="2918430"/>
                  <a:ext cx="1587863" cy="1679571"/>
                  <a:chOff x="4347944" y="2918430"/>
                  <a:chExt cx="1587863" cy="1679571"/>
                </a:xfrm>
              </p:grpSpPr>
              <p:grpSp>
                <p:nvGrpSpPr>
                  <p:cNvPr id="3276" name="Group 3275">
                    <a:extLst>
                      <a:ext uri="{FF2B5EF4-FFF2-40B4-BE49-F238E27FC236}">
                        <a16:creationId xmlns:a16="http://schemas.microsoft.com/office/drawing/2014/main" id="{576D3F15-7907-8347-9CCB-79D17EE17CA7}"/>
                      </a:ext>
                    </a:extLst>
                  </p:cNvPr>
                  <p:cNvGrpSpPr/>
                  <p:nvPr/>
                </p:nvGrpSpPr>
                <p:grpSpPr>
                  <a:xfrm>
                    <a:off x="4629779" y="3815825"/>
                    <a:ext cx="1306028" cy="782176"/>
                    <a:chOff x="4629779" y="3815825"/>
                    <a:chExt cx="1306028" cy="782176"/>
                  </a:xfrm>
                </p:grpSpPr>
                <p:sp>
                  <p:nvSpPr>
                    <p:cNvPr id="3288" name="Freeform 3287">
                      <a:extLst>
                        <a:ext uri="{FF2B5EF4-FFF2-40B4-BE49-F238E27FC236}">
                          <a16:creationId xmlns:a16="http://schemas.microsoft.com/office/drawing/2014/main" id="{D308A2A1-7747-0C45-BAD2-FA274DDE6F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0781" y="3815825"/>
                      <a:ext cx="1275026" cy="782176"/>
                    </a:xfrm>
                    <a:custGeom>
                      <a:avLst/>
                      <a:gdLst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0771"/>
                        <a:gd name="connsiteX1" fmla="*/ 725827 w 1278777"/>
                        <a:gd name="connsiteY1" fmla="*/ 145900 h 790771"/>
                        <a:gd name="connsiteX2" fmla="*/ 350244 w 1278777"/>
                        <a:gd name="connsiteY2" fmla="*/ 69338 h 790771"/>
                        <a:gd name="connsiteX3" fmla="*/ 88780 w 1278777"/>
                        <a:gd name="connsiteY3" fmla="*/ 127120 h 790771"/>
                        <a:gd name="connsiteX4" fmla="*/ 49445 w 1278777"/>
                        <a:gd name="connsiteY4" fmla="*/ 410585 h 790771"/>
                        <a:gd name="connsiteX5" fmla="*/ 88780 w 1278777"/>
                        <a:gd name="connsiteY5" fmla="*/ 615378 h 790771"/>
                        <a:gd name="connsiteX6" fmla="*/ 67112 w 1278777"/>
                        <a:gd name="connsiteY6" fmla="*/ 777168 h 790771"/>
                        <a:gd name="connsiteX7" fmla="*/ 20886 w 1278777"/>
                        <a:gd name="connsiteY7" fmla="*/ 780057 h 790771"/>
                        <a:gd name="connsiteX8" fmla="*/ 49777 w 1278777"/>
                        <a:gd name="connsiteY8" fmla="*/ 629824 h 790771"/>
                        <a:gd name="connsiteX9" fmla="*/ 25220 w 1278777"/>
                        <a:gd name="connsiteY9" fmla="*/ 485369 h 790771"/>
                        <a:gd name="connsiteX10" fmla="*/ 2107 w 1278777"/>
                        <a:gd name="connsiteY10" fmla="*/ 267242 h 790771"/>
                        <a:gd name="connsiteX11" fmla="*/ 81557 w 1278777"/>
                        <a:gd name="connsiteY11" fmla="*/ 65005 h 790771"/>
                        <a:gd name="connsiteX12" fmla="*/ 302573 w 1278777"/>
                        <a:gd name="connsiteY12" fmla="*/ 0 h 790771"/>
                        <a:gd name="connsiteX13" fmla="*/ 481698 w 1278777"/>
                        <a:gd name="connsiteY13" fmla="*/ 65005 h 790771"/>
                        <a:gd name="connsiteX14" fmla="*/ 695491 w 1278777"/>
                        <a:gd name="connsiteY14" fmla="*/ 111230 h 790771"/>
                        <a:gd name="connsiteX15" fmla="*/ 868837 w 1278777"/>
                        <a:gd name="connsiteY15" fmla="*/ 104008 h 790771"/>
                        <a:gd name="connsiteX16" fmla="*/ 1147635 w 1278777"/>
                        <a:gd name="connsiteY16" fmla="*/ 72228 h 790771"/>
                        <a:gd name="connsiteX17" fmla="*/ 1255976 w 1278777"/>
                        <a:gd name="connsiteY17" fmla="*/ 34669 h 790771"/>
                        <a:gd name="connsiteX18" fmla="*/ 1266088 w 1278777"/>
                        <a:gd name="connsiteY18" fmla="*/ 69338 h 790771"/>
                        <a:gd name="connsiteX19" fmla="*/ 1208306 w 1278777"/>
                        <a:gd name="connsiteY19" fmla="*/ 88118 h 790771"/>
                        <a:gd name="connsiteX20" fmla="*/ 1266088 w 1278777"/>
                        <a:gd name="connsiteY20" fmla="*/ 92451 h 790771"/>
                        <a:gd name="connsiteX21" fmla="*/ 1273311 w 1278777"/>
                        <a:gd name="connsiteY21" fmla="*/ 127120 h 790771"/>
                        <a:gd name="connsiteX22" fmla="*/ 1199639 w 1278777"/>
                        <a:gd name="connsiteY22" fmla="*/ 105452 h 790771"/>
                        <a:gd name="connsiteX23" fmla="*/ 1072518 w 1278777"/>
                        <a:gd name="connsiteY23" fmla="*/ 130010 h 790771"/>
                        <a:gd name="connsiteX24" fmla="*/ 1162081 w 1278777"/>
                        <a:gd name="connsiteY24" fmla="*/ 190681 h 790771"/>
                        <a:gd name="connsiteX25" fmla="*/ 1159191 w 1278777"/>
                        <a:gd name="connsiteY25" fmla="*/ 236906 h 790771"/>
                        <a:gd name="connsiteX26" fmla="*/ 1053739 w 1278777"/>
                        <a:gd name="connsiteY26" fmla="*/ 158900 h 790771"/>
                        <a:gd name="connsiteX27" fmla="*/ 870281 w 1278777"/>
                        <a:gd name="connsiteY27" fmla="*/ 135788 h 790771"/>
                        <a:gd name="connsiteX28" fmla="*/ 774941 w 1278777"/>
                        <a:gd name="connsiteY28" fmla="*/ 130010 h 790771"/>
                        <a:gd name="connsiteX29" fmla="*/ 886172 w 1278777"/>
                        <a:gd name="connsiteY29" fmla="*/ 193570 h 790771"/>
                        <a:gd name="connsiteX30" fmla="*/ 903506 w 1278777"/>
                        <a:gd name="connsiteY30" fmla="*/ 271575 h 790771"/>
                        <a:gd name="connsiteX0" fmla="*/ 903506 w 1278777"/>
                        <a:gd name="connsiteY0" fmla="*/ 271575 h 790771"/>
                        <a:gd name="connsiteX1" fmla="*/ 725827 w 1278777"/>
                        <a:gd name="connsiteY1" fmla="*/ 145900 h 790771"/>
                        <a:gd name="connsiteX2" fmla="*/ 350244 w 1278777"/>
                        <a:gd name="connsiteY2" fmla="*/ 69338 h 790771"/>
                        <a:gd name="connsiteX3" fmla="*/ 88780 w 1278777"/>
                        <a:gd name="connsiteY3" fmla="*/ 127120 h 790771"/>
                        <a:gd name="connsiteX4" fmla="*/ 49445 w 1278777"/>
                        <a:gd name="connsiteY4" fmla="*/ 410585 h 790771"/>
                        <a:gd name="connsiteX5" fmla="*/ 88780 w 1278777"/>
                        <a:gd name="connsiteY5" fmla="*/ 615378 h 790771"/>
                        <a:gd name="connsiteX6" fmla="*/ 67112 w 1278777"/>
                        <a:gd name="connsiteY6" fmla="*/ 777168 h 790771"/>
                        <a:gd name="connsiteX7" fmla="*/ 20886 w 1278777"/>
                        <a:gd name="connsiteY7" fmla="*/ 780057 h 790771"/>
                        <a:gd name="connsiteX8" fmla="*/ 49777 w 1278777"/>
                        <a:gd name="connsiteY8" fmla="*/ 629824 h 790771"/>
                        <a:gd name="connsiteX9" fmla="*/ 25220 w 1278777"/>
                        <a:gd name="connsiteY9" fmla="*/ 485369 h 790771"/>
                        <a:gd name="connsiteX10" fmla="*/ 2107 w 1278777"/>
                        <a:gd name="connsiteY10" fmla="*/ 267242 h 790771"/>
                        <a:gd name="connsiteX11" fmla="*/ 81557 w 1278777"/>
                        <a:gd name="connsiteY11" fmla="*/ 65005 h 790771"/>
                        <a:gd name="connsiteX12" fmla="*/ 302573 w 1278777"/>
                        <a:gd name="connsiteY12" fmla="*/ 0 h 790771"/>
                        <a:gd name="connsiteX13" fmla="*/ 481698 w 1278777"/>
                        <a:gd name="connsiteY13" fmla="*/ 65005 h 790771"/>
                        <a:gd name="connsiteX14" fmla="*/ 695491 w 1278777"/>
                        <a:gd name="connsiteY14" fmla="*/ 111230 h 790771"/>
                        <a:gd name="connsiteX15" fmla="*/ 868837 w 1278777"/>
                        <a:gd name="connsiteY15" fmla="*/ 104008 h 790771"/>
                        <a:gd name="connsiteX16" fmla="*/ 1147635 w 1278777"/>
                        <a:gd name="connsiteY16" fmla="*/ 72228 h 790771"/>
                        <a:gd name="connsiteX17" fmla="*/ 1255976 w 1278777"/>
                        <a:gd name="connsiteY17" fmla="*/ 34669 h 790771"/>
                        <a:gd name="connsiteX18" fmla="*/ 1266088 w 1278777"/>
                        <a:gd name="connsiteY18" fmla="*/ 69338 h 790771"/>
                        <a:gd name="connsiteX19" fmla="*/ 1208306 w 1278777"/>
                        <a:gd name="connsiteY19" fmla="*/ 88118 h 790771"/>
                        <a:gd name="connsiteX20" fmla="*/ 1266088 w 1278777"/>
                        <a:gd name="connsiteY20" fmla="*/ 92451 h 790771"/>
                        <a:gd name="connsiteX21" fmla="*/ 1273311 w 1278777"/>
                        <a:gd name="connsiteY21" fmla="*/ 127120 h 790771"/>
                        <a:gd name="connsiteX22" fmla="*/ 1199639 w 1278777"/>
                        <a:gd name="connsiteY22" fmla="*/ 105452 h 790771"/>
                        <a:gd name="connsiteX23" fmla="*/ 1072518 w 1278777"/>
                        <a:gd name="connsiteY23" fmla="*/ 130010 h 790771"/>
                        <a:gd name="connsiteX24" fmla="*/ 1162081 w 1278777"/>
                        <a:gd name="connsiteY24" fmla="*/ 190681 h 790771"/>
                        <a:gd name="connsiteX25" fmla="*/ 1159191 w 1278777"/>
                        <a:gd name="connsiteY25" fmla="*/ 236906 h 790771"/>
                        <a:gd name="connsiteX26" fmla="*/ 1053739 w 1278777"/>
                        <a:gd name="connsiteY26" fmla="*/ 158900 h 790771"/>
                        <a:gd name="connsiteX27" fmla="*/ 870281 w 1278777"/>
                        <a:gd name="connsiteY27" fmla="*/ 135788 h 790771"/>
                        <a:gd name="connsiteX28" fmla="*/ 774941 w 1278777"/>
                        <a:gd name="connsiteY28" fmla="*/ 130010 h 790771"/>
                        <a:gd name="connsiteX29" fmla="*/ 886172 w 1278777"/>
                        <a:gd name="connsiteY29" fmla="*/ 193570 h 790771"/>
                        <a:gd name="connsiteX30" fmla="*/ 903506 w 1278777"/>
                        <a:gd name="connsiteY30" fmla="*/ 271575 h 790771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656 w 1278927"/>
                        <a:gd name="connsiteY0" fmla="*/ 271575 h 780057"/>
                        <a:gd name="connsiteX1" fmla="*/ 725977 w 1278927"/>
                        <a:gd name="connsiteY1" fmla="*/ 145900 h 780057"/>
                        <a:gd name="connsiteX2" fmla="*/ 350394 w 1278927"/>
                        <a:gd name="connsiteY2" fmla="*/ 69338 h 780057"/>
                        <a:gd name="connsiteX3" fmla="*/ 88930 w 1278927"/>
                        <a:gd name="connsiteY3" fmla="*/ 127120 h 780057"/>
                        <a:gd name="connsiteX4" fmla="*/ 49595 w 1278927"/>
                        <a:gd name="connsiteY4" fmla="*/ 410585 h 780057"/>
                        <a:gd name="connsiteX5" fmla="*/ 88930 w 1278927"/>
                        <a:gd name="connsiteY5" fmla="*/ 615378 h 780057"/>
                        <a:gd name="connsiteX6" fmla="*/ 67262 w 1278927"/>
                        <a:gd name="connsiteY6" fmla="*/ 777168 h 780057"/>
                        <a:gd name="connsiteX7" fmla="*/ 21036 w 1278927"/>
                        <a:gd name="connsiteY7" fmla="*/ 780057 h 780057"/>
                        <a:gd name="connsiteX8" fmla="*/ 49927 w 1278927"/>
                        <a:gd name="connsiteY8" fmla="*/ 629824 h 780057"/>
                        <a:gd name="connsiteX9" fmla="*/ 24180 w 1278927"/>
                        <a:gd name="connsiteY9" fmla="*/ 485369 h 780057"/>
                        <a:gd name="connsiteX10" fmla="*/ 2257 w 1278927"/>
                        <a:gd name="connsiteY10" fmla="*/ 267242 h 780057"/>
                        <a:gd name="connsiteX11" fmla="*/ 81707 w 1278927"/>
                        <a:gd name="connsiteY11" fmla="*/ 65005 h 780057"/>
                        <a:gd name="connsiteX12" fmla="*/ 302723 w 1278927"/>
                        <a:gd name="connsiteY12" fmla="*/ 0 h 780057"/>
                        <a:gd name="connsiteX13" fmla="*/ 481848 w 1278927"/>
                        <a:gd name="connsiteY13" fmla="*/ 65005 h 780057"/>
                        <a:gd name="connsiteX14" fmla="*/ 695641 w 1278927"/>
                        <a:gd name="connsiteY14" fmla="*/ 111230 h 780057"/>
                        <a:gd name="connsiteX15" fmla="*/ 868987 w 1278927"/>
                        <a:gd name="connsiteY15" fmla="*/ 104008 h 780057"/>
                        <a:gd name="connsiteX16" fmla="*/ 1147785 w 1278927"/>
                        <a:gd name="connsiteY16" fmla="*/ 72228 h 780057"/>
                        <a:gd name="connsiteX17" fmla="*/ 1256126 w 1278927"/>
                        <a:gd name="connsiteY17" fmla="*/ 34669 h 780057"/>
                        <a:gd name="connsiteX18" fmla="*/ 1266238 w 1278927"/>
                        <a:gd name="connsiteY18" fmla="*/ 69338 h 780057"/>
                        <a:gd name="connsiteX19" fmla="*/ 1208456 w 1278927"/>
                        <a:gd name="connsiteY19" fmla="*/ 88118 h 780057"/>
                        <a:gd name="connsiteX20" fmla="*/ 1266238 w 1278927"/>
                        <a:gd name="connsiteY20" fmla="*/ 92451 h 780057"/>
                        <a:gd name="connsiteX21" fmla="*/ 1273461 w 1278927"/>
                        <a:gd name="connsiteY21" fmla="*/ 127120 h 780057"/>
                        <a:gd name="connsiteX22" fmla="*/ 1199789 w 1278927"/>
                        <a:gd name="connsiteY22" fmla="*/ 105452 h 780057"/>
                        <a:gd name="connsiteX23" fmla="*/ 1072668 w 1278927"/>
                        <a:gd name="connsiteY23" fmla="*/ 130010 h 780057"/>
                        <a:gd name="connsiteX24" fmla="*/ 1162231 w 1278927"/>
                        <a:gd name="connsiteY24" fmla="*/ 190681 h 780057"/>
                        <a:gd name="connsiteX25" fmla="*/ 1159341 w 1278927"/>
                        <a:gd name="connsiteY25" fmla="*/ 236906 h 780057"/>
                        <a:gd name="connsiteX26" fmla="*/ 1053889 w 1278927"/>
                        <a:gd name="connsiteY26" fmla="*/ 158900 h 780057"/>
                        <a:gd name="connsiteX27" fmla="*/ 870431 w 1278927"/>
                        <a:gd name="connsiteY27" fmla="*/ 135788 h 780057"/>
                        <a:gd name="connsiteX28" fmla="*/ 775091 w 1278927"/>
                        <a:gd name="connsiteY28" fmla="*/ 130010 h 780057"/>
                        <a:gd name="connsiteX29" fmla="*/ 886322 w 1278927"/>
                        <a:gd name="connsiteY29" fmla="*/ 193570 h 780057"/>
                        <a:gd name="connsiteX30" fmla="*/ 903656 w 1278927"/>
                        <a:gd name="connsiteY30" fmla="*/ 271575 h 780057"/>
                        <a:gd name="connsiteX0" fmla="*/ 903656 w 1278927"/>
                        <a:gd name="connsiteY0" fmla="*/ 271575 h 780057"/>
                        <a:gd name="connsiteX1" fmla="*/ 725977 w 1278927"/>
                        <a:gd name="connsiteY1" fmla="*/ 145900 h 780057"/>
                        <a:gd name="connsiteX2" fmla="*/ 350394 w 1278927"/>
                        <a:gd name="connsiteY2" fmla="*/ 69338 h 780057"/>
                        <a:gd name="connsiteX3" fmla="*/ 88930 w 1278927"/>
                        <a:gd name="connsiteY3" fmla="*/ 127120 h 780057"/>
                        <a:gd name="connsiteX4" fmla="*/ 49595 w 1278927"/>
                        <a:gd name="connsiteY4" fmla="*/ 410585 h 780057"/>
                        <a:gd name="connsiteX5" fmla="*/ 88930 w 1278927"/>
                        <a:gd name="connsiteY5" fmla="*/ 615378 h 780057"/>
                        <a:gd name="connsiteX6" fmla="*/ 67262 w 1278927"/>
                        <a:gd name="connsiteY6" fmla="*/ 777168 h 780057"/>
                        <a:gd name="connsiteX7" fmla="*/ 21036 w 1278927"/>
                        <a:gd name="connsiteY7" fmla="*/ 780057 h 780057"/>
                        <a:gd name="connsiteX8" fmla="*/ 49927 w 1278927"/>
                        <a:gd name="connsiteY8" fmla="*/ 629824 h 780057"/>
                        <a:gd name="connsiteX9" fmla="*/ 24180 w 1278927"/>
                        <a:gd name="connsiteY9" fmla="*/ 485369 h 780057"/>
                        <a:gd name="connsiteX10" fmla="*/ 2257 w 1278927"/>
                        <a:gd name="connsiteY10" fmla="*/ 267242 h 780057"/>
                        <a:gd name="connsiteX11" fmla="*/ 81707 w 1278927"/>
                        <a:gd name="connsiteY11" fmla="*/ 65005 h 780057"/>
                        <a:gd name="connsiteX12" fmla="*/ 302723 w 1278927"/>
                        <a:gd name="connsiteY12" fmla="*/ 0 h 780057"/>
                        <a:gd name="connsiteX13" fmla="*/ 481848 w 1278927"/>
                        <a:gd name="connsiteY13" fmla="*/ 65005 h 780057"/>
                        <a:gd name="connsiteX14" fmla="*/ 695641 w 1278927"/>
                        <a:gd name="connsiteY14" fmla="*/ 111230 h 780057"/>
                        <a:gd name="connsiteX15" fmla="*/ 868987 w 1278927"/>
                        <a:gd name="connsiteY15" fmla="*/ 104008 h 780057"/>
                        <a:gd name="connsiteX16" fmla="*/ 1147785 w 1278927"/>
                        <a:gd name="connsiteY16" fmla="*/ 72228 h 780057"/>
                        <a:gd name="connsiteX17" fmla="*/ 1256126 w 1278927"/>
                        <a:gd name="connsiteY17" fmla="*/ 34669 h 780057"/>
                        <a:gd name="connsiteX18" fmla="*/ 1266238 w 1278927"/>
                        <a:gd name="connsiteY18" fmla="*/ 69338 h 780057"/>
                        <a:gd name="connsiteX19" fmla="*/ 1208456 w 1278927"/>
                        <a:gd name="connsiteY19" fmla="*/ 88118 h 780057"/>
                        <a:gd name="connsiteX20" fmla="*/ 1266238 w 1278927"/>
                        <a:gd name="connsiteY20" fmla="*/ 92451 h 780057"/>
                        <a:gd name="connsiteX21" fmla="*/ 1273461 w 1278927"/>
                        <a:gd name="connsiteY21" fmla="*/ 127120 h 780057"/>
                        <a:gd name="connsiteX22" fmla="*/ 1199789 w 1278927"/>
                        <a:gd name="connsiteY22" fmla="*/ 105452 h 780057"/>
                        <a:gd name="connsiteX23" fmla="*/ 1072668 w 1278927"/>
                        <a:gd name="connsiteY23" fmla="*/ 130010 h 780057"/>
                        <a:gd name="connsiteX24" fmla="*/ 1162231 w 1278927"/>
                        <a:gd name="connsiteY24" fmla="*/ 190681 h 780057"/>
                        <a:gd name="connsiteX25" fmla="*/ 1159341 w 1278927"/>
                        <a:gd name="connsiteY25" fmla="*/ 236906 h 780057"/>
                        <a:gd name="connsiteX26" fmla="*/ 1053889 w 1278927"/>
                        <a:gd name="connsiteY26" fmla="*/ 158900 h 780057"/>
                        <a:gd name="connsiteX27" fmla="*/ 870431 w 1278927"/>
                        <a:gd name="connsiteY27" fmla="*/ 135788 h 780057"/>
                        <a:gd name="connsiteX28" fmla="*/ 775091 w 1278927"/>
                        <a:gd name="connsiteY28" fmla="*/ 130010 h 780057"/>
                        <a:gd name="connsiteX29" fmla="*/ 886322 w 1278927"/>
                        <a:gd name="connsiteY29" fmla="*/ 193570 h 780057"/>
                        <a:gd name="connsiteX30" fmla="*/ 903656 w 1278927"/>
                        <a:gd name="connsiteY30" fmla="*/ 271575 h 780057"/>
                        <a:gd name="connsiteX0" fmla="*/ 902180 w 1277451"/>
                        <a:gd name="connsiteY0" fmla="*/ 271575 h 780057"/>
                        <a:gd name="connsiteX1" fmla="*/ 724501 w 1277451"/>
                        <a:gd name="connsiteY1" fmla="*/ 145900 h 780057"/>
                        <a:gd name="connsiteX2" fmla="*/ 348918 w 1277451"/>
                        <a:gd name="connsiteY2" fmla="*/ 69338 h 780057"/>
                        <a:gd name="connsiteX3" fmla="*/ 87454 w 1277451"/>
                        <a:gd name="connsiteY3" fmla="*/ 127120 h 780057"/>
                        <a:gd name="connsiteX4" fmla="*/ 48119 w 1277451"/>
                        <a:gd name="connsiteY4" fmla="*/ 410585 h 780057"/>
                        <a:gd name="connsiteX5" fmla="*/ 87454 w 1277451"/>
                        <a:gd name="connsiteY5" fmla="*/ 615378 h 780057"/>
                        <a:gd name="connsiteX6" fmla="*/ 65786 w 1277451"/>
                        <a:gd name="connsiteY6" fmla="*/ 777168 h 780057"/>
                        <a:gd name="connsiteX7" fmla="*/ 19560 w 1277451"/>
                        <a:gd name="connsiteY7" fmla="*/ 780057 h 780057"/>
                        <a:gd name="connsiteX8" fmla="*/ 48451 w 1277451"/>
                        <a:gd name="connsiteY8" fmla="*/ 629824 h 780057"/>
                        <a:gd name="connsiteX9" fmla="*/ 22704 w 1277451"/>
                        <a:gd name="connsiteY9" fmla="*/ 485369 h 780057"/>
                        <a:gd name="connsiteX10" fmla="*/ 781 w 1277451"/>
                        <a:gd name="connsiteY10" fmla="*/ 267242 h 780057"/>
                        <a:gd name="connsiteX11" fmla="*/ 80231 w 1277451"/>
                        <a:gd name="connsiteY11" fmla="*/ 65005 h 780057"/>
                        <a:gd name="connsiteX12" fmla="*/ 301247 w 1277451"/>
                        <a:gd name="connsiteY12" fmla="*/ 0 h 780057"/>
                        <a:gd name="connsiteX13" fmla="*/ 480372 w 1277451"/>
                        <a:gd name="connsiteY13" fmla="*/ 65005 h 780057"/>
                        <a:gd name="connsiteX14" fmla="*/ 694165 w 1277451"/>
                        <a:gd name="connsiteY14" fmla="*/ 111230 h 780057"/>
                        <a:gd name="connsiteX15" fmla="*/ 867511 w 1277451"/>
                        <a:gd name="connsiteY15" fmla="*/ 104008 h 780057"/>
                        <a:gd name="connsiteX16" fmla="*/ 1146309 w 1277451"/>
                        <a:gd name="connsiteY16" fmla="*/ 72228 h 780057"/>
                        <a:gd name="connsiteX17" fmla="*/ 1254650 w 1277451"/>
                        <a:gd name="connsiteY17" fmla="*/ 34669 h 780057"/>
                        <a:gd name="connsiteX18" fmla="*/ 1264762 w 1277451"/>
                        <a:gd name="connsiteY18" fmla="*/ 69338 h 780057"/>
                        <a:gd name="connsiteX19" fmla="*/ 1206980 w 1277451"/>
                        <a:gd name="connsiteY19" fmla="*/ 88118 h 780057"/>
                        <a:gd name="connsiteX20" fmla="*/ 1264762 w 1277451"/>
                        <a:gd name="connsiteY20" fmla="*/ 92451 h 780057"/>
                        <a:gd name="connsiteX21" fmla="*/ 1271985 w 1277451"/>
                        <a:gd name="connsiteY21" fmla="*/ 127120 h 780057"/>
                        <a:gd name="connsiteX22" fmla="*/ 1198313 w 1277451"/>
                        <a:gd name="connsiteY22" fmla="*/ 105452 h 780057"/>
                        <a:gd name="connsiteX23" fmla="*/ 1071192 w 1277451"/>
                        <a:gd name="connsiteY23" fmla="*/ 130010 h 780057"/>
                        <a:gd name="connsiteX24" fmla="*/ 1160755 w 1277451"/>
                        <a:gd name="connsiteY24" fmla="*/ 190681 h 780057"/>
                        <a:gd name="connsiteX25" fmla="*/ 1157865 w 1277451"/>
                        <a:gd name="connsiteY25" fmla="*/ 236906 h 780057"/>
                        <a:gd name="connsiteX26" fmla="*/ 1052413 w 1277451"/>
                        <a:gd name="connsiteY26" fmla="*/ 158900 h 780057"/>
                        <a:gd name="connsiteX27" fmla="*/ 868955 w 1277451"/>
                        <a:gd name="connsiteY27" fmla="*/ 135788 h 780057"/>
                        <a:gd name="connsiteX28" fmla="*/ 773615 w 1277451"/>
                        <a:gd name="connsiteY28" fmla="*/ 130010 h 780057"/>
                        <a:gd name="connsiteX29" fmla="*/ 884846 w 1277451"/>
                        <a:gd name="connsiteY29" fmla="*/ 193570 h 780057"/>
                        <a:gd name="connsiteX30" fmla="*/ 902180 w 1277451"/>
                        <a:gd name="connsiteY30" fmla="*/ 271575 h 780057"/>
                        <a:gd name="connsiteX0" fmla="*/ 902180 w 1277451"/>
                        <a:gd name="connsiteY0" fmla="*/ 271621 h 780103"/>
                        <a:gd name="connsiteX1" fmla="*/ 724501 w 1277451"/>
                        <a:gd name="connsiteY1" fmla="*/ 145946 h 780103"/>
                        <a:gd name="connsiteX2" fmla="*/ 348918 w 1277451"/>
                        <a:gd name="connsiteY2" fmla="*/ 69384 h 780103"/>
                        <a:gd name="connsiteX3" fmla="*/ 87454 w 1277451"/>
                        <a:gd name="connsiteY3" fmla="*/ 127166 h 780103"/>
                        <a:gd name="connsiteX4" fmla="*/ 48119 w 1277451"/>
                        <a:gd name="connsiteY4" fmla="*/ 410631 h 780103"/>
                        <a:gd name="connsiteX5" fmla="*/ 87454 w 1277451"/>
                        <a:gd name="connsiteY5" fmla="*/ 615424 h 780103"/>
                        <a:gd name="connsiteX6" fmla="*/ 65786 w 1277451"/>
                        <a:gd name="connsiteY6" fmla="*/ 777214 h 780103"/>
                        <a:gd name="connsiteX7" fmla="*/ 19560 w 1277451"/>
                        <a:gd name="connsiteY7" fmla="*/ 780103 h 780103"/>
                        <a:gd name="connsiteX8" fmla="*/ 48451 w 1277451"/>
                        <a:gd name="connsiteY8" fmla="*/ 629870 h 780103"/>
                        <a:gd name="connsiteX9" fmla="*/ 22704 w 1277451"/>
                        <a:gd name="connsiteY9" fmla="*/ 485415 h 780103"/>
                        <a:gd name="connsiteX10" fmla="*/ 781 w 1277451"/>
                        <a:gd name="connsiteY10" fmla="*/ 267288 h 780103"/>
                        <a:gd name="connsiteX11" fmla="*/ 80231 w 1277451"/>
                        <a:gd name="connsiteY11" fmla="*/ 65051 h 780103"/>
                        <a:gd name="connsiteX12" fmla="*/ 301247 w 1277451"/>
                        <a:gd name="connsiteY12" fmla="*/ 46 h 780103"/>
                        <a:gd name="connsiteX13" fmla="*/ 480372 w 1277451"/>
                        <a:gd name="connsiteY13" fmla="*/ 65051 h 780103"/>
                        <a:gd name="connsiteX14" fmla="*/ 694165 w 1277451"/>
                        <a:gd name="connsiteY14" fmla="*/ 111276 h 780103"/>
                        <a:gd name="connsiteX15" fmla="*/ 867511 w 1277451"/>
                        <a:gd name="connsiteY15" fmla="*/ 104054 h 780103"/>
                        <a:gd name="connsiteX16" fmla="*/ 1146309 w 1277451"/>
                        <a:gd name="connsiteY16" fmla="*/ 72274 h 780103"/>
                        <a:gd name="connsiteX17" fmla="*/ 1254650 w 1277451"/>
                        <a:gd name="connsiteY17" fmla="*/ 34715 h 780103"/>
                        <a:gd name="connsiteX18" fmla="*/ 1264762 w 1277451"/>
                        <a:gd name="connsiteY18" fmla="*/ 69384 h 780103"/>
                        <a:gd name="connsiteX19" fmla="*/ 1206980 w 1277451"/>
                        <a:gd name="connsiteY19" fmla="*/ 88164 h 780103"/>
                        <a:gd name="connsiteX20" fmla="*/ 1264762 w 1277451"/>
                        <a:gd name="connsiteY20" fmla="*/ 92497 h 780103"/>
                        <a:gd name="connsiteX21" fmla="*/ 1271985 w 1277451"/>
                        <a:gd name="connsiteY21" fmla="*/ 127166 h 780103"/>
                        <a:gd name="connsiteX22" fmla="*/ 1198313 w 1277451"/>
                        <a:gd name="connsiteY22" fmla="*/ 105498 h 780103"/>
                        <a:gd name="connsiteX23" fmla="*/ 1071192 w 1277451"/>
                        <a:gd name="connsiteY23" fmla="*/ 130056 h 780103"/>
                        <a:gd name="connsiteX24" fmla="*/ 1160755 w 1277451"/>
                        <a:gd name="connsiteY24" fmla="*/ 190727 h 780103"/>
                        <a:gd name="connsiteX25" fmla="*/ 1157865 w 1277451"/>
                        <a:gd name="connsiteY25" fmla="*/ 236952 h 780103"/>
                        <a:gd name="connsiteX26" fmla="*/ 1052413 w 1277451"/>
                        <a:gd name="connsiteY26" fmla="*/ 158946 h 780103"/>
                        <a:gd name="connsiteX27" fmla="*/ 868955 w 1277451"/>
                        <a:gd name="connsiteY27" fmla="*/ 135834 h 780103"/>
                        <a:gd name="connsiteX28" fmla="*/ 773615 w 1277451"/>
                        <a:gd name="connsiteY28" fmla="*/ 130056 h 780103"/>
                        <a:gd name="connsiteX29" fmla="*/ 884846 w 1277451"/>
                        <a:gd name="connsiteY29" fmla="*/ 193616 h 780103"/>
                        <a:gd name="connsiteX30" fmla="*/ 902180 w 1277451"/>
                        <a:gd name="connsiteY30" fmla="*/ 271621 h 780103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48918 w 1277451"/>
                        <a:gd name="connsiteY2" fmla="*/ 70459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3615 w 1277451"/>
                        <a:gd name="connsiteY28" fmla="*/ 132129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4650 w 1277539"/>
                        <a:gd name="connsiteY17" fmla="*/ 36788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4650 w 1277539"/>
                        <a:gd name="connsiteY17" fmla="*/ 36788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2413 w 1275026"/>
                        <a:gd name="connsiteY26" fmla="*/ 161019 h 782176"/>
                        <a:gd name="connsiteX27" fmla="*/ 868955 w 1275026"/>
                        <a:gd name="connsiteY27" fmla="*/ 137907 h 782176"/>
                        <a:gd name="connsiteX28" fmla="*/ 775996 w 1275026"/>
                        <a:gd name="connsiteY28" fmla="*/ 136892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2413 w 1275026"/>
                        <a:gd name="connsiteY26" fmla="*/ 161019 h 782176"/>
                        <a:gd name="connsiteX27" fmla="*/ 868955 w 1275026"/>
                        <a:gd name="connsiteY27" fmla="*/ 137907 h 782176"/>
                        <a:gd name="connsiteX28" fmla="*/ 785521 w 1275026"/>
                        <a:gd name="connsiteY28" fmla="*/ 144035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1222 w 1275026"/>
                        <a:gd name="connsiteY26" fmla="*/ 156256 h 782176"/>
                        <a:gd name="connsiteX27" fmla="*/ 868955 w 1275026"/>
                        <a:gd name="connsiteY27" fmla="*/ 137907 h 782176"/>
                        <a:gd name="connsiteX28" fmla="*/ 785521 w 1275026"/>
                        <a:gd name="connsiteY28" fmla="*/ 144035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</a:cxnLst>
                      <a:rect l="l" t="t" r="r" b="b"/>
                      <a:pathLst>
                        <a:path w="1275026" h="782176">
                          <a:moveTo>
                            <a:pt x="902180" y="273694"/>
                          </a:moveTo>
                          <a:cubicBezTo>
                            <a:pt x="866027" y="231080"/>
                            <a:pt x="804605" y="160293"/>
                            <a:pt x="722119" y="152781"/>
                          </a:cubicBezTo>
                          <a:cubicBezTo>
                            <a:pt x="639633" y="145269"/>
                            <a:pt x="499938" y="136102"/>
                            <a:pt x="378684" y="78601"/>
                          </a:cubicBezTo>
                          <a:cubicBezTo>
                            <a:pt x="257430" y="21100"/>
                            <a:pt x="142548" y="73555"/>
                            <a:pt x="87454" y="129239"/>
                          </a:cubicBezTo>
                          <a:cubicBezTo>
                            <a:pt x="32360" y="184923"/>
                            <a:pt x="35022" y="336090"/>
                            <a:pt x="48119" y="412704"/>
                          </a:cubicBezTo>
                          <a:cubicBezTo>
                            <a:pt x="61216" y="489318"/>
                            <a:pt x="84510" y="556400"/>
                            <a:pt x="87454" y="617497"/>
                          </a:cubicBezTo>
                          <a:cubicBezTo>
                            <a:pt x="90398" y="678594"/>
                            <a:pt x="81865" y="732791"/>
                            <a:pt x="65786" y="779287"/>
                          </a:cubicBezTo>
                          <a:cubicBezTo>
                            <a:pt x="54470" y="781730"/>
                            <a:pt x="41499" y="781729"/>
                            <a:pt x="19560" y="782176"/>
                          </a:cubicBezTo>
                          <a:cubicBezTo>
                            <a:pt x="36912" y="725473"/>
                            <a:pt x="47927" y="681058"/>
                            <a:pt x="48451" y="631943"/>
                          </a:cubicBezTo>
                          <a:cubicBezTo>
                            <a:pt x="48975" y="582828"/>
                            <a:pt x="30649" y="547918"/>
                            <a:pt x="22704" y="487488"/>
                          </a:cubicBezTo>
                          <a:cubicBezTo>
                            <a:pt x="14759" y="427058"/>
                            <a:pt x="-4044" y="339422"/>
                            <a:pt x="781" y="269361"/>
                          </a:cubicBezTo>
                          <a:cubicBezTo>
                            <a:pt x="5606" y="199300"/>
                            <a:pt x="30153" y="111664"/>
                            <a:pt x="80231" y="67124"/>
                          </a:cubicBezTo>
                          <a:cubicBezTo>
                            <a:pt x="130309" y="22584"/>
                            <a:pt x="222651" y="-8597"/>
                            <a:pt x="301247" y="2119"/>
                          </a:cubicBezTo>
                          <a:cubicBezTo>
                            <a:pt x="379843" y="12835"/>
                            <a:pt x="414886" y="48586"/>
                            <a:pt x="480372" y="67124"/>
                          </a:cubicBezTo>
                          <a:cubicBezTo>
                            <a:pt x="545858" y="85662"/>
                            <a:pt x="629642" y="106848"/>
                            <a:pt x="694165" y="113349"/>
                          </a:cubicBezTo>
                          <a:cubicBezTo>
                            <a:pt x="758688" y="119850"/>
                            <a:pt x="792154" y="112627"/>
                            <a:pt x="867511" y="106127"/>
                          </a:cubicBezTo>
                          <a:cubicBezTo>
                            <a:pt x="942868" y="99627"/>
                            <a:pt x="1080992" y="86499"/>
                            <a:pt x="1146309" y="74347"/>
                          </a:cubicBezTo>
                          <a:cubicBezTo>
                            <a:pt x="1211626" y="62195"/>
                            <a:pt x="1225383" y="43223"/>
                            <a:pt x="1259412" y="33216"/>
                          </a:cubicBezTo>
                          <a:cubicBezTo>
                            <a:pt x="1267248" y="47021"/>
                            <a:pt x="1263976" y="59573"/>
                            <a:pt x="1264762" y="71457"/>
                          </a:cubicBezTo>
                          <a:cubicBezTo>
                            <a:pt x="1256023" y="80960"/>
                            <a:pt x="1208567" y="86583"/>
                            <a:pt x="1206980" y="90237"/>
                          </a:cubicBezTo>
                          <a:cubicBezTo>
                            <a:pt x="1205393" y="93891"/>
                            <a:pt x="1244403" y="86880"/>
                            <a:pt x="1255237" y="93380"/>
                          </a:cubicBezTo>
                          <a:cubicBezTo>
                            <a:pt x="1266071" y="99880"/>
                            <a:pt x="1281671" y="125485"/>
                            <a:pt x="1271985" y="129239"/>
                          </a:cubicBezTo>
                          <a:cubicBezTo>
                            <a:pt x="1262299" y="132993"/>
                            <a:pt x="1230589" y="116812"/>
                            <a:pt x="1197123" y="115905"/>
                          </a:cubicBezTo>
                          <a:cubicBezTo>
                            <a:pt x="1163657" y="114998"/>
                            <a:pt x="1090549" y="109590"/>
                            <a:pt x="1071192" y="123795"/>
                          </a:cubicBezTo>
                          <a:cubicBezTo>
                            <a:pt x="1086363" y="149907"/>
                            <a:pt x="1146310" y="173595"/>
                            <a:pt x="1160755" y="192800"/>
                          </a:cubicBezTo>
                          <a:cubicBezTo>
                            <a:pt x="1175201" y="212005"/>
                            <a:pt x="1176121" y="245116"/>
                            <a:pt x="1157865" y="239025"/>
                          </a:cubicBezTo>
                          <a:cubicBezTo>
                            <a:pt x="1139610" y="232934"/>
                            <a:pt x="1099374" y="196922"/>
                            <a:pt x="1051222" y="156256"/>
                          </a:cubicBezTo>
                          <a:cubicBezTo>
                            <a:pt x="1003070" y="115590"/>
                            <a:pt x="913238" y="139944"/>
                            <a:pt x="868955" y="137907"/>
                          </a:cubicBezTo>
                          <a:cubicBezTo>
                            <a:pt x="824672" y="135870"/>
                            <a:pt x="812638" y="146311"/>
                            <a:pt x="785521" y="144035"/>
                          </a:cubicBezTo>
                          <a:cubicBezTo>
                            <a:pt x="804838" y="154856"/>
                            <a:pt x="865403" y="174079"/>
                            <a:pt x="884846" y="195689"/>
                          </a:cubicBezTo>
                          <a:cubicBezTo>
                            <a:pt x="904289" y="217299"/>
                            <a:pt x="897203" y="238984"/>
                            <a:pt x="902180" y="273694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grpSp>
                  <p:nvGrpSpPr>
                    <p:cNvPr id="3289" name="Group 3288">
                      <a:extLst>
                        <a:ext uri="{FF2B5EF4-FFF2-40B4-BE49-F238E27FC236}">
                          <a16:creationId xmlns:a16="http://schemas.microsoft.com/office/drawing/2014/main" id="{0FBE33D9-E00E-334C-8A0E-A202C2C88CE2}"/>
                        </a:ext>
                      </a:extLst>
                    </p:cNvPr>
                    <p:cNvGrpSpPr/>
                    <p:nvPr/>
                  </p:nvGrpSpPr>
                  <p:grpSpPr>
                    <a:xfrm rot="15172456">
                      <a:off x="4716549" y="4083795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3293" name="Straight Connector 3292">
                        <a:extLst>
                          <a:ext uri="{FF2B5EF4-FFF2-40B4-BE49-F238E27FC236}">
                            <a16:creationId xmlns:a16="http://schemas.microsoft.com/office/drawing/2014/main" id="{478E41BD-E7FF-3542-BD06-6C5C7332332B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94" name="Oval 3293">
                        <a:extLst>
                          <a:ext uri="{FF2B5EF4-FFF2-40B4-BE49-F238E27FC236}">
                            <a16:creationId xmlns:a16="http://schemas.microsoft.com/office/drawing/2014/main" id="{8B30B962-5C5D-2942-AF2F-4537DDA1273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290" name="Group 3289">
                      <a:extLst>
                        <a:ext uri="{FF2B5EF4-FFF2-40B4-BE49-F238E27FC236}">
                          <a16:creationId xmlns:a16="http://schemas.microsoft.com/office/drawing/2014/main" id="{871E98AA-1CAE-394B-AB38-5EE350794FB9}"/>
                        </a:ext>
                      </a:extLst>
                    </p:cNvPr>
                    <p:cNvGrpSpPr/>
                    <p:nvPr/>
                  </p:nvGrpSpPr>
                  <p:grpSpPr>
                    <a:xfrm rot="3931675">
                      <a:off x="4634862" y="4387097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3291" name="Straight Connector 3290">
                        <a:extLst>
                          <a:ext uri="{FF2B5EF4-FFF2-40B4-BE49-F238E27FC236}">
                            <a16:creationId xmlns:a16="http://schemas.microsoft.com/office/drawing/2014/main" id="{BACAE2E1-7FDC-454A-855C-6057D9EC5DCE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92" name="Oval 3291">
                        <a:extLst>
                          <a:ext uri="{FF2B5EF4-FFF2-40B4-BE49-F238E27FC236}">
                            <a16:creationId xmlns:a16="http://schemas.microsoft.com/office/drawing/2014/main" id="{CAD9E07B-6E25-6242-A241-6154AE5C7FF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grpSp>
                <p:nvGrpSpPr>
                  <p:cNvPr id="3277" name="Group 3276">
                    <a:extLst>
                      <a:ext uri="{FF2B5EF4-FFF2-40B4-BE49-F238E27FC236}">
                        <a16:creationId xmlns:a16="http://schemas.microsoft.com/office/drawing/2014/main" id="{83171B2B-81B4-684C-8920-475E6681F9D4}"/>
                      </a:ext>
                    </a:extLst>
                  </p:cNvPr>
                  <p:cNvGrpSpPr/>
                  <p:nvPr/>
                </p:nvGrpSpPr>
                <p:grpSpPr>
                  <a:xfrm>
                    <a:off x="4347944" y="3607366"/>
                    <a:ext cx="1463496" cy="643678"/>
                    <a:chOff x="4347944" y="3607366"/>
                    <a:chExt cx="1463496" cy="643678"/>
                  </a:xfrm>
                </p:grpSpPr>
                <p:sp>
                  <p:nvSpPr>
                    <p:cNvPr id="3281" name="Freeform 3280">
                      <a:extLst>
                        <a:ext uri="{FF2B5EF4-FFF2-40B4-BE49-F238E27FC236}">
                          <a16:creationId xmlns:a16="http://schemas.microsoft.com/office/drawing/2014/main" id="{7A8DFA6E-C167-A340-B29A-18312034E2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9593" y="3607366"/>
                      <a:ext cx="1441847" cy="643678"/>
                    </a:xfrm>
                    <a:custGeom>
                      <a:avLst/>
                      <a:gdLst>
                        <a:gd name="connsiteX0" fmla="*/ 1147847 w 1467352"/>
                        <a:gd name="connsiteY0" fmla="*/ 205015 h 648891"/>
                        <a:gd name="connsiteX1" fmla="*/ 1019260 w 1467352"/>
                        <a:gd name="connsiteY1" fmla="*/ 128815 h 648891"/>
                        <a:gd name="connsiteX2" fmla="*/ 613257 w 1467352"/>
                        <a:gd name="connsiteY2" fmla="*/ 105003 h 648891"/>
                        <a:gd name="connsiteX3" fmla="*/ 248925 w 1467352"/>
                        <a:gd name="connsiteY3" fmla="*/ 51425 h 648891"/>
                        <a:gd name="connsiteX4" fmla="*/ 84619 w 1467352"/>
                        <a:gd name="connsiteY4" fmla="*/ 213350 h 648891"/>
                        <a:gd name="connsiteX5" fmla="*/ 89382 w 1467352"/>
                        <a:gd name="connsiteY5" fmla="*/ 405040 h 648891"/>
                        <a:gd name="connsiteX6" fmla="*/ 91763 w 1467352"/>
                        <a:gd name="connsiteY6" fmla="*/ 532437 h 648891"/>
                        <a:gd name="connsiteX7" fmla="*/ 29850 w 1467352"/>
                        <a:gd name="connsiteY7" fmla="*/ 631259 h 648891"/>
                        <a:gd name="connsiteX8" fmla="*/ 85 w 1467352"/>
                        <a:gd name="connsiteY8" fmla="*/ 641975 h 648891"/>
                        <a:gd name="connsiteX9" fmla="*/ 38185 w 1467352"/>
                        <a:gd name="connsiteY9" fmla="*/ 556250 h 648891"/>
                        <a:gd name="connsiteX10" fmla="*/ 48900 w 1467352"/>
                        <a:gd name="connsiteY10" fmla="*/ 388372 h 648891"/>
                        <a:gd name="connsiteX11" fmla="*/ 51282 w 1467352"/>
                        <a:gd name="connsiteY11" fmla="*/ 171678 h 648891"/>
                        <a:gd name="connsiteX12" fmla="*/ 234638 w 1467352"/>
                        <a:gd name="connsiteY12" fmla="*/ 3800 h 648891"/>
                        <a:gd name="connsiteX13" fmla="*/ 595397 w 1467352"/>
                        <a:gd name="connsiteY13" fmla="*/ 56187 h 648891"/>
                        <a:gd name="connsiteX14" fmla="*/ 876385 w 1467352"/>
                        <a:gd name="connsiteY14" fmla="*/ 76428 h 648891"/>
                        <a:gd name="connsiteX15" fmla="*/ 1144275 w 1467352"/>
                        <a:gd name="connsiteY15" fmla="*/ 71665 h 648891"/>
                        <a:gd name="connsiteX16" fmla="*/ 1271672 w 1467352"/>
                        <a:gd name="connsiteY16" fmla="*/ 85953 h 648891"/>
                        <a:gd name="connsiteX17" fmla="*/ 1439550 w 1467352"/>
                        <a:gd name="connsiteY17" fmla="*/ 131197 h 648891"/>
                        <a:gd name="connsiteX18" fmla="*/ 1441932 w 1467352"/>
                        <a:gd name="connsiteY18" fmla="*/ 183584 h 648891"/>
                        <a:gd name="connsiteX19" fmla="*/ 1190710 w 1467352"/>
                        <a:gd name="connsiteY19" fmla="*/ 114528 h 648891"/>
                        <a:gd name="connsiteX20" fmla="*/ 1052597 w 1467352"/>
                        <a:gd name="connsiteY20" fmla="*/ 116909 h 648891"/>
                        <a:gd name="connsiteX21" fmla="*/ 1147847 w 1467352"/>
                        <a:gd name="connsiteY21" fmla="*/ 205015 h 648891"/>
                        <a:gd name="connsiteX0" fmla="*/ 1147847 w 1467352"/>
                        <a:gd name="connsiteY0" fmla="*/ 205015 h 648891"/>
                        <a:gd name="connsiteX1" fmla="*/ 1019260 w 1467352"/>
                        <a:gd name="connsiteY1" fmla="*/ 128815 h 648891"/>
                        <a:gd name="connsiteX2" fmla="*/ 613257 w 1467352"/>
                        <a:gd name="connsiteY2" fmla="*/ 105003 h 648891"/>
                        <a:gd name="connsiteX3" fmla="*/ 248925 w 1467352"/>
                        <a:gd name="connsiteY3" fmla="*/ 51425 h 648891"/>
                        <a:gd name="connsiteX4" fmla="*/ 84619 w 1467352"/>
                        <a:gd name="connsiteY4" fmla="*/ 213350 h 648891"/>
                        <a:gd name="connsiteX5" fmla="*/ 89382 w 1467352"/>
                        <a:gd name="connsiteY5" fmla="*/ 405040 h 648891"/>
                        <a:gd name="connsiteX6" fmla="*/ 91763 w 1467352"/>
                        <a:gd name="connsiteY6" fmla="*/ 532437 h 648891"/>
                        <a:gd name="connsiteX7" fmla="*/ 29850 w 1467352"/>
                        <a:gd name="connsiteY7" fmla="*/ 631259 h 648891"/>
                        <a:gd name="connsiteX8" fmla="*/ 85 w 1467352"/>
                        <a:gd name="connsiteY8" fmla="*/ 641975 h 648891"/>
                        <a:gd name="connsiteX9" fmla="*/ 38185 w 1467352"/>
                        <a:gd name="connsiteY9" fmla="*/ 556250 h 648891"/>
                        <a:gd name="connsiteX10" fmla="*/ 48900 w 1467352"/>
                        <a:gd name="connsiteY10" fmla="*/ 388372 h 648891"/>
                        <a:gd name="connsiteX11" fmla="*/ 51282 w 1467352"/>
                        <a:gd name="connsiteY11" fmla="*/ 171678 h 648891"/>
                        <a:gd name="connsiteX12" fmla="*/ 234638 w 1467352"/>
                        <a:gd name="connsiteY12" fmla="*/ 3800 h 648891"/>
                        <a:gd name="connsiteX13" fmla="*/ 595397 w 1467352"/>
                        <a:gd name="connsiteY13" fmla="*/ 56187 h 648891"/>
                        <a:gd name="connsiteX14" fmla="*/ 876385 w 1467352"/>
                        <a:gd name="connsiteY14" fmla="*/ 76428 h 648891"/>
                        <a:gd name="connsiteX15" fmla="*/ 1144275 w 1467352"/>
                        <a:gd name="connsiteY15" fmla="*/ 71665 h 648891"/>
                        <a:gd name="connsiteX16" fmla="*/ 1271672 w 1467352"/>
                        <a:gd name="connsiteY16" fmla="*/ 85953 h 648891"/>
                        <a:gd name="connsiteX17" fmla="*/ 1439550 w 1467352"/>
                        <a:gd name="connsiteY17" fmla="*/ 131197 h 648891"/>
                        <a:gd name="connsiteX18" fmla="*/ 1441932 w 1467352"/>
                        <a:gd name="connsiteY18" fmla="*/ 183584 h 648891"/>
                        <a:gd name="connsiteX19" fmla="*/ 1190710 w 1467352"/>
                        <a:gd name="connsiteY19" fmla="*/ 114528 h 648891"/>
                        <a:gd name="connsiteX20" fmla="*/ 1052597 w 1467352"/>
                        <a:gd name="connsiteY20" fmla="*/ 116909 h 648891"/>
                        <a:gd name="connsiteX21" fmla="*/ 1147847 w 1467352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28798 w 1441932"/>
                        <a:gd name="connsiteY21" fmla="*/ 160962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28798 w 1441932"/>
                        <a:gd name="connsiteY21" fmla="*/ 160962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49136"/>
                        <a:gd name="connsiteX1" fmla="*/ 1019191 w 1441863"/>
                        <a:gd name="connsiteY1" fmla="*/ 128815 h 649136"/>
                        <a:gd name="connsiteX2" fmla="*/ 613188 w 1441863"/>
                        <a:gd name="connsiteY2" fmla="*/ 105003 h 649136"/>
                        <a:gd name="connsiteX3" fmla="*/ 248856 w 1441863"/>
                        <a:gd name="connsiteY3" fmla="*/ 51425 h 649136"/>
                        <a:gd name="connsiteX4" fmla="*/ 84550 w 1441863"/>
                        <a:gd name="connsiteY4" fmla="*/ 213350 h 649136"/>
                        <a:gd name="connsiteX5" fmla="*/ 89313 w 1441863"/>
                        <a:gd name="connsiteY5" fmla="*/ 405040 h 649136"/>
                        <a:gd name="connsiteX6" fmla="*/ 91694 w 1441863"/>
                        <a:gd name="connsiteY6" fmla="*/ 532437 h 649136"/>
                        <a:gd name="connsiteX7" fmla="*/ 42878 w 1441863"/>
                        <a:gd name="connsiteY7" fmla="*/ 643165 h 649136"/>
                        <a:gd name="connsiteX8" fmla="*/ 16 w 1441863"/>
                        <a:gd name="connsiteY8" fmla="*/ 641975 h 649136"/>
                        <a:gd name="connsiteX9" fmla="*/ 38116 w 1441863"/>
                        <a:gd name="connsiteY9" fmla="*/ 556250 h 649136"/>
                        <a:gd name="connsiteX10" fmla="*/ 48831 w 1441863"/>
                        <a:gd name="connsiteY10" fmla="*/ 388372 h 649136"/>
                        <a:gd name="connsiteX11" fmla="*/ 51213 w 1441863"/>
                        <a:gd name="connsiteY11" fmla="*/ 171678 h 649136"/>
                        <a:gd name="connsiteX12" fmla="*/ 234569 w 1441863"/>
                        <a:gd name="connsiteY12" fmla="*/ 3800 h 649136"/>
                        <a:gd name="connsiteX13" fmla="*/ 595328 w 1441863"/>
                        <a:gd name="connsiteY13" fmla="*/ 56187 h 649136"/>
                        <a:gd name="connsiteX14" fmla="*/ 876316 w 1441863"/>
                        <a:gd name="connsiteY14" fmla="*/ 76428 h 649136"/>
                        <a:gd name="connsiteX15" fmla="*/ 1144206 w 1441863"/>
                        <a:gd name="connsiteY15" fmla="*/ 71665 h 649136"/>
                        <a:gd name="connsiteX16" fmla="*/ 1271603 w 1441863"/>
                        <a:gd name="connsiteY16" fmla="*/ 85953 h 649136"/>
                        <a:gd name="connsiteX17" fmla="*/ 1439481 w 1441863"/>
                        <a:gd name="connsiteY17" fmla="*/ 131197 h 649136"/>
                        <a:gd name="connsiteX18" fmla="*/ 1441863 w 1441863"/>
                        <a:gd name="connsiteY18" fmla="*/ 183584 h 649136"/>
                        <a:gd name="connsiteX19" fmla="*/ 1190641 w 1441863"/>
                        <a:gd name="connsiteY19" fmla="*/ 114528 h 649136"/>
                        <a:gd name="connsiteX20" fmla="*/ 1066816 w 1441863"/>
                        <a:gd name="connsiteY20" fmla="*/ 107384 h 649136"/>
                        <a:gd name="connsiteX21" fmla="*/ 1140635 w 1441863"/>
                        <a:gd name="connsiteY21" fmla="*/ 153818 h 649136"/>
                        <a:gd name="connsiteX22" fmla="*/ 1147778 w 1441863"/>
                        <a:gd name="connsiteY22" fmla="*/ 205015 h 649136"/>
                        <a:gd name="connsiteX0" fmla="*/ 1147778 w 1441863"/>
                        <a:gd name="connsiteY0" fmla="*/ 205015 h 649136"/>
                        <a:gd name="connsiteX1" fmla="*/ 1019191 w 1441863"/>
                        <a:gd name="connsiteY1" fmla="*/ 128815 h 649136"/>
                        <a:gd name="connsiteX2" fmla="*/ 613188 w 1441863"/>
                        <a:gd name="connsiteY2" fmla="*/ 105003 h 649136"/>
                        <a:gd name="connsiteX3" fmla="*/ 248856 w 1441863"/>
                        <a:gd name="connsiteY3" fmla="*/ 51425 h 649136"/>
                        <a:gd name="connsiteX4" fmla="*/ 84550 w 1441863"/>
                        <a:gd name="connsiteY4" fmla="*/ 213350 h 649136"/>
                        <a:gd name="connsiteX5" fmla="*/ 89313 w 1441863"/>
                        <a:gd name="connsiteY5" fmla="*/ 405040 h 649136"/>
                        <a:gd name="connsiteX6" fmla="*/ 91694 w 1441863"/>
                        <a:gd name="connsiteY6" fmla="*/ 532437 h 649136"/>
                        <a:gd name="connsiteX7" fmla="*/ 42878 w 1441863"/>
                        <a:gd name="connsiteY7" fmla="*/ 643165 h 649136"/>
                        <a:gd name="connsiteX8" fmla="*/ 16 w 1441863"/>
                        <a:gd name="connsiteY8" fmla="*/ 641975 h 649136"/>
                        <a:gd name="connsiteX9" fmla="*/ 38116 w 1441863"/>
                        <a:gd name="connsiteY9" fmla="*/ 556250 h 649136"/>
                        <a:gd name="connsiteX10" fmla="*/ 48831 w 1441863"/>
                        <a:gd name="connsiteY10" fmla="*/ 388372 h 649136"/>
                        <a:gd name="connsiteX11" fmla="*/ 51213 w 1441863"/>
                        <a:gd name="connsiteY11" fmla="*/ 171678 h 649136"/>
                        <a:gd name="connsiteX12" fmla="*/ 234569 w 1441863"/>
                        <a:gd name="connsiteY12" fmla="*/ 3800 h 649136"/>
                        <a:gd name="connsiteX13" fmla="*/ 595328 w 1441863"/>
                        <a:gd name="connsiteY13" fmla="*/ 56187 h 649136"/>
                        <a:gd name="connsiteX14" fmla="*/ 876316 w 1441863"/>
                        <a:gd name="connsiteY14" fmla="*/ 76428 h 649136"/>
                        <a:gd name="connsiteX15" fmla="*/ 1144206 w 1441863"/>
                        <a:gd name="connsiteY15" fmla="*/ 71665 h 649136"/>
                        <a:gd name="connsiteX16" fmla="*/ 1271603 w 1441863"/>
                        <a:gd name="connsiteY16" fmla="*/ 85953 h 649136"/>
                        <a:gd name="connsiteX17" fmla="*/ 1439481 w 1441863"/>
                        <a:gd name="connsiteY17" fmla="*/ 131197 h 649136"/>
                        <a:gd name="connsiteX18" fmla="*/ 1441863 w 1441863"/>
                        <a:gd name="connsiteY18" fmla="*/ 183584 h 649136"/>
                        <a:gd name="connsiteX19" fmla="*/ 1190641 w 1441863"/>
                        <a:gd name="connsiteY19" fmla="*/ 114528 h 649136"/>
                        <a:gd name="connsiteX20" fmla="*/ 1066816 w 1441863"/>
                        <a:gd name="connsiteY20" fmla="*/ 107384 h 649136"/>
                        <a:gd name="connsiteX21" fmla="*/ 1140635 w 1441863"/>
                        <a:gd name="connsiteY21" fmla="*/ 153818 h 649136"/>
                        <a:gd name="connsiteX22" fmla="*/ 1147778 w 1441863"/>
                        <a:gd name="connsiteY22" fmla="*/ 205015 h 649136"/>
                        <a:gd name="connsiteX0" fmla="*/ 1147778 w 1441863"/>
                        <a:gd name="connsiteY0" fmla="*/ 205015 h 643678"/>
                        <a:gd name="connsiteX1" fmla="*/ 1019191 w 1441863"/>
                        <a:gd name="connsiteY1" fmla="*/ 128815 h 643678"/>
                        <a:gd name="connsiteX2" fmla="*/ 613188 w 1441863"/>
                        <a:gd name="connsiteY2" fmla="*/ 105003 h 643678"/>
                        <a:gd name="connsiteX3" fmla="*/ 248856 w 1441863"/>
                        <a:gd name="connsiteY3" fmla="*/ 51425 h 643678"/>
                        <a:gd name="connsiteX4" fmla="*/ 84550 w 1441863"/>
                        <a:gd name="connsiteY4" fmla="*/ 213350 h 643678"/>
                        <a:gd name="connsiteX5" fmla="*/ 89313 w 1441863"/>
                        <a:gd name="connsiteY5" fmla="*/ 405040 h 643678"/>
                        <a:gd name="connsiteX6" fmla="*/ 91694 w 1441863"/>
                        <a:gd name="connsiteY6" fmla="*/ 532437 h 643678"/>
                        <a:gd name="connsiteX7" fmla="*/ 42878 w 1441863"/>
                        <a:gd name="connsiteY7" fmla="*/ 643165 h 643678"/>
                        <a:gd name="connsiteX8" fmla="*/ 16 w 1441863"/>
                        <a:gd name="connsiteY8" fmla="*/ 641975 h 643678"/>
                        <a:gd name="connsiteX9" fmla="*/ 38116 w 1441863"/>
                        <a:gd name="connsiteY9" fmla="*/ 556250 h 643678"/>
                        <a:gd name="connsiteX10" fmla="*/ 48831 w 1441863"/>
                        <a:gd name="connsiteY10" fmla="*/ 388372 h 643678"/>
                        <a:gd name="connsiteX11" fmla="*/ 51213 w 1441863"/>
                        <a:gd name="connsiteY11" fmla="*/ 171678 h 643678"/>
                        <a:gd name="connsiteX12" fmla="*/ 234569 w 1441863"/>
                        <a:gd name="connsiteY12" fmla="*/ 3800 h 643678"/>
                        <a:gd name="connsiteX13" fmla="*/ 595328 w 1441863"/>
                        <a:gd name="connsiteY13" fmla="*/ 56187 h 643678"/>
                        <a:gd name="connsiteX14" fmla="*/ 876316 w 1441863"/>
                        <a:gd name="connsiteY14" fmla="*/ 76428 h 643678"/>
                        <a:gd name="connsiteX15" fmla="*/ 1144206 w 1441863"/>
                        <a:gd name="connsiteY15" fmla="*/ 71665 h 643678"/>
                        <a:gd name="connsiteX16" fmla="*/ 1271603 w 1441863"/>
                        <a:gd name="connsiteY16" fmla="*/ 85953 h 643678"/>
                        <a:gd name="connsiteX17" fmla="*/ 1439481 w 1441863"/>
                        <a:gd name="connsiteY17" fmla="*/ 131197 h 643678"/>
                        <a:gd name="connsiteX18" fmla="*/ 1441863 w 1441863"/>
                        <a:gd name="connsiteY18" fmla="*/ 183584 h 643678"/>
                        <a:gd name="connsiteX19" fmla="*/ 1190641 w 1441863"/>
                        <a:gd name="connsiteY19" fmla="*/ 114528 h 643678"/>
                        <a:gd name="connsiteX20" fmla="*/ 1066816 w 1441863"/>
                        <a:gd name="connsiteY20" fmla="*/ 107384 h 643678"/>
                        <a:gd name="connsiteX21" fmla="*/ 1140635 w 1441863"/>
                        <a:gd name="connsiteY21" fmla="*/ 153818 h 643678"/>
                        <a:gd name="connsiteX22" fmla="*/ 1147778 w 1441863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38100 w 1441847"/>
                        <a:gd name="connsiteY9" fmla="*/ 556250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38100 w 1441847"/>
                        <a:gd name="connsiteY9" fmla="*/ 556250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41847" h="643678">
                          <a:moveTo>
                            <a:pt x="1147762" y="205015"/>
                          </a:moveTo>
                          <a:cubicBezTo>
                            <a:pt x="1110853" y="186560"/>
                            <a:pt x="1108273" y="145484"/>
                            <a:pt x="1019175" y="128815"/>
                          </a:cubicBezTo>
                          <a:cubicBezTo>
                            <a:pt x="930077" y="112146"/>
                            <a:pt x="741561" y="117901"/>
                            <a:pt x="613172" y="105003"/>
                          </a:cubicBezTo>
                          <a:cubicBezTo>
                            <a:pt x="484783" y="92105"/>
                            <a:pt x="336946" y="33367"/>
                            <a:pt x="248840" y="51425"/>
                          </a:cubicBezTo>
                          <a:cubicBezTo>
                            <a:pt x="160734" y="69483"/>
                            <a:pt x="103980" y="138936"/>
                            <a:pt x="84534" y="213350"/>
                          </a:cubicBezTo>
                          <a:cubicBezTo>
                            <a:pt x="65088" y="287764"/>
                            <a:pt x="67667" y="322689"/>
                            <a:pt x="89297" y="405040"/>
                          </a:cubicBezTo>
                          <a:cubicBezTo>
                            <a:pt x="110927" y="487391"/>
                            <a:pt x="57745" y="603676"/>
                            <a:pt x="42862" y="643165"/>
                          </a:cubicBezTo>
                          <a:cubicBezTo>
                            <a:pt x="33535" y="644752"/>
                            <a:pt x="15081" y="642173"/>
                            <a:pt x="0" y="641975"/>
                          </a:cubicBezTo>
                          <a:cubicBezTo>
                            <a:pt x="29567" y="576888"/>
                            <a:pt x="70048" y="464374"/>
                            <a:pt x="48815" y="388372"/>
                          </a:cubicBezTo>
                          <a:cubicBezTo>
                            <a:pt x="27582" y="312370"/>
                            <a:pt x="23813" y="245298"/>
                            <a:pt x="51197" y="171678"/>
                          </a:cubicBezTo>
                          <a:cubicBezTo>
                            <a:pt x="78581" y="98058"/>
                            <a:pt x="118864" y="23048"/>
                            <a:pt x="234553" y="3800"/>
                          </a:cubicBezTo>
                          <a:cubicBezTo>
                            <a:pt x="350242" y="-15448"/>
                            <a:pt x="488354" y="44082"/>
                            <a:pt x="595312" y="56187"/>
                          </a:cubicBezTo>
                          <a:cubicBezTo>
                            <a:pt x="702270" y="68292"/>
                            <a:pt x="784820" y="73848"/>
                            <a:pt x="876300" y="76428"/>
                          </a:cubicBezTo>
                          <a:cubicBezTo>
                            <a:pt x="967780" y="79008"/>
                            <a:pt x="1078309" y="70078"/>
                            <a:pt x="1144190" y="71665"/>
                          </a:cubicBezTo>
                          <a:cubicBezTo>
                            <a:pt x="1210071" y="73252"/>
                            <a:pt x="1222375" y="76031"/>
                            <a:pt x="1271587" y="85953"/>
                          </a:cubicBezTo>
                          <a:cubicBezTo>
                            <a:pt x="1320800" y="95875"/>
                            <a:pt x="1396801" y="111353"/>
                            <a:pt x="1439465" y="131197"/>
                          </a:cubicBezTo>
                          <a:cubicBezTo>
                            <a:pt x="1439267" y="148659"/>
                            <a:pt x="1440458" y="162549"/>
                            <a:pt x="1441847" y="183584"/>
                          </a:cubicBezTo>
                          <a:cubicBezTo>
                            <a:pt x="1399184" y="139133"/>
                            <a:pt x="1255514" y="125640"/>
                            <a:pt x="1190625" y="114528"/>
                          </a:cubicBezTo>
                          <a:cubicBezTo>
                            <a:pt x="1125736" y="103416"/>
                            <a:pt x="1077119" y="99645"/>
                            <a:pt x="1066800" y="107384"/>
                          </a:cubicBezTo>
                          <a:cubicBezTo>
                            <a:pt x="1056481" y="115123"/>
                            <a:pt x="1127125" y="137546"/>
                            <a:pt x="1140619" y="153818"/>
                          </a:cubicBezTo>
                          <a:cubicBezTo>
                            <a:pt x="1144588" y="168899"/>
                            <a:pt x="1144191" y="186560"/>
                            <a:pt x="1147762" y="205015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grpSp>
                  <p:nvGrpSpPr>
                    <p:cNvPr id="3282" name="Group 3281">
                      <a:extLst>
                        <a:ext uri="{FF2B5EF4-FFF2-40B4-BE49-F238E27FC236}">
                          <a16:creationId xmlns:a16="http://schemas.microsoft.com/office/drawing/2014/main" id="{C6322081-1019-3845-B320-67BEB4A9AFEF}"/>
                        </a:ext>
                      </a:extLst>
                    </p:cNvPr>
                    <p:cNvGrpSpPr/>
                    <p:nvPr/>
                  </p:nvGrpSpPr>
                  <p:grpSpPr>
                    <a:xfrm rot="4356529">
                      <a:off x="4353027" y="4059370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3286" name="Straight Connector 3285">
                        <a:extLst>
                          <a:ext uri="{FF2B5EF4-FFF2-40B4-BE49-F238E27FC236}">
                            <a16:creationId xmlns:a16="http://schemas.microsoft.com/office/drawing/2014/main" id="{AEFDFF52-79C4-FE46-8A82-54BA5BED2D17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87" name="Oval 3286">
                        <a:extLst>
                          <a:ext uri="{FF2B5EF4-FFF2-40B4-BE49-F238E27FC236}">
                            <a16:creationId xmlns:a16="http://schemas.microsoft.com/office/drawing/2014/main" id="{E1D5F628-60E4-734B-8FEC-5336A5114B7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283" name="Group 3282">
                      <a:extLst>
                        <a:ext uri="{FF2B5EF4-FFF2-40B4-BE49-F238E27FC236}">
                          <a16:creationId xmlns:a16="http://schemas.microsoft.com/office/drawing/2014/main" id="{AE6D8554-9F03-DF4F-B7BF-BBCA2050D0CD}"/>
                        </a:ext>
                      </a:extLst>
                    </p:cNvPr>
                    <p:cNvGrpSpPr/>
                    <p:nvPr/>
                  </p:nvGrpSpPr>
                  <p:grpSpPr>
                    <a:xfrm rot="13603758">
                      <a:off x="4460809" y="3826188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3284" name="Straight Connector 3283">
                        <a:extLst>
                          <a:ext uri="{FF2B5EF4-FFF2-40B4-BE49-F238E27FC236}">
                            <a16:creationId xmlns:a16="http://schemas.microsoft.com/office/drawing/2014/main" id="{63F843CF-19A7-2F41-8B21-9B287F39DAC6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85" name="Oval 3284">
                        <a:extLst>
                          <a:ext uri="{FF2B5EF4-FFF2-40B4-BE49-F238E27FC236}">
                            <a16:creationId xmlns:a16="http://schemas.microsoft.com/office/drawing/2014/main" id="{3DD81159-C0B2-964E-BEC3-5AE67427F31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grpSp>
                <p:nvGrpSpPr>
                  <p:cNvPr id="3278" name="Group 3277">
                    <a:extLst>
                      <a:ext uri="{FF2B5EF4-FFF2-40B4-BE49-F238E27FC236}">
                        <a16:creationId xmlns:a16="http://schemas.microsoft.com/office/drawing/2014/main" id="{2602D6DE-DD66-3340-A17B-BB12D323783D}"/>
                      </a:ext>
                    </a:extLst>
                  </p:cNvPr>
                  <p:cNvGrpSpPr/>
                  <p:nvPr/>
                </p:nvGrpSpPr>
                <p:grpSpPr>
                  <a:xfrm>
                    <a:off x="4400963" y="2918430"/>
                    <a:ext cx="1341353" cy="869094"/>
                    <a:chOff x="4400963" y="2918430"/>
                    <a:chExt cx="1341353" cy="869094"/>
                  </a:xfrm>
                </p:grpSpPr>
                <p:sp>
                  <p:nvSpPr>
                    <p:cNvPr id="3279" name="Freeform 3278">
                      <a:extLst>
                        <a:ext uri="{FF2B5EF4-FFF2-40B4-BE49-F238E27FC236}">
                          <a16:creationId xmlns:a16="http://schemas.microsoft.com/office/drawing/2014/main" id="{4C61096E-750D-164B-AD6E-C50C30AC0D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1685" y="2918430"/>
                      <a:ext cx="1340631" cy="869094"/>
                    </a:xfrm>
                    <a:custGeom>
                      <a:avLst/>
                      <a:gdLst>
                        <a:gd name="connsiteX0" fmla="*/ 1315637 w 1349858"/>
                        <a:gd name="connsiteY0" fmla="*/ 869094 h 869246"/>
                        <a:gd name="connsiteX1" fmla="*/ 1333727 w 1349858"/>
                        <a:gd name="connsiteY1" fmla="*/ 571420 h 869246"/>
                        <a:gd name="connsiteX2" fmla="*/ 1165978 w 1349858"/>
                        <a:gd name="connsiteY2" fmla="*/ 290193 h 869246"/>
                        <a:gd name="connsiteX3" fmla="*/ 1131441 w 1349858"/>
                        <a:gd name="connsiteY3" fmla="*/ 110931 h 869246"/>
                        <a:gd name="connsiteX4" fmla="*/ 1098549 w 1349858"/>
                        <a:gd name="connsiteY4" fmla="*/ 743 h 869246"/>
                        <a:gd name="connsiteX5" fmla="*/ 1026186 w 1349858"/>
                        <a:gd name="connsiteY5" fmla="*/ 163558 h 869246"/>
                        <a:gd name="connsiteX6" fmla="*/ 888040 w 1349858"/>
                        <a:gd name="connsiteY6" fmla="*/ 370779 h 869246"/>
                        <a:gd name="connsiteX7" fmla="*/ 736736 w 1349858"/>
                        <a:gd name="connsiteY7" fmla="*/ 324730 h 869246"/>
                        <a:gd name="connsiteX8" fmla="*/ 669307 w 1349858"/>
                        <a:gd name="connsiteY8" fmla="*/ 403671 h 869246"/>
                        <a:gd name="connsiteX9" fmla="*/ 333808 w 1349858"/>
                        <a:gd name="connsiteY9" fmla="*/ 449720 h 869246"/>
                        <a:gd name="connsiteX10" fmla="*/ 111786 w 1349858"/>
                        <a:gd name="connsiteY10" fmla="*/ 406960 h 869246"/>
                        <a:gd name="connsiteX11" fmla="*/ 19689 w 1349858"/>
                        <a:gd name="connsiteY11" fmla="*/ 382291 h 869246"/>
                        <a:gd name="connsiteX12" fmla="*/ 8176 w 1349858"/>
                        <a:gd name="connsiteY12" fmla="*/ 423406 h 869246"/>
                        <a:gd name="connsiteX13" fmla="*/ 118365 w 1349858"/>
                        <a:gd name="connsiteY13" fmla="*/ 439852 h 869246"/>
                        <a:gd name="connsiteX14" fmla="*/ 407815 w 1349858"/>
                        <a:gd name="connsiteY14" fmla="*/ 492479 h 869246"/>
                        <a:gd name="connsiteX15" fmla="*/ 682464 w 1349858"/>
                        <a:gd name="connsiteY15" fmla="*/ 448075 h 869246"/>
                        <a:gd name="connsiteX16" fmla="*/ 874883 w 1349858"/>
                        <a:gd name="connsiteY16" fmla="*/ 410249 h 869246"/>
                        <a:gd name="connsiteX17" fmla="*/ 1090326 w 1349858"/>
                        <a:gd name="connsiteY17" fmla="*/ 531950 h 869246"/>
                        <a:gd name="connsiteX18" fmla="*/ 1315637 w 1349858"/>
                        <a:gd name="connsiteY18" fmla="*/ 869094 h 869246"/>
                        <a:gd name="connsiteX0" fmla="*/ 1315637 w 1346243"/>
                        <a:gd name="connsiteY0" fmla="*/ 869094 h 871401"/>
                        <a:gd name="connsiteX1" fmla="*/ 1333727 w 1346243"/>
                        <a:gd name="connsiteY1" fmla="*/ 571420 h 871401"/>
                        <a:gd name="connsiteX2" fmla="*/ 1165978 w 1346243"/>
                        <a:gd name="connsiteY2" fmla="*/ 290193 h 871401"/>
                        <a:gd name="connsiteX3" fmla="*/ 1131441 w 1346243"/>
                        <a:gd name="connsiteY3" fmla="*/ 110931 h 871401"/>
                        <a:gd name="connsiteX4" fmla="*/ 1098549 w 1346243"/>
                        <a:gd name="connsiteY4" fmla="*/ 743 h 871401"/>
                        <a:gd name="connsiteX5" fmla="*/ 1026186 w 1346243"/>
                        <a:gd name="connsiteY5" fmla="*/ 163558 h 871401"/>
                        <a:gd name="connsiteX6" fmla="*/ 888040 w 1346243"/>
                        <a:gd name="connsiteY6" fmla="*/ 370779 h 871401"/>
                        <a:gd name="connsiteX7" fmla="*/ 736736 w 1346243"/>
                        <a:gd name="connsiteY7" fmla="*/ 324730 h 871401"/>
                        <a:gd name="connsiteX8" fmla="*/ 669307 w 1346243"/>
                        <a:gd name="connsiteY8" fmla="*/ 403671 h 871401"/>
                        <a:gd name="connsiteX9" fmla="*/ 333808 w 1346243"/>
                        <a:gd name="connsiteY9" fmla="*/ 449720 h 871401"/>
                        <a:gd name="connsiteX10" fmla="*/ 111786 w 1346243"/>
                        <a:gd name="connsiteY10" fmla="*/ 406960 h 871401"/>
                        <a:gd name="connsiteX11" fmla="*/ 19689 w 1346243"/>
                        <a:gd name="connsiteY11" fmla="*/ 382291 h 871401"/>
                        <a:gd name="connsiteX12" fmla="*/ 8176 w 1346243"/>
                        <a:gd name="connsiteY12" fmla="*/ 423406 h 871401"/>
                        <a:gd name="connsiteX13" fmla="*/ 118365 w 1346243"/>
                        <a:gd name="connsiteY13" fmla="*/ 439852 h 871401"/>
                        <a:gd name="connsiteX14" fmla="*/ 407815 w 1346243"/>
                        <a:gd name="connsiteY14" fmla="*/ 492479 h 871401"/>
                        <a:gd name="connsiteX15" fmla="*/ 682464 w 1346243"/>
                        <a:gd name="connsiteY15" fmla="*/ 448075 h 871401"/>
                        <a:gd name="connsiteX16" fmla="*/ 874883 w 1346243"/>
                        <a:gd name="connsiteY16" fmla="*/ 410249 h 871401"/>
                        <a:gd name="connsiteX17" fmla="*/ 1090326 w 1346243"/>
                        <a:gd name="connsiteY17" fmla="*/ 531950 h 871401"/>
                        <a:gd name="connsiteX18" fmla="*/ 1315637 w 1346243"/>
                        <a:gd name="connsiteY18" fmla="*/ 869094 h 871401"/>
                        <a:gd name="connsiteX0" fmla="*/ 1315637 w 1346243"/>
                        <a:gd name="connsiteY0" fmla="*/ 869094 h 871401"/>
                        <a:gd name="connsiteX1" fmla="*/ 1333727 w 1346243"/>
                        <a:gd name="connsiteY1" fmla="*/ 571420 h 871401"/>
                        <a:gd name="connsiteX2" fmla="*/ 1165978 w 1346243"/>
                        <a:gd name="connsiteY2" fmla="*/ 290193 h 871401"/>
                        <a:gd name="connsiteX3" fmla="*/ 1131441 w 1346243"/>
                        <a:gd name="connsiteY3" fmla="*/ 110931 h 871401"/>
                        <a:gd name="connsiteX4" fmla="*/ 1098549 w 1346243"/>
                        <a:gd name="connsiteY4" fmla="*/ 743 h 871401"/>
                        <a:gd name="connsiteX5" fmla="*/ 1026186 w 1346243"/>
                        <a:gd name="connsiteY5" fmla="*/ 163558 h 871401"/>
                        <a:gd name="connsiteX6" fmla="*/ 888040 w 1346243"/>
                        <a:gd name="connsiteY6" fmla="*/ 370779 h 871401"/>
                        <a:gd name="connsiteX7" fmla="*/ 736736 w 1346243"/>
                        <a:gd name="connsiteY7" fmla="*/ 324730 h 871401"/>
                        <a:gd name="connsiteX8" fmla="*/ 669307 w 1346243"/>
                        <a:gd name="connsiteY8" fmla="*/ 403671 h 871401"/>
                        <a:gd name="connsiteX9" fmla="*/ 333808 w 1346243"/>
                        <a:gd name="connsiteY9" fmla="*/ 449720 h 871401"/>
                        <a:gd name="connsiteX10" fmla="*/ 111786 w 1346243"/>
                        <a:gd name="connsiteY10" fmla="*/ 406960 h 871401"/>
                        <a:gd name="connsiteX11" fmla="*/ 19689 w 1346243"/>
                        <a:gd name="connsiteY11" fmla="*/ 382291 h 871401"/>
                        <a:gd name="connsiteX12" fmla="*/ 8176 w 1346243"/>
                        <a:gd name="connsiteY12" fmla="*/ 423406 h 871401"/>
                        <a:gd name="connsiteX13" fmla="*/ 118365 w 1346243"/>
                        <a:gd name="connsiteY13" fmla="*/ 439852 h 871401"/>
                        <a:gd name="connsiteX14" fmla="*/ 407815 w 1346243"/>
                        <a:gd name="connsiteY14" fmla="*/ 492479 h 871401"/>
                        <a:gd name="connsiteX15" fmla="*/ 682464 w 1346243"/>
                        <a:gd name="connsiteY15" fmla="*/ 448075 h 871401"/>
                        <a:gd name="connsiteX16" fmla="*/ 874883 w 1346243"/>
                        <a:gd name="connsiteY16" fmla="*/ 410249 h 871401"/>
                        <a:gd name="connsiteX17" fmla="*/ 1090326 w 1346243"/>
                        <a:gd name="connsiteY17" fmla="*/ 531950 h 871401"/>
                        <a:gd name="connsiteX18" fmla="*/ 1315637 w 1346243"/>
                        <a:gd name="connsiteY18" fmla="*/ 869094 h 871401"/>
                        <a:gd name="connsiteX0" fmla="*/ 1315637 w 1346243"/>
                        <a:gd name="connsiteY0" fmla="*/ 869094 h 869094"/>
                        <a:gd name="connsiteX1" fmla="*/ 1333727 w 1346243"/>
                        <a:gd name="connsiteY1" fmla="*/ 571420 h 869094"/>
                        <a:gd name="connsiteX2" fmla="*/ 1165978 w 1346243"/>
                        <a:gd name="connsiteY2" fmla="*/ 290193 h 869094"/>
                        <a:gd name="connsiteX3" fmla="*/ 1131441 w 1346243"/>
                        <a:gd name="connsiteY3" fmla="*/ 110931 h 869094"/>
                        <a:gd name="connsiteX4" fmla="*/ 1098549 w 1346243"/>
                        <a:gd name="connsiteY4" fmla="*/ 743 h 869094"/>
                        <a:gd name="connsiteX5" fmla="*/ 1026186 w 1346243"/>
                        <a:gd name="connsiteY5" fmla="*/ 163558 h 869094"/>
                        <a:gd name="connsiteX6" fmla="*/ 888040 w 1346243"/>
                        <a:gd name="connsiteY6" fmla="*/ 370779 h 869094"/>
                        <a:gd name="connsiteX7" fmla="*/ 736736 w 1346243"/>
                        <a:gd name="connsiteY7" fmla="*/ 324730 h 869094"/>
                        <a:gd name="connsiteX8" fmla="*/ 669307 w 1346243"/>
                        <a:gd name="connsiteY8" fmla="*/ 403671 h 869094"/>
                        <a:gd name="connsiteX9" fmla="*/ 333808 w 1346243"/>
                        <a:gd name="connsiteY9" fmla="*/ 449720 h 869094"/>
                        <a:gd name="connsiteX10" fmla="*/ 111786 w 1346243"/>
                        <a:gd name="connsiteY10" fmla="*/ 406960 h 869094"/>
                        <a:gd name="connsiteX11" fmla="*/ 19689 w 1346243"/>
                        <a:gd name="connsiteY11" fmla="*/ 382291 h 869094"/>
                        <a:gd name="connsiteX12" fmla="*/ 8176 w 1346243"/>
                        <a:gd name="connsiteY12" fmla="*/ 423406 h 869094"/>
                        <a:gd name="connsiteX13" fmla="*/ 118365 w 1346243"/>
                        <a:gd name="connsiteY13" fmla="*/ 439852 h 869094"/>
                        <a:gd name="connsiteX14" fmla="*/ 407815 w 1346243"/>
                        <a:gd name="connsiteY14" fmla="*/ 492479 h 869094"/>
                        <a:gd name="connsiteX15" fmla="*/ 682464 w 1346243"/>
                        <a:gd name="connsiteY15" fmla="*/ 448075 h 869094"/>
                        <a:gd name="connsiteX16" fmla="*/ 874883 w 1346243"/>
                        <a:gd name="connsiteY16" fmla="*/ 410249 h 869094"/>
                        <a:gd name="connsiteX17" fmla="*/ 1090326 w 1346243"/>
                        <a:gd name="connsiteY17" fmla="*/ 531950 h 869094"/>
                        <a:gd name="connsiteX18" fmla="*/ 1315637 w 1346243"/>
                        <a:gd name="connsiteY18" fmla="*/ 869094 h 869094"/>
                        <a:gd name="connsiteX0" fmla="*/ 1315637 w 1346243"/>
                        <a:gd name="connsiteY0" fmla="*/ 869094 h 869094"/>
                        <a:gd name="connsiteX1" fmla="*/ 1333727 w 1346243"/>
                        <a:gd name="connsiteY1" fmla="*/ 571420 h 869094"/>
                        <a:gd name="connsiteX2" fmla="*/ 1165978 w 1346243"/>
                        <a:gd name="connsiteY2" fmla="*/ 290193 h 869094"/>
                        <a:gd name="connsiteX3" fmla="*/ 1131441 w 1346243"/>
                        <a:gd name="connsiteY3" fmla="*/ 110931 h 869094"/>
                        <a:gd name="connsiteX4" fmla="*/ 1098549 w 1346243"/>
                        <a:gd name="connsiteY4" fmla="*/ 743 h 869094"/>
                        <a:gd name="connsiteX5" fmla="*/ 1026186 w 1346243"/>
                        <a:gd name="connsiteY5" fmla="*/ 163558 h 869094"/>
                        <a:gd name="connsiteX6" fmla="*/ 888040 w 1346243"/>
                        <a:gd name="connsiteY6" fmla="*/ 370779 h 869094"/>
                        <a:gd name="connsiteX7" fmla="*/ 736736 w 1346243"/>
                        <a:gd name="connsiteY7" fmla="*/ 324730 h 869094"/>
                        <a:gd name="connsiteX8" fmla="*/ 669307 w 1346243"/>
                        <a:gd name="connsiteY8" fmla="*/ 403671 h 869094"/>
                        <a:gd name="connsiteX9" fmla="*/ 333808 w 1346243"/>
                        <a:gd name="connsiteY9" fmla="*/ 449720 h 869094"/>
                        <a:gd name="connsiteX10" fmla="*/ 111786 w 1346243"/>
                        <a:gd name="connsiteY10" fmla="*/ 406960 h 869094"/>
                        <a:gd name="connsiteX11" fmla="*/ 19689 w 1346243"/>
                        <a:gd name="connsiteY11" fmla="*/ 382291 h 869094"/>
                        <a:gd name="connsiteX12" fmla="*/ 8176 w 1346243"/>
                        <a:gd name="connsiteY12" fmla="*/ 423406 h 869094"/>
                        <a:gd name="connsiteX13" fmla="*/ 118365 w 1346243"/>
                        <a:gd name="connsiteY13" fmla="*/ 439852 h 869094"/>
                        <a:gd name="connsiteX14" fmla="*/ 407815 w 1346243"/>
                        <a:gd name="connsiteY14" fmla="*/ 492479 h 869094"/>
                        <a:gd name="connsiteX15" fmla="*/ 682464 w 1346243"/>
                        <a:gd name="connsiteY15" fmla="*/ 448075 h 869094"/>
                        <a:gd name="connsiteX16" fmla="*/ 874883 w 1346243"/>
                        <a:gd name="connsiteY16" fmla="*/ 410249 h 869094"/>
                        <a:gd name="connsiteX17" fmla="*/ 1090326 w 1346243"/>
                        <a:gd name="connsiteY17" fmla="*/ 531950 h 869094"/>
                        <a:gd name="connsiteX18" fmla="*/ 1315637 w 1346243"/>
                        <a:gd name="connsiteY18" fmla="*/ 869094 h 869094"/>
                        <a:gd name="connsiteX0" fmla="*/ 1315881 w 1346487"/>
                        <a:gd name="connsiteY0" fmla="*/ 869094 h 869094"/>
                        <a:gd name="connsiteX1" fmla="*/ 1333971 w 1346487"/>
                        <a:gd name="connsiteY1" fmla="*/ 571420 h 869094"/>
                        <a:gd name="connsiteX2" fmla="*/ 1166222 w 1346487"/>
                        <a:gd name="connsiteY2" fmla="*/ 290193 h 869094"/>
                        <a:gd name="connsiteX3" fmla="*/ 1131685 w 1346487"/>
                        <a:gd name="connsiteY3" fmla="*/ 110931 h 869094"/>
                        <a:gd name="connsiteX4" fmla="*/ 1098793 w 1346487"/>
                        <a:gd name="connsiteY4" fmla="*/ 743 h 869094"/>
                        <a:gd name="connsiteX5" fmla="*/ 1026430 w 1346487"/>
                        <a:gd name="connsiteY5" fmla="*/ 163558 h 869094"/>
                        <a:gd name="connsiteX6" fmla="*/ 888284 w 1346487"/>
                        <a:gd name="connsiteY6" fmla="*/ 370779 h 869094"/>
                        <a:gd name="connsiteX7" fmla="*/ 736980 w 1346487"/>
                        <a:gd name="connsiteY7" fmla="*/ 324730 h 869094"/>
                        <a:gd name="connsiteX8" fmla="*/ 669551 w 1346487"/>
                        <a:gd name="connsiteY8" fmla="*/ 403671 h 869094"/>
                        <a:gd name="connsiteX9" fmla="*/ 334052 w 1346487"/>
                        <a:gd name="connsiteY9" fmla="*/ 449720 h 869094"/>
                        <a:gd name="connsiteX10" fmla="*/ 112030 w 1346487"/>
                        <a:gd name="connsiteY10" fmla="*/ 406960 h 869094"/>
                        <a:gd name="connsiteX11" fmla="*/ 19933 w 1346487"/>
                        <a:gd name="connsiteY11" fmla="*/ 382291 h 869094"/>
                        <a:gd name="connsiteX12" fmla="*/ 8420 w 1346487"/>
                        <a:gd name="connsiteY12" fmla="*/ 423406 h 869094"/>
                        <a:gd name="connsiteX13" fmla="*/ 121898 w 1346487"/>
                        <a:gd name="connsiteY13" fmla="*/ 448075 h 869094"/>
                        <a:gd name="connsiteX14" fmla="*/ 408059 w 1346487"/>
                        <a:gd name="connsiteY14" fmla="*/ 492479 h 869094"/>
                        <a:gd name="connsiteX15" fmla="*/ 682708 w 1346487"/>
                        <a:gd name="connsiteY15" fmla="*/ 448075 h 869094"/>
                        <a:gd name="connsiteX16" fmla="*/ 875127 w 1346487"/>
                        <a:gd name="connsiteY16" fmla="*/ 410249 h 869094"/>
                        <a:gd name="connsiteX17" fmla="*/ 1090570 w 1346487"/>
                        <a:gd name="connsiteY17" fmla="*/ 531950 h 869094"/>
                        <a:gd name="connsiteX18" fmla="*/ 1315881 w 1346487"/>
                        <a:gd name="connsiteY18" fmla="*/ 869094 h 869094"/>
                        <a:gd name="connsiteX0" fmla="*/ 1315881 w 1346487"/>
                        <a:gd name="connsiteY0" fmla="*/ 869094 h 869094"/>
                        <a:gd name="connsiteX1" fmla="*/ 1333971 w 1346487"/>
                        <a:gd name="connsiteY1" fmla="*/ 571420 h 869094"/>
                        <a:gd name="connsiteX2" fmla="*/ 1166222 w 1346487"/>
                        <a:gd name="connsiteY2" fmla="*/ 290193 h 869094"/>
                        <a:gd name="connsiteX3" fmla="*/ 1131685 w 1346487"/>
                        <a:gd name="connsiteY3" fmla="*/ 110931 h 869094"/>
                        <a:gd name="connsiteX4" fmla="*/ 1098793 w 1346487"/>
                        <a:gd name="connsiteY4" fmla="*/ 743 h 869094"/>
                        <a:gd name="connsiteX5" fmla="*/ 1026430 w 1346487"/>
                        <a:gd name="connsiteY5" fmla="*/ 163558 h 869094"/>
                        <a:gd name="connsiteX6" fmla="*/ 888284 w 1346487"/>
                        <a:gd name="connsiteY6" fmla="*/ 370779 h 869094"/>
                        <a:gd name="connsiteX7" fmla="*/ 736980 w 1346487"/>
                        <a:gd name="connsiteY7" fmla="*/ 324730 h 869094"/>
                        <a:gd name="connsiteX8" fmla="*/ 669551 w 1346487"/>
                        <a:gd name="connsiteY8" fmla="*/ 403671 h 869094"/>
                        <a:gd name="connsiteX9" fmla="*/ 334052 w 1346487"/>
                        <a:gd name="connsiteY9" fmla="*/ 449720 h 869094"/>
                        <a:gd name="connsiteX10" fmla="*/ 112030 w 1346487"/>
                        <a:gd name="connsiteY10" fmla="*/ 406960 h 869094"/>
                        <a:gd name="connsiteX11" fmla="*/ 19933 w 1346487"/>
                        <a:gd name="connsiteY11" fmla="*/ 382291 h 869094"/>
                        <a:gd name="connsiteX12" fmla="*/ 8420 w 1346487"/>
                        <a:gd name="connsiteY12" fmla="*/ 423406 h 869094"/>
                        <a:gd name="connsiteX13" fmla="*/ 121898 w 1346487"/>
                        <a:gd name="connsiteY13" fmla="*/ 448075 h 869094"/>
                        <a:gd name="connsiteX14" fmla="*/ 408059 w 1346487"/>
                        <a:gd name="connsiteY14" fmla="*/ 492479 h 869094"/>
                        <a:gd name="connsiteX15" fmla="*/ 682708 w 1346487"/>
                        <a:gd name="connsiteY15" fmla="*/ 448075 h 869094"/>
                        <a:gd name="connsiteX16" fmla="*/ 875127 w 1346487"/>
                        <a:gd name="connsiteY16" fmla="*/ 410249 h 869094"/>
                        <a:gd name="connsiteX17" fmla="*/ 1090570 w 1346487"/>
                        <a:gd name="connsiteY17" fmla="*/ 531950 h 869094"/>
                        <a:gd name="connsiteX18" fmla="*/ 1315881 w 134648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340631" h="869094">
                          <a:moveTo>
                            <a:pt x="1310025" y="869094"/>
                          </a:moveTo>
                          <a:cubicBezTo>
                            <a:pt x="1337435" y="837846"/>
                            <a:pt x="1353058" y="667903"/>
                            <a:pt x="1328115" y="571420"/>
                          </a:cubicBezTo>
                          <a:cubicBezTo>
                            <a:pt x="1303172" y="474937"/>
                            <a:pt x="1194080" y="366941"/>
                            <a:pt x="1160366" y="290193"/>
                          </a:cubicBezTo>
                          <a:cubicBezTo>
                            <a:pt x="1126652" y="213445"/>
                            <a:pt x="1137067" y="159173"/>
                            <a:pt x="1125829" y="110931"/>
                          </a:cubicBezTo>
                          <a:cubicBezTo>
                            <a:pt x="1114591" y="62689"/>
                            <a:pt x="1110479" y="-8028"/>
                            <a:pt x="1092937" y="743"/>
                          </a:cubicBezTo>
                          <a:cubicBezTo>
                            <a:pt x="1075394" y="9514"/>
                            <a:pt x="1055659" y="101885"/>
                            <a:pt x="1020574" y="163558"/>
                          </a:cubicBezTo>
                          <a:cubicBezTo>
                            <a:pt x="985489" y="225231"/>
                            <a:pt x="930670" y="343917"/>
                            <a:pt x="882428" y="370779"/>
                          </a:cubicBezTo>
                          <a:cubicBezTo>
                            <a:pt x="834186" y="397641"/>
                            <a:pt x="800471" y="306091"/>
                            <a:pt x="731124" y="324730"/>
                          </a:cubicBezTo>
                          <a:cubicBezTo>
                            <a:pt x="661777" y="343369"/>
                            <a:pt x="730850" y="382839"/>
                            <a:pt x="663695" y="403671"/>
                          </a:cubicBezTo>
                          <a:cubicBezTo>
                            <a:pt x="596540" y="424503"/>
                            <a:pt x="417826" y="455751"/>
                            <a:pt x="328196" y="449720"/>
                          </a:cubicBezTo>
                          <a:cubicBezTo>
                            <a:pt x="238566" y="443689"/>
                            <a:pt x="159898" y="418198"/>
                            <a:pt x="106174" y="406960"/>
                          </a:cubicBezTo>
                          <a:cubicBezTo>
                            <a:pt x="52450" y="395722"/>
                            <a:pt x="19832" y="392707"/>
                            <a:pt x="5854" y="382291"/>
                          </a:cubicBezTo>
                          <a:cubicBezTo>
                            <a:pt x="-9769" y="396544"/>
                            <a:pt x="11883" y="412442"/>
                            <a:pt x="2564" y="423406"/>
                          </a:cubicBezTo>
                          <a:cubicBezTo>
                            <a:pt x="19558" y="434370"/>
                            <a:pt x="116042" y="448075"/>
                            <a:pt x="116042" y="448075"/>
                          </a:cubicBezTo>
                          <a:cubicBezTo>
                            <a:pt x="182648" y="459587"/>
                            <a:pt x="315314" y="499057"/>
                            <a:pt x="402203" y="492479"/>
                          </a:cubicBezTo>
                          <a:cubicBezTo>
                            <a:pt x="489092" y="485901"/>
                            <a:pt x="599007" y="461780"/>
                            <a:pt x="676852" y="448075"/>
                          </a:cubicBezTo>
                          <a:cubicBezTo>
                            <a:pt x="754697" y="434370"/>
                            <a:pt x="801294" y="396270"/>
                            <a:pt x="869271" y="410249"/>
                          </a:cubicBezTo>
                          <a:cubicBezTo>
                            <a:pt x="937248" y="424228"/>
                            <a:pt x="1009884" y="458765"/>
                            <a:pt x="1084714" y="531950"/>
                          </a:cubicBezTo>
                          <a:cubicBezTo>
                            <a:pt x="1159543" y="605135"/>
                            <a:pt x="1307284" y="832913"/>
                            <a:pt x="1310025" y="869094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80" name="Freeform 3279">
                      <a:extLst>
                        <a:ext uri="{FF2B5EF4-FFF2-40B4-BE49-F238E27FC236}">
                          <a16:creationId xmlns:a16="http://schemas.microsoft.com/office/drawing/2014/main" id="{2844949D-CDB4-0B43-91B6-3404DB0451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0963" y="3330072"/>
                      <a:ext cx="914532" cy="266434"/>
                    </a:xfrm>
                    <a:custGeom>
                      <a:avLst/>
                      <a:gdLst>
                        <a:gd name="connsiteX0" fmla="*/ 875934 w 929789"/>
                        <a:gd name="connsiteY0" fmla="*/ 589 h 247585"/>
                        <a:gd name="connsiteX1" fmla="*/ 851265 w 929789"/>
                        <a:gd name="connsiteY1" fmla="*/ 92687 h 247585"/>
                        <a:gd name="connsiteX2" fmla="*/ 928562 w 929789"/>
                        <a:gd name="connsiteY2" fmla="*/ 237412 h 247585"/>
                        <a:gd name="connsiteX3" fmla="*/ 778903 w 929789"/>
                        <a:gd name="connsiteY3" fmla="*/ 225900 h 247585"/>
                        <a:gd name="connsiteX4" fmla="*/ 718052 w 929789"/>
                        <a:gd name="connsiteY4" fmla="*/ 148604 h 247585"/>
                        <a:gd name="connsiteX5" fmla="*/ 783837 w 929789"/>
                        <a:gd name="connsiteY5" fmla="*/ 112422 h 247585"/>
                        <a:gd name="connsiteX6" fmla="*/ 773969 w 929789"/>
                        <a:gd name="connsiteY6" fmla="*/ 74597 h 247585"/>
                        <a:gd name="connsiteX7" fmla="*/ 504254 w 929789"/>
                        <a:gd name="connsiteY7" fmla="*/ 132158 h 247585"/>
                        <a:gd name="connsiteX8" fmla="*/ 247696 w 929789"/>
                        <a:gd name="connsiteY8" fmla="*/ 115712 h 247585"/>
                        <a:gd name="connsiteX9" fmla="*/ 20740 w 929789"/>
                        <a:gd name="connsiteY9" fmla="*/ 30192 h 247585"/>
                        <a:gd name="connsiteX10" fmla="*/ 37186 w 929789"/>
                        <a:gd name="connsiteY10" fmla="*/ 15391 h 247585"/>
                        <a:gd name="connsiteX11" fmla="*/ 257563 w 929789"/>
                        <a:gd name="connsiteY11" fmla="*/ 81175 h 247585"/>
                        <a:gd name="connsiteX12" fmla="*/ 561815 w 929789"/>
                        <a:gd name="connsiteY12" fmla="*/ 87753 h 247585"/>
                        <a:gd name="connsiteX13" fmla="*/ 726275 w 929789"/>
                        <a:gd name="connsiteY13" fmla="*/ 54861 h 247585"/>
                        <a:gd name="connsiteX14" fmla="*/ 875934 w 929789"/>
                        <a:gd name="connsiteY14" fmla="*/ 589 h 247585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0239 w 929577"/>
                        <a:gd name="connsiteY0" fmla="*/ 589 h 265127"/>
                        <a:gd name="connsiteX1" fmla="*/ 845570 w 929577"/>
                        <a:gd name="connsiteY1" fmla="*/ 92687 h 265127"/>
                        <a:gd name="connsiteX2" fmla="*/ 922867 w 929577"/>
                        <a:gd name="connsiteY2" fmla="*/ 237412 h 265127"/>
                        <a:gd name="connsiteX3" fmla="*/ 773208 w 929577"/>
                        <a:gd name="connsiteY3" fmla="*/ 225900 h 265127"/>
                        <a:gd name="connsiteX4" fmla="*/ 712357 w 929577"/>
                        <a:gd name="connsiteY4" fmla="*/ 148604 h 265127"/>
                        <a:gd name="connsiteX5" fmla="*/ 778142 w 929577"/>
                        <a:gd name="connsiteY5" fmla="*/ 112422 h 265127"/>
                        <a:gd name="connsiteX6" fmla="*/ 768274 w 929577"/>
                        <a:gd name="connsiteY6" fmla="*/ 74597 h 265127"/>
                        <a:gd name="connsiteX7" fmla="*/ 498559 w 929577"/>
                        <a:gd name="connsiteY7" fmla="*/ 132158 h 265127"/>
                        <a:gd name="connsiteX8" fmla="*/ 242001 w 929577"/>
                        <a:gd name="connsiteY8" fmla="*/ 115712 h 265127"/>
                        <a:gd name="connsiteX9" fmla="*/ 15045 w 929577"/>
                        <a:gd name="connsiteY9" fmla="*/ 30192 h 265127"/>
                        <a:gd name="connsiteX10" fmla="*/ 31491 w 929577"/>
                        <a:gd name="connsiteY10" fmla="*/ 15391 h 265127"/>
                        <a:gd name="connsiteX11" fmla="*/ 251868 w 929577"/>
                        <a:gd name="connsiteY11" fmla="*/ 81175 h 265127"/>
                        <a:gd name="connsiteX12" fmla="*/ 556120 w 929577"/>
                        <a:gd name="connsiteY12" fmla="*/ 87753 h 265127"/>
                        <a:gd name="connsiteX13" fmla="*/ 720580 w 929577"/>
                        <a:gd name="connsiteY13" fmla="*/ 54861 h 265127"/>
                        <a:gd name="connsiteX14" fmla="*/ 870239 w 929577"/>
                        <a:gd name="connsiteY14" fmla="*/ 589 h 265127"/>
                        <a:gd name="connsiteX0" fmla="*/ 870239 w 929577"/>
                        <a:gd name="connsiteY0" fmla="*/ 589 h 265127"/>
                        <a:gd name="connsiteX1" fmla="*/ 845570 w 929577"/>
                        <a:gd name="connsiteY1" fmla="*/ 92687 h 265127"/>
                        <a:gd name="connsiteX2" fmla="*/ 922867 w 929577"/>
                        <a:gd name="connsiteY2" fmla="*/ 237412 h 265127"/>
                        <a:gd name="connsiteX3" fmla="*/ 773208 w 929577"/>
                        <a:gd name="connsiteY3" fmla="*/ 225900 h 265127"/>
                        <a:gd name="connsiteX4" fmla="*/ 712357 w 929577"/>
                        <a:gd name="connsiteY4" fmla="*/ 148604 h 265127"/>
                        <a:gd name="connsiteX5" fmla="*/ 778142 w 929577"/>
                        <a:gd name="connsiteY5" fmla="*/ 112422 h 265127"/>
                        <a:gd name="connsiteX6" fmla="*/ 768274 w 929577"/>
                        <a:gd name="connsiteY6" fmla="*/ 74597 h 265127"/>
                        <a:gd name="connsiteX7" fmla="*/ 498559 w 929577"/>
                        <a:gd name="connsiteY7" fmla="*/ 132158 h 265127"/>
                        <a:gd name="connsiteX8" fmla="*/ 242001 w 929577"/>
                        <a:gd name="connsiteY8" fmla="*/ 115712 h 265127"/>
                        <a:gd name="connsiteX9" fmla="*/ 15045 w 929577"/>
                        <a:gd name="connsiteY9" fmla="*/ 30192 h 265127"/>
                        <a:gd name="connsiteX10" fmla="*/ 31491 w 929577"/>
                        <a:gd name="connsiteY10" fmla="*/ 15391 h 265127"/>
                        <a:gd name="connsiteX11" fmla="*/ 251868 w 929577"/>
                        <a:gd name="connsiteY11" fmla="*/ 81175 h 265127"/>
                        <a:gd name="connsiteX12" fmla="*/ 556120 w 929577"/>
                        <a:gd name="connsiteY12" fmla="*/ 87753 h 265127"/>
                        <a:gd name="connsiteX13" fmla="*/ 720580 w 929577"/>
                        <a:gd name="connsiteY13" fmla="*/ 54861 h 265127"/>
                        <a:gd name="connsiteX14" fmla="*/ 870239 w 929577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893 h 265431"/>
                        <a:gd name="connsiteX1" fmla="*/ 830525 w 914532"/>
                        <a:gd name="connsiteY1" fmla="*/ 92991 h 265431"/>
                        <a:gd name="connsiteX2" fmla="*/ 907822 w 914532"/>
                        <a:gd name="connsiteY2" fmla="*/ 237716 h 265431"/>
                        <a:gd name="connsiteX3" fmla="*/ 758163 w 914532"/>
                        <a:gd name="connsiteY3" fmla="*/ 226204 h 265431"/>
                        <a:gd name="connsiteX4" fmla="*/ 697312 w 914532"/>
                        <a:gd name="connsiteY4" fmla="*/ 148908 h 265431"/>
                        <a:gd name="connsiteX5" fmla="*/ 763097 w 914532"/>
                        <a:gd name="connsiteY5" fmla="*/ 112726 h 265431"/>
                        <a:gd name="connsiteX6" fmla="*/ 753229 w 914532"/>
                        <a:gd name="connsiteY6" fmla="*/ 74901 h 265431"/>
                        <a:gd name="connsiteX7" fmla="*/ 483514 w 914532"/>
                        <a:gd name="connsiteY7" fmla="*/ 132462 h 265431"/>
                        <a:gd name="connsiteX8" fmla="*/ 226956 w 914532"/>
                        <a:gd name="connsiteY8" fmla="*/ 116016 h 265431"/>
                        <a:gd name="connsiteX9" fmla="*/ 0 w 914532"/>
                        <a:gd name="connsiteY9" fmla="*/ 30496 h 265431"/>
                        <a:gd name="connsiteX10" fmla="*/ 16446 w 914532"/>
                        <a:gd name="connsiteY10" fmla="*/ 15695 h 265431"/>
                        <a:gd name="connsiteX11" fmla="*/ 236823 w 914532"/>
                        <a:gd name="connsiteY11" fmla="*/ 81479 h 265431"/>
                        <a:gd name="connsiteX12" fmla="*/ 541075 w 914532"/>
                        <a:gd name="connsiteY12" fmla="*/ 88057 h 265431"/>
                        <a:gd name="connsiteX13" fmla="*/ 694023 w 914532"/>
                        <a:gd name="connsiteY13" fmla="*/ 48586 h 265431"/>
                        <a:gd name="connsiteX14" fmla="*/ 855194 w 914532"/>
                        <a:gd name="connsiteY14" fmla="*/ 893 h 265431"/>
                        <a:gd name="connsiteX0" fmla="*/ 855194 w 914532"/>
                        <a:gd name="connsiteY0" fmla="*/ 527 h 265065"/>
                        <a:gd name="connsiteX1" fmla="*/ 830525 w 914532"/>
                        <a:gd name="connsiteY1" fmla="*/ 92625 h 265065"/>
                        <a:gd name="connsiteX2" fmla="*/ 907822 w 914532"/>
                        <a:gd name="connsiteY2" fmla="*/ 237350 h 265065"/>
                        <a:gd name="connsiteX3" fmla="*/ 758163 w 914532"/>
                        <a:gd name="connsiteY3" fmla="*/ 225838 h 265065"/>
                        <a:gd name="connsiteX4" fmla="*/ 697312 w 914532"/>
                        <a:gd name="connsiteY4" fmla="*/ 148542 h 265065"/>
                        <a:gd name="connsiteX5" fmla="*/ 763097 w 914532"/>
                        <a:gd name="connsiteY5" fmla="*/ 112360 h 265065"/>
                        <a:gd name="connsiteX6" fmla="*/ 753229 w 914532"/>
                        <a:gd name="connsiteY6" fmla="*/ 74535 h 265065"/>
                        <a:gd name="connsiteX7" fmla="*/ 483514 w 914532"/>
                        <a:gd name="connsiteY7" fmla="*/ 132096 h 265065"/>
                        <a:gd name="connsiteX8" fmla="*/ 226956 w 914532"/>
                        <a:gd name="connsiteY8" fmla="*/ 115650 h 265065"/>
                        <a:gd name="connsiteX9" fmla="*/ 0 w 914532"/>
                        <a:gd name="connsiteY9" fmla="*/ 30130 h 265065"/>
                        <a:gd name="connsiteX10" fmla="*/ 16446 w 914532"/>
                        <a:gd name="connsiteY10" fmla="*/ 15329 h 265065"/>
                        <a:gd name="connsiteX11" fmla="*/ 236823 w 914532"/>
                        <a:gd name="connsiteY11" fmla="*/ 81113 h 265065"/>
                        <a:gd name="connsiteX12" fmla="*/ 541075 w 914532"/>
                        <a:gd name="connsiteY12" fmla="*/ 87691 h 265065"/>
                        <a:gd name="connsiteX13" fmla="*/ 697312 w 914532"/>
                        <a:gd name="connsiteY13" fmla="*/ 56443 h 265065"/>
                        <a:gd name="connsiteX14" fmla="*/ 855194 w 914532"/>
                        <a:gd name="connsiteY14" fmla="*/ 527 h 265065"/>
                        <a:gd name="connsiteX0" fmla="*/ 855194 w 914532"/>
                        <a:gd name="connsiteY0" fmla="*/ 527 h 265065"/>
                        <a:gd name="connsiteX1" fmla="*/ 830525 w 914532"/>
                        <a:gd name="connsiteY1" fmla="*/ 92625 h 265065"/>
                        <a:gd name="connsiteX2" fmla="*/ 907822 w 914532"/>
                        <a:gd name="connsiteY2" fmla="*/ 237350 h 265065"/>
                        <a:gd name="connsiteX3" fmla="*/ 758163 w 914532"/>
                        <a:gd name="connsiteY3" fmla="*/ 225838 h 265065"/>
                        <a:gd name="connsiteX4" fmla="*/ 697312 w 914532"/>
                        <a:gd name="connsiteY4" fmla="*/ 148542 h 265065"/>
                        <a:gd name="connsiteX5" fmla="*/ 763097 w 914532"/>
                        <a:gd name="connsiteY5" fmla="*/ 112360 h 265065"/>
                        <a:gd name="connsiteX6" fmla="*/ 753229 w 914532"/>
                        <a:gd name="connsiteY6" fmla="*/ 74535 h 265065"/>
                        <a:gd name="connsiteX7" fmla="*/ 483514 w 914532"/>
                        <a:gd name="connsiteY7" fmla="*/ 132096 h 265065"/>
                        <a:gd name="connsiteX8" fmla="*/ 226956 w 914532"/>
                        <a:gd name="connsiteY8" fmla="*/ 115650 h 265065"/>
                        <a:gd name="connsiteX9" fmla="*/ 0 w 914532"/>
                        <a:gd name="connsiteY9" fmla="*/ 30130 h 265065"/>
                        <a:gd name="connsiteX10" fmla="*/ 16446 w 914532"/>
                        <a:gd name="connsiteY10" fmla="*/ 15329 h 265065"/>
                        <a:gd name="connsiteX11" fmla="*/ 236823 w 914532"/>
                        <a:gd name="connsiteY11" fmla="*/ 81113 h 265065"/>
                        <a:gd name="connsiteX12" fmla="*/ 541075 w 914532"/>
                        <a:gd name="connsiteY12" fmla="*/ 87691 h 265065"/>
                        <a:gd name="connsiteX13" fmla="*/ 697312 w 914532"/>
                        <a:gd name="connsiteY13" fmla="*/ 56443 h 265065"/>
                        <a:gd name="connsiteX14" fmla="*/ 855194 w 914532"/>
                        <a:gd name="connsiteY14" fmla="*/ 527 h 265065"/>
                        <a:gd name="connsiteX0" fmla="*/ 855194 w 914532"/>
                        <a:gd name="connsiteY0" fmla="*/ 517 h 265055"/>
                        <a:gd name="connsiteX1" fmla="*/ 830525 w 914532"/>
                        <a:gd name="connsiteY1" fmla="*/ 92615 h 265055"/>
                        <a:gd name="connsiteX2" fmla="*/ 907822 w 914532"/>
                        <a:gd name="connsiteY2" fmla="*/ 237340 h 265055"/>
                        <a:gd name="connsiteX3" fmla="*/ 758163 w 914532"/>
                        <a:gd name="connsiteY3" fmla="*/ 225828 h 265055"/>
                        <a:gd name="connsiteX4" fmla="*/ 697312 w 914532"/>
                        <a:gd name="connsiteY4" fmla="*/ 148532 h 265055"/>
                        <a:gd name="connsiteX5" fmla="*/ 763097 w 914532"/>
                        <a:gd name="connsiteY5" fmla="*/ 112350 h 265055"/>
                        <a:gd name="connsiteX6" fmla="*/ 753229 w 914532"/>
                        <a:gd name="connsiteY6" fmla="*/ 74525 h 265055"/>
                        <a:gd name="connsiteX7" fmla="*/ 483514 w 914532"/>
                        <a:gd name="connsiteY7" fmla="*/ 132086 h 265055"/>
                        <a:gd name="connsiteX8" fmla="*/ 226956 w 914532"/>
                        <a:gd name="connsiteY8" fmla="*/ 115640 h 265055"/>
                        <a:gd name="connsiteX9" fmla="*/ 0 w 914532"/>
                        <a:gd name="connsiteY9" fmla="*/ 30120 h 265055"/>
                        <a:gd name="connsiteX10" fmla="*/ 16446 w 914532"/>
                        <a:gd name="connsiteY10" fmla="*/ 15319 h 265055"/>
                        <a:gd name="connsiteX11" fmla="*/ 236823 w 914532"/>
                        <a:gd name="connsiteY11" fmla="*/ 81103 h 265055"/>
                        <a:gd name="connsiteX12" fmla="*/ 697312 w 914532"/>
                        <a:gd name="connsiteY12" fmla="*/ 56433 h 265055"/>
                        <a:gd name="connsiteX13" fmla="*/ 855194 w 914532"/>
                        <a:gd name="connsiteY13" fmla="*/ 517 h 265055"/>
                        <a:gd name="connsiteX0" fmla="*/ 855194 w 914532"/>
                        <a:gd name="connsiteY0" fmla="*/ 1896 h 266434"/>
                        <a:gd name="connsiteX1" fmla="*/ 830525 w 914532"/>
                        <a:gd name="connsiteY1" fmla="*/ 93994 h 266434"/>
                        <a:gd name="connsiteX2" fmla="*/ 907822 w 914532"/>
                        <a:gd name="connsiteY2" fmla="*/ 238719 h 266434"/>
                        <a:gd name="connsiteX3" fmla="*/ 758163 w 914532"/>
                        <a:gd name="connsiteY3" fmla="*/ 227207 h 266434"/>
                        <a:gd name="connsiteX4" fmla="*/ 697312 w 914532"/>
                        <a:gd name="connsiteY4" fmla="*/ 149911 h 266434"/>
                        <a:gd name="connsiteX5" fmla="*/ 763097 w 914532"/>
                        <a:gd name="connsiteY5" fmla="*/ 113729 h 266434"/>
                        <a:gd name="connsiteX6" fmla="*/ 753229 w 914532"/>
                        <a:gd name="connsiteY6" fmla="*/ 75904 h 266434"/>
                        <a:gd name="connsiteX7" fmla="*/ 483514 w 914532"/>
                        <a:gd name="connsiteY7" fmla="*/ 133465 h 266434"/>
                        <a:gd name="connsiteX8" fmla="*/ 226956 w 914532"/>
                        <a:gd name="connsiteY8" fmla="*/ 117019 h 266434"/>
                        <a:gd name="connsiteX9" fmla="*/ 0 w 914532"/>
                        <a:gd name="connsiteY9" fmla="*/ 31499 h 266434"/>
                        <a:gd name="connsiteX10" fmla="*/ 16446 w 914532"/>
                        <a:gd name="connsiteY10" fmla="*/ 16698 h 266434"/>
                        <a:gd name="connsiteX11" fmla="*/ 236823 w 914532"/>
                        <a:gd name="connsiteY11" fmla="*/ 82482 h 266434"/>
                        <a:gd name="connsiteX12" fmla="*/ 697312 w 914532"/>
                        <a:gd name="connsiteY12" fmla="*/ 57812 h 266434"/>
                        <a:gd name="connsiteX13" fmla="*/ 855194 w 914532"/>
                        <a:gd name="connsiteY13" fmla="*/ 1896 h 266434"/>
                        <a:gd name="connsiteX0" fmla="*/ 855194 w 914532"/>
                        <a:gd name="connsiteY0" fmla="*/ 1896 h 266434"/>
                        <a:gd name="connsiteX1" fmla="*/ 830525 w 914532"/>
                        <a:gd name="connsiteY1" fmla="*/ 93994 h 266434"/>
                        <a:gd name="connsiteX2" fmla="*/ 907822 w 914532"/>
                        <a:gd name="connsiteY2" fmla="*/ 238719 h 266434"/>
                        <a:gd name="connsiteX3" fmla="*/ 758163 w 914532"/>
                        <a:gd name="connsiteY3" fmla="*/ 227207 h 266434"/>
                        <a:gd name="connsiteX4" fmla="*/ 697312 w 914532"/>
                        <a:gd name="connsiteY4" fmla="*/ 149911 h 266434"/>
                        <a:gd name="connsiteX5" fmla="*/ 763097 w 914532"/>
                        <a:gd name="connsiteY5" fmla="*/ 113729 h 266434"/>
                        <a:gd name="connsiteX6" fmla="*/ 753229 w 914532"/>
                        <a:gd name="connsiteY6" fmla="*/ 75904 h 266434"/>
                        <a:gd name="connsiteX7" fmla="*/ 483514 w 914532"/>
                        <a:gd name="connsiteY7" fmla="*/ 133465 h 266434"/>
                        <a:gd name="connsiteX8" fmla="*/ 226956 w 914532"/>
                        <a:gd name="connsiteY8" fmla="*/ 117019 h 266434"/>
                        <a:gd name="connsiteX9" fmla="*/ 0 w 914532"/>
                        <a:gd name="connsiteY9" fmla="*/ 31499 h 266434"/>
                        <a:gd name="connsiteX10" fmla="*/ 16446 w 914532"/>
                        <a:gd name="connsiteY10" fmla="*/ 16698 h 266434"/>
                        <a:gd name="connsiteX11" fmla="*/ 236823 w 914532"/>
                        <a:gd name="connsiteY11" fmla="*/ 82482 h 266434"/>
                        <a:gd name="connsiteX12" fmla="*/ 697312 w 914532"/>
                        <a:gd name="connsiteY12" fmla="*/ 57812 h 266434"/>
                        <a:gd name="connsiteX13" fmla="*/ 855194 w 914532"/>
                        <a:gd name="connsiteY13" fmla="*/ 1896 h 266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14532" h="266434">
                          <a:moveTo>
                            <a:pt x="855194" y="1896"/>
                          </a:moveTo>
                          <a:cubicBezTo>
                            <a:pt x="877396" y="7926"/>
                            <a:pt x="821754" y="54523"/>
                            <a:pt x="830525" y="93994"/>
                          </a:cubicBezTo>
                          <a:cubicBezTo>
                            <a:pt x="839296" y="133465"/>
                            <a:pt x="941262" y="177046"/>
                            <a:pt x="907822" y="238719"/>
                          </a:cubicBezTo>
                          <a:cubicBezTo>
                            <a:pt x="874382" y="300392"/>
                            <a:pt x="793248" y="242008"/>
                            <a:pt x="758163" y="227207"/>
                          </a:cubicBezTo>
                          <a:cubicBezTo>
                            <a:pt x="723078" y="212406"/>
                            <a:pt x="696490" y="168824"/>
                            <a:pt x="697312" y="149911"/>
                          </a:cubicBezTo>
                          <a:cubicBezTo>
                            <a:pt x="698134" y="130998"/>
                            <a:pt x="753777" y="126064"/>
                            <a:pt x="763097" y="113729"/>
                          </a:cubicBezTo>
                          <a:cubicBezTo>
                            <a:pt x="772417" y="101394"/>
                            <a:pt x="799826" y="57814"/>
                            <a:pt x="753229" y="75904"/>
                          </a:cubicBezTo>
                          <a:cubicBezTo>
                            <a:pt x="706632" y="93994"/>
                            <a:pt x="589316" y="136480"/>
                            <a:pt x="483514" y="133465"/>
                          </a:cubicBezTo>
                          <a:cubicBezTo>
                            <a:pt x="377712" y="130450"/>
                            <a:pt x="307542" y="134013"/>
                            <a:pt x="226956" y="117019"/>
                          </a:cubicBezTo>
                          <a:cubicBezTo>
                            <a:pt x="146370" y="100025"/>
                            <a:pt x="54821" y="66310"/>
                            <a:pt x="0" y="31499"/>
                          </a:cubicBezTo>
                          <a:cubicBezTo>
                            <a:pt x="4385" y="24646"/>
                            <a:pt x="1" y="21358"/>
                            <a:pt x="16446" y="16698"/>
                          </a:cubicBezTo>
                          <a:cubicBezTo>
                            <a:pt x="55916" y="25195"/>
                            <a:pt x="124990" y="57540"/>
                            <a:pt x="236823" y="82482"/>
                          </a:cubicBezTo>
                          <a:cubicBezTo>
                            <a:pt x="348656" y="107424"/>
                            <a:pt x="590961" y="114003"/>
                            <a:pt x="697312" y="57812"/>
                          </a:cubicBezTo>
                          <a:cubicBezTo>
                            <a:pt x="803663" y="1621"/>
                            <a:pt x="832992" y="-4134"/>
                            <a:pt x="855194" y="1896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grpSp>
              <p:nvGrpSpPr>
                <p:cNvPr id="3233" name="Group 3232">
                  <a:extLst>
                    <a:ext uri="{FF2B5EF4-FFF2-40B4-BE49-F238E27FC236}">
                      <a16:creationId xmlns:a16="http://schemas.microsoft.com/office/drawing/2014/main" id="{1D0E5CCB-B43C-BD40-9364-0AD4BCF333F8}"/>
                    </a:ext>
                  </a:extLst>
                </p:cNvPr>
                <p:cNvGrpSpPr/>
                <p:nvPr/>
              </p:nvGrpSpPr>
              <p:grpSpPr>
                <a:xfrm>
                  <a:off x="3230903" y="749329"/>
                  <a:ext cx="4905940" cy="4384123"/>
                  <a:chOff x="3230903" y="749329"/>
                  <a:chExt cx="4905940" cy="4384123"/>
                </a:xfrm>
              </p:grpSpPr>
              <p:grpSp>
                <p:nvGrpSpPr>
                  <p:cNvPr id="3234" name="Group 3233">
                    <a:extLst>
                      <a:ext uri="{FF2B5EF4-FFF2-40B4-BE49-F238E27FC236}">
                        <a16:creationId xmlns:a16="http://schemas.microsoft.com/office/drawing/2014/main" id="{7C42FAB3-7D30-A24C-861F-5828637857AB}"/>
                      </a:ext>
                    </a:extLst>
                  </p:cNvPr>
                  <p:cNvGrpSpPr/>
                  <p:nvPr/>
                </p:nvGrpSpPr>
                <p:grpSpPr>
                  <a:xfrm>
                    <a:off x="4439902" y="2286769"/>
                    <a:ext cx="1648021" cy="2805740"/>
                    <a:chOff x="4439902" y="2286769"/>
                    <a:chExt cx="1648021" cy="2805740"/>
                  </a:xfrm>
                </p:grpSpPr>
                <p:grpSp>
                  <p:nvGrpSpPr>
                    <p:cNvPr id="3260" name="Group 3259">
                      <a:extLst>
                        <a:ext uri="{FF2B5EF4-FFF2-40B4-BE49-F238E27FC236}">
                          <a16:creationId xmlns:a16="http://schemas.microsoft.com/office/drawing/2014/main" id="{97FCF2D1-6EE8-F248-8162-A5A78BD0C7C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39902" y="3084230"/>
                      <a:ext cx="1648021" cy="1464060"/>
                      <a:chOff x="4439902" y="3084230"/>
                      <a:chExt cx="1648021" cy="1464060"/>
                    </a:xfrm>
                  </p:grpSpPr>
                  <p:grpSp>
                    <p:nvGrpSpPr>
                      <p:cNvPr id="3272" name="Group 3271">
                        <a:extLst>
                          <a:ext uri="{FF2B5EF4-FFF2-40B4-BE49-F238E27FC236}">
                            <a16:creationId xmlns:a16="http://schemas.microsoft.com/office/drawing/2014/main" id="{E464128F-824F-C541-A262-F0E542E4CDD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595772">
                        <a:off x="4444985" y="3117976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3274" name="Straight Connector 3273">
                          <a:extLst>
                            <a:ext uri="{FF2B5EF4-FFF2-40B4-BE49-F238E27FC236}">
                              <a16:creationId xmlns:a16="http://schemas.microsoft.com/office/drawing/2014/main" id="{1E2E52E0-CBE4-974B-A502-3587139EBAF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3275" name="Oval 3274">
                          <a:extLst>
                            <a:ext uri="{FF2B5EF4-FFF2-40B4-BE49-F238E27FC236}">
                              <a16:creationId xmlns:a16="http://schemas.microsoft.com/office/drawing/2014/main" id="{676F4508-61F6-3946-BE19-FE6B7EE7EE1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sp>
                    <p:nvSpPr>
                      <p:cNvPr id="3273" name="Freeform 3272">
                        <a:extLst>
                          <a:ext uri="{FF2B5EF4-FFF2-40B4-BE49-F238E27FC236}">
                            <a16:creationId xmlns:a16="http://schemas.microsoft.com/office/drawing/2014/main" id="{0A61C842-58DA-FF46-BA67-57511DFF10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86277" y="3084230"/>
                        <a:ext cx="1601646" cy="1464060"/>
                      </a:xfrm>
                      <a:custGeom>
                        <a:avLst/>
                        <a:gdLst>
                          <a:gd name="connsiteX0" fmla="*/ 1980 w 1612311"/>
                          <a:gd name="connsiteY0" fmla="*/ 137407 h 1455036"/>
                          <a:gd name="connsiteX1" fmla="*/ 40080 w 1612311"/>
                          <a:gd name="connsiteY1" fmla="*/ 67557 h 1455036"/>
                          <a:gd name="connsiteX2" fmla="*/ 281380 w 1612311"/>
                          <a:gd name="connsiteY2" fmla="*/ 159632 h 1455036"/>
                          <a:gd name="connsiteX3" fmla="*/ 795730 w 1612311"/>
                          <a:gd name="connsiteY3" fmla="*/ 42157 h 1455036"/>
                          <a:gd name="connsiteX4" fmla="*/ 1249755 w 1612311"/>
                          <a:gd name="connsiteY4" fmla="*/ 45332 h 1455036"/>
                          <a:gd name="connsiteX5" fmla="*/ 1364055 w 1612311"/>
                          <a:gd name="connsiteY5" fmla="*/ 578732 h 1455036"/>
                          <a:gd name="connsiteX6" fmla="*/ 1398980 w 1612311"/>
                          <a:gd name="connsiteY6" fmla="*/ 1077207 h 1455036"/>
                          <a:gd name="connsiteX7" fmla="*/ 1589480 w 1612311"/>
                          <a:gd name="connsiteY7" fmla="*/ 1343907 h 1455036"/>
                          <a:gd name="connsiteX8" fmla="*/ 1589480 w 1612311"/>
                          <a:gd name="connsiteY8" fmla="*/ 1455032 h 1455036"/>
                          <a:gd name="connsiteX9" fmla="*/ 1414855 w 1612311"/>
                          <a:gd name="connsiteY9" fmla="*/ 1340732 h 1455036"/>
                          <a:gd name="connsiteX10" fmla="*/ 1351355 w 1612311"/>
                          <a:gd name="connsiteY10" fmla="*/ 972432 h 1455036"/>
                          <a:gd name="connsiteX11" fmla="*/ 1313255 w 1612311"/>
                          <a:gd name="connsiteY11" fmla="*/ 512057 h 1455036"/>
                          <a:gd name="connsiteX12" fmla="*/ 1233880 w 1612311"/>
                          <a:gd name="connsiteY12" fmla="*/ 73907 h 1455036"/>
                          <a:gd name="connsiteX13" fmla="*/ 884630 w 1612311"/>
                          <a:gd name="connsiteY13" fmla="*/ 70732 h 1455036"/>
                          <a:gd name="connsiteX14" fmla="*/ 389330 w 1612311"/>
                          <a:gd name="connsiteY14" fmla="*/ 197732 h 1455036"/>
                          <a:gd name="connsiteX15" fmla="*/ 148030 w 1612311"/>
                          <a:gd name="connsiteY15" fmla="*/ 162807 h 1455036"/>
                          <a:gd name="connsiteX16" fmla="*/ 59130 w 1612311"/>
                          <a:gd name="connsiteY16" fmla="*/ 112007 h 1455036"/>
                          <a:gd name="connsiteX17" fmla="*/ 1980 w 1612311"/>
                          <a:gd name="connsiteY17" fmla="*/ 137407 h 1455036"/>
                          <a:gd name="connsiteX0" fmla="*/ 1980 w 1612311"/>
                          <a:gd name="connsiteY0" fmla="*/ 137407 h 1455036"/>
                          <a:gd name="connsiteX1" fmla="*/ 40080 w 1612311"/>
                          <a:gd name="connsiteY1" fmla="*/ 67557 h 1455036"/>
                          <a:gd name="connsiteX2" fmla="*/ 281380 w 1612311"/>
                          <a:gd name="connsiteY2" fmla="*/ 159632 h 1455036"/>
                          <a:gd name="connsiteX3" fmla="*/ 795730 w 1612311"/>
                          <a:gd name="connsiteY3" fmla="*/ 42157 h 1455036"/>
                          <a:gd name="connsiteX4" fmla="*/ 1249755 w 1612311"/>
                          <a:gd name="connsiteY4" fmla="*/ 45332 h 1455036"/>
                          <a:gd name="connsiteX5" fmla="*/ 1364055 w 1612311"/>
                          <a:gd name="connsiteY5" fmla="*/ 578732 h 1455036"/>
                          <a:gd name="connsiteX6" fmla="*/ 1398980 w 1612311"/>
                          <a:gd name="connsiteY6" fmla="*/ 1077207 h 1455036"/>
                          <a:gd name="connsiteX7" fmla="*/ 1589480 w 1612311"/>
                          <a:gd name="connsiteY7" fmla="*/ 1343907 h 1455036"/>
                          <a:gd name="connsiteX8" fmla="*/ 1589480 w 1612311"/>
                          <a:gd name="connsiteY8" fmla="*/ 1455032 h 1455036"/>
                          <a:gd name="connsiteX9" fmla="*/ 1414855 w 1612311"/>
                          <a:gd name="connsiteY9" fmla="*/ 1340732 h 1455036"/>
                          <a:gd name="connsiteX10" fmla="*/ 1351355 w 1612311"/>
                          <a:gd name="connsiteY10" fmla="*/ 972432 h 1455036"/>
                          <a:gd name="connsiteX11" fmla="*/ 1313255 w 1612311"/>
                          <a:gd name="connsiteY11" fmla="*/ 512057 h 1455036"/>
                          <a:gd name="connsiteX12" fmla="*/ 1233880 w 1612311"/>
                          <a:gd name="connsiteY12" fmla="*/ 73907 h 1455036"/>
                          <a:gd name="connsiteX13" fmla="*/ 884630 w 1612311"/>
                          <a:gd name="connsiteY13" fmla="*/ 70732 h 1455036"/>
                          <a:gd name="connsiteX14" fmla="*/ 389330 w 1612311"/>
                          <a:gd name="connsiteY14" fmla="*/ 197732 h 1455036"/>
                          <a:gd name="connsiteX15" fmla="*/ 148030 w 1612311"/>
                          <a:gd name="connsiteY15" fmla="*/ 162807 h 1455036"/>
                          <a:gd name="connsiteX16" fmla="*/ 59130 w 1612311"/>
                          <a:gd name="connsiteY16" fmla="*/ 112007 h 1455036"/>
                          <a:gd name="connsiteX17" fmla="*/ 23159 w 1612311"/>
                          <a:gd name="connsiteY17" fmla="*/ 129680 h 1455036"/>
                          <a:gd name="connsiteX18" fmla="*/ 1980 w 1612311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0 w 1610331"/>
                          <a:gd name="connsiteY0" fmla="*/ 137407 h 1455036"/>
                          <a:gd name="connsiteX1" fmla="*/ 38100 w 1610331"/>
                          <a:gd name="connsiteY1" fmla="*/ 67557 h 1455036"/>
                          <a:gd name="connsiteX2" fmla="*/ 279400 w 1610331"/>
                          <a:gd name="connsiteY2" fmla="*/ 159632 h 1455036"/>
                          <a:gd name="connsiteX3" fmla="*/ 793750 w 1610331"/>
                          <a:gd name="connsiteY3" fmla="*/ 42157 h 1455036"/>
                          <a:gd name="connsiteX4" fmla="*/ 1247775 w 1610331"/>
                          <a:gd name="connsiteY4" fmla="*/ 45332 h 1455036"/>
                          <a:gd name="connsiteX5" fmla="*/ 1362075 w 1610331"/>
                          <a:gd name="connsiteY5" fmla="*/ 578732 h 1455036"/>
                          <a:gd name="connsiteX6" fmla="*/ 1397000 w 1610331"/>
                          <a:gd name="connsiteY6" fmla="*/ 1077207 h 1455036"/>
                          <a:gd name="connsiteX7" fmla="*/ 1587500 w 1610331"/>
                          <a:gd name="connsiteY7" fmla="*/ 1343907 h 1455036"/>
                          <a:gd name="connsiteX8" fmla="*/ 1587500 w 1610331"/>
                          <a:gd name="connsiteY8" fmla="*/ 1455032 h 1455036"/>
                          <a:gd name="connsiteX9" fmla="*/ 1412875 w 1610331"/>
                          <a:gd name="connsiteY9" fmla="*/ 1340732 h 1455036"/>
                          <a:gd name="connsiteX10" fmla="*/ 1349375 w 1610331"/>
                          <a:gd name="connsiteY10" fmla="*/ 972432 h 1455036"/>
                          <a:gd name="connsiteX11" fmla="*/ 1311275 w 1610331"/>
                          <a:gd name="connsiteY11" fmla="*/ 512057 h 1455036"/>
                          <a:gd name="connsiteX12" fmla="*/ 1231900 w 1610331"/>
                          <a:gd name="connsiteY12" fmla="*/ 73907 h 1455036"/>
                          <a:gd name="connsiteX13" fmla="*/ 882650 w 1610331"/>
                          <a:gd name="connsiteY13" fmla="*/ 70732 h 1455036"/>
                          <a:gd name="connsiteX14" fmla="*/ 387350 w 1610331"/>
                          <a:gd name="connsiteY14" fmla="*/ 197732 h 1455036"/>
                          <a:gd name="connsiteX15" fmla="*/ 146050 w 1610331"/>
                          <a:gd name="connsiteY15" fmla="*/ 162807 h 1455036"/>
                          <a:gd name="connsiteX16" fmla="*/ 57150 w 1610331"/>
                          <a:gd name="connsiteY16" fmla="*/ 112007 h 1455036"/>
                          <a:gd name="connsiteX17" fmla="*/ 30400 w 1610331"/>
                          <a:gd name="connsiteY17" fmla="*/ 149659 h 1455036"/>
                          <a:gd name="connsiteX18" fmla="*/ 0 w 1610331"/>
                          <a:gd name="connsiteY18" fmla="*/ 137407 h 1455036"/>
                          <a:gd name="connsiteX0" fmla="*/ 0 w 1610331"/>
                          <a:gd name="connsiteY0" fmla="*/ 137407 h 1455036"/>
                          <a:gd name="connsiteX1" fmla="*/ 38100 w 1610331"/>
                          <a:gd name="connsiteY1" fmla="*/ 67557 h 1455036"/>
                          <a:gd name="connsiteX2" fmla="*/ 279400 w 1610331"/>
                          <a:gd name="connsiteY2" fmla="*/ 159632 h 1455036"/>
                          <a:gd name="connsiteX3" fmla="*/ 793750 w 1610331"/>
                          <a:gd name="connsiteY3" fmla="*/ 42157 h 1455036"/>
                          <a:gd name="connsiteX4" fmla="*/ 1247775 w 1610331"/>
                          <a:gd name="connsiteY4" fmla="*/ 45332 h 1455036"/>
                          <a:gd name="connsiteX5" fmla="*/ 1362075 w 1610331"/>
                          <a:gd name="connsiteY5" fmla="*/ 578732 h 1455036"/>
                          <a:gd name="connsiteX6" fmla="*/ 1397000 w 1610331"/>
                          <a:gd name="connsiteY6" fmla="*/ 1077207 h 1455036"/>
                          <a:gd name="connsiteX7" fmla="*/ 1587500 w 1610331"/>
                          <a:gd name="connsiteY7" fmla="*/ 1343907 h 1455036"/>
                          <a:gd name="connsiteX8" fmla="*/ 1587500 w 1610331"/>
                          <a:gd name="connsiteY8" fmla="*/ 1455032 h 1455036"/>
                          <a:gd name="connsiteX9" fmla="*/ 1412875 w 1610331"/>
                          <a:gd name="connsiteY9" fmla="*/ 1340732 h 1455036"/>
                          <a:gd name="connsiteX10" fmla="*/ 1349375 w 1610331"/>
                          <a:gd name="connsiteY10" fmla="*/ 972432 h 1455036"/>
                          <a:gd name="connsiteX11" fmla="*/ 1311275 w 1610331"/>
                          <a:gd name="connsiteY11" fmla="*/ 512057 h 1455036"/>
                          <a:gd name="connsiteX12" fmla="*/ 1231900 w 1610331"/>
                          <a:gd name="connsiteY12" fmla="*/ 73907 h 1455036"/>
                          <a:gd name="connsiteX13" fmla="*/ 882650 w 1610331"/>
                          <a:gd name="connsiteY13" fmla="*/ 70732 h 1455036"/>
                          <a:gd name="connsiteX14" fmla="*/ 387350 w 1610331"/>
                          <a:gd name="connsiteY14" fmla="*/ 197732 h 1455036"/>
                          <a:gd name="connsiteX15" fmla="*/ 146050 w 1610331"/>
                          <a:gd name="connsiteY15" fmla="*/ 162807 h 1455036"/>
                          <a:gd name="connsiteX16" fmla="*/ 57150 w 1610331"/>
                          <a:gd name="connsiteY16" fmla="*/ 112007 h 1455036"/>
                          <a:gd name="connsiteX17" fmla="*/ 30400 w 1610331"/>
                          <a:gd name="connsiteY17" fmla="*/ 149659 h 1455036"/>
                          <a:gd name="connsiteX18" fmla="*/ 0 w 1610331"/>
                          <a:gd name="connsiteY18" fmla="*/ 137407 h 1455036"/>
                          <a:gd name="connsiteX0" fmla="*/ 0 w 1610331"/>
                          <a:gd name="connsiteY0" fmla="*/ 137143 h 1454772"/>
                          <a:gd name="connsiteX1" fmla="*/ 38100 w 1610331"/>
                          <a:gd name="connsiteY1" fmla="*/ 67293 h 1454772"/>
                          <a:gd name="connsiteX2" fmla="*/ 340122 w 1610331"/>
                          <a:gd name="connsiteY2" fmla="*/ 153414 h 1454772"/>
                          <a:gd name="connsiteX3" fmla="*/ 793750 w 1610331"/>
                          <a:gd name="connsiteY3" fmla="*/ 41893 h 1454772"/>
                          <a:gd name="connsiteX4" fmla="*/ 1247775 w 1610331"/>
                          <a:gd name="connsiteY4" fmla="*/ 45068 h 1454772"/>
                          <a:gd name="connsiteX5" fmla="*/ 1362075 w 1610331"/>
                          <a:gd name="connsiteY5" fmla="*/ 578468 h 1454772"/>
                          <a:gd name="connsiteX6" fmla="*/ 1397000 w 1610331"/>
                          <a:gd name="connsiteY6" fmla="*/ 1076943 h 1454772"/>
                          <a:gd name="connsiteX7" fmla="*/ 1587500 w 1610331"/>
                          <a:gd name="connsiteY7" fmla="*/ 1343643 h 1454772"/>
                          <a:gd name="connsiteX8" fmla="*/ 1587500 w 1610331"/>
                          <a:gd name="connsiteY8" fmla="*/ 1454768 h 1454772"/>
                          <a:gd name="connsiteX9" fmla="*/ 1412875 w 1610331"/>
                          <a:gd name="connsiteY9" fmla="*/ 1340468 h 1454772"/>
                          <a:gd name="connsiteX10" fmla="*/ 1349375 w 1610331"/>
                          <a:gd name="connsiteY10" fmla="*/ 972168 h 1454772"/>
                          <a:gd name="connsiteX11" fmla="*/ 1311275 w 1610331"/>
                          <a:gd name="connsiteY11" fmla="*/ 511793 h 1454772"/>
                          <a:gd name="connsiteX12" fmla="*/ 1231900 w 1610331"/>
                          <a:gd name="connsiteY12" fmla="*/ 73643 h 1454772"/>
                          <a:gd name="connsiteX13" fmla="*/ 882650 w 1610331"/>
                          <a:gd name="connsiteY13" fmla="*/ 70468 h 1454772"/>
                          <a:gd name="connsiteX14" fmla="*/ 387350 w 1610331"/>
                          <a:gd name="connsiteY14" fmla="*/ 197468 h 1454772"/>
                          <a:gd name="connsiteX15" fmla="*/ 146050 w 1610331"/>
                          <a:gd name="connsiteY15" fmla="*/ 162543 h 1454772"/>
                          <a:gd name="connsiteX16" fmla="*/ 57150 w 1610331"/>
                          <a:gd name="connsiteY16" fmla="*/ 111743 h 1454772"/>
                          <a:gd name="connsiteX17" fmla="*/ 30400 w 1610331"/>
                          <a:gd name="connsiteY17" fmla="*/ 149395 h 1454772"/>
                          <a:gd name="connsiteX18" fmla="*/ 0 w 1610331"/>
                          <a:gd name="connsiteY18" fmla="*/ 137143 h 1454772"/>
                          <a:gd name="connsiteX0" fmla="*/ 0 w 1610331"/>
                          <a:gd name="connsiteY0" fmla="*/ 137143 h 1454772"/>
                          <a:gd name="connsiteX1" fmla="*/ 38100 w 1610331"/>
                          <a:gd name="connsiteY1" fmla="*/ 67293 h 1454772"/>
                          <a:gd name="connsiteX2" fmla="*/ 340122 w 1610331"/>
                          <a:gd name="connsiteY2" fmla="*/ 153414 h 1454772"/>
                          <a:gd name="connsiteX3" fmla="*/ 793750 w 1610331"/>
                          <a:gd name="connsiteY3" fmla="*/ 41893 h 1454772"/>
                          <a:gd name="connsiteX4" fmla="*/ 1247775 w 1610331"/>
                          <a:gd name="connsiteY4" fmla="*/ 45068 h 1454772"/>
                          <a:gd name="connsiteX5" fmla="*/ 1362075 w 1610331"/>
                          <a:gd name="connsiteY5" fmla="*/ 578468 h 1454772"/>
                          <a:gd name="connsiteX6" fmla="*/ 1397000 w 1610331"/>
                          <a:gd name="connsiteY6" fmla="*/ 1076943 h 1454772"/>
                          <a:gd name="connsiteX7" fmla="*/ 1587500 w 1610331"/>
                          <a:gd name="connsiteY7" fmla="*/ 1343643 h 1454772"/>
                          <a:gd name="connsiteX8" fmla="*/ 1587500 w 1610331"/>
                          <a:gd name="connsiteY8" fmla="*/ 1454768 h 1454772"/>
                          <a:gd name="connsiteX9" fmla="*/ 1412875 w 1610331"/>
                          <a:gd name="connsiteY9" fmla="*/ 1340468 h 1454772"/>
                          <a:gd name="connsiteX10" fmla="*/ 1349375 w 1610331"/>
                          <a:gd name="connsiteY10" fmla="*/ 972168 h 1454772"/>
                          <a:gd name="connsiteX11" fmla="*/ 1311275 w 1610331"/>
                          <a:gd name="connsiteY11" fmla="*/ 511793 h 1454772"/>
                          <a:gd name="connsiteX12" fmla="*/ 1231900 w 1610331"/>
                          <a:gd name="connsiteY12" fmla="*/ 73643 h 1454772"/>
                          <a:gd name="connsiteX13" fmla="*/ 882650 w 1610331"/>
                          <a:gd name="connsiteY13" fmla="*/ 70468 h 1454772"/>
                          <a:gd name="connsiteX14" fmla="*/ 387350 w 1610331"/>
                          <a:gd name="connsiteY14" fmla="*/ 197468 h 1454772"/>
                          <a:gd name="connsiteX15" fmla="*/ 146050 w 1610331"/>
                          <a:gd name="connsiteY15" fmla="*/ 162543 h 1454772"/>
                          <a:gd name="connsiteX16" fmla="*/ 57150 w 1610331"/>
                          <a:gd name="connsiteY16" fmla="*/ 111743 h 1454772"/>
                          <a:gd name="connsiteX17" fmla="*/ 30400 w 1610331"/>
                          <a:gd name="connsiteY17" fmla="*/ 149395 h 1454772"/>
                          <a:gd name="connsiteX18" fmla="*/ 0 w 1610331"/>
                          <a:gd name="connsiteY18" fmla="*/ 137143 h 1454772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31900 w 1610331"/>
                          <a:gd name="connsiteY12" fmla="*/ 76956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31900 w 1610331"/>
                          <a:gd name="connsiteY12" fmla="*/ 76956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27137 w 1610331"/>
                          <a:gd name="connsiteY12" fmla="*/ 84100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27137 w 1610331"/>
                          <a:gd name="connsiteY12" fmla="*/ 84100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6595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6595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0642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0642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58900 w 1610331"/>
                          <a:gd name="connsiteY10" fmla="*/ 969451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4613 w 1610331"/>
                          <a:gd name="connsiteY10" fmla="*/ 975404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4613 w 1610331"/>
                          <a:gd name="connsiteY10" fmla="*/ 975404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592113"/>
                          <a:gd name="connsiteY0" fmla="*/ 141570 h 1459513"/>
                          <a:gd name="connsiteX1" fmla="*/ 38100 w 1592113"/>
                          <a:gd name="connsiteY1" fmla="*/ 71720 h 1459513"/>
                          <a:gd name="connsiteX2" fmla="*/ 340122 w 1592113"/>
                          <a:gd name="connsiteY2" fmla="*/ 157841 h 1459513"/>
                          <a:gd name="connsiteX3" fmla="*/ 793750 w 1592113"/>
                          <a:gd name="connsiteY3" fmla="*/ 46320 h 1459513"/>
                          <a:gd name="connsiteX4" fmla="*/ 1247775 w 1592113"/>
                          <a:gd name="connsiteY4" fmla="*/ 49495 h 1459513"/>
                          <a:gd name="connsiteX5" fmla="*/ 1352550 w 1592113"/>
                          <a:gd name="connsiteY5" fmla="*/ 598373 h 1459513"/>
                          <a:gd name="connsiteX6" fmla="*/ 1397000 w 1592113"/>
                          <a:gd name="connsiteY6" fmla="*/ 1081370 h 1459513"/>
                          <a:gd name="connsiteX7" fmla="*/ 1529159 w 1592113"/>
                          <a:gd name="connsiteY7" fmla="*/ 1319495 h 1459513"/>
                          <a:gd name="connsiteX8" fmla="*/ 1587500 w 1592113"/>
                          <a:gd name="connsiteY8" fmla="*/ 1459195 h 1459513"/>
                          <a:gd name="connsiteX9" fmla="*/ 1412875 w 1592113"/>
                          <a:gd name="connsiteY9" fmla="*/ 1344895 h 1459513"/>
                          <a:gd name="connsiteX10" fmla="*/ 1344613 w 1592113"/>
                          <a:gd name="connsiteY10" fmla="*/ 975404 h 1459513"/>
                          <a:gd name="connsiteX11" fmla="*/ 1311275 w 1592113"/>
                          <a:gd name="connsiteY11" fmla="*/ 516220 h 1459513"/>
                          <a:gd name="connsiteX12" fmla="*/ 1227137 w 1592113"/>
                          <a:gd name="connsiteY12" fmla="*/ 85214 h 1459513"/>
                          <a:gd name="connsiteX13" fmla="*/ 882650 w 1592113"/>
                          <a:gd name="connsiteY13" fmla="*/ 74895 h 1459513"/>
                          <a:gd name="connsiteX14" fmla="*/ 387350 w 1592113"/>
                          <a:gd name="connsiteY14" fmla="*/ 201895 h 1459513"/>
                          <a:gd name="connsiteX15" fmla="*/ 146050 w 1592113"/>
                          <a:gd name="connsiteY15" fmla="*/ 166970 h 1459513"/>
                          <a:gd name="connsiteX16" fmla="*/ 57150 w 1592113"/>
                          <a:gd name="connsiteY16" fmla="*/ 116170 h 1459513"/>
                          <a:gd name="connsiteX17" fmla="*/ 30400 w 1592113"/>
                          <a:gd name="connsiteY17" fmla="*/ 153822 h 1459513"/>
                          <a:gd name="connsiteX18" fmla="*/ 0 w 1592113"/>
                          <a:gd name="connsiteY18" fmla="*/ 141570 h 1459513"/>
                          <a:gd name="connsiteX0" fmla="*/ 0 w 1601646"/>
                          <a:gd name="connsiteY0" fmla="*/ 141570 h 1459513"/>
                          <a:gd name="connsiteX1" fmla="*/ 38100 w 1601646"/>
                          <a:gd name="connsiteY1" fmla="*/ 71720 h 1459513"/>
                          <a:gd name="connsiteX2" fmla="*/ 340122 w 1601646"/>
                          <a:gd name="connsiteY2" fmla="*/ 157841 h 1459513"/>
                          <a:gd name="connsiteX3" fmla="*/ 793750 w 1601646"/>
                          <a:gd name="connsiteY3" fmla="*/ 46320 h 1459513"/>
                          <a:gd name="connsiteX4" fmla="*/ 1247775 w 1601646"/>
                          <a:gd name="connsiteY4" fmla="*/ 49495 h 1459513"/>
                          <a:gd name="connsiteX5" fmla="*/ 1352550 w 1601646"/>
                          <a:gd name="connsiteY5" fmla="*/ 598373 h 1459513"/>
                          <a:gd name="connsiteX6" fmla="*/ 1397000 w 1601646"/>
                          <a:gd name="connsiteY6" fmla="*/ 1081370 h 1459513"/>
                          <a:gd name="connsiteX7" fmla="*/ 1529159 w 1601646"/>
                          <a:gd name="connsiteY7" fmla="*/ 1319495 h 1459513"/>
                          <a:gd name="connsiteX8" fmla="*/ 1587500 w 1601646"/>
                          <a:gd name="connsiteY8" fmla="*/ 1459195 h 1459513"/>
                          <a:gd name="connsiteX9" fmla="*/ 1412875 w 1601646"/>
                          <a:gd name="connsiteY9" fmla="*/ 1344895 h 1459513"/>
                          <a:gd name="connsiteX10" fmla="*/ 1344613 w 1601646"/>
                          <a:gd name="connsiteY10" fmla="*/ 975404 h 1459513"/>
                          <a:gd name="connsiteX11" fmla="*/ 1311275 w 1601646"/>
                          <a:gd name="connsiteY11" fmla="*/ 516220 h 1459513"/>
                          <a:gd name="connsiteX12" fmla="*/ 1227137 w 1601646"/>
                          <a:gd name="connsiteY12" fmla="*/ 85214 h 1459513"/>
                          <a:gd name="connsiteX13" fmla="*/ 882650 w 1601646"/>
                          <a:gd name="connsiteY13" fmla="*/ 74895 h 1459513"/>
                          <a:gd name="connsiteX14" fmla="*/ 387350 w 1601646"/>
                          <a:gd name="connsiteY14" fmla="*/ 201895 h 1459513"/>
                          <a:gd name="connsiteX15" fmla="*/ 146050 w 1601646"/>
                          <a:gd name="connsiteY15" fmla="*/ 166970 h 1459513"/>
                          <a:gd name="connsiteX16" fmla="*/ 57150 w 1601646"/>
                          <a:gd name="connsiteY16" fmla="*/ 116170 h 1459513"/>
                          <a:gd name="connsiteX17" fmla="*/ 30400 w 1601646"/>
                          <a:gd name="connsiteY17" fmla="*/ 153822 h 1459513"/>
                          <a:gd name="connsiteX18" fmla="*/ 0 w 1601646"/>
                          <a:gd name="connsiteY18" fmla="*/ 141570 h 1459513"/>
                          <a:gd name="connsiteX0" fmla="*/ 0 w 1601646"/>
                          <a:gd name="connsiteY0" fmla="*/ 141570 h 1464060"/>
                          <a:gd name="connsiteX1" fmla="*/ 38100 w 1601646"/>
                          <a:gd name="connsiteY1" fmla="*/ 71720 h 1464060"/>
                          <a:gd name="connsiteX2" fmla="*/ 340122 w 1601646"/>
                          <a:gd name="connsiteY2" fmla="*/ 157841 h 1464060"/>
                          <a:gd name="connsiteX3" fmla="*/ 793750 w 1601646"/>
                          <a:gd name="connsiteY3" fmla="*/ 46320 h 1464060"/>
                          <a:gd name="connsiteX4" fmla="*/ 1247775 w 1601646"/>
                          <a:gd name="connsiteY4" fmla="*/ 49495 h 1464060"/>
                          <a:gd name="connsiteX5" fmla="*/ 1352550 w 1601646"/>
                          <a:gd name="connsiteY5" fmla="*/ 598373 h 1464060"/>
                          <a:gd name="connsiteX6" fmla="*/ 1397000 w 1601646"/>
                          <a:gd name="connsiteY6" fmla="*/ 1081370 h 1464060"/>
                          <a:gd name="connsiteX7" fmla="*/ 1529159 w 1601646"/>
                          <a:gd name="connsiteY7" fmla="*/ 1319495 h 1464060"/>
                          <a:gd name="connsiteX8" fmla="*/ 1587500 w 1601646"/>
                          <a:gd name="connsiteY8" fmla="*/ 1459195 h 1464060"/>
                          <a:gd name="connsiteX9" fmla="*/ 1412875 w 1601646"/>
                          <a:gd name="connsiteY9" fmla="*/ 1344895 h 1464060"/>
                          <a:gd name="connsiteX10" fmla="*/ 1344613 w 1601646"/>
                          <a:gd name="connsiteY10" fmla="*/ 975404 h 1464060"/>
                          <a:gd name="connsiteX11" fmla="*/ 1311275 w 1601646"/>
                          <a:gd name="connsiteY11" fmla="*/ 516220 h 1464060"/>
                          <a:gd name="connsiteX12" fmla="*/ 1227137 w 1601646"/>
                          <a:gd name="connsiteY12" fmla="*/ 85214 h 1464060"/>
                          <a:gd name="connsiteX13" fmla="*/ 882650 w 1601646"/>
                          <a:gd name="connsiteY13" fmla="*/ 74895 h 1464060"/>
                          <a:gd name="connsiteX14" fmla="*/ 387350 w 1601646"/>
                          <a:gd name="connsiteY14" fmla="*/ 201895 h 1464060"/>
                          <a:gd name="connsiteX15" fmla="*/ 146050 w 1601646"/>
                          <a:gd name="connsiteY15" fmla="*/ 166970 h 1464060"/>
                          <a:gd name="connsiteX16" fmla="*/ 57150 w 1601646"/>
                          <a:gd name="connsiteY16" fmla="*/ 116170 h 1464060"/>
                          <a:gd name="connsiteX17" fmla="*/ 30400 w 1601646"/>
                          <a:gd name="connsiteY17" fmla="*/ 153822 h 1464060"/>
                          <a:gd name="connsiteX18" fmla="*/ 0 w 1601646"/>
                          <a:gd name="connsiteY18" fmla="*/ 141570 h 1464060"/>
                          <a:gd name="connsiteX0" fmla="*/ 0 w 1601646"/>
                          <a:gd name="connsiteY0" fmla="*/ 141570 h 1464060"/>
                          <a:gd name="connsiteX1" fmla="*/ 38100 w 1601646"/>
                          <a:gd name="connsiteY1" fmla="*/ 71720 h 1464060"/>
                          <a:gd name="connsiteX2" fmla="*/ 340122 w 1601646"/>
                          <a:gd name="connsiteY2" fmla="*/ 157841 h 1464060"/>
                          <a:gd name="connsiteX3" fmla="*/ 793750 w 1601646"/>
                          <a:gd name="connsiteY3" fmla="*/ 46320 h 1464060"/>
                          <a:gd name="connsiteX4" fmla="*/ 1247775 w 1601646"/>
                          <a:gd name="connsiteY4" fmla="*/ 49495 h 1464060"/>
                          <a:gd name="connsiteX5" fmla="*/ 1352550 w 1601646"/>
                          <a:gd name="connsiteY5" fmla="*/ 598373 h 1464060"/>
                          <a:gd name="connsiteX6" fmla="*/ 1397000 w 1601646"/>
                          <a:gd name="connsiteY6" fmla="*/ 1081370 h 1464060"/>
                          <a:gd name="connsiteX7" fmla="*/ 1529159 w 1601646"/>
                          <a:gd name="connsiteY7" fmla="*/ 1319495 h 1464060"/>
                          <a:gd name="connsiteX8" fmla="*/ 1587500 w 1601646"/>
                          <a:gd name="connsiteY8" fmla="*/ 1459195 h 1464060"/>
                          <a:gd name="connsiteX9" fmla="*/ 1412875 w 1601646"/>
                          <a:gd name="connsiteY9" fmla="*/ 1344895 h 1464060"/>
                          <a:gd name="connsiteX10" fmla="*/ 1344613 w 1601646"/>
                          <a:gd name="connsiteY10" fmla="*/ 975404 h 1464060"/>
                          <a:gd name="connsiteX11" fmla="*/ 1311275 w 1601646"/>
                          <a:gd name="connsiteY11" fmla="*/ 516220 h 1464060"/>
                          <a:gd name="connsiteX12" fmla="*/ 1227137 w 1601646"/>
                          <a:gd name="connsiteY12" fmla="*/ 85214 h 1464060"/>
                          <a:gd name="connsiteX13" fmla="*/ 882650 w 1601646"/>
                          <a:gd name="connsiteY13" fmla="*/ 74895 h 1464060"/>
                          <a:gd name="connsiteX14" fmla="*/ 387350 w 1601646"/>
                          <a:gd name="connsiteY14" fmla="*/ 201895 h 1464060"/>
                          <a:gd name="connsiteX15" fmla="*/ 184150 w 1601646"/>
                          <a:gd name="connsiteY15" fmla="*/ 175304 h 1464060"/>
                          <a:gd name="connsiteX16" fmla="*/ 57150 w 1601646"/>
                          <a:gd name="connsiteY16" fmla="*/ 116170 h 1464060"/>
                          <a:gd name="connsiteX17" fmla="*/ 30400 w 1601646"/>
                          <a:gd name="connsiteY17" fmla="*/ 153822 h 1464060"/>
                          <a:gd name="connsiteX18" fmla="*/ 0 w 1601646"/>
                          <a:gd name="connsiteY18" fmla="*/ 141570 h 14640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601646" h="1464060">
                            <a:moveTo>
                              <a:pt x="0" y="141570"/>
                            </a:moveTo>
                            <a:cubicBezTo>
                              <a:pt x="8426" y="121933"/>
                              <a:pt x="2844" y="78533"/>
                              <a:pt x="38100" y="71720"/>
                            </a:cubicBezTo>
                            <a:cubicBezTo>
                              <a:pt x="73356" y="64907"/>
                              <a:pt x="211799" y="169217"/>
                              <a:pt x="340122" y="157841"/>
                            </a:cubicBezTo>
                            <a:cubicBezTo>
                              <a:pt x="468445" y="146465"/>
                              <a:pt x="646046" y="76284"/>
                              <a:pt x="793750" y="46320"/>
                            </a:cubicBezTo>
                            <a:cubicBezTo>
                              <a:pt x="941454" y="16356"/>
                              <a:pt x="1154642" y="-42514"/>
                              <a:pt x="1247775" y="49495"/>
                            </a:cubicBezTo>
                            <a:cubicBezTo>
                              <a:pt x="1340908" y="141504"/>
                              <a:pt x="1339585" y="426394"/>
                              <a:pt x="1352550" y="598373"/>
                            </a:cubicBezTo>
                            <a:cubicBezTo>
                              <a:pt x="1365515" y="770352"/>
                              <a:pt x="1367565" y="961183"/>
                              <a:pt x="1397000" y="1081370"/>
                            </a:cubicBezTo>
                            <a:cubicBezTo>
                              <a:pt x="1426435" y="1201557"/>
                              <a:pt x="1437878" y="1320817"/>
                              <a:pt x="1529159" y="1319495"/>
                            </a:cubicBezTo>
                            <a:cubicBezTo>
                              <a:pt x="1620440" y="1318173"/>
                              <a:pt x="1606881" y="1437103"/>
                              <a:pt x="1587500" y="1459195"/>
                            </a:cubicBezTo>
                            <a:cubicBezTo>
                              <a:pt x="1568119" y="1481287"/>
                              <a:pt x="1453356" y="1425527"/>
                              <a:pt x="1412875" y="1344895"/>
                            </a:cubicBezTo>
                            <a:cubicBezTo>
                              <a:pt x="1372394" y="1264263"/>
                              <a:pt x="1361546" y="1118278"/>
                              <a:pt x="1344613" y="975404"/>
                            </a:cubicBezTo>
                            <a:cubicBezTo>
                              <a:pt x="1327680" y="832530"/>
                              <a:pt x="1330854" y="664585"/>
                              <a:pt x="1311275" y="516220"/>
                            </a:cubicBezTo>
                            <a:cubicBezTo>
                              <a:pt x="1291696" y="367855"/>
                              <a:pt x="1298574" y="158768"/>
                              <a:pt x="1227137" y="85214"/>
                            </a:cubicBezTo>
                            <a:cubicBezTo>
                              <a:pt x="1155700" y="11660"/>
                              <a:pt x="1022614" y="55448"/>
                              <a:pt x="882650" y="74895"/>
                            </a:cubicBezTo>
                            <a:cubicBezTo>
                              <a:pt x="742686" y="94342"/>
                              <a:pt x="503767" y="185160"/>
                              <a:pt x="387350" y="201895"/>
                            </a:cubicBezTo>
                            <a:cubicBezTo>
                              <a:pt x="270933" y="218630"/>
                              <a:pt x="239183" y="189592"/>
                              <a:pt x="184150" y="175304"/>
                            </a:cubicBezTo>
                            <a:cubicBezTo>
                              <a:pt x="129117" y="161017"/>
                              <a:pt x="82775" y="119750"/>
                              <a:pt x="57150" y="116170"/>
                            </a:cubicBezTo>
                            <a:cubicBezTo>
                              <a:pt x="31525" y="112590"/>
                              <a:pt x="39925" y="149589"/>
                              <a:pt x="30400" y="153822"/>
                            </a:cubicBezTo>
                            <a:cubicBezTo>
                              <a:pt x="20875" y="158055"/>
                              <a:pt x="10623" y="151682"/>
                              <a:pt x="0" y="141570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261" name="Group 3260">
                      <a:extLst>
                        <a:ext uri="{FF2B5EF4-FFF2-40B4-BE49-F238E27FC236}">
                          <a16:creationId xmlns:a16="http://schemas.microsoft.com/office/drawing/2014/main" id="{05E4870E-0FD3-C64B-9070-00B42A6FBA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93186" y="2286769"/>
                      <a:ext cx="1338388" cy="2805740"/>
                      <a:chOff x="4493186" y="2286769"/>
                      <a:chExt cx="1338388" cy="2805740"/>
                    </a:xfrm>
                  </p:grpSpPr>
                  <p:grpSp>
                    <p:nvGrpSpPr>
                      <p:cNvPr id="3262" name="Group 3261">
                        <a:extLst>
                          <a:ext uri="{FF2B5EF4-FFF2-40B4-BE49-F238E27FC236}">
                            <a16:creationId xmlns:a16="http://schemas.microsoft.com/office/drawing/2014/main" id="{A13C9231-6181-5945-B0F5-599FFB31210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45385" y="2373783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3270" name="Straight Connector 3269">
                          <a:extLst>
                            <a:ext uri="{FF2B5EF4-FFF2-40B4-BE49-F238E27FC236}">
                              <a16:creationId xmlns:a16="http://schemas.microsoft.com/office/drawing/2014/main" id="{3D925038-F9F5-6847-B616-6B6BD9D9E894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3271" name="Oval 3270">
                          <a:extLst>
                            <a:ext uri="{FF2B5EF4-FFF2-40B4-BE49-F238E27FC236}">
                              <a16:creationId xmlns:a16="http://schemas.microsoft.com/office/drawing/2014/main" id="{BBEE0E4A-2857-244B-9F6D-C9639E28D85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grpSp>
                    <p:nvGrpSpPr>
                      <p:cNvPr id="3263" name="Group 3262">
                        <a:extLst>
                          <a:ext uri="{FF2B5EF4-FFF2-40B4-BE49-F238E27FC236}">
                            <a16:creationId xmlns:a16="http://schemas.microsoft.com/office/drawing/2014/main" id="{04C062BC-E865-3E4D-B32A-BF4C130761F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661781">
                        <a:off x="4644434" y="2650956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3268" name="Straight Connector 3267">
                          <a:extLst>
                            <a:ext uri="{FF2B5EF4-FFF2-40B4-BE49-F238E27FC236}">
                              <a16:creationId xmlns:a16="http://schemas.microsoft.com/office/drawing/2014/main" id="{D4848CF6-37A5-BE49-AE38-8015FE1AD39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3269" name="Oval 3268">
                          <a:extLst>
                            <a:ext uri="{FF2B5EF4-FFF2-40B4-BE49-F238E27FC236}">
                              <a16:creationId xmlns:a16="http://schemas.microsoft.com/office/drawing/2014/main" id="{7B792AAB-4B10-6648-A6E7-C82C2660667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grpSp>
                    <p:nvGrpSpPr>
                      <p:cNvPr id="3264" name="Group 3263">
                        <a:extLst>
                          <a:ext uri="{FF2B5EF4-FFF2-40B4-BE49-F238E27FC236}">
                            <a16:creationId xmlns:a16="http://schemas.microsoft.com/office/drawing/2014/main" id="{D5AC5F70-98D9-EF4C-9A3A-474E5E9C82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07589" y="2503244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3266" name="Straight Connector 3265">
                          <a:extLst>
                            <a:ext uri="{FF2B5EF4-FFF2-40B4-BE49-F238E27FC236}">
                              <a16:creationId xmlns:a16="http://schemas.microsoft.com/office/drawing/2014/main" id="{66F44E1A-3EE4-1E4D-A60D-41447F1CEAC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3267" name="Oval 3266">
                          <a:extLst>
                            <a:ext uri="{FF2B5EF4-FFF2-40B4-BE49-F238E27FC236}">
                              <a16:creationId xmlns:a16="http://schemas.microsoft.com/office/drawing/2014/main" id="{80F73144-AA7C-A848-BCFA-60A3DBC3469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sp>
                    <p:nvSpPr>
                      <p:cNvPr id="3265" name="Freeform 3264">
                        <a:extLst>
                          <a:ext uri="{FF2B5EF4-FFF2-40B4-BE49-F238E27FC236}">
                            <a16:creationId xmlns:a16="http://schemas.microsoft.com/office/drawing/2014/main" id="{14C775F3-E88C-FC49-A6BC-4533B41B56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93186" y="2286769"/>
                        <a:ext cx="1338388" cy="2805740"/>
                      </a:xfrm>
                      <a:custGeom>
                        <a:avLst/>
                        <a:gdLst>
                          <a:gd name="connsiteX0" fmla="*/ 169767 w 1318134"/>
                          <a:gd name="connsiteY0" fmla="*/ 2142 h 2862002"/>
                          <a:gd name="connsiteX1" fmla="*/ 261000 w 1318134"/>
                          <a:gd name="connsiteY1" fmla="*/ 83008 h 2862002"/>
                          <a:gd name="connsiteX2" fmla="*/ 401996 w 1318134"/>
                          <a:gd name="connsiteY2" fmla="*/ 250959 h 2862002"/>
                          <a:gd name="connsiteX3" fmla="*/ 580314 w 1318134"/>
                          <a:gd name="connsiteY3" fmla="*/ 367073 h 2862002"/>
                          <a:gd name="connsiteX4" fmla="*/ 905849 w 1318134"/>
                          <a:gd name="connsiteY4" fmla="*/ 429277 h 2862002"/>
                          <a:gd name="connsiteX5" fmla="*/ 1123563 w 1318134"/>
                          <a:gd name="connsiteY5" fmla="*/ 412689 h 2862002"/>
                          <a:gd name="connsiteX6" fmla="*/ 1165033 w 1318134"/>
                          <a:gd name="connsiteY6" fmla="*/ 197048 h 2862002"/>
                          <a:gd name="connsiteX7" fmla="*/ 1231384 w 1318134"/>
                          <a:gd name="connsiteY7" fmla="*/ 157653 h 2862002"/>
                          <a:gd name="connsiteX8" fmla="*/ 1293588 w 1318134"/>
                          <a:gd name="connsiteY8" fmla="*/ 389881 h 2862002"/>
                          <a:gd name="connsiteX9" fmla="*/ 1287367 w 1318134"/>
                          <a:gd name="connsiteY9" fmla="*/ 690534 h 2862002"/>
                          <a:gd name="connsiteX10" fmla="*/ 1152592 w 1318134"/>
                          <a:gd name="connsiteY10" fmla="*/ 980820 h 2862002"/>
                          <a:gd name="connsiteX11" fmla="*/ 1090388 w 1318134"/>
                          <a:gd name="connsiteY11" fmla="*/ 1441130 h 2862002"/>
                          <a:gd name="connsiteX12" fmla="*/ 1171253 w 1318134"/>
                          <a:gd name="connsiteY12" fmla="*/ 1959497 h 2862002"/>
                          <a:gd name="connsiteX13" fmla="*/ 1301882 w 1318134"/>
                          <a:gd name="connsiteY13" fmla="*/ 2388706 h 2862002"/>
                          <a:gd name="connsiteX14" fmla="*/ 1314323 w 1318134"/>
                          <a:gd name="connsiteY14" fmla="*/ 2811693 h 2862002"/>
                          <a:gd name="connsiteX15" fmla="*/ 1285294 w 1318134"/>
                          <a:gd name="connsiteY15" fmla="*/ 2813767 h 2862002"/>
                          <a:gd name="connsiteX16" fmla="*/ 1281147 w 1318134"/>
                          <a:gd name="connsiteY16" fmla="*/ 2448836 h 2862002"/>
                          <a:gd name="connsiteX17" fmla="*/ 1136004 w 1318134"/>
                          <a:gd name="connsiteY17" fmla="*/ 1965718 h 2862002"/>
                          <a:gd name="connsiteX18" fmla="*/ 1055139 w 1318134"/>
                          <a:gd name="connsiteY18" fmla="*/ 1577979 h 2862002"/>
                          <a:gd name="connsiteX19" fmla="*/ 1046845 w 1318134"/>
                          <a:gd name="connsiteY19" fmla="*/ 1252444 h 2862002"/>
                          <a:gd name="connsiteX20" fmla="*/ 1115270 w 1318134"/>
                          <a:gd name="connsiteY20" fmla="*/ 887514 h 2862002"/>
                          <a:gd name="connsiteX21" fmla="*/ 1187841 w 1318134"/>
                          <a:gd name="connsiteY21" fmla="*/ 715416 h 2862002"/>
                          <a:gd name="connsiteX22" fmla="*/ 1123563 w 1318134"/>
                          <a:gd name="connsiteY22" fmla="*/ 489408 h 2862002"/>
                          <a:gd name="connsiteX23" fmla="*/ 856086 w 1318134"/>
                          <a:gd name="connsiteY23" fmla="*/ 512216 h 2862002"/>
                          <a:gd name="connsiteX24" fmla="*/ 399923 w 1318134"/>
                          <a:gd name="connsiteY24" fmla="*/ 387808 h 2862002"/>
                          <a:gd name="connsiteX25" fmla="*/ 211237 w 1318134"/>
                          <a:gd name="connsiteY25" fmla="*/ 373293 h 2862002"/>
                          <a:gd name="connsiteX26" fmla="*/ 28772 w 1318134"/>
                          <a:gd name="connsiteY26" fmla="*/ 375367 h 2862002"/>
                          <a:gd name="connsiteX27" fmla="*/ 26698 w 1318134"/>
                          <a:gd name="connsiteY27" fmla="*/ 323530 h 2862002"/>
                          <a:gd name="connsiteX28" fmla="*/ 161474 w 1318134"/>
                          <a:gd name="connsiteY28" fmla="*/ 306942 h 2862002"/>
                          <a:gd name="connsiteX29" fmla="*/ 325278 w 1318134"/>
                          <a:gd name="connsiteY29" fmla="*/ 329750 h 2862002"/>
                          <a:gd name="connsiteX30" fmla="*/ 225751 w 1318134"/>
                          <a:gd name="connsiteY30" fmla="*/ 250959 h 2862002"/>
                          <a:gd name="connsiteX31" fmla="*/ 24625 w 1318134"/>
                          <a:gd name="connsiteY31" fmla="*/ 176314 h 2862002"/>
                          <a:gd name="connsiteX32" fmla="*/ 24625 w 1318134"/>
                          <a:gd name="connsiteY32" fmla="*/ 122404 h 2862002"/>
                          <a:gd name="connsiteX33" fmla="*/ 217457 w 1318134"/>
                          <a:gd name="connsiteY33" fmla="*/ 190828 h 2862002"/>
                          <a:gd name="connsiteX34" fmla="*/ 356380 w 1318134"/>
                          <a:gd name="connsiteY34" fmla="*/ 263399 h 2862002"/>
                          <a:gd name="connsiteX35" fmla="*/ 290029 w 1318134"/>
                          <a:gd name="connsiteY35" fmla="*/ 163873 h 2862002"/>
                          <a:gd name="connsiteX36" fmla="*/ 169767 w 1318134"/>
                          <a:gd name="connsiteY36" fmla="*/ 2142 h 2862002"/>
                          <a:gd name="connsiteX0" fmla="*/ 169767 w 1320545"/>
                          <a:gd name="connsiteY0" fmla="*/ 2142 h 2862002"/>
                          <a:gd name="connsiteX1" fmla="*/ 261000 w 1320545"/>
                          <a:gd name="connsiteY1" fmla="*/ 83008 h 2862002"/>
                          <a:gd name="connsiteX2" fmla="*/ 401996 w 1320545"/>
                          <a:gd name="connsiteY2" fmla="*/ 250959 h 2862002"/>
                          <a:gd name="connsiteX3" fmla="*/ 580314 w 1320545"/>
                          <a:gd name="connsiteY3" fmla="*/ 367073 h 2862002"/>
                          <a:gd name="connsiteX4" fmla="*/ 905849 w 1320545"/>
                          <a:gd name="connsiteY4" fmla="*/ 429277 h 2862002"/>
                          <a:gd name="connsiteX5" fmla="*/ 1123563 w 1320545"/>
                          <a:gd name="connsiteY5" fmla="*/ 412689 h 2862002"/>
                          <a:gd name="connsiteX6" fmla="*/ 1165033 w 1320545"/>
                          <a:gd name="connsiteY6" fmla="*/ 197048 h 2862002"/>
                          <a:gd name="connsiteX7" fmla="*/ 1231384 w 1320545"/>
                          <a:gd name="connsiteY7" fmla="*/ 157653 h 2862002"/>
                          <a:gd name="connsiteX8" fmla="*/ 1317407 w 1320545"/>
                          <a:gd name="connsiteY8" fmla="*/ 375325 h 2862002"/>
                          <a:gd name="connsiteX9" fmla="*/ 1287367 w 1320545"/>
                          <a:gd name="connsiteY9" fmla="*/ 690534 h 2862002"/>
                          <a:gd name="connsiteX10" fmla="*/ 1152592 w 1320545"/>
                          <a:gd name="connsiteY10" fmla="*/ 980820 h 2862002"/>
                          <a:gd name="connsiteX11" fmla="*/ 1090388 w 1320545"/>
                          <a:gd name="connsiteY11" fmla="*/ 1441130 h 2862002"/>
                          <a:gd name="connsiteX12" fmla="*/ 1171253 w 1320545"/>
                          <a:gd name="connsiteY12" fmla="*/ 1959497 h 2862002"/>
                          <a:gd name="connsiteX13" fmla="*/ 1301882 w 1320545"/>
                          <a:gd name="connsiteY13" fmla="*/ 2388706 h 2862002"/>
                          <a:gd name="connsiteX14" fmla="*/ 1314323 w 1320545"/>
                          <a:gd name="connsiteY14" fmla="*/ 2811693 h 2862002"/>
                          <a:gd name="connsiteX15" fmla="*/ 1285294 w 1320545"/>
                          <a:gd name="connsiteY15" fmla="*/ 2813767 h 2862002"/>
                          <a:gd name="connsiteX16" fmla="*/ 1281147 w 1320545"/>
                          <a:gd name="connsiteY16" fmla="*/ 2448836 h 2862002"/>
                          <a:gd name="connsiteX17" fmla="*/ 1136004 w 1320545"/>
                          <a:gd name="connsiteY17" fmla="*/ 1965718 h 2862002"/>
                          <a:gd name="connsiteX18" fmla="*/ 1055139 w 1320545"/>
                          <a:gd name="connsiteY18" fmla="*/ 1577979 h 2862002"/>
                          <a:gd name="connsiteX19" fmla="*/ 1046845 w 1320545"/>
                          <a:gd name="connsiteY19" fmla="*/ 1252444 h 2862002"/>
                          <a:gd name="connsiteX20" fmla="*/ 1115270 w 1320545"/>
                          <a:gd name="connsiteY20" fmla="*/ 887514 h 2862002"/>
                          <a:gd name="connsiteX21" fmla="*/ 1187841 w 1320545"/>
                          <a:gd name="connsiteY21" fmla="*/ 715416 h 2862002"/>
                          <a:gd name="connsiteX22" fmla="*/ 1123563 w 1320545"/>
                          <a:gd name="connsiteY22" fmla="*/ 489408 h 2862002"/>
                          <a:gd name="connsiteX23" fmla="*/ 856086 w 1320545"/>
                          <a:gd name="connsiteY23" fmla="*/ 512216 h 2862002"/>
                          <a:gd name="connsiteX24" fmla="*/ 399923 w 1320545"/>
                          <a:gd name="connsiteY24" fmla="*/ 387808 h 2862002"/>
                          <a:gd name="connsiteX25" fmla="*/ 211237 w 1320545"/>
                          <a:gd name="connsiteY25" fmla="*/ 373293 h 2862002"/>
                          <a:gd name="connsiteX26" fmla="*/ 28772 w 1320545"/>
                          <a:gd name="connsiteY26" fmla="*/ 375367 h 2862002"/>
                          <a:gd name="connsiteX27" fmla="*/ 26698 w 1320545"/>
                          <a:gd name="connsiteY27" fmla="*/ 323530 h 2862002"/>
                          <a:gd name="connsiteX28" fmla="*/ 161474 w 1320545"/>
                          <a:gd name="connsiteY28" fmla="*/ 306942 h 2862002"/>
                          <a:gd name="connsiteX29" fmla="*/ 325278 w 1320545"/>
                          <a:gd name="connsiteY29" fmla="*/ 329750 h 2862002"/>
                          <a:gd name="connsiteX30" fmla="*/ 225751 w 1320545"/>
                          <a:gd name="connsiteY30" fmla="*/ 250959 h 2862002"/>
                          <a:gd name="connsiteX31" fmla="*/ 24625 w 1320545"/>
                          <a:gd name="connsiteY31" fmla="*/ 176314 h 2862002"/>
                          <a:gd name="connsiteX32" fmla="*/ 24625 w 1320545"/>
                          <a:gd name="connsiteY32" fmla="*/ 122404 h 2862002"/>
                          <a:gd name="connsiteX33" fmla="*/ 217457 w 1320545"/>
                          <a:gd name="connsiteY33" fmla="*/ 190828 h 2862002"/>
                          <a:gd name="connsiteX34" fmla="*/ 356380 w 1320545"/>
                          <a:gd name="connsiteY34" fmla="*/ 263399 h 2862002"/>
                          <a:gd name="connsiteX35" fmla="*/ 290029 w 1320545"/>
                          <a:gd name="connsiteY35" fmla="*/ 163873 h 2862002"/>
                          <a:gd name="connsiteX36" fmla="*/ 169767 w 1320545"/>
                          <a:gd name="connsiteY36" fmla="*/ 2142 h 2862002"/>
                          <a:gd name="connsiteX0" fmla="*/ 169767 w 1331912"/>
                          <a:gd name="connsiteY0" fmla="*/ 2142 h 2862002"/>
                          <a:gd name="connsiteX1" fmla="*/ 261000 w 1331912"/>
                          <a:gd name="connsiteY1" fmla="*/ 83008 h 2862002"/>
                          <a:gd name="connsiteX2" fmla="*/ 401996 w 1331912"/>
                          <a:gd name="connsiteY2" fmla="*/ 250959 h 2862002"/>
                          <a:gd name="connsiteX3" fmla="*/ 580314 w 1331912"/>
                          <a:gd name="connsiteY3" fmla="*/ 367073 h 2862002"/>
                          <a:gd name="connsiteX4" fmla="*/ 905849 w 1331912"/>
                          <a:gd name="connsiteY4" fmla="*/ 429277 h 2862002"/>
                          <a:gd name="connsiteX5" fmla="*/ 1123563 w 1331912"/>
                          <a:gd name="connsiteY5" fmla="*/ 412689 h 2862002"/>
                          <a:gd name="connsiteX6" fmla="*/ 1165033 w 1331912"/>
                          <a:gd name="connsiteY6" fmla="*/ 197048 h 2862002"/>
                          <a:gd name="connsiteX7" fmla="*/ 1231384 w 1331912"/>
                          <a:gd name="connsiteY7" fmla="*/ 157653 h 2862002"/>
                          <a:gd name="connsiteX8" fmla="*/ 1317407 w 1331912"/>
                          <a:gd name="connsiteY8" fmla="*/ 375325 h 2862002"/>
                          <a:gd name="connsiteX9" fmla="*/ 1287367 w 1331912"/>
                          <a:gd name="connsiteY9" fmla="*/ 690534 h 2862002"/>
                          <a:gd name="connsiteX10" fmla="*/ 1152592 w 1331912"/>
                          <a:gd name="connsiteY10" fmla="*/ 980820 h 2862002"/>
                          <a:gd name="connsiteX11" fmla="*/ 1090388 w 1331912"/>
                          <a:gd name="connsiteY11" fmla="*/ 1441130 h 2862002"/>
                          <a:gd name="connsiteX12" fmla="*/ 1171253 w 1331912"/>
                          <a:gd name="connsiteY12" fmla="*/ 1959497 h 2862002"/>
                          <a:gd name="connsiteX13" fmla="*/ 1301882 w 1331912"/>
                          <a:gd name="connsiteY13" fmla="*/ 2388706 h 2862002"/>
                          <a:gd name="connsiteX14" fmla="*/ 1314323 w 1331912"/>
                          <a:gd name="connsiteY14" fmla="*/ 2811693 h 2862002"/>
                          <a:gd name="connsiteX15" fmla="*/ 1285294 w 1331912"/>
                          <a:gd name="connsiteY15" fmla="*/ 2813767 h 2862002"/>
                          <a:gd name="connsiteX16" fmla="*/ 1281147 w 1331912"/>
                          <a:gd name="connsiteY16" fmla="*/ 2448836 h 2862002"/>
                          <a:gd name="connsiteX17" fmla="*/ 1136004 w 1331912"/>
                          <a:gd name="connsiteY17" fmla="*/ 1965718 h 2862002"/>
                          <a:gd name="connsiteX18" fmla="*/ 1055139 w 1331912"/>
                          <a:gd name="connsiteY18" fmla="*/ 1577979 h 2862002"/>
                          <a:gd name="connsiteX19" fmla="*/ 1046845 w 1331912"/>
                          <a:gd name="connsiteY19" fmla="*/ 1252444 h 2862002"/>
                          <a:gd name="connsiteX20" fmla="*/ 1115270 w 1331912"/>
                          <a:gd name="connsiteY20" fmla="*/ 887514 h 2862002"/>
                          <a:gd name="connsiteX21" fmla="*/ 1187841 w 1331912"/>
                          <a:gd name="connsiteY21" fmla="*/ 715416 h 2862002"/>
                          <a:gd name="connsiteX22" fmla="*/ 1123563 w 1331912"/>
                          <a:gd name="connsiteY22" fmla="*/ 489408 h 2862002"/>
                          <a:gd name="connsiteX23" fmla="*/ 856086 w 1331912"/>
                          <a:gd name="connsiteY23" fmla="*/ 512216 h 2862002"/>
                          <a:gd name="connsiteX24" fmla="*/ 399923 w 1331912"/>
                          <a:gd name="connsiteY24" fmla="*/ 387808 h 2862002"/>
                          <a:gd name="connsiteX25" fmla="*/ 211237 w 1331912"/>
                          <a:gd name="connsiteY25" fmla="*/ 373293 h 2862002"/>
                          <a:gd name="connsiteX26" fmla="*/ 28772 w 1331912"/>
                          <a:gd name="connsiteY26" fmla="*/ 375367 h 2862002"/>
                          <a:gd name="connsiteX27" fmla="*/ 26698 w 1331912"/>
                          <a:gd name="connsiteY27" fmla="*/ 323530 h 2862002"/>
                          <a:gd name="connsiteX28" fmla="*/ 161474 w 1331912"/>
                          <a:gd name="connsiteY28" fmla="*/ 306942 h 2862002"/>
                          <a:gd name="connsiteX29" fmla="*/ 325278 w 1331912"/>
                          <a:gd name="connsiteY29" fmla="*/ 329750 h 2862002"/>
                          <a:gd name="connsiteX30" fmla="*/ 225751 w 1331912"/>
                          <a:gd name="connsiteY30" fmla="*/ 250959 h 2862002"/>
                          <a:gd name="connsiteX31" fmla="*/ 24625 w 1331912"/>
                          <a:gd name="connsiteY31" fmla="*/ 176314 h 2862002"/>
                          <a:gd name="connsiteX32" fmla="*/ 24625 w 1331912"/>
                          <a:gd name="connsiteY32" fmla="*/ 122404 h 2862002"/>
                          <a:gd name="connsiteX33" fmla="*/ 217457 w 1331912"/>
                          <a:gd name="connsiteY33" fmla="*/ 190828 h 2862002"/>
                          <a:gd name="connsiteX34" fmla="*/ 356380 w 1331912"/>
                          <a:gd name="connsiteY34" fmla="*/ 263399 h 2862002"/>
                          <a:gd name="connsiteX35" fmla="*/ 290029 w 1331912"/>
                          <a:gd name="connsiteY35" fmla="*/ 163873 h 2862002"/>
                          <a:gd name="connsiteX36" fmla="*/ 169767 w 1331912"/>
                          <a:gd name="connsiteY36" fmla="*/ 2142 h 2862002"/>
                          <a:gd name="connsiteX0" fmla="*/ 169767 w 1336565"/>
                          <a:gd name="connsiteY0" fmla="*/ 2142 h 2862002"/>
                          <a:gd name="connsiteX1" fmla="*/ 261000 w 1336565"/>
                          <a:gd name="connsiteY1" fmla="*/ 83008 h 2862002"/>
                          <a:gd name="connsiteX2" fmla="*/ 401996 w 1336565"/>
                          <a:gd name="connsiteY2" fmla="*/ 250959 h 2862002"/>
                          <a:gd name="connsiteX3" fmla="*/ 580314 w 1336565"/>
                          <a:gd name="connsiteY3" fmla="*/ 367073 h 2862002"/>
                          <a:gd name="connsiteX4" fmla="*/ 905849 w 1336565"/>
                          <a:gd name="connsiteY4" fmla="*/ 429277 h 2862002"/>
                          <a:gd name="connsiteX5" fmla="*/ 1123563 w 1336565"/>
                          <a:gd name="connsiteY5" fmla="*/ 412689 h 2862002"/>
                          <a:gd name="connsiteX6" fmla="*/ 1165033 w 1336565"/>
                          <a:gd name="connsiteY6" fmla="*/ 197048 h 2862002"/>
                          <a:gd name="connsiteX7" fmla="*/ 1231384 w 1336565"/>
                          <a:gd name="connsiteY7" fmla="*/ 157653 h 2862002"/>
                          <a:gd name="connsiteX8" fmla="*/ 1317407 w 1336565"/>
                          <a:gd name="connsiteY8" fmla="*/ 375325 h 2862002"/>
                          <a:gd name="connsiteX9" fmla="*/ 1287367 w 1336565"/>
                          <a:gd name="connsiteY9" fmla="*/ 690534 h 2862002"/>
                          <a:gd name="connsiteX10" fmla="*/ 1152592 w 1336565"/>
                          <a:gd name="connsiteY10" fmla="*/ 980820 h 2862002"/>
                          <a:gd name="connsiteX11" fmla="*/ 1090388 w 1336565"/>
                          <a:gd name="connsiteY11" fmla="*/ 1441130 h 2862002"/>
                          <a:gd name="connsiteX12" fmla="*/ 1171253 w 1336565"/>
                          <a:gd name="connsiteY12" fmla="*/ 1959497 h 2862002"/>
                          <a:gd name="connsiteX13" fmla="*/ 1301882 w 1336565"/>
                          <a:gd name="connsiteY13" fmla="*/ 2388706 h 2862002"/>
                          <a:gd name="connsiteX14" fmla="*/ 1314323 w 1336565"/>
                          <a:gd name="connsiteY14" fmla="*/ 2811693 h 2862002"/>
                          <a:gd name="connsiteX15" fmla="*/ 1285294 w 1336565"/>
                          <a:gd name="connsiteY15" fmla="*/ 2813767 h 2862002"/>
                          <a:gd name="connsiteX16" fmla="*/ 1281147 w 1336565"/>
                          <a:gd name="connsiteY16" fmla="*/ 2448836 h 2862002"/>
                          <a:gd name="connsiteX17" fmla="*/ 1136004 w 1336565"/>
                          <a:gd name="connsiteY17" fmla="*/ 1965718 h 2862002"/>
                          <a:gd name="connsiteX18" fmla="*/ 1055139 w 1336565"/>
                          <a:gd name="connsiteY18" fmla="*/ 1577979 h 2862002"/>
                          <a:gd name="connsiteX19" fmla="*/ 1046845 w 1336565"/>
                          <a:gd name="connsiteY19" fmla="*/ 1252444 h 2862002"/>
                          <a:gd name="connsiteX20" fmla="*/ 1115270 w 1336565"/>
                          <a:gd name="connsiteY20" fmla="*/ 887514 h 2862002"/>
                          <a:gd name="connsiteX21" fmla="*/ 1187841 w 1336565"/>
                          <a:gd name="connsiteY21" fmla="*/ 715416 h 2862002"/>
                          <a:gd name="connsiteX22" fmla="*/ 1123563 w 1336565"/>
                          <a:gd name="connsiteY22" fmla="*/ 489408 h 2862002"/>
                          <a:gd name="connsiteX23" fmla="*/ 856086 w 1336565"/>
                          <a:gd name="connsiteY23" fmla="*/ 512216 h 2862002"/>
                          <a:gd name="connsiteX24" fmla="*/ 399923 w 1336565"/>
                          <a:gd name="connsiteY24" fmla="*/ 387808 h 2862002"/>
                          <a:gd name="connsiteX25" fmla="*/ 211237 w 1336565"/>
                          <a:gd name="connsiteY25" fmla="*/ 373293 h 2862002"/>
                          <a:gd name="connsiteX26" fmla="*/ 28772 w 1336565"/>
                          <a:gd name="connsiteY26" fmla="*/ 375367 h 2862002"/>
                          <a:gd name="connsiteX27" fmla="*/ 26698 w 1336565"/>
                          <a:gd name="connsiteY27" fmla="*/ 323530 h 2862002"/>
                          <a:gd name="connsiteX28" fmla="*/ 161474 w 1336565"/>
                          <a:gd name="connsiteY28" fmla="*/ 306942 h 2862002"/>
                          <a:gd name="connsiteX29" fmla="*/ 325278 w 1336565"/>
                          <a:gd name="connsiteY29" fmla="*/ 329750 h 2862002"/>
                          <a:gd name="connsiteX30" fmla="*/ 225751 w 1336565"/>
                          <a:gd name="connsiteY30" fmla="*/ 250959 h 2862002"/>
                          <a:gd name="connsiteX31" fmla="*/ 24625 w 1336565"/>
                          <a:gd name="connsiteY31" fmla="*/ 176314 h 2862002"/>
                          <a:gd name="connsiteX32" fmla="*/ 24625 w 1336565"/>
                          <a:gd name="connsiteY32" fmla="*/ 122404 h 2862002"/>
                          <a:gd name="connsiteX33" fmla="*/ 217457 w 1336565"/>
                          <a:gd name="connsiteY33" fmla="*/ 190828 h 2862002"/>
                          <a:gd name="connsiteX34" fmla="*/ 356380 w 1336565"/>
                          <a:gd name="connsiteY34" fmla="*/ 263399 h 2862002"/>
                          <a:gd name="connsiteX35" fmla="*/ 290029 w 1336565"/>
                          <a:gd name="connsiteY35" fmla="*/ 163873 h 2862002"/>
                          <a:gd name="connsiteX36" fmla="*/ 169767 w 1336565"/>
                          <a:gd name="connsiteY36" fmla="*/ 2142 h 2862002"/>
                          <a:gd name="connsiteX0" fmla="*/ 169767 w 1347458"/>
                          <a:gd name="connsiteY0" fmla="*/ 2142 h 2862002"/>
                          <a:gd name="connsiteX1" fmla="*/ 261000 w 1347458"/>
                          <a:gd name="connsiteY1" fmla="*/ 83008 h 2862002"/>
                          <a:gd name="connsiteX2" fmla="*/ 401996 w 1347458"/>
                          <a:gd name="connsiteY2" fmla="*/ 250959 h 2862002"/>
                          <a:gd name="connsiteX3" fmla="*/ 580314 w 1347458"/>
                          <a:gd name="connsiteY3" fmla="*/ 367073 h 2862002"/>
                          <a:gd name="connsiteX4" fmla="*/ 905849 w 1347458"/>
                          <a:gd name="connsiteY4" fmla="*/ 429277 h 2862002"/>
                          <a:gd name="connsiteX5" fmla="*/ 1123563 w 1347458"/>
                          <a:gd name="connsiteY5" fmla="*/ 412689 h 2862002"/>
                          <a:gd name="connsiteX6" fmla="*/ 1165033 w 1347458"/>
                          <a:gd name="connsiteY6" fmla="*/ 197048 h 2862002"/>
                          <a:gd name="connsiteX7" fmla="*/ 1231384 w 1347458"/>
                          <a:gd name="connsiteY7" fmla="*/ 157653 h 2862002"/>
                          <a:gd name="connsiteX8" fmla="*/ 1317407 w 1347458"/>
                          <a:gd name="connsiteY8" fmla="*/ 375325 h 2862002"/>
                          <a:gd name="connsiteX9" fmla="*/ 1287367 w 1347458"/>
                          <a:gd name="connsiteY9" fmla="*/ 690534 h 2862002"/>
                          <a:gd name="connsiteX10" fmla="*/ 1152592 w 1347458"/>
                          <a:gd name="connsiteY10" fmla="*/ 980820 h 2862002"/>
                          <a:gd name="connsiteX11" fmla="*/ 1090388 w 1347458"/>
                          <a:gd name="connsiteY11" fmla="*/ 1441130 h 2862002"/>
                          <a:gd name="connsiteX12" fmla="*/ 1171253 w 1347458"/>
                          <a:gd name="connsiteY12" fmla="*/ 1959497 h 2862002"/>
                          <a:gd name="connsiteX13" fmla="*/ 1301882 w 1347458"/>
                          <a:gd name="connsiteY13" fmla="*/ 2388706 h 2862002"/>
                          <a:gd name="connsiteX14" fmla="*/ 1314323 w 1347458"/>
                          <a:gd name="connsiteY14" fmla="*/ 2811693 h 2862002"/>
                          <a:gd name="connsiteX15" fmla="*/ 1285294 w 1347458"/>
                          <a:gd name="connsiteY15" fmla="*/ 2813767 h 2862002"/>
                          <a:gd name="connsiteX16" fmla="*/ 1281147 w 1347458"/>
                          <a:gd name="connsiteY16" fmla="*/ 2448836 h 2862002"/>
                          <a:gd name="connsiteX17" fmla="*/ 1136004 w 1347458"/>
                          <a:gd name="connsiteY17" fmla="*/ 1965718 h 2862002"/>
                          <a:gd name="connsiteX18" fmla="*/ 1055139 w 1347458"/>
                          <a:gd name="connsiteY18" fmla="*/ 1577979 h 2862002"/>
                          <a:gd name="connsiteX19" fmla="*/ 1046845 w 1347458"/>
                          <a:gd name="connsiteY19" fmla="*/ 1252444 h 2862002"/>
                          <a:gd name="connsiteX20" fmla="*/ 1115270 w 1347458"/>
                          <a:gd name="connsiteY20" fmla="*/ 887514 h 2862002"/>
                          <a:gd name="connsiteX21" fmla="*/ 1187841 w 1347458"/>
                          <a:gd name="connsiteY21" fmla="*/ 715416 h 2862002"/>
                          <a:gd name="connsiteX22" fmla="*/ 1123563 w 1347458"/>
                          <a:gd name="connsiteY22" fmla="*/ 489408 h 2862002"/>
                          <a:gd name="connsiteX23" fmla="*/ 856086 w 1347458"/>
                          <a:gd name="connsiteY23" fmla="*/ 512216 h 2862002"/>
                          <a:gd name="connsiteX24" fmla="*/ 399923 w 1347458"/>
                          <a:gd name="connsiteY24" fmla="*/ 387808 h 2862002"/>
                          <a:gd name="connsiteX25" fmla="*/ 211237 w 1347458"/>
                          <a:gd name="connsiteY25" fmla="*/ 373293 h 2862002"/>
                          <a:gd name="connsiteX26" fmla="*/ 28772 w 1347458"/>
                          <a:gd name="connsiteY26" fmla="*/ 375367 h 2862002"/>
                          <a:gd name="connsiteX27" fmla="*/ 26698 w 1347458"/>
                          <a:gd name="connsiteY27" fmla="*/ 323530 h 2862002"/>
                          <a:gd name="connsiteX28" fmla="*/ 161474 w 1347458"/>
                          <a:gd name="connsiteY28" fmla="*/ 306942 h 2862002"/>
                          <a:gd name="connsiteX29" fmla="*/ 325278 w 1347458"/>
                          <a:gd name="connsiteY29" fmla="*/ 329750 h 2862002"/>
                          <a:gd name="connsiteX30" fmla="*/ 225751 w 1347458"/>
                          <a:gd name="connsiteY30" fmla="*/ 250959 h 2862002"/>
                          <a:gd name="connsiteX31" fmla="*/ 24625 w 1347458"/>
                          <a:gd name="connsiteY31" fmla="*/ 176314 h 2862002"/>
                          <a:gd name="connsiteX32" fmla="*/ 24625 w 1347458"/>
                          <a:gd name="connsiteY32" fmla="*/ 122404 h 2862002"/>
                          <a:gd name="connsiteX33" fmla="*/ 217457 w 1347458"/>
                          <a:gd name="connsiteY33" fmla="*/ 190828 h 2862002"/>
                          <a:gd name="connsiteX34" fmla="*/ 356380 w 1347458"/>
                          <a:gd name="connsiteY34" fmla="*/ 263399 h 2862002"/>
                          <a:gd name="connsiteX35" fmla="*/ 290029 w 1347458"/>
                          <a:gd name="connsiteY35" fmla="*/ 163873 h 2862002"/>
                          <a:gd name="connsiteX36" fmla="*/ 169767 w 1347458"/>
                          <a:gd name="connsiteY36" fmla="*/ 2142 h 2862002"/>
                          <a:gd name="connsiteX0" fmla="*/ 169767 w 1347458"/>
                          <a:gd name="connsiteY0" fmla="*/ 2142 h 2862002"/>
                          <a:gd name="connsiteX1" fmla="*/ 261000 w 1347458"/>
                          <a:gd name="connsiteY1" fmla="*/ 83008 h 2862002"/>
                          <a:gd name="connsiteX2" fmla="*/ 401996 w 1347458"/>
                          <a:gd name="connsiteY2" fmla="*/ 250959 h 2862002"/>
                          <a:gd name="connsiteX3" fmla="*/ 580314 w 1347458"/>
                          <a:gd name="connsiteY3" fmla="*/ 367073 h 2862002"/>
                          <a:gd name="connsiteX4" fmla="*/ 905849 w 1347458"/>
                          <a:gd name="connsiteY4" fmla="*/ 429277 h 2862002"/>
                          <a:gd name="connsiteX5" fmla="*/ 1123563 w 1347458"/>
                          <a:gd name="connsiteY5" fmla="*/ 412689 h 2862002"/>
                          <a:gd name="connsiteX6" fmla="*/ 1165033 w 1347458"/>
                          <a:gd name="connsiteY6" fmla="*/ 197048 h 2862002"/>
                          <a:gd name="connsiteX7" fmla="*/ 1231384 w 1347458"/>
                          <a:gd name="connsiteY7" fmla="*/ 157653 h 2862002"/>
                          <a:gd name="connsiteX8" fmla="*/ 1317407 w 1347458"/>
                          <a:gd name="connsiteY8" fmla="*/ 375325 h 2862002"/>
                          <a:gd name="connsiteX9" fmla="*/ 1287367 w 1347458"/>
                          <a:gd name="connsiteY9" fmla="*/ 690534 h 2862002"/>
                          <a:gd name="connsiteX10" fmla="*/ 1152592 w 1347458"/>
                          <a:gd name="connsiteY10" fmla="*/ 980820 h 2862002"/>
                          <a:gd name="connsiteX11" fmla="*/ 1090388 w 1347458"/>
                          <a:gd name="connsiteY11" fmla="*/ 1441130 h 2862002"/>
                          <a:gd name="connsiteX12" fmla="*/ 1171253 w 1347458"/>
                          <a:gd name="connsiteY12" fmla="*/ 1959497 h 2862002"/>
                          <a:gd name="connsiteX13" fmla="*/ 1301882 w 1347458"/>
                          <a:gd name="connsiteY13" fmla="*/ 2388706 h 2862002"/>
                          <a:gd name="connsiteX14" fmla="*/ 1314323 w 1347458"/>
                          <a:gd name="connsiteY14" fmla="*/ 2811693 h 2862002"/>
                          <a:gd name="connsiteX15" fmla="*/ 1285294 w 1347458"/>
                          <a:gd name="connsiteY15" fmla="*/ 2813767 h 2862002"/>
                          <a:gd name="connsiteX16" fmla="*/ 1281147 w 1347458"/>
                          <a:gd name="connsiteY16" fmla="*/ 2448836 h 2862002"/>
                          <a:gd name="connsiteX17" fmla="*/ 1136004 w 1347458"/>
                          <a:gd name="connsiteY17" fmla="*/ 1965718 h 2862002"/>
                          <a:gd name="connsiteX18" fmla="*/ 1055139 w 1347458"/>
                          <a:gd name="connsiteY18" fmla="*/ 1577979 h 2862002"/>
                          <a:gd name="connsiteX19" fmla="*/ 1046845 w 1347458"/>
                          <a:gd name="connsiteY19" fmla="*/ 1252444 h 2862002"/>
                          <a:gd name="connsiteX20" fmla="*/ 1115270 w 1347458"/>
                          <a:gd name="connsiteY20" fmla="*/ 887514 h 2862002"/>
                          <a:gd name="connsiteX21" fmla="*/ 1187841 w 1347458"/>
                          <a:gd name="connsiteY21" fmla="*/ 715416 h 2862002"/>
                          <a:gd name="connsiteX22" fmla="*/ 1123563 w 1347458"/>
                          <a:gd name="connsiteY22" fmla="*/ 489408 h 2862002"/>
                          <a:gd name="connsiteX23" fmla="*/ 856086 w 1347458"/>
                          <a:gd name="connsiteY23" fmla="*/ 512216 h 2862002"/>
                          <a:gd name="connsiteX24" fmla="*/ 399923 w 1347458"/>
                          <a:gd name="connsiteY24" fmla="*/ 387808 h 2862002"/>
                          <a:gd name="connsiteX25" fmla="*/ 211237 w 1347458"/>
                          <a:gd name="connsiteY25" fmla="*/ 373293 h 2862002"/>
                          <a:gd name="connsiteX26" fmla="*/ 28772 w 1347458"/>
                          <a:gd name="connsiteY26" fmla="*/ 375367 h 2862002"/>
                          <a:gd name="connsiteX27" fmla="*/ 26698 w 1347458"/>
                          <a:gd name="connsiteY27" fmla="*/ 323530 h 2862002"/>
                          <a:gd name="connsiteX28" fmla="*/ 161474 w 1347458"/>
                          <a:gd name="connsiteY28" fmla="*/ 306942 h 2862002"/>
                          <a:gd name="connsiteX29" fmla="*/ 325278 w 1347458"/>
                          <a:gd name="connsiteY29" fmla="*/ 329750 h 2862002"/>
                          <a:gd name="connsiteX30" fmla="*/ 225751 w 1347458"/>
                          <a:gd name="connsiteY30" fmla="*/ 250959 h 2862002"/>
                          <a:gd name="connsiteX31" fmla="*/ 24625 w 1347458"/>
                          <a:gd name="connsiteY31" fmla="*/ 176314 h 2862002"/>
                          <a:gd name="connsiteX32" fmla="*/ 24625 w 1347458"/>
                          <a:gd name="connsiteY32" fmla="*/ 122404 h 2862002"/>
                          <a:gd name="connsiteX33" fmla="*/ 217457 w 1347458"/>
                          <a:gd name="connsiteY33" fmla="*/ 190828 h 2862002"/>
                          <a:gd name="connsiteX34" fmla="*/ 356380 w 1347458"/>
                          <a:gd name="connsiteY34" fmla="*/ 263399 h 2862002"/>
                          <a:gd name="connsiteX35" fmla="*/ 290029 w 1347458"/>
                          <a:gd name="connsiteY35" fmla="*/ 163873 h 2862002"/>
                          <a:gd name="connsiteX36" fmla="*/ 169767 w 1347458"/>
                          <a:gd name="connsiteY36" fmla="*/ 2142 h 2862002"/>
                          <a:gd name="connsiteX0" fmla="*/ 169767 w 1347458"/>
                          <a:gd name="connsiteY0" fmla="*/ 2142 h 2838894"/>
                          <a:gd name="connsiteX1" fmla="*/ 261000 w 1347458"/>
                          <a:gd name="connsiteY1" fmla="*/ 83008 h 2838894"/>
                          <a:gd name="connsiteX2" fmla="*/ 401996 w 1347458"/>
                          <a:gd name="connsiteY2" fmla="*/ 250959 h 2838894"/>
                          <a:gd name="connsiteX3" fmla="*/ 580314 w 1347458"/>
                          <a:gd name="connsiteY3" fmla="*/ 367073 h 2838894"/>
                          <a:gd name="connsiteX4" fmla="*/ 905849 w 1347458"/>
                          <a:gd name="connsiteY4" fmla="*/ 429277 h 2838894"/>
                          <a:gd name="connsiteX5" fmla="*/ 1123563 w 1347458"/>
                          <a:gd name="connsiteY5" fmla="*/ 412689 h 2838894"/>
                          <a:gd name="connsiteX6" fmla="*/ 1165033 w 1347458"/>
                          <a:gd name="connsiteY6" fmla="*/ 197048 h 2838894"/>
                          <a:gd name="connsiteX7" fmla="*/ 1231384 w 1347458"/>
                          <a:gd name="connsiteY7" fmla="*/ 157653 h 2838894"/>
                          <a:gd name="connsiteX8" fmla="*/ 1317407 w 1347458"/>
                          <a:gd name="connsiteY8" fmla="*/ 375325 h 2838894"/>
                          <a:gd name="connsiteX9" fmla="*/ 1287367 w 1347458"/>
                          <a:gd name="connsiteY9" fmla="*/ 690534 h 2838894"/>
                          <a:gd name="connsiteX10" fmla="*/ 1152592 w 1347458"/>
                          <a:gd name="connsiteY10" fmla="*/ 980820 h 2838894"/>
                          <a:gd name="connsiteX11" fmla="*/ 1090388 w 1347458"/>
                          <a:gd name="connsiteY11" fmla="*/ 1441130 h 2838894"/>
                          <a:gd name="connsiteX12" fmla="*/ 1171253 w 1347458"/>
                          <a:gd name="connsiteY12" fmla="*/ 1959497 h 2838894"/>
                          <a:gd name="connsiteX13" fmla="*/ 1301882 w 1347458"/>
                          <a:gd name="connsiteY13" fmla="*/ 2388706 h 2838894"/>
                          <a:gd name="connsiteX14" fmla="*/ 1314323 w 1347458"/>
                          <a:gd name="connsiteY14" fmla="*/ 2811693 h 2838894"/>
                          <a:gd name="connsiteX15" fmla="*/ 1285294 w 1347458"/>
                          <a:gd name="connsiteY15" fmla="*/ 2813767 h 2838894"/>
                          <a:gd name="connsiteX16" fmla="*/ 1281147 w 1347458"/>
                          <a:gd name="connsiteY16" fmla="*/ 2448836 h 2838894"/>
                          <a:gd name="connsiteX17" fmla="*/ 1136004 w 1347458"/>
                          <a:gd name="connsiteY17" fmla="*/ 1965718 h 2838894"/>
                          <a:gd name="connsiteX18" fmla="*/ 1055139 w 1347458"/>
                          <a:gd name="connsiteY18" fmla="*/ 1577979 h 2838894"/>
                          <a:gd name="connsiteX19" fmla="*/ 1046845 w 1347458"/>
                          <a:gd name="connsiteY19" fmla="*/ 1252444 h 2838894"/>
                          <a:gd name="connsiteX20" fmla="*/ 1115270 w 1347458"/>
                          <a:gd name="connsiteY20" fmla="*/ 887514 h 2838894"/>
                          <a:gd name="connsiteX21" fmla="*/ 1187841 w 1347458"/>
                          <a:gd name="connsiteY21" fmla="*/ 715416 h 2838894"/>
                          <a:gd name="connsiteX22" fmla="*/ 1123563 w 1347458"/>
                          <a:gd name="connsiteY22" fmla="*/ 489408 h 2838894"/>
                          <a:gd name="connsiteX23" fmla="*/ 856086 w 1347458"/>
                          <a:gd name="connsiteY23" fmla="*/ 512216 h 2838894"/>
                          <a:gd name="connsiteX24" fmla="*/ 399923 w 1347458"/>
                          <a:gd name="connsiteY24" fmla="*/ 387808 h 2838894"/>
                          <a:gd name="connsiteX25" fmla="*/ 211237 w 1347458"/>
                          <a:gd name="connsiteY25" fmla="*/ 373293 h 2838894"/>
                          <a:gd name="connsiteX26" fmla="*/ 28772 w 1347458"/>
                          <a:gd name="connsiteY26" fmla="*/ 375367 h 2838894"/>
                          <a:gd name="connsiteX27" fmla="*/ 26698 w 1347458"/>
                          <a:gd name="connsiteY27" fmla="*/ 323530 h 2838894"/>
                          <a:gd name="connsiteX28" fmla="*/ 161474 w 1347458"/>
                          <a:gd name="connsiteY28" fmla="*/ 306942 h 2838894"/>
                          <a:gd name="connsiteX29" fmla="*/ 325278 w 1347458"/>
                          <a:gd name="connsiteY29" fmla="*/ 329750 h 2838894"/>
                          <a:gd name="connsiteX30" fmla="*/ 225751 w 1347458"/>
                          <a:gd name="connsiteY30" fmla="*/ 250959 h 2838894"/>
                          <a:gd name="connsiteX31" fmla="*/ 24625 w 1347458"/>
                          <a:gd name="connsiteY31" fmla="*/ 176314 h 2838894"/>
                          <a:gd name="connsiteX32" fmla="*/ 24625 w 1347458"/>
                          <a:gd name="connsiteY32" fmla="*/ 122404 h 2838894"/>
                          <a:gd name="connsiteX33" fmla="*/ 217457 w 1347458"/>
                          <a:gd name="connsiteY33" fmla="*/ 190828 h 2838894"/>
                          <a:gd name="connsiteX34" fmla="*/ 356380 w 1347458"/>
                          <a:gd name="connsiteY34" fmla="*/ 263399 h 2838894"/>
                          <a:gd name="connsiteX35" fmla="*/ 290029 w 1347458"/>
                          <a:gd name="connsiteY35" fmla="*/ 163873 h 2838894"/>
                          <a:gd name="connsiteX36" fmla="*/ 169767 w 1347458"/>
                          <a:gd name="connsiteY36" fmla="*/ 2142 h 2838894"/>
                          <a:gd name="connsiteX0" fmla="*/ 169767 w 1347458"/>
                          <a:gd name="connsiteY0" fmla="*/ 2142 h 2838894"/>
                          <a:gd name="connsiteX1" fmla="*/ 261000 w 1347458"/>
                          <a:gd name="connsiteY1" fmla="*/ 83008 h 2838894"/>
                          <a:gd name="connsiteX2" fmla="*/ 401996 w 1347458"/>
                          <a:gd name="connsiteY2" fmla="*/ 250959 h 2838894"/>
                          <a:gd name="connsiteX3" fmla="*/ 580314 w 1347458"/>
                          <a:gd name="connsiteY3" fmla="*/ 367073 h 2838894"/>
                          <a:gd name="connsiteX4" fmla="*/ 905849 w 1347458"/>
                          <a:gd name="connsiteY4" fmla="*/ 429277 h 2838894"/>
                          <a:gd name="connsiteX5" fmla="*/ 1123563 w 1347458"/>
                          <a:gd name="connsiteY5" fmla="*/ 412689 h 2838894"/>
                          <a:gd name="connsiteX6" fmla="*/ 1165033 w 1347458"/>
                          <a:gd name="connsiteY6" fmla="*/ 197048 h 2838894"/>
                          <a:gd name="connsiteX7" fmla="*/ 1231384 w 1347458"/>
                          <a:gd name="connsiteY7" fmla="*/ 157653 h 2838894"/>
                          <a:gd name="connsiteX8" fmla="*/ 1317407 w 1347458"/>
                          <a:gd name="connsiteY8" fmla="*/ 375325 h 2838894"/>
                          <a:gd name="connsiteX9" fmla="*/ 1287367 w 1347458"/>
                          <a:gd name="connsiteY9" fmla="*/ 690534 h 2838894"/>
                          <a:gd name="connsiteX10" fmla="*/ 1152592 w 1347458"/>
                          <a:gd name="connsiteY10" fmla="*/ 980820 h 2838894"/>
                          <a:gd name="connsiteX11" fmla="*/ 1090388 w 1347458"/>
                          <a:gd name="connsiteY11" fmla="*/ 1441130 h 2838894"/>
                          <a:gd name="connsiteX12" fmla="*/ 1171253 w 1347458"/>
                          <a:gd name="connsiteY12" fmla="*/ 1959497 h 2838894"/>
                          <a:gd name="connsiteX13" fmla="*/ 1301882 w 1347458"/>
                          <a:gd name="connsiteY13" fmla="*/ 2388706 h 2838894"/>
                          <a:gd name="connsiteX14" fmla="*/ 1314323 w 1347458"/>
                          <a:gd name="connsiteY14" fmla="*/ 2811693 h 2838894"/>
                          <a:gd name="connsiteX15" fmla="*/ 1285294 w 1347458"/>
                          <a:gd name="connsiteY15" fmla="*/ 2813767 h 2838894"/>
                          <a:gd name="connsiteX16" fmla="*/ 1281147 w 1347458"/>
                          <a:gd name="connsiteY16" fmla="*/ 2448836 h 2838894"/>
                          <a:gd name="connsiteX17" fmla="*/ 1136004 w 1347458"/>
                          <a:gd name="connsiteY17" fmla="*/ 1965718 h 2838894"/>
                          <a:gd name="connsiteX18" fmla="*/ 1055139 w 1347458"/>
                          <a:gd name="connsiteY18" fmla="*/ 1577979 h 2838894"/>
                          <a:gd name="connsiteX19" fmla="*/ 1046845 w 1347458"/>
                          <a:gd name="connsiteY19" fmla="*/ 1252444 h 2838894"/>
                          <a:gd name="connsiteX20" fmla="*/ 1115270 w 1347458"/>
                          <a:gd name="connsiteY20" fmla="*/ 887514 h 2838894"/>
                          <a:gd name="connsiteX21" fmla="*/ 1187841 w 1347458"/>
                          <a:gd name="connsiteY21" fmla="*/ 715416 h 2838894"/>
                          <a:gd name="connsiteX22" fmla="*/ 1123563 w 1347458"/>
                          <a:gd name="connsiteY22" fmla="*/ 489408 h 2838894"/>
                          <a:gd name="connsiteX23" fmla="*/ 856086 w 1347458"/>
                          <a:gd name="connsiteY23" fmla="*/ 512216 h 2838894"/>
                          <a:gd name="connsiteX24" fmla="*/ 399923 w 1347458"/>
                          <a:gd name="connsiteY24" fmla="*/ 387808 h 2838894"/>
                          <a:gd name="connsiteX25" fmla="*/ 211237 w 1347458"/>
                          <a:gd name="connsiteY25" fmla="*/ 373293 h 2838894"/>
                          <a:gd name="connsiteX26" fmla="*/ 28772 w 1347458"/>
                          <a:gd name="connsiteY26" fmla="*/ 375367 h 2838894"/>
                          <a:gd name="connsiteX27" fmla="*/ 26698 w 1347458"/>
                          <a:gd name="connsiteY27" fmla="*/ 323530 h 2838894"/>
                          <a:gd name="connsiteX28" fmla="*/ 161474 w 1347458"/>
                          <a:gd name="connsiteY28" fmla="*/ 306942 h 2838894"/>
                          <a:gd name="connsiteX29" fmla="*/ 325278 w 1347458"/>
                          <a:gd name="connsiteY29" fmla="*/ 329750 h 2838894"/>
                          <a:gd name="connsiteX30" fmla="*/ 225751 w 1347458"/>
                          <a:gd name="connsiteY30" fmla="*/ 250959 h 2838894"/>
                          <a:gd name="connsiteX31" fmla="*/ 24625 w 1347458"/>
                          <a:gd name="connsiteY31" fmla="*/ 176314 h 2838894"/>
                          <a:gd name="connsiteX32" fmla="*/ 24625 w 1347458"/>
                          <a:gd name="connsiteY32" fmla="*/ 122404 h 2838894"/>
                          <a:gd name="connsiteX33" fmla="*/ 217457 w 1347458"/>
                          <a:gd name="connsiteY33" fmla="*/ 190828 h 2838894"/>
                          <a:gd name="connsiteX34" fmla="*/ 356380 w 1347458"/>
                          <a:gd name="connsiteY34" fmla="*/ 263399 h 2838894"/>
                          <a:gd name="connsiteX35" fmla="*/ 290029 w 1347458"/>
                          <a:gd name="connsiteY35" fmla="*/ 163873 h 2838894"/>
                          <a:gd name="connsiteX36" fmla="*/ 169767 w 1347458"/>
                          <a:gd name="connsiteY36" fmla="*/ 2142 h 2838894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15270 w 1347458"/>
                          <a:gd name="connsiteY20" fmla="*/ 887514 h 2813835"/>
                          <a:gd name="connsiteX21" fmla="*/ 1187841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15270 w 1347458"/>
                          <a:gd name="connsiteY20" fmla="*/ 887514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9826 w 1347458"/>
                          <a:gd name="connsiteY20" fmla="*/ 891484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1886 w 1347458"/>
                          <a:gd name="connsiteY20" fmla="*/ 892807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1886 w 1347458"/>
                          <a:gd name="connsiteY20" fmla="*/ 892807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3213"/>
                          <a:gd name="connsiteY0" fmla="*/ 2142 h 2813835"/>
                          <a:gd name="connsiteX1" fmla="*/ 261000 w 1343213"/>
                          <a:gd name="connsiteY1" fmla="*/ 83008 h 2813835"/>
                          <a:gd name="connsiteX2" fmla="*/ 401996 w 1343213"/>
                          <a:gd name="connsiteY2" fmla="*/ 250959 h 2813835"/>
                          <a:gd name="connsiteX3" fmla="*/ 580314 w 1343213"/>
                          <a:gd name="connsiteY3" fmla="*/ 367073 h 2813835"/>
                          <a:gd name="connsiteX4" fmla="*/ 905849 w 1343213"/>
                          <a:gd name="connsiteY4" fmla="*/ 429277 h 2813835"/>
                          <a:gd name="connsiteX5" fmla="*/ 1123563 w 1343213"/>
                          <a:gd name="connsiteY5" fmla="*/ 412689 h 2813835"/>
                          <a:gd name="connsiteX6" fmla="*/ 1165033 w 1343213"/>
                          <a:gd name="connsiteY6" fmla="*/ 197048 h 2813835"/>
                          <a:gd name="connsiteX7" fmla="*/ 1231384 w 1343213"/>
                          <a:gd name="connsiteY7" fmla="*/ 157653 h 2813835"/>
                          <a:gd name="connsiteX8" fmla="*/ 1317407 w 1343213"/>
                          <a:gd name="connsiteY8" fmla="*/ 375325 h 2813835"/>
                          <a:gd name="connsiteX9" fmla="*/ 1287367 w 1343213"/>
                          <a:gd name="connsiteY9" fmla="*/ 690534 h 2813835"/>
                          <a:gd name="connsiteX10" fmla="*/ 1152592 w 1343213"/>
                          <a:gd name="connsiteY10" fmla="*/ 980820 h 2813835"/>
                          <a:gd name="connsiteX11" fmla="*/ 1090388 w 1343213"/>
                          <a:gd name="connsiteY11" fmla="*/ 1441130 h 2813835"/>
                          <a:gd name="connsiteX12" fmla="*/ 1171253 w 1343213"/>
                          <a:gd name="connsiteY12" fmla="*/ 1959497 h 2813835"/>
                          <a:gd name="connsiteX13" fmla="*/ 1301882 w 1343213"/>
                          <a:gd name="connsiteY13" fmla="*/ 2388706 h 2813835"/>
                          <a:gd name="connsiteX14" fmla="*/ 1314323 w 1343213"/>
                          <a:gd name="connsiteY14" fmla="*/ 2811693 h 2813835"/>
                          <a:gd name="connsiteX15" fmla="*/ 1285294 w 1343213"/>
                          <a:gd name="connsiteY15" fmla="*/ 2813767 h 2813835"/>
                          <a:gd name="connsiteX16" fmla="*/ 1281147 w 1343213"/>
                          <a:gd name="connsiteY16" fmla="*/ 2448836 h 2813835"/>
                          <a:gd name="connsiteX17" fmla="*/ 1136004 w 1343213"/>
                          <a:gd name="connsiteY17" fmla="*/ 1965718 h 2813835"/>
                          <a:gd name="connsiteX18" fmla="*/ 1055139 w 1343213"/>
                          <a:gd name="connsiteY18" fmla="*/ 1577979 h 2813835"/>
                          <a:gd name="connsiteX19" fmla="*/ 1046845 w 1343213"/>
                          <a:gd name="connsiteY19" fmla="*/ 1252444 h 2813835"/>
                          <a:gd name="connsiteX20" fmla="*/ 1121886 w 1343213"/>
                          <a:gd name="connsiteY20" fmla="*/ 892807 h 2813835"/>
                          <a:gd name="connsiteX21" fmla="*/ 1181225 w 1343213"/>
                          <a:gd name="connsiteY21" fmla="*/ 715416 h 2813835"/>
                          <a:gd name="connsiteX22" fmla="*/ 1123563 w 1343213"/>
                          <a:gd name="connsiteY22" fmla="*/ 489408 h 2813835"/>
                          <a:gd name="connsiteX23" fmla="*/ 856086 w 1343213"/>
                          <a:gd name="connsiteY23" fmla="*/ 512216 h 2813835"/>
                          <a:gd name="connsiteX24" fmla="*/ 399923 w 1343213"/>
                          <a:gd name="connsiteY24" fmla="*/ 387808 h 2813835"/>
                          <a:gd name="connsiteX25" fmla="*/ 211237 w 1343213"/>
                          <a:gd name="connsiteY25" fmla="*/ 373293 h 2813835"/>
                          <a:gd name="connsiteX26" fmla="*/ 28772 w 1343213"/>
                          <a:gd name="connsiteY26" fmla="*/ 375367 h 2813835"/>
                          <a:gd name="connsiteX27" fmla="*/ 26698 w 1343213"/>
                          <a:gd name="connsiteY27" fmla="*/ 323530 h 2813835"/>
                          <a:gd name="connsiteX28" fmla="*/ 161474 w 1343213"/>
                          <a:gd name="connsiteY28" fmla="*/ 306942 h 2813835"/>
                          <a:gd name="connsiteX29" fmla="*/ 325278 w 1343213"/>
                          <a:gd name="connsiteY29" fmla="*/ 329750 h 2813835"/>
                          <a:gd name="connsiteX30" fmla="*/ 225751 w 1343213"/>
                          <a:gd name="connsiteY30" fmla="*/ 250959 h 2813835"/>
                          <a:gd name="connsiteX31" fmla="*/ 24625 w 1343213"/>
                          <a:gd name="connsiteY31" fmla="*/ 176314 h 2813835"/>
                          <a:gd name="connsiteX32" fmla="*/ 24625 w 1343213"/>
                          <a:gd name="connsiteY32" fmla="*/ 122404 h 2813835"/>
                          <a:gd name="connsiteX33" fmla="*/ 217457 w 1343213"/>
                          <a:gd name="connsiteY33" fmla="*/ 190828 h 2813835"/>
                          <a:gd name="connsiteX34" fmla="*/ 356380 w 1343213"/>
                          <a:gd name="connsiteY34" fmla="*/ 263399 h 2813835"/>
                          <a:gd name="connsiteX35" fmla="*/ 290029 w 1343213"/>
                          <a:gd name="connsiteY35" fmla="*/ 163873 h 2813835"/>
                          <a:gd name="connsiteX36" fmla="*/ 169767 w 1343213"/>
                          <a:gd name="connsiteY36" fmla="*/ 2142 h 2813835"/>
                          <a:gd name="connsiteX0" fmla="*/ 169767 w 1357989"/>
                          <a:gd name="connsiteY0" fmla="*/ 2142 h 2813835"/>
                          <a:gd name="connsiteX1" fmla="*/ 261000 w 1357989"/>
                          <a:gd name="connsiteY1" fmla="*/ 83008 h 2813835"/>
                          <a:gd name="connsiteX2" fmla="*/ 401996 w 1357989"/>
                          <a:gd name="connsiteY2" fmla="*/ 250959 h 2813835"/>
                          <a:gd name="connsiteX3" fmla="*/ 580314 w 1357989"/>
                          <a:gd name="connsiteY3" fmla="*/ 367073 h 2813835"/>
                          <a:gd name="connsiteX4" fmla="*/ 905849 w 1357989"/>
                          <a:gd name="connsiteY4" fmla="*/ 429277 h 2813835"/>
                          <a:gd name="connsiteX5" fmla="*/ 1123563 w 1357989"/>
                          <a:gd name="connsiteY5" fmla="*/ 412689 h 2813835"/>
                          <a:gd name="connsiteX6" fmla="*/ 1165033 w 1357989"/>
                          <a:gd name="connsiteY6" fmla="*/ 197048 h 2813835"/>
                          <a:gd name="connsiteX7" fmla="*/ 1231384 w 1357989"/>
                          <a:gd name="connsiteY7" fmla="*/ 157653 h 2813835"/>
                          <a:gd name="connsiteX8" fmla="*/ 1342550 w 1357989"/>
                          <a:gd name="connsiteY8" fmla="*/ 430904 h 2813835"/>
                          <a:gd name="connsiteX9" fmla="*/ 1287367 w 1357989"/>
                          <a:gd name="connsiteY9" fmla="*/ 690534 h 2813835"/>
                          <a:gd name="connsiteX10" fmla="*/ 1152592 w 1357989"/>
                          <a:gd name="connsiteY10" fmla="*/ 980820 h 2813835"/>
                          <a:gd name="connsiteX11" fmla="*/ 1090388 w 1357989"/>
                          <a:gd name="connsiteY11" fmla="*/ 1441130 h 2813835"/>
                          <a:gd name="connsiteX12" fmla="*/ 1171253 w 1357989"/>
                          <a:gd name="connsiteY12" fmla="*/ 1959497 h 2813835"/>
                          <a:gd name="connsiteX13" fmla="*/ 1301882 w 1357989"/>
                          <a:gd name="connsiteY13" fmla="*/ 2388706 h 2813835"/>
                          <a:gd name="connsiteX14" fmla="*/ 1314323 w 1357989"/>
                          <a:gd name="connsiteY14" fmla="*/ 2811693 h 2813835"/>
                          <a:gd name="connsiteX15" fmla="*/ 1285294 w 1357989"/>
                          <a:gd name="connsiteY15" fmla="*/ 2813767 h 2813835"/>
                          <a:gd name="connsiteX16" fmla="*/ 1281147 w 1357989"/>
                          <a:gd name="connsiteY16" fmla="*/ 2448836 h 2813835"/>
                          <a:gd name="connsiteX17" fmla="*/ 1136004 w 1357989"/>
                          <a:gd name="connsiteY17" fmla="*/ 1965718 h 2813835"/>
                          <a:gd name="connsiteX18" fmla="*/ 1055139 w 1357989"/>
                          <a:gd name="connsiteY18" fmla="*/ 1577979 h 2813835"/>
                          <a:gd name="connsiteX19" fmla="*/ 1046845 w 1357989"/>
                          <a:gd name="connsiteY19" fmla="*/ 1252444 h 2813835"/>
                          <a:gd name="connsiteX20" fmla="*/ 1121886 w 1357989"/>
                          <a:gd name="connsiteY20" fmla="*/ 892807 h 2813835"/>
                          <a:gd name="connsiteX21" fmla="*/ 1181225 w 1357989"/>
                          <a:gd name="connsiteY21" fmla="*/ 715416 h 2813835"/>
                          <a:gd name="connsiteX22" fmla="*/ 1123563 w 1357989"/>
                          <a:gd name="connsiteY22" fmla="*/ 489408 h 2813835"/>
                          <a:gd name="connsiteX23" fmla="*/ 856086 w 1357989"/>
                          <a:gd name="connsiteY23" fmla="*/ 512216 h 2813835"/>
                          <a:gd name="connsiteX24" fmla="*/ 399923 w 1357989"/>
                          <a:gd name="connsiteY24" fmla="*/ 387808 h 2813835"/>
                          <a:gd name="connsiteX25" fmla="*/ 211237 w 1357989"/>
                          <a:gd name="connsiteY25" fmla="*/ 373293 h 2813835"/>
                          <a:gd name="connsiteX26" fmla="*/ 28772 w 1357989"/>
                          <a:gd name="connsiteY26" fmla="*/ 375367 h 2813835"/>
                          <a:gd name="connsiteX27" fmla="*/ 26698 w 1357989"/>
                          <a:gd name="connsiteY27" fmla="*/ 323530 h 2813835"/>
                          <a:gd name="connsiteX28" fmla="*/ 161474 w 1357989"/>
                          <a:gd name="connsiteY28" fmla="*/ 306942 h 2813835"/>
                          <a:gd name="connsiteX29" fmla="*/ 325278 w 1357989"/>
                          <a:gd name="connsiteY29" fmla="*/ 329750 h 2813835"/>
                          <a:gd name="connsiteX30" fmla="*/ 225751 w 1357989"/>
                          <a:gd name="connsiteY30" fmla="*/ 250959 h 2813835"/>
                          <a:gd name="connsiteX31" fmla="*/ 24625 w 1357989"/>
                          <a:gd name="connsiteY31" fmla="*/ 176314 h 2813835"/>
                          <a:gd name="connsiteX32" fmla="*/ 24625 w 1357989"/>
                          <a:gd name="connsiteY32" fmla="*/ 122404 h 2813835"/>
                          <a:gd name="connsiteX33" fmla="*/ 217457 w 1357989"/>
                          <a:gd name="connsiteY33" fmla="*/ 190828 h 2813835"/>
                          <a:gd name="connsiteX34" fmla="*/ 356380 w 1357989"/>
                          <a:gd name="connsiteY34" fmla="*/ 263399 h 2813835"/>
                          <a:gd name="connsiteX35" fmla="*/ 290029 w 1357989"/>
                          <a:gd name="connsiteY35" fmla="*/ 163873 h 2813835"/>
                          <a:gd name="connsiteX36" fmla="*/ 169767 w 1357989"/>
                          <a:gd name="connsiteY36" fmla="*/ 2142 h 2813835"/>
                          <a:gd name="connsiteX0" fmla="*/ 169767 w 1357989"/>
                          <a:gd name="connsiteY0" fmla="*/ 2142 h 2813835"/>
                          <a:gd name="connsiteX1" fmla="*/ 261000 w 1357989"/>
                          <a:gd name="connsiteY1" fmla="*/ 83008 h 2813835"/>
                          <a:gd name="connsiteX2" fmla="*/ 401996 w 1357989"/>
                          <a:gd name="connsiteY2" fmla="*/ 250959 h 2813835"/>
                          <a:gd name="connsiteX3" fmla="*/ 580314 w 1357989"/>
                          <a:gd name="connsiteY3" fmla="*/ 367073 h 2813835"/>
                          <a:gd name="connsiteX4" fmla="*/ 905849 w 1357989"/>
                          <a:gd name="connsiteY4" fmla="*/ 429277 h 2813835"/>
                          <a:gd name="connsiteX5" fmla="*/ 1123563 w 1357989"/>
                          <a:gd name="connsiteY5" fmla="*/ 412689 h 2813835"/>
                          <a:gd name="connsiteX6" fmla="*/ 1165033 w 1357989"/>
                          <a:gd name="connsiteY6" fmla="*/ 197048 h 2813835"/>
                          <a:gd name="connsiteX7" fmla="*/ 1231384 w 1357989"/>
                          <a:gd name="connsiteY7" fmla="*/ 157653 h 2813835"/>
                          <a:gd name="connsiteX8" fmla="*/ 1342550 w 1357989"/>
                          <a:gd name="connsiteY8" fmla="*/ 430904 h 2813835"/>
                          <a:gd name="connsiteX9" fmla="*/ 1287367 w 1357989"/>
                          <a:gd name="connsiteY9" fmla="*/ 690534 h 2813835"/>
                          <a:gd name="connsiteX10" fmla="*/ 1152592 w 1357989"/>
                          <a:gd name="connsiteY10" fmla="*/ 980820 h 2813835"/>
                          <a:gd name="connsiteX11" fmla="*/ 1090388 w 1357989"/>
                          <a:gd name="connsiteY11" fmla="*/ 1441130 h 2813835"/>
                          <a:gd name="connsiteX12" fmla="*/ 1171253 w 1357989"/>
                          <a:gd name="connsiteY12" fmla="*/ 1959497 h 2813835"/>
                          <a:gd name="connsiteX13" fmla="*/ 1301882 w 1357989"/>
                          <a:gd name="connsiteY13" fmla="*/ 2388706 h 2813835"/>
                          <a:gd name="connsiteX14" fmla="*/ 1314323 w 1357989"/>
                          <a:gd name="connsiteY14" fmla="*/ 2811693 h 2813835"/>
                          <a:gd name="connsiteX15" fmla="*/ 1285294 w 1357989"/>
                          <a:gd name="connsiteY15" fmla="*/ 2813767 h 2813835"/>
                          <a:gd name="connsiteX16" fmla="*/ 1281147 w 1357989"/>
                          <a:gd name="connsiteY16" fmla="*/ 2448836 h 2813835"/>
                          <a:gd name="connsiteX17" fmla="*/ 1136004 w 1357989"/>
                          <a:gd name="connsiteY17" fmla="*/ 1965718 h 2813835"/>
                          <a:gd name="connsiteX18" fmla="*/ 1055139 w 1357989"/>
                          <a:gd name="connsiteY18" fmla="*/ 1577979 h 2813835"/>
                          <a:gd name="connsiteX19" fmla="*/ 1046845 w 1357989"/>
                          <a:gd name="connsiteY19" fmla="*/ 1252444 h 2813835"/>
                          <a:gd name="connsiteX20" fmla="*/ 1121886 w 1357989"/>
                          <a:gd name="connsiteY20" fmla="*/ 892807 h 2813835"/>
                          <a:gd name="connsiteX21" fmla="*/ 1181225 w 1357989"/>
                          <a:gd name="connsiteY21" fmla="*/ 715416 h 2813835"/>
                          <a:gd name="connsiteX22" fmla="*/ 1123563 w 1357989"/>
                          <a:gd name="connsiteY22" fmla="*/ 489408 h 2813835"/>
                          <a:gd name="connsiteX23" fmla="*/ 856086 w 1357989"/>
                          <a:gd name="connsiteY23" fmla="*/ 512216 h 2813835"/>
                          <a:gd name="connsiteX24" fmla="*/ 399923 w 1357989"/>
                          <a:gd name="connsiteY24" fmla="*/ 387808 h 2813835"/>
                          <a:gd name="connsiteX25" fmla="*/ 211237 w 1357989"/>
                          <a:gd name="connsiteY25" fmla="*/ 373293 h 2813835"/>
                          <a:gd name="connsiteX26" fmla="*/ 28772 w 1357989"/>
                          <a:gd name="connsiteY26" fmla="*/ 375367 h 2813835"/>
                          <a:gd name="connsiteX27" fmla="*/ 26698 w 1357989"/>
                          <a:gd name="connsiteY27" fmla="*/ 323530 h 2813835"/>
                          <a:gd name="connsiteX28" fmla="*/ 161474 w 1357989"/>
                          <a:gd name="connsiteY28" fmla="*/ 306942 h 2813835"/>
                          <a:gd name="connsiteX29" fmla="*/ 325278 w 1357989"/>
                          <a:gd name="connsiteY29" fmla="*/ 329750 h 2813835"/>
                          <a:gd name="connsiteX30" fmla="*/ 225751 w 1357989"/>
                          <a:gd name="connsiteY30" fmla="*/ 250959 h 2813835"/>
                          <a:gd name="connsiteX31" fmla="*/ 24625 w 1357989"/>
                          <a:gd name="connsiteY31" fmla="*/ 176314 h 2813835"/>
                          <a:gd name="connsiteX32" fmla="*/ 24625 w 1357989"/>
                          <a:gd name="connsiteY32" fmla="*/ 122404 h 2813835"/>
                          <a:gd name="connsiteX33" fmla="*/ 217457 w 1357989"/>
                          <a:gd name="connsiteY33" fmla="*/ 190828 h 2813835"/>
                          <a:gd name="connsiteX34" fmla="*/ 356380 w 1357989"/>
                          <a:gd name="connsiteY34" fmla="*/ 263399 h 2813835"/>
                          <a:gd name="connsiteX35" fmla="*/ 290029 w 1357989"/>
                          <a:gd name="connsiteY35" fmla="*/ 163873 h 2813835"/>
                          <a:gd name="connsiteX36" fmla="*/ 169767 w 1357989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489408 h 2813835"/>
                          <a:gd name="connsiteX23" fmla="*/ 856086 w 1360914"/>
                          <a:gd name="connsiteY23" fmla="*/ 512216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6086 w 1360914"/>
                          <a:gd name="connsiteY23" fmla="*/ 512216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2702 w 1360914"/>
                          <a:gd name="connsiteY23" fmla="*/ 506922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5444 w 1360914"/>
                          <a:gd name="connsiteY28" fmla="*/ 313559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5444 w 1360914"/>
                          <a:gd name="connsiteY28" fmla="*/ 313559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1836 w 1352983"/>
                          <a:gd name="connsiteY0" fmla="*/ 2142 h 2813835"/>
                          <a:gd name="connsiteX1" fmla="*/ 253069 w 1352983"/>
                          <a:gd name="connsiteY1" fmla="*/ 83008 h 2813835"/>
                          <a:gd name="connsiteX2" fmla="*/ 394065 w 1352983"/>
                          <a:gd name="connsiteY2" fmla="*/ 250959 h 2813835"/>
                          <a:gd name="connsiteX3" fmla="*/ 572383 w 1352983"/>
                          <a:gd name="connsiteY3" fmla="*/ 367073 h 2813835"/>
                          <a:gd name="connsiteX4" fmla="*/ 897918 w 1352983"/>
                          <a:gd name="connsiteY4" fmla="*/ 429277 h 2813835"/>
                          <a:gd name="connsiteX5" fmla="*/ 1115632 w 1352983"/>
                          <a:gd name="connsiteY5" fmla="*/ 412689 h 2813835"/>
                          <a:gd name="connsiteX6" fmla="*/ 1157102 w 1352983"/>
                          <a:gd name="connsiteY6" fmla="*/ 197048 h 2813835"/>
                          <a:gd name="connsiteX7" fmla="*/ 1223453 w 1352983"/>
                          <a:gd name="connsiteY7" fmla="*/ 157653 h 2813835"/>
                          <a:gd name="connsiteX8" fmla="*/ 1334619 w 1352983"/>
                          <a:gd name="connsiteY8" fmla="*/ 430904 h 2813835"/>
                          <a:gd name="connsiteX9" fmla="*/ 1279436 w 1352983"/>
                          <a:gd name="connsiteY9" fmla="*/ 690534 h 2813835"/>
                          <a:gd name="connsiteX10" fmla="*/ 1144661 w 1352983"/>
                          <a:gd name="connsiteY10" fmla="*/ 980820 h 2813835"/>
                          <a:gd name="connsiteX11" fmla="*/ 1082457 w 1352983"/>
                          <a:gd name="connsiteY11" fmla="*/ 1441130 h 2813835"/>
                          <a:gd name="connsiteX12" fmla="*/ 1163322 w 1352983"/>
                          <a:gd name="connsiteY12" fmla="*/ 1959497 h 2813835"/>
                          <a:gd name="connsiteX13" fmla="*/ 1293951 w 1352983"/>
                          <a:gd name="connsiteY13" fmla="*/ 2388706 h 2813835"/>
                          <a:gd name="connsiteX14" fmla="*/ 1306392 w 1352983"/>
                          <a:gd name="connsiteY14" fmla="*/ 2811693 h 2813835"/>
                          <a:gd name="connsiteX15" fmla="*/ 1277363 w 1352983"/>
                          <a:gd name="connsiteY15" fmla="*/ 2813767 h 2813835"/>
                          <a:gd name="connsiteX16" fmla="*/ 1273216 w 1352983"/>
                          <a:gd name="connsiteY16" fmla="*/ 2448836 h 2813835"/>
                          <a:gd name="connsiteX17" fmla="*/ 1128073 w 1352983"/>
                          <a:gd name="connsiteY17" fmla="*/ 1965718 h 2813835"/>
                          <a:gd name="connsiteX18" fmla="*/ 1047208 w 1352983"/>
                          <a:gd name="connsiteY18" fmla="*/ 1577979 h 2813835"/>
                          <a:gd name="connsiteX19" fmla="*/ 1038914 w 1352983"/>
                          <a:gd name="connsiteY19" fmla="*/ 1252444 h 2813835"/>
                          <a:gd name="connsiteX20" fmla="*/ 1113955 w 1352983"/>
                          <a:gd name="connsiteY20" fmla="*/ 892807 h 2813835"/>
                          <a:gd name="connsiteX21" fmla="*/ 1173294 w 1352983"/>
                          <a:gd name="connsiteY21" fmla="*/ 715416 h 2813835"/>
                          <a:gd name="connsiteX22" fmla="*/ 1136805 w 1352983"/>
                          <a:gd name="connsiteY22" fmla="*/ 534401 h 2813835"/>
                          <a:gd name="connsiteX23" fmla="*/ 861387 w 1352983"/>
                          <a:gd name="connsiteY23" fmla="*/ 500305 h 2813835"/>
                          <a:gd name="connsiteX24" fmla="*/ 385375 w 1352983"/>
                          <a:gd name="connsiteY24" fmla="*/ 406334 h 2813835"/>
                          <a:gd name="connsiteX25" fmla="*/ 203306 w 1352983"/>
                          <a:gd name="connsiteY25" fmla="*/ 373293 h 2813835"/>
                          <a:gd name="connsiteX26" fmla="*/ 20841 w 1352983"/>
                          <a:gd name="connsiteY26" fmla="*/ 375367 h 2813835"/>
                          <a:gd name="connsiteX27" fmla="*/ 18767 w 1352983"/>
                          <a:gd name="connsiteY27" fmla="*/ 323530 h 2813835"/>
                          <a:gd name="connsiteX28" fmla="*/ 157513 w 1352983"/>
                          <a:gd name="connsiteY28" fmla="*/ 313559 h 2813835"/>
                          <a:gd name="connsiteX29" fmla="*/ 317347 w 1352983"/>
                          <a:gd name="connsiteY29" fmla="*/ 329750 h 2813835"/>
                          <a:gd name="connsiteX30" fmla="*/ 217820 w 1352983"/>
                          <a:gd name="connsiteY30" fmla="*/ 250959 h 2813835"/>
                          <a:gd name="connsiteX31" fmla="*/ 16694 w 1352983"/>
                          <a:gd name="connsiteY31" fmla="*/ 176314 h 2813835"/>
                          <a:gd name="connsiteX32" fmla="*/ 16694 w 1352983"/>
                          <a:gd name="connsiteY32" fmla="*/ 122404 h 2813835"/>
                          <a:gd name="connsiteX33" fmla="*/ 209526 w 1352983"/>
                          <a:gd name="connsiteY33" fmla="*/ 190828 h 2813835"/>
                          <a:gd name="connsiteX34" fmla="*/ 348449 w 1352983"/>
                          <a:gd name="connsiteY34" fmla="*/ 263399 h 2813835"/>
                          <a:gd name="connsiteX35" fmla="*/ 282098 w 1352983"/>
                          <a:gd name="connsiteY35" fmla="*/ 163873 h 2813835"/>
                          <a:gd name="connsiteX36" fmla="*/ 161836 w 1352983"/>
                          <a:gd name="connsiteY36" fmla="*/ 2142 h 2813835"/>
                          <a:gd name="connsiteX0" fmla="*/ 161836 w 1352983"/>
                          <a:gd name="connsiteY0" fmla="*/ 2142 h 2813835"/>
                          <a:gd name="connsiteX1" fmla="*/ 253069 w 1352983"/>
                          <a:gd name="connsiteY1" fmla="*/ 83008 h 2813835"/>
                          <a:gd name="connsiteX2" fmla="*/ 394065 w 1352983"/>
                          <a:gd name="connsiteY2" fmla="*/ 250959 h 2813835"/>
                          <a:gd name="connsiteX3" fmla="*/ 572383 w 1352983"/>
                          <a:gd name="connsiteY3" fmla="*/ 367073 h 2813835"/>
                          <a:gd name="connsiteX4" fmla="*/ 897918 w 1352983"/>
                          <a:gd name="connsiteY4" fmla="*/ 429277 h 2813835"/>
                          <a:gd name="connsiteX5" fmla="*/ 1115632 w 1352983"/>
                          <a:gd name="connsiteY5" fmla="*/ 412689 h 2813835"/>
                          <a:gd name="connsiteX6" fmla="*/ 1157102 w 1352983"/>
                          <a:gd name="connsiteY6" fmla="*/ 197048 h 2813835"/>
                          <a:gd name="connsiteX7" fmla="*/ 1223453 w 1352983"/>
                          <a:gd name="connsiteY7" fmla="*/ 157653 h 2813835"/>
                          <a:gd name="connsiteX8" fmla="*/ 1334619 w 1352983"/>
                          <a:gd name="connsiteY8" fmla="*/ 430904 h 2813835"/>
                          <a:gd name="connsiteX9" fmla="*/ 1279436 w 1352983"/>
                          <a:gd name="connsiteY9" fmla="*/ 690534 h 2813835"/>
                          <a:gd name="connsiteX10" fmla="*/ 1144661 w 1352983"/>
                          <a:gd name="connsiteY10" fmla="*/ 980820 h 2813835"/>
                          <a:gd name="connsiteX11" fmla="*/ 1082457 w 1352983"/>
                          <a:gd name="connsiteY11" fmla="*/ 1441130 h 2813835"/>
                          <a:gd name="connsiteX12" fmla="*/ 1163322 w 1352983"/>
                          <a:gd name="connsiteY12" fmla="*/ 1959497 h 2813835"/>
                          <a:gd name="connsiteX13" fmla="*/ 1293951 w 1352983"/>
                          <a:gd name="connsiteY13" fmla="*/ 2388706 h 2813835"/>
                          <a:gd name="connsiteX14" fmla="*/ 1306392 w 1352983"/>
                          <a:gd name="connsiteY14" fmla="*/ 2811693 h 2813835"/>
                          <a:gd name="connsiteX15" fmla="*/ 1277363 w 1352983"/>
                          <a:gd name="connsiteY15" fmla="*/ 2813767 h 2813835"/>
                          <a:gd name="connsiteX16" fmla="*/ 1273216 w 1352983"/>
                          <a:gd name="connsiteY16" fmla="*/ 2448836 h 2813835"/>
                          <a:gd name="connsiteX17" fmla="*/ 1128073 w 1352983"/>
                          <a:gd name="connsiteY17" fmla="*/ 1965718 h 2813835"/>
                          <a:gd name="connsiteX18" fmla="*/ 1047208 w 1352983"/>
                          <a:gd name="connsiteY18" fmla="*/ 1577979 h 2813835"/>
                          <a:gd name="connsiteX19" fmla="*/ 1038914 w 1352983"/>
                          <a:gd name="connsiteY19" fmla="*/ 1252444 h 2813835"/>
                          <a:gd name="connsiteX20" fmla="*/ 1113955 w 1352983"/>
                          <a:gd name="connsiteY20" fmla="*/ 892807 h 2813835"/>
                          <a:gd name="connsiteX21" fmla="*/ 1173294 w 1352983"/>
                          <a:gd name="connsiteY21" fmla="*/ 715416 h 2813835"/>
                          <a:gd name="connsiteX22" fmla="*/ 1136805 w 1352983"/>
                          <a:gd name="connsiteY22" fmla="*/ 534401 h 2813835"/>
                          <a:gd name="connsiteX23" fmla="*/ 861387 w 1352983"/>
                          <a:gd name="connsiteY23" fmla="*/ 500305 h 2813835"/>
                          <a:gd name="connsiteX24" fmla="*/ 385375 w 1352983"/>
                          <a:gd name="connsiteY24" fmla="*/ 406334 h 2813835"/>
                          <a:gd name="connsiteX25" fmla="*/ 203306 w 1352983"/>
                          <a:gd name="connsiteY25" fmla="*/ 373293 h 2813835"/>
                          <a:gd name="connsiteX26" fmla="*/ 20841 w 1352983"/>
                          <a:gd name="connsiteY26" fmla="*/ 375367 h 2813835"/>
                          <a:gd name="connsiteX27" fmla="*/ 18767 w 1352983"/>
                          <a:gd name="connsiteY27" fmla="*/ 323530 h 2813835"/>
                          <a:gd name="connsiteX28" fmla="*/ 157513 w 1352983"/>
                          <a:gd name="connsiteY28" fmla="*/ 313559 h 2813835"/>
                          <a:gd name="connsiteX29" fmla="*/ 317347 w 1352983"/>
                          <a:gd name="connsiteY29" fmla="*/ 329750 h 2813835"/>
                          <a:gd name="connsiteX30" fmla="*/ 217820 w 1352983"/>
                          <a:gd name="connsiteY30" fmla="*/ 250959 h 2813835"/>
                          <a:gd name="connsiteX31" fmla="*/ 16694 w 1352983"/>
                          <a:gd name="connsiteY31" fmla="*/ 176314 h 2813835"/>
                          <a:gd name="connsiteX32" fmla="*/ 16694 w 1352983"/>
                          <a:gd name="connsiteY32" fmla="*/ 122404 h 2813835"/>
                          <a:gd name="connsiteX33" fmla="*/ 209526 w 1352983"/>
                          <a:gd name="connsiteY33" fmla="*/ 190828 h 2813835"/>
                          <a:gd name="connsiteX34" fmla="*/ 348449 w 1352983"/>
                          <a:gd name="connsiteY34" fmla="*/ 263399 h 2813835"/>
                          <a:gd name="connsiteX35" fmla="*/ 282098 w 1352983"/>
                          <a:gd name="connsiteY35" fmla="*/ 163873 h 2813835"/>
                          <a:gd name="connsiteX36" fmla="*/ 161836 w 1352983"/>
                          <a:gd name="connsiteY36" fmla="*/ 2142 h 2813835"/>
                          <a:gd name="connsiteX0" fmla="*/ 150209 w 1341356"/>
                          <a:gd name="connsiteY0" fmla="*/ 2142 h 2813835"/>
                          <a:gd name="connsiteX1" fmla="*/ 241442 w 1341356"/>
                          <a:gd name="connsiteY1" fmla="*/ 83008 h 2813835"/>
                          <a:gd name="connsiteX2" fmla="*/ 382438 w 1341356"/>
                          <a:gd name="connsiteY2" fmla="*/ 250959 h 2813835"/>
                          <a:gd name="connsiteX3" fmla="*/ 560756 w 1341356"/>
                          <a:gd name="connsiteY3" fmla="*/ 367073 h 2813835"/>
                          <a:gd name="connsiteX4" fmla="*/ 886291 w 1341356"/>
                          <a:gd name="connsiteY4" fmla="*/ 429277 h 2813835"/>
                          <a:gd name="connsiteX5" fmla="*/ 1104005 w 1341356"/>
                          <a:gd name="connsiteY5" fmla="*/ 412689 h 2813835"/>
                          <a:gd name="connsiteX6" fmla="*/ 1145475 w 1341356"/>
                          <a:gd name="connsiteY6" fmla="*/ 197048 h 2813835"/>
                          <a:gd name="connsiteX7" fmla="*/ 1211826 w 1341356"/>
                          <a:gd name="connsiteY7" fmla="*/ 157653 h 2813835"/>
                          <a:gd name="connsiteX8" fmla="*/ 1322992 w 1341356"/>
                          <a:gd name="connsiteY8" fmla="*/ 430904 h 2813835"/>
                          <a:gd name="connsiteX9" fmla="*/ 1267809 w 1341356"/>
                          <a:gd name="connsiteY9" fmla="*/ 690534 h 2813835"/>
                          <a:gd name="connsiteX10" fmla="*/ 1133034 w 1341356"/>
                          <a:gd name="connsiteY10" fmla="*/ 980820 h 2813835"/>
                          <a:gd name="connsiteX11" fmla="*/ 1070830 w 1341356"/>
                          <a:gd name="connsiteY11" fmla="*/ 1441130 h 2813835"/>
                          <a:gd name="connsiteX12" fmla="*/ 1151695 w 1341356"/>
                          <a:gd name="connsiteY12" fmla="*/ 1959497 h 2813835"/>
                          <a:gd name="connsiteX13" fmla="*/ 1282324 w 1341356"/>
                          <a:gd name="connsiteY13" fmla="*/ 2388706 h 2813835"/>
                          <a:gd name="connsiteX14" fmla="*/ 1294765 w 1341356"/>
                          <a:gd name="connsiteY14" fmla="*/ 2811693 h 2813835"/>
                          <a:gd name="connsiteX15" fmla="*/ 1265736 w 1341356"/>
                          <a:gd name="connsiteY15" fmla="*/ 2813767 h 2813835"/>
                          <a:gd name="connsiteX16" fmla="*/ 1261589 w 1341356"/>
                          <a:gd name="connsiteY16" fmla="*/ 2448836 h 2813835"/>
                          <a:gd name="connsiteX17" fmla="*/ 1116446 w 1341356"/>
                          <a:gd name="connsiteY17" fmla="*/ 1965718 h 2813835"/>
                          <a:gd name="connsiteX18" fmla="*/ 1035581 w 1341356"/>
                          <a:gd name="connsiteY18" fmla="*/ 1577979 h 2813835"/>
                          <a:gd name="connsiteX19" fmla="*/ 1027287 w 1341356"/>
                          <a:gd name="connsiteY19" fmla="*/ 1252444 h 2813835"/>
                          <a:gd name="connsiteX20" fmla="*/ 1102328 w 1341356"/>
                          <a:gd name="connsiteY20" fmla="*/ 892807 h 2813835"/>
                          <a:gd name="connsiteX21" fmla="*/ 1161667 w 1341356"/>
                          <a:gd name="connsiteY21" fmla="*/ 715416 h 2813835"/>
                          <a:gd name="connsiteX22" fmla="*/ 1125178 w 1341356"/>
                          <a:gd name="connsiteY22" fmla="*/ 534401 h 2813835"/>
                          <a:gd name="connsiteX23" fmla="*/ 849760 w 1341356"/>
                          <a:gd name="connsiteY23" fmla="*/ 500305 h 2813835"/>
                          <a:gd name="connsiteX24" fmla="*/ 373748 w 1341356"/>
                          <a:gd name="connsiteY24" fmla="*/ 406334 h 2813835"/>
                          <a:gd name="connsiteX25" fmla="*/ 191679 w 1341356"/>
                          <a:gd name="connsiteY25" fmla="*/ 373293 h 2813835"/>
                          <a:gd name="connsiteX26" fmla="*/ 9214 w 1341356"/>
                          <a:gd name="connsiteY26" fmla="*/ 375367 h 2813835"/>
                          <a:gd name="connsiteX27" fmla="*/ 7140 w 1341356"/>
                          <a:gd name="connsiteY27" fmla="*/ 323530 h 2813835"/>
                          <a:gd name="connsiteX28" fmla="*/ 145886 w 1341356"/>
                          <a:gd name="connsiteY28" fmla="*/ 313559 h 2813835"/>
                          <a:gd name="connsiteX29" fmla="*/ 305720 w 1341356"/>
                          <a:gd name="connsiteY29" fmla="*/ 329750 h 2813835"/>
                          <a:gd name="connsiteX30" fmla="*/ 206193 w 1341356"/>
                          <a:gd name="connsiteY30" fmla="*/ 250959 h 2813835"/>
                          <a:gd name="connsiteX31" fmla="*/ 5067 w 1341356"/>
                          <a:gd name="connsiteY31" fmla="*/ 176314 h 2813835"/>
                          <a:gd name="connsiteX32" fmla="*/ 5067 w 1341356"/>
                          <a:gd name="connsiteY32" fmla="*/ 122404 h 2813835"/>
                          <a:gd name="connsiteX33" fmla="*/ 197899 w 1341356"/>
                          <a:gd name="connsiteY33" fmla="*/ 190828 h 2813835"/>
                          <a:gd name="connsiteX34" fmla="*/ 336822 w 1341356"/>
                          <a:gd name="connsiteY34" fmla="*/ 263399 h 2813835"/>
                          <a:gd name="connsiteX35" fmla="*/ 270471 w 1341356"/>
                          <a:gd name="connsiteY35" fmla="*/ 163873 h 2813835"/>
                          <a:gd name="connsiteX36" fmla="*/ 150209 w 1341356"/>
                          <a:gd name="connsiteY36" fmla="*/ 2142 h 2813835"/>
                          <a:gd name="connsiteX0" fmla="*/ 150209 w 1341356"/>
                          <a:gd name="connsiteY0" fmla="*/ 2142 h 2813835"/>
                          <a:gd name="connsiteX1" fmla="*/ 241442 w 1341356"/>
                          <a:gd name="connsiteY1" fmla="*/ 83008 h 2813835"/>
                          <a:gd name="connsiteX2" fmla="*/ 382438 w 1341356"/>
                          <a:gd name="connsiteY2" fmla="*/ 250959 h 2813835"/>
                          <a:gd name="connsiteX3" fmla="*/ 560756 w 1341356"/>
                          <a:gd name="connsiteY3" fmla="*/ 367073 h 2813835"/>
                          <a:gd name="connsiteX4" fmla="*/ 886291 w 1341356"/>
                          <a:gd name="connsiteY4" fmla="*/ 429277 h 2813835"/>
                          <a:gd name="connsiteX5" fmla="*/ 1104005 w 1341356"/>
                          <a:gd name="connsiteY5" fmla="*/ 412689 h 2813835"/>
                          <a:gd name="connsiteX6" fmla="*/ 1145475 w 1341356"/>
                          <a:gd name="connsiteY6" fmla="*/ 197048 h 2813835"/>
                          <a:gd name="connsiteX7" fmla="*/ 1211826 w 1341356"/>
                          <a:gd name="connsiteY7" fmla="*/ 157653 h 2813835"/>
                          <a:gd name="connsiteX8" fmla="*/ 1322992 w 1341356"/>
                          <a:gd name="connsiteY8" fmla="*/ 430904 h 2813835"/>
                          <a:gd name="connsiteX9" fmla="*/ 1267809 w 1341356"/>
                          <a:gd name="connsiteY9" fmla="*/ 690534 h 2813835"/>
                          <a:gd name="connsiteX10" fmla="*/ 1133034 w 1341356"/>
                          <a:gd name="connsiteY10" fmla="*/ 980820 h 2813835"/>
                          <a:gd name="connsiteX11" fmla="*/ 1070830 w 1341356"/>
                          <a:gd name="connsiteY11" fmla="*/ 1441130 h 2813835"/>
                          <a:gd name="connsiteX12" fmla="*/ 1151695 w 1341356"/>
                          <a:gd name="connsiteY12" fmla="*/ 1959497 h 2813835"/>
                          <a:gd name="connsiteX13" fmla="*/ 1282324 w 1341356"/>
                          <a:gd name="connsiteY13" fmla="*/ 2388706 h 2813835"/>
                          <a:gd name="connsiteX14" fmla="*/ 1294765 w 1341356"/>
                          <a:gd name="connsiteY14" fmla="*/ 2811693 h 2813835"/>
                          <a:gd name="connsiteX15" fmla="*/ 1265736 w 1341356"/>
                          <a:gd name="connsiteY15" fmla="*/ 2813767 h 2813835"/>
                          <a:gd name="connsiteX16" fmla="*/ 1261589 w 1341356"/>
                          <a:gd name="connsiteY16" fmla="*/ 2448836 h 2813835"/>
                          <a:gd name="connsiteX17" fmla="*/ 1116446 w 1341356"/>
                          <a:gd name="connsiteY17" fmla="*/ 1965718 h 2813835"/>
                          <a:gd name="connsiteX18" fmla="*/ 1035581 w 1341356"/>
                          <a:gd name="connsiteY18" fmla="*/ 1577979 h 2813835"/>
                          <a:gd name="connsiteX19" fmla="*/ 1027287 w 1341356"/>
                          <a:gd name="connsiteY19" fmla="*/ 1252444 h 2813835"/>
                          <a:gd name="connsiteX20" fmla="*/ 1102328 w 1341356"/>
                          <a:gd name="connsiteY20" fmla="*/ 892807 h 2813835"/>
                          <a:gd name="connsiteX21" fmla="*/ 1161667 w 1341356"/>
                          <a:gd name="connsiteY21" fmla="*/ 715416 h 2813835"/>
                          <a:gd name="connsiteX22" fmla="*/ 1125178 w 1341356"/>
                          <a:gd name="connsiteY22" fmla="*/ 534401 h 2813835"/>
                          <a:gd name="connsiteX23" fmla="*/ 849760 w 1341356"/>
                          <a:gd name="connsiteY23" fmla="*/ 500305 h 2813835"/>
                          <a:gd name="connsiteX24" fmla="*/ 373748 w 1341356"/>
                          <a:gd name="connsiteY24" fmla="*/ 406334 h 2813835"/>
                          <a:gd name="connsiteX25" fmla="*/ 191679 w 1341356"/>
                          <a:gd name="connsiteY25" fmla="*/ 373293 h 2813835"/>
                          <a:gd name="connsiteX26" fmla="*/ 9214 w 1341356"/>
                          <a:gd name="connsiteY26" fmla="*/ 375367 h 2813835"/>
                          <a:gd name="connsiteX27" fmla="*/ 7140 w 1341356"/>
                          <a:gd name="connsiteY27" fmla="*/ 323530 h 2813835"/>
                          <a:gd name="connsiteX28" fmla="*/ 145886 w 1341356"/>
                          <a:gd name="connsiteY28" fmla="*/ 313559 h 2813835"/>
                          <a:gd name="connsiteX29" fmla="*/ 305720 w 1341356"/>
                          <a:gd name="connsiteY29" fmla="*/ 329750 h 2813835"/>
                          <a:gd name="connsiteX30" fmla="*/ 206193 w 1341356"/>
                          <a:gd name="connsiteY30" fmla="*/ 250959 h 2813835"/>
                          <a:gd name="connsiteX31" fmla="*/ 5067 w 1341356"/>
                          <a:gd name="connsiteY31" fmla="*/ 176314 h 2813835"/>
                          <a:gd name="connsiteX32" fmla="*/ 5067 w 1341356"/>
                          <a:gd name="connsiteY32" fmla="*/ 122404 h 2813835"/>
                          <a:gd name="connsiteX33" fmla="*/ 197899 w 1341356"/>
                          <a:gd name="connsiteY33" fmla="*/ 190828 h 2813835"/>
                          <a:gd name="connsiteX34" fmla="*/ 336822 w 1341356"/>
                          <a:gd name="connsiteY34" fmla="*/ 263399 h 2813835"/>
                          <a:gd name="connsiteX35" fmla="*/ 270471 w 1341356"/>
                          <a:gd name="connsiteY35" fmla="*/ 163873 h 2813835"/>
                          <a:gd name="connsiteX36" fmla="*/ 196082 w 1341356"/>
                          <a:gd name="connsiteY36" fmla="*/ 69240 h 2813835"/>
                          <a:gd name="connsiteX37" fmla="*/ 150209 w 1341356"/>
                          <a:gd name="connsiteY37" fmla="*/ 2142 h 2813835"/>
                          <a:gd name="connsiteX0" fmla="*/ 150209 w 1341356"/>
                          <a:gd name="connsiteY0" fmla="*/ 875 h 2812568"/>
                          <a:gd name="connsiteX1" fmla="*/ 241442 w 1341356"/>
                          <a:gd name="connsiteY1" fmla="*/ 81741 h 2812568"/>
                          <a:gd name="connsiteX2" fmla="*/ 382438 w 1341356"/>
                          <a:gd name="connsiteY2" fmla="*/ 249692 h 2812568"/>
                          <a:gd name="connsiteX3" fmla="*/ 560756 w 1341356"/>
                          <a:gd name="connsiteY3" fmla="*/ 365806 h 2812568"/>
                          <a:gd name="connsiteX4" fmla="*/ 886291 w 1341356"/>
                          <a:gd name="connsiteY4" fmla="*/ 428010 h 2812568"/>
                          <a:gd name="connsiteX5" fmla="*/ 1104005 w 1341356"/>
                          <a:gd name="connsiteY5" fmla="*/ 411422 h 2812568"/>
                          <a:gd name="connsiteX6" fmla="*/ 1145475 w 1341356"/>
                          <a:gd name="connsiteY6" fmla="*/ 195781 h 2812568"/>
                          <a:gd name="connsiteX7" fmla="*/ 1211826 w 1341356"/>
                          <a:gd name="connsiteY7" fmla="*/ 156386 h 2812568"/>
                          <a:gd name="connsiteX8" fmla="*/ 1322992 w 1341356"/>
                          <a:gd name="connsiteY8" fmla="*/ 429637 h 2812568"/>
                          <a:gd name="connsiteX9" fmla="*/ 1267809 w 1341356"/>
                          <a:gd name="connsiteY9" fmla="*/ 689267 h 2812568"/>
                          <a:gd name="connsiteX10" fmla="*/ 1133034 w 1341356"/>
                          <a:gd name="connsiteY10" fmla="*/ 979553 h 2812568"/>
                          <a:gd name="connsiteX11" fmla="*/ 1070830 w 1341356"/>
                          <a:gd name="connsiteY11" fmla="*/ 1439863 h 2812568"/>
                          <a:gd name="connsiteX12" fmla="*/ 1151695 w 1341356"/>
                          <a:gd name="connsiteY12" fmla="*/ 1958230 h 2812568"/>
                          <a:gd name="connsiteX13" fmla="*/ 1282324 w 1341356"/>
                          <a:gd name="connsiteY13" fmla="*/ 2387439 h 2812568"/>
                          <a:gd name="connsiteX14" fmla="*/ 1294765 w 1341356"/>
                          <a:gd name="connsiteY14" fmla="*/ 2810426 h 2812568"/>
                          <a:gd name="connsiteX15" fmla="*/ 1265736 w 1341356"/>
                          <a:gd name="connsiteY15" fmla="*/ 2812500 h 2812568"/>
                          <a:gd name="connsiteX16" fmla="*/ 1261589 w 1341356"/>
                          <a:gd name="connsiteY16" fmla="*/ 2447569 h 2812568"/>
                          <a:gd name="connsiteX17" fmla="*/ 1116446 w 1341356"/>
                          <a:gd name="connsiteY17" fmla="*/ 1964451 h 2812568"/>
                          <a:gd name="connsiteX18" fmla="*/ 1035581 w 1341356"/>
                          <a:gd name="connsiteY18" fmla="*/ 1576712 h 2812568"/>
                          <a:gd name="connsiteX19" fmla="*/ 1027287 w 1341356"/>
                          <a:gd name="connsiteY19" fmla="*/ 1251177 h 2812568"/>
                          <a:gd name="connsiteX20" fmla="*/ 1102328 w 1341356"/>
                          <a:gd name="connsiteY20" fmla="*/ 891540 h 2812568"/>
                          <a:gd name="connsiteX21" fmla="*/ 1161667 w 1341356"/>
                          <a:gd name="connsiteY21" fmla="*/ 714149 h 2812568"/>
                          <a:gd name="connsiteX22" fmla="*/ 1125178 w 1341356"/>
                          <a:gd name="connsiteY22" fmla="*/ 533134 h 2812568"/>
                          <a:gd name="connsiteX23" fmla="*/ 849760 w 1341356"/>
                          <a:gd name="connsiteY23" fmla="*/ 499038 h 2812568"/>
                          <a:gd name="connsiteX24" fmla="*/ 373748 w 1341356"/>
                          <a:gd name="connsiteY24" fmla="*/ 405067 h 2812568"/>
                          <a:gd name="connsiteX25" fmla="*/ 191679 w 1341356"/>
                          <a:gd name="connsiteY25" fmla="*/ 372026 h 2812568"/>
                          <a:gd name="connsiteX26" fmla="*/ 9214 w 1341356"/>
                          <a:gd name="connsiteY26" fmla="*/ 374100 h 2812568"/>
                          <a:gd name="connsiteX27" fmla="*/ 7140 w 1341356"/>
                          <a:gd name="connsiteY27" fmla="*/ 322263 h 2812568"/>
                          <a:gd name="connsiteX28" fmla="*/ 145886 w 1341356"/>
                          <a:gd name="connsiteY28" fmla="*/ 312292 h 2812568"/>
                          <a:gd name="connsiteX29" fmla="*/ 305720 w 1341356"/>
                          <a:gd name="connsiteY29" fmla="*/ 328483 h 2812568"/>
                          <a:gd name="connsiteX30" fmla="*/ 206193 w 1341356"/>
                          <a:gd name="connsiteY30" fmla="*/ 249692 h 2812568"/>
                          <a:gd name="connsiteX31" fmla="*/ 5067 w 1341356"/>
                          <a:gd name="connsiteY31" fmla="*/ 175047 h 2812568"/>
                          <a:gd name="connsiteX32" fmla="*/ 5067 w 1341356"/>
                          <a:gd name="connsiteY32" fmla="*/ 121137 h 2812568"/>
                          <a:gd name="connsiteX33" fmla="*/ 197899 w 1341356"/>
                          <a:gd name="connsiteY33" fmla="*/ 189561 h 2812568"/>
                          <a:gd name="connsiteX34" fmla="*/ 336822 w 1341356"/>
                          <a:gd name="connsiteY34" fmla="*/ 262132 h 2812568"/>
                          <a:gd name="connsiteX35" fmla="*/ 270471 w 1341356"/>
                          <a:gd name="connsiteY35" fmla="*/ 162606 h 2812568"/>
                          <a:gd name="connsiteX36" fmla="*/ 138932 w 1341356"/>
                          <a:gd name="connsiteY36" fmla="*/ 46542 h 2812568"/>
                          <a:gd name="connsiteX37" fmla="*/ 150209 w 1341356"/>
                          <a:gd name="connsiteY37" fmla="*/ 875 h 2812568"/>
                          <a:gd name="connsiteX0" fmla="*/ 150209 w 1341356"/>
                          <a:gd name="connsiteY0" fmla="*/ 1377 h 2813070"/>
                          <a:gd name="connsiteX1" fmla="*/ 241442 w 1341356"/>
                          <a:gd name="connsiteY1" fmla="*/ 82243 h 2813070"/>
                          <a:gd name="connsiteX2" fmla="*/ 382438 w 1341356"/>
                          <a:gd name="connsiteY2" fmla="*/ 250194 h 2813070"/>
                          <a:gd name="connsiteX3" fmla="*/ 560756 w 1341356"/>
                          <a:gd name="connsiteY3" fmla="*/ 366308 h 2813070"/>
                          <a:gd name="connsiteX4" fmla="*/ 886291 w 1341356"/>
                          <a:gd name="connsiteY4" fmla="*/ 428512 h 2813070"/>
                          <a:gd name="connsiteX5" fmla="*/ 1104005 w 1341356"/>
                          <a:gd name="connsiteY5" fmla="*/ 411924 h 2813070"/>
                          <a:gd name="connsiteX6" fmla="*/ 1145475 w 1341356"/>
                          <a:gd name="connsiteY6" fmla="*/ 196283 h 2813070"/>
                          <a:gd name="connsiteX7" fmla="*/ 1211826 w 1341356"/>
                          <a:gd name="connsiteY7" fmla="*/ 156888 h 2813070"/>
                          <a:gd name="connsiteX8" fmla="*/ 1322992 w 1341356"/>
                          <a:gd name="connsiteY8" fmla="*/ 430139 h 2813070"/>
                          <a:gd name="connsiteX9" fmla="*/ 1267809 w 1341356"/>
                          <a:gd name="connsiteY9" fmla="*/ 689769 h 2813070"/>
                          <a:gd name="connsiteX10" fmla="*/ 1133034 w 1341356"/>
                          <a:gd name="connsiteY10" fmla="*/ 980055 h 2813070"/>
                          <a:gd name="connsiteX11" fmla="*/ 1070830 w 1341356"/>
                          <a:gd name="connsiteY11" fmla="*/ 1440365 h 2813070"/>
                          <a:gd name="connsiteX12" fmla="*/ 1151695 w 1341356"/>
                          <a:gd name="connsiteY12" fmla="*/ 1958732 h 2813070"/>
                          <a:gd name="connsiteX13" fmla="*/ 1282324 w 1341356"/>
                          <a:gd name="connsiteY13" fmla="*/ 2387941 h 2813070"/>
                          <a:gd name="connsiteX14" fmla="*/ 1294765 w 1341356"/>
                          <a:gd name="connsiteY14" fmla="*/ 2810928 h 2813070"/>
                          <a:gd name="connsiteX15" fmla="*/ 1265736 w 1341356"/>
                          <a:gd name="connsiteY15" fmla="*/ 2813002 h 2813070"/>
                          <a:gd name="connsiteX16" fmla="*/ 1261589 w 1341356"/>
                          <a:gd name="connsiteY16" fmla="*/ 2448071 h 2813070"/>
                          <a:gd name="connsiteX17" fmla="*/ 1116446 w 1341356"/>
                          <a:gd name="connsiteY17" fmla="*/ 1964953 h 2813070"/>
                          <a:gd name="connsiteX18" fmla="*/ 1035581 w 1341356"/>
                          <a:gd name="connsiteY18" fmla="*/ 1577214 h 2813070"/>
                          <a:gd name="connsiteX19" fmla="*/ 1027287 w 1341356"/>
                          <a:gd name="connsiteY19" fmla="*/ 1251679 h 2813070"/>
                          <a:gd name="connsiteX20" fmla="*/ 1102328 w 1341356"/>
                          <a:gd name="connsiteY20" fmla="*/ 892042 h 2813070"/>
                          <a:gd name="connsiteX21" fmla="*/ 1161667 w 1341356"/>
                          <a:gd name="connsiteY21" fmla="*/ 714651 h 2813070"/>
                          <a:gd name="connsiteX22" fmla="*/ 1125178 w 1341356"/>
                          <a:gd name="connsiteY22" fmla="*/ 533636 h 2813070"/>
                          <a:gd name="connsiteX23" fmla="*/ 849760 w 1341356"/>
                          <a:gd name="connsiteY23" fmla="*/ 499540 h 2813070"/>
                          <a:gd name="connsiteX24" fmla="*/ 373748 w 1341356"/>
                          <a:gd name="connsiteY24" fmla="*/ 405569 h 2813070"/>
                          <a:gd name="connsiteX25" fmla="*/ 191679 w 1341356"/>
                          <a:gd name="connsiteY25" fmla="*/ 372528 h 2813070"/>
                          <a:gd name="connsiteX26" fmla="*/ 9214 w 1341356"/>
                          <a:gd name="connsiteY26" fmla="*/ 374602 h 2813070"/>
                          <a:gd name="connsiteX27" fmla="*/ 7140 w 1341356"/>
                          <a:gd name="connsiteY27" fmla="*/ 322765 h 2813070"/>
                          <a:gd name="connsiteX28" fmla="*/ 145886 w 1341356"/>
                          <a:gd name="connsiteY28" fmla="*/ 312794 h 2813070"/>
                          <a:gd name="connsiteX29" fmla="*/ 305720 w 1341356"/>
                          <a:gd name="connsiteY29" fmla="*/ 328985 h 2813070"/>
                          <a:gd name="connsiteX30" fmla="*/ 206193 w 1341356"/>
                          <a:gd name="connsiteY30" fmla="*/ 250194 h 2813070"/>
                          <a:gd name="connsiteX31" fmla="*/ 5067 w 1341356"/>
                          <a:gd name="connsiteY31" fmla="*/ 175549 h 2813070"/>
                          <a:gd name="connsiteX32" fmla="*/ 5067 w 1341356"/>
                          <a:gd name="connsiteY32" fmla="*/ 121639 h 2813070"/>
                          <a:gd name="connsiteX33" fmla="*/ 197899 w 1341356"/>
                          <a:gd name="connsiteY33" fmla="*/ 190063 h 2813070"/>
                          <a:gd name="connsiteX34" fmla="*/ 336822 w 1341356"/>
                          <a:gd name="connsiteY34" fmla="*/ 262634 h 2813070"/>
                          <a:gd name="connsiteX35" fmla="*/ 270471 w 1341356"/>
                          <a:gd name="connsiteY35" fmla="*/ 163108 h 2813070"/>
                          <a:gd name="connsiteX36" fmla="*/ 127025 w 1341356"/>
                          <a:gd name="connsiteY36" fmla="*/ 41091 h 2813070"/>
                          <a:gd name="connsiteX37" fmla="*/ 150209 w 1341356"/>
                          <a:gd name="connsiteY37" fmla="*/ 1377 h 2813070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2438 w 1341356"/>
                          <a:gd name="connsiteY2" fmla="*/ 249996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2438 w 1341356"/>
                          <a:gd name="connsiteY2" fmla="*/ 249996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3629 w 1341356"/>
                          <a:gd name="connsiteY2" fmla="*/ 247615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3629 w 1341356"/>
                          <a:gd name="connsiteY2" fmla="*/ 247615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70471 w 1341356"/>
                          <a:gd name="connsiteY35" fmla="*/ 162750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70471 w 1341356"/>
                          <a:gd name="connsiteY35" fmla="*/ 162750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63327 w 1341356"/>
                          <a:gd name="connsiteY35" fmla="*/ 160369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764 h 2813457"/>
                          <a:gd name="connsiteX1" fmla="*/ 241442 w 1341356"/>
                          <a:gd name="connsiteY1" fmla="*/ 79058 h 2813457"/>
                          <a:gd name="connsiteX2" fmla="*/ 383629 w 1341356"/>
                          <a:gd name="connsiteY2" fmla="*/ 248200 h 2813457"/>
                          <a:gd name="connsiteX3" fmla="*/ 560756 w 1341356"/>
                          <a:gd name="connsiteY3" fmla="*/ 366695 h 2813457"/>
                          <a:gd name="connsiteX4" fmla="*/ 886291 w 1341356"/>
                          <a:gd name="connsiteY4" fmla="*/ 428899 h 2813457"/>
                          <a:gd name="connsiteX5" fmla="*/ 1104005 w 1341356"/>
                          <a:gd name="connsiteY5" fmla="*/ 412311 h 2813457"/>
                          <a:gd name="connsiteX6" fmla="*/ 1145475 w 1341356"/>
                          <a:gd name="connsiteY6" fmla="*/ 196670 h 2813457"/>
                          <a:gd name="connsiteX7" fmla="*/ 1211826 w 1341356"/>
                          <a:gd name="connsiteY7" fmla="*/ 157275 h 2813457"/>
                          <a:gd name="connsiteX8" fmla="*/ 1322992 w 1341356"/>
                          <a:gd name="connsiteY8" fmla="*/ 430526 h 2813457"/>
                          <a:gd name="connsiteX9" fmla="*/ 1267809 w 1341356"/>
                          <a:gd name="connsiteY9" fmla="*/ 690156 h 2813457"/>
                          <a:gd name="connsiteX10" fmla="*/ 1133034 w 1341356"/>
                          <a:gd name="connsiteY10" fmla="*/ 980442 h 2813457"/>
                          <a:gd name="connsiteX11" fmla="*/ 1070830 w 1341356"/>
                          <a:gd name="connsiteY11" fmla="*/ 1440752 h 2813457"/>
                          <a:gd name="connsiteX12" fmla="*/ 1151695 w 1341356"/>
                          <a:gd name="connsiteY12" fmla="*/ 1959119 h 2813457"/>
                          <a:gd name="connsiteX13" fmla="*/ 1282324 w 1341356"/>
                          <a:gd name="connsiteY13" fmla="*/ 2388328 h 2813457"/>
                          <a:gd name="connsiteX14" fmla="*/ 1294765 w 1341356"/>
                          <a:gd name="connsiteY14" fmla="*/ 2811315 h 2813457"/>
                          <a:gd name="connsiteX15" fmla="*/ 1265736 w 1341356"/>
                          <a:gd name="connsiteY15" fmla="*/ 2813389 h 2813457"/>
                          <a:gd name="connsiteX16" fmla="*/ 1261589 w 1341356"/>
                          <a:gd name="connsiteY16" fmla="*/ 2448458 h 2813457"/>
                          <a:gd name="connsiteX17" fmla="*/ 1116446 w 1341356"/>
                          <a:gd name="connsiteY17" fmla="*/ 1965340 h 2813457"/>
                          <a:gd name="connsiteX18" fmla="*/ 1035581 w 1341356"/>
                          <a:gd name="connsiteY18" fmla="*/ 1577601 h 2813457"/>
                          <a:gd name="connsiteX19" fmla="*/ 1027287 w 1341356"/>
                          <a:gd name="connsiteY19" fmla="*/ 1252066 h 2813457"/>
                          <a:gd name="connsiteX20" fmla="*/ 1102328 w 1341356"/>
                          <a:gd name="connsiteY20" fmla="*/ 892429 h 2813457"/>
                          <a:gd name="connsiteX21" fmla="*/ 1161667 w 1341356"/>
                          <a:gd name="connsiteY21" fmla="*/ 715038 h 2813457"/>
                          <a:gd name="connsiteX22" fmla="*/ 1125178 w 1341356"/>
                          <a:gd name="connsiteY22" fmla="*/ 534023 h 2813457"/>
                          <a:gd name="connsiteX23" fmla="*/ 849760 w 1341356"/>
                          <a:gd name="connsiteY23" fmla="*/ 499927 h 2813457"/>
                          <a:gd name="connsiteX24" fmla="*/ 373748 w 1341356"/>
                          <a:gd name="connsiteY24" fmla="*/ 405956 h 2813457"/>
                          <a:gd name="connsiteX25" fmla="*/ 191679 w 1341356"/>
                          <a:gd name="connsiteY25" fmla="*/ 372915 h 2813457"/>
                          <a:gd name="connsiteX26" fmla="*/ 9214 w 1341356"/>
                          <a:gd name="connsiteY26" fmla="*/ 374989 h 2813457"/>
                          <a:gd name="connsiteX27" fmla="*/ 7140 w 1341356"/>
                          <a:gd name="connsiteY27" fmla="*/ 323152 h 2813457"/>
                          <a:gd name="connsiteX28" fmla="*/ 145886 w 1341356"/>
                          <a:gd name="connsiteY28" fmla="*/ 313181 h 2813457"/>
                          <a:gd name="connsiteX29" fmla="*/ 305720 w 1341356"/>
                          <a:gd name="connsiteY29" fmla="*/ 329372 h 2813457"/>
                          <a:gd name="connsiteX30" fmla="*/ 206193 w 1341356"/>
                          <a:gd name="connsiteY30" fmla="*/ 250581 h 2813457"/>
                          <a:gd name="connsiteX31" fmla="*/ 5067 w 1341356"/>
                          <a:gd name="connsiteY31" fmla="*/ 175936 h 2813457"/>
                          <a:gd name="connsiteX32" fmla="*/ 5067 w 1341356"/>
                          <a:gd name="connsiteY32" fmla="*/ 122026 h 2813457"/>
                          <a:gd name="connsiteX33" fmla="*/ 197899 w 1341356"/>
                          <a:gd name="connsiteY33" fmla="*/ 190450 h 2813457"/>
                          <a:gd name="connsiteX34" fmla="*/ 336822 w 1341356"/>
                          <a:gd name="connsiteY34" fmla="*/ 263021 h 2813457"/>
                          <a:gd name="connsiteX35" fmla="*/ 263327 w 1341356"/>
                          <a:gd name="connsiteY35" fmla="*/ 161114 h 2813457"/>
                          <a:gd name="connsiteX36" fmla="*/ 127025 w 1341356"/>
                          <a:gd name="connsiteY36" fmla="*/ 41478 h 2813457"/>
                          <a:gd name="connsiteX37" fmla="*/ 150209 w 1341356"/>
                          <a:gd name="connsiteY37" fmla="*/ 1764 h 2813457"/>
                          <a:gd name="connsiteX0" fmla="*/ 150209 w 1341356"/>
                          <a:gd name="connsiteY0" fmla="*/ 84 h 2811777"/>
                          <a:gd name="connsiteX1" fmla="*/ 241442 w 1341356"/>
                          <a:gd name="connsiteY1" fmla="*/ 77378 h 2811777"/>
                          <a:gd name="connsiteX2" fmla="*/ 383629 w 1341356"/>
                          <a:gd name="connsiteY2" fmla="*/ 246520 h 2811777"/>
                          <a:gd name="connsiteX3" fmla="*/ 560756 w 1341356"/>
                          <a:gd name="connsiteY3" fmla="*/ 365015 h 2811777"/>
                          <a:gd name="connsiteX4" fmla="*/ 886291 w 1341356"/>
                          <a:gd name="connsiteY4" fmla="*/ 427219 h 2811777"/>
                          <a:gd name="connsiteX5" fmla="*/ 1104005 w 1341356"/>
                          <a:gd name="connsiteY5" fmla="*/ 410631 h 2811777"/>
                          <a:gd name="connsiteX6" fmla="*/ 1145475 w 1341356"/>
                          <a:gd name="connsiteY6" fmla="*/ 194990 h 2811777"/>
                          <a:gd name="connsiteX7" fmla="*/ 1211826 w 1341356"/>
                          <a:gd name="connsiteY7" fmla="*/ 155595 h 2811777"/>
                          <a:gd name="connsiteX8" fmla="*/ 1322992 w 1341356"/>
                          <a:gd name="connsiteY8" fmla="*/ 428846 h 2811777"/>
                          <a:gd name="connsiteX9" fmla="*/ 1267809 w 1341356"/>
                          <a:gd name="connsiteY9" fmla="*/ 688476 h 2811777"/>
                          <a:gd name="connsiteX10" fmla="*/ 1133034 w 1341356"/>
                          <a:gd name="connsiteY10" fmla="*/ 978762 h 2811777"/>
                          <a:gd name="connsiteX11" fmla="*/ 1070830 w 1341356"/>
                          <a:gd name="connsiteY11" fmla="*/ 1439072 h 2811777"/>
                          <a:gd name="connsiteX12" fmla="*/ 1151695 w 1341356"/>
                          <a:gd name="connsiteY12" fmla="*/ 1957439 h 2811777"/>
                          <a:gd name="connsiteX13" fmla="*/ 1282324 w 1341356"/>
                          <a:gd name="connsiteY13" fmla="*/ 2386648 h 2811777"/>
                          <a:gd name="connsiteX14" fmla="*/ 1294765 w 1341356"/>
                          <a:gd name="connsiteY14" fmla="*/ 2809635 h 2811777"/>
                          <a:gd name="connsiteX15" fmla="*/ 1265736 w 1341356"/>
                          <a:gd name="connsiteY15" fmla="*/ 2811709 h 2811777"/>
                          <a:gd name="connsiteX16" fmla="*/ 1261589 w 1341356"/>
                          <a:gd name="connsiteY16" fmla="*/ 2446778 h 2811777"/>
                          <a:gd name="connsiteX17" fmla="*/ 1116446 w 1341356"/>
                          <a:gd name="connsiteY17" fmla="*/ 1963660 h 2811777"/>
                          <a:gd name="connsiteX18" fmla="*/ 1035581 w 1341356"/>
                          <a:gd name="connsiteY18" fmla="*/ 1575921 h 2811777"/>
                          <a:gd name="connsiteX19" fmla="*/ 1027287 w 1341356"/>
                          <a:gd name="connsiteY19" fmla="*/ 1250386 h 2811777"/>
                          <a:gd name="connsiteX20" fmla="*/ 1102328 w 1341356"/>
                          <a:gd name="connsiteY20" fmla="*/ 890749 h 2811777"/>
                          <a:gd name="connsiteX21" fmla="*/ 1161667 w 1341356"/>
                          <a:gd name="connsiteY21" fmla="*/ 713358 h 2811777"/>
                          <a:gd name="connsiteX22" fmla="*/ 1125178 w 1341356"/>
                          <a:gd name="connsiteY22" fmla="*/ 532343 h 2811777"/>
                          <a:gd name="connsiteX23" fmla="*/ 849760 w 1341356"/>
                          <a:gd name="connsiteY23" fmla="*/ 498247 h 2811777"/>
                          <a:gd name="connsiteX24" fmla="*/ 373748 w 1341356"/>
                          <a:gd name="connsiteY24" fmla="*/ 404276 h 2811777"/>
                          <a:gd name="connsiteX25" fmla="*/ 191679 w 1341356"/>
                          <a:gd name="connsiteY25" fmla="*/ 371235 h 2811777"/>
                          <a:gd name="connsiteX26" fmla="*/ 9214 w 1341356"/>
                          <a:gd name="connsiteY26" fmla="*/ 373309 h 2811777"/>
                          <a:gd name="connsiteX27" fmla="*/ 7140 w 1341356"/>
                          <a:gd name="connsiteY27" fmla="*/ 321472 h 2811777"/>
                          <a:gd name="connsiteX28" fmla="*/ 145886 w 1341356"/>
                          <a:gd name="connsiteY28" fmla="*/ 311501 h 2811777"/>
                          <a:gd name="connsiteX29" fmla="*/ 305720 w 1341356"/>
                          <a:gd name="connsiteY29" fmla="*/ 327692 h 2811777"/>
                          <a:gd name="connsiteX30" fmla="*/ 206193 w 1341356"/>
                          <a:gd name="connsiteY30" fmla="*/ 248901 h 2811777"/>
                          <a:gd name="connsiteX31" fmla="*/ 5067 w 1341356"/>
                          <a:gd name="connsiteY31" fmla="*/ 174256 h 2811777"/>
                          <a:gd name="connsiteX32" fmla="*/ 5067 w 1341356"/>
                          <a:gd name="connsiteY32" fmla="*/ 120346 h 2811777"/>
                          <a:gd name="connsiteX33" fmla="*/ 197899 w 1341356"/>
                          <a:gd name="connsiteY33" fmla="*/ 188770 h 2811777"/>
                          <a:gd name="connsiteX34" fmla="*/ 336822 w 1341356"/>
                          <a:gd name="connsiteY34" fmla="*/ 261341 h 2811777"/>
                          <a:gd name="connsiteX35" fmla="*/ 263327 w 1341356"/>
                          <a:gd name="connsiteY35" fmla="*/ 159434 h 2811777"/>
                          <a:gd name="connsiteX36" fmla="*/ 127025 w 1341356"/>
                          <a:gd name="connsiteY36" fmla="*/ 39798 h 2811777"/>
                          <a:gd name="connsiteX37" fmla="*/ 150209 w 1341356"/>
                          <a:gd name="connsiteY37" fmla="*/ 84 h 2811777"/>
                          <a:gd name="connsiteX0" fmla="*/ 169259 w 1341356"/>
                          <a:gd name="connsiteY0" fmla="*/ 101 h 2808222"/>
                          <a:gd name="connsiteX1" fmla="*/ 241442 w 1341356"/>
                          <a:gd name="connsiteY1" fmla="*/ 73823 h 2808222"/>
                          <a:gd name="connsiteX2" fmla="*/ 383629 w 1341356"/>
                          <a:gd name="connsiteY2" fmla="*/ 242965 h 2808222"/>
                          <a:gd name="connsiteX3" fmla="*/ 560756 w 1341356"/>
                          <a:gd name="connsiteY3" fmla="*/ 361460 h 2808222"/>
                          <a:gd name="connsiteX4" fmla="*/ 886291 w 1341356"/>
                          <a:gd name="connsiteY4" fmla="*/ 423664 h 2808222"/>
                          <a:gd name="connsiteX5" fmla="*/ 1104005 w 1341356"/>
                          <a:gd name="connsiteY5" fmla="*/ 407076 h 2808222"/>
                          <a:gd name="connsiteX6" fmla="*/ 1145475 w 1341356"/>
                          <a:gd name="connsiteY6" fmla="*/ 191435 h 2808222"/>
                          <a:gd name="connsiteX7" fmla="*/ 1211826 w 1341356"/>
                          <a:gd name="connsiteY7" fmla="*/ 152040 h 2808222"/>
                          <a:gd name="connsiteX8" fmla="*/ 1322992 w 1341356"/>
                          <a:gd name="connsiteY8" fmla="*/ 425291 h 2808222"/>
                          <a:gd name="connsiteX9" fmla="*/ 1267809 w 1341356"/>
                          <a:gd name="connsiteY9" fmla="*/ 684921 h 2808222"/>
                          <a:gd name="connsiteX10" fmla="*/ 1133034 w 1341356"/>
                          <a:gd name="connsiteY10" fmla="*/ 975207 h 2808222"/>
                          <a:gd name="connsiteX11" fmla="*/ 1070830 w 1341356"/>
                          <a:gd name="connsiteY11" fmla="*/ 1435517 h 2808222"/>
                          <a:gd name="connsiteX12" fmla="*/ 1151695 w 1341356"/>
                          <a:gd name="connsiteY12" fmla="*/ 1953884 h 2808222"/>
                          <a:gd name="connsiteX13" fmla="*/ 1282324 w 1341356"/>
                          <a:gd name="connsiteY13" fmla="*/ 2383093 h 2808222"/>
                          <a:gd name="connsiteX14" fmla="*/ 1294765 w 1341356"/>
                          <a:gd name="connsiteY14" fmla="*/ 2806080 h 2808222"/>
                          <a:gd name="connsiteX15" fmla="*/ 1265736 w 1341356"/>
                          <a:gd name="connsiteY15" fmla="*/ 2808154 h 2808222"/>
                          <a:gd name="connsiteX16" fmla="*/ 1261589 w 1341356"/>
                          <a:gd name="connsiteY16" fmla="*/ 2443223 h 2808222"/>
                          <a:gd name="connsiteX17" fmla="*/ 1116446 w 1341356"/>
                          <a:gd name="connsiteY17" fmla="*/ 1960105 h 2808222"/>
                          <a:gd name="connsiteX18" fmla="*/ 1035581 w 1341356"/>
                          <a:gd name="connsiteY18" fmla="*/ 1572366 h 2808222"/>
                          <a:gd name="connsiteX19" fmla="*/ 1027287 w 1341356"/>
                          <a:gd name="connsiteY19" fmla="*/ 1246831 h 2808222"/>
                          <a:gd name="connsiteX20" fmla="*/ 1102328 w 1341356"/>
                          <a:gd name="connsiteY20" fmla="*/ 887194 h 2808222"/>
                          <a:gd name="connsiteX21" fmla="*/ 1161667 w 1341356"/>
                          <a:gd name="connsiteY21" fmla="*/ 709803 h 2808222"/>
                          <a:gd name="connsiteX22" fmla="*/ 1125178 w 1341356"/>
                          <a:gd name="connsiteY22" fmla="*/ 528788 h 2808222"/>
                          <a:gd name="connsiteX23" fmla="*/ 849760 w 1341356"/>
                          <a:gd name="connsiteY23" fmla="*/ 494692 h 2808222"/>
                          <a:gd name="connsiteX24" fmla="*/ 373748 w 1341356"/>
                          <a:gd name="connsiteY24" fmla="*/ 400721 h 2808222"/>
                          <a:gd name="connsiteX25" fmla="*/ 191679 w 1341356"/>
                          <a:gd name="connsiteY25" fmla="*/ 367680 h 2808222"/>
                          <a:gd name="connsiteX26" fmla="*/ 9214 w 1341356"/>
                          <a:gd name="connsiteY26" fmla="*/ 369754 h 2808222"/>
                          <a:gd name="connsiteX27" fmla="*/ 7140 w 1341356"/>
                          <a:gd name="connsiteY27" fmla="*/ 317917 h 2808222"/>
                          <a:gd name="connsiteX28" fmla="*/ 145886 w 1341356"/>
                          <a:gd name="connsiteY28" fmla="*/ 307946 h 2808222"/>
                          <a:gd name="connsiteX29" fmla="*/ 305720 w 1341356"/>
                          <a:gd name="connsiteY29" fmla="*/ 324137 h 2808222"/>
                          <a:gd name="connsiteX30" fmla="*/ 206193 w 1341356"/>
                          <a:gd name="connsiteY30" fmla="*/ 245346 h 2808222"/>
                          <a:gd name="connsiteX31" fmla="*/ 5067 w 1341356"/>
                          <a:gd name="connsiteY31" fmla="*/ 170701 h 2808222"/>
                          <a:gd name="connsiteX32" fmla="*/ 5067 w 1341356"/>
                          <a:gd name="connsiteY32" fmla="*/ 116791 h 2808222"/>
                          <a:gd name="connsiteX33" fmla="*/ 197899 w 1341356"/>
                          <a:gd name="connsiteY33" fmla="*/ 185215 h 2808222"/>
                          <a:gd name="connsiteX34" fmla="*/ 336822 w 1341356"/>
                          <a:gd name="connsiteY34" fmla="*/ 257786 h 2808222"/>
                          <a:gd name="connsiteX35" fmla="*/ 263327 w 1341356"/>
                          <a:gd name="connsiteY35" fmla="*/ 155879 h 2808222"/>
                          <a:gd name="connsiteX36" fmla="*/ 127025 w 1341356"/>
                          <a:gd name="connsiteY36" fmla="*/ 36243 h 2808222"/>
                          <a:gd name="connsiteX37" fmla="*/ 169259 w 1341356"/>
                          <a:gd name="connsiteY37" fmla="*/ 101 h 2808222"/>
                          <a:gd name="connsiteX0" fmla="*/ 158543 w 1341356"/>
                          <a:gd name="connsiteY0" fmla="*/ 70 h 2815335"/>
                          <a:gd name="connsiteX1" fmla="*/ 241442 w 1341356"/>
                          <a:gd name="connsiteY1" fmla="*/ 80936 h 2815335"/>
                          <a:gd name="connsiteX2" fmla="*/ 383629 w 1341356"/>
                          <a:gd name="connsiteY2" fmla="*/ 250078 h 2815335"/>
                          <a:gd name="connsiteX3" fmla="*/ 560756 w 1341356"/>
                          <a:gd name="connsiteY3" fmla="*/ 368573 h 2815335"/>
                          <a:gd name="connsiteX4" fmla="*/ 886291 w 1341356"/>
                          <a:gd name="connsiteY4" fmla="*/ 430777 h 2815335"/>
                          <a:gd name="connsiteX5" fmla="*/ 1104005 w 1341356"/>
                          <a:gd name="connsiteY5" fmla="*/ 414189 h 2815335"/>
                          <a:gd name="connsiteX6" fmla="*/ 1145475 w 1341356"/>
                          <a:gd name="connsiteY6" fmla="*/ 198548 h 2815335"/>
                          <a:gd name="connsiteX7" fmla="*/ 1211826 w 1341356"/>
                          <a:gd name="connsiteY7" fmla="*/ 159153 h 2815335"/>
                          <a:gd name="connsiteX8" fmla="*/ 1322992 w 1341356"/>
                          <a:gd name="connsiteY8" fmla="*/ 432404 h 2815335"/>
                          <a:gd name="connsiteX9" fmla="*/ 1267809 w 1341356"/>
                          <a:gd name="connsiteY9" fmla="*/ 692034 h 2815335"/>
                          <a:gd name="connsiteX10" fmla="*/ 1133034 w 1341356"/>
                          <a:gd name="connsiteY10" fmla="*/ 982320 h 2815335"/>
                          <a:gd name="connsiteX11" fmla="*/ 1070830 w 1341356"/>
                          <a:gd name="connsiteY11" fmla="*/ 1442630 h 2815335"/>
                          <a:gd name="connsiteX12" fmla="*/ 1151695 w 1341356"/>
                          <a:gd name="connsiteY12" fmla="*/ 1960997 h 2815335"/>
                          <a:gd name="connsiteX13" fmla="*/ 1282324 w 1341356"/>
                          <a:gd name="connsiteY13" fmla="*/ 2390206 h 2815335"/>
                          <a:gd name="connsiteX14" fmla="*/ 1294765 w 1341356"/>
                          <a:gd name="connsiteY14" fmla="*/ 2813193 h 2815335"/>
                          <a:gd name="connsiteX15" fmla="*/ 1265736 w 1341356"/>
                          <a:gd name="connsiteY15" fmla="*/ 2815267 h 2815335"/>
                          <a:gd name="connsiteX16" fmla="*/ 1261589 w 1341356"/>
                          <a:gd name="connsiteY16" fmla="*/ 2450336 h 2815335"/>
                          <a:gd name="connsiteX17" fmla="*/ 1116446 w 1341356"/>
                          <a:gd name="connsiteY17" fmla="*/ 1967218 h 2815335"/>
                          <a:gd name="connsiteX18" fmla="*/ 1035581 w 1341356"/>
                          <a:gd name="connsiteY18" fmla="*/ 1579479 h 2815335"/>
                          <a:gd name="connsiteX19" fmla="*/ 1027287 w 1341356"/>
                          <a:gd name="connsiteY19" fmla="*/ 1253944 h 2815335"/>
                          <a:gd name="connsiteX20" fmla="*/ 1102328 w 1341356"/>
                          <a:gd name="connsiteY20" fmla="*/ 894307 h 2815335"/>
                          <a:gd name="connsiteX21" fmla="*/ 1161667 w 1341356"/>
                          <a:gd name="connsiteY21" fmla="*/ 716916 h 2815335"/>
                          <a:gd name="connsiteX22" fmla="*/ 1125178 w 1341356"/>
                          <a:gd name="connsiteY22" fmla="*/ 535901 h 2815335"/>
                          <a:gd name="connsiteX23" fmla="*/ 849760 w 1341356"/>
                          <a:gd name="connsiteY23" fmla="*/ 501805 h 2815335"/>
                          <a:gd name="connsiteX24" fmla="*/ 373748 w 1341356"/>
                          <a:gd name="connsiteY24" fmla="*/ 407834 h 2815335"/>
                          <a:gd name="connsiteX25" fmla="*/ 191679 w 1341356"/>
                          <a:gd name="connsiteY25" fmla="*/ 374793 h 2815335"/>
                          <a:gd name="connsiteX26" fmla="*/ 9214 w 1341356"/>
                          <a:gd name="connsiteY26" fmla="*/ 376867 h 2815335"/>
                          <a:gd name="connsiteX27" fmla="*/ 7140 w 1341356"/>
                          <a:gd name="connsiteY27" fmla="*/ 325030 h 2815335"/>
                          <a:gd name="connsiteX28" fmla="*/ 145886 w 1341356"/>
                          <a:gd name="connsiteY28" fmla="*/ 315059 h 2815335"/>
                          <a:gd name="connsiteX29" fmla="*/ 305720 w 1341356"/>
                          <a:gd name="connsiteY29" fmla="*/ 331250 h 2815335"/>
                          <a:gd name="connsiteX30" fmla="*/ 206193 w 1341356"/>
                          <a:gd name="connsiteY30" fmla="*/ 252459 h 2815335"/>
                          <a:gd name="connsiteX31" fmla="*/ 5067 w 1341356"/>
                          <a:gd name="connsiteY31" fmla="*/ 177814 h 2815335"/>
                          <a:gd name="connsiteX32" fmla="*/ 5067 w 1341356"/>
                          <a:gd name="connsiteY32" fmla="*/ 123904 h 2815335"/>
                          <a:gd name="connsiteX33" fmla="*/ 197899 w 1341356"/>
                          <a:gd name="connsiteY33" fmla="*/ 192328 h 2815335"/>
                          <a:gd name="connsiteX34" fmla="*/ 336822 w 1341356"/>
                          <a:gd name="connsiteY34" fmla="*/ 264899 h 2815335"/>
                          <a:gd name="connsiteX35" fmla="*/ 263327 w 1341356"/>
                          <a:gd name="connsiteY35" fmla="*/ 162992 h 2815335"/>
                          <a:gd name="connsiteX36" fmla="*/ 127025 w 1341356"/>
                          <a:gd name="connsiteY36" fmla="*/ 43356 h 2815335"/>
                          <a:gd name="connsiteX37" fmla="*/ 158543 w 1341356"/>
                          <a:gd name="connsiteY37" fmla="*/ 70 h 2815335"/>
                          <a:gd name="connsiteX0" fmla="*/ 158543 w 1341356"/>
                          <a:gd name="connsiteY0" fmla="*/ 2280 h 2817545"/>
                          <a:gd name="connsiteX1" fmla="*/ 241442 w 1341356"/>
                          <a:gd name="connsiteY1" fmla="*/ 83146 h 2817545"/>
                          <a:gd name="connsiteX2" fmla="*/ 383629 w 1341356"/>
                          <a:gd name="connsiteY2" fmla="*/ 252288 h 2817545"/>
                          <a:gd name="connsiteX3" fmla="*/ 560756 w 1341356"/>
                          <a:gd name="connsiteY3" fmla="*/ 370783 h 2817545"/>
                          <a:gd name="connsiteX4" fmla="*/ 886291 w 1341356"/>
                          <a:gd name="connsiteY4" fmla="*/ 432987 h 2817545"/>
                          <a:gd name="connsiteX5" fmla="*/ 1104005 w 1341356"/>
                          <a:gd name="connsiteY5" fmla="*/ 416399 h 2817545"/>
                          <a:gd name="connsiteX6" fmla="*/ 1145475 w 1341356"/>
                          <a:gd name="connsiteY6" fmla="*/ 200758 h 2817545"/>
                          <a:gd name="connsiteX7" fmla="*/ 1211826 w 1341356"/>
                          <a:gd name="connsiteY7" fmla="*/ 161363 h 2817545"/>
                          <a:gd name="connsiteX8" fmla="*/ 1322992 w 1341356"/>
                          <a:gd name="connsiteY8" fmla="*/ 434614 h 2817545"/>
                          <a:gd name="connsiteX9" fmla="*/ 1267809 w 1341356"/>
                          <a:gd name="connsiteY9" fmla="*/ 694244 h 2817545"/>
                          <a:gd name="connsiteX10" fmla="*/ 1133034 w 1341356"/>
                          <a:gd name="connsiteY10" fmla="*/ 984530 h 2817545"/>
                          <a:gd name="connsiteX11" fmla="*/ 1070830 w 1341356"/>
                          <a:gd name="connsiteY11" fmla="*/ 1444840 h 2817545"/>
                          <a:gd name="connsiteX12" fmla="*/ 1151695 w 1341356"/>
                          <a:gd name="connsiteY12" fmla="*/ 1963207 h 2817545"/>
                          <a:gd name="connsiteX13" fmla="*/ 1282324 w 1341356"/>
                          <a:gd name="connsiteY13" fmla="*/ 2392416 h 2817545"/>
                          <a:gd name="connsiteX14" fmla="*/ 1294765 w 1341356"/>
                          <a:gd name="connsiteY14" fmla="*/ 2815403 h 2817545"/>
                          <a:gd name="connsiteX15" fmla="*/ 1265736 w 1341356"/>
                          <a:gd name="connsiteY15" fmla="*/ 2817477 h 2817545"/>
                          <a:gd name="connsiteX16" fmla="*/ 1261589 w 1341356"/>
                          <a:gd name="connsiteY16" fmla="*/ 2452546 h 2817545"/>
                          <a:gd name="connsiteX17" fmla="*/ 1116446 w 1341356"/>
                          <a:gd name="connsiteY17" fmla="*/ 1969428 h 2817545"/>
                          <a:gd name="connsiteX18" fmla="*/ 1035581 w 1341356"/>
                          <a:gd name="connsiteY18" fmla="*/ 1581689 h 2817545"/>
                          <a:gd name="connsiteX19" fmla="*/ 1027287 w 1341356"/>
                          <a:gd name="connsiteY19" fmla="*/ 1256154 h 2817545"/>
                          <a:gd name="connsiteX20" fmla="*/ 1102328 w 1341356"/>
                          <a:gd name="connsiteY20" fmla="*/ 896517 h 2817545"/>
                          <a:gd name="connsiteX21" fmla="*/ 1161667 w 1341356"/>
                          <a:gd name="connsiteY21" fmla="*/ 719126 h 2817545"/>
                          <a:gd name="connsiteX22" fmla="*/ 1125178 w 1341356"/>
                          <a:gd name="connsiteY22" fmla="*/ 538111 h 2817545"/>
                          <a:gd name="connsiteX23" fmla="*/ 849760 w 1341356"/>
                          <a:gd name="connsiteY23" fmla="*/ 504015 h 2817545"/>
                          <a:gd name="connsiteX24" fmla="*/ 373748 w 1341356"/>
                          <a:gd name="connsiteY24" fmla="*/ 410044 h 2817545"/>
                          <a:gd name="connsiteX25" fmla="*/ 191679 w 1341356"/>
                          <a:gd name="connsiteY25" fmla="*/ 377003 h 2817545"/>
                          <a:gd name="connsiteX26" fmla="*/ 9214 w 1341356"/>
                          <a:gd name="connsiteY26" fmla="*/ 379077 h 2817545"/>
                          <a:gd name="connsiteX27" fmla="*/ 7140 w 1341356"/>
                          <a:gd name="connsiteY27" fmla="*/ 327240 h 2817545"/>
                          <a:gd name="connsiteX28" fmla="*/ 145886 w 1341356"/>
                          <a:gd name="connsiteY28" fmla="*/ 317269 h 2817545"/>
                          <a:gd name="connsiteX29" fmla="*/ 305720 w 1341356"/>
                          <a:gd name="connsiteY29" fmla="*/ 333460 h 2817545"/>
                          <a:gd name="connsiteX30" fmla="*/ 206193 w 1341356"/>
                          <a:gd name="connsiteY30" fmla="*/ 254669 h 2817545"/>
                          <a:gd name="connsiteX31" fmla="*/ 5067 w 1341356"/>
                          <a:gd name="connsiteY31" fmla="*/ 180024 h 2817545"/>
                          <a:gd name="connsiteX32" fmla="*/ 5067 w 1341356"/>
                          <a:gd name="connsiteY32" fmla="*/ 126114 h 2817545"/>
                          <a:gd name="connsiteX33" fmla="*/ 197899 w 1341356"/>
                          <a:gd name="connsiteY33" fmla="*/ 194538 h 2817545"/>
                          <a:gd name="connsiteX34" fmla="*/ 336822 w 1341356"/>
                          <a:gd name="connsiteY34" fmla="*/ 267109 h 2817545"/>
                          <a:gd name="connsiteX35" fmla="*/ 263327 w 1341356"/>
                          <a:gd name="connsiteY35" fmla="*/ 165202 h 2817545"/>
                          <a:gd name="connsiteX36" fmla="*/ 127025 w 1341356"/>
                          <a:gd name="connsiteY36" fmla="*/ 45566 h 2817545"/>
                          <a:gd name="connsiteX37" fmla="*/ 158543 w 1341356"/>
                          <a:gd name="connsiteY37" fmla="*/ 2280 h 2817545"/>
                          <a:gd name="connsiteX0" fmla="*/ 158543 w 1341356"/>
                          <a:gd name="connsiteY0" fmla="*/ 2280 h 2817545"/>
                          <a:gd name="connsiteX1" fmla="*/ 241442 w 1341356"/>
                          <a:gd name="connsiteY1" fmla="*/ 83146 h 2817545"/>
                          <a:gd name="connsiteX2" fmla="*/ 383629 w 1341356"/>
                          <a:gd name="connsiteY2" fmla="*/ 252288 h 2817545"/>
                          <a:gd name="connsiteX3" fmla="*/ 560756 w 1341356"/>
                          <a:gd name="connsiteY3" fmla="*/ 370783 h 2817545"/>
                          <a:gd name="connsiteX4" fmla="*/ 886291 w 1341356"/>
                          <a:gd name="connsiteY4" fmla="*/ 432987 h 2817545"/>
                          <a:gd name="connsiteX5" fmla="*/ 1104005 w 1341356"/>
                          <a:gd name="connsiteY5" fmla="*/ 416399 h 2817545"/>
                          <a:gd name="connsiteX6" fmla="*/ 1145475 w 1341356"/>
                          <a:gd name="connsiteY6" fmla="*/ 200758 h 2817545"/>
                          <a:gd name="connsiteX7" fmla="*/ 1211826 w 1341356"/>
                          <a:gd name="connsiteY7" fmla="*/ 161363 h 2817545"/>
                          <a:gd name="connsiteX8" fmla="*/ 1322992 w 1341356"/>
                          <a:gd name="connsiteY8" fmla="*/ 434614 h 2817545"/>
                          <a:gd name="connsiteX9" fmla="*/ 1267809 w 1341356"/>
                          <a:gd name="connsiteY9" fmla="*/ 694244 h 2817545"/>
                          <a:gd name="connsiteX10" fmla="*/ 1133034 w 1341356"/>
                          <a:gd name="connsiteY10" fmla="*/ 984530 h 2817545"/>
                          <a:gd name="connsiteX11" fmla="*/ 1070830 w 1341356"/>
                          <a:gd name="connsiteY11" fmla="*/ 1444840 h 2817545"/>
                          <a:gd name="connsiteX12" fmla="*/ 1151695 w 1341356"/>
                          <a:gd name="connsiteY12" fmla="*/ 1963207 h 2817545"/>
                          <a:gd name="connsiteX13" fmla="*/ 1282324 w 1341356"/>
                          <a:gd name="connsiteY13" fmla="*/ 2392416 h 2817545"/>
                          <a:gd name="connsiteX14" fmla="*/ 1294765 w 1341356"/>
                          <a:gd name="connsiteY14" fmla="*/ 2815403 h 2817545"/>
                          <a:gd name="connsiteX15" fmla="*/ 1265736 w 1341356"/>
                          <a:gd name="connsiteY15" fmla="*/ 2817477 h 2817545"/>
                          <a:gd name="connsiteX16" fmla="*/ 1261589 w 1341356"/>
                          <a:gd name="connsiteY16" fmla="*/ 2452546 h 2817545"/>
                          <a:gd name="connsiteX17" fmla="*/ 1116446 w 1341356"/>
                          <a:gd name="connsiteY17" fmla="*/ 1969428 h 2817545"/>
                          <a:gd name="connsiteX18" fmla="*/ 1035581 w 1341356"/>
                          <a:gd name="connsiteY18" fmla="*/ 1581689 h 2817545"/>
                          <a:gd name="connsiteX19" fmla="*/ 1027287 w 1341356"/>
                          <a:gd name="connsiteY19" fmla="*/ 1256154 h 2817545"/>
                          <a:gd name="connsiteX20" fmla="*/ 1102328 w 1341356"/>
                          <a:gd name="connsiteY20" fmla="*/ 896517 h 2817545"/>
                          <a:gd name="connsiteX21" fmla="*/ 1161667 w 1341356"/>
                          <a:gd name="connsiteY21" fmla="*/ 719126 h 2817545"/>
                          <a:gd name="connsiteX22" fmla="*/ 1125178 w 1341356"/>
                          <a:gd name="connsiteY22" fmla="*/ 538111 h 2817545"/>
                          <a:gd name="connsiteX23" fmla="*/ 849760 w 1341356"/>
                          <a:gd name="connsiteY23" fmla="*/ 504015 h 2817545"/>
                          <a:gd name="connsiteX24" fmla="*/ 373748 w 1341356"/>
                          <a:gd name="connsiteY24" fmla="*/ 410044 h 2817545"/>
                          <a:gd name="connsiteX25" fmla="*/ 191679 w 1341356"/>
                          <a:gd name="connsiteY25" fmla="*/ 377003 h 2817545"/>
                          <a:gd name="connsiteX26" fmla="*/ 9214 w 1341356"/>
                          <a:gd name="connsiteY26" fmla="*/ 379077 h 2817545"/>
                          <a:gd name="connsiteX27" fmla="*/ 7140 w 1341356"/>
                          <a:gd name="connsiteY27" fmla="*/ 327240 h 2817545"/>
                          <a:gd name="connsiteX28" fmla="*/ 145886 w 1341356"/>
                          <a:gd name="connsiteY28" fmla="*/ 317269 h 2817545"/>
                          <a:gd name="connsiteX29" fmla="*/ 305720 w 1341356"/>
                          <a:gd name="connsiteY29" fmla="*/ 333460 h 2817545"/>
                          <a:gd name="connsiteX30" fmla="*/ 206193 w 1341356"/>
                          <a:gd name="connsiteY30" fmla="*/ 254669 h 2817545"/>
                          <a:gd name="connsiteX31" fmla="*/ 5067 w 1341356"/>
                          <a:gd name="connsiteY31" fmla="*/ 180024 h 2817545"/>
                          <a:gd name="connsiteX32" fmla="*/ 5067 w 1341356"/>
                          <a:gd name="connsiteY32" fmla="*/ 126114 h 2817545"/>
                          <a:gd name="connsiteX33" fmla="*/ 197899 w 1341356"/>
                          <a:gd name="connsiteY33" fmla="*/ 194538 h 2817545"/>
                          <a:gd name="connsiteX34" fmla="*/ 336822 w 1341356"/>
                          <a:gd name="connsiteY34" fmla="*/ 267109 h 2817545"/>
                          <a:gd name="connsiteX35" fmla="*/ 263327 w 1341356"/>
                          <a:gd name="connsiteY35" fmla="*/ 165202 h 2817545"/>
                          <a:gd name="connsiteX36" fmla="*/ 127025 w 1341356"/>
                          <a:gd name="connsiteY36" fmla="*/ 45566 h 2817545"/>
                          <a:gd name="connsiteX37" fmla="*/ 158543 w 1341356"/>
                          <a:gd name="connsiteY37" fmla="*/ 2280 h 281754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60492 w 1341356"/>
                          <a:gd name="connsiteY1" fmla="*/ 9991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60492 w 1341356"/>
                          <a:gd name="connsiteY1" fmla="*/ 9991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3780 w 1341356"/>
                          <a:gd name="connsiteY0" fmla="*/ 0 h 2805740"/>
                          <a:gd name="connsiteX1" fmla="*/ 260492 w 1341356"/>
                          <a:gd name="connsiteY1" fmla="*/ 90392 h 2805740"/>
                          <a:gd name="connsiteX2" fmla="*/ 387201 w 1341356"/>
                          <a:gd name="connsiteY2" fmla="*/ 235720 h 2805740"/>
                          <a:gd name="connsiteX3" fmla="*/ 560756 w 1341356"/>
                          <a:gd name="connsiteY3" fmla="*/ 358978 h 2805740"/>
                          <a:gd name="connsiteX4" fmla="*/ 886291 w 1341356"/>
                          <a:gd name="connsiteY4" fmla="*/ 421182 h 2805740"/>
                          <a:gd name="connsiteX5" fmla="*/ 1104005 w 1341356"/>
                          <a:gd name="connsiteY5" fmla="*/ 404594 h 2805740"/>
                          <a:gd name="connsiteX6" fmla="*/ 1145475 w 1341356"/>
                          <a:gd name="connsiteY6" fmla="*/ 188953 h 2805740"/>
                          <a:gd name="connsiteX7" fmla="*/ 1211826 w 1341356"/>
                          <a:gd name="connsiteY7" fmla="*/ 149558 h 2805740"/>
                          <a:gd name="connsiteX8" fmla="*/ 1322992 w 1341356"/>
                          <a:gd name="connsiteY8" fmla="*/ 422809 h 2805740"/>
                          <a:gd name="connsiteX9" fmla="*/ 1267809 w 1341356"/>
                          <a:gd name="connsiteY9" fmla="*/ 682439 h 2805740"/>
                          <a:gd name="connsiteX10" fmla="*/ 1133034 w 1341356"/>
                          <a:gd name="connsiteY10" fmla="*/ 972725 h 2805740"/>
                          <a:gd name="connsiteX11" fmla="*/ 1070830 w 1341356"/>
                          <a:gd name="connsiteY11" fmla="*/ 1433035 h 2805740"/>
                          <a:gd name="connsiteX12" fmla="*/ 1151695 w 1341356"/>
                          <a:gd name="connsiteY12" fmla="*/ 1951402 h 2805740"/>
                          <a:gd name="connsiteX13" fmla="*/ 1282324 w 1341356"/>
                          <a:gd name="connsiteY13" fmla="*/ 2380611 h 2805740"/>
                          <a:gd name="connsiteX14" fmla="*/ 1294765 w 1341356"/>
                          <a:gd name="connsiteY14" fmla="*/ 2803598 h 2805740"/>
                          <a:gd name="connsiteX15" fmla="*/ 1265736 w 1341356"/>
                          <a:gd name="connsiteY15" fmla="*/ 2805672 h 2805740"/>
                          <a:gd name="connsiteX16" fmla="*/ 1261589 w 1341356"/>
                          <a:gd name="connsiteY16" fmla="*/ 2440741 h 2805740"/>
                          <a:gd name="connsiteX17" fmla="*/ 1116446 w 1341356"/>
                          <a:gd name="connsiteY17" fmla="*/ 1957623 h 2805740"/>
                          <a:gd name="connsiteX18" fmla="*/ 1035581 w 1341356"/>
                          <a:gd name="connsiteY18" fmla="*/ 1569884 h 2805740"/>
                          <a:gd name="connsiteX19" fmla="*/ 1027287 w 1341356"/>
                          <a:gd name="connsiteY19" fmla="*/ 1244349 h 2805740"/>
                          <a:gd name="connsiteX20" fmla="*/ 1102328 w 1341356"/>
                          <a:gd name="connsiteY20" fmla="*/ 884712 h 2805740"/>
                          <a:gd name="connsiteX21" fmla="*/ 1161667 w 1341356"/>
                          <a:gd name="connsiteY21" fmla="*/ 707321 h 2805740"/>
                          <a:gd name="connsiteX22" fmla="*/ 1125178 w 1341356"/>
                          <a:gd name="connsiteY22" fmla="*/ 526306 h 2805740"/>
                          <a:gd name="connsiteX23" fmla="*/ 849760 w 1341356"/>
                          <a:gd name="connsiteY23" fmla="*/ 492210 h 2805740"/>
                          <a:gd name="connsiteX24" fmla="*/ 373748 w 1341356"/>
                          <a:gd name="connsiteY24" fmla="*/ 398239 h 2805740"/>
                          <a:gd name="connsiteX25" fmla="*/ 191679 w 1341356"/>
                          <a:gd name="connsiteY25" fmla="*/ 365198 h 2805740"/>
                          <a:gd name="connsiteX26" fmla="*/ 9214 w 1341356"/>
                          <a:gd name="connsiteY26" fmla="*/ 367272 h 2805740"/>
                          <a:gd name="connsiteX27" fmla="*/ 7140 w 1341356"/>
                          <a:gd name="connsiteY27" fmla="*/ 315435 h 2805740"/>
                          <a:gd name="connsiteX28" fmla="*/ 145886 w 1341356"/>
                          <a:gd name="connsiteY28" fmla="*/ 305464 h 2805740"/>
                          <a:gd name="connsiteX29" fmla="*/ 305720 w 1341356"/>
                          <a:gd name="connsiteY29" fmla="*/ 321655 h 2805740"/>
                          <a:gd name="connsiteX30" fmla="*/ 206193 w 1341356"/>
                          <a:gd name="connsiteY30" fmla="*/ 242864 h 2805740"/>
                          <a:gd name="connsiteX31" fmla="*/ 5067 w 1341356"/>
                          <a:gd name="connsiteY31" fmla="*/ 168219 h 2805740"/>
                          <a:gd name="connsiteX32" fmla="*/ 5067 w 1341356"/>
                          <a:gd name="connsiteY32" fmla="*/ 114309 h 2805740"/>
                          <a:gd name="connsiteX33" fmla="*/ 197899 w 1341356"/>
                          <a:gd name="connsiteY33" fmla="*/ 182733 h 2805740"/>
                          <a:gd name="connsiteX34" fmla="*/ 321344 w 1341356"/>
                          <a:gd name="connsiteY34" fmla="*/ 239826 h 2805740"/>
                          <a:gd name="connsiteX35" fmla="*/ 263327 w 1341356"/>
                          <a:gd name="connsiteY35" fmla="*/ 153397 h 2805740"/>
                          <a:gd name="connsiteX36" fmla="*/ 127025 w 1341356"/>
                          <a:gd name="connsiteY36" fmla="*/ 33761 h 2805740"/>
                          <a:gd name="connsiteX37" fmla="*/ 153780 w 1341356"/>
                          <a:gd name="connsiteY37" fmla="*/ 0 h 2805740"/>
                          <a:gd name="connsiteX0" fmla="*/ 153780 w 1341356"/>
                          <a:gd name="connsiteY0" fmla="*/ 0 h 2805740"/>
                          <a:gd name="connsiteX1" fmla="*/ 260492 w 1341356"/>
                          <a:gd name="connsiteY1" fmla="*/ 90392 h 2805740"/>
                          <a:gd name="connsiteX2" fmla="*/ 387201 w 1341356"/>
                          <a:gd name="connsiteY2" fmla="*/ 235720 h 2805740"/>
                          <a:gd name="connsiteX3" fmla="*/ 560756 w 1341356"/>
                          <a:gd name="connsiteY3" fmla="*/ 358978 h 2805740"/>
                          <a:gd name="connsiteX4" fmla="*/ 886291 w 1341356"/>
                          <a:gd name="connsiteY4" fmla="*/ 421182 h 2805740"/>
                          <a:gd name="connsiteX5" fmla="*/ 1104005 w 1341356"/>
                          <a:gd name="connsiteY5" fmla="*/ 404594 h 2805740"/>
                          <a:gd name="connsiteX6" fmla="*/ 1145475 w 1341356"/>
                          <a:gd name="connsiteY6" fmla="*/ 188953 h 2805740"/>
                          <a:gd name="connsiteX7" fmla="*/ 1211826 w 1341356"/>
                          <a:gd name="connsiteY7" fmla="*/ 149558 h 2805740"/>
                          <a:gd name="connsiteX8" fmla="*/ 1322992 w 1341356"/>
                          <a:gd name="connsiteY8" fmla="*/ 422809 h 2805740"/>
                          <a:gd name="connsiteX9" fmla="*/ 1267809 w 1341356"/>
                          <a:gd name="connsiteY9" fmla="*/ 682439 h 2805740"/>
                          <a:gd name="connsiteX10" fmla="*/ 1133034 w 1341356"/>
                          <a:gd name="connsiteY10" fmla="*/ 972725 h 2805740"/>
                          <a:gd name="connsiteX11" fmla="*/ 1070830 w 1341356"/>
                          <a:gd name="connsiteY11" fmla="*/ 1433035 h 2805740"/>
                          <a:gd name="connsiteX12" fmla="*/ 1151695 w 1341356"/>
                          <a:gd name="connsiteY12" fmla="*/ 1951402 h 2805740"/>
                          <a:gd name="connsiteX13" fmla="*/ 1282324 w 1341356"/>
                          <a:gd name="connsiteY13" fmla="*/ 2380611 h 2805740"/>
                          <a:gd name="connsiteX14" fmla="*/ 1294765 w 1341356"/>
                          <a:gd name="connsiteY14" fmla="*/ 2803598 h 2805740"/>
                          <a:gd name="connsiteX15" fmla="*/ 1265736 w 1341356"/>
                          <a:gd name="connsiteY15" fmla="*/ 2805672 h 2805740"/>
                          <a:gd name="connsiteX16" fmla="*/ 1261589 w 1341356"/>
                          <a:gd name="connsiteY16" fmla="*/ 2440741 h 2805740"/>
                          <a:gd name="connsiteX17" fmla="*/ 1116446 w 1341356"/>
                          <a:gd name="connsiteY17" fmla="*/ 1957623 h 2805740"/>
                          <a:gd name="connsiteX18" fmla="*/ 1035581 w 1341356"/>
                          <a:gd name="connsiteY18" fmla="*/ 1569884 h 2805740"/>
                          <a:gd name="connsiteX19" fmla="*/ 1027287 w 1341356"/>
                          <a:gd name="connsiteY19" fmla="*/ 1244349 h 2805740"/>
                          <a:gd name="connsiteX20" fmla="*/ 1102328 w 1341356"/>
                          <a:gd name="connsiteY20" fmla="*/ 884712 h 2805740"/>
                          <a:gd name="connsiteX21" fmla="*/ 1161667 w 1341356"/>
                          <a:gd name="connsiteY21" fmla="*/ 707321 h 2805740"/>
                          <a:gd name="connsiteX22" fmla="*/ 1125178 w 1341356"/>
                          <a:gd name="connsiteY22" fmla="*/ 526306 h 2805740"/>
                          <a:gd name="connsiteX23" fmla="*/ 849760 w 1341356"/>
                          <a:gd name="connsiteY23" fmla="*/ 492210 h 2805740"/>
                          <a:gd name="connsiteX24" fmla="*/ 373748 w 1341356"/>
                          <a:gd name="connsiteY24" fmla="*/ 398239 h 2805740"/>
                          <a:gd name="connsiteX25" fmla="*/ 191679 w 1341356"/>
                          <a:gd name="connsiteY25" fmla="*/ 365198 h 2805740"/>
                          <a:gd name="connsiteX26" fmla="*/ 9214 w 1341356"/>
                          <a:gd name="connsiteY26" fmla="*/ 367272 h 2805740"/>
                          <a:gd name="connsiteX27" fmla="*/ 7140 w 1341356"/>
                          <a:gd name="connsiteY27" fmla="*/ 315435 h 2805740"/>
                          <a:gd name="connsiteX28" fmla="*/ 145886 w 1341356"/>
                          <a:gd name="connsiteY28" fmla="*/ 305464 h 2805740"/>
                          <a:gd name="connsiteX29" fmla="*/ 305720 w 1341356"/>
                          <a:gd name="connsiteY29" fmla="*/ 321655 h 2805740"/>
                          <a:gd name="connsiteX30" fmla="*/ 206193 w 1341356"/>
                          <a:gd name="connsiteY30" fmla="*/ 242864 h 2805740"/>
                          <a:gd name="connsiteX31" fmla="*/ 5067 w 1341356"/>
                          <a:gd name="connsiteY31" fmla="*/ 168219 h 2805740"/>
                          <a:gd name="connsiteX32" fmla="*/ 5067 w 1341356"/>
                          <a:gd name="connsiteY32" fmla="*/ 114309 h 2805740"/>
                          <a:gd name="connsiteX33" fmla="*/ 197899 w 1341356"/>
                          <a:gd name="connsiteY33" fmla="*/ 182733 h 2805740"/>
                          <a:gd name="connsiteX34" fmla="*/ 321344 w 1341356"/>
                          <a:gd name="connsiteY34" fmla="*/ 239826 h 2805740"/>
                          <a:gd name="connsiteX35" fmla="*/ 263327 w 1341356"/>
                          <a:gd name="connsiteY35" fmla="*/ 153397 h 2805740"/>
                          <a:gd name="connsiteX36" fmla="*/ 127025 w 1341356"/>
                          <a:gd name="connsiteY36" fmla="*/ 33761 h 2805740"/>
                          <a:gd name="connsiteX37" fmla="*/ 153780 w 1341356"/>
                          <a:gd name="connsiteY37" fmla="*/ 0 h 2805740"/>
                          <a:gd name="connsiteX0" fmla="*/ 150812 w 1338388"/>
                          <a:gd name="connsiteY0" fmla="*/ 0 h 2805740"/>
                          <a:gd name="connsiteX1" fmla="*/ 257524 w 1338388"/>
                          <a:gd name="connsiteY1" fmla="*/ 90392 h 2805740"/>
                          <a:gd name="connsiteX2" fmla="*/ 384233 w 1338388"/>
                          <a:gd name="connsiteY2" fmla="*/ 235720 h 2805740"/>
                          <a:gd name="connsiteX3" fmla="*/ 557788 w 1338388"/>
                          <a:gd name="connsiteY3" fmla="*/ 358978 h 2805740"/>
                          <a:gd name="connsiteX4" fmla="*/ 883323 w 1338388"/>
                          <a:gd name="connsiteY4" fmla="*/ 421182 h 2805740"/>
                          <a:gd name="connsiteX5" fmla="*/ 1101037 w 1338388"/>
                          <a:gd name="connsiteY5" fmla="*/ 404594 h 2805740"/>
                          <a:gd name="connsiteX6" fmla="*/ 1142507 w 1338388"/>
                          <a:gd name="connsiteY6" fmla="*/ 188953 h 2805740"/>
                          <a:gd name="connsiteX7" fmla="*/ 1208858 w 1338388"/>
                          <a:gd name="connsiteY7" fmla="*/ 149558 h 2805740"/>
                          <a:gd name="connsiteX8" fmla="*/ 1320024 w 1338388"/>
                          <a:gd name="connsiteY8" fmla="*/ 422809 h 2805740"/>
                          <a:gd name="connsiteX9" fmla="*/ 1264841 w 1338388"/>
                          <a:gd name="connsiteY9" fmla="*/ 682439 h 2805740"/>
                          <a:gd name="connsiteX10" fmla="*/ 1130066 w 1338388"/>
                          <a:gd name="connsiteY10" fmla="*/ 972725 h 2805740"/>
                          <a:gd name="connsiteX11" fmla="*/ 1067862 w 1338388"/>
                          <a:gd name="connsiteY11" fmla="*/ 1433035 h 2805740"/>
                          <a:gd name="connsiteX12" fmla="*/ 1148727 w 1338388"/>
                          <a:gd name="connsiteY12" fmla="*/ 1951402 h 2805740"/>
                          <a:gd name="connsiteX13" fmla="*/ 1279356 w 1338388"/>
                          <a:gd name="connsiteY13" fmla="*/ 2380611 h 2805740"/>
                          <a:gd name="connsiteX14" fmla="*/ 1291797 w 1338388"/>
                          <a:gd name="connsiteY14" fmla="*/ 2803598 h 2805740"/>
                          <a:gd name="connsiteX15" fmla="*/ 1262768 w 1338388"/>
                          <a:gd name="connsiteY15" fmla="*/ 2805672 h 2805740"/>
                          <a:gd name="connsiteX16" fmla="*/ 1258621 w 1338388"/>
                          <a:gd name="connsiteY16" fmla="*/ 2440741 h 2805740"/>
                          <a:gd name="connsiteX17" fmla="*/ 1113478 w 1338388"/>
                          <a:gd name="connsiteY17" fmla="*/ 1957623 h 2805740"/>
                          <a:gd name="connsiteX18" fmla="*/ 1032613 w 1338388"/>
                          <a:gd name="connsiteY18" fmla="*/ 1569884 h 2805740"/>
                          <a:gd name="connsiteX19" fmla="*/ 1024319 w 1338388"/>
                          <a:gd name="connsiteY19" fmla="*/ 1244349 h 2805740"/>
                          <a:gd name="connsiteX20" fmla="*/ 1099360 w 1338388"/>
                          <a:gd name="connsiteY20" fmla="*/ 884712 h 2805740"/>
                          <a:gd name="connsiteX21" fmla="*/ 1158699 w 1338388"/>
                          <a:gd name="connsiteY21" fmla="*/ 707321 h 2805740"/>
                          <a:gd name="connsiteX22" fmla="*/ 1122210 w 1338388"/>
                          <a:gd name="connsiteY22" fmla="*/ 526306 h 2805740"/>
                          <a:gd name="connsiteX23" fmla="*/ 846792 w 1338388"/>
                          <a:gd name="connsiteY23" fmla="*/ 492210 h 2805740"/>
                          <a:gd name="connsiteX24" fmla="*/ 370780 w 1338388"/>
                          <a:gd name="connsiteY24" fmla="*/ 398239 h 2805740"/>
                          <a:gd name="connsiteX25" fmla="*/ 188711 w 1338388"/>
                          <a:gd name="connsiteY25" fmla="*/ 365198 h 2805740"/>
                          <a:gd name="connsiteX26" fmla="*/ 6246 w 1338388"/>
                          <a:gd name="connsiteY26" fmla="*/ 367272 h 2805740"/>
                          <a:gd name="connsiteX27" fmla="*/ 4172 w 1338388"/>
                          <a:gd name="connsiteY27" fmla="*/ 315435 h 2805740"/>
                          <a:gd name="connsiteX28" fmla="*/ 142918 w 1338388"/>
                          <a:gd name="connsiteY28" fmla="*/ 305464 h 2805740"/>
                          <a:gd name="connsiteX29" fmla="*/ 302752 w 1338388"/>
                          <a:gd name="connsiteY29" fmla="*/ 321655 h 2805740"/>
                          <a:gd name="connsiteX30" fmla="*/ 203225 w 1338388"/>
                          <a:gd name="connsiteY30" fmla="*/ 242864 h 2805740"/>
                          <a:gd name="connsiteX31" fmla="*/ 2099 w 1338388"/>
                          <a:gd name="connsiteY31" fmla="*/ 168219 h 2805740"/>
                          <a:gd name="connsiteX32" fmla="*/ 2099 w 1338388"/>
                          <a:gd name="connsiteY32" fmla="*/ 114309 h 2805740"/>
                          <a:gd name="connsiteX33" fmla="*/ 194931 w 1338388"/>
                          <a:gd name="connsiteY33" fmla="*/ 182733 h 2805740"/>
                          <a:gd name="connsiteX34" fmla="*/ 318376 w 1338388"/>
                          <a:gd name="connsiteY34" fmla="*/ 239826 h 2805740"/>
                          <a:gd name="connsiteX35" fmla="*/ 260359 w 1338388"/>
                          <a:gd name="connsiteY35" fmla="*/ 153397 h 2805740"/>
                          <a:gd name="connsiteX36" fmla="*/ 124057 w 1338388"/>
                          <a:gd name="connsiteY36" fmla="*/ 33761 h 2805740"/>
                          <a:gd name="connsiteX37" fmla="*/ 150812 w 1338388"/>
                          <a:gd name="connsiteY37" fmla="*/ 0 h 2805740"/>
                          <a:gd name="connsiteX0" fmla="*/ 150812 w 1338388"/>
                          <a:gd name="connsiteY0" fmla="*/ 0 h 2805740"/>
                          <a:gd name="connsiteX1" fmla="*/ 257524 w 1338388"/>
                          <a:gd name="connsiteY1" fmla="*/ 90392 h 2805740"/>
                          <a:gd name="connsiteX2" fmla="*/ 384233 w 1338388"/>
                          <a:gd name="connsiteY2" fmla="*/ 235720 h 2805740"/>
                          <a:gd name="connsiteX3" fmla="*/ 557788 w 1338388"/>
                          <a:gd name="connsiteY3" fmla="*/ 358978 h 2805740"/>
                          <a:gd name="connsiteX4" fmla="*/ 883323 w 1338388"/>
                          <a:gd name="connsiteY4" fmla="*/ 421182 h 2805740"/>
                          <a:gd name="connsiteX5" fmla="*/ 1101037 w 1338388"/>
                          <a:gd name="connsiteY5" fmla="*/ 404594 h 2805740"/>
                          <a:gd name="connsiteX6" fmla="*/ 1142507 w 1338388"/>
                          <a:gd name="connsiteY6" fmla="*/ 188953 h 2805740"/>
                          <a:gd name="connsiteX7" fmla="*/ 1208858 w 1338388"/>
                          <a:gd name="connsiteY7" fmla="*/ 149558 h 2805740"/>
                          <a:gd name="connsiteX8" fmla="*/ 1320024 w 1338388"/>
                          <a:gd name="connsiteY8" fmla="*/ 422809 h 2805740"/>
                          <a:gd name="connsiteX9" fmla="*/ 1264841 w 1338388"/>
                          <a:gd name="connsiteY9" fmla="*/ 682439 h 2805740"/>
                          <a:gd name="connsiteX10" fmla="*/ 1130066 w 1338388"/>
                          <a:gd name="connsiteY10" fmla="*/ 972725 h 2805740"/>
                          <a:gd name="connsiteX11" fmla="*/ 1067862 w 1338388"/>
                          <a:gd name="connsiteY11" fmla="*/ 1433035 h 2805740"/>
                          <a:gd name="connsiteX12" fmla="*/ 1148727 w 1338388"/>
                          <a:gd name="connsiteY12" fmla="*/ 1951402 h 2805740"/>
                          <a:gd name="connsiteX13" fmla="*/ 1279356 w 1338388"/>
                          <a:gd name="connsiteY13" fmla="*/ 2380611 h 2805740"/>
                          <a:gd name="connsiteX14" fmla="*/ 1291797 w 1338388"/>
                          <a:gd name="connsiteY14" fmla="*/ 2803598 h 2805740"/>
                          <a:gd name="connsiteX15" fmla="*/ 1262768 w 1338388"/>
                          <a:gd name="connsiteY15" fmla="*/ 2805672 h 2805740"/>
                          <a:gd name="connsiteX16" fmla="*/ 1258621 w 1338388"/>
                          <a:gd name="connsiteY16" fmla="*/ 2440741 h 2805740"/>
                          <a:gd name="connsiteX17" fmla="*/ 1113478 w 1338388"/>
                          <a:gd name="connsiteY17" fmla="*/ 1957623 h 2805740"/>
                          <a:gd name="connsiteX18" fmla="*/ 1032613 w 1338388"/>
                          <a:gd name="connsiteY18" fmla="*/ 1569884 h 2805740"/>
                          <a:gd name="connsiteX19" fmla="*/ 1024319 w 1338388"/>
                          <a:gd name="connsiteY19" fmla="*/ 1244349 h 2805740"/>
                          <a:gd name="connsiteX20" fmla="*/ 1099360 w 1338388"/>
                          <a:gd name="connsiteY20" fmla="*/ 884712 h 2805740"/>
                          <a:gd name="connsiteX21" fmla="*/ 1158699 w 1338388"/>
                          <a:gd name="connsiteY21" fmla="*/ 707321 h 2805740"/>
                          <a:gd name="connsiteX22" fmla="*/ 1122210 w 1338388"/>
                          <a:gd name="connsiteY22" fmla="*/ 526306 h 2805740"/>
                          <a:gd name="connsiteX23" fmla="*/ 846792 w 1338388"/>
                          <a:gd name="connsiteY23" fmla="*/ 492210 h 2805740"/>
                          <a:gd name="connsiteX24" fmla="*/ 370780 w 1338388"/>
                          <a:gd name="connsiteY24" fmla="*/ 398239 h 2805740"/>
                          <a:gd name="connsiteX25" fmla="*/ 188711 w 1338388"/>
                          <a:gd name="connsiteY25" fmla="*/ 365198 h 2805740"/>
                          <a:gd name="connsiteX26" fmla="*/ 6246 w 1338388"/>
                          <a:gd name="connsiteY26" fmla="*/ 367272 h 2805740"/>
                          <a:gd name="connsiteX27" fmla="*/ 4172 w 1338388"/>
                          <a:gd name="connsiteY27" fmla="*/ 315435 h 2805740"/>
                          <a:gd name="connsiteX28" fmla="*/ 142918 w 1338388"/>
                          <a:gd name="connsiteY28" fmla="*/ 305464 h 2805740"/>
                          <a:gd name="connsiteX29" fmla="*/ 302752 w 1338388"/>
                          <a:gd name="connsiteY29" fmla="*/ 321655 h 2805740"/>
                          <a:gd name="connsiteX30" fmla="*/ 203225 w 1338388"/>
                          <a:gd name="connsiteY30" fmla="*/ 242864 h 2805740"/>
                          <a:gd name="connsiteX31" fmla="*/ 2099 w 1338388"/>
                          <a:gd name="connsiteY31" fmla="*/ 168219 h 2805740"/>
                          <a:gd name="connsiteX32" fmla="*/ 2099 w 1338388"/>
                          <a:gd name="connsiteY32" fmla="*/ 114309 h 2805740"/>
                          <a:gd name="connsiteX33" fmla="*/ 194931 w 1338388"/>
                          <a:gd name="connsiteY33" fmla="*/ 182733 h 2805740"/>
                          <a:gd name="connsiteX34" fmla="*/ 318376 w 1338388"/>
                          <a:gd name="connsiteY34" fmla="*/ 239826 h 2805740"/>
                          <a:gd name="connsiteX35" fmla="*/ 260359 w 1338388"/>
                          <a:gd name="connsiteY35" fmla="*/ 153397 h 2805740"/>
                          <a:gd name="connsiteX36" fmla="*/ 124057 w 1338388"/>
                          <a:gd name="connsiteY36" fmla="*/ 33761 h 2805740"/>
                          <a:gd name="connsiteX37" fmla="*/ 150812 w 1338388"/>
                          <a:gd name="connsiteY37" fmla="*/ 0 h 28057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</a:cxnLst>
                        <a:rect l="l" t="t" r="r" b="b"/>
                        <a:pathLst>
                          <a:path w="1338388" h="2805740">
                            <a:moveTo>
                              <a:pt x="150812" y="0"/>
                            </a:moveTo>
                            <a:cubicBezTo>
                              <a:pt x="185359" y="30075"/>
                              <a:pt x="218621" y="51105"/>
                              <a:pt x="257524" y="90392"/>
                            </a:cubicBezTo>
                            <a:cubicBezTo>
                              <a:pt x="296428" y="129679"/>
                              <a:pt x="347285" y="186193"/>
                              <a:pt x="384233" y="235720"/>
                            </a:cubicBezTo>
                            <a:cubicBezTo>
                              <a:pt x="421181" y="285247"/>
                              <a:pt x="474606" y="328068"/>
                              <a:pt x="557788" y="358978"/>
                            </a:cubicBezTo>
                            <a:cubicBezTo>
                              <a:pt x="640970" y="389888"/>
                              <a:pt x="792782" y="413579"/>
                              <a:pt x="883323" y="421182"/>
                            </a:cubicBezTo>
                            <a:cubicBezTo>
                              <a:pt x="973864" y="428785"/>
                              <a:pt x="1057840" y="443299"/>
                              <a:pt x="1101037" y="404594"/>
                            </a:cubicBezTo>
                            <a:cubicBezTo>
                              <a:pt x="1144234" y="365889"/>
                              <a:pt x="1124537" y="231459"/>
                              <a:pt x="1142507" y="188953"/>
                            </a:cubicBezTo>
                            <a:cubicBezTo>
                              <a:pt x="1160477" y="146447"/>
                              <a:pt x="1179272" y="110582"/>
                              <a:pt x="1208858" y="149558"/>
                            </a:cubicBezTo>
                            <a:cubicBezTo>
                              <a:pt x="1238444" y="188534"/>
                              <a:pt x="1273642" y="302237"/>
                              <a:pt x="1320024" y="422809"/>
                            </a:cubicBezTo>
                            <a:cubicBezTo>
                              <a:pt x="1366406" y="543381"/>
                              <a:pt x="1316351" y="580200"/>
                              <a:pt x="1264841" y="682439"/>
                            </a:cubicBezTo>
                            <a:cubicBezTo>
                              <a:pt x="1213331" y="784678"/>
                              <a:pt x="1162896" y="847626"/>
                              <a:pt x="1130066" y="972725"/>
                            </a:cubicBezTo>
                            <a:cubicBezTo>
                              <a:pt x="1097236" y="1097824"/>
                              <a:pt x="1064752" y="1269922"/>
                              <a:pt x="1067862" y="1433035"/>
                            </a:cubicBezTo>
                            <a:cubicBezTo>
                              <a:pt x="1070972" y="1596148"/>
                              <a:pt x="1113478" y="1793473"/>
                              <a:pt x="1148727" y="1951402"/>
                            </a:cubicBezTo>
                            <a:cubicBezTo>
                              <a:pt x="1183976" y="2109331"/>
                              <a:pt x="1255511" y="2238578"/>
                              <a:pt x="1279356" y="2380611"/>
                            </a:cubicBezTo>
                            <a:cubicBezTo>
                              <a:pt x="1303201" y="2522644"/>
                              <a:pt x="1294562" y="2732755"/>
                              <a:pt x="1291797" y="2803598"/>
                            </a:cubicBezTo>
                            <a:cubicBezTo>
                              <a:pt x="1283738" y="2797689"/>
                              <a:pt x="1269620" y="2806600"/>
                              <a:pt x="1262768" y="2805672"/>
                            </a:cubicBezTo>
                            <a:cubicBezTo>
                              <a:pt x="1257239" y="2745196"/>
                              <a:pt x="1283503" y="2582083"/>
                              <a:pt x="1258621" y="2440741"/>
                            </a:cubicBezTo>
                            <a:cubicBezTo>
                              <a:pt x="1233739" y="2299400"/>
                              <a:pt x="1151146" y="2102766"/>
                              <a:pt x="1113478" y="1957623"/>
                            </a:cubicBezTo>
                            <a:cubicBezTo>
                              <a:pt x="1075810" y="1812480"/>
                              <a:pt x="1047473" y="1688763"/>
                              <a:pt x="1032613" y="1569884"/>
                            </a:cubicBezTo>
                            <a:cubicBezTo>
                              <a:pt x="1017753" y="1451005"/>
                              <a:pt x="1013195" y="1358544"/>
                              <a:pt x="1024319" y="1244349"/>
                            </a:cubicBezTo>
                            <a:cubicBezTo>
                              <a:pt x="1035444" y="1130154"/>
                              <a:pt x="1075640" y="971570"/>
                              <a:pt x="1099360" y="884712"/>
                            </a:cubicBezTo>
                            <a:cubicBezTo>
                              <a:pt x="1123080" y="797854"/>
                              <a:pt x="1154891" y="767055"/>
                              <a:pt x="1158699" y="707321"/>
                            </a:cubicBezTo>
                            <a:cubicBezTo>
                              <a:pt x="1162507" y="647587"/>
                              <a:pt x="1174195" y="562158"/>
                              <a:pt x="1122210" y="526306"/>
                            </a:cubicBezTo>
                            <a:cubicBezTo>
                              <a:pt x="1070226" y="490454"/>
                              <a:pt x="982616" y="509585"/>
                              <a:pt x="846792" y="492210"/>
                            </a:cubicBezTo>
                            <a:cubicBezTo>
                              <a:pt x="710968" y="474835"/>
                              <a:pt x="480460" y="419408"/>
                              <a:pt x="370780" y="398239"/>
                            </a:cubicBezTo>
                            <a:cubicBezTo>
                              <a:pt x="261100" y="377070"/>
                              <a:pt x="249467" y="370359"/>
                              <a:pt x="188711" y="365198"/>
                            </a:cubicBezTo>
                            <a:cubicBezTo>
                              <a:pt x="127955" y="360037"/>
                              <a:pt x="37002" y="375566"/>
                              <a:pt x="6246" y="367272"/>
                            </a:cubicBezTo>
                            <a:cubicBezTo>
                              <a:pt x="7249" y="351038"/>
                              <a:pt x="4551" y="326839"/>
                              <a:pt x="4172" y="315435"/>
                            </a:cubicBezTo>
                            <a:cubicBezTo>
                              <a:pt x="51431" y="305355"/>
                              <a:pt x="93155" y="304427"/>
                              <a:pt x="142918" y="305464"/>
                            </a:cubicBezTo>
                            <a:cubicBezTo>
                              <a:pt x="192681" y="306501"/>
                              <a:pt x="292701" y="332088"/>
                              <a:pt x="302752" y="321655"/>
                            </a:cubicBezTo>
                            <a:cubicBezTo>
                              <a:pt x="312803" y="311222"/>
                              <a:pt x="253334" y="268437"/>
                              <a:pt x="203225" y="242864"/>
                            </a:cubicBezTo>
                            <a:cubicBezTo>
                              <a:pt x="153116" y="217291"/>
                              <a:pt x="40383" y="186073"/>
                              <a:pt x="2099" y="168219"/>
                            </a:cubicBezTo>
                            <a:cubicBezTo>
                              <a:pt x="-459" y="137928"/>
                              <a:pt x="-928" y="130416"/>
                              <a:pt x="2099" y="114309"/>
                            </a:cubicBezTo>
                            <a:cubicBezTo>
                              <a:pt x="34238" y="116728"/>
                              <a:pt x="142218" y="161814"/>
                              <a:pt x="194931" y="182733"/>
                            </a:cubicBezTo>
                            <a:cubicBezTo>
                              <a:pt x="247644" y="203653"/>
                              <a:pt x="306281" y="244319"/>
                              <a:pt x="318376" y="239826"/>
                            </a:cubicBezTo>
                            <a:cubicBezTo>
                              <a:pt x="330471" y="235334"/>
                              <a:pt x="292745" y="187741"/>
                              <a:pt x="260359" y="153397"/>
                            </a:cubicBezTo>
                            <a:cubicBezTo>
                              <a:pt x="227973" y="119053"/>
                              <a:pt x="158389" y="59526"/>
                              <a:pt x="124057" y="33761"/>
                            </a:cubicBezTo>
                            <a:cubicBezTo>
                              <a:pt x="142114" y="15141"/>
                              <a:pt x="135315" y="13978"/>
                              <a:pt x="150812" y="0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sp>
                <p:nvSpPr>
                  <p:cNvPr id="3235" name="Freeform 3234">
                    <a:extLst>
                      <a:ext uri="{FF2B5EF4-FFF2-40B4-BE49-F238E27FC236}">
                        <a16:creationId xmlns:a16="http://schemas.microsoft.com/office/drawing/2014/main" id="{703D389F-8310-F641-9AA2-1F384A2E3E9F}"/>
                      </a:ext>
                    </a:extLst>
                  </p:cNvPr>
                  <p:cNvSpPr/>
                  <p:nvPr/>
                </p:nvSpPr>
                <p:spPr>
                  <a:xfrm>
                    <a:off x="4713168" y="1548293"/>
                    <a:ext cx="1242416" cy="406376"/>
                  </a:xfrm>
                  <a:custGeom>
                    <a:avLst/>
                    <a:gdLst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57673 w 1231631"/>
                      <a:gd name="connsiteY16" fmla="*/ 247303 h 406376"/>
                      <a:gd name="connsiteX17" fmla="*/ 106589 w 1231631"/>
                      <a:gd name="connsiteY17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80896 w 1231631"/>
                      <a:gd name="connsiteY9" fmla="*/ 137473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80896 w 1231631"/>
                      <a:gd name="connsiteY9" fmla="*/ 137473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4105 w 1242416"/>
                      <a:gd name="connsiteY11" fmla="*/ 261352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42416" h="406376">
                        <a:moveTo>
                          <a:pt x="106589" y="243471"/>
                        </a:moveTo>
                        <a:cubicBezTo>
                          <a:pt x="153629" y="230700"/>
                          <a:pt x="224720" y="228785"/>
                          <a:pt x="293045" y="221761"/>
                        </a:cubicBezTo>
                        <a:cubicBezTo>
                          <a:pt x="361370" y="214737"/>
                          <a:pt x="445871" y="221335"/>
                          <a:pt x="516537" y="201327"/>
                        </a:cubicBezTo>
                        <a:cubicBezTo>
                          <a:pt x="587203" y="181319"/>
                          <a:pt x="663830" y="138537"/>
                          <a:pt x="717041" y="101714"/>
                        </a:cubicBezTo>
                        <a:cubicBezTo>
                          <a:pt x="770252" y="64891"/>
                          <a:pt x="803670" y="16148"/>
                          <a:pt x="858798" y="3377"/>
                        </a:cubicBezTo>
                        <a:cubicBezTo>
                          <a:pt x="913926" y="-9394"/>
                          <a:pt x="989275" y="17638"/>
                          <a:pt x="1047808" y="25088"/>
                        </a:cubicBezTo>
                        <a:cubicBezTo>
                          <a:pt x="1106341" y="32538"/>
                          <a:pt x="1184244" y="16787"/>
                          <a:pt x="1209999" y="48076"/>
                        </a:cubicBezTo>
                        <a:cubicBezTo>
                          <a:pt x="1235754" y="79365"/>
                          <a:pt x="1271300" y="164079"/>
                          <a:pt x="1202337" y="212821"/>
                        </a:cubicBezTo>
                        <a:cubicBezTo>
                          <a:pt x="1133374" y="261563"/>
                          <a:pt x="1009920" y="238576"/>
                          <a:pt x="957135" y="187279"/>
                        </a:cubicBezTo>
                        <a:cubicBezTo>
                          <a:pt x="904350" y="135982"/>
                          <a:pt x="839855" y="64040"/>
                          <a:pt x="770679" y="127257"/>
                        </a:cubicBezTo>
                        <a:cubicBezTo>
                          <a:pt x="701503" y="190474"/>
                          <a:pt x="577199" y="222399"/>
                          <a:pt x="496103" y="244748"/>
                        </a:cubicBezTo>
                        <a:cubicBezTo>
                          <a:pt x="415007" y="267097"/>
                          <a:pt x="324972" y="251348"/>
                          <a:pt x="284105" y="261352"/>
                        </a:cubicBezTo>
                        <a:cubicBezTo>
                          <a:pt x="243238" y="271356"/>
                          <a:pt x="268142" y="281572"/>
                          <a:pt x="250901" y="304772"/>
                        </a:cubicBezTo>
                        <a:cubicBezTo>
                          <a:pt x="233660" y="327972"/>
                          <a:pt x="217484" y="387144"/>
                          <a:pt x="180661" y="400554"/>
                        </a:cubicBezTo>
                        <a:cubicBezTo>
                          <a:pt x="143838" y="413964"/>
                          <a:pt x="58273" y="402257"/>
                          <a:pt x="29964" y="385229"/>
                        </a:cubicBezTo>
                        <a:cubicBezTo>
                          <a:pt x="1655" y="368201"/>
                          <a:pt x="-10478" y="321374"/>
                          <a:pt x="10807" y="298386"/>
                        </a:cubicBezTo>
                        <a:cubicBezTo>
                          <a:pt x="23578" y="274760"/>
                          <a:pt x="59549" y="256242"/>
                          <a:pt x="106589" y="24347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3236" name="Freeform 3235">
                    <a:extLst>
                      <a:ext uri="{FF2B5EF4-FFF2-40B4-BE49-F238E27FC236}">
                        <a16:creationId xmlns:a16="http://schemas.microsoft.com/office/drawing/2014/main" id="{B275C4E8-7499-F649-94F2-F998370FD9F6}"/>
                      </a:ext>
                    </a:extLst>
                  </p:cNvPr>
                  <p:cNvSpPr/>
                  <p:nvPr/>
                </p:nvSpPr>
                <p:spPr>
                  <a:xfrm>
                    <a:off x="5640864" y="1766222"/>
                    <a:ext cx="105976" cy="668420"/>
                  </a:xfrm>
                  <a:custGeom>
                    <a:avLst/>
                    <a:gdLst>
                      <a:gd name="connsiteX0" fmla="*/ 55934 w 106035"/>
                      <a:gd name="connsiteY0" fmla="*/ 26658 h 701492"/>
                      <a:gd name="connsiteX1" fmla="*/ 4850 w 106035"/>
                      <a:gd name="connsiteY1" fmla="*/ 359980 h 701492"/>
                      <a:gd name="connsiteX2" fmla="*/ 4850 w 106035"/>
                      <a:gd name="connsiteY2" fmla="*/ 684362 h 701492"/>
                      <a:gd name="connsiteX3" fmla="*/ 29115 w 106035"/>
                      <a:gd name="connsiteY3" fmla="*/ 660097 h 701492"/>
                      <a:gd name="connsiteX4" fmla="*/ 64873 w 106035"/>
                      <a:gd name="connsiteY4" fmla="*/ 692025 h 701492"/>
                      <a:gd name="connsiteX5" fmla="*/ 71259 w 106035"/>
                      <a:gd name="connsiteY5" fmla="*/ 474919 h 701492"/>
                      <a:gd name="connsiteX6" fmla="*/ 76367 w 106035"/>
                      <a:gd name="connsiteY6" fmla="*/ 219500 h 701492"/>
                      <a:gd name="connsiteX7" fmla="*/ 105740 w 106035"/>
                      <a:gd name="connsiteY7" fmla="*/ 43261 h 701492"/>
                      <a:gd name="connsiteX8" fmla="*/ 55934 w 106035"/>
                      <a:gd name="connsiteY8" fmla="*/ 26658 h 701492"/>
                      <a:gd name="connsiteX0" fmla="*/ 55934 w 106035"/>
                      <a:gd name="connsiteY0" fmla="*/ 26658 h 701492"/>
                      <a:gd name="connsiteX1" fmla="*/ 4850 w 106035"/>
                      <a:gd name="connsiteY1" fmla="*/ 359980 h 701492"/>
                      <a:gd name="connsiteX2" fmla="*/ 4850 w 106035"/>
                      <a:gd name="connsiteY2" fmla="*/ 684362 h 701492"/>
                      <a:gd name="connsiteX3" fmla="*/ 29115 w 106035"/>
                      <a:gd name="connsiteY3" fmla="*/ 660097 h 701492"/>
                      <a:gd name="connsiteX4" fmla="*/ 64873 w 106035"/>
                      <a:gd name="connsiteY4" fmla="*/ 692025 h 701492"/>
                      <a:gd name="connsiteX5" fmla="*/ 71259 w 106035"/>
                      <a:gd name="connsiteY5" fmla="*/ 474919 h 701492"/>
                      <a:gd name="connsiteX6" fmla="*/ 76367 w 106035"/>
                      <a:gd name="connsiteY6" fmla="*/ 219500 h 701492"/>
                      <a:gd name="connsiteX7" fmla="*/ 105740 w 106035"/>
                      <a:gd name="connsiteY7" fmla="*/ 43261 h 701492"/>
                      <a:gd name="connsiteX8" fmla="*/ 55934 w 106035"/>
                      <a:gd name="connsiteY8" fmla="*/ 26658 h 701492"/>
                      <a:gd name="connsiteX0" fmla="*/ 55934 w 106035"/>
                      <a:gd name="connsiteY0" fmla="*/ 1288 h 676122"/>
                      <a:gd name="connsiteX1" fmla="*/ 4850 w 106035"/>
                      <a:gd name="connsiteY1" fmla="*/ 334610 h 676122"/>
                      <a:gd name="connsiteX2" fmla="*/ 4850 w 106035"/>
                      <a:gd name="connsiteY2" fmla="*/ 658992 h 676122"/>
                      <a:gd name="connsiteX3" fmla="*/ 29115 w 106035"/>
                      <a:gd name="connsiteY3" fmla="*/ 634727 h 676122"/>
                      <a:gd name="connsiteX4" fmla="*/ 64873 w 106035"/>
                      <a:gd name="connsiteY4" fmla="*/ 666655 h 676122"/>
                      <a:gd name="connsiteX5" fmla="*/ 71259 w 106035"/>
                      <a:gd name="connsiteY5" fmla="*/ 449549 h 676122"/>
                      <a:gd name="connsiteX6" fmla="*/ 76367 w 106035"/>
                      <a:gd name="connsiteY6" fmla="*/ 194130 h 676122"/>
                      <a:gd name="connsiteX7" fmla="*/ 105740 w 106035"/>
                      <a:gd name="connsiteY7" fmla="*/ 17891 h 676122"/>
                      <a:gd name="connsiteX8" fmla="*/ 55934 w 106035"/>
                      <a:gd name="connsiteY8" fmla="*/ 1288 h 676122"/>
                      <a:gd name="connsiteX0" fmla="*/ 55934 w 103680"/>
                      <a:gd name="connsiteY0" fmla="*/ 1288 h 676122"/>
                      <a:gd name="connsiteX1" fmla="*/ 4850 w 103680"/>
                      <a:gd name="connsiteY1" fmla="*/ 334610 h 676122"/>
                      <a:gd name="connsiteX2" fmla="*/ 4850 w 103680"/>
                      <a:gd name="connsiteY2" fmla="*/ 658992 h 676122"/>
                      <a:gd name="connsiteX3" fmla="*/ 29115 w 103680"/>
                      <a:gd name="connsiteY3" fmla="*/ 634727 h 676122"/>
                      <a:gd name="connsiteX4" fmla="*/ 64873 w 103680"/>
                      <a:gd name="connsiteY4" fmla="*/ 666655 h 676122"/>
                      <a:gd name="connsiteX5" fmla="*/ 71259 w 103680"/>
                      <a:gd name="connsiteY5" fmla="*/ 449549 h 676122"/>
                      <a:gd name="connsiteX6" fmla="*/ 76367 w 103680"/>
                      <a:gd name="connsiteY6" fmla="*/ 194130 h 676122"/>
                      <a:gd name="connsiteX7" fmla="*/ 103359 w 103680"/>
                      <a:gd name="connsiteY7" fmla="*/ 17891 h 676122"/>
                      <a:gd name="connsiteX8" fmla="*/ 55934 w 103680"/>
                      <a:gd name="connsiteY8" fmla="*/ 1288 h 676122"/>
                      <a:gd name="connsiteX0" fmla="*/ 55934 w 100157"/>
                      <a:gd name="connsiteY0" fmla="*/ 1288 h 676122"/>
                      <a:gd name="connsiteX1" fmla="*/ 4850 w 100157"/>
                      <a:gd name="connsiteY1" fmla="*/ 334610 h 676122"/>
                      <a:gd name="connsiteX2" fmla="*/ 4850 w 100157"/>
                      <a:gd name="connsiteY2" fmla="*/ 658992 h 676122"/>
                      <a:gd name="connsiteX3" fmla="*/ 29115 w 100157"/>
                      <a:gd name="connsiteY3" fmla="*/ 634727 h 676122"/>
                      <a:gd name="connsiteX4" fmla="*/ 64873 w 100157"/>
                      <a:gd name="connsiteY4" fmla="*/ 666655 h 676122"/>
                      <a:gd name="connsiteX5" fmla="*/ 71259 w 100157"/>
                      <a:gd name="connsiteY5" fmla="*/ 449549 h 676122"/>
                      <a:gd name="connsiteX6" fmla="*/ 76367 w 100157"/>
                      <a:gd name="connsiteY6" fmla="*/ 194130 h 676122"/>
                      <a:gd name="connsiteX7" fmla="*/ 99787 w 100157"/>
                      <a:gd name="connsiteY7" fmla="*/ 17891 h 676122"/>
                      <a:gd name="connsiteX8" fmla="*/ 55934 w 100157"/>
                      <a:gd name="connsiteY8" fmla="*/ 1288 h 676122"/>
                      <a:gd name="connsiteX0" fmla="*/ 55934 w 100157"/>
                      <a:gd name="connsiteY0" fmla="*/ 1288 h 676122"/>
                      <a:gd name="connsiteX1" fmla="*/ 4850 w 100157"/>
                      <a:gd name="connsiteY1" fmla="*/ 334610 h 676122"/>
                      <a:gd name="connsiteX2" fmla="*/ 4850 w 100157"/>
                      <a:gd name="connsiteY2" fmla="*/ 658992 h 676122"/>
                      <a:gd name="connsiteX3" fmla="*/ 29115 w 100157"/>
                      <a:gd name="connsiteY3" fmla="*/ 634727 h 676122"/>
                      <a:gd name="connsiteX4" fmla="*/ 64873 w 100157"/>
                      <a:gd name="connsiteY4" fmla="*/ 666655 h 676122"/>
                      <a:gd name="connsiteX5" fmla="*/ 71259 w 100157"/>
                      <a:gd name="connsiteY5" fmla="*/ 449549 h 676122"/>
                      <a:gd name="connsiteX6" fmla="*/ 76367 w 100157"/>
                      <a:gd name="connsiteY6" fmla="*/ 194130 h 676122"/>
                      <a:gd name="connsiteX7" fmla="*/ 99787 w 100157"/>
                      <a:gd name="connsiteY7" fmla="*/ 17891 h 676122"/>
                      <a:gd name="connsiteX8" fmla="*/ 55934 w 100157"/>
                      <a:gd name="connsiteY8" fmla="*/ 1288 h 676122"/>
                      <a:gd name="connsiteX0" fmla="*/ 55934 w 100157"/>
                      <a:gd name="connsiteY0" fmla="*/ 0 h 674834"/>
                      <a:gd name="connsiteX1" fmla="*/ 4850 w 100157"/>
                      <a:gd name="connsiteY1" fmla="*/ 333322 h 674834"/>
                      <a:gd name="connsiteX2" fmla="*/ 4850 w 100157"/>
                      <a:gd name="connsiteY2" fmla="*/ 657704 h 674834"/>
                      <a:gd name="connsiteX3" fmla="*/ 29115 w 100157"/>
                      <a:gd name="connsiteY3" fmla="*/ 633439 h 674834"/>
                      <a:gd name="connsiteX4" fmla="*/ 64873 w 100157"/>
                      <a:gd name="connsiteY4" fmla="*/ 665367 h 674834"/>
                      <a:gd name="connsiteX5" fmla="*/ 71259 w 100157"/>
                      <a:gd name="connsiteY5" fmla="*/ 448261 h 674834"/>
                      <a:gd name="connsiteX6" fmla="*/ 76367 w 100157"/>
                      <a:gd name="connsiteY6" fmla="*/ 192842 h 674834"/>
                      <a:gd name="connsiteX7" fmla="*/ 99787 w 100157"/>
                      <a:gd name="connsiteY7" fmla="*/ 16603 h 674834"/>
                      <a:gd name="connsiteX8" fmla="*/ 55934 w 100157"/>
                      <a:gd name="connsiteY8" fmla="*/ 0 h 674834"/>
                      <a:gd name="connsiteX0" fmla="*/ 55934 w 107214"/>
                      <a:gd name="connsiteY0" fmla="*/ 0 h 674834"/>
                      <a:gd name="connsiteX1" fmla="*/ 4850 w 107214"/>
                      <a:gd name="connsiteY1" fmla="*/ 333322 h 674834"/>
                      <a:gd name="connsiteX2" fmla="*/ 4850 w 107214"/>
                      <a:gd name="connsiteY2" fmla="*/ 657704 h 674834"/>
                      <a:gd name="connsiteX3" fmla="*/ 29115 w 107214"/>
                      <a:gd name="connsiteY3" fmla="*/ 633439 h 674834"/>
                      <a:gd name="connsiteX4" fmla="*/ 64873 w 107214"/>
                      <a:gd name="connsiteY4" fmla="*/ 665367 h 674834"/>
                      <a:gd name="connsiteX5" fmla="*/ 71259 w 107214"/>
                      <a:gd name="connsiteY5" fmla="*/ 448261 h 674834"/>
                      <a:gd name="connsiteX6" fmla="*/ 76367 w 107214"/>
                      <a:gd name="connsiteY6" fmla="*/ 192842 h 674834"/>
                      <a:gd name="connsiteX7" fmla="*/ 106930 w 107214"/>
                      <a:gd name="connsiteY7" fmla="*/ 20175 h 674834"/>
                      <a:gd name="connsiteX8" fmla="*/ 55934 w 107214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71259 w 106930"/>
                      <a:gd name="connsiteY5" fmla="*/ 448261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65367"/>
                      <a:gd name="connsiteX1" fmla="*/ 4850 w 106930"/>
                      <a:gd name="connsiteY1" fmla="*/ 333322 h 665367"/>
                      <a:gd name="connsiteX2" fmla="*/ 4850 w 106930"/>
                      <a:gd name="connsiteY2" fmla="*/ 657704 h 665367"/>
                      <a:gd name="connsiteX3" fmla="*/ 29115 w 106930"/>
                      <a:gd name="connsiteY3" fmla="*/ 633439 h 665367"/>
                      <a:gd name="connsiteX4" fmla="*/ 64873 w 106930"/>
                      <a:gd name="connsiteY4" fmla="*/ 665367 h 665367"/>
                      <a:gd name="connsiteX5" fmla="*/ 66497 w 106930"/>
                      <a:gd name="connsiteY5" fmla="*/ 449452 h 665367"/>
                      <a:gd name="connsiteX6" fmla="*/ 76367 w 106930"/>
                      <a:gd name="connsiteY6" fmla="*/ 192842 h 665367"/>
                      <a:gd name="connsiteX7" fmla="*/ 106930 w 106930"/>
                      <a:gd name="connsiteY7" fmla="*/ 20175 h 665367"/>
                      <a:gd name="connsiteX8" fmla="*/ 55934 w 106930"/>
                      <a:gd name="connsiteY8" fmla="*/ 0 h 665367"/>
                      <a:gd name="connsiteX0" fmla="*/ 54980 w 105976"/>
                      <a:gd name="connsiteY0" fmla="*/ 0 h 668420"/>
                      <a:gd name="connsiteX1" fmla="*/ 3896 w 105976"/>
                      <a:gd name="connsiteY1" fmla="*/ 333322 h 668420"/>
                      <a:gd name="connsiteX2" fmla="*/ 6278 w 105976"/>
                      <a:gd name="connsiteY2" fmla="*/ 668420 h 668420"/>
                      <a:gd name="connsiteX3" fmla="*/ 28161 w 105976"/>
                      <a:gd name="connsiteY3" fmla="*/ 633439 h 668420"/>
                      <a:gd name="connsiteX4" fmla="*/ 63919 w 105976"/>
                      <a:gd name="connsiteY4" fmla="*/ 665367 h 668420"/>
                      <a:gd name="connsiteX5" fmla="*/ 65543 w 105976"/>
                      <a:gd name="connsiteY5" fmla="*/ 449452 h 668420"/>
                      <a:gd name="connsiteX6" fmla="*/ 75413 w 105976"/>
                      <a:gd name="connsiteY6" fmla="*/ 192842 h 668420"/>
                      <a:gd name="connsiteX7" fmla="*/ 105976 w 105976"/>
                      <a:gd name="connsiteY7" fmla="*/ 20175 h 668420"/>
                      <a:gd name="connsiteX8" fmla="*/ 54980 w 105976"/>
                      <a:gd name="connsiteY8" fmla="*/ 0 h 668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5976" h="668420">
                        <a:moveTo>
                          <a:pt x="54980" y="0"/>
                        </a:moveTo>
                        <a:cubicBezTo>
                          <a:pt x="38165" y="52786"/>
                          <a:pt x="12013" y="221919"/>
                          <a:pt x="3896" y="333322"/>
                        </a:cubicBezTo>
                        <a:cubicBezTo>
                          <a:pt x="-4221" y="444725"/>
                          <a:pt x="2234" y="618401"/>
                          <a:pt x="6278" y="668420"/>
                        </a:cubicBezTo>
                        <a:cubicBezTo>
                          <a:pt x="23419" y="661289"/>
                          <a:pt x="18554" y="633948"/>
                          <a:pt x="28161" y="633439"/>
                        </a:cubicBezTo>
                        <a:cubicBezTo>
                          <a:pt x="37768" y="632930"/>
                          <a:pt x="56499" y="660313"/>
                          <a:pt x="63919" y="665367"/>
                        </a:cubicBezTo>
                        <a:cubicBezTo>
                          <a:pt x="70149" y="634702"/>
                          <a:pt x="68389" y="528206"/>
                          <a:pt x="65543" y="449452"/>
                        </a:cubicBezTo>
                        <a:cubicBezTo>
                          <a:pt x="62697" y="370698"/>
                          <a:pt x="69666" y="264785"/>
                          <a:pt x="75413" y="192842"/>
                        </a:cubicBezTo>
                        <a:cubicBezTo>
                          <a:pt x="81160" y="120899"/>
                          <a:pt x="97476" y="60311"/>
                          <a:pt x="105976" y="20175"/>
                        </a:cubicBezTo>
                        <a:cubicBezTo>
                          <a:pt x="89473" y="10996"/>
                          <a:pt x="72986" y="7936"/>
                          <a:pt x="5498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3237" name="TextBox 3236">
                    <a:extLst>
                      <a:ext uri="{FF2B5EF4-FFF2-40B4-BE49-F238E27FC236}">
                        <a16:creationId xmlns:a16="http://schemas.microsoft.com/office/drawing/2014/main" id="{8AA0989D-2442-954D-A39C-FA1C7EC32BCB}"/>
                      </a:ext>
                    </a:extLst>
                  </p:cNvPr>
                  <p:cNvSpPr txBox="1"/>
                  <p:nvPr/>
                </p:nvSpPr>
                <p:spPr>
                  <a:xfrm>
                    <a:off x="7213437" y="2614286"/>
                    <a:ext cx="92340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Trigeminal nerve (V)</a:t>
                    </a:r>
                  </a:p>
                </p:txBody>
              </p:sp>
              <p:sp>
                <p:nvSpPr>
                  <p:cNvPr id="3238" name="TextBox 3237">
                    <a:extLst>
                      <a:ext uri="{FF2B5EF4-FFF2-40B4-BE49-F238E27FC236}">
                        <a16:creationId xmlns:a16="http://schemas.microsoft.com/office/drawing/2014/main" id="{AEBC394C-6D82-6946-9697-EAD4DE324E70}"/>
                      </a:ext>
                    </a:extLst>
                  </p:cNvPr>
                  <p:cNvSpPr txBox="1"/>
                  <p:nvPr/>
                </p:nvSpPr>
                <p:spPr>
                  <a:xfrm>
                    <a:off x="3823468" y="2939626"/>
                    <a:ext cx="781660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Facial nerve (VII)</a:t>
                    </a:r>
                  </a:p>
                </p:txBody>
              </p:sp>
              <p:sp>
                <p:nvSpPr>
                  <p:cNvPr id="3239" name="TextBox 3238">
                    <a:extLst>
                      <a:ext uri="{FF2B5EF4-FFF2-40B4-BE49-F238E27FC236}">
                        <a16:creationId xmlns:a16="http://schemas.microsoft.com/office/drawing/2014/main" id="{9C3E94A7-58AB-EC4A-87C2-4C32B78980FA}"/>
                      </a:ext>
                    </a:extLst>
                  </p:cNvPr>
                  <p:cNvSpPr txBox="1"/>
                  <p:nvPr/>
                </p:nvSpPr>
                <p:spPr>
                  <a:xfrm>
                    <a:off x="3230903" y="4203846"/>
                    <a:ext cx="1222647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Glossopharyngeal nerve (IX)</a:t>
                    </a:r>
                  </a:p>
                </p:txBody>
              </p:sp>
              <p:sp>
                <p:nvSpPr>
                  <p:cNvPr id="3240" name="TextBox 3239">
                    <a:extLst>
                      <a:ext uri="{FF2B5EF4-FFF2-40B4-BE49-F238E27FC236}">
                        <a16:creationId xmlns:a16="http://schemas.microsoft.com/office/drawing/2014/main" id="{48FA75A6-EEF4-124F-B392-9BE75B6C9935}"/>
                      </a:ext>
                    </a:extLst>
                  </p:cNvPr>
                  <p:cNvSpPr txBox="1"/>
                  <p:nvPr/>
                </p:nvSpPr>
                <p:spPr>
                  <a:xfrm>
                    <a:off x="4230820" y="4564255"/>
                    <a:ext cx="741681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 err="1"/>
                      <a:t>Vagus</a:t>
                    </a:r>
                    <a:r>
                      <a:rPr lang="en-NZ" sz="960" b="1" dirty="0"/>
                      <a:t> nerve (X)</a:t>
                    </a:r>
                  </a:p>
                </p:txBody>
              </p:sp>
              <p:sp>
                <p:nvSpPr>
                  <p:cNvPr id="3241" name="TextBox 3240">
                    <a:extLst>
                      <a:ext uri="{FF2B5EF4-FFF2-40B4-BE49-F238E27FC236}">
                        <a16:creationId xmlns:a16="http://schemas.microsoft.com/office/drawing/2014/main" id="{B5E03F23-1402-714D-9E6F-D9D907401462}"/>
                      </a:ext>
                    </a:extLst>
                  </p:cNvPr>
                  <p:cNvSpPr txBox="1"/>
                  <p:nvPr/>
                </p:nvSpPr>
                <p:spPr>
                  <a:xfrm>
                    <a:off x="6752729" y="4584145"/>
                    <a:ext cx="917348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Accessory nerve (XI)</a:t>
                    </a:r>
                  </a:p>
                </p:txBody>
              </p:sp>
              <p:sp>
                <p:nvSpPr>
                  <p:cNvPr id="3242" name="TextBox 3241">
                    <a:extLst>
                      <a:ext uri="{FF2B5EF4-FFF2-40B4-BE49-F238E27FC236}">
                        <a16:creationId xmlns:a16="http://schemas.microsoft.com/office/drawing/2014/main" id="{2209D651-2EAA-1C4C-A2AB-4669947B4230}"/>
                      </a:ext>
                    </a:extLst>
                  </p:cNvPr>
                  <p:cNvSpPr txBox="1"/>
                  <p:nvPr/>
                </p:nvSpPr>
                <p:spPr>
                  <a:xfrm>
                    <a:off x="5763390" y="749329"/>
                    <a:ext cx="99609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Oculomotor nerve (III)</a:t>
                    </a:r>
                  </a:p>
                </p:txBody>
              </p:sp>
              <p:sp>
                <p:nvSpPr>
                  <p:cNvPr id="3243" name="TextBox 3242">
                    <a:extLst>
                      <a:ext uri="{FF2B5EF4-FFF2-40B4-BE49-F238E27FC236}">
                        <a16:creationId xmlns:a16="http://schemas.microsoft.com/office/drawing/2014/main" id="{99865D77-9DFE-234D-9E41-5C8F0D9C6E20}"/>
                      </a:ext>
                    </a:extLst>
                  </p:cNvPr>
                  <p:cNvSpPr txBox="1"/>
                  <p:nvPr/>
                </p:nvSpPr>
                <p:spPr>
                  <a:xfrm>
                    <a:off x="6289320" y="3477616"/>
                    <a:ext cx="258292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>
                        <a:solidFill>
                          <a:srgbClr val="7030A0"/>
                        </a:solidFill>
                      </a:rPr>
                      <a:t>NA</a:t>
                    </a:r>
                  </a:p>
                </p:txBody>
              </p:sp>
              <p:sp>
                <p:nvSpPr>
                  <p:cNvPr id="3244" name="TextBox 3243">
                    <a:extLst>
                      <a:ext uri="{FF2B5EF4-FFF2-40B4-BE49-F238E27FC236}">
                        <a16:creationId xmlns:a16="http://schemas.microsoft.com/office/drawing/2014/main" id="{3A707A18-894E-E74F-B0F6-0660C40ECF8E}"/>
                      </a:ext>
                    </a:extLst>
                  </p:cNvPr>
                  <p:cNvSpPr txBox="1"/>
                  <p:nvPr/>
                </p:nvSpPr>
                <p:spPr>
                  <a:xfrm>
                    <a:off x="3237464" y="3392481"/>
                    <a:ext cx="1279587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Vestibulocochlear nerve (VIII)</a:t>
                    </a:r>
                  </a:p>
                </p:txBody>
              </p:sp>
              <p:sp>
                <p:nvSpPr>
                  <p:cNvPr id="3245" name="TextBox 3244">
                    <a:extLst>
                      <a:ext uri="{FF2B5EF4-FFF2-40B4-BE49-F238E27FC236}">
                        <a16:creationId xmlns:a16="http://schemas.microsoft.com/office/drawing/2014/main" id="{777F5D4B-A640-F747-BE6F-C5743736235A}"/>
                      </a:ext>
                    </a:extLst>
                  </p:cNvPr>
                  <p:cNvSpPr txBox="1"/>
                  <p:nvPr/>
                </p:nvSpPr>
                <p:spPr>
                  <a:xfrm>
                    <a:off x="5847746" y="4477236"/>
                    <a:ext cx="291003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>
                        <a:solidFill>
                          <a:schemeClr val="accent1">
                            <a:lumMod val="75000"/>
                          </a:schemeClr>
                        </a:solidFill>
                      </a:rPr>
                      <a:t>NTS</a:t>
                    </a:r>
                  </a:p>
                </p:txBody>
              </p:sp>
              <p:sp>
                <p:nvSpPr>
                  <p:cNvPr id="3246" name="TextBox 3245">
                    <a:extLst>
                      <a:ext uri="{FF2B5EF4-FFF2-40B4-BE49-F238E27FC236}">
                        <a16:creationId xmlns:a16="http://schemas.microsoft.com/office/drawing/2014/main" id="{FF1236BC-E9E1-F34E-8600-D0A2289623D6}"/>
                      </a:ext>
                    </a:extLst>
                  </p:cNvPr>
                  <p:cNvSpPr txBox="1"/>
                  <p:nvPr/>
                </p:nvSpPr>
                <p:spPr>
                  <a:xfrm>
                    <a:off x="3936777" y="2098433"/>
                    <a:ext cx="92340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Trigeminal nerve (V)</a:t>
                    </a:r>
                  </a:p>
                </p:txBody>
              </p:sp>
              <p:grpSp>
                <p:nvGrpSpPr>
                  <p:cNvPr id="3247" name="Group 3246">
                    <a:extLst>
                      <a:ext uri="{FF2B5EF4-FFF2-40B4-BE49-F238E27FC236}">
                        <a16:creationId xmlns:a16="http://schemas.microsoft.com/office/drawing/2014/main" id="{84341E2D-AACE-4342-B128-5B4AA1DBFC29}"/>
                      </a:ext>
                    </a:extLst>
                  </p:cNvPr>
                  <p:cNvGrpSpPr/>
                  <p:nvPr/>
                </p:nvGrpSpPr>
                <p:grpSpPr>
                  <a:xfrm>
                    <a:off x="5919693" y="3649412"/>
                    <a:ext cx="426959" cy="1484040"/>
                    <a:chOff x="5919693" y="3649412"/>
                    <a:chExt cx="426959" cy="1484040"/>
                  </a:xfrm>
                </p:grpSpPr>
                <p:sp>
                  <p:nvSpPr>
                    <p:cNvPr id="3256" name="Freeform 3255">
                      <a:extLst>
                        <a:ext uri="{FF2B5EF4-FFF2-40B4-BE49-F238E27FC236}">
                          <a16:creationId xmlns:a16="http://schemas.microsoft.com/office/drawing/2014/main" id="{6659A2A8-57AB-D041-BB14-BCE9E23117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4389" y="3649412"/>
                      <a:ext cx="72402" cy="621102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2402" h="621102">
                          <a:moveTo>
                            <a:pt x="18763" y="32994"/>
                          </a:moveTo>
                          <a:cubicBezTo>
                            <a:pt x="30550" y="-16221"/>
                            <a:pt x="76456" y="-8983"/>
                            <a:pt x="72114" y="45401"/>
                          </a:cubicBezTo>
                          <a:cubicBezTo>
                            <a:pt x="67772" y="99785"/>
                            <a:pt x="58672" y="241020"/>
                            <a:pt x="52262" y="336968"/>
                          </a:cubicBezTo>
                          <a:cubicBezTo>
                            <a:pt x="45852" y="432916"/>
                            <a:pt x="71906" y="622950"/>
                            <a:pt x="33651" y="621089"/>
                          </a:cubicBezTo>
                          <a:cubicBezTo>
                            <a:pt x="-4604" y="619228"/>
                            <a:pt x="-1088" y="448630"/>
                            <a:pt x="1394" y="340689"/>
                          </a:cubicBezTo>
                          <a:cubicBezTo>
                            <a:pt x="3876" y="232748"/>
                            <a:pt x="6976" y="82209"/>
                            <a:pt x="18763" y="32994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7" name="Freeform 3256">
                      <a:extLst>
                        <a:ext uri="{FF2B5EF4-FFF2-40B4-BE49-F238E27FC236}">
                          <a16:creationId xmlns:a16="http://schemas.microsoft.com/office/drawing/2014/main" id="{B4C1BF4A-856F-AC43-88DE-B289AFBBFD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4501" y="3690728"/>
                      <a:ext cx="67874" cy="680266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7677 w 61307"/>
                        <a:gd name="connsiteY0" fmla="*/ 32001 h 620109"/>
                        <a:gd name="connsiteX1" fmla="*/ 61028 w 61307"/>
                        <a:gd name="connsiteY1" fmla="*/ 44408 h 620109"/>
                        <a:gd name="connsiteX2" fmla="*/ 41176 w 61307"/>
                        <a:gd name="connsiteY2" fmla="*/ 335975 h 620109"/>
                        <a:gd name="connsiteX3" fmla="*/ 22565 w 61307"/>
                        <a:gd name="connsiteY3" fmla="*/ 620096 h 620109"/>
                        <a:gd name="connsiteX4" fmla="*/ 234 w 61307"/>
                        <a:gd name="connsiteY4" fmla="*/ 324993 h 620109"/>
                        <a:gd name="connsiteX5" fmla="*/ 7677 w 61307"/>
                        <a:gd name="connsiteY5" fmla="*/ 32001 h 620109"/>
                        <a:gd name="connsiteX0" fmla="*/ 8277 w 61907"/>
                        <a:gd name="connsiteY0" fmla="*/ 32001 h 620109"/>
                        <a:gd name="connsiteX1" fmla="*/ 61628 w 61907"/>
                        <a:gd name="connsiteY1" fmla="*/ 44408 h 620109"/>
                        <a:gd name="connsiteX2" fmla="*/ 41776 w 61907"/>
                        <a:gd name="connsiteY2" fmla="*/ 335975 h 620109"/>
                        <a:gd name="connsiteX3" fmla="*/ 23165 w 61907"/>
                        <a:gd name="connsiteY3" fmla="*/ 620096 h 620109"/>
                        <a:gd name="connsiteX4" fmla="*/ 834 w 61907"/>
                        <a:gd name="connsiteY4" fmla="*/ 324993 h 620109"/>
                        <a:gd name="connsiteX5" fmla="*/ 8277 w 61907"/>
                        <a:gd name="connsiteY5" fmla="*/ 32001 h 620109"/>
                        <a:gd name="connsiteX0" fmla="*/ 13299 w 66929"/>
                        <a:gd name="connsiteY0" fmla="*/ 32001 h 620109"/>
                        <a:gd name="connsiteX1" fmla="*/ 66650 w 66929"/>
                        <a:gd name="connsiteY1" fmla="*/ 44408 h 620109"/>
                        <a:gd name="connsiteX2" fmla="*/ 46798 w 66929"/>
                        <a:gd name="connsiteY2" fmla="*/ 335975 h 620109"/>
                        <a:gd name="connsiteX3" fmla="*/ 28187 w 66929"/>
                        <a:gd name="connsiteY3" fmla="*/ 620096 h 620109"/>
                        <a:gd name="connsiteX4" fmla="*/ 5856 w 66929"/>
                        <a:gd name="connsiteY4" fmla="*/ 324993 h 620109"/>
                        <a:gd name="connsiteX5" fmla="*/ 13299 w 66929"/>
                        <a:gd name="connsiteY5" fmla="*/ 32001 h 620109"/>
                        <a:gd name="connsiteX0" fmla="*/ 9515 w 63145"/>
                        <a:gd name="connsiteY0" fmla="*/ 32001 h 620109"/>
                        <a:gd name="connsiteX1" fmla="*/ 62866 w 63145"/>
                        <a:gd name="connsiteY1" fmla="*/ 44408 h 620109"/>
                        <a:gd name="connsiteX2" fmla="*/ 43014 w 63145"/>
                        <a:gd name="connsiteY2" fmla="*/ 335975 h 620109"/>
                        <a:gd name="connsiteX3" fmla="*/ 24403 w 63145"/>
                        <a:gd name="connsiteY3" fmla="*/ 620096 h 620109"/>
                        <a:gd name="connsiteX4" fmla="*/ 2072 w 63145"/>
                        <a:gd name="connsiteY4" fmla="*/ 324993 h 620109"/>
                        <a:gd name="connsiteX5" fmla="*/ 9515 w 63145"/>
                        <a:gd name="connsiteY5" fmla="*/ 32001 h 620109"/>
                        <a:gd name="connsiteX0" fmla="*/ 10138 w 63768"/>
                        <a:gd name="connsiteY0" fmla="*/ 32001 h 620199"/>
                        <a:gd name="connsiteX1" fmla="*/ 63489 w 63768"/>
                        <a:gd name="connsiteY1" fmla="*/ 44408 h 620199"/>
                        <a:gd name="connsiteX2" fmla="*/ 43637 w 63768"/>
                        <a:gd name="connsiteY2" fmla="*/ 335975 h 620199"/>
                        <a:gd name="connsiteX3" fmla="*/ 25026 w 63768"/>
                        <a:gd name="connsiteY3" fmla="*/ 620096 h 620199"/>
                        <a:gd name="connsiteX4" fmla="*/ 2695 w 63768"/>
                        <a:gd name="connsiteY4" fmla="*/ 324993 h 620199"/>
                        <a:gd name="connsiteX5" fmla="*/ 10138 w 63768"/>
                        <a:gd name="connsiteY5" fmla="*/ 32001 h 620199"/>
                        <a:gd name="connsiteX0" fmla="*/ 13831 w 67467"/>
                        <a:gd name="connsiteY0" fmla="*/ 32001 h 620109"/>
                        <a:gd name="connsiteX1" fmla="*/ 67182 w 67467"/>
                        <a:gd name="connsiteY1" fmla="*/ 44408 h 620109"/>
                        <a:gd name="connsiteX2" fmla="*/ 47330 w 67467"/>
                        <a:gd name="connsiteY2" fmla="*/ 335975 h 620109"/>
                        <a:gd name="connsiteX3" fmla="*/ 28719 w 67467"/>
                        <a:gd name="connsiteY3" fmla="*/ 620096 h 620109"/>
                        <a:gd name="connsiteX4" fmla="*/ 185 w 67467"/>
                        <a:gd name="connsiteY4" fmla="*/ 324993 h 620109"/>
                        <a:gd name="connsiteX5" fmla="*/ 13831 w 67467"/>
                        <a:gd name="connsiteY5" fmla="*/ 32001 h 620109"/>
                        <a:gd name="connsiteX0" fmla="*/ 14238 w 67874"/>
                        <a:gd name="connsiteY0" fmla="*/ 32001 h 620097"/>
                        <a:gd name="connsiteX1" fmla="*/ 67589 w 67874"/>
                        <a:gd name="connsiteY1" fmla="*/ 44408 h 620097"/>
                        <a:gd name="connsiteX2" fmla="*/ 47737 w 67874"/>
                        <a:gd name="connsiteY2" fmla="*/ 335975 h 620097"/>
                        <a:gd name="connsiteX3" fmla="*/ 29126 w 67874"/>
                        <a:gd name="connsiteY3" fmla="*/ 620096 h 620097"/>
                        <a:gd name="connsiteX4" fmla="*/ 592 w 67874"/>
                        <a:gd name="connsiteY4" fmla="*/ 324993 h 620097"/>
                        <a:gd name="connsiteX5" fmla="*/ 14238 w 67874"/>
                        <a:gd name="connsiteY5" fmla="*/ 32001 h 620097"/>
                        <a:gd name="connsiteX0" fmla="*/ 14238 w 67874"/>
                        <a:gd name="connsiteY0" fmla="*/ 32001 h 620098"/>
                        <a:gd name="connsiteX1" fmla="*/ 67589 w 67874"/>
                        <a:gd name="connsiteY1" fmla="*/ 44408 h 620098"/>
                        <a:gd name="connsiteX2" fmla="*/ 47737 w 67874"/>
                        <a:gd name="connsiteY2" fmla="*/ 335975 h 620098"/>
                        <a:gd name="connsiteX3" fmla="*/ 29126 w 67874"/>
                        <a:gd name="connsiteY3" fmla="*/ 620096 h 620098"/>
                        <a:gd name="connsiteX4" fmla="*/ 592 w 67874"/>
                        <a:gd name="connsiteY4" fmla="*/ 324993 h 620098"/>
                        <a:gd name="connsiteX5" fmla="*/ 14238 w 67874"/>
                        <a:gd name="connsiteY5" fmla="*/ 32001 h 6200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874" h="620098">
                          <a:moveTo>
                            <a:pt x="14238" y="32001"/>
                          </a:moveTo>
                          <a:cubicBezTo>
                            <a:pt x="25404" y="-14763"/>
                            <a:pt x="71931" y="-9976"/>
                            <a:pt x="67589" y="44408"/>
                          </a:cubicBezTo>
                          <a:cubicBezTo>
                            <a:pt x="63247" y="98792"/>
                            <a:pt x="44221" y="230979"/>
                            <a:pt x="47737" y="335975"/>
                          </a:cubicBezTo>
                          <a:cubicBezTo>
                            <a:pt x="51253" y="440971"/>
                            <a:pt x="55594" y="620795"/>
                            <a:pt x="29126" y="620096"/>
                          </a:cubicBezTo>
                          <a:cubicBezTo>
                            <a:pt x="2658" y="619397"/>
                            <a:pt x="-1890" y="432934"/>
                            <a:pt x="592" y="324993"/>
                          </a:cubicBezTo>
                          <a:cubicBezTo>
                            <a:pt x="3074" y="217052"/>
                            <a:pt x="3072" y="78765"/>
                            <a:pt x="14238" y="32001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8" name="Freeform 3257">
                      <a:extLst>
                        <a:ext uri="{FF2B5EF4-FFF2-40B4-BE49-F238E27FC236}">
                          <a16:creationId xmlns:a16="http://schemas.microsoft.com/office/drawing/2014/main" id="{BDFDFD0B-BD50-4B4D-B342-79982FD76B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19693" y="3696950"/>
                      <a:ext cx="112350" cy="630180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22855 w 125247"/>
                        <a:gd name="connsiteY0" fmla="*/ 32994 h 631028"/>
                        <a:gd name="connsiteX1" fmla="*/ 76206 w 125247"/>
                        <a:gd name="connsiteY1" fmla="*/ 45401 h 631028"/>
                        <a:gd name="connsiteX2" fmla="*/ 56354 w 125247"/>
                        <a:gd name="connsiteY2" fmla="*/ 336968 h 631028"/>
                        <a:gd name="connsiteX3" fmla="*/ 115908 w 125247"/>
                        <a:gd name="connsiteY3" fmla="*/ 631015 h 631028"/>
                        <a:gd name="connsiteX4" fmla="*/ 5486 w 125247"/>
                        <a:gd name="connsiteY4" fmla="*/ 340689 h 631028"/>
                        <a:gd name="connsiteX5" fmla="*/ 22855 w 125247"/>
                        <a:gd name="connsiteY5" fmla="*/ 32994 h 631028"/>
                        <a:gd name="connsiteX0" fmla="*/ 22855 w 126300"/>
                        <a:gd name="connsiteY0" fmla="*/ 32510 h 630542"/>
                        <a:gd name="connsiteX1" fmla="*/ 76206 w 126300"/>
                        <a:gd name="connsiteY1" fmla="*/ 44917 h 630542"/>
                        <a:gd name="connsiteX2" fmla="*/ 117149 w 126300"/>
                        <a:gd name="connsiteY2" fmla="*/ 350131 h 630542"/>
                        <a:gd name="connsiteX3" fmla="*/ 115908 w 126300"/>
                        <a:gd name="connsiteY3" fmla="*/ 630531 h 630542"/>
                        <a:gd name="connsiteX4" fmla="*/ 5486 w 126300"/>
                        <a:gd name="connsiteY4" fmla="*/ 340205 h 630542"/>
                        <a:gd name="connsiteX5" fmla="*/ 22855 w 126300"/>
                        <a:gd name="connsiteY5" fmla="*/ 32510 h 630542"/>
                        <a:gd name="connsiteX0" fmla="*/ 941 w 101469"/>
                        <a:gd name="connsiteY0" fmla="*/ 31583 h 629665"/>
                        <a:gd name="connsiteX1" fmla="*/ 54292 w 101469"/>
                        <a:gd name="connsiteY1" fmla="*/ 43990 h 629665"/>
                        <a:gd name="connsiteX2" fmla="*/ 95235 w 101469"/>
                        <a:gd name="connsiteY2" fmla="*/ 349204 h 629665"/>
                        <a:gd name="connsiteX3" fmla="*/ 93994 w 101469"/>
                        <a:gd name="connsiteY3" fmla="*/ 629604 h 629665"/>
                        <a:gd name="connsiteX4" fmla="*/ 25756 w 101469"/>
                        <a:gd name="connsiteY4" fmla="*/ 325630 h 629665"/>
                        <a:gd name="connsiteX5" fmla="*/ 941 w 101469"/>
                        <a:gd name="connsiteY5" fmla="*/ 31583 h 629665"/>
                        <a:gd name="connsiteX0" fmla="*/ 941 w 118144"/>
                        <a:gd name="connsiteY0" fmla="*/ 31583 h 630198"/>
                        <a:gd name="connsiteX1" fmla="*/ 54292 w 118144"/>
                        <a:gd name="connsiteY1" fmla="*/ 43990 h 630198"/>
                        <a:gd name="connsiteX2" fmla="*/ 95235 w 118144"/>
                        <a:gd name="connsiteY2" fmla="*/ 349204 h 630198"/>
                        <a:gd name="connsiteX3" fmla="*/ 93994 w 118144"/>
                        <a:gd name="connsiteY3" fmla="*/ 629604 h 630198"/>
                        <a:gd name="connsiteX4" fmla="*/ 25756 w 118144"/>
                        <a:gd name="connsiteY4" fmla="*/ 325630 h 630198"/>
                        <a:gd name="connsiteX5" fmla="*/ 941 w 118144"/>
                        <a:gd name="connsiteY5" fmla="*/ 31583 h 630198"/>
                        <a:gd name="connsiteX0" fmla="*/ 941 w 112670"/>
                        <a:gd name="connsiteY0" fmla="*/ 31583 h 630198"/>
                        <a:gd name="connsiteX1" fmla="*/ 54292 w 112670"/>
                        <a:gd name="connsiteY1" fmla="*/ 43990 h 630198"/>
                        <a:gd name="connsiteX2" fmla="*/ 95235 w 112670"/>
                        <a:gd name="connsiteY2" fmla="*/ 349204 h 630198"/>
                        <a:gd name="connsiteX3" fmla="*/ 93994 w 112670"/>
                        <a:gd name="connsiteY3" fmla="*/ 629604 h 630198"/>
                        <a:gd name="connsiteX4" fmla="*/ 25756 w 112670"/>
                        <a:gd name="connsiteY4" fmla="*/ 325630 h 630198"/>
                        <a:gd name="connsiteX5" fmla="*/ 941 w 112670"/>
                        <a:gd name="connsiteY5" fmla="*/ 31583 h 630198"/>
                        <a:gd name="connsiteX0" fmla="*/ 621 w 112350"/>
                        <a:gd name="connsiteY0" fmla="*/ 31583 h 630225"/>
                        <a:gd name="connsiteX1" fmla="*/ 53972 w 112350"/>
                        <a:gd name="connsiteY1" fmla="*/ 43990 h 630225"/>
                        <a:gd name="connsiteX2" fmla="*/ 94915 w 112350"/>
                        <a:gd name="connsiteY2" fmla="*/ 349204 h 630225"/>
                        <a:gd name="connsiteX3" fmla="*/ 93674 w 112350"/>
                        <a:gd name="connsiteY3" fmla="*/ 629604 h 630225"/>
                        <a:gd name="connsiteX4" fmla="*/ 25436 w 112350"/>
                        <a:gd name="connsiteY4" fmla="*/ 325630 h 630225"/>
                        <a:gd name="connsiteX5" fmla="*/ 621 w 112350"/>
                        <a:gd name="connsiteY5" fmla="*/ 31583 h 630225"/>
                        <a:gd name="connsiteX0" fmla="*/ 621 w 112350"/>
                        <a:gd name="connsiteY0" fmla="*/ 31583 h 630180"/>
                        <a:gd name="connsiteX1" fmla="*/ 53972 w 112350"/>
                        <a:gd name="connsiteY1" fmla="*/ 43990 h 630180"/>
                        <a:gd name="connsiteX2" fmla="*/ 94915 w 112350"/>
                        <a:gd name="connsiteY2" fmla="*/ 349204 h 630180"/>
                        <a:gd name="connsiteX3" fmla="*/ 93674 w 112350"/>
                        <a:gd name="connsiteY3" fmla="*/ 629604 h 630180"/>
                        <a:gd name="connsiteX4" fmla="*/ 25436 w 112350"/>
                        <a:gd name="connsiteY4" fmla="*/ 325630 h 630180"/>
                        <a:gd name="connsiteX5" fmla="*/ 621 w 112350"/>
                        <a:gd name="connsiteY5" fmla="*/ 31583 h 630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2350" h="630180">
                          <a:moveTo>
                            <a:pt x="621" y="31583"/>
                          </a:moveTo>
                          <a:cubicBezTo>
                            <a:pt x="5377" y="-15357"/>
                            <a:pt x="38256" y="-8947"/>
                            <a:pt x="53972" y="43990"/>
                          </a:cubicBezTo>
                          <a:cubicBezTo>
                            <a:pt x="69688" y="96927"/>
                            <a:pt x="88298" y="251602"/>
                            <a:pt x="94915" y="349204"/>
                          </a:cubicBezTo>
                          <a:cubicBezTo>
                            <a:pt x="101532" y="446806"/>
                            <a:pt x="131309" y="616163"/>
                            <a:pt x="93674" y="629604"/>
                          </a:cubicBezTo>
                          <a:cubicBezTo>
                            <a:pt x="56039" y="643045"/>
                            <a:pt x="31020" y="417855"/>
                            <a:pt x="25436" y="325630"/>
                          </a:cubicBezTo>
                          <a:cubicBezTo>
                            <a:pt x="19852" y="233405"/>
                            <a:pt x="-4135" y="78523"/>
                            <a:pt x="621" y="31583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9" name="Freeform 3258">
                      <a:extLst>
                        <a:ext uri="{FF2B5EF4-FFF2-40B4-BE49-F238E27FC236}">
                          <a16:creationId xmlns:a16="http://schemas.microsoft.com/office/drawing/2014/main" id="{B4D95F26-3FAB-8944-B209-D7D1BD3A98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75340" y="4359237"/>
                      <a:ext cx="71312" cy="774215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22484 w 71655"/>
                        <a:gd name="connsiteY0" fmla="*/ 32483 h 618609"/>
                        <a:gd name="connsiteX1" fmla="*/ 70872 w 71655"/>
                        <a:gd name="connsiteY1" fmla="*/ 42908 h 618609"/>
                        <a:gd name="connsiteX2" fmla="*/ 51020 w 71655"/>
                        <a:gd name="connsiteY2" fmla="*/ 334475 h 618609"/>
                        <a:gd name="connsiteX3" fmla="*/ 32409 w 71655"/>
                        <a:gd name="connsiteY3" fmla="*/ 618596 h 618609"/>
                        <a:gd name="connsiteX4" fmla="*/ 152 w 71655"/>
                        <a:gd name="connsiteY4" fmla="*/ 338196 h 618609"/>
                        <a:gd name="connsiteX5" fmla="*/ 22484 w 71655"/>
                        <a:gd name="connsiteY5" fmla="*/ 32483 h 618609"/>
                        <a:gd name="connsiteX0" fmla="*/ 22484 w 71312"/>
                        <a:gd name="connsiteY0" fmla="*/ 32483 h 618609"/>
                        <a:gd name="connsiteX1" fmla="*/ 70872 w 71312"/>
                        <a:gd name="connsiteY1" fmla="*/ 42908 h 618609"/>
                        <a:gd name="connsiteX2" fmla="*/ 51020 w 71312"/>
                        <a:gd name="connsiteY2" fmla="*/ 334475 h 618609"/>
                        <a:gd name="connsiteX3" fmla="*/ 32409 w 71312"/>
                        <a:gd name="connsiteY3" fmla="*/ 618596 h 618609"/>
                        <a:gd name="connsiteX4" fmla="*/ 152 w 71312"/>
                        <a:gd name="connsiteY4" fmla="*/ 338196 h 618609"/>
                        <a:gd name="connsiteX5" fmla="*/ 22484 w 71312"/>
                        <a:gd name="connsiteY5" fmla="*/ 32483 h 618609"/>
                        <a:gd name="connsiteX0" fmla="*/ 22484 w 71312"/>
                        <a:gd name="connsiteY0" fmla="*/ 32483 h 618609"/>
                        <a:gd name="connsiteX1" fmla="*/ 70872 w 71312"/>
                        <a:gd name="connsiteY1" fmla="*/ 42908 h 618609"/>
                        <a:gd name="connsiteX2" fmla="*/ 51020 w 71312"/>
                        <a:gd name="connsiteY2" fmla="*/ 334475 h 618609"/>
                        <a:gd name="connsiteX3" fmla="*/ 32409 w 71312"/>
                        <a:gd name="connsiteY3" fmla="*/ 618596 h 618609"/>
                        <a:gd name="connsiteX4" fmla="*/ 152 w 71312"/>
                        <a:gd name="connsiteY4" fmla="*/ 338196 h 618609"/>
                        <a:gd name="connsiteX5" fmla="*/ 22484 w 71312"/>
                        <a:gd name="connsiteY5" fmla="*/ 32483 h 618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1312" h="618609">
                          <a:moveTo>
                            <a:pt x="22484" y="32483"/>
                          </a:moveTo>
                          <a:cubicBezTo>
                            <a:pt x="34271" y="-16732"/>
                            <a:pt x="76042" y="-7424"/>
                            <a:pt x="70872" y="42908"/>
                          </a:cubicBezTo>
                          <a:cubicBezTo>
                            <a:pt x="65702" y="93240"/>
                            <a:pt x="53708" y="234562"/>
                            <a:pt x="51020" y="334475"/>
                          </a:cubicBezTo>
                          <a:cubicBezTo>
                            <a:pt x="48332" y="434388"/>
                            <a:pt x="70664" y="620457"/>
                            <a:pt x="32409" y="618596"/>
                          </a:cubicBezTo>
                          <a:cubicBezTo>
                            <a:pt x="-5846" y="616735"/>
                            <a:pt x="1806" y="435881"/>
                            <a:pt x="152" y="338196"/>
                          </a:cubicBezTo>
                          <a:cubicBezTo>
                            <a:pt x="-1502" y="240511"/>
                            <a:pt x="10697" y="81698"/>
                            <a:pt x="22484" y="32483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3248" name="Group 3247">
                    <a:extLst>
                      <a:ext uri="{FF2B5EF4-FFF2-40B4-BE49-F238E27FC236}">
                        <a16:creationId xmlns:a16="http://schemas.microsoft.com/office/drawing/2014/main" id="{61FC3017-A4B2-EC4E-BB7F-EEF8C2F5871F}"/>
                      </a:ext>
                    </a:extLst>
                  </p:cNvPr>
                  <p:cNvGrpSpPr/>
                  <p:nvPr/>
                </p:nvGrpSpPr>
                <p:grpSpPr>
                  <a:xfrm>
                    <a:off x="6116678" y="977113"/>
                    <a:ext cx="1672264" cy="3272302"/>
                    <a:chOff x="6116678" y="977113"/>
                    <a:chExt cx="1672264" cy="3272302"/>
                  </a:xfrm>
                </p:grpSpPr>
                <p:sp>
                  <p:nvSpPr>
                    <p:cNvPr id="3251" name="Freeform 3250">
                      <a:extLst>
                        <a:ext uri="{FF2B5EF4-FFF2-40B4-BE49-F238E27FC236}">
                          <a16:creationId xmlns:a16="http://schemas.microsoft.com/office/drawing/2014/main" id="{5D6FC1F2-03BC-124E-9303-02C44CC0FB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03462" y="2498380"/>
                      <a:ext cx="1367338" cy="405804"/>
                    </a:xfrm>
                    <a:custGeom>
                      <a:avLst/>
                      <a:gdLst>
                        <a:gd name="connsiteX0" fmla="*/ 1355989 w 1363045"/>
                        <a:gd name="connsiteY0" fmla="*/ 142396 h 336523"/>
                        <a:gd name="connsiteX1" fmla="*/ 1132469 w 1363045"/>
                        <a:gd name="connsiteY1" fmla="*/ 156 h 336523"/>
                        <a:gd name="connsiteX2" fmla="*/ 597376 w 1363045"/>
                        <a:gd name="connsiteY2" fmla="*/ 172876 h 336523"/>
                        <a:gd name="connsiteX3" fmla="*/ 130016 w 1363045"/>
                        <a:gd name="connsiteY3" fmla="*/ 264316 h 336523"/>
                        <a:gd name="connsiteX4" fmla="*/ 35189 w 1363045"/>
                        <a:gd name="connsiteY4" fmla="*/ 196582 h 336523"/>
                        <a:gd name="connsiteX5" fmla="*/ 4709 w 1363045"/>
                        <a:gd name="connsiteY5" fmla="*/ 325276 h 336523"/>
                        <a:gd name="connsiteX6" fmla="*/ 126629 w 1363045"/>
                        <a:gd name="connsiteY6" fmla="*/ 321889 h 336523"/>
                        <a:gd name="connsiteX7" fmla="*/ 478842 w 1363045"/>
                        <a:gd name="connsiteY7" fmla="*/ 254156 h 336523"/>
                        <a:gd name="connsiteX8" fmla="*/ 990229 w 1363045"/>
                        <a:gd name="connsiteY8" fmla="*/ 78049 h 336523"/>
                        <a:gd name="connsiteX9" fmla="*/ 1223909 w 1363045"/>
                        <a:gd name="connsiteY9" fmla="*/ 88209 h 336523"/>
                        <a:gd name="connsiteX10" fmla="*/ 1301802 w 1363045"/>
                        <a:gd name="connsiteY10" fmla="*/ 162716 h 336523"/>
                        <a:gd name="connsiteX11" fmla="*/ 1355989 w 1363045"/>
                        <a:gd name="connsiteY11" fmla="*/ 142396 h 336523"/>
                        <a:gd name="connsiteX0" fmla="*/ 1357597 w 1364653"/>
                        <a:gd name="connsiteY0" fmla="*/ 142396 h 337063"/>
                        <a:gd name="connsiteX1" fmla="*/ 1134077 w 1364653"/>
                        <a:gd name="connsiteY1" fmla="*/ 156 h 337063"/>
                        <a:gd name="connsiteX2" fmla="*/ 598984 w 1364653"/>
                        <a:gd name="connsiteY2" fmla="*/ 172876 h 337063"/>
                        <a:gd name="connsiteX3" fmla="*/ 131624 w 1364653"/>
                        <a:gd name="connsiteY3" fmla="*/ 264316 h 337063"/>
                        <a:gd name="connsiteX4" fmla="*/ 29353 w 1364653"/>
                        <a:gd name="connsiteY4" fmla="*/ 189138 h 337063"/>
                        <a:gd name="connsiteX5" fmla="*/ 6317 w 1364653"/>
                        <a:gd name="connsiteY5" fmla="*/ 325276 h 337063"/>
                        <a:gd name="connsiteX6" fmla="*/ 128237 w 1364653"/>
                        <a:gd name="connsiteY6" fmla="*/ 321889 h 337063"/>
                        <a:gd name="connsiteX7" fmla="*/ 480450 w 1364653"/>
                        <a:gd name="connsiteY7" fmla="*/ 254156 h 337063"/>
                        <a:gd name="connsiteX8" fmla="*/ 991837 w 1364653"/>
                        <a:gd name="connsiteY8" fmla="*/ 78049 h 337063"/>
                        <a:gd name="connsiteX9" fmla="*/ 1225517 w 1364653"/>
                        <a:gd name="connsiteY9" fmla="*/ 88209 h 337063"/>
                        <a:gd name="connsiteX10" fmla="*/ 1303410 w 1364653"/>
                        <a:gd name="connsiteY10" fmla="*/ 162716 h 337063"/>
                        <a:gd name="connsiteX11" fmla="*/ 1357597 w 1364653"/>
                        <a:gd name="connsiteY11" fmla="*/ 142396 h 337063"/>
                        <a:gd name="connsiteX0" fmla="*/ 1376403 w 1383459"/>
                        <a:gd name="connsiteY0" fmla="*/ 142396 h 337063"/>
                        <a:gd name="connsiteX1" fmla="*/ 1152883 w 1383459"/>
                        <a:gd name="connsiteY1" fmla="*/ 156 h 337063"/>
                        <a:gd name="connsiteX2" fmla="*/ 617790 w 1383459"/>
                        <a:gd name="connsiteY2" fmla="*/ 172876 h 337063"/>
                        <a:gd name="connsiteX3" fmla="*/ 150430 w 1383459"/>
                        <a:gd name="connsiteY3" fmla="*/ 264316 h 337063"/>
                        <a:gd name="connsiteX4" fmla="*/ 48159 w 1383459"/>
                        <a:gd name="connsiteY4" fmla="*/ 189138 h 337063"/>
                        <a:gd name="connsiteX5" fmla="*/ 25123 w 1383459"/>
                        <a:gd name="connsiteY5" fmla="*/ 325276 h 337063"/>
                        <a:gd name="connsiteX6" fmla="*/ 147043 w 1383459"/>
                        <a:gd name="connsiteY6" fmla="*/ 321889 h 337063"/>
                        <a:gd name="connsiteX7" fmla="*/ 499256 w 1383459"/>
                        <a:gd name="connsiteY7" fmla="*/ 254156 h 337063"/>
                        <a:gd name="connsiteX8" fmla="*/ 1010643 w 1383459"/>
                        <a:gd name="connsiteY8" fmla="*/ 78049 h 337063"/>
                        <a:gd name="connsiteX9" fmla="*/ 1244323 w 1383459"/>
                        <a:gd name="connsiteY9" fmla="*/ 88209 h 337063"/>
                        <a:gd name="connsiteX10" fmla="*/ 1322216 w 1383459"/>
                        <a:gd name="connsiteY10" fmla="*/ 162716 h 337063"/>
                        <a:gd name="connsiteX11" fmla="*/ 1376403 w 1383459"/>
                        <a:gd name="connsiteY11" fmla="*/ 142396 h 337063"/>
                        <a:gd name="connsiteX0" fmla="*/ 1378554 w 1385610"/>
                        <a:gd name="connsiteY0" fmla="*/ 142396 h 362287"/>
                        <a:gd name="connsiteX1" fmla="*/ 1155034 w 1385610"/>
                        <a:gd name="connsiteY1" fmla="*/ 156 h 362287"/>
                        <a:gd name="connsiteX2" fmla="*/ 619941 w 1385610"/>
                        <a:gd name="connsiteY2" fmla="*/ 172876 h 362287"/>
                        <a:gd name="connsiteX3" fmla="*/ 152581 w 1385610"/>
                        <a:gd name="connsiteY3" fmla="*/ 264316 h 362287"/>
                        <a:gd name="connsiteX4" fmla="*/ 50310 w 1385610"/>
                        <a:gd name="connsiteY4" fmla="*/ 189138 h 362287"/>
                        <a:gd name="connsiteX5" fmla="*/ 27274 w 1385610"/>
                        <a:gd name="connsiteY5" fmla="*/ 325276 h 362287"/>
                        <a:gd name="connsiteX6" fmla="*/ 149194 w 1385610"/>
                        <a:gd name="connsiteY6" fmla="*/ 321889 h 362287"/>
                        <a:gd name="connsiteX7" fmla="*/ 501407 w 1385610"/>
                        <a:gd name="connsiteY7" fmla="*/ 254156 h 362287"/>
                        <a:gd name="connsiteX8" fmla="*/ 1012794 w 1385610"/>
                        <a:gd name="connsiteY8" fmla="*/ 78049 h 362287"/>
                        <a:gd name="connsiteX9" fmla="*/ 1246474 w 1385610"/>
                        <a:gd name="connsiteY9" fmla="*/ 88209 h 362287"/>
                        <a:gd name="connsiteX10" fmla="*/ 1324367 w 1385610"/>
                        <a:gd name="connsiteY10" fmla="*/ 162716 h 362287"/>
                        <a:gd name="connsiteX11" fmla="*/ 1378554 w 1385610"/>
                        <a:gd name="connsiteY11" fmla="*/ 142396 h 362287"/>
                        <a:gd name="connsiteX0" fmla="*/ 1371065 w 1378121"/>
                        <a:gd name="connsiteY0" fmla="*/ 142396 h 362287"/>
                        <a:gd name="connsiteX1" fmla="*/ 1147545 w 1378121"/>
                        <a:gd name="connsiteY1" fmla="*/ 156 h 362287"/>
                        <a:gd name="connsiteX2" fmla="*/ 612452 w 1378121"/>
                        <a:gd name="connsiteY2" fmla="*/ 172876 h 362287"/>
                        <a:gd name="connsiteX3" fmla="*/ 145092 w 1378121"/>
                        <a:gd name="connsiteY3" fmla="*/ 264316 h 362287"/>
                        <a:gd name="connsiteX4" fmla="*/ 42821 w 1378121"/>
                        <a:gd name="connsiteY4" fmla="*/ 189138 h 362287"/>
                        <a:gd name="connsiteX5" fmla="*/ 19785 w 1378121"/>
                        <a:gd name="connsiteY5" fmla="*/ 325276 h 362287"/>
                        <a:gd name="connsiteX6" fmla="*/ 141705 w 1378121"/>
                        <a:gd name="connsiteY6" fmla="*/ 321889 h 362287"/>
                        <a:gd name="connsiteX7" fmla="*/ 493918 w 1378121"/>
                        <a:gd name="connsiteY7" fmla="*/ 254156 h 362287"/>
                        <a:gd name="connsiteX8" fmla="*/ 1005305 w 1378121"/>
                        <a:gd name="connsiteY8" fmla="*/ 78049 h 362287"/>
                        <a:gd name="connsiteX9" fmla="*/ 1238985 w 1378121"/>
                        <a:gd name="connsiteY9" fmla="*/ 88209 h 362287"/>
                        <a:gd name="connsiteX10" fmla="*/ 1316878 w 1378121"/>
                        <a:gd name="connsiteY10" fmla="*/ 162716 h 362287"/>
                        <a:gd name="connsiteX11" fmla="*/ 1371065 w 1378121"/>
                        <a:gd name="connsiteY11" fmla="*/ 142396 h 362287"/>
                        <a:gd name="connsiteX0" fmla="*/ 1349538 w 1356594"/>
                        <a:gd name="connsiteY0" fmla="*/ 142396 h 407166"/>
                        <a:gd name="connsiteX1" fmla="*/ 1126018 w 1356594"/>
                        <a:gd name="connsiteY1" fmla="*/ 156 h 407166"/>
                        <a:gd name="connsiteX2" fmla="*/ 590925 w 1356594"/>
                        <a:gd name="connsiteY2" fmla="*/ 172876 h 407166"/>
                        <a:gd name="connsiteX3" fmla="*/ 123565 w 1356594"/>
                        <a:gd name="connsiteY3" fmla="*/ 264316 h 407166"/>
                        <a:gd name="connsiteX4" fmla="*/ 21294 w 1356594"/>
                        <a:gd name="connsiteY4" fmla="*/ 189138 h 407166"/>
                        <a:gd name="connsiteX5" fmla="*/ 11905 w 1356594"/>
                        <a:gd name="connsiteY5" fmla="*/ 379867 h 407166"/>
                        <a:gd name="connsiteX6" fmla="*/ 120178 w 1356594"/>
                        <a:gd name="connsiteY6" fmla="*/ 321889 h 407166"/>
                        <a:gd name="connsiteX7" fmla="*/ 472391 w 1356594"/>
                        <a:gd name="connsiteY7" fmla="*/ 254156 h 407166"/>
                        <a:gd name="connsiteX8" fmla="*/ 983778 w 1356594"/>
                        <a:gd name="connsiteY8" fmla="*/ 78049 h 407166"/>
                        <a:gd name="connsiteX9" fmla="*/ 1217458 w 1356594"/>
                        <a:gd name="connsiteY9" fmla="*/ 88209 h 407166"/>
                        <a:gd name="connsiteX10" fmla="*/ 1295351 w 1356594"/>
                        <a:gd name="connsiteY10" fmla="*/ 162716 h 407166"/>
                        <a:gd name="connsiteX11" fmla="*/ 1349538 w 1356594"/>
                        <a:gd name="connsiteY11" fmla="*/ 142396 h 407166"/>
                        <a:gd name="connsiteX0" fmla="*/ 1373498 w 1380554"/>
                        <a:gd name="connsiteY0" fmla="*/ 142396 h 407166"/>
                        <a:gd name="connsiteX1" fmla="*/ 1149978 w 1380554"/>
                        <a:gd name="connsiteY1" fmla="*/ 156 h 407166"/>
                        <a:gd name="connsiteX2" fmla="*/ 614885 w 1380554"/>
                        <a:gd name="connsiteY2" fmla="*/ 172876 h 407166"/>
                        <a:gd name="connsiteX3" fmla="*/ 147525 w 1380554"/>
                        <a:gd name="connsiteY3" fmla="*/ 264316 h 407166"/>
                        <a:gd name="connsiteX4" fmla="*/ 45254 w 1380554"/>
                        <a:gd name="connsiteY4" fmla="*/ 189138 h 407166"/>
                        <a:gd name="connsiteX5" fmla="*/ 35865 w 1380554"/>
                        <a:gd name="connsiteY5" fmla="*/ 379867 h 407166"/>
                        <a:gd name="connsiteX6" fmla="*/ 144138 w 1380554"/>
                        <a:gd name="connsiteY6" fmla="*/ 321889 h 407166"/>
                        <a:gd name="connsiteX7" fmla="*/ 496351 w 1380554"/>
                        <a:gd name="connsiteY7" fmla="*/ 254156 h 407166"/>
                        <a:gd name="connsiteX8" fmla="*/ 1007738 w 1380554"/>
                        <a:gd name="connsiteY8" fmla="*/ 78049 h 407166"/>
                        <a:gd name="connsiteX9" fmla="*/ 1241418 w 1380554"/>
                        <a:gd name="connsiteY9" fmla="*/ 88209 h 407166"/>
                        <a:gd name="connsiteX10" fmla="*/ 1319311 w 1380554"/>
                        <a:gd name="connsiteY10" fmla="*/ 162716 h 407166"/>
                        <a:gd name="connsiteX11" fmla="*/ 1373498 w 1380554"/>
                        <a:gd name="connsiteY11" fmla="*/ 142396 h 407166"/>
                        <a:gd name="connsiteX0" fmla="*/ 1378230 w 1385286"/>
                        <a:gd name="connsiteY0" fmla="*/ 142396 h 411365"/>
                        <a:gd name="connsiteX1" fmla="*/ 1154710 w 1385286"/>
                        <a:gd name="connsiteY1" fmla="*/ 156 h 411365"/>
                        <a:gd name="connsiteX2" fmla="*/ 619617 w 1385286"/>
                        <a:gd name="connsiteY2" fmla="*/ 172876 h 411365"/>
                        <a:gd name="connsiteX3" fmla="*/ 152257 w 1385286"/>
                        <a:gd name="connsiteY3" fmla="*/ 264316 h 411365"/>
                        <a:gd name="connsiteX4" fmla="*/ 49986 w 1385286"/>
                        <a:gd name="connsiteY4" fmla="*/ 189138 h 411365"/>
                        <a:gd name="connsiteX5" fmla="*/ 40597 w 1385286"/>
                        <a:gd name="connsiteY5" fmla="*/ 379867 h 411365"/>
                        <a:gd name="connsiteX6" fmla="*/ 148870 w 1385286"/>
                        <a:gd name="connsiteY6" fmla="*/ 321889 h 411365"/>
                        <a:gd name="connsiteX7" fmla="*/ 501083 w 1385286"/>
                        <a:gd name="connsiteY7" fmla="*/ 254156 h 411365"/>
                        <a:gd name="connsiteX8" fmla="*/ 1012470 w 1385286"/>
                        <a:gd name="connsiteY8" fmla="*/ 78049 h 411365"/>
                        <a:gd name="connsiteX9" fmla="*/ 1246150 w 1385286"/>
                        <a:gd name="connsiteY9" fmla="*/ 88209 h 411365"/>
                        <a:gd name="connsiteX10" fmla="*/ 1324043 w 1385286"/>
                        <a:gd name="connsiteY10" fmla="*/ 162716 h 411365"/>
                        <a:gd name="connsiteX11" fmla="*/ 1378230 w 1385286"/>
                        <a:gd name="connsiteY11" fmla="*/ 142396 h 411365"/>
                        <a:gd name="connsiteX0" fmla="*/ 1372270 w 1379326"/>
                        <a:gd name="connsiteY0" fmla="*/ 142396 h 385880"/>
                        <a:gd name="connsiteX1" fmla="*/ 1148750 w 1379326"/>
                        <a:gd name="connsiteY1" fmla="*/ 156 h 385880"/>
                        <a:gd name="connsiteX2" fmla="*/ 613657 w 1379326"/>
                        <a:gd name="connsiteY2" fmla="*/ 172876 h 385880"/>
                        <a:gd name="connsiteX3" fmla="*/ 146297 w 1379326"/>
                        <a:gd name="connsiteY3" fmla="*/ 264316 h 385880"/>
                        <a:gd name="connsiteX4" fmla="*/ 44026 w 1379326"/>
                        <a:gd name="connsiteY4" fmla="*/ 189138 h 385880"/>
                        <a:gd name="connsiteX5" fmla="*/ 34637 w 1379326"/>
                        <a:gd name="connsiteY5" fmla="*/ 379867 h 385880"/>
                        <a:gd name="connsiteX6" fmla="*/ 155317 w 1379326"/>
                        <a:gd name="connsiteY6" fmla="*/ 330574 h 385880"/>
                        <a:gd name="connsiteX7" fmla="*/ 495123 w 1379326"/>
                        <a:gd name="connsiteY7" fmla="*/ 254156 h 385880"/>
                        <a:gd name="connsiteX8" fmla="*/ 1006510 w 1379326"/>
                        <a:gd name="connsiteY8" fmla="*/ 78049 h 385880"/>
                        <a:gd name="connsiteX9" fmla="*/ 1240190 w 1379326"/>
                        <a:gd name="connsiteY9" fmla="*/ 88209 h 385880"/>
                        <a:gd name="connsiteX10" fmla="*/ 1318083 w 1379326"/>
                        <a:gd name="connsiteY10" fmla="*/ 162716 h 385880"/>
                        <a:gd name="connsiteX11" fmla="*/ 1372270 w 1379326"/>
                        <a:gd name="connsiteY11" fmla="*/ 142396 h 385880"/>
                        <a:gd name="connsiteX0" fmla="*/ 1372270 w 1379326"/>
                        <a:gd name="connsiteY0" fmla="*/ 142396 h 385880"/>
                        <a:gd name="connsiteX1" fmla="*/ 1148750 w 1379326"/>
                        <a:gd name="connsiteY1" fmla="*/ 156 h 385880"/>
                        <a:gd name="connsiteX2" fmla="*/ 613657 w 1379326"/>
                        <a:gd name="connsiteY2" fmla="*/ 172876 h 385880"/>
                        <a:gd name="connsiteX3" fmla="*/ 146297 w 1379326"/>
                        <a:gd name="connsiteY3" fmla="*/ 264316 h 385880"/>
                        <a:gd name="connsiteX4" fmla="*/ 44026 w 1379326"/>
                        <a:gd name="connsiteY4" fmla="*/ 189138 h 385880"/>
                        <a:gd name="connsiteX5" fmla="*/ 34637 w 1379326"/>
                        <a:gd name="connsiteY5" fmla="*/ 379867 h 385880"/>
                        <a:gd name="connsiteX6" fmla="*/ 155317 w 1379326"/>
                        <a:gd name="connsiteY6" fmla="*/ 330574 h 385880"/>
                        <a:gd name="connsiteX7" fmla="*/ 495123 w 1379326"/>
                        <a:gd name="connsiteY7" fmla="*/ 254156 h 385880"/>
                        <a:gd name="connsiteX8" fmla="*/ 1006510 w 1379326"/>
                        <a:gd name="connsiteY8" fmla="*/ 78049 h 385880"/>
                        <a:gd name="connsiteX9" fmla="*/ 1240190 w 1379326"/>
                        <a:gd name="connsiteY9" fmla="*/ 88209 h 385880"/>
                        <a:gd name="connsiteX10" fmla="*/ 1318083 w 1379326"/>
                        <a:gd name="connsiteY10" fmla="*/ 162716 h 385880"/>
                        <a:gd name="connsiteX11" fmla="*/ 1372270 w 1379326"/>
                        <a:gd name="connsiteY11" fmla="*/ 142396 h 385880"/>
                        <a:gd name="connsiteX0" fmla="*/ 1372270 w 1379326"/>
                        <a:gd name="connsiteY0" fmla="*/ 142396 h 407764"/>
                        <a:gd name="connsiteX1" fmla="*/ 1148750 w 1379326"/>
                        <a:gd name="connsiteY1" fmla="*/ 156 h 407764"/>
                        <a:gd name="connsiteX2" fmla="*/ 613657 w 1379326"/>
                        <a:gd name="connsiteY2" fmla="*/ 172876 h 407764"/>
                        <a:gd name="connsiteX3" fmla="*/ 146297 w 1379326"/>
                        <a:gd name="connsiteY3" fmla="*/ 264316 h 407764"/>
                        <a:gd name="connsiteX4" fmla="*/ 44026 w 1379326"/>
                        <a:gd name="connsiteY4" fmla="*/ 189138 h 407764"/>
                        <a:gd name="connsiteX5" fmla="*/ 34637 w 1379326"/>
                        <a:gd name="connsiteY5" fmla="*/ 379867 h 407764"/>
                        <a:gd name="connsiteX6" fmla="*/ 155317 w 1379326"/>
                        <a:gd name="connsiteY6" fmla="*/ 330574 h 407764"/>
                        <a:gd name="connsiteX7" fmla="*/ 495123 w 1379326"/>
                        <a:gd name="connsiteY7" fmla="*/ 254156 h 407764"/>
                        <a:gd name="connsiteX8" fmla="*/ 1006510 w 1379326"/>
                        <a:gd name="connsiteY8" fmla="*/ 78049 h 407764"/>
                        <a:gd name="connsiteX9" fmla="*/ 1240190 w 1379326"/>
                        <a:gd name="connsiteY9" fmla="*/ 88209 h 407764"/>
                        <a:gd name="connsiteX10" fmla="*/ 1318083 w 1379326"/>
                        <a:gd name="connsiteY10" fmla="*/ 162716 h 407764"/>
                        <a:gd name="connsiteX11" fmla="*/ 1372270 w 1379326"/>
                        <a:gd name="connsiteY11" fmla="*/ 142396 h 407764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2331 w 1379387"/>
                        <a:gd name="connsiteY0" fmla="*/ 142396 h 404454"/>
                        <a:gd name="connsiteX1" fmla="*/ 1148811 w 1379387"/>
                        <a:gd name="connsiteY1" fmla="*/ 156 h 404454"/>
                        <a:gd name="connsiteX2" fmla="*/ 613718 w 1379387"/>
                        <a:gd name="connsiteY2" fmla="*/ 172876 h 404454"/>
                        <a:gd name="connsiteX3" fmla="*/ 146358 w 1379387"/>
                        <a:gd name="connsiteY3" fmla="*/ 264316 h 404454"/>
                        <a:gd name="connsiteX4" fmla="*/ 44087 w 1379387"/>
                        <a:gd name="connsiteY4" fmla="*/ 189138 h 404454"/>
                        <a:gd name="connsiteX5" fmla="*/ 34698 w 1379387"/>
                        <a:gd name="connsiteY5" fmla="*/ 379867 h 404454"/>
                        <a:gd name="connsiteX6" fmla="*/ 156618 w 1379387"/>
                        <a:gd name="connsiteY6" fmla="*/ 324370 h 404454"/>
                        <a:gd name="connsiteX7" fmla="*/ 495184 w 1379387"/>
                        <a:gd name="connsiteY7" fmla="*/ 254156 h 404454"/>
                        <a:gd name="connsiteX8" fmla="*/ 1006571 w 1379387"/>
                        <a:gd name="connsiteY8" fmla="*/ 78049 h 404454"/>
                        <a:gd name="connsiteX9" fmla="*/ 1240251 w 1379387"/>
                        <a:gd name="connsiteY9" fmla="*/ 88209 h 404454"/>
                        <a:gd name="connsiteX10" fmla="*/ 1318144 w 1379387"/>
                        <a:gd name="connsiteY10" fmla="*/ 162716 h 404454"/>
                        <a:gd name="connsiteX11" fmla="*/ 1372331 w 1379387"/>
                        <a:gd name="connsiteY11" fmla="*/ 142396 h 404454"/>
                        <a:gd name="connsiteX0" fmla="*/ 1374572 w 1381628"/>
                        <a:gd name="connsiteY0" fmla="*/ 142396 h 421911"/>
                        <a:gd name="connsiteX1" fmla="*/ 1151052 w 1381628"/>
                        <a:gd name="connsiteY1" fmla="*/ 156 h 421911"/>
                        <a:gd name="connsiteX2" fmla="*/ 615959 w 1381628"/>
                        <a:gd name="connsiteY2" fmla="*/ 172876 h 421911"/>
                        <a:gd name="connsiteX3" fmla="*/ 148599 w 1381628"/>
                        <a:gd name="connsiteY3" fmla="*/ 264316 h 421911"/>
                        <a:gd name="connsiteX4" fmla="*/ 46328 w 1381628"/>
                        <a:gd name="connsiteY4" fmla="*/ 189138 h 421911"/>
                        <a:gd name="connsiteX5" fmla="*/ 36939 w 1381628"/>
                        <a:gd name="connsiteY5" fmla="*/ 379867 h 421911"/>
                        <a:gd name="connsiteX6" fmla="*/ 158859 w 1381628"/>
                        <a:gd name="connsiteY6" fmla="*/ 324370 h 421911"/>
                        <a:gd name="connsiteX7" fmla="*/ 497425 w 1381628"/>
                        <a:gd name="connsiteY7" fmla="*/ 254156 h 421911"/>
                        <a:gd name="connsiteX8" fmla="*/ 1008812 w 1381628"/>
                        <a:gd name="connsiteY8" fmla="*/ 78049 h 421911"/>
                        <a:gd name="connsiteX9" fmla="*/ 1242492 w 1381628"/>
                        <a:gd name="connsiteY9" fmla="*/ 88209 h 421911"/>
                        <a:gd name="connsiteX10" fmla="*/ 1320385 w 1381628"/>
                        <a:gd name="connsiteY10" fmla="*/ 162716 h 421911"/>
                        <a:gd name="connsiteX11" fmla="*/ 1374572 w 1381628"/>
                        <a:gd name="connsiteY11" fmla="*/ 142396 h 421911"/>
                        <a:gd name="connsiteX0" fmla="*/ 1374572 w 1381628"/>
                        <a:gd name="connsiteY0" fmla="*/ 142396 h 421911"/>
                        <a:gd name="connsiteX1" fmla="*/ 1151052 w 1381628"/>
                        <a:gd name="connsiteY1" fmla="*/ 156 h 421911"/>
                        <a:gd name="connsiteX2" fmla="*/ 615959 w 1381628"/>
                        <a:gd name="connsiteY2" fmla="*/ 172876 h 421911"/>
                        <a:gd name="connsiteX3" fmla="*/ 148599 w 1381628"/>
                        <a:gd name="connsiteY3" fmla="*/ 264316 h 421911"/>
                        <a:gd name="connsiteX4" fmla="*/ 46328 w 1381628"/>
                        <a:gd name="connsiteY4" fmla="*/ 189138 h 421911"/>
                        <a:gd name="connsiteX5" fmla="*/ 36939 w 1381628"/>
                        <a:gd name="connsiteY5" fmla="*/ 379867 h 421911"/>
                        <a:gd name="connsiteX6" fmla="*/ 158859 w 1381628"/>
                        <a:gd name="connsiteY6" fmla="*/ 324370 h 421911"/>
                        <a:gd name="connsiteX7" fmla="*/ 497425 w 1381628"/>
                        <a:gd name="connsiteY7" fmla="*/ 254156 h 421911"/>
                        <a:gd name="connsiteX8" fmla="*/ 1008812 w 1381628"/>
                        <a:gd name="connsiteY8" fmla="*/ 78049 h 421911"/>
                        <a:gd name="connsiteX9" fmla="*/ 1242492 w 1381628"/>
                        <a:gd name="connsiteY9" fmla="*/ 88209 h 421911"/>
                        <a:gd name="connsiteX10" fmla="*/ 1320385 w 1381628"/>
                        <a:gd name="connsiteY10" fmla="*/ 162716 h 421911"/>
                        <a:gd name="connsiteX11" fmla="*/ 1374572 w 1381628"/>
                        <a:gd name="connsiteY11" fmla="*/ 142396 h 421911"/>
                        <a:gd name="connsiteX0" fmla="*/ 1374572 w 1382762"/>
                        <a:gd name="connsiteY0" fmla="*/ 142396 h 421911"/>
                        <a:gd name="connsiteX1" fmla="*/ 1151052 w 1382762"/>
                        <a:gd name="connsiteY1" fmla="*/ 156 h 421911"/>
                        <a:gd name="connsiteX2" fmla="*/ 615959 w 1382762"/>
                        <a:gd name="connsiteY2" fmla="*/ 172876 h 421911"/>
                        <a:gd name="connsiteX3" fmla="*/ 148599 w 1382762"/>
                        <a:gd name="connsiteY3" fmla="*/ 264316 h 421911"/>
                        <a:gd name="connsiteX4" fmla="*/ 46328 w 1382762"/>
                        <a:gd name="connsiteY4" fmla="*/ 189138 h 421911"/>
                        <a:gd name="connsiteX5" fmla="*/ 36939 w 1382762"/>
                        <a:gd name="connsiteY5" fmla="*/ 379867 h 421911"/>
                        <a:gd name="connsiteX6" fmla="*/ 158859 w 1382762"/>
                        <a:gd name="connsiteY6" fmla="*/ 324370 h 421911"/>
                        <a:gd name="connsiteX7" fmla="*/ 497425 w 1382762"/>
                        <a:gd name="connsiteY7" fmla="*/ 254156 h 421911"/>
                        <a:gd name="connsiteX8" fmla="*/ 1008812 w 1382762"/>
                        <a:gd name="connsiteY8" fmla="*/ 78049 h 421911"/>
                        <a:gd name="connsiteX9" fmla="*/ 1187901 w 1382762"/>
                        <a:gd name="connsiteY9" fmla="*/ 63395 h 421911"/>
                        <a:gd name="connsiteX10" fmla="*/ 1320385 w 1382762"/>
                        <a:gd name="connsiteY10" fmla="*/ 162716 h 421911"/>
                        <a:gd name="connsiteX11" fmla="*/ 1374572 w 1382762"/>
                        <a:gd name="connsiteY11" fmla="*/ 142396 h 421911"/>
                        <a:gd name="connsiteX0" fmla="*/ 1374572 w 1382842"/>
                        <a:gd name="connsiteY0" fmla="*/ 126287 h 405802"/>
                        <a:gd name="connsiteX1" fmla="*/ 1149811 w 1382842"/>
                        <a:gd name="connsiteY1" fmla="*/ 176 h 405802"/>
                        <a:gd name="connsiteX2" fmla="*/ 615959 w 1382842"/>
                        <a:gd name="connsiteY2" fmla="*/ 156767 h 405802"/>
                        <a:gd name="connsiteX3" fmla="*/ 148599 w 1382842"/>
                        <a:gd name="connsiteY3" fmla="*/ 248207 h 405802"/>
                        <a:gd name="connsiteX4" fmla="*/ 46328 w 1382842"/>
                        <a:gd name="connsiteY4" fmla="*/ 173029 h 405802"/>
                        <a:gd name="connsiteX5" fmla="*/ 36939 w 1382842"/>
                        <a:gd name="connsiteY5" fmla="*/ 363758 h 405802"/>
                        <a:gd name="connsiteX6" fmla="*/ 158859 w 1382842"/>
                        <a:gd name="connsiteY6" fmla="*/ 308261 h 405802"/>
                        <a:gd name="connsiteX7" fmla="*/ 497425 w 1382842"/>
                        <a:gd name="connsiteY7" fmla="*/ 238047 h 405802"/>
                        <a:gd name="connsiteX8" fmla="*/ 1008812 w 1382842"/>
                        <a:gd name="connsiteY8" fmla="*/ 61940 h 405802"/>
                        <a:gd name="connsiteX9" fmla="*/ 1187901 w 1382842"/>
                        <a:gd name="connsiteY9" fmla="*/ 47286 h 405802"/>
                        <a:gd name="connsiteX10" fmla="*/ 1320385 w 1382842"/>
                        <a:gd name="connsiteY10" fmla="*/ 146607 h 405802"/>
                        <a:gd name="connsiteX11" fmla="*/ 1374572 w 1382842"/>
                        <a:gd name="connsiteY11" fmla="*/ 126287 h 405802"/>
                        <a:gd name="connsiteX0" fmla="*/ 1374572 w 1382842"/>
                        <a:gd name="connsiteY0" fmla="*/ 126287 h 405802"/>
                        <a:gd name="connsiteX1" fmla="*/ 1149811 w 1382842"/>
                        <a:gd name="connsiteY1" fmla="*/ 176 h 405802"/>
                        <a:gd name="connsiteX2" fmla="*/ 615959 w 1382842"/>
                        <a:gd name="connsiteY2" fmla="*/ 156767 h 405802"/>
                        <a:gd name="connsiteX3" fmla="*/ 148599 w 1382842"/>
                        <a:gd name="connsiteY3" fmla="*/ 248207 h 405802"/>
                        <a:gd name="connsiteX4" fmla="*/ 46328 w 1382842"/>
                        <a:gd name="connsiteY4" fmla="*/ 173029 h 405802"/>
                        <a:gd name="connsiteX5" fmla="*/ 36939 w 1382842"/>
                        <a:gd name="connsiteY5" fmla="*/ 363758 h 405802"/>
                        <a:gd name="connsiteX6" fmla="*/ 158859 w 1382842"/>
                        <a:gd name="connsiteY6" fmla="*/ 308261 h 405802"/>
                        <a:gd name="connsiteX7" fmla="*/ 497425 w 1382842"/>
                        <a:gd name="connsiteY7" fmla="*/ 238047 h 405802"/>
                        <a:gd name="connsiteX8" fmla="*/ 1008812 w 1382842"/>
                        <a:gd name="connsiteY8" fmla="*/ 61940 h 405802"/>
                        <a:gd name="connsiteX9" fmla="*/ 1187901 w 1382842"/>
                        <a:gd name="connsiteY9" fmla="*/ 47286 h 405802"/>
                        <a:gd name="connsiteX10" fmla="*/ 1320385 w 1382842"/>
                        <a:gd name="connsiteY10" fmla="*/ 146607 h 405802"/>
                        <a:gd name="connsiteX11" fmla="*/ 1374572 w 1382842"/>
                        <a:gd name="connsiteY11" fmla="*/ 126287 h 405802"/>
                        <a:gd name="connsiteX0" fmla="*/ 1374572 w 1389603"/>
                        <a:gd name="connsiteY0" fmla="*/ 126289 h 405804"/>
                        <a:gd name="connsiteX1" fmla="*/ 1149811 w 1389603"/>
                        <a:gd name="connsiteY1" fmla="*/ 178 h 405804"/>
                        <a:gd name="connsiteX2" fmla="*/ 615959 w 1389603"/>
                        <a:gd name="connsiteY2" fmla="*/ 156769 h 405804"/>
                        <a:gd name="connsiteX3" fmla="*/ 148599 w 1389603"/>
                        <a:gd name="connsiteY3" fmla="*/ 248209 h 405804"/>
                        <a:gd name="connsiteX4" fmla="*/ 46328 w 1389603"/>
                        <a:gd name="connsiteY4" fmla="*/ 173031 h 405804"/>
                        <a:gd name="connsiteX5" fmla="*/ 36939 w 1389603"/>
                        <a:gd name="connsiteY5" fmla="*/ 363760 h 405804"/>
                        <a:gd name="connsiteX6" fmla="*/ 158859 w 1389603"/>
                        <a:gd name="connsiteY6" fmla="*/ 308263 h 405804"/>
                        <a:gd name="connsiteX7" fmla="*/ 497425 w 1389603"/>
                        <a:gd name="connsiteY7" fmla="*/ 238049 h 405804"/>
                        <a:gd name="connsiteX8" fmla="*/ 1008812 w 1389603"/>
                        <a:gd name="connsiteY8" fmla="*/ 61942 h 405804"/>
                        <a:gd name="connsiteX9" fmla="*/ 1187901 w 1389603"/>
                        <a:gd name="connsiteY9" fmla="*/ 47288 h 405804"/>
                        <a:gd name="connsiteX10" fmla="*/ 1348921 w 1389603"/>
                        <a:gd name="connsiteY10" fmla="*/ 157775 h 405804"/>
                        <a:gd name="connsiteX11" fmla="*/ 1374572 w 1389603"/>
                        <a:gd name="connsiteY11" fmla="*/ 126289 h 405804"/>
                        <a:gd name="connsiteX0" fmla="*/ 1374572 w 1385974"/>
                        <a:gd name="connsiteY0" fmla="*/ 126289 h 405804"/>
                        <a:gd name="connsiteX1" fmla="*/ 1149811 w 1385974"/>
                        <a:gd name="connsiteY1" fmla="*/ 178 h 405804"/>
                        <a:gd name="connsiteX2" fmla="*/ 615959 w 1385974"/>
                        <a:gd name="connsiteY2" fmla="*/ 156769 h 405804"/>
                        <a:gd name="connsiteX3" fmla="*/ 148599 w 1385974"/>
                        <a:gd name="connsiteY3" fmla="*/ 248209 h 405804"/>
                        <a:gd name="connsiteX4" fmla="*/ 46328 w 1385974"/>
                        <a:gd name="connsiteY4" fmla="*/ 173031 h 405804"/>
                        <a:gd name="connsiteX5" fmla="*/ 36939 w 1385974"/>
                        <a:gd name="connsiteY5" fmla="*/ 363760 h 405804"/>
                        <a:gd name="connsiteX6" fmla="*/ 158859 w 1385974"/>
                        <a:gd name="connsiteY6" fmla="*/ 308263 h 405804"/>
                        <a:gd name="connsiteX7" fmla="*/ 497425 w 1385974"/>
                        <a:gd name="connsiteY7" fmla="*/ 238049 h 405804"/>
                        <a:gd name="connsiteX8" fmla="*/ 1008812 w 1385974"/>
                        <a:gd name="connsiteY8" fmla="*/ 61942 h 405804"/>
                        <a:gd name="connsiteX9" fmla="*/ 1187901 w 1385974"/>
                        <a:gd name="connsiteY9" fmla="*/ 47288 h 405804"/>
                        <a:gd name="connsiteX10" fmla="*/ 1348921 w 1385974"/>
                        <a:gd name="connsiteY10" fmla="*/ 157775 h 405804"/>
                        <a:gd name="connsiteX11" fmla="*/ 1374572 w 1385974"/>
                        <a:gd name="connsiteY11" fmla="*/ 126289 h 405804"/>
                        <a:gd name="connsiteX0" fmla="*/ 1374572 w 1385974"/>
                        <a:gd name="connsiteY0" fmla="*/ 126289 h 405804"/>
                        <a:gd name="connsiteX1" fmla="*/ 1149811 w 1385974"/>
                        <a:gd name="connsiteY1" fmla="*/ 178 h 405804"/>
                        <a:gd name="connsiteX2" fmla="*/ 615959 w 1385974"/>
                        <a:gd name="connsiteY2" fmla="*/ 156769 h 405804"/>
                        <a:gd name="connsiteX3" fmla="*/ 148599 w 1385974"/>
                        <a:gd name="connsiteY3" fmla="*/ 248209 h 405804"/>
                        <a:gd name="connsiteX4" fmla="*/ 46328 w 1385974"/>
                        <a:gd name="connsiteY4" fmla="*/ 173031 h 405804"/>
                        <a:gd name="connsiteX5" fmla="*/ 36939 w 1385974"/>
                        <a:gd name="connsiteY5" fmla="*/ 363760 h 405804"/>
                        <a:gd name="connsiteX6" fmla="*/ 158859 w 1385974"/>
                        <a:gd name="connsiteY6" fmla="*/ 308263 h 405804"/>
                        <a:gd name="connsiteX7" fmla="*/ 497425 w 1385974"/>
                        <a:gd name="connsiteY7" fmla="*/ 238049 h 405804"/>
                        <a:gd name="connsiteX8" fmla="*/ 1008812 w 1385974"/>
                        <a:gd name="connsiteY8" fmla="*/ 61942 h 405804"/>
                        <a:gd name="connsiteX9" fmla="*/ 1187901 w 1385974"/>
                        <a:gd name="connsiteY9" fmla="*/ 47288 h 405804"/>
                        <a:gd name="connsiteX10" fmla="*/ 1348921 w 1385974"/>
                        <a:gd name="connsiteY10" fmla="*/ 157775 h 405804"/>
                        <a:gd name="connsiteX11" fmla="*/ 1374572 w 1385974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08812 w 1374572"/>
                        <a:gd name="connsiteY8" fmla="*/ 61942 h 405804"/>
                        <a:gd name="connsiteX9" fmla="*/ 1187901 w 1374572"/>
                        <a:gd name="connsiteY9" fmla="*/ 47288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08812 w 1374572"/>
                        <a:gd name="connsiteY8" fmla="*/ 61942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12534 w 1374572"/>
                        <a:gd name="connsiteY8" fmla="*/ 66905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51086 w 1351086"/>
                        <a:gd name="connsiteY0" fmla="*/ 126289 h 405804"/>
                        <a:gd name="connsiteX1" fmla="*/ 1126325 w 1351086"/>
                        <a:gd name="connsiteY1" fmla="*/ 178 h 405804"/>
                        <a:gd name="connsiteX2" fmla="*/ 592473 w 1351086"/>
                        <a:gd name="connsiteY2" fmla="*/ 156769 h 405804"/>
                        <a:gd name="connsiteX3" fmla="*/ 125113 w 1351086"/>
                        <a:gd name="connsiteY3" fmla="*/ 261857 h 405804"/>
                        <a:gd name="connsiteX4" fmla="*/ 22842 w 1351086"/>
                        <a:gd name="connsiteY4" fmla="*/ 173031 h 405804"/>
                        <a:gd name="connsiteX5" fmla="*/ 13453 w 1351086"/>
                        <a:gd name="connsiteY5" fmla="*/ 363760 h 405804"/>
                        <a:gd name="connsiteX6" fmla="*/ 135373 w 1351086"/>
                        <a:gd name="connsiteY6" fmla="*/ 308263 h 405804"/>
                        <a:gd name="connsiteX7" fmla="*/ 473939 w 1351086"/>
                        <a:gd name="connsiteY7" fmla="*/ 238049 h 405804"/>
                        <a:gd name="connsiteX8" fmla="*/ 989048 w 1351086"/>
                        <a:gd name="connsiteY8" fmla="*/ 66905 h 405804"/>
                        <a:gd name="connsiteX9" fmla="*/ 1199155 w 1351086"/>
                        <a:gd name="connsiteY9" fmla="*/ 51010 h 405804"/>
                        <a:gd name="connsiteX10" fmla="*/ 1325435 w 1351086"/>
                        <a:gd name="connsiteY10" fmla="*/ 157775 h 405804"/>
                        <a:gd name="connsiteX11" fmla="*/ 1351086 w 1351086"/>
                        <a:gd name="connsiteY11" fmla="*/ 126289 h 405804"/>
                        <a:gd name="connsiteX0" fmla="*/ 1351086 w 1351086"/>
                        <a:gd name="connsiteY0" fmla="*/ 126289 h 405804"/>
                        <a:gd name="connsiteX1" fmla="*/ 1126325 w 1351086"/>
                        <a:gd name="connsiteY1" fmla="*/ 178 h 405804"/>
                        <a:gd name="connsiteX2" fmla="*/ 592473 w 1351086"/>
                        <a:gd name="connsiteY2" fmla="*/ 156769 h 405804"/>
                        <a:gd name="connsiteX3" fmla="*/ 125113 w 1351086"/>
                        <a:gd name="connsiteY3" fmla="*/ 261857 h 405804"/>
                        <a:gd name="connsiteX4" fmla="*/ 22842 w 1351086"/>
                        <a:gd name="connsiteY4" fmla="*/ 173031 h 405804"/>
                        <a:gd name="connsiteX5" fmla="*/ 13453 w 1351086"/>
                        <a:gd name="connsiteY5" fmla="*/ 363760 h 405804"/>
                        <a:gd name="connsiteX6" fmla="*/ 135373 w 1351086"/>
                        <a:gd name="connsiteY6" fmla="*/ 308263 h 405804"/>
                        <a:gd name="connsiteX7" fmla="*/ 473939 w 1351086"/>
                        <a:gd name="connsiteY7" fmla="*/ 238049 h 405804"/>
                        <a:gd name="connsiteX8" fmla="*/ 989048 w 1351086"/>
                        <a:gd name="connsiteY8" fmla="*/ 66905 h 405804"/>
                        <a:gd name="connsiteX9" fmla="*/ 1199155 w 1351086"/>
                        <a:gd name="connsiteY9" fmla="*/ 51010 h 405804"/>
                        <a:gd name="connsiteX10" fmla="*/ 1325435 w 1351086"/>
                        <a:gd name="connsiteY10" fmla="*/ 157775 h 405804"/>
                        <a:gd name="connsiteX11" fmla="*/ 1351086 w 1351086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61857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12534 w 1374572"/>
                        <a:gd name="connsiteY8" fmla="*/ 66905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367338" h="405804">
                          <a:moveTo>
                            <a:pt x="1367338" y="126289"/>
                          </a:moveTo>
                          <a:cubicBezTo>
                            <a:pt x="1334153" y="100023"/>
                            <a:pt x="1269012" y="-4902"/>
                            <a:pt x="1142577" y="178"/>
                          </a:cubicBezTo>
                          <a:cubicBezTo>
                            <a:pt x="1016142" y="5258"/>
                            <a:pt x="775594" y="113156"/>
                            <a:pt x="608725" y="156769"/>
                          </a:cubicBezTo>
                          <a:cubicBezTo>
                            <a:pt x="441856" y="200382"/>
                            <a:pt x="249951" y="245499"/>
                            <a:pt x="141365" y="261857"/>
                          </a:cubicBezTo>
                          <a:cubicBezTo>
                            <a:pt x="93574" y="229827"/>
                            <a:pt x="103610" y="154807"/>
                            <a:pt x="39094" y="173031"/>
                          </a:cubicBezTo>
                          <a:cubicBezTo>
                            <a:pt x="-25422" y="191255"/>
                            <a:pt x="3506" y="299037"/>
                            <a:pt x="29705" y="363760"/>
                          </a:cubicBezTo>
                          <a:cubicBezTo>
                            <a:pt x="55904" y="428483"/>
                            <a:pt x="115821" y="424749"/>
                            <a:pt x="151625" y="308263"/>
                          </a:cubicBezTo>
                          <a:cubicBezTo>
                            <a:pt x="228373" y="287311"/>
                            <a:pt x="347912" y="278275"/>
                            <a:pt x="490191" y="238049"/>
                          </a:cubicBezTo>
                          <a:cubicBezTo>
                            <a:pt x="632470" y="197823"/>
                            <a:pt x="884431" y="98078"/>
                            <a:pt x="1005300" y="66905"/>
                          </a:cubicBezTo>
                          <a:cubicBezTo>
                            <a:pt x="1126169" y="35732"/>
                            <a:pt x="1163478" y="36899"/>
                            <a:pt x="1215407" y="51010"/>
                          </a:cubicBezTo>
                          <a:cubicBezTo>
                            <a:pt x="1267336" y="65121"/>
                            <a:pt x="1318019" y="128479"/>
                            <a:pt x="1341687" y="157775"/>
                          </a:cubicBezTo>
                          <a:cubicBezTo>
                            <a:pt x="1351707" y="151091"/>
                            <a:pt x="1355858" y="145110"/>
                            <a:pt x="1367338" y="126289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2" name="Freeform 3251">
                      <a:extLst>
                        <a:ext uri="{FF2B5EF4-FFF2-40B4-BE49-F238E27FC236}">
                          <a16:creationId xmlns:a16="http://schemas.microsoft.com/office/drawing/2014/main" id="{B418ADD1-1357-674F-85C9-CB0CA553F8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8312" y="2991845"/>
                      <a:ext cx="1638494" cy="386893"/>
                    </a:xfrm>
                    <a:custGeom>
                      <a:avLst/>
                      <a:gdLst>
                        <a:gd name="connsiteX0" fmla="*/ 1647683 w 1647694"/>
                        <a:gd name="connsiteY0" fmla="*/ 275756 h 382703"/>
                        <a:gd name="connsiteX1" fmla="*/ 1593092 w 1647694"/>
                        <a:gd name="connsiteY1" fmla="*/ 111983 h 382703"/>
                        <a:gd name="connsiteX2" fmla="*/ 1275471 w 1647694"/>
                        <a:gd name="connsiteY2" fmla="*/ 234813 h 382703"/>
                        <a:gd name="connsiteX3" fmla="*/ 678692 w 1647694"/>
                        <a:gd name="connsiteY3" fmla="*/ 244738 h 382703"/>
                        <a:gd name="connsiteX4" fmla="*/ 176206 w 1647694"/>
                        <a:gd name="connsiteY4" fmla="*/ 12726 h 382703"/>
                        <a:gd name="connsiteX5" fmla="*/ 26 w 1647694"/>
                        <a:gd name="connsiteY5" fmla="*/ 49947 h 382703"/>
                        <a:gd name="connsiteX6" fmla="*/ 163799 w 1647694"/>
                        <a:gd name="connsiteY6" fmla="*/ 214961 h 382703"/>
                        <a:gd name="connsiteX7" fmla="*/ 281666 w 1647694"/>
                        <a:gd name="connsiteY7" fmla="*/ 275756 h 382703"/>
                        <a:gd name="connsiteX8" fmla="*/ 372237 w 1647694"/>
                        <a:gd name="connsiteY8" fmla="*/ 382457 h 382703"/>
                        <a:gd name="connsiteX9" fmla="*/ 414421 w 1647694"/>
                        <a:gd name="connsiteY9" fmla="*/ 243498 h 382703"/>
                        <a:gd name="connsiteX10" fmla="*/ 316406 w 1647694"/>
                        <a:gd name="connsiteY10" fmla="*/ 203795 h 382703"/>
                        <a:gd name="connsiteX11" fmla="*/ 98042 w 1647694"/>
                        <a:gd name="connsiteY11" fmla="*/ 121908 h 382703"/>
                        <a:gd name="connsiteX12" fmla="*/ 71987 w 1647694"/>
                        <a:gd name="connsiteY12" fmla="*/ 30096 h 382703"/>
                        <a:gd name="connsiteX13" fmla="*/ 341220 w 1647694"/>
                        <a:gd name="connsiteY13" fmla="*/ 136797 h 382703"/>
                        <a:gd name="connsiteX14" fmla="*/ 826336 w 1647694"/>
                        <a:gd name="connsiteY14" fmla="*/ 319181 h 382703"/>
                        <a:gd name="connsiteX15" fmla="*/ 1153882 w 1647694"/>
                        <a:gd name="connsiteY15" fmla="*/ 310496 h 382703"/>
                        <a:gd name="connsiteX16" fmla="*/ 1503761 w 1647694"/>
                        <a:gd name="connsiteY16" fmla="*/ 176499 h 382703"/>
                        <a:gd name="connsiteX17" fmla="*/ 1601777 w 1647694"/>
                        <a:gd name="connsiteY17" fmla="*/ 186425 h 382703"/>
                        <a:gd name="connsiteX18" fmla="*/ 1598055 w 1647694"/>
                        <a:gd name="connsiteY18" fmla="*/ 244738 h 382703"/>
                        <a:gd name="connsiteX19" fmla="*/ 1647683 w 1647694"/>
                        <a:gd name="connsiteY19" fmla="*/ 275756 h 382703"/>
                        <a:gd name="connsiteX0" fmla="*/ 1647683 w 1647694"/>
                        <a:gd name="connsiteY0" fmla="*/ 275756 h 382626"/>
                        <a:gd name="connsiteX1" fmla="*/ 1593092 w 1647694"/>
                        <a:gd name="connsiteY1" fmla="*/ 111983 h 382626"/>
                        <a:gd name="connsiteX2" fmla="*/ 1275471 w 1647694"/>
                        <a:gd name="connsiteY2" fmla="*/ 234813 h 382626"/>
                        <a:gd name="connsiteX3" fmla="*/ 678692 w 1647694"/>
                        <a:gd name="connsiteY3" fmla="*/ 244738 h 382626"/>
                        <a:gd name="connsiteX4" fmla="*/ 176206 w 1647694"/>
                        <a:gd name="connsiteY4" fmla="*/ 12726 h 382626"/>
                        <a:gd name="connsiteX5" fmla="*/ 26 w 1647694"/>
                        <a:gd name="connsiteY5" fmla="*/ 49947 h 382626"/>
                        <a:gd name="connsiteX6" fmla="*/ 163799 w 1647694"/>
                        <a:gd name="connsiteY6" fmla="*/ 214961 h 382626"/>
                        <a:gd name="connsiteX7" fmla="*/ 274222 w 1647694"/>
                        <a:gd name="connsiteY7" fmla="*/ 270793 h 382626"/>
                        <a:gd name="connsiteX8" fmla="*/ 372237 w 1647694"/>
                        <a:gd name="connsiteY8" fmla="*/ 382457 h 382626"/>
                        <a:gd name="connsiteX9" fmla="*/ 414421 w 1647694"/>
                        <a:gd name="connsiteY9" fmla="*/ 243498 h 382626"/>
                        <a:gd name="connsiteX10" fmla="*/ 316406 w 1647694"/>
                        <a:gd name="connsiteY10" fmla="*/ 203795 h 382626"/>
                        <a:gd name="connsiteX11" fmla="*/ 98042 w 1647694"/>
                        <a:gd name="connsiteY11" fmla="*/ 121908 h 382626"/>
                        <a:gd name="connsiteX12" fmla="*/ 71987 w 1647694"/>
                        <a:gd name="connsiteY12" fmla="*/ 30096 h 382626"/>
                        <a:gd name="connsiteX13" fmla="*/ 341220 w 1647694"/>
                        <a:gd name="connsiteY13" fmla="*/ 136797 h 382626"/>
                        <a:gd name="connsiteX14" fmla="*/ 826336 w 1647694"/>
                        <a:gd name="connsiteY14" fmla="*/ 319181 h 382626"/>
                        <a:gd name="connsiteX15" fmla="*/ 1153882 w 1647694"/>
                        <a:gd name="connsiteY15" fmla="*/ 310496 h 382626"/>
                        <a:gd name="connsiteX16" fmla="*/ 1503761 w 1647694"/>
                        <a:gd name="connsiteY16" fmla="*/ 176499 h 382626"/>
                        <a:gd name="connsiteX17" fmla="*/ 1601777 w 1647694"/>
                        <a:gd name="connsiteY17" fmla="*/ 186425 h 382626"/>
                        <a:gd name="connsiteX18" fmla="*/ 1598055 w 1647694"/>
                        <a:gd name="connsiteY18" fmla="*/ 244738 h 382626"/>
                        <a:gd name="connsiteX19" fmla="*/ 1647683 w 1647694"/>
                        <a:gd name="connsiteY19" fmla="*/ 275756 h 382626"/>
                        <a:gd name="connsiteX0" fmla="*/ 1647683 w 1647694"/>
                        <a:gd name="connsiteY0" fmla="*/ 275756 h 382628"/>
                        <a:gd name="connsiteX1" fmla="*/ 1593092 w 1647694"/>
                        <a:gd name="connsiteY1" fmla="*/ 111983 h 382628"/>
                        <a:gd name="connsiteX2" fmla="*/ 1275471 w 1647694"/>
                        <a:gd name="connsiteY2" fmla="*/ 234813 h 382628"/>
                        <a:gd name="connsiteX3" fmla="*/ 678692 w 1647694"/>
                        <a:gd name="connsiteY3" fmla="*/ 244738 h 382628"/>
                        <a:gd name="connsiteX4" fmla="*/ 176206 w 1647694"/>
                        <a:gd name="connsiteY4" fmla="*/ 12726 h 382628"/>
                        <a:gd name="connsiteX5" fmla="*/ 26 w 1647694"/>
                        <a:gd name="connsiteY5" fmla="*/ 49947 h 382628"/>
                        <a:gd name="connsiteX6" fmla="*/ 163799 w 1647694"/>
                        <a:gd name="connsiteY6" fmla="*/ 214961 h 382628"/>
                        <a:gd name="connsiteX7" fmla="*/ 274222 w 1647694"/>
                        <a:gd name="connsiteY7" fmla="*/ 270793 h 382628"/>
                        <a:gd name="connsiteX8" fmla="*/ 372237 w 1647694"/>
                        <a:gd name="connsiteY8" fmla="*/ 382457 h 382628"/>
                        <a:gd name="connsiteX9" fmla="*/ 414421 w 1647694"/>
                        <a:gd name="connsiteY9" fmla="*/ 243498 h 382628"/>
                        <a:gd name="connsiteX10" fmla="*/ 316406 w 1647694"/>
                        <a:gd name="connsiteY10" fmla="*/ 203795 h 382628"/>
                        <a:gd name="connsiteX11" fmla="*/ 98042 w 1647694"/>
                        <a:gd name="connsiteY11" fmla="*/ 121908 h 382628"/>
                        <a:gd name="connsiteX12" fmla="*/ 71987 w 1647694"/>
                        <a:gd name="connsiteY12" fmla="*/ 30096 h 382628"/>
                        <a:gd name="connsiteX13" fmla="*/ 341220 w 1647694"/>
                        <a:gd name="connsiteY13" fmla="*/ 136797 h 382628"/>
                        <a:gd name="connsiteX14" fmla="*/ 826336 w 1647694"/>
                        <a:gd name="connsiteY14" fmla="*/ 319181 h 382628"/>
                        <a:gd name="connsiteX15" fmla="*/ 1153882 w 1647694"/>
                        <a:gd name="connsiteY15" fmla="*/ 310496 h 382628"/>
                        <a:gd name="connsiteX16" fmla="*/ 1503761 w 1647694"/>
                        <a:gd name="connsiteY16" fmla="*/ 176499 h 382628"/>
                        <a:gd name="connsiteX17" fmla="*/ 1601777 w 1647694"/>
                        <a:gd name="connsiteY17" fmla="*/ 186425 h 382628"/>
                        <a:gd name="connsiteX18" fmla="*/ 1598055 w 1647694"/>
                        <a:gd name="connsiteY18" fmla="*/ 244738 h 382628"/>
                        <a:gd name="connsiteX19" fmla="*/ 1647683 w 1647694"/>
                        <a:gd name="connsiteY19" fmla="*/ 275756 h 382628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8 w 1647699"/>
                        <a:gd name="connsiteY0" fmla="*/ 275756 h 383920"/>
                        <a:gd name="connsiteX1" fmla="*/ 1593097 w 1647699"/>
                        <a:gd name="connsiteY1" fmla="*/ 111983 h 383920"/>
                        <a:gd name="connsiteX2" fmla="*/ 1275476 w 1647699"/>
                        <a:gd name="connsiteY2" fmla="*/ 234813 h 383920"/>
                        <a:gd name="connsiteX3" fmla="*/ 678697 w 1647699"/>
                        <a:gd name="connsiteY3" fmla="*/ 244738 h 383920"/>
                        <a:gd name="connsiteX4" fmla="*/ 176211 w 1647699"/>
                        <a:gd name="connsiteY4" fmla="*/ 12726 h 383920"/>
                        <a:gd name="connsiteX5" fmla="*/ 31 w 1647699"/>
                        <a:gd name="connsiteY5" fmla="*/ 49947 h 383920"/>
                        <a:gd name="connsiteX6" fmla="*/ 163804 w 1647699"/>
                        <a:gd name="connsiteY6" fmla="*/ 214961 h 383920"/>
                        <a:gd name="connsiteX7" fmla="*/ 274227 w 1647699"/>
                        <a:gd name="connsiteY7" fmla="*/ 270793 h 383920"/>
                        <a:gd name="connsiteX8" fmla="*/ 372242 w 1647699"/>
                        <a:gd name="connsiteY8" fmla="*/ 382457 h 383920"/>
                        <a:gd name="connsiteX9" fmla="*/ 414426 w 1647699"/>
                        <a:gd name="connsiteY9" fmla="*/ 243498 h 383920"/>
                        <a:gd name="connsiteX10" fmla="*/ 316411 w 1647699"/>
                        <a:gd name="connsiteY10" fmla="*/ 203795 h 383920"/>
                        <a:gd name="connsiteX11" fmla="*/ 98047 w 1647699"/>
                        <a:gd name="connsiteY11" fmla="*/ 121908 h 383920"/>
                        <a:gd name="connsiteX12" fmla="*/ 71992 w 1647699"/>
                        <a:gd name="connsiteY12" fmla="*/ 30096 h 383920"/>
                        <a:gd name="connsiteX13" fmla="*/ 341225 w 1647699"/>
                        <a:gd name="connsiteY13" fmla="*/ 136797 h 383920"/>
                        <a:gd name="connsiteX14" fmla="*/ 826341 w 1647699"/>
                        <a:gd name="connsiteY14" fmla="*/ 319181 h 383920"/>
                        <a:gd name="connsiteX15" fmla="*/ 1153887 w 1647699"/>
                        <a:gd name="connsiteY15" fmla="*/ 310496 h 383920"/>
                        <a:gd name="connsiteX16" fmla="*/ 1503766 w 1647699"/>
                        <a:gd name="connsiteY16" fmla="*/ 176499 h 383920"/>
                        <a:gd name="connsiteX17" fmla="*/ 1601782 w 1647699"/>
                        <a:gd name="connsiteY17" fmla="*/ 186425 h 383920"/>
                        <a:gd name="connsiteX18" fmla="*/ 1598060 w 1647699"/>
                        <a:gd name="connsiteY18" fmla="*/ 244738 h 383920"/>
                        <a:gd name="connsiteX19" fmla="*/ 1647688 w 1647699"/>
                        <a:gd name="connsiteY19" fmla="*/ 275756 h 383920"/>
                        <a:gd name="connsiteX0" fmla="*/ 1648821 w 1648832"/>
                        <a:gd name="connsiteY0" fmla="*/ 274725 h 382963"/>
                        <a:gd name="connsiteX1" fmla="*/ 1594230 w 1648832"/>
                        <a:gd name="connsiteY1" fmla="*/ 110952 h 382963"/>
                        <a:gd name="connsiteX2" fmla="*/ 1276609 w 1648832"/>
                        <a:gd name="connsiteY2" fmla="*/ 233782 h 382963"/>
                        <a:gd name="connsiteX3" fmla="*/ 679830 w 1648832"/>
                        <a:gd name="connsiteY3" fmla="*/ 243707 h 382963"/>
                        <a:gd name="connsiteX4" fmla="*/ 177344 w 1648832"/>
                        <a:gd name="connsiteY4" fmla="*/ 11695 h 382963"/>
                        <a:gd name="connsiteX5" fmla="*/ 1164 w 1648832"/>
                        <a:gd name="connsiteY5" fmla="*/ 48916 h 382963"/>
                        <a:gd name="connsiteX6" fmla="*/ 115309 w 1648832"/>
                        <a:gd name="connsiteY6" fmla="*/ 174228 h 382963"/>
                        <a:gd name="connsiteX7" fmla="*/ 275360 w 1648832"/>
                        <a:gd name="connsiteY7" fmla="*/ 269762 h 382963"/>
                        <a:gd name="connsiteX8" fmla="*/ 373375 w 1648832"/>
                        <a:gd name="connsiteY8" fmla="*/ 381426 h 382963"/>
                        <a:gd name="connsiteX9" fmla="*/ 415559 w 1648832"/>
                        <a:gd name="connsiteY9" fmla="*/ 242467 h 382963"/>
                        <a:gd name="connsiteX10" fmla="*/ 317544 w 1648832"/>
                        <a:gd name="connsiteY10" fmla="*/ 202764 h 382963"/>
                        <a:gd name="connsiteX11" fmla="*/ 99180 w 1648832"/>
                        <a:gd name="connsiteY11" fmla="*/ 120877 h 382963"/>
                        <a:gd name="connsiteX12" fmla="*/ 73125 w 1648832"/>
                        <a:gd name="connsiteY12" fmla="*/ 29065 h 382963"/>
                        <a:gd name="connsiteX13" fmla="*/ 342358 w 1648832"/>
                        <a:gd name="connsiteY13" fmla="*/ 135766 h 382963"/>
                        <a:gd name="connsiteX14" fmla="*/ 827474 w 1648832"/>
                        <a:gd name="connsiteY14" fmla="*/ 318150 h 382963"/>
                        <a:gd name="connsiteX15" fmla="*/ 1155020 w 1648832"/>
                        <a:gd name="connsiteY15" fmla="*/ 309465 h 382963"/>
                        <a:gd name="connsiteX16" fmla="*/ 1504899 w 1648832"/>
                        <a:gd name="connsiteY16" fmla="*/ 175468 h 382963"/>
                        <a:gd name="connsiteX17" fmla="*/ 1602915 w 1648832"/>
                        <a:gd name="connsiteY17" fmla="*/ 185394 h 382963"/>
                        <a:gd name="connsiteX18" fmla="*/ 1599193 w 1648832"/>
                        <a:gd name="connsiteY18" fmla="*/ 243707 h 382963"/>
                        <a:gd name="connsiteX19" fmla="*/ 1648821 w 1648832"/>
                        <a:gd name="connsiteY19" fmla="*/ 274725 h 382963"/>
                        <a:gd name="connsiteX0" fmla="*/ 1648821 w 1648832"/>
                        <a:gd name="connsiteY0" fmla="*/ 274725 h 382963"/>
                        <a:gd name="connsiteX1" fmla="*/ 1594230 w 1648832"/>
                        <a:gd name="connsiteY1" fmla="*/ 110952 h 382963"/>
                        <a:gd name="connsiteX2" fmla="*/ 1276609 w 1648832"/>
                        <a:gd name="connsiteY2" fmla="*/ 233782 h 382963"/>
                        <a:gd name="connsiteX3" fmla="*/ 679830 w 1648832"/>
                        <a:gd name="connsiteY3" fmla="*/ 243707 h 382963"/>
                        <a:gd name="connsiteX4" fmla="*/ 177344 w 1648832"/>
                        <a:gd name="connsiteY4" fmla="*/ 11695 h 382963"/>
                        <a:gd name="connsiteX5" fmla="*/ 1164 w 1648832"/>
                        <a:gd name="connsiteY5" fmla="*/ 48916 h 382963"/>
                        <a:gd name="connsiteX6" fmla="*/ 115309 w 1648832"/>
                        <a:gd name="connsiteY6" fmla="*/ 174228 h 382963"/>
                        <a:gd name="connsiteX7" fmla="*/ 275360 w 1648832"/>
                        <a:gd name="connsiteY7" fmla="*/ 269762 h 382963"/>
                        <a:gd name="connsiteX8" fmla="*/ 373375 w 1648832"/>
                        <a:gd name="connsiteY8" fmla="*/ 381426 h 382963"/>
                        <a:gd name="connsiteX9" fmla="*/ 415559 w 1648832"/>
                        <a:gd name="connsiteY9" fmla="*/ 242467 h 382963"/>
                        <a:gd name="connsiteX10" fmla="*/ 317544 w 1648832"/>
                        <a:gd name="connsiteY10" fmla="*/ 202764 h 382963"/>
                        <a:gd name="connsiteX11" fmla="*/ 99180 w 1648832"/>
                        <a:gd name="connsiteY11" fmla="*/ 120877 h 382963"/>
                        <a:gd name="connsiteX12" fmla="*/ 73125 w 1648832"/>
                        <a:gd name="connsiteY12" fmla="*/ 29065 h 382963"/>
                        <a:gd name="connsiteX13" fmla="*/ 342358 w 1648832"/>
                        <a:gd name="connsiteY13" fmla="*/ 135766 h 382963"/>
                        <a:gd name="connsiteX14" fmla="*/ 827474 w 1648832"/>
                        <a:gd name="connsiteY14" fmla="*/ 318150 h 382963"/>
                        <a:gd name="connsiteX15" fmla="*/ 1155020 w 1648832"/>
                        <a:gd name="connsiteY15" fmla="*/ 309465 h 382963"/>
                        <a:gd name="connsiteX16" fmla="*/ 1504899 w 1648832"/>
                        <a:gd name="connsiteY16" fmla="*/ 175468 h 382963"/>
                        <a:gd name="connsiteX17" fmla="*/ 1602915 w 1648832"/>
                        <a:gd name="connsiteY17" fmla="*/ 185394 h 382963"/>
                        <a:gd name="connsiteX18" fmla="*/ 1599193 w 1648832"/>
                        <a:gd name="connsiteY18" fmla="*/ 243707 h 382963"/>
                        <a:gd name="connsiteX19" fmla="*/ 1648821 w 1648832"/>
                        <a:gd name="connsiteY19" fmla="*/ 274725 h 382963"/>
                        <a:gd name="connsiteX0" fmla="*/ 1635073 w 1635084"/>
                        <a:gd name="connsiteY0" fmla="*/ 275018 h 383256"/>
                        <a:gd name="connsiteX1" fmla="*/ 1580482 w 1635084"/>
                        <a:gd name="connsiteY1" fmla="*/ 111245 h 383256"/>
                        <a:gd name="connsiteX2" fmla="*/ 1262861 w 1635084"/>
                        <a:gd name="connsiteY2" fmla="*/ 234075 h 383256"/>
                        <a:gd name="connsiteX3" fmla="*/ 666082 w 1635084"/>
                        <a:gd name="connsiteY3" fmla="*/ 244000 h 383256"/>
                        <a:gd name="connsiteX4" fmla="*/ 163596 w 1635084"/>
                        <a:gd name="connsiteY4" fmla="*/ 11988 h 383256"/>
                        <a:gd name="connsiteX5" fmla="*/ 1064 w 1635084"/>
                        <a:gd name="connsiteY5" fmla="*/ 47968 h 383256"/>
                        <a:gd name="connsiteX6" fmla="*/ 101561 w 1635084"/>
                        <a:gd name="connsiteY6" fmla="*/ 174521 h 383256"/>
                        <a:gd name="connsiteX7" fmla="*/ 261612 w 1635084"/>
                        <a:gd name="connsiteY7" fmla="*/ 270055 h 383256"/>
                        <a:gd name="connsiteX8" fmla="*/ 359627 w 1635084"/>
                        <a:gd name="connsiteY8" fmla="*/ 381719 h 383256"/>
                        <a:gd name="connsiteX9" fmla="*/ 401811 w 1635084"/>
                        <a:gd name="connsiteY9" fmla="*/ 242760 h 383256"/>
                        <a:gd name="connsiteX10" fmla="*/ 303796 w 1635084"/>
                        <a:gd name="connsiteY10" fmla="*/ 203057 h 383256"/>
                        <a:gd name="connsiteX11" fmla="*/ 85432 w 1635084"/>
                        <a:gd name="connsiteY11" fmla="*/ 121170 h 383256"/>
                        <a:gd name="connsiteX12" fmla="*/ 59377 w 1635084"/>
                        <a:gd name="connsiteY12" fmla="*/ 29358 h 383256"/>
                        <a:gd name="connsiteX13" fmla="*/ 328610 w 1635084"/>
                        <a:gd name="connsiteY13" fmla="*/ 136059 h 383256"/>
                        <a:gd name="connsiteX14" fmla="*/ 813726 w 1635084"/>
                        <a:gd name="connsiteY14" fmla="*/ 318443 h 383256"/>
                        <a:gd name="connsiteX15" fmla="*/ 1141272 w 1635084"/>
                        <a:gd name="connsiteY15" fmla="*/ 309758 h 383256"/>
                        <a:gd name="connsiteX16" fmla="*/ 1491151 w 1635084"/>
                        <a:gd name="connsiteY16" fmla="*/ 175761 h 383256"/>
                        <a:gd name="connsiteX17" fmla="*/ 1589167 w 1635084"/>
                        <a:gd name="connsiteY17" fmla="*/ 185687 h 383256"/>
                        <a:gd name="connsiteX18" fmla="*/ 1585445 w 1635084"/>
                        <a:gd name="connsiteY18" fmla="*/ 244000 h 383256"/>
                        <a:gd name="connsiteX19" fmla="*/ 1635073 w 1635084"/>
                        <a:gd name="connsiteY19" fmla="*/ 275018 h 383256"/>
                        <a:gd name="connsiteX0" fmla="*/ 1640227 w 1640238"/>
                        <a:gd name="connsiteY0" fmla="*/ 282659 h 390897"/>
                        <a:gd name="connsiteX1" fmla="*/ 1585636 w 1640238"/>
                        <a:gd name="connsiteY1" fmla="*/ 118886 h 390897"/>
                        <a:gd name="connsiteX2" fmla="*/ 1268015 w 1640238"/>
                        <a:gd name="connsiteY2" fmla="*/ 241716 h 390897"/>
                        <a:gd name="connsiteX3" fmla="*/ 671236 w 1640238"/>
                        <a:gd name="connsiteY3" fmla="*/ 251641 h 390897"/>
                        <a:gd name="connsiteX4" fmla="*/ 168750 w 1640238"/>
                        <a:gd name="connsiteY4" fmla="*/ 19629 h 390897"/>
                        <a:gd name="connsiteX5" fmla="*/ 6218 w 1640238"/>
                        <a:gd name="connsiteY5" fmla="*/ 55609 h 390897"/>
                        <a:gd name="connsiteX6" fmla="*/ 106715 w 1640238"/>
                        <a:gd name="connsiteY6" fmla="*/ 182162 h 390897"/>
                        <a:gd name="connsiteX7" fmla="*/ 266766 w 1640238"/>
                        <a:gd name="connsiteY7" fmla="*/ 277696 h 390897"/>
                        <a:gd name="connsiteX8" fmla="*/ 364781 w 1640238"/>
                        <a:gd name="connsiteY8" fmla="*/ 389360 h 390897"/>
                        <a:gd name="connsiteX9" fmla="*/ 406965 w 1640238"/>
                        <a:gd name="connsiteY9" fmla="*/ 250401 h 390897"/>
                        <a:gd name="connsiteX10" fmla="*/ 308950 w 1640238"/>
                        <a:gd name="connsiteY10" fmla="*/ 210698 h 390897"/>
                        <a:gd name="connsiteX11" fmla="*/ 90586 w 1640238"/>
                        <a:gd name="connsiteY11" fmla="*/ 128811 h 390897"/>
                        <a:gd name="connsiteX12" fmla="*/ 64531 w 1640238"/>
                        <a:gd name="connsiteY12" fmla="*/ 36999 h 390897"/>
                        <a:gd name="connsiteX13" fmla="*/ 333764 w 1640238"/>
                        <a:gd name="connsiteY13" fmla="*/ 143700 h 390897"/>
                        <a:gd name="connsiteX14" fmla="*/ 818880 w 1640238"/>
                        <a:gd name="connsiteY14" fmla="*/ 326084 h 390897"/>
                        <a:gd name="connsiteX15" fmla="*/ 1146426 w 1640238"/>
                        <a:gd name="connsiteY15" fmla="*/ 317399 h 390897"/>
                        <a:gd name="connsiteX16" fmla="*/ 1496305 w 1640238"/>
                        <a:gd name="connsiteY16" fmla="*/ 183402 h 390897"/>
                        <a:gd name="connsiteX17" fmla="*/ 1594321 w 1640238"/>
                        <a:gd name="connsiteY17" fmla="*/ 193328 h 390897"/>
                        <a:gd name="connsiteX18" fmla="*/ 1590599 w 1640238"/>
                        <a:gd name="connsiteY18" fmla="*/ 251641 h 390897"/>
                        <a:gd name="connsiteX19" fmla="*/ 1640227 w 1640238"/>
                        <a:gd name="connsiteY19" fmla="*/ 282659 h 390897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47"/>
                        <a:gd name="connsiteY0" fmla="*/ 278930 h 387168"/>
                        <a:gd name="connsiteX1" fmla="*/ 1581507 w 1636147"/>
                        <a:gd name="connsiteY1" fmla="*/ 115157 h 387168"/>
                        <a:gd name="connsiteX2" fmla="*/ 1263886 w 1636147"/>
                        <a:gd name="connsiteY2" fmla="*/ 237987 h 387168"/>
                        <a:gd name="connsiteX3" fmla="*/ 667107 w 1636147"/>
                        <a:gd name="connsiteY3" fmla="*/ 247912 h 387168"/>
                        <a:gd name="connsiteX4" fmla="*/ 164621 w 1636147"/>
                        <a:gd name="connsiteY4" fmla="*/ 15900 h 387168"/>
                        <a:gd name="connsiteX5" fmla="*/ 2089 w 1636147"/>
                        <a:gd name="connsiteY5" fmla="*/ 51880 h 387168"/>
                        <a:gd name="connsiteX6" fmla="*/ 102586 w 1636147"/>
                        <a:gd name="connsiteY6" fmla="*/ 178433 h 387168"/>
                        <a:gd name="connsiteX7" fmla="*/ 262637 w 1636147"/>
                        <a:gd name="connsiteY7" fmla="*/ 273967 h 387168"/>
                        <a:gd name="connsiteX8" fmla="*/ 360652 w 1636147"/>
                        <a:gd name="connsiteY8" fmla="*/ 385631 h 387168"/>
                        <a:gd name="connsiteX9" fmla="*/ 402836 w 1636147"/>
                        <a:gd name="connsiteY9" fmla="*/ 246672 h 387168"/>
                        <a:gd name="connsiteX10" fmla="*/ 304821 w 1636147"/>
                        <a:gd name="connsiteY10" fmla="*/ 206969 h 387168"/>
                        <a:gd name="connsiteX11" fmla="*/ 86457 w 1636147"/>
                        <a:gd name="connsiteY11" fmla="*/ 125082 h 387168"/>
                        <a:gd name="connsiteX12" fmla="*/ 60402 w 1636147"/>
                        <a:gd name="connsiteY12" fmla="*/ 33270 h 387168"/>
                        <a:gd name="connsiteX13" fmla="*/ 329635 w 1636147"/>
                        <a:gd name="connsiteY13" fmla="*/ 139971 h 387168"/>
                        <a:gd name="connsiteX14" fmla="*/ 814751 w 1636147"/>
                        <a:gd name="connsiteY14" fmla="*/ 322355 h 387168"/>
                        <a:gd name="connsiteX15" fmla="*/ 1142297 w 1636147"/>
                        <a:gd name="connsiteY15" fmla="*/ 313670 h 387168"/>
                        <a:gd name="connsiteX16" fmla="*/ 1492176 w 1636147"/>
                        <a:gd name="connsiteY16" fmla="*/ 179673 h 387168"/>
                        <a:gd name="connsiteX17" fmla="*/ 1590192 w 1636147"/>
                        <a:gd name="connsiteY17" fmla="*/ 189599 h 387168"/>
                        <a:gd name="connsiteX18" fmla="*/ 1591433 w 1636147"/>
                        <a:gd name="connsiteY18" fmla="*/ 275208 h 387168"/>
                        <a:gd name="connsiteX19" fmla="*/ 1636098 w 1636147"/>
                        <a:gd name="connsiteY19" fmla="*/ 278930 h 387168"/>
                        <a:gd name="connsiteX0" fmla="*/ 1636098 w 1636158"/>
                        <a:gd name="connsiteY0" fmla="*/ 278930 h 387168"/>
                        <a:gd name="connsiteX1" fmla="*/ 1581507 w 1636158"/>
                        <a:gd name="connsiteY1" fmla="*/ 115157 h 387168"/>
                        <a:gd name="connsiteX2" fmla="*/ 1263886 w 1636158"/>
                        <a:gd name="connsiteY2" fmla="*/ 237987 h 387168"/>
                        <a:gd name="connsiteX3" fmla="*/ 667107 w 1636158"/>
                        <a:gd name="connsiteY3" fmla="*/ 247912 h 387168"/>
                        <a:gd name="connsiteX4" fmla="*/ 164621 w 1636158"/>
                        <a:gd name="connsiteY4" fmla="*/ 15900 h 387168"/>
                        <a:gd name="connsiteX5" fmla="*/ 2089 w 1636158"/>
                        <a:gd name="connsiteY5" fmla="*/ 51880 h 387168"/>
                        <a:gd name="connsiteX6" fmla="*/ 102586 w 1636158"/>
                        <a:gd name="connsiteY6" fmla="*/ 178433 h 387168"/>
                        <a:gd name="connsiteX7" fmla="*/ 262637 w 1636158"/>
                        <a:gd name="connsiteY7" fmla="*/ 273967 h 387168"/>
                        <a:gd name="connsiteX8" fmla="*/ 360652 w 1636158"/>
                        <a:gd name="connsiteY8" fmla="*/ 385631 h 387168"/>
                        <a:gd name="connsiteX9" fmla="*/ 402836 w 1636158"/>
                        <a:gd name="connsiteY9" fmla="*/ 246672 h 387168"/>
                        <a:gd name="connsiteX10" fmla="*/ 304821 w 1636158"/>
                        <a:gd name="connsiteY10" fmla="*/ 206969 h 387168"/>
                        <a:gd name="connsiteX11" fmla="*/ 86457 w 1636158"/>
                        <a:gd name="connsiteY11" fmla="*/ 125082 h 387168"/>
                        <a:gd name="connsiteX12" fmla="*/ 60402 w 1636158"/>
                        <a:gd name="connsiteY12" fmla="*/ 33270 h 387168"/>
                        <a:gd name="connsiteX13" fmla="*/ 329635 w 1636158"/>
                        <a:gd name="connsiteY13" fmla="*/ 139971 h 387168"/>
                        <a:gd name="connsiteX14" fmla="*/ 814751 w 1636158"/>
                        <a:gd name="connsiteY14" fmla="*/ 322355 h 387168"/>
                        <a:gd name="connsiteX15" fmla="*/ 1142297 w 1636158"/>
                        <a:gd name="connsiteY15" fmla="*/ 313670 h 387168"/>
                        <a:gd name="connsiteX16" fmla="*/ 1492176 w 1636158"/>
                        <a:gd name="connsiteY16" fmla="*/ 179673 h 387168"/>
                        <a:gd name="connsiteX17" fmla="*/ 1590192 w 1636158"/>
                        <a:gd name="connsiteY17" fmla="*/ 189599 h 387168"/>
                        <a:gd name="connsiteX18" fmla="*/ 1591433 w 1636158"/>
                        <a:gd name="connsiteY18" fmla="*/ 275208 h 387168"/>
                        <a:gd name="connsiteX19" fmla="*/ 1636098 w 1636158"/>
                        <a:gd name="connsiteY19" fmla="*/ 278930 h 387168"/>
                        <a:gd name="connsiteX0" fmla="*/ 1636098 w 1636158"/>
                        <a:gd name="connsiteY0" fmla="*/ 278930 h 387168"/>
                        <a:gd name="connsiteX1" fmla="*/ 1581507 w 1636158"/>
                        <a:gd name="connsiteY1" fmla="*/ 115157 h 387168"/>
                        <a:gd name="connsiteX2" fmla="*/ 1263886 w 1636158"/>
                        <a:gd name="connsiteY2" fmla="*/ 237987 h 387168"/>
                        <a:gd name="connsiteX3" fmla="*/ 667107 w 1636158"/>
                        <a:gd name="connsiteY3" fmla="*/ 247912 h 387168"/>
                        <a:gd name="connsiteX4" fmla="*/ 164621 w 1636158"/>
                        <a:gd name="connsiteY4" fmla="*/ 15900 h 387168"/>
                        <a:gd name="connsiteX5" fmla="*/ 2089 w 1636158"/>
                        <a:gd name="connsiteY5" fmla="*/ 51880 h 387168"/>
                        <a:gd name="connsiteX6" fmla="*/ 102586 w 1636158"/>
                        <a:gd name="connsiteY6" fmla="*/ 178433 h 387168"/>
                        <a:gd name="connsiteX7" fmla="*/ 262637 w 1636158"/>
                        <a:gd name="connsiteY7" fmla="*/ 273967 h 387168"/>
                        <a:gd name="connsiteX8" fmla="*/ 360652 w 1636158"/>
                        <a:gd name="connsiteY8" fmla="*/ 385631 h 387168"/>
                        <a:gd name="connsiteX9" fmla="*/ 402836 w 1636158"/>
                        <a:gd name="connsiteY9" fmla="*/ 246672 h 387168"/>
                        <a:gd name="connsiteX10" fmla="*/ 304821 w 1636158"/>
                        <a:gd name="connsiteY10" fmla="*/ 206969 h 387168"/>
                        <a:gd name="connsiteX11" fmla="*/ 86457 w 1636158"/>
                        <a:gd name="connsiteY11" fmla="*/ 125082 h 387168"/>
                        <a:gd name="connsiteX12" fmla="*/ 60402 w 1636158"/>
                        <a:gd name="connsiteY12" fmla="*/ 33270 h 387168"/>
                        <a:gd name="connsiteX13" fmla="*/ 329635 w 1636158"/>
                        <a:gd name="connsiteY13" fmla="*/ 139971 h 387168"/>
                        <a:gd name="connsiteX14" fmla="*/ 814751 w 1636158"/>
                        <a:gd name="connsiteY14" fmla="*/ 322355 h 387168"/>
                        <a:gd name="connsiteX15" fmla="*/ 1142297 w 1636158"/>
                        <a:gd name="connsiteY15" fmla="*/ 313670 h 387168"/>
                        <a:gd name="connsiteX16" fmla="*/ 1492176 w 1636158"/>
                        <a:gd name="connsiteY16" fmla="*/ 179673 h 387168"/>
                        <a:gd name="connsiteX17" fmla="*/ 1590192 w 1636158"/>
                        <a:gd name="connsiteY17" fmla="*/ 189599 h 387168"/>
                        <a:gd name="connsiteX18" fmla="*/ 1591433 w 1636158"/>
                        <a:gd name="connsiteY18" fmla="*/ 275208 h 387168"/>
                        <a:gd name="connsiteX19" fmla="*/ 1636098 w 163615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40319"/>
                        <a:gd name="connsiteY0" fmla="*/ 278930 h 387168"/>
                        <a:gd name="connsiteX1" fmla="*/ 1581507 w 1640319"/>
                        <a:gd name="connsiteY1" fmla="*/ 115157 h 387168"/>
                        <a:gd name="connsiteX2" fmla="*/ 1263886 w 1640319"/>
                        <a:gd name="connsiteY2" fmla="*/ 237987 h 387168"/>
                        <a:gd name="connsiteX3" fmla="*/ 667107 w 1640319"/>
                        <a:gd name="connsiteY3" fmla="*/ 247912 h 387168"/>
                        <a:gd name="connsiteX4" fmla="*/ 164621 w 1640319"/>
                        <a:gd name="connsiteY4" fmla="*/ 15900 h 387168"/>
                        <a:gd name="connsiteX5" fmla="*/ 2089 w 1640319"/>
                        <a:gd name="connsiteY5" fmla="*/ 51880 h 387168"/>
                        <a:gd name="connsiteX6" fmla="*/ 102586 w 1640319"/>
                        <a:gd name="connsiteY6" fmla="*/ 178433 h 387168"/>
                        <a:gd name="connsiteX7" fmla="*/ 262637 w 1640319"/>
                        <a:gd name="connsiteY7" fmla="*/ 273967 h 387168"/>
                        <a:gd name="connsiteX8" fmla="*/ 360652 w 1640319"/>
                        <a:gd name="connsiteY8" fmla="*/ 385631 h 387168"/>
                        <a:gd name="connsiteX9" fmla="*/ 402836 w 1640319"/>
                        <a:gd name="connsiteY9" fmla="*/ 246672 h 387168"/>
                        <a:gd name="connsiteX10" fmla="*/ 304821 w 1640319"/>
                        <a:gd name="connsiteY10" fmla="*/ 206969 h 387168"/>
                        <a:gd name="connsiteX11" fmla="*/ 86457 w 1640319"/>
                        <a:gd name="connsiteY11" fmla="*/ 125082 h 387168"/>
                        <a:gd name="connsiteX12" fmla="*/ 60402 w 1640319"/>
                        <a:gd name="connsiteY12" fmla="*/ 33270 h 387168"/>
                        <a:gd name="connsiteX13" fmla="*/ 329635 w 1640319"/>
                        <a:gd name="connsiteY13" fmla="*/ 139971 h 387168"/>
                        <a:gd name="connsiteX14" fmla="*/ 814751 w 1640319"/>
                        <a:gd name="connsiteY14" fmla="*/ 322355 h 387168"/>
                        <a:gd name="connsiteX15" fmla="*/ 1142297 w 1640319"/>
                        <a:gd name="connsiteY15" fmla="*/ 313670 h 387168"/>
                        <a:gd name="connsiteX16" fmla="*/ 1492176 w 1640319"/>
                        <a:gd name="connsiteY16" fmla="*/ 179673 h 387168"/>
                        <a:gd name="connsiteX17" fmla="*/ 1590192 w 1640319"/>
                        <a:gd name="connsiteY17" fmla="*/ 189599 h 387168"/>
                        <a:gd name="connsiteX18" fmla="*/ 1591433 w 1640319"/>
                        <a:gd name="connsiteY18" fmla="*/ 275208 h 387168"/>
                        <a:gd name="connsiteX19" fmla="*/ 1636098 w 1640319"/>
                        <a:gd name="connsiteY19" fmla="*/ 278930 h 387168"/>
                        <a:gd name="connsiteX0" fmla="*/ 1632376 w 1637196"/>
                        <a:gd name="connsiteY0" fmla="*/ 277689 h 387168"/>
                        <a:gd name="connsiteX1" fmla="*/ 1581507 w 1637196"/>
                        <a:gd name="connsiteY1" fmla="*/ 115157 h 387168"/>
                        <a:gd name="connsiteX2" fmla="*/ 1263886 w 1637196"/>
                        <a:gd name="connsiteY2" fmla="*/ 237987 h 387168"/>
                        <a:gd name="connsiteX3" fmla="*/ 667107 w 1637196"/>
                        <a:gd name="connsiteY3" fmla="*/ 247912 h 387168"/>
                        <a:gd name="connsiteX4" fmla="*/ 164621 w 1637196"/>
                        <a:gd name="connsiteY4" fmla="*/ 15900 h 387168"/>
                        <a:gd name="connsiteX5" fmla="*/ 2089 w 1637196"/>
                        <a:gd name="connsiteY5" fmla="*/ 51880 h 387168"/>
                        <a:gd name="connsiteX6" fmla="*/ 102586 w 1637196"/>
                        <a:gd name="connsiteY6" fmla="*/ 178433 h 387168"/>
                        <a:gd name="connsiteX7" fmla="*/ 262637 w 1637196"/>
                        <a:gd name="connsiteY7" fmla="*/ 273967 h 387168"/>
                        <a:gd name="connsiteX8" fmla="*/ 360652 w 1637196"/>
                        <a:gd name="connsiteY8" fmla="*/ 385631 h 387168"/>
                        <a:gd name="connsiteX9" fmla="*/ 402836 w 1637196"/>
                        <a:gd name="connsiteY9" fmla="*/ 246672 h 387168"/>
                        <a:gd name="connsiteX10" fmla="*/ 304821 w 1637196"/>
                        <a:gd name="connsiteY10" fmla="*/ 206969 h 387168"/>
                        <a:gd name="connsiteX11" fmla="*/ 86457 w 1637196"/>
                        <a:gd name="connsiteY11" fmla="*/ 125082 h 387168"/>
                        <a:gd name="connsiteX12" fmla="*/ 60402 w 1637196"/>
                        <a:gd name="connsiteY12" fmla="*/ 33270 h 387168"/>
                        <a:gd name="connsiteX13" fmla="*/ 329635 w 1637196"/>
                        <a:gd name="connsiteY13" fmla="*/ 139971 h 387168"/>
                        <a:gd name="connsiteX14" fmla="*/ 814751 w 1637196"/>
                        <a:gd name="connsiteY14" fmla="*/ 322355 h 387168"/>
                        <a:gd name="connsiteX15" fmla="*/ 1142297 w 1637196"/>
                        <a:gd name="connsiteY15" fmla="*/ 313670 h 387168"/>
                        <a:gd name="connsiteX16" fmla="*/ 1492176 w 1637196"/>
                        <a:gd name="connsiteY16" fmla="*/ 179673 h 387168"/>
                        <a:gd name="connsiteX17" fmla="*/ 1590192 w 1637196"/>
                        <a:gd name="connsiteY17" fmla="*/ 189599 h 387168"/>
                        <a:gd name="connsiteX18" fmla="*/ 1591433 w 1637196"/>
                        <a:gd name="connsiteY18" fmla="*/ 275208 h 387168"/>
                        <a:gd name="connsiteX19" fmla="*/ 1632376 w 1637196"/>
                        <a:gd name="connsiteY19" fmla="*/ 277689 h 387168"/>
                        <a:gd name="connsiteX0" fmla="*/ 1632376 w 1637196"/>
                        <a:gd name="connsiteY0" fmla="*/ 277689 h 387168"/>
                        <a:gd name="connsiteX1" fmla="*/ 1581507 w 1637196"/>
                        <a:gd name="connsiteY1" fmla="*/ 115157 h 387168"/>
                        <a:gd name="connsiteX2" fmla="*/ 1263886 w 1637196"/>
                        <a:gd name="connsiteY2" fmla="*/ 237987 h 387168"/>
                        <a:gd name="connsiteX3" fmla="*/ 667107 w 1637196"/>
                        <a:gd name="connsiteY3" fmla="*/ 247912 h 387168"/>
                        <a:gd name="connsiteX4" fmla="*/ 164621 w 1637196"/>
                        <a:gd name="connsiteY4" fmla="*/ 15900 h 387168"/>
                        <a:gd name="connsiteX5" fmla="*/ 2089 w 1637196"/>
                        <a:gd name="connsiteY5" fmla="*/ 51880 h 387168"/>
                        <a:gd name="connsiteX6" fmla="*/ 102586 w 1637196"/>
                        <a:gd name="connsiteY6" fmla="*/ 178433 h 387168"/>
                        <a:gd name="connsiteX7" fmla="*/ 262637 w 1637196"/>
                        <a:gd name="connsiteY7" fmla="*/ 273967 h 387168"/>
                        <a:gd name="connsiteX8" fmla="*/ 360652 w 1637196"/>
                        <a:gd name="connsiteY8" fmla="*/ 385631 h 387168"/>
                        <a:gd name="connsiteX9" fmla="*/ 402836 w 1637196"/>
                        <a:gd name="connsiteY9" fmla="*/ 246672 h 387168"/>
                        <a:gd name="connsiteX10" fmla="*/ 304821 w 1637196"/>
                        <a:gd name="connsiteY10" fmla="*/ 206969 h 387168"/>
                        <a:gd name="connsiteX11" fmla="*/ 86457 w 1637196"/>
                        <a:gd name="connsiteY11" fmla="*/ 125082 h 387168"/>
                        <a:gd name="connsiteX12" fmla="*/ 60402 w 1637196"/>
                        <a:gd name="connsiteY12" fmla="*/ 33270 h 387168"/>
                        <a:gd name="connsiteX13" fmla="*/ 329635 w 1637196"/>
                        <a:gd name="connsiteY13" fmla="*/ 139971 h 387168"/>
                        <a:gd name="connsiteX14" fmla="*/ 814751 w 1637196"/>
                        <a:gd name="connsiteY14" fmla="*/ 322355 h 387168"/>
                        <a:gd name="connsiteX15" fmla="*/ 1142297 w 1637196"/>
                        <a:gd name="connsiteY15" fmla="*/ 313670 h 387168"/>
                        <a:gd name="connsiteX16" fmla="*/ 1492176 w 1637196"/>
                        <a:gd name="connsiteY16" fmla="*/ 179673 h 387168"/>
                        <a:gd name="connsiteX17" fmla="*/ 1590192 w 1637196"/>
                        <a:gd name="connsiteY17" fmla="*/ 189599 h 387168"/>
                        <a:gd name="connsiteX18" fmla="*/ 1591433 w 1637196"/>
                        <a:gd name="connsiteY18" fmla="*/ 275208 h 387168"/>
                        <a:gd name="connsiteX19" fmla="*/ 1632376 w 1637196"/>
                        <a:gd name="connsiteY19" fmla="*/ 277689 h 387168"/>
                        <a:gd name="connsiteX0" fmla="*/ 1632376 w 1636571"/>
                        <a:gd name="connsiteY0" fmla="*/ 277689 h 387168"/>
                        <a:gd name="connsiteX1" fmla="*/ 1581507 w 1636571"/>
                        <a:gd name="connsiteY1" fmla="*/ 115157 h 387168"/>
                        <a:gd name="connsiteX2" fmla="*/ 1263886 w 1636571"/>
                        <a:gd name="connsiteY2" fmla="*/ 237987 h 387168"/>
                        <a:gd name="connsiteX3" fmla="*/ 667107 w 1636571"/>
                        <a:gd name="connsiteY3" fmla="*/ 247912 h 387168"/>
                        <a:gd name="connsiteX4" fmla="*/ 164621 w 1636571"/>
                        <a:gd name="connsiteY4" fmla="*/ 15900 h 387168"/>
                        <a:gd name="connsiteX5" fmla="*/ 2089 w 1636571"/>
                        <a:gd name="connsiteY5" fmla="*/ 51880 h 387168"/>
                        <a:gd name="connsiteX6" fmla="*/ 102586 w 1636571"/>
                        <a:gd name="connsiteY6" fmla="*/ 178433 h 387168"/>
                        <a:gd name="connsiteX7" fmla="*/ 262637 w 1636571"/>
                        <a:gd name="connsiteY7" fmla="*/ 273967 h 387168"/>
                        <a:gd name="connsiteX8" fmla="*/ 360652 w 1636571"/>
                        <a:gd name="connsiteY8" fmla="*/ 385631 h 387168"/>
                        <a:gd name="connsiteX9" fmla="*/ 402836 w 1636571"/>
                        <a:gd name="connsiteY9" fmla="*/ 246672 h 387168"/>
                        <a:gd name="connsiteX10" fmla="*/ 304821 w 1636571"/>
                        <a:gd name="connsiteY10" fmla="*/ 206969 h 387168"/>
                        <a:gd name="connsiteX11" fmla="*/ 86457 w 1636571"/>
                        <a:gd name="connsiteY11" fmla="*/ 125082 h 387168"/>
                        <a:gd name="connsiteX12" fmla="*/ 60402 w 1636571"/>
                        <a:gd name="connsiteY12" fmla="*/ 33270 h 387168"/>
                        <a:gd name="connsiteX13" fmla="*/ 329635 w 1636571"/>
                        <a:gd name="connsiteY13" fmla="*/ 139971 h 387168"/>
                        <a:gd name="connsiteX14" fmla="*/ 814751 w 1636571"/>
                        <a:gd name="connsiteY14" fmla="*/ 322355 h 387168"/>
                        <a:gd name="connsiteX15" fmla="*/ 1142297 w 1636571"/>
                        <a:gd name="connsiteY15" fmla="*/ 313670 h 387168"/>
                        <a:gd name="connsiteX16" fmla="*/ 1492176 w 1636571"/>
                        <a:gd name="connsiteY16" fmla="*/ 179673 h 387168"/>
                        <a:gd name="connsiteX17" fmla="*/ 1590192 w 1636571"/>
                        <a:gd name="connsiteY17" fmla="*/ 189599 h 387168"/>
                        <a:gd name="connsiteX18" fmla="*/ 1591433 w 1636571"/>
                        <a:gd name="connsiteY18" fmla="*/ 275208 h 387168"/>
                        <a:gd name="connsiteX19" fmla="*/ 1632376 w 1636571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29635 w 1638494"/>
                        <a:gd name="connsiteY13" fmla="*/ 139696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29635 w 1638494"/>
                        <a:gd name="connsiteY13" fmla="*/ 139696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38575 w 1638494"/>
                        <a:gd name="connsiteY15" fmla="*/ 317117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38575 w 1638494"/>
                        <a:gd name="connsiteY15" fmla="*/ 317117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638494" h="386893">
                          <a:moveTo>
                            <a:pt x="1632376" y="277414"/>
                          </a:moveTo>
                          <a:cubicBezTo>
                            <a:pt x="1641888" y="225925"/>
                            <a:pt x="1647885" y="135147"/>
                            <a:pt x="1590192" y="119845"/>
                          </a:cubicBezTo>
                          <a:cubicBezTo>
                            <a:pt x="1532499" y="104543"/>
                            <a:pt x="1425591" y="168647"/>
                            <a:pt x="1263886" y="237712"/>
                          </a:cubicBezTo>
                          <a:cubicBezTo>
                            <a:pt x="1102181" y="306777"/>
                            <a:pt x="847837" y="313187"/>
                            <a:pt x="679514" y="243915"/>
                          </a:cubicBezTo>
                          <a:cubicBezTo>
                            <a:pt x="511191" y="174643"/>
                            <a:pt x="277525" y="47677"/>
                            <a:pt x="164621" y="15625"/>
                          </a:cubicBezTo>
                          <a:cubicBezTo>
                            <a:pt x="51717" y="-16427"/>
                            <a:pt x="17391" y="3424"/>
                            <a:pt x="2089" y="51605"/>
                          </a:cubicBezTo>
                          <a:cubicBezTo>
                            <a:pt x="-13213" y="99786"/>
                            <a:pt x="59161" y="141144"/>
                            <a:pt x="102586" y="178158"/>
                          </a:cubicBezTo>
                          <a:cubicBezTo>
                            <a:pt x="146011" y="215172"/>
                            <a:pt x="219626" y="239159"/>
                            <a:pt x="262637" y="273692"/>
                          </a:cubicBezTo>
                          <a:cubicBezTo>
                            <a:pt x="305648" y="308225"/>
                            <a:pt x="297584" y="399830"/>
                            <a:pt x="360652" y="385356"/>
                          </a:cubicBezTo>
                          <a:cubicBezTo>
                            <a:pt x="423720" y="370882"/>
                            <a:pt x="412141" y="276174"/>
                            <a:pt x="402836" y="246397"/>
                          </a:cubicBezTo>
                          <a:cubicBezTo>
                            <a:pt x="393531" y="216620"/>
                            <a:pt x="363755" y="179812"/>
                            <a:pt x="304821" y="206694"/>
                          </a:cubicBezTo>
                          <a:cubicBezTo>
                            <a:pt x="245887" y="233576"/>
                            <a:pt x="127193" y="153757"/>
                            <a:pt x="86457" y="124807"/>
                          </a:cubicBezTo>
                          <a:cubicBezTo>
                            <a:pt x="45721" y="95857"/>
                            <a:pt x="18425" y="31961"/>
                            <a:pt x="60402" y="32995"/>
                          </a:cubicBezTo>
                          <a:cubicBezTo>
                            <a:pt x="102379" y="34029"/>
                            <a:pt x="213836" y="66701"/>
                            <a:pt x="338320" y="131011"/>
                          </a:cubicBezTo>
                          <a:cubicBezTo>
                            <a:pt x="462804" y="195321"/>
                            <a:pt x="691301" y="302228"/>
                            <a:pt x="814751" y="322080"/>
                          </a:cubicBezTo>
                          <a:cubicBezTo>
                            <a:pt x="938201" y="341932"/>
                            <a:pt x="1025671" y="337175"/>
                            <a:pt x="1138575" y="317117"/>
                          </a:cubicBezTo>
                          <a:cubicBezTo>
                            <a:pt x="1251479" y="297059"/>
                            <a:pt x="1416907" y="200697"/>
                            <a:pt x="1492176" y="179398"/>
                          </a:cubicBezTo>
                          <a:cubicBezTo>
                            <a:pt x="1567446" y="158099"/>
                            <a:pt x="1573649" y="173401"/>
                            <a:pt x="1590192" y="189324"/>
                          </a:cubicBezTo>
                          <a:cubicBezTo>
                            <a:pt x="1606735" y="205247"/>
                            <a:pt x="1592881" y="256943"/>
                            <a:pt x="1591433" y="274933"/>
                          </a:cubicBezTo>
                          <a:cubicBezTo>
                            <a:pt x="1604874" y="280516"/>
                            <a:pt x="1616661" y="279275"/>
                            <a:pt x="1632376" y="277414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3" name="Freeform 3252">
                      <a:extLst>
                        <a:ext uri="{FF2B5EF4-FFF2-40B4-BE49-F238E27FC236}">
                          <a16:creationId xmlns:a16="http://schemas.microsoft.com/office/drawing/2014/main" id="{26125C06-EFFE-0C4E-A6CA-46511761D3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38675" y="3651848"/>
                      <a:ext cx="1450267" cy="597567"/>
                    </a:xfrm>
                    <a:custGeom>
                      <a:avLst/>
                      <a:gdLst>
                        <a:gd name="connsiteX0" fmla="*/ 1447467 w 1449232"/>
                        <a:gd name="connsiteY0" fmla="*/ 592970 h 623625"/>
                        <a:gd name="connsiteX1" fmla="*/ 1417690 w 1449232"/>
                        <a:gd name="connsiteY1" fmla="*/ 202148 h 623625"/>
                        <a:gd name="connsiteX2" fmla="*/ 1219177 w 1449232"/>
                        <a:gd name="connsiteY2" fmla="*/ 3635 h 623625"/>
                        <a:gd name="connsiteX3" fmla="*/ 560362 w 1449232"/>
                        <a:gd name="connsiteY3" fmla="*/ 70633 h 623625"/>
                        <a:gd name="connsiteX4" fmla="*/ 179466 w 1449232"/>
                        <a:gd name="connsiteY4" fmla="*/ 32171 h 623625"/>
                        <a:gd name="connsiteX5" fmla="*/ 3286 w 1449232"/>
                        <a:gd name="connsiteY5" fmla="*/ 11079 h 623625"/>
                        <a:gd name="connsiteX6" fmla="*/ 65321 w 1449232"/>
                        <a:gd name="connsiteY6" fmla="*/ 100410 h 623625"/>
                        <a:gd name="connsiteX7" fmla="*/ 74006 w 1449232"/>
                        <a:gd name="connsiteY7" fmla="*/ 73115 h 623625"/>
                        <a:gd name="connsiteX8" fmla="*/ 38025 w 1449232"/>
                        <a:gd name="connsiteY8" fmla="*/ 52023 h 623625"/>
                        <a:gd name="connsiteX9" fmla="*/ 154652 w 1449232"/>
                        <a:gd name="connsiteY9" fmla="*/ 63189 h 623625"/>
                        <a:gd name="connsiteX10" fmla="*/ 446218 w 1449232"/>
                        <a:gd name="connsiteY10" fmla="*/ 92966 h 623625"/>
                        <a:gd name="connsiteX11" fmla="*/ 861854 w 1449232"/>
                        <a:gd name="connsiteY11" fmla="*/ 88003 h 623625"/>
                        <a:gd name="connsiteX12" fmla="*/ 1189400 w 1449232"/>
                        <a:gd name="connsiteY12" fmla="*/ 45819 h 623625"/>
                        <a:gd name="connsiteX13" fmla="*/ 1382950 w 1449232"/>
                        <a:gd name="connsiteY13" fmla="*/ 215796 h 623625"/>
                        <a:gd name="connsiteX14" fmla="*/ 1404042 w 1449232"/>
                        <a:gd name="connsiteY14" fmla="*/ 558230 h 623625"/>
                        <a:gd name="connsiteX15" fmla="*/ 1447467 w 1449232"/>
                        <a:gd name="connsiteY15" fmla="*/ 592970 h 623625"/>
                        <a:gd name="connsiteX0" fmla="*/ 1449699 w 1451464"/>
                        <a:gd name="connsiteY0" fmla="*/ 593181 h 623836"/>
                        <a:gd name="connsiteX1" fmla="*/ 1419922 w 1451464"/>
                        <a:gd name="connsiteY1" fmla="*/ 202359 h 623836"/>
                        <a:gd name="connsiteX2" fmla="*/ 1221409 w 1451464"/>
                        <a:gd name="connsiteY2" fmla="*/ 3846 h 623836"/>
                        <a:gd name="connsiteX3" fmla="*/ 562594 w 1451464"/>
                        <a:gd name="connsiteY3" fmla="*/ 70844 h 623836"/>
                        <a:gd name="connsiteX4" fmla="*/ 181698 w 1451464"/>
                        <a:gd name="connsiteY4" fmla="*/ 32382 h 623836"/>
                        <a:gd name="connsiteX5" fmla="*/ 5518 w 1451464"/>
                        <a:gd name="connsiteY5" fmla="*/ 11290 h 623836"/>
                        <a:gd name="connsiteX6" fmla="*/ 67553 w 1451464"/>
                        <a:gd name="connsiteY6" fmla="*/ 100621 h 623836"/>
                        <a:gd name="connsiteX7" fmla="*/ 76238 w 1451464"/>
                        <a:gd name="connsiteY7" fmla="*/ 73326 h 623836"/>
                        <a:gd name="connsiteX8" fmla="*/ 40257 w 1451464"/>
                        <a:gd name="connsiteY8" fmla="*/ 52234 h 623836"/>
                        <a:gd name="connsiteX9" fmla="*/ 156884 w 1451464"/>
                        <a:gd name="connsiteY9" fmla="*/ 63400 h 623836"/>
                        <a:gd name="connsiteX10" fmla="*/ 448450 w 1451464"/>
                        <a:gd name="connsiteY10" fmla="*/ 93177 h 623836"/>
                        <a:gd name="connsiteX11" fmla="*/ 864086 w 1451464"/>
                        <a:gd name="connsiteY11" fmla="*/ 88214 h 623836"/>
                        <a:gd name="connsiteX12" fmla="*/ 1191632 w 1451464"/>
                        <a:gd name="connsiteY12" fmla="*/ 46030 h 623836"/>
                        <a:gd name="connsiteX13" fmla="*/ 1385182 w 1451464"/>
                        <a:gd name="connsiteY13" fmla="*/ 216007 h 623836"/>
                        <a:gd name="connsiteX14" fmla="*/ 1406274 w 1451464"/>
                        <a:gd name="connsiteY14" fmla="*/ 558441 h 623836"/>
                        <a:gd name="connsiteX15" fmla="*/ 1449699 w 1451464"/>
                        <a:gd name="connsiteY15" fmla="*/ 593181 h 623836"/>
                        <a:gd name="connsiteX0" fmla="*/ 1452063 w 1453828"/>
                        <a:gd name="connsiteY0" fmla="*/ 592971 h 623626"/>
                        <a:gd name="connsiteX1" fmla="*/ 1422286 w 1453828"/>
                        <a:gd name="connsiteY1" fmla="*/ 202149 h 623626"/>
                        <a:gd name="connsiteX2" fmla="*/ 1223773 w 1453828"/>
                        <a:gd name="connsiteY2" fmla="*/ 3636 h 623626"/>
                        <a:gd name="connsiteX3" fmla="*/ 564958 w 1453828"/>
                        <a:gd name="connsiteY3" fmla="*/ 70634 h 623626"/>
                        <a:gd name="connsiteX4" fmla="*/ 184062 w 1453828"/>
                        <a:gd name="connsiteY4" fmla="*/ 32172 h 623626"/>
                        <a:gd name="connsiteX5" fmla="*/ 5400 w 1453828"/>
                        <a:gd name="connsiteY5" fmla="*/ 27209 h 623626"/>
                        <a:gd name="connsiteX6" fmla="*/ 69917 w 1453828"/>
                        <a:gd name="connsiteY6" fmla="*/ 100411 h 623626"/>
                        <a:gd name="connsiteX7" fmla="*/ 78602 w 1453828"/>
                        <a:gd name="connsiteY7" fmla="*/ 73116 h 623626"/>
                        <a:gd name="connsiteX8" fmla="*/ 42621 w 1453828"/>
                        <a:gd name="connsiteY8" fmla="*/ 52024 h 623626"/>
                        <a:gd name="connsiteX9" fmla="*/ 159248 w 1453828"/>
                        <a:gd name="connsiteY9" fmla="*/ 63190 h 623626"/>
                        <a:gd name="connsiteX10" fmla="*/ 450814 w 1453828"/>
                        <a:gd name="connsiteY10" fmla="*/ 92967 h 623626"/>
                        <a:gd name="connsiteX11" fmla="*/ 866450 w 1453828"/>
                        <a:gd name="connsiteY11" fmla="*/ 88004 h 623626"/>
                        <a:gd name="connsiteX12" fmla="*/ 1193996 w 1453828"/>
                        <a:gd name="connsiteY12" fmla="*/ 45820 h 623626"/>
                        <a:gd name="connsiteX13" fmla="*/ 1387546 w 1453828"/>
                        <a:gd name="connsiteY13" fmla="*/ 215797 h 623626"/>
                        <a:gd name="connsiteX14" fmla="*/ 1408638 w 1453828"/>
                        <a:gd name="connsiteY14" fmla="*/ 558231 h 623626"/>
                        <a:gd name="connsiteX15" fmla="*/ 1452063 w 1453828"/>
                        <a:gd name="connsiteY15" fmla="*/ 592971 h 623626"/>
                        <a:gd name="connsiteX0" fmla="*/ 1452063 w 1453828"/>
                        <a:gd name="connsiteY0" fmla="*/ 592971 h 623626"/>
                        <a:gd name="connsiteX1" fmla="*/ 1422286 w 1453828"/>
                        <a:gd name="connsiteY1" fmla="*/ 202149 h 623626"/>
                        <a:gd name="connsiteX2" fmla="*/ 1223773 w 1453828"/>
                        <a:gd name="connsiteY2" fmla="*/ 3636 h 623626"/>
                        <a:gd name="connsiteX3" fmla="*/ 564958 w 1453828"/>
                        <a:gd name="connsiteY3" fmla="*/ 70634 h 623626"/>
                        <a:gd name="connsiteX4" fmla="*/ 184062 w 1453828"/>
                        <a:gd name="connsiteY4" fmla="*/ 32172 h 623626"/>
                        <a:gd name="connsiteX5" fmla="*/ 5400 w 1453828"/>
                        <a:gd name="connsiteY5" fmla="*/ 27209 h 623626"/>
                        <a:gd name="connsiteX6" fmla="*/ 69917 w 1453828"/>
                        <a:gd name="connsiteY6" fmla="*/ 100411 h 623626"/>
                        <a:gd name="connsiteX7" fmla="*/ 78602 w 1453828"/>
                        <a:gd name="connsiteY7" fmla="*/ 73116 h 623626"/>
                        <a:gd name="connsiteX8" fmla="*/ 42621 w 1453828"/>
                        <a:gd name="connsiteY8" fmla="*/ 52024 h 623626"/>
                        <a:gd name="connsiteX9" fmla="*/ 159248 w 1453828"/>
                        <a:gd name="connsiteY9" fmla="*/ 63190 h 623626"/>
                        <a:gd name="connsiteX10" fmla="*/ 450814 w 1453828"/>
                        <a:gd name="connsiteY10" fmla="*/ 92967 h 623626"/>
                        <a:gd name="connsiteX11" fmla="*/ 866450 w 1453828"/>
                        <a:gd name="connsiteY11" fmla="*/ 88004 h 623626"/>
                        <a:gd name="connsiteX12" fmla="*/ 1193996 w 1453828"/>
                        <a:gd name="connsiteY12" fmla="*/ 45820 h 623626"/>
                        <a:gd name="connsiteX13" fmla="*/ 1387546 w 1453828"/>
                        <a:gd name="connsiteY13" fmla="*/ 215797 h 623626"/>
                        <a:gd name="connsiteX14" fmla="*/ 1408638 w 1453828"/>
                        <a:gd name="connsiteY14" fmla="*/ 558231 h 623626"/>
                        <a:gd name="connsiteX15" fmla="*/ 1452063 w 1453828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69569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69569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512 h 623167"/>
                        <a:gd name="connsiteX1" fmla="*/ 1423178 w 1454720"/>
                        <a:gd name="connsiteY1" fmla="*/ 201690 h 623167"/>
                        <a:gd name="connsiteX2" fmla="*/ 1224665 w 1454720"/>
                        <a:gd name="connsiteY2" fmla="*/ 3177 h 623167"/>
                        <a:gd name="connsiteX3" fmla="*/ 565850 w 1454720"/>
                        <a:gd name="connsiteY3" fmla="*/ 70175 h 623167"/>
                        <a:gd name="connsiteX4" fmla="*/ 184954 w 1454720"/>
                        <a:gd name="connsiteY4" fmla="*/ 31713 h 623167"/>
                        <a:gd name="connsiteX5" fmla="*/ 6292 w 1454720"/>
                        <a:gd name="connsiteY5" fmla="*/ 26750 h 623167"/>
                        <a:gd name="connsiteX6" fmla="*/ 70809 w 1454720"/>
                        <a:gd name="connsiteY6" fmla="*/ 99952 h 623167"/>
                        <a:gd name="connsiteX7" fmla="*/ 69569 w 1454720"/>
                        <a:gd name="connsiteY7" fmla="*/ 72657 h 623167"/>
                        <a:gd name="connsiteX8" fmla="*/ 43513 w 1454720"/>
                        <a:gd name="connsiteY8" fmla="*/ 51565 h 623167"/>
                        <a:gd name="connsiteX9" fmla="*/ 160140 w 1454720"/>
                        <a:gd name="connsiteY9" fmla="*/ 62731 h 623167"/>
                        <a:gd name="connsiteX10" fmla="*/ 451706 w 1454720"/>
                        <a:gd name="connsiteY10" fmla="*/ 92508 h 623167"/>
                        <a:gd name="connsiteX11" fmla="*/ 867342 w 1454720"/>
                        <a:gd name="connsiteY11" fmla="*/ 87545 h 623167"/>
                        <a:gd name="connsiteX12" fmla="*/ 1194888 w 1454720"/>
                        <a:gd name="connsiteY12" fmla="*/ 45361 h 623167"/>
                        <a:gd name="connsiteX13" fmla="*/ 1388438 w 1454720"/>
                        <a:gd name="connsiteY13" fmla="*/ 215338 h 623167"/>
                        <a:gd name="connsiteX14" fmla="*/ 1409530 w 1454720"/>
                        <a:gd name="connsiteY14" fmla="*/ 557772 h 623167"/>
                        <a:gd name="connsiteX15" fmla="*/ 1452955 w 1454720"/>
                        <a:gd name="connsiteY15" fmla="*/ 592512 h 623167"/>
                        <a:gd name="connsiteX0" fmla="*/ 1452955 w 1454720"/>
                        <a:gd name="connsiteY0" fmla="*/ 592651 h 623306"/>
                        <a:gd name="connsiteX1" fmla="*/ 1423178 w 1454720"/>
                        <a:gd name="connsiteY1" fmla="*/ 201829 h 623306"/>
                        <a:gd name="connsiteX2" fmla="*/ 1224665 w 1454720"/>
                        <a:gd name="connsiteY2" fmla="*/ 3316 h 623306"/>
                        <a:gd name="connsiteX3" fmla="*/ 565850 w 1454720"/>
                        <a:gd name="connsiteY3" fmla="*/ 70314 h 623306"/>
                        <a:gd name="connsiteX4" fmla="*/ 184954 w 1454720"/>
                        <a:gd name="connsiteY4" fmla="*/ 31852 h 623306"/>
                        <a:gd name="connsiteX5" fmla="*/ 6292 w 1454720"/>
                        <a:gd name="connsiteY5" fmla="*/ 26889 h 623306"/>
                        <a:gd name="connsiteX6" fmla="*/ 70809 w 1454720"/>
                        <a:gd name="connsiteY6" fmla="*/ 100091 h 623306"/>
                        <a:gd name="connsiteX7" fmla="*/ 69569 w 1454720"/>
                        <a:gd name="connsiteY7" fmla="*/ 72796 h 623306"/>
                        <a:gd name="connsiteX8" fmla="*/ 43513 w 1454720"/>
                        <a:gd name="connsiteY8" fmla="*/ 51704 h 623306"/>
                        <a:gd name="connsiteX9" fmla="*/ 160140 w 1454720"/>
                        <a:gd name="connsiteY9" fmla="*/ 62870 h 623306"/>
                        <a:gd name="connsiteX10" fmla="*/ 451706 w 1454720"/>
                        <a:gd name="connsiteY10" fmla="*/ 92647 h 623306"/>
                        <a:gd name="connsiteX11" fmla="*/ 867342 w 1454720"/>
                        <a:gd name="connsiteY11" fmla="*/ 87684 h 623306"/>
                        <a:gd name="connsiteX12" fmla="*/ 1194888 w 1454720"/>
                        <a:gd name="connsiteY12" fmla="*/ 45500 h 623306"/>
                        <a:gd name="connsiteX13" fmla="*/ 1388438 w 1454720"/>
                        <a:gd name="connsiteY13" fmla="*/ 215477 h 623306"/>
                        <a:gd name="connsiteX14" fmla="*/ 1409530 w 1454720"/>
                        <a:gd name="connsiteY14" fmla="*/ 557911 h 623306"/>
                        <a:gd name="connsiteX15" fmla="*/ 1452955 w 1454720"/>
                        <a:gd name="connsiteY15" fmla="*/ 592651 h 623306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39553 w 1454720"/>
                        <a:gd name="connsiteY12" fmla="*/ 47265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54441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54441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628"/>
                        <a:gd name="connsiteY0" fmla="*/ 591832 h 639756"/>
                        <a:gd name="connsiteX1" fmla="*/ 1423178 w 1454628"/>
                        <a:gd name="connsiteY1" fmla="*/ 201010 h 639756"/>
                        <a:gd name="connsiteX2" fmla="*/ 1224665 w 1454628"/>
                        <a:gd name="connsiteY2" fmla="*/ 2497 h 639756"/>
                        <a:gd name="connsiteX3" fmla="*/ 565850 w 1454628"/>
                        <a:gd name="connsiteY3" fmla="*/ 69495 h 639756"/>
                        <a:gd name="connsiteX4" fmla="*/ 184954 w 1454628"/>
                        <a:gd name="connsiteY4" fmla="*/ 31033 h 639756"/>
                        <a:gd name="connsiteX5" fmla="*/ 6292 w 1454628"/>
                        <a:gd name="connsiteY5" fmla="*/ 26070 h 639756"/>
                        <a:gd name="connsiteX6" fmla="*/ 70809 w 1454628"/>
                        <a:gd name="connsiteY6" fmla="*/ 99272 h 639756"/>
                        <a:gd name="connsiteX7" fmla="*/ 69569 w 1454628"/>
                        <a:gd name="connsiteY7" fmla="*/ 71977 h 639756"/>
                        <a:gd name="connsiteX8" fmla="*/ 43513 w 1454628"/>
                        <a:gd name="connsiteY8" fmla="*/ 50885 h 639756"/>
                        <a:gd name="connsiteX9" fmla="*/ 160140 w 1454628"/>
                        <a:gd name="connsiteY9" fmla="*/ 62051 h 639756"/>
                        <a:gd name="connsiteX10" fmla="*/ 456669 w 1454628"/>
                        <a:gd name="connsiteY10" fmla="*/ 96790 h 639756"/>
                        <a:gd name="connsiteX11" fmla="*/ 867342 w 1454628"/>
                        <a:gd name="connsiteY11" fmla="*/ 86865 h 639756"/>
                        <a:gd name="connsiteX12" fmla="*/ 1254441 w 1454628"/>
                        <a:gd name="connsiteY12" fmla="*/ 44681 h 639756"/>
                        <a:gd name="connsiteX13" fmla="*/ 1388438 w 1454628"/>
                        <a:gd name="connsiteY13" fmla="*/ 214658 h 639756"/>
                        <a:gd name="connsiteX14" fmla="*/ 1410770 w 1454628"/>
                        <a:gd name="connsiteY14" fmla="*/ 594313 h 639756"/>
                        <a:gd name="connsiteX15" fmla="*/ 1452955 w 1454628"/>
                        <a:gd name="connsiteY15" fmla="*/ 591832 h 639756"/>
                        <a:gd name="connsiteX0" fmla="*/ 1452955 w 1454628"/>
                        <a:gd name="connsiteY0" fmla="*/ 591832 h 620645"/>
                        <a:gd name="connsiteX1" fmla="*/ 1423178 w 1454628"/>
                        <a:gd name="connsiteY1" fmla="*/ 201010 h 620645"/>
                        <a:gd name="connsiteX2" fmla="*/ 1224665 w 1454628"/>
                        <a:gd name="connsiteY2" fmla="*/ 2497 h 620645"/>
                        <a:gd name="connsiteX3" fmla="*/ 565850 w 1454628"/>
                        <a:gd name="connsiteY3" fmla="*/ 69495 h 620645"/>
                        <a:gd name="connsiteX4" fmla="*/ 184954 w 1454628"/>
                        <a:gd name="connsiteY4" fmla="*/ 31033 h 620645"/>
                        <a:gd name="connsiteX5" fmla="*/ 6292 w 1454628"/>
                        <a:gd name="connsiteY5" fmla="*/ 26070 h 620645"/>
                        <a:gd name="connsiteX6" fmla="*/ 70809 w 1454628"/>
                        <a:gd name="connsiteY6" fmla="*/ 99272 h 620645"/>
                        <a:gd name="connsiteX7" fmla="*/ 69569 w 1454628"/>
                        <a:gd name="connsiteY7" fmla="*/ 71977 h 620645"/>
                        <a:gd name="connsiteX8" fmla="*/ 43513 w 1454628"/>
                        <a:gd name="connsiteY8" fmla="*/ 50885 h 620645"/>
                        <a:gd name="connsiteX9" fmla="*/ 160140 w 1454628"/>
                        <a:gd name="connsiteY9" fmla="*/ 62051 h 620645"/>
                        <a:gd name="connsiteX10" fmla="*/ 456669 w 1454628"/>
                        <a:gd name="connsiteY10" fmla="*/ 96790 h 620645"/>
                        <a:gd name="connsiteX11" fmla="*/ 867342 w 1454628"/>
                        <a:gd name="connsiteY11" fmla="*/ 86865 h 620645"/>
                        <a:gd name="connsiteX12" fmla="*/ 1254441 w 1454628"/>
                        <a:gd name="connsiteY12" fmla="*/ 44681 h 620645"/>
                        <a:gd name="connsiteX13" fmla="*/ 1388438 w 1454628"/>
                        <a:gd name="connsiteY13" fmla="*/ 214658 h 620645"/>
                        <a:gd name="connsiteX14" fmla="*/ 1410770 w 1454628"/>
                        <a:gd name="connsiteY14" fmla="*/ 594313 h 620645"/>
                        <a:gd name="connsiteX15" fmla="*/ 1452955 w 1454628"/>
                        <a:gd name="connsiteY15" fmla="*/ 591832 h 620645"/>
                        <a:gd name="connsiteX0" fmla="*/ 1452955 w 1454628"/>
                        <a:gd name="connsiteY0" fmla="*/ 591832 h 620645"/>
                        <a:gd name="connsiteX1" fmla="*/ 1423178 w 1454628"/>
                        <a:gd name="connsiteY1" fmla="*/ 201010 h 620645"/>
                        <a:gd name="connsiteX2" fmla="*/ 1224665 w 1454628"/>
                        <a:gd name="connsiteY2" fmla="*/ 2497 h 620645"/>
                        <a:gd name="connsiteX3" fmla="*/ 565850 w 1454628"/>
                        <a:gd name="connsiteY3" fmla="*/ 69495 h 620645"/>
                        <a:gd name="connsiteX4" fmla="*/ 184954 w 1454628"/>
                        <a:gd name="connsiteY4" fmla="*/ 31033 h 620645"/>
                        <a:gd name="connsiteX5" fmla="*/ 6292 w 1454628"/>
                        <a:gd name="connsiteY5" fmla="*/ 26070 h 620645"/>
                        <a:gd name="connsiteX6" fmla="*/ 70809 w 1454628"/>
                        <a:gd name="connsiteY6" fmla="*/ 99272 h 620645"/>
                        <a:gd name="connsiteX7" fmla="*/ 69569 w 1454628"/>
                        <a:gd name="connsiteY7" fmla="*/ 71977 h 620645"/>
                        <a:gd name="connsiteX8" fmla="*/ 43513 w 1454628"/>
                        <a:gd name="connsiteY8" fmla="*/ 50885 h 620645"/>
                        <a:gd name="connsiteX9" fmla="*/ 160140 w 1454628"/>
                        <a:gd name="connsiteY9" fmla="*/ 62051 h 620645"/>
                        <a:gd name="connsiteX10" fmla="*/ 456669 w 1454628"/>
                        <a:gd name="connsiteY10" fmla="*/ 96790 h 620645"/>
                        <a:gd name="connsiteX11" fmla="*/ 867342 w 1454628"/>
                        <a:gd name="connsiteY11" fmla="*/ 86865 h 620645"/>
                        <a:gd name="connsiteX12" fmla="*/ 1254441 w 1454628"/>
                        <a:gd name="connsiteY12" fmla="*/ 44681 h 620645"/>
                        <a:gd name="connsiteX13" fmla="*/ 1388438 w 1454628"/>
                        <a:gd name="connsiteY13" fmla="*/ 214658 h 620645"/>
                        <a:gd name="connsiteX14" fmla="*/ 1410770 w 1454628"/>
                        <a:gd name="connsiteY14" fmla="*/ 594313 h 620645"/>
                        <a:gd name="connsiteX15" fmla="*/ 1452955 w 1454628"/>
                        <a:gd name="connsiteY15" fmla="*/ 591832 h 620645"/>
                        <a:gd name="connsiteX0" fmla="*/ 1452955 w 1454628"/>
                        <a:gd name="connsiteY0" fmla="*/ 591832 h 594313"/>
                        <a:gd name="connsiteX1" fmla="*/ 1423178 w 1454628"/>
                        <a:gd name="connsiteY1" fmla="*/ 201010 h 594313"/>
                        <a:gd name="connsiteX2" fmla="*/ 1224665 w 1454628"/>
                        <a:gd name="connsiteY2" fmla="*/ 2497 h 594313"/>
                        <a:gd name="connsiteX3" fmla="*/ 565850 w 1454628"/>
                        <a:gd name="connsiteY3" fmla="*/ 69495 h 594313"/>
                        <a:gd name="connsiteX4" fmla="*/ 184954 w 1454628"/>
                        <a:gd name="connsiteY4" fmla="*/ 31033 h 594313"/>
                        <a:gd name="connsiteX5" fmla="*/ 6292 w 1454628"/>
                        <a:gd name="connsiteY5" fmla="*/ 26070 h 594313"/>
                        <a:gd name="connsiteX6" fmla="*/ 70809 w 1454628"/>
                        <a:gd name="connsiteY6" fmla="*/ 99272 h 594313"/>
                        <a:gd name="connsiteX7" fmla="*/ 69569 w 1454628"/>
                        <a:gd name="connsiteY7" fmla="*/ 71977 h 594313"/>
                        <a:gd name="connsiteX8" fmla="*/ 43513 w 1454628"/>
                        <a:gd name="connsiteY8" fmla="*/ 50885 h 594313"/>
                        <a:gd name="connsiteX9" fmla="*/ 160140 w 1454628"/>
                        <a:gd name="connsiteY9" fmla="*/ 62051 h 594313"/>
                        <a:gd name="connsiteX10" fmla="*/ 456669 w 1454628"/>
                        <a:gd name="connsiteY10" fmla="*/ 96790 h 594313"/>
                        <a:gd name="connsiteX11" fmla="*/ 867342 w 1454628"/>
                        <a:gd name="connsiteY11" fmla="*/ 86865 h 594313"/>
                        <a:gd name="connsiteX12" fmla="*/ 1254441 w 1454628"/>
                        <a:gd name="connsiteY12" fmla="*/ 44681 h 594313"/>
                        <a:gd name="connsiteX13" fmla="*/ 1388438 w 1454628"/>
                        <a:gd name="connsiteY13" fmla="*/ 214658 h 594313"/>
                        <a:gd name="connsiteX14" fmla="*/ 1410770 w 1454628"/>
                        <a:gd name="connsiteY14" fmla="*/ 594313 h 594313"/>
                        <a:gd name="connsiteX15" fmla="*/ 1452955 w 1454628"/>
                        <a:gd name="connsiteY15" fmla="*/ 591832 h 594313"/>
                        <a:gd name="connsiteX0" fmla="*/ 1452955 w 1454628"/>
                        <a:gd name="connsiteY0" fmla="*/ 591832 h 594313"/>
                        <a:gd name="connsiteX1" fmla="*/ 1423178 w 1454628"/>
                        <a:gd name="connsiteY1" fmla="*/ 201010 h 594313"/>
                        <a:gd name="connsiteX2" fmla="*/ 1224665 w 1454628"/>
                        <a:gd name="connsiteY2" fmla="*/ 2497 h 594313"/>
                        <a:gd name="connsiteX3" fmla="*/ 565850 w 1454628"/>
                        <a:gd name="connsiteY3" fmla="*/ 69495 h 594313"/>
                        <a:gd name="connsiteX4" fmla="*/ 184954 w 1454628"/>
                        <a:gd name="connsiteY4" fmla="*/ 31033 h 594313"/>
                        <a:gd name="connsiteX5" fmla="*/ 6292 w 1454628"/>
                        <a:gd name="connsiteY5" fmla="*/ 26070 h 594313"/>
                        <a:gd name="connsiteX6" fmla="*/ 70809 w 1454628"/>
                        <a:gd name="connsiteY6" fmla="*/ 99272 h 594313"/>
                        <a:gd name="connsiteX7" fmla="*/ 69569 w 1454628"/>
                        <a:gd name="connsiteY7" fmla="*/ 71977 h 594313"/>
                        <a:gd name="connsiteX8" fmla="*/ 43513 w 1454628"/>
                        <a:gd name="connsiteY8" fmla="*/ 50885 h 594313"/>
                        <a:gd name="connsiteX9" fmla="*/ 160140 w 1454628"/>
                        <a:gd name="connsiteY9" fmla="*/ 62051 h 594313"/>
                        <a:gd name="connsiteX10" fmla="*/ 456669 w 1454628"/>
                        <a:gd name="connsiteY10" fmla="*/ 96790 h 594313"/>
                        <a:gd name="connsiteX11" fmla="*/ 867342 w 1454628"/>
                        <a:gd name="connsiteY11" fmla="*/ 86865 h 594313"/>
                        <a:gd name="connsiteX12" fmla="*/ 1254441 w 1454628"/>
                        <a:gd name="connsiteY12" fmla="*/ 44681 h 594313"/>
                        <a:gd name="connsiteX13" fmla="*/ 1388438 w 1454628"/>
                        <a:gd name="connsiteY13" fmla="*/ 214658 h 594313"/>
                        <a:gd name="connsiteX14" fmla="*/ 1410770 w 1454628"/>
                        <a:gd name="connsiteY14" fmla="*/ 594313 h 594313"/>
                        <a:gd name="connsiteX15" fmla="*/ 1452955 w 1454628"/>
                        <a:gd name="connsiteY15" fmla="*/ 591832 h 594313"/>
                        <a:gd name="connsiteX0" fmla="*/ 1452955 w 1452985"/>
                        <a:gd name="connsiteY0" fmla="*/ 591832 h 594313"/>
                        <a:gd name="connsiteX1" fmla="*/ 1423178 w 1452985"/>
                        <a:gd name="connsiteY1" fmla="*/ 201010 h 594313"/>
                        <a:gd name="connsiteX2" fmla="*/ 1224665 w 1452985"/>
                        <a:gd name="connsiteY2" fmla="*/ 2497 h 594313"/>
                        <a:gd name="connsiteX3" fmla="*/ 565850 w 1452985"/>
                        <a:gd name="connsiteY3" fmla="*/ 69495 h 594313"/>
                        <a:gd name="connsiteX4" fmla="*/ 184954 w 1452985"/>
                        <a:gd name="connsiteY4" fmla="*/ 31033 h 594313"/>
                        <a:gd name="connsiteX5" fmla="*/ 6292 w 1452985"/>
                        <a:gd name="connsiteY5" fmla="*/ 26070 h 594313"/>
                        <a:gd name="connsiteX6" fmla="*/ 70809 w 1452985"/>
                        <a:gd name="connsiteY6" fmla="*/ 99272 h 594313"/>
                        <a:gd name="connsiteX7" fmla="*/ 69569 w 1452985"/>
                        <a:gd name="connsiteY7" fmla="*/ 71977 h 594313"/>
                        <a:gd name="connsiteX8" fmla="*/ 43513 w 1452985"/>
                        <a:gd name="connsiteY8" fmla="*/ 50885 h 594313"/>
                        <a:gd name="connsiteX9" fmla="*/ 160140 w 1452985"/>
                        <a:gd name="connsiteY9" fmla="*/ 62051 h 594313"/>
                        <a:gd name="connsiteX10" fmla="*/ 456669 w 1452985"/>
                        <a:gd name="connsiteY10" fmla="*/ 96790 h 594313"/>
                        <a:gd name="connsiteX11" fmla="*/ 867342 w 1452985"/>
                        <a:gd name="connsiteY11" fmla="*/ 86865 h 594313"/>
                        <a:gd name="connsiteX12" fmla="*/ 1254441 w 1452985"/>
                        <a:gd name="connsiteY12" fmla="*/ 44681 h 594313"/>
                        <a:gd name="connsiteX13" fmla="*/ 1388438 w 1452985"/>
                        <a:gd name="connsiteY13" fmla="*/ 214658 h 594313"/>
                        <a:gd name="connsiteX14" fmla="*/ 1410770 w 1452985"/>
                        <a:gd name="connsiteY14" fmla="*/ 594313 h 594313"/>
                        <a:gd name="connsiteX15" fmla="*/ 1452955 w 1452985"/>
                        <a:gd name="connsiteY15" fmla="*/ 591832 h 594313"/>
                        <a:gd name="connsiteX0" fmla="*/ 1449233 w 1450133"/>
                        <a:gd name="connsiteY0" fmla="*/ 593075 h 594315"/>
                        <a:gd name="connsiteX1" fmla="*/ 1423178 w 1450133"/>
                        <a:gd name="connsiteY1" fmla="*/ 201012 h 594315"/>
                        <a:gd name="connsiteX2" fmla="*/ 1224665 w 1450133"/>
                        <a:gd name="connsiteY2" fmla="*/ 2499 h 594315"/>
                        <a:gd name="connsiteX3" fmla="*/ 565850 w 1450133"/>
                        <a:gd name="connsiteY3" fmla="*/ 69497 h 594315"/>
                        <a:gd name="connsiteX4" fmla="*/ 184954 w 1450133"/>
                        <a:gd name="connsiteY4" fmla="*/ 31035 h 594315"/>
                        <a:gd name="connsiteX5" fmla="*/ 6292 w 1450133"/>
                        <a:gd name="connsiteY5" fmla="*/ 26072 h 594315"/>
                        <a:gd name="connsiteX6" fmla="*/ 70809 w 1450133"/>
                        <a:gd name="connsiteY6" fmla="*/ 99274 h 594315"/>
                        <a:gd name="connsiteX7" fmla="*/ 69569 w 1450133"/>
                        <a:gd name="connsiteY7" fmla="*/ 71979 h 594315"/>
                        <a:gd name="connsiteX8" fmla="*/ 43513 w 1450133"/>
                        <a:gd name="connsiteY8" fmla="*/ 50887 h 594315"/>
                        <a:gd name="connsiteX9" fmla="*/ 160140 w 1450133"/>
                        <a:gd name="connsiteY9" fmla="*/ 62053 h 594315"/>
                        <a:gd name="connsiteX10" fmla="*/ 456669 w 1450133"/>
                        <a:gd name="connsiteY10" fmla="*/ 96792 h 594315"/>
                        <a:gd name="connsiteX11" fmla="*/ 867342 w 1450133"/>
                        <a:gd name="connsiteY11" fmla="*/ 86867 h 594315"/>
                        <a:gd name="connsiteX12" fmla="*/ 1254441 w 1450133"/>
                        <a:gd name="connsiteY12" fmla="*/ 44683 h 594315"/>
                        <a:gd name="connsiteX13" fmla="*/ 1388438 w 1450133"/>
                        <a:gd name="connsiteY13" fmla="*/ 214660 h 594315"/>
                        <a:gd name="connsiteX14" fmla="*/ 1410770 w 1450133"/>
                        <a:gd name="connsiteY14" fmla="*/ 594315 h 594315"/>
                        <a:gd name="connsiteX15" fmla="*/ 1449233 w 1450133"/>
                        <a:gd name="connsiteY15" fmla="*/ 593075 h 594315"/>
                        <a:gd name="connsiteX0" fmla="*/ 1449233 w 1456910"/>
                        <a:gd name="connsiteY0" fmla="*/ 593424 h 594664"/>
                        <a:gd name="connsiteX1" fmla="*/ 1436826 w 1456910"/>
                        <a:gd name="connsiteY1" fmla="*/ 193917 h 594664"/>
                        <a:gd name="connsiteX2" fmla="*/ 1224665 w 1456910"/>
                        <a:gd name="connsiteY2" fmla="*/ 2848 h 594664"/>
                        <a:gd name="connsiteX3" fmla="*/ 565850 w 1456910"/>
                        <a:gd name="connsiteY3" fmla="*/ 69846 h 594664"/>
                        <a:gd name="connsiteX4" fmla="*/ 184954 w 1456910"/>
                        <a:gd name="connsiteY4" fmla="*/ 31384 h 594664"/>
                        <a:gd name="connsiteX5" fmla="*/ 6292 w 1456910"/>
                        <a:gd name="connsiteY5" fmla="*/ 26421 h 594664"/>
                        <a:gd name="connsiteX6" fmla="*/ 70809 w 1456910"/>
                        <a:gd name="connsiteY6" fmla="*/ 99623 h 594664"/>
                        <a:gd name="connsiteX7" fmla="*/ 69569 w 1456910"/>
                        <a:gd name="connsiteY7" fmla="*/ 72328 h 594664"/>
                        <a:gd name="connsiteX8" fmla="*/ 43513 w 1456910"/>
                        <a:gd name="connsiteY8" fmla="*/ 51236 h 594664"/>
                        <a:gd name="connsiteX9" fmla="*/ 160140 w 1456910"/>
                        <a:gd name="connsiteY9" fmla="*/ 62402 h 594664"/>
                        <a:gd name="connsiteX10" fmla="*/ 456669 w 1456910"/>
                        <a:gd name="connsiteY10" fmla="*/ 97141 h 594664"/>
                        <a:gd name="connsiteX11" fmla="*/ 867342 w 1456910"/>
                        <a:gd name="connsiteY11" fmla="*/ 87216 h 594664"/>
                        <a:gd name="connsiteX12" fmla="*/ 1254441 w 1456910"/>
                        <a:gd name="connsiteY12" fmla="*/ 45032 h 594664"/>
                        <a:gd name="connsiteX13" fmla="*/ 1388438 w 1456910"/>
                        <a:gd name="connsiteY13" fmla="*/ 215009 h 594664"/>
                        <a:gd name="connsiteX14" fmla="*/ 1410770 w 1456910"/>
                        <a:gd name="connsiteY14" fmla="*/ 594664 h 594664"/>
                        <a:gd name="connsiteX15" fmla="*/ 1449233 w 1456910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3588 h 594828"/>
                        <a:gd name="connsiteX1" fmla="*/ 1436826 w 1449233"/>
                        <a:gd name="connsiteY1" fmla="*/ 194081 h 594828"/>
                        <a:gd name="connsiteX2" fmla="*/ 1224665 w 1449233"/>
                        <a:gd name="connsiteY2" fmla="*/ 3012 h 594828"/>
                        <a:gd name="connsiteX3" fmla="*/ 575776 w 1449233"/>
                        <a:gd name="connsiteY3" fmla="*/ 67529 h 594828"/>
                        <a:gd name="connsiteX4" fmla="*/ 184954 w 1449233"/>
                        <a:gd name="connsiteY4" fmla="*/ 31548 h 594828"/>
                        <a:gd name="connsiteX5" fmla="*/ 6292 w 1449233"/>
                        <a:gd name="connsiteY5" fmla="*/ 26585 h 594828"/>
                        <a:gd name="connsiteX6" fmla="*/ 70809 w 1449233"/>
                        <a:gd name="connsiteY6" fmla="*/ 99787 h 594828"/>
                        <a:gd name="connsiteX7" fmla="*/ 69569 w 1449233"/>
                        <a:gd name="connsiteY7" fmla="*/ 72492 h 594828"/>
                        <a:gd name="connsiteX8" fmla="*/ 43513 w 1449233"/>
                        <a:gd name="connsiteY8" fmla="*/ 51400 h 594828"/>
                        <a:gd name="connsiteX9" fmla="*/ 160140 w 1449233"/>
                        <a:gd name="connsiteY9" fmla="*/ 62566 h 594828"/>
                        <a:gd name="connsiteX10" fmla="*/ 456669 w 1449233"/>
                        <a:gd name="connsiteY10" fmla="*/ 97305 h 594828"/>
                        <a:gd name="connsiteX11" fmla="*/ 867342 w 1449233"/>
                        <a:gd name="connsiteY11" fmla="*/ 87380 h 594828"/>
                        <a:gd name="connsiteX12" fmla="*/ 1254441 w 1449233"/>
                        <a:gd name="connsiteY12" fmla="*/ 45196 h 594828"/>
                        <a:gd name="connsiteX13" fmla="*/ 1388438 w 1449233"/>
                        <a:gd name="connsiteY13" fmla="*/ 215173 h 594828"/>
                        <a:gd name="connsiteX14" fmla="*/ 1410770 w 1449233"/>
                        <a:gd name="connsiteY14" fmla="*/ 594828 h 594828"/>
                        <a:gd name="connsiteX15" fmla="*/ 1449233 w 1449233"/>
                        <a:gd name="connsiteY15" fmla="*/ 593588 h 594828"/>
                        <a:gd name="connsiteX0" fmla="*/ 1449233 w 1449233"/>
                        <a:gd name="connsiteY0" fmla="*/ 590680 h 591920"/>
                        <a:gd name="connsiteX1" fmla="*/ 1436826 w 1449233"/>
                        <a:gd name="connsiteY1" fmla="*/ 191173 h 591920"/>
                        <a:gd name="connsiteX2" fmla="*/ 1224665 w 1449233"/>
                        <a:gd name="connsiteY2" fmla="*/ 104 h 591920"/>
                        <a:gd name="connsiteX3" fmla="*/ 575776 w 1449233"/>
                        <a:gd name="connsiteY3" fmla="*/ 64621 h 591920"/>
                        <a:gd name="connsiteX4" fmla="*/ 184954 w 1449233"/>
                        <a:gd name="connsiteY4" fmla="*/ 28640 h 591920"/>
                        <a:gd name="connsiteX5" fmla="*/ 6292 w 1449233"/>
                        <a:gd name="connsiteY5" fmla="*/ 23677 h 591920"/>
                        <a:gd name="connsiteX6" fmla="*/ 70809 w 1449233"/>
                        <a:gd name="connsiteY6" fmla="*/ 96879 h 591920"/>
                        <a:gd name="connsiteX7" fmla="*/ 69569 w 1449233"/>
                        <a:gd name="connsiteY7" fmla="*/ 69584 h 591920"/>
                        <a:gd name="connsiteX8" fmla="*/ 43513 w 1449233"/>
                        <a:gd name="connsiteY8" fmla="*/ 48492 h 591920"/>
                        <a:gd name="connsiteX9" fmla="*/ 160140 w 1449233"/>
                        <a:gd name="connsiteY9" fmla="*/ 59658 h 591920"/>
                        <a:gd name="connsiteX10" fmla="*/ 456669 w 1449233"/>
                        <a:gd name="connsiteY10" fmla="*/ 94397 h 591920"/>
                        <a:gd name="connsiteX11" fmla="*/ 867342 w 1449233"/>
                        <a:gd name="connsiteY11" fmla="*/ 84472 h 591920"/>
                        <a:gd name="connsiteX12" fmla="*/ 1254441 w 1449233"/>
                        <a:gd name="connsiteY12" fmla="*/ 42288 h 591920"/>
                        <a:gd name="connsiteX13" fmla="*/ 1388438 w 1449233"/>
                        <a:gd name="connsiteY13" fmla="*/ 212265 h 591920"/>
                        <a:gd name="connsiteX14" fmla="*/ 1410770 w 1449233"/>
                        <a:gd name="connsiteY14" fmla="*/ 591920 h 591920"/>
                        <a:gd name="connsiteX15" fmla="*/ 1449233 w 1449233"/>
                        <a:gd name="connsiteY15" fmla="*/ 590680 h 591920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8001 h 599241"/>
                        <a:gd name="connsiteX1" fmla="*/ 1436826 w 1449233"/>
                        <a:gd name="connsiteY1" fmla="*/ 198494 h 599241"/>
                        <a:gd name="connsiteX2" fmla="*/ 1224665 w 1449233"/>
                        <a:gd name="connsiteY2" fmla="*/ 7425 h 599241"/>
                        <a:gd name="connsiteX3" fmla="*/ 908286 w 1449233"/>
                        <a:gd name="connsiteY3" fmla="*/ 42166 h 599241"/>
                        <a:gd name="connsiteX4" fmla="*/ 575776 w 1449233"/>
                        <a:gd name="connsiteY4" fmla="*/ 71942 h 599241"/>
                        <a:gd name="connsiteX5" fmla="*/ 184954 w 1449233"/>
                        <a:gd name="connsiteY5" fmla="*/ 35961 h 599241"/>
                        <a:gd name="connsiteX6" fmla="*/ 6292 w 1449233"/>
                        <a:gd name="connsiteY6" fmla="*/ 30998 h 599241"/>
                        <a:gd name="connsiteX7" fmla="*/ 70809 w 1449233"/>
                        <a:gd name="connsiteY7" fmla="*/ 104200 h 599241"/>
                        <a:gd name="connsiteX8" fmla="*/ 69569 w 1449233"/>
                        <a:gd name="connsiteY8" fmla="*/ 76905 h 599241"/>
                        <a:gd name="connsiteX9" fmla="*/ 43513 w 1449233"/>
                        <a:gd name="connsiteY9" fmla="*/ 55813 h 599241"/>
                        <a:gd name="connsiteX10" fmla="*/ 160140 w 1449233"/>
                        <a:gd name="connsiteY10" fmla="*/ 66979 h 599241"/>
                        <a:gd name="connsiteX11" fmla="*/ 456669 w 1449233"/>
                        <a:gd name="connsiteY11" fmla="*/ 101718 h 599241"/>
                        <a:gd name="connsiteX12" fmla="*/ 867342 w 1449233"/>
                        <a:gd name="connsiteY12" fmla="*/ 91793 h 599241"/>
                        <a:gd name="connsiteX13" fmla="*/ 1254441 w 1449233"/>
                        <a:gd name="connsiteY13" fmla="*/ 49609 h 599241"/>
                        <a:gd name="connsiteX14" fmla="*/ 1388438 w 1449233"/>
                        <a:gd name="connsiteY14" fmla="*/ 219586 h 599241"/>
                        <a:gd name="connsiteX15" fmla="*/ 1410770 w 1449233"/>
                        <a:gd name="connsiteY15" fmla="*/ 599241 h 599241"/>
                        <a:gd name="connsiteX16" fmla="*/ 1449233 w 1449233"/>
                        <a:gd name="connsiteY16" fmla="*/ 598001 h 599241"/>
                        <a:gd name="connsiteX0" fmla="*/ 1449233 w 1449233"/>
                        <a:gd name="connsiteY0" fmla="*/ 597203 h 598443"/>
                        <a:gd name="connsiteX1" fmla="*/ 1436826 w 1449233"/>
                        <a:gd name="connsiteY1" fmla="*/ 197696 h 598443"/>
                        <a:gd name="connsiteX2" fmla="*/ 1224665 w 1449233"/>
                        <a:gd name="connsiteY2" fmla="*/ 6627 h 598443"/>
                        <a:gd name="connsiteX3" fmla="*/ 915730 w 1449233"/>
                        <a:gd name="connsiteY3" fmla="*/ 46331 h 598443"/>
                        <a:gd name="connsiteX4" fmla="*/ 575776 w 1449233"/>
                        <a:gd name="connsiteY4" fmla="*/ 71144 h 598443"/>
                        <a:gd name="connsiteX5" fmla="*/ 184954 w 1449233"/>
                        <a:gd name="connsiteY5" fmla="*/ 35163 h 598443"/>
                        <a:gd name="connsiteX6" fmla="*/ 6292 w 1449233"/>
                        <a:gd name="connsiteY6" fmla="*/ 30200 h 598443"/>
                        <a:gd name="connsiteX7" fmla="*/ 70809 w 1449233"/>
                        <a:gd name="connsiteY7" fmla="*/ 103402 h 598443"/>
                        <a:gd name="connsiteX8" fmla="*/ 69569 w 1449233"/>
                        <a:gd name="connsiteY8" fmla="*/ 76107 h 598443"/>
                        <a:gd name="connsiteX9" fmla="*/ 43513 w 1449233"/>
                        <a:gd name="connsiteY9" fmla="*/ 55015 h 598443"/>
                        <a:gd name="connsiteX10" fmla="*/ 160140 w 1449233"/>
                        <a:gd name="connsiteY10" fmla="*/ 66181 h 598443"/>
                        <a:gd name="connsiteX11" fmla="*/ 456669 w 1449233"/>
                        <a:gd name="connsiteY11" fmla="*/ 100920 h 598443"/>
                        <a:gd name="connsiteX12" fmla="*/ 867342 w 1449233"/>
                        <a:gd name="connsiteY12" fmla="*/ 90995 h 598443"/>
                        <a:gd name="connsiteX13" fmla="*/ 1254441 w 1449233"/>
                        <a:gd name="connsiteY13" fmla="*/ 48811 h 598443"/>
                        <a:gd name="connsiteX14" fmla="*/ 1388438 w 1449233"/>
                        <a:gd name="connsiteY14" fmla="*/ 218788 h 598443"/>
                        <a:gd name="connsiteX15" fmla="*/ 1410770 w 1449233"/>
                        <a:gd name="connsiteY15" fmla="*/ 598443 h 598443"/>
                        <a:gd name="connsiteX16" fmla="*/ 1449233 w 1449233"/>
                        <a:gd name="connsiteY16" fmla="*/ 597203 h 598443"/>
                        <a:gd name="connsiteX0" fmla="*/ 1449233 w 1449233"/>
                        <a:gd name="connsiteY0" fmla="*/ 590817 h 592057"/>
                        <a:gd name="connsiteX1" fmla="*/ 1436826 w 1449233"/>
                        <a:gd name="connsiteY1" fmla="*/ 191310 h 592057"/>
                        <a:gd name="connsiteX2" fmla="*/ 1224665 w 1449233"/>
                        <a:gd name="connsiteY2" fmla="*/ 241 h 592057"/>
                        <a:gd name="connsiteX3" fmla="*/ 915730 w 1449233"/>
                        <a:gd name="connsiteY3" fmla="*/ 39945 h 592057"/>
                        <a:gd name="connsiteX4" fmla="*/ 575776 w 1449233"/>
                        <a:gd name="connsiteY4" fmla="*/ 64758 h 592057"/>
                        <a:gd name="connsiteX5" fmla="*/ 184954 w 1449233"/>
                        <a:gd name="connsiteY5" fmla="*/ 28777 h 592057"/>
                        <a:gd name="connsiteX6" fmla="*/ 6292 w 1449233"/>
                        <a:gd name="connsiteY6" fmla="*/ 23814 h 592057"/>
                        <a:gd name="connsiteX7" fmla="*/ 70809 w 1449233"/>
                        <a:gd name="connsiteY7" fmla="*/ 97016 h 592057"/>
                        <a:gd name="connsiteX8" fmla="*/ 69569 w 1449233"/>
                        <a:gd name="connsiteY8" fmla="*/ 69721 h 592057"/>
                        <a:gd name="connsiteX9" fmla="*/ 43513 w 1449233"/>
                        <a:gd name="connsiteY9" fmla="*/ 48629 h 592057"/>
                        <a:gd name="connsiteX10" fmla="*/ 160140 w 1449233"/>
                        <a:gd name="connsiteY10" fmla="*/ 59795 h 592057"/>
                        <a:gd name="connsiteX11" fmla="*/ 456669 w 1449233"/>
                        <a:gd name="connsiteY11" fmla="*/ 94534 h 592057"/>
                        <a:gd name="connsiteX12" fmla="*/ 867342 w 1449233"/>
                        <a:gd name="connsiteY12" fmla="*/ 84609 h 592057"/>
                        <a:gd name="connsiteX13" fmla="*/ 1254441 w 1449233"/>
                        <a:gd name="connsiteY13" fmla="*/ 42425 h 592057"/>
                        <a:gd name="connsiteX14" fmla="*/ 1388438 w 1449233"/>
                        <a:gd name="connsiteY14" fmla="*/ 212402 h 592057"/>
                        <a:gd name="connsiteX15" fmla="*/ 1410770 w 1449233"/>
                        <a:gd name="connsiteY15" fmla="*/ 592057 h 592057"/>
                        <a:gd name="connsiteX16" fmla="*/ 1449233 w 1449233"/>
                        <a:gd name="connsiteY16" fmla="*/ 590817 h 592057"/>
                        <a:gd name="connsiteX0" fmla="*/ 1449233 w 1456209"/>
                        <a:gd name="connsiteY0" fmla="*/ 595773 h 597013"/>
                        <a:gd name="connsiteX1" fmla="*/ 1436826 w 1456209"/>
                        <a:gd name="connsiteY1" fmla="*/ 196266 h 597013"/>
                        <a:gd name="connsiteX2" fmla="*/ 1234591 w 1456209"/>
                        <a:gd name="connsiteY2" fmla="*/ 234 h 597013"/>
                        <a:gd name="connsiteX3" fmla="*/ 915730 w 1456209"/>
                        <a:gd name="connsiteY3" fmla="*/ 44901 h 597013"/>
                        <a:gd name="connsiteX4" fmla="*/ 575776 w 1456209"/>
                        <a:gd name="connsiteY4" fmla="*/ 69714 h 597013"/>
                        <a:gd name="connsiteX5" fmla="*/ 184954 w 1456209"/>
                        <a:gd name="connsiteY5" fmla="*/ 33733 h 597013"/>
                        <a:gd name="connsiteX6" fmla="*/ 6292 w 1456209"/>
                        <a:gd name="connsiteY6" fmla="*/ 28770 h 597013"/>
                        <a:gd name="connsiteX7" fmla="*/ 70809 w 1456209"/>
                        <a:gd name="connsiteY7" fmla="*/ 101972 h 597013"/>
                        <a:gd name="connsiteX8" fmla="*/ 69569 w 1456209"/>
                        <a:gd name="connsiteY8" fmla="*/ 74677 h 597013"/>
                        <a:gd name="connsiteX9" fmla="*/ 43513 w 1456209"/>
                        <a:gd name="connsiteY9" fmla="*/ 53585 h 597013"/>
                        <a:gd name="connsiteX10" fmla="*/ 160140 w 1456209"/>
                        <a:gd name="connsiteY10" fmla="*/ 64751 h 597013"/>
                        <a:gd name="connsiteX11" fmla="*/ 456669 w 1456209"/>
                        <a:gd name="connsiteY11" fmla="*/ 99490 h 597013"/>
                        <a:gd name="connsiteX12" fmla="*/ 867342 w 1456209"/>
                        <a:gd name="connsiteY12" fmla="*/ 89565 h 597013"/>
                        <a:gd name="connsiteX13" fmla="*/ 1254441 w 1456209"/>
                        <a:gd name="connsiteY13" fmla="*/ 47381 h 597013"/>
                        <a:gd name="connsiteX14" fmla="*/ 1388438 w 1456209"/>
                        <a:gd name="connsiteY14" fmla="*/ 217358 h 597013"/>
                        <a:gd name="connsiteX15" fmla="*/ 1410770 w 1456209"/>
                        <a:gd name="connsiteY15" fmla="*/ 597013 h 597013"/>
                        <a:gd name="connsiteX16" fmla="*/ 1449233 w 1456209"/>
                        <a:gd name="connsiteY16" fmla="*/ 595773 h 597013"/>
                        <a:gd name="connsiteX0" fmla="*/ 1449233 w 1456209"/>
                        <a:gd name="connsiteY0" fmla="*/ 601574 h 602814"/>
                        <a:gd name="connsiteX1" fmla="*/ 1436826 w 1456209"/>
                        <a:gd name="connsiteY1" fmla="*/ 202067 h 602814"/>
                        <a:gd name="connsiteX2" fmla="*/ 1234591 w 1456209"/>
                        <a:gd name="connsiteY2" fmla="*/ 6035 h 602814"/>
                        <a:gd name="connsiteX3" fmla="*/ 916971 w 1456209"/>
                        <a:gd name="connsiteY3" fmla="*/ 51942 h 602814"/>
                        <a:gd name="connsiteX4" fmla="*/ 575776 w 1456209"/>
                        <a:gd name="connsiteY4" fmla="*/ 75515 h 602814"/>
                        <a:gd name="connsiteX5" fmla="*/ 184954 w 1456209"/>
                        <a:gd name="connsiteY5" fmla="*/ 39534 h 602814"/>
                        <a:gd name="connsiteX6" fmla="*/ 6292 w 1456209"/>
                        <a:gd name="connsiteY6" fmla="*/ 34571 h 602814"/>
                        <a:gd name="connsiteX7" fmla="*/ 70809 w 1456209"/>
                        <a:gd name="connsiteY7" fmla="*/ 107773 h 602814"/>
                        <a:gd name="connsiteX8" fmla="*/ 69569 w 1456209"/>
                        <a:gd name="connsiteY8" fmla="*/ 80478 h 602814"/>
                        <a:gd name="connsiteX9" fmla="*/ 43513 w 1456209"/>
                        <a:gd name="connsiteY9" fmla="*/ 59386 h 602814"/>
                        <a:gd name="connsiteX10" fmla="*/ 160140 w 1456209"/>
                        <a:gd name="connsiteY10" fmla="*/ 70552 h 602814"/>
                        <a:gd name="connsiteX11" fmla="*/ 456669 w 1456209"/>
                        <a:gd name="connsiteY11" fmla="*/ 105291 h 602814"/>
                        <a:gd name="connsiteX12" fmla="*/ 867342 w 1456209"/>
                        <a:gd name="connsiteY12" fmla="*/ 95366 h 602814"/>
                        <a:gd name="connsiteX13" fmla="*/ 1254441 w 1456209"/>
                        <a:gd name="connsiteY13" fmla="*/ 53182 h 602814"/>
                        <a:gd name="connsiteX14" fmla="*/ 1388438 w 1456209"/>
                        <a:gd name="connsiteY14" fmla="*/ 223159 h 602814"/>
                        <a:gd name="connsiteX15" fmla="*/ 1410770 w 1456209"/>
                        <a:gd name="connsiteY15" fmla="*/ 602814 h 602814"/>
                        <a:gd name="connsiteX16" fmla="*/ 1449233 w 1456209"/>
                        <a:gd name="connsiteY16" fmla="*/ 601574 h 602814"/>
                        <a:gd name="connsiteX0" fmla="*/ 1449233 w 1456209"/>
                        <a:gd name="connsiteY0" fmla="*/ 596311 h 597551"/>
                        <a:gd name="connsiteX1" fmla="*/ 1436826 w 1456209"/>
                        <a:gd name="connsiteY1" fmla="*/ 196804 h 597551"/>
                        <a:gd name="connsiteX2" fmla="*/ 1234591 w 1456209"/>
                        <a:gd name="connsiteY2" fmla="*/ 772 h 597551"/>
                        <a:gd name="connsiteX3" fmla="*/ 916971 w 1456209"/>
                        <a:gd name="connsiteY3" fmla="*/ 46679 h 597551"/>
                        <a:gd name="connsiteX4" fmla="*/ 575776 w 1456209"/>
                        <a:gd name="connsiteY4" fmla="*/ 70252 h 597551"/>
                        <a:gd name="connsiteX5" fmla="*/ 184954 w 1456209"/>
                        <a:gd name="connsiteY5" fmla="*/ 34271 h 597551"/>
                        <a:gd name="connsiteX6" fmla="*/ 6292 w 1456209"/>
                        <a:gd name="connsiteY6" fmla="*/ 29308 h 597551"/>
                        <a:gd name="connsiteX7" fmla="*/ 70809 w 1456209"/>
                        <a:gd name="connsiteY7" fmla="*/ 102510 h 597551"/>
                        <a:gd name="connsiteX8" fmla="*/ 69569 w 1456209"/>
                        <a:gd name="connsiteY8" fmla="*/ 75215 h 597551"/>
                        <a:gd name="connsiteX9" fmla="*/ 43513 w 1456209"/>
                        <a:gd name="connsiteY9" fmla="*/ 54123 h 597551"/>
                        <a:gd name="connsiteX10" fmla="*/ 160140 w 1456209"/>
                        <a:gd name="connsiteY10" fmla="*/ 65289 h 597551"/>
                        <a:gd name="connsiteX11" fmla="*/ 456669 w 1456209"/>
                        <a:gd name="connsiteY11" fmla="*/ 100028 h 597551"/>
                        <a:gd name="connsiteX12" fmla="*/ 867342 w 1456209"/>
                        <a:gd name="connsiteY12" fmla="*/ 90103 h 597551"/>
                        <a:gd name="connsiteX13" fmla="*/ 1254441 w 1456209"/>
                        <a:gd name="connsiteY13" fmla="*/ 47919 h 597551"/>
                        <a:gd name="connsiteX14" fmla="*/ 1388438 w 1456209"/>
                        <a:gd name="connsiteY14" fmla="*/ 217896 h 597551"/>
                        <a:gd name="connsiteX15" fmla="*/ 1410770 w 1456209"/>
                        <a:gd name="connsiteY15" fmla="*/ 597551 h 597551"/>
                        <a:gd name="connsiteX16" fmla="*/ 1449233 w 1456209"/>
                        <a:gd name="connsiteY16" fmla="*/ 596311 h 597551"/>
                        <a:gd name="connsiteX0" fmla="*/ 1449233 w 1450267"/>
                        <a:gd name="connsiteY0" fmla="*/ 596327 h 597567"/>
                        <a:gd name="connsiteX1" fmla="*/ 1436826 w 1450267"/>
                        <a:gd name="connsiteY1" fmla="*/ 196820 h 597567"/>
                        <a:gd name="connsiteX2" fmla="*/ 1234591 w 1450267"/>
                        <a:gd name="connsiteY2" fmla="*/ 788 h 597567"/>
                        <a:gd name="connsiteX3" fmla="*/ 916971 w 1450267"/>
                        <a:gd name="connsiteY3" fmla="*/ 46695 h 597567"/>
                        <a:gd name="connsiteX4" fmla="*/ 575776 w 1450267"/>
                        <a:gd name="connsiteY4" fmla="*/ 70268 h 597567"/>
                        <a:gd name="connsiteX5" fmla="*/ 184954 w 1450267"/>
                        <a:gd name="connsiteY5" fmla="*/ 34287 h 597567"/>
                        <a:gd name="connsiteX6" fmla="*/ 6292 w 1450267"/>
                        <a:gd name="connsiteY6" fmla="*/ 29324 h 597567"/>
                        <a:gd name="connsiteX7" fmla="*/ 70809 w 1450267"/>
                        <a:gd name="connsiteY7" fmla="*/ 102526 h 597567"/>
                        <a:gd name="connsiteX8" fmla="*/ 69569 w 1450267"/>
                        <a:gd name="connsiteY8" fmla="*/ 75231 h 597567"/>
                        <a:gd name="connsiteX9" fmla="*/ 43513 w 1450267"/>
                        <a:gd name="connsiteY9" fmla="*/ 54139 h 597567"/>
                        <a:gd name="connsiteX10" fmla="*/ 160140 w 1450267"/>
                        <a:gd name="connsiteY10" fmla="*/ 65305 h 597567"/>
                        <a:gd name="connsiteX11" fmla="*/ 456669 w 1450267"/>
                        <a:gd name="connsiteY11" fmla="*/ 100044 h 597567"/>
                        <a:gd name="connsiteX12" fmla="*/ 867342 w 1450267"/>
                        <a:gd name="connsiteY12" fmla="*/ 90119 h 597567"/>
                        <a:gd name="connsiteX13" fmla="*/ 1254441 w 1450267"/>
                        <a:gd name="connsiteY13" fmla="*/ 47935 h 597567"/>
                        <a:gd name="connsiteX14" fmla="*/ 1388438 w 1450267"/>
                        <a:gd name="connsiteY14" fmla="*/ 217912 h 597567"/>
                        <a:gd name="connsiteX15" fmla="*/ 1410770 w 1450267"/>
                        <a:gd name="connsiteY15" fmla="*/ 597567 h 597567"/>
                        <a:gd name="connsiteX16" fmla="*/ 1449233 w 1450267"/>
                        <a:gd name="connsiteY16" fmla="*/ 596327 h 5975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450267" h="597567">
                          <a:moveTo>
                            <a:pt x="1449233" y="596327"/>
                          </a:moveTo>
                          <a:cubicBezTo>
                            <a:pt x="1447579" y="512166"/>
                            <a:pt x="1457711" y="298558"/>
                            <a:pt x="1436826" y="196820"/>
                          </a:cubicBezTo>
                          <a:cubicBezTo>
                            <a:pt x="1415941" y="95082"/>
                            <a:pt x="1336123" y="-10171"/>
                            <a:pt x="1234591" y="788"/>
                          </a:cubicBezTo>
                          <a:cubicBezTo>
                            <a:pt x="1133059" y="11747"/>
                            <a:pt x="1025119" y="35942"/>
                            <a:pt x="916971" y="46695"/>
                          </a:cubicBezTo>
                          <a:cubicBezTo>
                            <a:pt x="808823" y="57448"/>
                            <a:pt x="697779" y="72336"/>
                            <a:pt x="575776" y="70268"/>
                          </a:cubicBezTo>
                          <a:cubicBezTo>
                            <a:pt x="453773" y="68200"/>
                            <a:pt x="279868" y="41111"/>
                            <a:pt x="184954" y="34287"/>
                          </a:cubicBezTo>
                          <a:cubicBezTo>
                            <a:pt x="90040" y="27463"/>
                            <a:pt x="32761" y="-1901"/>
                            <a:pt x="6292" y="29324"/>
                          </a:cubicBezTo>
                          <a:cubicBezTo>
                            <a:pt x="-20177" y="60549"/>
                            <a:pt x="43721" y="103560"/>
                            <a:pt x="70809" y="102526"/>
                          </a:cubicBezTo>
                          <a:cubicBezTo>
                            <a:pt x="74324" y="90326"/>
                            <a:pt x="76599" y="80814"/>
                            <a:pt x="69569" y="75231"/>
                          </a:cubicBezTo>
                          <a:cubicBezTo>
                            <a:pt x="65020" y="67167"/>
                            <a:pt x="27178" y="64478"/>
                            <a:pt x="43513" y="54139"/>
                          </a:cubicBezTo>
                          <a:cubicBezTo>
                            <a:pt x="59848" y="43800"/>
                            <a:pt x="91281" y="57654"/>
                            <a:pt x="160140" y="65305"/>
                          </a:cubicBezTo>
                          <a:cubicBezTo>
                            <a:pt x="258983" y="76885"/>
                            <a:pt x="338802" y="95908"/>
                            <a:pt x="456669" y="100044"/>
                          </a:cubicBezTo>
                          <a:cubicBezTo>
                            <a:pt x="574536" y="104180"/>
                            <a:pt x="715769" y="107488"/>
                            <a:pt x="867342" y="90119"/>
                          </a:cubicBezTo>
                          <a:cubicBezTo>
                            <a:pt x="1018915" y="72750"/>
                            <a:pt x="1186203" y="37803"/>
                            <a:pt x="1254441" y="47935"/>
                          </a:cubicBezTo>
                          <a:cubicBezTo>
                            <a:pt x="1322679" y="58067"/>
                            <a:pt x="1362383" y="122585"/>
                            <a:pt x="1388438" y="217912"/>
                          </a:cubicBezTo>
                          <a:cubicBezTo>
                            <a:pt x="1414493" y="313239"/>
                            <a:pt x="1413872" y="524985"/>
                            <a:pt x="1410770" y="597567"/>
                          </a:cubicBezTo>
                          <a:cubicBezTo>
                            <a:pt x="1427520" y="593225"/>
                            <a:pt x="1438480" y="599842"/>
                            <a:pt x="1449233" y="596327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4" name="Freeform 3253">
                      <a:extLst>
                        <a:ext uri="{FF2B5EF4-FFF2-40B4-BE49-F238E27FC236}">
                          <a16:creationId xmlns:a16="http://schemas.microsoft.com/office/drawing/2014/main" id="{C1FC4F97-D955-0742-B810-AC905737F4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6678" y="977113"/>
                      <a:ext cx="109188" cy="468596"/>
                    </a:xfrm>
                    <a:custGeom>
                      <a:avLst/>
                      <a:gdLst>
                        <a:gd name="connsiteX0" fmla="*/ 75809 w 113037"/>
                        <a:gd name="connsiteY0" fmla="*/ 22729 h 489034"/>
                        <a:gd name="connsiteX1" fmla="*/ 113031 w 113037"/>
                        <a:gd name="connsiteY1" fmla="*/ 300647 h 489034"/>
                        <a:gd name="connsiteX2" fmla="*/ 73328 w 113037"/>
                        <a:gd name="connsiteY2" fmla="*/ 474346 h 489034"/>
                        <a:gd name="connsiteX3" fmla="*/ 23700 w 113037"/>
                        <a:gd name="connsiteY3" fmla="*/ 456976 h 489034"/>
                        <a:gd name="connsiteX4" fmla="*/ 55958 w 113037"/>
                        <a:gd name="connsiteY4" fmla="*/ 275833 h 489034"/>
                        <a:gd name="connsiteX5" fmla="*/ 126 w 113037"/>
                        <a:gd name="connsiteY5" fmla="*/ 46302 h 489034"/>
                        <a:gd name="connsiteX6" fmla="*/ 75809 w 113037"/>
                        <a:gd name="connsiteY6" fmla="*/ 22729 h 489034"/>
                        <a:gd name="connsiteX0" fmla="*/ 76034 w 113262"/>
                        <a:gd name="connsiteY0" fmla="*/ 25144 h 491449"/>
                        <a:gd name="connsiteX1" fmla="*/ 113256 w 113262"/>
                        <a:gd name="connsiteY1" fmla="*/ 303062 h 491449"/>
                        <a:gd name="connsiteX2" fmla="*/ 73553 w 113262"/>
                        <a:gd name="connsiteY2" fmla="*/ 476761 h 491449"/>
                        <a:gd name="connsiteX3" fmla="*/ 23925 w 113262"/>
                        <a:gd name="connsiteY3" fmla="*/ 459391 h 491449"/>
                        <a:gd name="connsiteX4" fmla="*/ 56183 w 113262"/>
                        <a:gd name="connsiteY4" fmla="*/ 278248 h 491449"/>
                        <a:gd name="connsiteX5" fmla="*/ 351 w 113262"/>
                        <a:gd name="connsiteY5" fmla="*/ 48717 h 491449"/>
                        <a:gd name="connsiteX6" fmla="*/ 76034 w 113262"/>
                        <a:gd name="connsiteY6" fmla="*/ 25144 h 491449"/>
                        <a:gd name="connsiteX0" fmla="*/ 67393 w 104621"/>
                        <a:gd name="connsiteY0" fmla="*/ 25682 h 491987"/>
                        <a:gd name="connsiteX1" fmla="*/ 104615 w 104621"/>
                        <a:gd name="connsiteY1" fmla="*/ 303600 h 491987"/>
                        <a:gd name="connsiteX2" fmla="*/ 64912 w 104621"/>
                        <a:gd name="connsiteY2" fmla="*/ 477299 h 491987"/>
                        <a:gd name="connsiteX3" fmla="*/ 15284 w 104621"/>
                        <a:gd name="connsiteY3" fmla="*/ 459929 h 491987"/>
                        <a:gd name="connsiteX4" fmla="*/ 47542 w 104621"/>
                        <a:gd name="connsiteY4" fmla="*/ 278786 h 491987"/>
                        <a:gd name="connsiteX5" fmla="*/ 395 w 104621"/>
                        <a:gd name="connsiteY5" fmla="*/ 48014 h 491987"/>
                        <a:gd name="connsiteX6" fmla="*/ 67393 w 104621"/>
                        <a:gd name="connsiteY6" fmla="*/ 25682 h 491987"/>
                        <a:gd name="connsiteX0" fmla="*/ 67393 w 104621"/>
                        <a:gd name="connsiteY0" fmla="*/ 25682 h 497437"/>
                        <a:gd name="connsiteX1" fmla="*/ 104615 w 104621"/>
                        <a:gd name="connsiteY1" fmla="*/ 303600 h 497437"/>
                        <a:gd name="connsiteX2" fmla="*/ 64912 w 104621"/>
                        <a:gd name="connsiteY2" fmla="*/ 477299 h 497437"/>
                        <a:gd name="connsiteX3" fmla="*/ 15284 w 104621"/>
                        <a:gd name="connsiteY3" fmla="*/ 459929 h 497437"/>
                        <a:gd name="connsiteX4" fmla="*/ 47542 w 104621"/>
                        <a:gd name="connsiteY4" fmla="*/ 278786 h 497437"/>
                        <a:gd name="connsiteX5" fmla="*/ 395 w 104621"/>
                        <a:gd name="connsiteY5" fmla="*/ 48014 h 497437"/>
                        <a:gd name="connsiteX6" fmla="*/ 67393 w 104621"/>
                        <a:gd name="connsiteY6" fmla="*/ 25682 h 497437"/>
                        <a:gd name="connsiteX0" fmla="*/ 67393 w 104621"/>
                        <a:gd name="connsiteY0" fmla="*/ 25682 h 497437"/>
                        <a:gd name="connsiteX1" fmla="*/ 104615 w 104621"/>
                        <a:gd name="connsiteY1" fmla="*/ 303600 h 497437"/>
                        <a:gd name="connsiteX2" fmla="*/ 64912 w 104621"/>
                        <a:gd name="connsiteY2" fmla="*/ 477299 h 497437"/>
                        <a:gd name="connsiteX3" fmla="*/ 15284 w 104621"/>
                        <a:gd name="connsiteY3" fmla="*/ 459929 h 497437"/>
                        <a:gd name="connsiteX4" fmla="*/ 47542 w 104621"/>
                        <a:gd name="connsiteY4" fmla="*/ 278786 h 497437"/>
                        <a:gd name="connsiteX5" fmla="*/ 395 w 104621"/>
                        <a:gd name="connsiteY5" fmla="*/ 48014 h 497437"/>
                        <a:gd name="connsiteX6" fmla="*/ 67393 w 104621"/>
                        <a:gd name="connsiteY6" fmla="*/ 25682 h 497437"/>
                        <a:gd name="connsiteX0" fmla="*/ 66998 w 104226"/>
                        <a:gd name="connsiteY0" fmla="*/ 15836 h 487591"/>
                        <a:gd name="connsiteX1" fmla="*/ 104220 w 104226"/>
                        <a:gd name="connsiteY1" fmla="*/ 293754 h 487591"/>
                        <a:gd name="connsiteX2" fmla="*/ 64517 w 104226"/>
                        <a:gd name="connsiteY2" fmla="*/ 467453 h 487591"/>
                        <a:gd name="connsiteX3" fmla="*/ 14889 w 104226"/>
                        <a:gd name="connsiteY3" fmla="*/ 450083 h 487591"/>
                        <a:gd name="connsiteX4" fmla="*/ 47147 w 104226"/>
                        <a:gd name="connsiteY4" fmla="*/ 268940 h 487591"/>
                        <a:gd name="connsiteX5" fmla="*/ 0 w 104226"/>
                        <a:gd name="connsiteY5" fmla="*/ 38168 h 487591"/>
                        <a:gd name="connsiteX6" fmla="*/ 66998 w 104226"/>
                        <a:gd name="connsiteY6" fmla="*/ 15836 h 487591"/>
                        <a:gd name="connsiteX0" fmla="*/ 66998 w 104226"/>
                        <a:gd name="connsiteY0" fmla="*/ 15836 h 487591"/>
                        <a:gd name="connsiteX1" fmla="*/ 104220 w 104226"/>
                        <a:gd name="connsiteY1" fmla="*/ 293754 h 487591"/>
                        <a:gd name="connsiteX2" fmla="*/ 64517 w 104226"/>
                        <a:gd name="connsiteY2" fmla="*/ 467453 h 487591"/>
                        <a:gd name="connsiteX3" fmla="*/ 14889 w 104226"/>
                        <a:gd name="connsiteY3" fmla="*/ 450083 h 487591"/>
                        <a:gd name="connsiteX4" fmla="*/ 47147 w 104226"/>
                        <a:gd name="connsiteY4" fmla="*/ 268940 h 487591"/>
                        <a:gd name="connsiteX5" fmla="*/ 0 w 104226"/>
                        <a:gd name="connsiteY5" fmla="*/ 38168 h 487591"/>
                        <a:gd name="connsiteX6" fmla="*/ 66998 w 104226"/>
                        <a:gd name="connsiteY6" fmla="*/ 15836 h 487591"/>
                        <a:gd name="connsiteX0" fmla="*/ 66998 w 104226"/>
                        <a:gd name="connsiteY0" fmla="*/ 0 h 471755"/>
                        <a:gd name="connsiteX1" fmla="*/ 104220 w 104226"/>
                        <a:gd name="connsiteY1" fmla="*/ 277918 h 471755"/>
                        <a:gd name="connsiteX2" fmla="*/ 64517 w 104226"/>
                        <a:gd name="connsiteY2" fmla="*/ 451617 h 471755"/>
                        <a:gd name="connsiteX3" fmla="*/ 14889 w 104226"/>
                        <a:gd name="connsiteY3" fmla="*/ 434247 h 471755"/>
                        <a:gd name="connsiteX4" fmla="*/ 47147 w 104226"/>
                        <a:gd name="connsiteY4" fmla="*/ 253104 h 471755"/>
                        <a:gd name="connsiteX5" fmla="*/ 0 w 104226"/>
                        <a:gd name="connsiteY5" fmla="*/ 22332 h 471755"/>
                        <a:gd name="connsiteX6" fmla="*/ 66998 w 104226"/>
                        <a:gd name="connsiteY6" fmla="*/ 0 h 471755"/>
                        <a:gd name="connsiteX0" fmla="*/ 71961 w 109189"/>
                        <a:gd name="connsiteY0" fmla="*/ 0 h 471755"/>
                        <a:gd name="connsiteX1" fmla="*/ 109183 w 109189"/>
                        <a:gd name="connsiteY1" fmla="*/ 277918 h 471755"/>
                        <a:gd name="connsiteX2" fmla="*/ 69480 w 109189"/>
                        <a:gd name="connsiteY2" fmla="*/ 451617 h 471755"/>
                        <a:gd name="connsiteX3" fmla="*/ 19852 w 109189"/>
                        <a:gd name="connsiteY3" fmla="*/ 434247 h 471755"/>
                        <a:gd name="connsiteX4" fmla="*/ 52110 w 109189"/>
                        <a:gd name="connsiteY4" fmla="*/ 253104 h 471755"/>
                        <a:gd name="connsiteX5" fmla="*/ 0 w 109189"/>
                        <a:gd name="connsiteY5" fmla="*/ 6203 h 471755"/>
                        <a:gd name="connsiteX6" fmla="*/ 71961 w 109189"/>
                        <a:gd name="connsiteY6" fmla="*/ 0 h 471755"/>
                        <a:gd name="connsiteX0" fmla="*/ 71961 w 109189"/>
                        <a:gd name="connsiteY0" fmla="*/ 0 h 471755"/>
                        <a:gd name="connsiteX1" fmla="*/ 109183 w 109189"/>
                        <a:gd name="connsiteY1" fmla="*/ 277918 h 471755"/>
                        <a:gd name="connsiteX2" fmla="*/ 69480 w 109189"/>
                        <a:gd name="connsiteY2" fmla="*/ 451617 h 471755"/>
                        <a:gd name="connsiteX3" fmla="*/ 19852 w 109189"/>
                        <a:gd name="connsiteY3" fmla="*/ 434247 h 471755"/>
                        <a:gd name="connsiteX4" fmla="*/ 52110 w 109189"/>
                        <a:gd name="connsiteY4" fmla="*/ 253104 h 471755"/>
                        <a:gd name="connsiteX5" fmla="*/ 0 w 109189"/>
                        <a:gd name="connsiteY5" fmla="*/ 6203 h 471755"/>
                        <a:gd name="connsiteX6" fmla="*/ 71961 w 109189"/>
                        <a:gd name="connsiteY6" fmla="*/ 0 h 471755"/>
                        <a:gd name="connsiteX0" fmla="*/ 69480 w 109188"/>
                        <a:gd name="connsiteY0" fmla="*/ 1804 h 468596"/>
                        <a:gd name="connsiteX1" fmla="*/ 109183 w 109188"/>
                        <a:gd name="connsiteY1" fmla="*/ 274759 h 468596"/>
                        <a:gd name="connsiteX2" fmla="*/ 69480 w 109188"/>
                        <a:gd name="connsiteY2" fmla="*/ 448458 h 468596"/>
                        <a:gd name="connsiteX3" fmla="*/ 19852 w 109188"/>
                        <a:gd name="connsiteY3" fmla="*/ 431088 h 468596"/>
                        <a:gd name="connsiteX4" fmla="*/ 52110 w 109188"/>
                        <a:gd name="connsiteY4" fmla="*/ 249945 h 468596"/>
                        <a:gd name="connsiteX5" fmla="*/ 0 w 109188"/>
                        <a:gd name="connsiteY5" fmla="*/ 3044 h 468596"/>
                        <a:gd name="connsiteX6" fmla="*/ 69480 w 109188"/>
                        <a:gd name="connsiteY6" fmla="*/ 1804 h 468596"/>
                        <a:gd name="connsiteX0" fmla="*/ 69480 w 109188"/>
                        <a:gd name="connsiteY0" fmla="*/ 1804 h 468596"/>
                        <a:gd name="connsiteX1" fmla="*/ 109183 w 109188"/>
                        <a:gd name="connsiteY1" fmla="*/ 274759 h 468596"/>
                        <a:gd name="connsiteX2" fmla="*/ 69480 w 109188"/>
                        <a:gd name="connsiteY2" fmla="*/ 448458 h 468596"/>
                        <a:gd name="connsiteX3" fmla="*/ 19852 w 109188"/>
                        <a:gd name="connsiteY3" fmla="*/ 431088 h 468596"/>
                        <a:gd name="connsiteX4" fmla="*/ 52110 w 109188"/>
                        <a:gd name="connsiteY4" fmla="*/ 249945 h 468596"/>
                        <a:gd name="connsiteX5" fmla="*/ 0 w 109188"/>
                        <a:gd name="connsiteY5" fmla="*/ 3044 h 468596"/>
                        <a:gd name="connsiteX6" fmla="*/ 69480 w 109188"/>
                        <a:gd name="connsiteY6" fmla="*/ 1804 h 468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9188" h="468596">
                          <a:moveTo>
                            <a:pt x="69480" y="1804"/>
                          </a:moveTo>
                          <a:cubicBezTo>
                            <a:pt x="86850" y="44402"/>
                            <a:pt x="109597" y="199490"/>
                            <a:pt x="109183" y="274759"/>
                          </a:cubicBezTo>
                          <a:cubicBezTo>
                            <a:pt x="108770" y="350029"/>
                            <a:pt x="84368" y="422403"/>
                            <a:pt x="69480" y="448458"/>
                          </a:cubicBezTo>
                          <a:cubicBezTo>
                            <a:pt x="54592" y="474513"/>
                            <a:pt x="414" y="481543"/>
                            <a:pt x="19852" y="431088"/>
                          </a:cubicBezTo>
                          <a:cubicBezTo>
                            <a:pt x="39290" y="380633"/>
                            <a:pt x="56039" y="318391"/>
                            <a:pt x="52110" y="249945"/>
                          </a:cubicBezTo>
                          <a:cubicBezTo>
                            <a:pt x="58106" y="162889"/>
                            <a:pt x="15508" y="65493"/>
                            <a:pt x="0" y="3044"/>
                          </a:cubicBezTo>
                          <a:cubicBezTo>
                            <a:pt x="15509" y="-6054"/>
                            <a:pt x="44666" y="8835"/>
                            <a:pt x="69480" y="1804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5" name="Freeform 3254">
                      <a:extLst>
                        <a:ext uri="{FF2B5EF4-FFF2-40B4-BE49-F238E27FC236}">
                          <a16:creationId xmlns:a16="http://schemas.microsoft.com/office/drawing/2014/main" id="{A3E52AEE-FEB5-8E48-9C73-08B7B711A0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41597" y="1405797"/>
                      <a:ext cx="62289" cy="439568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18763 w 72402"/>
                        <a:gd name="connsiteY0" fmla="*/ 32994 h 621103"/>
                        <a:gd name="connsiteX1" fmla="*/ 72114 w 72402"/>
                        <a:gd name="connsiteY1" fmla="*/ 45401 h 621103"/>
                        <a:gd name="connsiteX2" fmla="*/ 52262 w 72402"/>
                        <a:gd name="connsiteY2" fmla="*/ 336968 h 621103"/>
                        <a:gd name="connsiteX3" fmla="*/ 33651 w 72402"/>
                        <a:gd name="connsiteY3" fmla="*/ 621089 h 621103"/>
                        <a:gd name="connsiteX4" fmla="*/ 1394 w 72402"/>
                        <a:gd name="connsiteY4" fmla="*/ 340689 h 621103"/>
                        <a:gd name="connsiteX5" fmla="*/ 18763 w 72402"/>
                        <a:gd name="connsiteY5" fmla="*/ 32994 h 621103"/>
                        <a:gd name="connsiteX0" fmla="*/ 9297 w 75210"/>
                        <a:gd name="connsiteY0" fmla="*/ 31759 h 619868"/>
                        <a:gd name="connsiteX1" fmla="*/ 73814 w 75210"/>
                        <a:gd name="connsiteY1" fmla="*/ 44166 h 619868"/>
                        <a:gd name="connsiteX2" fmla="*/ 53962 w 75210"/>
                        <a:gd name="connsiteY2" fmla="*/ 335733 h 619868"/>
                        <a:gd name="connsiteX3" fmla="*/ 35351 w 75210"/>
                        <a:gd name="connsiteY3" fmla="*/ 619854 h 619868"/>
                        <a:gd name="connsiteX4" fmla="*/ 3094 w 75210"/>
                        <a:gd name="connsiteY4" fmla="*/ 339454 h 619868"/>
                        <a:gd name="connsiteX5" fmla="*/ 9297 w 75210"/>
                        <a:gd name="connsiteY5" fmla="*/ 31759 h 619868"/>
                        <a:gd name="connsiteX0" fmla="*/ 8659 w 62289"/>
                        <a:gd name="connsiteY0" fmla="*/ 30925 h 619033"/>
                        <a:gd name="connsiteX1" fmla="*/ 59528 w 62289"/>
                        <a:gd name="connsiteY1" fmla="*/ 45079 h 619033"/>
                        <a:gd name="connsiteX2" fmla="*/ 53324 w 62289"/>
                        <a:gd name="connsiteY2" fmla="*/ 334899 h 619033"/>
                        <a:gd name="connsiteX3" fmla="*/ 34713 w 62289"/>
                        <a:gd name="connsiteY3" fmla="*/ 619020 h 619033"/>
                        <a:gd name="connsiteX4" fmla="*/ 2456 w 62289"/>
                        <a:gd name="connsiteY4" fmla="*/ 338620 h 619033"/>
                        <a:gd name="connsiteX5" fmla="*/ 8659 w 62289"/>
                        <a:gd name="connsiteY5" fmla="*/ 30925 h 6190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2289" h="619033">
                          <a:moveTo>
                            <a:pt x="8659" y="30925"/>
                          </a:moveTo>
                          <a:cubicBezTo>
                            <a:pt x="18171" y="-17998"/>
                            <a:pt x="52084" y="-5583"/>
                            <a:pt x="59528" y="45079"/>
                          </a:cubicBezTo>
                          <a:cubicBezTo>
                            <a:pt x="66972" y="95741"/>
                            <a:pt x="57460" y="239242"/>
                            <a:pt x="53324" y="334899"/>
                          </a:cubicBezTo>
                          <a:cubicBezTo>
                            <a:pt x="49188" y="430556"/>
                            <a:pt x="72968" y="620881"/>
                            <a:pt x="34713" y="619020"/>
                          </a:cubicBezTo>
                          <a:cubicBezTo>
                            <a:pt x="-3542" y="617159"/>
                            <a:pt x="6798" y="436636"/>
                            <a:pt x="2456" y="338620"/>
                          </a:cubicBezTo>
                          <a:cubicBezTo>
                            <a:pt x="-1886" y="240604"/>
                            <a:pt x="-853" y="79848"/>
                            <a:pt x="8659" y="30925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sp>
                <p:nvSpPr>
                  <p:cNvPr id="3249" name="Freeform 3248">
                    <a:extLst>
                      <a:ext uri="{FF2B5EF4-FFF2-40B4-BE49-F238E27FC236}">
                        <a16:creationId xmlns:a16="http://schemas.microsoft.com/office/drawing/2014/main" id="{7D353BB7-06CE-F14D-88F9-BC62DF2A03EE}"/>
                      </a:ext>
                    </a:extLst>
                  </p:cNvPr>
                  <p:cNvSpPr/>
                  <p:nvPr/>
                </p:nvSpPr>
                <p:spPr>
                  <a:xfrm>
                    <a:off x="6292450" y="3793675"/>
                    <a:ext cx="1212953" cy="723556"/>
                  </a:xfrm>
                  <a:custGeom>
                    <a:avLst/>
                    <a:gdLst>
                      <a:gd name="connsiteX0" fmla="*/ 110892 w 1212538"/>
                      <a:gd name="connsiteY0" fmla="*/ 81076 h 777859"/>
                      <a:gd name="connsiteX1" fmla="*/ 50170 w 1212538"/>
                      <a:gd name="connsiteY1" fmla="*/ 44167 h 777859"/>
                      <a:gd name="connsiteX2" fmla="*/ 114464 w 1212538"/>
                      <a:gd name="connsiteY2" fmla="*/ 28689 h 777859"/>
                      <a:gd name="connsiteX3" fmla="*/ 268054 w 1212538"/>
                      <a:gd name="connsiteY3" fmla="*/ 73932 h 777859"/>
                      <a:gd name="connsiteX4" fmla="*/ 500226 w 1212538"/>
                      <a:gd name="connsiteY4" fmla="*/ 123939 h 777859"/>
                      <a:gd name="connsiteX5" fmla="*/ 247814 w 1212538"/>
                      <a:gd name="connsiteY5" fmla="*/ 159657 h 777859"/>
                      <a:gd name="connsiteX6" fmla="*/ 104939 w 1212538"/>
                      <a:gd name="connsiteY6" fmla="*/ 158467 h 777859"/>
                      <a:gd name="connsiteX7" fmla="*/ 2545 w 1212538"/>
                      <a:gd name="connsiteY7" fmla="*/ 185851 h 777859"/>
                      <a:gd name="connsiteX8" fmla="*/ 93033 w 1212538"/>
                      <a:gd name="connsiteY8" fmla="*/ 262051 h 777859"/>
                      <a:gd name="connsiteX9" fmla="*/ 97795 w 1212538"/>
                      <a:gd name="connsiteY9" fmla="*/ 219189 h 777859"/>
                      <a:gd name="connsiteX10" fmla="*/ 39454 w 1212538"/>
                      <a:gd name="connsiteY10" fmla="*/ 192995 h 777859"/>
                      <a:gd name="connsiteX11" fmla="*/ 164470 w 1212538"/>
                      <a:gd name="connsiteY11" fmla="*/ 192995 h 777859"/>
                      <a:gd name="connsiteX12" fmla="*/ 491892 w 1212538"/>
                      <a:gd name="connsiteY12" fmla="*/ 145370 h 777859"/>
                      <a:gd name="connsiteX13" fmla="*/ 300201 w 1212538"/>
                      <a:gd name="connsiteY13" fmla="*/ 238239 h 777859"/>
                      <a:gd name="connsiteX14" fmla="*/ 157326 w 1212538"/>
                      <a:gd name="connsiteY14" fmla="*/ 309676 h 777859"/>
                      <a:gd name="connsiteX15" fmla="*/ 47789 w 1212538"/>
                      <a:gd name="connsiteY15" fmla="*/ 300151 h 777859"/>
                      <a:gd name="connsiteX16" fmla="*/ 164 w 1212538"/>
                      <a:gd name="connsiteY16" fmla="*/ 378732 h 777859"/>
                      <a:gd name="connsiteX17" fmla="*/ 62076 w 1212538"/>
                      <a:gd name="connsiteY17" fmla="*/ 415642 h 777859"/>
                      <a:gd name="connsiteX18" fmla="*/ 69220 w 1212538"/>
                      <a:gd name="connsiteY18" fmla="*/ 387067 h 777859"/>
                      <a:gd name="connsiteX19" fmla="*/ 35883 w 1212538"/>
                      <a:gd name="connsiteY19" fmla="*/ 350157 h 777859"/>
                      <a:gd name="connsiteX20" fmla="*/ 147801 w 1212538"/>
                      <a:gd name="connsiteY20" fmla="*/ 345395 h 777859"/>
                      <a:gd name="connsiteX21" fmla="*/ 358542 w 1212538"/>
                      <a:gd name="connsiteY21" fmla="*/ 250145 h 777859"/>
                      <a:gd name="connsiteX22" fmla="*/ 553804 w 1212538"/>
                      <a:gd name="connsiteY22" fmla="*/ 159657 h 777859"/>
                      <a:gd name="connsiteX23" fmla="*/ 944329 w 1212538"/>
                      <a:gd name="connsiteY23" fmla="*/ 101317 h 777859"/>
                      <a:gd name="connsiteX24" fmla="*/ 1140783 w 1212538"/>
                      <a:gd name="connsiteY24" fmla="*/ 171564 h 777859"/>
                      <a:gd name="connsiteX25" fmla="*/ 1161023 w 1212538"/>
                      <a:gd name="connsiteY25" fmla="*/ 721632 h 777859"/>
                      <a:gd name="connsiteX26" fmla="*/ 1209839 w 1212538"/>
                      <a:gd name="connsiteY26" fmla="*/ 720442 h 777859"/>
                      <a:gd name="connsiteX27" fmla="*/ 1202695 w 1212538"/>
                      <a:gd name="connsiteY27" fmla="*/ 373970 h 777859"/>
                      <a:gd name="connsiteX28" fmla="*/ 1172929 w 1212538"/>
                      <a:gd name="connsiteY28" fmla="*/ 110842 h 777859"/>
                      <a:gd name="connsiteX29" fmla="*/ 968142 w 1212538"/>
                      <a:gd name="connsiteY29" fmla="*/ 45357 h 777859"/>
                      <a:gd name="connsiteX30" fmla="*/ 645483 w 1212538"/>
                      <a:gd name="connsiteY30" fmla="*/ 92982 h 777859"/>
                      <a:gd name="connsiteX31" fmla="*/ 426408 w 1212538"/>
                      <a:gd name="connsiteY31" fmla="*/ 72742 h 777859"/>
                      <a:gd name="connsiteX32" fmla="*/ 193045 w 1212538"/>
                      <a:gd name="connsiteY32" fmla="*/ 21545 h 777859"/>
                      <a:gd name="connsiteX33" fmla="*/ 54933 w 1212538"/>
                      <a:gd name="connsiteY33" fmla="*/ 2495 h 777859"/>
                      <a:gd name="connsiteX34" fmla="*/ 26358 w 1212538"/>
                      <a:gd name="connsiteY34" fmla="*/ 73932 h 777859"/>
                      <a:gd name="connsiteX35" fmla="*/ 110892 w 1212538"/>
                      <a:gd name="connsiteY35" fmla="*/ 81076 h 777859"/>
                      <a:gd name="connsiteX0" fmla="*/ 110892 w 1212538"/>
                      <a:gd name="connsiteY0" fmla="*/ 81076 h 777859"/>
                      <a:gd name="connsiteX1" fmla="*/ 50170 w 1212538"/>
                      <a:gd name="connsiteY1" fmla="*/ 44167 h 777859"/>
                      <a:gd name="connsiteX2" fmla="*/ 114464 w 1212538"/>
                      <a:gd name="connsiteY2" fmla="*/ 28689 h 777859"/>
                      <a:gd name="connsiteX3" fmla="*/ 268054 w 1212538"/>
                      <a:gd name="connsiteY3" fmla="*/ 73932 h 777859"/>
                      <a:gd name="connsiteX4" fmla="*/ 500226 w 1212538"/>
                      <a:gd name="connsiteY4" fmla="*/ 123939 h 777859"/>
                      <a:gd name="connsiteX5" fmla="*/ 247814 w 1212538"/>
                      <a:gd name="connsiteY5" fmla="*/ 159657 h 777859"/>
                      <a:gd name="connsiteX6" fmla="*/ 104939 w 1212538"/>
                      <a:gd name="connsiteY6" fmla="*/ 158467 h 777859"/>
                      <a:gd name="connsiteX7" fmla="*/ 2545 w 1212538"/>
                      <a:gd name="connsiteY7" fmla="*/ 185851 h 777859"/>
                      <a:gd name="connsiteX8" fmla="*/ 93033 w 1212538"/>
                      <a:gd name="connsiteY8" fmla="*/ 262051 h 777859"/>
                      <a:gd name="connsiteX9" fmla="*/ 97795 w 1212538"/>
                      <a:gd name="connsiteY9" fmla="*/ 219189 h 777859"/>
                      <a:gd name="connsiteX10" fmla="*/ 39454 w 1212538"/>
                      <a:gd name="connsiteY10" fmla="*/ 192995 h 777859"/>
                      <a:gd name="connsiteX11" fmla="*/ 164470 w 1212538"/>
                      <a:gd name="connsiteY11" fmla="*/ 192995 h 777859"/>
                      <a:gd name="connsiteX12" fmla="*/ 491892 w 1212538"/>
                      <a:gd name="connsiteY12" fmla="*/ 145370 h 777859"/>
                      <a:gd name="connsiteX13" fmla="*/ 300201 w 1212538"/>
                      <a:gd name="connsiteY13" fmla="*/ 238239 h 777859"/>
                      <a:gd name="connsiteX14" fmla="*/ 157326 w 1212538"/>
                      <a:gd name="connsiteY14" fmla="*/ 309676 h 777859"/>
                      <a:gd name="connsiteX15" fmla="*/ 47789 w 1212538"/>
                      <a:gd name="connsiteY15" fmla="*/ 300151 h 777859"/>
                      <a:gd name="connsiteX16" fmla="*/ 164 w 1212538"/>
                      <a:gd name="connsiteY16" fmla="*/ 378732 h 777859"/>
                      <a:gd name="connsiteX17" fmla="*/ 62076 w 1212538"/>
                      <a:gd name="connsiteY17" fmla="*/ 415642 h 777859"/>
                      <a:gd name="connsiteX18" fmla="*/ 69220 w 1212538"/>
                      <a:gd name="connsiteY18" fmla="*/ 387067 h 777859"/>
                      <a:gd name="connsiteX19" fmla="*/ 35883 w 1212538"/>
                      <a:gd name="connsiteY19" fmla="*/ 350157 h 777859"/>
                      <a:gd name="connsiteX20" fmla="*/ 147801 w 1212538"/>
                      <a:gd name="connsiteY20" fmla="*/ 345395 h 777859"/>
                      <a:gd name="connsiteX21" fmla="*/ 358542 w 1212538"/>
                      <a:gd name="connsiteY21" fmla="*/ 250145 h 777859"/>
                      <a:gd name="connsiteX22" fmla="*/ 553804 w 1212538"/>
                      <a:gd name="connsiteY22" fmla="*/ 159657 h 777859"/>
                      <a:gd name="connsiteX23" fmla="*/ 944329 w 1212538"/>
                      <a:gd name="connsiteY23" fmla="*/ 101317 h 777859"/>
                      <a:gd name="connsiteX24" fmla="*/ 1140783 w 1212538"/>
                      <a:gd name="connsiteY24" fmla="*/ 171564 h 777859"/>
                      <a:gd name="connsiteX25" fmla="*/ 1161023 w 1212538"/>
                      <a:gd name="connsiteY25" fmla="*/ 721632 h 777859"/>
                      <a:gd name="connsiteX26" fmla="*/ 1209839 w 1212538"/>
                      <a:gd name="connsiteY26" fmla="*/ 720442 h 777859"/>
                      <a:gd name="connsiteX27" fmla="*/ 1202695 w 1212538"/>
                      <a:gd name="connsiteY27" fmla="*/ 373970 h 777859"/>
                      <a:gd name="connsiteX28" fmla="*/ 1172929 w 1212538"/>
                      <a:gd name="connsiteY28" fmla="*/ 110842 h 777859"/>
                      <a:gd name="connsiteX29" fmla="*/ 968142 w 1212538"/>
                      <a:gd name="connsiteY29" fmla="*/ 45357 h 777859"/>
                      <a:gd name="connsiteX30" fmla="*/ 645483 w 1212538"/>
                      <a:gd name="connsiteY30" fmla="*/ 92982 h 777859"/>
                      <a:gd name="connsiteX31" fmla="*/ 426408 w 1212538"/>
                      <a:gd name="connsiteY31" fmla="*/ 72742 h 777859"/>
                      <a:gd name="connsiteX32" fmla="*/ 193045 w 1212538"/>
                      <a:gd name="connsiteY32" fmla="*/ 21545 h 777859"/>
                      <a:gd name="connsiteX33" fmla="*/ 54933 w 1212538"/>
                      <a:gd name="connsiteY33" fmla="*/ 2495 h 777859"/>
                      <a:gd name="connsiteX34" fmla="*/ 26358 w 1212538"/>
                      <a:gd name="connsiteY34" fmla="*/ 73932 h 777859"/>
                      <a:gd name="connsiteX35" fmla="*/ 110892 w 1212538"/>
                      <a:gd name="connsiteY35" fmla="*/ 81076 h 777859"/>
                      <a:gd name="connsiteX0" fmla="*/ 110892 w 1212538"/>
                      <a:gd name="connsiteY0" fmla="*/ 81076 h 762689"/>
                      <a:gd name="connsiteX1" fmla="*/ 50170 w 1212538"/>
                      <a:gd name="connsiteY1" fmla="*/ 44167 h 762689"/>
                      <a:gd name="connsiteX2" fmla="*/ 114464 w 1212538"/>
                      <a:gd name="connsiteY2" fmla="*/ 28689 h 762689"/>
                      <a:gd name="connsiteX3" fmla="*/ 268054 w 1212538"/>
                      <a:gd name="connsiteY3" fmla="*/ 73932 h 762689"/>
                      <a:gd name="connsiteX4" fmla="*/ 500226 w 1212538"/>
                      <a:gd name="connsiteY4" fmla="*/ 123939 h 762689"/>
                      <a:gd name="connsiteX5" fmla="*/ 247814 w 1212538"/>
                      <a:gd name="connsiteY5" fmla="*/ 159657 h 762689"/>
                      <a:gd name="connsiteX6" fmla="*/ 104939 w 1212538"/>
                      <a:gd name="connsiteY6" fmla="*/ 158467 h 762689"/>
                      <a:gd name="connsiteX7" fmla="*/ 2545 w 1212538"/>
                      <a:gd name="connsiteY7" fmla="*/ 185851 h 762689"/>
                      <a:gd name="connsiteX8" fmla="*/ 93033 w 1212538"/>
                      <a:gd name="connsiteY8" fmla="*/ 262051 h 762689"/>
                      <a:gd name="connsiteX9" fmla="*/ 97795 w 1212538"/>
                      <a:gd name="connsiteY9" fmla="*/ 219189 h 762689"/>
                      <a:gd name="connsiteX10" fmla="*/ 39454 w 1212538"/>
                      <a:gd name="connsiteY10" fmla="*/ 192995 h 762689"/>
                      <a:gd name="connsiteX11" fmla="*/ 164470 w 1212538"/>
                      <a:gd name="connsiteY11" fmla="*/ 192995 h 762689"/>
                      <a:gd name="connsiteX12" fmla="*/ 491892 w 1212538"/>
                      <a:gd name="connsiteY12" fmla="*/ 145370 h 762689"/>
                      <a:gd name="connsiteX13" fmla="*/ 300201 w 1212538"/>
                      <a:gd name="connsiteY13" fmla="*/ 238239 h 762689"/>
                      <a:gd name="connsiteX14" fmla="*/ 157326 w 1212538"/>
                      <a:gd name="connsiteY14" fmla="*/ 309676 h 762689"/>
                      <a:gd name="connsiteX15" fmla="*/ 47789 w 1212538"/>
                      <a:gd name="connsiteY15" fmla="*/ 300151 h 762689"/>
                      <a:gd name="connsiteX16" fmla="*/ 164 w 1212538"/>
                      <a:gd name="connsiteY16" fmla="*/ 378732 h 762689"/>
                      <a:gd name="connsiteX17" fmla="*/ 62076 w 1212538"/>
                      <a:gd name="connsiteY17" fmla="*/ 415642 h 762689"/>
                      <a:gd name="connsiteX18" fmla="*/ 69220 w 1212538"/>
                      <a:gd name="connsiteY18" fmla="*/ 387067 h 762689"/>
                      <a:gd name="connsiteX19" fmla="*/ 35883 w 1212538"/>
                      <a:gd name="connsiteY19" fmla="*/ 350157 h 762689"/>
                      <a:gd name="connsiteX20" fmla="*/ 147801 w 1212538"/>
                      <a:gd name="connsiteY20" fmla="*/ 345395 h 762689"/>
                      <a:gd name="connsiteX21" fmla="*/ 358542 w 1212538"/>
                      <a:gd name="connsiteY21" fmla="*/ 250145 h 762689"/>
                      <a:gd name="connsiteX22" fmla="*/ 553804 w 1212538"/>
                      <a:gd name="connsiteY22" fmla="*/ 159657 h 762689"/>
                      <a:gd name="connsiteX23" fmla="*/ 944329 w 1212538"/>
                      <a:gd name="connsiteY23" fmla="*/ 101317 h 762689"/>
                      <a:gd name="connsiteX24" fmla="*/ 1140783 w 1212538"/>
                      <a:gd name="connsiteY24" fmla="*/ 171564 h 762689"/>
                      <a:gd name="connsiteX25" fmla="*/ 1161023 w 1212538"/>
                      <a:gd name="connsiteY25" fmla="*/ 721632 h 762689"/>
                      <a:gd name="connsiteX26" fmla="*/ 1209839 w 1212538"/>
                      <a:gd name="connsiteY26" fmla="*/ 720442 h 762689"/>
                      <a:gd name="connsiteX27" fmla="*/ 1202695 w 1212538"/>
                      <a:gd name="connsiteY27" fmla="*/ 373970 h 762689"/>
                      <a:gd name="connsiteX28" fmla="*/ 1172929 w 1212538"/>
                      <a:gd name="connsiteY28" fmla="*/ 110842 h 762689"/>
                      <a:gd name="connsiteX29" fmla="*/ 968142 w 1212538"/>
                      <a:gd name="connsiteY29" fmla="*/ 45357 h 762689"/>
                      <a:gd name="connsiteX30" fmla="*/ 645483 w 1212538"/>
                      <a:gd name="connsiteY30" fmla="*/ 92982 h 762689"/>
                      <a:gd name="connsiteX31" fmla="*/ 426408 w 1212538"/>
                      <a:gd name="connsiteY31" fmla="*/ 72742 h 762689"/>
                      <a:gd name="connsiteX32" fmla="*/ 193045 w 1212538"/>
                      <a:gd name="connsiteY32" fmla="*/ 21545 h 762689"/>
                      <a:gd name="connsiteX33" fmla="*/ 54933 w 1212538"/>
                      <a:gd name="connsiteY33" fmla="*/ 2495 h 762689"/>
                      <a:gd name="connsiteX34" fmla="*/ 26358 w 1212538"/>
                      <a:gd name="connsiteY34" fmla="*/ 73932 h 762689"/>
                      <a:gd name="connsiteX35" fmla="*/ 110892 w 1212538"/>
                      <a:gd name="connsiteY35" fmla="*/ 81076 h 762689"/>
                      <a:gd name="connsiteX0" fmla="*/ 110892 w 1212538"/>
                      <a:gd name="connsiteY0" fmla="*/ 81076 h 762689"/>
                      <a:gd name="connsiteX1" fmla="*/ 50170 w 1212538"/>
                      <a:gd name="connsiteY1" fmla="*/ 44167 h 762689"/>
                      <a:gd name="connsiteX2" fmla="*/ 114464 w 1212538"/>
                      <a:gd name="connsiteY2" fmla="*/ 28689 h 762689"/>
                      <a:gd name="connsiteX3" fmla="*/ 268054 w 1212538"/>
                      <a:gd name="connsiteY3" fmla="*/ 73932 h 762689"/>
                      <a:gd name="connsiteX4" fmla="*/ 500226 w 1212538"/>
                      <a:gd name="connsiteY4" fmla="*/ 123939 h 762689"/>
                      <a:gd name="connsiteX5" fmla="*/ 247814 w 1212538"/>
                      <a:gd name="connsiteY5" fmla="*/ 159657 h 762689"/>
                      <a:gd name="connsiteX6" fmla="*/ 104939 w 1212538"/>
                      <a:gd name="connsiteY6" fmla="*/ 158467 h 762689"/>
                      <a:gd name="connsiteX7" fmla="*/ 2545 w 1212538"/>
                      <a:gd name="connsiteY7" fmla="*/ 185851 h 762689"/>
                      <a:gd name="connsiteX8" fmla="*/ 93033 w 1212538"/>
                      <a:gd name="connsiteY8" fmla="*/ 262051 h 762689"/>
                      <a:gd name="connsiteX9" fmla="*/ 97795 w 1212538"/>
                      <a:gd name="connsiteY9" fmla="*/ 219189 h 762689"/>
                      <a:gd name="connsiteX10" fmla="*/ 39454 w 1212538"/>
                      <a:gd name="connsiteY10" fmla="*/ 192995 h 762689"/>
                      <a:gd name="connsiteX11" fmla="*/ 164470 w 1212538"/>
                      <a:gd name="connsiteY11" fmla="*/ 192995 h 762689"/>
                      <a:gd name="connsiteX12" fmla="*/ 491892 w 1212538"/>
                      <a:gd name="connsiteY12" fmla="*/ 145370 h 762689"/>
                      <a:gd name="connsiteX13" fmla="*/ 300201 w 1212538"/>
                      <a:gd name="connsiteY13" fmla="*/ 238239 h 762689"/>
                      <a:gd name="connsiteX14" fmla="*/ 157326 w 1212538"/>
                      <a:gd name="connsiteY14" fmla="*/ 309676 h 762689"/>
                      <a:gd name="connsiteX15" fmla="*/ 47789 w 1212538"/>
                      <a:gd name="connsiteY15" fmla="*/ 300151 h 762689"/>
                      <a:gd name="connsiteX16" fmla="*/ 164 w 1212538"/>
                      <a:gd name="connsiteY16" fmla="*/ 378732 h 762689"/>
                      <a:gd name="connsiteX17" fmla="*/ 62076 w 1212538"/>
                      <a:gd name="connsiteY17" fmla="*/ 415642 h 762689"/>
                      <a:gd name="connsiteX18" fmla="*/ 69220 w 1212538"/>
                      <a:gd name="connsiteY18" fmla="*/ 387067 h 762689"/>
                      <a:gd name="connsiteX19" fmla="*/ 35883 w 1212538"/>
                      <a:gd name="connsiteY19" fmla="*/ 350157 h 762689"/>
                      <a:gd name="connsiteX20" fmla="*/ 147801 w 1212538"/>
                      <a:gd name="connsiteY20" fmla="*/ 345395 h 762689"/>
                      <a:gd name="connsiteX21" fmla="*/ 358542 w 1212538"/>
                      <a:gd name="connsiteY21" fmla="*/ 250145 h 762689"/>
                      <a:gd name="connsiteX22" fmla="*/ 553804 w 1212538"/>
                      <a:gd name="connsiteY22" fmla="*/ 159657 h 762689"/>
                      <a:gd name="connsiteX23" fmla="*/ 944329 w 1212538"/>
                      <a:gd name="connsiteY23" fmla="*/ 101317 h 762689"/>
                      <a:gd name="connsiteX24" fmla="*/ 1140783 w 1212538"/>
                      <a:gd name="connsiteY24" fmla="*/ 171564 h 762689"/>
                      <a:gd name="connsiteX25" fmla="*/ 1161023 w 1212538"/>
                      <a:gd name="connsiteY25" fmla="*/ 721632 h 762689"/>
                      <a:gd name="connsiteX26" fmla="*/ 1209839 w 1212538"/>
                      <a:gd name="connsiteY26" fmla="*/ 720442 h 762689"/>
                      <a:gd name="connsiteX27" fmla="*/ 1202695 w 1212538"/>
                      <a:gd name="connsiteY27" fmla="*/ 373970 h 762689"/>
                      <a:gd name="connsiteX28" fmla="*/ 1172929 w 1212538"/>
                      <a:gd name="connsiteY28" fmla="*/ 110842 h 762689"/>
                      <a:gd name="connsiteX29" fmla="*/ 968142 w 1212538"/>
                      <a:gd name="connsiteY29" fmla="*/ 45357 h 762689"/>
                      <a:gd name="connsiteX30" fmla="*/ 645483 w 1212538"/>
                      <a:gd name="connsiteY30" fmla="*/ 92982 h 762689"/>
                      <a:gd name="connsiteX31" fmla="*/ 426408 w 1212538"/>
                      <a:gd name="connsiteY31" fmla="*/ 72742 h 762689"/>
                      <a:gd name="connsiteX32" fmla="*/ 193045 w 1212538"/>
                      <a:gd name="connsiteY32" fmla="*/ 21545 h 762689"/>
                      <a:gd name="connsiteX33" fmla="*/ 54933 w 1212538"/>
                      <a:gd name="connsiteY33" fmla="*/ 2495 h 762689"/>
                      <a:gd name="connsiteX34" fmla="*/ 26358 w 1212538"/>
                      <a:gd name="connsiteY34" fmla="*/ 73932 h 762689"/>
                      <a:gd name="connsiteX35" fmla="*/ 110892 w 1212538"/>
                      <a:gd name="connsiteY35" fmla="*/ 81076 h 762689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3772"/>
                      <a:gd name="connsiteY0" fmla="*/ 81076 h 721632"/>
                      <a:gd name="connsiteX1" fmla="*/ 50170 w 1213772"/>
                      <a:gd name="connsiteY1" fmla="*/ 44167 h 721632"/>
                      <a:gd name="connsiteX2" fmla="*/ 114464 w 1213772"/>
                      <a:gd name="connsiteY2" fmla="*/ 28689 h 721632"/>
                      <a:gd name="connsiteX3" fmla="*/ 268054 w 1213772"/>
                      <a:gd name="connsiteY3" fmla="*/ 73932 h 721632"/>
                      <a:gd name="connsiteX4" fmla="*/ 500226 w 1213772"/>
                      <a:gd name="connsiteY4" fmla="*/ 123939 h 721632"/>
                      <a:gd name="connsiteX5" fmla="*/ 247814 w 1213772"/>
                      <a:gd name="connsiteY5" fmla="*/ 159657 h 721632"/>
                      <a:gd name="connsiteX6" fmla="*/ 104939 w 1213772"/>
                      <a:gd name="connsiteY6" fmla="*/ 158467 h 721632"/>
                      <a:gd name="connsiteX7" fmla="*/ 2545 w 1213772"/>
                      <a:gd name="connsiteY7" fmla="*/ 185851 h 721632"/>
                      <a:gd name="connsiteX8" fmla="*/ 93033 w 1213772"/>
                      <a:gd name="connsiteY8" fmla="*/ 262051 h 721632"/>
                      <a:gd name="connsiteX9" fmla="*/ 97795 w 1213772"/>
                      <a:gd name="connsiteY9" fmla="*/ 219189 h 721632"/>
                      <a:gd name="connsiteX10" fmla="*/ 39454 w 1213772"/>
                      <a:gd name="connsiteY10" fmla="*/ 192995 h 721632"/>
                      <a:gd name="connsiteX11" fmla="*/ 164470 w 1213772"/>
                      <a:gd name="connsiteY11" fmla="*/ 192995 h 721632"/>
                      <a:gd name="connsiteX12" fmla="*/ 491892 w 1213772"/>
                      <a:gd name="connsiteY12" fmla="*/ 145370 h 721632"/>
                      <a:gd name="connsiteX13" fmla="*/ 300201 w 1213772"/>
                      <a:gd name="connsiteY13" fmla="*/ 238239 h 721632"/>
                      <a:gd name="connsiteX14" fmla="*/ 157326 w 1213772"/>
                      <a:gd name="connsiteY14" fmla="*/ 309676 h 721632"/>
                      <a:gd name="connsiteX15" fmla="*/ 47789 w 1213772"/>
                      <a:gd name="connsiteY15" fmla="*/ 300151 h 721632"/>
                      <a:gd name="connsiteX16" fmla="*/ 164 w 1213772"/>
                      <a:gd name="connsiteY16" fmla="*/ 378732 h 721632"/>
                      <a:gd name="connsiteX17" fmla="*/ 62076 w 1213772"/>
                      <a:gd name="connsiteY17" fmla="*/ 415642 h 721632"/>
                      <a:gd name="connsiteX18" fmla="*/ 69220 w 1213772"/>
                      <a:gd name="connsiteY18" fmla="*/ 387067 h 721632"/>
                      <a:gd name="connsiteX19" fmla="*/ 35883 w 1213772"/>
                      <a:gd name="connsiteY19" fmla="*/ 350157 h 721632"/>
                      <a:gd name="connsiteX20" fmla="*/ 147801 w 1213772"/>
                      <a:gd name="connsiteY20" fmla="*/ 345395 h 721632"/>
                      <a:gd name="connsiteX21" fmla="*/ 358542 w 1213772"/>
                      <a:gd name="connsiteY21" fmla="*/ 250145 h 721632"/>
                      <a:gd name="connsiteX22" fmla="*/ 553804 w 1213772"/>
                      <a:gd name="connsiteY22" fmla="*/ 159657 h 721632"/>
                      <a:gd name="connsiteX23" fmla="*/ 944329 w 1213772"/>
                      <a:gd name="connsiteY23" fmla="*/ 101317 h 721632"/>
                      <a:gd name="connsiteX24" fmla="*/ 1140783 w 1213772"/>
                      <a:gd name="connsiteY24" fmla="*/ 171564 h 721632"/>
                      <a:gd name="connsiteX25" fmla="*/ 1161023 w 1213772"/>
                      <a:gd name="connsiteY25" fmla="*/ 721632 h 721632"/>
                      <a:gd name="connsiteX26" fmla="*/ 1209839 w 1213772"/>
                      <a:gd name="connsiteY26" fmla="*/ 720442 h 721632"/>
                      <a:gd name="connsiteX27" fmla="*/ 1207457 w 1213772"/>
                      <a:gd name="connsiteY27" fmla="*/ 375161 h 721632"/>
                      <a:gd name="connsiteX28" fmla="*/ 1172929 w 1213772"/>
                      <a:gd name="connsiteY28" fmla="*/ 110842 h 721632"/>
                      <a:gd name="connsiteX29" fmla="*/ 968142 w 1213772"/>
                      <a:gd name="connsiteY29" fmla="*/ 45357 h 721632"/>
                      <a:gd name="connsiteX30" fmla="*/ 645483 w 1213772"/>
                      <a:gd name="connsiteY30" fmla="*/ 92982 h 721632"/>
                      <a:gd name="connsiteX31" fmla="*/ 426408 w 1213772"/>
                      <a:gd name="connsiteY31" fmla="*/ 72742 h 721632"/>
                      <a:gd name="connsiteX32" fmla="*/ 193045 w 1213772"/>
                      <a:gd name="connsiteY32" fmla="*/ 21545 h 721632"/>
                      <a:gd name="connsiteX33" fmla="*/ 54933 w 1213772"/>
                      <a:gd name="connsiteY33" fmla="*/ 2495 h 721632"/>
                      <a:gd name="connsiteX34" fmla="*/ 26358 w 1213772"/>
                      <a:gd name="connsiteY34" fmla="*/ 73932 h 721632"/>
                      <a:gd name="connsiteX35" fmla="*/ 110892 w 1213772"/>
                      <a:gd name="connsiteY35" fmla="*/ 81076 h 721632"/>
                      <a:gd name="connsiteX0" fmla="*/ 110892 w 1213445"/>
                      <a:gd name="connsiteY0" fmla="*/ 81076 h 721632"/>
                      <a:gd name="connsiteX1" fmla="*/ 50170 w 1213445"/>
                      <a:gd name="connsiteY1" fmla="*/ 44167 h 721632"/>
                      <a:gd name="connsiteX2" fmla="*/ 114464 w 1213445"/>
                      <a:gd name="connsiteY2" fmla="*/ 28689 h 721632"/>
                      <a:gd name="connsiteX3" fmla="*/ 268054 w 1213445"/>
                      <a:gd name="connsiteY3" fmla="*/ 73932 h 721632"/>
                      <a:gd name="connsiteX4" fmla="*/ 500226 w 1213445"/>
                      <a:gd name="connsiteY4" fmla="*/ 123939 h 721632"/>
                      <a:gd name="connsiteX5" fmla="*/ 247814 w 1213445"/>
                      <a:gd name="connsiteY5" fmla="*/ 159657 h 721632"/>
                      <a:gd name="connsiteX6" fmla="*/ 104939 w 1213445"/>
                      <a:gd name="connsiteY6" fmla="*/ 158467 h 721632"/>
                      <a:gd name="connsiteX7" fmla="*/ 2545 w 1213445"/>
                      <a:gd name="connsiteY7" fmla="*/ 185851 h 721632"/>
                      <a:gd name="connsiteX8" fmla="*/ 93033 w 1213445"/>
                      <a:gd name="connsiteY8" fmla="*/ 262051 h 721632"/>
                      <a:gd name="connsiteX9" fmla="*/ 97795 w 1213445"/>
                      <a:gd name="connsiteY9" fmla="*/ 219189 h 721632"/>
                      <a:gd name="connsiteX10" fmla="*/ 39454 w 1213445"/>
                      <a:gd name="connsiteY10" fmla="*/ 192995 h 721632"/>
                      <a:gd name="connsiteX11" fmla="*/ 164470 w 1213445"/>
                      <a:gd name="connsiteY11" fmla="*/ 192995 h 721632"/>
                      <a:gd name="connsiteX12" fmla="*/ 491892 w 1213445"/>
                      <a:gd name="connsiteY12" fmla="*/ 145370 h 721632"/>
                      <a:gd name="connsiteX13" fmla="*/ 300201 w 1213445"/>
                      <a:gd name="connsiteY13" fmla="*/ 238239 h 721632"/>
                      <a:gd name="connsiteX14" fmla="*/ 157326 w 1213445"/>
                      <a:gd name="connsiteY14" fmla="*/ 309676 h 721632"/>
                      <a:gd name="connsiteX15" fmla="*/ 47789 w 1213445"/>
                      <a:gd name="connsiteY15" fmla="*/ 300151 h 721632"/>
                      <a:gd name="connsiteX16" fmla="*/ 164 w 1213445"/>
                      <a:gd name="connsiteY16" fmla="*/ 378732 h 721632"/>
                      <a:gd name="connsiteX17" fmla="*/ 62076 w 1213445"/>
                      <a:gd name="connsiteY17" fmla="*/ 415642 h 721632"/>
                      <a:gd name="connsiteX18" fmla="*/ 69220 w 1213445"/>
                      <a:gd name="connsiteY18" fmla="*/ 387067 h 721632"/>
                      <a:gd name="connsiteX19" fmla="*/ 35883 w 1213445"/>
                      <a:gd name="connsiteY19" fmla="*/ 350157 h 721632"/>
                      <a:gd name="connsiteX20" fmla="*/ 147801 w 1213445"/>
                      <a:gd name="connsiteY20" fmla="*/ 345395 h 721632"/>
                      <a:gd name="connsiteX21" fmla="*/ 358542 w 1213445"/>
                      <a:gd name="connsiteY21" fmla="*/ 250145 h 721632"/>
                      <a:gd name="connsiteX22" fmla="*/ 553804 w 1213445"/>
                      <a:gd name="connsiteY22" fmla="*/ 159657 h 721632"/>
                      <a:gd name="connsiteX23" fmla="*/ 944329 w 1213445"/>
                      <a:gd name="connsiteY23" fmla="*/ 101317 h 721632"/>
                      <a:gd name="connsiteX24" fmla="*/ 1140783 w 1213445"/>
                      <a:gd name="connsiteY24" fmla="*/ 171564 h 721632"/>
                      <a:gd name="connsiteX25" fmla="*/ 1161023 w 1213445"/>
                      <a:gd name="connsiteY25" fmla="*/ 721632 h 721632"/>
                      <a:gd name="connsiteX26" fmla="*/ 1209839 w 1213445"/>
                      <a:gd name="connsiteY26" fmla="*/ 720442 h 721632"/>
                      <a:gd name="connsiteX27" fmla="*/ 1207457 w 1213445"/>
                      <a:gd name="connsiteY27" fmla="*/ 375161 h 721632"/>
                      <a:gd name="connsiteX28" fmla="*/ 1172929 w 1213445"/>
                      <a:gd name="connsiteY28" fmla="*/ 110842 h 721632"/>
                      <a:gd name="connsiteX29" fmla="*/ 968142 w 1213445"/>
                      <a:gd name="connsiteY29" fmla="*/ 45357 h 721632"/>
                      <a:gd name="connsiteX30" fmla="*/ 645483 w 1213445"/>
                      <a:gd name="connsiteY30" fmla="*/ 92982 h 721632"/>
                      <a:gd name="connsiteX31" fmla="*/ 426408 w 1213445"/>
                      <a:gd name="connsiteY31" fmla="*/ 72742 h 721632"/>
                      <a:gd name="connsiteX32" fmla="*/ 193045 w 1213445"/>
                      <a:gd name="connsiteY32" fmla="*/ 21545 h 721632"/>
                      <a:gd name="connsiteX33" fmla="*/ 54933 w 1213445"/>
                      <a:gd name="connsiteY33" fmla="*/ 2495 h 721632"/>
                      <a:gd name="connsiteX34" fmla="*/ 26358 w 1213445"/>
                      <a:gd name="connsiteY34" fmla="*/ 73932 h 721632"/>
                      <a:gd name="connsiteX35" fmla="*/ 110892 w 1213445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4329 w 1209839"/>
                      <a:gd name="connsiteY23" fmla="*/ 101317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16658"/>
                      <a:gd name="connsiteY0" fmla="*/ 81076 h 721632"/>
                      <a:gd name="connsiteX1" fmla="*/ 50170 w 1216658"/>
                      <a:gd name="connsiteY1" fmla="*/ 44167 h 721632"/>
                      <a:gd name="connsiteX2" fmla="*/ 114464 w 1216658"/>
                      <a:gd name="connsiteY2" fmla="*/ 28689 h 721632"/>
                      <a:gd name="connsiteX3" fmla="*/ 268054 w 1216658"/>
                      <a:gd name="connsiteY3" fmla="*/ 73932 h 721632"/>
                      <a:gd name="connsiteX4" fmla="*/ 500226 w 1216658"/>
                      <a:gd name="connsiteY4" fmla="*/ 123939 h 721632"/>
                      <a:gd name="connsiteX5" fmla="*/ 247814 w 1216658"/>
                      <a:gd name="connsiteY5" fmla="*/ 159657 h 721632"/>
                      <a:gd name="connsiteX6" fmla="*/ 104939 w 1216658"/>
                      <a:gd name="connsiteY6" fmla="*/ 158467 h 721632"/>
                      <a:gd name="connsiteX7" fmla="*/ 2545 w 1216658"/>
                      <a:gd name="connsiteY7" fmla="*/ 185851 h 721632"/>
                      <a:gd name="connsiteX8" fmla="*/ 93033 w 1216658"/>
                      <a:gd name="connsiteY8" fmla="*/ 262051 h 721632"/>
                      <a:gd name="connsiteX9" fmla="*/ 97795 w 1216658"/>
                      <a:gd name="connsiteY9" fmla="*/ 219189 h 721632"/>
                      <a:gd name="connsiteX10" fmla="*/ 39454 w 1216658"/>
                      <a:gd name="connsiteY10" fmla="*/ 192995 h 721632"/>
                      <a:gd name="connsiteX11" fmla="*/ 164470 w 1216658"/>
                      <a:gd name="connsiteY11" fmla="*/ 192995 h 721632"/>
                      <a:gd name="connsiteX12" fmla="*/ 491892 w 1216658"/>
                      <a:gd name="connsiteY12" fmla="*/ 145370 h 721632"/>
                      <a:gd name="connsiteX13" fmla="*/ 300201 w 1216658"/>
                      <a:gd name="connsiteY13" fmla="*/ 238239 h 721632"/>
                      <a:gd name="connsiteX14" fmla="*/ 157326 w 1216658"/>
                      <a:gd name="connsiteY14" fmla="*/ 309676 h 721632"/>
                      <a:gd name="connsiteX15" fmla="*/ 47789 w 1216658"/>
                      <a:gd name="connsiteY15" fmla="*/ 300151 h 721632"/>
                      <a:gd name="connsiteX16" fmla="*/ 164 w 1216658"/>
                      <a:gd name="connsiteY16" fmla="*/ 378732 h 721632"/>
                      <a:gd name="connsiteX17" fmla="*/ 62076 w 1216658"/>
                      <a:gd name="connsiteY17" fmla="*/ 415642 h 721632"/>
                      <a:gd name="connsiteX18" fmla="*/ 69220 w 1216658"/>
                      <a:gd name="connsiteY18" fmla="*/ 387067 h 721632"/>
                      <a:gd name="connsiteX19" fmla="*/ 35883 w 1216658"/>
                      <a:gd name="connsiteY19" fmla="*/ 350157 h 721632"/>
                      <a:gd name="connsiteX20" fmla="*/ 147801 w 1216658"/>
                      <a:gd name="connsiteY20" fmla="*/ 345395 h 721632"/>
                      <a:gd name="connsiteX21" fmla="*/ 358542 w 1216658"/>
                      <a:gd name="connsiteY21" fmla="*/ 250145 h 721632"/>
                      <a:gd name="connsiteX22" fmla="*/ 553804 w 1216658"/>
                      <a:gd name="connsiteY22" fmla="*/ 159657 h 721632"/>
                      <a:gd name="connsiteX23" fmla="*/ 947901 w 1216658"/>
                      <a:gd name="connsiteY23" fmla="*/ 94174 h 721632"/>
                      <a:gd name="connsiteX24" fmla="*/ 1140783 w 1216658"/>
                      <a:gd name="connsiteY24" fmla="*/ 171564 h 721632"/>
                      <a:gd name="connsiteX25" fmla="*/ 1161023 w 1216658"/>
                      <a:gd name="connsiteY25" fmla="*/ 721632 h 721632"/>
                      <a:gd name="connsiteX26" fmla="*/ 1209839 w 1216658"/>
                      <a:gd name="connsiteY26" fmla="*/ 720442 h 721632"/>
                      <a:gd name="connsiteX27" fmla="*/ 1215791 w 1216658"/>
                      <a:gd name="connsiteY27" fmla="*/ 375161 h 721632"/>
                      <a:gd name="connsiteX28" fmla="*/ 1172929 w 1216658"/>
                      <a:gd name="connsiteY28" fmla="*/ 110842 h 721632"/>
                      <a:gd name="connsiteX29" fmla="*/ 968142 w 1216658"/>
                      <a:gd name="connsiteY29" fmla="*/ 45357 h 721632"/>
                      <a:gd name="connsiteX30" fmla="*/ 645483 w 1216658"/>
                      <a:gd name="connsiteY30" fmla="*/ 92982 h 721632"/>
                      <a:gd name="connsiteX31" fmla="*/ 426408 w 1216658"/>
                      <a:gd name="connsiteY31" fmla="*/ 72742 h 721632"/>
                      <a:gd name="connsiteX32" fmla="*/ 193045 w 1216658"/>
                      <a:gd name="connsiteY32" fmla="*/ 21545 h 721632"/>
                      <a:gd name="connsiteX33" fmla="*/ 54933 w 1216658"/>
                      <a:gd name="connsiteY33" fmla="*/ 2495 h 721632"/>
                      <a:gd name="connsiteX34" fmla="*/ 26358 w 1216658"/>
                      <a:gd name="connsiteY34" fmla="*/ 73932 h 721632"/>
                      <a:gd name="connsiteX35" fmla="*/ 110892 w 1216658"/>
                      <a:gd name="connsiteY35" fmla="*/ 81076 h 721632"/>
                      <a:gd name="connsiteX0" fmla="*/ 110892 w 1209971"/>
                      <a:gd name="connsiteY0" fmla="*/ 81076 h 721632"/>
                      <a:gd name="connsiteX1" fmla="*/ 50170 w 1209971"/>
                      <a:gd name="connsiteY1" fmla="*/ 44167 h 721632"/>
                      <a:gd name="connsiteX2" fmla="*/ 114464 w 1209971"/>
                      <a:gd name="connsiteY2" fmla="*/ 28689 h 721632"/>
                      <a:gd name="connsiteX3" fmla="*/ 268054 w 1209971"/>
                      <a:gd name="connsiteY3" fmla="*/ 73932 h 721632"/>
                      <a:gd name="connsiteX4" fmla="*/ 500226 w 1209971"/>
                      <a:gd name="connsiteY4" fmla="*/ 123939 h 721632"/>
                      <a:gd name="connsiteX5" fmla="*/ 247814 w 1209971"/>
                      <a:gd name="connsiteY5" fmla="*/ 159657 h 721632"/>
                      <a:gd name="connsiteX6" fmla="*/ 104939 w 1209971"/>
                      <a:gd name="connsiteY6" fmla="*/ 158467 h 721632"/>
                      <a:gd name="connsiteX7" fmla="*/ 2545 w 1209971"/>
                      <a:gd name="connsiteY7" fmla="*/ 185851 h 721632"/>
                      <a:gd name="connsiteX8" fmla="*/ 93033 w 1209971"/>
                      <a:gd name="connsiteY8" fmla="*/ 262051 h 721632"/>
                      <a:gd name="connsiteX9" fmla="*/ 97795 w 1209971"/>
                      <a:gd name="connsiteY9" fmla="*/ 219189 h 721632"/>
                      <a:gd name="connsiteX10" fmla="*/ 39454 w 1209971"/>
                      <a:gd name="connsiteY10" fmla="*/ 192995 h 721632"/>
                      <a:gd name="connsiteX11" fmla="*/ 164470 w 1209971"/>
                      <a:gd name="connsiteY11" fmla="*/ 192995 h 721632"/>
                      <a:gd name="connsiteX12" fmla="*/ 491892 w 1209971"/>
                      <a:gd name="connsiteY12" fmla="*/ 145370 h 721632"/>
                      <a:gd name="connsiteX13" fmla="*/ 300201 w 1209971"/>
                      <a:gd name="connsiteY13" fmla="*/ 238239 h 721632"/>
                      <a:gd name="connsiteX14" fmla="*/ 157326 w 1209971"/>
                      <a:gd name="connsiteY14" fmla="*/ 309676 h 721632"/>
                      <a:gd name="connsiteX15" fmla="*/ 47789 w 1209971"/>
                      <a:gd name="connsiteY15" fmla="*/ 300151 h 721632"/>
                      <a:gd name="connsiteX16" fmla="*/ 164 w 1209971"/>
                      <a:gd name="connsiteY16" fmla="*/ 378732 h 721632"/>
                      <a:gd name="connsiteX17" fmla="*/ 62076 w 1209971"/>
                      <a:gd name="connsiteY17" fmla="*/ 415642 h 721632"/>
                      <a:gd name="connsiteX18" fmla="*/ 69220 w 1209971"/>
                      <a:gd name="connsiteY18" fmla="*/ 387067 h 721632"/>
                      <a:gd name="connsiteX19" fmla="*/ 35883 w 1209971"/>
                      <a:gd name="connsiteY19" fmla="*/ 350157 h 721632"/>
                      <a:gd name="connsiteX20" fmla="*/ 147801 w 1209971"/>
                      <a:gd name="connsiteY20" fmla="*/ 345395 h 721632"/>
                      <a:gd name="connsiteX21" fmla="*/ 358542 w 1209971"/>
                      <a:gd name="connsiteY21" fmla="*/ 250145 h 721632"/>
                      <a:gd name="connsiteX22" fmla="*/ 553804 w 1209971"/>
                      <a:gd name="connsiteY22" fmla="*/ 159657 h 721632"/>
                      <a:gd name="connsiteX23" fmla="*/ 947901 w 1209971"/>
                      <a:gd name="connsiteY23" fmla="*/ 94174 h 721632"/>
                      <a:gd name="connsiteX24" fmla="*/ 1140783 w 1209971"/>
                      <a:gd name="connsiteY24" fmla="*/ 171564 h 721632"/>
                      <a:gd name="connsiteX25" fmla="*/ 1161023 w 1209971"/>
                      <a:gd name="connsiteY25" fmla="*/ 721632 h 721632"/>
                      <a:gd name="connsiteX26" fmla="*/ 1209839 w 1209971"/>
                      <a:gd name="connsiteY26" fmla="*/ 720442 h 721632"/>
                      <a:gd name="connsiteX27" fmla="*/ 1208647 w 1209971"/>
                      <a:gd name="connsiteY27" fmla="*/ 375161 h 721632"/>
                      <a:gd name="connsiteX28" fmla="*/ 1172929 w 1209971"/>
                      <a:gd name="connsiteY28" fmla="*/ 110842 h 721632"/>
                      <a:gd name="connsiteX29" fmla="*/ 968142 w 1209971"/>
                      <a:gd name="connsiteY29" fmla="*/ 45357 h 721632"/>
                      <a:gd name="connsiteX30" fmla="*/ 645483 w 1209971"/>
                      <a:gd name="connsiteY30" fmla="*/ 92982 h 721632"/>
                      <a:gd name="connsiteX31" fmla="*/ 426408 w 1209971"/>
                      <a:gd name="connsiteY31" fmla="*/ 72742 h 721632"/>
                      <a:gd name="connsiteX32" fmla="*/ 193045 w 1209971"/>
                      <a:gd name="connsiteY32" fmla="*/ 21545 h 721632"/>
                      <a:gd name="connsiteX33" fmla="*/ 54933 w 1209971"/>
                      <a:gd name="connsiteY33" fmla="*/ 2495 h 721632"/>
                      <a:gd name="connsiteX34" fmla="*/ 26358 w 1209971"/>
                      <a:gd name="connsiteY34" fmla="*/ 73932 h 721632"/>
                      <a:gd name="connsiteX35" fmla="*/ 110892 w 1209971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78745 w 1211924"/>
                      <a:gd name="connsiteY35" fmla="*/ 83457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73932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73932 h 721632"/>
                      <a:gd name="connsiteX0" fmla="*/ 110892 w 1211924"/>
                      <a:gd name="connsiteY0" fmla="*/ 73932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73932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52501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6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2551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788 h 722060"/>
                      <a:gd name="connsiteX1" fmla="*/ 48979 w 1211924"/>
                      <a:gd name="connsiteY1" fmla="*/ 45785 h 722060"/>
                      <a:gd name="connsiteX2" fmla="*/ 114464 w 1211924"/>
                      <a:gd name="connsiteY2" fmla="*/ 29117 h 722060"/>
                      <a:gd name="connsiteX3" fmla="*/ 268054 w 1211924"/>
                      <a:gd name="connsiteY3" fmla="*/ 74360 h 722060"/>
                      <a:gd name="connsiteX4" fmla="*/ 500226 w 1211924"/>
                      <a:gd name="connsiteY4" fmla="*/ 124367 h 722060"/>
                      <a:gd name="connsiteX5" fmla="*/ 247814 w 1211924"/>
                      <a:gd name="connsiteY5" fmla="*/ 160085 h 722060"/>
                      <a:gd name="connsiteX6" fmla="*/ 104939 w 1211924"/>
                      <a:gd name="connsiteY6" fmla="*/ 158895 h 722060"/>
                      <a:gd name="connsiteX7" fmla="*/ 2545 w 1211924"/>
                      <a:gd name="connsiteY7" fmla="*/ 186279 h 722060"/>
                      <a:gd name="connsiteX8" fmla="*/ 93033 w 1211924"/>
                      <a:gd name="connsiteY8" fmla="*/ 262479 h 722060"/>
                      <a:gd name="connsiteX9" fmla="*/ 97795 w 1211924"/>
                      <a:gd name="connsiteY9" fmla="*/ 219617 h 722060"/>
                      <a:gd name="connsiteX10" fmla="*/ 39454 w 1211924"/>
                      <a:gd name="connsiteY10" fmla="*/ 193423 h 722060"/>
                      <a:gd name="connsiteX11" fmla="*/ 164470 w 1211924"/>
                      <a:gd name="connsiteY11" fmla="*/ 193423 h 722060"/>
                      <a:gd name="connsiteX12" fmla="*/ 491892 w 1211924"/>
                      <a:gd name="connsiteY12" fmla="*/ 145798 h 722060"/>
                      <a:gd name="connsiteX13" fmla="*/ 300201 w 1211924"/>
                      <a:gd name="connsiteY13" fmla="*/ 238667 h 722060"/>
                      <a:gd name="connsiteX14" fmla="*/ 157326 w 1211924"/>
                      <a:gd name="connsiteY14" fmla="*/ 310104 h 722060"/>
                      <a:gd name="connsiteX15" fmla="*/ 47789 w 1211924"/>
                      <a:gd name="connsiteY15" fmla="*/ 300579 h 722060"/>
                      <a:gd name="connsiteX16" fmla="*/ 164 w 1211924"/>
                      <a:gd name="connsiteY16" fmla="*/ 379160 h 722060"/>
                      <a:gd name="connsiteX17" fmla="*/ 62076 w 1211924"/>
                      <a:gd name="connsiteY17" fmla="*/ 416070 h 722060"/>
                      <a:gd name="connsiteX18" fmla="*/ 69220 w 1211924"/>
                      <a:gd name="connsiteY18" fmla="*/ 387495 h 722060"/>
                      <a:gd name="connsiteX19" fmla="*/ 35883 w 1211924"/>
                      <a:gd name="connsiteY19" fmla="*/ 350585 h 722060"/>
                      <a:gd name="connsiteX20" fmla="*/ 147801 w 1211924"/>
                      <a:gd name="connsiteY20" fmla="*/ 345823 h 722060"/>
                      <a:gd name="connsiteX21" fmla="*/ 358542 w 1211924"/>
                      <a:gd name="connsiteY21" fmla="*/ 250573 h 722060"/>
                      <a:gd name="connsiteX22" fmla="*/ 553804 w 1211924"/>
                      <a:gd name="connsiteY22" fmla="*/ 160085 h 722060"/>
                      <a:gd name="connsiteX23" fmla="*/ 947901 w 1211924"/>
                      <a:gd name="connsiteY23" fmla="*/ 94602 h 722060"/>
                      <a:gd name="connsiteX24" fmla="*/ 1140783 w 1211924"/>
                      <a:gd name="connsiteY24" fmla="*/ 171992 h 722060"/>
                      <a:gd name="connsiteX25" fmla="*/ 1161023 w 1211924"/>
                      <a:gd name="connsiteY25" fmla="*/ 722060 h 722060"/>
                      <a:gd name="connsiteX26" fmla="*/ 1209839 w 1211924"/>
                      <a:gd name="connsiteY26" fmla="*/ 720870 h 722060"/>
                      <a:gd name="connsiteX27" fmla="*/ 1208647 w 1211924"/>
                      <a:gd name="connsiteY27" fmla="*/ 375589 h 722060"/>
                      <a:gd name="connsiteX28" fmla="*/ 1172929 w 1211924"/>
                      <a:gd name="connsiteY28" fmla="*/ 111270 h 722060"/>
                      <a:gd name="connsiteX29" fmla="*/ 968142 w 1211924"/>
                      <a:gd name="connsiteY29" fmla="*/ 45785 h 722060"/>
                      <a:gd name="connsiteX30" fmla="*/ 645483 w 1211924"/>
                      <a:gd name="connsiteY30" fmla="*/ 93410 h 722060"/>
                      <a:gd name="connsiteX31" fmla="*/ 426408 w 1211924"/>
                      <a:gd name="connsiteY31" fmla="*/ 73170 h 722060"/>
                      <a:gd name="connsiteX32" fmla="*/ 193045 w 1211924"/>
                      <a:gd name="connsiteY32" fmla="*/ 18401 h 722060"/>
                      <a:gd name="connsiteX33" fmla="*/ 54933 w 1211924"/>
                      <a:gd name="connsiteY33" fmla="*/ 2923 h 722060"/>
                      <a:gd name="connsiteX34" fmla="*/ 18023 w 1211924"/>
                      <a:gd name="connsiteY34" fmla="*/ 70788 h 722060"/>
                      <a:gd name="connsiteX35" fmla="*/ 112082 w 1211924"/>
                      <a:gd name="connsiteY35" fmla="*/ 96982 h 722060"/>
                      <a:gd name="connsiteX36" fmla="*/ 116845 w 1211924"/>
                      <a:gd name="connsiteY36" fmla="*/ 70788 h 722060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68054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4273 w 1211924"/>
                      <a:gd name="connsiteY12" fmla="*/ 192538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4273 w 1211924"/>
                      <a:gd name="connsiteY12" fmla="*/ 192538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194919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8818 w 1212953"/>
                      <a:gd name="connsiteY15" fmla="*/ 302075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8818 w 1212953"/>
                      <a:gd name="connsiteY15" fmla="*/ 302075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7869 w 1212953"/>
                      <a:gd name="connsiteY18" fmla="*/ 394944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1212953" h="723556">
                        <a:moveTo>
                          <a:pt x="117874" y="72284"/>
                        </a:moveTo>
                        <a:cubicBezTo>
                          <a:pt x="89696" y="68315"/>
                          <a:pt x="46834" y="80420"/>
                          <a:pt x="50008" y="47281"/>
                        </a:cubicBezTo>
                        <a:cubicBezTo>
                          <a:pt x="53182" y="14142"/>
                          <a:pt x="78187" y="25851"/>
                          <a:pt x="115493" y="30613"/>
                        </a:cubicBezTo>
                        <a:cubicBezTo>
                          <a:pt x="152799" y="35376"/>
                          <a:pt x="209553" y="59981"/>
                          <a:pt x="273846" y="75856"/>
                        </a:cubicBezTo>
                        <a:cubicBezTo>
                          <a:pt x="338139" y="91731"/>
                          <a:pt x="431603" y="109194"/>
                          <a:pt x="501255" y="125863"/>
                        </a:cubicBezTo>
                        <a:cubicBezTo>
                          <a:pt x="403029" y="142531"/>
                          <a:pt x="315915" y="147491"/>
                          <a:pt x="250034" y="153246"/>
                        </a:cubicBezTo>
                        <a:cubicBezTo>
                          <a:pt x="184153" y="159001"/>
                          <a:pt x="165499" y="153247"/>
                          <a:pt x="105968" y="160391"/>
                        </a:cubicBezTo>
                        <a:cubicBezTo>
                          <a:pt x="46437" y="167535"/>
                          <a:pt x="-395" y="151460"/>
                          <a:pt x="2" y="196109"/>
                        </a:cubicBezTo>
                        <a:cubicBezTo>
                          <a:pt x="399" y="240758"/>
                          <a:pt x="56161" y="255045"/>
                          <a:pt x="94062" y="263975"/>
                        </a:cubicBezTo>
                        <a:cubicBezTo>
                          <a:pt x="96244" y="246711"/>
                          <a:pt x="105372" y="233813"/>
                          <a:pt x="98824" y="221113"/>
                        </a:cubicBezTo>
                        <a:cubicBezTo>
                          <a:pt x="79178" y="216748"/>
                          <a:pt x="38896" y="226670"/>
                          <a:pt x="40483" y="204444"/>
                        </a:cubicBezTo>
                        <a:cubicBezTo>
                          <a:pt x="42070" y="182218"/>
                          <a:pt x="88307" y="203849"/>
                          <a:pt x="165499" y="194919"/>
                        </a:cubicBezTo>
                        <a:cubicBezTo>
                          <a:pt x="242691" y="185989"/>
                          <a:pt x="431008" y="161185"/>
                          <a:pt x="503636" y="150866"/>
                        </a:cubicBezTo>
                        <a:cubicBezTo>
                          <a:pt x="414339" y="195317"/>
                          <a:pt x="358777" y="219128"/>
                          <a:pt x="301230" y="244925"/>
                        </a:cubicBezTo>
                        <a:cubicBezTo>
                          <a:pt x="243683" y="270722"/>
                          <a:pt x="206773" y="305846"/>
                          <a:pt x="158355" y="305647"/>
                        </a:cubicBezTo>
                        <a:cubicBezTo>
                          <a:pt x="109937" y="305448"/>
                          <a:pt x="72631" y="298503"/>
                          <a:pt x="46437" y="308028"/>
                        </a:cubicBezTo>
                        <a:cubicBezTo>
                          <a:pt x="20243" y="317553"/>
                          <a:pt x="-1584" y="319537"/>
                          <a:pt x="1193" y="362796"/>
                        </a:cubicBezTo>
                        <a:cubicBezTo>
                          <a:pt x="3970" y="406055"/>
                          <a:pt x="51199" y="413200"/>
                          <a:pt x="63105" y="417566"/>
                        </a:cubicBezTo>
                        <a:cubicBezTo>
                          <a:pt x="75011" y="421932"/>
                          <a:pt x="68662" y="399905"/>
                          <a:pt x="72631" y="388991"/>
                        </a:cubicBezTo>
                        <a:cubicBezTo>
                          <a:pt x="55168" y="382840"/>
                          <a:pt x="21831" y="366170"/>
                          <a:pt x="36912" y="352081"/>
                        </a:cubicBezTo>
                        <a:cubicBezTo>
                          <a:pt x="51993" y="337992"/>
                          <a:pt x="97435" y="351288"/>
                          <a:pt x="148830" y="347319"/>
                        </a:cubicBezTo>
                        <a:cubicBezTo>
                          <a:pt x="200225" y="343350"/>
                          <a:pt x="290713" y="286597"/>
                          <a:pt x="359571" y="256832"/>
                        </a:cubicBezTo>
                        <a:cubicBezTo>
                          <a:pt x="428429" y="227067"/>
                          <a:pt x="462560" y="200276"/>
                          <a:pt x="554833" y="161581"/>
                        </a:cubicBezTo>
                        <a:cubicBezTo>
                          <a:pt x="647106" y="122886"/>
                          <a:pt x="849910" y="103639"/>
                          <a:pt x="948930" y="96098"/>
                        </a:cubicBezTo>
                        <a:cubicBezTo>
                          <a:pt x="1047950" y="88557"/>
                          <a:pt x="1100339" y="83200"/>
                          <a:pt x="1141812" y="173488"/>
                        </a:cubicBezTo>
                        <a:cubicBezTo>
                          <a:pt x="1183285" y="263776"/>
                          <a:pt x="1162449" y="595166"/>
                          <a:pt x="1162052" y="723556"/>
                        </a:cubicBezTo>
                        <a:cubicBezTo>
                          <a:pt x="1187849" y="719786"/>
                          <a:pt x="1200351" y="725541"/>
                          <a:pt x="1210868" y="722366"/>
                        </a:cubicBezTo>
                        <a:cubicBezTo>
                          <a:pt x="1213051" y="601318"/>
                          <a:pt x="1214637" y="485829"/>
                          <a:pt x="1209676" y="377085"/>
                        </a:cubicBezTo>
                        <a:cubicBezTo>
                          <a:pt x="1204715" y="268341"/>
                          <a:pt x="1214042" y="167733"/>
                          <a:pt x="1173958" y="112766"/>
                        </a:cubicBezTo>
                        <a:cubicBezTo>
                          <a:pt x="1133874" y="57799"/>
                          <a:pt x="1060650" y="37160"/>
                          <a:pt x="969171" y="47281"/>
                        </a:cubicBezTo>
                        <a:cubicBezTo>
                          <a:pt x="877692" y="57402"/>
                          <a:pt x="736801" y="83198"/>
                          <a:pt x="646512" y="87762"/>
                        </a:cubicBezTo>
                        <a:cubicBezTo>
                          <a:pt x="556223" y="92326"/>
                          <a:pt x="502843" y="85977"/>
                          <a:pt x="427437" y="74666"/>
                        </a:cubicBezTo>
                        <a:cubicBezTo>
                          <a:pt x="352031" y="63355"/>
                          <a:pt x="255987" y="31605"/>
                          <a:pt x="194074" y="19897"/>
                        </a:cubicBezTo>
                        <a:cubicBezTo>
                          <a:pt x="132162" y="8189"/>
                          <a:pt x="93268" y="-7884"/>
                          <a:pt x="55962" y="4419"/>
                        </a:cubicBezTo>
                        <a:cubicBezTo>
                          <a:pt x="18656" y="17913"/>
                          <a:pt x="9527" y="56608"/>
                          <a:pt x="19052" y="72284"/>
                        </a:cubicBezTo>
                        <a:cubicBezTo>
                          <a:pt x="28577" y="87960"/>
                          <a:pt x="72828" y="98478"/>
                          <a:pt x="113111" y="98478"/>
                        </a:cubicBezTo>
                        <a:cubicBezTo>
                          <a:pt x="121247" y="92525"/>
                          <a:pt x="112714" y="88158"/>
                          <a:pt x="117874" y="72284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3250" name="Freeform 3249">
                    <a:extLst>
                      <a:ext uri="{FF2B5EF4-FFF2-40B4-BE49-F238E27FC236}">
                        <a16:creationId xmlns:a16="http://schemas.microsoft.com/office/drawing/2014/main" id="{F50279EB-5A13-B643-98CC-4A04ED9A7CBD}"/>
                      </a:ext>
                    </a:extLst>
                  </p:cNvPr>
                  <p:cNvSpPr/>
                  <p:nvPr/>
                </p:nvSpPr>
                <p:spPr>
                  <a:xfrm>
                    <a:off x="6352307" y="3657752"/>
                    <a:ext cx="135431" cy="632440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5431" h="632440">
                        <a:moveTo>
                          <a:pt x="80751" y="15977"/>
                        </a:moveTo>
                        <a:cubicBezTo>
                          <a:pt x="92331" y="-566"/>
                          <a:pt x="128519" y="-14214"/>
                          <a:pt x="134102" y="28384"/>
                        </a:cubicBezTo>
                        <a:cubicBezTo>
                          <a:pt x="139685" y="70982"/>
                          <a:pt x="126657" y="183266"/>
                          <a:pt x="114250" y="271563"/>
                        </a:cubicBezTo>
                        <a:cubicBezTo>
                          <a:pt x="101843" y="359860"/>
                          <a:pt x="72893" y="498405"/>
                          <a:pt x="59659" y="558166"/>
                        </a:cubicBezTo>
                        <a:cubicBezTo>
                          <a:pt x="46425" y="617927"/>
                          <a:pt x="44770" y="622475"/>
                          <a:pt x="34845" y="630126"/>
                        </a:cubicBezTo>
                        <a:cubicBezTo>
                          <a:pt x="24920" y="637777"/>
                          <a:pt x="1759" y="625784"/>
                          <a:pt x="105" y="604072"/>
                        </a:cubicBezTo>
                        <a:cubicBezTo>
                          <a:pt x="-1549" y="582360"/>
                          <a:pt x="16648" y="549687"/>
                          <a:pt x="24920" y="499852"/>
                        </a:cubicBezTo>
                        <a:cubicBezTo>
                          <a:pt x="33191" y="450017"/>
                          <a:pt x="43117" y="367097"/>
                          <a:pt x="49734" y="305062"/>
                        </a:cubicBezTo>
                        <a:cubicBezTo>
                          <a:pt x="56351" y="243027"/>
                          <a:pt x="59453" y="175822"/>
                          <a:pt x="64622" y="127641"/>
                        </a:cubicBezTo>
                        <a:cubicBezTo>
                          <a:pt x="69792" y="79460"/>
                          <a:pt x="69171" y="32520"/>
                          <a:pt x="80751" y="15977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</p:grpSp>
          </p:grpSp>
          <p:sp>
            <p:nvSpPr>
              <p:cNvPr id="3227" name="TextBox 3226">
                <a:extLst>
                  <a:ext uri="{FF2B5EF4-FFF2-40B4-BE49-F238E27FC236}">
                    <a16:creationId xmlns:a16="http://schemas.microsoft.com/office/drawing/2014/main" id="{ACBBBEC9-FE0E-D849-BF72-BAEC4029275B}"/>
                  </a:ext>
                </a:extLst>
              </p:cNvPr>
              <p:cNvSpPr txBox="1"/>
              <p:nvPr/>
            </p:nvSpPr>
            <p:spPr>
              <a:xfrm>
                <a:off x="7203364" y="4454360"/>
                <a:ext cx="741681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 err="1"/>
                  <a:t>Vagus</a:t>
                </a:r>
                <a:r>
                  <a:rPr lang="en-NZ" sz="960" b="1" dirty="0"/>
                  <a:t> nerve (X)</a:t>
                </a:r>
              </a:p>
            </p:txBody>
          </p:sp>
          <p:sp>
            <p:nvSpPr>
              <p:cNvPr id="3228" name="TextBox 3227">
                <a:extLst>
                  <a:ext uri="{FF2B5EF4-FFF2-40B4-BE49-F238E27FC236}">
                    <a16:creationId xmlns:a16="http://schemas.microsoft.com/office/drawing/2014/main" id="{9C1E39C1-8BCB-334B-9D74-C290BA9AF15C}"/>
                  </a:ext>
                </a:extLst>
              </p:cNvPr>
              <p:cNvSpPr txBox="1"/>
              <p:nvPr/>
            </p:nvSpPr>
            <p:spPr>
              <a:xfrm>
                <a:off x="7461346" y="4188910"/>
                <a:ext cx="1222647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/>
                  <a:t>Glossopharyngeal nerve (IX)</a:t>
                </a:r>
              </a:p>
            </p:txBody>
          </p:sp>
          <p:sp>
            <p:nvSpPr>
              <p:cNvPr id="3229" name="TextBox 3228">
                <a:extLst>
                  <a:ext uri="{FF2B5EF4-FFF2-40B4-BE49-F238E27FC236}">
                    <a16:creationId xmlns:a16="http://schemas.microsoft.com/office/drawing/2014/main" id="{4DDEBD02-6105-9747-AAF7-31FAA14F9FD1}"/>
                  </a:ext>
                </a:extLst>
              </p:cNvPr>
              <p:cNvSpPr txBox="1"/>
              <p:nvPr/>
            </p:nvSpPr>
            <p:spPr>
              <a:xfrm>
                <a:off x="7486327" y="3231011"/>
                <a:ext cx="781660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/>
                  <a:t>Facial nerve (VII)</a:t>
                </a:r>
              </a:p>
            </p:txBody>
          </p:sp>
        </p:grpSp>
        <p:grpSp>
          <p:nvGrpSpPr>
            <p:cNvPr id="1785" name="Group 1784">
              <a:extLst>
                <a:ext uri="{FF2B5EF4-FFF2-40B4-BE49-F238E27FC236}">
                  <a16:creationId xmlns:a16="http://schemas.microsoft.com/office/drawing/2014/main" id="{A1DEEC9D-5BB6-A74B-8BE0-E3FEE4CEAC72}"/>
                </a:ext>
              </a:extLst>
            </p:cNvPr>
            <p:cNvGrpSpPr/>
            <p:nvPr/>
          </p:nvGrpSpPr>
          <p:grpSpPr>
            <a:xfrm>
              <a:off x="15479789" y="14123221"/>
              <a:ext cx="682038" cy="552092"/>
              <a:chOff x="13691487" y="15150046"/>
              <a:chExt cx="682038" cy="552092"/>
            </a:xfrm>
          </p:grpSpPr>
          <p:sp>
            <p:nvSpPr>
              <p:cNvPr id="3224" name="ICG models(UBERON:0002440)">
                <a:extLst>
                  <a:ext uri="{FF2B5EF4-FFF2-40B4-BE49-F238E27FC236}">
                    <a16:creationId xmlns:a16="http://schemas.microsoft.com/office/drawing/2014/main" id="{E4B5A630-6380-9245-8B14-1B3B7D61784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91487" y="15342138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3225" name="TextBox 3224">
                <a:extLst>
                  <a:ext uri="{FF2B5EF4-FFF2-40B4-BE49-F238E27FC236}">
                    <a16:creationId xmlns:a16="http://schemas.microsoft.com/office/drawing/2014/main" id="{430D687D-E949-0B43-A161-31DDFADEF3E4}"/>
                  </a:ext>
                </a:extLst>
              </p:cNvPr>
              <p:cNvSpPr txBox="1"/>
              <p:nvPr/>
            </p:nvSpPr>
            <p:spPr>
              <a:xfrm>
                <a:off x="13706611" y="15150046"/>
                <a:ext cx="66691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  ICG</a:t>
                </a:r>
              </a:p>
            </p:txBody>
          </p:sp>
        </p:grpSp>
        <p:grpSp>
          <p:nvGrpSpPr>
            <p:cNvPr id="1791" name="Group 1790">
              <a:extLst>
                <a:ext uri="{FF2B5EF4-FFF2-40B4-BE49-F238E27FC236}">
                  <a16:creationId xmlns:a16="http://schemas.microsoft.com/office/drawing/2014/main" id="{1157E38A-72F6-E94C-87AA-04A8FFC9994D}"/>
                </a:ext>
              </a:extLst>
            </p:cNvPr>
            <p:cNvGrpSpPr/>
            <p:nvPr/>
          </p:nvGrpSpPr>
          <p:grpSpPr>
            <a:xfrm>
              <a:off x="15479789" y="12305198"/>
              <a:ext cx="852800" cy="489227"/>
              <a:chOff x="13691487" y="14521717"/>
              <a:chExt cx="852800" cy="489227"/>
            </a:xfrm>
          </p:grpSpPr>
          <p:sp>
            <p:nvSpPr>
              <p:cNvPr id="3222" name="MCG models(UBERON:0001990)">
                <a:extLst>
                  <a:ext uri="{FF2B5EF4-FFF2-40B4-BE49-F238E27FC236}">
                    <a16:creationId xmlns:a16="http://schemas.microsoft.com/office/drawing/2014/main" id="{24764E42-8D62-A545-A2CE-7BD13957423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91487" y="14650944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3223" name="TextBox 3222">
                <a:extLst>
                  <a:ext uri="{FF2B5EF4-FFF2-40B4-BE49-F238E27FC236}">
                    <a16:creationId xmlns:a16="http://schemas.microsoft.com/office/drawing/2014/main" id="{78355887-1DCC-4249-BD8D-959029A03A21}"/>
                  </a:ext>
                </a:extLst>
              </p:cNvPr>
              <p:cNvSpPr txBox="1"/>
              <p:nvPr/>
            </p:nvSpPr>
            <p:spPr>
              <a:xfrm>
                <a:off x="13837299" y="14521717"/>
                <a:ext cx="706988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MCG</a:t>
                </a:r>
              </a:p>
            </p:txBody>
          </p:sp>
        </p:grpSp>
        <p:grpSp>
          <p:nvGrpSpPr>
            <p:cNvPr id="1792" name="Group 1791">
              <a:extLst>
                <a:ext uri="{FF2B5EF4-FFF2-40B4-BE49-F238E27FC236}">
                  <a16:creationId xmlns:a16="http://schemas.microsoft.com/office/drawing/2014/main" id="{F0CE7725-90B1-0E49-A1D5-A79BBFF8B871}"/>
                </a:ext>
              </a:extLst>
            </p:cNvPr>
            <p:cNvGrpSpPr/>
            <p:nvPr/>
          </p:nvGrpSpPr>
          <p:grpSpPr>
            <a:xfrm>
              <a:off x="15330952" y="8990408"/>
              <a:ext cx="604396" cy="795874"/>
              <a:chOff x="13542650" y="13647245"/>
              <a:chExt cx="604396" cy="795874"/>
            </a:xfrm>
          </p:grpSpPr>
          <p:sp>
            <p:nvSpPr>
              <p:cNvPr id="3220" name="TextBox 3219">
                <a:extLst>
                  <a:ext uri="{FF2B5EF4-FFF2-40B4-BE49-F238E27FC236}">
                    <a16:creationId xmlns:a16="http://schemas.microsoft.com/office/drawing/2014/main" id="{266DD108-3C53-1F41-897A-43AF5C51F1FC}"/>
                  </a:ext>
                </a:extLst>
              </p:cNvPr>
              <p:cNvSpPr txBox="1"/>
              <p:nvPr/>
            </p:nvSpPr>
            <p:spPr>
              <a:xfrm>
                <a:off x="13542650" y="13647245"/>
                <a:ext cx="6043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SCG</a:t>
                </a:r>
              </a:p>
            </p:txBody>
          </p:sp>
          <p:sp>
            <p:nvSpPr>
              <p:cNvPr id="3221" name="SCG models(UBERON:0001989)">
                <a:extLst>
                  <a:ext uri="{FF2B5EF4-FFF2-40B4-BE49-F238E27FC236}">
                    <a16:creationId xmlns:a16="http://schemas.microsoft.com/office/drawing/2014/main" id="{0555AA3D-A576-C24A-813A-4E03C06A7E3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83991" y="1408311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798" name="Rectangle 51">
              <a:extLst>
                <a:ext uri="{FF2B5EF4-FFF2-40B4-BE49-F238E27FC236}">
                  <a16:creationId xmlns:a16="http://schemas.microsoft.com/office/drawing/2014/main" id="{08A6B74C-4264-B24C-8259-29D5A983D808}"/>
                </a:ext>
              </a:extLst>
            </p:cNvPr>
            <p:cNvSpPr/>
            <p:nvPr/>
          </p:nvSpPr>
          <p:spPr>
            <a:xfrm>
              <a:off x="15563510" y="9311264"/>
              <a:ext cx="171796" cy="621371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93661 w 547912"/>
                <a:gd name="connsiteY0" fmla="*/ 17609 h 632355"/>
                <a:gd name="connsiteX1" fmla="*/ 453417 w 547912"/>
                <a:gd name="connsiteY1" fmla="*/ 34220 h 632355"/>
                <a:gd name="connsiteX2" fmla="*/ 473152 w 547912"/>
                <a:gd name="connsiteY2" fmla="*/ 608295 h 632355"/>
                <a:gd name="connsiteX3" fmla="*/ 119875 w 547912"/>
                <a:gd name="connsiteY3" fmla="*/ 616517 h 632355"/>
                <a:gd name="connsiteX4" fmla="*/ 93661 w 547912"/>
                <a:gd name="connsiteY4" fmla="*/ 17609 h 632355"/>
                <a:gd name="connsiteX0" fmla="*/ 93661 w 568700"/>
                <a:gd name="connsiteY0" fmla="*/ 28438 h 643184"/>
                <a:gd name="connsiteX1" fmla="*/ 492349 w 568700"/>
                <a:gd name="connsiteY1" fmla="*/ 21689 h 643184"/>
                <a:gd name="connsiteX2" fmla="*/ 473152 w 568700"/>
                <a:gd name="connsiteY2" fmla="*/ 619124 h 643184"/>
                <a:gd name="connsiteX3" fmla="*/ 119875 w 568700"/>
                <a:gd name="connsiteY3" fmla="*/ 627346 h 643184"/>
                <a:gd name="connsiteX4" fmla="*/ 93661 w 568700"/>
                <a:gd name="connsiteY4" fmla="*/ 28438 h 643184"/>
                <a:gd name="connsiteX0" fmla="*/ 93661 w 568700"/>
                <a:gd name="connsiteY0" fmla="*/ 14246 h 664035"/>
                <a:gd name="connsiteX1" fmla="*/ 492349 w 568700"/>
                <a:gd name="connsiteY1" fmla="*/ 42540 h 664035"/>
                <a:gd name="connsiteX2" fmla="*/ 473152 w 568700"/>
                <a:gd name="connsiteY2" fmla="*/ 639975 h 664035"/>
                <a:gd name="connsiteX3" fmla="*/ 119875 w 568700"/>
                <a:gd name="connsiteY3" fmla="*/ 648197 h 664035"/>
                <a:gd name="connsiteX4" fmla="*/ 93661 w 568700"/>
                <a:gd name="connsiteY4" fmla="*/ 14246 h 664035"/>
                <a:gd name="connsiteX0" fmla="*/ 77498 w 552537"/>
                <a:gd name="connsiteY0" fmla="*/ 14246 h 664035"/>
                <a:gd name="connsiteX1" fmla="*/ 476186 w 552537"/>
                <a:gd name="connsiteY1" fmla="*/ 42540 h 664035"/>
                <a:gd name="connsiteX2" fmla="*/ 456989 w 552537"/>
                <a:gd name="connsiteY2" fmla="*/ 639975 h 664035"/>
                <a:gd name="connsiteX3" fmla="*/ 103712 w 552537"/>
                <a:gd name="connsiteY3" fmla="*/ 648197 h 664035"/>
                <a:gd name="connsiteX4" fmla="*/ 77498 w 552537"/>
                <a:gd name="connsiteY4" fmla="*/ 14246 h 664035"/>
                <a:gd name="connsiteX0" fmla="*/ 77498 w 550238"/>
                <a:gd name="connsiteY0" fmla="*/ 20546 h 670335"/>
                <a:gd name="connsiteX1" fmla="*/ 472291 w 550238"/>
                <a:gd name="connsiteY1" fmla="*/ 29374 h 670335"/>
                <a:gd name="connsiteX2" fmla="*/ 456989 w 550238"/>
                <a:gd name="connsiteY2" fmla="*/ 646275 h 670335"/>
                <a:gd name="connsiteX3" fmla="*/ 103712 w 550238"/>
                <a:gd name="connsiteY3" fmla="*/ 654497 h 670335"/>
                <a:gd name="connsiteX4" fmla="*/ 77498 w 550238"/>
                <a:gd name="connsiteY4" fmla="*/ 20546 h 670335"/>
                <a:gd name="connsiteX0" fmla="*/ 77498 w 521686"/>
                <a:gd name="connsiteY0" fmla="*/ 20546 h 670335"/>
                <a:gd name="connsiteX1" fmla="*/ 472291 w 521686"/>
                <a:gd name="connsiteY1" fmla="*/ 29374 h 670335"/>
                <a:gd name="connsiteX2" fmla="*/ 456989 w 521686"/>
                <a:gd name="connsiteY2" fmla="*/ 646275 h 670335"/>
                <a:gd name="connsiteX3" fmla="*/ 103712 w 521686"/>
                <a:gd name="connsiteY3" fmla="*/ 654497 h 670335"/>
                <a:gd name="connsiteX4" fmla="*/ 77498 w 521686"/>
                <a:gd name="connsiteY4" fmla="*/ 20546 h 670335"/>
                <a:gd name="connsiteX0" fmla="*/ 77498 w 485866"/>
                <a:gd name="connsiteY0" fmla="*/ 20546 h 827601"/>
                <a:gd name="connsiteX1" fmla="*/ 472291 w 485866"/>
                <a:gd name="connsiteY1" fmla="*/ 29374 h 827601"/>
                <a:gd name="connsiteX2" fmla="*/ 326042 w 485866"/>
                <a:gd name="connsiteY2" fmla="*/ 824362 h 827601"/>
                <a:gd name="connsiteX3" fmla="*/ 103712 w 485866"/>
                <a:gd name="connsiteY3" fmla="*/ 654497 h 827601"/>
                <a:gd name="connsiteX4" fmla="*/ 77498 w 485866"/>
                <a:gd name="connsiteY4" fmla="*/ 20546 h 827601"/>
                <a:gd name="connsiteX0" fmla="*/ 35534 w 443902"/>
                <a:gd name="connsiteY0" fmla="*/ 20546 h 845589"/>
                <a:gd name="connsiteX1" fmla="*/ 430327 w 443902"/>
                <a:gd name="connsiteY1" fmla="*/ 29374 h 845589"/>
                <a:gd name="connsiteX2" fmla="*/ 284078 w 443902"/>
                <a:gd name="connsiteY2" fmla="*/ 824362 h 845589"/>
                <a:gd name="connsiteX3" fmla="*/ 156027 w 443902"/>
                <a:gd name="connsiteY3" fmla="*/ 827346 h 845589"/>
                <a:gd name="connsiteX4" fmla="*/ 35534 w 443902"/>
                <a:gd name="connsiteY4" fmla="*/ 20546 h 845589"/>
                <a:gd name="connsiteX0" fmla="*/ 35534 w 346492"/>
                <a:gd name="connsiteY0" fmla="*/ 261434 h 1086477"/>
                <a:gd name="connsiteX1" fmla="*/ 294143 w 346492"/>
                <a:gd name="connsiteY1" fmla="*/ 3134 h 1086477"/>
                <a:gd name="connsiteX2" fmla="*/ 284078 w 346492"/>
                <a:gd name="connsiteY2" fmla="*/ 1065250 h 1086477"/>
                <a:gd name="connsiteX3" fmla="*/ 156027 w 346492"/>
                <a:gd name="connsiteY3" fmla="*/ 1068234 h 1086477"/>
                <a:gd name="connsiteX4" fmla="*/ 35534 w 346492"/>
                <a:gd name="connsiteY4" fmla="*/ 261434 h 1086477"/>
                <a:gd name="connsiteX0" fmla="*/ 90425 w 286155"/>
                <a:gd name="connsiteY0" fmla="*/ 22892 h 1109828"/>
                <a:gd name="connsiteX1" fmla="*/ 233802 w 286155"/>
                <a:gd name="connsiteY1" fmla="*/ 26485 h 1109828"/>
                <a:gd name="connsiteX2" fmla="*/ 223737 w 286155"/>
                <a:gd name="connsiteY2" fmla="*/ 1088601 h 1109828"/>
                <a:gd name="connsiteX3" fmla="*/ 95686 w 286155"/>
                <a:gd name="connsiteY3" fmla="*/ 1091585 h 1109828"/>
                <a:gd name="connsiteX4" fmla="*/ 90425 w 286155"/>
                <a:gd name="connsiteY4" fmla="*/ 22892 h 1109828"/>
                <a:gd name="connsiteX0" fmla="*/ 90425 w 328597"/>
                <a:gd name="connsiteY0" fmla="*/ 22895 h 1109831"/>
                <a:gd name="connsiteX1" fmla="*/ 233802 w 328597"/>
                <a:gd name="connsiteY1" fmla="*/ 26488 h 1109831"/>
                <a:gd name="connsiteX2" fmla="*/ 223737 w 328597"/>
                <a:gd name="connsiteY2" fmla="*/ 1088604 h 1109831"/>
                <a:gd name="connsiteX3" fmla="*/ 95686 w 328597"/>
                <a:gd name="connsiteY3" fmla="*/ 1091588 h 1109831"/>
                <a:gd name="connsiteX4" fmla="*/ 90425 w 328597"/>
                <a:gd name="connsiteY4" fmla="*/ 22895 h 1109831"/>
                <a:gd name="connsiteX0" fmla="*/ 90425 w 347799"/>
                <a:gd name="connsiteY0" fmla="*/ 22895 h 1109831"/>
                <a:gd name="connsiteX1" fmla="*/ 233802 w 347799"/>
                <a:gd name="connsiteY1" fmla="*/ 26488 h 1109831"/>
                <a:gd name="connsiteX2" fmla="*/ 223737 w 347799"/>
                <a:gd name="connsiteY2" fmla="*/ 1088604 h 1109831"/>
                <a:gd name="connsiteX3" fmla="*/ 95686 w 347799"/>
                <a:gd name="connsiteY3" fmla="*/ 1091588 h 1109831"/>
                <a:gd name="connsiteX4" fmla="*/ 90425 w 347799"/>
                <a:gd name="connsiteY4" fmla="*/ 22895 h 1109831"/>
                <a:gd name="connsiteX0" fmla="*/ 125828 w 383202"/>
                <a:gd name="connsiteY0" fmla="*/ 22895 h 1109831"/>
                <a:gd name="connsiteX1" fmla="*/ 269205 w 383202"/>
                <a:gd name="connsiteY1" fmla="*/ 26488 h 1109831"/>
                <a:gd name="connsiteX2" fmla="*/ 259140 w 383202"/>
                <a:gd name="connsiteY2" fmla="*/ 1088604 h 1109831"/>
                <a:gd name="connsiteX3" fmla="*/ 131089 w 383202"/>
                <a:gd name="connsiteY3" fmla="*/ 1091588 h 1109831"/>
                <a:gd name="connsiteX4" fmla="*/ 125828 w 383202"/>
                <a:gd name="connsiteY4" fmla="*/ 22895 h 1109831"/>
                <a:gd name="connsiteX0" fmla="*/ 131777 w 389151"/>
                <a:gd name="connsiteY0" fmla="*/ 22895 h 1109831"/>
                <a:gd name="connsiteX1" fmla="*/ 275154 w 389151"/>
                <a:gd name="connsiteY1" fmla="*/ 26488 h 1109831"/>
                <a:gd name="connsiteX2" fmla="*/ 265089 w 389151"/>
                <a:gd name="connsiteY2" fmla="*/ 1088604 h 1109831"/>
                <a:gd name="connsiteX3" fmla="*/ 137038 w 389151"/>
                <a:gd name="connsiteY3" fmla="*/ 1091588 h 1109831"/>
                <a:gd name="connsiteX4" fmla="*/ 131777 w 389151"/>
                <a:gd name="connsiteY4" fmla="*/ 22895 h 110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151" h="1109831">
                  <a:moveTo>
                    <a:pt x="131777" y="22895"/>
                  </a:moveTo>
                  <a:cubicBezTo>
                    <a:pt x="241313" y="-8353"/>
                    <a:pt x="172196" y="-8048"/>
                    <a:pt x="275154" y="26488"/>
                  </a:cubicBezTo>
                  <a:cubicBezTo>
                    <a:pt x="387380" y="304903"/>
                    <a:pt x="466575" y="703448"/>
                    <a:pt x="265089" y="1088604"/>
                  </a:cubicBezTo>
                  <a:cubicBezTo>
                    <a:pt x="135818" y="1117659"/>
                    <a:pt x="263021" y="1115160"/>
                    <a:pt x="137038" y="1091588"/>
                  </a:cubicBezTo>
                  <a:cubicBezTo>
                    <a:pt x="-54650" y="743644"/>
                    <a:pt x="-34805" y="338440"/>
                    <a:pt x="131777" y="22895"/>
                  </a:cubicBezTo>
                  <a:close/>
                </a:path>
              </a:pathLst>
            </a:custGeom>
            <a:solidFill>
              <a:srgbClr val="FFFF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99" name="Rectangle 1798">
              <a:extLst>
                <a:ext uri="{FF2B5EF4-FFF2-40B4-BE49-F238E27FC236}">
                  <a16:creationId xmlns:a16="http://schemas.microsoft.com/office/drawing/2014/main" id="{B1455AEE-DA5E-794F-8EFB-975B9D88C52D}"/>
                </a:ext>
              </a:extLst>
            </p:cNvPr>
            <p:cNvSpPr/>
            <p:nvPr/>
          </p:nvSpPr>
          <p:spPr>
            <a:xfrm>
              <a:off x="15624232" y="9929345"/>
              <a:ext cx="72000" cy="4485222"/>
            </a:xfrm>
            <a:prstGeom prst="rect">
              <a:avLst/>
            </a:pr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00" name="T1-SYMP models(FMA:6474)">
              <a:extLst>
                <a:ext uri="{FF2B5EF4-FFF2-40B4-BE49-F238E27FC236}">
                  <a16:creationId xmlns:a16="http://schemas.microsoft.com/office/drawing/2014/main" id="{96ABB9DE-D27F-DB47-A055-8DF8FBE4A10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292856" y="14770938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1801" name="Group 1800">
              <a:extLst>
                <a:ext uri="{FF2B5EF4-FFF2-40B4-BE49-F238E27FC236}">
                  <a16:creationId xmlns:a16="http://schemas.microsoft.com/office/drawing/2014/main" id="{66CC5A5C-73F9-D944-BB13-1B62E0D95725}"/>
                </a:ext>
              </a:extLst>
            </p:cNvPr>
            <p:cNvGrpSpPr/>
            <p:nvPr/>
          </p:nvGrpSpPr>
          <p:grpSpPr>
            <a:xfrm>
              <a:off x="13965066" y="8886692"/>
              <a:ext cx="6169156" cy="19079455"/>
              <a:chOff x="12157714" y="9908646"/>
              <a:chExt cx="6169156" cy="19079455"/>
            </a:xfrm>
          </p:grpSpPr>
          <p:grpSp>
            <p:nvGrpSpPr>
              <p:cNvPr id="2165" name="Group 2164">
                <a:extLst>
                  <a:ext uri="{FF2B5EF4-FFF2-40B4-BE49-F238E27FC236}">
                    <a16:creationId xmlns:a16="http://schemas.microsoft.com/office/drawing/2014/main" id="{814FE378-135D-DF4B-8494-1654949D2E2E}"/>
                  </a:ext>
                </a:extLst>
              </p:cNvPr>
              <p:cNvGrpSpPr/>
              <p:nvPr/>
            </p:nvGrpSpPr>
            <p:grpSpPr>
              <a:xfrm>
                <a:off x="12157714" y="9908646"/>
                <a:ext cx="6169156" cy="19079455"/>
                <a:chOff x="12157714" y="9908646"/>
                <a:chExt cx="6169156" cy="19079455"/>
              </a:xfrm>
            </p:grpSpPr>
            <p:sp>
              <p:nvSpPr>
                <p:cNvPr id="2172" name="Rectangle 51">
                  <a:extLst>
                    <a:ext uri="{FF2B5EF4-FFF2-40B4-BE49-F238E27FC236}">
                      <a16:creationId xmlns:a16="http://schemas.microsoft.com/office/drawing/2014/main" id="{788C0883-18BA-3446-9807-7BDE4FE11D2F}"/>
                    </a:ext>
                  </a:extLst>
                </p:cNvPr>
                <p:cNvSpPr/>
                <p:nvPr/>
              </p:nvSpPr>
              <p:spPr>
                <a:xfrm>
                  <a:off x="13555313" y="23684639"/>
                  <a:ext cx="167077" cy="195590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4172" h="625332">
                      <a:moveTo>
                        <a:pt x="111068" y="22264"/>
                      </a:moveTo>
                      <a:cubicBezTo>
                        <a:pt x="220604" y="-8984"/>
                        <a:pt x="336719" y="-7339"/>
                        <a:pt x="439677" y="27197"/>
                      </a:cubicBezTo>
                      <a:cubicBezTo>
                        <a:pt x="563022" y="160994"/>
                        <a:pt x="561377" y="409914"/>
                        <a:pt x="459412" y="601272"/>
                      </a:cubicBezTo>
                      <a:cubicBezTo>
                        <a:pt x="330141" y="630327"/>
                        <a:pt x="232118" y="633066"/>
                        <a:pt x="106135" y="609494"/>
                      </a:cubicBezTo>
                      <a:cubicBezTo>
                        <a:pt x="-69839" y="418684"/>
                        <a:pt x="2525" y="130843"/>
                        <a:pt x="111068" y="22264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2173" name="Group 2172">
                  <a:extLst>
                    <a:ext uri="{FF2B5EF4-FFF2-40B4-BE49-F238E27FC236}">
                      <a16:creationId xmlns:a16="http://schemas.microsoft.com/office/drawing/2014/main" id="{9D6BEC52-BDB7-1A40-AD3D-49AEE5FD7DEC}"/>
                    </a:ext>
                  </a:extLst>
                </p:cNvPr>
                <p:cNvGrpSpPr/>
                <p:nvPr/>
              </p:nvGrpSpPr>
              <p:grpSpPr>
                <a:xfrm>
                  <a:off x="12157714" y="9908646"/>
                  <a:ext cx="6169156" cy="19079455"/>
                  <a:chOff x="12157714" y="9908646"/>
                  <a:chExt cx="6169156" cy="19079455"/>
                </a:xfrm>
              </p:grpSpPr>
              <p:sp>
                <p:nvSpPr>
                  <p:cNvPr id="2174" name="Rectangle 51">
                    <a:extLst>
                      <a:ext uri="{FF2B5EF4-FFF2-40B4-BE49-F238E27FC236}">
                        <a16:creationId xmlns:a16="http://schemas.microsoft.com/office/drawing/2014/main" id="{859FDD07-5DCC-DC40-A7BD-08F383641503}"/>
                      </a:ext>
                    </a:extLst>
                  </p:cNvPr>
                  <p:cNvSpPr/>
                  <p:nvPr/>
                </p:nvSpPr>
                <p:spPr>
                  <a:xfrm>
                    <a:off x="13555313" y="24344795"/>
                    <a:ext cx="167077" cy="195590"/>
                  </a:xfrm>
                  <a:custGeom>
                    <a:avLst/>
                    <a:gdLst>
                      <a:gd name="connsiteX0" fmla="*/ 0 w 299006"/>
                      <a:gd name="connsiteY0" fmla="*/ 0 h 587231"/>
                      <a:gd name="connsiteX1" fmla="*/ 299006 w 299006"/>
                      <a:gd name="connsiteY1" fmla="*/ 0 h 587231"/>
                      <a:gd name="connsiteX2" fmla="*/ 299006 w 299006"/>
                      <a:gd name="connsiteY2" fmla="*/ 587231 h 587231"/>
                      <a:gd name="connsiteX3" fmla="*/ 0 w 299006"/>
                      <a:gd name="connsiteY3" fmla="*/ 587231 h 587231"/>
                      <a:gd name="connsiteX4" fmla="*/ 0 w 299006"/>
                      <a:gd name="connsiteY4" fmla="*/ 0 h 587231"/>
                      <a:gd name="connsiteX0" fmla="*/ 0 w 328609"/>
                      <a:gd name="connsiteY0" fmla="*/ 6579 h 587231"/>
                      <a:gd name="connsiteX1" fmla="*/ 328609 w 328609"/>
                      <a:gd name="connsiteY1" fmla="*/ 0 h 587231"/>
                      <a:gd name="connsiteX2" fmla="*/ 328609 w 328609"/>
                      <a:gd name="connsiteY2" fmla="*/ 587231 h 587231"/>
                      <a:gd name="connsiteX3" fmla="*/ 29603 w 328609"/>
                      <a:gd name="connsiteY3" fmla="*/ 587231 h 587231"/>
                      <a:gd name="connsiteX4" fmla="*/ 0 w 328609"/>
                      <a:gd name="connsiteY4" fmla="*/ 6579 h 587231"/>
                      <a:gd name="connsiteX0" fmla="*/ 4933 w 333542"/>
                      <a:gd name="connsiteY0" fmla="*/ 6579 h 593809"/>
                      <a:gd name="connsiteX1" fmla="*/ 333542 w 333542"/>
                      <a:gd name="connsiteY1" fmla="*/ 0 h 593809"/>
                      <a:gd name="connsiteX2" fmla="*/ 333542 w 333542"/>
                      <a:gd name="connsiteY2" fmla="*/ 587231 h 593809"/>
                      <a:gd name="connsiteX3" fmla="*/ 0 w 333542"/>
                      <a:gd name="connsiteY3" fmla="*/ 593809 h 593809"/>
                      <a:gd name="connsiteX4" fmla="*/ 4933 w 333542"/>
                      <a:gd name="connsiteY4" fmla="*/ 6579 h 593809"/>
                      <a:gd name="connsiteX0" fmla="*/ 95396 w 424005"/>
                      <a:gd name="connsiteY0" fmla="*/ 6579 h 593809"/>
                      <a:gd name="connsiteX1" fmla="*/ 424005 w 424005"/>
                      <a:gd name="connsiteY1" fmla="*/ 0 h 593809"/>
                      <a:gd name="connsiteX2" fmla="*/ 424005 w 424005"/>
                      <a:gd name="connsiteY2" fmla="*/ 587231 h 593809"/>
                      <a:gd name="connsiteX3" fmla="*/ 90463 w 424005"/>
                      <a:gd name="connsiteY3" fmla="*/ 593809 h 593809"/>
                      <a:gd name="connsiteX4" fmla="*/ 95396 w 424005"/>
                      <a:gd name="connsiteY4" fmla="*/ 6579 h 593809"/>
                      <a:gd name="connsiteX0" fmla="*/ 122498 w 451107"/>
                      <a:gd name="connsiteY0" fmla="*/ 6579 h 593809"/>
                      <a:gd name="connsiteX1" fmla="*/ 451107 w 451107"/>
                      <a:gd name="connsiteY1" fmla="*/ 0 h 593809"/>
                      <a:gd name="connsiteX2" fmla="*/ 451107 w 451107"/>
                      <a:gd name="connsiteY2" fmla="*/ 587231 h 593809"/>
                      <a:gd name="connsiteX3" fmla="*/ 117565 w 451107"/>
                      <a:gd name="connsiteY3" fmla="*/ 593809 h 593809"/>
                      <a:gd name="connsiteX4" fmla="*/ 122498 w 451107"/>
                      <a:gd name="connsiteY4" fmla="*/ 6579 h 593809"/>
                      <a:gd name="connsiteX0" fmla="*/ 123506 w 452115"/>
                      <a:gd name="connsiteY0" fmla="*/ 6579 h 593809"/>
                      <a:gd name="connsiteX1" fmla="*/ 452115 w 452115"/>
                      <a:gd name="connsiteY1" fmla="*/ 0 h 593809"/>
                      <a:gd name="connsiteX2" fmla="*/ 452115 w 452115"/>
                      <a:gd name="connsiteY2" fmla="*/ 587231 h 593809"/>
                      <a:gd name="connsiteX3" fmla="*/ 118573 w 452115"/>
                      <a:gd name="connsiteY3" fmla="*/ 593809 h 593809"/>
                      <a:gd name="connsiteX4" fmla="*/ 123506 w 452115"/>
                      <a:gd name="connsiteY4" fmla="*/ 6579 h 593809"/>
                      <a:gd name="connsiteX0" fmla="*/ 123506 w 461983"/>
                      <a:gd name="connsiteY0" fmla="*/ 1645 h 588875"/>
                      <a:gd name="connsiteX1" fmla="*/ 461983 w 461983"/>
                      <a:gd name="connsiteY1" fmla="*/ 0 h 588875"/>
                      <a:gd name="connsiteX2" fmla="*/ 452115 w 461983"/>
                      <a:gd name="connsiteY2" fmla="*/ 582297 h 588875"/>
                      <a:gd name="connsiteX3" fmla="*/ 118573 w 461983"/>
                      <a:gd name="connsiteY3" fmla="*/ 588875 h 588875"/>
                      <a:gd name="connsiteX4" fmla="*/ 123506 w 461983"/>
                      <a:gd name="connsiteY4" fmla="*/ 1645 h 588875"/>
                      <a:gd name="connsiteX0" fmla="*/ 123506 w 452115"/>
                      <a:gd name="connsiteY0" fmla="*/ 0 h 587230"/>
                      <a:gd name="connsiteX1" fmla="*/ 452115 w 452115"/>
                      <a:gd name="connsiteY1" fmla="*/ 4933 h 587230"/>
                      <a:gd name="connsiteX2" fmla="*/ 452115 w 452115"/>
                      <a:gd name="connsiteY2" fmla="*/ 580652 h 587230"/>
                      <a:gd name="connsiteX3" fmla="*/ 118573 w 452115"/>
                      <a:gd name="connsiteY3" fmla="*/ 587230 h 587230"/>
                      <a:gd name="connsiteX4" fmla="*/ 123506 w 452115"/>
                      <a:gd name="connsiteY4" fmla="*/ 0 h 587230"/>
                      <a:gd name="connsiteX0" fmla="*/ 123506 w 452115"/>
                      <a:gd name="connsiteY0" fmla="*/ 11393 h 598623"/>
                      <a:gd name="connsiteX1" fmla="*/ 452115 w 452115"/>
                      <a:gd name="connsiteY1" fmla="*/ 16326 h 598623"/>
                      <a:gd name="connsiteX2" fmla="*/ 452115 w 452115"/>
                      <a:gd name="connsiteY2" fmla="*/ 592045 h 598623"/>
                      <a:gd name="connsiteX3" fmla="*/ 118573 w 452115"/>
                      <a:gd name="connsiteY3" fmla="*/ 598623 h 598623"/>
                      <a:gd name="connsiteX4" fmla="*/ 123506 w 452115"/>
                      <a:gd name="connsiteY4" fmla="*/ 11393 h 598623"/>
                      <a:gd name="connsiteX0" fmla="*/ 123506 w 452115"/>
                      <a:gd name="connsiteY0" fmla="*/ 22264 h 609494"/>
                      <a:gd name="connsiteX1" fmla="*/ 452115 w 452115"/>
                      <a:gd name="connsiteY1" fmla="*/ 27197 h 609494"/>
                      <a:gd name="connsiteX2" fmla="*/ 452115 w 452115"/>
                      <a:gd name="connsiteY2" fmla="*/ 602916 h 609494"/>
                      <a:gd name="connsiteX3" fmla="*/ 118573 w 452115"/>
                      <a:gd name="connsiteY3" fmla="*/ 609494 h 609494"/>
                      <a:gd name="connsiteX4" fmla="*/ 123506 w 452115"/>
                      <a:gd name="connsiteY4" fmla="*/ 22264 h 609494"/>
                      <a:gd name="connsiteX0" fmla="*/ 123506 w 471850"/>
                      <a:gd name="connsiteY0" fmla="*/ 22264 h 609494"/>
                      <a:gd name="connsiteX1" fmla="*/ 452115 w 471850"/>
                      <a:gd name="connsiteY1" fmla="*/ 27197 h 609494"/>
                      <a:gd name="connsiteX2" fmla="*/ 471850 w 471850"/>
                      <a:gd name="connsiteY2" fmla="*/ 601272 h 609494"/>
                      <a:gd name="connsiteX3" fmla="*/ 118573 w 471850"/>
                      <a:gd name="connsiteY3" fmla="*/ 609494 h 609494"/>
                      <a:gd name="connsiteX4" fmla="*/ 123506 w 471850"/>
                      <a:gd name="connsiteY4" fmla="*/ 22264 h 609494"/>
                      <a:gd name="connsiteX0" fmla="*/ 123506 w 508720"/>
                      <a:gd name="connsiteY0" fmla="*/ 22264 h 609494"/>
                      <a:gd name="connsiteX1" fmla="*/ 452115 w 508720"/>
                      <a:gd name="connsiteY1" fmla="*/ 27197 h 609494"/>
                      <a:gd name="connsiteX2" fmla="*/ 471850 w 508720"/>
                      <a:gd name="connsiteY2" fmla="*/ 601272 h 609494"/>
                      <a:gd name="connsiteX3" fmla="*/ 118573 w 508720"/>
                      <a:gd name="connsiteY3" fmla="*/ 609494 h 609494"/>
                      <a:gd name="connsiteX4" fmla="*/ 123506 w 508720"/>
                      <a:gd name="connsiteY4" fmla="*/ 22264 h 609494"/>
                      <a:gd name="connsiteX0" fmla="*/ 123506 w 542175"/>
                      <a:gd name="connsiteY0" fmla="*/ 22264 h 609494"/>
                      <a:gd name="connsiteX1" fmla="*/ 452115 w 542175"/>
                      <a:gd name="connsiteY1" fmla="*/ 27197 h 609494"/>
                      <a:gd name="connsiteX2" fmla="*/ 471850 w 542175"/>
                      <a:gd name="connsiteY2" fmla="*/ 601272 h 609494"/>
                      <a:gd name="connsiteX3" fmla="*/ 118573 w 542175"/>
                      <a:gd name="connsiteY3" fmla="*/ 609494 h 609494"/>
                      <a:gd name="connsiteX4" fmla="*/ 123506 w 542175"/>
                      <a:gd name="connsiteY4" fmla="*/ 22264 h 609494"/>
                      <a:gd name="connsiteX0" fmla="*/ 111068 w 529737"/>
                      <a:gd name="connsiteY0" fmla="*/ 22264 h 609494"/>
                      <a:gd name="connsiteX1" fmla="*/ 439677 w 529737"/>
                      <a:gd name="connsiteY1" fmla="*/ 27197 h 609494"/>
                      <a:gd name="connsiteX2" fmla="*/ 459412 w 529737"/>
                      <a:gd name="connsiteY2" fmla="*/ 601272 h 609494"/>
                      <a:gd name="connsiteX3" fmla="*/ 106135 w 529737"/>
                      <a:gd name="connsiteY3" fmla="*/ 609494 h 609494"/>
                      <a:gd name="connsiteX4" fmla="*/ 111068 w 529737"/>
                      <a:gd name="connsiteY4" fmla="*/ 22264 h 609494"/>
                      <a:gd name="connsiteX0" fmla="*/ 111068 w 534172"/>
                      <a:gd name="connsiteY0" fmla="*/ 22264 h 609494"/>
                      <a:gd name="connsiteX1" fmla="*/ 439677 w 534172"/>
                      <a:gd name="connsiteY1" fmla="*/ 27197 h 609494"/>
                      <a:gd name="connsiteX2" fmla="*/ 459412 w 534172"/>
                      <a:gd name="connsiteY2" fmla="*/ 601272 h 609494"/>
                      <a:gd name="connsiteX3" fmla="*/ 106135 w 534172"/>
                      <a:gd name="connsiteY3" fmla="*/ 609494 h 609494"/>
                      <a:gd name="connsiteX4" fmla="*/ 111068 w 534172"/>
                      <a:gd name="connsiteY4" fmla="*/ 22264 h 609494"/>
                      <a:gd name="connsiteX0" fmla="*/ 111068 w 534172"/>
                      <a:gd name="connsiteY0" fmla="*/ 22264 h 615084"/>
                      <a:gd name="connsiteX1" fmla="*/ 439677 w 534172"/>
                      <a:gd name="connsiteY1" fmla="*/ 27197 h 615084"/>
                      <a:gd name="connsiteX2" fmla="*/ 459412 w 534172"/>
                      <a:gd name="connsiteY2" fmla="*/ 601272 h 615084"/>
                      <a:gd name="connsiteX3" fmla="*/ 106135 w 534172"/>
                      <a:gd name="connsiteY3" fmla="*/ 609494 h 615084"/>
                      <a:gd name="connsiteX4" fmla="*/ 111068 w 534172"/>
                      <a:gd name="connsiteY4" fmla="*/ 22264 h 615084"/>
                      <a:gd name="connsiteX0" fmla="*/ 111068 w 534172"/>
                      <a:gd name="connsiteY0" fmla="*/ 22264 h 622050"/>
                      <a:gd name="connsiteX1" fmla="*/ 439677 w 534172"/>
                      <a:gd name="connsiteY1" fmla="*/ 27197 h 622050"/>
                      <a:gd name="connsiteX2" fmla="*/ 459412 w 534172"/>
                      <a:gd name="connsiteY2" fmla="*/ 601272 h 622050"/>
                      <a:gd name="connsiteX3" fmla="*/ 106135 w 534172"/>
                      <a:gd name="connsiteY3" fmla="*/ 609494 h 622050"/>
                      <a:gd name="connsiteX4" fmla="*/ 111068 w 534172"/>
                      <a:gd name="connsiteY4" fmla="*/ 22264 h 622050"/>
                      <a:gd name="connsiteX0" fmla="*/ 111068 w 534172"/>
                      <a:gd name="connsiteY0" fmla="*/ 22264 h 625332"/>
                      <a:gd name="connsiteX1" fmla="*/ 439677 w 534172"/>
                      <a:gd name="connsiteY1" fmla="*/ 27197 h 625332"/>
                      <a:gd name="connsiteX2" fmla="*/ 459412 w 534172"/>
                      <a:gd name="connsiteY2" fmla="*/ 601272 h 625332"/>
                      <a:gd name="connsiteX3" fmla="*/ 106135 w 534172"/>
                      <a:gd name="connsiteY3" fmla="*/ 609494 h 625332"/>
                      <a:gd name="connsiteX4" fmla="*/ 111068 w 534172"/>
                      <a:gd name="connsiteY4" fmla="*/ 22264 h 625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4172" h="625332">
                        <a:moveTo>
                          <a:pt x="111068" y="22264"/>
                        </a:moveTo>
                        <a:cubicBezTo>
                          <a:pt x="220604" y="-8984"/>
                          <a:pt x="336719" y="-7339"/>
                          <a:pt x="439677" y="27197"/>
                        </a:cubicBezTo>
                        <a:cubicBezTo>
                          <a:pt x="563022" y="160994"/>
                          <a:pt x="561377" y="409914"/>
                          <a:pt x="459412" y="601272"/>
                        </a:cubicBezTo>
                        <a:cubicBezTo>
                          <a:pt x="330141" y="630327"/>
                          <a:pt x="232118" y="633066"/>
                          <a:pt x="106135" y="609494"/>
                        </a:cubicBezTo>
                        <a:cubicBezTo>
                          <a:pt x="-69839" y="418684"/>
                          <a:pt x="2525" y="130843"/>
                          <a:pt x="111068" y="22264"/>
                        </a:cubicBez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2175" name="Group 2174">
                    <a:extLst>
                      <a:ext uri="{FF2B5EF4-FFF2-40B4-BE49-F238E27FC236}">
                        <a16:creationId xmlns:a16="http://schemas.microsoft.com/office/drawing/2014/main" id="{1DB55F05-53C6-9F4D-B0FE-52F4284E0A43}"/>
                      </a:ext>
                    </a:extLst>
                  </p:cNvPr>
                  <p:cNvGrpSpPr/>
                  <p:nvPr/>
                </p:nvGrpSpPr>
                <p:grpSpPr>
                  <a:xfrm>
                    <a:off x="12157714" y="9908646"/>
                    <a:ext cx="6169156" cy="19079455"/>
                    <a:chOff x="12157714" y="9908646"/>
                    <a:chExt cx="6169156" cy="19079455"/>
                  </a:xfrm>
                </p:grpSpPr>
                <p:grpSp>
                  <p:nvGrpSpPr>
                    <p:cNvPr id="2176" name="Group 2175">
                      <a:extLst>
                        <a:ext uri="{FF2B5EF4-FFF2-40B4-BE49-F238E27FC236}">
                          <a16:creationId xmlns:a16="http://schemas.microsoft.com/office/drawing/2014/main" id="{24DEF987-E0E1-4F48-AF50-A54E6D07557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3043985" y="23357982"/>
                      <a:ext cx="931509" cy="551023"/>
                      <a:chOff x="8326282" y="3359616"/>
                      <a:chExt cx="2978181" cy="1761708"/>
                    </a:xfrm>
                  </p:grpSpPr>
                  <p:grpSp>
                    <p:nvGrpSpPr>
                      <p:cNvPr id="3214" name="Group 3213">
                        <a:extLst>
                          <a:ext uri="{FF2B5EF4-FFF2-40B4-BE49-F238E27FC236}">
                            <a16:creationId xmlns:a16="http://schemas.microsoft.com/office/drawing/2014/main" id="{47B0AB46-8986-1745-9094-ADAEDC2370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26282" y="3359616"/>
                        <a:ext cx="1808318" cy="679788"/>
                        <a:chOff x="8326282" y="3359616"/>
                        <a:chExt cx="1808318" cy="679788"/>
                      </a:xfrm>
                    </p:grpSpPr>
                    <p:sp>
                      <p:nvSpPr>
                        <p:cNvPr id="3218" name="Freeform 3217">
                          <a:extLst>
                            <a:ext uri="{FF2B5EF4-FFF2-40B4-BE49-F238E27FC236}">
                              <a16:creationId xmlns:a16="http://schemas.microsoft.com/office/drawing/2014/main" id="{0F8B790B-6BA9-0548-8896-6A49B24048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81999" y="3433765"/>
                          <a:ext cx="1752601" cy="605639"/>
                        </a:xfrm>
                        <a:custGeom>
                          <a:avLst/>
                          <a:gdLst>
                            <a:gd name="connsiteX0" fmla="*/ 0 w 1738313"/>
                            <a:gd name="connsiteY0" fmla="*/ 0 h 624838"/>
                            <a:gd name="connsiteX1" fmla="*/ 200025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4" fmla="*/ 1738313 w 1738313"/>
                            <a:gd name="connsiteY4" fmla="*/ 557212 h 624838"/>
                            <a:gd name="connsiteX0" fmla="*/ 0 w 1738313"/>
                            <a:gd name="connsiteY0" fmla="*/ 0 h 624838"/>
                            <a:gd name="connsiteX1" fmla="*/ 261938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4" fmla="*/ 1738313 w 1738313"/>
                            <a:gd name="connsiteY4" fmla="*/ 557212 h 624838"/>
                            <a:gd name="connsiteX0" fmla="*/ 0 w 1738313"/>
                            <a:gd name="connsiteY0" fmla="*/ 0 h 662348"/>
                            <a:gd name="connsiteX1" fmla="*/ 261938 w 1738313"/>
                            <a:gd name="connsiteY1" fmla="*/ 495300 h 662348"/>
                            <a:gd name="connsiteX2" fmla="*/ 933450 w 1738313"/>
                            <a:gd name="connsiteY2" fmla="*/ 623887 h 662348"/>
                            <a:gd name="connsiteX3" fmla="*/ 1738313 w 1738313"/>
                            <a:gd name="connsiteY3" fmla="*/ 557212 h 662348"/>
                            <a:gd name="connsiteX4" fmla="*/ 1738313 w 1738313"/>
                            <a:gd name="connsiteY4" fmla="*/ 557212 h 662348"/>
                            <a:gd name="connsiteX0" fmla="*/ 0 w 1738313"/>
                            <a:gd name="connsiteY0" fmla="*/ 0 h 662348"/>
                            <a:gd name="connsiteX1" fmla="*/ 261938 w 1738313"/>
                            <a:gd name="connsiteY1" fmla="*/ 495300 h 662348"/>
                            <a:gd name="connsiteX2" fmla="*/ 933450 w 1738313"/>
                            <a:gd name="connsiteY2" fmla="*/ 623887 h 662348"/>
                            <a:gd name="connsiteX3" fmla="*/ 1738313 w 1738313"/>
                            <a:gd name="connsiteY3" fmla="*/ 557212 h 662348"/>
                            <a:gd name="connsiteX0" fmla="*/ 0 w 1738313"/>
                            <a:gd name="connsiteY0" fmla="*/ 0 h 624838"/>
                            <a:gd name="connsiteX1" fmla="*/ 261938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0" fmla="*/ 0 w 1519238"/>
                            <a:gd name="connsiteY0" fmla="*/ 0 h 625026"/>
                            <a:gd name="connsiteX1" fmla="*/ 261938 w 1519238"/>
                            <a:gd name="connsiteY1" fmla="*/ 495300 h 625026"/>
                            <a:gd name="connsiteX2" fmla="*/ 933450 w 1519238"/>
                            <a:gd name="connsiteY2" fmla="*/ 623887 h 625026"/>
                            <a:gd name="connsiteX3" fmla="*/ 1519238 w 1519238"/>
                            <a:gd name="connsiteY3" fmla="*/ 447674 h 625026"/>
                            <a:gd name="connsiteX0" fmla="*/ 0 w 1562100"/>
                            <a:gd name="connsiteY0" fmla="*/ 0 h 671511"/>
                            <a:gd name="connsiteX1" fmla="*/ 261938 w 1562100"/>
                            <a:gd name="connsiteY1" fmla="*/ 495300 h 671511"/>
                            <a:gd name="connsiteX2" fmla="*/ 933450 w 1562100"/>
                            <a:gd name="connsiteY2" fmla="*/ 623887 h 671511"/>
                            <a:gd name="connsiteX3" fmla="*/ 1562100 w 1562100"/>
                            <a:gd name="connsiteY3" fmla="*/ 671511 h 671511"/>
                            <a:gd name="connsiteX0" fmla="*/ 0 w 1528763"/>
                            <a:gd name="connsiteY0" fmla="*/ 0 h 624666"/>
                            <a:gd name="connsiteX1" fmla="*/ 261938 w 1528763"/>
                            <a:gd name="connsiteY1" fmla="*/ 495300 h 624666"/>
                            <a:gd name="connsiteX2" fmla="*/ 933450 w 1528763"/>
                            <a:gd name="connsiteY2" fmla="*/ 623887 h 624666"/>
                            <a:gd name="connsiteX3" fmla="*/ 1528763 w 1528763"/>
                            <a:gd name="connsiteY3" fmla="*/ 552449 h 624666"/>
                            <a:gd name="connsiteX0" fmla="*/ 0 w 1119188"/>
                            <a:gd name="connsiteY0" fmla="*/ 0 h 1871662"/>
                            <a:gd name="connsiteX1" fmla="*/ 261938 w 1119188"/>
                            <a:gd name="connsiteY1" fmla="*/ 495300 h 1871662"/>
                            <a:gd name="connsiteX2" fmla="*/ 933450 w 1119188"/>
                            <a:gd name="connsiteY2" fmla="*/ 623887 h 1871662"/>
                            <a:gd name="connsiteX3" fmla="*/ 1119188 w 1119188"/>
                            <a:gd name="connsiteY3" fmla="*/ 1871662 h 1871662"/>
                            <a:gd name="connsiteX0" fmla="*/ 0 w 1144866"/>
                            <a:gd name="connsiteY0" fmla="*/ 0 h 1871662"/>
                            <a:gd name="connsiteX1" fmla="*/ 261938 w 1144866"/>
                            <a:gd name="connsiteY1" fmla="*/ 495300 h 1871662"/>
                            <a:gd name="connsiteX2" fmla="*/ 933450 w 1144866"/>
                            <a:gd name="connsiteY2" fmla="*/ 623887 h 1871662"/>
                            <a:gd name="connsiteX3" fmla="*/ 1119188 w 1144866"/>
                            <a:gd name="connsiteY3" fmla="*/ 1871662 h 1871662"/>
                            <a:gd name="connsiteX0" fmla="*/ 0 w 1126956"/>
                            <a:gd name="connsiteY0" fmla="*/ 0 h 1871662"/>
                            <a:gd name="connsiteX1" fmla="*/ 261938 w 1126956"/>
                            <a:gd name="connsiteY1" fmla="*/ 495300 h 1871662"/>
                            <a:gd name="connsiteX2" fmla="*/ 933450 w 1126956"/>
                            <a:gd name="connsiteY2" fmla="*/ 623887 h 1871662"/>
                            <a:gd name="connsiteX3" fmla="*/ 1119188 w 1126956"/>
                            <a:gd name="connsiteY3" fmla="*/ 1871662 h 1871662"/>
                            <a:gd name="connsiteX0" fmla="*/ 0 w 1725404"/>
                            <a:gd name="connsiteY0" fmla="*/ 0 h 623974"/>
                            <a:gd name="connsiteX1" fmla="*/ 261938 w 1725404"/>
                            <a:gd name="connsiteY1" fmla="*/ 495300 h 623974"/>
                            <a:gd name="connsiteX2" fmla="*/ 933450 w 1725404"/>
                            <a:gd name="connsiteY2" fmla="*/ 623887 h 623974"/>
                            <a:gd name="connsiteX3" fmla="*/ 1724026 w 1725404"/>
                            <a:gd name="connsiteY3" fmla="*/ 538162 h 623974"/>
                            <a:gd name="connsiteX0" fmla="*/ 0 w 1724026"/>
                            <a:gd name="connsiteY0" fmla="*/ 0 h 624027"/>
                            <a:gd name="connsiteX1" fmla="*/ 261938 w 1724026"/>
                            <a:gd name="connsiteY1" fmla="*/ 495300 h 624027"/>
                            <a:gd name="connsiteX2" fmla="*/ 933450 w 1724026"/>
                            <a:gd name="connsiteY2" fmla="*/ 623887 h 624027"/>
                            <a:gd name="connsiteX3" fmla="*/ 1724026 w 1724026"/>
                            <a:gd name="connsiteY3" fmla="*/ 538162 h 624027"/>
                            <a:gd name="connsiteX0" fmla="*/ 0 w 1724026"/>
                            <a:gd name="connsiteY0" fmla="*/ 0 h 690525"/>
                            <a:gd name="connsiteX1" fmla="*/ 261938 w 1724026"/>
                            <a:gd name="connsiteY1" fmla="*/ 495300 h 690525"/>
                            <a:gd name="connsiteX2" fmla="*/ 933450 w 1724026"/>
                            <a:gd name="connsiteY2" fmla="*/ 623887 h 690525"/>
                            <a:gd name="connsiteX3" fmla="*/ 1724026 w 1724026"/>
                            <a:gd name="connsiteY3" fmla="*/ 538162 h 690525"/>
                            <a:gd name="connsiteX0" fmla="*/ 0 w 1752601"/>
                            <a:gd name="connsiteY0" fmla="*/ 0 h 624605"/>
                            <a:gd name="connsiteX1" fmla="*/ 261938 w 1752601"/>
                            <a:gd name="connsiteY1" fmla="*/ 495300 h 624605"/>
                            <a:gd name="connsiteX2" fmla="*/ 933450 w 1752601"/>
                            <a:gd name="connsiteY2" fmla="*/ 623887 h 624605"/>
                            <a:gd name="connsiteX3" fmla="*/ 1752601 w 1752601"/>
                            <a:gd name="connsiteY3" fmla="*/ 585787 h 624605"/>
                            <a:gd name="connsiteX0" fmla="*/ 0 w 1752601"/>
                            <a:gd name="connsiteY0" fmla="*/ 0 h 687064"/>
                            <a:gd name="connsiteX1" fmla="*/ 261938 w 1752601"/>
                            <a:gd name="connsiteY1" fmla="*/ 495300 h 687064"/>
                            <a:gd name="connsiteX2" fmla="*/ 933450 w 1752601"/>
                            <a:gd name="connsiteY2" fmla="*/ 623887 h 687064"/>
                            <a:gd name="connsiteX3" fmla="*/ 1752601 w 1752601"/>
                            <a:gd name="connsiteY3" fmla="*/ 585787 h 687064"/>
                            <a:gd name="connsiteX0" fmla="*/ 0 w 1752601"/>
                            <a:gd name="connsiteY0" fmla="*/ 0 h 680846"/>
                            <a:gd name="connsiteX1" fmla="*/ 261938 w 1752601"/>
                            <a:gd name="connsiteY1" fmla="*/ 495300 h 680846"/>
                            <a:gd name="connsiteX2" fmla="*/ 933450 w 1752601"/>
                            <a:gd name="connsiteY2" fmla="*/ 623887 h 680846"/>
                            <a:gd name="connsiteX3" fmla="*/ 1752601 w 1752601"/>
                            <a:gd name="connsiteY3" fmla="*/ 585787 h 680846"/>
                            <a:gd name="connsiteX0" fmla="*/ 0 w 1752601"/>
                            <a:gd name="connsiteY0" fmla="*/ 0 h 680846"/>
                            <a:gd name="connsiteX1" fmla="*/ 261938 w 1752601"/>
                            <a:gd name="connsiteY1" fmla="*/ 495300 h 680846"/>
                            <a:gd name="connsiteX2" fmla="*/ 933450 w 1752601"/>
                            <a:gd name="connsiteY2" fmla="*/ 623887 h 680846"/>
                            <a:gd name="connsiteX3" fmla="*/ 1752601 w 1752601"/>
                            <a:gd name="connsiteY3" fmla="*/ 585787 h 680846"/>
                            <a:gd name="connsiteX0" fmla="*/ 0 w 1752601"/>
                            <a:gd name="connsiteY0" fmla="*/ 0 h 683305"/>
                            <a:gd name="connsiteX1" fmla="*/ 261938 w 1752601"/>
                            <a:gd name="connsiteY1" fmla="*/ 495300 h 683305"/>
                            <a:gd name="connsiteX2" fmla="*/ 933450 w 1752601"/>
                            <a:gd name="connsiteY2" fmla="*/ 623887 h 683305"/>
                            <a:gd name="connsiteX3" fmla="*/ 1752601 w 1752601"/>
                            <a:gd name="connsiteY3" fmla="*/ 585787 h 683305"/>
                            <a:gd name="connsiteX0" fmla="*/ 0 w 1752601"/>
                            <a:gd name="connsiteY0" fmla="*/ 0 h 677082"/>
                            <a:gd name="connsiteX1" fmla="*/ 261938 w 1752601"/>
                            <a:gd name="connsiteY1" fmla="*/ 495300 h 677082"/>
                            <a:gd name="connsiteX2" fmla="*/ 933450 w 1752601"/>
                            <a:gd name="connsiteY2" fmla="*/ 623887 h 677082"/>
                            <a:gd name="connsiteX3" fmla="*/ 1752601 w 1752601"/>
                            <a:gd name="connsiteY3" fmla="*/ 585787 h 677082"/>
                            <a:gd name="connsiteX0" fmla="*/ 0 w 1752601"/>
                            <a:gd name="connsiteY0" fmla="*/ 0 h 623887"/>
                            <a:gd name="connsiteX1" fmla="*/ 933450 w 1752601"/>
                            <a:gd name="connsiteY1" fmla="*/ 623887 h 623887"/>
                            <a:gd name="connsiteX2" fmla="*/ 1752601 w 1752601"/>
                            <a:gd name="connsiteY2" fmla="*/ 585787 h 623887"/>
                            <a:gd name="connsiteX0" fmla="*/ 0 w 1752601"/>
                            <a:gd name="connsiteY0" fmla="*/ 0 h 645616"/>
                            <a:gd name="connsiteX1" fmla="*/ 933450 w 1752601"/>
                            <a:gd name="connsiteY1" fmla="*/ 623887 h 645616"/>
                            <a:gd name="connsiteX2" fmla="*/ 1752601 w 1752601"/>
                            <a:gd name="connsiteY2" fmla="*/ 585787 h 645616"/>
                            <a:gd name="connsiteX0" fmla="*/ 0 w 1752601"/>
                            <a:gd name="connsiteY0" fmla="*/ 0 h 660981"/>
                            <a:gd name="connsiteX1" fmla="*/ 933450 w 1752601"/>
                            <a:gd name="connsiteY1" fmla="*/ 623887 h 660981"/>
                            <a:gd name="connsiteX2" fmla="*/ 1752601 w 1752601"/>
                            <a:gd name="connsiteY2" fmla="*/ 585787 h 660981"/>
                            <a:gd name="connsiteX0" fmla="*/ 0 w 1752601"/>
                            <a:gd name="connsiteY0" fmla="*/ 0 h 715792"/>
                            <a:gd name="connsiteX1" fmla="*/ 704850 w 1752601"/>
                            <a:gd name="connsiteY1" fmla="*/ 681037 h 715792"/>
                            <a:gd name="connsiteX2" fmla="*/ 1752601 w 1752601"/>
                            <a:gd name="connsiteY2" fmla="*/ 585787 h 715792"/>
                            <a:gd name="connsiteX0" fmla="*/ 0 w 1752601"/>
                            <a:gd name="connsiteY0" fmla="*/ 0 h 687313"/>
                            <a:gd name="connsiteX1" fmla="*/ 704850 w 1752601"/>
                            <a:gd name="connsiteY1" fmla="*/ 681037 h 687313"/>
                            <a:gd name="connsiteX2" fmla="*/ 1752601 w 1752601"/>
                            <a:gd name="connsiteY2" fmla="*/ 585787 h 687313"/>
                            <a:gd name="connsiteX0" fmla="*/ 0 w 1752601"/>
                            <a:gd name="connsiteY0" fmla="*/ 0 h 710671"/>
                            <a:gd name="connsiteX1" fmla="*/ 704850 w 1752601"/>
                            <a:gd name="connsiteY1" fmla="*/ 681037 h 710671"/>
                            <a:gd name="connsiteX2" fmla="*/ 1752601 w 1752601"/>
                            <a:gd name="connsiteY2" fmla="*/ 585787 h 710671"/>
                            <a:gd name="connsiteX0" fmla="*/ 0 w 1752601"/>
                            <a:gd name="connsiteY0" fmla="*/ 0 h 617283"/>
                            <a:gd name="connsiteX1" fmla="*/ 704850 w 1752601"/>
                            <a:gd name="connsiteY1" fmla="*/ 604837 h 617283"/>
                            <a:gd name="connsiteX2" fmla="*/ 1752601 w 1752601"/>
                            <a:gd name="connsiteY2" fmla="*/ 509587 h 617283"/>
                            <a:gd name="connsiteX0" fmla="*/ 0 w 1752601"/>
                            <a:gd name="connsiteY0" fmla="*/ 0 h 617283"/>
                            <a:gd name="connsiteX1" fmla="*/ 704850 w 1752601"/>
                            <a:gd name="connsiteY1" fmla="*/ 604837 h 617283"/>
                            <a:gd name="connsiteX2" fmla="*/ 1752601 w 1752601"/>
                            <a:gd name="connsiteY2" fmla="*/ 509587 h 617283"/>
                            <a:gd name="connsiteX0" fmla="*/ 0 w 1752601"/>
                            <a:gd name="connsiteY0" fmla="*/ 0 h 623318"/>
                            <a:gd name="connsiteX1" fmla="*/ 704850 w 1752601"/>
                            <a:gd name="connsiteY1" fmla="*/ 604837 h 623318"/>
                            <a:gd name="connsiteX2" fmla="*/ 1752601 w 1752601"/>
                            <a:gd name="connsiteY2" fmla="*/ 509587 h 623318"/>
                            <a:gd name="connsiteX0" fmla="*/ 0 w 1752601"/>
                            <a:gd name="connsiteY0" fmla="*/ 0 h 609861"/>
                            <a:gd name="connsiteX1" fmla="*/ 704850 w 1752601"/>
                            <a:gd name="connsiteY1" fmla="*/ 604837 h 609861"/>
                            <a:gd name="connsiteX2" fmla="*/ 1752601 w 1752601"/>
                            <a:gd name="connsiteY2" fmla="*/ 509587 h 609861"/>
                            <a:gd name="connsiteX0" fmla="*/ 0 w 1752601"/>
                            <a:gd name="connsiteY0" fmla="*/ 0 h 626014"/>
                            <a:gd name="connsiteX1" fmla="*/ 704850 w 1752601"/>
                            <a:gd name="connsiteY1" fmla="*/ 604837 h 626014"/>
                            <a:gd name="connsiteX2" fmla="*/ 1752601 w 1752601"/>
                            <a:gd name="connsiteY2" fmla="*/ 509587 h 626014"/>
                            <a:gd name="connsiteX0" fmla="*/ 0 w 1752601"/>
                            <a:gd name="connsiteY0" fmla="*/ 0 h 626014"/>
                            <a:gd name="connsiteX1" fmla="*/ 704850 w 1752601"/>
                            <a:gd name="connsiteY1" fmla="*/ 604837 h 626014"/>
                            <a:gd name="connsiteX2" fmla="*/ 1752601 w 1752601"/>
                            <a:gd name="connsiteY2" fmla="*/ 509587 h 626014"/>
                            <a:gd name="connsiteX0" fmla="*/ 0 w 1752601"/>
                            <a:gd name="connsiteY0" fmla="*/ 0 h 622009"/>
                            <a:gd name="connsiteX1" fmla="*/ 704850 w 1752601"/>
                            <a:gd name="connsiteY1" fmla="*/ 604837 h 622009"/>
                            <a:gd name="connsiteX2" fmla="*/ 1752601 w 1752601"/>
                            <a:gd name="connsiteY2" fmla="*/ 509587 h 622009"/>
                            <a:gd name="connsiteX0" fmla="*/ 0 w 1752601"/>
                            <a:gd name="connsiteY0" fmla="*/ 0 h 623876"/>
                            <a:gd name="connsiteX1" fmla="*/ 704850 w 1752601"/>
                            <a:gd name="connsiteY1" fmla="*/ 604837 h 623876"/>
                            <a:gd name="connsiteX2" fmla="*/ 1752601 w 1752601"/>
                            <a:gd name="connsiteY2" fmla="*/ 509587 h 623876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10958"/>
                            <a:gd name="connsiteX1" fmla="*/ 704850 w 1752601"/>
                            <a:gd name="connsiteY1" fmla="*/ 604837 h 610958"/>
                            <a:gd name="connsiteX2" fmla="*/ 1752601 w 1752601"/>
                            <a:gd name="connsiteY2" fmla="*/ 509587 h 610958"/>
                            <a:gd name="connsiteX0" fmla="*/ 0 w 1752601"/>
                            <a:gd name="connsiteY0" fmla="*/ 0 h 614413"/>
                            <a:gd name="connsiteX1" fmla="*/ 704850 w 1752601"/>
                            <a:gd name="connsiteY1" fmla="*/ 604837 h 614413"/>
                            <a:gd name="connsiteX2" fmla="*/ 1752601 w 1752601"/>
                            <a:gd name="connsiteY2" fmla="*/ 509587 h 614413"/>
                            <a:gd name="connsiteX0" fmla="*/ 0 w 1752601"/>
                            <a:gd name="connsiteY0" fmla="*/ 0 h 605639"/>
                            <a:gd name="connsiteX1" fmla="*/ 704850 w 1752601"/>
                            <a:gd name="connsiteY1" fmla="*/ 604837 h 605639"/>
                            <a:gd name="connsiteX2" fmla="*/ 1752601 w 1752601"/>
                            <a:gd name="connsiteY2" fmla="*/ 509587 h 605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</a:cxnLst>
                          <a:rect l="l" t="t" r="r" b="b"/>
                          <a:pathLst>
                            <a:path w="1752601" h="605639">
                              <a:moveTo>
                                <a:pt x="0" y="0"/>
                              </a:moveTo>
                              <a:cubicBezTo>
                                <a:pt x="180223" y="573841"/>
                                <a:pt x="503279" y="612670"/>
                                <a:pt x="704850" y="604837"/>
                              </a:cubicBezTo>
                              <a:cubicBezTo>
                                <a:pt x="906421" y="597004"/>
                                <a:pt x="1218206" y="215511"/>
                                <a:pt x="1752601" y="509587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0000"/>
                          </a:solidFill>
                          <a:headEnd type="none" w="med" len="med"/>
                          <a:tailEnd type="non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3219" name="Oval 3218">
                          <a:extLst>
                            <a:ext uri="{FF2B5EF4-FFF2-40B4-BE49-F238E27FC236}">
                              <a16:creationId xmlns:a16="http://schemas.microsoft.com/office/drawing/2014/main" id="{D245CF7A-B0D3-9A44-BAE0-E22C7DFDBE1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326282" y="3359616"/>
                          <a:ext cx="108000" cy="108000"/>
                        </a:xfrm>
                        <a:prstGeom prst="ellipse">
                          <a:avLst/>
                        </a:prstGeom>
                        <a:solidFill>
                          <a:srgbClr val="FF0000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3215" name="Freeform 3214">
                        <a:extLst>
                          <a:ext uri="{FF2B5EF4-FFF2-40B4-BE49-F238E27FC236}">
                            <a16:creationId xmlns:a16="http://schemas.microsoft.com/office/drawing/2014/main" id="{8911E56A-525F-BE4D-B91A-A867EB1889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63002" y="4056236"/>
                        <a:ext cx="573466" cy="1065088"/>
                      </a:xfrm>
                      <a:custGeom>
                        <a:avLst/>
                        <a:gdLst>
                          <a:gd name="connsiteX0" fmla="*/ 15903 w 504385"/>
                          <a:gd name="connsiteY0" fmla="*/ 0 h 691764"/>
                          <a:gd name="connsiteX1" fmla="*/ 469127 w 504385"/>
                          <a:gd name="connsiteY1" fmla="*/ 230588 h 691764"/>
                          <a:gd name="connsiteX2" fmla="*/ 421419 w 504385"/>
                          <a:gd name="connsiteY2" fmla="*/ 554604 h 691764"/>
                          <a:gd name="connsiteX3" fmla="*/ 0 w 504385"/>
                          <a:gd name="connsiteY3" fmla="*/ 691764 h 691764"/>
                          <a:gd name="connsiteX0" fmla="*/ 15903 w 504385"/>
                          <a:gd name="connsiteY0" fmla="*/ 0 h 691764"/>
                          <a:gd name="connsiteX1" fmla="*/ 469127 w 504385"/>
                          <a:gd name="connsiteY1" fmla="*/ 230588 h 691764"/>
                          <a:gd name="connsiteX2" fmla="*/ 421419 w 504385"/>
                          <a:gd name="connsiteY2" fmla="*/ 554604 h 691764"/>
                          <a:gd name="connsiteX3" fmla="*/ 0 w 504385"/>
                          <a:gd name="connsiteY3" fmla="*/ 691764 h 691764"/>
                          <a:gd name="connsiteX0" fmla="*/ 15903 w 505866"/>
                          <a:gd name="connsiteY0" fmla="*/ 0 h 691764"/>
                          <a:gd name="connsiteX1" fmla="*/ 471114 w 505866"/>
                          <a:gd name="connsiteY1" fmla="*/ 260405 h 691764"/>
                          <a:gd name="connsiteX2" fmla="*/ 421419 w 505866"/>
                          <a:gd name="connsiteY2" fmla="*/ 554604 h 691764"/>
                          <a:gd name="connsiteX3" fmla="*/ 0 w 505866"/>
                          <a:gd name="connsiteY3" fmla="*/ 691764 h 691764"/>
                          <a:gd name="connsiteX0" fmla="*/ 15903 w 517316"/>
                          <a:gd name="connsiteY0" fmla="*/ 0 h 691764"/>
                          <a:gd name="connsiteX1" fmla="*/ 471114 w 517316"/>
                          <a:gd name="connsiteY1" fmla="*/ 260405 h 691764"/>
                          <a:gd name="connsiteX2" fmla="*/ 421419 w 517316"/>
                          <a:gd name="connsiteY2" fmla="*/ 554604 h 691764"/>
                          <a:gd name="connsiteX3" fmla="*/ 0 w 517316"/>
                          <a:gd name="connsiteY3" fmla="*/ 691764 h 691764"/>
                          <a:gd name="connsiteX0" fmla="*/ 19879 w 505573"/>
                          <a:gd name="connsiteY0" fmla="*/ 0 h 663934"/>
                          <a:gd name="connsiteX1" fmla="*/ 471114 w 505573"/>
                          <a:gd name="connsiteY1" fmla="*/ 232575 h 663934"/>
                          <a:gd name="connsiteX2" fmla="*/ 421419 w 505573"/>
                          <a:gd name="connsiteY2" fmla="*/ 526774 h 663934"/>
                          <a:gd name="connsiteX3" fmla="*/ 0 w 505573"/>
                          <a:gd name="connsiteY3" fmla="*/ 663934 h 663934"/>
                          <a:gd name="connsiteX0" fmla="*/ 19879 w 504091"/>
                          <a:gd name="connsiteY0" fmla="*/ 0 h 663934"/>
                          <a:gd name="connsiteX1" fmla="*/ 469126 w 504091"/>
                          <a:gd name="connsiteY1" fmla="*/ 262392 h 663934"/>
                          <a:gd name="connsiteX2" fmla="*/ 421419 w 504091"/>
                          <a:gd name="connsiteY2" fmla="*/ 526774 h 663934"/>
                          <a:gd name="connsiteX3" fmla="*/ 0 w 504091"/>
                          <a:gd name="connsiteY3" fmla="*/ 663934 h 663934"/>
                          <a:gd name="connsiteX0" fmla="*/ 19879 w 518234"/>
                          <a:gd name="connsiteY0" fmla="*/ 0 h 663934"/>
                          <a:gd name="connsiteX1" fmla="*/ 469126 w 518234"/>
                          <a:gd name="connsiteY1" fmla="*/ 262392 h 663934"/>
                          <a:gd name="connsiteX2" fmla="*/ 421419 w 518234"/>
                          <a:gd name="connsiteY2" fmla="*/ 526774 h 663934"/>
                          <a:gd name="connsiteX3" fmla="*/ 0 w 518234"/>
                          <a:gd name="connsiteY3" fmla="*/ 663934 h 663934"/>
                          <a:gd name="connsiteX0" fmla="*/ 19879 w 530997"/>
                          <a:gd name="connsiteY0" fmla="*/ 0 h 663934"/>
                          <a:gd name="connsiteX1" fmla="*/ 469126 w 530997"/>
                          <a:gd name="connsiteY1" fmla="*/ 262392 h 663934"/>
                          <a:gd name="connsiteX2" fmla="*/ 421419 w 530997"/>
                          <a:gd name="connsiteY2" fmla="*/ 526774 h 663934"/>
                          <a:gd name="connsiteX3" fmla="*/ 0 w 530997"/>
                          <a:gd name="connsiteY3" fmla="*/ 663934 h 663934"/>
                          <a:gd name="connsiteX0" fmla="*/ 19879 w 538612"/>
                          <a:gd name="connsiteY0" fmla="*/ 0 h 663934"/>
                          <a:gd name="connsiteX1" fmla="*/ 469126 w 538612"/>
                          <a:gd name="connsiteY1" fmla="*/ 262392 h 663934"/>
                          <a:gd name="connsiteX2" fmla="*/ 421419 w 538612"/>
                          <a:gd name="connsiteY2" fmla="*/ 526774 h 663934"/>
                          <a:gd name="connsiteX3" fmla="*/ 0 w 538612"/>
                          <a:gd name="connsiteY3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6515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6515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0552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0552 h 663934"/>
                          <a:gd name="connsiteX4" fmla="*/ 0 w 508840"/>
                          <a:gd name="connsiteY4" fmla="*/ 663934 h 663934"/>
                          <a:gd name="connsiteX0" fmla="*/ 0 w 488961"/>
                          <a:gd name="connsiteY0" fmla="*/ 0 h 1101256"/>
                          <a:gd name="connsiteX1" fmla="*/ 449247 w 488961"/>
                          <a:gd name="connsiteY1" fmla="*/ 262392 h 1101256"/>
                          <a:gd name="connsiteX2" fmla="*/ 401540 w 488961"/>
                          <a:gd name="connsiteY2" fmla="*/ 526774 h 1101256"/>
                          <a:gd name="connsiteX3" fmla="*/ 84808 w 488961"/>
                          <a:gd name="connsiteY3" fmla="*/ 640552 h 1101256"/>
                          <a:gd name="connsiteX4" fmla="*/ 413467 w 488961"/>
                          <a:gd name="connsiteY4" fmla="*/ 1101256 h 1101256"/>
                          <a:gd name="connsiteX0" fmla="*/ 42421 w 536363"/>
                          <a:gd name="connsiteY0" fmla="*/ 0 h 1101256"/>
                          <a:gd name="connsiteX1" fmla="*/ 491668 w 536363"/>
                          <a:gd name="connsiteY1" fmla="*/ 262392 h 1101256"/>
                          <a:gd name="connsiteX2" fmla="*/ 443961 w 536363"/>
                          <a:gd name="connsiteY2" fmla="*/ 526774 h 1101256"/>
                          <a:gd name="connsiteX3" fmla="*/ 8 w 536363"/>
                          <a:gd name="connsiteY3" fmla="*/ 718077 h 1101256"/>
                          <a:gd name="connsiteX4" fmla="*/ 455888 w 536363"/>
                          <a:gd name="connsiteY4" fmla="*/ 1101256 h 1101256"/>
                          <a:gd name="connsiteX0" fmla="*/ 42421 w 527593"/>
                          <a:gd name="connsiteY0" fmla="*/ 0 h 1101256"/>
                          <a:gd name="connsiteX1" fmla="*/ 491668 w 527593"/>
                          <a:gd name="connsiteY1" fmla="*/ 262392 h 1101256"/>
                          <a:gd name="connsiteX2" fmla="*/ 443961 w 527593"/>
                          <a:gd name="connsiteY2" fmla="*/ 526774 h 1101256"/>
                          <a:gd name="connsiteX3" fmla="*/ 8 w 527593"/>
                          <a:gd name="connsiteY3" fmla="*/ 718077 h 1101256"/>
                          <a:gd name="connsiteX4" fmla="*/ 455888 w 527593"/>
                          <a:gd name="connsiteY4" fmla="*/ 1101256 h 1101256"/>
                          <a:gd name="connsiteX0" fmla="*/ 42421 w 528547"/>
                          <a:gd name="connsiteY0" fmla="*/ 0 h 1101256"/>
                          <a:gd name="connsiteX1" fmla="*/ 491668 w 528547"/>
                          <a:gd name="connsiteY1" fmla="*/ 262392 h 1101256"/>
                          <a:gd name="connsiteX2" fmla="*/ 443961 w 528547"/>
                          <a:gd name="connsiteY2" fmla="*/ 526774 h 1101256"/>
                          <a:gd name="connsiteX3" fmla="*/ 8 w 528547"/>
                          <a:gd name="connsiteY3" fmla="*/ 718077 h 1101256"/>
                          <a:gd name="connsiteX4" fmla="*/ 455888 w 528547"/>
                          <a:gd name="connsiteY4" fmla="*/ 1101256 h 1101256"/>
                          <a:gd name="connsiteX0" fmla="*/ 42421 w 533332"/>
                          <a:gd name="connsiteY0" fmla="*/ 0 h 1101256"/>
                          <a:gd name="connsiteX1" fmla="*/ 491668 w 533332"/>
                          <a:gd name="connsiteY1" fmla="*/ 262392 h 1101256"/>
                          <a:gd name="connsiteX2" fmla="*/ 443961 w 533332"/>
                          <a:gd name="connsiteY2" fmla="*/ 526774 h 1101256"/>
                          <a:gd name="connsiteX3" fmla="*/ 8 w 533332"/>
                          <a:gd name="connsiteY3" fmla="*/ 718077 h 1101256"/>
                          <a:gd name="connsiteX4" fmla="*/ 455888 w 533332"/>
                          <a:gd name="connsiteY4" fmla="*/ 1101256 h 1101256"/>
                          <a:gd name="connsiteX0" fmla="*/ 42993 w 533904"/>
                          <a:gd name="connsiteY0" fmla="*/ 0 h 1101256"/>
                          <a:gd name="connsiteX1" fmla="*/ 492240 w 533904"/>
                          <a:gd name="connsiteY1" fmla="*/ 262392 h 1101256"/>
                          <a:gd name="connsiteX2" fmla="*/ 444533 w 533904"/>
                          <a:gd name="connsiteY2" fmla="*/ 526774 h 1101256"/>
                          <a:gd name="connsiteX3" fmla="*/ 580 w 533904"/>
                          <a:gd name="connsiteY3" fmla="*/ 718077 h 1101256"/>
                          <a:gd name="connsiteX4" fmla="*/ 456460 w 533904"/>
                          <a:gd name="connsiteY4" fmla="*/ 1101256 h 1101256"/>
                          <a:gd name="connsiteX0" fmla="*/ 42432 w 533343"/>
                          <a:gd name="connsiteY0" fmla="*/ 0 h 1101256"/>
                          <a:gd name="connsiteX1" fmla="*/ 491679 w 533343"/>
                          <a:gd name="connsiteY1" fmla="*/ 262392 h 1101256"/>
                          <a:gd name="connsiteX2" fmla="*/ 443972 w 533343"/>
                          <a:gd name="connsiteY2" fmla="*/ 526774 h 1101256"/>
                          <a:gd name="connsiteX3" fmla="*/ 19 w 533343"/>
                          <a:gd name="connsiteY3" fmla="*/ 718077 h 1101256"/>
                          <a:gd name="connsiteX4" fmla="*/ 455899 w 533343"/>
                          <a:gd name="connsiteY4" fmla="*/ 1101256 h 1101256"/>
                          <a:gd name="connsiteX0" fmla="*/ 40617 w 530513"/>
                          <a:gd name="connsiteY0" fmla="*/ 0 h 1101256"/>
                          <a:gd name="connsiteX1" fmla="*/ 489864 w 530513"/>
                          <a:gd name="connsiteY1" fmla="*/ 262392 h 1101256"/>
                          <a:gd name="connsiteX2" fmla="*/ 442157 w 530513"/>
                          <a:gd name="connsiteY2" fmla="*/ 526774 h 1101256"/>
                          <a:gd name="connsiteX3" fmla="*/ 19 w 530513"/>
                          <a:gd name="connsiteY3" fmla="*/ 739927 h 1101256"/>
                          <a:gd name="connsiteX4" fmla="*/ 454084 w 530513"/>
                          <a:gd name="connsiteY4" fmla="*/ 1101256 h 1101256"/>
                          <a:gd name="connsiteX0" fmla="*/ 40617 w 540890"/>
                          <a:gd name="connsiteY0" fmla="*/ 0 h 1101256"/>
                          <a:gd name="connsiteX1" fmla="*/ 489864 w 540890"/>
                          <a:gd name="connsiteY1" fmla="*/ 262392 h 1101256"/>
                          <a:gd name="connsiteX2" fmla="*/ 442157 w 540890"/>
                          <a:gd name="connsiteY2" fmla="*/ 526774 h 1101256"/>
                          <a:gd name="connsiteX3" fmla="*/ 19 w 540890"/>
                          <a:gd name="connsiteY3" fmla="*/ 739927 h 1101256"/>
                          <a:gd name="connsiteX4" fmla="*/ 454084 w 540890"/>
                          <a:gd name="connsiteY4" fmla="*/ 1101256 h 1101256"/>
                          <a:gd name="connsiteX0" fmla="*/ 40617 w 541464"/>
                          <a:gd name="connsiteY0" fmla="*/ 0 h 1101256"/>
                          <a:gd name="connsiteX1" fmla="*/ 489864 w 541464"/>
                          <a:gd name="connsiteY1" fmla="*/ 262392 h 1101256"/>
                          <a:gd name="connsiteX2" fmla="*/ 442157 w 541464"/>
                          <a:gd name="connsiteY2" fmla="*/ 526774 h 1101256"/>
                          <a:gd name="connsiteX3" fmla="*/ 19 w 541464"/>
                          <a:gd name="connsiteY3" fmla="*/ 739927 h 1101256"/>
                          <a:gd name="connsiteX4" fmla="*/ 454084 w 541464"/>
                          <a:gd name="connsiteY4" fmla="*/ 1101256 h 1101256"/>
                          <a:gd name="connsiteX0" fmla="*/ 40617 w 528712"/>
                          <a:gd name="connsiteY0" fmla="*/ 0 h 1101256"/>
                          <a:gd name="connsiteX1" fmla="*/ 489864 w 528712"/>
                          <a:gd name="connsiteY1" fmla="*/ 262392 h 1101256"/>
                          <a:gd name="connsiteX2" fmla="*/ 442157 w 528712"/>
                          <a:gd name="connsiteY2" fmla="*/ 526774 h 1101256"/>
                          <a:gd name="connsiteX3" fmla="*/ 19 w 528712"/>
                          <a:gd name="connsiteY3" fmla="*/ 739927 h 1101256"/>
                          <a:gd name="connsiteX4" fmla="*/ 454084 w 528712"/>
                          <a:gd name="connsiteY4" fmla="*/ 1101256 h 1101256"/>
                          <a:gd name="connsiteX0" fmla="*/ 40617 w 522277"/>
                          <a:gd name="connsiteY0" fmla="*/ 0 h 1101256"/>
                          <a:gd name="connsiteX1" fmla="*/ 489864 w 522277"/>
                          <a:gd name="connsiteY1" fmla="*/ 262392 h 1101256"/>
                          <a:gd name="connsiteX2" fmla="*/ 442157 w 522277"/>
                          <a:gd name="connsiteY2" fmla="*/ 526774 h 1101256"/>
                          <a:gd name="connsiteX3" fmla="*/ 19 w 522277"/>
                          <a:gd name="connsiteY3" fmla="*/ 739927 h 1101256"/>
                          <a:gd name="connsiteX4" fmla="*/ 454084 w 522277"/>
                          <a:gd name="connsiteY4" fmla="*/ 1101256 h 1101256"/>
                          <a:gd name="connsiteX0" fmla="*/ 40617 w 524690"/>
                          <a:gd name="connsiteY0" fmla="*/ 0 h 1101256"/>
                          <a:gd name="connsiteX1" fmla="*/ 489864 w 524690"/>
                          <a:gd name="connsiteY1" fmla="*/ 262392 h 1101256"/>
                          <a:gd name="connsiteX2" fmla="*/ 442157 w 524690"/>
                          <a:gd name="connsiteY2" fmla="*/ 526774 h 1101256"/>
                          <a:gd name="connsiteX3" fmla="*/ 19 w 524690"/>
                          <a:gd name="connsiteY3" fmla="*/ 739927 h 1101256"/>
                          <a:gd name="connsiteX4" fmla="*/ 454084 w 524690"/>
                          <a:gd name="connsiteY4" fmla="*/ 1101256 h 1101256"/>
                          <a:gd name="connsiteX0" fmla="*/ 40617 w 524690"/>
                          <a:gd name="connsiteY0" fmla="*/ 0 h 1101256"/>
                          <a:gd name="connsiteX1" fmla="*/ 489864 w 524690"/>
                          <a:gd name="connsiteY1" fmla="*/ 262392 h 1101256"/>
                          <a:gd name="connsiteX2" fmla="*/ 442157 w 524690"/>
                          <a:gd name="connsiteY2" fmla="*/ 526774 h 1101256"/>
                          <a:gd name="connsiteX3" fmla="*/ 19 w 524690"/>
                          <a:gd name="connsiteY3" fmla="*/ 739927 h 1101256"/>
                          <a:gd name="connsiteX4" fmla="*/ 454084 w 524690"/>
                          <a:gd name="connsiteY4" fmla="*/ 1101256 h 1101256"/>
                          <a:gd name="connsiteX0" fmla="*/ 40754 w 524827"/>
                          <a:gd name="connsiteY0" fmla="*/ 0 h 1008392"/>
                          <a:gd name="connsiteX1" fmla="*/ 490001 w 524827"/>
                          <a:gd name="connsiteY1" fmla="*/ 262392 h 1008392"/>
                          <a:gd name="connsiteX2" fmla="*/ 442294 w 524827"/>
                          <a:gd name="connsiteY2" fmla="*/ 526774 h 1008392"/>
                          <a:gd name="connsiteX3" fmla="*/ 156 w 524827"/>
                          <a:gd name="connsiteY3" fmla="*/ 739927 h 1008392"/>
                          <a:gd name="connsiteX4" fmla="*/ 495964 w 524827"/>
                          <a:gd name="connsiteY4" fmla="*/ 1008392 h 1008392"/>
                          <a:gd name="connsiteX0" fmla="*/ 68218 w 550887"/>
                          <a:gd name="connsiteY0" fmla="*/ 0 h 1008392"/>
                          <a:gd name="connsiteX1" fmla="*/ 517465 w 550887"/>
                          <a:gd name="connsiteY1" fmla="*/ 262392 h 1008392"/>
                          <a:gd name="connsiteX2" fmla="*/ 469758 w 550887"/>
                          <a:gd name="connsiteY2" fmla="*/ 526774 h 1008392"/>
                          <a:gd name="connsiteX3" fmla="*/ 106608 w 550887"/>
                          <a:gd name="connsiteY3" fmla="*/ 669087 h 1008392"/>
                          <a:gd name="connsiteX4" fmla="*/ 27620 w 550887"/>
                          <a:gd name="connsiteY4" fmla="*/ 739927 h 1008392"/>
                          <a:gd name="connsiteX5" fmla="*/ 523428 w 550887"/>
                          <a:gd name="connsiteY5" fmla="*/ 1008392 h 1008392"/>
                          <a:gd name="connsiteX0" fmla="*/ 68218 w 550887"/>
                          <a:gd name="connsiteY0" fmla="*/ 0 h 1008392"/>
                          <a:gd name="connsiteX1" fmla="*/ 517465 w 550887"/>
                          <a:gd name="connsiteY1" fmla="*/ 262392 h 1008392"/>
                          <a:gd name="connsiteX2" fmla="*/ 469758 w 550887"/>
                          <a:gd name="connsiteY2" fmla="*/ 526774 h 1008392"/>
                          <a:gd name="connsiteX3" fmla="*/ 106608 w 550887"/>
                          <a:gd name="connsiteY3" fmla="*/ 669087 h 1008392"/>
                          <a:gd name="connsiteX4" fmla="*/ 27620 w 550887"/>
                          <a:gd name="connsiteY4" fmla="*/ 739927 h 1008392"/>
                          <a:gd name="connsiteX5" fmla="*/ 523428 w 550887"/>
                          <a:gd name="connsiteY5" fmla="*/ 1008392 h 1008392"/>
                          <a:gd name="connsiteX0" fmla="*/ 0 w 482669"/>
                          <a:gd name="connsiteY0" fmla="*/ 0 h 1008392"/>
                          <a:gd name="connsiteX1" fmla="*/ 449247 w 482669"/>
                          <a:gd name="connsiteY1" fmla="*/ 262392 h 1008392"/>
                          <a:gd name="connsiteX2" fmla="*/ 401540 w 482669"/>
                          <a:gd name="connsiteY2" fmla="*/ 526774 h 1008392"/>
                          <a:gd name="connsiteX3" fmla="*/ 38390 w 482669"/>
                          <a:gd name="connsiteY3" fmla="*/ 669087 h 1008392"/>
                          <a:gd name="connsiteX4" fmla="*/ 108228 w 482669"/>
                          <a:gd name="connsiteY4" fmla="*/ 858282 h 1008392"/>
                          <a:gd name="connsiteX5" fmla="*/ 455210 w 482669"/>
                          <a:gd name="connsiteY5" fmla="*/ 1008392 h 1008392"/>
                          <a:gd name="connsiteX0" fmla="*/ 0 w 482669"/>
                          <a:gd name="connsiteY0" fmla="*/ 0 h 1008392"/>
                          <a:gd name="connsiteX1" fmla="*/ 449247 w 482669"/>
                          <a:gd name="connsiteY1" fmla="*/ 262392 h 1008392"/>
                          <a:gd name="connsiteX2" fmla="*/ 401540 w 482669"/>
                          <a:gd name="connsiteY2" fmla="*/ 526774 h 1008392"/>
                          <a:gd name="connsiteX3" fmla="*/ 38390 w 482669"/>
                          <a:gd name="connsiteY3" fmla="*/ 669087 h 1008392"/>
                          <a:gd name="connsiteX4" fmla="*/ 108228 w 482669"/>
                          <a:gd name="connsiteY4" fmla="*/ 858282 h 1008392"/>
                          <a:gd name="connsiteX5" fmla="*/ 455210 w 482669"/>
                          <a:gd name="connsiteY5" fmla="*/ 1008392 h 1008392"/>
                          <a:gd name="connsiteX0" fmla="*/ 0 w 482669"/>
                          <a:gd name="connsiteY0" fmla="*/ 0 h 1022959"/>
                          <a:gd name="connsiteX1" fmla="*/ 449247 w 482669"/>
                          <a:gd name="connsiteY1" fmla="*/ 262392 h 1022959"/>
                          <a:gd name="connsiteX2" fmla="*/ 401540 w 482669"/>
                          <a:gd name="connsiteY2" fmla="*/ 526774 h 1022959"/>
                          <a:gd name="connsiteX3" fmla="*/ 38390 w 482669"/>
                          <a:gd name="connsiteY3" fmla="*/ 669087 h 1022959"/>
                          <a:gd name="connsiteX4" fmla="*/ 108228 w 482669"/>
                          <a:gd name="connsiteY4" fmla="*/ 858282 h 1022959"/>
                          <a:gd name="connsiteX5" fmla="*/ 442505 w 482669"/>
                          <a:gd name="connsiteY5" fmla="*/ 1022959 h 1022959"/>
                          <a:gd name="connsiteX0" fmla="*/ 0 w 482669"/>
                          <a:gd name="connsiteY0" fmla="*/ 0 h 955588"/>
                          <a:gd name="connsiteX1" fmla="*/ 449247 w 482669"/>
                          <a:gd name="connsiteY1" fmla="*/ 262392 h 955588"/>
                          <a:gd name="connsiteX2" fmla="*/ 401540 w 482669"/>
                          <a:gd name="connsiteY2" fmla="*/ 526774 h 955588"/>
                          <a:gd name="connsiteX3" fmla="*/ 38390 w 482669"/>
                          <a:gd name="connsiteY3" fmla="*/ 669087 h 955588"/>
                          <a:gd name="connsiteX4" fmla="*/ 108228 w 482669"/>
                          <a:gd name="connsiteY4" fmla="*/ 858282 h 955588"/>
                          <a:gd name="connsiteX5" fmla="*/ 340867 w 482669"/>
                          <a:gd name="connsiteY5" fmla="*/ 955588 h 955588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2092"/>
                          <a:gd name="connsiteX1" fmla="*/ 449247 w 482669"/>
                          <a:gd name="connsiteY1" fmla="*/ 262392 h 1052092"/>
                          <a:gd name="connsiteX2" fmla="*/ 401540 w 482669"/>
                          <a:gd name="connsiteY2" fmla="*/ 526774 h 1052092"/>
                          <a:gd name="connsiteX3" fmla="*/ 38390 w 482669"/>
                          <a:gd name="connsiteY3" fmla="*/ 669087 h 1052092"/>
                          <a:gd name="connsiteX4" fmla="*/ 108228 w 482669"/>
                          <a:gd name="connsiteY4" fmla="*/ 858282 h 1052092"/>
                          <a:gd name="connsiteX5" fmla="*/ 457024 w 482669"/>
                          <a:gd name="connsiteY5" fmla="*/ 1052092 h 1052092"/>
                          <a:gd name="connsiteX0" fmla="*/ 0 w 482669"/>
                          <a:gd name="connsiteY0" fmla="*/ 0 h 1037525"/>
                          <a:gd name="connsiteX1" fmla="*/ 449247 w 482669"/>
                          <a:gd name="connsiteY1" fmla="*/ 262392 h 1037525"/>
                          <a:gd name="connsiteX2" fmla="*/ 401540 w 482669"/>
                          <a:gd name="connsiteY2" fmla="*/ 526774 h 1037525"/>
                          <a:gd name="connsiteX3" fmla="*/ 38390 w 482669"/>
                          <a:gd name="connsiteY3" fmla="*/ 669087 h 1037525"/>
                          <a:gd name="connsiteX4" fmla="*/ 108228 w 482669"/>
                          <a:gd name="connsiteY4" fmla="*/ 858282 h 1037525"/>
                          <a:gd name="connsiteX5" fmla="*/ 471544 w 482669"/>
                          <a:gd name="connsiteY5" fmla="*/ 1037525 h 1037525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95523 w 482669"/>
                          <a:gd name="connsiteY4" fmla="*/ 863744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95523 w 482669"/>
                          <a:gd name="connsiteY4" fmla="*/ 863744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95523 w 483524"/>
                          <a:gd name="connsiteY4" fmla="*/ 863744 h 1044809"/>
                          <a:gd name="connsiteX5" fmla="*/ 449764 w 483524"/>
                          <a:gd name="connsiteY5" fmla="*/ 1044809 h 1044809"/>
                          <a:gd name="connsiteX0" fmla="*/ 879 w 484403"/>
                          <a:gd name="connsiteY0" fmla="*/ 0 h 1044809"/>
                          <a:gd name="connsiteX1" fmla="*/ 450126 w 484403"/>
                          <a:gd name="connsiteY1" fmla="*/ 262392 h 1044809"/>
                          <a:gd name="connsiteX2" fmla="*/ 402419 w 484403"/>
                          <a:gd name="connsiteY2" fmla="*/ 526774 h 1044809"/>
                          <a:gd name="connsiteX3" fmla="*/ 39269 w 484403"/>
                          <a:gd name="connsiteY3" fmla="*/ 690937 h 1044809"/>
                          <a:gd name="connsiteX4" fmla="*/ 96402 w 484403"/>
                          <a:gd name="connsiteY4" fmla="*/ 863744 h 1044809"/>
                          <a:gd name="connsiteX5" fmla="*/ 450643 w 484403"/>
                          <a:gd name="connsiteY5" fmla="*/ 1044809 h 1044809"/>
                          <a:gd name="connsiteX0" fmla="*/ 879 w 484403"/>
                          <a:gd name="connsiteY0" fmla="*/ 0 h 1044809"/>
                          <a:gd name="connsiteX1" fmla="*/ 450126 w 484403"/>
                          <a:gd name="connsiteY1" fmla="*/ 262392 h 1044809"/>
                          <a:gd name="connsiteX2" fmla="*/ 402419 w 484403"/>
                          <a:gd name="connsiteY2" fmla="*/ 526774 h 1044809"/>
                          <a:gd name="connsiteX3" fmla="*/ 39269 w 484403"/>
                          <a:gd name="connsiteY3" fmla="*/ 690937 h 1044809"/>
                          <a:gd name="connsiteX4" fmla="*/ 96402 w 484403"/>
                          <a:gd name="connsiteY4" fmla="*/ 863744 h 1044809"/>
                          <a:gd name="connsiteX5" fmla="*/ 450643 w 484403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184455 w 483524"/>
                          <a:gd name="connsiteY4" fmla="*/ 892877 h 1044809"/>
                          <a:gd name="connsiteX5" fmla="*/ 449764 w 483524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184455 w 483524"/>
                          <a:gd name="connsiteY4" fmla="*/ 892877 h 1044809"/>
                          <a:gd name="connsiteX5" fmla="*/ 449764 w 483524"/>
                          <a:gd name="connsiteY5" fmla="*/ 1044809 h 1044809"/>
                          <a:gd name="connsiteX0" fmla="*/ 0 w 491830"/>
                          <a:gd name="connsiteY0" fmla="*/ 0 h 1044809"/>
                          <a:gd name="connsiteX1" fmla="*/ 449247 w 491830"/>
                          <a:gd name="connsiteY1" fmla="*/ 262392 h 1044809"/>
                          <a:gd name="connsiteX2" fmla="*/ 401540 w 491830"/>
                          <a:gd name="connsiteY2" fmla="*/ 526774 h 1044809"/>
                          <a:gd name="connsiteX3" fmla="*/ 38390 w 491830"/>
                          <a:gd name="connsiteY3" fmla="*/ 690937 h 1044809"/>
                          <a:gd name="connsiteX4" fmla="*/ 184455 w 491830"/>
                          <a:gd name="connsiteY4" fmla="*/ 892877 h 1044809"/>
                          <a:gd name="connsiteX5" fmla="*/ 449764 w 491830"/>
                          <a:gd name="connsiteY5" fmla="*/ 1044809 h 1044809"/>
                          <a:gd name="connsiteX0" fmla="*/ 0 w 482460"/>
                          <a:gd name="connsiteY0" fmla="*/ 0 h 1044809"/>
                          <a:gd name="connsiteX1" fmla="*/ 449247 w 482460"/>
                          <a:gd name="connsiteY1" fmla="*/ 262392 h 1044809"/>
                          <a:gd name="connsiteX2" fmla="*/ 401540 w 482460"/>
                          <a:gd name="connsiteY2" fmla="*/ 526774 h 1044809"/>
                          <a:gd name="connsiteX3" fmla="*/ 43835 w 482460"/>
                          <a:gd name="connsiteY3" fmla="*/ 709146 h 1044809"/>
                          <a:gd name="connsiteX4" fmla="*/ 184455 w 482460"/>
                          <a:gd name="connsiteY4" fmla="*/ 892877 h 1044809"/>
                          <a:gd name="connsiteX5" fmla="*/ 449764 w 482460"/>
                          <a:gd name="connsiteY5" fmla="*/ 1044809 h 1044809"/>
                          <a:gd name="connsiteX0" fmla="*/ 0 w 482460"/>
                          <a:gd name="connsiteY0" fmla="*/ 0 h 1044809"/>
                          <a:gd name="connsiteX1" fmla="*/ 449247 w 482460"/>
                          <a:gd name="connsiteY1" fmla="*/ 262392 h 1044809"/>
                          <a:gd name="connsiteX2" fmla="*/ 401540 w 482460"/>
                          <a:gd name="connsiteY2" fmla="*/ 526774 h 1044809"/>
                          <a:gd name="connsiteX3" fmla="*/ 43835 w 482460"/>
                          <a:gd name="connsiteY3" fmla="*/ 727355 h 1044809"/>
                          <a:gd name="connsiteX4" fmla="*/ 184455 w 482460"/>
                          <a:gd name="connsiteY4" fmla="*/ 892877 h 1044809"/>
                          <a:gd name="connsiteX5" fmla="*/ 449764 w 482460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43835 w 518732"/>
                          <a:gd name="connsiteY3" fmla="*/ 727355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43835 w 518732"/>
                          <a:gd name="connsiteY3" fmla="*/ 727355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78412 w 606219"/>
                          <a:gd name="connsiteY0" fmla="*/ 0 h 1095792"/>
                          <a:gd name="connsiteX1" fmla="*/ 527659 w 606219"/>
                          <a:gd name="connsiteY1" fmla="*/ 262392 h 1095792"/>
                          <a:gd name="connsiteX2" fmla="*/ 479952 w 606219"/>
                          <a:gd name="connsiteY2" fmla="*/ 526774 h 1095792"/>
                          <a:gd name="connsiteX3" fmla="*/ 7904 w 606219"/>
                          <a:gd name="connsiteY3" fmla="*/ 696400 h 1095792"/>
                          <a:gd name="connsiteX4" fmla="*/ 262867 w 606219"/>
                          <a:gd name="connsiteY4" fmla="*/ 892877 h 1095792"/>
                          <a:gd name="connsiteX5" fmla="*/ 606219 w 606219"/>
                          <a:gd name="connsiteY5" fmla="*/ 1095792 h 1095792"/>
                          <a:gd name="connsiteX0" fmla="*/ 73722 w 601529"/>
                          <a:gd name="connsiteY0" fmla="*/ 0 h 1095792"/>
                          <a:gd name="connsiteX1" fmla="*/ 522969 w 601529"/>
                          <a:gd name="connsiteY1" fmla="*/ 262392 h 1095792"/>
                          <a:gd name="connsiteX2" fmla="*/ 437149 w 601529"/>
                          <a:gd name="connsiteY2" fmla="*/ 504924 h 1095792"/>
                          <a:gd name="connsiteX3" fmla="*/ 3214 w 601529"/>
                          <a:gd name="connsiteY3" fmla="*/ 696400 h 1095792"/>
                          <a:gd name="connsiteX4" fmla="*/ 258177 w 601529"/>
                          <a:gd name="connsiteY4" fmla="*/ 892877 h 1095792"/>
                          <a:gd name="connsiteX5" fmla="*/ 601529 w 601529"/>
                          <a:gd name="connsiteY5" fmla="*/ 1095792 h 1095792"/>
                          <a:gd name="connsiteX0" fmla="*/ 73722 w 601529"/>
                          <a:gd name="connsiteY0" fmla="*/ 0 h 1095792"/>
                          <a:gd name="connsiteX1" fmla="*/ 495744 w 601529"/>
                          <a:gd name="connsiteY1" fmla="*/ 309734 h 1095792"/>
                          <a:gd name="connsiteX2" fmla="*/ 437149 w 601529"/>
                          <a:gd name="connsiteY2" fmla="*/ 504924 h 1095792"/>
                          <a:gd name="connsiteX3" fmla="*/ 3214 w 601529"/>
                          <a:gd name="connsiteY3" fmla="*/ 696400 h 1095792"/>
                          <a:gd name="connsiteX4" fmla="*/ 258177 w 601529"/>
                          <a:gd name="connsiteY4" fmla="*/ 892877 h 1095792"/>
                          <a:gd name="connsiteX5" fmla="*/ 601529 w 601529"/>
                          <a:gd name="connsiteY5" fmla="*/ 1095792 h 1095792"/>
                          <a:gd name="connsiteX0" fmla="*/ 82796 w 601529"/>
                          <a:gd name="connsiteY0" fmla="*/ 0 h 1032063"/>
                          <a:gd name="connsiteX1" fmla="*/ 495744 w 601529"/>
                          <a:gd name="connsiteY1" fmla="*/ 246005 h 1032063"/>
                          <a:gd name="connsiteX2" fmla="*/ 437149 w 601529"/>
                          <a:gd name="connsiteY2" fmla="*/ 441195 h 1032063"/>
                          <a:gd name="connsiteX3" fmla="*/ 3214 w 601529"/>
                          <a:gd name="connsiteY3" fmla="*/ 632671 h 1032063"/>
                          <a:gd name="connsiteX4" fmla="*/ 258177 w 601529"/>
                          <a:gd name="connsiteY4" fmla="*/ 829148 h 1032063"/>
                          <a:gd name="connsiteX5" fmla="*/ 601529 w 601529"/>
                          <a:gd name="connsiteY5" fmla="*/ 1032063 h 1032063"/>
                          <a:gd name="connsiteX0" fmla="*/ 82881 w 601614"/>
                          <a:gd name="connsiteY0" fmla="*/ 0 h 1032063"/>
                          <a:gd name="connsiteX1" fmla="*/ 495829 w 601614"/>
                          <a:gd name="connsiteY1" fmla="*/ 246005 h 1032063"/>
                          <a:gd name="connsiteX2" fmla="*/ 437234 w 601614"/>
                          <a:gd name="connsiteY2" fmla="*/ 441195 h 1032063"/>
                          <a:gd name="connsiteX3" fmla="*/ 3299 w 601614"/>
                          <a:gd name="connsiteY3" fmla="*/ 632671 h 1032063"/>
                          <a:gd name="connsiteX4" fmla="*/ 256448 w 601614"/>
                          <a:gd name="connsiteY4" fmla="*/ 876489 h 1032063"/>
                          <a:gd name="connsiteX5" fmla="*/ 601614 w 601614"/>
                          <a:gd name="connsiteY5" fmla="*/ 1032063 h 1032063"/>
                          <a:gd name="connsiteX0" fmla="*/ 82996 w 601729"/>
                          <a:gd name="connsiteY0" fmla="*/ 0 h 1032063"/>
                          <a:gd name="connsiteX1" fmla="*/ 495944 w 601729"/>
                          <a:gd name="connsiteY1" fmla="*/ 246005 h 1032063"/>
                          <a:gd name="connsiteX2" fmla="*/ 437349 w 601729"/>
                          <a:gd name="connsiteY2" fmla="*/ 441195 h 1032063"/>
                          <a:gd name="connsiteX3" fmla="*/ 3414 w 601729"/>
                          <a:gd name="connsiteY3" fmla="*/ 632671 h 1032063"/>
                          <a:gd name="connsiteX4" fmla="*/ 256563 w 601729"/>
                          <a:gd name="connsiteY4" fmla="*/ 876489 h 1032063"/>
                          <a:gd name="connsiteX5" fmla="*/ 601729 w 601729"/>
                          <a:gd name="connsiteY5" fmla="*/ 1032063 h 1032063"/>
                          <a:gd name="connsiteX0" fmla="*/ 82996 w 601729"/>
                          <a:gd name="connsiteY0" fmla="*/ 0 h 1032063"/>
                          <a:gd name="connsiteX1" fmla="*/ 495944 w 601729"/>
                          <a:gd name="connsiteY1" fmla="*/ 246005 h 1032063"/>
                          <a:gd name="connsiteX2" fmla="*/ 437349 w 601729"/>
                          <a:gd name="connsiteY2" fmla="*/ 441195 h 1032063"/>
                          <a:gd name="connsiteX3" fmla="*/ 3414 w 601729"/>
                          <a:gd name="connsiteY3" fmla="*/ 632671 h 1032063"/>
                          <a:gd name="connsiteX4" fmla="*/ 256563 w 601729"/>
                          <a:gd name="connsiteY4" fmla="*/ 876489 h 1032063"/>
                          <a:gd name="connsiteX5" fmla="*/ 601729 w 601729"/>
                          <a:gd name="connsiteY5" fmla="*/ 1032063 h 1032063"/>
                          <a:gd name="connsiteX0" fmla="*/ 82676 w 524939"/>
                          <a:gd name="connsiteY0" fmla="*/ 0 h 981080"/>
                          <a:gd name="connsiteX1" fmla="*/ 495624 w 524939"/>
                          <a:gd name="connsiteY1" fmla="*/ 246005 h 981080"/>
                          <a:gd name="connsiteX2" fmla="*/ 437029 w 524939"/>
                          <a:gd name="connsiteY2" fmla="*/ 441195 h 981080"/>
                          <a:gd name="connsiteX3" fmla="*/ 3094 w 524939"/>
                          <a:gd name="connsiteY3" fmla="*/ 632671 h 981080"/>
                          <a:gd name="connsiteX4" fmla="*/ 256243 w 524939"/>
                          <a:gd name="connsiteY4" fmla="*/ 876489 h 981080"/>
                          <a:gd name="connsiteX5" fmla="*/ 516106 w 524939"/>
                          <a:gd name="connsiteY5" fmla="*/ 981080 h 981080"/>
                          <a:gd name="connsiteX0" fmla="*/ 82624 w 524887"/>
                          <a:gd name="connsiteY0" fmla="*/ 0 h 973796"/>
                          <a:gd name="connsiteX1" fmla="*/ 495572 w 524887"/>
                          <a:gd name="connsiteY1" fmla="*/ 246005 h 973796"/>
                          <a:gd name="connsiteX2" fmla="*/ 436977 w 524887"/>
                          <a:gd name="connsiteY2" fmla="*/ 441195 h 973796"/>
                          <a:gd name="connsiteX3" fmla="*/ 3042 w 524887"/>
                          <a:gd name="connsiteY3" fmla="*/ 632671 h 973796"/>
                          <a:gd name="connsiteX4" fmla="*/ 256191 w 524887"/>
                          <a:gd name="connsiteY4" fmla="*/ 876489 h 973796"/>
                          <a:gd name="connsiteX5" fmla="*/ 492461 w 524887"/>
                          <a:gd name="connsiteY5" fmla="*/ 973796 h 973796"/>
                          <a:gd name="connsiteX0" fmla="*/ 82505 w 524768"/>
                          <a:gd name="connsiteY0" fmla="*/ 0 h 937379"/>
                          <a:gd name="connsiteX1" fmla="*/ 495453 w 524768"/>
                          <a:gd name="connsiteY1" fmla="*/ 246005 h 937379"/>
                          <a:gd name="connsiteX2" fmla="*/ 436858 w 524768"/>
                          <a:gd name="connsiteY2" fmla="*/ 441195 h 937379"/>
                          <a:gd name="connsiteX3" fmla="*/ 2923 w 524768"/>
                          <a:gd name="connsiteY3" fmla="*/ 632671 h 937379"/>
                          <a:gd name="connsiteX4" fmla="*/ 256072 w 524768"/>
                          <a:gd name="connsiteY4" fmla="*/ 876489 h 937379"/>
                          <a:gd name="connsiteX5" fmla="*/ 436078 w 524768"/>
                          <a:gd name="connsiteY5" fmla="*/ 937379 h 937379"/>
                          <a:gd name="connsiteX0" fmla="*/ 82631 w 524894"/>
                          <a:gd name="connsiteY0" fmla="*/ 0 h 970153"/>
                          <a:gd name="connsiteX1" fmla="*/ 495579 w 524894"/>
                          <a:gd name="connsiteY1" fmla="*/ 246005 h 970153"/>
                          <a:gd name="connsiteX2" fmla="*/ 436984 w 524894"/>
                          <a:gd name="connsiteY2" fmla="*/ 441195 h 970153"/>
                          <a:gd name="connsiteX3" fmla="*/ 3049 w 524894"/>
                          <a:gd name="connsiteY3" fmla="*/ 632671 h 970153"/>
                          <a:gd name="connsiteX4" fmla="*/ 256198 w 524894"/>
                          <a:gd name="connsiteY4" fmla="*/ 876489 h 970153"/>
                          <a:gd name="connsiteX5" fmla="*/ 496097 w 524894"/>
                          <a:gd name="connsiteY5" fmla="*/ 970153 h 970153"/>
                          <a:gd name="connsiteX0" fmla="*/ 82631 w 524894"/>
                          <a:gd name="connsiteY0" fmla="*/ 0 h 970153"/>
                          <a:gd name="connsiteX1" fmla="*/ 495579 w 524894"/>
                          <a:gd name="connsiteY1" fmla="*/ 246005 h 970153"/>
                          <a:gd name="connsiteX2" fmla="*/ 436984 w 524894"/>
                          <a:gd name="connsiteY2" fmla="*/ 441195 h 970153"/>
                          <a:gd name="connsiteX3" fmla="*/ 3049 w 524894"/>
                          <a:gd name="connsiteY3" fmla="*/ 632671 h 970153"/>
                          <a:gd name="connsiteX4" fmla="*/ 256198 w 524894"/>
                          <a:gd name="connsiteY4" fmla="*/ 876489 h 970153"/>
                          <a:gd name="connsiteX5" fmla="*/ 496097 w 524894"/>
                          <a:gd name="connsiteY5" fmla="*/ 970153 h 970153"/>
                          <a:gd name="connsiteX0" fmla="*/ 79780 w 522043"/>
                          <a:gd name="connsiteY0" fmla="*/ 0 h 970153"/>
                          <a:gd name="connsiteX1" fmla="*/ 492728 w 522043"/>
                          <a:gd name="connsiteY1" fmla="*/ 246005 h 970153"/>
                          <a:gd name="connsiteX2" fmla="*/ 434133 w 522043"/>
                          <a:gd name="connsiteY2" fmla="*/ 441195 h 970153"/>
                          <a:gd name="connsiteX3" fmla="*/ 198 w 522043"/>
                          <a:gd name="connsiteY3" fmla="*/ 632671 h 970153"/>
                          <a:gd name="connsiteX4" fmla="*/ 493246 w 522043"/>
                          <a:gd name="connsiteY4" fmla="*/ 970153 h 970153"/>
                          <a:gd name="connsiteX0" fmla="*/ 85222 w 527695"/>
                          <a:gd name="connsiteY0" fmla="*/ 0 h 970153"/>
                          <a:gd name="connsiteX1" fmla="*/ 498170 w 527695"/>
                          <a:gd name="connsiteY1" fmla="*/ 246005 h 970153"/>
                          <a:gd name="connsiteX2" fmla="*/ 439575 w 527695"/>
                          <a:gd name="connsiteY2" fmla="*/ 441195 h 970153"/>
                          <a:gd name="connsiteX3" fmla="*/ 195 w 527695"/>
                          <a:gd name="connsiteY3" fmla="*/ 650879 h 970153"/>
                          <a:gd name="connsiteX4" fmla="*/ 498688 w 527695"/>
                          <a:gd name="connsiteY4" fmla="*/ 970153 h 970153"/>
                          <a:gd name="connsiteX0" fmla="*/ 85222 w 527695"/>
                          <a:gd name="connsiteY0" fmla="*/ 0 h 970153"/>
                          <a:gd name="connsiteX1" fmla="*/ 498170 w 527695"/>
                          <a:gd name="connsiteY1" fmla="*/ 246005 h 970153"/>
                          <a:gd name="connsiteX2" fmla="*/ 439575 w 527695"/>
                          <a:gd name="connsiteY2" fmla="*/ 441195 h 970153"/>
                          <a:gd name="connsiteX3" fmla="*/ 195 w 527695"/>
                          <a:gd name="connsiteY3" fmla="*/ 650879 h 970153"/>
                          <a:gd name="connsiteX4" fmla="*/ 498688 w 527695"/>
                          <a:gd name="connsiteY4" fmla="*/ 970153 h 970153"/>
                          <a:gd name="connsiteX0" fmla="*/ 85158 w 527631"/>
                          <a:gd name="connsiteY0" fmla="*/ 0 h 970153"/>
                          <a:gd name="connsiteX1" fmla="*/ 498106 w 527631"/>
                          <a:gd name="connsiteY1" fmla="*/ 246005 h 970153"/>
                          <a:gd name="connsiteX2" fmla="*/ 439511 w 527631"/>
                          <a:gd name="connsiteY2" fmla="*/ 441195 h 970153"/>
                          <a:gd name="connsiteX3" fmla="*/ 131 w 527631"/>
                          <a:gd name="connsiteY3" fmla="*/ 650879 h 970153"/>
                          <a:gd name="connsiteX4" fmla="*/ 498624 w 527631"/>
                          <a:gd name="connsiteY4" fmla="*/ 970153 h 970153"/>
                          <a:gd name="connsiteX0" fmla="*/ 81529 w 523862"/>
                          <a:gd name="connsiteY0" fmla="*/ 0 h 970153"/>
                          <a:gd name="connsiteX1" fmla="*/ 494477 w 523862"/>
                          <a:gd name="connsiteY1" fmla="*/ 246005 h 970153"/>
                          <a:gd name="connsiteX2" fmla="*/ 435882 w 523862"/>
                          <a:gd name="connsiteY2" fmla="*/ 441195 h 970153"/>
                          <a:gd name="connsiteX3" fmla="*/ 132 w 523862"/>
                          <a:gd name="connsiteY3" fmla="*/ 672729 h 970153"/>
                          <a:gd name="connsiteX4" fmla="*/ 494995 w 523862"/>
                          <a:gd name="connsiteY4" fmla="*/ 970153 h 970153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23593" h="975616">
                            <a:moveTo>
                              <a:pt x="85159" y="0"/>
                            </a:moveTo>
                            <a:cubicBezTo>
                              <a:pt x="290683" y="107014"/>
                              <a:pt x="436023" y="177025"/>
                              <a:pt x="494477" y="251468"/>
                            </a:cubicBezTo>
                            <a:cubicBezTo>
                              <a:pt x="552931" y="325911"/>
                              <a:pt x="518273" y="375537"/>
                              <a:pt x="435882" y="446658"/>
                            </a:cubicBezTo>
                            <a:cubicBezTo>
                              <a:pt x="353491" y="517779"/>
                              <a:pt x="-7905" y="562720"/>
                              <a:pt x="132" y="678192"/>
                            </a:cubicBezTo>
                            <a:cubicBezTo>
                              <a:pt x="8169" y="793664"/>
                              <a:pt x="305159" y="912591"/>
                              <a:pt x="494995" y="975616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headEnd type="none" w="med" len="med"/>
                        <a:tailEnd type="non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3216" name="Freeform 3215">
                        <a:extLst>
                          <a:ext uri="{FF2B5EF4-FFF2-40B4-BE49-F238E27FC236}">
                            <a16:creationId xmlns:a16="http://schemas.microsoft.com/office/drawing/2014/main" id="{21B2B2CA-C21B-2042-9E64-CAD316937E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99443" y="4304719"/>
                        <a:ext cx="1105020" cy="339758"/>
                      </a:xfrm>
                      <a:custGeom>
                        <a:avLst/>
                        <a:gdLst>
                          <a:gd name="connsiteX0" fmla="*/ 0 w 930303"/>
                          <a:gd name="connsiteY0" fmla="*/ 235869 h 235869"/>
                          <a:gd name="connsiteX1" fmla="*/ 369736 w 930303"/>
                          <a:gd name="connsiteY1" fmla="*/ 3293 h 235869"/>
                          <a:gd name="connsiteX2" fmla="*/ 930303 w 930303"/>
                          <a:gd name="connsiteY2" fmla="*/ 120575 h 235869"/>
                          <a:gd name="connsiteX0" fmla="*/ 0 w 930303"/>
                          <a:gd name="connsiteY0" fmla="*/ 216945 h 216945"/>
                          <a:gd name="connsiteX1" fmla="*/ 367748 w 930303"/>
                          <a:gd name="connsiteY1" fmla="*/ 4247 h 216945"/>
                          <a:gd name="connsiteX2" fmla="*/ 930303 w 930303"/>
                          <a:gd name="connsiteY2" fmla="*/ 101651 h 216945"/>
                          <a:gd name="connsiteX0" fmla="*/ 0 w 930303"/>
                          <a:gd name="connsiteY0" fmla="*/ 235354 h 235354"/>
                          <a:gd name="connsiteX1" fmla="*/ 367748 w 930303"/>
                          <a:gd name="connsiteY1" fmla="*/ 22656 h 235354"/>
                          <a:gd name="connsiteX2" fmla="*/ 930303 w 930303"/>
                          <a:gd name="connsiteY2" fmla="*/ 120060 h 235354"/>
                          <a:gd name="connsiteX0" fmla="*/ 0 w 926327"/>
                          <a:gd name="connsiteY0" fmla="*/ 215124 h 215124"/>
                          <a:gd name="connsiteX1" fmla="*/ 367748 w 926327"/>
                          <a:gd name="connsiteY1" fmla="*/ 2426 h 215124"/>
                          <a:gd name="connsiteX2" fmla="*/ 926327 w 926327"/>
                          <a:gd name="connsiteY2" fmla="*/ 119708 h 215124"/>
                          <a:gd name="connsiteX0" fmla="*/ 0 w 926327"/>
                          <a:gd name="connsiteY0" fmla="*/ 216146 h 216146"/>
                          <a:gd name="connsiteX1" fmla="*/ 367748 w 926327"/>
                          <a:gd name="connsiteY1" fmla="*/ 3448 h 216146"/>
                          <a:gd name="connsiteX2" fmla="*/ 926327 w 926327"/>
                          <a:gd name="connsiteY2" fmla="*/ 120730 h 216146"/>
                          <a:gd name="connsiteX0" fmla="*/ 0 w 926327"/>
                          <a:gd name="connsiteY0" fmla="*/ 216146 h 216146"/>
                          <a:gd name="connsiteX1" fmla="*/ 367748 w 926327"/>
                          <a:gd name="connsiteY1" fmla="*/ 3448 h 216146"/>
                          <a:gd name="connsiteX2" fmla="*/ 926327 w 926327"/>
                          <a:gd name="connsiteY2" fmla="*/ 120730 h 216146"/>
                          <a:gd name="connsiteX0" fmla="*/ 0 w 926327"/>
                          <a:gd name="connsiteY0" fmla="*/ 241149 h 241149"/>
                          <a:gd name="connsiteX1" fmla="*/ 367748 w 926327"/>
                          <a:gd name="connsiteY1" fmla="*/ 28451 h 241149"/>
                          <a:gd name="connsiteX2" fmla="*/ 926327 w 926327"/>
                          <a:gd name="connsiteY2" fmla="*/ 145733 h 241149"/>
                          <a:gd name="connsiteX0" fmla="*/ 0 w 926327"/>
                          <a:gd name="connsiteY0" fmla="*/ 241149 h 241376"/>
                          <a:gd name="connsiteX1" fmla="*/ 367748 w 926327"/>
                          <a:gd name="connsiteY1" fmla="*/ 28451 h 241376"/>
                          <a:gd name="connsiteX2" fmla="*/ 926327 w 926327"/>
                          <a:gd name="connsiteY2" fmla="*/ 145733 h 241376"/>
                          <a:gd name="connsiteX0" fmla="*/ 0 w 972047"/>
                          <a:gd name="connsiteY0" fmla="*/ 247611 h 247752"/>
                          <a:gd name="connsiteX1" fmla="*/ 413468 w 972047"/>
                          <a:gd name="connsiteY1" fmla="*/ 5096 h 247752"/>
                          <a:gd name="connsiteX2" fmla="*/ 972047 w 972047"/>
                          <a:gd name="connsiteY2" fmla="*/ 122378 h 247752"/>
                          <a:gd name="connsiteX0" fmla="*/ 0 w 972047"/>
                          <a:gd name="connsiteY0" fmla="*/ 247611 h 247611"/>
                          <a:gd name="connsiteX1" fmla="*/ 413468 w 972047"/>
                          <a:gd name="connsiteY1" fmla="*/ 5096 h 247611"/>
                          <a:gd name="connsiteX2" fmla="*/ 972047 w 972047"/>
                          <a:gd name="connsiteY2" fmla="*/ 122378 h 247611"/>
                          <a:gd name="connsiteX0" fmla="*/ 0 w 972047"/>
                          <a:gd name="connsiteY0" fmla="*/ 247611 h 247611"/>
                          <a:gd name="connsiteX1" fmla="*/ 413468 w 972047"/>
                          <a:gd name="connsiteY1" fmla="*/ 5096 h 247611"/>
                          <a:gd name="connsiteX2" fmla="*/ 972047 w 972047"/>
                          <a:gd name="connsiteY2" fmla="*/ 122378 h 247611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46206"/>
                          <a:gd name="connsiteY0" fmla="*/ 302387 h 302387"/>
                          <a:gd name="connsiteX1" fmla="*/ 387627 w 946206"/>
                          <a:gd name="connsiteY1" fmla="*/ 8189 h 302387"/>
                          <a:gd name="connsiteX2" fmla="*/ 946206 w 946206"/>
                          <a:gd name="connsiteY2" fmla="*/ 125471 h 302387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51364 h 351364"/>
                          <a:gd name="connsiteX1" fmla="*/ 387627 w 946206"/>
                          <a:gd name="connsiteY1" fmla="*/ 57166 h 351364"/>
                          <a:gd name="connsiteX2" fmla="*/ 946206 w 946206"/>
                          <a:gd name="connsiteY2" fmla="*/ 174448 h 351364"/>
                          <a:gd name="connsiteX0" fmla="*/ 0 w 946206"/>
                          <a:gd name="connsiteY0" fmla="*/ 337386 h 337386"/>
                          <a:gd name="connsiteX1" fmla="*/ 387627 w 946206"/>
                          <a:gd name="connsiteY1" fmla="*/ 43188 h 337386"/>
                          <a:gd name="connsiteX2" fmla="*/ 946206 w 946206"/>
                          <a:gd name="connsiteY2" fmla="*/ 160470 h 337386"/>
                          <a:gd name="connsiteX0" fmla="*/ 0 w 944508"/>
                          <a:gd name="connsiteY0" fmla="*/ 299417 h 299417"/>
                          <a:gd name="connsiteX1" fmla="*/ 387627 w 944508"/>
                          <a:gd name="connsiteY1" fmla="*/ 5219 h 299417"/>
                          <a:gd name="connsiteX2" fmla="*/ 944508 w 944508"/>
                          <a:gd name="connsiteY2" fmla="*/ 145781 h 299417"/>
                          <a:gd name="connsiteX0" fmla="*/ 0 w 944508"/>
                          <a:gd name="connsiteY0" fmla="*/ 300221 h 300221"/>
                          <a:gd name="connsiteX1" fmla="*/ 387627 w 944508"/>
                          <a:gd name="connsiteY1" fmla="*/ 6023 h 300221"/>
                          <a:gd name="connsiteX2" fmla="*/ 944508 w 944508"/>
                          <a:gd name="connsiteY2" fmla="*/ 146585 h 300221"/>
                          <a:gd name="connsiteX0" fmla="*/ 0 w 944508"/>
                          <a:gd name="connsiteY0" fmla="*/ 325499 h 325499"/>
                          <a:gd name="connsiteX1" fmla="*/ 387627 w 944508"/>
                          <a:gd name="connsiteY1" fmla="*/ 31301 h 325499"/>
                          <a:gd name="connsiteX2" fmla="*/ 944508 w 944508"/>
                          <a:gd name="connsiteY2" fmla="*/ 171863 h 325499"/>
                          <a:gd name="connsiteX0" fmla="*/ 0 w 944508"/>
                          <a:gd name="connsiteY0" fmla="*/ 306082 h 306082"/>
                          <a:gd name="connsiteX1" fmla="*/ 394423 w 944508"/>
                          <a:gd name="connsiteY1" fmla="*/ 35164 h 306082"/>
                          <a:gd name="connsiteX2" fmla="*/ 944508 w 944508"/>
                          <a:gd name="connsiteY2" fmla="*/ 152446 h 3060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944508" h="306082">
                            <a:moveTo>
                              <a:pt x="0" y="306082"/>
                            </a:moveTo>
                            <a:cubicBezTo>
                              <a:pt x="136334" y="289890"/>
                              <a:pt x="315163" y="125239"/>
                              <a:pt x="394423" y="35164"/>
                            </a:cubicBezTo>
                            <a:cubicBezTo>
                              <a:pt x="473683" y="-54911"/>
                              <a:pt x="731811" y="44029"/>
                              <a:pt x="944508" y="152446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prstDash val="sysDash"/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>
                          <a:solidFill>
                            <a:srgbClr val="E364E6"/>
                          </a:solidFill>
                        </a:endParaRPr>
                      </a:p>
                    </p:txBody>
                  </p:sp>
                  <p:sp>
                    <p:nvSpPr>
                      <p:cNvPr id="3217" name="Oval 3216">
                        <a:extLst>
                          <a:ext uri="{FF2B5EF4-FFF2-40B4-BE49-F238E27FC236}">
                            <a16:creationId xmlns:a16="http://schemas.microsoft.com/office/drawing/2014/main" id="{AE6F2CA7-55D1-6B45-BE7D-6814398D84D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0091444" y="4602740"/>
                        <a:ext cx="108000" cy="108000"/>
                      </a:xfrm>
                      <a:prstGeom prst="ellipse">
                        <a:avLst/>
                      </a:prstGeom>
                      <a:solidFill>
                        <a:srgbClr val="FF33C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2177" name="TextBox 2176">
                      <a:extLst>
                        <a:ext uri="{FF2B5EF4-FFF2-40B4-BE49-F238E27FC236}">
                          <a16:creationId xmlns:a16="http://schemas.microsoft.com/office/drawing/2014/main" id="{AE495E90-785C-F24F-88F2-6A517600FD6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2157714" y="23950874"/>
                      <a:ext cx="334357" cy="1985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en-NZ" sz="690" b="1" dirty="0"/>
                        <a:t>L2</a:t>
                      </a:r>
                    </a:p>
                  </p:txBody>
                </p:sp>
                <p:grpSp>
                  <p:nvGrpSpPr>
                    <p:cNvPr id="2178" name="Group 2177">
                      <a:extLst>
                        <a:ext uri="{FF2B5EF4-FFF2-40B4-BE49-F238E27FC236}">
                          <a16:creationId xmlns:a16="http://schemas.microsoft.com/office/drawing/2014/main" id="{C39730FF-2E82-E440-9D1E-B8C262A6FA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157714" y="9908646"/>
                      <a:ext cx="6169156" cy="19079455"/>
                      <a:chOff x="12157714" y="9908646"/>
                      <a:chExt cx="6169156" cy="19079455"/>
                    </a:xfrm>
                  </p:grpSpPr>
                  <p:sp>
                    <p:nvSpPr>
                      <p:cNvPr id="2179" name="Freeform 2178">
                        <a:extLst>
                          <a:ext uri="{FF2B5EF4-FFF2-40B4-BE49-F238E27FC236}">
                            <a16:creationId xmlns:a16="http://schemas.microsoft.com/office/drawing/2014/main" id="{7A47C15B-B35F-924D-B9AB-2BBFED8C2B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6123" y="23115815"/>
                        <a:ext cx="195067" cy="633444"/>
                      </a:xfrm>
                      <a:custGeom>
                        <a:avLst/>
                        <a:gdLst>
                          <a:gd name="connsiteX0" fmla="*/ 107342 w 501915"/>
                          <a:gd name="connsiteY0" fmla="*/ 496957 h 1008034"/>
                          <a:gd name="connsiteX1" fmla="*/ 500932 w 501915"/>
                          <a:gd name="connsiteY1" fmla="*/ 759350 h 1008034"/>
                          <a:gd name="connsiteX2" fmla="*/ 212697 w 501915"/>
                          <a:gd name="connsiteY2" fmla="*/ 974035 h 1008034"/>
                          <a:gd name="connsiteX3" fmla="*/ 0 w 501915"/>
                          <a:gd name="connsiteY3" fmla="*/ 0 h 1008034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3362"/>
                          <a:gd name="connsiteY0" fmla="*/ 496957 h 951550"/>
                          <a:gd name="connsiteX1" fmla="*/ 500932 w 503362"/>
                          <a:gd name="connsiteY1" fmla="*/ 759350 h 951550"/>
                          <a:gd name="connsiteX2" fmla="*/ 83488 w 503362"/>
                          <a:gd name="connsiteY2" fmla="*/ 904462 h 951550"/>
                          <a:gd name="connsiteX3" fmla="*/ 0 w 503362"/>
                          <a:gd name="connsiteY3" fmla="*/ 0 h 951550"/>
                          <a:gd name="connsiteX0" fmla="*/ 107342 w 509765"/>
                          <a:gd name="connsiteY0" fmla="*/ 496957 h 952796"/>
                          <a:gd name="connsiteX1" fmla="*/ 500932 w 509765"/>
                          <a:gd name="connsiteY1" fmla="*/ 759350 h 952796"/>
                          <a:gd name="connsiteX2" fmla="*/ 83488 w 509765"/>
                          <a:gd name="connsiteY2" fmla="*/ 904462 h 952796"/>
                          <a:gd name="connsiteX3" fmla="*/ 0 w 509765"/>
                          <a:gd name="connsiteY3" fmla="*/ 0 h 952796"/>
                          <a:gd name="connsiteX0" fmla="*/ 107342 w 522430"/>
                          <a:gd name="connsiteY0" fmla="*/ 496957 h 960986"/>
                          <a:gd name="connsiteX1" fmla="*/ 500932 w 522430"/>
                          <a:gd name="connsiteY1" fmla="*/ 759350 h 960986"/>
                          <a:gd name="connsiteX2" fmla="*/ 83488 w 522430"/>
                          <a:gd name="connsiteY2" fmla="*/ 904462 h 960986"/>
                          <a:gd name="connsiteX3" fmla="*/ 0 w 522430"/>
                          <a:gd name="connsiteY3" fmla="*/ 0 h 960986"/>
                          <a:gd name="connsiteX0" fmla="*/ 107342 w 516645"/>
                          <a:gd name="connsiteY0" fmla="*/ 496957 h 949487"/>
                          <a:gd name="connsiteX1" fmla="*/ 500932 w 516645"/>
                          <a:gd name="connsiteY1" fmla="*/ 759350 h 949487"/>
                          <a:gd name="connsiteX2" fmla="*/ 83488 w 516645"/>
                          <a:gd name="connsiteY2" fmla="*/ 904462 h 949487"/>
                          <a:gd name="connsiteX3" fmla="*/ 0 w 516645"/>
                          <a:gd name="connsiteY3" fmla="*/ 0 h 949487"/>
                          <a:gd name="connsiteX0" fmla="*/ 121955 w 533590"/>
                          <a:gd name="connsiteY0" fmla="*/ 496957 h 965617"/>
                          <a:gd name="connsiteX1" fmla="*/ 515545 w 533590"/>
                          <a:gd name="connsiteY1" fmla="*/ 759350 h 965617"/>
                          <a:gd name="connsiteX2" fmla="*/ 98101 w 533590"/>
                          <a:gd name="connsiteY2" fmla="*/ 904462 h 965617"/>
                          <a:gd name="connsiteX3" fmla="*/ 14613 w 533590"/>
                          <a:gd name="connsiteY3" fmla="*/ 0 h 965617"/>
                          <a:gd name="connsiteX0" fmla="*/ 132460 w 545218"/>
                          <a:gd name="connsiteY0" fmla="*/ 496957 h 989720"/>
                          <a:gd name="connsiteX1" fmla="*/ 526050 w 545218"/>
                          <a:gd name="connsiteY1" fmla="*/ 759350 h 989720"/>
                          <a:gd name="connsiteX2" fmla="*/ 108606 w 545218"/>
                          <a:gd name="connsiteY2" fmla="*/ 904462 h 989720"/>
                          <a:gd name="connsiteX3" fmla="*/ 25118 w 545218"/>
                          <a:gd name="connsiteY3" fmla="*/ 0 h 989720"/>
                          <a:gd name="connsiteX0" fmla="*/ 121243 w 532802"/>
                          <a:gd name="connsiteY0" fmla="*/ 496957 h 991452"/>
                          <a:gd name="connsiteX1" fmla="*/ 514833 w 532802"/>
                          <a:gd name="connsiteY1" fmla="*/ 759350 h 991452"/>
                          <a:gd name="connsiteX2" fmla="*/ 97389 w 532802"/>
                          <a:gd name="connsiteY2" fmla="*/ 904462 h 991452"/>
                          <a:gd name="connsiteX3" fmla="*/ 13901 w 532802"/>
                          <a:gd name="connsiteY3" fmla="*/ 0 h 991452"/>
                          <a:gd name="connsiteX0" fmla="*/ 121243 w 539761"/>
                          <a:gd name="connsiteY0" fmla="*/ 496957 h 994219"/>
                          <a:gd name="connsiteX1" fmla="*/ 514833 w 539761"/>
                          <a:gd name="connsiteY1" fmla="*/ 759350 h 994219"/>
                          <a:gd name="connsiteX2" fmla="*/ 97389 w 539761"/>
                          <a:gd name="connsiteY2" fmla="*/ 904462 h 994219"/>
                          <a:gd name="connsiteX3" fmla="*/ 13901 w 539761"/>
                          <a:gd name="connsiteY3" fmla="*/ 0 h 994219"/>
                          <a:gd name="connsiteX0" fmla="*/ 125983 w 544501"/>
                          <a:gd name="connsiteY0" fmla="*/ 496957 h 994219"/>
                          <a:gd name="connsiteX1" fmla="*/ 519573 w 544501"/>
                          <a:gd name="connsiteY1" fmla="*/ 759350 h 994219"/>
                          <a:gd name="connsiteX2" fmla="*/ 102129 w 544501"/>
                          <a:gd name="connsiteY2" fmla="*/ 904462 h 994219"/>
                          <a:gd name="connsiteX3" fmla="*/ 18641 w 544501"/>
                          <a:gd name="connsiteY3" fmla="*/ 0 h 994219"/>
                          <a:gd name="connsiteX0" fmla="*/ 116314 w 533395"/>
                          <a:gd name="connsiteY0" fmla="*/ 496957 h 992476"/>
                          <a:gd name="connsiteX1" fmla="*/ 509904 w 533395"/>
                          <a:gd name="connsiteY1" fmla="*/ 759350 h 992476"/>
                          <a:gd name="connsiteX2" fmla="*/ 92460 w 533395"/>
                          <a:gd name="connsiteY2" fmla="*/ 904462 h 992476"/>
                          <a:gd name="connsiteX3" fmla="*/ 8972 w 533395"/>
                          <a:gd name="connsiteY3" fmla="*/ 0 h 992476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2917 w 542702"/>
                          <a:gd name="connsiteY0" fmla="*/ 496957 h 973986"/>
                          <a:gd name="connsiteX1" fmla="*/ 520422 w 542702"/>
                          <a:gd name="connsiteY1" fmla="*/ 741459 h 973986"/>
                          <a:gd name="connsiteX2" fmla="*/ 89063 w 542702"/>
                          <a:gd name="connsiteY2" fmla="*/ 904462 h 973986"/>
                          <a:gd name="connsiteX3" fmla="*/ 5575 w 542702"/>
                          <a:gd name="connsiteY3" fmla="*/ 0 h 973986"/>
                          <a:gd name="connsiteX0" fmla="*/ 112917 w 538498"/>
                          <a:gd name="connsiteY0" fmla="*/ 496957 h 973986"/>
                          <a:gd name="connsiteX1" fmla="*/ 520422 w 538498"/>
                          <a:gd name="connsiteY1" fmla="*/ 741459 h 973986"/>
                          <a:gd name="connsiteX2" fmla="*/ 89063 w 538498"/>
                          <a:gd name="connsiteY2" fmla="*/ 904462 h 973986"/>
                          <a:gd name="connsiteX3" fmla="*/ 5575 w 538498"/>
                          <a:gd name="connsiteY3" fmla="*/ 0 h 973986"/>
                          <a:gd name="connsiteX0" fmla="*/ 110052 w 517326"/>
                          <a:gd name="connsiteY0" fmla="*/ 496957 h 953697"/>
                          <a:gd name="connsiteX1" fmla="*/ 499325 w 517326"/>
                          <a:gd name="connsiteY1" fmla="*/ 766703 h 953697"/>
                          <a:gd name="connsiteX2" fmla="*/ 86198 w 517326"/>
                          <a:gd name="connsiteY2" fmla="*/ 904462 h 953697"/>
                          <a:gd name="connsiteX3" fmla="*/ 2710 w 517326"/>
                          <a:gd name="connsiteY3" fmla="*/ 0 h 953697"/>
                          <a:gd name="connsiteX0" fmla="*/ 110052 w 512063"/>
                          <a:gd name="connsiteY0" fmla="*/ 496957 h 962433"/>
                          <a:gd name="connsiteX1" fmla="*/ 499325 w 512063"/>
                          <a:gd name="connsiteY1" fmla="*/ 766703 h 962433"/>
                          <a:gd name="connsiteX2" fmla="*/ 86198 w 512063"/>
                          <a:gd name="connsiteY2" fmla="*/ 904462 h 962433"/>
                          <a:gd name="connsiteX3" fmla="*/ 2710 w 512063"/>
                          <a:gd name="connsiteY3" fmla="*/ 0 h 962433"/>
                          <a:gd name="connsiteX0" fmla="*/ 110052 w 513069"/>
                          <a:gd name="connsiteY0" fmla="*/ 496957 h 957304"/>
                          <a:gd name="connsiteX1" fmla="*/ 499325 w 513069"/>
                          <a:gd name="connsiteY1" fmla="*/ 766703 h 957304"/>
                          <a:gd name="connsiteX2" fmla="*/ 86198 w 513069"/>
                          <a:gd name="connsiteY2" fmla="*/ 904462 h 957304"/>
                          <a:gd name="connsiteX3" fmla="*/ 2710 w 513069"/>
                          <a:gd name="connsiteY3" fmla="*/ 0 h 957304"/>
                          <a:gd name="connsiteX0" fmla="*/ 108748 w 498021"/>
                          <a:gd name="connsiteY0" fmla="*/ 496957 h 995609"/>
                          <a:gd name="connsiteX1" fmla="*/ 498021 w 498021"/>
                          <a:gd name="connsiteY1" fmla="*/ 766703 h 995609"/>
                          <a:gd name="connsiteX2" fmla="*/ 108735 w 498021"/>
                          <a:gd name="connsiteY2" fmla="*/ 959158 h 995609"/>
                          <a:gd name="connsiteX3" fmla="*/ 1406 w 498021"/>
                          <a:gd name="connsiteY3" fmla="*/ 0 h 995609"/>
                          <a:gd name="connsiteX0" fmla="*/ 108748 w 500536"/>
                          <a:gd name="connsiteY0" fmla="*/ 496957 h 1001863"/>
                          <a:gd name="connsiteX1" fmla="*/ 498021 w 500536"/>
                          <a:gd name="connsiteY1" fmla="*/ 766703 h 1001863"/>
                          <a:gd name="connsiteX2" fmla="*/ 108735 w 500536"/>
                          <a:gd name="connsiteY2" fmla="*/ 959158 h 1001863"/>
                          <a:gd name="connsiteX3" fmla="*/ 1406 w 500536"/>
                          <a:gd name="connsiteY3" fmla="*/ 0 h 1001863"/>
                          <a:gd name="connsiteX0" fmla="*/ 108748 w 504954"/>
                          <a:gd name="connsiteY0" fmla="*/ 496957 h 1002585"/>
                          <a:gd name="connsiteX1" fmla="*/ 498021 w 504954"/>
                          <a:gd name="connsiteY1" fmla="*/ 766703 h 1002585"/>
                          <a:gd name="connsiteX2" fmla="*/ 108735 w 504954"/>
                          <a:gd name="connsiteY2" fmla="*/ 959158 h 1002585"/>
                          <a:gd name="connsiteX3" fmla="*/ 1406 w 504954"/>
                          <a:gd name="connsiteY3" fmla="*/ 0 h 1002585"/>
                          <a:gd name="connsiteX0" fmla="*/ 108159 w 497508"/>
                          <a:gd name="connsiteY0" fmla="*/ 496957 h 991781"/>
                          <a:gd name="connsiteX1" fmla="*/ 497432 w 497508"/>
                          <a:gd name="connsiteY1" fmla="*/ 766703 h 991781"/>
                          <a:gd name="connsiteX2" fmla="*/ 140402 w 497508"/>
                          <a:gd name="connsiteY2" fmla="*/ 954950 h 991781"/>
                          <a:gd name="connsiteX3" fmla="*/ 817 w 497508"/>
                          <a:gd name="connsiteY3" fmla="*/ 0 h 991781"/>
                          <a:gd name="connsiteX0" fmla="*/ 108159 w 499959"/>
                          <a:gd name="connsiteY0" fmla="*/ 496957 h 994442"/>
                          <a:gd name="connsiteX1" fmla="*/ 497432 w 499959"/>
                          <a:gd name="connsiteY1" fmla="*/ 766703 h 994442"/>
                          <a:gd name="connsiteX2" fmla="*/ 140402 w 499959"/>
                          <a:gd name="connsiteY2" fmla="*/ 954950 h 994442"/>
                          <a:gd name="connsiteX3" fmla="*/ 817 w 499959"/>
                          <a:gd name="connsiteY3" fmla="*/ 0 h 994442"/>
                          <a:gd name="connsiteX0" fmla="*/ 108159 w 504901"/>
                          <a:gd name="connsiteY0" fmla="*/ 496957 h 993976"/>
                          <a:gd name="connsiteX1" fmla="*/ 497432 w 504901"/>
                          <a:gd name="connsiteY1" fmla="*/ 766703 h 993976"/>
                          <a:gd name="connsiteX2" fmla="*/ 140402 w 504901"/>
                          <a:gd name="connsiteY2" fmla="*/ 954950 h 993976"/>
                          <a:gd name="connsiteX3" fmla="*/ 817 w 504901"/>
                          <a:gd name="connsiteY3" fmla="*/ 0 h 993976"/>
                          <a:gd name="connsiteX0" fmla="*/ 108202 w 528414"/>
                          <a:gd name="connsiteY0" fmla="*/ 496957 h 995034"/>
                          <a:gd name="connsiteX1" fmla="*/ 521316 w 528414"/>
                          <a:gd name="connsiteY1" fmla="*/ 772313 h 995034"/>
                          <a:gd name="connsiteX2" fmla="*/ 140445 w 528414"/>
                          <a:gd name="connsiteY2" fmla="*/ 954950 h 995034"/>
                          <a:gd name="connsiteX3" fmla="*/ 860 w 528414"/>
                          <a:gd name="connsiteY3" fmla="*/ 0 h 995034"/>
                          <a:gd name="connsiteX0" fmla="*/ 108202 w 530787"/>
                          <a:gd name="connsiteY0" fmla="*/ 496957 h 996175"/>
                          <a:gd name="connsiteX1" fmla="*/ 521316 w 530787"/>
                          <a:gd name="connsiteY1" fmla="*/ 772313 h 996175"/>
                          <a:gd name="connsiteX2" fmla="*/ 140445 w 530787"/>
                          <a:gd name="connsiteY2" fmla="*/ 954950 h 996175"/>
                          <a:gd name="connsiteX3" fmla="*/ 860 w 530787"/>
                          <a:gd name="connsiteY3" fmla="*/ 0 h 996175"/>
                          <a:gd name="connsiteX0" fmla="*/ 201179 w 624115"/>
                          <a:gd name="connsiteY0" fmla="*/ 1502797 h 2073095"/>
                          <a:gd name="connsiteX1" fmla="*/ 614293 w 624115"/>
                          <a:gd name="connsiteY1" fmla="*/ 1778153 h 2073095"/>
                          <a:gd name="connsiteX2" fmla="*/ 233422 w 624115"/>
                          <a:gd name="connsiteY2" fmla="*/ 1960790 h 2073095"/>
                          <a:gd name="connsiteX3" fmla="*/ 409 w 624115"/>
                          <a:gd name="connsiteY3" fmla="*/ 0 h 2073095"/>
                          <a:gd name="connsiteX0" fmla="*/ 200770 w 623706"/>
                          <a:gd name="connsiteY0" fmla="*/ 1502797 h 2073095"/>
                          <a:gd name="connsiteX1" fmla="*/ 613884 w 623706"/>
                          <a:gd name="connsiteY1" fmla="*/ 1778153 h 2073095"/>
                          <a:gd name="connsiteX2" fmla="*/ 233013 w 623706"/>
                          <a:gd name="connsiteY2" fmla="*/ 1960790 h 2073095"/>
                          <a:gd name="connsiteX3" fmla="*/ 0 w 623706"/>
                          <a:gd name="connsiteY3" fmla="*/ 0 h 2073095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08454"/>
                          <a:gd name="connsiteY0" fmla="*/ 1514724 h 2054025"/>
                          <a:gd name="connsiteX1" fmla="*/ 607920 w 608454"/>
                          <a:gd name="connsiteY1" fmla="*/ 1790080 h 2054025"/>
                          <a:gd name="connsiteX2" fmla="*/ 113743 w 608454"/>
                          <a:gd name="connsiteY2" fmla="*/ 1940912 h 2054025"/>
                          <a:gd name="connsiteX3" fmla="*/ 0 w 608454"/>
                          <a:gd name="connsiteY3" fmla="*/ 0 h 2054025"/>
                          <a:gd name="connsiteX0" fmla="*/ 194806 w 608454"/>
                          <a:gd name="connsiteY0" fmla="*/ 1514724 h 2017209"/>
                          <a:gd name="connsiteX1" fmla="*/ 607920 w 608454"/>
                          <a:gd name="connsiteY1" fmla="*/ 1790080 h 2017209"/>
                          <a:gd name="connsiteX2" fmla="*/ 113743 w 608454"/>
                          <a:gd name="connsiteY2" fmla="*/ 1940912 h 2017209"/>
                          <a:gd name="connsiteX3" fmla="*/ 0 w 608454"/>
                          <a:gd name="connsiteY3" fmla="*/ 0 h 2017209"/>
                          <a:gd name="connsiteX0" fmla="*/ 194806 w 610246"/>
                          <a:gd name="connsiteY0" fmla="*/ 1514724 h 2020897"/>
                          <a:gd name="connsiteX1" fmla="*/ 607920 w 610246"/>
                          <a:gd name="connsiteY1" fmla="*/ 1790080 h 2020897"/>
                          <a:gd name="connsiteX2" fmla="*/ 113743 w 610246"/>
                          <a:gd name="connsiteY2" fmla="*/ 1940912 h 2020897"/>
                          <a:gd name="connsiteX3" fmla="*/ 0 w 610246"/>
                          <a:gd name="connsiteY3" fmla="*/ 0 h 2020897"/>
                          <a:gd name="connsiteX0" fmla="*/ 194806 w 615288"/>
                          <a:gd name="connsiteY0" fmla="*/ 1514724 h 2023181"/>
                          <a:gd name="connsiteX1" fmla="*/ 607920 w 615288"/>
                          <a:gd name="connsiteY1" fmla="*/ 1790080 h 2023181"/>
                          <a:gd name="connsiteX2" fmla="*/ 113743 w 615288"/>
                          <a:gd name="connsiteY2" fmla="*/ 1940912 h 2023181"/>
                          <a:gd name="connsiteX3" fmla="*/ 0 w 615288"/>
                          <a:gd name="connsiteY3" fmla="*/ 0 h 2023181"/>
                          <a:gd name="connsiteX0" fmla="*/ 194806 w 629624"/>
                          <a:gd name="connsiteY0" fmla="*/ 1514724 h 2026269"/>
                          <a:gd name="connsiteX1" fmla="*/ 607920 w 629624"/>
                          <a:gd name="connsiteY1" fmla="*/ 1790080 h 2026269"/>
                          <a:gd name="connsiteX2" fmla="*/ 113743 w 629624"/>
                          <a:gd name="connsiteY2" fmla="*/ 1940912 h 2026269"/>
                          <a:gd name="connsiteX3" fmla="*/ 0 w 629624"/>
                          <a:gd name="connsiteY3" fmla="*/ 0 h 2026269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3661" h="2025220">
                            <a:moveTo>
                              <a:pt x="194806" y="1514724"/>
                            </a:moveTo>
                            <a:cubicBezTo>
                              <a:pt x="375808" y="1618786"/>
                              <a:pt x="496197" y="1669353"/>
                              <a:pt x="607920" y="1790080"/>
                            </a:cubicBezTo>
                            <a:cubicBezTo>
                              <a:pt x="719643" y="1910807"/>
                              <a:pt x="203136" y="2153783"/>
                              <a:pt x="113743" y="1940912"/>
                            </a:cubicBezTo>
                            <a:cubicBezTo>
                              <a:pt x="24350" y="1728041"/>
                              <a:pt x="195800" y="443615"/>
                              <a:pt x="0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2180" name="Freeform 2179">
                        <a:extLst>
                          <a:ext uri="{FF2B5EF4-FFF2-40B4-BE49-F238E27FC236}">
                            <a16:creationId xmlns:a16="http://schemas.microsoft.com/office/drawing/2014/main" id="{B8C0C822-2DFE-8245-BAA8-D0860F0238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6124" y="23775970"/>
                        <a:ext cx="195067" cy="633444"/>
                      </a:xfrm>
                      <a:custGeom>
                        <a:avLst/>
                        <a:gdLst>
                          <a:gd name="connsiteX0" fmla="*/ 107342 w 501915"/>
                          <a:gd name="connsiteY0" fmla="*/ 496957 h 1008034"/>
                          <a:gd name="connsiteX1" fmla="*/ 500932 w 501915"/>
                          <a:gd name="connsiteY1" fmla="*/ 759350 h 1008034"/>
                          <a:gd name="connsiteX2" fmla="*/ 212697 w 501915"/>
                          <a:gd name="connsiteY2" fmla="*/ 974035 h 1008034"/>
                          <a:gd name="connsiteX3" fmla="*/ 0 w 501915"/>
                          <a:gd name="connsiteY3" fmla="*/ 0 h 1008034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3362"/>
                          <a:gd name="connsiteY0" fmla="*/ 496957 h 951550"/>
                          <a:gd name="connsiteX1" fmla="*/ 500932 w 503362"/>
                          <a:gd name="connsiteY1" fmla="*/ 759350 h 951550"/>
                          <a:gd name="connsiteX2" fmla="*/ 83488 w 503362"/>
                          <a:gd name="connsiteY2" fmla="*/ 904462 h 951550"/>
                          <a:gd name="connsiteX3" fmla="*/ 0 w 503362"/>
                          <a:gd name="connsiteY3" fmla="*/ 0 h 951550"/>
                          <a:gd name="connsiteX0" fmla="*/ 107342 w 509765"/>
                          <a:gd name="connsiteY0" fmla="*/ 496957 h 952796"/>
                          <a:gd name="connsiteX1" fmla="*/ 500932 w 509765"/>
                          <a:gd name="connsiteY1" fmla="*/ 759350 h 952796"/>
                          <a:gd name="connsiteX2" fmla="*/ 83488 w 509765"/>
                          <a:gd name="connsiteY2" fmla="*/ 904462 h 952796"/>
                          <a:gd name="connsiteX3" fmla="*/ 0 w 509765"/>
                          <a:gd name="connsiteY3" fmla="*/ 0 h 952796"/>
                          <a:gd name="connsiteX0" fmla="*/ 107342 w 522430"/>
                          <a:gd name="connsiteY0" fmla="*/ 496957 h 960986"/>
                          <a:gd name="connsiteX1" fmla="*/ 500932 w 522430"/>
                          <a:gd name="connsiteY1" fmla="*/ 759350 h 960986"/>
                          <a:gd name="connsiteX2" fmla="*/ 83488 w 522430"/>
                          <a:gd name="connsiteY2" fmla="*/ 904462 h 960986"/>
                          <a:gd name="connsiteX3" fmla="*/ 0 w 522430"/>
                          <a:gd name="connsiteY3" fmla="*/ 0 h 960986"/>
                          <a:gd name="connsiteX0" fmla="*/ 107342 w 516645"/>
                          <a:gd name="connsiteY0" fmla="*/ 496957 h 949487"/>
                          <a:gd name="connsiteX1" fmla="*/ 500932 w 516645"/>
                          <a:gd name="connsiteY1" fmla="*/ 759350 h 949487"/>
                          <a:gd name="connsiteX2" fmla="*/ 83488 w 516645"/>
                          <a:gd name="connsiteY2" fmla="*/ 904462 h 949487"/>
                          <a:gd name="connsiteX3" fmla="*/ 0 w 516645"/>
                          <a:gd name="connsiteY3" fmla="*/ 0 h 949487"/>
                          <a:gd name="connsiteX0" fmla="*/ 121955 w 533590"/>
                          <a:gd name="connsiteY0" fmla="*/ 496957 h 965617"/>
                          <a:gd name="connsiteX1" fmla="*/ 515545 w 533590"/>
                          <a:gd name="connsiteY1" fmla="*/ 759350 h 965617"/>
                          <a:gd name="connsiteX2" fmla="*/ 98101 w 533590"/>
                          <a:gd name="connsiteY2" fmla="*/ 904462 h 965617"/>
                          <a:gd name="connsiteX3" fmla="*/ 14613 w 533590"/>
                          <a:gd name="connsiteY3" fmla="*/ 0 h 965617"/>
                          <a:gd name="connsiteX0" fmla="*/ 132460 w 545218"/>
                          <a:gd name="connsiteY0" fmla="*/ 496957 h 989720"/>
                          <a:gd name="connsiteX1" fmla="*/ 526050 w 545218"/>
                          <a:gd name="connsiteY1" fmla="*/ 759350 h 989720"/>
                          <a:gd name="connsiteX2" fmla="*/ 108606 w 545218"/>
                          <a:gd name="connsiteY2" fmla="*/ 904462 h 989720"/>
                          <a:gd name="connsiteX3" fmla="*/ 25118 w 545218"/>
                          <a:gd name="connsiteY3" fmla="*/ 0 h 989720"/>
                          <a:gd name="connsiteX0" fmla="*/ 121243 w 532802"/>
                          <a:gd name="connsiteY0" fmla="*/ 496957 h 991452"/>
                          <a:gd name="connsiteX1" fmla="*/ 514833 w 532802"/>
                          <a:gd name="connsiteY1" fmla="*/ 759350 h 991452"/>
                          <a:gd name="connsiteX2" fmla="*/ 97389 w 532802"/>
                          <a:gd name="connsiteY2" fmla="*/ 904462 h 991452"/>
                          <a:gd name="connsiteX3" fmla="*/ 13901 w 532802"/>
                          <a:gd name="connsiteY3" fmla="*/ 0 h 991452"/>
                          <a:gd name="connsiteX0" fmla="*/ 121243 w 539761"/>
                          <a:gd name="connsiteY0" fmla="*/ 496957 h 994219"/>
                          <a:gd name="connsiteX1" fmla="*/ 514833 w 539761"/>
                          <a:gd name="connsiteY1" fmla="*/ 759350 h 994219"/>
                          <a:gd name="connsiteX2" fmla="*/ 97389 w 539761"/>
                          <a:gd name="connsiteY2" fmla="*/ 904462 h 994219"/>
                          <a:gd name="connsiteX3" fmla="*/ 13901 w 539761"/>
                          <a:gd name="connsiteY3" fmla="*/ 0 h 994219"/>
                          <a:gd name="connsiteX0" fmla="*/ 125983 w 544501"/>
                          <a:gd name="connsiteY0" fmla="*/ 496957 h 994219"/>
                          <a:gd name="connsiteX1" fmla="*/ 519573 w 544501"/>
                          <a:gd name="connsiteY1" fmla="*/ 759350 h 994219"/>
                          <a:gd name="connsiteX2" fmla="*/ 102129 w 544501"/>
                          <a:gd name="connsiteY2" fmla="*/ 904462 h 994219"/>
                          <a:gd name="connsiteX3" fmla="*/ 18641 w 544501"/>
                          <a:gd name="connsiteY3" fmla="*/ 0 h 994219"/>
                          <a:gd name="connsiteX0" fmla="*/ 116314 w 533395"/>
                          <a:gd name="connsiteY0" fmla="*/ 496957 h 992476"/>
                          <a:gd name="connsiteX1" fmla="*/ 509904 w 533395"/>
                          <a:gd name="connsiteY1" fmla="*/ 759350 h 992476"/>
                          <a:gd name="connsiteX2" fmla="*/ 92460 w 533395"/>
                          <a:gd name="connsiteY2" fmla="*/ 904462 h 992476"/>
                          <a:gd name="connsiteX3" fmla="*/ 8972 w 533395"/>
                          <a:gd name="connsiteY3" fmla="*/ 0 h 992476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2917 w 542702"/>
                          <a:gd name="connsiteY0" fmla="*/ 496957 h 973986"/>
                          <a:gd name="connsiteX1" fmla="*/ 520422 w 542702"/>
                          <a:gd name="connsiteY1" fmla="*/ 741459 h 973986"/>
                          <a:gd name="connsiteX2" fmla="*/ 89063 w 542702"/>
                          <a:gd name="connsiteY2" fmla="*/ 904462 h 973986"/>
                          <a:gd name="connsiteX3" fmla="*/ 5575 w 542702"/>
                          <a:gd name="connsiteY3" fmla="*/ 0 h 973986"/>
                          <a:gd name="connsiteX0" fmla="*/ 112917 w 538498"/>
                          <a:gd name="connsiteY0" fmla="*/ 496957 h 973986"/>
                          <a:gd name="connsiteX1" fmla="*/ 520422 w 538498"/>
                          <a:gd name="connsiteY1" fmla="*/ 741459 h 973986"/>
                          <a:gd name="connsiteX2" fmla="*/ 89063 w 538498"/>
                          <a:gd name="connsiteY2" fmla="*/ 904462 h 973986"/>
                          <a:gd name="connsiteX3" fmla="*/ 5575 w 538498"/>
                          <a:gd name="connsiteY3" fmla="*/ 0 h 973986"/>
                          <a:gd name="connsiteX0" fmla="*/ 110052 w 517326"/>
                          <a:gd name="connsiteY0" fmla="*/ 496957 h 953697"/>
                          <a:gd name="connsiteX1" fmla="*/ 499325 w 517326"/>
                          <a:gd name="connsiteY1" fmla="*/ 766703 h 953697"/>
                          <a:gd name="connsiteX2" fmla="*/ 86198 w 517326"/>
                          <a:gd name="connsiteY2" fmla="*/ 904462 h 953697"/>
                          <a:gd name="connsiteX3" fmla="*/ 2710 w 517326"/>
                          <a:gd name="connsiteY3" fmla="*/ 0 h 953697"/>
                          <a:gd name="connsiteX0" fmla="*/ 110052 w 512063"/>
                          <a:gd name="connsiteY0" fmla="*/ 496957 h 962433"/>
                          <a:gd name="connsiteX1" fmla="*/ 499325 w 512063"/>
                          <a:gd name="connsiteY1" fmla="*/ 766703 h 962433"/>
                          <a:gd name="connsiteX2" fmla="*/ 86198 w 512063"/>
                          <a:gd name="connsiteY2" fmla="*/ 904462 h 962433"/>
                          <a:gd name="connsiteX3" fmla="*/ 2710 w 512063"/>
                          <a:gd name="connsiteY3" fmla="*/ 0 h 962433"/>
                          <a:gd name="connsiteX0" fmla="*/ 110052 w 513069"/>
                          <a:gd name="connsiteY0" fmla="*/ 496957 h 957304"/>
                          <a:gd name="connsiteX1" fmla="*/ 499325 w 513069"/>
                          <a:gd name="connsiteY1" fmla="*/ 766703 h 957304"/>
                          <a:gd name="connsiteX2" fmla="*/ 86198 w 513069"/>
                          <a:gd name="connsiteY2" fmla="*/ 904462 h 957304"/>
                          <a:gd name="connsiteX3" fmla="*/ 2710 w 513069"/>
                          <a:gd name="connsiteY3" fmla="*/ 0 h 957304"/>
                          <a:gd name="connsiteX0" fmla="*/ 108748 w 498021"/>
                          <a:gd name="connsiteY0" fmla="*/ 496957 h 995609"/>
                          <a:gd name="connsiteX1" fmla="*/ 498021 w 498021"/>
                          <a:gd name="connsiteY1" fmla="*/ 766703 h 995609"/>
                          <a:gd name="connsiteX2" fmla="*/ 108735 w 498021"/>
                          <a:gd name="connsiteY2" fmla="*/ 959158 h 995609"/>
                          <a:gd name="connsiteX3" fmla="*/ 1406 w 498021"/>
                          <a:gd name="connsiteY3" fmla="*/ 0 h 995609"/>
                          <a:gd name="connsiteX0" fmla="*/ 108748 w 500536"/>
                          <a:gd name="connsiteY0" fmla="*/ 496957 h 1001863"/>
                          <a:gd name="connsiteX1" fmla="*/ 498021 w 500536"/>
                          <a:gd name="connsiteY1" fmla="*/ 766703 h 1001863"/>
                          <a:gd name="connsiteX2" fmla="*/ 108735 w 500536"/>
                          <a:gd name="connsiteY2" fmla="*/ 959158 h 1001863"/>
                          <a:gd name="connsiteX3" fmla="*/ 1406 w 500536"/>
                          <a:gd name="connsiteY3" fmla="*/ 0 h 1001863"/>
                          <a:gd name="connsiteX0" fmla="*/ 108748 w 504954"/>
                          <a:gd name="connsiteY0" fmla="*/ 496957 h 1002585"/>
                          <a:gd name="connsiteX1" fmla="*/ 498021 w 504954"/>
                          <a:gd name="connsiteY1" fmla="*/ 766703 h 1002585"/>
                          <a:gd name="connsiteX2" fmla="*/ 108735 w 504954"/>
                          <a:gd name="connsiteY2" fmla="*/ 959158 h 1002585"/>
                          <a:gd name="connsiteX3" fmla="*/ 1406 w 504954"/>
                          <a:gd name="connsiteY3" fmla="*/ 0 h 1002585"/>
                          <a:gd name="connsiteX0" fmla="*/ 108159 w 497508"/>
                          <a:gd name="connsiteY0" fmla="*/ 496957 h 991781"/>
                          <a:gd name="connsiteX1" fmla="*/ 497432 w 497508"/>
                          <a:gd name="connsiteY1" fmla="*/ 766703 h 991781"/>
                          <a:gd name="connsiteX2" fmla="*/ 140402 w 497508"/>
                          <a:gd name="connsiteY2" fmla="*/ 954950 h 991781"/>
                          <a:gd name="connsiteX3" fmla="*/ 817 w 497508"/>
                          <a:gd name="connsiteY3" fmla="*/ 0 h 991781"/>
                          <a:gd name="connsiteX0" fmla="*/ 108159 w 499959"/>
                          <a:gd name="connsiteY0" fmla="*/ 496957 h 994442"/>
                          <a:gd name="connsiteX1" fmla="*/ 497432 w 499959"/>
                          <a:gd name="connsiteY1" fmla="*/ 766703 h 994442"/>
                          <a:gd name="connsiteX2" fmla="*/ 140402 w 499959"/>
                          <a:gd name="connsiteY2" fmla="*/ 954950 h 994442"/>
                          <a:gd name="connsiteX3" fmla="*/ 817 w 499959"/>
                          <a:gd name="connsiteY3" fmla="*/ 0 h 994442"/>
                          <a:gd name="connsiteX0" fmla="*/ 108159 w 504901"/>
                          <a:gd name="connsiteY0" fmla="*/ 496957 h 993976"/>
                          <a:gd name="connsiteX1" fmla="*/ 497432 w 504901"/>
                          <a:gd name="connsiteY1" fmla="*/ 766703 h 993976"/>
                          <a:gd name="connsiteX2" fmla="*/ 140402 w 504901"/>
                          <a:gd name="connsiteY2" fmla="*/ 954950 h 993976"/>
                          <a:gd name="connsiteX3" fmla="*/ 817 w 504901"/>
                          <a:gd name="connsiteY3" fmla="*/ 0 h 993976"/>
                          <a:gd name="connsiteX0" fmla="*/ 108202 w 528414"/>
                          <a:gd name="connsiteY0" fmla="*/ 496957 h 995034"/>
                          <a:gd name="connsiteX1" fmla="*/ 521316 w 528414"/>
                          <a:gd name="connsiteY1" fmla="*/ 772313 h 995034"/>
                          <a:gd name="connsiteX2" fmla="*/ 140445 w 528414"/>
                          <a:gd name="connsiteY2" fmla="*/ 954950 h 995034"/>
                          <a:gd name="connsiteX3" fmla="*/ 860 w 528414"/>
                          <a:gd name="connsiteY3" fmla="*/ 0 h 995034"/>
                          <a:gd name="connsiteX0" fmla="*/ 108202 w 530787"/>
                          <a:gd name="connsiteY0" fmla="*/ 496957 h 996175"/>
                          <a:gd name="connsiteX1" fmla="*/ 521316 w 530787"/>
                          <a:gd name="connsiteY1" fmla="*/ 772313 h 996175"/>
                          <a:gd name="connsiteX2" fmla="*/ 140445 w 530787"/>
                          <a:gd name="connsiteY2" fmla="*/ 954950 h 996175"/>
                          <a:gd name="connsiteX3" fmla="*/ 860 w 530787"/>
                          <a:gd name="connsiteY3" fmla="*/ 0 h 996175"/>
                          <a:gd name="connsiteX0" fmla="*/ 201179 w 624115"/>
                          <a:gd name="connsiteY0" fmla="*/ 1502797 h 2073095"/>
                          <a:gd name="connsiteX1" fmla="*/ 614293 w 624115"/>
                          <a:gd name="connsiteY1" fmla="*/ 1778153 h 2073095"/>
                          <a:gd name="connsiteX2" fmla="*/ 233422 w 624115"/>
                          <a:gd name="connsiteY2" fmla="*/ 1960790 h 2073095"/>
                          <a:gd name="connsiteX3" fmla="*/ 409 w 624115"/>
                          <a:gd name="connsiteY3" fmla="*/ 0 h 2073095"/>
                          <a:gd name="connsiteX0" fmla="*/ 200770 w 623706"/>
                          <a:gd name="connsiteY0" fmla="*/ 1502797 h 2073095"/>
                          <a:gd name="connsiteX1" fmla="*/ 613884 w 623706"/>
                          <a:gd name="connsiteY1" fmla="*/ 1778153 h 2073095"/>
                          <a:gd name="connsiteX2" fmla="*/ 233013 w 623706"/>
                          <a:gd name="connsiteY2" fmla="*/ 1960790 h 2073095"/>
                          <a:gd name="connsiteX3" fmla="*/ 0 w 623706"/>
                          <a:gd name="connsiteY3" fmla="*/ 0 h 2073095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08454"/>
                          <a:gd name="connsiteY0" fmla="*/ 1514724 h 2054025"/>
                          <a:gd name="connsiteX1" fmla="*/ 607920 w 608454"/>
                          <a:gd name="connsiteY1" fmla="*/ 1790080 h 2054025"/>
                          <a:gd name="connsiteX2" fmla="*/ 113743 w 608454"/>
                          <a:gd name="connsiteY2" fmla="*/ 1940912 h 2054025"/>
                          <a:gd name="connsiteX3" fmla="*/ 0 w 608454"/>
                          <a:gd name="connsiteY3" fmla="*/ 0 h 2054025"/>
                          <a:gd name="connsiteX0" fmla="*/ 194806 w 608454"/>
                          <a:gd name="connsiteY0" fmla="*/ 1514724 h 2017209"/>
                          <a:gd name="connsiteX1" fmla="*/ 607920 w 608454"/>
                          <a:gd name="connsiteY1" fmla="*/ 1790080 h 2017209"/>
                          <a:gd name="connsiteX2" fmla="*/ 113743 w 608454"/>
                          <a:gd name="connsiteY2" fmla="*/ 1940912 h 2017209"/>
                          <a:gd name="connsiteX3" fmla="*/ 0 w 608454"/>
                          <a:gd name="connsiteY3" fmla="*/ 0 h 2017209"/>
                          <a:gd name="connsiteX0" fmla="*/ 194806 w 610246"/>
                          <a:gd name="connsiteY0" fmla="*/ 1514724 h 2020897"/>
                          <a:gd name="connsiteX1" fmla="*/ 607920 w 610246"/>
                          <a:gd name="connsiteY1" fmla="*/ 1790080 h 2020897"/>
                          <a:gd name="connsiteX2" fmla="*/ 113743 w 610246"/>
                          <a:gd name="connsiteY2" fmla="*/ 1940912 h 2020897"/>
                          <a:gd name="connsiteX3" fmla="*/ 0 w 610246"/>
                          <a:gd name="connsiteY3" fmla="*/ 0 h 2020897"/>
                          <a:gd name="connsiteX0" fmla="*/ 194806 w 615288"/>
                          <a:gd name="connsiteY0" fmla="*/ 1514724 h 2023181"/>
                          <a:gd name="connsiteX1" fmla="*/ 607920 w 615288"/>
                          <a:gd name="connsiteY1" fmla="*/ 1790080 h 2023181"/>
                          <a:gd name="connsiteX2" fmla="*/ 113743 w 615288"/>
                          <a:gd name="connsiteY2" fmla="*/ 1940912 h 2023181"/>
                          <a:gd name="connsiteX3" fmla="*/ 0 w 615288"/>
                          <a:gd name="connsiteY3" fmla="*/ 0 h 2023181"/>
                          <a:gd name="connsiteX0" fmla="*/ 194806 w 629624"/>
                          <a:gd name="connsiteY0" fmla="*/ 1514724 h 2026269"/>
                          <a:gd name="connsiteX1" fmla="*/ 607920 w 629624"/>
                          <a:gd name="connsiteY1" fmla="*/ 1790080 h 2026269"/>
                          <a:gd name="connsiteX2" fmla="*/ 113743 w 629624"/>
                          <a:gd name="connsiteY2" fmla="*/ 1940912 h 2026269"/>
                          <a:gd name="connsiteX3" fmla="*/ 0 w 629624"/>
                          <a:gd name="connsiteY3" fmla="*/ 0 h 2026269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3661" h="2025220">
                            <a:moveTo>
                              <a:pt x="194806" y="1514724"/>
                            </a:moveTo>
                            <a:cubicBezTo>
                              <a:pt x="375808" y="1618786"/>
                              <a:pt x="496197" y="1669353"/>
                              <a:pt x="607920" y="1790080"/>
                            </a:cubicBezTo>
                            <a:cubicBezTo>
                              <a:pt x="719643" y="1910807"/>
                              <a:pt x="203136" y="2153783"/>
                              <a:pt x="113743" y="1940912"/>
                            </a:cubicBezTo>
                            <a:cubicBezTo>
                              <a:pt x="24350" y="1728041"/>
                              <a:pt x="195800" y="443615"/>
                              <a:pt x="0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grpSp>
                    <p:nvGrpSpPr>
                      <p:cNvPr id="2181" name="Group 2180">
                        <a:extLst>
                          <a:ext uri="{FF2B5EF4-FFF2-40B4-BE49-F238E27FC236}">
                            <a16:creationId xmlns:a16="http://schemas.microsoft.com/office/drawing/2014/main" id="{38C7E3B0-0774-E64B-A7C7-A7CB00FE688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2157714" y="9908646"/>
                        <a:ext cx="6169156" cy="19079455"/>
                        <a:chOff x="12157714" y="9908646"/>
                        <a:chExt cx="6169156" cy="19079455"/>
                      </a:xfrm>
                    </p:grpSpPr>
                    <p:grpSp>
                      <p:nvGrpSpPr>
                        <p:cNvPr id="2182" name="Group 2181">
                          <a:extLst>
                            <a:ext uri="{FF2B5EF4-FFF2-40B4-BE49-F238E27FC236}">
                              <a16:creationId xmlns:a16="http://schemas.microsoft.com/office/drawing/2014/main" id="{BB5C92E4-A817-A04D-8C3A-3819C5F3D6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3037067" y="17963779"/>
                          <a:ext cx="924074" cy="786860"/>
                          <a:chOff x="7744153" y="2637845"/>
                          <a:chExt cx="2978181" cy="2535956"/>
                        </a:xfrm>
                      </p:grpSpPr>
                      <p:sp>
                        <p:nvSpPr>
                          <p:cNvPr id="3205" name="Rectangle 51">
                            <a:extLst>
                              <a:ext uri="{FF2B5EF4-FFF2-40B4-BE49-F238E27FC236}">
                                <a16:creationId xmlns:a16="http://schemas.microsoft.com/office/drawing/2014/main" id="{0F77AE37-577C-D948-A73E-F49A983DC6A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9378952" y="4456467"/>
                            <a:ext cx="534172" cy="625332"/>
                          </a:xfrm>
                          <a:custGeom>
                            <a:avLst/>
                            <a:gdLst>
                              <a:gd name="connsiteX0" fmla="*/ 0 w 299006"/>
                              <a:gd name="connsiteY0" fmla="*/ 0 h 587231"/>
                              <a:gd name="connsiteX1" fmla="*/ 299006 w 299006"/>
                              <a:gd name="connsiteY1" fmla="*/ 0 h 587231"/>
                              <a:gd name="connsiteX2" fmla="*/ 299006 w 299006"/>
                              <a:gd name="connsiteY2" fmla="*/ 587231 h 587231"/>
                              <a:gd name="connsiteX3" fmla="*/ 0 w 299006"/>
                              <a:gd name="connsiteY3" fmla="*/ 587231 h 587231"/>
                              <a:gd name="connsiteX4" fmla="*/ 0 w 299006"/>
                              <a:gd name="connsiteY4" fmla="*/ 0 h 587231"/>
                              <a:gd name="connsiteX0" fmla="*/ 0 w 328609"/>
                              <a:gd name="connsiteY0" fmla="*/ 6579 h 587231"/>
                              <a:gd name="connsiteX1" fmla="*/ 328609 w 328609"/>
                              <a:gd name="connsiteY1" fmla="*/ 0 h 587231"/>
                              <a:gd name="connsiteX2" fmla="*/ 328609 w 328609"/>
                              <a:gd name="connsiteY2" fmla="*/ 587231 h 587231"/>
                              <a:gd name="connsiteX3" fmla="*/ 29603 w 328609"/>
                              <a:gd name="connsiteY3" fmla="*/ 587231 h 587231"/>
                              <a:gd name="connsiteX4" fmla="*/ 0 w 328609"/>
                              <a:gd name="connsiteY4" fmla="*/ 6579 h 587231"/>
                              <a:gd name="connsiteX0" fmla="*/ 4933 w 333542"/>
                              <a:gd name="connsiteY0" fmla="*/ 6579 h 593809"/>
                              <a:gd name="connsiteX1" fmla="*/ 333542 w 333542"/>
                              <a:gd name="connsiteY1" fmla="*/ 0 h 593809"/>
                              <a:gd name="connsiteX2" fmla="*/ 333542 w 333542"/>
                              <a:gd name="connsiteY2" fmla="*/ 587231 h 593809"/>
                              <a:gd name="connsiteX3" fmla="*/ 0 w 333542"/>
                              <a:gd name="connsiteY3" fmla="*/ 593809 h 593809"/>
                              <a:gd name="connsiteX4" fmla="*/ 4933 w 333542"/>
                              <a:gd name="connsiteY4" fmla="*/ 6579 h 593809"/>
                              <a:gd name="connsiteX0" fmla="*/ 95396 w 424005"/>
                              <a:gd name="connsiteY0" fmla="*/ 6579 h 593809"/>
                              <a:gd name="connsiteX1" fmla="*/ 424005 w 424005"/>
                              <a:gd name="connsiteY1" fmla="*/ 0 h 593809"/>
                              <a:gd name="connsiteX2" fmla="*/ 424005 w 424005"/>
                              <a:gd name="connsiteY2" fmla="*/ 587231 h 593809"/>
                              <a:gd name="connsiteX3" fmla="*/ 90463 w 424005"/>
                              <a:gd name="connsiteY3" fmla="*/ 593809 h 593809"/>
                              <a:gd name="connsiteX4" fmla="*/ 95396 w 424005"/>
                              <a:gd name="connsiteY4" fmla="*/ 6579 h 593809"/>
                              <a:gd name="connsiteX0" fmla="*/ 122498 w 451107"/>
                              <a:gd name="connsiteY0" fmla="*/ 6579 h 593809"/>
                              <a:gd name="connsiteX1" fmla="*/ 451107 w 451107"/>
                              <a:gd name="connsiteY1" fmla="*/ 0 h 593809"/>
                              <a:gd name="connsiteX2" fmla="*/ 451107 w 451107"/>
                              <a:gd name="connsiteY2" fmla="*/ 587231 h 593809"/>
                              <a:gd name="connsiteX3" fmla="*/ 117565 w 451107"/>
                              <a:gd name="connsiteY3" fmla="*/ 593809 h 593809"/>
                              <a:gd name="connsiteX4" fmla="*/ 122498 w 451107"/>
                              <a:gd name="connsiteY4" fmla="*/ 6579 h 593809"/>
                              <a:gd name="connsiteX0" fmla="*/ 123506 w 452115"/>
                              <a:gd name="connsiteY0" fmla="*/ 6579 h 593809"/>
                              <a:gd name="connsiteX1" fmla="*/ 452115 w 452115"/>
                              <a:gd name="connsiteY1" fmla="*/ 0 h 593809"/>
                              <a:gd name="connsiteX2" fmla="*/ 452115 w 452115"/>
                              <a:gd name="connsiteY2" fmla="*/ 587231 h 593809"/>
                              <a:gd name="connsiteX3" fmla="*/ 118573 w 452115"/>
                              <a:gd name="connsiteY3" fmla="*/ 593809 h 593809"/>
                              <a:gd name="connsiteX4" fmla="*/ 123506 w 452115"/>
                              <a:gd name="connsiteY4" fmla="*/ 6579 h 593809"/>
                              <a:gd name="connsiteX0" fmla="*/ 123506 w 461983"/>
                              <a:gd name="connsiteY0" fmla="*/ 1645 h 588875"/>
                              <a:gd name="connsiteX1" fmla="*/ 461983 w 461983"/>
                              <a:gd name="connsiteY1" fmla="*/ 0 h 588875"/>
                              <a:gd name="connsiteX2" fmla="*/ 452115 w 461983"/>
                              <a:gd name="connsiteY2" fmla="*/ 582297 h 588875"/>
                              <a:gd name="connsiteX3" fmla="*/ 118573 w 461983"/>
                              <a:gd name="connsiteY3" fmla="*/ 588875 h 588875"/>
                              <a:gd name="connsiteX4" fmla="*/ 123506 w 461983"/>
                              <a:gd name="connsiteY4" fmla="*/ 1645 h 588875"/>
                              <a:gd name="connsiteX0" fmla="*/ 123506 w 452115"/>
                              <a:gd name="connsiteY0" fmla="*/ 0 h 587230"/>
                              <a:gd name="connsiteX1" fmla="*/ 452115 w 452115"/>
                              <a:gd name="connsiteY1" fmla="*/ 4933 h 587230"/>
                              <a:gd name="connsiteX2" fmla="*/ 452115 w 452115"/>
                              <a:gd name="connsiteY2" fmla="*/ 580652 h 587230"/>
                              <a:gd name="connsiteX3" fmla="*/ 118573 w 452115"/>
                              <a:gd name="connsiteY3" fmla="*/ 587230 h 587230"/>
                              <a:gd name="connsiteX4" fmla="*/ 123506 w 452115"/>
                              <a:gd name="connsiteY4" fmla="*/ 0 h 587230"/>
                              <a:gd name="connsiteX0" fmla="*/ 123506 w 452115"/>
                              <a:gd name="connsiteY0" fmla="*/ 11393 h 598623"/>
                              <a:gd name="connsiteX1" fmla="*/ 452115 w 452115"/>
                              <a:gd name="connsiteY1" fmla="*/ 16326 h 598623"/>
                              <a:gd name="connsiteX2" fmla="*/ 452115 w 452115"/>
                              <a:gd name="connsiteY2" fmla="*/ 592045 h 598623"/>
                              <a:gd name="connsiteX3" fmla="*/ 118573 w 452115"/>
                              <a:gd name="connsiteY3" fmla="*/ 598623 h 598623"/>
                              <a:gd name="connsiteX4" fmla="*/ 123506 w 452115"/>
                              <a:gd name="connsiteY4" fmla="*/ 11393 h 598623"/>
                              <a:gd name="connsiteX0" fmla="*/ 123506 w 452115"/>
                              <a:gd name="connsiteY0" fmla="*/ 22264 h 609494"/>
                              <a:gd name="connsiteX1" fmla="*/ 452115 w 452115"/>
                              <a:gd name="connsiteY1" fmla="*/ 27197 h 609494"/>
                              <a:gd name="connsiteX2" fmla="*/ 452115 w 452115"/>
                              <a:gd name="connsiteY2" fmla="*/ 602916 h 609494"/>
                              <a:gd name="connsiteX3" fmla="*/ 118573 w 452115"/>
                              <a:gd name="connsiteY3" fmla="*/ 609494 h 609494"/>
                              <a:gd name="connsiteX4" fmla="*/ 123506 w 452115"/>
                              <a:gd name="connsiteY4" fmla="*/ 22264 h 609494"/>
                              <a:gd name="connsiteX0" fmla="*/ 123506 w 471850"/>
                              <a:gd name="connsiteY0" fmla="*/ 22264 h 609494"/>
                              <a:gd name="connsiteX1" fmla="*/ 452115 w 471850"/>
                              <a:gd name="connsiteY1" fmla="*/ 27197 h 609494"/>
                              <a:gd name="connsiteX2" fmla="*/ 471850 w 471850"/>
                              <a:gd name="connsiteY2" fmla="*/ 601272 h 609494"/>
                              <a:gd name="connsiteX3" fmla="*/ 118573 w 471850"/>
                              <a:gd name="connsiteY3" fmla="*/ 609494 h 609494"/>
                              <a:gd name="connsiteX4" fmla="*/ 123506 w 471850"/>
                              <a:gd name="connsiteY4" fmla="*/ 22264 h 609494"/>
                              <a:gd name="connsiteX0" fmla="*/ 123506 w 508720"/>
                              <a:gd name="connsiteY0" fmla="*/ 22264 h 609494"/>
                              <a:gd name="connsiteX1" fmla="*/ 452115 w 508720"/>
                              <a:gd name="connsiteY1" fmla="*/ 27197 h 609494"/>
                              <a:gd name="connsiteX2" fmla="*/ 471850 w 508720"/>
                              <a:gd name="connsiteY2" fmla="*/ 601272 h 609494"/>
                              <a:gd name="connsiteX3" fmla="*/ 118573 w 508720"/>
                              <a:gd name="connsiteY3" fmla="*/ 609494 h 609494"/>
                              <a:gd name="connsiteX4" fmla="*/ 123506 w 508720"/>
                              <a:gd name="connsiteY4" fmla="*/ 22264 h 609494"/>
                              <a:gd name="connsiteX0" fmla="*/ 123506 w 542175"/>
                              <a:gd name="connsiteY0" fmla="*/ 22264 h 609494"/>
                              <a:gd name="connsiteX1" fmla="*/ 452115 w 542175"/>
                              <a:gd name="connsiteY1" fmla="*/ 27197 h 609494"/>
                              <a:gd name="connsiteX2" fmla="*/ 471850 w 542175"/>
                              <a:gd name="connsiteY2" fmla="*/ 601272 h 609494"/>
                              <a:gd name="connsiteX3" fmla="*/ 118573 w 542175"/>
                              <a:gd name="connsiteY3" fmla="*/ 609494 h 609494"/>
                              <a:gd name="connsiteX4" fmla="*/ 123506 w 542175"/>
                              <a:gd name="connsiteY4" fmla="*/ 22264 h 609494"/>
                              <a:gd name="connsiteX0" fmla="*/ 111068 w 529737"/>
                              <a:gd name="connsiteY0" fmla="*/ 22264 h 609494"/>
                              <a:gd name="connsiteX1" fmla="*/ 439677 w 529737"/>
                              <a:gd name="connsiteY1" fmla="*/ 27197 h 609494"/>
                              <a:gd name="connsiteX2" fmla="*/ 459412 w 529737"/>
                              <a:gd name="connsiteY2" fmla="*/ 601272 h 609494"/>
                              <a:gd name="connsiteX3" fmla="*/ 106135 w 529737"/>
                              <a:gd name="connsiteY3" fmla="*/ 609494 h 609494"/>
                              <a:gd name="connsiteX4" fmla="*/ 111068 w 529737"/>
                              <a:gd name="connsiteY4" fmla="*/ 22264 h 609494"/>
                              <a:gd name="connsiteX0" fmla="*/ 111068 w 534172"/>
                              <a:gd name="connsiteY0" fmla="*/ 22264 h 609494"/>
                              <a:gd name="connsiteX1" fmla="*/ 439677 w 534172"/>
                              <a:gd name="connsiteY1" fmla="*/ 27197 h 609494"/>
                              <a:gd name="connsiteX2" fmla="*/ 459412 w 534172"/>
                              <a:gd name="connsiteY2" fmla="*/ 601272 h 609494"/>
                              <a:gd name="connsiteX3" fmla="*/ 106135 w 534172"/>
                              <a:gd name="connsiteY3" fmla="*/ 609494 h 609494"/>
                              <a:gd name="connsiteX4" fmla="*/ 111068 w 534172"/>
                              <a:gd name="connsiteY4" fmla="*/ 22264 h 609494"/>
                              <a:gd name="connsiteX0" fmla="*/ 111068 w 534172"/>
                              <a:gd name="connsiteY0" fmla="*/ 22264 h 615084"/>
                              <a:gd name="connsiteX1" fmla="*/ 439677 w 534172"/>
                              <a:gd name="connsiteY1" fmla="*/ 27197 h 615084"/>
                              <a:gd name="connsiteX2" fmla="*/ 459412 w 534172"/>
                              <a:gd name="connsiteY2" fmla="*/ 601272 h 615084"/>
                              <a:gd name="connsiteX3" fmla="*/ 106135 w 534172"/>
                              <a:gd name="connsiteY3" fmla="*/ 609494 h 615084"/>
                              <a:gd name="connsiteX4" fmla="*/ 111068 w 534172"/>
                              <a:gd name="connsiteY4" fmla="*/ 22264 h 615084"/>
                              <a:gd name="connsiteX0" fmla="*/ 111068 w 534172"/>
                              <a:gd name="connsiteY0" fmla="*/ 22264 h 622050"/>
                              <a:gd name="connsiteX1" fmla="*/ 439677 w 534172"/>
                              <a:gd name="connsiteY1" fmla="*/ 27197 h 622050"/>
                              <a:gd name="connsiteX2" fmla="*/ 459412 w 534172"/>
                              <a:gd name="connsiteY2" fmla="*/ 601272 h 622050"/>
                              <a:gd name="connsiteX3" fmla="*/ 106135 w 534172"/>
                              <a:gd name="connsiteY3" fmla="*/ 609494 h 622050"/>
                              <a:gd name="connsiteX4" fmla="*/ 111068 w 534172"/>
                              <a:gd name="connsiteY4" fmla="*/ 22264 h 622050"/>
                              <a:gd name="connsiteX0" fmla="*/ 111068 w 534172"/>
                              <a:gd name="connsiteY0" fmla="*/ 22264 h 625332"/>
                              <a:gd name="connsiteX1" fmla="*/ 439677 w 534172"/>
                              <a:gd name="connsiteY1" fmla="*/ 27197 h 625332"/>
                              <a:gd name="connsiteX2" fmla="*/ 459412 w 534172"/>
                              <a:gd name="connsiteY2" fmla="*/ 601272 h 625332"/>
                              <a:gd name="connsiteX3" fmla="*/ 106135 w 534172"/>
                              <a:gd name="connsiteY3" fmla="*/ 609494 h 625332"/>
                              <a:gd name="connsiteX4" fmla="*/ 111068 w 534172"/>
                              <a:gd name="connsiteY4" fmla="*/ 22264 h 62533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534172" h="625332">
                                <a:moveTo>
                                  <a:pt x="111068" y="22264"/>
                                </a:moveTo>
                                <a:cubicBezTo>
                                  <a:pt x="220604" y="-8984"/>
                                  <a:pt x="336719" y="-7339"/>
                                  <a:pt x="439677" y="27197"/>
                                </a:cubicBezTo>
                                <a:cubicBezTo>
                                  <a:pt x="563022" y="160994"/>
                                  <a:pt x="561377" y="409914"/>
                                  <a:pt x="459412" y="601272"/>
                                </a:cubicBezTo>
                                <a:cubicBezTo>
                                  <a:pt x="330141" y="630327"/>
                                  <a:pt x="232118" y="633066"/>
                                  <a:pt x="106135" y="609494"/>
                                </a:cubicBezTo>
                                <a:cubicBezTo>
                                  <a:pt x="-69839" y="418684"/>
                                  <a:pt x="2525" y="130843"/>
                                  <a:pt x="111068" y="2226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00"/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grpSp>
                        <p:nvGrpSpPr>
                          <p:cNvPr id="3206" name="Group 3205">
                            <a:extLst>
                              <a:ext uri="{FF2B5EF4-FFF2-40B4-BE49-F238E27FC236}">
                                <a16:creationId xmlns:a16="http://schemas.microsoft.com/office/drawing/2014/main" id="{164B9B2E-8128-344D-97BD-B8B7E585963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744153" y="3412094"/>
                            <a:ext cx="2978181" cy="1761707"/>
                            <a:chOff x="8326282" y="3359616"/>
                            <a:chExt cx="2978181" cy="1761708"/>
                          </a:xfrm>
                        </p:grpSpPr>
                        <p:grpSp>
                          <p:nvGrpSpPr>
                            <p:cNvPr id="3208" name="Group 3207">
                              <a:extLst>
                                <a:ext uri="{FF2B5EF4-FFF2-40B4-BE49-F238E27FC236}">
                                  <a16:creationId xmlns:a16="http://schemas.microsoft.com/office/drawing/2014/main" id="{33A866C5-52D8-9C4B-8EFF-734CA2C92ED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326282" y="3359616"/>
                              <a:ext cx="1808318" cy="679788"/>
                              <a:chOff x="8326282" y="3359616"/>
                              <a:chExt cx="1808318" cy="679788"/>
                            </a:xfrm>
                          </p:grpSpPr>
                          <p:sp>
                            <p:nvSpPr>
                              <p:cNvPr id="3212" name="Freeform 3211">
                                <a:extLst>
                                  <a:ext uri="{FF2B5EF4-FFF2-40B4-BE49-F238E27FC236}">
                                    <a16:creationId xmlns:a16="http://schemas.microsoft.com/office/drawing/2014/main" id="{442B2911-42BA-ED44-9ED2-51F2CBAA6BF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8381999" y="3433765"/>
                                <a:ext cx="1752601" cy="605639"/>
                              </a:xfrm>
                              <a:custGeom>
                                <a:avLst/>
                                <a:gdLst>
                                  <a:gd name="connsiteX0" fmla="*/ 0 w 1738313"/>
                                  <a:gd name="connsiteY0" fmla="*/ 0 h 624838"/>
                                  <a:gd name="connsiteX1" fmla="*/ 200025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4" fmla="*/ 1738313 w 1738313"/>
                                  <a:gd name="connsiteY4" fmla="*/ 557212 h 624838"/>
                                  <a:gd name="connsiteX0" fmla="*/ 0 w 1738313"/>
                                  <a:gd name="connsiteY0" fmla="*/ 0 h 624838"/>
                                  <a:gd name="connsiteX1" fmla="*/ 261938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4" fmla="*/ 1738313 w 1738313"/>
                                  <a:gd name="connsiteY4" fmla="*/ 557212 h 624838"/>
                                  <a:gd name="connsiteX0" fmla="*/ 0 w 1738313"/>
                                  <a:gd name="connsiteY0" fmla="*/ 0 h 662348"/>
                                  <a:gd name="connsiteX1" fmla="*/ 261938 w 1738313"/>
                                  <a:gd name="connsiteY1" fmla="*/ 495300 h 662348"/>
                                  <a:gd name="connsiteX2" fmla="*/ 933450 w 1738313"/>
                                  <a:gd name="connsiteY2" fmla="*/ 623887 h 662348"/>
                                  <a:gd name="connsiteX3" fmla="*/ 1738313 w 1738313"/>
                                  <a:gd name="connsiteY3" fmla="*/ 557212 h 662348"/>
                                  <a:gd name="connsiteX4" fmla="*/ 1738313 w 1738313"/>
                                  <a:gd name="connsiteY4" fmla="*/ 557212 h 662348"/>
                                  <a:gd name="connsiteX0" fmla="*/ 0 w 1738313"/>
                                  <a:gd name="connsiteY0" fmla="*/ 0 h 662348"/>
                                  <a:gd name="connsiteX1" fmla="*/ 261938 w 1738313"/>
                                  <a:gd name="connsiteY1" fmla="*/ 495300 h 662348"/>
                                  <a:gd name="connsiteX2" fmla="*/ 933450 w 1738313"/>
                                  <a:gd name="connsiteY2" fmla="*/ 623887 h 662348"/>
                                  <a:gd name="connsiteX3" fmla="*/ 1738313 w 1738313"/>
                                  <a:gd name="connsiteY3" fmla="*/ 557212 h 662348"/>
                                  <a:gd name="connsiteX0" fmla="*/ 0 w 1738313"/>
                                  <a:gd name="connsiteY0" fmla="*/ 0 h 624838"/>
                                  <a:gd name="connsiteX1" fmla="*/ 261938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0" fmla="*/ 0 w 1519238"/>
                                  <a:gd name="connsiteY0" fmla="*/ 0 h 625026"/>
                                  <a:gd name="connsiteX1" fmla="*/ 261938 w 1519238"/>
                                  <a:gd name="connsiteY1" fmla="*/ 495300 h 625026"/>
                                  <a:gd name="connsiteX2" fmla="*/ 933450 w 1519238"/>
                                  <a:gd name="connsiteY2" fmla="*/ 623887 h 625026"/>
                                  <a:gd name="connsiteX3" fmla="*/ 1519238 w 1519238"/>
                                  <a:gd name="connsiteY3" fmla="*/ 447674 h 625026"/>
                                  <a:gd name="connsiteX0" fmla="*/ 0 w 1562100"/>
                                  <a:gd name="connsiteY0" fmla="*/ 0 h 671511"/>
                                  <a:gd name="connsiteX1" fmla="*/ 261938 w 1562100"/>
                                  <a:gd name="connsiteY1" fmla="*/ 495300 h 671511"/>
                                  <a:gd name="connsiteX2" fmla="*/ 933450 w 1562100"/>
                                  <a:gd name="connsiteY2" fmla="*/ 623887 h 671511"/>
                                  <a:gd name="connsiteX3" fmla="*/ 1562100 w 1562100"/>
                                  <a:gd name="connsiteY3" fmla="*/ 671511 h 671511"/>
                                  <a:gd name="connsiteX0" fmla="*/ 0 w 1528763"/>
                                  <a:gd name="connsiteY0" fmla="*/ 0 h 624666"/>
                                  <a:gd name="connsiteX1" fmla="*/ 261938 w 1528763"/>
                                  <a:gd name="connsiteY1" fmla="*/ 495300 h 624666"/>
                                  <a:gd name="connsiteX2" fmla="*/ 933450 w 1528763"/>
                                  <a:gd name="connsiteY2" fmla="*/ 623887 h 624666"/>
                                  <a:gd name="connsiteX3" fmla="*/ 1528763 w 1528763"/>
                                  <a:gd name="connsiteY3" fmla="*/ 552449 h 624666"/>
                                  <a:gd name="connsiteX0" fmla="*/ 0 w 1119188"/>
                                  <a:gd name="connsiteY0" fmla="*/ 0 h 1871662"/>
                                  <a:gd name="connsiteX1" fmla="*/ 261938 w 1119188"/>
                                  <a:gd name="connsiteY1" fmla="*/ 495300 h 1871662"/>
                                  <a:gd name="connsiteX2" fmla="*/ 933450 w 1119188"/>
                                  <a:gd name="connsiteY2" fmla="*/ 623887 h 1871662"/>
                                  <a:gd name="connsiteX3" fmla="*/ 1119188 w 1119188"/>
                                  <a:gd name="connsiteY3" fmla="*/ 1871662 h 1871662"/>
                                  <a:gd name="connsiteX0" fmla="*/ 0 w 1144866"/>
                                  <a:gd name="connsiteY0" fmla="*/ 0 h 1871662"/>
                                  <a:gd name="connsiteX1" fmla="*/ 261938 w 1144866"/>
                                  <a:gd name="connsiteY1" fmla="*/ 495300 h 1871662"/>
                                  <a:gd name="connsiteX2" fmla="*/ 933450 w 1144866"/>
                                  <a:gd name="connsiteY2" fmla="*/ 623887 h 1871662"/>
                                  <a:gd name="connsiteX3" fmla="*/ 1119188 w 1144866"/>
                                  <a:gd name="connsiteY3" fmla="*/ 1871662 h 1871662"/>
                                  <a:gd name="connsiteX0" fmla="*/ 0 w 1126956"/>
                                  <a:gd name="connsiteY0" fmla="*/ 0 h 1871662"/>
                                  <a:gd name="connsiteX1" fmla="*/ 261938 w 1126956"/>
                                  <a:gd name="connsiteY1" fmla="*/ 495300 h 1871662"/>
                                  <a:gd name="connsiteX2" fmla="*/ 933450 w 1126956"/>
                                  <a:gd name="connsiteY2" fmla="*/ 623887 h 1871662"/>
                                  <a:gd name="connsiteX3" fmla="*/ 1119188 w 1126956"/>
                                  <a:gd name="connsiteY3" fmla="*/ 1871662 h 1871662"/>
                                  <a:gd name="connsiteX0" fmla="*/ 0 w 1725404"/>
                                  <a:gd name="connsiteY0" fmla="*/ 0 h 623974"/>
                                  <a:gd name="connsiteX1" fmla="*/ 261938 w 1725404"/>
                                  <a:gd name="connsiteY1" fmla="*/ 495300 h 623974"/>
                                  <a:gd name="connsiteX2" fmla="*/ 933450 w 1725404"/>
                                  <a:gd name="connsiteY2" fmla="*/ 623887 h 623974"/>
                                  <a:gd name="connsiteX3" fmla="*/ 1724026 w 1725404"/>
                                  <a:gd name="connsiteY3" fmla="*/ 538162 h 623974"/>
                                  <a:gd name="connsiteX0" fmla="*/ 0 w 1724026"/>
                                  <a:gd name="connsiteY0" fmla="*/ 0 h 624027"/>
                                  <a:gd name="connsiteX1" fmla="*/ 261938 w 1724026"/>
                                  <a:gd name="connsiteY1" fmla="*/ 495300 h 624027"/>
                                  <a:gd name="connsiteX2" fmla="*/ 933450 w 1724026"/>
                                  <a:gd name="connsiteY2" fmla="*/ 623887 h 624027"/>
                                  <a:gd name="connsiteX3" fmla="*/ 1724026 w 1724026"/>
                                  <a:gd name="connsiteY3" fmla="*/ 538162 h 624027"/>
                                  <a:gd name="connsiteX0" fmla="*/ 0 w 1724026"/>
                                  <a:gd name="connsiteY0" fmla="*/ 0 h 690525"/>
                                  <a:gd name="connsiteX1" fmla="*/ 261938 w 1724026"/>
                                  <a:gd name="connsiteY1" fmla="*/ 495300 h 690525"/>
                                  <a:gd name="connsiteX2" fmla="*/ 933450 w 1724026"/>
                                  <a:gd name="connsiteY2" fmla="*/ 623887 h 690525"/>
                                  <a:gd name="connsiteX3" fmla="*/ 1724026 w 1724026"/>
                                  <a:gd name="connsiteY3" fmla="*/ 538162 h 690525"/>
                                  <a:gd name="connsiteX0" fmla="*/ 0 w 1752601"/>
                                  <a:gd name="connsiteY0" fmla="*/ 0 h 624605"/>
                                  <a:gd name="connsiteX1" fmla="*/ 261938 w 1752601"/>
                                  <a:gd name="connsiteY1" fmla="*/ 495300 h 624605"/>
                                  <a:gd name="connsiteX2" fmla="*/ 933450 w 1752601"/>
                                  <a:gd name="connsiteY2" fmla="*/ 623887 h 624605"/>
                                  <a:gd name="connsiteX3" fmla="*/ 1752601 w 1752601"/>
                                  <a:gd name="connsiteY3" fmla="*/ 585787 h 624605"/>
                                  <a:gd name="connsiteX0" fmla="*/ 0 w 1752601"/>
                                  <a:gd name="connsiteY0" fmla="*/ 0 h 687064"/>
                                  <a:gd name="connsiteX1" fmla="*/ 261938 w 1752601"/>
                                  <a:gd name="connsiteY1" fmla="*/ 495300 h 687064"/>
                                  <a:gd name="connsiteX2" fmla="*/ 933450 w 1752601"/>
                                  <a:gd name="connsiteY2" fmla="*/ 623887 h 687064"/>
                                  <a:gd name="connsiteX3" fmla="*/ 1752601 w 1752601"/>
                                  <a:gd name="connsiteY3" fmla="*/ 585787 h 687064"/>
                                  <a:gd name="connsiteX0" fmla="*/ 0 w 1752601"/>
                                  <a:gd name="connsiteY0" fmla="*/ 0 h 680846"/>
                                  <a:gd name="connsiteX1" fmla="*/ 261938 w 1752601"/>
                                  <a:gd name="connsiteY1" fmla="*/ 495300 h 680846"/>
                                  <a:gd name="connsiteX2" fmla="*/ 933450 w 1752601"/>
                                  <a:gd name="connsiteY2" fmla="*/ 623887 h 680846"/>
                                  <a:gd name="connsiteX3" fmla="*/ 1752601 w 1752601"/>
                                  <a:gd name="connsiteY3" fmla="*/ 585787 h 680846"/>
                                  <a:gd name="connsiteX0" fmla="*/ 0 w 1752601"/>
                                  <a:gd name="connsiteY0" fmla="*/ 0 h 680846"/>
                                  <a:gd name="connsiteX1" fmla="*/ 261938 w 1752601"/>
                                  <a:gd name="connsiteY1" fmla="*/ 495300 h 680846"/>
                                  <a:gd name="connsiteX2" fmla="*/ 933450 w 1752601"/>
                                  <a:gd name="connsiteY2" fmla="*/ 623887 h 680846"/>
                                  <a:gd name="connsiteX3" fmla="*/ 1752601 w 1752601"/>
                                  <a:gd name="connsiteY3" fmla="*/ 585787 h 680846"/>
                                  <a:gd name="connsiteX0" fmla="*/ 0 w 1752601"/>
                                  <a:gd name="connsiteY0" fmla="*/ 0 h 683305"/>
                                  <a:gd name="connsiteX1" fmla="*/ 261938 w 1752601"/>
                                  <a:gd name="connsiteY1" fmla="*/ 495300 h 683305"/>
                                  <a:gd name="connsiteX2" fmla="*/ 933450 w 1752601"/>
                                  <a:gd name="connsiteY2" fmla="*/ 623887 h 683305"/>
                                  <a:gd name="connsiteX3" fmla="*/ 1752601 w 1752601"/>
                                  <a:gd name="connsiteY3" fmla="*/ 585787 h 683305"/>
                                  <a:gd name="connsiteX0" fmla="*/ 0 w 1752601"/>
                                  <a:gd name="connsiteY0" fmla="*/ 0 h 677082"/>
                                  <a:gd name="connsiteX1" fmla="*/ 261938 w 1752601"/>
                                  <a:gd name="connsiteY1" fmla="*/ 495300 h 677082"/>
                                  <a:gd name="connsiteX2" fmla="*/ 933450 w 1752601"/>
                                  <a:gd name="connsiteY2" fmla="*/ 623887 h 677082"/>
                                  <a:gd name="connsiteX3" fmla="*/ 1752601 w 1752601"/>
                                  <a:gd name="connsiteY3" fmla="*/ 585787 h 677082"/>
                                  <a:gd name="connsiteX0" fmla="*/ 0 w 1752601"/>
                                  <a:gd name="connsiteY0" fmla="*/ 0 h 623887"/>
                                  <a:gd name="connsiteX1" fmla="*/ 933450 w 1752601"/>
                                  <a:gd name="connsiteY1" fmla="*/ 623887 h 623887"/>
                                  <a:gd name="connsiteX2" fmla="*/ 1752601 w 1752601"/>
                                  <a:gd name="connsiteY2" fmla="*/ 585787 h 623887"/>
                                  <a:gd name="connsiteX0" fmla="*/ 0 w 1752601"/>
                                  <a:gd name="connsiteY0" fmla="*/ 0 h 645616"/>
                                  <a:gd name="connsiteX1" fmla="*/ 933450 w 1752601"/>
                                  <a:gd name="connsiteY1" fmla="*/ 623887 h 645616"/>
                                  <a:gd name="connsiteX2" fmla="*/ 1752601 w 1752601"/>
                                  <a:gd name="connsiteY2" fmla="*/ 585787 h 645616"/>
                                  <a:gd name="connsiteX0" fmla="*/ 0 w 1752601"/>
                                  <a:gd name="connsiteY0" fmla="*/ 0 h 660981"/>
                                  <a:gd name="connsiteX1" fmla="*/ 933450 w 1752601"/>
                                  <a:gd name="connsiteY1" fmla="*/ 623887 h 660981"/>
                                  <a:gd name="connsiteX2" fmla="*/ 1752601 w 1752601"/>
                                  <a:gd name="connsiteY2" fmla="*/ 585787 h 660981"/>
                                  <a:gd name="connsiteX0" fmla="*/ 0 w 1752601"/>
                                  <a:gd name="connsiteY0" fmla="*/ 0 h 715792"/>
                                  <a:gd name="connsiteX1" fmla="*/ 704850 w 1752601"/>
                                  <a:gd name="connsiteY1" fmla="*/ 681037 h 715792"/>
                                  <a:gd name="connsiteX2" fmla="*/ 1752601 w 1752601"/>
                                  <a:gd name="connsiteY2" fmla="*/ 585787 h 715792"/>
                                  <a:gd name="connsiteX0" fmla="*/ 0 w 1752601"/>
                                  <a:gd name="connsiteY0" fmla="*/ 0 h 687313"/>
                                  <a:gd name="connsiteX1" fmla="*/ 704850 w 1752601"/>
                                  <a:gd name="connsiteY1" fmla="*/ 681037 h 687313"/>
                                  <a:gd name="connsiteX2" fmla="*/ 1752601 w 1752601"/>
                                  <a:gd name="connsiteY2" fmla="*/ 585787 h 687313"/>
                                  <a:gd name="connsiteX0" fmla="*/ 0 w 1752601"/>
                                  <a:gd name="connsiteY0" fmla="*/ 0 h 710671"/>
                                  <a:gd name="connsiteX1" fmla="*/ 704850 w 1752601"/>
                                  <a:gd name="connsiteY1" fmla="*/ 681037 h 710671"/>
                                  <a:gd name="connsiteX2" fmla="*/ 1752601 w 1752601"/>
                                  <a:gd name="connsiteY2" fmla="*/ 585787 h 710671"/>
                                  <a:gd name="connsiteX0" fmla="*/ 0 w 1752601"/>
                                  <a:gd name="connsiteY0" fmla="*/ 0 h 617283"/>
                                  <a:gd name="connsiteX1" fmla="*/ 704850 w 1752601"/>
                                  <a:gd name="connsiteY1" fmla="*/ 604837 h 617283"/>
                                  <a:gd name="connsiteX2" fmla="*/ 1752601 w 1752601"/>
                                  <a:gd name="connsiteY2" fmla="*/ 509587 h 617283"/>
                                  <a:gd name="connsiteX0" fmla="*/ 0 w 1752601"/>
                                  <a:gd name="connsiteY0" fmla="*/ 0 h 617283"/>
                                  <a:gd name="connsiteX1" fmla="*/ 704850 w 1752601"/>
                                  <a:gd name="connsiteY1" fmla="*/ 604837 h 617283"/>
                                  <a:gd name="connsiteX2" fmla="*/ 1752601 w 1752601"/>
                                  <a:gd name="connsiteY2" fmla="*/ 509587 h 617283"/>
                                  <a:gd name="connsiteX0" fmla="*/ 0 w 1752601"/>
                                  <a:gd name="connsiteY0" fmla="*/ 0 h 623318"/>
                                  <a:gd name="connsiteX1" fmla="*/ 704850 w 1752601"/>
                                  <a:gd name="connsiteY1" fmla="*/ 604837 h 623318"/>
                                  <a:gd name="connsiteX2" fmla="*/ 1752601 w 1752601"/>
                                  <a:gd name="connsiteY2" fmla="*/ 509587 h 623318"/>
                                  <a:gd name="connsiteX0" fmla="*/ 0 w 1752601"/>
                                  <a:gd name="connsiteY0" fmla="*/ 0 h 609861"/>
                                  <a:gd name="connsiteX1" fmla="*/ 704850 w 1752601"/>
                                  <a:gd name="connsiteY1" fmla="*/ 604837 h 609861"/>
                                  <a:gd name="connsiteX2" fmla="*/ 1752601 w 1752601"/>
                                  <a:gd name="connsiteY2" fmla="*/ 509587 h 609861"/>
                                  <a:gd name="connsiteX0" fmla="*/ 0 w 1752601"/>
                                  <a:gd name="connsiteY0" fmla="*/ 0 h 626014"/>
                                  <a:gd name="connsiteX1" fmla="*/ 704850 w 1752601"/>
                                  <a:gd name="connsiteY1" fmla="*/ 604837 h 626014"/>
                                  <a:gd name="connsiteX2" fmla="*/ 1752601 w 1752601"/>
                                  <a:gd name="connsiteY2" fmla="*/ 509587 h 626014"/>
                                  <a:gd name="connsiteX0" fmla="*/ 0 w 1752601"/>
                                  <a:gd name="connsiteY0" fmla="*/ 0 h 626014"/>
                                  <a:gd name="connsiteX1" fmla="*/ 704850 w 1752601"/>
                                  <a:gd name="connsiteY1" fmla="*/ 604837 h 626014"/>
                                  <a:gd name="connsiteX2" fmla="*/ 1752601 w 1752601"/>
                                  <a:gd name="connsiteY2" fmla="*/ 509587 h 626014"/>
                                  <a:gd name="connsiteX0" fmla="*/ 0 w 1752601"/>
                                  <a:gd name="connsiteY0" fmla="*/ 0 h 622009"/>
                                  <a:gd name="connsiteX1" fmla="*/ 704850 w 1752601"/>
                                  <a:gd name="connsiteY1" fmla="*/ 604837 h 622009"/>
                                  <a:gd name="connsiteX2" fmla="*/ 1752601 w 1752601"/>
                                  <a:gd name="connsiteY2" fmla="*/ 509587 h 622009"/>
                                  <a:gd name="connsiteX0" fmla="*/ 0 w 1752601"/>
                                  <a:gd name="connsiteY0" fmla="*/ 0 h 623876"/>
                                  <a:gd name="connsiteX1" fmla="*/ 704850 w 1752601"/>
                                  <a:gd name="connsiteY1" fmla="*/ 604837 h 623876"/>
                                  <a:gd name="connsiteX2" fmla="*/ 1752601 w 1752601"/>
                                  <a:gd name="connsiteY2" fmla="*/ 509587 h 623876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10958"/>
                                  <a:gd name="connsiteX1" fmla="*/ 704850 w 1752601"/>
                                  <a:gd name="connsiteY1" fmla="*/ 604837 h 610958"/>
                                  <a:gd name="connsiteX2" fmla="*/ 1752601 w 1752601"/>
                                  <a:gd name="connsiteY2" fmla="*/ 509587 h 610958"/>
                                  <a:gd name="connsiteX0" fmla="*/ 0 w 1752601"/>
                                  <a:gd name="connsiteY0" fmla="*/ 0 h 614413"/>
                                  <a:gd name="connsiteX1" fmla="*/ 704850 w 1752601"/>
                                  <a:gd name="connsiteY1" fmla="*/ 604837 h 614413"/>
                                  <a:gd name="connsiteX2" fmla="*/ 1752601 w 1752601"/>
                                  <a:gd name="connsiteY2" fmla="*/ 509587 h 614413"/>
                                  <a:gd name="connsiteX0" fmla="*/ 0 w 1752601"/>
                                  <a:gd name="connsiteY0" fmla="*/ 0 h 605639"/>
                                  <a:gd name="connsiteX1" fmla="*/ 704850 w 1752601"/>
                                  <a:gd name="connsiteY1" fmla="*/ 604837 h 605639"/>
                                  <a:gd name="connsiteX2" fmla="*/ 1752601 w 1752601"/>
                                  <a:gd name="connsiteY2" fmla="*/ 509587 h 60563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752601" h="605639">
                                    <a:moveTo>
                                      <a:pt x="0" y="0"/>
                                    </a:moveTo>
                                    <a:cubicBezTo>
                                      <a:pt x="180223" y="573841"/>
                                      <a:pt x="503279" y="612670"/>
                                      <a:pt x="704850" y="604837"/>
                                    </a:cubicBezTo>
                                    <a:cubicBezTo>
                                      <a:pt x="906421" y="597004"/>
                                      <a:pt x="1218206" y="215511"/>
                                      <a:pt x="1752601" y="509587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0000"/>
                                </a:solidFill>
                                <a:headEnd type="none" w="med" len="med"/>
                                <a:tailEnd type="non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213" name="Oval 3212">
                                <a:extLst>
                                  <a:ext uri="{FF2B5EF4-FFF2-40B4-BE49-F238E27FC236}">
                                    <a16:creationId xmlns:a16="http://schemas.microsoft.com/office/drawing/2014/main" id="{BF198819-5F7C-F543-B585-DC4778696D21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8326282" y="3359616"/>
                                <a:ext cx="108000" cy="10800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3209" name="Freeform 3208">
                              <a:extLst>
                                <a:ext uri="{FF2B5EF4-FFF2-40B4-BE49-F238E27FC236}">
                                  <a16:creationId xmlns:a16="http://schemas.microsoft.com/office/drawing/2014/main" id="{3A9C3E68-CD95-DA4C-A444-FFCED414AB5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263002" y="4056236"/>
                              <a:ext cx="573466" cy="1065088"/>
                            </a:xfrm>
                            <a:custGeom>
                              <a:avLst/>
                              <a:gdLst>
                                <a:gd name="connsiteX0" fmla="*/ 15903 w 504385"/>
                                <a:gd name="connsiteY0" fmla="*/ 0 h 691764"/>
                                <a:gd name="connsiteX1" fmla="*/ 469127 w 504385"/>
                                <a:gd name="connsiteY1" fmla="*/ 230588 h 691764"/>
                                <a:gd name="connsiteX2" fmla="*/ 421419 w 504385"/>
                                <a:gd name="connsiteY2" fmla="*/ 554604 h 691764"/>
                                <a:gd name="connsiteX3" fmla="*/ 0 w 504385"/>
                                <a:gd name="connsiteY3" fmla="*/ 691764 h 691764"/>
                                <a:gd name="connsiteX0" fmla="*/ 15903 w 504385"/>
                                <a:gd name="connsiteY0" fmla="*/ 0 h 691764"/>
                                <a:gd name="connsiteX1" fmla="*/ 469127 w 504385"/>
                                <a:gd name="connsiteY1" fmla="*/ 230588 h 691764"/>
                                <a:gd name="connsiteX2" fmla="*/ 421419 w 504385"/>
                                <a:gd name="connsiteY2" fmla="*/ 554604 h 691764"/>
                                <a:gd name="connsiteX3" fmla="*/ 0 w 504385"/>
                                <a:gd name="connsiteY3" fmla="*/ 691764 h 691764"/>
                                <a:gd name="connsiteX0" fmla="*/ 15903 w 505866"/>
                                <a:gd name="connsiteY0" fmla="*/ 0 h 691764"/>
                                <a:gd name="connsiteX1" fmla="*/ 471114 w 505866"/>
                                <a:gd name="connsiteY1" fmla="*/ 260405 h 691764"/>
                                <a:gd name="connsiteX2" fmla="*/ 421419 w 505866"/>
                                <a:gd name="connsiteY2" fmla="*/ 554604 h 691764"/>
                                <a:gd name="connsiteX3" fmla="*/ 0 w 505866"/>
                                <a:gd name="connsiteY3" fmla="*/ 691764 h 691764"/>
                                <a:gd name="connsiteX0" fmla="*/ 15903 w 517316"/>
                                <a:gd name="connsiteY0" fmla="*/ 0 h 691764"/>
                                <a:gd name="connsiteX1" fmla="*/ 471114 w 517316"/>
                                <a:gd name="connsiteY1" fmla="*/ 260405 h 691764"/>
                                <a:gd name="connsiteX2" fmla="*/ 421419 w 517316"/>
                                <a:gd name="connsiteY2" fmla="*/ 554604 h 691764"/>
                                <a:gd name="connsiteX3" fmla="*/ 0 w 517316"/>
                                <a:gd name="connsiteY3" fmla="*/ 691764 h 691764"/>
                                <a:gd name="connsiteX0" fmla="*/ 19879 w 505573"/>
                                <a:gd name="connsiteY0" fmla="*/ 0 h 663934"/>
                                <a:gd name="connsiteX1" fmla="*/ 471114 w 505573"/>
                                <a:gd name="connsiteY1" fmla="*/ 232575 h 663934"/>
                                <a:gd name="connsiteX2" fmla="*/ 421419 w 505573"/>
                                <a:gd name="connsiteY2" fmla="*/ 526774 h 663934"/>
                                <a:gd name="connsiteX3" fmla="*/ 0 w 505573"/>
                                <a:gd name="connsiteY3" fmla="*/ 663934 h 663934"/>
                                <a:gd name="connsiteX0" fmla="*/ 19879 w 504091"/>
                                <a:gd name="connsiteY0" fmla="*/ 0 h 663934"/>
                                <a:gd name="connsiteX1" fmla="*/ 469126 w 504091"/>
                                <a:gd name="connsiteY1" fmla="*/ 262392 h 663934"/>
                                <a:gd name="connsiteX2" fmla="*/ 421419 w 504091"/>
                                <a:gd name="connsiteY2" fmla="*/ 526774 h 663934"/>
                                <a:gd name="connsiteX3" fmla="*/ 0 w 504091"/>
                                <a:gd name="connsiteY3" fmla="*/ 663934 h 663934"/>
                                <a:gd name="connsiteX0" fmla="*/ 19879 w 518234"/>
                                <a:gd name="connsiteY0" fmla="*/ 0 h 663934"/>
                                <a:gd name="connsiteX1" fmla="*/ 469126 w 518234"/>
                                <a:gd name="connsiteY1" fmla="*/ 262392 h 663934"/>
                                <a:gd name="connsiteX2" fmla="*/ 421419 w 518234"/>
                                <a:gd name="connsiteY2" fmla="*/ 526774 h 663934"/>
                                <a:gd name="connsiteX3" fmla="*/ 0 w 518234"/>
                                <a:gd name="connsiteY3" fmla="*/ 663934 h 663934"/>
                                <a:gd name="connsiteX0" fmla="*/ 19879 w 530997"/>
                                <a:gd name="connsiteY0" fmla="*/ 0 h 663934"/>
                                <a:gd name="connsiteX1" fmla="*/ 469126 w 530997"/>
                                <a:gd name="connsiteY1" fmla="*/ 262392 h 663934"/>
                                <a:gd name="connsiteX2" fmla="*/ 421419 w 530997"/>
                                <a:gd name="connsiteY2" fmla="*/ 526774 h 663934"/>
                                <a:gd name="connsiteX3" fmla="*/ 0 w 530997"/>
                                <a:gd name="connsiteY3" fmla="*/ 663934 h 663934"/>
                                <a:gd name="connsiteX0" fmla="*/ 19879 w 538612"/>
                                <a:gd name="connsiteY0" fmla="*/ 0 h 663934"/>
                                <a:gd name="connsiteX1" fmla="*/ 469126 w 538612"/>
                                <a:gd name="connsiteY1" fmla="*/ 262392 h 663934"/>
                                <a:gd name="connsiteX2" fmla="*/ 421419 w 538612"/>
                                <a:gd name="connsiteY2" fmla="*/ 526774 h 663934"/>
                                <a:gd name="connsiteX3" fmla="*/ 0 w 538612"/>
                                <a:gd name="connsiteY3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6515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6515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0552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0552 h 663934"/>
                                <a:gd name="connsiteX4" fmla="*/ 0 w 508840"/>
                                <a:gd name="connsiteY4" fmla="*/ 663934 h 663934"/>
                                <a:gd name="connsiteX0" fmla="*/ 0 w 488961"/>
                                <a:gd name="connsiteY0" fmla="*/ 0 h 1101256"/>
                                <a:gd name="connsiteX1" fmla="*/ 449247 w 488961"/>
                                <a:gd name="connsiteY1" fmla="*/ 262392 h 1101256"/>
                                <a:gd name="connsiteX2" fmla="*/ 401540 w 488961"/>
                                <a:gd name="connsiteY2" fmla="*/ 526774 h 1101256"/>
                                <a:gd name="connsiteX3" fmla="*/ 84808 w 488961"/>
                                <a:gd name="connsiteY3" fmla="*/ 640552 h 1101256"/>
                                <a:gd name="connsiteX4" fmla="*/ 413467 w 488961"/>
                                <a:gd name="connsiteY4" fmla="*/ 1101256 h 1101256"/>
                                <a:gd name="connsiteX0" fmla="*/ 42421 w 536363"/>
                                <a:gd name="connsiteY0" fmla="*/ 0 h 1101256"/>
                                <a:gd name="connsiteX1" fmla="*/ 491668 w 536363"/>
                                <a:gd name="connsiteY1" fmla="*/ 262392 h 1101256"/>
                                <a:gd name="connsiteX2" fmla="*/ 443961 w 536363"/>
                                <a:gd name="connsiteY2" fmla="*/ 526774 h 1101256"/>
                                <a:gd name="connsiteX3" fmla="*/ 8 w 536363"/>
                                <a:gd name="connsiteY3" fmla="*/ 718077 h 1101256"/>
                                <a:gd name="connsiteX4" fmla="*/ 455888 w 536363"/>
                                <a:gd name="connsiteY4" fmla="*/ 1101256 h 1101256"/>
                                <a:gd name="connsiteX0" fmla="*/ 42421 w 527593"/>
                                <a:gd name="connsiteY0" fmla="*/ 0 h 1101256"/>
                                <a:gd name="connsiteX1" fmla="*/ 491668 w 527593"/>
                                <a:gd name="connsiteY1" fmla="*/ 262392 h 1101256"/>
                                <a:gd name="connsiteX2" fmla="*/ 443961 w 527593"/>
                                <a:gd name="connsiteY2" fmla="*/ 526774 h 1101256"/>
                                <a:gd name="connsiteX3" fmla="*/ 8 w 527593"/>
                                <a:gd name="connsiteY3" fmla="*/ 718077 h 1101256"/>
                                <a:gd name="connsiteX4" fmla="*/ 455888 w 527593"/>
                                <a:gd name="connsiteY4" fmla="*/ 1101256 h 1101256"/>
                                <a:gd name="connsiteX0" fmla="*/ 42421 w 528547"/>
                                <a:gd name="connsiteY0" fmla="*/ 0 h 1101256"/>
                                <a:gd name="connsiteX1" fmla="*/ 491668 w 528547"/>
                                <a:gd name="connsiteY1" fmla="*/ 262392 h 1101256"/>
                                <a:gd name="connsiteX2" fmla="*/ 443961 w 528547"/>
                                <a:gd name="connsiteY2" fmla="*/ 526774 h 1101256"/>
                                <a:gd name="connsiteX3" fmla="*/ 8 w 528547"/>
                                <a:gd name="connsiteY3" fmla="*/ 718077 h 1101256"/>
                                <a:gd name="connsiteX4" fmla="*/ 455888 w 528547"/>
                                <a:gd name="connsiteY4" fmla="*/ 1101256 h 1101256"/>
                                <a:gd name="connsiteX0" fmla="*/ 42421 w 533332"/>
                                <a:gd name="connsiteY0" fmla="*/ 0 h 1101256"/>
                                <a:gd name="connsiteX1" fmla="*/ 491668 w 533332"/>
                                <a:gd name="connsiteY1" fmla="*/ 262392 h 1101256"/>
                                <a:gd name="connsiteX2" fmla="*/ 443961 w 533332"/>
                                <a:gd name="connsiteY2" fmla="*/ 526774 h 1101256"/>
                                <a:gd name="connsiteX3" fmla="*/ 8 w 533332"/>
                                <a:gd name="connsiteY3" fmla="*/ 718077 h 1101256"/>
                                <a:gd name="connsiteX4" fmla="*/ 455888 w 533332"/>
                                <a:gd name="connsiteY4" fmla="*/ 1101256 h 1101256"/>
                                <a:gd name="connsiteX0" fmla="*/ 42993 w 533904"/>
                                <a:gd name="connsiteY0" fmla="*/ 0 h 1101256"/>
                                <a:gd name="connsiteX1" fmla="*/ 492240 w 533904"/>
                                <a:gd name="connsiteY1" fmla="*/ 262392 h 1101256"/>
                                <a:gd name="connsiteX2" fmla="*/ 444533 w 533904"/>
                                <a:gd name="connsiteY2" fmla="*/ 526774 h 1101256"/>
                                <a:gd name="connsiteX3" fmla="*/ 580 w 533904"/>
                                <a:gd name="connsiteY3" fmla="*/ 718077 h 1101256"/>
                                <a:gd name="connsiteX4" fmla="*/ 456460 w 533904"/>
                                <a:gd name="connsiteY4" fmla="*/ 1101256 h 1101256"/>
                                <a:gd name="connsiteX0" fmla="*/ 42432 w 533343"/>
                                <a:gd name="connsiteY0" fmla="*/ 0 h 1101256"/>
                                <a:gd name="connsiteX1" fmla="*/ 491679 w 533343"/>
                                <a:gd name="connsiteY1" fmla="*/ 262392 h 1101256"/>
                                <a:gd name="connsiteX2" fmla="*/ 443972 w 533343"/>
                                <a:gd name="connsiteY2" fmla="*/ 526774 h 1101256"/>
                                <a:gd name="connsiteX3" fmla="*/ 19 w 533343"/>
                                <a:gd name="connsiteY3" fmla="*/ 718077 h 1101256"/>
                                <a:gd name="connsiteX4" fmla="*/ 455899 w 533343"/>
                                <a:gd name="connsiteY4" fmla="*/ 1101256 h 1101256"/>
                                <a:gd name="connsiteX0" fmla="*/ 40617 w 530513"/>
                                <a:gd name="connsiteY0" fmla="*/ 0 h 1101256"/>
                                <a:gd name="connsiteX1" fmla="*/ 489864 w 530513"/>
                                <a:gd name="connsiteY1" fmla="*/ 262392 h 1101256"/>
                                <a:gd name="connsiteX2" fmla="*/ 442157 w 530513"/>
                                <a:gd name="connsiteY2" fmla="*/ 526774 h 1101256"/>
                                <a:gd name="connsiteX3" fmla="*/ 19 w 530513"/>
                                <a:gd name="connsiteY3" fmla="*/ 739927 h 1101256"/>
                                <a:gd name="connsiteX4" fmla="*/ 454084 w 530513"/>
                                <a:gd name="connsiteY4" fmla="*/ 1101256 h 1101256"/>
                                <a:gd name="connsiteX0" fmla="*/ 40617 w 540890"/>
                                <a:gd name="connsiteY0" fmla="*/ 0 h 1101256"/>
                                <a:gd name="connsiteX1" fmla="*/ 489864 w 540890"/>
                                <a:gd name="connsiteY1" fmla="*/ 262392 h 1101256"/>
                                <a:gd name="connsiteX2" fmla="*/ 442157 w 540890"/>
                                <a:gd name="connsiteY2" fmla="*/ 526774 h 1101256"/>
                                <a:gd name="connsiteX3" fmla="*/ 19 w 540890"/>
                                <a:gd name="connsiteY3" fmla="*/ 739927 h 1101256"/>
                                <a:gd name="connsiteX4" fmla="*/ 454084 w 540890"/>
                                <a:gd name="connsiteY4" fmla="*/ 1101256 h 1101256"/>
                                <a:gd name="connsiteX0" fmla="*/ 40617 w 541464"/>
                                <a:gd name="connsiteY0" fmla="*/ 0 h 1101256"/>
                                <a:gd name="connsiteX1" fmla="*/ 489864 w 541464"/>
                                <a:gd name="connsiteY1" fmla="*/ 262392 h 1101256"/>
                                <a:gd name="connsiteX2" fmla="*/ 442157 w 541464"/>
                                <a:gd name="connsiteY2" fmla="*/ 526774 h 1101256"/>
                                <a:gd name="connsiteX3" fmla="*/ 19 w 541464"/>
                                <a:gd name="connsiteY3" fmla="*/ 739927 h 1101256"/>
                                <a:gd name="connsiteX4" fmla="*/ 454084 w 541464"/>
                                <a:gd name="connsiteY4" fmla="*/ 1101256 h 1101256"/>
                                <a:gd name="connsiteX0" fmla="*/ 40617 w 528712"/>
                                <a:gd name="connsiteY0" fmla="*/ 0 h 1101256"/>
                                <a:gd name="connsiteX1" fmla="*/ 489864 w 528712"/>
                                <a:gd name="connsiteY1" fmla="*/ 262392 h 1101256"/>
                                <a:gd name="connsiteX2" fmla="*/ 442157 w 528712"/>
                                <a:gd name="connsiteY2" fmla="*/ 526774 h 1101256"/>
                                <a:gd name="connsiteX3" fmla="*/ 19 w 528712"/>
                                <a:gd name="connsiteY3" fmla="*/ 739927 h 1101256"/>
                                <a:gd name="connsiteX4" fmla="*/ 454084 w 528712"/>
                                <a:gd name="connsiteY4" fmla="*/ 1101256 h 1101256"/>
                                <a:gd name="connsiteX0" fmla="*/ 40617 w 522277"/>
                                <a:gd name="connsiteY0" fmla="*/ 0 h 1101256"/>
                                <a:gd name="connsiteX1" fmla="*/ 489864 w 522277"/>
                                <a:gd name="connsiteY1" fmla="*/ 262392 h 1101256"/>
                                <a:gd name="connsiteX2" fmla="*/ 442157 w 522277"/>
                                <a:gd name="connsiteY2" fmla="*/ 526774 h 1101256"/>
                                <a:gd name="connsiteX3" fmla="*/ 19 w 522277"/>
                                <a:gd name="connsiteY3" fmla="*/ 739927 h 1101256"/>
                                <a:gd name="connsiteX4" fmla="*/ 454084 w 522277"/>
                                <a:gd name="connsiteY4" fmla="*/ 1101256 h 1101256"/>
                                <a:gd name="connsiteX0" fmla="*/ 40617 w 524690"/>
                                <a:gd name="connsiteY0" fmla="*/ 0 h 1101256"/>
                                <a:gd name="connsiteX1" fmla="*/ 489864 w 524690"/>
                                <a:gd name="connsiteY1" fmla="*/ 262392 h 1101256"/>
                                <a:gd name="connsiteX2" fmla="*/ 442157 w 524690"/>
                                <a:gd name="connsiteY2" fmla="*/ 526774 h 1101256"/>
                                <a:gd name="connsiteX3" fmla="*/ 19 w 524690"/>
                                <a:gd name="connsiteY3" fmla="*/ 739927 h 1101256"/>
                                <a:gd name="connsiteX4" fmla="*/ 454084 w 524690"/>
                                <a:gd name="connsiteY4" fmla="*/ 1101256 h 1101256"/>
                                <a:gd name="connsiteX0" fmla="*/ 40617 w 524690"/>
                                <a:gd name="connsiteY0" fmla="*/ 0 h 1101256"/>
                                <a:gd name="connsiteX1" fmla="*/ 489864 w 524690"/>
                                <a:gd name="connsiteY1" fmla="*/ 262392 h 1101256"/>
                                <a:gd name="connsiteX2" fmla="*/ 442157 w 524690"/>
                                <a:gd name="connsiteY2" fmla="*/ 526774 h 1101256"/>
                                <a:gd name="connsiteX3" fmla="*/ 19 w 524690"/>
                                <a:gd name="connsiteY3" fmla="*/ 739927 h 1101256"/>
                                <a:gd name="connsiteX4" fmla="*/ 454084 w 524690"/>
                                <a:gd name="connsiteY4" fmla="*/ 1101256 h 1101256"/>
                                <a:gd name="connsiteX0" fmla="*/ 40754 w 524827"/>
                                <a:gd name="connsiteY0" fmla="*/ 0 h 1008392"/>
                                <a:gd name="connsiteX1" fmla="*/ 490001 w 524827"/>
                                <a:gd name="connsiteY1" fmla="*/ 262392 h 1008392"/>
                                <a:gd name="connsiteX2" fmla="*/ 442294 w 524827"/>
                                <a:gd name="connsiteY2" fmla="*/ 526774 h 1008392"/>
                                <a:gd name="connsiteX3" fmla="*/ 156 w 524827"/>
                                <a:gd name="connsiteY3" fmla="*/ 739927 h 1008392"/>
                                <a:gd name="connsiteX4" fmla="*/ 495964 w 524827"/>
                                <a:gd name="connsiteY4" fmla="*/ 1008392 h 1008392"/>
                                <a:gd name="connsiteX0" fmla="*/ 68218 w 550887"/>
                                <a:gd name="connsiteY0" fmla="*/ 0 h 1008392"/>
                                <a:gd name="connsiteX1" fmla="*/ 517465 w 550887"/>
                                <a:gd name="connsiteY1" fmla="*/ 262392 h 1008392"/>
                                <a:gd name="connsiteX2" fmla="*/ 469758 w 550887"/>
                                <a:gd name="connsiteY2" fmla="*/ 526774 h 1008392"/>
                                <a:gd name="connsiteX3" fmla="*/ 106608 w 550887"/>
                                <a:gd name="connsiteY3" fmla="*/ 669087 h 1008392"/>
                                <a:gd name="connsiteX4" fmla="*/ 27620 w 550887"/>
                                <a:gd name="connsiteY4" fmla="*/ 739927 h 1008392"/>
                                <a:gd name="connsiteX5" fmla="*/ 523428 w 550887"/>
                                <a:gd name="connsiteY5" fmla="*/ 1008392 h 1008392"/>
                                <a:gd name="connsiteX0" fmla="*/ 68218 w 550887"/>
                                <a:gd name="connsiteY0" fmla="*/ 0 h 1008392"/>
                                <a:gd name="connsiteX1" fmla="*/ 517465 w 550887"/>
                                <a:gd name="connsiteY1" fmla="*/ 262392 h 1008392"/>
                                <a:gd name="connsiteX2" fmla="*/ 469758 w 550887"/>
                                <a:gd name="connsiteY2" fmla="*/ 526774 h 1008392"/>
                                <a:gd name="connsiteX3" fmla="*/ 106608 w 550887"/>
                                <a:gd name="connsiteY3" fmla="*/ 669087 h 1008392"/>
                                <a:gd name="connsiteX4" fmla="*/ 27620 w 550887"/>
                                <a:gd name="connsiteY4" fmla="*/ 739927 h 1008392"/>
                                <a:gd name="connsiteX5" fmla="*/ 523428 w 550887"/>
                                <a:gd name="connsiteY5" fmla="*/ 1008392 h 1008392"/>
                                <a:gd name="connsiteX0" fmla="*/ 0 w 482669"/>
                                <a:gd name="connsiteY0" fmla="*/ 0 h 1008392"/>
                                <a:gd name="connsiteX1" fmla="*/ 449247 w 482669"/>
                                <a:gd name="connsiteY1" fmla="*/ 262392 h 1008392"/>
                                <a:gd name="connsiteX2" fmla="*/ 401540 w 482669"/>
                                <a:gd name="connsiteY2" fmla="*/ 526774 h 1008392"/>
                                <a:gd name="connsiteX3" fmla="*/ 38390 w 482669"/>
                                <a:gd name="connsiteY3" fmla="*/ 669087 h 1008392"/>
                                <a:gd name="connsiteX4" fmla="*/ 108228 w 482669"/>
                                <a:gd name="connsiteY4" fmla="*/ 858282 h 1008392"/>
                                <a:gd name="connsiteX5" fmla="*/ 455210 w 482669"/>
                                <a:gd name="connsiteY5" fmla="*/ 1008392 h 1008392"/>
                                <a:gd name="connsiteX0" fmla="*/ 0 w 482669"/>
                                <a:gd name="connsiteY0" fmla="*/ 0 h 1008392"/>
                                <a:gd name="connsiteX1" fmla="*/ 449247 w 482669"/>
                                <a:gd name="connsiteY1" fmla="*/ 262392 h 1008392"/>
                                <a:gd name="connsiteX2" fmla="*/ 401540 w 482669"/>
                                <a:gd name="connsiteY2" fmla="*/ 526774 h 1008392"/>
                                <a:gd name="connsiteX3" fmla="*/ 38390 w 482669"/>
                                <a:gd name="connsiteY3" fmla="*/ 669087 h 1008392"/>
                                <a:gd name="connsiteX4" fmla="*/ 108228 w 482669"/>
                                <a:gd name="connsiteY4" fmla="*/ 858282 h 1008392"/>
                                <a:gd name="connsiteX5" fmla="*/ 455210 w 482669"/>
                                <a:gd name="connsiteY5" fmla="*/ 1008392 h 1008392"/>
                                <a:gd name="connsiteX0" fmla="*/ 0 w 482669"/>
                                <a:gd name="connsiteY0" fmla="*/ 0 h 1022959"/>
                                <a:gd name="connsiteX1" fmla="*/ 449247 w 482669"/>
                                <a:gd name="connsiteY1" fmla="*/ 262392 h 1022959"/>
                                <a:gd name="connsiteX2" fmla="*/ 401540 w 482669"/>
                                <a:gd name="connsiteY2" fmla="*/ 526774 h 1022959"/>
                                <a:gd name="connsiteX3" fmla="*/ 38390 w 482669"/>
                                <a:gd name="connsiteY3" fmla="*/ 669087 h 1022959"/>
                                <a:gd name="connsiteX4" fmla="*/ 108228 w 482669"/>
                                <a:gd name="connsiteY4" fmla="*/ 858282 h 1022959"/>
                                <a:gd name="connsiteX5" fmla="*/ 442505 w 482669"/>
                                <a:gd name="connsiteY5" fmla="*/ 1022959 h 1022959"/>
                                <a:gd name="connsiteX0" fmla="*/ 0 w 482669"/>
                                <a:gd name="connsiteY0" fmla="*/ 0 h 955588"/>
                                <a:gd name="connsiteX1" fmla="*/ 449247 w 482669"/>
                                <a:gd name="connsiteY1" fmla="*/ 262392 h 955588"/>
                                <a:gd name="connsiteX2" fmla="*/ 401540 w 482669"/>
                                <a:gd name="connsiteY2" fmla="*/ 526774 h 955588"/>
                                <a:gd name="connsiteX3" fmla="*/ 38390 w 482669"/>
                                <a:gd name="connsiteY3" fmla="*/ 669087 h 955588"/>
                                <a:gd name="connsiteX4" fmla="*/ 108228 w 482669"/>
                                <a:gd name="connsiteY4" fmla="*/ 858282 h 955588"/>
                                <a:gd name="connsiteX5" fmla="*/ 340867 w 482669"/>
                                <a:gd name="connsiteY5" fmla="*/ 955588 h 955588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2092"/>
                                <a:gd name="connsiteX1" fmla="*/ 449247 w 482669"/>
                                <a:gd name="connsiteY1" fmla="*/ 262392 h 1052092"/>
                                <a:gd name="connsiteX2" fmla="*/ 401540 w 482669"/>
                                <a:gd name="connsiteY2" fmla="*/ 526774 h 1052092"/>
                                <a:gd name="connsiteX3" fmla="*/ 38390 w 482669"/>
                                <a:gd name="connsiteY3" fmla="*/ 669087 h 1052092"/>
                                <a:gd name="connsiteX4" fmla="*/ 108228 w 482669"/>
                                <a:gd name="connsiteY4" fmla="*/ 858282 h 1052092"/>
                                <a:gd name="connsiteX5" fmla="*/ 457024 w 482669"/>
                                <a:gd name="connsiteY5" fmla="*/ 1052092 h 1052092"/>
                                <a:gd name="connsiteX0" fmla="*/ 0 w 482669"/>
                                <a:gd name="connsiteY0" fmla="*/ 0 h 1037525"/>
                                <a:gd name="connsiteX1" fmla="*/ 449247 w 482669"/>
                                <a:gd name="connsiteY1" fmla="*/ 262392 h 1037525"/>
                                <a:gd name="connsiteX2" fmla="*/ 401540 w 482669"/>
                                <a:gd name="connsiteY2" fmla="*/ 526774 h 1037525"/>
                                <a:gd name="connsiteX3" fmla="*/ 38390 w 482669"/>
                                <a:gd name="connsiteY3" fmla="*/ 669087 h 1037525"/>
                                <a:gd name="connsiteX4" fmla="*/ 108228 w 482669"/>
                                <a:gd name="connsiteY4" fmla="*/ 858282 h 1037525"/>
                                <a:gd name="connsiteX5" fmla="*/ 471544 w 482669"/>
                                <a:gd name="connsiteY5" fmla="*/ 1037525 h 1037525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95523 w 482669"/>
                                <a:gd name="connsiteY4" fmla="*/ 863744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95523 w 482669"/>
                                <a:gd name="connsiteY4" fmla="*/ 863744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95523 w 483524"/>
                                <a:gd name="connsiteY4" fmla="*/ 863744 h 1044809"/>
                                <a:gd name="connsiteX5" fmla="*/ 449764 w 483524"/>
                                <a:gd name="connsiteY5" fmla="*/ 1044809 h 1044809"/>
                                <a:gd name="connsiteX0" fmla="*/ 879 w 484403"/>
                                <a:gd name="connsiteY0" fmla="*/ 0 h 1044809"/>
                                <a:gd name="connsiteX1" fmla="*/ 450126 w 484403"/>
                                <a:gd name="connsiteY1" fmla="*/ 262392 h 1044809"/>
                                <a:gd name="connsiteX2" fmla="*/ 402419 w 484403"/>
                                <a:gd name="connsiteY2" fmla="*/ 526774 h 1044809"/>
                                <a:gd name="connsiteX3" fmla="*/ 39269 w 484403"/>
                                <a:gd name="connsiteY3" fmla="*/ 690937 h 1044809"/>
                                <a:gd name="connsiteX4" fmla="*/ 96402 w 484403"/>
                                <a:gd name="connsiteY4" fmla="*/ 863744 h 1044809"/>
                                <a:gd name="connsiteX5" fmla="*/ 450643 w 484403"/>
                                <a:gd name="connsiteY5" fmla="*/ 1044809 h 1044809"/>
                                <a:gd name="connsiteX0" fmla="*/ 879 w 484403"/>
                                <a:gd name="connsiteY0" fmla="*/ 0 h 1044809"/>
                                <a:gd name="connsiteX1" fmla="*/ 450126 w 484403"/>
                                <a:gd name="connsiteY1" fmla="*/ 262392 h 1044809"/>
                                <a:gd name="connsiteX2" fmla="*/ 402419 w 484403"/>
                                <a:gd name="connsiteY2" fmla="*/ 526774 h 1044809"/>
                                <a:gd name="connsiteX3" fmla="*/ 39269 w 484403"/>
                                <a:gd name="connsiteY3" fmla="*/ 690937 h 1044809"/>
                                <a:gd name="connsiteX4" fmla="*/ 96402 w 484403"/>
                                <a:gd name="connsiteY4" fmla="*/ 863744 h 1044809"/>
                                <a:gd name="connsiteX5" fmla="*/ 450643 w 484403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184455 w 483524"/>
                                <a:gd name="connsiteY4" fmla="*/ 892877 h 1044809"/>
                                <a:gd name="connsiteX5" fmla="*/ 449764 w 483524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184455 w 483524"/>
                                <a:gd name="connsiteY4" fmla="*/ 892877 h 1044809"/>
                                <a:gd name="connsiteX5" fmla="*/ 449764 w 483524"/>
                                <a:gd name="connsiteY5" fmla="*/ 1044809 h 1044809"/>
                                <a:gd name="connsiteX0" fmla="*/ 0 w 491830"/>
                                <a:gd name="connsiteY0" fmla="*/ 0 h 1044809"/>
                                <a:gd name="connsiteX1" fmla="*/ 449247 w 491830"/>
                                <a:gd name="connsiteY1" fmla="*/ 262392 h 1044809"/>
                                <a:gd name="connsiteX2" fmla="*/ 401540 w 491830"/>
                                <a:gd name="connsiteY2" fmla="*/ 526774 h 1044809"/>
                                <a:gd name="connsiteX3" fmla="*/ 38390 w 491830"/>
                                <a:gd name="connsiteY3" fmla="*/ 690937 h 1044809"/>
                                <a:gd name="connsiteX4" fmla="*/ 184455 w 491830"/>
                                <a:gd name="connsiteY4" fmla="*/ 892877 h 1044809"/>
                                <a:gd name="connsiteX5" fmla="*/ 449764 w 491830"/>
                                <a:gd name="connsiteY5" fmla="*/ 1044809 h 1044809"/>
                                <a:gd name="connsiteX0" fmla="*/ 0 w 482460"/>
                                <a:gd name="connsiteY0" fmla="*/ 0 h 1044809"/>
                                <a:gd name="connsiteX1" fmla="*/ 449247 w 482460"/>
                                <a:gd name="connsiteY1" fmla="*/ 262392 h 1044809"/>
                                <a:gd name="connsiteX2" fmla="*/ 401540 w 482460"/>
                                <a:gd name="connsiteY2" fmla="*/ 526774 h 1044809"/>
                                <a:gd name="connsiteX3" fmla="*/ 43835 w 482460"/>
                                <a:gd name="connsiteY3" fmla="*/ 709146 h 1044809"/>
                                <a:gd name="connsiteX4" fmla="*/ 184455 w 482460"/>
                                <a:gd name="connsiteY4" fmla="*/ 892877 h 1044809"/>
                                <a:gd name="connsiteX5" fmla="*/ 449764 w 482460"/>
                                <a:gd name="connsiteY5" fmla="*/ 1044809 h 1044809"/>
                                <a:gd name="connsiteX0" fmla="*/ 0 w 482460"/>
                                <a:gd name="connsiteY0" fmla="*/ 0 h 1044809"/>
                                <a:gd name="connsiteX1" fmla="*/ 449247 w 482460"/>
                                <a:gd name="connsiteY1" fmla="*/ 262392 h 1044809"/>
                                <a:gd name="connsiteX2" fmla="*/ 401540 w 482460"/>
                                <a:gd name="connsiteY2" fmla="*/ 526774 h 1044809"/>
                                <a:gd name="connsiteX3" fmla="*/ 43835 w 482460"/>
                                <a:gd name="connsiteY3" fmla="*/ 727355 h 1044809"/>
                                <a:gd name="connsiteX4" fmla="*/ 184455 w 482460"/>
                                <a:gd name="connsiteY4" fmla="*/ 892877 h 1044809"/>
                                <a:gd name="connsiteX5" fmla="*/ 449764 w 482460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43835 w 518732"/>
                                <a:gd name="connsiteY3" fmla="*/ 727355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43835 w 518732"/>
                                <a:gd name="connsiteY3" fmla="*/ 727355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78412 w 606219"/>
                                <a:gd name="connsiteY0" fmla="*/ 0 h 1095792"/>
                                <a:gd name="connsiteX1" fmla="*/ 527659 w 606219"/>
                                <a:gd name="connsiteY1" fmla="*/ 262392 h 1095792"/>
                                <a:gd name="connsiteX2" fmla="*/ 479952 w 606219"/>
                                <a:gd name="connsiteY2" fmla="*/ 526774 h 1095792"/>
                                <a:gd name="connsiteX3" fmla="*/ 7904 w 606219"/>
                                <a:gd name="connsiteY3" fmla="*/ 696400 h 1095792"/>
                                <a:gd name="connsiteX4" fmla="*/ 262867 w 606219"/>
                                <a:gd name="connsiteY4" fmla="*/ 892877 h 1095792"/>
                                <a:gd name="connsiteX5" fmla="*/ 606219 w 606219"/>
                                <a:gd name="connsiteY5" fmla="*/ 1095792 h 1095792"/>
                                <a:gd name="connsiteX0" fmla="*/ 73722 w 601529"/>
                                <a:gd name="connsiteY0" fmla="*/ 0 h 1095792"/>
                                <a:gd name="connsiteX1" fmla="*/ 522969 w 601529"/>
                                <a:gd name="connsiteY1" fmla="*/ 262392 h 1095792"/>
                                <a:gd name="connsiteX2" fmla="*/ 437149 w 601529"/>
                                <a:gd name="connsiteY2" fmla="*/ 504924 h 1095792"/>
                                <a:gd name="connsiteX3" fmla="*/ 3214 w 601529"/>
                                <a:gd name="connsiteY3" fmla="*/ 696400 h 1095792"/>
                                <a:gd name="connsiteX4" fmla="*/ 258177 w 601529"/>
                                <a:gd name="connsiteY4" fmla="*/ 892877 h 1095792"/>
                                <a:gd name="connsiteX5" fmla="*/ 601529 w 601529"/>
                                <a:gd name="connsiteY5" fmla="*/ 1095792 h 1095792"/>
                                <a:gd name="connsiteX0" fmla="*/ 73722 w 601529"/>
                                <a:gd name="connsiteY0" fmla="*/ 0 h 1095792"/>
                                <a:gd name="connsiteX1" fmla="*/ 495744 w 601529"/>
                                <a:gd name="connsiteY1" fmla="*/ 309734 h 1095792"/>
                                <a:gd name="connsiteX2" fmla="*/ 437149 w 601529"/>
                                <a:gd name="connsiteY2" fmla="*/ 504924 h 1095792"/>
                                <a:gd name="connsiteX3" fmla="*/ 3214 w 601529"/>
                                <a:gd name="connsiteY3" fmla="*/ 696400 h 1095792"/>
                                <a:gd name="connsiteX4" fmla="*/ 258177 w 601529"/>
                                <a:gd name="connsiteY4" fmla="*/ 892877 h 1095792"/>
                                <a:gd name="connsiteX5" fmla="*/ 601529 w 601529"/>
                                <a:gd name="connsiteY5" fmla="*/ 1095792 h 1095792"/>
                                <a:gd name="connsiteX0" fmla="*/ 82796 w 601529"/>
                                <a:gd name="connsiteY0" fmla="*/ 0 h 1032063"/>
                                <a:gd name="connsiteX1" fmla="*/ 495744 w 601529"/>
                                <a:gd name="connsiteY1" fmla="*/ 246005 h 1032063"/>
                                <a:gd name="connsiteX2" fmla="*/ 437149 w 601529"/>
                                <a:gd name="connsiteY2" fmla="*/ 441195 h 1032063"/>
                                <a:gd name="connsiteX3" fmla="*/ 3214 w 601529"/>
                                <a:gd name="connsiteY3" fmla="*/ 632671 h 1032063"/>
                                <a:gd name="connsiteX4" fmla="*/ 258177 w 601529"/>
                                <a:gd name="connsiteY4" fmla="*/ 829148 h 1032063"/>
                                <a:gd name="connsiteX5" fmla="*/ 601529 w 601529"/>
                                <a:gd name="connsiteY5" fmla="*/ 1032063 h 1032063"/>
                                <a:gd name="connsiteX0" fmla="*/ 82881 w 601614"/>
                                <a:gd name="connsiteY0" fmla="*/ 0 h 1032063"/>
                                <a:gd name="connsiteX1" fmla="*/ 495829 w 601614"/>
                                <a:gd name="connsiteY1" fmla="*/ 246005 h 1032063"/>
                                <a:gd name="connsiteX2" fmla="*/ 437234 w 601614"/>
                                <a:gd name="connsiteY2" fmla="*/ 441195 h 1032063"/>
                                <a:gd name="connsiteX3" fmla="*/ 3299 w 601614"/>
                                <a:gd name="connsiteY3" fmla="*/ 632671 h 1032063"/>
                                <a:gd name="connsiteX4" fmla="*/ 256448 w 601614"/>
                                <a:gd name="connsiteY4" fmla="*/ 876489 h 1032063"/>
                                <a:gd name="connsiteX5" fmla="*/ 601614 w 601614"/>
                                <a:gd name="connsiteY5" fmla="*/ 1032063 h 1032063"/>
                                <a:gd name="connsiteX0" fmla="*/ 82996 w 601729"/>
                                <a:gd name="connsiteY0" fmla="*/ 0 h 1032063"/>
                                <a:gd name="connsiteX1" fmla="*/ 495944 w 601729"/>
                                <a:gd name="connsiteY1" fmla="*/ 246005 h 1032063"/>
                                <a:gd name="connsiteX2" fmla="*/ 437349 w 601729"/>
                                <a:gd name="connsiteY2" fmla="*/ 441195 h 1032063"/>
                                <a:gd name="connsiteX3" fmla="*/ 3414 w 601729"/>
                                <a:gd name="connsiteY3" fmla="*/ 632671 h 1032063"/>
                                <a:gd name="connsiteX4" fmla="*/ 256563 w 601729"/>
                                <a:gd name="connsiteY4" fmla="*/ 876489 h 1032063"/>
                                <a:gd name="connsiteX5" fmla="*/ 601729 w 601729"/>
                                <a:gd name="connsiteY5" fmla="*/ 1032063 h 1032063"/>
                                <a:gd name="connsiteX0" fmla="*/ 82996 w 601729"/>
                                <a:gd name="connsiteY0" fmla="*/ 0 h 1032063"/>
                                <a:gd name="connsiteX1" fmla="*/ 495944 w 601729"/>
                                <a:gd name="connsiteY1" fmla="*/ 246005 h 1032063"/>
                                <a:gd name="connsiteX2" fmla="*/ 437349 w 601729"/>
                                <a:gd name="connsiteY2" fmla="*/ 441195 h 1032063"/>
                                <a:gd name="connsiteX3" fmla="*/ 3414 w 601729"/>
                                <a:gd name="connsiteY3" fmla="*/ 632671 h 1032063"/>
                                <a:gd name="connsiteX4" fmla="*/ 256563 w 601729"/>
                                <a:gd name="connsiteY4" fmla="*/ 876489 h 1032063"/>
                                <a:gd name="connsiteX5" fmla="*/ 601729 w 601729"/>
                                <a:gd name="connsiteY5" fmla="*/ 1032063 h 1032063"/>
                                <a:gd name="connsiteX0" fmla="*/ 82676 w 524939"/>
                                <a:gd name="connsiteY0" fmla="*/ 0 h 981080"/>
                                <a:gd name="connsiteX1" fmla="*/ 495624 w 524939"/>
                                <a:gd name="connsiteY1" fmla="*/ 246005 h 981080"/>
                                <a:gd name="connsiteX2" fmla="*/ 437029 w 524939"/>
                                <a:gd name="connsiteY2" fmla="*/ 441195 h 981080"/>
                                <a:gd name="connsiteX3" fmla="*/ 3094 w 524939"/>
                                <a:gd name="connsiteY3" fmla="*/ 632671 h 981080"/>
                                <a:gd name="connsiteX4" fmla="*/ 256243 w 524939"/>
                                <a:gd name="connsiteY4" fmla="*/ 876489 h 981080"/>
                                <a:gd name="connsiteX5" fmla="*/ 516106 w 524939"/>
                                <a:gd name="connsiteY5" fmla="*/ 981080 h 981080"/>
                                <a:gd name="connsiteX0" fmla="*/ 82624 w 524887"/>
                                <a:gd name="connsiteY0" fmla="*/ 0 h 973796"/>
                                <a:gd name="connsiteX1" fmla="*/ 495572 w 524887"/>
                                <a:gd name="connsiteY1" fmla="*/ 246005 h 973796"/>
                                <a:gd name="connsiteX2" fmla="*/ 436977 w 524887"/>
                                <a:gd name="connsiteY2" fmla="*/ 441195 h 973796"/>
                                <a:gd name="connsiteX3" fmla="*/ 3042 w 524887"/>
                                <a:gd name="connsiteY3" fmla="*/ 632671 h 973796"/>
                                <a:gd name="connsiteX4" fmla="*/ 256191 w 524887"/>
                                <a:gd name="connsiteY4" fmla="*/ 876489 h 973796"/>
                                <a:gd name="connsiteX5" fmla="*/ 492461 w 524887"/>
                                <a:gd name="connsiteY5" fmla="*/ 973796 h 973796"/>
                                <a:gd name="connsiteX0" fmla="*/ 82505 w 524768"/>
                                <a:gd name="connsiteY0" fmla="*/ 0 h 937379"/>
                                <a:gd name="connsiteX1" fmla="*/ 495453 w 524768"/>
                                <a:gd name="connsiteY1" fmla="*/ 246005 h 937379"/>
                                <a:gd name="connsiteX2" fmla="*/ 436858 w 524768"/>
                                <a:gd name="connsiteY2" fmla="*/ 441195 h 937379"/>
                                <a:gd name="connsiteX3" fmla="*/ 2923 w 524768"/>
                                <a:gd name="connsiteY3" fmla="*/ 632671 h 937379"/>
                                <a:gd name="connsiteX4" fmla="*/ 256072 w 524768"/>
                                <a:gd name="connsiteY4" fmla="*/ 876489 h 937379"/>
                                <a:gd name="connsiteX5" fmla="*/ 436078 w 524768"/>
                                <a:gd name="connsiteY5" fmla="*/ 937379 h 937379"/>
                                <a:gd name="connsiteX0" fmla="*/ 82631 w 524894"/>
                                <a:gd name="connsiteY0" fmla="*/ 0 h 970153"/>
                                <a:gd name="connsiteX1" fmla="*/ 495579 w 524894"/>
                                <a:gd name="connsiteY1" fmla="*/ 246005 h 970153"/>
                                <a:gd name="connsiteX2" fmla="*/ 436984 w 524894"/>
                                <a:gd name="connsiteY2" fmla="*/ 441195 h 970153"/>
                                <a:gd name="connsiteX3" fmla="*/ 3049 w 524894"/>
                                <a:gd name="connsiteY3" fmla="*/ 632671 h 970153"/>
                                <a:gd name="connsiteX4" fmla="*/ 256198 w 524894"/>
                                <a:gd name="connsiteY4" fmla="*/ 876489 h 970153"/>
                                <a:gd name="connsiteX5" fmla="*/ 496097 w 524894"/>
                                <a:gd name="connsiteY5" fmla="*/ 970153 h 970153"/>
                                <a:gd name="connsiteX0" fmla="*/ 82631 w 524894"/>
                                <a:gd name="connsiteY0" fmla="*/ 0 h 970153"/>
                                <a:gd name="connsiteX1" fmla="*/ 495579 w 524894"/>
                                <a:gd name="connsiteY1" fmla="*/ 246005 h 970153"/>
                                <a:gd name="connsiteX2" fmla="*/ 436984 w 524894"/>
                                <a:gd name="connsiteY2" fmla="*/ 441195 h 970153"/>
                                <a:gd name="connsiteX3" fmla="*/ 3049 w 524894"/>
                                <a:gd name="connsiteY3" fmla="*/ 632671 h 970153"/>
                                <a:gd name="connsiteX4" fmla="*/ 256198 w 524894"/>
                                <a:gd name="connsiteY4" fmla="*/ 876489 h 970153"/>
                                <a:gd name="connsiteX5" fmla="*/ 496097 w 524894"/>
                                <a:gd name="connsiteY5" fmla="*/ 970153 h 970153"/>
                                <a:gd name="connsiteX0" fmla="*/ 79780 w 522043"/>
                                <a:gd name="connsiteY0" fmla="*/ 0 h 970153"/>
                                <a:gd name="connsiteX1" fmla="*/ 492728 w 522043"/>
                                <a:gd name="connsiteY1" fmla="*/ 246005 h 970153"/>
                                <a:gd name="connsiteX2" fmla="*/ 434133 w 522043"/>
                                <a:gd name="connsiteY2" fmla="*/ 441195 h 970153"/>
                                <a:gd name="connsiteX3" fmla="*/ 198 w 522043"/>
                                <a:gd name="connsiteY3" fmla="*/ 632671 h 970153"/>
                                <a:gd name="connsiteX4" fmla="*/ 493246 w 522043"/>
                                <a:gd name="connsiteY4" fmla="*/ 970153 h 970153"/>
                                <a:gd name="connsiteX0" fmla="*/ 85222 w 527695"/>
                                <a:gd name="connsiteY0" fmla="*/ 0 h 970153"/>
                                <a:gd name="connsiteX1" fmla="*/ 498170 w 527695"/>
                                <a:gd name="connsiteY1" fmla="*/ 246005 h 970153"/>
                                <a:gd name="connsiteX2" fmla="*/ 439575 w 527695"/>
                                <a:gd name="connsiteY2" fmla="*/ 441195 h 970153"/>
                                <a:gd name="connsiteX3" fmla="*/ 195 w 527695"/>
                                <a:gd name="connsiteY3" fmla="*/ 650879 h 970153"/>
                                <a:gd name="connsiteX4" fmla="*/ 498688 w 527695"/>
                                <a:gd name="connsiteY4" fmla="*/ 970153 h 970153"/>
                                <a:gd name="connsiteX0" fmla="*/ 85222 w 527695"/>
                                <a:gd name="connsiteY0" fmla="*/ 0 h 970153"/>
                                <a:gd name="connsiteX1" fmla="*/ 498170 w 527695"/>
                                <a:gd name="connsiteY1" fmla="*/ 246005 h 970153"/>
                                <a:gd name="connsiteX2" fmla="*/ 439575 w 527695"/>
                                <a:gd name="connsiteY2" fmla="*/ 441195 h 970153"/>
                                <a:gd name="connsiteX3" fmla="*/ 195 w 527695"/>
                                <a:gd name="connsiteY3" fmla="*/ 650879 h 970153"/>
                                <a:gd name="connsiteX4" fmla="*/ 498688 w 527695"/>
                                <a:gd name="connsiteY4" fmla="*/ 970153 h 970153"/>
                                <a:gd name="connsiteX0" fmla="*/ 85158 w 527631"/>
                                <a:gd name="connsiteY0" fmla="*/ 0 h 970153"/>
                                <a:gd name="connsiteX1" fmla="*/ 498106 w 527631"/>
                                <a:gd name="connsiteY1" fmla="*/ 246005 h 970153"/>
                                <a:gd name="connsiteX2" fmla="*/ 439511 w 527631"/>
                                <a:gd name="connsiteY2" fmla="*/ 441195 h 970153"/>
                                <a:gd name="connsiteX3" fmla="*/ 131 w 527631"/>
                                <a:gd name="connsiteY3" fmla="*/ 650879 h 970153"/>
                                <a:gd name="connsiteX4" fmla="*/ 498624 w 527631"/>
                                <a:gd name="connsiteY4" fmla="*/ 970153 h 970153"/>
                                <a:gd name="connsiteX0" fmla="*/ 81529 w 523862"/>
                                <a:gd name="connsiteY0" fmla="*/ 0 h 970153"/>
                                <a:gd name="connsiteX1" fmla="*/ 494477 w 523862"/>
                                <a:gd name="connsiteY1" fmla="*/ 246005 h 970153"/>
                                <a:gd name="connsiteX2" fmla="*/ 435882 w 523862"/>
                                <a:gd name="connsiteY2" fmla="*/ 441195 h 970153"/>
                                <a:gd name="connsiteX3" fmla="*/ 132 w 523862"/>
                                <a:gd name="connsiteY3" fmla="*/ 672729 h 970153"/>
                                <a:gd name="connsiteX4" fmla="*/ 494995 w 523862"/>
                                <a:gd name="connsiteY4" fmla="*/ 970153 h 970153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23593" h="975616">
                                  <a:moveTo>
                                    <a:pt x="85159" y="0"/>
                                  </a:moveTo>
                                  <a:cubicBezTo>
                                    <a:pt x="290683" y="107014"/>
                                    <a:pt x="436023" y="177025"/>
                                    <a:pt x="494477" y="251468"/>
                                  </a:cubicBezTo>
                                  <a:cubicBezTo>
                                    <a:pt x="552931" y="325911"/>
                                    <a:pt x="518273" y="375537"/>
                                    <a:pt x="435882" y="446658"/>
                                  </a:cubicBezTo>
                                  <a:cubicBezTo>
                                    <a:pt x="353491" y="517779"/>
                                    <a:pt x="-7905" y="562720"/>
                                    <a:pt x="132" y="678192"/>
                                  </a:cubicBezTo>
                                  <a:cubicBezTo>
                                    <a:pt x="8169" y="793664"/>
                                    <a:pt x="305159" y="912591"/>
                                    <a:pt x="494995" y="975616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0000"/>
                              </a:solidFill>
                              <a:headEnd type="none" w="med" len="med"/>
                              <a:tailEnd type="non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3210" name="Freeform 3209">
                              <a:extLst>
                                <a:ext uri="{FF2B5EF4-FFF2-40B4-BE49-F238E27FC236}">
                                  <a16:creationId xmlns:a16="http://schemas.microsoft.com/office/drawing/2014/main" id="{C6068C30-41EA-004C-8FC8-2F4360432C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199443" y="4304719"/>
                              <a:ext cx="1105020" cy="339758"/>
                            </a:xfrm>
                            <a:custGeom>
                              <a:avLst/>
                              <a:gdLst>
                                <a:gd name="connsiteX0" fmla="*/ 0 w 930303"/>
                                <a:gd name="connsiteY0" fmla="*/ 235869 h 235869"/>
                                <a:gd name="connsiteX1" fmla="*/ 369736 w 930303"/>
                                <a:gd name="connsiteY1" fmla="*/ 3293 h 235869"/>
                                <a:gd name="connsiteX2" fmla="*/ 930303 w 930303"/>
                                <a:gd name="connsiteY2" fmla="*/ 120575 h 235869"/>
                                <a:gd name="connsiteX0" fmla="*/ 0 w 930303"/>
                                <a:gd name="connsiteY0" fmla="*/ 216945 h 216945"/>
                                <a:gd name="connsiteX1" fmla="*/ 367748 w 930303"/>
                                <a:gd name="connsiteY1" fmla="*/ 4247 h 216945"/>
                                <a:gd name="connsiteX2" fmla="*/ 930303 w 930303"/>
                                <a:gd name="connsiteY2" fmla="*/ 101651 h 216945"/>
                                <a:gd name="connsiteX0" fmla="*/ 0 w 930303"/>
                                <a:gd name="connsiteY0" fmla="*/ 235354 h 235354"/>
                                <a:gd name="connsiteX1" fmla="*/ 367748 w 930303"/>
                                <a:gd name="connsiteY1" fmla="*/ 22656 h 235354"/>
                                <a:gd name="connsiteX2" fmla="*/ 930303 w 930303"/>
                                <a:gd name="connsiteY2" fmla="*/ 120060 h 235354"/>
                                <a:gd name="connsiteX0" fmla="*/ 0 w 926327"/>
                                <a:gd name="connsiteY0" fmla="*/ 215124 h 215124"/>
                                <a:gd name="connsiteX1" fmla="*/ 367748 w 926327"/>
                                <a:gd name="connsiteY1" fmla="*/ 2426 h 215124"/>
                                <a:gd name="connsiteX2" fmla="*/ 926327 w 926327"/>
                                <a:gd name="connsiteY2" fmla="*/ 119708 h 215124"/>
                                <a:gd name="connsiteX0" fmla="*/ 0 w 926327"/>
                                <a:gd name="connsiteY0" fmla="*/ 216146 h 216146"/>
                                <a:gd name="connsiteX1" fmla="*/ 367748 w 926327"/>
                                <a:gd name="connsiteY1" fmla="*/ 3448 h 216146"/>
                                <a:gd name="connsiteX2" fmla="*/ 926327 w 926327"/>
                                <a:gd name="connsiteY2" fmla="*/ 120730 h 216146"/>
                                <a:gd name="connsiteX0" fmla="*/ 0 w 926327"/>
                                <a:gd name="connsiteY0" fmla="*/ 216146 h 216146"/>
                                <a:gd name="connsiteX1" fmla="*/ 367748 w 926327"/>
                                <a:gd name="connsiteY1" fmla="*/ 3448 h 216146"/>
                                <a:gd name="connsiteX2" fmla="*/ 926327 w 926327"/>
                                <a:gd name="connsiteY2" fmla="*/ 120730 h 216146"/>
                                <a:gd name="connsiteX0" fmla="*/ 0 w 926327"/>
                                <a:gd name="connsiteY0" fmla="*/ 241149 h 241149"/>
                                <a:gd name="connsiteX1" fmla="*/ 367748 w 926327"/>
                                <a:gd name="connsiteY1" fmla="*/ 28451 h 241149"/>
                                <a:gd name="connsiteX2" fmla="*/ 926327 w 926327"/>
                                <a:gd name="connsiteY2" fmla="*/ 145733 h 241149"/>
                                <a:gd name="connsiteX0" fmla="*/ 0 w 926327"/>
                                <a:gd name="connsiteY0" fmla="*/ 241149 h 241376"/>
                                <a:gd name="connsiteX1" fmla="*/ 367748 w 926327"/>
                                <a:gd name="connsiteY1" fmla="*/ 28451 h 241376"/>
                                <a:gd name="connsiteX2" fmla="*/ 926327 w 926327"/>
                                <a:gd name="connsiteY2" fmla="*/ 145733 h 241376"/>
                                <a:gd name="connsiteX0" fmla="*/ 0 w 972047"/>
                                <a:gd name="connsiteY0" fmla="*/ 247611 h 247752"/>
                                <a:gd name="connsiteX1" fmla="*/ 413468 w 972047"/>
                                <a:gd name="connsiteY1" fmla="*/ 5096 h 247752"/>
                                <a:gd name="connsiteX2" fmla="*/ 972047 w 972047"/>
                                <a:gd name="connsiteY2" fmla="*/ 122378 h 247752"/>
                                <a:gd name="connsiteX0" fmla="*/ 0 w 972047"/>
                                <a:gd name="connsiteY0" fmla="*/ 247611 h 247611"/>
                                <a:gd name="connsiteX1" fmla="*/ 413468 w 972047"/>
                                <a:gd name="connsiteY1" fmla="*/ 5096 h 247611"/>
                                <a:gd name="connsiteX2" fmla="*/ 972047 w 972047"/>
                                <a:gd name="connsiteY2" fmla="*/ 122378 h 247611"/>
                                <a:gd name="connsiteX0" fmla="*/ 0 w 972047"/>
                                <a:gd name="connsiteY0" fmla="*/ 247611 h 247611"/>
                                <a:gd name="connsiteX1" fmla="*/ 413468 w 972047"/>
                                <a:gd name="connsiteY1" fmla="*/ 5096 h 247611"/>
                                <a:gd name="connsiteX2" fmla="*/ 972047 w 972047"/>
                                <a:gd name="connsiteY2" fmla="*/ 122378 h 247611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46206"/>
                                <a:gd name="connsiteY0" fmla="*/ 302387 h 302387"/>
                                <a:gd name="connsiteX1" fmla="*/ 387627 w 946206"/>
                                <a:gd name="connsiteY1" fmla="*/ 8189 h 302387"/>
                                <a:gd name="connsiteX2" fmla="*/ 946206 w 946206"/>
                                <a:gd name="connsiteY2" fmla="*/ 125471 h 302387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51364 h 351364"/>
                                <a:gd name="connsiteX1" fmla="*/ 387627 w 946206"/>
                                <a:gd name="connsiteY1" fmla="*/ 57166 h 351364"/>
                                <a:gd name="connsiteX2" fmla="*/ 946206 w 946206"/>
                                <a:gd name="connsiteY2" fmla="*/ 174448 h 351364"/>
                                <a:gd name="connsiteX0" fmla="*/ 0 w 946206"/>
                                <a:gd name="connsiteY0" fmla="*/ 337386 h 337386"/>
                                <a:gd name="connsiteX1" fmla="*/ 387627 w 946206"/>
                                <a:gd name="connsiteY1" fmla="*/ 43188 h 337386"/>
                                <a:gd name="connsiteX2" fmla="*/ 946206 w 946206"/>
                                <a:gd name="connsiteY2" fmla="*/ 160470 h 337386"/>
                                <a:gd name="connsiteX0" fmla="*/ 0 w 944508"/>
                                <a:gd name="connsiteY0" fmla="*/ 299417 h 299417"/>
                                <a:gd name="connsiteX1" fmla="*/ 387627 w 944508"/>
                                <a:gd name="connsiteY1" fmla="*/ 5219 h 299417"/>
                                <a:gd name="connsiteX2" fmla="*/ 944508 w 944508"/>
                                <a:gd name="connsiteY2" fmla="*/ 145781 h 299417"/>
                                <a:gd name="connsiteX0" fmla="*/ 0 w 944508"/>
                                <a:gd name="connsiteY0" fmla="*/ 300221 h 300221"/>
                                <a:gd name="connsiteX1" fmla="*/ 387627 w 944508"/>
                                <a:gd name="connsiteY1" fmla="*/ 6023 h 300221"/>
                                <a:gd name="connsiteX2" fmla="*/ 944508 w 944508"/>
                                <a:gd name="connsiteY2" fmla="*/ 146585 h 300221"/>
                                <a:gd name="connsiteX0" fmla="*/ 0 w 944508"/>
                                <a:gd name="connsiteY0" fmla="*/ 325499 h 325499"/>
                                <a:gd name="connsiteX1" fmla="*/ 387627 w 944508"/>
                                <a:gd name="connsiteY1" fmla="*/ 31301 h 325499"/>
                                <a:gd name="connsiteX2" fmla="*/ 944508 w 944508"/>
                                <a:gd name="connsiteY2" fmla="*/ 171863 h 325499"/>
                                <a:gd name="connsiteX0" fmla="*/ 0 w 944508"/>
                                <a:gd name="connsiteY0" fmla="*/ 306082 h 306082"/>
                                <a:gd name="connsiteX1" fmla="*/ 394423 w 944508"/>
                                <a:gd name="connsiteY1" fmla="*/ 35164 h 306082"/>
                                <a:gd name="connsiteX2" fmla="*/ 944508 w 944508"/>
                                <a:gd name="connsiteY2" fmla="*/ 152446 h 30608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944508" h="306082">
                                  <a:moveTo>
                                    <a:pt x="0" y="306082"/>
                                  </a:moveTo>
                                  <a:cubicBezTo>
                                    <a:pt x="136334" y="289890"/>
                                    <a:pt x="315163" y="125239"/>
                                    <a:pt x="394423" y="35164"/>
                                  </a:cubicBezTo>
                                  <a:cubicBezTo>
                                    <a:pt x="473683" y="-54911"/>
                                    <a:pt x="731811" y="44029"/>
                                    <a:pt x="944508" y="152446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33CC"/>
                              </a:solidFill>
                              <a:prstDash val="sysDash"/>
                              <a:headEnd type="none" w="med" len="med"/>
                              <a:tailEnd type="triangl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>
                                <a:solidFill>
                                  <a:srgbClr val="E364E6"/>
                                </a:solidFill>
                              </a:endParaRPr>
                            </a:p>
                          </p:txBody>
                        </p:sp>
                        <p:sp>
                          <p:nvSpPr>
                            <p:cNvPr id="3211" name="Oval 3210">
                              <a:extLst>
                                <a:ext uri="{FF2B5EF4-FFF2-40B4-BE49-F238E27FC236}">
                                  <a16:creationId xmlns:a16="http://schemas.microsoft.com/office/drawing/2014/main" id="{8A601885-076A-7D42-AC31-95310AA0EE5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10091444" y="4602740"/>
                              <a:ext cx="108000" cy="108000"/>
                            </a:xfrm>
                            <a:prstGeom prst="ellipse">
                              <a:avLst/>
                            </a:prstGeom>
                            <a:solidFill>
                              <a:srgbClr val="FF33CC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3207" name="Freeform 3206">
                            <a:extLst>
                              <a:ext uri="{FF2B5EF4-FFF2-40B4-BE49-F238E27FC236}">
                                <a16:creationId xmlns:a16="http://schemas.microsoft.com/office/drawing/2014/main" id="{D8B85BB5-7952-9243-AAAD-99D9842F64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9573373" y="2637845"/>
                            <a:ext cx="623661" cy="2025220"/>
                          </a:xfrm>
                          <a:custGeom>
                            <a:avLst/>
                            <a:gdLst>
                              <a:gd name="connsiteX0" fmla="*/ 107342 w 501915"/>
                              <a:gd name="connsiteY0" fmla="*/ 496957 h 1008034"/>
                              <a:gd name="connsiteX1" fmla="*/ 500932 w 501915"/>
                              <a:gd name="connsiteY1" fmla="*/ 759350 h 1008034"/>
                              <a:gd name="connsiteX2" fmla="*/ 212697 w 501915"/>
                              <a:gd name="connsiteY2" fmla="*/ 974035 h 1008034"/>
                              <a:gd name="connsiteX3" fmla="*/ 0 w 501915"/>
                              <a:gd name="connsiteY3" fmla="*/ 0 h 1008034"/>
                              <a:gd name="connsiteX0" fmla="*/ 107342 w 500987"/>
                              <a:gd name="connsiteY0" fmla="*/ 496957 h 945040"/>
                              <a:gd name="connsiteX1" fmla="*/ 500932 w 500987"/>
                              <a:gd name="connsiteY1" fmla="*/ 759350 h 945040"/>
                              <a:gd name="connsiteX2" fmla="*/ 83488 w 500987"/>
                              <a:gd name="connsiteY2" fmla="*/ 904462 h 945040"/>
                              <a:gd name="connsiteX3" fmla="*/ 0 w 500987"/>
                              <a:gd name="connsiteY3" fmla="*/ 0 h 945040"/>
                              <a:gd name="connsiteX0" fmla="*/ 107342 w 500987"/>
                              <a:gd name="connsiteY0" fmla="*/ 496957 h 945040"/>
                              <a:gd name="connsiteX1" fmla="*/ 500932 w 500987"/>
                              <a:gd name="connsiteY1" fmla="*/ 759350 h 945040"/>
                              <a:gd name="connsiteX2" fmla="*/ 83488 w 500987"/>
                              <a:gd name="connsiteY2" fmla="*/ 904462 h 945040"/>
                              <a:gd name="connsiteX3" fmla="*/ 0 w 500987"/>
                              <a:gd name="connsiteY3" fmla="*/ 0 h 945040"/>
                              <a:gd name="connsiteX0" fmla="*/ 107342 w 503362"/>
                              <a:gd name="connsiteY0" fmla="*/ 496957 h 951550"/>
                              <a:gd name="connsiteX1" fmla="*/ 500932 w 503362"/>
                              <a:gd name="connsiteY1" fmla="*/ 759350 h 951550"/>
                              <a:gd name="connsiteX2" fmla="*/ 83488 w 503362"/>
                              <a:gd name="connsiteY2" fmla="*/ 904462 h 951550"/>
                              <a:gd name="connsiteX3" fmla="*/ 0 w 503362"/>
                              <a:gd name="connsiteY3" fmla="*/ 0 h 951550"/>
                              <a:gd name="connsiteX0" fmla="*/ 107342 w 509765"/>
                              <a:gd name="connsiteY0" fmla="*/ 496957 h 952796"/>
                              <a:gd name="connsiteX1" fmla="*/ 500932 w 509765"/>
                              <a:gd name="connsiteY1" fmla="*/ 759350 h 952796"/>
                              <a:gd name="connsiteX2" fmla="*/ 83488 w 509765"/>
                              <a:gd name="connsiteY2" fmla="*/ 904462 h 952796"/>
                              <a:gd name="connsiteX3" fmla="*/ 0 w 509765"/>
                              <a:gd name="connsiteY3" fmla="*/ 0 h 952796"/>
                              <a:gd name="connsiteX0" fmla="*/ 107342 w 522430"/>
                              <a:gd name="connsiteY0" fmla="*/ 496957 h 960986"/>
                              <a:gd name="connsiteX1" fmla="*/ 500932 w 522430"/>
                              <a:gd name="connsiteY1" fmla="*/ 759350 h 960986"/>
                              <a:gd name="connsiteX2" fmla="*/ 83488 w 522430"/>
                              <a:gd name="connsiteY2" fmla="*/ 904462 h 960986"/>
                              <a:gd name="connsiteX3" fmla="*/ 0 w 522430"/>
                              <a:gd name="connsiteY3" fmla="*/ 0 h 960986"/>
                              <a:gd name="connsiteX0" fmla="*/ 107342 w 516645"/>
                              <a:gd name="connsiteY0" fmla="*/ 496957 h 949487"/>
                              <a:gd name="connsiteX1" fmla="*/ 500932 w 516645"/>
                              <a:gd name="connsiteY1" fmla="*/ 759350 h 949487"/>
                              <a:gd name="connsiteX2" fmla="*/ 83488 w 516645"/>
                              <a:gd name="connsiteY2" fmla="*/ 904462 h 949487"/>
                              <a:gd name="connsiteX3" fmla="*/ 0 w 516645"/>
                              <a:gd name="connsiteY3" fmla="*/ 0 h 949487"/>
                              <a:gd name="connsiteX0" fmla="*/ 121955 w 533590"/>
                              <a:gd name="connsiteY0" fmla="*/ 496957 h 965617"/>
                              <a:gd name="connsiteX1" fmla="*/ 515545 w 533590"/>
                              <a:gd name="connsiteY1" fmla="*/ 759350 h 965617"/>
                              <a:gd name="connsiteX2" fmla="*/ 98101 w 533590"/>
                              <a:gd name="connsiteY2" fmla="*/ 904462 h 965617"/>
                              <a:gd name="connsiteX3" fmla="*/ 14613 w 533590"/>
                              <a:gd name="connsiteY3" fmla="*/ 0 h 965617"/>
                              <a:gd name="connsiteX0" fmla="*/ 132460 w 545218"/>
                              <a:gd name="connsiteY0" fmla="*/ 496957 h 989720"/>
                              <a:gd name="connsiteX1" fmla="*/ 526050 w 545218"/>
                              <a:gd name="connsiteY1" fmla="*/ 759350 h 989720"/>
                              <a:gd name="connsiteX2" fmla="*/ 108606 w 545218"/>
                              <a:gd name="connsiteY2" fmla="*/ 904462 h 989720"/>
                              <a:gd name="connsiteX3" fmla="*/ 25118 w 545218"/>
                              <a:gd name="connsiteY3" fmla="*/ 0 h 989720"/>
                              <a:gd name="connsiteX0" fmla="*/ 121243 w 532802"/>
                              <a:gd name="connsiteY0" fmla="*/ 496957 h 991452"/>
                              <a:gd name="connsiteX1" fmla="*/ 514833 w 532802"/>
                              <a:gd name="connsiteY1" fmla="*/ 759350 h 991452"/>
                              <a:gd name="connsiteX2" fmla="*/ 97389 w 532802"/>
                              <a:gd name="connsiteY2" fmla="*/ 904462 h 991452"/>
                              <a:gd name="connsiteX3" fmla="*/ 13901 w 532802"/>
                              <a:gd name="connsiteY3" fmla="*/ 0 h 991452"/>
                              <a:gd name="connsiteX0" fmla="*/ 121243 w 539761"/>
                              <a:gd name="connsiteY0" fmla="*/ 496957 h 994219"/>
                              <a:gd name="connsiteX1" fmla="*/ 514833 w 539761"/>
                              <a:gd name="connsiteY1" fmla="*/ 759350 h 994219"/>
                              <a:gd name="connsiteX2" fmla="*/ 97389 w 539761"/>
                              <a:gd name="connsiteY2" fmla="*/ 904462 h 994219"/>
                              <a:gd name="connsiteX3" fmla="*/ 13901 w 539761"/>
                              <a:gd name="connsiteY3" fmla="*/ 0 h 994219"/>
                              <a:gd name="connsiteX0" fmla="*/ 125983 w 544501"/>
                              <a:gd name="connsiteY0" fmla="*/ 496957 h 994219"/>
                              <a:gd name="connsiteX1" fmla="*/ 519573 w 544501"/>
                              <a:gd name="connsiteY1" fmla="*/ 759350 h 994219"/>
                              <a:gd name="connsiteX2" fmla="*/ 102129 w 544501"/>
                              <a:gd name="connsiteY2" fmla="*/ 904462 h 994219"/>
                              <a:gd name="connsiteX3" fmla="*/ 18641 w 544501"/>
                              <a:gd name="connsiteY3" fmla="*/ 0 h 994219"/>
                              <a:gd name="connsiteX0" fmla="*/ 116314 w 533395"/>
                              <a:gd name="connsiteY0" fmla="*/ 496957 h 992476"/>
                              <a:gd name="connsiteX1" fmla="*/ 509904 w 533395"/>
                              <a:gd name="connsiteY1" fmla="*/ 759350 h 992476"/>
                              <a:gd name="connsiteX2" fmla="*/ 92460 w 533395"/>
                              <a:gd name="connsiteY2" fmla="*/ 904462 h 992476"/>
                              <a:gd name="connsiteX3" fmla="*/ 8972 w 533395"/>
                              <a:gd name="connsiteY3" fmla="*/ 0 h 992476"/>
                              <a:gd name="connsiteX0" fmla="*/ 110333 w 539433"/>
                              <a:gd name="connsiteY0" fmla="*/ 496957 h 947670"/>
                              <a:gd name="connsiteX1" fmla="*/ 517838 w 539433"/>
                              <a:gd name="connsiteY1" fmla="*/ 741459 h 947670"/>
                              <a:gd name="connsiteX2" fmla="*/ 86479 w 539433"/>
                              <a:gd name="connsiteY2" fmla="*/ 904462 h 947670"/>
                              <a:gd name="connsiteX3" fmla="*/ 2991 w 539433"/>
                              <a:gd name="connsiteY3" fmla="*/ 0 h 947670"/>
                              <a:gd name="connsiteX0" fmla="*/ 110333 w 539433"/>
                              <a:gd name="connsiteY0" fmla="*/ 496957 h 947670"/>
                              <a:gd name="connsiteX1" fmla="*/ 517838 w 539433"/>
                              <a:gd name="connsiteY1" fmla="*/ 741459 h 947670"/>
                              <a:gd name="connsiteX2" fmla="*/ 86479 w 539433"/>
                              <a:gd name="connsiteY2" fmla="*/ 904462 h 947670"/>
                              <a:gd name="connsiteX3" fmla="*/ 2991 w 539433"/>
                              <a:gd name="connsiteY3" fmla="*/ 0 h 947670"/>
                              <a:gd name="connsiteX0" fmla="*/ 112917 w 542702"/>
                              <a:gd name="connsiteY0" fmla="*/ 496957 h 973986"/>
                              <a:gd name="connsiteX1" fmla="*/ 520422 w 542702"/>
                              <a:gd name="connsiteY1" fmla="*/ 741459 h 973986"/>
                              <a:gd name="connsiteX2" fmla="*/ 89063 w 542702"/>
                              <a:gd name="connsiteY2" fmla="*/ 904462 h 973986"/>
                              <a:gd name="connsiteX3" fmla="*/ 5575 w 542702"/>
                              <a:gd name="connsiteY3" fmla="*/ 0 h 973986"/>
                              <a:gd name="connsiteX0" fmla="*/ 112917 w 538498"/>
                              <a:gd name="connsiteY0" fmla="*/ 496957 h 973986"/>
                              <a:gd name="connsiteX1" fmla="*/ 520422 w 538498"/>
                              <a:gd name="connsiteY1" fmla="*/ 741459 h 973986"/>
                              <a:gd name="connsiteX2" fmla="*/ 89063 w 538498"/>
                              <a:gd name="connsiteY2" fmla="*/ 904462 h 973986"/>
                              <a:gd name="connsiteX3" fmla="*/ 5575 w 538498"/>
                              <a:gd name="connsiteY3" fmla="*/ 0 h 973986"/>
                              <a:gd name="connsiteX0" fmla="*/ 110052 w 517326"/>
                              <a:gd name="connsiteY0" fmla="*/ 496957 h 953697"/>
                              <a:gd name="connsiteX1" fmla="*/ 499325 w 517326"/>
                              <a:gd name="connsiteY1" fmla="*/ 766703 h 953697"/>
                              <a:gd name="connsiteX2" fmla="*/ 86198 w 517326"/>
                              <a:gd name="connsiteY2" fmla="*/ 904462 h 953697"/>
                              <a:gd name="connsiteX3" fmla="*/ 2710 w 517326"/>
                              <a:gd name="connsiteY3" fmla="*/ 0 h 953697"/>
                              <a:gd name="connsiteX0" fmla="*/ 110052 w 512063"/>
                              <a:gd name="connsiteY0" fmla="*/ 496957 h 962433"/>
                              <a:gd name="connsiteX1" fmla="*/ 499325 w 512063"/>
                              <a:gd name="connsiteY1" fmla="*/ 766703 h 962433"/>
                              <a:gd name="connsiteX2" fmla="*/ 86198 w 512063"/>
                              <a:gd name="connsiteY2" fmla="*/ 904462 h 962433"/>
                              <a:gd name="connsiteX3" fmla="*/ 2710 w 512063"/>
                              <a:gd name="connsiteY3" fmla="*/ 0 h 962433"/>
                              <a:gd name="connsiteX0" fmla="*/ 110052 w 513069"/>
                              <a:gd name="connsiteY0" fmla="*/ 496957 h 957304"/>
                              <a:gd name="connsiteX1" fmla="*/ 499325 w 513069"/>
                              <a:gd name="connsiteY1" fmla="*/ 766703 h 957304"/>
                              <a:gd name="connsiteX2" fmla="*/ 86198 w 513069"/>
                              <a:gd name="connsiteY2" fmla="*/ 904462 h 957304"/>
                              <a:gd name="connsiteX3" fmla="*/ 2710 w 513069"/>
                              <a:gd name="connsiteY3" fmla="*/ 0 h 957304"/>
                              <a:gd name="connsiteX0" fmla="*/ 108748 w 498021"/>
                              <a:gd name="connsiteY0" fmla="*/ 496957 h 995609"/>
                              <a:gd name="connsiteX1" fmla="*/ 498021 w 498021"/>
                              <a:gd name="connsiteY1" fmla="*/ 766703 h 995609"/>
                              <a:gd name="connsiteX2" fmla="*/ 108735 w 498021"/>
                              <a:gd name="connsiteY2" fmla="*/ 959158 h 995609"/>
                              <a:gd name="connsiteX3" fmla="*/ 1406 w 498021"/>
                              <a:gd name="connsiteY3" fmla="*/ 0 h 995609"/>
                              <a:gd name="connsiteX0" fmla="*/ 108748 w 500536"/>
                              <a:gd name="connsiteY0" fmla="*/ 496957 h 1001863"/>
                              <a:gd name="connsiteX1" fmla="*/ 498021 w 500536"/>
                              <a:gd name="connsiteY1" fmla="*/ 766703 h 1001863"/>
                              <a:gd name="connsiteX2" fmla="*/ 108735 w 500536"/>
                              <a:gd name="connsiteY2" fmla="*/ 959158 h 1001863"/>
                              <a:gd name="connsiteX3" fmla="*/ 1406 w 500536"/>
                              <a:gd name="connsiteY3" fmla="*/ 0 h 1001863"/>
                              <a:gd name="connsiteX0" fmla="*/ 108748 w 504954"/>
                              <a:gd name="connsiteY0" fmla="*/ 496957 h 1002585"/>
                              <a:gd name="connsiteX1" fmla="*/ 498021 w 504954"/>
                              <a:gd name="connsiteY1" fmla="*/ 766703 h 1002585"/>
                              <a:gd name="connsiteX2" fmla="*/ 108735 w 504954"/>
                              <a:gd name="connsiteY2" fmla="*/ 959158 h 1002585"/>
                              <a:gd name="connsiteX3" fmla="*/ 1406 w 504954"/>
                              <a:gd name="connsiteY3" fmla="*/ 0 h 1002585"/>
                              <a:gd name="connsiteX0" fmla="*/ 108159 w 497508"/>
                              <a:gd name="connsiteY0" fmla="*/ 496957 h 991781"/>
                              <a:gd name="connsiteX1" fmla="*/ 497432 w 497508"/>
                              <a:gd name="connsiteY1" fmla="*/ 766703 h 991781"/>
                              <a:gd name="connsiteX2" fmla="*/ 140402 w 497508"/>
                              <a:gd name="connsiteY2" fmla="*/ 954950 h 991781"/>
                              <a:gd name="connsiteX3" fmla="*/ 817 w 497508"/>
                              <a:gd name="connsiteY3" fmla="*/ 0 h 991781"/>
                              <a:gd name="connsiteX0" fmla="*/ 108159 w 499959"/>
                              <a:gd name="connsiteY0" fmla="*/ 496957 h 994442"/>
                              <a:gd name="connsiteX1" fmla="*/ 497432 w 499959"/>
                              <a:gd name="connsiteY1" fmla="*/ 766703 h 994442"/>
                              <a:gd name="connsiteX2" fmla="*/ 140402 w 499959"/>
                              <a:gd name="connsiteY2" fmla="*/ 954950 h 994442"/>
                              <a:gd name="connsiteX3" fmla="*/ 817 w 499959"/>
                              <a:gd name="connsiteY3" fmla="*/ 0 h 994442"/>
                              <a:gd name="connsiteX0" fmla="*/ 108159 w 504901"/>
                              <a:gd name="connsiteY0" fmla="*/ 496957 h 993976"/>
                              <a:gd name="connsiteX1" fmla="*/ 497432 w 504901"/>
                              <a:gd name="connsiteY1" fmla="*/ 766703 h 993976"/>
                              <a:gd name="connsiteX2" fmla="*/ 140402 w 504901"/>
                              <a:gd name="connsiteY2" fmla="*/ 954950 h 993976"/>
                              <a:gd name="connsiteX3" fmla="*/ 817 w 504901"/>
                              <a:gd name="connsiteY3" fmla="*/ 0 h 993976"/>
                              <a:gd name="connsiteX0" fmla="*/ 108202 w 528414"/>
                              <a:gd name="connsiteY0" fmla="*/ 496957 h 995034"/>
                              <a:gd name="connsiteX1" fmla="*/ 521316 w 528414"/>
                              <a:gd name="connsiteY1" fmla="*/ 772313 h 995034"/>
                              <a:gd name="connsiteX2" fmla="*/ 140445 w 528414"/>
                              <a:gd name="connsiteY2" fmla="*/ 954950 h 995034"/>
                              <a:gd name="connsiteX3" fmla="*/ 860 w 528414"/>
                              <a:gd name="connsiteY3" fmla="*/ 0 h 995034"/>
                              <a:gd name="connsiteX0" fmla="*/ 108202 w 530787"/>
                              <a:gd name="connsiteY0" fmla="*/ 496957 h 996175"/>
                              <a:gd name="connsiteX1" fmla="*/ 521316 w 530787"/>
                              <a:gd name="connsiteY1" fmla="*/ 772313 h 996175"/>
                              <a:gd name="connsiteX2" fmla="*/ 140445 w 530787"/>
                              <a:gd name="connsiteY2" fmla="*/ 954950 h 996175"/>
                              <a:gd name="connsiteX3" fmla="*/ 860 w 530787"/>
                              <a:gd name="connsiteY3" fmla="*/ 0 h 996175"/>
                              <a:gd name="connsiteX0" fmla="*/ 201179 w 624115"/>
                              <a:gd name="connsiteY0" fmla="*/ 1502797 h 2073095"/>
                              <a:gd name="connsiteX1" fmla="*/ 614293 w 624115"/>
                              <a:gd name="connsiteY1" fmla="*/ 1778153 h 2073095"/>
                              <a:gd name="connsiteX2" fmla="*/ 233422 w 624115"/>
                              <a:gd name="connsiteY2" fmla="*/ 1960790 h 2073095"/>
                              <a:gd name="connsiteX3" fmla="*/ 409 w 624115"/>
                              <a:gd name="connsiteY3" fmla="*/ 0 h 2073095"/>
                              <a:gd name="connsiteX0" fmla="*/ 200770 w 623706"/>
                              <a:gd name="connsiteY0" fmla="*/ 1502797 h 2073095"/>
                              <a:gd name="connsiteX1" fmla="*/ 613884 w 623706"/>
                              <a:gd name="connsiteY1" fmla="*/ 1778153 h 2073095"/>
                              <a:gd name="connsiteX2" fmla="*/ 233013 w 623706"/>
                              <a:gd name="connsiteY2" fmla="*/ 1960790 h 2073095"/>
                              <a:gd name="connsiteX3" fmla="*/ 0 w 623706"/>
                              <a:gd name="connsiteY3" fmla="*/ 0 h 2073095"/>
                              <a:gd name="connsiteX0" fmla="*/ 194806 w 617719"/>
                              <a:gd name="connsiteY0" fmla="*/ 1514724 h 2085883"/>
                              <a:gd name="connsiteX1" fmla="*/ 607920 w 617719"/>
                              <a:gd name="connsiteY1" fmla="*/ 1790080 h 2085883"/>
                              <a:gd name="connsiteX2" fmla="*/ 227049 w 617719"/>
                              <a:gd name="connsiteY2" fmla="*/ 1972717 h 2085883"/>
                              <a:gd name="connsiteX3" fmla="*/ 0 w 617719"/>
                              <a:gd name="connsiteY3" fmla="*/ 0 h 2085883"/>
                              <a:gd name="connsiteX0" fmla="*/ 194806 w 617719"/>
                              <a:gd name="connsiteY0" fmla="*/ 1514724 h 2085883"/>
                              <a:gd name="connsiteX1" fmla="*/ 607920 w 617719"/>
                              <a:gd name="connsiteY1" fmla="*/ 1790080 h 2085883"/>
                              <a:gd name="connsiteX2" fmla="*/ 227049 w 617719"/>
                              <a:gd name="connsiteY2" fmla="*/ 1972717 h 2085883"/>
                              <a:gd name="connsiteX3" fmla="*/ 0 w 617719"/>
                              <a:gd name="connsiteY3" fmla="*/ 0 h 2085883"/>
                              <a:gd name="connsiteX0" fmla="*/ 194806 w 608454"/>
                              <a:gd name="connsiteY0" fmla="*/ 1514724 h 2054025"/>
                              <a:gd name="connsiteX1" fmla="*/ 607920 w 608454"/>
                              <a:gd name="connsiteY1" fmla="*/ 1790080 h 2054025"/>
                              <a:gd name="connsiteX2" fmla="*/ 113743 w 608454"/>
                              <a:gd name="connsiteY2" fmla="*/ 1940912 h 2054025"/>
                              <a:gd name="connsiteX3" fmla="*/ 0 w 608454"/>
                              <a:gd name="connsiteY3" fmla="*/ 0 h 2054025"/>
                              <a:gd name="connsiteX0" fmla="*/ 194806 w 608454"/>
                              <a:gd name="connsiteY0" fmla="*/ 1514724 h 2017209"/>
                              <a:gd name="connsiteX1" fmla="*/ 607920 w 608454"/>
                              <a:gd name="connsiteY1" fmla="*/ 1790080 h 2017209"/>
                              <a:gd name="connsiteX2" fmla="*/ 113743 w 608454"/>
                              <a:gd name="connsiteY2" fmla="*/ 1940912 h 2017209"/>
                              <a:gd name="connsiteX3" fmla="*/ 0 w 608454"/>
                              <a:gd name="connsiteY3" fmla="*/ 0 h 2017209"/>
                              <a:gd name="connsiteX0" fmla="*/ 194806 w 610246"/>
                              <a:gd name="connsiteY0" fmla="*/ 1514724 h 2020897"/>
                              <a:gd name="connsiteX1" fmla="*/ 607920 w 610246"/>
                              <a:gd name="connsiteY1" fmla="*/ 1790080 h 2020897"/>
                              <a:gd name="connsiteX2" fmla="*/ 113743 w 610246"/>
                              <a:gd name="connsiteY2" fmla="*/ 1940912 h 2020897"/>
                              <a:gd name="connsiteX3" fmla="*/ 0 w 610246"/>
                              <a:gd name="connsiteY3" fmla="*/ 0 h 2020897"/>
                              <a:gd name="connsiteX0" fmla="*/ 194806 w 615288"/>
                              <a:gd name="connsiteY0" fmla="*/ 1514724 h 2023181"/>
                              <a:gd name="connsiteX1" fmla="*/ 607920 w 615288"/>
                              <a:gd name="connsiteY1" fmla="*/ 1790080 h 2023181"/>
                              <a:gd name="connsiteX2" fmla="*/ 113743 w 615288"/>
                              <a:gd name="connsiteY2" fmla="*/ 1940912 h 2023181"/>
                              <a:gd name="connsiteX3" fmla="*/ 0 w 615288"/>
                              <a:gd name="connsiteY3" fmla="*/ 0 h 2023181"/>
                              <a:gd name="connsiteX0" fmla="*/ 194806 w 629624"/>
                              <a:gd name="connsiteY0" fmla="*/ 1514724 h 2026269"/>
                              <a:gd name="connsiteX1" fmla="*/ 607920 w 629624"/>
                              <a:gd name="connsiteY1" fmla="*/ 1790080 h 2026269"/>
                              <a:gd name="connsiteX2" fmla="*/ 113743 w 629624"/>
                              <a:gd name="connsiteY2" fmla="*/ 1940912 h 2026269"/>
                              <a:gd name="connsiteX3" fmla="*/ 0 w 629624"/>
                              <a:gd name="connsiteY3" fmla="*/ 0 h 2026269"/>
                              <a:gd name="connsiteX0" fmla="*/ 194806 w 623661"/>
                              <a:gd name="connsiteY0" fmla="*/ 1514724 h 2025220"/>
                              <a:gd name="connsiteX1" fmla="*/ 607920 w 623661"/>
                              <a:gd name="connsiteY1" fmla="*/ 1790080 h 2025220"/>
                              <a:gd name="connsiteX2" fmla="*/ 113743 w 623661"/>
                              <a:gd name="connsiteY2" fmla="*/ 1940912 h 2025220"/>
                              <a:gd name="connsiteX3" fmla="*/ 0 w 623661"/>
                              <a:gd name="connsiteY3" fmla="*/ 0 h 2025220"/>
                              <a:gd name="connsiteX0" fmla="*/ 194806 w 623661"/>
                              <a:gd name="connsiteY0" fmla="*/ 1514724 h 2025220"/>
                              <a:gd name="connsiteX1" fmla="*/ 607920 w 623661"/>
                              <a:gd name="connsiteY1" fmla="*/ 1790080 h 2025220"/>
                              <a:gd name="connsiteX2" fmla="*/ 113743 w 623661"/>
                              <a:gd name="connsiteY2" fmla="*/ 1940912 h 2025220"/>
                              <a:gd name="connsiteX3" fmla="*/ 0 w 623661"/>
                              <a:gd name="connsiteY3" fmla="*/ 0 h 20252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623661" h="2025220">
                                <a:moveTo>
                                  <a:pt x="194806" y="1514724"/>
                                </a:moveTo>
                                <a:cubicBezTo>
                                  <a:pt x="375808" y="1618786"/>
                                  <a:pt x="496197" y="1669353"/>
                                  <a:pt x="607920" y="1790080"/>
                                </a:cubicBezTo>
                                <a:cubicBezTo>
                                  <a:pt x="719643" y="1910807"/>
                                  <a:pt x="203136" y="2153783"/>
                                  <a:pt x="113743" y="1940912"/>
                                </a:cubicBezTo>
                                <a:cubicBezTo>
                                  <a:pt x="24350" y="1728041"/>
                                  <a:pt x="195800" y="443615"/>
                                  <a:pt x="0" y="0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rgbClr val="FF33CC"/>
                            </a:solidFill>
                            <a:headEnd type="none" w="med" len="med"/>
                            <a:tailEnd type="triangle" w="med" len="med"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grpSp>
                      <p:nvGrpSpPr>
                        <p:cNvPr id="2183" name="Group 2182">
                          <a:extLst>
                            <a:ext uri="{FF2B5EF4-FFF2-40B4-BE49-F238E27FC236}">
                              <a16:creationId xmlns:a16="http://schemas.microsoft.com/office/drawing/2014/main" id="{94A9C8AC-CA71-9146-9423-0E885B5A8C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2157714" y="9908646"/>
                          <a:ext cx="6169156" cy="19079455"/>
                          <a:chOff x="12157714" y="9908646"/>
                          <a:chExt cx="6169156" cy="19079455"/>
                        </a:xfrm>
                      </p:grpSpPr>
                      <p:grpSp>
                        <p:nvGrpSpPr>
                          <p:cNvPr id="2184" name="Group 2183">
                            <a:extLst>
                              <a:ext uri="{FF2B5EF4-FFF2-40B4-BE49-F238E27FC236}">
                                <a16:creationId xmlns:a16="http://schemas.microsoft.com/office/drawing/2014/main" id="{E01C1EE8-2F6C-6E4A-AA17-5E13AAACD8C4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57738" y="19857358"/>
                            <a:ext cx="1803403" cy="895606"/>
                            <a:chOff x="841906" y="1352018"/>
                            <a:chExt cx="5812157" cy="2886430"/>
                          </a:xfrm>
                        </p:grpSpPr>
                        <p:grpSp>
                          <p:nvGrpSpPr>
                            <p:cNvPr id="3168" name="Group 3167">
                              <a:extLst>
                                <a:ext uri="{FF2B5EF4-FFF2-40B4-BE49-F238E27FC236}">
                                  <a16:creationId xmlns:a16="http://schemas.microsoft.com/office/drawing/2014/main" id="{49592C39-420A-514F-AD63-F5955E9FD73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23791" y="1352018"/>
                              <a:ext cx="4930272" cy="2886430"/>
                              <a:chOff x="5792062" y="2536966"/>
                              <a:chExt cx="4930272" cy="2886430"/>
                            </a:xfrm>
                          </p:grpSpPr>
                          <p:grpSp>
                            <p:nvGrpSpPr>
                              <p:cNvPr id="3170" name="Group 3169">
                                <a:extLst>
                                  <a:ext uri="{FF2B5EF4-FFF2-40B4-BE49-F238E27FC236}">
                                    <a16:creationId xmlns:a16="http://schemas.microsoft.com/office/drawing/2014/main" id="{DC588EDB-745A-D148-943A-750452B8AED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4857576" cy="2886430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3181" name="Group 3180">
                                  <a:extLst>
                                    <a:ext uri="{FF2B5EF4-FFF2-40B4-BE49-F238E27FC236}">
                                      <a16:creationId xmlns:a16="http://schemas.microsoft.com/office/drawing/2014/main" id="{BEF658AD-C482-D644-927A-6B8B691AAC4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3195" name="Group 3194">
                                    <a:extLst>
                                      <a:ext uri="{FF2B5EF4-FFF2-40B4-BE49-F238E27FC236}">
                                        <a16:creationId xmlns:a16="http://schemas.microsoft.com/office/drawing/2014/main" id="{FB6849D7-A956-4342-B7A5-C76617EBBE4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3201" name="Group 3200">
                                      <a:extLst>
                                        <a:ext uri="{FF2B5EF4-FFF2-40B4-BE49-F238E27FC236}">
                                          <a16:creationId xmlns:a16="http://schemas.microsoft.com/office/drawing/2014/main" id="{106DE4DF-032E-3B45-B3B2-42F102B46BE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3203" name="Freeform 32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154690-27D3-834C-B9D9-40004CF420B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204" name="Freeform 32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0F67E89-6C77-3D4D-A17C-DE5F10317CA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3202" name="Freeform 3201">
                                      <a:extLst>
                                        <a:ext uri="{FF2B5EF4-FFF2-40B4-BE49-F238E27FC236}">
                                          <a16:creationId xmlns:a16="http://schemas.microsoft.com/office/drawing/2014/main" id="{7EA1664A-CBCD-5A49-9A2F-35428C12C9A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3196" name="Group 3195">
                                    <a:extLst>
                                      <a:ext uri="{FF2B5EF4-FFF2-40B4-BE49-F238E27FC236}">
                                        <a16:creationId xmlns:a16="http://schemas.microsoft.com/office/drawing/2014/main" id="{5917C521-4DD1-7848-BA96-DBC81D27E91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3197" name="Group 3196">
                                      <a:extLst>
                                        <a:ext uri="{FF2B5EF4-FFF2-40B4-BE49-F238E27FC236}">
                                          <a16:creationId xmlns:a16="http://schemas.microsoft.com/office/drawing/2014/main" id="{D3934B98-69A1-4849-9651-9B1C4EA8BDF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3199" name="Freeform 319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847CEA7-2ED5-164F-ACAC-9951DE7DAA4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200" name="Freeform 31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BDB4E8E-A7C7-F540-880D-0678A242767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3198" name="Freeform 3197">
                                      <a:extLst>
                                        <a:ext uri="{FF2B5EF4-FFF2-40B4-BE49-F238E27FC236}">
                                          <a16:creationId xmlns:a16="http://schemas.microsoft.com/office/drawing/2014/main" id="{F83D4927-AB60-3142-8833-ED35F669A2C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3182" name="Group 3181">
                                  <a:extLst>
                                    <a:ext uri="{FF2B5EF4-FFF2-40B4-BE49-F238E27FC236}">
                                      <a16:creationId xmlns:a16="http://schemas.microsoft.com/office/drawing/2014/main" id="{CE61F7BD-2C40-DB43-98A0-0A318EEE323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3192" name="Freeform 3191">
                                    <a:extLst>
                                      <a:ext uri="{FF2B5EF4-FFF2-40B4-BE49-F238E27FC236}">
                                        <a16:creationId xmlns:a16="http://schemas.microsoft.com/office/drawing/2014/main" id="{E3C420C7-968F-BE42-9B8B-0B44E5654FE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93" name="Freeform 3192">
                                    <a:extLst>
                                      <a:ext uri="{FF2B5EF4-FFF2-40B4-BE49-F238E27FC236}">
                                        <a16:creationId xmlns:a16="http://schemas.microsoft.com/office/drawing/2014/main" id="{EFCA51D7-2EDE-1145-8AA9-870DC4A55D9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94" name="Freeform 3193">
                                    <a:extLst>
                                      <a:ext uri="{FF2B5EF4-FFF2-40B4-BE49-F238E27FC236}">
                                        <a16:creationId xmlns:a16="http://schemas.microsoft.com/office/drawing/2014/main" id="{F18C9BE4-A161-7A41-8EC2-9AFD292DF6A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3183" name="Group 3182">
                                  <a:extLst>
                                    <a:ext uri="{FF2B5EF4-FFF2-40B4-BE49-F238E27FC236}">
                                      <a16:creationId xmlns:a16="http://schemas.microsoft.com/office/drawing/2014/main" id="{9F92787D-EDB1-0844-B24A-93A3C20D78A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3184" name="Freeform 3183">
                                    <a:extLst>
                                      <a:ext uri="{FF2B5EF4-FFF2-40B4-BE49-F238E27FC236}">
                                        <a16:creationId xmlns:a16="http://schemas.microsoft.com/office/drawing/2014/main" id="{F388E513-2313-8445-B275-F837D41DA0C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85" name="Freeform 3184">
                                    <a:extLst>
                                      <a:ext uri="{FF2B5EF4-FFF2-40B4-BE49-F238E27FC236}">
                                        <a16:creationId xmlns:a16="http://schemas.microsoft.com/office/drawing/2014/main" id="{B8891C96-BD06-1B48-B8E1-DC5AB2F6A23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86" name="Freeform 3185">
                                    <a:extLst>
                                      <a:ext uri="{FF2B5EF4-FFF2-40B4-BE49-F238E27FC236}">
                                        <a16:creationId xmlns:a16="http://schemas.microsoft.com/office/drawing/2014/main" id="{3145A0FA-267D-B94A-A676-FF17E4FA8FB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87" name="Freeform 3186">
                                    <a:extLst>
                                      <a:ext uri="{FF2B5EF4-FFF2-40B4-BE49-F238E27FC236}">
                                        <a16:creationId xmlns:a16="http://schemas.microsoft.com/office/drawing/2014/main" id="{DDEDDEF3-BC75-9C46-A7C5-3643E3D47F8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93197" y="1091339"/>
                                    <a:ext cx="288168" cy="1215178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88" name="Freeform 3187">
                                    <a:extLst>
                                      <a:ext uri="{FF2B5EF4-FFF2-40B4-BE49-F238E27FC236}">
                                        <a16:creationId xmlns:a16="http://schemas.microsoft.com/office/drawing/2014/main" id="{0DBC2BB2-D5B1-6040-884B-0489ED89FA1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89" name="Freeform 3188">
                                    <a:extLst>
                                      <a:ext uri="{FF2B5EF4-FFF2-40B4-BE49-F238E27FC236}">
                                        <a16:creationId xmlns:a16="http://schemas.microsoft.com/office/drawing/2014/main" id="{09A385EB-2076-BB4E-BF63-365DCEA1698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90" name="Freeform 3189">
                                    <a:extLst>
                                      <a:ext uri="{FF2B5EF4-FFF2-40B4-BE49-F238E27FC236}">
                                        <a16:creationId xmlns:a16="http://schemas.microsoft.com/office/drawing/2014/main" id="{4F7675F4-C3F7-E841-8589-F6471C4F090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91" name="Freeform 3190">
                                    <a:extLst>
                                      <a:ext uri="{FF2B5EF4-FFF2-40B4-BE49-F238E27FC236}">
                                        <a16:creationId xmlns:a16="http://schemas.microsoft.com/office/drawing/2014/main" id="{A33DD818-76C8-A544-9040-095F4D81BEB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3171" name="Group 3170">
                                <a:extLst>
                                  <a:ext uri="{FF2B5EF4-FFF2-40B4-BE49-F238E27FC236}">
                                    <a16:creationId xmlns:a16="http://schemas.microsoft.com/office/drawing/2014/main" id="{3598AB85-B5E4-174C-B8E0-C48464C82179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2637845"/>
                                <a:ext cx="2978181" cy="2535956"/>
                                <a:chOff x="7744153" y="2637845"/>
                                <a:chExt cx="2978181" cy="2535956"/>
                              </a:xfrm>
                            </p:grpSpPr>
                            <p:sp>
                              <p:nvSpPr>
                                <p:cNvPr id="3172" name="Rectangle 51">
                                  <a:extLst>
                                    <a:ext uri="{FF2B5EF4-FFF2-40B4-BE49-F238E27FC236}">
                                      <a16:creationId xmlns:a16="http://schemas.microsoft.com/office/drawing/2014/main" id="{8E0B5EE7-DB3A-AD4B-ACFE-9E8281745703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378952" y="4456467"/>
                                  <a:ext cx="534172" cy="625332"/>
                                </a:xfrm>
                                <a:custGeom>
                                  <a:avLst/>
                                  <a:gdLst>
                                    <a:gd name="connsiteX0" fmla="*/ 0 w 299006"/>
                                    <a:gd name="connsiteY0" fmla="*/ 0 h 587231"/>
                                    <a:gd name="connsiteX1" fmla="*/ 299006 w 299006"/>
                                    <a:gd name="connsiteY1" fmla="*/ 0 h 587231"/>
                                    <a:gd name="connsiteX2" fmla="*/ 299006 w 299006"/>
                                    <a:gd name="connsiteY2" fmla="*/ 587231 h 587231"/>
                                    <a:gd name="connsiteX3" fmla="*/ 0 w 299006"/>
                                    <a:gd name="connsiteY3" fmla="*/ 587231 h 587231"/>
                                    <a:gd name="connsiteX4" fmla="*/ 0 w 299006"/>
                                    <a:gd name="connsiteY4" fmla="*/ 0 h 587231"/>
                                    <a:gd name="connsiteX0" fmla="*/ 0 w 328609"/>
                                    <a:gd name="connsiteY0" fmla="*/ 6579 h 587231"/>
                                    <a:gd name="connsiteX1" fmla="*/ 328609 w 328609"/>
                                    <a:gd name="connsiteY1" fmla="*/ 0 h 587231"/>
                                    <a:gd name="connsiteX2" fmla="*/ 328609 w 328609"/>
                                    <a:gd name="connsiteY2" fmla="*/ 587231 h 587231"/>
                                    <a:gd name="connsiteX3" fmla="*/ 29603 w 328609"/>
                                    <a:gd name="connsiteY3" fmla="*/ 587231 h 587231"/>
                                    <a:gd name="connsiteX4" fmla="*/ 0 w 328609"/>
                                    <a:gd name="connsiteY4" fmla="*/ 6579 h 587231"/>
                                    <a:gd name="connsiteX0" fmla="*/ 4933 w 333542"/>
                                    <a:gd name="connsiteY0" fmla="*/ 6579 h 593809"/>
                                    <a:gd name="connsiteX1" fmla="*/ 333542 w 333542"/>
                                    <a:gd name="connsiteY1" fmla="*/ 0 h 593809"/>
                                    <a:gd name="connsiteX2" fmla="*/ 333542 w 333542"/>
                                    <a:gd name="connsiteY2" fmla="*/ 587231 h 593809"/>
                                    <a:gd name="connsiteX3" fmla="*/ 0 w 333542"/>
                                    <a:gd name="connsiteY3" fmla="*/ 593809 h 593809"/>
                                    <a:gd name="connsiteX4" fmla="*/ 4933 w 333542"/>
                                    <a:gd name="connsiteY4" fmla="*/ 6579 h 593809"/>
                                    <a:gd name="connsiteX0" fmla="*/ 95396 w 424005"/>
                                    <a:gd name="connsiteY0" fmla="*/ 6579 h 593809"/>
                                    <a:gd name="connsiteX1" fmla="*/ 424005 w 424005"/>
                                    <a:gd name="connsiteY1" fmla="*/ 0 h 593809"/>
                                    <a:gd name="connsiteX2" fmla="*/ 424005 w 424005"/>
                                    <a:gd name="connsiteY2" fmla="*/ 587231 h 593809"/>
                                    <a:gd name="connsiteX3" fmla="*/ 90463 w 424005"/>
                                    <a:gd name="connsiteY3" fmla="*/ 593809 h 593809"/>
                                    <a:gd name="connsiteX4" fmla="*/ 95396 w 424005"/>
                                    <a:gd name="connsiteY4" fmla="*/ 6579 h 593809"/>
                                    <a:gd name="connsiteX0" fmla="*/ 122498 w 451107"/>
                                    <a:gd name="connsiteY0" fmla="*/ 6579 h 593809"/>
                                    <a:gd name="connsiteX1" fmla="*/ 451107 w 451107"/>
                                    <a:gd name="connsiteY1" fmla="*/ 0 h 593809"/>
                                    <a:gd name="connsiteX2" fmla="*/ 451107 w 451107"/>
                                    <a:gd name="connsiteY2" fmla="*/ 587231 h 593809"/>
                                    <a:gd name="connsiteX3" fmla="*/ 117565 w 451107"/>
                                    <a:gd name="connsiteY3" fmla="*/ 593809 h 593809"/>
                                    <a:gd name="connsiteX4" fmla="*/ 122498 w 451107"/>
                                    <a:gd name="connsiteY4" fmla="*/ 6579 h 593809"/>
                                    <a:gd name="connsiteX0" fmla="*/ 123506 w 452115"/>
                                    <a:gd name="connsiteY0" fmla="*/ 6579 h 593809"/>
                                    <a:gd name="connsiteX1" fmla="*/ 452115 w 452115"/>
                                    <a:gd name="connsiteY1" fmla="*/ 0 h 593809"/>
                                    <a:gd name="connsiteX2" fmla="*/ 452115 w 452115"/>
                                    <a:gd name="connsiteY2" fmla="*/ 587231 h 593809"/>
                                    <a:gd name="connsiteX3" fmla="*/ 118573 w 452115"/>
                                    <a:gd name="connsiteY3" fmla="*/ 593809 h 593809"/>
                                    <a:gd name="connsiteX4" fmla="*/ 123506 w 452115"/>
                                    <a:gd name="connsiteY4" fmla="*/ 6579 h 593809"/>
                                    <a:gd name="connsiteX0" fmla="*/ 123506 w 461983"/>
                                    <a:gd name="connsiteY0" fmla="*/ 1645 h 588875"/>
                                    <a:gd name="connsiteX1" fmla="*/ 461983 w 461983"/>
                                    <a:gd name="connsiteY1" fmla="*/ 0 h 588875"/>
                                    <a:gd name="connsiteX2" fmla="*/ 452115 w 461983"/>
                                    <a:gd name="connsiteY2" fmla="*/ 582297 h 588875"/>
                                    <a:gd name="connsiteX3" fmla="*/ 118573 w 461983"/>
                                    <a:gd name="connsiteY3" fmla="*/ 588875 h 588875"/>
                                    <a:gd name="connsiteX4" fmla="*/ 123506 w 461983"/>
                                    <a:gd name="connsiteY4" fmla="*/ 1645 h 588875"/>
                                    <a:gd name="connsiteX0" fmla="*/ 123506 w 452115"/>
                                    <a:gd name="connsiteY0" fmla="*/ 0 h 587230"/>
                                    <a:gd name="connsiteX1" fmla="*/ 452115 w 452115"/>
                                    <a:gd name="connsiteY1" fmla="*/ 4933 h 587230"/>
                                    <a:gd name="connsiteX2" fmla="*/ 452115 w 452115"/>
                                    <a:gd name="connsiteY2" fmla="*/ 580652 h 587230"/>
                                    <a:gd name="connsiteX3" fmla="*/ 118573 w 452115"/>
                                    <a:gd name="connsiteY3" fmla="*/ 587230 h 587230"/>
                                    <a:gd name="connsiteX4" fmla="*/ 123506 w 452115"/>
                                    <a:gd name="connsiteY4" fmla="*/ 0 h 587230"/>
                                    <a:gd name="connsiteX0" fmla="*/ 123506 w 452115"/>
                                    <a:gd name="connsiteY0" fmla="*/ 11393 h 598623"/>
                                    <a:gd name="connsiteX1" fmla="*/ 452115 w 452115"/>
                                    <a:gd name="connsiteY1" fmla="*/ 16326 h 598623"/>
                                    <a:gd name="connsiteX2" fmla="*/ 452115 w 452115"/>
                                    <a:gd name="connsiteY2" fmla="*/ 592045 h 598623"/>
                                    <a:gd name="connsiteX3" fmla="*/ 118573 w 452115"/>
                                    <a:gd name="connsiteY3" fmla="*/ 598623 h 598623"/>
                                    <a:gd name="connsiteX4" fmla="*/ 123506 w 452115"/>
                                    <a:gd name="connsiteY4" fmla="*/ 11393 h 598623"/>
                                    <a:gd name="connsiteX0" fmla="*/ 123506 w 452115"/>
                                    <a:gd name="connsiteY0" fmla="*/ 22264 h 609494"/>
                                    <a:gd name="connsiteX1" fmla="*/ 452115 w 452115"/>
                                    <a:gd name="connsiteY1" fmla="*/ 27197 h 609494"/>
                                    <a:gd name="connsiteX2" fmla="*/ 452115 w 452115"/>
                                    <a:gd name="connsiteY2" fmla="*/ 602916 h 609494"/>
                                    <a:gd name="connsiteX3" fmla="*/ 118573 w 452115"/>
                                    <a:gd name="connsiteY3" fmla="*/ 609494 h 609494"/>
                                    <a:gd name="connsiteX4" fmla="*/ 123506 w 452115"/>
                                    <a:gd name="connsiteY4" fmla="*/ 22264 h 609494"/>
                                    <a:gd name="connsiteX0" fmla="*/ 123506 w 471850"/>
                                    <a:gd name="connsiteY0" fmla="*/ 22264 h 609494"/>
                                    <a:gd name="connsiteX1" fmla="*/ 452115 w 471850"/>
                                    <a:gd name="connsiteY1" fmla="*/ 27197 h 609494"/>
                                    <a:gd name="connsiteX2" fmla="*/ 471850 w 471850"/>
                                    <a:gd name="connsiteY2" fmla="*/ 601272 h 609494"/>
                                    <a:gd name="connsiteX3" fmla="*/ 118573 w 471850"/>
                                    <a:gd name="connsiteY3" fmla="*/ 609494 h 609494"/>
                                    <a:gd name="connsiteX4" fmla="*/ 123506 w 471850"/>
                                    <a:gd name="connsiteY4" fmla="*/ 22264 h 609494"/>
                                    <a:gd name="connsiteX0" fmla="*/ 123506 w 508720"/>
                                    <a:gd name="connsiteY0" fmla="*/ 22264 h 609494"/>
                                    <a:gd name="connsiteX1" fmla="*/ 452115 w 508720"/>
                                    <a:gd name="connsiteY1" fmla="*/ 27197 h 609494"/>
                                    <a:gd name="connsiteX2" fmla="*/ 471850 w 508720"/>
                                    <a:gd name="connsiteY2" fmla="*/ 601272 h 609494"/>
                                    <a:gd name="connsiteX3" fmla="*/ 118573 w 508720"/>
                                    <a:gd name="connsiteY3" fmla="*/ 609494 h 609494"/>
                                    <a:gd name="connsiteX4" fmla="*/ 123506 w 508720"/>
                                    <a:gd name="connsiteY4" fmla="*/ 22264 h 609494"/>
                                    <a:gd name="connsiteX0" fmla="*/ 123506 w 542175"/>
                                    <a:gd name="connsiteY0" fmla="*/ 22264 h 609494"/>
                                    <a:gd name="connsiteX1" fmla="*/ 452115 w 542175"/>
                                    <a:gd name="connsiteY1" fmla="*/ 27197 h 609494"/>
                                    <a:gd name="connsiteX2" fmla="*/ 471850 w 542175"/>
                                    <a:gd name="connsiteY2" fmla="*/ 601272 h 609494"/>
                                    <a:gd name="connsiteX3" fmla="*/ 118573 w 542175"/>
                                    <a:gd name="connsiteY3" fmla="*/ 609494 h 609494"/>
                                    <a:gd name="connsiteX4" fmla="*/ 123506 w 542175"/>
                                    <a:gd name="connsiteY4" fmla="*/ 22264 h 609494"/>
                                    <a:gd name="connsiteX0" fmla="*/ 111068 w 529737"/>
                                    <a:gd name="connsiteY0" fmla="*/ 22264 h 609494"/>
                                    <a:gd name="connsiteX1" fmla="*/ 439677 w 529737"/>
                                    <a:gd name="connsiteY1" fmla="*/ 27197 h 609494"/>
                                    <a:gd name="connsiteX2" fmla="*/ 459412 w 529737"/>
                                    <a:gd name="connsiteY2" fmla="*/ 601272 h 609494"/>
                                    <a:gd name="connsiteX3" fmla="*/ 106135 w 529737"/>
                                    <a:gd name="connsiteY3" fmla="*/ 609494 h 609494"/>
                                    <a:gd name="connsiteX4" fmla="*/ 111068 w 529737"/>
                                    <a:gd name="connsiteY4" fmla="*/ 22264 h 609494"/>
                                    <a:gd name="connsiteX0" fmla="*/ 111068 w 534172"/>
                                    <a:gd name="connsiteY0" fmla="*/ 22264 h 609494"/>
                                    <a:gd name="connsiteX1" fmla="*/ 439677 w 534172"/>
                                    <a:gd name="connsiteY1" fmla="*/ 27197 h 609494"/>
                                    <a:gd name="connsiteX2" fmla="*/ 459412 w 534172"/>
                                    <a:gd name="connsiteY2" fmla="*/ 601272 h 609494"/>
                                    <a:gd name="connsiteX3" fmla="*/ 106135 w 534172"/>
                                    <a:gd name="connsiteY3" fmla="*/ 609494 h 609494"/>
                                    <a:gd name="connsiteX4" fmla="*/ 111068 w 534172"/>
                                    <a:gd name="connsiteY4" fmla="*/ 22264 h 609494"/>
                                    <a:gd name="connsiteX0" fmla="*/ 111068 w 534172"/>
                                    <a:gd name="connsiteY0" fmla="*/ 22264 h 615084"/>
                                    <a:gd name="connsiteX1" fmla="*/ 439677 w 534172"/>
                                    <a:gd name="connsiteY1" fmla="*/ 27197 h 615084"/>
                                    <a:gd name="connsiteX2" fmla="*/ 459412 w 534172"/>
                                    <a:gd name="connsiteY2" fmla="*/ 601272 h 615084"/>
                                    <a:gd name="connsiteX3" fmla="*/ 106135 w 534172"/>
                                    <a:gd name="connsiteY3" fmla="*/ 609494 h 615084"/>
                                    <a:gd name="connsiteX4" fmla="*/ 111068 w 534172"/>
                                    <a:gd name="connsiteY4" fmla="*/ 22264 h 615084"/>
                                    <a:gd name="connsiteX0" fmla="*/ 111068 w 534172"/>
                                    <a:gd name="connsiteY0" fmla="*/ 22264 h 622050"/>
                                    <a:gd name="connsiteX1" fmla="*/ 439677 w 534172"/>
                                    <a:gd name="connsiteY1" fmla="*/ 27197 h 622050"/>
                                    <a:gd name="connsiteX2" fmla="*/ 459412 w 534172"/>
                                    <a:gd name="connsiteY2" fmla="*/ 601272 h 622050"/>
                                    <a:gd name="connsiteX3" fmla="*/ 106135 w 534172"/>
                                    <a:gd name="connsiteY3" fmla="*/ 609494 h 622050"/>
                                    <a:gd name="connsiteX4" fmla="*/ 111068 w 534172"/>
                                    <a:gd name="connsiteY4" fmla="*/ 22264 h 622050"/>
                                    <a:gd name="connsiteX0" fmla="*/ 111068 w 534172"/>
                                    <a:gd name="connsiteY0" fmla="*/ 22264 h 625332"/>
                                    <a:gd name="connsiteX1" fmla="*/ 439677 w 534172"/>
                                    <a:gd name="connsiteY1" fmla="*/ 27197 h 625332"/>
                                    <a:gd name="connsiteX2" fmla="*/ 459412 w 534172"/>
                                    <a:gd name="connsiteY2" fmla="*/ 601272 h 625332"/>
                                    <a:gd name="connsiteX3" fmla="*/ 106135 w 534172"/>
                                    <a:gd name="connsiteY3" fmla="*/ 609494 h 625332"/>
                                    <a:gd name="connsiteX4" fmla="*/ 111068 w 534172"/>
                                    <a:gd name="connsiteY4" fmla="*/ 22264 h 62533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34172" h="625332">
                                      <a:moveTo>
                                        <a:pt x="111068" y="22264"/>
                                      </a:moveTo>
                                      <a:cubicBezTo>
                                        <a:pt x="220604" y="-8984"/>
                                        <a:pt x="336719" y="-7339"/>
                                        <a:pt x="439677" y="27197"/>
                                      </a:cubicBezTo>
                                      <a:cubicBezTo>
                                        <a:pt x="563022" y="160994"/>
                                        <a:pt x="561377" y="409914"/>
                                        <a:pt x="459412" y="601272"/>
                                      </a:cubicBezTo>
                                      <a:cubicBezTo>
                                        <a:pt x="330141" y="630327"/>
                                        <a:pt x="232118" y="633066"/>
                                        <a:pt x="106135" y="609494"/>
                                      </a:cubicBezTo>
                                      <a:cubicBezTo>
                                        <a:pt x="-69839" y="418684"/>
                                        <a:pt x="2525" y="130843"/>
                                        <a:pt x="111068" y="22264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FF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3173" name="Group 3172">
                                  <a:extLst>
                                    <a:ext uri="{FF2B5EF4-FFF2-40B4-BE49-F238E27FC236}">
                                      <a16:creationId xmlns:a16="http://schemas.microsoft.com/office/drawing/2014/main" id="{1AFFAF77-4A9D-E04C-9554-EE23136CEC1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4"/>
                                  <a:ext cx="2978181" cy="1761707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3175" name="Group 3174">
                                    <a:extLst>
                                      <a:ext uri="{FF2B5EF4-FFF2-40B4-BE49-F238E27FC236}">
                                        <a16:creationId xmlns:a16="http://schemas.microsoft.com/office/drawing/2014/main" id="{BFCFA5CB-A318-DF44-892E-9D5D69F7084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3179" name="Freeform 3178">
                                      <a:extLst>
                                        <a:ext uri="{FF2B5EF4-FFF2-40B4-BE49-F238E27FC236}">
                                          <a16:creationId xmlns:a16="http://schemas.microsoft.com/office/drawing/2014/main" id="{50CAE00B-1040-124B-93D4-D53B110DE9A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180" name="Oval 3179">
                                      <a:extLst>
                                        <a:ext uri="{FF2B5EF4-FFF2-40B4-BE49-F238E27FC236}">
                                          <a16:creationId xmlns:a16="http://schemas.microsoft.com/office/drawing/2014/main" id="{84FD80DF-4C1E-994C-AFED-DA46E0CCD5EA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3176" name="Freeform 3175">
                                    <a:extLst>
                                      <a:ext uri="{FF2B5EF4-FFF2-40B4-BE49-F238E27FC236}">
                                        <a16:creationId xmlns:a16="http://schemas.microsoft.com/office/drawing/2014/main" id="{75BF3B1D-4F69-ED41-9700-D415BC93D8D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77" name="Freeform 3176">
                                    <a:extLst>
                                      <a:ext uri="{FF2B5EF4-FFF2-40B4-BE49-F238E27FC236}">
                                        <a16:creationId xmlns:a16="http://schemas.microsoft.com/office/drawing/2014/main" id="{71D38135-81FD-E142-84D0-988773E1DA4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3178" name="Oval 3177">
                                    <a:extLst>
                                      <a:ext uri="{FF2B5EF4-FFF2-40B4-BE49-F238E27FC236}">
                                        <a16:creationId xmlns:a16="http://schemas.microsoft.com/office/drawing/2014/main" id="{0C38D30D-39CC-1F4E-BB60-416432C0AE4E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174" name="Freeform 3173">
                                  <a:extLst>
                                    <a:ext uri="{FF2B5EF4-FFF2-40B4-BE49-F238E27FC236}">
                                      <a16:creationId xmlns:a16="http://schemas.microsoft.com/office/drawing/2014/main" id="{EBEF4435-6E8C-7D41-8D7C-DDBDF39CC0AF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573373" y="2637845"/>
                                  <a:ext cx="623661" cy="2025220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3169" name="TextBox 3168">
                              <a:extLst>
                                <a:ext uri="{FF2B5EF4-FFF2-40B4-BE49-F238E27FC236}">
                                  <a16:creationId xmlns:a16="http://schemas.microsoft.com/office/drawing/2014/main" id="{1EEC8187-36DC-6B4E-9E1C-DAEF08916667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841906" y="1960711"/>
                              <a:ext cx="1101027" cy="639793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T8</a:t>
                              </a:r>
                            </a:p>
                          </p:txBody>
                        </p:sp>
                      </p:grpSp>
                      <p:sp>
                        <p:nvSpPr>
                          <p:cNvPr id="2185" name="TextBox 2184">
                            <a:extLst>
                              <a:ext uri="{FF2B5EF4-FFF2-40B4-BE49-F238E27FC236}">
                                <a16:creationId xmlns:a16="http://schemas.microsoft.com/office/drawing/2014/main" id="{5DBACFB2-032E-5D4F-A268-5DA94DE4D9D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12157714" y="23290716"/>
                            <a:ext cx="334357" cy="198516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square" rtlCol="0">
                            <a:spAutoFit/>
                          </a:bodyPr>
                          <a:lstStyle/>
                          <a:p>
                            <a:r>
                              <a:rPr lang="en-NZ" sz="690" b="1" dirty="0"/>
                              <a:t>L1</a:t>
                            </a:r>
                          </a:p>
                        </p:txBody>
                      </p:sp>
                      <p:grpSp>
                        <p:nvGrpSpPr>
                          <p:cNvPr id="2186" name="Group 2185">
                            <a:extLst>
                              <a:ext uri="{FF2B5EF4-FFF2-40B4-BE49-F238E27FC236}">
                                <a16:creationId xmlns:a16="http://schemas.microsoft.com/office/drawing/2014/main" id="{F7601D68-9310-8A4D-B234-D336A78339A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433414" y="23744418"/>
                            <a:ext cx="1519342" cy="902811"/>
                            <a:chOff x="6374191" y="2484489"/>
                            <a:chExt cx="4857576" cy="2886430"/>
                          </a:xfrm>
                        </p:grpSpPr>
                        <p:grpSp>
                          <p:nvGrpSpPr>
                            <p:cNvPr id="3144" name="Group 3143">
                              <a:extLst>
                                <a:ext uri="{FF2B5EF4-FFF2-40B4-BE49-F238E27FC236}">
                                  <a16:creationId xmlns:a16="http://schemas.microsoft.com/office/drawing/2014/main" id="{AA7CB143-E877-E64C-942A-844BBE68C5B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6374191" y="2484489"/>
                              <a:ext cx="2831817" cy="2014561"/>
                              <a:chOff x="6378761" y="358529"/>
                              <a:chExt cx="2831817" cy="2014561"/>
                            </a:xfrm>
                          </p:grpSpPr>
                          <p:grpSp>
                            <p:nvGrpSpPr>
                              <p:cNvPr id="3158" name="Group 3157">
                                <a:extLst>
                                  <a:ext uri="{FF2B5EF4-FFF2-40B4-BE49-F238E27FC236}">
                                    <a16:creationId xmlns:a16="http://schemas.microsoft.com/office/drawing/2014/main" id="{2969BB7F-06F4-1441-AE3C-ACC1C08810C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93454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3164" name="Group 3163">
                                  <a:extLst>
                                    <a:ext uri="{FF2B5EF4-FFF2-40B4-BE49-F238E27FC236}">
                                      <a16:creationId xmlns:a16="http://schemas.microsoft.com/office/drawing/2014/main" id="{9CE4E66B-59EF-C141-8A77-8C2D46FD2C0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3166" name="Freeform 3165">
                                    <a:extLst>
                                      <a:ext uri="{FF2B5EF4-FFF2-40B4-BE49-F238E27FC236}">
                                        <a16:creationId xmlns:a16="http://schemas.microsoft.com/office/drawing/2014/main" id="{09CEB05A-BE4C-3244-9923-6B3849D3207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67" name="Freeform 3166">
                                    <a:extLst>
                                      <a:ext uri="{FF2B5EF4-FFF2-40B4-BE49-F238E27FC236}">
                                        <a16:creationId xmlns:a16="http://schemas.microsoft.com/office/drawing/2014/main" id="{55C294EB-DB74-F748-B7F5-6350389BC86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165" name="Freeform 3164">
                                  <a:extLst>
                                    <a:ext uri="{FF2B5EF4-FFF2-40B4-BE49-F238E27FC236}">
                                      <a16:creationId xmlns:a16="http://schemas.microsoft.com/office/drawing/2014/main" id="{C0B3541B-3A68-964C-876D-09D8DB769B9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3159" name="Group 3158">
                                <a:extLst>
                                  <a:ext uri="{FF2B5EF4-FFF2-40B4-BE49-F238E27FC236}">
                                    <a16:creationId xmlns:a16="http://schemas.microsoft.com/office/drawing/2014/main" id="{CE9F1C42-2C09-A74B-87BD-9A50EEE15C8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 flipH="1">
                                <a:off x="6378761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3160" name="Group 3159">
                                  <a:extLst>
                                    <a:ext uri="{FF2B5EF4-FFF2-40B4-BE49-F238E27FC236}">
                                      <a16:creationId xmlns:a16="http://schemas.microsoft.com/office/drawing/2014/main" id="{50DCF5E8-006F-6A40-BE48-13A24C512B7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3162" name="Freeform 3161">
                                    <a:extLst>
                                      <a:ext uri="{FF2B5EF4-FFF2-40B4-BE49-F238E27FC236}">
                                        <a16:creationId xmlns:a16="http://schemas.microsoft.com/office/drawing/2014/main" id="{C0EE5542-2C6E-2A4D-8B30-CB2CC04D992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63" name="Freeform 3162">
                                    <a:extLst>
                                      <a:ext uri="{FF2B5EF4-FFF2-40B4-BE49-F238E27FC236}">
                                        <a16:creationId xmlns:a16="http://schemas.microsoft.com/office/drawing/2014/main" id="{1B829182-91E5-1845-99C1-70BE12E1E3B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161" name="Freeform 3160">
                                  <a:extLst>
                                    <a:ext uri="{FF2B5EF4-FFF2-40B4-BE49-F238E27FC236}">
                                      <a16:creationId xmlns:a16="http://schemas.microsoft.com/office/drawing/2014/main" id="{CB02C34F-9606-5444-836C-4579B050455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145" name="Group 3144">
                              <a:extLst>
                                <a:ext uri="{FF2B5EF4-FFF2-40B4-BE49-F238E27FC236}">
                                  <a16:creationId xmlns:a16="http://schemas.microsoft.com/office/drawing/2014/main" id="{046A8B8A-D702-2A4E-8F0F-8116974709EB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467819" y="2501698"/>
                              <a:ext cx="1663894" cy="1647539"/>
                              <a:chOff x="6836716" y="999757"/>
                              <a:chExt cx="1663894" cy="1647539"/>
                            </a:xfrm>
                          </p:grpSpPr>
                          <p:sp>
                            <p:nvSpPr>
                              <p:cNvPr id="3155" name="Freeform 3154">
                                <a:extLst>
                                  <a:ext uri="{FF2B5EF4-FFF2-40B4-BE49-F238E27FC236}">
                                    <a16:creationId xmlns:a16="http://schemas.microsoft.com/office/drawing/2014/main" id="{DBC090A1-605C-F149-B04E-61A872ACA1E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912766" y="1096413"/>
                                <a:ext cx="1243244" cy="1319399"/>
                              </a:xfrm>
                              <a:custGeom>
                                <a:avLst/>
                                <a:gdLst>
                                  <a:gd name="connsiteX0" fmla="*/ 22622 w 687317"/>
                                  <a:gd name="connsiteY0" fmla="*/ 47145 h 650517"/>
                                  <a:gd name="connsiteX1" fmla="*/ 308372 w 687317"/>
                                  <a:gd name="connsiteY1" fmla="*/ 10236 h 650517"/>
                                  <a:gd name="connsiteX2" fmla="*/ 470297 w 687317"/>
                                  <a:gd name="connsiteY2" fmla="*/ 210261 h 650517"/>
                                  <a:gd name="connsiteX3" fmla="*/ 642938 w 687317"/>
                                  <a:gd name="connsiteY3" fmla="*/ 505536 h 650517"/>
                                  <a:gd name="connsiteX4" fmla="*/ 670322 w 687317"/>
                                  <a:gd name="connsiteY4" fmla="*/ 566258 h 650517"/>
                                  <a:gd name="connsiteX5" fmla="*/ 417910 w 687317"/>
                                  <a:gd name="connsiteY5" fmla="*/ 647220 h 650517"/>
                                  <a:gd name="connsiteX6" fmla="*/ 85725 w 687317"/>
                                  <a:gd name="connsiteY6" fmla="*/ 615073 h 650517"/>
                                  <a:gd name="connsiteX7" fmla="*/ 0 w 687317"/>
                                  <a:gd name="connsiteY7" fmla="*/ 438861 h 650517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8978"/>
                                  <a:gd name="connsiteX1" fmla="*/ 307181 w 686126"/>
                                  <a:gd name="connsiteY1" fmla="*/ 10236 h 658978"/>
                                  <a:gd name="connsiteX2" fmla="*/ 469106 w 686126"/>
                                  <a:gd name="connsiteY2" fmla="*/ 210261 h 658978"/>
                                  <a:gd name="connsiteX3" fmla="*/ 641747 w 686126"/>
                                  <a:gd name="connsiteY3" fmla="*/ 505536 h 658978"/>
                                  <a:gd name="connsiteX4" fmla="*/ 669131 w 686126"/>
                                  <a:gd name="connsiteY4" fmla="*/ 566258 h 658978"/>
                                  <a:gd name="connsiteX5" fmla="*/ 416719 w 686126"/>
                                  <a:gd name="connsiteY5" fmla="*/ 647220 h 658978"/>
                                  <a:gd name="connsiteX6" fmla="*/ 144065 w 686126"/>
                                  <a:gd name="connsiteY6" fmla="*/ 636504 h 658978"/>
                                  <a:gd name="connsiteX7" fmla="*/ 0 w 686126"/>
                                  <a:gd name="connsiteY7" fmla="*/ 443623 h 658978"/>
                                  <a:gd name="connsiteX0" fmla="*/ 21431 w 686126"/>
                                  <a:gd name="connsiteY0" fmla="*/ 47145 h 668608"/>
                                  <a:gd name="connsiteX1" fmla="*/ 307181 w 686126"/>
                                  <a:gd name="connsiteY1" fmla="*/ 10236 h 668608"/>
                                  <a:gd name="connsiteX2" fmla="*/ 469106 w 686126"/>
                                  <a:gd name="connsiteY2" fmla="*/ 210261 h 668608"/>
                                  <a:gd name="connsiteX3" fmla="*/ 641747 w 686126"/>
                                  <a:gd name="connsiteY3" fmla="*/ 505536 h 668608"/>
                                  <a:gd name="connsiteX4" fmla="*/ 669131 w 686126"/>
                                  <a:gd name="connsiteY4" fmla="*/ 566258 h 668608"/>
                                  <a:gd name="connsiteX5" fmla="*/ 416719 w 686126"/>
                                  <a:gd name="connsiteY5" fmla="*/ 647220 h 668608"/>
                                  <a:gd name="connsiteX6" fmla="*/ 144065 w 686126"/>
                                  <a:gd name="connsiteY6" fmla="*/ 636504 h 668608"/>
                                  <a:gd name="connsiteX7" fmla="*/ 0 w 686126"/>
                                  <a:gd name="connsiteY7" fmla="*/ 443623 h 668608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553640 w 669131"/>
                                  <a:gd name="connsiteY3" fmla="*/ 399569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85290"/>
                                  <a:gd name="connsiteY0" fmla="*/ 47145 h 670637"/>
                                  <a:gd name="connsiteX1" fmla="*/ 307181 w 685290"/>
                                  <a:gd name="connsiteY1" fmla="*/ 10236 h 670637"/>
                                  <a:gd name="connsiteX2" fmla="*/ 469106 w 685290"/>
                                  <a:gd name="connsiteY2" fmla="*/ 210261 h 670637"/>
                                  <a:gd name="connsiteX3" fmla="*/ 498871 w 685290"/>
                                  <a:gd name="connsiteY3" fmla="*/ 421001 h 670637"/>
                                  <a:gd name="connsiteX4" fmla="*/ 638175 w 685290"/>
                                  <a:gd name="connsiteY4" fmla="*/ 507918 h 670637"/>
                                  <a:gd name="connsiteX5" fmla="*/ 669131 w 685290"/>
                                  <a:gd name="connsiteY5" fmla="*/ 566258 h 670637"/>
                                  <a:gd name="connsiteX6" fmla="*/ 416719 w 685290"/>
                                  <a:gd name="connsiteY6" fmla="*/ 647220 h 670637"/>
                                  <a:gd name="connsiteX7" fmla="*/ 144065 w 685290"/>
                                  <a:gd name="connsiteY7" fmla="*/ 636504 h 670637"/>
                                  <a:gd name="connsiteX8" fmla="*/ 0 w 685290"/>
                                  <a:gd name="connsiteY8" fmla="*/ 443623 h 670637"/>
                                  <a:gd name="connsiteX0" fmla="*/ 21431 w 670266"/>
                                  <a:gd name="connsiteY0" fmla="*/ 47145 h 670637"/>
                                  <a:gd name="connsiteX1" fmla="*/ 307181 w 670266"/>
                                  <a:gd name="connsiteY1" fmla="*/ 10236 h 670637"/>
                                  <a:gd name="connsiteX2" fmla="*/ 469106 w 670266"/>
                                  <a:gd name="connsiteY2" fmla="*/ 210261 h 670637"/>
                                  <a:gd name="connsiteX3" fmla="*/ 498871 w 670266"/>
                                  <a:gd name="connsiteY3" fmla="*/ 421001 h 670637"/>
                                  <a:gd name="connsiteX4" fmla="*/ 638175 w 670266"/>
                                  <a:gd name="connsiteY4" fmla="*/ 507918 h 670637"/>
                                  <a:gd name="connsiteX5" fmla="*/ 669131 w 670266"/>
                                  <a:gd name="connsiteY5" fmla="*/ 566258 h 670637"/>
                                  <a:gd name="connsiteX6" fmla="*/ 416719 w 670266"/>
                                  <a:gd name="connsiteY6" fmla="*/ 647220 h 670637"/>
                                  <a:gd name="connsiteX7" fmla="*/ 144065 w 670266"/>
                                  <a:gd name="connsiteY7" fmla="*/ 636504 h 670637"/>
                                  <a:gd name="connsiteX8" fmla="*/ 0 w 670266"/>
                                  <a:gd name="connsiteY8" fmla="*/ 443623 h 670637"/>
                                  <a:gd name="connsiteX0" fmla="*/ 21431 w 670266"/>
                                  <a:gd name="connsiteY0" fmla="*/ 47145 h 659573"/>
                                  <a:gd name="connsiteX1" fmla="*/ 307181 w 670266"/>
                                  <a:gd name="connsiteY1" fmla="*/ 10236 h 659573"/>
                                  <a:gd name="connsiteX2" fmla="*/ 469106 w 670266"/>
                                  <a:gd name="connsiteY2" fmla="*/ 210261 h 659573"/>
                                  <a:gd name="connsiteX3" fmla="*/ 498871 w 670266"/>
                                  <a:gd name="connsiteY3" fmla="*/ 421001 h 659573"/>
                                  <a:gd name="connsiteX4" fmla="*/ 638175 w 670266"/>
                                  <a:gd name="connsiteY4" fmla="*/ 507918 h 659573"/>
                                  <a:gd name="connsiteX5" fmla="*/ 669131 w 670266"/>
                                  <a:gd name="connsiteY5" fmla="*/ 556733 h 659573"/>
                                  <a:gd name="connsiteX6" fmla="*/ 416719 w 670266"/>
                                  <a:gd name="connsiteY6" fmla="*/ 647220 h 659573"/>
                                  <a:gd name="connsiteX7" fmla="*/ 144065 w 670266"/>
                                  <a:gd name="connsiteY7" fmla="*/ 636504 h 659573"/>
                                  <a:gd name="connsiteX8" fmla="*/ 0 w 670266"/>
                                  <a:gd name="connsiteY8" fmla="*/ 443623 h 659573"/>
                                  <a:gd name="connsiteX0" fmla="*/ 21431 w 670266"/>
                                  <a:gd name="connsiteY0" fmla="*/ 47145 h 670807"/>
                                  <a:gd name="connsiteX1" fmla="*/ 307181 w 670266"/>
                                  <a:gd name="connsiteY1" fmla="*/ 10236 h 670807"/>
                                  <a:gd name="connsiteX2" fmla="*/ 469106 w 670266"/>
                                  <a:gd name="connsiteY2" fmla="*/ 210261 h 670807"/>
                                  <a:gd name="connsiteX3" fmla="*/ 498871 w 670266"/>
                                  <a:gd name="connsiteY3" fmla="*/ 421001 h 670807"/>
                                  <a:gd name="connsiteX4" fmla="*/ 638175 w 670266"/>
                                  <a:gd name="connsiteY4" fmla="*/ 507918 h 670807"/>
                                  <a:gd name="connsiteX5" fmla="*/ 669131 w 670266"/>
                                  <a:gd name="connsiteY5" fmla="*/ 556733 h 670807"/>
                                  <a:gd name="connsiteX6" fmla="*/ 416719 w 670266"/>
                                  <a:gd name="connsiteY6" fmla="*/ 647220 h 670807"/>
                                  <a:gd name="connsiteX7" fmla="*/ 144065 w 670266"/>
                                  <a:gd name="connsiteY7" fmla="*/ 636504 h 670807"/>
                                  <a:gd name="connsiteX8" fmla="*/ 0 w 670266"/>
                                  <a:gd name="connsiteY8" fmla="*/ 443623 h 670807"/>
                                  <a:gd name="connsiteX0" fmla="*/ 21431 w 670266"/>
                                  <a:gd name="connsiteY0" fmla="*/ 47145 h 680090"/>
                                  <a:gd name="connsiteX1" fmla="*/ 307181 w 670266"/>
                                  <a:gd name="connsiteY1" fmla="*/ 10236 h 680090"/>
                                  <a:gd name="connsiteX2" fmla="*/ 469106 w 670266"/>
                                  <a:gd name="connsiteY2" fmla="*/ 210261 h 680090"/>
                                  <a:gd name="connsiteX3" fmla="*/ 498871 w 670266"/>
                                  <a:gd name="connsiteY3" fmla="*/ 421001 h 680090"/>
                                  <a:gd name="connsiteX4" fmla="*/ 638175 w 670266"/>
                                  <a:gd name="connsiteY4" fmla="*/ 507918 h 680090"/>
                                  <a:gd name="connsiteX5" fmla="*/ 669131 w 670266"/>
                                  <a:gd name="connsiteY5" fmla="*/ 556733 h 680090"/>
                                  <a:gd name="connsiteX6" fmla="*/ 416719 w 670266"/>
                                  <a:gd name="connsiteY6" fmla="*/ 647220 h 680090"/>
                                  <a:gd name="connsiteX7" fmla="*/ 144065 w 670266"/>
                                  <a:gd name="connsiteY7" fmla="*/ 636504 h 680090"/>
                                  <a:gd name="connsiteX8" fmla="*/ 0 w 670266"/>
                                  <a:gd name="connsiteY8" fmla="*/ 443623 h 68009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65426"/>
                                  <a:gd name="connsiteY0" fmla="*/ 47145 h 659200"/>
                                  <a:gd name="connsiteX1" fmla="*/ 307181 w 665426"/>
                                  <a:gd name="connsiteY1" fmla="*/ 10236 h 659200"/>
                                  <a:gd name="connsiteX2" fmla="*/ 469106 w 665426"/>
                                  <a:gd name="connsiteY2" fmla="*/ 210261 h 659200"/>
                                  <a:gd name="connsiteX3" fmla="*/ 498871 w 665426"/>
                                  <a:gd name="connsiteY3" fmla="*/ 421001 h 659200"/>
                                  <a:gd name="connsiteX4" fmla="*/ 638175 w 665426"/>
                                  <a:gd name="connsiteY4" fmla="*/ 507918 h 659200"/>
                                  <a:gd name="connsiteX5" fmla="*/ 663178 w 665426"/>
                                  <a:gd name="connsiteY5" fmla="*/ 562686 h 659200"/>
                                  <a:gd name="connsiteX6" fmla="*/ 416719 w 665426"/>
                                  <a:gd name="connsiteY6" fmla="*/ 647220 h 659200"/>
                                  <a:gd name="connsiteX7" fmla="*/ 144065 w 665426"/>
                                  <a:gd name="connsiteY7" fmla="*/ 636504 h 659200"/>
                                  <a:gd name="connsiteX8" fmla="*/ 0 w 665426"/>
                                  <a:gd name="connsiteY8" fmla="*/ 443623 h 659200"/>
                                  <a:gd name="connsiteX0" fmla="*/ 21431 w 665426"/>
                                  <a:gd name="connsiteY0" fmla="*/ 47145 h 669874"/>
                                  <a:gd name="connsiteX1" fmla="*/ 307181 w 665426"/>
                                  <a:gd name="connsiteY1" fmla="*/ 10236 h 669874"/>
                                  <a:gd name="connsiteX2" fmla="*/ 469106 w 665426"/>
                                  <a:gd name="connsiteY2" fmla="*/ 210261 h 669874"/>
                                  <a:gd name="connsiteX3" fmla="*/ 498871 w 665426"/>
                                  <a:gd name="connsiteY3" fmla="*/ 421001 h 669874"/>
                                  <a:gd name="connsiteX4" fmla="*/ 638175 w 665426"/>
                                  <a:gd name="connsiteY4" fmla="*/ 507918 h 669874"/>
                                  <a:gd name="connsiteX5" fmla="*/ 663178 w 665426"/>
                                  <a:gd name="connsiteY5" fmla="*/ 562686 h 669874"/>
                                  <a:gd name="connsiteX6" fmla="*/ 416719 w 665426"/>
                                  <a:gd name="connsiteY6" fmla="*/ 647220 h 669874"/>
                                  <a:gd name="connsiteX7" fmla="*/ 144065 w 665426"/>
                                  <a:gd name="connsiteY7" fmla="*/ 636504 h 669874"/>
                                  <a:gd name="connsiteX8" fmla="*/ 0 w 665426"/>
                                  <a:gd name="connsiteY8" fmla="*/ 443623 h 669874"/>
                                  <a:gd name="connsiteX0" fmla="*/ 21431 w 665426"/>
                                  <a:gd name="connsiteY0" fmla="*/ 53489 h 676218"/>
                                  <a:gd name="connsiteX1" fmla="*/ 307181 w 665426"/>
                                  <a:gd name="connsiteY1" fmla="*/ 16580 h 676218"/>
                                  <a:gd name="connsiteX2" fmla="*/ 469106 w 665426"/>
                                  <a:gd name="connsiteY2" fmla="*/ 216605 h 676218"/>
                                  <a:gd name="connsiteX3" fmla="*/ 498871 w 665426"/>
                                  <a:gd name="connsiteY3" fmla="*/ 427345 h 676218"/>
                                  <a:gd name="connsiteX4" fmla="*/ 638175 w 665426"/>
                                  <a:gd name="connsiteY4" fmla="*/ 514262 h 676218"/>
                                  <a:gd name="connsiteX5" fmla="*/ 663178 w 665426"/>
                                  <a:gd name="connsiteY5" fmla="*/ 569030 h 676218"/>
                                  <a:gd name="connsiteX6" fmla="*/ 416719 w 665426"/>
                                  <a:gd name="connsiteY6" fmla="*/ 653564 h 676218"/>
                                  <a:gd name="connsiteX7" fmla="*/ 144065 w 665426"/>
                                  <a:gd name="connsiteY7" fmla="*/ 642848 h 676218"/>
                                  <a:gd name="connsiteX8" fmla="*/ 0 w 665426"/>
                                  <a:gd name="connsiteY8" fmla="*/ 449967 h 67621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4563"/>
                                  <a:gd name="connsiteY0" fmla="*/ 50399 h 661866"/>
                                  <a:gd name="connsiteX1" fmla="*/ 302418 w 664563"/>
                                  <a:gd name="connsiteY1" fmla="*/ 18253 h 661866"/>
                                  <a:gd name="connsiteX2" fmla="*/ 469106 w 664563"/>
                                  <a:gd name="connsiteY2" fmla="*/ 213515 h 661866"/>
                                  <a:gd name="connsiteX3" fmla="*/ 498871 w 664563"/>
                                  <a:gd name="connsiteY3" fmla="*/ 424255 h 661866"/>
                                  <a:gd name="connsiteX4" fmla="*/ 638175 w 664563"/>
                                  <a:gd name="connsiteY4" fmla="*/ 511172 h 661866"/>
                                  <a:gd name="connsiteX5" fmla="*/ 661987 w 664563"/>
                                  <a:gd name="connsiteY5" fmla="*/ 575465 h 661866"/>
                                  <a:gd name="connsiteX6" fmla="*/ 416719 w 664563"/>
                                  <a:gd name="connsiteY6" fmla="*/ 650474 h 661866"/>
                                  <a:gd name="connsiteX7" fmla="*/ 144065 w 664563"/>
                                  <a:gd name="connsiteY7" fmla="*/ 639758 h 661866"/>
                                  <a:gd name="connsiteX8" fmla="*/ 0 w 664563"/>
                                  <a:gd name="connsiteY8" fmla="*/ 446877 h 661866"/>
                                  <a:gd name="connsiteX0" fmla="*/ 21431 w 664563"/>
                                  <a:gd name="connsiteY0" fmla="*/ 50399 h 673466"/>
                                  <a:gd name="connsiteX1" fmla="*/ 302418 w 664563"/>
                                  <a:gd name="connsiteY1" fmla="*/ 18253 h 673466"/>
                                  <a:gd name="connsiteX2" fmla="*/ 469106 w 664563"/>
                                  <a:gd name="connsiteY2" fmla="*/ 213515 h 673466"/>
                                  <a:gd name="connsiteX3" fmla="*/ 498871 w 664563"/>
                                  <a:gd name="connsiteY3" fmla="*/ 424255 h 673466"/>
                                  <a:gd name="connsiteX4" fmla="*/ 638175 w 664563"/>
                                  <a:gd name="connsiteY4" fmla="*/ 511172 h 673466"/>
                                  <a:gd name="connsiteX5" fmla="*/ 661987 w 664563"/>
                                  <a:gd name="connsiteY5" fmla="*/ 575465 h 673466"/>
                                  <a:gd name="connsiteX6" fmla="*/ 416719 w 664563"/>
                                  <a:gd name="connsiteY6" fmla="*/ 650474 h 673466"/>
                                  <a:gd name="connsiteX7" fmla="*/ 144065 w 664563"/>
                                  <a:gd name="connsiteY7" fmla="*/ 639758 h 673466"/>
                                  <a:gd name="connsiteX8" fmla="*/ 0 w 664563"/>
                                  <a:gd name="connsiteY8" fmla="*/ 446877 h 673466"/>
                                  <a:gd name="connsiteX0" fmla="*/ 21431 w 657850"/>
                                  <a:gd name="connsiteY0" fmla="*/ 50399 h 663356"/>
                                  <a:gd name="connsiteX1" fmla="*/ 302418 w 657850"/>
                                  <a:gd name="connsiteY1" fmla="*/ 18253 h 663356"/>
                                  <a:gd name="connsiteX2" fmla="*/ 469106 w 657850"/>
                                  <a:gd name="connsiteY2" fmla="*/ 213515 h 663356"/>
                                  <a:gd name="connsiteX3" fmla="*/ 498871 w 657850"/>
                                  <a:gd name="connsiteY3" fmla="*/ 424255 h 663356"/>
                                  <a:gd name="connsiteX4" fmla="*/ 638175 w 657850"/>
                                  <a:gd name="connsiteY4" fmla="*/ 511172 h 663356"/>
                                  <a:gd name="connsiteX5" fmla="*/ 650081 w 657850"/>
                                  <a:gd name="connsiteY5" fmla="*/ 551653 h 663356"/>
                                  <a:gd name="connsiteX6" fmla="*/ 416719 w 657850"/>
                                  <a:gd name="connsiteY6" fmla="*/ 650474 h 663356"/>
                                  <a:gd name="connsiteX7" fmla="*/ 144065 w 657850"/>
                                  <a:gd name="connsiteY7" fmla="*/ 639758 h 663356"/>
                                  <a:gd name="connsiteX8" fmla="*/ 0 w 657850"/>
                                  <a:gd name="connsiteY8" fmla="*/ 446877 h 663356"/>
                                  <a:gd name="connsiteX0" fmla="*/ 21431 w 665426"/>
                                  <a:gd name="connsiteY0" fmla="*/ 50399 h 661647"/>
                                  <a:gd name="connsiteX1" fmla="*/ 302418 w 665426"/>
                                  <a:gd name="connsiteY1" fmla="*/ 18253 h 661647"/>
                                  <a:gd name="connsiteX2" fmla="*/ 469106 w 665426"/>
                                  <a:gd name="connsiteY2" fmla="*/ 213515 h 661647"/>
                                  <a:gd name="connsiteX3" fmla="*/ 498871 w 665426"/>
                                  <a:gd name="connsiteY3" fmla="*/ 424255 h 661647"/>
                                  <a:gd name="connsiteX4" fmla="*/ 638175 w 665426"/>
                                  <a:gd name="connsiteY4" fmla="*/ 511172 h 661647"/>
                                  <a:gd name="connsiteX5" fmla="*/ 663178 w 665426"/>
                                  <a:gd name="connsiteY5" fmla="*/ 579037 h 661647"/>
                                  <a:gd name="connsiteX6" fmla="*/ 416719 w 665426"/>
                                  <a:gd name="connsiteY6" fmla="*/ 650474 h 661647"/>
                                  <a:gd name="connsiteX7" fmla="*/ 144065 w 665426"/>
                                  <a:gd name="connsiteY7" fmla="*/ 639758 h 661647"/>
                                  <a:gd name="connsiteX8" fmla="*/ 0 w 665426"/>
                                  <a:gd name="connsiteY8" fmla="*/ 446877 h 661647"/>
                                  <a:gd name="connsiteX0" fmla="*/ 21431 w 663739"/>
                                  <a:gd name="connsiteY0" fmla="*/ 50399 h 661647"/>
                                  <a:gd name="connsiteX1" fmla="*/ 302418 w 663739"/>
                                  <a:gd name="connsiteY1" fmla="*/ 18253 h 661647"/>
                                  <a:gd name="connsiteX2" fmla="*/ 469106 w 663739"/>
                                  <a:gd name="connsiteY2" fmla="*/ 213515 h 661647"/>
                                  <a:gd name="connsiteX3" fmla="*/ 498871 w 663739"/>
                                  <a:gd name="connsiteY3" fmla="*/ 424255 h 661647"/>
                                  <a:gd name="connsiteX4" fmla="*/ 638175 w 663739"/>
                                  <a:gd name="connsiteY4" fmla="*/ 511172 h 661647"/>
                                  <a:gd name="connsiteX5" fmla="*/ 663178 w 663739"/>
                                  <a:gd name="connsiteY5" fmla="*/ 579037 h 661647"/>
                                  <a:gd name="connsiteX6" fmla="*/ 416719 w 663739"/>
                                  <a:gd name="connsiteY6" fmla="*/ 650474 h 661647"/>
                                  <a:gd name="connsiteX7" fmla="*/ 144065 w 663739"/>
                                  <a:gd name="connsiteY7" fmla="*/ 639758 h 661647"/>
                                  <a:gd name="connsiteX8" fmla="*/ 0 w 663739"/>
                                  <a:gd name="connsiteY8" fmla="*/ 446877 h 661647"/>
                                  <a:gd name="connsiteX0" fmla="*/ 21431 w 663739"/>
                                  <a:gd name="connsiteY0" fmla="*/ 50399 h 674741"/>
                                  <a:gd name="connsiteX1" fmla="*/ 302418 w 663739"/>
                                  <a:gd name="connsiteY1" fmla="*/ 18253 h 674741"/>
                                  <a:gd name="connsiteX2" fmla="*/ 469106 w 663739"/>
                                  <a:gd name="connsiteY2" fmla="*/ 213515 h 674741"/>
                                  <a:gd name="connsiteX3" fmla="*/ 498871 w 663739"/>
                                  <a:gd name="connsiteY3" fmla="*/ 424255 h 674741"/>
                                  <a:gd name="connsiteX4" fmla="*/ 638175 w 663739"/>
                                  <a:gd name="connsiteY4" fmla="*/ 511172 h 674741"/>
                                  <a:gd name="connsiteX5" fmla="*/ 663178 w 663739"/>
                                  <a:gd name="connsiteY5" fmla="*/ 579037 h 674741"/>
                                  <a:gd name="connsiteX6" fmla="*/ 416719 w 663739"/>
                                  <a:gd name="connsiteY6" fmla="*/ 650474 h 674741"/>
                                  <a:gd name="connsiteX7" fmla="*/ 144065 w 663739"/>
                                  <a:gd name="connsiteY7" fmla="*/ 639758 h 674741"/>
                                  <a:gd name="connsiteX8" fmla="*/ 0 w 663739"/>
                                  <a:gd name="connsiteY8" fmla="*/ 446877 h 674741"/>
                                  <a:gd name="connsiteX0" fmla="*/ 21431 w 663739"/>
                                  <a:gd name="connsiteY0" fmla="*/ 50399 h 680922"/>
                                  <a:gd name="connsiteX1" fmla="*/ 302418 w 663739"/>
                                  <a:gd name="connsiteY1" fmla="*/ 18253 h 680922"/>
                                  <a:gd name="connsiteX2" fmla="*/ 469106 w 663739"/>
                                  <a:gd name="connsiteY2" fmla="*/ 213515 h 680922"/>
                                  <a:gd name="connsiteX3" fmla="*/ 498871 w 663739"/>
                                  <a:gd name="connsiteY3" fmla="*/ 424255 h 680922"/>
                                  <a:gd name="connsiteX4" fmla="*/ 638175 w 663739"/>
                                  <a:gd name="connsiteY4" fmla="*/ 511172 h 680922"/>
                                  <a:gd name="connsiteX5" fmla="*/ 663178 w 663739"/>
                                  <a:gd name="connsiteY5" fmla="*/ 579037 h 680922"/>
                                  <a:gd name="connsiteX6" fmla="*/ 416719 w 663739"/>
                                  <a:gd name="connsiteY6" fmla="*/ 650474 h 680922"/>
                                  <a:gd name="connsiteX7" fmla="*/ 144065 w 663739"/>
                                  <a:gd name="connsiteY7" fmla="*/ 639758 h 680922"/>
                                  <a:gd name="connsiteX8" fmla="*/ 0 w 663739"/>
                                  <a:gd name="connsiteY8" fmla="*/ 446877 h 680922"/>
                                  <a:gd name="connsiteX0" fmla="*/ 0 w 642308"/>
                                  <a:gd name="connsiteY0" fmla="*/ 50399 h 680922"/>
                                  <a:gd name="connsiteX1" fmla="*/ 280987 w 642308"/>
                                  <a:gd name="connsiteY1" fmla="*/ 18253 h 680922"/>
                                  <a:gd name="connsiteX2" fmla="*/ 447675 w 642308"/>
                                  <a:gd name="connsiteY2" fmla="*/ 213515 h 680922"/>
                                  <a:gd name="connsiteX3" fmla="*/ 477440 w 642308"/>
                                  <a:gd name="connsiteY3" fmla="*/ 424255 h 680922"/>
                                  <a:gd name="connsiteX4" fmla="*/ 616744 w 642308"/>
                                  <a:gd name="connsiteY4" fmla="*/ 511172 h 680922"/>
                                  <a:gd name="connsiteX5" fmla="*/ 641747 w 642308"/>
                                  <a:gd name="connsiteY5" fmla="*/ 579037 h 680922"/>
                                  <a:gd name="connsiteX6" fmla="*/ 395288 w 642308"/>
                                  <a:gd name="connsiteY6" fmla="*/ 650474 h 680922"/>
                                  <a:gd name="connsiteX7" fmla="*/ 122634 w 642308"/>
                                  <a:gd name="connsiteY7" fmla="*/ 639758 h 680922"/>
                                  <a:gd name="connsiteX0" fmla="*/ 0 w 642308"/>
                                  <a:gd name="connsiteY0" fmla="*/ 50399 h 639758"/>
                                  <a:gd name="connsiteX1" fmla="*/ 280987 w 642308"/>
                                  <a:gd name="connsiteY1" fmla="*/ 18253 h 639758"/>
                                  <a:gd name="connsiteX2" fmla="*/ 447675 w 642308"/>
                                  <a:gd name="connsiteY2" fmla="*/ 213515 h 639758"/>
                                  <a:gd name="connsiteX3" fmla="*/ 477440 w 642308"/>
                                  <a:gd name="connsiteY3" fmla="*/ 424255 h 639758"/>
                                  <a:gd name="connsiteX4" fmla="*/ 616744 w 642308"/>
                                  <a:gd name="connsiteY4" fmla="*/ 511172 h 639758"/>
                                  <a:gd name="connsiteX5" fmla="*/ 641747 w 642308"/>
                                  <a:gd name="connsiteY5" fmla="*/ 579037 h 639758"/>
                                  <a:gd name="connsiteX6" fmla="*/ 122634 w 642308"/>
                                  <a:gd name="connsiteY6" fmla="*/ 639758 h 639758"/>
                                  <a:gd name="connsiteX0" fmla="*/ 0 w 642308"/>
                                  <a:gd name="connsiteY0" fmla="*/ 50399 h 680334"/>
                                  <a:gd name="connsiteX1" fmla="*/ 280987 w 642308"/>
                                  <a:gd name="connsiteY1" fmla="*/ 18253 h 680334"/>
                                  <a:gd name="connsiteX2" fmla="*/ 447675 w 642308"/>
                                  <a:gd name="connsiteY2" fmla="*/ 213515 h 680334"/>
                                  <a:gd name="connsiteX3" fmla="*/ 477440 w 642308"/>
                                  <a:gd name="connsiteY3" fmla="*/ 424255 h 680334"/>
                                  <a:gd name="connsiteX4" fmla="*/ 616744 w 642308"/>
                                  <a:gd name="connsiteY4" fmla="*/ 511172 h 680334"/>
                                  <a:gd name="connsiteX5" fmla="*/ 641747 w 642308"/>
                                  <a:gd name="connsiteY5" fmla="*/ 579037 h 680334"/>
                                  <a:gd name="connsiteX6" fmla="*/ 258852 w 642308"/>
                                  <a:gd name="connsiteY6" fmla="*/ 680334 h 680334"/>
                                  <a:gd name="connsiteX0" fmla="*/ 0 w 642308"/>
                                  <a:gd name="connsiteY0" fmla="*/ 50399 h 682190"/>
                                  <a:gd name="connsiteX1" fmla="*/ 280987 w 642308"/>
                                  <a:gd name="connsiteY1" fmla="*/ 18253 h 682190"/>
                                  <a:gd name="connsiteX2" fmla="*/ 447675 w 642308"/>
                                  <a:gd name="connsiteY2" fmla="*/ 213515 h 682190"/>
                                  <a:gd name="connsiteX3" fmla="*/ 477440 w 642308"/>
                                  <a:gd name="connsiteY3" fmla="*/ 424255 h 682190"/>
                                  <a:gd name="connsiteX4" fmla="*/ 616744 w 642308"/>
                                  <a:gd name="connsiteY4" fmla="*/ 511172 h 682190"/>
                                  <a:gd name="connsiteX5" fmla="*/ 641747 w 642308"/>
                                  <a:gd name="connsiteY5" fmla="*/ 579037 h 682190"/>
                                  <a:gd name="connsiteX6" fmla="*/ 258852 w 642308"/>
                                  <a:gd name="connsiteY6" fmla="*/ 680334 h 682190"/>
                                  <a:gd name="connsiteX0" fmla="*/ 0 w 642308"/>
                                  <a:gd name="connsiteY0" fmla="*/ 50399 h 681653"/>
                                  <a:gd name="connsiteX1" fmla="*/ 280987 w 642308"/>
                                  <a:gd name="connsiteY1" fmla="*/ 18253 h 681653"/>
                                  <a:gd name="connsiteX2" fmla="*/ 447675 w 642308"/>
                                  <a:gd name="connsiteY2" fmla="*/ 213515 h 681653"/>
                                  <a:gd name="connsiteX3" fmla="*/ 477440 w 642308"/>
                                  <a:gd name="connsiteY3" fmla="*/ 424255 h 681653"/>
                                  <a:gd name="connsiteX4" fmla="*/ 616744 w 642308"/>
                                  <a:gd name="connsiteY4" fmla="*/ 511172 h 681653"/>
                                  <a:gd name="connsiteX5" fmla="*/ 641747 w 642308"/>
                                  <a:gd name="connsiteY5" fmla="*/ 579037 h 681653"/>
                                  <a:gd name="connsiteX6" fmla="*/ 258852 w 642308"/>
                                  <a:gd name="connsiteY6" fmla="*/ 680334 h 68165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</a:cxnLst>
                                <a:rect l="l" t="t" r="r" b="b"/>
                                <a:pathLst>
                                  <a:path w="642308" h="681653">
                                    <a:moveTo>
                                      <a:pt x="0" y="50399"/>
                                    </a:moveTo>
                                    <a:cubicBezTo>
                                      <a:pt x="97234" y="-11414"/>
                                      <a:pt x="206374" y="-8933"/>
                                      <a:pt x="280987" y="18253"/>
                                    </a:cubicBezTo>
                                    <a:cubicBezTo>
                                      <a:pt x="355600" y="45439"/>
                                      <a:pt x="435174" y="156563"/>
                                      <a:pt x="447675" y="213515"/>
                                    </a:cubicBezTo>
                                    <a:cubicBezTo>
                                      <a:pt x="460176" y="270467"/>
                                      <a:pt x="417710" y="340515"/>
                                      <a:pt x="477440" y="424255"/>
                                    </a:cubicBezTo>
                                    <a:cubicBezTo>
                                      <a:pt x="506213" y="473467"/>
                                      <a:pt x="592733" y="488154"/>
                                      <a:pt x="616744" y="511172"/>
                                    </a:cubicBezTo>
                                    <a:cubicBezTo>
                                      <a:pt x="635794" y="552646"/>
                                      <a:pt x="644723" y="550661"/>
                                      <a:pt x="641747" y="579037"/>
                                    </a:cubicBezTo>
                                    <a:cubicBezTo>
                                      <a:pt x="431872" y="555545"/>
                                      <a:pt x="367001" y="696667"/>
                                      <a:pt x="258852" y="68033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6" name="Freeform 3155">
                                <a:extLst>
                                  <a:ext uri="{FF2B5EF4-FFF2-40B4-BE49-F238E27FC236}">
                                    <a16:creationId xmlns:a16="http://schemas.microsoft.com/office/drawing/2014/main" id="{42A728D7-8426-7741-A11C-43CEA14B3EB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836716" y="999757"/>
                                <a:ext cx="1663894" cy="1262883"/>
                              </a:xfrm>
                              <a:custGeom>
                                <a:avLst/>
                                <a:gdLst>
                                  <a:gd name="connsiteX0" fmla="*/ 0 w 859632"/>
                                  <a:gd name="connsiteY0" fmla="*/ 76676 h 693420"/>
                                  <a:gd name="connsiteX1" fmla="*/ 235744 w 859632"/>
                                  <a:gd name="connsiteY1" fmla="*/ 7620 h 693420"/>
                                  <a:gd name="connsiteX2" fmla="*/ 547688 w 859632"/>
                                  <a:gd name="connsiteY2" fmla="*/ 236220 h 693420"/>
                                  <a:gd name="connsiteX3" fmla="*/ 719138 w 859632"/>
                                  <a:gd name="connsiteY3" fmla="*/ 377904 h 693420"/>
                                  <a:gd name="connsiteX4" fmla="*/ 729854 w 859632"/>
                                  <a:gd name="connsiteY4" fmla="*/ 545782 h 693420"/>
                                  <a:gd name="connsiteX5" fmla="*/ 859632 w 859632"/>
                                  <a:gd name="connsiteY5" fmla="*/ 693420 h 693420"/>
                                  <a:gd name="connsiteX0" fmla="*/ 0 w 859632"/>
                                  <a:gd name="connsiteY0" fmla="*/ 78250 h 694994"/>
                                  <a:gd name="connsiteX1" fmla="*/ 235744 w 859632"/>
                                  <a:gd name="connsiteY1" fmla="*/ 9194 h 694994"/>
                                  <a:gd name="connsiteX2" fmla="*/ 547688 w 859632"/>
                                  <a:gd name="connsiteY2" fmla="*/ 237794 h 694994"/>
                                  <a:gd name="connsiteX3" fmla="*/ 719138 w 859632"/>
                                  <a:gd name="connsiteY3" fmla="*/ 379478 h 694994"/>
                                  <a:gd name="connsiteX4" fmla="*/ 729854 w 859632"/>
                                  <a:gd name="connsiteY4" fmla="*/ 547356 h 694994"/>
                                  <a:gd name="connsiteX5" fmla="*/ 859632 w 859632"/>
                                  <a:gd name="connsiteY5" fmla="*/ 694994 h 69499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1355 h 688099"/>
                                  <a:gd name="connsiteX1" fmla="*/ 235744 w 859632"/>
                                  <a:gd name="connsiteY1" fmla="*/ 2299 h 688099"/>
                                  <a:gd name="connsiteX2" fmla="*/ 528638 w 859632"/>
                                  <a:gd name="connsiteY2" fmla="*/ 196371 h 688099"/>
                                  <a:gd name="connsiteX3" fmla="*/ 719138 w 859632"/>
                                  <a:gd name="connsiteY3" fmla="*/ 372583 h 688099"/>
                                  <a:gd name="connsiteX4" fmla="*/ 729854 w 859632"/>
                                  <a:gd name="connsiteY4" fmla="*/ 540461 h 688099"/>
                                  <a:gd name="connsiteX5" fmla="*/ 859632 w 859632"/>
                                  <a:gd name="connsiteY5" fmla="*/ 688099 h 688099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19138 w 859632"/>
                                  <a:gd name="connsiteY3" fmla="*/ 372352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859632" h="687868">
                                    <a:moveTo>
                                      <a:pt x="0" y="71124"/>
                                    </a:moveTo>
                                    <a:cubicBezTo>
                                      <a:pt x="73421" y="12585"/>
                                      <a:pt x="142876" y="-6862"/>
                                      <a:pt x="235744" y="2068"/>
                                    </a:cubicBezTo>
                                    <a:cubicBezTo>
                                      <a:pt x="328612" y="10998"/>
                                      <a:pt x="473870" y="98708"/>
                                      <a:pt x="528638" y="196140"/>
                                    </a:cubicBezTo>
                                    <a:cubicBezTo>
                                      <a:pt x="583406" y="293572"/>
                                      <a:pt x="667742" y="299527"/>
                                      <a:pt x="707232" y="365209"/>
                                    </a:cubicBezTo>
                                    <a:cubicBezTo>
                                      <a:pt x="746722" y="430891"/>
                                      <a:pt x="704454" y="486454"/>
                                      <a:pt x="729854" y="540230"/>
                                    </a:cubicBezTo>
                                    <a:cubicBezTo>
                                      <a:pt x="755254" y="594006"/>
                                      <a:pt x="780257" y="640342"/>
                                      <a:pt x="859632" y="687868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7" name="Freeform 3156">
                                <a:extLst>
                                  <a:ext uri="{FF2B5EF4-FFF2-40B4-BE49-F238E27FC236}">
                                    <a16:creationId xmlns:a16="http://schemas.microsoft.com/office/drawing/2014/main" id="{E472A504-EDA6-0948-899B-D44FCC88E7B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7219894" y="2420186"/>
                                <a:ext cx="1260695" cy="227110"/>
                              </a:xfrm>
                              <a:custGeom>
                                <a:avLst/>
                                <a:gdLst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3059"/>
                                  <a:gd name="connsiteX1" fmla="*/ 686990 w 927497"/>
                                  <a:gd name="connsiteY1" fmla="*/ 182166 h 323059"/>
                                  <a:gd name="connsiteX2" fmla="*/ 308372 w 927497"/>
                                  <a:gd name="connsiteY2" fmla="*/ 319087 h 323059"/>
                                  <a:gd name="connsiteX3" fmla="*/ 0 w 927497"/>
                                  <a:gd name="connsiteY3" fmla="*/ 0 h 323059"/>
                                  <a:gd name="connsiteX0" fmla="*/ 927497 w 927497"/>
                                  <a:gd name="connsiteY0" fmla="*/ 234553 h 323764"/>
                                  <a:gd name="connsiteX1" fmla="*/ 686990 w 927497"/>
                                  <a:gd name="connsiteY1" fmla="*/ 182166 h 323764"/>
                                  <a:gd name="connsiteX2" fmla="*/ 308372 w 927497"/>
                                  <a:gd name="connsiteY2" fmla="*/ 319087 h 323764"/>
                                  <a:gd name="connsiteX3" fmla="*/ 0 w 927497"/>
                                  <a:gd name="connsiteY3" fmla="*/ 0 h 323764"/>
                                  <a:gd name="connsiteX0" fmla="*/ 927497 w 927497"/>
                                  <a:gd name="connsiteY0" fmla="*/ 234553 h 324510"/>
                                  <a:gd name="connsiteX1" fmla="*/ 672703 w 927497"/>
                                  <a:gd name="connsiteY1" fmla="*/ 191691 h 324510"/>
                                  <a:gd name="connsiteX2" fmla="*/ 308372 w 927497"/>
                                  <a:gd name="connsiteY2" fmla="*/ 319087 h 324510"/>
                                  <a:gd name="connsiteX3" fmla="*/ 0 w 927497"/>
                                  <a:gd name="connsiteY3" fmla="*/ 0 h 324510"/>
                                  <a:gd name="connsiteX0" fmla="*/ 927497 w 927497"/>
                                  <a:gd name="connsiteY0" fmla="*/ 234553 h 308570"/>
                                  <a:gd name="connsiteX1" fmla="*/ 672703 w 927497"/>
                                  <a:gd name="connsiteY1" fmla="*/ 191691 h 308570"/>
                                  <a:gd name="connsiteX2" fmla="*/ 307181 w 927497"/>
                                  <a:gd name="connsiteY2" fmla="*/ 303609 h 308570"/>
                                  <a:gd name="connsiteX3" fmla="*/ 0 w 927497"/>
                                  <a:gd name="connsiteY3" fmla="*/ 0 h 308570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5519"/>
                                  <a:gd name="connsiteX1" fmla="*/ 665559 w 920353"/>
                                  <a:gd name="connsiteY1" fmla="*/ 191691 h 305519"/>
                                  <a:gd name="connsiteX2" fmla="*/ 300037 w 920353"/>
                                  <a:gd name="connsiteY2" fmla="*/ 303609 h 305519"/>
                                  <a:gd name="connsiteX3" fmla="*/ 0 w 920353"/>
                                  <a:gd name="connsiteY3" fmla="*/ 0 h 305519"/>
                                  <a:gd name="connsiteX0" fmla="*/ 920353 w 920353"/>
                                  <a:gd name="connsiteY0" fmla="*/ 234553 h 306622"/>
                                  <a:gd name="connsiteX1" fmla="*/ 665559 w 920353"/>
                                  <a:gd name="connsiteY1" fmla="*/ 191691 h 306622"/>
                                  <a:gd name="connsiteX2" fmla="*/ 300037 w 920353"/>
                                  <a:gd name="connsiteY2" fmla="*/ 303609 h 306622"/>
                                  <a:gd name="connsiteX3" fmla="*/ 0 w 920353"/>
                                  <a:gd name="connsiteY3" fmla="*/ 0 h 306622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235"/>
                                  <a:gd name="connsiteX1" fmla="*/ 665559 w 920353"/>
                                  <a:gd name="connsiteY1" fmla="*/ 191691 h 306235"/>
                                  <a:gd name="connsiteX2" fmla="*/ 300037 w 920353"/>
                                  <a:gd name="connsiteY2" fmla="*/ 303609 h 306235"/>
                                  <a:gd name="connsiteX3" fmla="*/ 0 w 920353"/>
                                  <a:gd name="connsiteY3" fmla="*/ 0 h 306235"/>
                                  <a:gd name="connsiteX0" fmla="*/ 920353 w 920353"/>
                                  <a:gd name="connsiteY0" fmla="*/ 234553 h 303505"/>
                                  <a:gd name="connsiteX1" fmla="*/ 665559 w 920353"/>
                                  <a:gd name="connsiteY1" fmla="*/ 191691 h 303505"/>
                                  <a:gd name="connsiteX2" fmla="*/ 319087 w 920353"/>
                                  <a:gd name="connsiteY2" fmla="*/ 301227 h 303505"/>
                                  <a:gd name="connsiteX3" fmla="*/ 0 w 920353"/>
                                  <a:gd name="connsiteY3" fmla="*/ 0 h 303505"/>
                                  <a:gd name="connsiteX0" fmla="*/ 920353 w 920353"/>
                                  <a:gd name="connsiteY0" fmla="*/ 234553 h 304012"/>
                                  <a:gd name="connsiteX1" fmla="*/ 665559 w 920353"/>
                                  <a:gd name="connsiteY1" fmla="*/ 191691 h 304012"/>
                                  <a:gd name="connsiteX2" fmla="*/ 319087 w 920353"/>
                                  <a:gd name="connsiteY2" fmla="*/ 301227 h 304012"/>
                                  <a:gd name="connsiteX3" fmla="*/ 0 w 920353"/>
                                  <a:gd name="connsiteY3" fmla="*/ 0 h 304012"/>
                                  <a:gd name="connsiteX0" fmla="*/ 920353 w 920353"/>
                                  <a:gd name="connsiteY0" fmla="*/ 234553 h 305193"/>
                                  <a:gd name="connsiteX1" fmla="*/ 665559 w 920353"/>
                                  <a:gd name="connsiteY1" fmla="*/ 191691 h 305193"/>
                                  <a:gd name="connsiteX2" fmla="*/ 319087 w 920353"/>
                                  <a:gd name="connsiteY2" fmla="*/ 301227 h 305193"/>
                                  <a:gd name="connsiteX3" fmla="*/ 0 w 920353"/>
                                  <a:gd name="connsiteY3" fmla="*/ 0 h 305193"/>
                                  <a:gd name="connsiteX0" fmla="*/ 920353 w 920353"/>
                                  <a:gd name="connsiteY0" fmla="*/ 234553 h 305661"/>
                                  <a:gd name="connsiteX1" fmla="*/ 665559 w 920353"/>
                                  <a:gd name="connsiteY1" fmla="*/ 191691 h 305661"/>
                                  <a:gd name="connsiteX2" fmla="*/ 319087 w 920353"/>
                                  <a:gd name="connsiteY2" fmla="*/ 301227 h 305661"/>
                                  <a:gd name="connsiteX3" fmla="*/ 0 w 920353"/>
                                  <a:gd name="connsiteY3" fmla="*/ 0 h 305661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606401 w 606401"/>
                                  <a:gd name="connsiteY0" fmla="*/ 59816 h 114318"/>
                                  <a:gd name="connsiteX1" fmla="*/ 346472 w 606401"/>
                                  <a:gd name="connsiteY1" fmla="*/ 1549 h 114318"/>
                                  <a:gd name="connsiteX2" fmla="*/ 0 w 606401"/>
                                  <a:gd name="connsiteY2" fmla="*/ 111085 h 114318"/>
                                  <a:gd name="connsiteX0" fmla="*/ 651324 w 651324"/>
                                  <a:gd name="connsiteY0" fmla="*/ 59358 h 103920"/>
                                  <a:gd name="connsiteX1" fmla="*/ 391395 w 651324"/>
                                  <a:gd name="connsiteY1" fmla="*/ 1091 h 103920"/>
                                  <a:gd name="connsiteX2" fmla="*/ 0 w 651324"/>
                                  <a:gd name="connsiteY2" fmla="*/ 100483 h 103920"/>
                                  <a:gd name="connsiteX0" fmla="*/ 651324 w 651324"/>
                                  <a:gd name="connsiteY0" fmla="*/ 59358 h 117334"/>
                                  <a:gd name="connsiteX1" fmla="*/ 391395 w 651324"/>
                                  <a:gd name="connsiteY1" fmla="*/ 1091 h 117334"/>
                                  <a:gd name="connsiteX2" fmla="*/ 0 w 651324"/>
                                  <a:gd name="connsiteY2" fmla="*/ 100483 h 11733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651324" h="117334">
                                    <a:moveTo>
                                      <a:pt x="651324" y="59358"/>
                                    </a:moveTo>
                                    <a:cubicBezTo>
                                      <a:pt x="588675" y="20403"/>
                                      <a:pt x="499949" y="-5763"/>
                                      <a:pt x="391395" y="1091"/>
                                    </a:cubicBezTo>
                                    <a:cubicBezTo>
                                      <a:pt x="282841" y="7945"/>
                                      <a:pt x="98245" y="168762"/>
                                      <a:pt x="0" y="10048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3146" name="Group 3145">
                              <a:extLst>
                                <a:ext uri="{FF2B5EF4-FFF2-40B4-BE49-F238E27FC236}">
                                  <a16:creationId xmlns:a16="http://schemas.microsoft.com/office/drawing/2014/main" id="{51C74C25-3FDA-124B-90CF-82F8A614ADE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9829546" y="3215701"/>
                              <a:ext cx="1402221" cy="2155218"/>
                              <a:chOff x="10340522" y="1063148"/>
                              <a:chExt cx="1402221" cy="2155218"/>
                            </a:xfrm>
                          </p:grpSpPr>
                          <p:sp>
                            <p:nvSpPr>
                              <p:cNvPr id="3147" name="Freeform 3146">
                                <a:extLst>
                                  <a:ext uri="{FF2B5EF4-FFF2-40B4-BE49-F238E27FC236}">
                                    <a16:creationId xmlns:a16="http://schemas.microsoft.com/office/drawing/2014/main" id="{09B36F9D-7203-7B4C-94C8-989F25DCA49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340522" y="2280101"/>
                                <a:ext cx="157625" cy="542429"/>
                              </a:xfrm>
                              <a:custGeom>
                                <a:avLst/>
                                <a:gdLst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9" fmla="*/ 348656 w 603680"/>
                                  <a:gd name="connsiteY9" fmla="*/ 203931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1179"/>
                                  <a:gd name="connsiteY0" fmla="*/ 947292 h 947292"/>
                                  <a:gd name="connsiteX1" fmla="*/ 55917 w 601179"/>
                                  <a:gd name="connsiteY1" fmla="*/ 781187 h 947292"/>
                                  <a:gd name="connsiteX2" fmla="*/ 183459 w 601179"/>
                                  <a:gd name="connsiteY2" fmla="*/ 636855 h 947292"/>
                                  <a:gd name="connsiteX3" fmla="*/ 337033 w 601179"/>
                                  <a:gd name="connsiteY3" fmla="*/ 585419 h 947292"/>
                                  <a:gd name="connsiteX4" fmla="*/ 436737 w 601179"/>
                                  <a:gd name="connsiteY4" fmla="*/ 347396 h 947292"/>
                                  <a:gd name="connsiteX5" fmla="*/ 590131 w 601179"/>
                                  <a:gd name="connsiteY5" fmla="*/ 258657 h 947292"/>
                                  <a:gd name="connsiteX6" fmla="*/ 588768 w 601179"/>
                                  <a:gd name="connsiteY6" fmla="*/ 70718 h 947292"/>
                                  <a:gd name="connsiteX7" fmla="*/ 522984 w 601179"/>
                                  <a:gd name="connsiteY7" fmla="*/ 0 h 947292"/>
                                  <a:gd name="connsiteX8" fmla="*/ 522984 w 601179"/>
                                  <a:gd name="connsiteY8" fmla="*/ 0 h 947292"/>
                                  <a:gd name="connsiteX0" fmla="*/ 0 w 594156"/>
                                  <a:gd name="connsiteY0" fmla="*/ 947292 h 947292"/>
                                  <a:gd name="connsiteX1" fmla="*/ 55917 w 594156"/>
                                  <a:gd name="connsiteY1" fmla="*/ 781187 h 947292"/>
                                  <a:gd name="connsiteX2" fmla="*/ 183459 w 594156"/>
                                  <a:gd name="connsiteY2" fmla="*/ 636855 h 947292"/>
                                  <a:gd name="connsiteX3" fmla="*/ 337033 w 594156"/>
                                  <a:gd name="connsiteY3" fmla="*/ 585419 h 947292"/>
                                  <a:gd name="connsiteX4" fmla="*/ 436737 w 594156"/>
                                  <a:gd name="connsiteY4" fmla="*/ 347396 h 947292"/>
                                  <a:gd name="connsiteX5" fmla="*/ 590131 w 594156"/>
                                  <a:gd name="connsiteY5" fmla="*/ 258657 h 947292"/>
                                  <a:gd name="connsiteX6" fmla="*/ 588768 w 594156"/>
                                  <a:gd name="connsiteY6" fmla="*/ 70718 h 947292"/>
                                  <a:gd name="connsiteX7" fmla="*/ 522984 w 594156"/>
                                  <a:gd name="connsiteY7" fmla="*/ 0 h 947292"/>
                                  <a:gd name="connsiteX8" fmla="*/ 522984 w 594156"/>
                                  <a:gd name="connsiteY8" fmla="*/ 0 h 947292"/>
                                  <a:gd name="connsiteX0" fmla="*/ 0 w 590726"/>
                                  <a:gd name="connsiteY0" fmla="*/ 947292 h 947292"/>
                                  <a:gd name="connsiteX1" fmla="*/ 55917 w 590726"/>
                                  <a:gd name="connsiteY1" fmla="*/ 781187 h 947292"/>
                                  <a:gd name="connsiteX2" fmla="*/ 183459 w 590726"/>
                                  <a:gd name="connsiteY2" fmla="*/ 636855 h 947292"/>
                                  <a:gd name="connsiteX3" fmla="*/ 337033 w 590726"/>
                                  <a:gd name="connsiteY3" fmla="*/ 585419 h 947292"/>
                                  <a:gd name="connsiteX4" fmla="*/ 436737 w 590726"/>
                                  <a:gd name="connsiteY4" fmla="*/ 347396 h 947292"/>
                                  <a:gd name="connsiteX5" fmla="*/ 590131 w 590726"/>
                                  <a:gd name="connsiteY5" fmla="*/ 258657 h 947292"/>
                                  <a:gd name="connsiteX6" fmla="*/ 588768 w 590726"/>
                                  <a:gd name="connsiteY6" fmla="*/ 70718 h 947292"/>
                                  <a:gd name="connsiteX7" fmla="*/ 522984 w 590726"/>
                                  <a:gd name="connsiteY7" fmla="*/ 0 h 947292"/>
                                  <a:gd name="connsiteX8" fmla="*/ 522984 w 590726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50813 h 950813"/>
                                  <a:gd name="connsiteX1" fmla="*/ 55917 w 600847"/>
                                  <a:gd name="connsiteY1" fmla="*/ 784708 h 950813"/>
                                  <a:gd name="connsiteX2" fmla="*/ 183459 w 600847"/>
                                  <a:gd name="connsiteY2" fmla="*/ 640376 h 950813"/>
                                  <a:gd name="connsiteX3" fmla="*/ 337033 w 600847"/>
                                  <a:gd name="connsiteY3" fmla="*/ 588940 h 950813"/>
                                  <a:gd name="connsiteX4" fmla="*/ 436737 w 600847"/>
                                  <a:gd name="connsiteY4" fmla="*/ 350917 h 950813"/>
                                  <a:gd name="connsiteX5" fmla="*/ 600847 w 600847"/>
                                  <a:gd name="connsiteY5" fmla="*/ 259797 h 950813"/>
                                  <a:gd name="connsiteX6" fmla="*/ 593531 w 600847"/>
                                  <a:gd name="connsiteY6" fmla="*/ 71858 h 950813"/>
                                  <a:gd name="connsiteX7" fmla="*/ 522984 w 600847"/>
                                  <a:gd name="connsiteY7" fmla="*/ 3521 h 950813"/>
                                  <a:gd name="connsiteX8" fmla="*/ 519413 w 600847"/>
                                  <a:gd name="connsiteY8" fmla="*/ 10665 h 950813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46262 w 600847"/>
                                  <a:gd name="connsiteY4" fmla="*/ 34025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544930"/>
                                  <a:gd name="connsiteY0" fmla="*/ 775234 h 775234"/>
                                  <a:gd name="connsiteX1" fmla="*/ 127542 w 544930"/>
                                  <a:gd name="connsiteY1" fmla="*/ 630902 h 775234"/>
                                  <a:gd name="connsiteX2" fmla="*/ 281116 w 544930"/>
                                  <a:gd name="connsiteY2" fmla="*/ 579466 h 775234"/>
                                  <a:gd name="connsiteX3" fmla="*/ 390345 w 544930"/>
                                  <a:gd name="connsiteY3" fmla="*/ 340253 h 775234"/>
                                  <a:gd name="connsiteX4" fmla="*/ 544930 w 544930"/>
                                  <a:gd name="connsiteY4" fmla="*/ 250323 h 775234"/>
                                  <a:gd name="connsiteX5" fmla="*/ 537614 w 544930"/>
                                  <a:gd name="connsiteY5" fmla="*/ 62384 h 775234"/>
                                  <a:gd name="connsiteX6" fmla="*/ 463495 w 544930"/>
                                  <a:gd name="connsiteY6" fmla="*/ 0 h 775234"/>
                                  <a:gd name="connsiteX0" fmla="*/ 0 w 417388"/>
                                  <a:gd name="connsiteY0" fmla="*/ 630902 h 630902"/>
                                  <a:gd name="connsiteX1" fmla="*/ 153574 w 417388"/>
                                  <a:gd name="connsiteY1" fmla="*/ 579466 h 630902"/>
                                  <a:gd name="connsiteX2" fmla="*/ 262803 w 417388"/>
                                  <a:gd name="connsiteY2" fmla="*/ 340253 h 630902"/>
                                  <a:gd name="connsiteX3" fmla="*/ 417388 w 417388"/>
                                  <a:gd name="connsiteY3" fmla="*/ 250323 h 630902"/>
                                  <a:gd name="connsiteX4" fmla="*/ 410072 w 417388"/>
                                  <a:gd name="connsiteY4" fmla="*/ 62384 h 630902"/>
                                  <a:gd name="connsiteX5" fmla="*/ 335953 w 417388"/>
                                  <a:gd name="connsiteY5" fmla="*/ 0 h 630902"/>
                                  <a:gd name="connsiteX0" fmla="*/ 0 w 263814"/>
                                  <a:gd name="connsiteY0" fmla="*/ 579466 h 579466"/>
                                  <a:gd name="connsiteX1" fmla="*/ 109229 w 263814"/>
                                  <a:gd name="connsiteY1" fmla="*/ 340253 h 579466"/>
                                  <a:gd name="connsiteX2" fmla="*/ 263814 w 263814"/>
                                  <a:gd name="connsiteY2" fmla="*/ 250323 h 579466"/>
                                  <a:gd name="connsiteX3" fmla="*/ 256498 w 263814"/>
                                  <a:gd name="connsiteY3" fmla="*/ 62384 h 579466"/>
                                  <a:gd name="connsiteX4" fmla="*/ 182379 w 263814"/>
                                  <a:gd name="connsiteY4" fmla="*/ 0 h 579466"/>
                                  <a:gd name="connsiteX0" fmla="*/ 0 w 154585"/>
                                  <a:gd name="connsiteY0" fmla="*/ 340253 h 340253"/>
                                  <a:gd name="connsiteX1" fmla="*/ 154585 w 154585"/>
                                  <a:gd name="connsiteY1" fmla="*/ 250323 h 340253"/>
                                  <a:gd name="connsiteX2" fmla="*/ 147269 w 154585"/>
                                  <a:gd name="connsiteY2" fmla="*/ 62384 h 340253"/>
                                  <a:gd name="connsiteX3" fmla="*/ 73150 w 154585"/>
                                  <a:gd name="connsiteY3" fmla="*/ 0 h 340253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81435" h="280240">
                                    <a:moveTo>
                                      <a:pt x="9176" y="280240"/>
                                    </a:moveTo>
                                    <a:cubicBezTo>
                                      <a:pt x="46220" y="259237"/>
                                      <a:pt x="51533" y="251787"/>
                                      <a:pt x="81435" y="250323"/>
                                    </a:cubicBezTo>
                                    <a:cubicBezTo>
                                      <a:pt x="49426" y="201234"/>
                                      <a:pt x="59711" y="106287"/>
                                      <a:pt x="74119" y="62384"/>
                                    </a:cubicBezTo>
                                    <a:cubicBezTo>
                                      <a:pt x="46854" y="30387"/>
                                      <a:pt x="25450" y="14961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48" name="Freeform 3147">
                                <a:extLst>
                                  <a:ext uri="{FF2B5EF4-FFF2-40B4-BE49-F238E27FC236}">
                                    <a16:creationId xmlns:a16="http://schemas.microsoft.com/office/drawing/2014/main" id="{08D04A10-4496-974E-A6A6-8F3E80962997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5297" y="2854353"/>
                                <a:ext cx="283459" cy="364013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46446" h="188063">
                                    <a:moveTo>
                                      <a:pt x="0" y="23756"/>
                                    </a:moveTo>
                                    <a:cubicBezTo>
                                      <a:pt x="39887" y="11454"/>
                                      <a:pt x="66079" y="-15533"/>
                                      <a:pt x="90487" y="11851"/>
                                    </a:cubicBezTo>
                                    <a:cubicBezTo>
                                      <a:pt x="114895" y="39235"/>
                                      <a:pt x="142278" y="87256"/>
                                      <a:pt x="146446" y="18806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49" name="Freeform 3148">
                                <a:extLst>
                                  <a:ext uri="{FF2B5EF4-FFF2-40B4-BE49-F238E27FC236}">
                                    <a16:creationId xmlns:a16="http://schemas.microsoft.com/office/drawing/2014/main" id="{555936C8-878E-CE45-A5A8-5D37B78624B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995130" y="2260722"/>
                                <a:ext cx="681393" cy="604579"/>
                              </a:xfrm>
                              <a:custGeom>
                                <a:avLst/>
                                <a:gdLst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1205 w 438146"/>
                                  <a:gd name="connsiteY0" fmla="*/ 983992 h 1022017"/>
                                  <a:gd name="connsiteX1" fmla="*/ 55955 w 438146"/>
                                  <a:gd name="connsiteY1" fmla="*/ 1014948 h 1022017"/>
                                  <a:gd name="connsiteX2" fmla="*/ 5949 w 438146"/>
                                  <a:gd name="connsiteY2" fmla="*/ 698242 h 1022017"/>
                                  <a:gd name="connsiteX3" fmla="*/ 8330 w 438146"/>
                                  <a:gd name="connsiteY3" fmla="*/ 418445 h 1022017"/>
                                  <a:gd name="connsiteX4" fmla="*/ 110724 w 438146"/>
                                  <a:gd name="connsiteY4" fmla="*/ 171985 h 1022017"/>
                                  <a:gd name="connsiteX5" fmla="*/ 346467 w 438146"/>
                                  <a:gd name="connsiteY5" fmla="*/ 7679 h 1022017"/>
                                  <a:gd name="connsiteX6" fmla="*/ 438146 w 438146"/>
                                  <a:gd name="connsiteY6" fmla="*/ 42207 h 1022017"/>
                                  <a:gd name="connsiteX0" fmla="*/ 157536 w 444477"/>
                                  <a:gd name="connsiteY0" fmla="*/ 983992 h 1022017"/>
                                  <a:gd name="connsiteX1" fmla="*/ 62286 w 444477"/>
                                  <a:gd name="connsiteY1" fmla="*/ 1014948 h 1022017"/>
                                  <a:gd name="connsiteX2" fmla="*/ 12280 w 444477"/>
                                  <a:gd name="connsiteY2" fmla="*/ 698242 h 1022017"/>
                                  <a:gd name="connsiteX3" fmla="*/ 14661 w 444477"/>
                                  <a:gd name="connsiteY3" fmla="*/ 418445 h 1022017"/>
                                  <a:gd name="connsiteX4" fmla="*/ 117055 w 444477"/>
                                  <a:gd name="connsiteY4" fmla="*/ 171985 h 1022017"/>
                                  <a:gd name="connsiteX5" fmla="*/ 352798 w 444477"/>
                                  <a:gd name="connsiteY5" fmla="*/ 7679 h 1022017"/>
                                  <a:gd name="connsiteX6" fmla="*/ 444477 w 444477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53173 w 435364"/>
                                  <a:gd name="connsiteY0" fmla="*/ 1007269 h 1007269"/>
                                  <a:gd name="connsiteX1" fmla="*/ 3167 w 435364"/>
                                  <a:gd name="connsiteY1" fmla="*/ 690563 h 1007269"/>
                                  <a:gd name="connsiteX2" fmla="*/ 22217 w 435364"/>
                                  <a:gd name="connsiteY2" fmla="*/ 383382 h 1007269"/>
                                  <a:gd name="connsiteX3" fmla="*/ 107942 w 435364"/>
                                  <a:gd name="connsiteY3" fmla="*/ 164306 h 1007269"/>
                                  <a:gd name="connsiteX4" fmla="*/ 343685 w 435364"/>
                                  <a:gd name="connsiteY4" fmla="*/ 0 h 1007269"/>
                                  <a:gd name="connsiteX5" fmla="*/ 435364 w 435364"/>
                                  <a:gd name="connsiteY5" fmla="*/ 34528 h 1007269"/>
                                  <a:gd name="connsiteX0" fmla="*/ 3167 w 435364"/>
                                  <a:gd name="connsiteY0" fmla="*/ 690563 h 690563"/>
                                  <a:gd name="connsiteX1" fmla="*/ 22217 w 435364"/>
                                  <a:gd name="connsiteY1" fmla="*/ 383382 h 690563"/>
                                  <a:gd name="connsiteX2" fmla="*/ 107942 w 435364"/>
                                  <a:gd name="connsiteY2" fmla="*/ 164306 h 690563"/>
                                  <a:gd name="connsiteX3" fmla="*/ 343685 w 435364"/>
                                  <a:gd name="connsiteY3" fmla="*/ 0 h 690563"/>
                                  <a:gd name="connsiteX4" fmla="*/ 435364 w 435364"/>
                                  <a:gd name="connsiteY4" fmla="*/ 34528 h 690563"/>
                                  <a:gd name="connsiteX0" fmla="*/ 0 w 413147"/>
                                  <a:gd name="connsiteY0" fmla="*/ 383382 h 383382"/>
                                  <a:gd name="connsiteX1" fmla="*/ 85725 w 413147"/>
                                  <a:gd name="connsiteY1" fmla="*/ 164306 h 383382"/>
                                  <a:gd name="connsiteX2" fmla="*/ 321468 w 413147"/>
                                  <a:gd name="connsiteY2" fmla="*/ 0 h 383382"/>
                                  <a:gd name="connsiteX3" fmla="*/ 413147 w 413147"/>
                                  <a:gd name="connsiteY3" fmla="*/ 34528 h 383382"/>
                                  <a:gd name="connsiteX0" fmla="*/ 0 w 413147"/>
                                  <a:gd name="connsiteY0" fmla="*/ 383382 h 383382"/>
                                  <a:gd name="connsiteX1" fmla="*/ 61113 w 413147"/>
                                  <a:gd name="connsiteY1" fmla="*/ 264340 h 383382"/>
                                  <a:gd name="connsiteX2" fmla="*/ 85725 w 413147"/>
                                  <a:gd name="connsiteY2" fmla="*/ 164306 h 383382"/>
                                  <a:gd name="connsiteX3" fmla="*/ 321468 w 413147"/>
                                  <a:gd name="connsiteY3" fmla="*/ 0 h 383382"/>
                                  <a:gd name="connsiteX4" fmla="*/ 413147 w 413147"/>
                                  <a:gd name="connsiteY4" fmla="*/ 34528 h 383382"/>
                                  <a:gd name="connsiteX0" fmla="*/ 63512 w 353634"/>
                                  <a:gd name="connsiteY0" fmla="*/ 452276 h 452276"/>
                                  <a:gd name="connsiteX1" fmla="*/ 1600 w 353634"/>
                                  <a:gd name="connsiteY1" fmla="*/ 264340 h 452276"/>
                                  <a:gd name="connsiteX2" fmla="*/ 26212 w 353634"/>
                                  <a:gd name="connsiteY2" fmla="*/ 164306 h 452276"/>
                                  <a:gd name="connsiteX3" fmla="*/ 261955 w 353634"/>
                                  <a:gd name="connsiteY3" fmla="*/ 0 h 452276"/>
                                  <a:gd name="connsiteX4" fmla="*/ 353634 w 353634"/>
                                  <a:gd name="connsiteY4" fmla="*/ 34528 h 452276"/>
                                  <a:gd name="connsiteX0" fmla="*/ 139077 w 352924"/>
                                  <a:gd name="connsiteY0" fmla="*/ 287423 h 287423"/>
                                  <a:gd name="connsiteX1" fmla="*/ 890 w 352924"/>
                                  <a:gd name="connsiteY1" fmla="*/ 264340 h 287423"/>
                                  <a:gd name="connsiteX2" fmla="*/ 25502 w 352924"/>
                                  <a:gd name="connsiteY2" fmla="*/ 164306 h 287423"/>
                                  <a:gd name="connsiteX3" fmla="*/ 261245 w 352924"/>
                                  <a:gd name="connsiteY3" fmla="*/ 0 h 287423"/>
                                  <a:gd name="connsiteX4" fmla="*/ 352924 w 352924"/>
                                  <a:gd name="connsiteY4" fmla="*/ 34528 h 287423"/>
                                  <a:gd name="connsiteX0" fmla="*/ 139681 w 353528"/>
                                  <a:gd name="connsiteY0" fmla="*/ 287423 h 287423"/>
                                  <a:gd name="connsiteX1" fmla="*/ 1494 w 353528"/>
                                  <a:gd name="connsiteY1" fmla="*/ 264340 h 287423"/>
                                  <a:gd name="connsiteX2" fmla="*/ 26106 w 353528"/>
                                  <a:gd name="connsiteY2" fmla="*/ 164306 h 287423"/>
                                  <a:gd name="connsiteX3" fmla="*/ 261849 w 353528"/>
                                  <a:gd name="connsiteY3" fmla="*/ 0 h 287423"/>
                                  <a:gd name="connsiteX4" fmla="*/ 353528 w 353528"/>
                                  <a:gd name="connsiteY4" fmla="*/ 34528 h 287423"/>
                                  <a:gd name="connsiteX0" fmla="*/ 139681 w 353528"/>
                                  <a:gd name="connsiteY0" fmla="*/ 326791 h 326791"/>
                                  <a:gd name="connsiteX1" fmla="*/ 1494 w 353528"/>
                                  <a:gd name="connsiteY1" fmla="*/ 264340 h 326791"/>
                                  <a:gd name="connsiteX2" fmla="*/ 26106 w 353528"/>
                                  <a:gd name="connsiteY2" fmla="*/ 164306 h 326791"/>
                                  <a:gd name="connsiteX3" fmla="*/ 261849 w 353528"/>
                                  <a:gd name="connsiteY3" fmla="*/ 0 h 326791"/>
                                  <a:gd name="connsiteX4" fmla="*/ 353528 w 353528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45757 w 359604"/>
                                  <a:gd name="connsiteY0" fmla="*/ 326791 h 326791"/>
                                  <a:gd name="connsiteX1" fmla="*/ 7570 w 359604"/>
                                  <a:gd name="connsiteY1" fmla="*/ 264340 h 326791"/>
                                  <a:gd name="connsiteX2" fmla="*/ 19102 w 359604"/>
                                  <a:gd name="connsiteY2" fmla="*/ 168153 h 326791"/>
                                  <a:gd name="connsiteX3" fmla="*/ 267925 w 359604"/>
                                  <a:gd name="connsiteY3" fmla="*/ 0 h 326791"/>
                                  <a:gd name="connsiteX4" fmla="*/ 359604 w 35960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0505 w 352034"/>
                                  <a:gd name="connsiteY2" fmla="*/ 182531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191359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352034" h="335619">
                                    <a:moveTo>
                                      <a:pt x="138187" y="335619"/>
                                    </a:moveTo>
                                    <a:cubicBezTo>
                                      <a:pt x="77018" y="303477"/>
                                      <a:pt x="49574" y="273519"/>
                                      <a:pt x="0" y="273168"/>
                                    </a:cubicBezTo>
                                    <a:cubicBezTo>
                                      <a:pt x="14287" y="236655"/>
                                      <a:pt x="9431" y="241065"/>
                                      <a:pt x="10505" y="202394"/>
                                    </a:cubicBezTo>
                                    <a:cubicBezTo>
                                      <a:pt x="110489" y="151322"/>
                                      <a:pt x="194797" y="136206"/>
                                      <a:pt x="244950" y="0"/>
                                    </a:cubicBezTo>
                                    <a:cubicBezTo>
                                      <a:pt x="289995" y="21233"/>
                                      <a:pt x="326336" y="29565"/>
                                      <a:pt x="352034" y="43356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0" name="Freeform 3149">
                                <a:extLst>
                                  <a:ext uri="{FF2B5EF4-FFF2-40B4-BE49-F238E27FC236}">
                                    <a16:creationId xmlns:a16="http://schemas.microsoft.com/office/drawing/2014/main" id="{B3004A37-2DAF-1E48-BE42-6C10CCD7C66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2102" y="1091339"/>
                                <a:ext cx="288169" cy="1215179"/>
                              </a:xfrm>
                              <a:custGeom>
                                <a:avLst/>
                                <a:gdLst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6" fmla="*/ 38100 w 139067"/>
                                  <a:gd name="connsiteY6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8100 w 139067"/>
                                  <a:gd name="connsiteY5" fmla="*/ 595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41672 w 139067"/>
                                  <a:gd name="connsiteY5" fmla="*/ 8096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65484 w 139067"/>
                                  <a:gd name="connsiteY5" fmla="*/ 107157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15478 w 139067"/>
                                  <a:gd name="connsiteY5" fmla="*/ 72629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8334 w 139067"/>
                                  <a:gd name="connsiteY5" fmla="*/ 10239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4528 w 139067"/>
                                  <a:gd name="connsiteY5" fmla="*/ 8453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9765 w 139067"/>
                                  <a:gd name="connsiteY5" fmla="*/ 8336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0" fmla="*/ 0 w 138916"/>
                                  <a:gd name="connsiteY0" fmla="*/ 680314 h 723176"/>
                                  <a:gd name="connsiteX1" fmla="*/ 69056 w 138916"/>
                                  <a:gd name="connsiteY1" fmla="*/ 723176 h 723176"/>
                                  <a:gd name="connsiteX2" fmla="*/ 129778 w 138916"/>
                                  <a:gd name="connsiteY2" fmla="*/ 499339 h 723176"/>
                                  <a:gd name="connsiteX3" fmla="*/ 133350 w 138916"/>
                                  <a:gd name="connsiteY3" fmla="*/ 154057 h 723176"/>
                                  <a:gd name="connsiteX4" fmla="*/ 78374 w 138916"/>
                                  <a:gd name="connsiteY4" fmla="*/ 0 h 723176"/>
                                  <a:gd name="connsiteX0" fmla="*/ 0 w 138916"/>
                                  <a:gd name="connsiteY0" fmla="*/ 526257 h 569119"/>
                                  <a:gd name="connsiteX1" fmla="*/ 69056 w 138916"/>
                                  <a:gd name="connsiteY1" fmla="*/ 569119 h 569119"/>
                                  <a:gd name="connsiteX2" fmla="*/ 129778 w 138916"/>
                                  <a:gd name="connsiteY2" fmla="*/ 345282 h 569119"/>
                                  <a:gd name="connsiteX3" fmla="*/ 133350 w 138916"/>
                                  <a:gd name="connsiteY3" fmla="*/ 0 h 569119"/>
                                  <a:gd name="connsiteX0" fmla="*/ 0 w 150530"/>
                                  <a:gd name="connsiteY0" fmla="*/ 584946 h 627808"/>
                                  <a:gd name="connsiteX1" fmla="*/ 69056 w 150530"/>
                                  <a:gd name="connsiteY1" fmla="*/ 627808 h 627808"/>
                                  <a:gd name="connsiteX2" fmla="*/ 129778 w 150530"/>
                                  <a:gd name="connsiteY2" fmla="*/ 403971 h 627808"/>
                                  <a:gd name="connsiteX3" fmla="*/ 147841 w 150530"/>
                                  <a:gd name="connsiteY3" fmla="*/ 0 h 627808"/>
                                  <a:gd name="connsiteX0" fmla="*/ 0 w 148879"/>
                                  <a:gd name="connsiteY0" fmla="*/ 584946 h 627808"/>
                                  <a:gd name="connsiteX1" fmla="*/ 69056 w 148879"/>
                                  <a:gd name="connsiteY1" fmla="*/ 627808 h 627808"/>
                                  <a:gd name="connsiteX2" fmla="*/ 129778 w 148879"/>
                                  <a:gd name="connsiteY2" fmla="*/ 403971 h 627808"/>
                                  <a:gd name="connsiteX3" fmla="*/ 147841 w 148879"/>
                                  <a:gd name="connsiteY3" fmla="*/ 0 h 62780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48879" h="627808">
                                    <a:moveTo>
                                      <a:pt x="0" y="584946"/>
                                    </a:moveTo>
                                    <a:cubicBezTo>
                                      <a:pt x="24904" y="607171"/>
                                      <a:pt x="46236" y="613917"/>
                                      <a:pt x="69056" y="627808"/>
                                    </a:cubicBezTo>
                                    <a:cubicBezTo>
                                      <a:pt x="118070" y="566690"/>
                                      <a:pt x="116647" y="508606"/>
                                      <a:pt x="129778" y="403971"/>
                                    </a:cubicBezTo>
                                    <a:cubicBezTo>
                                      <a:pt x="142909" y="299336"/>
                                      <a:pt x="152060" y="81774"/>
                                      <a:pt x="147841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1" name="Freeform 3150">
                                <a:extLst>
                                  <a:ext uri="{FF2B5EF4-FFF2-40B4-BE49-F238E27FC236}">
                                    <a16:creationId xmlns:a16="http://schemas.microsoft.com/office/drawing/2014/main" id="{1F4AA240-7F51-6E4C-A3C9-58E11700E5D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23436" y="1063148"/>
                                <a:ext cx="280395" cy="1219575"/>
                              </a:xfrm>
                              <a:custGeom>
                                <a:avLst/>
                                <a:gdLst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7" fmla="*/ 95681 w 143718"/>
                                  <a:gd name="connsiteY7" fmla="*/ 421315 h 715061"/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0" fmla="*/ 131400 w 143718"/>
                                  <a:gd name="connsiteY0" fmla="*/ 46782 h 709622"/>
                                  <a:gd name="connsiteX1" fmla="*/ 33769 w 143718"/>
                                  <a:gd name="connsiteY1" fmla="*/ 26542 h 709622"/>
                                  <a:gd name="connsiteX2" fmla="*/ 431 w 143718"/>
                                  <a:gd name="connsiteY2" fmla="*/ 421829 h 709622"/>
                                  <a:gd name="connsiteX3" fmla="*/ 52819 w 143718"/>
                                  <a:gd name="connsiteY3" fmla="*/ 698054 h 709622"/>
                                  <a:gd name="connsiteX4" fmla="*/ 143306 w 143718"/>
                                  <a:gd name="connsiteY4" fmla="*/ 645667 h 709622"/>
                                  <a:gd name="connsiteX5" fmla="*/ 13528 w 143718"/>
                                  <a:gd name="connsiteY5" fmla="*/ 534939 h 709622"/>
                                  <a:gd name="connsiteX6" fmla="*/ 17100 w 143718"/>
                                  <a:gd name="connsiteY6" fmla="*/ 532557 h 709622"/>
                                  <a:gd name="connsiteX0" fmla="*/ 133440 w 145758"/>
                                  <a:gd name="connsiteY0" fmla="*/ 32915 h 695755"/>
                                  <a:gd name="connsiteX1" fmla="*/ 21521 w 145758"/>
                                  <a:gd name="connsiteY1" fmla="*/ 31725 h 695755"/>
                                  <a:gd name="connsiteX2" fmla="*/ 2471 w 145758"/>
                                  <a:gd name="connsiteY2" fmla="*/ 407962 h 695755"/>
                                  <a:gd name="connsiteX3" fmla="*/ 54859 w 145758"/>
                                  <a:gd name="connsiteY3" fmla="*/ 684187 h 695755"/>
                                  <a:gd name="connsiteX4" fmla="*/ 145346 w 145758"/>
                                  <a:gd name="connsiteY4" fmla="*/ 631800 h 695755"/>
                                  <a:gd name="connsiteX5" fmla="*/ 15568 w 145758"/>
                                  <a:gd name="connsiteY5" fmla="*/ 521072 h 695755"/>
                                  <a:gd name="connsiteX6" fmla="*/ 19140 w 145758"/>
                                  <a:gd name="connsiteY6" fmla="*/ 518690 h 695755"/>
                                  <a:gd name="connsiteX0" fmla="*/ 133440 w 145848"/>
                                  <a:gd name="connsiteY0" fmla="*/ 32915 h 695278"/>
                                  <a:gd name="connsiteX1" fmla="*/ 21521 w 145848"/>
                                  <a:gd name="connsiteY1" fmla="*/ 31725 h 695278"/>
                                  <a:gd name="connsiteX2" fmla="*/ 2471 w 145848"/>
                                  <a:gd name="connsiteY2" fmla="*/ 407962 h 695278"/>
                                  <a:gd name="connsiteX3" fmla="*/ 54859 w 145848"/>
                                  <a:gd name="connsiteY3" fmla="*/ 684187 h 695278"/>
                                  <a:gd name="connsiteX4" fmla="*/ 145346 w 145848"/>
                                  <a:gd name="connsiteY4" fmla="*/ 631800 h 695278"/>
                                  <a:gd name="connsiteX5" fmla="*/ 15568 w 145848"/>
                                  <a:gd name="connsiteY5" fmla="*/ 521072 h 695278"/>
                                  <a:gd name="connsiteX6" fmla="*/ 19140 w 145848"/>
                                  <a:gd name="connsiteY6" fmla="*/ 518690 h 695278"/>
                                  <a:gd name="connsiteX0" fmla="*/ 133440 w 144572"/>
                                  <a:gd name="connsiteY0" fmla="*/ 32915 h 693888"/>
                                  <a:gd name="connsiteX1" fmla="*/ 21521 w 144572"/>
                                  <a:gd name="connsiteY1" fmla="*/ 31725 h 693888"/>
                                  <a:gd name="connsiteX2" fmla="*/ 2471 w 144572"/>
                                  <a:gd name="connsiteY2" fmla="*/ 407962 h 693888"/>
                                  <a:gd name="connsiteX3" fmla="*/ 54859 w 144572"/>
                                  <a:gd name="connsiteY3" fmla="*/ 684187 h 693888"/>
                                  <a:gd name="connsiteX4" fmla="*/ 144155 w 144572"/>
                                  <a:gd name="connsiteY4" fmla="*/ 621085 h 693888"/>
                                  <a:gd name="connsiteX5" fmla="*/ 15568 w 144572"/>
                                  <a:gd name="connsiteY5" fmla="*/ 521072 h 693888"/>
                                  <a:gd name="connsiteX6" fmla="*/ 19140 w 144572"/>
                                  <a:gd name="connsiteY6" fmla="*/ 518690 h 693888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6" fmla="*/ 19140 w 144647"/>
                                  <a:gd name="connsiteY6" fmla="*/ 518690 h 694790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7279"/>
                                  <a:gd name="connsiteY0" fmla="*/ 32915 h 695794"/>
                                  <a:gd name="connsiteX1" fmla="*/ 21521 w 147279"/>
                                  <a:gd name="connsiteY1" fmla="*/ 31725 h 695794"/>
                                  <a:gd name="connsiteX2" fmla="*/ 2471 w 147279"/>
                                  <a:gd name="connsiteY2" fmla="*/ 407962 h 695794"/>
                                  <a:gd name="connsiteX3" fmla="*/ 54859 w 147279"/>
                                  <a:gd name="connsiteY3" fmla="*/ 684187 h 695794"/>
                                  <a:gd name="connsiteX4" fmla="*/ 144155 w 147279"/>
                                  <a:gd name="connsiteY4" fmla="*/ 621085 h 695794"/>
                                  <a:gd name="connsiteX5" fmla="*/ 26284 w 147279"/>
                                  <a:gd name="connsiteY5" fmla="*/ 525834 h 695794"/>
                                  <a:gd name="connsiteX0" fmla="*/ 132837 w 143677"/>
                                  <a:gd name="connsiteY0" fmla="*/ 32915 h 684991"/>
                                  <a:gd name="connsiteX1" fmla="*/ 20918 w 143677"/>
                                  <a:gd name="connsiteY1" fmla="*/ 31725 h 684991"/>
                                  <a:gd name="connsiteX2" fmla="*/ 1868 w 143677"/>
                                  <a:gd name="connsiteY2" fmla="*/ 407962 h 684991"/>
                                  <a:gd name="connsiteX3" fmla="*/ 45922 w 143677"/>
                                  <a:gd name="connsiteY3" fmla="*/ 673472 h 684991"/>
                                  <a:gd name="connsiteX4" fmla="*/ 143552 w 143677"/>
                                  <a:gd name="connsiteY4" fmla="*/ 621085 h 684991"/>
                                  <a:gd name="connsiteX5" fmla="*/ 25681 w 143677"/>
                                  <a:gd name="connsiteY5" fmla="*/ 525834 h 684991"/>
                                  <a:gd name="connsiteX0" fmla="*/ 20918 w 143677"/>
                                  <a:gd name="connsiteY0" fmla="*/ 0 h 653266"/>
                                  <a:gd name="connsiteX1" fmla="*/ 1868 w 143677"/>
                                  <a:gd name="connsiteY1" fmla="*/ 376237 h 653266"/>
                                  <a:gd name="connsiteX2" fmla="*/ 45922 w 143677"/>
                                  <a:gd name="connsiteY2" fmla="*/ 641747 h 653266"/>
                                  <a:gd name="connsiteX3" fmla="*/ 143552 w 143677"/>
                                  <a:gd name="connsiteY3" fmla="*/ 589360 h 653266"/>
                                  <a:gd name="connsiteX4" fmla="*/ 25681 w 143677"/>
                                  <a:gd name="connsiteY4" fmla="*/ 494109 h 653266"/>
                                  <a:gd name="connsiteX0" fmla="*/ 12536 w 151235"/>
                                  <a:gd name="connsiteY0" fmla="*/ 0 h 630080"/>
                                  <a:gd name="connsiteX1" fmla="*/ 9426 w 151235"/>
                                  <a:gd name="connsiteY1" fmla="*/ 353051 h 630080"/>
                                  <a:gd name="connsiteX2" fmla="*/ 53480 w 151235"/>
                                  <a:gd name="connsiteY2" fmla="*/ 618561 h 630080"/>
                                  <a:gd name="connsiteX3" fmla="*/ 151110 w 151235"/>
                                  <a:gd name="connsiteY3" fmla="*/ 566174 h 630080"/>
                                  <a:gd name="connsiteX4" fmla="*/ 33239 w 151235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6867 w 144863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44863" h="630080">
                                    <a:moveTo>
                                      <a:pt x="6164" y="0"/>
                                    </a:moveTo>
                                    <a:cubicBezTo>
                                      <a:pt x="2450" y="70478"/>
                                      <a:pt x="-3770" y="249958"/>
                                      <a:pt x="3054" y="353051"/>
                                    </a:cubicBezTo>
                                    <a:cubicBezTo>
                                      <a:pt x="9878" y="456144"/>
                                      <a:pt x="11588" y="580660"/>
                                      <a:pt x="47108" y="618561"/>
                                    </a:cubicBezTo>
                                    <a:cubicBezTo>
                                      <a:pt x="82628" y="656462"/>
                                      <a:pt x="148111" y="590780"/>
                                      <a:pt x="144738" y="566174"/>
                                    </a:cubicBezTo>
                                    <a:cubicBezTo>
                                      <a:pt x="141365" y="541568"/>
                                      <a:pt x="72097" y="509675"/>
                                      <a:pt x="27894" y="48427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2" name="Freeform 3151">
                                <a:extLst>
                                  <a:ext uri="{FF2B5EF4-FFF2-40B4-BE49-F238E27FC236}">
                                    <a16:creationId xmlns:a16="http://schemas.microsoft.com/office/drawing/2014/main" id="{90DE1CB6-8B8D-3546-9865-CFF49DF9D283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rot="1103953">
                                <a:off x="11072246" y="2226846"/>
                                <a:ext cx="137510" cy="175488"/>
                              </a:xfrm>
                              <a:custGeom>
                                <a:avLst/>
                                <a:gdLst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1018 w 63692"/>
                                  <a:gd name="connsiteY0" fmla="*/ 84001 h 84656"/>
                                  <a:gd name="connsiteX1" fmla="*/ 29083 w 63692"/>
                                  <a:gd name="connsiteY1" fmla="*/ 1167 h 84656"/>
                                  <a:gd name="connsiteX2" fmla="*/ 63101 w 63692"/>
                                  <a:gd name="connsiteY2" fmla="*/ 37907 h 84656"/>
                                  <a:gd name="connsiteX3" fmla="*/ 1018 w 63692"/>
                                  <a:gd name="connsiteY3" fmla="*/ 84001 h 84656"/>
                                  <a:gd name="connsiteX0" fmla="*/ 1018 w 63692"/>
                                  <a:gd name="connsiteY0" fmla="*/ 84001 h 87103"/>
                                  <a:gd name="connsiteX1" fmla="*/ 29083 w 63692"/>
                                  <a:gd name="connsiteY1" fmla="*/ 1167 h 87103"/>
                                  <a:gd name="connsiteX2" fmla="*/ 63101 w 63692"/>
                                  <a:gd name="connsiteY2" fmla="*/ 37907 h 87103"/>
                                  <a:gd name="connsiteX3" fmla="*/ 1018 w 63692"/>
                                  <a:gd name="connsiteY3" fmla="*/ 84001 h 87103"/>
                                  <a:gd name="connsiteX0" fmla="*/ 191 w 62865"/>
                                  <a:gd name="connsiteY0" fmla="*/ 84001 h 87103"/>
                                  <a:gd name="connsiteX1" fmla="*/ 28256 w 62865"/>
                                  <a:gd name="connsiteY1" fmla="*/ 1167 h 87103"/>
                                  <a:gd name="connsiteX2" fmla="*/ 62274 w 62865"/>
                                  <a:gd name="connsiteY2" fmla="*/ 37907 h 87103"/>
                                  <a:gd name="connsiteX3" fmla="*/ 191 w 62865"/>
                                  <a:gd name="connsiteY3" fmla="*/ 84001 h 87103"/>
                                  <a:gd name="connsiteX0" fmla="*/ 100 w 78885"/>
                                  <a:gd name="connsiteY0" fmla="*/ 84001 h 87103"/>
                                  <a:gd name="connsiteX1" fmla="*/ 43643 w 78885"/>
                                  <a:gd name="connsiteY1" fmla="*/ 1167 h 87103"/>
                                  <a:gd name="connsiteX2" fmla="*/ 77661 w 78885"/>
                                  <a:gd name="connsiteY2" fmla="*/ 37907 h 87103"/>
                                  <a:gd name="connsiteX3" fmla="*/ 100 w 78885"/>
                                  <a:gd name="connsiteY3" fmla="*/ 84001 h 87103"/>
                                  <a:gd name="connsiteX0" fmla="*/ 100 w 78885"/>
                                  <a:gd name="connsiteY0" fmla="*/ 84001 h 84001"/>
                                  <a:gd name="connsiteX1" fmla="*/ 43643 w 78885"/>
                                  <a:gd name="connsiteY1" fmla="*/ 1167 h 84001"/>
                                  <a:gd name="connsiteX2" fmla="*/ 77661 w 78885"/>
                                  <a:gd name="connsiteY2" fmla="*/ 37907 h 84001"/>
                                  <a:gd name="connsiteX3" fmla="*/ 100 w 78885"/>
                                  <a:gd name="connsiteY3" fmla="*/ 84001 h 84001"/>
                                  <a:gd name="connsiteX0" fmla="*/ 100 w 79220"/>
                                  <a:gd name="connsiteY0" fmla="*/ 84321 h 84321"/>
                                  <a:gd name="connsiteX1" fmla="*/ 43643 w 79220"/>
                                  <a:gd name="connsiteY1" fmla="*/ 1487 h 84321"/>
                                  <a:gd name="connsiteX2" fmla="*/ 77661 w 79220"/>
                                  <a:gd name="connsiteY2" fmla="*/ 38227 h 84321"/>
                                  <a:gd name="connsiteX3" fmla="*/ 100 w 79220"/>
                                  <a:gd name="connsiteY3" fmla="*/ 84321 h 84321"/>
                                  <a:gd name="connsiteX0" fmla="*/ 100 w 79386"/>
                                  <a:gd name="connsiteY0" fmla="*/ 82834 h 82834"/>
                                  <a:gd name="connsiteX1" fmla="*/ 43643 w 79386"/>
                                  <a:gd name="connsiteY1" fmla="*/ 0 h 82834"/>
                                  <a:gd name="connsiteX2" fmla="*/ 77661 w 79386"/>
                                  <a:gd name="connsiteY2" fmla="*/ 36740 h 82834"/>
                                  <a:gd name="connsiteX3" fmla="*/ 100 w 79386"/>
                                  <a:gd name="connsiteY3" fmla="*/ 82834 h 82834"/>
                                  <a:gd name="connsiteX0" fmla="*/ 113 w 79399"/>
                                  <a:gd name="connsiteY0" fmla="*/ 82844 h 82844"/>
                                  <a:gd name="connsiteX1" fmla="*/ 43656 w 79399"/>
                                  <a:gd name="connsiteY1" fmla="*/ 10 h 82844"/>
                                  <a:gd name="connsiteX2" fmla="*/ 77674 w 79399"/>
                                  <a:gd name="connsiteY2" fmla="*/ 36750 h 82844"/>
                                  <a:gd name="connsiteX3" fmla="*/ 113 w 79399"/>
                                  <a:gd name="connsiteY3" fmla="*/ 82844 h 82844"/>
                                  <a:gd name="connsiteX0" fmla="*/ 0 w 79286"/>
                                  <a:gd name="connsiteY0" fmla="*/ 82844 h 82844"/>
                                  <a:gd name="connsiteX1" fmla="*/ 43543 w 79286"/>
                                  <a:gd name="connsiteY1" fmla="*/ 10 h 82844"/>
                                  <a:gd name="connsiteX2" fmla="*/ 77561 w 79286"/>
                                  <a:gd name="connsiteY2" fmla="*/ 36750 h 82844"/>
                                  <a:gd name="connsiteX3" fmla="*/ 0 w 79286"/>
                                  <a:gd name="connsiteY3" fmla="*/ 82844 h 82844"/>
                                  <a:gd name="connsiteX0" fmla="*/ 0 w 79286"/>
                                  <a:gd name="connsiteY0" fmla="*/ 84693 h 84693"/>
                                  <a:gd name="connsiteX1" fmla="*/ 43543 w 79286"/>
                                  <a:gd name="connsiteY1" fmla="*/ 1859 h 84693"/>
                                  <a:gd name="connsiteX2" fmla="*/ 77561 w 79286"/>
                                  <a:gd name="connsiteY2" fmla="*/ 38599 h 84693"/>
                                  <a:gd name="connsiteX3" fmla="*/ 0 w 79286"/>
                                  <a:gd name="connsiteY3" fmla="*/ 84693 h 84693"/>
                                  <a:gd name="connsiteX0" fmla="*/ 0 w 65897"/>
                                  <a:gd name="connsiteY0" fmla="*/ 84643 h 84643"/>
                                  <a:gd name="connsiteX1" fmla="*/ 43543 w 65897"/>
                                  <a:gd name="connsiteY1" fmla="*/ 1809 h 84643"/>
                                  <a:gd name="connsiteX2" fmla="*/ 62799 w 65897"/>
                                  <a:gd name="connsiteY2" fmla="*/ 39449 h 84643"/>
                                  <a:gd name="connsiteX3" fmla="*/ 0 w 65897"/>
                                  <a:gd name="connsiteY3" fmla="*/ 84643 h 846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5897" h="84643">
                                    <a:moveTo>
                                      <a:pt x="0" y="84643"/>
                                    </a:moveTo>
                                    <a:cubicBezTo>
                                      <a:pt x="2665" y="49945"/>
                                      <a:pt x="25457" y="10484"/>
                                      <a:pt x="43543" y="1809"/>
                                    </a:cubicBezTo>
                                    <a:cubicBezTo>
                                      <a:pt x="61629" y="-6866"/>
                                      <a:pt x="71247" y="17309"/>
                                      <a:pt x="62799" y="39449"/>
                                    </a:cubicBezTo>
                                    <a:cubicBezTo>
                                      <a:pt x="54351" y="61589"/>
                                      <a:pt x="35436" y="84813"/>
                                      <a:pt x="0" y="84643"/>
                                    </a:cubicBezTo>
                                    <a:close/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3" name="Freeform 3152">
                                <a:extLst>
                                  <a:ext uri="{FF2B5EF4-FFF2-40B4-BE49-F238E27FC236}">
                                    <a16:creationId xmlns:a16="http://schemas.microsoft.com/office/drawing/2014/main" id="{EC09947B-7E39-6E45-9FF6-8E353C393261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flipH="1">
                                <a:off x="10833835" y="2883970"/>
                                <a:ext cx="315681" cy="310600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  <a:gd name="connsiteX0" fmla="*/ 0 w 192610"/>
                                  <a:gd name="connsiteY0" fmla="*/ 47878 h 183717"/>
                                  <a:gd name="connsiteX1" fmla="*/ 136651 w 192610"/>
                                  <a:gd name="connsiteY1" fmla="*/ 7505 h 183717"/>
                                  <a:gd name="connsiteX2" fmla="*/ 192610 w 192610"/>
                                  <a:gd name="connsiteY2" fmla="*/ 183717 h 183717"/>
                                  <a:gd name="connsiteX0" fmla="*/ 0 w 192610"/>
                                  <a:gd name="connsiteY0" fmla="*/ 48638 h 184477"/>
                                  <a:gd name="connsiteX1" fmla="*/ 136651 w 192610"/>
                                  <a:gd name="connsiteY1" fmla="*/ 8265 h 184477"/>
                                  <a:gd name="connsiteX2" fmla="*/ 192610 w 192610"/>
                                  <a:gd name="connsiteY2" fmla="*/ 184477 h 18447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92610" h="184477">
                                    <a:moveTo>
                                      <a:pt x="0" y="48638"/>
                                    </a:moveTo>
                                    <a:cubicBezTo>
                                      <a:pt x="42196" y="28642"/>
                                      <a:pt x="112243" y="-19119"/>
                                      <a:pt x="136651" y="8265"/>
                                    </a:cubicBezTo>
                                    <a:cubicBezTo>
                                      <a:pt x="161059" y="35649"/>
                                      <a:pt x="188442" y="83670"/>
                                      <a:pt x="192610" y="184477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4" name="Freeform 3153">
                                <a:extLst>
                                  <a:ext uri="{FF2B5EF4-FFF2-40B4-BE49-F238E27FC236}">
                                    <a16:creationId xmlns:a16="http://schemas.microsoft.com/office/drawing/2014/main" id="{CFA9C6BA-29F9-534A-8399-3164EE2422E7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57792" y="1733488"/>
                                <a:ext cx="884951" cy="431028"/>
                              </a:xfrm>
                              <a:custGeom>
                                <a:avLst/>
                                <a:gdLst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</a:cxnLst>
                                <a:rect l="l" t="t" r="r" b="b"/>
                                <a:pathLst>
                                  <a:path w="457200" h="194072">
                                    <a:moveTo>
                                      <a:pt x="457200" y="194072"/>
                                    </a:moveTo>
                                    <a:cubicBezTo>
                                      <a:pt x="303609" y="140097"/>
                                      <a:pt x="152400" y="76597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2187" name="Group 2186">
                            <a:extLst>
                              <a:ext uri="{FF2B5EF4-FFF2-40B4-BE49-F238E27FC236}">
                                <a16:creationId xmlns:a16="http://schemas.microsoft.com/office/drawing/2014/main" id="{5D34F3D5-623A-8740-99AF-68343BAAEBD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14" y="9908646"/>
                            <a:ext cx="6169156" cy="19079455"/>
                            <a:chOff x="12157714" y="9908646"/>
                            <a:chExt cx="6169156" cy="19079455"/>
                          </a:xfrm>
                        </p:grpSpPr>
                        <p:grpSp>
                          <p:nvGrpSpPr>
                            <p:cNvPr id="2188" name="Group 2187">
                              <a:extLst>
                                <a:ext uri="{FF2B5EF4-FFF2-40B4-BE49-F238E27FC236}">
                                  <a16:creationId xmlns:a16="http://schemas.microsoft.com/office/drawing/2014/main" id="{E73E6FC1-04ED-FD45-AAD8-96FAC2868984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77167" y="24417632"/>
                              <a:ext cx="1784805" cy="2586018"/>
                              <a:chOff x="5314684" y="42549"/>
                              <a:chExt cx="2373916" cy="3810424"/>
                            </a:xfrm>
                          </p:grpSpPr>
                          <p:grpSp>
                            <p:nvGrpSpPr>
                              <p:cNvPr id="2994" name="Group 2993">
                                <a:extLst>
                                  <a:ext uri="{FF2B5EF4-FFF2-40B4-BE49-F238E27FC236}">
                                    <a16:creationId xmlns:a16="http://schemas.microsoft.com/office/drawing/2014/main" id="{2B44B6CA-AF44-6942-AF67-82F0A081D8B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2659347"/>
                                <a:ext cx="2350264" cy="1193626"/>
                                <a:chOff x="250276" y="3051314"/>
                                <a:chExt cx="3796239" cy="1927994"/>
                              </a:xfrm>
                            </p:grpSpPr>
                            <p:grpSp>
                              <p:nvGrpSpPr>
                                <p:cNvPr id="3108" name="Group 3107">
                                  <a:extLst>
                                    <a:ext uri="{FF2B5EF4-FFF2-40B4-BE49-F238E27FC236}">
                                      <a16:creationId xmlns:a16="http://schemas.microsoft.com/office/drawing/2014/main" id="{7DFEF4D7-D531-7448-A487-7E08191DD45D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3110" name="Group 3109">
                                    <a:extLst>
                                      <a:ext uri="{FF2B5EF4-FFF2-40B4-BE49-F238E27FC236}">
                                        <a16:creationId xmlns:a16="http://schemas.microsoft.com/office/drawing/2014/main" id="{2FF3ABF4-88C6-3E42-B8A7-F4F2349E42D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3120" name="Group 3119">
                                      <a:extLst>
                                        <a:ext uri="{FF2B5EF4-FFF2-40B4-BE49-F238E27FC236}">
                                          <a16:creationId xmlns:a16="http://schemas.microsoft.com/office/drawing/2014/main" id="{3DCD5E4B-0BD4-E049-B79C-A0230751888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134" name="Group 31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B5029EC-7404-664A-91E8-8FD216D8CBE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140" name="Group 313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80EB55A-6F49-854E-A4C9-1740FB3D047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142" name="Freeform 314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42B2920-BC94-D949-8AE4-AE56EDF3E69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143" name="Freeform 31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41EDA9C-0EDC-B04C-83FD-03763AA9DC9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141" name="Freeform 31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82FF5DF-1A28-C540-84A4-A743D7E91F6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135" name="Group 31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862A2A9-3021-E540-BF84-7780CBE82AF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136" name="Group 313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65052DB-70A9-4F45-BDF6-41D858AA1CB7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138" name="Freeform 313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34905E6-1792-3E47-A510-C02BA99D82D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139" name="Freeform 313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D069370-4A76-0548-BF4E-7C2DC416A53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137" name="Freeform 31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25BE928-053A-9C47-87D5-CC51D240436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121" name="Group 3120">
                                      <a:extLst>
                                        <a:ext uri="{FF2B5EF4-FFF2-40B4-BE49-F238E27FC236}">
                                          <a16:creationId xmlns:a16="http://schemas.microsoft.com/office/drawing/2014/main" id="{52B598E8-B536-0444-9743-674CB0650B7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131" name="Freeform 31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F5FEFA2-672B-1B45-9B9D-F09C13A1715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32" name="Freeform 31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DBF8884-1EE9-704C-94CC-88694898260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33" name="Freeform 31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E3AAD45-51F0-A641-875A-8D1113D68A2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3122" name="Group 3121">
                                      <a:extLst>
                                        <a:ext uri="{FF2B5EF4-FFF2-40B4-BE49-F238E27FC236}">
                                          <a16:creationId xmlns:a16="http://schemas.microsoft.com/office/drawing/2014/main" id="{FFD9292F-302A-D845-BAD4-75BAC43C6F6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3123" name="Freeform 31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3265898-A831-9749-A92B-4FBD3E156C5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24" name="Freeform 31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4CEB009-50E7-2947-B34B-EC38AFDE40F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25" name="Freeform 31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561AAA0-C507-9C46-BBBD-F0D7DF32669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26" name="Freeform 31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0651573-4854-434C-8757-86D9F8E5733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27" name="Freeform 31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E7EC67D-D65E-044C-9BFA-4B9523CBD47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28" name="Freeform 31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665448D-E08F-2F43-8017-05502C3A664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29" name="Freeform 31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E729EE5-7F30-0946-AAB1-1E195F6C9F1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30" name="Freeform 31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0E60E2F-DC31-FA47-9B88-09478EB644D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3111" name="Group 3110">
                                    <a:extLst>
                                      <a:ext uri="{FF2B5EF4-FFF2-40B4-BE49-F238E27FC236}">
                                        <a16:creationId xmlns:a16="http://schemas.microsoft.com/office/drawing/2014/main" id="{39718203-3BA8-1F48-AC1B-1CF914E032C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3112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AB9E8505-1EDD-1444-8C03-C7C5DAA09F4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3113" name="Group 3112">
                                      <a:extLst>
                                        <a:ext uri="{FF2B5EF4-FFF2-40B4-BE49-F238E27FC236}">
                                          <a16:creationId xmlns:a16="http://schemas.microsoft.com/office/drawing/2014/main" id="{D177BF17-782B-5A40-8A87-BC16B0C2C18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5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3115" name="Group 31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33EBF48-3355-9B42-9508-563A3DFA1FE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3118" name="Freeform 31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9223C9E-9502-B046-9624-6D3DE2E5237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119" name="Oval 311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B7A832-B070-304D-9599-14EE27D59F54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3116" name="Freeform 31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43680CA-20F8-624D-8F45-DF0FFEC7BE8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3117" name="Oval 31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E80D062-784F-204C-98DF-957560BFF0CA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3114" name="Freeform 3113">
                                      <a:extLst>
                                        <a:ext uri="{FF2B5EF4-FFF2-40B4-BE49-F238E27FC236}">
                                          <a16:creationId xmlns:a16="http://schemas.microsoft.com/office/drawing/2014/main" id="{FD0BE0FA-FE98-D747-99BE-A62F4314E74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3109" name="TextBox 3108">
                                  <a:extLst>
                                    <a:ext uri="{FF2B5EF4-FFF2-40B4-BE49-F238E27FC236}">
                                      <a16:creationId xmlns:a16="http://schemas.microsoft.com/office/drawing/2014/main" id="{8851B379-8566-3546-B8A6-3AF2FDBD534D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70"/>
                                  <a:ext cx="690802" cy="472471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S1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995" name="Group 2994">
                                <a:extLst>
                                  <a:ext uri="{FF2B5EF4-FFF2-40B4-BE49-F238E27FC236}">
                                    <a16:creationId xmlns:a16="http://schemas.microsoft.com/office/drawing/2014/main" id="{EE8BD22D-FB0F-4D44-B6A1-0EE2316F22B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14684" y="42549"/>
                                <a:ext cx="2373916" cy="2938049"/>
                                <a:chOff x="4285984" y="-151645"/>
                                <a:chExt cx="2373916" cy="2938049"/>
                              </a:xfrm>
                            </p:grpSpPr>
                            <p:grpSp>
                              <p:nvGrpSpPr>
                                <p:cNvPr id="2996" name="Group 2995">
                                  <a:extLst>
                                    <a:ext uri="{FF2B5EF4-FFF2-40B4-BE49-F238E27FC236}">
                                      <a16:creationId xmlns:a16="http://schemas.microsoft.com/office/drawing/2014/main" id="{74D41D96-9081-CF45-80E6-A5DF7ADD63AD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4286948" y="1592779"/>
                                  <a:ext cx="2372362" cy="1193625"/>
                                  <a:chOff x="214576" y="3051314"/>
                                  <a:chExt cx="3831939" cy="1927993"/>
                                </a:xfrm>
                              </p:grpSpPr>
                              <p:grpSp>
                                <p:nvGrpSpPr>
                                  <p:cNvPr id="3072" name="Group 3071">
                                    <a:extLst>
                                      <a:ext uri="{FF2B5EF4-FFF2-40B4-BE49-F238E27FC236}">
                                        <a16:creationId xmlns:a16="http://schemas.microsoft.com/office/drawing/2014/main" id="{63E242EF-8C31-5841-845C-ECB51B1A841B}"/>
                                      </a:ext>
                                    </a:extLst>
                                  </p:cNvPr>
                                  <p:cNvGrpSpPr>
                                    <a:grpSpLocks noChangeAspect="1"/>
                                  </p:cNvGrpSpPr>
                                  <p:nvPr/>
                                </p:nvGrpSpPr>
                                <p:grpSpPr>
                                  <a:xfrm>
                                    <a:off x="753336" y="3051314"/>
                                    <a:ext cx="3293179" cy="1927993"/>
                                    <a:chOff x="5792062" y="2536966"/>
                                    <a:chExt cx="4930272" cy="2886430"/>
                                  </a:xfrm>
                                </p:grpSpPr>
                                <p:grpSp>
                                  <p:nvGrpSpPr>
                                    <p:cNvPr id="3074" name="Group 3073">
                                      <a:extLst>
                                        <a:ext uri="{FF2B5EF4-FFF2-40B4-BE49-F238E27FC236}">
                                          <a16:creationId xmlns:a16="http://schemas.microsoft.com/office/drawing/2014/main" id="{EC6F5CA1-C063-FD4B-8765-9AC63D9CAA1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5792062" y="2536966"/>
                                      <a:ext cx="4857576" cy="2886430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3084" name="Group 30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B18FC95-4E39-904D-8AE5-224C1B2EACB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3098" name="Group 309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F09F042-5D9C-BC49-A655-EE4BEACB8C2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3104" name="Group 310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CAF67AA-FA96-1D4E-B2A8-4EB679090D40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3106" name="Freeform 310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995C9347-6E58-3741-84E2-8431A7D0D38A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107" name="Freeform 310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1450E8E-CBA4-D348-9A52-58345D86244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105" name="Freeform 310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50AD5B8-FF02-434D-BBF4-FCEA4DCD4C9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3099" name="Group 309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982DE3A-1582-9F43-BC0A-223314CD3A7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3100" name="Group 309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52F74C9-45E7-A44C-AE42-4B6A17C86547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3102" name="Freeform 310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192A090-7B61-CB43-9F8E-154CF80597E4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103" name="Freeform 310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B06CF58A-8841-454F-A097-C514DC7E8E21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101" name="Freeform 310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02528CE-5B93-4D42-840F-654A3887201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3085" name="Group 30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BC38FF6-9DBD-C84E-BE28-219985B4FAD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3095" name="Freeform 309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1367975-4297-B94C-B84E-481261B10A1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6" name="Freeform 309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8C7E065-F75C-0143-954E-4AA7EC721E8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7" name="Freeform 309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807C533-3F2F-8448-8A99-968011E0E39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086" name="Group 30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7D6C5D9-4F65-C942-9E9D-E56964C77D9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3087" name="Freeform 30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1802F05-5AB0-0247-AE27-B26A1C07EE5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88" name="Freeform 30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AC7E6EE-3E57-A74F-A500-BA008A22CDA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89" name="Freeform 308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9D7F66C-19F4-154F-B047-1A1030E7A1A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0" name="Freeform 308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9D5082E-ECC6-D349-A5D7-E75DC911D31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2102" y="1091339"/>
                                          <a:ext cx="288169" cy="12151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1" name="Freeform 309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FFC8D18-DD7E-F84B-A951-4AF7662E9C6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2" name="Freeform 309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8FE3A1F-A703-294A-8AEE-AAB8AA7FA61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3" name="Freeform 309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ACF4759-B528-5B48-ADF7-D8FBF56204F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4" name="Freeform 309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88B6742-E23E-A94E-8A89-450F07A6A6E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075" name="Group 3074">
                                      <a:extLst>
                                        <a:ext uri="{FF2B5EF4-FFF2-40B4-BE49-F238E27FC236}">
                                          <a16:creationId xmlns:a16="http://schemas.microsoft.com/office/drawing/2014/main" id="{58D09FC2-DFB2-6441-B791-B091CEF31AA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2637845"/>
                                      <a:ext cx="2978181" cy="2443954"/>
                                      <a:chOff x="7744153" y="2637845"/>
                                      <a:chExt cx="2978181" cy="2443954"/>
                                    </a:xfrm>
                                  </p:grpSpPr>
                                  <p:sp>
                                    <p:nvSpPr>
                                      <p:cNvPr id="3076" name="Rectangle 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9E322D8-B2B0-3B4B-95A7-5441884EC23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378952" y="4456467"/>
                                        <a:ext cx="534172" cy="62533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99006"/>
                                          <a:gd name="connsiteY0" fmla="*/ 0 h 587231"/>
                                          <a:gd name="connsiteX1" fmla="*/ 299006 w 299006"/>
                                          <a:gd name="connsiteY1" fmla="*/ 0 h 587231"/>
                                          <a:gd name="connsiteX2" fmla="*/ 299006 w 299006"/>
                                          <a:gd name="connsiteY2" fmla="*/ 587231 h 587231"/>
                                          <a:gd name="connsiteX3" fmla="*/ 0 w 299006"/>
                                          <a:gd name="connsiteY3" fmla="*/ 587231 h 587231"/>
                                          <a:gd name="connsiteX4" fmla="*/ 0 w 299006"/>
                                          <a:gd name="connsiteY4" fmla="*/ 0 h 587231"/>
                                          <a:gd name="connsiteX0" fmla="*/ 0 w 328609"/>
                                          <a:gd name="connsiteY0" fmla="*/ 6579 h 587231"/>
                                          <a:gd name="connsiteX1" fmla="*/ 328609 w 328609"/>
                                          <a:gd name="connsiteY1" fmla="*/ 0 h 587231"/>
                                          <a:gd name="connsiteX2" fmla="*/ 328609 w 328609"/>
                                          <a:gd name="connsiteY2" fmla="*/ 587231 h 587231"/>
                                          <a:gd name="connsiteX3" fmla="*/ 29603 w 328609"/>
                                          <a:gd name="connsiteY3" fmla="*/ 587231 h 587231"/>
                                          <a:gd name="connsiteX4" fmla="*/ 0 w 328609"/>
                                          <a:gd name="connsiteY4" fmla="*/ 6579 h 587231"/>
                                          <a:gd name="connsiteX0" fmla="*/ 4933 w 333542"/>
                                          <a:gd name="connsiteY0" fmla="*/ 6579 h 593809"/>
                                          <a:gd name="connsiteX1" fmla="*/ 333542 w 333542"/>
                                          <a:gd name="connsiteY1" fmla="*/ 0 h 593809"/>
                                          <a:gd name="connsiteX2" fmla="*/ 333542 w 333542"/>
                                          <a:gd name="connsiteY2" fmla="*/ 587231 h 593809"/>
                                          <a:gd name="connsiteX3" fmla="*/ 0 w 333542"/>
                                          <a:gd name="connsiteY3" fmla="*/ 593809 h 593809"/>
                                          <a:gd name="connsiteX4" fmla="*/ 4933 w 333542"/>
                                          <a:gd name="connsiteY4" fmla="*/ 6579 h 593809"/>
                                          <a:gd name="connsiteX0" fmla="*/ 95396 w 424005"/>
                                          <a:gd name="connsiteY0" fmla="*/ 6579 h 593809"/>
                                          <a:gd name="connsiteX1" fmla="*/ 424005 w 424005"/>
                                          <a:gd name="connsiteY1" fmla="*/ 0 h 593809"/>
                                          <a:gd name="connsiteX2" fmla="*/ 424005 w 424005"/>
                                          <a:gd name="connsiteY2" fmla="*/ 587231 h 593809"/>
                                          <a:gd name="connsiteX3" fmla="*/ 90463 w 424005"/>
                                          <a:gd name="connsiteY3" fmla="*/ 593809 h 593809"/>
                                          <a:gd name="connsiteX4" fmla="*/ 95396 w 424005"/>
                                          <a:gd name="connsiteY4" fmla="*/ 6579 h 593809"/>
                                          <a:gd name="connsiteX0" fmla="*/ 122498 w 451107"/>
                                          <a:gd name="connsiteY0" fmla="*/ 6579 h 593809"/>
                                          <a:gd name="connsiteX1" fmla="*/ 451107 w 451107"/>
                                          <a:gd name="connsiteY1" fmla="*/ 0 h 593809"/>
                                          <a:gd name="connsiteX2" fmla="*/ 451107 w 451107"/>
                                          <a:gd name="connsiteY2" fmla="*/ 587231 h 593809"/>
                                          <a:gd name="connsiteX3" fmla="*/ 117565 w 451107"/>
                                          <a:gd name="connsiteY3" fmla="*/ 593809 h 593809"/>
                                          <a:gd name="connsiteX4" fmla="*/ 122498 w 451107"/>
                                          <a:gd name="connsiteY4" fmla="*/ 6579 h 593809"/>
                                          <a:gd name="connsiteX0" fmla="*/ 123506 w 452115"/>
                                          <a:gd name="connsiteY0" fmla="*/ 6579 h 593809"/>
                                          <a:gd name="connsiteX1" fmla="*/ 452115 w 452115"/>
                                          <a:gd name="connsiteY1" fmla="*/ 0 h 593809"/>
                                          <a:gd name="connsiteX2" fmla="*/ 452115 w 452115"/>
                                          <a:gd name="connsiteY2" fmla="*/ 587231 h 593809"/>
                                          <a:gd name="connsiteX3" fmla="*/ 118573 w 452115"/>
                                          <a:gd name="connsiteY3" fmla="*/ 593809 h 593809"/>
                                          <a:gd name="connsiteX4" fmla="*/ 123506 w 452115"/>
                                          <a:gd name="connsiteY4" fmla="*/ 6579 h 593809"/>
                                          <a:gd name="connsiteX0" fmla="*/ 123506 w 461983"/>
                                          <a:gd name="connsiteY0" fmla="*/ 1645 h 588875"/>
                                          <a:gd name="connsiteX1" fmla="*/ 461983 w 461983"/>
                                          <a:gd name="connsiteY1" fmla="*/ 0 h 588875"/>
                                          <a:gd name="connsiteX2" fmla="*/ 452115 w 461983"/>
                                          <a:gd name="connsiteY2" fmla="*/ 582297 h 588875"/>
                                          <a:gd name="connsiteX3" fmla="*/ 118573 w 461983"/>
                                          <a:gd name="connsiteY3" fmla="*/ 588875 h 588875"/>
                                          <a:gd name="connsiteX4" fmla="*/ 123506 w 461983"/>
                                          <a:gd name="connsiteY4" fmla="*/ 1645 h 588875"/>
                                          <a:gd name="connsiteX0" fmla="*/ 123506 w 452115"/>
                                          <a:gd name="connsiteY0" fmla="*/ 0 h 587230"/>
                                          <a:gd name="connsiteX1" fmla="*/ 452115 w 452115"/>
                                          <a:gd name="connsiteY1" fmla="*/ 4933 h 587230"/>
                                          <a:gd name="connsiteX2" fmla="*/ 452115 w 452115"/>
                                          <a:gd name="connsiteY2" fmla="*/ 580652 h 587230"/>
                                          <a:gd name="connsiteX3" fmla="*/ 118573 w 452115"/>
                                          <a:gd name="connsiteY3" fmla="*/ 587230 h 587230"/>
                                          <a:gd name="connsiteX4" fmla="*/ 123506 w 452115"/>
                                          <a:gd name="connsiteY4" fmla="*/ 0 h 587230"/>
                                          <a:gd name="connsiteX0" fmla="*/ 123506 w 452115"/>
                                          <a:gd name="connsiteY0" fmla="*/ 11393 h 598623"/>
                                          <a:gd name="connsiteX1" fmla="*/ 452115 w 452115"/>
                                          <a:gd name="connsiteY1" fmla="*/ 16326 h 598623"/>
                                          <a:gd name="connsiteX2" fmla="*/ 452115 w 452115"/>
                                          <a:gd name="connsiteY2" fmla="*/ 592045 h 598623"/>
                                          <a:gd name="connsiteX3" fmla="*/ 118573 w 452115"/>
                                          <a:gd name="connsiteY3" fmla="*/ 598623 h 598623"/>
                                          <a:gd name="connsiteX4" fmla="*/ 123506 w 452115"/>
                                          <a:gd name="connsiteY4" fmla="*/ 11393 h 598623"/>
                                          <a:gd name="connsiteX0" fmla="*/ 123506 w 452115"/>
                                          <a:gd name="connsiteY0" fmla="*/ 22264 h 609494"/>
                                          <a:gd name="connsiteX1" fmla="*/ 452115 w 452115"/>
                                          <a:gd name="connsiteY1" fmla="*/ 27197 h 609494"/>
                                          <a:gd name="connsiteX2" fmla="*/ 452115 w 452115"/>
                                          <a:gd name="connsiteY2" fmla="*/ 602916 h 609494"/>
                                          <a:gd name="connsiteX3" fmla="*/ 118573 w 452115"/>
                                          <a:gd name="connsiteY3" fmla="*/ 609494 h 609494"/>
                                          <a:gd name="connsiteX4" fmla="*/ 123506 w 452115"/>
                                          <a:gd name="connsiteY4" fmla="*/ 22264 h 609494"/>
                                          <a:gd name="connsiteX0" fmla="*/ 123506 w 471850"/>
                                          <a:gd name="connsiteY0" fmla="*/ 22264 h 609494"/>
                                          <a:gd name="connsiteX1" fmla="*/ 452115 w 471850"/>
                                          <a:gd name="connsiteY1" fmla="*/ 27197 h 609494"/>
                                          <a:gd name="connsiteX2" fmla="*/ 471850 w 471850"/>
                                          <a:gd name="connsiteY2" fmla="*/ 601272 h 609494"/>
                                          <a:gd name="connsiteX3" fmla="*/ 118573 w 471850"/>
                                          <a:gd name="connsiteY3" fmla="*/ 609494 h 609494"/>
                                          <a:gd name="connsiteX4" fmla="*/ 123506 w 471850"/>
                                          <a:gd name="connsiteY4" fmla="*/ 22264 h 609494"/>
                                          <a:gd name="connsiteX0" fmla="*/ 123506 w 508720"/>
                                          <a:gd name="connsiteY0" fmla="*/ 22264 h 609494"/>
                                          <a:gd name="connsiteX1" fmla="*/ 452115 w 508720"/>
                                          <a:gd name="connsiteY1" fmla="*/ 27197 h 609494"/>
                                          <a:gd name="connsiteX2" fmla="*/ 471850 w 508720"/>
                                          <a:gd name="connsiteY2" fmla="*/ 601272 h 609494"/>
                                          <a:gd name="connsiteX3" fmla="*/ 118573 w 508720"/>
                                          <a:gd name="connsiteY3" fmla="*/ 609494 h 609494"/>
                                          <a:gd name="connsiteX4" fmla="*/ 123506 w 508720"/>
                                          <a:gd name="connsiteY4" fmla="*/ 22264 h 609494"/>
                                          <a:gd name="connsiteX0" fmla="*/ 123506 w 542175"/>
                                          <a:gd name="connsiteY0" fmla="*/ 22264 h 609494"/>
                                          <a:gd name="connsiteX1" fmla="*/ 452115 w 542175"/>
                                          <a:gd name="connsiteY1" fmla="*/ 27197 h 609494"/>
                                          <a:gd name="connsiteX2" fmla="*/ 471850 w 542175"/>
                                          <a:gd name="connsiteY2" fmla="*/ 601272 h 609494"/>
                                          <a:gd name="connsiteX3" fmla="*/ 118573 w 542175"/>
                                          <a:gd name="connsiteY3" fmla="*/ 609494 h 609494"/>
                                          <a:gd name="connsiteX4" fmla="*/ 123506 w 542175"/>
                                          <a:gd name="connsiteY4" fmla="*/ 22264 h 609494"/>
                                          <a:gd name="connsiteX0" fmla="*/ 111068 w 529737"/>
                                          <a:gd name="connsiteY0" fmla="*/ 22264 h 609494"/>
                                          <a:gd name="connsiteX1" fmla="*/ 439677 w 529737"/>
                                          <a:gd name="connsiteY1" fmla="*/ 27197 h 609494"/>
                                          <a:gd name="connsiteX2" fmla="*/ 459412 w 529737"/>
                                          <a:gd name="connsiteY2" fmla="*/ 601272 h 609494"/>
                                          <a:gd name="connsiteX3" fmla="*/ 106135 w 529737"/>
                                          <a:gd name="connsiteY3" fmla="*/ 609494 h 609494"/>
                                          <a:gd name="connsiteX4" fmla="*/ 111068 w 529737"/>
                                          <a:gd name="connsiteY4" fmla="*/ 22264 h 609494"/>
                                          <a:gd name="connsiteX0" fmla="*/ 111068 w 534172"/>
                                          <a:gd name="connsiteY0" fmla="*/ 22264 h 609494"/>
                                          <a:gd name="connsiteX1" fmla="*/ 439677 w 534172"/>
                                          <a:gd name="connsiteY1" fmla="*/ 27197 h 609494"/>
                                          <a:gd name="connsiteX2" fmla="*/ 459412 w 534172"/>
                                          <a:gd name="connsiteY2" fmla="*/ 601272 h 609494"/>
                                          <a:gd name="connsiteX3" fmla="*/ 106135 w 534172"/>
                                          <a:gd name="connsiteY3" fmla="*/ 609494 h 609494"/>
                                          <a:gd name="connsiteX4" fmla="*/ 111068 w 534172"/>
                                          <a:gd name="connsiteY4" fmla="*/ 22264 h 609494"/>
                                          <a:gd name="connsiteX0" fmla="*/ 111068 w 534172"/>
                                          <a:gd name="connsiteY0" fmla="*/ 22264 h 615084"/>
                                          <a:gd name="connsiteX1" fmla="*/ 439677 w 534172"/>
                                          <a:gd name="connsiteY1" fmla="*/ 27197 h 615084"/>
                                          <a:gd name="connsiteX2" fmla="*/ 459412 w 534172"/>
                                          <a:gd name="connsiteY2" fmla="*/ 601272 h 615084"/>
                                          <a:gd name="connsiteX3" fmla="*/ 106135 w 534172"/>
                                          <a:gd name="connsiteY3" fmla="*/ 609494 h 615084"/>
                                          <a:gd name="connsiteX4" fmla="*/ 111068 w 534172"/>
                                          <a:gd name="connsiteY4" fmla="*/ 22264 h 615084"/>
                                          <a:gd name="connsiteX0" fmla="*/ 111068 w 534172"/>
                                          <a:gd name="connsiteY0" fmla="*/ 22264 h 622050"/>
                                          <a:gd name="connsiteX1" fmla="*/ 439677 w 534172"/>
                                          <a:gd name="connsiteY1" fmla="*/ 27197 h 622050"/>
                                          <a:gd name="connsiteX2" fmla="*/ 459412 w 534172"/>
                                          <a:gd name="connsiteY2" fmla="*/ 601272 h 622050"/>
                                          <a:gd name="connsiteX3" fmla="*/ 106135 w 534172"/>
                                          <a:gd name="connsiteY3" fmla="*/ 609494 h 622050"/>
                                          <a:gd name="connsiteX4" fmla="*/ 111068 w 534172"/>
                                          <a:gd name="connsiteY4" fmla="*/ 22264 h 622050"/>
                                          <a:gd name="connsiteX0" fmla="*/ 111068 w 534172"/>
                                          <a:gd name="connsiteY0" fmla="*/ 22264 h 625332"/>
                                          <a:gd name="connsiteX1" fmla="*/ 439677 w 534172"/>
                                          <a:gd name="connsiteY1" fmla="*/ 27197 h 625332"/>
                                          <a:gd name="connsiteX2" fmla="*/ 459412 w 534172"/>
                                          <a:gd name="connsiteY2" fmla="*/ 601272 h 625332"/>
                                          <a:gd name="connsiteX3" fmla="*/ 106135 w 534172"/>
                                          <a:gd name="connsiteY3" fmla="*/ 609494 h 625332"/>
                                          <a:gd name="connsiteX4" fmla="*/ 111068 w 534172"/>
                                          <a:gd name="connsiteY4" fmla="*/ 22264 h 62533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34172" h="625332">
                                            <a:moveTo>
                                              <a:pt x="111068" y="22264"/>
                                            </a:moveTo>
                                            <a:cubicBezTo>
                                              <a:pt x="220604" y="-8984"/>
                                              <a:pt x="336719" y="-7339"/>
                                              <a:pt x="439677" y="27197"/>
                                            </a:cubicBezTo>
                                            <a:cubicBezTo>
                                              <a:pt x="563022" y="160994"/>
                                              <a:pt x="561377" y="409914"/>
                                              <a:pt x="459412" y="601272"/>
                                            </a:cubicBezTo>
                                            <a:cubicBezTo>
                                              <a:pt x="330141" y="630327"/>
                                              <a:pt x="232118" y="633066"/>
                                              <a:pt x="106135" y="609494"/>
                                            </a:cubicBezTo>
                                            <a:cubicBezTo>
                                              <a:pt x="-69839" y="418684"/>
                                              <a:pt x="2525" y="130843"/>
                                              <a:pt x="111068" y="22264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solidFill>
                                        <a:srgbClr val="FFFF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3077" name="Group 30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D6D3FC3-ED04-D640-9DEF-392E3B1395F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51124"/>
                                        <a:chOff x="8326282" y="3359616"/>
                                        <a:chExt cx="2978181" cy="1351124"/>
                                      </a:xfrm>
                                    </p:grpSpPr>
                                    <p:grpSp>
                                      <p:nvGrpSpPr>
                                        <p:cNvPr id="3079" name="Group 307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128B464-E315-7E48-9FCD-1317E1E536D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1808318" cy="679788"/>
                                          <a:chOff x="8326282" y="3359616"/>
                                          <a:chExt cx="1808318" cy="679788"/>
                                        </a:xfrm>
                                      </p:grpSpPr>
                                      <p:sp>
                                        <p:nvSpPr>
                                          <p:cNvPr id="3082" name="Freeform 308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91F36B4-2DA5-FD40-8594-D2EEE3D2D38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83" name="Oval 308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5979ED1-B91A-BB4F-9816-F6FA7957DC42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080" name="Freeform 307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5AABBE1-A467-CC4C-AA1F-8DFB16C2761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81" name="Oval 30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AAAFAAA-21D5-3D49-941F-20D0BCC5C062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3078" name="Freeform 30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1ECF678-D576-BC4A-9FF4-F9C5E2C4688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573373" y="2637845"/>
                                        <a:ext cx="623661" cy="202522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07342 w 501915"/>
                                          <a:gd name="connsiteY0" fmla="*/ 496957 h 1008034"/>
                                          <a:gd name="connsiteX1" fmla="*/ 500932 w 501915"/>
                                          <a:gd name="connsiteY1" fmla="*/ 759350 h 1008034"/>
                                          <a:gd name="connsiteX2" fmla="*/ 212697 w 501915"/>
                                          <a:gd name="connsiteY2" fmla="*/ 974035 h 1008034"/>
                                          <a:gd name="connsiteX3" fmla="*/ 0 w 501915"/>
                                          <a:gd name="connsiteY3" fmla="*/ 0 h 1008034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3362"/>
                                          <a:gd name="connsiteY0" fmla="*/ 496957 h 951550"/>
                                          <a:gd name="connsiteX1" fmla="*/ 500932 w 503362"/>
                                          <a:gd name="connsiteY1" fmla="*/ 759350 h 951550"/>
                                          <a:gd name="connsiteX2" fmla="*/ 83488 w 503362"/>
                                          <a:gd name="connsiteY2" fmla="*/ 904462 h 951550"/>
                                          <a:gd name="connsiteX3" fmla="*/ 0 w 503362"/>
                                          <a:gd name="connsiteY3" fmla="*/ 0 h 951550"/>
                                          <a:gd name="connsiteX0" fmla="*/ 107342 w 509765"/>
                                          <a:gd name="connsiteY0" fmla="*/ 496957 h 952796"/>
                                          <a:gd name="connsiteX1" fmla="*/ 500932 w 509765"/>
                                          <a:gd name="connsiteY1" fmla="*/ 759350 h 952796"/>
                                          <a:gd name="connsiteX2" fmla="*/ 83488 w 509765"/>
                                          <a:gd name="connsiteY2" fmla="*/ 904462 h 952796"/>
                                          <a:gd name="connsiteX3" fmla="*/ 0 w 509765"/>
                                          <a:gd name="connsiteY3" fmla="*/ 0 h 952796"/>
                                          <a:gd name="connsiteX0" fmla="*/ 107342 w 522430"/>
                                          <a:gd name="connsiteY0" fmla="*/ 496957 h 960986"/>
                                          <a:gd name="connsiteX1" fmla="*/ 500932 w 522430"/>
                                          <a:gd name="connsiteY1" fmla="*/ 759350 h 960986"/>
                                          <a:gd name="connsiteX2" fmla="*/ 83488 w 522430"/>
                                          <a:gd name="connsiteY2" fmla="*/ 904462 h 960986"/>
                                          <a:gd name="connsiteX3" fmla="*/ 0 w 522430"/>
                                          <a:gd name="connsiteY3" fmla="*/ 0 h 960986"/>
                                          <a:gd name="connsiteX0" fmla="*/ 107342 w 516645"/>
                                          <a:gd name="connsiteY0" fmla="*/ 496957 h 949487"/>
                                          <a:gd name="connsiteX1" fmla="*/ 500932 w 516645"/>
                                          <a:gd name="connsiteY1" fmla="*/ 759350 h 949487"/>
                                          <a:gd name="connsiteX2" fmla="*/ 83488 w 516645"/>
                                          <a:gd name="connsiteY2" fmla="*/ 904462 h 949487"/>
                                          <a:gd name="connsiteX3" fmla="*/ 0 w 516645"/>
                                          <a:gd name="connsiteY3" fmla="*/ 0 h 949487"/>
                                          <a:gd name="connsiteX0" fmla="*/ 121955 w 533590"/>
                                          <a:gd name="connsiteY0" fmla="*/ 496957 h 965617"/>
                                          <a:gd name="connsiteX1" fmla="*/ 515545 w 533590"/>
                                          <a:gd name="connsiteY1" fmla="*/ 759350 h 965617"/>
                                          <a:gd name="connsiteX2" fmla="*/ 98101 w 533590"/>
                                          <a:gd name="connsiteY2" fmla="*/ 904462 h 965617"/>
                                          <a:gd name="connsiteX3" fmla="*/ 14613 w 533590"/>
                                          <a:gd name="connsiteY3" fmla="*/ 0 h 965617"/>
                                          <a:gd name="connsiteX0" fmla="*/ 132460 w 545218"/>
                                          <a:gd name="connsiteY0" fmla="*/ 496957 h 989720"/>
                                          <a:gd name="connsiteX1" fmla="*/ 526050 w 545218"/>
                                          <a:gd name="connsiteY1" fmla="*/ 759350 h 989720"/>
                                          <a:gd name="connsiteX2" fmla="*/ 108606 w 545218"/>
                                          <a:gd name="connsiteY2" fmla="*/ 904462 h 989720"/>
                                          <a:gd name="connsiteX3" fmla="*/ 25118 w 545218"/>
                                          <a:gd name="connsiteY3" fmla="*/ 0 h 989720"/>
                                          <a:gd name="connsiteX0" fmla="*/ 121243 w 532802"/>
                                          <a:gd name="connsiteY0" fmla="*/ 496957 h 991452"/>
                                          <a:gd name="connsiteX1" fmla="*/ 514833 w 532802"/>
                                          <a:gd name="connsiteY1" fmla="*/ 759350 h 991452"/>
                                          <a:gd name="connsiteX2" fmla="*/ 97389 w 532802"/>
                                          <a:gd name="connsiteY2" fmla="*/ 904462 h 991452"/>
                                          <a:gd name="connsiteX3" fmla="*/ 13901 w 532802"/>
                                          <a:gd name="connsiteY3" fmla="*/ 0 h 991452"/>
                                          <a:gd name="connsiteX0" fmla="*/ 121243 w 539761"/>
                                          <a:gd name="connsiteY0" fmla="*/ 496957 h 994219"/>
                                          <a:gd name="connsiteX1" fmla="*/ 514833 w 539761"/>
                                          <a:gd name="connsiteY1" fmla="*/ 759350 h 994219"/>
                                          <a:gd name="connsiteX2" fmla="*/ 97389 w 539761"/>
                                          <a:gd name="connsiteY2" fmla="*/ 904462 h 994219"/>
                                          <a:gd name="connsiteX3" fmla="*/ 13901 w 539761"/>
                                          <a:gd name="connsiteY3" fmla="*/ 0 h 994219"/>
                                          <a:gd name="connsiteX0" fmla="*/ 125983 w 544501"/>
                                          <a:gd name="connsiteY0" fmla="*/ 496957 h 994219"/>
                                          <a:gd name="connsiteX1" fmla="*/ 519573 w 544501"/>
                                          <a:gd name="connsiteY1" fmla="*/ 759350 h 994219"/>
                                          <a:gd name="connsiteX2" fmla="*/ 102129 w 544501"/>
                                          <a:gd name="connsiteY2" fmla="*/ 904462 h 994219"/>
                                          <a:gd name="connsiteX3" fmla="*/ 18641 w 544501"/>
                                          <a:gd name="connsiteY3" fmla="*/ 0 h 994219"/>
                                          <a:gd name="connsiteX0" fmla="*/ 116314 w 533395"/>
                                          <a:gd name="connsiteY0" fmla="*/ 496957 h 992476"/>
                                          <a:gd name="connsiteX1" fmla="*/ 509904 w 533395"/>
                                          <a:gd name="connsiteY1" fmla="*/ 759350 h 992476"/>
                                          <a:gd name="connsiteX2" fmla="*/ 92460 w 533395"/>
                                          <a:gd name="connsiteY2" fmla="*/ 904462 h 992476"/>
                                          <a:gd name="connsiteX3" fmla="*/ 8972 w 533395"/>
                                          <a:gd name="connsiteY3" fmla="*/ 0 h 992476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2917 w 542702"/>
                                          <a:gd name="connsiteY0" fmla="*/ 496957 h 973986"/>
                                          <a:gd name="connsiteX1" fmla="*/ 520422 w 542702"/>
                                          <a:gd name="connsiteY1" fmla="*/ 741459 h 973986"/>
                                          <a:gd name="connsiteX2" fmla="*/ 89063 w 542702"/>
                                          <a:gd name="connsiteY2" fmla="*/ 904462 h 973986"/>
                                          <a:gd name="connsiteX3" fmla="*/ 5575 w 542702"/>
                                          <a:gd name="connsiteY3" fmla="*/ 0 h 973986"/>
                                          <a:gd name="connsiteX0" fmla="*/ 112917 w 538498"/>
                                          <a:gd name="connsiteY0" fmla="*/ 496957 h 973986"/>
                                          <a:gd name="connsiteX1" fmla="*/ 520422 w 538498"/>
                                          <a:gd name="connsiteY1" fmla="*/ 741459 h 973986"/>
                                          <a:gd name="connsiteX2" fmla="*/ 89063 w 538498"/>
                                          <a:gd name="connsiteY2" fmla="*/ 904462 h 973986"/>
                                          <a:gd name="connsiteX3" fmla="*/ 5575 w 538498"/>
                                          <a:gd name="connsiteY3" fmla="*/ 0 h 973986"/>
                                          <a:gd name="connsiteX0" fmla="*/ 110052 w 517326"/>
                                          <a:gd name="connsiteY0" fmla="*/ 496957 h 953697"/>
                                          <a:gd name="connsiteX1" fmla="*/ 499325 w 517326"/>
                                          <a:gd name="connsiteY1" fmla="*/ 766703 h 953697"/>
                                          <a:gd name="connsiteX2" fmla="*/ 86198 w 517326"/>
                                          <a:gd name="connsiteY2" fmla="*/ 904462 h 953697"/>
                                          <a:gd name="connsiteX3" fmla="*/ 2710 w 517326"/>
                                          <a:gd name="connsiteY3" fmla="*/ 0 h 953697"/>
                                          <a:gd name="connsiteX0" fmla="*/ 110052 w 512063"/>
                                          <a:gd name="connsiteY0" fmla="*/ 496957 h 962433"/>
                                          <a:gd name="connsiteX1" fmla="*/ 499325 w 512063"/>
                                          <a:gd name="connsiteY1" fmla="*/ 766703 h 962433"/>
                                          <a:gd name="connsiteX2" fmla="*/ 86198 w 512063"/>
                                          <a:gd name="connsiteY2" fmla="*/ 904462 h 962433"/>
                                          <a:gd name="connsiteX3" fmla="*/ 2710 w 512063"/>
                                          <a:gd name="connsiteY3" fmla="*/ 0 h 962433"/>
                                          <a:gd name="connsiteX0" fmla="*/ 110052 w 513069"/>
                                          <a:gd name="connsiteY0" fmla="*/ 496957 h 957304"/>
                                          <a:gd name="connsiteX1" fmla="*/ 499325 w 513069"/>
                                          <a:gd name="connsiteY1" fmla="*/ 766703 h 957304"/>
                                          <a:gd name="connsiteX2" fmla="*/ 86198 w 513069"/>
                                          <a:gd name="connsiteY2" fmla="*/ 904462 h 957304"/>
                                          <a:gd name="connsiteX3" fmla="*/ 2710 w 513069"/>
                                          <a:gd name="connsiteY3" fmla="*/ 0 h 957304"/>
                                          <a:gd name="connsiteX0" fmla="*/ 108748 w 498021"/>
                                          <a:gd name="connsiteY0" fmla="*/ 496957 h 995609"/>
                                          <a:gd name="connsiteX1" fmla="*/ 498021 w 498021"/>
                                          <a:gd name="connsiteY1" fmla="*/ 766703 h 995609"/>
                                          <a:gd name="connsiteX2" fmla="*/ 108735 w 498021"/>
                                          <a:gd name="connsiteY2" fmla="*/ 959158 h 995609"/>
                                          <a:gd name="connsiteX3" fmla="*/ 1406 w 498021"/>
                                          <a:gd name="connsiteY3" fmla="*/ 0 h 995609"/>
                                          <a:gd name="connsiteX0" fmla="*/ 108748 w 500536"/>
                                          <a:gd name="connsiteY0" fmla="*/ 496957 h 1001863"/>
                                          <a:gd name="connsiteX1" fmla="*/ 498021 w 500536"/>
                                          <a:gd name="connsiteY1" fmla="*/ 766703 h 1001863"/>
                                          <a:gd name="connsiteX2" fmla="*/ 108735 w 500536"/>
                                          <a:gd name="connsiteY2" fmla="*/ 959158 h 1001863"/>
                                          <a:gd name="connsiteX3" fmla="*/ 1406 w 500536"/>
                                          <a:gd name="connsiteY3" fmla="*/ 0 h 1001863"/>
                                          <a:gd name="connsiteX0" fmla="*/ 108748 w 504954"/>
                                          <a:gd name="connsiteY0" fmla="*/ 496957 h 1002585"/>
                                          <a:gd name="connsiteX1" fmla="*/ 498021 w 504954"/>
                                          <a:gd name="connsiteY1" fmla="*/ 766703 h 1002585"/>
                                          <a:gd name="connsiteX2" fmla="*/ 108735 w 504954"/>
                                          <a:gd name="connsiteY2" fmla="*/ 959158 h 1002585"/>
                                          <a:gd name="connsiteX3" fmla="*/ 1406 w 504954"/>
                                          <a:gd name="connsiteY3" fmla="*/ 0 h 1002585"/>
                                          <a:gd name="connsiteX0" fmla="*/ 108159 w 497508"/>
                                          <a:gd name="connsiteY0" fmla="*/ 496957 h 991781"/>
                                          <a:gd name="connsiteX1" fmla="*/ 497432 w 497508"/>
                                          <a:gd name="connsiteY1" fmla="*/ 766703 h 991781"/>
                                          <a:gd name="connsiteX2" fmla="*/ 140402 w 497508"/>
                                          <a:gd name="connsiteY2" fmla="*/ 954950 h 991781"/>
                                          <a:gd name="connsiteX3" fmla="*/ 817 w 497508"/>
                                          <a:gd name="connsiteY3" fmla="*/ 0 h 991781"/>
                                          <a:gd name="connsiteX0" fmla="*/ 108159 w 499959"/>
                                          <a:gd name="connsiteY0" fmla="*/ 496957 h 994442"/>
                                          <a:gd name="connsiteX1" fmla="*/ 497432 w 499959"/>
                                          <a:gd name="connsiteY1" fmla="*/ 766703 h 994442"/>
                                          <a:gd name="connsiteX2" fmla="*/ 140402 w 499959"/>
                                          <a:gd name="connsiteY2" fmla="*/ 954950 h 994442"/>
                                          <a:gd name="connsiteX3" fmla="*/ 817 w 499959"/>
                                          <a:gd name="connsiteY3" fmla="*/ 0 h 994442"/>
                                          <a:gd name="connsiteX0" fmla="*/ 108159 w 504901"/>
                                          <a:gd name="connsiteY0" fmla="*/ 496957 h 993976"/>
                                          <a:gd name="connsiteX1" fmla="*/ 497432 w 504901"/>
                                          <a:gd name="connsiteY1" fmla="*/ 766703 h 993976"/>
                                          <a:gd name="connsiteX2" fmla="*/ 140402 w 504901"/>
                                          <a:gd name="connsiteY2" fmla="*/ 954950 h 993976"/>
                                          <a:gd name="connsiteX3" fmla="*/ 817 w 504901"/>
                                          <a:gd name="connsiteY3" fmla="*/ 0 h 993976"/>
                                          <a:gd name="connsiteX0" fmla="*/ 108202 w 528414"/>
                                          <a:gd name="connsiteY0" fmla="*/ 496957 h 995034"/>
                                          <a:gd name="connsiteX1" fmla="*/ 521316 w 528414"/>
                                          <a:gd name="connsiteY1" fmla="*/ 772313 h 995034"/>
                                          <a:gd name="connsiteX2" fmla="*/ 140445 w 528414"/>
                                          <a:gd name="connsiteY2" fmla="*/ 954950 h 995034"/>
                                          <a:gd name="connsiteX3" fmla="*/ 860 w 528414"/>
                                          <a:gd name="connsiteY3" fmla="*/ 0 h 995034"/>
                                          <a:gd name="connsiteX0" fmla="*/ 108202 w 530787"/>
                                          <a:gd name="connsiteY0" fmla="*/ 496957 h 996175"/>
                                          <a:gd name="connsiteX1" fmla="*/ 521316 w 530787"/>
                                          <a:gd name="connsiteY1" fmla="*/ 772313 h 996175"/>
                                          <a:gd name="connsiteX2" fmla="*/ 140445 w 530787"/>
                                          <a:gd name="connsiteY2" fmla="*/ 954950 h 996175"/>
                                          <a:gd name="connsiteX3" fmla="*/ 860 w 530787"/>
                                          <a:gd name="connsiteY3" fmla="*/ 0 h 996175"/>
                                          <a:gd name="connsiteX0" fmla="*/ 201179 w 624115"/>
                                          <a:gd name="connsiteY0" fmla="*/ 1502797 h 2073095"/>
                                          <a:gd name="connsiteX1" fmla="*/ 614293 w 624115"/>
                                          <a:gd name="connsiteY1" fmla="*/ 1778153 h 2073095"/>
                                          <a:gd name="connsiteX2" fmla="*/ 233422 w 624115"/>
                                          <a:gd name="connsiteY2" fmla="*/ 1960790 h 2073095"/>
                                          <a:gd name="connsiteX3" fmla="*/ 409 w 624115"/>
                                          <a:gd name="connsiteY3" fmla="*/ 0 h 2073095"/>
                                          <a:gd name="connsiteX0" fmla="*/ 200770 w 623706"/>
                                          <a:gd name="connsiteY0" fmla="*/ 1502797 h 2073095"/>
                                          <a:gd name="connsiteX1" fmla="*/ 613884 w 623706"/>
                                          <a:gd name="connsiteY1" fmla="*/ 1778153 h 2073095"/>
                                          <a:gd name="connsiteX2" fmla="*/ 233013 w 623706"/>
                                          <a:gd name="connsiteY2" fmla="*/ 1960790 h 2073095"/>
                                          <a:gd name="connsiteX3" fmla="*/ 0 w 623706"/>
                                          <a:gd name="connsiteY3" fmla="*/ 0 h 2073095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08454"/>
                                          <a:gd name="connsiteY0" fmla="*/ 1514724 h 2054025"/>
                                          <a:gd name="connsiteX1" fmla="*/ 607920 w 608454"/>
                                          <a:gd name="connsiteY1" fmla="*/ 1790080 h 2054025"/>
                                          <a:gd name="connsiteX2" fmla="*/ 113743 w 608454"/>
                                          <a:gd name="connsiteY2" fmla="*/ 1940912 h 2054025"/>
                                          <a:gd name="connsiteX3" fmla="*/ 0 w 608454"/>
                                          <a:gd name="connsiteY3" fmla="*/ 0 h 2054025"/>
                                          <a:gd name="connsiteX0" fmla="*/ 194806 w 608454"/>
                                          <a:gd name="connsiteY0" fmla="*/ 1514724 h 2017209"/>
                                          <a:gd name="connsiteX1" fmla="*/ 607920 w 608454"/>
                                          <a:gd name="connsiteY1" fmla="*/ 1790080 h 2017209"/>
                                          <a:gd name="connsiteX2" fmla="*/ 113743 w 608454"/>
                                          <a:gd name="connsiteY2" fmla="*/ 1940912 h 2017209"/>
                                          <a:gd name="connsiteX3" fmla="*/ 0 w 608454"/>
                                          <a:gd name="connsiteY3" fmla="*/ 0 h 2017209"/>
                                          <a:gd name="connsiteX0" fmla="*/ 194806 w 610246"/>
                                          <a:gd name="connsiteY0" fmla="*/ 1514724 h 2020897"/>
                                          <a:gd name="connsiteX1" fmla="*/ 607920 w 610246"/>
                                          <a:gd name="connsiteY1" fmla="*/ 1790080 h 2020897"/>
                                          <a:gd name="connsiteX2" fmla="*/ 113743 w 610246"/>
                                          <a:gd name="connsiteY2" fmla="*/ 1940912 h 2020897"/>
                                          <a:gd name="connsiteX3" fmla="*/ 0 w 610246"/>
                                          <a:gd name="connsiteY3" fmla="*/ 0 h 2020897"/>
                                          <a:gd name="connsiteX0" fmla="*/ 194806 w 615288"/>
                                          <a:gd name="connsiteY0" fmla="*/ 1514724 h 2023181"/>
                                          <a:gd name="connsiteX1" fmla="*/ 607920 w 615288"/>
                                          <a:gd name="connsiteY1" fmla="*/ 1790080 h 2023181"/>
                                          <a:gd name="connsiteX2" fmla="*/ 113743 w 615288"/>
                                          <a:gd name="connsiteY2" fmla="*/ 1940912 h 2023181"/>
                                          <a:gd name="connsiteX3" fmla="*/ 0 w 615288"/>
                                          <a:gd name="connsiteY3" fmla="*/ 0 h 2023181"/>
                                          <a:gd name="connsiteX0" fmla="*/ 194806 w 629624"/>
                                          <a:gd name="connsiteY0" fmla="*/ 1514724 h 2026269"/>
                                          <a:gd name="connsiteX1" fmla="*/ 607920 w 629624"/>
                                          <a:gd name="connsiteY1" fmla="*/ 1790080 h 2026269"/>
                                          <a:gd name="connsiteX2" fmla="*/ 113743 w 629624"/>
                                          <a:gd name="connsiteY2" fmla="*/ 1940912 h 2026269"/>
                                          <a:gd name="connsiteX3" fmla="*/ 0 w 629624"/>
                                          <a:gd name="connsiteY3" fmla="*/ 0 h 2026269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23661" h="2025220">
                                            <a:moveTo>
                                              <a:pt x="194806" y="1514724"/>
                                            </a:moveTo>
                                            <a:cubicBezTo>
                                              <a:pt x="375808" y="1618786"/>
                                              <a:pt x="496197" y="1669353"/>
                                              <a:pt x="607920" y="1790080"/>
                                            </a:cubicBezTo>
                                            <a:cubicBezTo>
                                              <a:pt x="719643" y="1910807"/>
                                              <a:pt x="203136" y="2153783"/>
                                              <a:pt x="113743" y="1940912"/>
                                            </a:cubicBezTo>
                                            <a:cubicBezTo>
                                              <a:pt x="24350" y="1728041"/>
                                              <a:pt x="195800" y="443615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3073" name="TextBox 3072">
                                    <a:extLst>
                                      <a:ext uri="{FF2B5EF4-FFF2-40B4-BE49-F238E27FC236}">
                                        <a16:creationId xmlns:a16="http://schemas.microsoft.com/office/drawing/2014/main" id="{82979D59-0194-B546-A874-D2E14ADF5BB3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214576" y="3518072"/>
                                    <a:ext cx="627077" cy="472470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L5</a:t>
                                    </a: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2997" name="Group 2996">
                                  <a:extLst>
                                    <a:ext uri="{FF2B5EF4-FFF2-40B4-BE49-F238E27FC236}">
                                      <a16:creationId xmlns:a16="http://schemas.microsoft.com/office/drawing/2014/main" id="{EA35C7EB-8C9E-C148-AA2C-2A2351E9129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4285984" y="-151645"/>
                                  <a:ext cx="2373916" cy="2066431"/>
                                  <a:chOff x="3839326" y="3406476"/>
                                  <a:chExt cx="2373916" cy="2066431"/>
                                </a:xfrm>
                              </p:grpSpPr>
                              <p:grpSp>
                                <p:nvGrpSpPr>
                                  <p:cNvPr id="2998" name="Group 2997">
                                    <a:extLst>
                                      <a:ext uri="{FF2B5EF4-FFF2-40B4-BE49-F238E27FC236}">
                                        <a16:creationId xmlns:a16="http://schemas.microsoft.com/office/drawing/2014/main" id="{899AB38B-D7FC-9648-A263-462EAB475EF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3839326" y="3406476"/>
                                    <a:ext cx="2373915" cy="1193625"/>
                                    <a:chOff x="212077" y="3051314"/>
                                    <a:chExt cx="3834438" cy="1927993"/>
                                  </a:xfrm>
                                </p:grpSpPr>
                                <p:grpSp>
                                  <p:nvGrpSpPr>
                                    <p:cNvPr id="3036" name="Group 3035">
                                      <a:extLst>
                                        <a:ext uri="{FF2B5EF4-FFF2-40B4-BE49-F238E27FC236}">
                                          <a16:creationId xmlns:a16="http://schemas.microsoft.com/office/drawing/2014/main" id="{47782717-121B-5C40-806F-F14693716EF0}"/>
                                        </a:ext>
                                      </a:extLst>
                                    </p:cNvPr>
                                    <p:cNvGrpSpPr>
                                      <a:grpSpLocks noChangeAspect="1"/>
                                    </p:cNvGrpSpPr>
                                    <p:nvPr/>
                                  </p:nvGrpSpPr>
                                  <p:grpSpPr>
                                    <a:xfrm>
                                      <a:off x="753336" y="3051314"/>
                                      <a:ext cx="3293179" cy="1927993"/>
                                      <a:chOff x="5792062" y="2536966"/>
                                      <a:chExt cx="4930272" cy="2886430"/>
                                    </a:xfrm>
                                  </p:grpSpPr>
                                  <p:grpSp>
                                    <p:nvGrpSpPr>
                                      <p:cNvPr id="3038" name="Group 30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12EF1A3-B9DC-C947-8B20-751E8EF295D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5792062" y="2536966"/>
                                        <a:ext cx="4857576" cy="2886430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3048" name="Group 30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79F1496-FA7D-2843-8357-EA07B684F20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3062" name="Group 30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16BCD72-E839-8743-B1B9-3674F9CBDF69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3068" name="Group 306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D43BD3B7-38D7-814A-9D48-BB0F7884D1DB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3070" name="Freeform 3069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9F1317C3-C85D-484B-981F-3C5777F9BA35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071" name="Freeform 3070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E81F155A-6A35-AF49-96C4-91468F414151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3069" name="Freeform 306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DDDEB5BD-7F7A-D54E-986A-31C2D9D1A8A5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3063" name="Group 306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0D4CCB1-FD73-CB4B-9D12-5F47BB27CBB3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3064" name="Group 306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A673B8C-5377-224A-9E0C-AE074C27E37B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3066" name="Freeform 3065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285D8179-824D-5841-BB80-38A47A40B9B9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067" name="Freeform 3066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164FE55C-3A69-A14D-A31F-2F0F3C9D8732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3065" name="Freeform 306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CAAF6B3F-3B7A-7541-B201-233B5FB5E54A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3049" name="Group 30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486D975-FAD4-0D49-AEBF-02C7B801628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3059" name="Freeform 305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3C54E67-74D1-F042-943D-123FA739BE5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60" name="Freeform 30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0EC7A3B-843B-7B4B-835F-80BB407A9A9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61" name="Freeform 306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65F0B0A-AED1-7F42-9840-8E851702A22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3050" name="Group 30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91F9BC1-311D-F14F-8BFC-2BED98CD3D8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3051" name="Freeform 305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443E182-E20A-3844-B215-6194EC7AAAD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2" name="Freeform 305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C019B80-9480-1E47-861A-A4C60BD745C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3" name="Freeform 305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CC51F8F-113E-2D4E-B371-A943309B4F5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4" name="Freeform 305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B56BD56-922F-DC4D-BD7A-E5B80CB1824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28763" y="1091340"/>
                                            <a:ext cx="288168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5" name="Freeform 305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B0119F3-636D-CA49-AE8C-4F6DA5C4580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8983" y="1063148"/>
                                            <a:ext cx="280394" cy="1219576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6" name="Freeform 305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61653F4-3DF3-B54C-A2F9-90B9FA48EE0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7" name="Freeform 305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E9185A6-8F49-804F-9C52-D66CB0CA8BF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8" name="Freeform 305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539A92E-78CA-984D-89CA-4503D626566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3039" name="Group 30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2F6B9D8-DCF0-1547-A662-7BB3402E017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2637845"/>
                                        <a:ext cx="2978181" cy="2443954"/>
                                        <a:chOff x="7744153" y="2637845"/>
                                        <a:chExt cx="2978181" cy="2443954"/>
                                      </a:xfrm>
                                    </p:grpSpPr>
                                    <p:sp>
                                      <p:nvSpPr>
                                        <p:cNvPr id="3040" name="Rectangle 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5D60F64-3959-A544-B38B-13302BC2F14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378952" y="4456467"/>
                                          <a:ext cx="534172" cy="62533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299006"/>
                                            <a:gd name="connsiteY0" fmla="*/ 0 h 587231"/>
                                            <a:gd name="connsiteX1" fmla="*/ 299006 w 299006"/>
                                            <a:gd name="connsiteY1" fmla="*/ 0 h 587231"/>
                                            <a:gd name="connsiteX2" fmla="*/ 299006 w 299006"/>
                                            <a:gd name="connsiteY2" fmla="*/ 587231 h 587231"/>
                                            <a:gd name="connsiteX3" fmla="*/ 0 w 299006"/>
                                            <a:gd name="connsiteY3" fmla="*/ 587231 h 587231"/>
                                            <a:gd name="connsiteX4" fmla="*/ 0 w 299006"/>
                                            <a:gd name="connsiteY4" fmla="*/ 0 h 587231"/>
                                            <a:gd name="connsiteX0" fmla="*/ 0 w 328609"/>
                                            <a:gd name="connsiteY0" fmla="*/ 6579 h 587231"/>
                                            <a:gd name="connsiteX1" fmla="*/ 328609 w 328609"/>
                                            <a:gd name="connsiteY1" fmla="*/ 0 h 587231"/>
                                            <a:gd name="connsiteX2" fmla="*/ 328609 w 328609"/>
                                            <a:gd name="connsiteY2" fmla="*/ 587231 h 587231"/>
                                            <a:gd name="connsiteX3" fmla="*/ 29603 w 328609"/>
                                            <a:gd name="connsiteY3" fmla="*/ 587231 h 587231"/>
                                            <a:gd name="connsiteX4" fmla="*/ 0 w 328609"/>
                                            <a:gd name="connsiteY4" fmla="*/ 6579 h 587231"/>
                                            <a:gd name="connsiteX0" fmla="*/ 4933 w 333542"/>
                                            <a:gd name="connsiteY0" fmla="*/ 6579 h 593809"/>
                                            <a:gd name="connsiteX1" fmla="*/ 333542 w 333542"/>
                                            <a:gd name="connsiteY1" fmla="*/ 0 h 593809"/>
                                            <a:gd name="connsiteX2" fmla="*/ 333542 w 333542"/>
                                            <a:gd name="connsiteY2" fmla="*/ 587231 h 593809"/>
                                            <a:gd name="connsiteX3" fmla="*/ 0 w 333542"/>
                                            <a:gd name="connsiteY3" fmla="*/ 593809 h 593809"/>
                                            <a:gd name="connsiteX4" fmla="*/ 4933 w 333542"/>
                                            <a:gd name="connsiteY4" fmla="*/ 6579 h 593809"/>
                                            <a:gd name="connsiteX0" fmla="*/ 95396 w 424005"/>
                                            <a:gd name="connsiteY0" fmla="*/ 6579 h 593809"/>
                                            <a:gd name="connsiteX1" fmla="*/ 424005 w 424005"/>
                                            <a:gd name="connsiteY1" fmla="*/ 0 h 593809"/>
                                            <a:gd name="connsiteX2" fmla="*/ 424005 w 424005"/>
                                            <a:gd name="connsiteY2" fmla="*/ 587231 h 593809"/>
                                            <a:gd name="connsiteX3" fmla="*/ 90463 w 424005"/>
                                            <a:gd name="connsiteY3" fmla="*/ 593809 h 593809"/>
                                            <a:gd name="connsiteX4" fmla="*/ 95396 w 424005"/>
                                            <a:gd name="connsiteY4" fmla="*/ 6579 h 593809"/>
                                            <a:gd name="connsiteX0" fmla="*/ 122498 w 451107"/>
                                            <a:gd name="connsiteY0" fmla="*/ 6579 h 593809"/>
                                            <a:gd name="connsiteX1" fmla="*/ 451107 w 451107"/>
                                            <a:gd name="connsiteY1" fmla="*/ 0 h 593809"/>
                                            <a:gd name="connsiteX2" fmla="*/ 451107 w 451107"/>
                                            <a:gd name="connsiteY2" fmla="*/ 587231 h 593809"/>
                                            <a:gd name="connsiteX3" fmla="*/ 117565 w 451107"/>
                                            <a:gd name="connsiteY3" fmla="*/ 593809 h 593809"/>
                                            <a:gd name="connsiteX4" fmla="*/ 122498 w 451107"/>
                                            <a:gd name="connsiteY4" fmla="*/ 6579 h 593809"/>
                                            <a:gd name="connsiteX0" fmla="*/ 123506 w 452115"/>
                                            <a:gd name="connsiteY0" fmla="*/ 6579 h 593809"/>
                                            <a:gd name="connsiteX1" fmla="*/ 452115 w 452115"/>
                                            <a:gd name="connsiteY1" fmla="*/ 0 h 593809"/>
                                            <a:gd name="connsiteX2" fmla="*/ 452115 w 452115"/>
                                            <a:gd name="connsiteY2" fmla="*/ 587231 h 593809"/>
                                            <a:gd name="connsiteX3" fmla="*/ 118573 w 452115"/>
                                            <a:gd name="connsiteY3" fmla="*/ 593809 h 593809"/>
                                            <a:gd name="connsiteX4" fmla="*/ 123506 w 452115"/>
                                            <a:gd name="connsiteY4" fmla="*/ 6579 h 593809"/>
                                            <a:gd name="connsiteX0" fmla="*/ 123506 w 461983"/>
                                            <a:gd name="connsiteY0" fmla="*/ 1645 h 588875"/>
                                            <a:gd name="connsiteX1" fmla="*/ 461983 w 461983"/>
                                            <a:gd name="connsiteY1" fmla="*/ 0 h 588875"/>
                                            <a:gd name="connsiteX2" fmla="*/ 452115 w 461983"/>
                                            <a:gd name="connsiteY2" fmla="*/ 582297 h 588875"/>
                                            <a:gd name="connsiteX3" fmla="*/ 118573 w 461983"/>
                                            <a:gd name="connsiteY3" fmla="*/ 588875 h 588875"/>
                                            <a:gd name="connsiteX4" fmla="*/ 123506 w 461983"/>
                                            <a:gd name="connsiteY4" fmla="*/ 1645 h 588875"/>
                                            <a:gd name="connsiteX0" fmla="*/ 123506 w 452115"/>
                                            <a:gd name="connsiteY0" fmla="*/ 0 h 587230"/>
                                            <a:gd name="connsiteX1" fmla="*/ 452115 w 452115"/>
                                            <a:gd name="connsiteY1" fmla="*/ 4933 h 587230"/>
                                            <a:gd name="connsiteX2" fmla="*/ 452115 w 452115"/>
                                            <a:gd name="connsiteY2" fmla="*/ 580652 h 587230"/>
                                            <a:gd name="connsiteX3" fmla="*/ 118573 w 452115"/>
                                            <a:gd name="connsiteY3" fmla="*/ 587230 h 587230"/>
                                            <a:gd name="connsiteX4" fmla="*/ 123506 w 452115"/>
                                            <a:gd name="connsiteY4" fmla="*/ 0 h 587230"/>
                                            <a:gd name="connsiteX0" fmla="*/ 123506 w 452115"/>
                                            <a:gd name="connsiteY0" fmla="*/ 11393 h 598623"/>
                                            <a:gd name="connsiteX1" fmla="*/ 452115 w 452115"/>
                                            <a:gd name="connsiteY1" fmla="*/ 16326 h 598623"/>
                                            <a:gd name="connsiteX2" fmla="*/ 452115 w 452115"/>
                                            <a:gd name="connsiteY2" fmla="*/ 592045 h 598623"/>
                                            <a:gd name="connsiteX3" fmla="*/ 118573 w 452115"/>
                                            <a:gd name="connsiteY3" fmla="*/ 598623 h 598623"/>
                                            <a:gd name="connsiteX4" fmla="*/ 123506 w 452115"/>
                                            <a:gd name="connsiteY4" fmla="*/ 11393 h 598623"/>
                                            <a:gd name="connsiteX0" fmla="*/ 123506 w 452115"/>
                                            <a:gd name="connsiteY0" fmla="*/ 22264 h 609494"/>
                                            <a:gd name="connsiteX1" fmla="*/ 452115 w 452115"/>
                                            <a:gd name="connsiteY1" fmla="*/ 27197 h 609494"/>
                                            <a:gd name="connsiteX2" fmla="*/ 452115 w 452115"/>
                                            <a:gd name="connsiteY2" fmla="*/ 602916 h 609494"/>
                                            <a:gd name="connsiteX3" fmla="*/ 118573 w 452115"/>
                                            <a:gd name="connsiteY3" fmla="*/ 609494 h 609494"/>
                                            <a:gd name="connsiteX4" fmla="*/ 123506 w 452115"/>
                                            <a:gd name="connsiteY4" fmla="*/ 22264 h 609494"/>
                                            <a:gd name="connsiteX0" fmla="*/ 123506 w 471850"/>
                                            <a:gd name="connsiteY0" fmla="*/ 22264 h 609494"/>
                                            <a:gd name="connsiteX1" fmla="*/ 452115 w 471850"/>
                                            <a:gd name="connsiteY1" fmla="*/ 27197 h 609494"/>
                                            <a:gd name="connsiteX2" fmla="*/ 471850 w 471850"/>
                                            <a:gd name="connsiteY2" fmla="*/ 601272 h 609494"/>
                                            <a:gd name="connsiteX3" fmla="*/ 118573 w 471850"/>
                                            <a:gd name="connsiteY3" fmla="*/ 609494 h 609494"/>
                                            <a:gd name="connsiteX4" fmla="*/ 123506 w 471850"/>
                                            <a:gd name="connsiteY4" fmla="*/ 22264 h 609494"/>
                                            <a:gd name="connsiteX0" fmla="*/ 123506 w 508720"/>
                                            <a:gd name="connsiteY0" fmla="*/ 22264 h 609494"/>
                                            <a:gd name="connsiteX1" fmla="*/ 452115 w 508720"/>
                                            <a:gd name="connsiteY1" fmla="*/ 27197 h 609494"/>
                                            <a:gd name="connsiteX2" fmla="*/ 471850 w 508720"/>
                                            <a:gd name="connsiteY2" fmla="*/ 601272 h 609494"/>
                                            <a:gd name="connsiteX3" fmla="*/ 118573 w 508720"/>
                                            <a:gd name="connsiteY3" fmla="*/ 609494 h 609494"/>
                                            <a:gd name="connsiteX4" fmla="*/ 123506 w 508720"/>
                                            <a:gd name="connsiteY4" fmla="*/ 22264 h 609494"/>
                                            <a:gd name="connsiteX0" fmla="*/ 123506 w 542175"/>
                                            <a:gd name="connsiteY0" fmla="*/ 22264 h 609494"/>
                                            <a:gd name="connsiteX1" fmla="*/ 452115 w 542175"/>
                                            <a:gd name="connsiteY1" fmla="*/ 27197 h 609494"/>
                                            <a:gd name="connsiteX2" fmla="*/ 471850 w 542175"/>
                                            <a:gd name="connsiteY2" fmla="*/ 601272 h 609494"/>
                                            <a:gd name="connsiteX3" fmla="*/ 118573 w 542175"/>
                                            <a:gd name="connsiteY3" fmla="*/ 609494 h 609494"/>
                                            <a:gd name="connsiteX4" fmla="*/ 123506 w 542175"/>
                                            <a:gd name="connsiteY4" fmla="*/ 22264 h 609494"/>
                                            <a:gd name="connsiteX0" fmla="*/ 111068 w 529737"/>
                                            <a:gd name="connsiteY0" fmla="*/ 22264 h 609494"/>
                                            <a:gd name="connsiteX1" fmla="*/ 439677 w 529737"/>
                                            <a:gd name="connsiteY1" fmla="*/ 27197 h 609494"/>
                                            <a:gd name="connsiteX2" fmla="*/ 459412 w 529737"/>
                                            <a:gd name="connsiteY2" fmla="*/ 601272 h 609494"/>
                                            <a:gd name="connsiteX3" fmla="*/ 106135 w 529737"/>
                                            <a:gd name="connsiteY3" fmla="*/ 609494 h 609494"/>
                                            <a:gd name="connsiteX4" fmla="*/ 111068 w 529737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09494"/>
                                            <a:gd name="connsiteX1" fmla="*/ 439677 w 534172"/>
                                            <a:gd name="connsiteY1" fmla="*/ 27197 h 609494"/>
                                            <a:gd name="connsiteX2" fmla="*/ 459412 w 534172"/>
                                            <a:gd name="connsiteY2" fmla="*/ 601272 h 609494"/>
                                            <a:gd name="connsiteX3" fmla="*/ 106135 w 534172"/>
                                            <a:gd name="connsiteY3" fmla="*/ 609494 h 609494"/>
                                            <a:gd name="connsiteX4" fmla="*/ 111068 w 534172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15084"/>
                                            <a:gd name="connsiteX1" fmla="*/ 439677 w 534172"/>
                                            <a:gd name="connsiteY1" fmla="*/ 27197 h 615084"/>
                                            <a:gd name="connsiteX2" fmla="*/ 459412 w 534172"/>
                                            <a:gd name="connsiteY2" fmla="*/ 601272 h 615084"/>
                                            <a:gd name="connsiteX3" fmla="*/ 106135 w 534172"/>
                                            <a:gd name="connsiteY3" fmla="*/ 609494 h 615084"/>
                                            <a:gd name="connsiteX4" fmla="*/ 111068 w 534172"/>
                                            <a:gd name="connsiteY4" fmla="*/ 22264 h 615084"/>
                                            <a:gd name="connsiteX0" fmla="*/ 111068 w 534172"/>
                                            <a:gd name="connsiteY0" fmla="*/ 22264 h 622050"/>
                                            <a:gd name="connsiteX1" fmla="*/ 439677 w 534172"/>
                                            <a:gd name="connsiteY1" fmla="*/ 27197 h 622050"/>
                                            <a:gd name="connsiteX2" fmla="*/ 459412 w 534172"/>
                                            <a:gd name="connsiteY2" fmla="*/ 601272 h 622050"/>
                                            <a:gd name="connsiteX3" fmla="*/ 106135 w 534172"/>
                                            <a:gd name="connsiteY3" fmla="*/ 609494 h 622050"/>
                                            <a:gd name="connsiteX4" fmla="*/ 111068 w 534172"/>
                                            <a:gd name="connsiteY4" fmla="*/ 22264 h 622050"/>
                                            <a:gd name="connsiteX0" fmla="*/ 111068 w 534172"/>
                                            <a:gd name="connsiteY0" fmla="*/ 22264 h 625332"/>
                                            <a:gd name="connsiteX1" fmla="*/ 439677 w 534172"/>
                                            <a:gd name="connsiteY1" fmla="*/ 27197 h 625332"/>
                                            <a:gd name="connsiteX2" fmla="*/ 459412 w 534172"/>
                                            <a:gd name="connsiteY2" fmla="*/ 601272 h 625332"/>
                                            <a:gd name="connsiteX3" fmla="*/ 106135 w 534172"/>
                                            <a:gd name="connsiteY3" fmla="*/ 609494 h 625332"/>
                                            <a:gd name="connsiteX4" fmla="*/ 111068 w 534172"/>
                                            <a:gd name="connsiteY4" fmla="*/ 22264 h 62533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34172" h="625332">
                                              <a:moveTo>
                                                <a:pt x="111068" y="22264"/>
                                              </a:moveTo>
                                              <a:cubicBezTo>
                                                <a:pt x="220604" y="-8984"/>
                                                <a:pt x="336719" y="-7339"/>
                                                <a:pt x="439677" y="27197"/>
                                              </a:cubicBezTo>
                                              <a:cubicBezTo>
                                                <a:pt x="563022" y="160994"/>
                                                <a:pt x="561377" y="409914"/>
                                                <a:pt x="459412" y="601272"/>
                                              </a:cubicBezTo>
                                              <a:cubicBezTo>
                                                <a:pt x="330141" y="630327"/>
                                                <a:pt x="232118" y="633066"/>
                                                <a:pt x="106135" y="609494"/>
                                              </a:cubicBezTo>
                                              <a:cubicBezTo>
                                                <a:pt x="-69839" y="418684"/>
                                                <a:pt x="2525" y="130843"/>
                                                <a:pt x="111068" y="22264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solidFill>
                                          <a:srgbClr val="FFFF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3041" name="Group 30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539BD76-A1A0-054E-AE6B-419094A9828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51124"/>
                                          <a:chOff x="8326282" y="3359616"/>
                                          <a:chExt cx="2978181" cy="1351124"/>
                                        </a:xfrm>
                                      </p:grpSpPr>
                                      <p:grpSp>
                                        <p:nvGrpSpPr>
                                          <p:cNvPr id="3043" name="Group 30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F3715DD-231C-2343-8D21-E5D17625C7B4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1808318" cy="679788"/>
                                            <a:chOff x="8326282" y="3359616"/>
                                            <a:chExt cx="1808318" cy="679788"/>
                                          </a:xfrm>
                                        </p:grpSpPr>
                                        <p:sp>
                                          <p:nvSpPr>
                                            <p:cNvPr id="3046" name="Freeform 304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D4FD7A44-FA82-174E-8497-FF0478EE66D3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047" name="Oval 304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88044E6-74BB-BB49-AA6B-2967069E83F0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044" name="Freeform 304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C1CB1B5-C803-0D46-8A78-84CD86FE361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45" name="Oval 304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B0E6035-698E-1E46-8115-2ED9BBC43BC2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042" name="Freeform 30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FAD480C-5F8D-E445-A037-13D5ABF40D4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573373" y="2637845"/>
                                          <a:ext cx="623661" cy="202522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07342 w 501915"/>
                                            <a:gd name="connsiteY0" fmla="*/ 496957 h 1008034"/>
                                            <a:gd name="connsiteX1" fmla="*/ 500932 w 501915"/>
                                            <a:gd name="connsiteY1" fmla="*/ 759350 h 1008034"/>
                                            <a:gd name="connsiteX2" fmla="*/ 212697 w 501915"/>
                                            <a:gd name="connsiteY2" fmla="*/ 974035 h 1008034"/>
                                            <a:gd name="connsiteX3" fmla="*/ 0 w 501915"/>
                                            <a:gd name="connsiteY3" fmla="*/ 0 h 1008034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3362"/>
                                            <a:gd name="connsiteY0" fmla="*/ 496957 h 951550"/>
                                            <a:gd name="connsiteX1" fmla="*/ 500932 w 503362"/>
                                            <a:gd name="connsiteY1" fmla="*/ 759350 h 951550"/>
                                            <a:gd name="connsiteX2" fmla="*/ 83488 w 503362"/>
                                            <a:gd name="connsiteY2" fmla="*/ 904462 h 951550"/>
                                            <a:gd name="connsiteX3" fmla="*/ 0 w 503362"/>
                                            <a:gd name="connsiteY3" fmla="*/ 0 h 951550"/>
                                            <a:gd name="connsiteX0" fmla="*/ 107342 w 509765"/>
                                            <a:gd name="connsiteY0" fmla="*/ 496957 h 952796"/>
                                            <a:gd name="connsiteX1" fmla="*/ 500932 w 509765"/>
                                            <a:gd name="connsiteY1" fmla="*/ 759350 h 952796"/>
                                            <a:gd name="connsiteX2" fmla="*/ 83488 w 509765"/>
                                            <a:gd name="connsiteY2" fmla="*/ 904462 h 952796"/>
                                            <a:gd name="connsiteX3" fmla="*/ 0 w 509765"/>
                                            <a:gd name="connsiteY3" fmla="*/ 0 h 952796"/>
                                            <a:gd name="connsiteX0" fmla="*/ 107342 w 522430"/>
                                            <a:gd name="connsiteY0" fmla="*/ 496957 h 960986"/>
                                            <a:gd name="connsiteX1" fmla="*/ 500932 w 522430"/>
                                            <a:gd name="connsiteY1" fmla="*/ 759350 h 960986"/>
                                            <a:gd name="connsiteX2" fmla="*/ 83488 w 522430"/>
                                            <a:gd name="connsiteY2" fmla="*/ 904462 h 960986"/>
                                            <a:gd name="connsiteX3" fmla="*/ 0 w 522430"/>
                                            <a:gd name="connsiteY3" fmla="*/ 0 h 960986"/>
                                            <a:gd name="connsiteX0" fmla="*/ 107342 w 516645"/>
                                            <a:gd name="connsiteY0" fmla="*/ 496957 h 949487"/>
                                            <a:gd name="connsiteX1" fmla="*/ 500932 w 516645"/>
                                            <a:gd name="connsiteY1" fmla="*/ 759350 h 949487"/>
                                            <a:gd name="connsiteX2" fmla="*/ 83488 w 516645"/>
                                            <a:gd name="connsiteY2" fmla="*/ 904462 h 949487"/>
                                            <a:gd name="connsiteX3" fmla="*/ 0 w 516645"/>
                                            <a:gd name="connsiteY3" fmla="*/ 0 h 949487"/>
                                            <a:gd name="connsiteX0" fmla="*/ 121955 w 533590"/>
                                            <a:gd name="connsiteY0" fmla="*/ 496957 h 965617"/>
                                            <a:gd name="connsiteX1" fmla="*/ 515545 w 533590"/>
                                            <a:gd name="connsiteY1" fmla="*/ 759350 h 965617"/>
                                            <a:gd name="connsiteX2" fmla="*/ 98101 w 533590"/>
                                            <a:gd name="connsiteY2" fmla="*/ 904462 h 965617"/>
                                            <a:gd name="connsiteX3" fmla="*/ 14613 w 533590"/>
                                            <a:gd name="connsiteY3" fmla="*/ 0 h 965617"/>
                                            <a:gd name="connsiteX0" fmla="*/ 132460 w 545218"/>
                                            <a:gd name="connsiteY0" fmla="*/ 496957 h 989720"/>
                                            <a:gd name="connsiteX1" fmla="*/ 526050 w 545218"/>
                                            <a:gd name="connsiteY1" fmla="*/ 759350 h 989720"/>
                                            <a:gd name="connsiteX2" fmla="*/ 108606 w 545218"/>
                                            <a:gd name="connsiteY2" fmla="*/ 904462 h 989720"/>
                                            <a:gd name="connsiteX3" fmla="*/ 25118 w 545218"/>
                                            <a:gd name="connsiteY3" fmla="*/ 0 h 989720"/>
                                            <a:gd name="connsiteX0" fmla="*/ 121243 w 532802"/>
                                            <a:gd name="connsiteY0" fmla="*/ 496957 h 991452"/>
                                            <a:gd name="connsiteX1" fmla="*/ 514833 w 532802"/>
                                            <a:gd name="connsiteY1" fmla="*/ 759350 h 991452"/>
                                            <a:gd name="connsiteX2" fmla="*/ 97389 w 532802"/>
                                            <a:gd name="connsiteY2" fmla="*/ 904462 h 991452"/>
                                            <a:gd name="connsiteX3" fmla="*/ 13901 w 532802"/>
                                            <a:gd name="connsiteY3" fmla="*/ 0 h 991452"/>
                                            <a:gd name="connsiteX0" fmla="*/ 121243 w 539761"/>
                                            <a:gd name="connsiteY0" fmla="*/ 496957 h 994219"/>
                                            <a:gd name="connsiteX1" fmla="*/ 514833 w 539761"/>
                                            <a:gd name="connsiteY1" fmla="*/ 759350 h 994219"/>
                                            <a:gd name="connsiteX2" fmla="*/ 97389 w 539761"/>
                                            <a:gd name="connsiteY2" fmla="*/ 904462 h 994219"/>
                                            <a:gd name="connsiteX3" fmla="*/ 13901 w 539761"/>
                                            <a:gd name="connsiteY3" fmla="*/ 0 h 994219"/>
                                            <a:gd name="connsiteX0" fmla="*/ 125983 w 544501"/>
                                            <a:gd name="connsiteY0" fmla="*/ 496957 h 994219"/>
                                            <a:gd name="connsiteX1" fmla="*/ 519573 w 544501"/>
                                            <a:gd name="connsiteY1" fmla="*/ 759350 h 994219"/>
                                            <a:gd name="connsiteX2" fmla="*/ 102129 w 544501"/>
                                            <a:gd name="connsiteY2" fmla="*/ 904462 h 994219"/>
                                            <a:gd name="connsiteX3" fmla="*/ 18641 w 544501"/>
                                            <a:gd name="connsiteY3" fmla="*/ 0 h 994219"/>
                                            <a:gd name="connsiteX0" fmla="*/ 116314 w 533395"/>
                                            <a:gd name="connsiteY0" fmla="*/ 496957 h 992476"/>
                                            <a:gd name="connsiteX1" fmla="*/ 509904 w 533395"/>
                                            <a:gd name="connsiteY1" fmla="*/ 759350 h 992476"/>
                                            <a:gd name="connsiteX2" fmla="*/ 92460 w 533395"/>
                                            <a:gd name="connsiteY2" fmla="*/ 904462 h 992476"/>
                                            <a:gd name="connsiteX3" fmla="*/ 8972 w 533395"/>
                                            <a:gd name="connsiteY3" fmla="*/ 0 h 992476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2917 w 542702"/>
                                            <a:gd name="connsiteY0" fmla="*/ 496957 h 973986"/>
                                            <a:gd name="connsiteX1" fmla="*/ 520422 w 542702"/>
                                            <a:gd name="connsiteY1" fmla="*/ 741459 h 973986"/>
                                            <a:gd name="connsiteX2" fmla="*/ 89063 w 542702"/>
                                            <a:gd name="connsiteY2" fmla="*/ 904462 h 973986"/>
                                            <a:gd name="connsiteX3" fmla="*/ 5575 w 542702"/>
                                            <a:gd name="connsiteY3" fmla="*/ 0 h 973986"/>
                                            <a:gd name="connsiteX0" fmla="*/ 112917 w 538498"/>
                                            <a:gd name="connsiteY0" fmla="*/ 496957 h 973986"/>
                                            <a:gd name="connsiteX1" fmla="*/ 520422 w 538498"/>
                                            <a:gd name="connsiteY1" fmla="*/ 741459 h 973986"/>
                                            <a:gd name="connsiteX2" fmla="*/ 89063 w 538498"/>
                                            <a:gd name="connsiteY2" fmla="*/ 904462 h 973986"/>
                                            <a:gd name="connsiteX3" fmla="*/ 5575 w 538498"/>
                                            <a:gd name="connsiteY3" fmla="*/ 0 h 973986"/>
                                            <a:gd name="connsiteX0" fmla="*/ 110052 w 517326"/>
                                            <a:gd name="connsiteY0" fmla="*/ 496957 h 953697"/>
                                            <a:gd name="connsiteX1" fmla="*/ 499325 w 517326"/>
                                            <a:gd name="connsiteY1" fmla="*/ 766703 h 953697"/>
                                            <a:gd name="connsiteX2" fmla="*/ 86198 w 517326"/>
                                            <a:gd name="connsiteY2" fmla="*/ 904462 h 953697"/>
                                            <a:gd name="connsiteX3" fmla="*/ 2710 w 517326"/>
                                            <a:gd name="connsiteY3" fmla="*/ 0 h 953697"/>
                                            <a:gd name="connsiteX0" fmla="*/ 110052 w 512063"/>
                                            <a:gd name="connsiteY0" fmla="*/ 496957 h 962433"/>
                                            <a:gd name="connsiteX1" fmla="*/ 499325 w 512063"/>
                                            <a:gd name="connsiteY1" fmla="*/ 766703 h 962433"/>
                                            <a:gd name="connsiteX2" fmla="*/ 86198 w 512063"/>
                                            <a:gd name="connsiteY2" fmla="*/ 904462 h 962433"/>
                                            <a:gd name="connsiteX3" fmla="*/ 2710 w 512063"/>
                                            <a:gd name="connsiteY3" fmla="*/ 0 h 962433"/>
                                            <a:gd name="connsiteX0" fmla="*/ 110052 w 513069"/>
                                            <a:gd name="connsiteY0" fmla="*/ 496957 h 957304"/>
                                            <a:gd name="connsiteX1" fmla="*/ 499325 w 513069"/>
                                            <a:gd name="connsiteY1" fmla="*/ 766703 h 957304"/>
                                            <a:gd name="connsiteX2" fmla="*/ 86198 w 513069"/>
                                            <a:gd name="connsiteY2" fmla="*/ 904462 h 957304"/>
                                            <a:gd name="connsiteX3" fmla="*/ 2710 w 513069"/>
                                            <a:gd name="connsiteY3" fmla="*/ 0 h 957304"/>
                                            <a:gd name="connsiteX0" fmla="*/ 108748 w 498021"/>
                                            <a:gd name="connsiteY0" fmla="*/ 496957 h 995609"/>
                                            <a:gd name="connsiteX1" fmla="*/ 498021 w 498021"/>
                                            <a:gd name="connsiteY1" fmla="*/ 766703 h 995609"/>
                                            <a:gd name="connsiteX2" fmla="*/ 108735 w 498021"/>
                                            <a:gd name="connsiteY2" fmla="*/ 959158 h 995609"/>
                                            <a:gd name="connsiteX3" fmla="*/ 1406 w 498021"/>
                                            <a:gd name="connsiteY3" fmla="*/ 0 h 995609"/>
                                            <a:gd name="connsiteX0" fmla="*/ 108748 w 500536"/>
                                            <a:gd name="connsiteY0" fmla="*/ 496957 h 1001863"/>
                                            <a:gd name="connsiteX1" fmla="*/ 498021 w 500536"/>
                                            <a:gd name="connsiteY1" fmla="*/ 766703 h 1001863"/>
                                            <a:gd name="connsiteX2" fmla="*/ 108735 w 500536"/>
                                            <a:gd name="connsiteY2" fmla="*/ 959158 h 1001863"/>
                                            <a:gd name="connsiteX3" fmla="*/ 1406 w 500536"/>
                                            <a:gd name="connsiteY3" fmla="*/ 0 h 1001863"/>
                                            <a:gd name="connsiteX0" fmla="*/ 108748 w 504954"/>
                                            <a:gd name="connsiteY0" fmla="*/ 496957 h 1002585"/>
                                            <a:gd name="connsiteX1" fmla="*/ 498021 w 504954"/>
                                            <a:gd name="connsiteY1" fmla="*/ 766703 h 1002585"/>
                                            <a:gd name="connsiteX2" fmla="*/ 108735 w 504954"/>
                                            <a:gd name="connsiteY2" fmla="*/ 959158 h 1002585"/>
                                            <a:gd name="connsiteX3" fmla="*/ 1406 w 504954"/>
                                            <a:gd name="connsiteY3" fmla="*/ 0 h 1002585"/>
                                            <a:gd name="connsiteX0" fmla="*/ 108159 w 497508"/>
                                            <a:gd name="connsiteY0" fmla="*/ 496957 h 991781"/>
                                            <a:gd name="connsiteX1" fmla="*/ 497432 w 497508"/>
                                            <a:gd name="connsiteY1" fmla="*/ 766703 h 991781"/>
                                            <a:gd name="connsiteX2" fmla="*/ 140402 w 497508"/>
                                            <a:gd name="connsiteY2" fmla="*/ 954950 h 991781"/>
                                            <a:gd name="connsiteX3" fmla="*/ 817 w 497508"/>
                                            <a:gd name="connsiteY3" fmla="*/ 0 h 991781"/>
                                            <a:gd name="connsiteX0" fmla="*/ 108159 w 499959"/>
                                            <a:gd name="connsiteY0" fmla="*/ 496957 h 994442"/>
                                            <a:gd name="connsiteX1" fmla="*/ 497432 w 499959"/>
                                            <a:gd name="connsiteY1" fmla="*/ 766703 h 994442"/>
                                            <a:gd name="connsiteX2" fmla="*/ 140402 w 499959"/>
                                            <a:gd name="connsiteY2" fmla="*/ 954950 h 994442"/>
                                            <a:gd name="connsiteX3" fmla="*/ 817 w 499959"/>
                                            <a:gd name="connsiteY3" fmla="*/ 0 h 994442"/>
                                            <a:gd name="connsiteX0" fmla="*/ 108159 w 504901"/>
                                            <a:gd name="connsiteY0" fmla="*/ 496957 h 993976"/>
                                            <a:gd name="connsiteX1" fmla="*/ 497432 w 504901"/>
                                            <a:gd name="connsiteY1" fmla="*/ 766703 h 993976"/>
                                            <a:gd name="connsiteX2" fmla="*/ 140402 w 504901"/>
                                            <a:gd name="connsiteY2" fmla="*/ 954950 h 993976"/>
                                            <a:gd name="connsiteX3" fmla="*/ 817 w 504901"/>
                                            <a:gd name="connsiteY3" fmla="*/ 0 h 993976"/>
                                            <a:gd name="connsiteX0" fmla="*/ 108202 w 528414"/>
                                            <a:gd name="connsiteY0" fmla="*/ 496957 h 995034"/>
                                            <a:gd name="connsiteX1" fmla="*/ 521316 w 528414"/>
                                            <a:gd name="connsiteY1" fmla="*/ 772313 h 995034"/>
                                            <a:gd name="connsiteX2" fmla="*/ 140445 w 528414"/>
                                            <a:gd name="connsiteY2" fmla="*/ 954950 h 995034"/>
                                            <a:gd name="connsiteX3" fmla="*/ 860 w 528414"/>
                                            <a:gd name="connsiteY3" fmla="*/ 0 h 995034"/>
                                            <a:gd name="connsiteX0" fmla="*/ 108202 w 530787"/>
                                            <a:gd name="connsiteY0" fmla="*/ 496957 h 996175"/>
                                            <a:gd name="connsiteX1" fmla="*/ 521316 w 530787"/>
                                            <a:gd name="connsiteY1" fmla="*/ 772313 h 996175"/>
                                            <a:gd name="connsiteX2" fmla="*/ 140445 w 530787"/>
                                            <a:gd name="connsiteY2" fmla="*/ 954950 h 996175"/>
                                            <a:gd name="connsiteX3" fmla="*/ 860 w 530787"/>
                                            <a:gd name="connsiteY3" fmla="*/ 0 h 996175"/>
                                            <a:gd name="connsiteX0" fmla="*/ 201179 w 624115"/>
                                            <a:gd name="connsiteY0" fmla="*/ 1502797 h 2073095"/>
                                            <a:gd name="connsiteX1" fmla="*/ 614293 w 624115"/>
                                            <a:gd name="connsiteY1" fmla="*/ 1778153 h 2073095"/>
                                            <a:gd name="connsiteX2" fmla="*/ 233422 w 624115"/>
                                            <a:gd name="connsiteY2" fmla="*/ 1960790 h 2073095"/>
                                            <a:gd name="connsiteX3" fmla="*/ 409 w 624115"/>
                                            <a:gd name="connsiteY3" fmla="*/ 0 h 2073095"/>
                                            <a:gd name="connsiteX0" fmla="*/ 200770 w 623706"/>
                                            <a:gd name="connsiteY0" fmla="*/ 1502797 h 2073095"/>
                                            <a:gd name="connsiteX1" fmla="*/ 613884 w 623706"/>
                                            <a:gd name="connsiteY1" fmla="*/ 1778153 h 2073095"/>
                                            <a:gd name="connsiteX2" fmla="*/ 233013 w 623706"/>
                                            <a:gd name="connsiteY2" fmla="*/ 1960790 h 2073095"/>
                                            <a:gd name="connsiteX3" fmla="*/ 0 w 623706"/>
                                            <a:gd name="connsiteY3" fmla="*/ 0 h 2073095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08454"/>
                                            <a:gd name="connsiteY0" fmla="*/ 1514724 h 2054025"/>
                                            <a:gd name="connsiteX1" fmla="*/ 607920 w 608454"/>
                                            <a:gd name="connsiteY1" fmla="*/ 1790080 h 2054025"/>
                                            <a:gd name="connsiteX2" fmla="*/ 113743 w 608454"/>
                                            <a:gd name="connsiteY2" fmla="*/ 1940912 h 2054025"/>
                                            <a:gd name="connsiteX3" fmla="*/ 0 w 608454"/>
                                            <a:gd name="connsiteY3" fmla="*/ 0 h 2054025"/>
                                            <a:gd name="connsiteX0" fmla="*/ 194806 w 608454"/>
                                            <a:gd name="connsiteY0" fmla="*/ 1514724 h 2017209"/>
                                            <a:gd name="connsiteX1" fmla="*/ 607920 w 608454"/>
                                            <a:gd name="connsiteY1" fmla="*/ 1790080 h 2017209"/>
                                            <a:gd name="connsiteX2" fmla="*/ 113743 w 608454"/>
                                            <a:gd name="connsiteY2" fmla="*/ 1940912 h 2017209"/>
                                            <a:gd name="connsiteX3" fmla="*/ 0 w 608454"/>
                                            <a:gd name="connsiteY3" fmla="*/ 0 h 2017209"/>
                                            <a:gd name="connsiteX0" fmla="*/ 194806 w 610246"/>
                                            <a:gd name="connsiteY0" fmla="*/ 1514724 h 2020897"/>
                                            <a:gd name="connsiteX1" fmla="*/ 607920 w 610246"/>
                                            <a:gd name="connsiteY1" fmla="*/ 1790080 h 2020897"/>
                                            <a:gd name="connsiteX2" fmla="*/ 113743 w 610246"/>
                                            <a:gd name="connsiteY2" fmla="*/ 1940912 h 2020897"/>
                                            <a:gd name="connsiteX3" fmla="*/ 0 w 610246"/>
                                            <a:gd name="connsiteY3" fmla="*/ 0 h 2020897"/>
                                            <a:gd name="connsiteX0" fmla="*/ 194806 w 615288"/>
                                            <a:gd name="connsiteY0" fmla="*/ 1514724 h 2023181"/>
                                            <a:gd name="connsiteX1" fmla="*/ 607920 w 615288"/>
                                            <a:gd name="connsiteY1" fmla="*/ 1790080 h 2023181"/>
                                            <a:gd name="connsiteX2" fmla="*/ 113743 w 615288"/>
                                            <a:gd name="connsiteY2" fmla="*/ 1940912 h 2023181"/>
                                            <a:gd name="connsiteX3" fmla="*/ 0 w 615288"/>
                                            <a:gd name="connsiteY3" fmla="*/ 0 h 2023181"/>
                                            <a:gd name="connsiteX0" fmla="*/ 194806 w 629624"/>
                                            <a:gd name="connsiteY0" fmla="*/ 1514724 h 2026269"/>
                                            <a:gd name="connsiteX1" fmla="*/ 607920 w 629624"/>
                                            <a:gd name="connsiteY1" fmla="*/ 1790080 h 2026269"/>
                                            <a:gd name="connsiteX2" fmla="*/ 113743 w 629624"/>
                                            <a:gd name="connsiteY2" fmla="*/ 1940912 h 2026269"/>
                                            <a:gd name="connsiteX3" fmla="*/ 0 w 629624"/>
                                            <a:gd name="connsiteY3" fmla="*/ 0 h 2026269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23661" h="2025220">
                                              <a:moveTo>
                                                <a:pt x="194806" y="1514724"/>
                                              </a:moveTo>
                                              <a:cubicBezTo>
                                                <a:pt x="375808" y="1618786"/>
                                                <a:pt x="496197" y="1669353"/>
                                                <a:pt x="607920" y="1790080"/>
                                              </a:cubicBezTo>
                                              <a:cubicBezTo>
                                                <a:pt x="719643" y="1910807"/>
                                                <a:pt x="203136" y="2153783"/>
                                                <a:pt x="113743" y="1940912"/>
                                              </a:cubicBezTo>
                                              <a:cubicBezTo>
                                                <a:pt x="24350" y="1728041"/>
                                                <a:pt x="195800" y="443615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037" name="TextBox 3036">
                                      <a:extLst>
                                        <a:ext uri="{FF2B5EF4-FFF2-40B4-BE49-F238E27FC236}">
                                          <a16:creationId xmlns:a16="http://schemas.microsoft.com/office/drawing/2014/main" id="{8FD2A8A7-3023-094E-B172-9E331931B40A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12077" y="3518072"/>
                                      <a:ext cx="690803" cy="472470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L3</a:t>
                                      </a:r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999" name="Group 2998">
                                    <a:extLst>
                                      <a:ext uri="{FF2B5EF4-FFF2-40B4-BE49-F238E27FC236}">
                                        <a16:creationId xmlns:a16="http://schemas.microsoft.com/office/drawing/2014/main" id="{AE442966-82EF-6147-AAF3-1CC884547B6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3839326" y="4279282"/>
                                    <a:ext cx="2373916" cy="1193625"/>
                                    <a:chOff x="212077" y="3051314"/>
                                    <a:chExt cx="3834438" cy="1927993"/>
                                  </a:xfrm>
                                </p:grpSpPr>
                                <p:grpSp>
                                  <p:nvGrpSpPr>
                                    <p:cNvPr id="3000" name="Group 2999">
                                      <a:extLst>
                                        <a:ext uri="{FF2B5EF4-FFF2-40B4-BE49-F238E27FC236}">
                                          <a16:creationId xmlns:a16="http://schemas.microsoft.com/office/drawing/2014/main" id="{15DB83A1-C5C0-EF46-A2F7-8AE260FBC021}"/>
                                        </a:ext>
                                      </a:extLst>
                                    </p:cNvPr>
                                    <p:cNvGrpSpPr>
                                      <a:grpSpLocks noChangeAspect="1"/>
                                    </p:cNvGrpSpPr>
                                    <p:nvPr/>
                                  </p:nvGrpSpPr>
                                  <p:grpSpPr>
                                    <a:xfrm>
                                      <a:off x="753336" y="3051314"/>
                                      <a:ext cx="3293179" cy="1927993"/>
                                      <a:chOff x="5792062" y="2536966"/>
                                      <a:chExt cx="4930272" cy="2886430"/>
                                    </a:xfrm>
                                  </p:grpSpPr>
                                  <p:grpSp>
                                    <p:nvGrpSpPr>
                                      <p:cNvPr id="3002" name="Group 30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6555C04-6620-1144-A0EC-077EB0B0388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5792062" y="2536966"/>
                                        <a:ext cx="4857576" cy="2886430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3012" name="Group 30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2D09D72-5378-C347-9193-28ADF65F0C4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3026" name="Group 302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60FCC3D-A0A9-E540-ACB4-9A2FC7D51814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3032" name="Group 303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6CF47657-BA73-7C46-AA3E-B9A77DE42378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3034" name="Freeform 3033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DA3345DA-CF82-7E46-835B-CC99329C8C80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035" name="Freeform 3034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8B5CE3E3-B325-F947-B21B-FC375A4B8308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3033" name="Freeform 303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49ED0ED1-C3FF-7341-9295-DBA507308628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3027" name="Group 302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5E81D35-2E1C-624F-8EF4-B267C6FA43C7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3028" name="Group 302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167EE407-B678-FD4B-A609-90485D88642B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3030" name="Freeform 3029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1C79CD32-6004-774A-9059-6444DF89179C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031" name="Freeform 3030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3A875194-5A67-314E-8474-F79C9693C6FB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3029" name="Freeform 302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5DC7DEB-4CC1-2B4B-979A-9A370D2C7D0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3013" name="Group 301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D4408FA-734F-E948-A051-EE2CA21B088F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3023" name="Freeform 302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120B9C3-F706-DE4F-9C5E-C8D400A9691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24" name="Freeform 302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A6C9581-F0A2-9F4E-B259-28194C216B5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25" name="Freeform 302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5311E9D-3A9F-164B-9154-52A2969F652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3014" name="Group 30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4233398-7DBB-7041-AA76-DC930D93B23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3015" name="Freeform 301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999B95D-396D-4548-983E-FE8BCFC6947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16" name="Freeform 301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C5E7C56-2349-A340-AA75-A27FAD359D5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17" name="Freeform 301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BDA5FEF-743E-754E-A543-08FDA154DA3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18" name="Freeform 301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05EC4AD-80B6-814C-AAA5-3AF29D33328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2102" y="1091339"/>
                                            <a:ext cx="288169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19" name="Freeform 301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3BB3B8B-83AD-5440-B339-3EE53BB7389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23436" y="1063148"/>
                                            <a:ext cx="280395" cy="1219575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20" name="Freeform 301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D27C72A-37A1-3242-BD29-D5CDE0E88BD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21" name="Freeform 302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8190304-2EAF-4C44-9EF5-CFA44A3D6F0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22" name="Freeform 302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E744EF5-6D8E-3949-ABA5-FDDC5822DEB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3003" name="Group 30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AB8261D-3692-1C4B-8665-AE681B3D805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2637845"/>
                                        <a:ext cx="2978181" cy="2443954"/>
                                        <a:chOff x="7744153" y="2637845"/>
                                        <a:chExt cx="2978181" cy="2443954"/>
                                      </a:xfrm>
                                    </p:grpSpPr>
                                    <p:sp>
                                      <p:nvSpPr>
                                        <p:cNvPr id="3004" name="Rectangle 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915C425-E13E-2F4B-B79C-D2C485FB197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378952" y="4456467"/>
                                          <a:ext cx="534172" cy="62533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299006"/>
                                            <a:gd name="connsiteY0" fmla="*/ 0 h 587231"/>
                                            <a:gd name="connsiteX1" fmla="*/ 299006 w 299006"/>
                                            <a:gd name="connsiteY1" fmla="*/ 0 h 587231"/>
                                            <a:gd name="connsiteX2" fmla="*/ 299006 w 299006"/>
                                            <a:gd name="connsiteY2" fmla="*/ 587231 h 587231"/>
                                            <a:gd name="connsiteX3" fmla="*/ 0 w 299006"/>
                                            <a:gd name="connsiteY3" fmla="*/ 587231 h 587231"/>
                                            <a:gd name="connsiteX4" fmla="*/ 0 w 299006"/>
                                            <a:gd name="connsiteY4" fmla="*/ 0 h 587231"/>
                                            <a:gd name="connsiteX0" fmla="*/ 0 w 328609"/>
                                            <a:gd name="connsiteY0" fmla="*/ 6579 h 587231"/>
                                            <a:gd name="connsiteX1" fmla="*/ 328609 w 328609"/>
                                            <a:gd name="connsiteY1" fmla="*/ 0 h 587231"/>
                                            <a:gd name="connsiteX2" fmla="*/ 328609 w 328609"/>
                                            <a:gd name="connsiteY2" fmla="*/ 587231 h 587231"/>
                                            <a:gd name="connsiteX3" fmla="*/ 29603 w 328609"/>
                                            <a:gd name="connsiteY3" fmla="*/ 587231 h 587231"/>
                                            <a:gd name="connsiteX4" fmla="*/ 0 w 328609"/>
                                            <a:gd name="connsiteY4" fmla="*/ 6579 h 587231"/>
                                            <a:gd name="connsiteX0" fmla="*/ 4933 w 333542"/>
                                            <a:gd name="connsiteY0" fmla="*/ 6579 h 593809"/>
                                            <a:gd name="connsiteX1" fmla="*/ 333542 w 333542"/>
                                            <a:gd name="connsiteY1" fmla="*/ 0 h 593809"/>
                                            <a:gd name="connsiteX2" fmla="*/ 333542 w 333542"/>
                                            <a:gd name="connsiteY2" fmla="*/ 587231 h 593809"/>
                                            <a:gd name="connsiteX3" fmla="*/ 0 w 333542"/>
                                            <a:gd name="connsiteY3" fmla="*/ 593809 h 593809"/>
                                            <a:gd name="connsiteX4" fmla="*/ 4933 w 333542"/>
                                            <a:gd name="connsiteY4" fmla="*/ 6579 h 593809"/>
                                            <a:gd name="connsiteX0" fmla="*/ 95396 w 424005"/>
                                            <a:gd name="connsiteY0" fmla="*/ 6579 h 593809"/>
                                            <a:gd name="connsiteX1" fmla="*/ 424005 w 424005"/>
                                            <a:gd name="connsiteY1" fmla="*/ 0 h 593809"/>
                                            <a:gd name="connsiteX2" fmla="*/ 424005 w 424005"/>
                                            <a:gd name="connsiteY2" fmla="*/ 587231 h 593809"/>
                                            <a:gd name="connsiteX3" fmla="*/ 90463 w 424005"/>
                                            <a:gd name="connsiteY3" fmla="*/ 593809 h 593809"/>
                                            <a:gd name="connsiteX4" fmla="*/ 95396 w 424005"/>
                                            <a:gd name="connsiteY4" fmla="*/ 6579 h 593809"/>
                                            <a:gd name="connsiteX0" fmla="*/ 122498 w 451107"/>
                                            <a:gd name="connsiteY0" fmla="*/ 6579 h 593809"/>
                                            <a:gd name="connsiteX1" fmla="*/ 451107 w 451107"/>
                                            <a:gd name="connsiteY1" fmla="*/ 0 h 593809"/>
                                            <a:gd name="connsiteX2" fmla="*/ 451107 w 451107"/>
                                            <a:gd name="connsiteY2" fmla="*/ 587231 h 593809"/>
                                            <a:gd name="connsiteX3" fmla="*/ 117565 w 451107"/>
                                            <a:gd name="connsiteY3" fmla="*/ 593809 h 593809"/>
                                            <a:gd name="connsiteX4" fmla="*/ 122498 w 451107"/>
                                            <a:gd name="connsiteY4" fmla="*/ 6579 h 593809"/>
                                            <a:gd name="connsiteX0" fmla="*/ 123506 w 452115"/>
                                            <a:gd name="connsiteY0" fmla="*/ 6579 h 593809"/>
                                            <a:gd name="connsiteX1" fmla="*/ 452115 w 452115"/>
                                            <a:gd name="connsiteY1" fmla="*/ 0 h 593809"/>
                                            <a:gd name="connsiteX2" fmla="*/ 452115 w 452115"/>
                                            <a:gd name="connsiteY2" fmla="*/ 587231 h 593809"/>
                                            <a:gd name="connsiteX3" fmla="*/ 118573 w 452115"/>
                                            <a:gd name="connsiteY3" fmla="*/ 593809 h 593809"/>
                                            <a:gd name="connsiteX4" fmla="*/ 123506 w 452115"/>
                                            <a:gd name="connsiteY4" fmla="*/ 6579 h 593809"/>
                                            <a:gd name="connsiteX0" fmla="*/ 123506 w 461983"/>
                                            <a:gd name="connsiteY0" fmla="*/ 1645 h 588875"/>
                                            <a:gd name="connsiteX1" fmla="*/ 461983 w 461983"/>
                                            <a:gd name="connsiteY1" fmla="*/ 0 h 588875"/>
                                            <a:gd name="connsiteX2" fmla="*/ 452115 w 461983"/>
                                            <a:gd name="connsiteY2" fmla="*/ 582297 h 588875"/>
                                            <a:gd name="connsiteX3" fmla="*/ 118573 w 461983"/>
                                            <a:gd name="connsiteY3" fmla="*/ 588875 h 588875"/>
                                            <a:gd name="connsiteX4" fmla="*/ 123506 w 461983"/>
                                            <a:gd name="connsiteY4" fmla="*/ 1645 h 588875"/>
                                            <a:gd name="connsiteX0" fmla="*/ 123506 w 452115"/>
                                            <a:gd name="connsiteY0" fmla="*/ 0 h 587230"/>
                                            <a:gd name="connsiteX1" fmla="*/ 452115 w 452115"/>
                                            <a:gd name="connsiteY1" fmla="*/ 4933 h 587230"/>
                                            <a:gd name="connsiteX2" fmla="*/ 452115 w 452115"/>
                                            <a:gd name="connsiteY2" fmla="*/ 580652 h 587230"/>
                                            <a:gd name="connsiteX3" fmla="*/ 118573 w 452115"/>
                                            <a:gd name="connsiteY3" fmla="*/ 587230 h 587230"/>
                                            <a:gd name="connsiteX4" fmla="*/ 123506 w 452115"/>
                                            <a:gd name="connsiteY4" fmla="*/ 0 h 587230"/>
                                            <a:gd name="connsiteX0" fmla="*/ 123506 w 452115"/>
                                            <a:gd name="connsiteY0" fmla="*/ 11393 h 598623"/>
                                            <a:gd name="connsiteX1" fmla="*/ 452115 w 452115"/>
                                            <a:gd name="connsiteY1" fmla="*/ 16326 h 598623"/>
                                            <a:gd name="connsiteX2" fmla="*/ 452115 w 452115"/>
                                            <a:gd name="connsiteY2" fmla="*/ 592045 h 598623"/>
                                            <a:gd name="connsiteX3" fmla="*/ 118573 w 452115"/>
                                            <a:gd name="connsiteY3" fmla="*/ 598623 h 598623"/>
                                            <a:gd name="connsiteX4" fmla="*/ 123506 w 452115"/>
                                            <a:gd name="connsiteY4" fmla="*/ 11393 h 598623"/>
                                            <a:gd name="connsiteX0" fmla="*/ 123506 w 452115"/>
                                            <a:gd name="connsiteY0" fmla="*/ 22264 h 609494"/>
                                            <a:gd name="connsiteX1" fmla="*/ 452115 w 452115"/>
                                            <a:gd name="connsiteY1" fmla="*/ 27197 h 609494"/>
                                            <a:gd name="connsiteX2" fmla="*/ 452115 w 452115"/>
                                            <a:gd name="connsiteY2" fmla="*/ 602916 h 609494"/>
                                            <a:gd name="connsiteX3" fmla="*/ 118573 w 452115"/>
                                            <a:gd name="connsiteY3" fmla="*/ 609494 h 609494"/>
                                            <a:gd name="connsiteX4" fmla="*/ 123506 w 452115"/>
                                            <a:gd name="connsiteY4" fmla="*/ 22264 h 609494"/>
                                            <a:gd name="connsiteX0" fmla="*/ 123506 w 471850"/>
                                            <a:gd name="connsiteY0" fmla="*/ 22264 h 609494"/>
                                            <a:gd name="connsiteX1" fmla="*/ 452115 w 471850"/>
                                            <a:gd name="connsiteY1" fmla="*/ 27197 h 609494"/>
                                            <a:gd name="connsiteX2" fmla="*/ 471850 w 471850"/>
                                            <a:gd name="connsiteY2" fmla="*/ 601272 h 609494"/>
                                            <a:gd name="connsiteX3" fmla="*/ 118573 w 471850"/>
                                            <a:gd name="connsiteY3" fmla="*/ 609494 h 609494"/>
                                            <a:gd name="connsiteX4" fmla="*/ 123506 w 471850"/>
                                            <a:gd name="connsiteY4" fmla="*/ 22264 h 609494"/>
                                            <a:gd name="connsiteX0" fmla="*/ 123506 w 508720"/>
                                            <a:gd name="connsiteY0" fmla="*/ 22264 h 609494"/>
                                            <a:gd name="connsiteX1" fmla="*/ 452115 w 508720"/>
                                            <a:gd name="connsiteY1" fmla="*/ 27197 h 609494"/>
                                            <a:gd name="connsiteX2" fmla="*/ 471850 w 508720"/>
                                            <a:gd name="connsiteY2" fmla="*/ 601272 h 609494"/>
                                            <a:gd name="connsiteX3" fmla="*/ 118573 w 508720"/>
                                            <a:gd name="connsiteY3" fmla="*/ 609494 h 609494"/>
                                            <a:gd name="connsiteX4" fmla="*/ 123506 w 508720"/>
                                            <a:gd name="connsiteY4" fmla="*/ 22264 h 609494"/>
                                            <a:gd name="connsiteX0" fmla="*/ 123506 w 542175"/>
                                            <a:gd name="connsiteY0" fmla="*/ 22264 h 609494"/>
                                            <a:gd name="connsiteX1" fmla="*/ 452115 w 542175"/>
                                            <a:gd name="connsiteY1" fmla="*/ 27197 h 609494"/>
                                            <a:gd name="connsiteX2" fmla="*/ 471850 w 542175"/>
                                            <a:gd name="connsiteY2" fmla="*/ 601272 h 609494"/>
                                            <a:gd name="connsiteX3" fmla="*/ 118573 w 542175"/>
                                            <a:gd name="connsiteY3" fmla="*/ 609494 h 609494"/>
                                            <a:gd name="connsiteX4" fmla="*/ 123506 w 542175"/>
                                            <a:gd name="connsiteY4" fmla="*/ 22264 h 609494"/>
                                            <a:gd name="connsiteX0" fmla="*/ 111068 w 529737"/>
                                            <a:gd name="connsiteY0" fmla="*/ 22264 h 609494"/>
                                            <a:gd name="connsiteX1" fmla="*/ 439677 w 529737"/>
                                            <a:gd name="connsiteY1" fmla="*/ 27197 h 609494"/>
                                            <a:gd name="connsiteX2" fmla="*/ 459412 w 529737"/>
                                            <a:gd name="connsiteY2" fmla="*/ 601272 h 609494"/>
                                            <a:gd name="connsiteX3" fmla="*/ 106135 w 529737"/>
                                            <a:gd name="connsiteY3" fmla="*/ 609494 h 609494"/>
                                            <a:gd name="connsiteX4" fmla="*/ 111068 w 529737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09494"/>
                                            <a:gd name="connsiteX1" fmla="*/ 439677 w 534172"/>
                                            <a:gd name="connsiteY1" fmla="*/ 27197 h 609494"/>
                                            <a:gd name="connsiteX2" fmla="*/ 459412 w 534172"/>
                                            <a:gd name="connsiteY2" fmla="*/ 601272 h 609494"/>
                                            <a:gd name="connsiteX3" fmla="*/ 106135 w 534172"/>
                                            <a:gd name="connsiteY3" fmla="*/ 609494 h 609494"/>
                                            <a:gd name="connsiteX4" fmla="*/ 111068 w 534172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15084"/>
                                            <a:gd name="connsiteX1" fmla="*/ 439677 w 534172"/>
                                            <a:gd name="connsiteY1" fmla="*/ 27197 h 615084"/>
                                            <a:gd name="connsiteX2" fmla="*/ 459412 w 534172"/>
                                            <a:gd name="connsiteY2" fmla="*/ 601272 h 615084"/>
                                            <a:gd name="connsiteX3" fmla="*/ 106135 w 534172"/>
                                            <a:gd name="connsiteY3" fmla="*/ 609494 h 615084"/>
                                            <a:gd name="connsiteX4" fmla="*/ 111068 w 534172"/>
                                            <a:gd name="connsiteY4" fmla="*/ 22264 h 615084"/>
                                            <a:gd name="connsiteX0" fmla="*/ 111068 w 534172"/>
                                            <a:gd name="connsiteY0" fmla="*/ 22264 h 622050"/>
                                            <a:gd name="connsiteX1" fmla="*/ 439677 w 534172"/>
                                            <a:gd name="connsiteY1" fmla="*/ 27197 h 622050"/>
                                            <a:gd name="connsiteX2" fmla="*/ 459412 w 534172"/>
                                            <a:gd name="connsiteY2" fmla="*/ 601272 h 622050"/>
                                            <a:gd name="connsiteX3" fmla="*/ 106135 w 534172"/>
                                            <a:gd name="connsiteY3" fmla="*/ 609494 h 622050"/>
                                            <a:gd name="connsiteX4" fmla="*/ 111068 w 534172"/>
                                            <a:gd name="connsiteY4" fmla="*/ 22264 h 622050"/>
                                            <a:gd name="connsiteX0" fmla="*/ 111068 w 534172"/>
                                            <a:gd name="connsiteY0" fmla="*/ 22264 h 625332"/>
                                            <a:gd name="connsiteX1" fmla="*/ 439677 w 534172"/>
                                            <a:gd name="connsiteY1" fmla="*/ 27197 h 625332"/>
                                            <a:gd name="connsiteX2" fmla="*/ 459412 w 534172"/>
                                            <a:gd name="connsiteY2" fmla="*/ 601272 h 625332"/>
                                            <a:gd name="connsiteX3" fmla="*/ 106135 w 534172"/>
                                            <a:gd name="connsiteY3" fmla="*/ 609494 h 625332"/>
                                            <a:gd name="connsiteX4" fmla="*/ 111068 w 534172"/>
                                            <a:gd name="connsiteY4" fmla="*/ 22264 h 62533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34172" h="625332">
                                              <a:moveTo>
                                                <a:pt x="111068" y="22264"/>
                                              </a:moveTo>
                                              <a:cubicBezTo>
                                                <a:pt x="220604" y="-8984"/>
                                                <a:pt x="336719" y="-7339"/>
                                                <a:pt x="439677" y="27197"/>
                                              </a:cubicBezTo>
                                              <a:cubicBezTo>
                                                <a:pt x="563022" y="160994"/>
                                                <a:pt x="561377" y="409914"/>
                                                <a:pt x="459412" y="601272"/>
                                              </a:cubicBezTo>
                                              <a:cubicBezTo>
                                                <a:pt x="330141" y="630327"/>
                                                <a:pt x="232118" y="633066"/>
                                                <a:pt x="106135" y="609494"/>
                                              </a:cubicBezTo>
                                              <a:cubicBezTo>
                                                <a:pt x="-69839" y="418684"/>
                                                <a:pt x="2525" y="130843"/>
                                                <a:pt x="111068" y="22264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solidFill>
                                          <a:srgbClr val="FFFF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3005" name="Group 300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0DD57C6-2602-7D4A-B51F-69658640DC37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4"/>
                                          <a:ext cx="2978181" cy="1351124"/>
                                          <a:chOff x="8326282" y="3359616"/>
                                          <a:chExt cx="2978181" cy="1351124"/>
                                        </a:xfrm>
                                      </p:grpSpPr>
                                      <p:grpSp>
                                        <p:nvGrpSpPr>
                                          <p:cNvPr id="3007" name="Group 300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E30BDC6-D343-6540-8D59-BCCEF81EFDC4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1808318" cy="679788"/>
                                            <a:chOff x="8326282" y="3359616"/>
                                            <a:chExt cx="1808318" cy="679788"/>
                                          </a:xfrm>
                                        </p:grpSpPr>
                                        <p:sp>
                                          <p:nvSpPr>
                                            <p:cNvPr id="3010" name="Freeform 3009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078F6F4A-D32A-E540-92B4-E677F6294073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011" name="Oval 301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60E2572-C1DB-A84C-8376-B959A150D05A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008" name="Freeform 300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6915180-E10E-3941-BBD2-F5456F47961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09" name="Oval 300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E2C95E3-034C-8946-9F52-76F228052B12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006" name="Freeform 300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435702A-5A75-CB45-A9B2-F253B5A9D58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573373" y="2637845"/>
                                          <a:ext cx="623661" cy="202522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07342 w 501915"/>
                                            <a:gd name="connsiteY0" fmla="*/ 496957 h 1008034"/>
                                            <a:gd name="connsiteX1" fmla="*/ 500932 w 501915"/>
                                            <a:gd name="connsiteY1" fmla="*/ 759350 h 1008034"/>
                                            <a:gd name="connsiteX2" fmla="*/ 212697 w 501915"/>
                                            <a:gd name="connsiteY2" fmla="*/ 974035 h 1008034"/>
                                            <a:gd name="connsiteX3" fmla="*/ 0 w 501915"/>
                                            <a:gd name="connsiteY3" fmla="*/ 0 h 1008034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3362"/>
                                            <a:gd name="connsiteY0" fmla="*/ 496957 h 951550"/>
                                            <a:gd name="connsiteX1" fmla="*/ 500932 w 503362"/>
                                            <a:gd name="connsiteY1" fmla="*/ 759350 h 951550"/>
                                            <a:gd name="connsiteX2" fmla="*/ 83488 w 503362"/>
                                            <a:gd name="connsiteY2" fmla="*/ 904462 h 951550"/>
                                            <a:gd name="connsiteX3" fmla="*/ 0 w 503362"/>
                                            <a:gd name="connsiteY3" fmla="*/ 0 h 951550"/>
                                            <a:gd name="connsiteX0" fmla="*/ 107342 w 509765"/>
                                            <a:gd name="connsiteY0" fmla="*/ 496957 h 952796"/>
                                            <a:gd name="connsiteX1" fmla="*/ 500932 w 509765"/>
                                            <a:gd name="connsiteY1" fmla="*/ 759350 h 952796"/>
                                            <a:gd name="connsiteX2" fmla="*/ 83488 w 509765"/>
                                            <a:gd name="connsiteY2" fmla="*/ 904462 h 952796"/>
                                            <a:gd name="connsiteX3" fmla="*/ 0 w 509765"/>
                                            <a:gd name="connsiteY3" fmla="*/ 0 h 952796"/>
                                            <a:gd name="connsiteX0" fmla="*/ 107342 w 522430"/>
                                            <a:gd name="connsiteY0" fmla="*/ 496957 h 960986"/>
                                            <a:gd name="connsiteX1" fmla="*/ 500932 w 522430"/>
                                            <a:gd name="connsiteY1" fmla="*/ 759350 h 960986"/>
                                            <a:gd name="connsiteX2" fmla="*/ 83488 w 522430"/>
                                            <a:gd name="connsiteY2" fmla="*/ 904462 h 960986"/>
                                            <a:gd name="connsiteX3" fmla="*/ 0 w 522430"/>
                                            <a:gd name="connsiteY3" fmla="*/ 0 h 960986"/>
                                            <a:gd name="connsiteX0" fmla="*/ 107342 w 516645"/>
                                            <a:gd name="connsiteY0" fmla="*/ 496957 h 949487"/>
                                            <a:gd name="connsiteX1" fmla="*/ 500932 w 516645"/>
                                            <a:gd name="connsiteY1" fmla="*/ 759350 h 949487"/>
                                            <a:gd name="connsiteX2" fmla="*/ 83488 w 516645"/>
                                            <a:gd name="connsiteY2" fmla="*/ 904462 h 949487"/>
                                            <a:gd name="connsiteX3" fmla="*/ 0 w 516645"/>
                                            <a:gd name="connsiteY3" fmla="*/ 0 h 949487"/>
                                            <a:gd name="connsiteX0" fmla="*/ 121955 w 533590"/>
                                            <a:gd name="connsiteY0" fmla="*/ 496957 h 965617"/>
                                            <a:gd name="connsiteX1" fmla="*/ 515545 w 533590"/>
                                            <a:gd name="connsiteY1" fmla="*/ 759350 h 965617"/>
                                            <a:gd name="connsiteX2" fmla="*/ 98101 w 533590"/>
                                            <a:gd name="connsiteY2" fmla="*/ 904462 h 965617"/>
                                            <a:gd name="connsiteX3" fmla="*/ 14613 w 533590"/>
                                            <a:gd name="connsiteY3" fmla="*/ 0 h 965617"/>
                                            <a:gd name="connsiteX0" fmla="*/ 132460 w 545218"/>
                                            <a:gd name="connsiteY0" fmla="*/ 496957 h 989720"/>
                                            <a:gd name="connsiteX1" fmla="*/ 526050 w 545218"/>
                                            <a:gd name="connsiteY1" fmla="*/ 759350 h 989720"/>
                                            <a:gd name="connsiteX2" fmla="*/ 108606 w 545218"/>
                                            <a:gd name="connsiteY2" fmla="*/ 904462 h 989720"/>
                                            <a:gd name="connsiteX3" fmla="*/ 25118 w 545218"/>
                                            <a:gd name="connsiteY3" fmla="*/ 0 h 989720"/>
                                            <a:gd name="connsiteX0" fmla="*/ 121243 w 532802"/>
                                            <a:gd name="connsiteY0" fmla="*/ 496957 h 991452"/>
                                            <a:gd name="connsiteX1" fmla="*/ 514833 w 532802"/>
                                            <a:gd name="connsiteY1" fmla="*/ 759350 h 991452"/>
                                            <a:gd name="connsiteX2" fmla="*/ 97389 w 532802"/>
                                            <a:gd name="connsiteY2" fmla="*/ 904462 h 991452"/>
                                            <a:gd name="connsiteX3" fmla="*/ 13901 w 532802"/>
                                            <a:gd name="connsiteY3" fmla="*/ 0 h 991452"/>
                                            <a:gd name="connsiteX0" fmla="*/ 121243 w 539761"/>
                                            <a:gd name="connsiteY0" fmla="*/ 496957 h 994219"/>
                                            <a:gd name="connsiteX1" fmla="*/ 514833 w 539761"/>
                                            <a:gd name="connsiteY1" fmla="*/ 759350 h 994219"/>
                                            <a:gd name="connsiteX2" fmla="*/ 97389 w 539761"/>
                                            <a:gd name="connsiteY2" fmla="*/ 904462 h 994219"/>
                                            <a:gd name="connsiteX3" fmla="*/ 13901 w 539761"/>
                                            <a:gd name="connsiteY3" fmla="*/ 0 h 994219"/>
                                            <a:gd name="connsiteX0" fmla="*/ 125983 w 544501"/>
                                            <a:gd name="connsiteY0" fmla="*/ 496957 h 994219"/>
                                            <a:gd name="connsiteX1" fmla="*/ 519573 w 544501"/>
                                            <a:gd name="connsiteY1" fmla="*/ 759350 h 994219"/>
                                            <a:gd name="connsiteX2" fmla="*/ 102129 w 544501"/>
                                            <a:gd name="connsiteY2" fmla="*/ 904462 h 994219"/>
                                            <a:gd name="connsiteX3" fmla="*/ 18641 w 544501"/>
                                            <a:gd name="connsiteY3" fmla="*/ 0 h 994219"/>
                                            <a:gd name="connsiteX0" fmla="*/ 116314 w 533395"/>
                                            <a:gd name="connsiteY0" fmla="*/ 496957 h 992476"/>
                                            <a:gd name="connsiteX1" fmla="*/ 509904 w 533395"/>
                                            <a:gd name="connsiteY1" fmla="*/ 759350 h 992476"/>
                                            <a:gd name="connsiteX2" fmla="*/ 92460 w 533395"/>
                                            <a:gd name="connsiteY2" fmla="*/ 904462 h 992476"/>
                                            <a:gd name="connsiteX3" fmla="*/ 8972 w 533395"/>
                                            <a:gd name="connsiteY3" fmla="*/ 0 h 992476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2917 w 542702"/>
                                            <a:gd name="connsiteY0" fmla="*/ 496957 h 973986"/>
                                            <a:gd name="connsiteX1" fmla="*/ 520422 w 542702"/>
                                            <a:gd name="connsiteY1" fmla="*/ 741459 h 973986"/>
                                            <a:gd name="connsiteX2" fmla="*/ 89063 w 542702"/>
                                            <a:gd name="connsiteY2" fmla="*/ 904462 h 973986"/>
                                            <a:gd name="connsiteX3" fmla="*/ 5575 w 542702"/>
                                            <a:gd name="connsiteY3" fmla="*/ 0 h 973986"/>
                                            <a:gd name="connsiteX0" fmla="*/ 112917 w 538498"/>
                                            <a:gd name="connsiteY0" fmla="*/ 496957 h 973986"/>
                                            <a:gd name="connsiteX1" fmla="*/ 520422 w 538498"/>
                                            <a:gd name="connsiteY1" fmla="*/ 741459 h 973986"/>
                                            <a:gd name="connsiteX2" fmla="*/ 89063 w 538498"/>
                                            <a:gd name="connsiteY2" fmla="*/ 904462 h 973986"/>
                                            <a:gd name="connsiteX3" fmla="*/ 5575 w 538498"/>
                                            <a:gd name="connsiteY3" fmla="*/ 0 h 973986"/>
                                            <a:gd name="connsiteX0" fmla="*/ 110052 w 517326"/>
                                            <a:gd name="connsiteY0" fmla="*/ 496957 h 953697"/>
                                            <a:gd name="connsiteX1" fmla="*/ 499325 w 517326"/>
                                            <a:gd name="connsiteY1" fmla="*/ 766703 h 953697"/>
                                            <a:gd name="connsiteX2" fmla="*/ 86198 w 517326"/>
                                            <a:gd name="connsiteY2" fmla="*/ 904462 h 953697"/>
                                            <a:gd name="connsiteX3" fmla="*/ 2710 w 517326"/>
                                            <a:gd name="connsiteY3" fmla="*/ 0 h 953697"/>
                                            <a:gd name="connsiteX0" fmla="*/ 110052 w 512063"/>
                                            <a:gd name="connsiteY0" fmla="*/ 496957 h 962433"/>
                                            <a:gd name="connsiteX1" fmla="*/ 499325 w 512063"/>
                                            <a:gd name="connsiteY1" fmla="*/ 766703 h 962433"/>
                                            <a:gd name="connsiteX2" fmla="*/ 86198 w 512063"/>
                                            <a:gd name="connsiteY2" fmla="*/ 904462 h 962433"/>
                                            <a:gd name="connsiteX3" fmla="*/ 2710 w 512063"/>
                                            <a:gd name="connsiteY3" fmla="*/ 0 h 962433"/>
                                            <a:gd name="connsiteX0" fmla="*/ 110052 w 513069"/>
                                            <a:gd name="connsiteY0" fmla="*/ 496957 h 957304"/>
                                            <a:gd name="connsiteX1" fmla="*/ 499325 w 513069"/>
                                            <a:gd name="connsiteY1" fmla="*/ 766703 h 957304"/>
                                            <a:gd name="connsiteX2" fmla="*/ 86198 w 513069"/>
                                            <a:gd name="connsiteY2" fmla="*/ 904462 h 957304"/>
                                            <a:gd name="connsiteX3" fmla="*/ 2710 w 513069"/>
                                            <a:gd name="connsiteY3" fmla="*/ 0 h 957304"/>
                                            <a:gd name="connsiteX0" fmla="*/ 108748 w 498021"/>
                                            <a:gd name="connsiteY0" fmla="*/ 496957 h 995609"/>
                                            <a:gd name="connsiteX1" fmla="*/ 498021 w 498021"/>
                                            <a:gd name="connsiteY1" fmla="*/ 766703 h 995609"/>
                                            <a:gd name="connsiteX2" fmla="*/ 108735 w 498021"/>
                                            <a:gd name="connsiteY2" fmla="*/ 959158 h 995609"/>
                                            <a:gd name="connsiteX3" fmla="*/ 1406 w 498021"/>
                                            <a:gd name="connsiteY3" fmla="*/ 0 h 995609"/>
                                            <a:gd name="connsiteX0" fmla="*/ 108748 w 500536"/>
                                            <a:gd name="connsiteY0" fmla="*/ 496957 h 1001863"/>
                                            <a:gd name="connsiteX1" fmla="*/ 498021 w 500536"/>
                                            <a:gd name="connsiteY1" fmla="*/ 766703 h 1001863"/>
                                            <a:gd name="connsiteX2" fmla="*/ 108735 w 500536"/>
                                            <a:gd name="connsiteY2" fmla="*/ 959158 h 1001863"/>
                                            <a:gd name="connsiteX3" fmla="*/ 1406 w 500536"/>
                                            <a:gd name="connsiteY3" fmla="*/ 0 h 1001863"/>
                                            <a:gd name="connsiteX0" fmla="*/ 108748 w 504954"/>
                                            <a:gd name="connsiteY0" fmla="*/ 496957 h 1002585"/>
                                            <a:gd name="connsiteX1" fmla="*/ 498021 w 504954"/>
                                            <a:gd name="connsiteY1" fmla="*/ 766703 h 1002585"/>
                                            <a:gd name="connsiteX2" fmla="*/ 108735 w 504954"/>
                                            <a:gd name="connsiteY2" fmla="*/ 959158 h 1002585"/>
                                            <a:gd name="connsiteX3" fmla="*/ 1406 w 504954"/>
                                            <a:gd name="connsiteY3" fmla="*/ 0 h 1002585"/>
                                            <a:gd name="connsiteX0" fmla="*/ 108159 w 497508"/>
                                            <a:gd name="connsiteY0" fmla="*/ 496957 h 991781"/>
                                            <a:gd name="connsiteX1" fmla="*/ 497432 w 497508"/>
                                            <a:gd name="connsiteY1" fmla="*/ 766703 h 991781"/>
                                            <a:gd name="connsiteX2" fmla="*/ 140402 w 497508"/>
                                            <a:gd name="connsiteY2" fmla="*/ 954950 h 991781"/>
                                            <a:gd name="connsiteX3" fmla="*/ 817 w 497508"/>
                                            <a:gd name="connsiteY3" fmla="*/ 0 h 991781"/>
                                            <a:gd name="connsiteX0" fmla="*/ 108159 w 499959"/>
                                            <a:gd name="connsiteY0" fmla="*/ 496957 h 994442"/>
                                            <a:gd name="connsiteX1" fmla="*/ 497432 w 499959"/>
                                            <a:gd name="connsiteY1" fmla="*/ 766703 h 994442"/>
                                            <a:gd name="connsiteX2" fmla="*/ 140402 w 499959"/>
                                            <a:gd name="connsiteY2" fmla="*/ 954950 h 994442"/>
                                            <a:gd name="connsiteX3" fmla="*/ 817 w 499959"/>
                                            <a:gd name="connsiteY3" fmla="*/ 0 h 994442"/>
                                            <a:gd name="connsiteX0" fmla="*/ 108159 w 504901"/>
                                            <a:gd name="connsiteY0" fmla="*/ 496957 h 993976"/>
                                            <a:gd name="connsiteX1" fmla="*/ 497432 w 504901"/>
                                            <a:gd name="connsiteY1" fmla="*/ 766703 h 993976"/>
                                            <a:gd name="connsiteX2" fmla="*/ 140402 w 504901"/>
                                            <a:gd name="connsiteY2" fmla="*/ 954950 h 993976"/>
                                            <a:gd name="connsiteX3" fmla="*/ 817 w 504901"/>
                                            <a:gd name="connsiteY3" fmla="*/ 0 h 993976"/>
                                            <a:gd name="connsiteX0" fmla="*/ 108202 w 528414"/>
                                            <a:gd name="connsiteY0" fmla="*/ 496957 h 995034"/>
                                            <a:gd name="connsiteX1" fmla="*/ 521316 w 528414"/>
                                            <a:gd name="connsiteY1" fmla="*/ 772313 h 995034"/>
                                            <a:gd name="connsiteX2" fmla="*/ 140445 w 528414"/>
                                            <a:gd name="connsiteY2" fmla="*/ 954950 h 995034"/>
                                            <a:gd name="connsiteX3" fmla="*/ 860 w 528414"/>
                                            <a:gd name="connsiteY3" fmla="*/ 0 h 995034"/>
                                            <a:gd name="connsiteX0" fmla="*/ 108202 w 530787"/>
                                            <a:gd name="connsiteY0" fmla="*/ 496957 h 996175"/>
                                            <a:gd name="connsiteX1" fmla="*/ 521316 w 530787"/>
                                            <a:gd name="connsiteY1" fmla="*/ 772313 h 996175"/>
                                            <a:gd name="connsiteX2" fmla="*/ 140445 w 530787"/>
                                            <a:gd name="connsiteY2" fmla="*/ 954950 h 996175"/>
                                            <a:gd name="connsiteX3" fmla="*/ 860 w 530787"/>
                                            <a:gd name="connsiteY3" fmla="*/ 0 h 996175"/>
                                            <a:gd name="connsiteX0" fmla="*/ 201179 w 624115"/>
                                            <a:gd name="connsiteY0" fmla="*/ 1502797 h 2073095"/>
                                            <a:gd name="connsiteX1" fmla="*/ 614293 w 624115"/>
                                            <a:gd name="connsiteY1" fmla="*/ 1778153 h 2073095"/>
                                            <a:gd name="connsiteX2" fmla="*/ 233422 w 624115"/>
                                            <a:gd name="connsiteY2" fmla="*/ 1960790 h 2073095"/>
                                            <a:gd name="connsiteX3" fmla="*/ 409 w 624115"/>
                                            <a:gd name="connsiteY3" fmla="*/ 0 h 2073095"/>
                                            <a:gd name="connsiteX0" fmla="*/ 200770 w 623706"/>
                                            <a:gd name="connsiteY0" fmla="*/ 1502797 h 2073095"/>
                                            <a:gd name="connsiteX1" fmla="*/ 613884 w 623706"/>
                                            <a:gd name="connsiteY1" fmla="*/ 1778153 h 2073095"/>
                                            <a:gd name="connsiteX2" fmla="*/ 233013 w 623706"/>
                                            <a:gd name="connsiteY2" fmla="*/ 1960790 h 2073095"/>
                                            <a:gd name="connsiteX3" fmla="*/ 0 w 623706"/>
                                            <a:gd name="connsiteY3" fmla="*/ 0 h 2073095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08454"/>
                                            <a:gd name="connsiteY0" fmla="*/ 1514724 h 2054025"/>
                                            <a:gd name="connsiteX1" fmla="*/ 607920 w 608454"/>
                                            <a:gd name="connsiteY1" fmla="*/ 1790080 h 2054025"/>
                                            <a:gd name="connsiteX2" fmla="*/ 113743 w 608454"/>
                                            <a:gd name="connsiteY2" fmla="*/ 1940912 h 2054025"/>
                                            <a:gd name="connsiteX3" fmla="*/ 0 w 608454"/>
                                            <a:gd name="connsiteY3" fmla="*/ 0 h 2054025"/>
                                            <a:gd name="connsiteX0" fmla="*/ 194806 w 608454"/>
                                            <a:gd name="connsiteY0" fmla="*/ 1514724 h 2017209"/>
                                            <a:gd name="connsiteX1" fmla="*/ 607920 w 608454"/>
                                            <a:gd name="connsiteY1" fmla="*/ 1790080 h 2017209"/>
                                            <a:gd name="connsiteX2" fmla="*/ 113743 w 608454"/>
                                            <a:gd name="connsiteY2" fmla="*/ 1940912 h 2017209"/>
                                            <a:gd name="connsiteX3" fmla="*/ 0 w 608454"/>
                                            <a:gd name="connsiteY3" fmla="*/ 0 h 2017209"/>
                                            <a:gd name="connsiteX0" fmla="*/ 194806 w 610246"/>
                                            <a:gd name="connsiteY0" fmla="*/ 1514724 h 2020897"/>
                                            <a:gd name="connsiteX1" fmla="*/ 607920 w 610246"/>
                                            <a:gd name="connsiteY1" fmla="*/ 1790080 h 2020897"/>
                                            <a:gd name="connsiteX2" fmla="*/ 113743 w 610246"/>
                                            <a:gd name="connsiteY2" fmla="*/ 1940912 h 2020897"/>
                                            <a:gd name="connsiteX3" fmla="*/ 0 w 610246"/>
                                            <a:gd name="connsiteY3" fmla="*/ 0 h 2020897"/>
                                            <a:gd name="connsiteX0" fmla="*/ 194806 w 615288"/>
                                            <a:gd name="connsiteY0" fmla="*/ 1514724 h 2023181"/>
                                            <a:gd name="connsiteX1" fmla="*/ 607920 w 615288"/>
                                            <a:gd name="connsiteY1" fmla="*/ 1790080 h 2023181"/>
                                            <a:gd name="connsiteX2" fmla="*/ 113743 w 615288"/>
                                            <a:gd name="connsiteY2" fmla="*/ 1940912 h 2023181"/>
                                            <a:gd name="connsiteX3" fmla="*/ 0 w 615288"/>
                                            <a:gd name="connsiteY3" fmla="*/ 0 h 2023181"/>
                                            <a:gd name="connsiteX0" fmla="*/ 194806 w 629624"/>
                                            <a:gd name="connsiteY0" fmla="*/ 1514724 h 2026269"/>
                                            <a:gd name="connsiteX1" fmla="*/ 607920 w 629624"/>
                                            <a:gd name="connsiteY1" fmla="*/ 1790080 h 2026269"/>
                                            <a:gd name="connsiteX2" fmla="*/ 113743 w 629624"/>
                                            <a:gd name="connsiteY2" fmla="*/ 1940912 h 2026269"/>
                                            <a:gd name="connsiteX3" fmla="*/ 0 w 629624"/>
                                            <a:gd name="connsiteY3" fmla="*/ 0 h 2026269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23661" h="2025220">
                                              <a:moveTo>
                                                <a:pt x="194806" y="1514724"/>
                                              </a:moveTo>
                                              <a:cubicBezTo>
                                                <a:pt x="375808" y="1618786"/>
                                                <a:pt x="496197" y="1669353"/>
                                                <a:pt x="607920" y="1790080"/>
                                              </a:cubicBezTo>
                                              <a:cubicBezTo>
                                                <a:pt x="719643" y="1910807"/>
                                                <a:pt x="203136" y="2153783"/>
                                                <a:pt x="113743" y="1940912"/>
                                              </a:cubicBezTo>
                                              <a:cubicBezTo>
                                                <a:pt x="24350" y="1728041"/>
                                                <a:pt x="195800" y="443615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001" name="TextBox 3000">
                                      <a:extLst>
                                        <a:ext uri="{FF2B5EF4-FFF2-40B4-BE49-F238E27FC236}">
                                          <a16:creationId xmlns:a16="http://schemas.microsoft.com/office/drawing/2014/main" id="{5E3F8368-A096-8A4F-977F-D37B01057070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12077" y="3518072"/>
                                      <a:ext cx="690803" cy="472470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L4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grpSp>
                          <p:nvGrpSpPr>
                            <p:cNvPr id="2189" name="Group 2188">
                              <a:extLst>
                                <a:ext uri="{FF2B5EF4-FFF2-40B4-BE49-F238E27FC236}">
                                  <a16:creationId xmlns:a16="http://schemas.microsoft.com/office/drawing/2014/main" id="{F4437417-A83D-4848-A4B2-85A899E1F41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7932478"/>
                              <a:ext cx="1780847" cy="895605"/>
                              <a:chOff x="12157738" y="17932478"/>
                              <a:chExt cx="1780847" cy="895605"/>
                            </a:xfrm>
                          </p:grpSpPr>
                          <p:grpSp>
                            <p:nvGrpSpPr>
                              <p:cNvPr id="2968" name="Group 2967">
                                <a:extLst>
                                  <a:ext uri="{FF2B5EF4-FFF2-40B4-BE49-F238E27FC236}">
                                    <a16:creationId xmlns:a16="http://schemas.microsoft.com/office/drawing/2014/main" id="{C49CCBB7-3671-B74B-9DAB-0424FAC3A27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431370" y="17932478"/>
                                <a:ext cx="1507215" cy="895605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2970" name="Group 2969">
                                  <a:extLst>
                                    <a:ext uri="{FF2B5EF4-FFF2-40B4-BE49-F238E27FC236}">
                                      <a16:creationId xmlns:a16="http://schemas.microsoft.com/office/drawing/2014/main" id="{69584E9D-B373-DF4A-AA1F-02F5FC0082A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2984" name="Group 2983">
                                    <a:extLst>
                                      <a:ext uri="{FF2B5EF4-FFF2-40B4-BE49-F238E27FC236}">
                                        <a16:creationId xmlns:a16="http://schemas.microsoft.com/office/drawing/2014/main" id="{C9019D66-C5A9-E845-8BF6-016E0F36D2D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2990" name="Group 2989">
                                      <a:extLst>
                                        <a:ext uri="{FF2B5EF4-FFF2-40B4-BE49-F238E27FC236}">
                                          <a16:creationId xmlns:a16="http://schemas.microsoft.com/office/drawing/2014/main" id="{42BD6DD5-CB6A-294D-8502-B02D3ED5BAE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2992" name="Freeform 29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FE7EF1A-D4D6-6447-8D83-12BDB8E2297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993" name="Freeform 29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FED3C63-50C8-8F49-B8BC-1F5A1055A73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991" name="Freeform 2990">
                                      <a:extLst>
                                        <a:ext uri="{FF2B5EF4-FFF2-40B4-BE49-F238E27FC236}">
                                          <a16:creationId xmlns:a16="http://schemas.microsoft.com/office/drawing/2014/main" id="{CF50D481-3398-0E45-89C9-49A4CC5DF7D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985" name="Group 2984">
                                    <a:extLst>
                                      <a:ext uri="{FF2B5EF4-FFF2-40B4-BE49-F238E27FC236}">
                                        <a16:creationId xmlns:a16="http://schemas.microsoft.com/office/drawing/2014/main" id="{B57C3EF9-3726-C94E-9FB5-2C398BCA61B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2986" name="Group 2985">
                                      <a:extLst>
                                        <a:ext uri="{FF2B5EF4-FFF2-40B4-BE49-F238E27FC236}">
                                          <a16:creationId xmlns:a16="http://schemas.microsoft.com/office/drawing/2014/main" id="{ABD5A385-9593-E24A-BC0D-406202B560E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2988" name="Freeform 298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F67CD5A-5AE8-9143-A321-1DE0406CD1C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989" name="Freeform 29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53043C5-7E15-E84D-B013-F6D6A372F6D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987" name="Freeform 2986">
                                      <a:extLst>
                                        <a:ext uri="{FF2B5EF4-FFF2-40B4-BE49-F238E27FC236}">
                                          <a16:creationId xmlns:a16="http://schemas.microsoft.com/office/drawing/2014/main" id="{CF366912-C622-DD4F-A6C6-665994F9553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2971" name="Group 2970">
                                  <a:extLst>
                                    <a:ext uri="{FF2B5EF4-FFF2-40B4-BE49-F238E27FC236}">
                                      <a16:creationId xmlns:a16="http://schemas.microsoft.com/office/drawing/2014/main" id="{F965856F-2E60-194B-A47A-09F69F6062E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2981" name="Freeform 2980">
                                    <a:extLst>
                                      <a:ext uri="{FF2B5EF4-FFF2-40B4-BE49-F238E27FC236}">
                                        <a16:creationId xmlns:a16="http://schemas.microsoft.com/office/drawing/2014/main" id="{1E8B04AB-17C7-E342-B5C6-93AB0035E94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82" name="Freeform 2981">
                                    <a:extLst>
                                      <a:ext uri="{FF2B5EF4-FFF2-40B4-BE49-F238E27FC236}">
                                        <a16:creationId xmlns:a16="http://schemas.microsoft.com/office/drawing/2014/main" id="{F4D5088F-D91B-FD42-A7F4-AF77B8F2AD6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83" name="Freeform 2982">
                                    <a:extLst>
                                      <a:ext uri="{FF2B5EF4-FFF2-40B4-BE49-F238E27FC236}">
                                        <a16:creationId xmlns:a16="http://schemas.microsoft.com/office/drawing/2014/main" id="{D6495EB8-225F-D34B-80F2-54091B53375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2972" name="Group 2971">
                                  <a:extLst>
                                    <a:ext uri="{FF2B5EF4-FFF2-40B4-BE49-F238E27FC236}">
                                      <a16:creationId xmlns:a16="http://schemas.microsoft.com/office/drawing/2014/main" id="{005B6CE7-4883-4546-AC0D-FF4D3E1996A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2973" name="Freeform 2972">
                                    <a:extLst>
                                      <a:ext uri="{FF2B5EF4-FFF2-40B4-BE49-F238E27FC236}">
                                        <a16:creationId xmlns:a16="http://schemas.microsoft.com/office/drawing/2014/main" id="{1225200D-009D-FD42-91DD-36B6FF0CE85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74" name="Freeform 2973">
                                    <a:extLst>
                                      <a:ext uri="{FF2B5EF4-FFF2-40B4-BE49-F238E27FC236}">
                                        <a16:creationId xmlns:a16="http://schemas.microsoft.com/office/drawing/2014/main" id="{80C68D38-DC7E-1842-A07F-4BCF8AD0EA2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75" name="Freeform 2974">
                                    <a:extLst>
                                      <a:ext uri="{FF2B5EF4-FFF2-40B4-BE49-F238E27FC236}">
                                        <a16:creationId xmlns:a16="http://schemas.microsoft.com/office/drawing/2014/main" id="{D498EA5F-F1B4-D047-A585-080A77742E6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76" name="Freeform 2975">
                                    <a:extLst>
                                      <a:ext uri="{FF2B5EF4-FFF2-40B4-BE49-F238E27FC236}">
                                        <a16:creationId xmlns:a16="http://schemas.microsoft.com/office/drawing/2014/main" id="{E0FC097B-2353-C84C-866B-13E9FDF8012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2102" y="1091339"/>
                                    <a:ext cx="288169" cy="1215179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77" name="Freeform 2976">
                                    <a:extLst>
                                      <a:ext uri="{FF2B5EF4-FFF2-40B4-BE49-F238E27FC236}">
                                        <a16:creationId xmlns:a16="http://schemas.microsoft.com/office/drawing/2014/main" id="{FAF80801-E8C7-6A46-ACD0-727FDB69512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78" name="Freeform 2977">
                                    <a:extLst>
                                      <a:ext uri="{FF2B5EF4-FFF2-40B4-BE49-F238E27FC236}">
                                        <a16:creationId xmlns:a16="http://schemas.microsoft.com/office/drawing/2014/main" id="{7B163D88-216B-4F4F-B353-593E7287E3F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79" name="Freeform 2978">
                                    <a:extLst>
                                      <a:ext uri="{FF2B5EF4-FFF2-40B4-BE49-F238E27FC236}">
                                        <a16:creationId xmlns:a16="http://schemas.microsoft.com/office/drawing/2014/main" id="{15AD538E-4D3E-C347-A838-0EEB9D16752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80" name="Freeform 2979">
                                    <a:extLst>
                                      <a:ext uri="{FF2B5EF4-FFF2-40B4-BE49-F238E27FC236}">
                                        <a16:creationId xmlns:a16="http://schemas.microsoft.com/office/drawing/2014/main" id="{1FCFEAC6-9807-794B-A1B3-16F8ECDE344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2969" name="TextBox 2968">
                                <a:extLst>
                                  <a:ext uri="{FF2B5EF4-FFF2-40B4-BE49-F238E27FC236}">
                                    <a16:creationId xmlns:a16="http://schemas.microsoft.com/office/drawing/2014/main" id="{9AF77717-8A97-1847-B1EC-F162396B89E7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2157738" y="18121344"/>
                                <a:ext cx="341628" cy="198516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T5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0" name="Group 2189">
                              <a:extLst>
                                <a:ext uri="{FF2B5EF4-FFF2-40B4-BE49-F238E27FC236}">
                                  <a16:creationId xmlns:a16="http://schemas.microsoft.com/office/drawing/2014/main" id="{F3345270-CC24-4148-97A8-10A0C353963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8574105"/>
                              <a:ext cx="1803402" cy="895605"/>
                              <a:chOff x="12157738" y="18574105"/>
                              <a:chExt cx="1803402" cy="895605"/>
                            </a:xfrm>
                          </p:grpSpPr>
                          <p:grpSp>
                            <p:nvGrpSpPr>
                              <p:cNvPr id="2932" name="Group 2931">
                                <a:extLst>
                                  <a:ext uri="{FF2B5EF4-FFF2-40B4-BE49-F238E27FC236}">
                                    <a16:creationId xmlns:a16="http://schemas.microsoft.com/office/drawing/2014/main" id="{1A265784-540D-9243-8572-D5EEADFE450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18574105"/>
                                <a:ext cx="1780846" cy="895605"/>
                                <a:chOff x="12157738" y="18574105"/>
                                <a:chExt cx="1780846" cy="895605"/>
                              </a:xfrm>
                            </p:grpSpPr>
                            <p:grpSp>
                              <p:nvGrpSpPr>
                                <p:cNvPr id="2942" name="Group 2941">
                                  <a:extLst>
                                    <a:ext uri="{FF2B5EF4-FFF2-40B4-BE49-F238E27FC236}">
                                      <a16:creationId xmlns:a16="http://schemas.microsoft.com/office/drawing/2014/main" id="{9517FC8F-3AF4-0647-AEAD-D167F189BD1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431370" y="18574105"/>
                                  <a:ext cx="1507214" cy="895605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2944" name="Group 2943">
                                    <a:extLst>
                                      <a:ext uri="{FF2B5EF4-FFF2-40B4-BE49-F238E27FC236}">
                                        <a16:creationId xmlns:a16="http://schemas.microsoft.com/office/drawing/2014/main" id="{E8D87BFF-8C97-8C42-8134-78A8963B4BA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958" name="Group 2957">
                                      <a:extLst>
                                        <a:ext uri="{FF2B5EF4-FFF2-40B4-BE49-F238E27FC236}">
                                          <a16:creationId xmlns:a16="http://schemas.microsoft.com/office/drawing/2014/main" id="{B81FA19D-2472-7A4A-B066-AE129EE4237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964" name="Group 29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BD5DE5D-7B6F-AC43-BBB9-58537178784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966" name="Freeform 296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58C3418-FD83-DB44-8F3C-E4106A216E6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967" name="Freeform 296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0A0A8C8-98FF-C746-9DB2-2EA80DEA0C2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965" name="Freeform 29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2F4DCBF-B1DC-4846-B2C9-213380AF67C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959" name="Group 2958">
                                      <a:extLst>
                                        <a:ext uri="{FF2B5EF4-FFF2-40B4-BE49-F238E27FC236}">
                                          <a16:creationId xmlns:a16="http://schemas.microsoft.com/office/drawing/2014/main" id="{C905DDB8-6170-6E47-8453-D8EE771FD4D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960" name="Group 295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5F531F1-DA01-2A43-AAE3-849C7ABFD8DF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962" name="Freeform 296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C0633EE-9C05-3644-A338-A5682046597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963" name="Freeform 29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0BE82E1-C35D-6B4A-A262-6E03133C1BA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961" name="Freeform 29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B46382B-D959-4D41-85FF-EDACCF17A7B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945" name="Group 2944">
                                    <a:extLst>
                                      <a:ext uri="{FF2B5EF4-FFF2-40B4-BE49-F238E27FC236}">
                                        <a16:creationId xmlns:a16="http://schemas.microsoft.com/office/drawing/2014/main" id="{4CE1A773-7FEE-A846-8D64-0026B0FD16B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955" name="Freeform 2954">
                                      <a:extLst>
                                        <a:ext uri="{FF2B5EF4-FFF2-40B4-BE49-F238E27FC236}">
                                          <a16:creationId xmlns:a16="http://schemas.microsoft.com/office/drawing/2014/main" id="{2FC2FDF4-F83E-8D47-B86E-31340141E42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6" name="Freeform 2955">
                                      <a:extLst>
                                        <a:ext uri="{FF2B5EF4-FFF2-40B4-BE49-F238E27FC236}">
                                          <a16:creationId xmlns:a16="http://schemas.microsoft.com/office/drawing/2014/main" id="{B5DD1BD5-F41D-224E-BB44-D960615671A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7" name="Freeform 2956">
                                      <a:extLst>
                                        <a:ext uri="{FF2B5EF4-FFF2-40B4-BE49-F238E27FC236}">
                                          <a16:creationId xmlns:a16="http://schemas.microsoft.com/office/drawing/2014/main" id="{436A17DC-9ACD-CB49-9239-FA1E6C6E98B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946" name="Group 2945">
                                    <a:extLst>
                                      <a:ext uri="{FF2B5EF4-FFF2-40B4-BE49-F238E27FC236}">
                                        <a16:creationId xmlns:a16="http://schemas.microsoft.com/office/drawing/2014/main" id="{852375A0-100B-D842-AD29-152E4B5AD48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2947" name="Freeform 2946">
                                      <a:extLst>
                                        <a:ext uri="{FF2B5EF4-FFF2-40B4-BE49-F238E27FC236}">
                                          <a16:creationId xmlns:a16="http://schemas.microsoft.com/office/drawing/2014/main" id="{B407BF4F-2792-7F4F-942D-1929CBF60E6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48" name="Freeform 2947">
                                      <a:extLst>
                                        <a:ext uri="{FF2B5EF4-FFF2-40B4-BE49-F238E27FC236}">
                                          <a16:creationId xmlns:a16="http://schemas.microsoft.com/office/drawing/2014/main" id="{A823FB0D-6657-764D-A593-346BF069D45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49" name="Freeform 2948">
                                      <a:extLst>
                                        <a:ext uri="{FF2B5EF4-FFF2-40B4-BE49-F238E27FC236}">
                                          <a16:creationId xmlns:a16="http://schemas.microsoft.com/office/drawing/2014/main" id="{D7C4DF67-2FB2-B14D-9202-96B226C8224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0" name="Freeform 2949">
                                      <a:extLst>
                                        <a:ext uri="{FF2B5EF4-FFF2-40B4-BE49-F238E27FC236}">
                                          <a16:creationId xmlns:a16="http://schemas.microsoft.com/office/drawing/2014/main" id="{63938064-997E-D749-80A1-479370D14EB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1" name="Freeform 2950">
                                      <a:extLst>
                                        <a:ext uri="{FF2B5EF4-FFF2-40B4-BE49-F238E27FC236}">
                                          <a16:creationId xmlns:a16="http://schemas.microsoft.com/office/drawing/2014/main" id="{2FA6DB6A-905E-2549-8B3D-F45E114D6FD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2" name="Freeform 2951">
                                      <a:extLst>
                                        <a:ext uri="{FF2B5EF4-FFF2-40B4-BE49-F238E27FC236}">
                                          <a16:creationId xmlns:a16="http://schemas.microsoft.com/office/drawing/2014/main" id="{2E7A4103-A10F-EA4F-BF87-DC637B9298B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3" name="Freeform 2952">
                                      <a:extLst>
                                        <a:ext uri="{FF2B5EF4-FFF2-40B4-BE49-F238E27FC236}">
                                          <a16:creationId xmlns:a16="http://schemas.microsoft.com/office/drawing/2014/main" id="{2C876700-576F-7745-9B70-BEE4DCB7952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4" name="Freeform 2953">
                                      <a:extLst>
                                        <a:ext uri="{FF2B5EF4-FFF2-40B4-BE49-F238E27FC236}">
                                          <a16:creationId xmlns:a16="http://schemas.microsoft.com/office/drawing/2014/main" id="{DD05FD71-795C-F345-8D57-84C03F7F3B8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943" name="TextBox 2942">
                                  <a:extLst>
                                    <a:ext uri="{FF2B5EF4-FFF2-40B4-BE49-F238E27FC236}">
                                      <a16:creationId xmlns:a16="http://schemas.microsoft.com/office/drawing/2014/main" id="{086D1A2D-A6BA-1A44-9A4D-779E070982F3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2157738" y="18762970"/>
                                  <a:ext cx="341628" cy="198516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T6</a:t>
                                  </a:r>
                                </a:p>
                              </p:txBody>
                            </p:sp>
                          </p:grpSp>
                          <p:sp>
                            <p:nvSpPr>
                              <p:cNvPr id="2933" name="Rectangle 51">
                                <a:extLst>
                                  <a:ext uri="{FF2B5EF4-FFF2-40B4-BE49-F238E27FC236}">
                                    <a16:creationId xmlns:a16="http://schemas.microsoft.com/office/drawing/2014/main" id="{C7DE4669-607B-D949-87BB-AFEFCAD5185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44314" y="19169690"/>
                                <a:ext cx="165743" cy="194029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2934" name="Freeform 2933">
                                <a:extLst>
                                  <a:ext uri="{FF2B5EF4-FFF2-40B4-BE49-F238E27FC236}">
                                    <a16:creationId xmlns:a16="http://schemas.microsoft.com/office/drawing/2014/main" id="{EEC0DF9D-1945-BB4E-AED8-6D12B59B183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604639" y="18605406"/>
                                <a:ext cx="193510" cy="628388"/>
                              </a:xfrm>
                              <a:custGeom>
                                <a:avLst/>
                                <a:gdLst>
                                  <a:gd name="connsiteX0" fmla="*/ 107342 w 501915"/>
                                  <a:gd name="connsiteY0" fmla="*/ 496957 h 1008034"/>
                                  <a:gd name="connsiteX1" fmla="*/ 500932 w 501915"/>
                                  <a:gd name="connsiteY1" fmla="*/ 759350 h 1008034"/>
                                  <a:gd name="connsiteX2" fmla="*/ 212697 w 501915"/>
                                  <a:gd name="connsiteY2" fmla="*/ 974035 h 1008034"/>
                                  <a:gd name="connsiteX3" fmla="*/ 0 w 501915"/>
                                  <a:gd name="connsiteY3" fmla="*/ 0 h 1008034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3362"/>
                                  <a:gd name="connsiteY0" fmla="*/ 496957 h 951550"/>
                                  <a:gd name="connsiteX1" fmla="*/ 500932 w 503362"/>
                                  <a:gd name="connsiteY1" fmla="*/ 759350 h 951550"/>
                                  <a:gd name="connsiteX2" fmla="*/ 83488 w 503362"/>
                                  <a:gd name="connsiteY2" fmla="*/ 904462 h 951550"/>
                                  <a:gd name="connsiteX3" fmla="*/ 0 w 503362"/>
                                  <a:gd name="connsiteY3" fmla="*/ 0 h 951550"/>
                                  <a:gd name="connsiteX0" fmla="*/ 107342 w 509765"/>
                                  <a:gd name="connsiteY0" fmla="*/ 496957 h 952796"/>
                                  <a:gd name="connsiteX1" fmla="*/ 500932 w 509765"/>
                                  <a:gd name="connsiteY1" fmla="*/ 759350 h 952796"/>
                                  <a:gd name="connsiteX2" fmla="*/ 83488 w 509765"/>
                                  <a:gd name="connsiteY2" fmla="*/ 904462 h 952796"/>
                                  <a:gd name="connsiteX3" fmla="*/ 0 w 509765"/>
                                  <a:gd name="connsiteY3" fmla="*/ 0 h 952796"/>
                                  <a:gd name="connsiteX0" fmla="*/ 107342 w 522430"/>
                                  <a:gd name="connsiteY0" fmla="*/ 496957 h 960986"/>
                                  <a:gd name="connsiteX1" fmla="*/ 500932 w 522430"/>
                                  <a:gd name="connsiteY1" fmla="*/ 759350 h 960986"/>
                                  <a:gd name="connsiteX2" fmla="*/ 83488 w 522430"/>
                                  <a:gd name="connsiteY2" fmla="*/ 904462 h 960986"/>
                                  <a:gd name="connsiteX3" fmla="*/ 0 w 522430"/>
                                  <a:gd name="connsiteY3" fmla="*/ 0 h 960986"/>
                                  <a:gd name="connsiteX0" fmla="*/ 107342 w 516645"/>
                                  <a:gd name="connsiteY0" fmla="*/ 496957 h 949487"/>
                                  <a:gd name="connsiteX1" fmla="*/ 500932 w 516645"/>
                                  <a:gd name="connsiteY1" fmla="*/ 759350 h 949487"/>
                                  <a:gd name="connsiteX2" fmla="*/ 83488 w 516645"/>
                                  <a:gd name="connsiteY2" fmla="*/ 904462 h 949487"/>
                                  <a:gd name="connsiteX3" fmla="*/ 0 w 516645"/>
                                  <a:gd name="connsiteY3" fmla="*/ 0 h 949487"/>
                                  <a:gd name="connsiteX0" fmla="*/ 121955 w 533590"/>
                                  <a:gd name="connsiteY0" fmla="*/ 496957 h 965617"/>
                                  <a:gd name="connsiteX1" fmla="*/ 515545 w 533590"/>
                                  <a:gd name="connsiteY1" fmla="*/ 759350 h 965617"/>
                                  <a:gd name="connsiteX2" fmla="*/ 98101 w 533590"/>
                                  <a:gd name="connsiteY2" fmla="*/ 904462 h 965617"/>
                                  <a:gd name="connsiteX3" fmla="*/ 14613 w 533590"/>
                                  <a:gd name="connsiteY3" fmla="*/ 0 h 965617"/>
                                  <a:gd name="connsiteX0" fmla="*/ 132460 w 545218"/>
                                  <a:gd name="connsiteY0" fmla="*/ 496957 h 989720"/>
                                  <a:gd name="connsiteX1" fmla="*/ 526050 w 545218"/>
                                  <a:gd name="connsiteY1" fmla="*/ 759350 h 989720"/>
                                  <a:gd name="connsiteX2" fmla="*/ 108606 w 545218"/>
                                  <a:gd name="connsiteY2" fmla="*/ 904462 h 989720"/>
                                  <a:gd name="connsiteX3" fmla="*/ 25118 w 545218"/>
                                  <a:gd name="connsiteY3" fmla="*/ 0 h 989720"/>
                                  <a:gd name="connsiteX0" fmla="*/ 121243 w 532802"/>
                                  <a:gd name="connsiteY0" fmla="*/ 496957 h 991452"/>
                                  <a:gd name="connsiteX1" fmla="*/ 514833 w 532802"/>
                                  <a:gd name="connsiteY1" fmla="*/ 759350 h 991452"/>
                                  <a:gd name="connsiteX2" fmla="*/ 97389 w 532802"/>
                                  <a:gd name="connsiteY2" fmla="*/ 904462 h 991452"/>
                                  <a:gd name="connsiteX3" fmla="*/ 13901 w 532802"/>
                                  <a:gd name="connsiteY3" fmla="*/ 0 h 991452"/>
                                  <a:gd name="connsiteX0" fmla="*/ 121243 w 539761"/>
                                  <a:gd name="connsiteY0" fmla="*/ 496957 h 994219"/>
                                  <a:gd name="connsiteX1" fmla="*/ 514833 w 539761"/>
                                  <a:gd name="connsiteY1" fmla="*/ 759350 h 994219"/>
                                  <a:gd name="connsiteX2" fmla="*/ 97389 w 539761"/>
                                  <a:gd name="connsiteY2" fmla="*/ 904462 h 994219"/>
                                  <a:gd name="connsiteX3" fmla="*/ 13901 w 539761"/>
                                  <a:gd name="connsiteY3" fmla="*/ 0 h 994219"/>
                                  <a:gd name="connsiteX0" fmla="*/ 125983 w 544501"/>
                                  <a:gd name="connsiteY0" fmla="*/ 496957 h 994219"/>
                                  <a:gd name="connsiteX1" fmla="*/ 519573 w 544501"/>
                                  <a:gd name="connsiteY1" fmla="*/ 759350 h 994219"/>
                                  <a:gd name="connsiteX2" fmla="*/ 102129 w 544501"/>
                                  <a:gd name="connsiteY2" fmla="*/ 904462 h 994219"/>
                                  <a:gd name="connsiteX3" fmla="*/ 18641 w 544501"/>
                                  <a:gd name="connsiteY3" fmla="*/ 0 h 994219"/>
                                  <a:gd name="connsiteX0" fmla="*/ 116314 w 533395"/>
                                  <a:gd name="connsiteY0" fmla="*/ 496957 h 992476"/>
                                  <a:gd name="connsiteX1" fmla="*/ 509904 w 533395"/>
                                  <a:gd name="connsiteY1" fmla="*/ 759350 h 992476"/>
                                  <a:gd name="connsiteX2" fmla="*/ 92460 w 533395"/>
                                  <a:gd name="connsiteY2" fmla="*/ 904462 h 992476"/>
                                  <a:gd name="connsiteX3" fmla="*/ 8972 w 533395"/>
                                  <a:gd name="connsiteY3" fmla="*/ 0 h 992476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2917 w 542702"/>
                                  <a:gd name="connsiteY0" fmla="*/ 496957 h 973986"/>
                                  <a:gd name="connsiteX1" fmla="*/ 520422 w 542702"/>
                                  <a:gd name="connsiteY1" fmla="*/ 741459 h 973986"/>
                                  <a:gd name="connsiteX2" fmla="*/ 89063 w 542702"/>
                                  <a:gd name="connsiteY2" fmla="*/ 904462 h 973986"/>
                                  <a:gd name="connsiteX3" fmla="*/ 5575 w 542702"/>
                                  <a:gd name="connsiteY3" fmla="*/ 0 h 973986"/>
                                  <a:gd name="connsiteX0" fmla="*/ 112917 w 538498"/>
                                  <a:gd name="connsiteY0" fmla="*/ 496957 h 973986"/>
                                  <a:gd name="connsiteX1" fmla="*/ 520422 w 538498"/>
                                  <a:gd name="connsiteY1" fmla="*/ 741459 h 973986"/>
                                  <a:gd name="connsiteX2" fmla="*/ 89063 w 538498"/>
                                  <a:gd name="connsiteY2" fmla="*/ 904462 h 973986"/>
                                  <a:gd name="connsiteX3" fmla="*/ 5575 w 538498"/>
                                  <a:gd name="connsiteY3" fmla="*/ 0 h 973986"/>
                                  <a:gd name="connsiteX0" fmla="*/ 110052 w 517326"/>
                                  <a:gd name="connsiteY0" fmla="*/ 496957 h 953697"/>
                                  <a:gd name="connsiteX1" fmla="*/ 499325 w 517326"/>
                                  <a:gd name="connsiteY1" fmla="*/ 766703 h 953697"/>
                                  <a:gd name="connsiteX2" fmla="*/ 86198 w 517326"/>
                                  <a:gd name="connsiteY2" fmla="*/ 904462 h 953697"/>
                                  <a:gd name="connsiteX3" fmla="*/ 2710 w 517326"/>
                                  <a:gd name="connsiteY3" fmla="*/ 0 h 953697"/>
                                  <a:gd name="connsiteX0" fmla="*/ 110052 w 512063"/>
                                  <a:gd name="connsiteY0" fmla="*/ 496957 h 962433"/>
                                  <a:gd name="connsiteX1" fmla="*/ 499325 w 512063"/>
                                  <a:gd name="connsiteY1" fmla="*/ 766703 h 962433"/>
                                  <a:gd name="connsiteX2" fmla="*/ 86198 w 512063"/>
                                  <a:gd name="connsiteY2" fmla="*/ 904462 h 962433"/>
                                  <a:gd name="connsiteX3" fmla="*/ 2710 w 512063"/>
                                  <a:gd name="connsiteY3" fmla="*/ 0 h 962433"/>
                                  <a:gd name="connsiteX0" fmla="*/ 110052 w 513069"/>
                                  <a:gd name="connsiteY0" fmla="*/ 496957 h 957304"/>
                                  <a:gd name="connsiteX1" fmla="*/ 499325 w 513069"/>
                                  <a:gd name="connsiteY1" fmla="*/ 766703 h 957304"/>
                                  <a:gd name="connsiteX2" fmla="*/ 86198 w 513069"/>
                                  <a:gd name="connsiteY2" fmla="*/ 904462 h 957304"/>
                                  <a:gd name="connsiteX3" fmla="*/ 2710 w 513069"/>
                                  <a:gd name="connsiteY3" fmla="*/ 0 h 957304"/>
                                  <a:gd name="connsiteX0" fmla="*/ 108748 w 498021"/>
                                  <a:gd name="connsiteY0" fmla="*/ 496957 h 995609"/>
                                  <a:gd name="connsiteX1" fmla="*/ 498021 w 498021"/>
                                  <a:gd name="connsiteY1" fmla="*/ 766703 h 995609"/>
                                  <a:gd name="connsiteX2" fmla="*/ 108735 w 498021"/>
                                  <a:gd name="connsiteY2" fmla="*/ 959158 h 995609"/>
                                  <a:gd name="connsiteX3" fmla="*/ 1406 w 498021"/>
                                  <a:gd name="connsiteY3" fmla="*/ 0 h 995609"/>
                                  <a:gd name="connsiteX0" fmla="*/ 108748 w 500536"/>
                                  <a:gd name="connsiteY0" fmla="*/ 496957 h 1001863"/>
                                  <a:gd name="connsiteX1" fmla="*/ 498021 w 500536"/>
                                  <a:gd name="connsiteY1" fmla="*/ 766703 h 1001863"/>
                                  <a:gd name="connsiteX2" fmla="*/ 108735 w 500536"/>
                                  <a:gd name="connsiteY2" fmla="*/ 959158 h 1001863"/>
                                  <a:gd name="connsiteX3" fmla="*/ 1406 w 500536"/>
                                  <a:gd name="connsiteY3" fmla="*/ 0 h 1001863"/>
                                  <a:gd name="connsiteX0" fmla="*/ 108748 w 504954"/>
                                  <a:gd name="connsiteY0" fmla="*/ 496957 h 1002585"/>
                                  <a:gd name="connsiteX1" fmla="*/ 498021 w 504954"/>
                                  <a:gd name="connsiteY1" fmla="*/ 766703 h 1002585"/>
                                  <a:gd name="connsiteX2" fmla="*/ 108735 w 504954"/>
                                  <a:gd name="connsiteY2" fmla="*/ 959158 h 1002585"/>
                                  <a:gd name="connsiteX3" fmla="*/ 1406 w 504954"/>
                                  <a:gd name="connsiteY3" fmla="*/ 0 h 1002585"/>
                                  <a:gd name="connsiteX0" fmla="*/ 108159 w 497508"/>
                                  <a:gd name="connsiteY0" fmla="*/ 496957 h 991781"/>
                                  <a:gd name="connsiteX1" fmla="*/ 497432 w 497508"/>
                                  <a:gd name="connsiteY1" fmla="*/ 766703 h 991781"/>
                                  <a:gd name="connsiteX2" fmla="*/ 140402 w 497508"/>
                                  <a:gd name="connsiteY2" fmla="*/ 954950 h 991781"/>
                                  <a:gd name="connsiteX3" fmla="*/ 817 w 497508"/>
                                  <a:gd name="connsiteY3" fmla="*/ 0 h 991781"/>
                                  <a:gd name="connsiteX0" fmla="*/ 108159 w 499959"/>
                                  <a:gd name="connsiteY0" fmla="*/ 496957 h 994442"/>
                                  <a:gd name="connsiteX1" fmla="*/ 497432 w 499959"/>
                                  <a:gd name="connsiteY1" fmla="*/ 766703 h 994442"/>
                                  <a:gd name="connsiteX2" fmla="*/ 140402 w 499959"/>
                                  <a:gd name="connsiteY2" fmla="*/ 954950 h 994442"/>
                                  <a:gd name="connsiteX3" fmla="*/ 817 w 499959"/>
                                  <a:gd name="connsiteY3" fmla="*/ 0 h 994442"/>
                                  <a:gd name="connsiteX0" fmla="*/ 108159 w 504901"/>
                                  <a:gd name="connsiteY0" fmla="*/ 496957 h 993976"/>
                                  <a:gd name="connsiteX1" fmla="*/ 497432 w 504901"/>
                                  <a:gd name="connsiteY1" fmla="*/ 766703 h 993976"/>
                                  <a:gd name="connsiteX2" fmla="*/ 140402 w 504901"/>
                                  <a:gd name="connsiteY2" fmla="*/ 954950 h 993976"/>
                                  <a:gd name="connsiteX3" fmla="*/ 817 w 504901"/>
                                  <a:gd name="connsiteY3" fmla="*/ 0 h 993976"/>
                                  <a:gd name="connsiteX0" fmla="*/ 108202 w 528414"/>
                                  <a:gd name="connsiteY0" fmla="*/ 496957 h 995034"/>
                                  <a:gd name="connsiteX1" fmla="*/ 521316 w 528414"/>
                                  <a:gd name="connsiteY1" fmla="*/ 772313 h 995034"/>
                                  <a:gd name="connsiteX2" fmla="*/ 140445 w 528414"/>
                                  <a:gd name="connsiteY2" fmla="*/ 954950 h 995034"/>
                                  <a:gd name="connsiteX3" fmla="*/ 860 w 528414"/>
                                  <a:gd name="connsiteY3" fmla="*/ 0 h 995034"/>
                                  <a:gd name="connsiteX0" fmla="*/ 108202 w 530787"/>
                                  <a:gd name="connsiteY0" fmla="*/ 496957 h 996175"/>
                                  <a:gd name="connsiteX1" fmla="*/ 521316 w 530787"/>
                                  <a:gd name="connsiteY1" fmla="*/ 772313 h 996175"/>
                                  <a:gd name="connsiteX2" fmla="*/ 140445 w 530787"/>
                                  <a:gd name="connsiteY2" fmla="*/ 954950 h 996175"/>
                                  <a:gd name="connsiteX3" fmla="*/ 860 w 530787"/>
                                  <a:gd name="connsiteY3" fmla="*/ 0 h 996175"/>
                                  <a:gd name="connsiteX0" fmla="*/ 201179 w 624115"/>
                                  <a:gd name="connsiteY0" fmla="*/ 1502797 h 2073095"/>
                                  <a:gd name="connsiteX1" fmla="*/ 614293 w 624115"/>
                                  <a:gd name="connsiteY1" fmla="*/ 1778153 h 2073095"/>
                                  <a:gd name="connsiteX2" fmla="*/ 233422 w 624115"/>
                                  <a:gd name="connsiteY2" fmla="*/ 1960790 h 2073095"/>
                                  <a:gd name="connsiteX3" fmla="*/ 409 w 624115"/>
                                  <a:gd name="connsiteY3" fmla="*/ 0 h 2073095"/>
                                  <a:gd name="connsiteX0" fmla="*/ 200770 w 623706"/>
                                  <a:gd name="connsiteY0" fmla="*/ 1502797 h 2073095"/>
                                  <a:gd name="connsiteX1" fmla="*/ 613884 w 623706"/>
                                  <a:gd name="connsiteY1" fmla="*/ 1778153 h 2073095"/>
                                  <a:gd name="connsiteX2" fmla="*/ 233013 w 623706"/>
                                  <a:gd name="connsiteY2" fmla="*/ 1960790 h 2073095"/>
                                  <a:gd name="connsiteX3" fmla="*/ 0 w 623706"/>
                                  <a:gd name="connsiteY3" fmla="*/ 0 h 2073095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08454"/>
                                  <a:gd name="connsiteY0" fmla="*/ 1514724 h 2054025"/>
                                  <a:gd name="connsiteX1" fmla="*/ 607920 w 608454"/>
                                  <a:gd name="connsiteY1" fmla="*/ 1790080 h 2054025"/>
                                  <a:gd name="connsiteX2" fmla="*/ 113743 w 608454"/>
                                  <a:gd name="connsiteY2" fmla="*/ 1940912 h 2054025"/>
                                  <a:gd name="connsiteX3" fmla="*/ 0 w 608454"/>
                                  <a:gd name="connsiteY3" fmla="*/ 0 h 2054025"/>
                                  <a:gd name="connsiteX0" fmla="*/ 194806 w 608454"/>
                                  <a:gd name="connsiteY0" fmla="*/ 1514724 h 2017209"/>
                                  <a:gd name="connsiteX1" fmla="*/ 607920 w 608454"/>
                                  <a:gd name="connsiteY1" fmla="*/ 1790080 h 2017209"/>
                                  <a:gd name="connsiteX2" fmla="*/ 113743 w 608454"/>
                                  <a:gd name="connsiteY2" fmla="*/ 1940912 h 2017209"/>
                                  <a:gd name="connsiteX3" fmla="*/ 0 w 608454"/>
                                  <a:gd name="connsiteY3" fmla="*/ 0 h 2017209"/>
                                  <a:gd name="connsiteX0" fmla="*/ 194806 w 610246"/>
                                  <a:gd name="connsiteY0" fmla="*/ 1514724 h 2020897"/>
                                  <a:gd name="connsiteX1" fmla="*/ 607920 w 610246"/>
                                  <a:gd name="connsiteY1" fmla="*/ 1790080 h 2020897"/>
                                  <a:gd name="connsiteX2" fmla="*/ 113743 w 610246"/>
                                  <a:gd name="connsiteY2" fmla="*/ 1940912 h 2020897"/>
                                  <a:gd name="connsiteX3" fmla="*/ 0 w 610246"/>
                                  <a:gd name="connsiteY3" fmla="*/ 0 h 2020897"/>
                                  <a:gd name="connsiteX0" fmla="*/ 194806 w 615288"/>
                                  <a:gd name="connsiteY0" fmla="*/ 1514724 h 2023181"/>
                                  <a:gd name="connsiteX1" fmla="*/ 607920 w 615288"/>
                                  <a:gd name="connsiteY1" fmla="*/ 1790080 h 2023181"/>
                                  <a:gd name="connsiteX2" fmla="*/ 113743 w 615288"/>
                                  <a:gd name="connsiteY2" fmla="*/ 1940912 h 2023181"/>
                                  <a:gd name="connsiteX3" fmla="*/ 0 w 615288"/>
                                  <a:gd name="connsiteY3" fmla="*/ 0 h 2023181"/>
                                  <a:gd name="connsiteX0" fmla="*/ 194806 w 629624"/>
                                  <a:gd name="connsiteY0" fmla="*/ 1514724 h 2026269"/>
                                  <a:gd name="connsiteX1" fmla="*/ 607920 w 629624"/>
                                  <a:gd name="connsiteY1" fmla="*/ 1790080 h 2026269"/>
                                  <a:gd name="connsiteX2" fmla="*/ 113743 w 629624"/>
                                  <a:gd name="connsiteY2" fmla="*/ 1940912 h 2026269"/>
                                  <a:gd name="connsiteX3" fmla="*/ 0 w 629624"/>
                                  <a:gd name="connsiteY3" fmla="*/ 0 h 2026269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23661" h="2025220">
                                    <a:moveTo>
                                      <a:pt x="194806" y="1514724"/>
                                    </a:moveTo>
                                    <a:cubicBezTo>
                                      <a:pt x="375808" y="1618786"/>
                                      <a:pt x="496197" y="1669353"/>
                                      <a:pt x="607920" y="1790080"/>
                                    </a:cubicBezTo>
                                    <a:cubicBezTo>
                                      <a:pt x="719643" y="1910807"/>
                                      <a:pt x="203136" y="2153783"/>
                                      <a:pt x="113743" y="1940912"/>
                                    </a:cubicBezTo>
                                    <a:cubicBezTo>
                                      <a:pt x="24350" y="1728041"/>
                                      <a:pt x="195800" y="443615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33CC"/>
                                </a:solidFill>
                                <a:headEnd type="none" w="med" len="med"/>
                                <a:tailEnd type="triangl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2935" name="Group 2934">
                                <a:extLst>
                                  <a:ext uri="{FF2B5EF4-FFF2-40B4-BE49-F238E27FC236}">
                                    <a16:creationId xmlns:a16="http://schemas.microsoft.com/office/drawing/2014/main" id="{1E9F0A7E-4E53-0347-A153-F64F563BB0A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037067" y="18845641"/>
                                <a:ext cx="924073" cy="546625"/>
                                <a:chOff x="8326282" y="3359616"/>
                                <a:chExt cx="2978181" cy="1761708"/>
                              </a:xfrm>
                            </p:grpSpPr>
                            <p:grpSp>
                              <p:nvGrpSpPr>
                                <p:cNvPr id="2936" name="Group 2935">
                                  <a:extLst>
                                    <a:ext uri="{FF2B5EF4-FFF2-40B4-BE49-F238E27FC236}">
                                      <a16:creationId xmlns:a16="http://schemas.microsoft.com/office/drawing/2014/main" id="{29FA1A0B-3B38-C649-9401-EE3934CABB48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326282" y="3359616"/>
                                  <a:ext cx="1808318" cy="679788"/>
                                  <a:chOff x="8326282" y="3359616"/>
                                  <a:chExt cx="1808318" cy="679788"/>
                                </a:xfrm>
                              </p:grpSpPr>
                              <p:sp>
                                <p:nvSpPr>
                                  <p:cNvPr id="2940" name="Freeform 2939">
                                    <a:extLst>
                                      <a:ext uri="{FF2B5EF4-FFF2-40B4-BE49-F238E27FC236}">
                                        <a16:creationId xmlns:a16="http://schemas.microsoft.com/office/drawing/2014/main" id="{9A0A3574-CBF8-8E4E-BABA-D99877693EB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8381999" y="3433765"/>
                                    <a:ext cx="1752601" cy="605639"/>
                                  </a:xfrm>
                                  <a:custGeom>
                                    <a:avLst/>
                                    <a:gdLst>
                                      <a:gd name="connsiteX0" fmla="*/ 0 w 1738313"/>
                                      <a:gd name="connsiteY0" fmla="*/ 0 h 624838"/>
                                      <a:gd name="connsiteX1" fmla="*/ 200025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4" fmla="*/ 1738313 w 1738313"/>
                                      <a:gd name="connsiteY4" fmla="*/ 557212 h 66234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0" fmla="*/ 0 w 1519238"/>
                                      <a:gd name="connsiteY0" fmla="*/ 0 h 625026"/>
                                      <a:gd name="connsiteX1" fmla="*/ 261938 w 1519238"/>
                                      <a:gd name="connsiteY1" fmla="*/ 495300 h 625026"/>
                                      <a:gd name="connsiteX2" fmla="*/ 933450 w 1519238"/>
                                      <a:gd name="connsiteY2" fmla="*/ 623887 h 625026"/>
                                      <a:gd name="connsiteX3" fmla="*/ 1519238 w 1519238"/>
                                      <a:gd name="connsiteY3" fmla="*/ 447674 h 625026"/>
                                      <a:gd name="connsiteX0" fmla="*/ 0 w 1562100"/>
                                      <a:gd name="connsiteY0" fmla="*/ 0 h 671511"/>
                                      <a:gd name="connsiteX1" fmla="*/ 261938 w 1562100"/>
                                      <a:gd name="connsiteY1" fmla="*/ 495300 h 671511"/>
                                      <a:gd name="connsiteX2" fmla="*/ 933450 w 1562100"/>
                                      <a:gd name="connsiteY2" fmla="*/ 623887 h 671511"/>
                                      <a:gd name="connsiteX3" fmla="*/ 1562100 w 1562100"/>
                                      <a:gd name="connsiteY3" fmla="*/ 671511 h 671511"/>
                                      <a:gd name="connsiteX0" fmla="*/ 0 w 1528763"/>
                                      <a:gd name="connsiteY0" fmla="*/ 0 h 624666"/>
                                      <a:gd name="connsiteX1" fmla="*/ 261938 w 1528763"/>
                                      <a:gd name="connsiteY1" fmla="*/ 495300 h 624666"/>
                                      <a:gd name="connsiteX2" fmla="*/ 933450 w 1528763"/>
                                      <a:gd name="connsiteY2" fmla="*/ 623887 h 624666"/>
                                      <a:gd name="connsiteX3" fmla="*/ 1528763 w 1528763"/>
                                      <a:gd name="connsiteY3" fmla="*/ 552449 h 624666"/>
                                      <a:gd name="connsiteX0" fmla="*/ 0 w 1119188"/>
                                      <a:gd name="connsiteY0" fmla="*/ 0 h 1871662"/>
                                      <a:gd name="connsiteX1" fmla="*/ 261938 w 1119188"/>
                                      <a:gd name="connsiteY1" fmla="*/ 495300 h 1871662"/>
                                      <a:gd name="connsiteX2" fmla="*/ 933450 w 1119188"/>
                                      <a:gd name="connsiteY2" fmla="*/ 623887 h 1871662"/>
                                      <a:gd name="connsiteX3" fmla="*/ 1119188 w 1119188"/>
                                      <a:gd name="connsiteY3" fmla="*/ 1871662 h 1871662"/>
                                      <a:gd name="connsiteX0" fmla="*/ 0 w 1144866"/>
                                      <a:gd name="connsiteY0" fmla="*/ 0 h 1871662"/>
                                      <a:gd name="connsiteX1" fmla="*/ 261938 w 1144866"/>
                                      <a:gd name="connsiteY1" fmla="*/ 495300 h 1871662"/>
                                      <a:gd name="connsiteX2" fmla="*/ 933450 w 1144866"/>
                                      <a:gd name="connsiteY2" fmla="*/ 623887 h 1871662"/>
                                      <a:gd name="connsiteX3" fmla="*/ 1119188 w 1144866"/>
                                      <a:gd name="connsiteY3" fmla="*/ 1871662 h 1871662"/>
                                      <a:gd name="connsiteX0" fmla="*/ 0 w 1126956"/>
                                      <a:gd name="connsiteY0" fmla="*/ 0 h 1871662"/>
                                      <a:gd name="connsiteX1" fmla="*/ 261938 w 1126956"/>
                                      <a:gd name="connsiteY1" fmla="*/ 495300 h 1871662"/>
                                      <a:gd name="connsiteX2" fmla="*/ 933450 w 1126956"/>
                                      <a:gd name="connsiteY2" fmla="*/ 623887 h 1871662"/>
                                      <a:gd name="connsiteX3" fmla="*/ 1119188 w 1126956"/>
                                      <a:gd name="connsiteY3" fmla="*/ 1871662 h 1871662"/>
                                      <a:gd name="connsiteX0" fmla="*/ 0 w 1725404"/>
                                      <a:gd name="connsiteY0" fmla="*/ 0 h 623974"/>
                                      <a:gd name="connsiteX1" fmla="*/ 261938 w 1725404"/>
                                      <a:gd name="connsiteY1" fmla="*/ 495300 h 623974"/>
                                      <a:gd name="connsiteX2" fmla="*/ 933450 w 1725404"/>
                                      <a:gd name="connsiteY2" fmla="*/ 623887 h 623974"/>
                                      <a:gd name="connsiteX3" fmla="*/ 1724026 w 1725404"/>
                                      <a:gd name="connsiteY3" fmla="*/ 538162 h 623974"/>
                                      <a:gd name="connsiteX0" fmla="*/ 0 w 1724026"/>
                                      <a:gd name="connsiteY0" fmla="*/ 0 h 624027"/>
                                      <a:gd name="connsiteX1" fmla="*/ 261938 w 1724026"/>
                                      <a:gd name="connsiteY1" fmla="*/ 495300 h 624027"/>
                                      <a:gd name="connsiteX2" fmla="*/ 933450 w 1724026"/>
                                      <a:gd name="connsiteY2" fmla="*/ 623887 h 624027"/>
                                      <a:gd name="connsiteX3" fmla="*/ 1724026 w 1724026"/>
                                      <a:gd name="connsiteY3" fmla="*/ 538162 h 624027"/>
                                      <a:gd name="connsiteX0" fmla="*/ 0 w 1724026"/>
                                      <a:gd name="connsiteY0" fmla="*/ 0 h 690525"/>
                                      <a:gd name="connsiteX1" fmla="*/ 261938 w 1724026"/>
                                      <a:gd name="connsiteY1" fmla="*/ 495300 h 690525"/>
                                      <a:gd name="connsiteX2" fmla="*/ 933450 w 1724026"/>
                                      <a:gd name="connsiteY2" fmla="*/ 623887 h 690525"/>
                                      <a:gd name="connsiteX3" fmla="*/ 1724026 w 1724026"/>
                                      <a:gd name="connsiteY3" fmla="*/ 538162 h 690525"/>
                                      <a:gd name="connsiteX0" fmla="*/ 0 w 1752601"/>
                                      <a:gd name="connsiteY0" fmla="*/ 0 h 624605"/>
                                      <a:gd name="connsiteX1" fmla="*/ 261938 w 1752601"/>
                                      <a:gd name="connsiteY1" fmla="*/ 495300 h 624605"/>
                                      <a:gd name="connsiteX2" fmla="*/ 933450 w 1752601"/>
                                      <a:gd name="connsiteY2" fmla="*/ 623887 h 624605"/>
                                      <a:gd name="connsiteX3" fmla="*/ 1752601 w 1752601"/>
                                      <a:gd name="connsiteY3" fmla="*/ 585787 h 624605"/>
                                      <a:gd name="connsiteX0" fmla="*/ 0 w 1752601"/>
                                      <a:gd name="connsiteY0" fmla="*/ 0 h 687064"/>
                                      <a:gd name="connsiteX1" fmla="*/ 261938 w 1752601"/>
                                      <a:gd name="connsiteY1" fmla="*/ 495300 h 687064"/>
                                      <a:gd name="connsiteX2" fmla="*/ 933450 w 1752601"/>
                                      <a:gd name="connsiteY2" fmla="*/ 623887 h 687064"/>
                                      <a:gd name="connsiteX3" fmla="*/ 1752601 w 1752601"/>
                                      <a:gd name="connsiteY3" fmla="*/ 585787 h 687064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3305"/>
                                      <a:gd name="connsiteX1" fmla="*/ 261938 w 1752601"/>
                                      <a:gd name="connsiteY1" fmla="*/ 495300 h 683305"/>
                                      <a:gd name="connsiteX2" fmla="*/ 933450 w 1752601"/>
                                      <a:gd name="connsiteY2" fmla="*/ 623887 h 683305"/>
                                      <a:gd name="connsiteX3" fmla="*/ 1752601 w 1752601"/>
                                      <a:gd name="connsiteY3" fmla="*/ 585787 h 683305"/>
                                      <a:gd name="connsiteX0" fmla="*/ 0 w 1752601"/>
                                      <a:gd name="connsiteY0" fmla="*/ 0 h 677082"/>
                                      <a:gd name="connsiteX1" fmla="*/ 261938 w 1752601"/>
                                      <a:gd name="connsiteY1" fmla="*/ 495300 h 677082"/>
                                      <a:gd name="connsiteX2" fmla="*/ 933450 w 1752601"/>
                                      <a:gd name="connsiteY2" fmla="*/ 623887 h 677082"/>
                                      <a:gd name="connsiteX3" fmla="*/ 1752601 w 1752601"/>
                                      <a:gd name="connsiteY3" fmla="*/ 585787 h 677082"/>
                                      <a:gd name="connsiteX0" fmla="*/ 0 w 1752601"/>
                                      <a:gd name="connsiteY0" fmla="*/ 0 h 623887"/>
                                      <a:gd name="connsiteX1" fmla="*/ 933450 w 1752601"/>
                                      <a:gd name="connsiteY1" fmla="*/ 623887 h 623887"/>
                                      <a:gd name="connsiteX2" fmla="*/ 1752601 w 1752601"/>
                                      <a:gd name="connsiteY2" fmla="*/ 585787 h 623887"/>
                                      <a:gd name="connsiteX0" fmla="*/ 0 w 1752601"/>
                                      <a:gd name="connsiteY0" fmla="*/ 0 h 645616"/>
                                      <a:gd name="connsiteX1" fmla="*/ 933450 w 1752601"/>
                                      <a:gd name="connsiteY1" fmla="*/ 623887 h 645616"/>
                                      <a:gd name="connsiteX2" fmla="*/ 1752601 w 1752601"/>
                                      <a:gd name="connsiteY2" fmla="*/ 585787 h 645616"/>
                                      <a:gd name="connsiteX0" fmla="*/ 0 w 1752601"/>
                                      <a:gd name="connsiteY0" fmla="*/ 0 h 660981"/>
                                      <a:gd name="connsiteX1" fmla="*/ 933450 w 1752601"/>
                                      <a:gd name="connsiteY1" fmla="*/ 623887 h 660981"/>
                                      <a:gd name="connsiteX2" fmla="*/ 1752601 w 1752601"/>
                                      <a:gd name="connsiteY2" fmla="*/ 585787 h 660981"/>
                                      <a:gd name="connsiteX0" fmla="*/ 0 w 1752601"/>
                                      <a:gd name="connsiteY0" fmla="*/ 0 h 715792"/>
                                      <a:gd name="connsiteX1" fmla="*/ 704850 w 1752601"/>
                                      <a:gd name="connsiteY1" fmla="*/ 681037 h 715792"/>
                                      <a:gd name="connsiteX2" fmla="*/ 1752601 w 1752601"/>
                                      <a:gd name="connsiteY2" fmla="*/ 585787 h 715792"/>
                                      <a:gd name="connsiteX0" fmla="*/ 0 w 1752601"/>
                                      <a:gd name="connsiteY0" fmla="*/ 0 h 687313"/>
                                      <a:gd name="connsiteX1" fmla="*/ 704850 w 1752601"/>
                                      <a:gd name="connsiteY1" fmla="*/ 681037 h 687313"/>
                                      <a:gd name="connsiteX2" fmla="*/ 1752601 w 1752601"/>
                                      <a:gd name="connsiteY2" fmla="*/ 585787 h 687313"/>
                                      <a:gd name="connsiteX0" fmla="*/ 0 w 1752601"/>
                                      <a:gd name="connsiteY0" fmla="*/ 0 h 710671"/>
                                      <a:gd name="connsiteX1" fmla="*/ 704850 w 1752601"/>
                                      <a:gd name="connsiteY1" fmla="*/ 681037 h 710671"/>
                                      <a:gd name="connsiteX2" fmla="*/ 1752601 w 1752601"/>
                                      <a:gd name="connsiteY2" fmla="*/ 585787 h 710671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23318"/>
                                      <a:gd name="connsiteX1" fmla="*/ 704850 w 1752601"/>
                                      <a:gd name="connsiteY1" fmla="*/ 604837 h 623318"/>
                                      <a:gd name="connsiteX2" fmla="*/ 1752601 w 1752601"/>
                                      <a:gd name="connsiteY2" fmla="*/ 509587 h 623318"/>
                                      <a:gd name="connsiteX0" fmla="*/ 0 w 1752601"/>
                                      <a:gd name="connsiteY0" fmla="*/ 0 h 609861"/>
                                      <a:gd name="connsiteX1" fmla="*/ 704850 w 1752601"/>
                                      <a:gd name="connsiteY1" fmla="*/ 604837 h 609861"/>
                                      <a:gd name="connsiteX2" fmla="*/ 1752601 w 1752601"/>
                                      <a:gd name="connsiteY2" fmla="*/ 509587 h 609861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2009"/>
                                      <a:gd name="connsiteX1" fmla="*/ 704850 w 1752601"/>
                                      <a:gd name="connsiteY1" fmla="*/ 604837 h 622009"/>
                                      <a:gd name="connsiteX2" fmla="*/ 1752601 w 1752601"/>
                                      <a:gd name="connsiteY2" fmla="*/ 509587 h 622009"/>
                                      <a:gd name="connsiteX0" fmla="*/ 0 w 1752601"/>
                                      <a:gd name="connsiteY0" fmla="*/ 0 h 623876"/>
                                      <a:gd name="connsiteX1" fmla="*/ 704850 w 1752601"/>
                                      <a:gd name="connsiteY1" fmla="*/ 604837 h 623876"/>
                                      <a:gd name="connsiteX2" fmla="*/ 1752601 w 1752601"/>
                                      <a:gd name="connsiteY2" fmla="*/ 509587 h 623876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10958"/>
                                      <a:gd name="connsiteX1" fmla="*/ 704850 w 1752601"/>
                                      <a:gd name="connsiteY1" fmla="*/ 604837 h 610958"/>
                                      <a:gd name="connsiteX2" fmla="*/ 1752601 w 1752601"/>
                                      <a:gd name="connsiteY2" fmla="*/ 509587 h 610958"/>
                                      <a:gd name="connsiteX0" fmla="*/ 0 w 1752601"/>
                                      <a:gd name="connsiteY0" fmla="*/ 0 h 614413"/>
                                      <a:gd name="connsiteX1" fmla="*/ 704850 w 1752601"/>
                                      <a:gd name="connsiteY1" fmla="*/ 604837 h 614413"/>
                                      <a:gd name="connsiteX2" fmla="*/ 1752601 w 1752601"/>
                                      <a:gd name="connsiteY2" fmla="*/ 509587 h 614413"/>
                                      <a:gd name="connsiteX0" fmla="*/ 0 w 1752601"/>
                                      <a:gd name="connsiteY0" fmla="*/ 0 h 605639"/>
                                      <a:gd name="connsiteX1" fmla="*/ 704850 w 1752601"/>
                                      <a:gd name="connsiteY1" fmla="*/ 604837 h 605639"/>
                                      <a:gd name="connsiteX2" fmla="*/ 1752601 w 1752601"/>
                                      <a:gd name="connsiteY2" fmla="*/ 509587 h 60563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752601" h="605639">
                                        <a:moveTo>
                                          <a:pt x="0" y="0"/>
                                        </a:moveTo>
                                        <a:cubicBezTo>
                                          <a:pt x="180223" y="573841"/>
                                          <a:pt x="503279" y="612670"/>
                                          <a:pt x="704850" y="604837"/>
                                        </a:cubicBezTo>
                                        <a:cubicBezTo>
                                          <a:pt x="906421" y="597004"/>
                                          <a:pt x="1218206" y="215511"/>
                                          <a:pt x="1752601" y="50958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41" name="Oval 2940">
                                    <a:extLst>
                                      <a:ext uri="{FF2B5EF4-FFF2-40B4-BE49-F238E27FC236}">
                                        <a16:creationId xmlns:a16="http://schemas.microsoft.com/office/drawing/2014/main" id="{9B55D361-D603-EA49-B72C-AE71E32D7868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8326282" y="3359616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2937" name="Freeform 2936">
                                  <a:extLst>
                                    <a:ext uri="{FF2B5EF4-FFF2-40B4-BE49-F238E27FC236}">
                                      <a16:creationId xmlns:a16="http://schemas.microsoft.com/office/drawing/2014/main" id="{EB9821B1-B4A9-6346-AA33-5BFBEFF27AC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263002" y="4056236"/>
                                  <a:ext cx="573466" cy="1065088"/>
                                </a:xfrm>
                                <a:custGeom>
                                  <a:avLst/>
                                  <a:gdLst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5866"/>
                                    <a:gd name="connsiteY0" fmla="*/ 0 h 691764"/>
                                    <a:gd name="connsiteX1" fmla="*/ 471114 w 505866"/>
                                    <a:gd name="connsiteY1" fmla="*/ 260405 h 691764"/>
                                    <a:gd name="connsiteX2" fmla="*/ 421419 w 505866"/>
                                    <a:gd name="connsiteY2" fmla="*/ 554604 h 691764"/>
                                    <a:gd name="connsiteX3" fmla="*/ 0 w 505866"/>
                                    <a:gd name="connsiteY3" fmla="*/ 691764 h 691764"/>
                                    <a:gd name="connsiteX0" fmla="*/ 15903 w 517316"/>
                                    <a:gd name="connsiteY0" fmla="*/ 0 h 691764"/>
                                    <a:gd name="connsiteX1" fmla="*/ 471114 w 517316"/>
                                    <a:gd name="connsiteY1" fmla="*/ 260405 h 691764"/>
                                    <a:gd name="connsiteX2" fmla="*/ 421419 w 517316"/>
                                    <a:gd name="connsiteY2" fmla="*/ 554604 h 691764"/>
                                    <a:gd name="connsiteX3" fmla="*/ 0 w 517316"/>
                                    <a:gd name="connsiteY3" fmla="*/ 691764 h 691764"/>
                                    <a:gd name="connsiteX0" fmla="*/ 19879 w 505573"/>
                                    <a:gd name="connsiteY0" fmla="*/ 0 h 663934"/>
                                    <a:gd name="connsiteX1" fmla="*/ 471114 w 505573"/>
                                    <a:gd name="connsiteY1" fmla="*/ 232575 h 663934"/>
                                    <a:gd name="connsiteX2" fmla="*/ 421419 w 505573"/>
                                    <a:gd name="connsiteY2" fmla="*/ 526774 h 663934"/>
                                    <a:gd name="connsiteX3" fmla="*/ 0 w 505573"/>
                                    <a:gd name="connsiteY3" fmla="*/ 663934 h 663934"/>
                                    <a:gd name="connsiteX0" fmla="*/ 19879 w 504091"/>
                                    <a:gd name="connsiteY0" fmla="*/ 0 h 663934"/>
                                    <a:gd name="connsiteX1" fmla="*/ 469126 w 504091"/>
                                    <a:gd name="connsiteY1" fmla="*/ 262392 h 663934"/>
                                    <a:gd name="connsiteX2" fmla="*/ 421419 w 504091"/>
                                    <a:gd name="connsiteY2" fmla="*/ 526774 h 663934"/>
                                    <a:gd name="connsiteX3" fmla="*/ 0 w 504091"/>
                                    <a:gd name="connsiteY3" fmla="*/ 663934 h 663934"/>
                                    <a:gd name="connsiteX0" fmla="*/ 19879 w 518234"/>
                                    <a:gd name="connsiteY0" fmla="*/ 0 h 663934"/>
                                    <a:gd name="connsiteX1" fmla="*/ 469126 w 518234"/>
                                    <a:gd name="connsiteY1" fmla="*/ 262392 h 663934"/>
                                    <a:gd name="connsiteX2" fmla="*/ 421419 w 518234"/>
                                    <a:gd name="connsiteY2" fmla="*/ 526774 h 663934"/>
                                    <a:gd name="connsiteX3" fmla="*/ 0 w 518234"/>
                                    <a:gd name="connsiteY3" fmla="*/ 663934 h 663934"/>
                                    <a:gd name="connsiteX0" fmla="*/ 19879 w 530997"/>
                                    <a:gd name="connsiteY0" fmla="*/ 0 h 663934"/>
                                    <a:gd name="connsiteX1" fmla="*/ 469126 w 530997"/>
                                    <a:gd name="connsiteY1" fmla="*/ 262392 h 663934"/>
                                    <a:gd name="connsiteX2" fmla="*/ 421419 w 530997"/>
                                    <a:gd name="connsiteY2" fmla="*/ 526774 h 663934"/>
                                    <a:gd name="connsiteX3" fmla="*/ 0 w 530997"/>
                                    <a:gd name="connsiteY3" fmla="*/ 663934 h 663934"/>
                                    <a:gd name="connsiteX0" fmla="*/ 19879 w 538612"/>
                                    <a:gd name="connsiteY0" fmla="*/ 0 h 663934"/>
                                    <a:gd name="connsiteX1" fmla="*/ 469126 w 538612"/>
                                    <a:gd name="connsiteY1" fmla="*/ 262392 h 663934"/>
                                    <a:gd name="connsiteX2" fmla="*/ 421419 w 538612"/>
                                    <a:gd name="connsiteY2" fmla="*/ 526774 h 663934"/>
                                    <a:gd name="connsiteX3" fmla="*/ 0 w 538612"/>
                                    <a:gd name="connsiteY3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0 w 488961"/>
                                    <a:gd name="connsiteY0" fmla="*/ 0 h 1101256"/>
                                    <a:gd name="connsiteX1" fmla="*/ 449247 w 488961"/>
                                    <a:gd name="connsiteY1" fmla="*/ 262392 h 1101256"/>
                                    <a:gd name="connsiteX2" fmla="*/ 401540 w 488961"/>
                                    <a:gd name="connsiteY2" fmla="*/ 526774 h 1101256"/>
                                    <a:gd name="connsiteX3" fmla="*/ 84808 w 488961"/>
                                    <a:gd name="connsiteY3" fmla="*/ 640552 h 1101256"/>
                                    <a:gd name="connsiteX4" fmla="*/ 413467 w 488961"/>
                                    <a:gd name="connsiteY4" fmla="*/ 1101256 h 1101256"/>
                                    <a:gd name="connsiteX0" fmla="*/ 42421 w 536363"/>
                                    <a:gd name="connsiteY0" fmla="*/ 0 h 1101256"/>
                                    <a:gd name="connsiteX1" fmla="*/ 491668 w 536363"/>
                                    <a:gd name="connsiteY1" fmla="*/ 262392 h 1101256"/>
                                    <a:gd name="connsiteX2" fmla="*/ 443961 w 536363"/>
                                    <a:gd name="connsiteY2" fmla="*/ 526774 h 1101256"/>
                                    <a:gd name="connsiteX3" fmla="*/ 8 w 536363"/>
                                    <a:gd name="connsiteY3" fmla="*/ 718077 h 1101256"/>
                                    <a:gd name="connsiteX4" fmla="*/ 455888 w 536363"/>
                                    <a:gd name="connsiteY4" fmla="*/ 1101256 h 1101256"/>
                                    <a:gd name="connsiteX0" fmla="*/ 42421 w 527593"/>
                                    <a:gd name="connsiteY0" fmla="*/ 0 h 1101256"/>
                                    <a:gd name="connsiteX1" fmla="*/ 491668 w 527593"/>
                                    <a:gd name="connsiteY1" fmla="*/ 262392 h 1101256"/>
                                    <a:gd name="connsiteX2" fmla="*/ 443961 w 527593"/>
                                    <a:gd name="connsiteY2" fmla="*/ 526774 h 1101256"/>
                                    <a:gd name="connsiteX3" fmla="*/ 8 w 527593"/>
                                    <a:gd name="connsiteY3" fmla="*/ 718077 h 1101256"/>
                                    <a:gd name="connsiteX4" fmla="*/ 455888 w 527593"/>
                                    <a:gd name="connsiteY4" fmla="*/ 1101256 h 1101256"/>
                                    <a:gd name="connsiteX0" fmla="*/ 42421 w 528547"/>
                                    <a:gd name="connsiteY0" fmla="*/ 0 h 1101256"/>
                                    <a:gd name="connsiteX1" fmla="*/ 491668 w 528547"/>
                                    <a:gd name="connsiteY1" fmla="*/ 262392 h 1101256"/>
                                    <a:gd name="connsiteX2" fmla="*/ 443961 w 528547"/>
                                    <a:gd name="connsiteY2" fmla="*/ 526774 h 1101256"/>
                                    <a:gd name="connsiteX3" fmla="*/ 8 w 528547"/>
                                    <a:gd name="connsiteY3" fmla="*/ 718077 h 1101256"/>
                                    <a:gd name="connsiteX4" fmla="*/ 455888 w 528547"/>
                                    <a:gd name="connsiteY4" fmla="*/ 1101256 h 1101256"/>
                                    <a:gd name="connsiteX0" fmla="*/ 42421 w 533332"/>
                                    <a:gd name="connsiteY0" fmla="*/ 0 h 1101256"/>
                                    <a:gd name="connsiteX1" fmla="*/ 491668 w 533332"/>
                                    <a:gd name="connsiteY1" fmla="*/ 262392 h 1101256"/>
                                    <a:gd name="connsiteX2" fmla="*/ 443961 w 533332"/>
                                    <a:gd name="connsiteY2" fmla="*/ 526774 h 1101256"/>
                                    <a:gd name="connsiteX3" fmla="*/ 8 w 533332"/>
                                    <a:gd name="connsiteY3" fmla="*/ 718077 h 1101256"/>
                                    <a:gd name="connsiteX4" fmla="*/ 455888 w 533332"/>
                                    <a:gd name="connsiteY4" fmla="*/ 1101256 h 1101256"/>
                                    <a:gd name="connsiteX0" fmla="*/ 42993 w 533904"/>
                                    <a:gd name="connsiteY0" fmla="*/ 0 h 1101256"/>
                                    <a:gd name="connsiteX1" fmla="*/ 492240 w 533904"/>
                                    <a:gd name="connsiteY1" fmla="*/ 262392 h 1101256"/>
                                    <a:gd name="connsiteX2" fmla="*/ 444533 w 533904"/>
                                    <a:gd name="connsiteY2" fmla="*/ 526774 h 1101256"/>
                                    <a:gd name="connsiteX3" fmla="*/ 580 w 533904"/>
                                    <a:gd name="connsiteY3" fmla="*/ 718077 h 1101256"/>
                                    <a:gd name="connsiteX4" fmla="*/ 456460 w 533904"/>
                                    <a:gd name="connsiteY4" fmla="*/ 1101256 h 1101256"/>
                                    <a:gd name="connsiteX0" fmla="*/ 42432 w 533343"/>
                                    <a:gd name="connsiteY0" fmla="*/ 0 h 1101256"/>
                                    <a:gd name="connsiteX1" fmla="*/ 491679 w 533343"/>
                                    <a:gd name="connsiteY1" fmla="*/ 262392 h 1101256"/>
                                    <a:gd name="connsiteX2" fmla="*/ 443972 w 533343"/>
                                    <a:gd name="connsiteY2" fmla="*/ 526774 h 1101256"/>
                                    <a:gd name="connsiteX3" fmla="*/ 19 w 533343"/>
                                    <a:gd name="connsiteY3" fmla="*/ 718077 h 1101256"/>
                                    <a:gd name="connsiteX4" fmla="*/ 455899 w 533343"/>
                                    <a:gd name="connsiteY4" fmla="*/ 1101256 h 1101256"/>
                                    <a:gd name="connsiteX0" fmla="*/ 40617 w 530513"/>
                                    <a:gd name="connsiteY0" fmla="*/ 0 h 1101256"/>
                                    <a:gd name="connsiteX1" fmla="*/ 489864 w 530513"/>
                                    <a:gd name="connsiteY1" fmla="*/ 262392 h 1101256"/>
                                    <a:gd name="connsiteX2" fmla="*/ 442157 w 530513"/>
                                    <a:gd name="connsiteY2" fmla="*/ 526774 h 1101256"/>
                                    <a:gd name="connsiteX3" fmla="*/ 19 w 530513"/>
                                    <a:gd name="connsiteY3" fmla="*/ 739927 h 1101256"/>
                                    <a:gd name="connsiteX4" fmla="*/ 454084 w 530513"/>
                                    <a:gd name="connsiteY4" fmla="*/ 1101256 h 1101256"/>
                                    <a:gd name="connsiteX0" fmla="*/ 40617 w 540890"/>
                                    <a:gd name="connsiteY0" fmla="*/ 0 h 1101256"/>
                                    <a:gd name="connsiteX1" fmla="*/ 489864 w 540890"/>
                                    <a:gd name="connsiteY1" fmla="*/ 262392 h 1101256"/>
                                    <a:gd name="connsiteX2" fmla="*/ 442157 w 540890"/>
                                    <a:gd name="connsiteY2" fmla="*/ 526774 h 1101256"/>
                                    <a:gd name="connsiteX3" fmla="*/ 19 w 540890"/>
                                    <a:gd name="connsiteY3" fmla="*/ 739927 h 1101256"/>
                                    <a:gd name="connsiteX4" fmla="*/ 454084 w 540890"/>
                                    <a:gd name="connsiteY4" fmla="*/ 1101256 h 1101256"/>
                                    <a:gd name="connsiteX0" fmla="*/ 40617 w 541464"/>
                                    <a:gd name="connsiteY0" fmla="*/ 0 h 1101256"/>
                                    <a:gd name="connsiteX1" fmla="*/ 489864 w 541464"/>
                                    <a:gd name="connsiteY1" fmla="*/ 262392 h 1101256"/>
                                    <a:gd name="connsiteX2" fmla="*/ 442157 w 541464"/>
                                    <a:gd name="connsiteY2" fmla="*/ 526774 h 1101256"/>
                                    <a:gd name="connsiteX3" fmla="*/ 19 w 541464"/>
                                    <a:gd name="connsiteY3" fmla="*/ 739927 h 1101256"/>
                                    <a:gd name="connsiteX4" fmla="*/ 454084 w 541464"/>
                                    <a:gd name="connsiteY4" fmla="*/ 1101256 h 1101256"/>
                                    <a:gd name="connsiteX0" fmla="*/ 40617 w 528712"/>
                                    <a:gd name="connsiteY0" fmla="*/ 0 h 1101256"/>
                                    <a:gd name="connsiteX1" fmla="*/ 489864 w 528712"/>
                                    <a:gd name="connsiteY1" fmla="*/ 262392 h 1101256"/>
                                    <a:gd name="connsiteX2" fmla="*/ 442157 w 528712"/>
                                    <a:gd name="connsiteY2" fmla="*/ 526774 h 1101256"/>
                                    <a:gd name="connsiteX3" fmla="*/ 19 w 528712"/>
                                    <a:gd name="connsiteY3" fmla="*/ 739927 h 1101256"/>
                                    <a:gd name="connsiteX4" fmla="*/ 454084 w 528712"/>
                                    <a:gd name="connsiteY4" fmla="*/ 1101256 h 1101256"/>
                                    <a:gd name="connsiteX0" fmla="*/ 40617 w 522277"/>
                                    <a:gd name="connsiteY0" fmla="*/ 0 h 1101256"/>
                                    <a:gd name="connsiteX1" fmla="*/ 489864 w 522277"/>
                                    <a:gd name="connsiteY1" fmla="*/ 262392 h 1101256"/>
                                    <a:gd name="connsiteX2" fmla="*/ 442157 w 522277"/>
                                    <a:gd name="connsiteY2" fmla="*/ 526774 h 1101256"/>
                                    <a:gd name="connsiteX3" fmla="*/ 19 w 522277"/>
                                    <a:gd name="connsiteY3" fmla="*/ 739927 h 1101256"/>
                                    <a:gd name="connsiteX4" fmla="*/ 454084 w 522277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754 w 524827"/>
                                    <a:gd name="connsiteY0" fmla="*/ 0 h 1008392"/>
                                    <a:gd name="connsiteX1" fmla="*/ 490001 w 524827"/>
                                    <a:gd name="connsiteY1" fmla="*/ 262392 h 1008392"/>
                                    <a:gd name="connsiteX2" fmla="*/ 442294 w 524827"/>
                                    <a:gd name="connsiteY2" fmla="*/ 526774 h 1008392"/>
                                    <a:gd name="connsiteX3" fmla="*/ 156 w 524827"/>
                                    <a:gd name="connsiteY3" fmla="*/ 739927 h 1008392"/>
                                    <a:gd name="connsiteX4" fmla="*/ 495964 w 524827"/>
                                    <a:gd name="connsiteY4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22959"/>
                                    <a:gd name="connsiteX1" fmla="*/ 449247 w 482669"/>
                                    <a:gd name="connsiteY1" fmla="*/ 262392 h 1022959"/>
                                    <a:gd name="connsiteX2" fmla="*/ 401540 w 482669"/>
                                    <a:gd name="connsiteY2" fmla="*/ 526774 h 1022959"/>
                                    <a:gd name="connsiteX3" fmla="*/ 38390 w 482669"/>
                                    <a:gd name="connsiteY3" fmla="*/ 669087 h 1022959"/>
                                    <a:gd name="connsiteX4" fmla="*/ 108228 w 482669"/>
                                    <a:gd name="connsiteY4" fmla="*/ 858282 h 1022959"/>
                                    <a:gd name="connsiteX5" fmla="*/ 442505 w 482669"/>
                                    <a:gd name="connsiteY5" fmla="*/ 1022959 h 1022959"/>
                                    <a:gd name="connsiteX0" fmla="*/ 0 w 482669"/>
                                    <a:gd name="connsiteY0" fmla="*/ 0 h 955588"/>
                                    <a:gd name="connsiteX1" fmla="*/ 449247 w 482669"/>
                                    <a:gd name="connsiteY1" fmla="*/ 262392 h 955588"/>
                                    <a:gd name="connsiteX2" fmla="*/ 401540 w 482669"/>
                                    <a:gd name="connsiteY2" fmla="*/ 526774 h 955588"/>
                                    <a:gd name="connsiteX3" fmla="*/ 38390 w 482669"/>
                                    <a:gd name="connsiteY3" fmla="*/ 669087 h 955588"/>
                                    <a:gd name="connsiteX4" fmla="*/ 108228 w 482669"/>
                                    <a:gd name="connsiteY4" fmla="*/ 858282 h 955588"/>
                                    <a:gd name="connsiteX5" fmla="*/ 340867 w 482669"/>
                                    <a:gd name="connsiteY5" fmla="*/ 955588 h 955588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2092"/>
                                    <a:gd name="connsiteX1" fmla="*/ 449247 w 482669"/>
                                    <a:gd name="connsiteY1" fmla="*/ 262392 h 1052092"/>
                                    <a:gd name="connsiteX2" fmla="*/ 401540 w 482669"/>
                                    <a:gd name="connsiteY2" fmla="*/ 526774 h 1052092"/>
                                    <a:gd name="connsiteX3" fmla="*/ 38390 w 482669"/>
                                    <a:gd name="connsiteY3" fmla="*/ 669087 h 1052092"/>
                                    <a:gd name="connsiteX4" fmla="*/ 108228 w 482669"/>
                                    <a:gd name="connsiteY4" fmla="*/ 858282 h 1052092"/>
                                    <a:gd name="connsiteX5" fmla="*/ 457024 w 482669"/>
                                    <a:gd name="connsiteY5" fmla="*/ 1052092 h 1052092"/>
                                    <a:gd name="connsiteX0" fmla="*/ 0 w 482669"/>
                                    <a:gd name="connsiteY0" fmla="*/ 0 h 1037525"/>
                                    <a:gd name="connsiteX1" fmla="*/ 449247 w 482669"/>
                                    <a:gd name="connsiteY1" fmla="*/ 262392 h 1037525"/>
                                    <a:gd name="connsiteX2" fmla="*/ 401540 w 482669"/>
                                    <a:gd name="connsiteY2" fmla="*/ 526774 h 1037525"/>
                                    <a:gd name="connsiteX3" fmla="*/ 38390 w 482669"/>
                                    <a:gd name="connsiteY3" fmla="*/ 669087 h 1037525"/>
                                    <a:gd name="connsiteX4" fmla="*/ 108228 w 482669"/>
                                    <a:gd name="connsiteY4" fmla="*/ 858282 h 1037525"/>
                                    <a:gd name="connsiteX5" fmla="*/ 471544 w 482669"/>
                                    <a:gd name="connsiteY5" fmla="*/ 1037525 h 1037525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95523 w 483524"/>
                                    <a:gd name="connsiteY4" fmla="*/ 863744 h 1044809"/>
                                    <a:gd name="connsiteX5" fmla="*/ 449764 w 483524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91830"/>
                                    <a:gd name="connsiteY0" fmla="*/ 0 h 1044809"/>
                                    <a:gd name="connsiteX1" fmla="*/ 449247 w 491830"/>
                                    <a:gd name="connsiteY1" fmla="*/ 262392 h 1044809"/>
                                    <a:gd name="connsiteX2" fmla="*/ 401540 w 491830"/>
                                    <a:gd name="connsiteY2" fmla="*/ 526774 h 1044809"/>
                                    <a:gd name="connsiteX3" fmla="*/ 38390 w 491830"/>
                                    <a:gd name="connsiteY3" fmla="*/ 690937 h 1044809"/>
                                    <a:gd name="connsiteX4" fmla="*/ 184455 w 491830"/>
                                    <a:gd name="connsiteY4" fmla="*/ 892877 h 1044809"/>
                                    <a:gd name="connsiteX5" fmla="*/ 449764 w 49183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09146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27355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78412 w 606219"/>
                                    <a:gd name="connsiteY0" fmla="*/ 0 h 1095792"/>
                                    <a:gd name="connsiteX1" fmla="*/ 527659 w 606219"/>
                                    <a:gd name="connsiteY1" fmla="*/ 262392 h 1095792"/>
                                    <a:gd name="connsiteX2" fmla="*/ 479952 w 606219"/>
                                    <a:gd name="connsiteY2" fmla="*/ 526774 h 1095792"/>
                                    <a:gd name="connsiteX3" fmla="*/ 7904 w 606219"/>
                                    <a:gd name="connsiteY3" fmla="*/ 696400 h 1095792"/>
                                    <a:gd name="connsiteX4" fmla="*/ 262867 w 606219"/>
                                    <a:gd name="connsiteY4" fmla="*/ 892877 h 1095792"/>
                                    <a:gd name="connsiteX5" fmla="*/ 606219 w 60621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522969 w 601529"/>
                                    <a:gd name="connsiteY1" fmla="*/ 262392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495744 w 601529"/>
                                    <a:gd name="connsiteY1" fmla="*/ 309734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82796 w 601529"/>
                                    <a:gd name="connsiteY0" fmla="*/ 0 h 1032063"/>
                                    <a:gd name="connsiteX1" fmla="*/ 495744 w 601529"/>
                                    <a:gd name="connsiteY1" fmla="*/ 246005 h 1032063"/>
                                    <a:gd name="connsiteX2" fmla="*/ 437149 w 601529"/>
                                    <a:gd name="connsiteY2" fmla="*/ 441195 h 1032063"/>
                                    <a:gd name="connsiteX3" fmla="*/ 3214 w 601529"/>
                                    <a:gd name="connsiteY3" fmla="*/ 632671 h 1032063"/>
                                    <a:gd name="connsiteX4" fmla="*/ 258177 w 601529"/>
                                    <a:gd name="connsiteY4" fmla="*/ 829148 h 1032063"/>
                                    <a:gd name="connsiteX5" fmla="*/ 601529 w 601529"/>
                                    <a:gd name="connsiteY5" fmla="*/ 1032063 h 1032063"/>
                                    <a:gd name="connsiteX0" fmla="*/ 82881 w 601614"/>
                                    <a:gd name="connsiteY0" fmla="*/ 0 h 1032063"/>
                                    <a:gd name="connsiteX1" fmla="*/ 495829 w 601614"/>
                                    <a:gd name="connsiteY1" fmla="*/ 246005 h 1032063"/>
                                    <a:gd name="connsiteX2" fmla="*/ 437234 w 601614"/>
                                    <a:gd name="connsiteY2" fmla="*/ 441195 h 1032063"/>
                                    <a:gd name="connsiteX3" fmla="*/ 3299 w 601614"/>
                                    <a:gd name="connsiteY3" fmla="*/ 632671 h 1032063"/>
                                    <a:gd name="connsiteX4" fmla="*/ 256448 w 601614"/>
                                    <a:gd name="connsiteY4" fmla="*/ 876489 h 1032063"/>
                                    <a:gd name="connsiteX5" fmla="*/ 601614 w 601614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676 w 524939"/>
                                    <a:gd name="connsiteY0" fmla="*/ 0 h 981080"/>
                                    <a:gd name="connsiteX1" fmla="*/ 495624 w 524939"/>
                                    <a:gd name="connsiteY1" fmla="*/ 246005 h 981080"/>
                                    <a:gd name="connsiteX2" fmla="*/ 437029 w 524939"/>
                                    <a:gd name="connsiteY2" fmla="*/ 441195 h 981080"/>
                                    <a:gd name="connsiteX3" fmla="*/ 3094 w 524939"/>
                                    <a:gd name="connsiteY3" fmla="*/ 632671 h 981080"/>
                                    <a:gd name="connsiteX4" fmla="*/ 256243 w 524939"/>
                                    <a:gd name="connsiteY4" fmla="*/ 876489 h 981080"/>
                                    <a:gd name="connsiteX5" fmla="*/ 516106 w 524939"/>
                                    <a:gd name="connsiteY5" fmla="*/ 981080 h 981080"/>
                                    <a:gd name="connsiteX0" fmla="*/ 82624 w 524887"/>
                                    <a:gd name="connsiteY0" fmla="*/ 0 h 973796"/>
                                    <a:gd name="connsiteX1" fmla="*/ 495572 w 524887"/>
                                    <a:gd name="connsiteY1" fmla="*/ 246005 h 973796"/>
                                    <a:gd name="connsiteX2" fmla="*/ 436977 w 524887"/>
                                    <a:gd name="connsiteY2" fmla="*/ 441195 h 973796"/>
                                    <a:gd name="connsiteX3" fmla="*/ 3042 w 524887"/>
                                    <a:gd name="connsiteY3" fmla="*/ 632671 h 973796"/>
                                    <a:gd name="connsiteX4" fmla="*/ 256191 w 524887"/>
                                    <a:gd name="connsiteY4" fmla="*/ 876489 h 973796"/>
                                    <a:gd name="connsiteX5" fmla="*/ 492461 w 524887"/>
                                    <a:gd name="connsiteY5" fmla="*/ 973796 h 973796"/>
                                    <a:gd name="connsiteX0" fmla="*/ 82505 w 524768"/>
                                    <a:gd name="connsiteY0" fmla="*/ 0 h 937379"/>
                                    <a:gd name="connsiteX1" fmla="*/ 495453 w 524768"/>
                                    <a:gd name="connsiteY1" fmla="*/ 246005 h 937379"/>
                                    <a:gd name="connsiteX2" fmla="*/ 436858 w 524768"/>
                                    <a:gd name="connsiteY2" fmla="*/ 441195 h 937379"/>
                                    <a:gd name="connsiteX3" fmla="*/ 2923 w 524768"/>
                                    <a:gd name="connsiteY3" fmla="*/ 632671 h 937379"/>
                                    <a:gd name="connsiteX4" fmla="*/ 256072 w 524768"/>
                                    <a:gd name="connsiteY4" fmla="*/ 876489 h 937379"/>
                                    <a:gd name="connsiteX5" fmla="*/ 436078 w 524768"/>
                                    <a:gd name="connsiteY5" fmla="*/ 937379 h 937379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79780 w 522043"/>
                                    <a:gd name="connsiteY0" fmla="*/ 0 h 970153"/>
                                    <a:gd name="connsiteX1" fmla="*/ 492728 w 522043"/>
                                    <a:gd name="connsiteY1" fmla="*/ 246005 h 970153"/>
                                    <a:gd name="connsiteX2" fmla="*/ 434133 w 522043"/>
                                    <a:gd name="connsiteY2" fmla="*/ 441195 h 970153"/>
                                    <a:gd name="connsiteX3" fmla="*/ 198 w 522043"/>
                                    <a:gd name="connsiteY3" fmla="*/ 632671 h 970153"/>
                                    <a:gd name="connsiteX4" fmla="*/ 493246 w 522043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158 w 527631"/>
                                    <a:gd name="connsiteY0" fmla="*/ 0 h 970153"/>
                                    <a:gd name="connsiteX1" fmla="*/ 498106 w 527631"/>
                                    <a:gd name="connsiteY1" fmla="*/ 246005 h 970153"/>
                                    <a:gd name="connsiteX2" fmla="*/ 439511 w 527631"/>
                                    <a:gd name="connsiteY2" fmla="*/ 441195 h 970153"/>
                                    <a:gd name="connsiteX3" fmla="*/ 131 w 527631"/>
                                    <a:gd name="connsiteY3" fmla="*/ 650879 h 970153"/>
                                    <a:gd name="connsiteX4" fmla="*/ 498624 w 527631"/>
                                    <a:gd name="connsiteY4" fmla="*/ 970153 h 970153"/>
                                    <a:gd name="connsiteX0" fmla="*/ 81529 w 523862"/>
                                    <a:gd name="connsiteY0" fmla="*/ 0 h 970153"/>
                                    <a:gd name="connsiteX1" fmla="*/ 494477 w 523862"/>
                                    <a:gd name="connsiteY1" fmla="*/ 246005 h 970153"/>
                                    <a:gd name="connsiteX2" fmla="*/ 435882 w 523862"/>
                                    <a:gd name="connsiteY2" fmla="*/ 441195 h 970153"/>
                                    <a:gd name="connsiteX3" fmla="*/ 132 w 523862"/>
                                    <a:gd name="connsiteY3" fmla="*/ 672729 h 970153"/>
                                    <a:gd name="connsiteX4" fmla="*/ 494995 w 523862"/>
                                    <a:gd name="connsiteY4" fmla="*/ 970153 h 970153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23593" h="975616">
                                      <a:moveTo>
                                        <a:pt x="85159" y="0"/>
                                      </a:moveTo>
                                      <a:cubicBezTo>
                                        <a:pt x="290683" y="107014"/>
                                        <a:pt x="436023" y="177025"/>
                                        <a:pt x="494477" y="251468"/>
                                      </a:cubicBezTo>
                                      <a:cubicBezTo>
                                        <a:pt x="552931" y="325911"/>
                                        <a:pt x="518273" y="375537"/>
                                        <a:pt x="435882" y="446658"/>
                                      </a:cubicBezTo>
                                      <a:cubicBezTo>
                                        <a:pt x="353491" y="517779"/>
                                        <a:pt x="-7905" y="562720"/>
                                        <a:pt x="132" y="678192"/>
                                      </a:cubicBezTo>
                                      <a:cubicBezTo>
                                        <a:pt x="8169" y="793664"/>
                                        <a:pt x="305159" y="912591"/>
                                        <a:pt x="494995" y="97561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938" name="Freeform 2937">
                                  <a:extLst>
                                    <a:ext uri="{FF2B5EF4-FFF2-40B4-BE49-F238E27FC236}">
                                      <a16:creationId xmlns:a16="http://schemas.microsoft.com/office/drawing/2014/main" id="{A8CDAE9D-7F5B-044A-8EEA-E4E42DE02C4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199443" y="4304719"/>
                                  <a:ext cx="1105020" cy="339758"/>
                                </a:xfrm>
                                <a:custGeom>
                                  <a:avLst/>
                                  <a:gdLst>
                                    <a:gd name="connsiteX0" fmla="*/ 0 w 930303"/>
                                    <a:gd name="connsiteY0" fmla="*/ 235869 h 235869"/>
                                    <a:gd name="connsiteX1" fmla="*/ 369736 w 930303"/>
                                    <a:gd name="connsiteY1" fmla="*/ 3293 h 235869"/>
                                    <a:gd name="connsiteX2" fmla="*/ 930303 w 930303"/>
                                    <a:gd name="connsiteY2" fmla="*/ 120575 h 235869"/>
                                    <a:gd name="connsiteX0" fmla="*/ 0 w 930303"/>
                                    <a:gd name="connsiteY0" fmla="*/ 216945 h 216945"/>
                                    <a:gd name="connsiteX1" fmla="*/ 367748 w 930303"/>
                                    <a:gd name="connsiteY1" fmla="*/ 4247 h 216945"/>
                                    <a:gd name="connsiteX2" fmla="*/ 930303 w 930303"/>
                                    <a:gd name="connsiteY2" fmla="*/ 101651 h 216945"/>
                                    <a:gd name="connsiteX0" fmla="*/ 0 w 930303"/>
                                    <a:gd name="connsiteY0" fmla="*/ 235354 h 235354"/>
                                    <a:gd name="connsiteX1" fmla="*/ 367748 w 930303"/>
                                    <a:gd name="connsiteY1" fmla="*/ 22656 h 235354"/>
                                    <a:gd name="connsiteX2" fmla="*/ 930303 w 930303"/>
                                    <a:gd name="connsiteY2" fmla="*/ 120060 h 235354"/>
                                    <a:gd name="connsiteX0" fmla="*/ 0 w 926327"/>
                                    <a:gd name="connsiteY0" fmla="*/ 215124 h 215124"/>
                                    <a:gd name="connsiteX1" fmla="*/ 367748 w 926327"/>
                                    <a:gd name="connsiteY1" fmla="*/ 2426 h 215124"/>
                                    <a:gd name="connsiteX2" fmla="*/ 926327 w 926327"/>
                                    <a:gd name="connsiteY2" fmla="*/ 119708 h 215124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41149 h 241149"/>
                                    <a:gd name="connsiteX1" fmla="*/ 367748 w 926327"/>
                                    <a:gd name="connsiteY1" fmla="*/ 28451 h 241149"/>
                                    <a:gd name="connsiteX2" fmla="*/ 926327 w 926327"/>
                                    <a:gd name="connsiteY2" fmla="*/ 145733 h 241149"/>
                                    <a:gd name="connsiteX0" fmla="*/ 0 w 926327"/>
                                    <a:gd name="connsiteY0" fmla="*/ 241149 h 241376"/>
                                    <a:gd name="connsiteX1" fmla="*/ 367748 w 926327"/>
                                    <a:gd name="connsiteY1" fmla="*/ 28451 h 241376"/>
                                    <a:gd name="connsiteX2" fmla="*/ 926327 w 926327"/>
                                    <a:gd name="connsiteY2" fmla="*/ 145733 h 241376"/>
                                    <a:gd name="connsiteX0" fmla="*/ 0 w 972047"/>
                                    <a:gd name="connsiteY0" fmla="*/ 247611 h 247752"/>
                                    <a:gd name="connsiteX1" fmla="*/ 413468 w 972047"/>
                                    <a:gd name="connsiteY1" fmla="*/ 5096 h 247752"/>
                                    <a:gd name="connsiteX2" fmla="*/ 972047 w 972047"/>
                                    <a:gd name="connsiteY2" fmla="*/ 122378 h 247752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46206"/>
                                    <a:gd name="connsiteY0" fmla="*/ 302387 h 302387"/>
                                    <a:gd name="connsiteX1" fmla="*/ 387627 w 946206"/>
                                    <a:gd name="connsiteY1" fmla="*/ 8189 h 302387"/>
                                    <a:gd name="connsiteX2" fmla="*/ 946206 w 946206"/>
                                    <a:gd name="connsiteY2" fmla="*/ 125471 h 302387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51364 h 351364"/>
                                    <a:gd name="connsiteX1" fmla="*/ 387627 w 946206"/>
                                    <a:gd name="connsiteY1" fmla="*/ 57166 h 351364"/>
                                    <a:gd name="connsiteX2" fmla="*/ 946206 w 946206"/>
                                    <a:gd name="connsiteY2" fmla="*/ 174448 h 351364"/>
                                    <a:gd name="connsiteX0" fmla="*/ 0 w 946206"/>
                                    <a:gd name="connsiteY0" fmla="*/ 337386 h 337386"/>
                                    <a:gd name="connsiteX1" fmla="*/ 387627 w 946206"/>
                                    <a:gd name="connsiteY1" fmla="*/ 43188 h 337386"/>
                                    <a:gd name="connsiteX2" fmla="*/ 946206 w 946206"/>
                                    <a:gd name="connsiteY2" fmla="*/ 160470 h 337386"/>
                                    <a:gd name="connsiteX0" fmla="*/ 0 w 944508"/>
                                    <a:gd name="connsiteY0" fmla="*/ 299417 h 299417"/>
                                    <a:gd name="connsiteX1" fmla="*/ 387627 w 944508"/>
                                    <a:gd name="connsiteY1" fmla="*/ 5219 h 299417"/>
                                    <a:gd name="connsiteX2" fmla="*/ 944508 w 944508"/>
                                    <a:gd name="connsiteY2" fmla="*/ 145781 h 299417"/>
                                    <a:gd name="connsiteX0" fmla="*/ 0 w 944508"/>
                                    <a:gd name="connsiteY0" fmla="*/ 300221 h 300221"/>
                                    <a:gd name="connsiteX1" fmla="*/ 387627 w 944508"/>
                                    <a:gd name="connsiteY1" fmla="*/ 6023 h 300221"/>
                                    <a:gd name="connsiteX2" fmla="*/ 944508 w 944508"/>
                                    <a:gd name="connsiteY2" fmla="*/ 146585 h 300221"/>
                                    <a:gd name="connsiteX0" fmla="*/ 0 w 944508"/>
                                    <a:gd name="connsiteY0" fmla="*/ 325499 h 325499"/>
                                    <a:gd name="connsiteX1" fmla="*/ 387627 w 944508"/>
                                    <a:gd name="connsiteY1" fmla="*/ 31301 h 325499"/>
                                    <a:gd name="connsiteX2" fmla="*/ 944508 w 944508"/>
                                    <a:gd name="connsiteY2" fmla="*/ 171863 h 325499"/>
                                    <a:gd name="connsiteX0" fmla="*/ 0 w 944508"/>
                                    <a:gd name="connsiteY0" fmla="*/ 306082 h 306082"/>
                                    <a:gd name="connsiteX1" fmla="*/ 394423 w 944508"/>
                                    <a:gd name="connsiteY1" fmla="*/ 35164 h 306082"/>
                                    <a:gd name="connsiteX2" fmla="*/ 944508 w 944508"/>
                                    <a:gd name="connsiteY2" fmla="*/ 152446 h 30608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944508" h="306082">
                                      <a:moveTo>
                                        <a:pt x="0" y="306082"/>
                                      </a:moveTo>
                                      <a:cubicBezTo>
                                        <a:pt x="136334" y="289890"/>
                                        <a:pt x="315163" y="125239"/>
                                        <a:pt x="394423" y="35164"/>
                                      </a:cubicBezTo>
                                      <a:cubicBezTo>
                                        <a:pt x="473683" y="-54911"/>
                                        <a:pt x="731811" y="44029"/>
                                        <a:pt x="944508" y="15244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prstDash val="sysDash"/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>
                                    <a:solidFill>
                                      <a:srgbClr val="E364E6"/>
                                    </a:solidFill>
                                  </a:endParaRPr>
                                </a:p>
                              </p:txBody>
                            </p:sp>
                            <p:sp>
                              <p:nvSpPr>
                                <p:cNvPr id="2939" name="Oval 2938">
                                  <a:extLst>
                                    <a:ext uri="{FF2B5EF4-FFF2-40B4-BE49-F238E27FC236}">
                                      <a16:creationId xmlns:a16="http://schemas.microsoft.com/office/drawing/2014/main" id="{92E7F09D-290C-744B-B454-65BDD3E19EB1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10091444" y="4602740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33CC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2191" name="Group 2190">
                              <a:extLst>
                                <a:ext uri="{FF2B5EF4-FFF2-40B4-BE49-F238E27FC236}">
                                  <a16:creationId xmlns:a16="http://schemas.microsoft.com/office/drawing/2014/main" id="{8F711C7A-32B5-9040-86C7-3F4EF8E21652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19215731"/>
                              <a:ext cx="1803403" cy="895605"/>
                              <a:chOff x="841906" y="1352018"/>
                              <a:chExt cx="5812157" cy="2886430"/>
                            </a:xfrm>
                          </p:grpSpPr>
                          <p:grpSp>
                            <p:nvGrpSpPr>
                              <p:cNvPr id="2895" name="Group 2894">
                                <a:extLst>
                                  <a:ext uri="{FF2B5EF4-FFF2-40B4-BE49-F238E27FC236}">
                                    <a16:creationId xmlns:a16="http://schemas.microsoft.com/office/drawing/2014/main" id="{DAE6F9BE-2CCC-C343-BE05-5A13BBF5297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4930272" cy="2886430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2897" name="Group 2896">
                                  <a:extLst>
                                    <a:ext uri="{FF2B5EF4-FFF2-40B4-BE49-F238E27FC236}">
                                      <a16:creationId xmlns:a16="http://schemas.microsoft.com/office/drawing/2014/main" id="{ACAC4EDE-AE21-0041-9C64-FA413BFE80E7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2908" name="Group 2907">
                                    <a:extLst>
                                      <a:ext uri="{FF2B5EF4-FFF2-40B4-BE49-F238E27FC236}">
                                        <a16:creationId xmlns:a16="http://schemas.microsoft.com/office/drawing/2014/main" id="{C8D5F1DF-4419-0949-979E-F902FB26A87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922" name="Group 2921">
                                      <a:extLst>
                                        <a:ext uri="{FF2B5EF4-FFF2-40B4-BE49-F238E27FC236}">
                                          <a16:creationId xmlns:a16="http://schemas.microsoft.com/office/drawing/2014/main" id="{816B9659-C42E-2B4D-869F-65FD683E469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928" name="Group 29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670C035-15BE-9F40-99E5-4516BFA6406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930" name="Freeform 29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DD5FC08-76BD-444A-AE22-32844433134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931" name="Freeform 293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25FF3D8-7FE7-C14B-BE3C-1012222E05D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929" name="Freeform 29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02AAEA5-D41B-074B-9E45-D11472AF845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923" name="Group 2922">
                                      <a:extLst>
                                        <a:ext uri="{FF2B5EF4-FFF2-40B4-BE49-F238E27FC236}">
                                          <a16:creationId xmlns:a16="http://schemas.microsoft.com/office/drawing/2014/main" id="{34566230-1205-844D-B461-7C4D6358FC2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924" name="Group 29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91D241A-D48D-5E47-9222-C70E5138A22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926" name="Freeform 29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4E25F6C-D342-6B4E-8280-AF4B395FF7D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927" name="Freeform 29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7239497-BF9C-1D47-98AE-91FBD308DF0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925" name="Freeform 29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4D3EEEA-724D-884B-9761-F1E4CE37C56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909" name="Group 2908">
                                    <a:extLst>
                                      <a:ext uri="{FF2B5EF4-FFF2-40B4-BE49-F238E27FC236}">
                                        <a16:creationId xmlns:a16="http://schemas.microsoft.com/office/drawing/2014/main" id="{F75B0B3B-1EA9-6E4C-9EBD-6C949B17689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919" name="Freeform 2918">
                                      <a:extLst>
                                        <a:ext uri="{FF2B5EF4-FFF2-40B4-BE49-F238E27FC236}">
                                          <a16:creationId xmlns:a16="http://schemas.microsoft.com/office/drawing/2014/main" id="{1F1AFDFC-C881-DC4A-BC95-62FC699C57A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20" name="Freeform 2919">
                                      <a:extLst>
                                        <a:ext uri="{FF2B5EF4-FFF2-40B4-BE49-F238E27FC236}">
                                          <a16:creationId xmlns:a16="http://schemas.microsoft.com/office/drawing/2014/main" id="{26243114-9354-754B-96E1-7853E40871A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21" name="Freeform 2920">
                                      <a:extLst>
                                        <a:ext uri="{FF2B5EF4-FFF2-40B4-BE49-F238E27FC236}">
                                          <a16:creationId xmlns:a16="http://schemas.microsoft.com/office/drawing/2014/main" id="{85788CA3-F56F-7541-BD3C-72CB1EFD7CC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910" name="Group 2909">
                                    <a:extLst>
                                      <a:ext uri="{FF2B5EF4-FFF2-40B4-BE49-F238E27FC236}">
                                        <a16:creationId xmlns:a16="http://schemas.microsoft.com/office/drawing/2014/main" id="{DAF7A1E8-833B-C44C-B5F6-AA52E480541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2911" name="Freeform 2910">
                                      <a:extLst>
                                        <a:ext uri="{FF2B5EF4-FFF2-40B4-BE49-F238E27FC236}">
                                          <a16:creationId xmlns:a16="http://schemas.microsoft.com/office/drawing/2014/main" id="{69A0D933-2F24-3A46-90FE-3289892B6F6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2" name="Freeform 2911">
                                      <a:extLst>
                                        <a:ext uri="{FF2B5EF4-FFF2-40B4-BE49-F238E27FC236}">
                                          <a16:creationId xmlns:a16="http://schemas.microsoft.com/office/drawing/2014/main" id="{EBBCA275-AB88-EA49-8D2C-00993C6CD7A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3" name="Freeform 2912">
                                      <a:extLst>
                                        <a:ext uri="{FF2B5EF4-FFF2-40B4-BE49-F238E27FC236}">
                                          <a16:creationId xmlns:a16="http://schemas.microsoft.com/office/drawing/2014/main" id="{6705EF85-0A46-C548-B305-14FF915C24C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4" name="Freeform 2913">
                                      <a:extLst>
                                        <a:ext uri="{FF2B5EF4-FFF2-40B4-BE49-F238E27FC236}">
                                          <a16:creationId xmlns:a16="http://schemas.microsoft.com/office/drawing/2014/main" id="{8E8DCA05-688B-B541-BE6A-B1DBD6E9111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5" name="Freeform 2914">
                                      <a:extLst>
                                        <a:ext uri="{FF2B5EF4-FFF2-40B4-BE49-F238E27FC236}">
                                          <a16:creationId xmlns:a16="http://schemas.microsoft.com/office/drawing/2014/main" id="{4F70938E-23C7-D64A-B393-5E012D0269A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6" name="Freeform 2915">
                                      <a:extLst>
                                        <a:ext uri="{FF2B5EF4-FFF2-40B4-BE49-F238E27FC236}">
                                          <a16:creationId xmlns:a16="http://schemas.microsoft.com/office/drawing/2014/main" id="{01BFD230-6D63-D949-8288-33EDD246B7A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7" name="Freeform 2916">
                                      <a:extLst>
                                        <a:ext uri="{FF2B5EF4-FFF2-40B4-BE49-F238E27FC236}">
                                          <a16:creationId xmlns:a16="http://schemas.microsoft.com/office/drawing/2014/main" id="{04ED7B9F-280B-8342-880B-7BD6A2DAF68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8" name="Freeform 2917">
                                      <a:extLst>
                                        <a:ext uri="{FF2B5EF4-FFF2-40B4-BE49-F238E27FC236}">
                                          <a16:creationId xmlns:a16="http://schemas.microsoft.com/office/drawing/2014/main" id="{3DB1206F-3988-7647-810C-8B2A2CA8ACE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2898" name="Group 2897">
                                  <a:extLst>
                                    <a:ext uri="{FF2B5EF4-FFF2-40B4-BE49-F238E27FC236}">
                                      <a16:creationId xmlns:a16="http://schemas.microsoft.com/office/drawing/2014/main" id="{4B0492A1-113F-F34C-AEF7-35790A1CA54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535956"/>
                                  <a:chOff x="7744153" y="2637845"/>
                                  <a:chExt cx="2978181" cy="2535956"/>
                                </a:xfrm>
                              </p:grpSpPr>
                              <p:sp>
                                <p:nvSpPr>
                                  <p:cNvPr id="2899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A786D4D4-72C0-294D-8EED-AC4EF1CC72A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2900" name="Group 2899">
                                    <a:extLst>
                                      <a:ext uri="{FF2B5EF4-FFF2-40B4-BE49-F238E27FC236}">
                                        <a16:creationId xmlns:a16="http://schemas.microsoft.com/office/drawing/2014/main" id="{72FD8164-B945-824F-B086-2CBA962CF7B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4"/>
                                    <a:ext cx="2978181" cy="1761707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2902" name="Group 2901">
                                      <a:extLst>
                                        <a:ext uri="{FF2B5EF4-FFF2-40B4-BE49-F238E27FC236}">
                                          <a16:creationId xmlns:a16="http://schemas.microsoft.com/office/drawing/2014/main" id="{BD879B52-8B1A-8046-A438-BA578179248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2906" name="Freeform 29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93ECC16-3912-6346-AA5A-2F163FE5578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907" name="Oval 29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97969BE-C2E4-E24D-AF4A-CF5B941053E5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903" name="Freeform 2902">
                                      <a:extLst>
                                        <a:ext uri="{FF2B5EF4-FFF2-40B4-BE49-F238E27FC236}">
                                          <a16:creationId xmlns:a16="http://schemas.microsoft.com/office/drawing/2014/main" id="{8EAD181C-0D94-6243-ABB8-20835812380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04" name="Freeform 2903">
                                      <a:extLst>
                                        <a:ext uri="{FF2B5EF4-FFF2-40B4-BE49-F238E27FC236}">
                                          <a16:creationId xmlns:a16="http://schemas.microsoft.com/office/drawing/2014/main" id="{E5FB0DEA-B2A2-C54E-80D7-D40799D1BE2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2905" name="Oval 2904">
                                      <a:extLst>
                                        <a:ext uri="{FF2B5EF4-FFF2-40B4-BE49-F238E27FC236}">
                                          <a16:creationId xmlns:a16="http://schemas.microsoft.com/office/drawing/2014/main" id="{191BB88D-019C-3B49-94E0-DD8239BA4E16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901" name="Freeform 2900">
                                    <a:extLst>
                                      <a:ext uri="{FF2B5EF4-FFF2-40B4-BE49-F238E27FC236}">
                                        <a16:creationId xmlns:a16="http://schemas.microsoft.com/office/drawing/2014/main" id="{AD45C5A7-D13D-5345-A645-227EC576D79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2896" name="TextBox 2895">
                                <a:extLst>
                                  <a:ext uri="{FF2B5EF4-FFF2-40B4-BE49-F238E27FC236}">
                                    <a16:creationId xmlns:a16="http://schemas.microsoft.com/office/drawing/2014/main" id="{DD55E6F5-4EAB-C044-A271-ECAE1906F470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1960708"/>
                                <a:ext cx="1101027" cy="63979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T7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2" name="Group 2191">
                              <a:extLst>
                                <a:ext uri="{FF2B5EF4-FFF2-40B4-BE49-F238E27FC236}">
                                  <a16:creationId xmlns:a16="http://schemas.microsoft.com/office/drawing/2014/main" id="{0DFA9D7A-0934-AA41-A653-D8CEAF22413B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21140611"/>
                              <a:ext cx="1803402" cy="895605"/>
                              <a:chOff x="841906" y="1352018"/>
                              <a:chExt cx="5812157" cy="2886430"/>
                            </a:xfrm>
                          </p:grpSpPr>
                          <p:grpSp>
                            <p:nvGrpSpPr>
                              <p:cNvPr id="2858" name="Group 2857">
                                <a:extLst>
                                  <a:ext uri="{FF2B5EF4-FFF2-40B4-BE49-F238E27FC236}">
                                    <a16:creationId xmlns:a16="http://schemas.microsoft.com/office/drawing/2014/main" id="{26200CA2-D5E9-8349-80D6-541401BCBE2C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4930272" cy="2886430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2860" name="Group 2859">
                                  <a:extLst>
                                    <a:ext uri="{FF2B5EF4-FFF2-40B4-BE49-F238E27FC236}">
                                      <a16:creationId xmlns:a16="http://schemas.microsoft.com/office/drawing/2014/main" id="{D83A3935-F75E-5146-A1BD-26D190397B7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2871" name="Group 2870">
                                    <a:extLst>
                                      <a:ext uri="{FF2B5EF4-FFF2-40B4-BE49-F238E27FC236}">
                                        <a16:creationId xmlns:a16="http://schemas.microsoft.com/office/drawing/2014/main" id="{617FA505-8EDC-C549-B373-B11E44AA40D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885" name="Group 2884">
                                      <a:extLst>
                                        <a:ext uri="{FF2B5EF4-FFF2-40B4-BE49-F238E27FC236}">
                                          <a16:creationId xmlns:a16="http://schemas.microsoft.com/office/drawing/2014/main" id="{E9FB0E91-A5E7-F54F-9FA8-5FADD6ED9DD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891" name="Group 289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13773FF-A4D6-DF4C-B39B-A2E102D1543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893" name="Freeform 289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A05A102-4FF1-A844-B740-CF6970C7B0B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894" name="Freeform 289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F88FA82-95D9-4842-92CC-E268CEE30D3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892" name="Freeform 28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B9251D3-E9B8-EF41-88BB-42DF29E79CA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886" name="Group 2885">
                                      <a:extLst>
                                        <a:ext uri="{FF2B5EF4-FFF2-40B4-BE49-F238E27FC236}">
                                          <a16:creationId xmlns:a16="http://schemas.microsoft.com/office/drawing/2014/main" id="{71CBF3D7-B7D6-C84E-BCE5-B3E0AF676CD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887" name="Group 288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031657B-2821-444C-B639-CAD27093E81F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889" name="Freeform 288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F34A095-40EB-6740-97AF-3E787986D24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890" name="Freeform 288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D0F5DB5-69F8-3F4C-B98A-A55EB02E4A1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888" name="Freeform 288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4CC2A2B-D184-FD45-AC33-5A6231F0A40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872" name="Group 2871">
                                    <a:extLst>
                                      <a:ext uri="{FF2B5EF4-FFF2-40B4-BE49-F238E27FC236}">
                                        <a16:creationId xmlns:a16="http://schemas.microsoft.com/office/drawing/2014/main" id="{B31D75A0-0AEB-8D48-B778-4B91210886E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882" name="Freeform 2881">
                                      <a:extLst>
                                        <a:ext uri="{FF2B5EF4-FFF2-40B4-BE49-F238E27FC236}">
                                          <a16:creationId xmlns:a16="http://schemas.microsoft.com/office/drawing/2014/main" id="{D58F043E-2068-8E44-8FCD-94411DE9728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83" name="Freeform 2882">
                                      <a:extLst>
                                        <a:ext uri="{FF2B5EF4-FFF2-40B4-BE49-F238E27FC236}">
                                          <a16:creationId xmlns:a16="http://schemas.microsoft.com/office/drawing/2014/main" id="{9628B83D-6674-BE43-8081-FE4C7D72E89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84" name="Freeform 2883">
                                      <a:extLst>
                                        <a:ext uri="{FF2B5EF4-FFF2-40B4-BE49-F238E27FC236}">
                                          <a16:creationId xmlns:a16="http://schemas.microsoft.com/office/drawing/2014/main" id="{BEE4910C-329C-CB41-871D-693C732D15E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873" name="Group 2872">
                                    <a:extLst>
                                      <a:ext uri="{FF2B5EF4-FFF2-40B4-BE49-F238E27FC236}">
                                        <a16:creationId xmlns:a16="http://schemas.microsoft.com/office/drawing/2014/main" id="{AD38C6C2-2EE5-9F4D-B0DC-B88F21323AF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2874" name="Freeform 2873">
                                      <a:extLst>
                                        <a:ext uri="{FF2B5EF4-FFF2-40B4-BE49-F238E27FC236}">
                                          <a16:creationId xmlns:a16="http://schemas.microsoft.com/office/drawing/2014/main" id="{BE17B6C8-4999-1840-948E-9ADAA61E0DD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75" name="Freeform 2874">
                                      <a:extLst>
                                        <a:ext uri="{FF2B5EF4-FFF2-40B4-BE49-F238E27FC236}">
                                          <a16:creationId xmlns:a16="http://schemas.microsoft.com/office/drawing/2014/main" id="{27451450-25E6-414C-9B70-FDB65FC69E1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76" name="Freeform 2875">
                                      <a:extLst>
                                        <a:ext uri="{FF2B5EF4-FFF2-40B4-BE49-F238E27FC236}">
                                          <a16:creationId xmlns:a16="http://schemas.microsoft.com/office/drawing/2014/main" id="{496BAF24-0098-D841-818A-65CD926D78F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77" name="Freeform 2876">
                                      <a:extLst>
                                        <a:ext uri="{FF2B5EF4-FFF2-40B4-BE49-F238E27FC236}">
                                          <a16:creationId xmlns:a16="http://schemas.microsoft.com/office/drawing/2014/main" id="{53CBE0C8-B11F-E74B-A622-18D89647332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78" name="Freeform 2877">
                                      <a:extLst>
                                        <a:ext uri="{FF2B5EF4-FFF2-40B4-BE49-F238E27FC236}">
                                          <a16:creationId xmlns:a16="http://schemas.microsoft.com/office/drawing/2014/main" id="{64590B8C-5F71-3F46-A4B8-160B7A86C97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79" name="Freeform 2878">
                                      <a:extLst>
                                        <a:ext uri="{FF2B5EF4-FFF2-40B4-BE49-F238E27FC236}">
                                          <a16:creationId xmlns:a16="http://schemas.microsoft.com/office/drawing/2014/main" id="{DC88F4E5-5FF7-5547-80A0-E52393AA13B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80" name="Freeform 2879">
                                      <a:extLst>
                                        <a:ext uri="{FF2B5EF4-FFF2-40B4-BE49-F238E27FC236}">
                                          <a16:creationId xmlns:a16="http://schemas.microsoft.com/office/drawing/2014/main" id="{2B56BE26-D594-444A-B68B-DB9765E976E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81" name="Freeform 2880">
                                      <a:extLst>
                                        <a:ext uri="{FF2B5EF4-FFF2-40B4-BE49-F238E27FC236}">
                                          <a16:creationId xmlns:a16="http://schemas.microsoft.com/office/drawing/2014/main" id="{858BEBF9-5CF1-A644-BE97-5BD3124B14E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2861" name="Group 2860">
                                  <a:extLst>
                                    <a:ext uri="{FF2B5EF4-FFF2-40B4-BE49-F238E27FC236}">
                                      <a16:creationId xmlns:a16="http://schemas.microsoft.com/office/drawing/2014/main" id="{B569D2EB-9725-4746-8F9D-B60BA8AE4C3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535956"/>
                                  <a:chOff x="7744153" y="2637845"/>
                                  <a:chExt cx="2978181" cy="2535956"/>
                                </a:xfrm>
                              </p:grpSpPr>
                              <p:sp>
                                <p:nvSpPr>
                                  <p:cNvPr id="2862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50088C1D-F67E-1342-ABF7-D92149FBADB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2863" name="Group 2862">
                                    <a:extLst>
                                      <a:ext uri="{FF2B5EF4-FFF2-40B4-BE49-F238E27FC236}">
                                        <a16:creationId xmlns:a16="http://schemas.microsoft.com/office/drawing/2014/main" id="{19ADC746-2DF7-7A4E-A535-6B2D491DB69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4"/>
                                    <a:ext cx="2978181" cy="1761707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2865" name="Group 2864">
                                      <a:extLst>
                                        <a:ext uri="{FF2B5EF4-FFF2-40B4-BE49-F238E27FC236}">
                                          <a16:creationId xmlns:a16="http://schemas.microsoft.com/office/drawing/2014/main" id="{CC265AAC-9A68-BF42-B2AE-15D9F015B73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2869" name="Freeform 286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36888E-5F1A-FF46-BA5A-743AF721CD5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870" name="Oval 28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BFCD66F-F7FC-D940-B1A8-6A6718F85C30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866" name="Freeform 2865">
                                      <a:extLst>
                                        <a:ext uri="{FF2B5EF4-FFF2-40B4-BE49-F238E27FC236}">
                                          <a16:creationId xmlns:a16="http://schemas.microsoft.com/office/drawing/2014/main" id="{0AB0F415-E7A2-8B4B-B8D5-6C6F5AA3C24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67" name="Freeform 2866">
                                      <a:extLst>
                                        <a:ext uri="{FF2B5EF4-FFF2-40B4-BE49-F238E27FC236}">
                                          <a16:creationId xmlns:a16="http://schemas.microsoft.com/office/drawing/2014/main" id="{A80A4755-3F31-9042-94C4-20D4326ED13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2868" name="Oval 2867">
                                      <a:extLst>
                                        <a:ext uri="{FF2B5EF4-FFF2-40B4-BE49-F238E27FC236}">
                                          <a16:creationId xmlns:a16="http://schemas.microsoft.com/office/drawing/2014/main" id="{E4D99A1E-CF3A-FA4C-9662-8E46EBE8C4EB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864" name="Freeform 2863">
                                    <a:extLst>
                                      <a:ext uri="{FF2B5EF4-FFF2-40B4-BE49-F238E27FC236}">
                                        <a16:creationId xmlns:a16="http://schemas.microsoft.com/office/drawing/2014/main" id="{136A8A9F-1680-CC46-8571-CDF08D4AB54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2859" name="TextBox 2858">
                                <a:extLst>
                                  <a:ext uri="{FF2B5EF4-FFF2-40B4-BE49-F238E27FC236}">
                                    <a16:creationId xmlns:a16="http://schemas.microsoft.com/office/drawing/2014/main" id="{6F6C2DCA-509B-A849-B70F-8C837583098F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1960708"/>
                                <a:ext cx="1101028" cy="63979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T10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3" name="Group 2192">
                              <a:extLst>
                                <a:ext uri="{FF2B5EF4-FFF2-40B4-BE49-F238E27FC236}">
                                  <a16:creationId xmlns:a16="http://schemas.microsoft.com/office/drawing/2014/main" id="{A713634E-2FA1-8D4F-A718-FDBF0718604A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21782237"/>
                              <a:ext cx="1803403" cy="895604"/>
                              <a:chOff x="841906" y="1352018"/>
                              <a:chExt cx="5812157" cy="2886430"/>
                            </a:xfrm>
                          </p:grpSpPr>
                          <p:grpSp>
                            <p:nvGrpSpPr>
                              <p:cNvPr id="2821" name="Group 2820">
                                <a:extLst>
                                  <a:ext uri="{FF2B5EF4-FFF2-40B4-BE49-F238E27FC236}">
                                    <a16:creationId xmlns:a16="http://schemas.microsoft.com/office/drawing/2014/main" id="{1A4E700D-9603-794E-96F4-B1C6E92A7CA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4930272" cy="2886430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2823" name="Group 2822">
                                  <a:extLst>
                                    <a:ext uri="{FF2B5EF4-FFF2-40B4-BE49-F238E27FC236}">
                                      <a16:creationId xmlns:a16="http://schemas.microsoft.com/office/drawing/2014/main" id="{50739F47-54A2-7E46-BC5B-421134CFE918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2834" name="Group 2833">
                                    <a:extLst>
                                      <a:ext uri="{FF2B5EF4-FFF2-40B4-BE49-F238E27FC236}">
                                        <a16:creationId xmlns:a16="http://schemas.microsoft.com/office/drawing/2014/main" id="{863C6F51-3AD8-7647-992F-C17471871AB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848" name="Group 2847">
                                      <a:extLst>
                                        <a:ext uri="{FF2B5EF4-FFF2-40B4-BE49-F238E27FC236}">
                                          <a16:creationId xmlns:a16="http://schemas.microsoft.com/office/drawing/2014/main" id="{618FAD4F-B1DE-8C48-9175-A5476DCD577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854" name="Group 28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76ECD65-B592-0848-BB10-6B24BF589DC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856" name="Freeform 285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52B42D3-1FE2-F441-87E3-CF3ADD7B810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857" name="Freeform 28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C18C608-DF13-8043-A5A5-1D6EEF9279C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855" name="Freeform 28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1870F15-6173-B14F-A37B-197C353B8FA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849" name="Group 2848">
                                      <a:extLst>
                                        <a:ext uri="{FF2B5EF4-FFF2-40B4-BE49-F238E27FC236}">
                                          <a16:creationId xmlns:a16="http://schemas.microsoft.com/office/drawing/2014/main" id="{99402B6D-FA4B-954B-A901-290914890AC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850" name="Group 284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B05469D-2199-2C42-AF3A-D1B3B49079A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852" name="Freeform 28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7320CB8-9087-8D43-B11A-9B41D4092D1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853" name="Freeform 28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FFBC5E1-31B6-E44A-BD95-26783F6AA45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851" name="Freeform 28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B8EBF3B-883B-C743-B7BE-EA6AF1D88C4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835" name="Group 2834">
                                    <a:extLst>
                                      <a:ext uri="{FF2B5EF4-FFF2-40B4-BE49-F238E27FC236}">
                                        <a16:creationId xmlns:a16="http://schemas.microsoft.com/office/drawing/2014/main" id="{4A3341ED-A1DB-5F49-8A6F-8958454F5B6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845" name="Freeform 2844">
                                      <a:extLst>
                                        <a:ext uri="{FF2B5EF4-FFF2-40B4-BE49-F238E27FC236}">
                                          <a16:creationId xmlns:a16="http://schemas.microsoft.com/office/drawing/2014/main" id="{707128A3-8E41-294F-92B4-C8202C5D879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6" name="Freeform 2845">
                                      <a:extLst>
                                        <a:ext uri="{FF2B5EF4-FFF2-40B4-BE49-F238E27FC236}">
                                          <a16:creationId xmlns:a16="http://schemas.microsoft.com/office/drawing/2014/main" id="{642E71E9-5285-EE45-A7C3-E741AB92F33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7" name="Freeform 2846">
                                      <a:extLst>
                                        <a:ext uri="{FF2B5EF4-FFF2-40B4-BE49-F238E27FC236}">
                                          <a16:creationId xmlns:a16="http://schemas.microsoft.com/office/drawing/2014/main" id="{9844F778-B4C5-F341-85E6-B1B61722531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836" name="Group 2835">
                                    <a:extLst>
                                      <a:ext uri="{FF2B5EF4-FFF2-40B4-BE49-F238E27FC236}">
                                        <a16:creationId xmlns:a16="http://schemas.microsoft.com/office/drawing/2014/main" id="{938A6944-A564-9C45-9811-037B87CBB4A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2837" name="Freeform 2836">
                                      <a:extLst>
                                        <a:ext uri="{FF2B5EF4-FFF2-40B4-BE49-F238E27FC236}">
                                          <a16:creationId xmlns:a16="http://schemas.microsoft.com/office/drawing/2014/main" id="{FFDA07C4-C909-C347-9A10-D2FC21D24D1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38" name="Freeform 2837">
                                      <a:extLst>
                                        <a:ext uri="{FF2B5EF4-FFF2-40B4-BE49-F238E27FC236}">
                                          <a16:creationId xmlns:a16="http://schemas.microsoft.com/office/drawing/2014/main" id="{0C7B8CE1-B63C-D84A-A5F5-EFB4090DE14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39" name="Freeform 2838">
                                      <a:extLst>
                                        <a:ext uri="{FF2B5EF4-FFF2-40B4-BE49-F238E27FC236}">
                                          <a16:creationId xmlns:a16="http://schemas.microsoft.com/office/drawing/2014/main" id="{68744CD9-DABA-0A49-9FE5-7A15D00F4C3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0" name="Freeform 2839">
                                      <a:extLst>
                                        <a:ext uri="{FF2B5EF4-FFF2-40B4-BE49-F238E27FC236}">
                                          <a16:creationId xmlns:a16="http://schemas.microsoft.com/office/drawing/2014/main" id="{DBBFC466-7326-3B4F-A717-90D24E5EEA6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1" name="Freeform 2840">
                                      <a:extLst>
                                        <a:ext uri="{FF2B5EF4-FFF2-40B4-BE49-F238E27FC236}">
                                          <a16:creationId xmlns:a16="http://schemas.microsoft.com/office/drawing/2014/main" id="{E2A74C64-4BE5-3C44-A704-C864AF68ACF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2" name="Freeform 2841">
                                      <a:extLst>
                                        <a:ext uri="{FF2B5EF4-FFF2-40B4-BE49-F238E27FC236}">
                                          <a16:creationId xmlns:a16="http://schemas.microsoft.com/office/drawing/2014/main" id="{FBB79545-AE80-2448-B9BC-B4BA4B0D387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3" name="Freeform 2842">
                                      <a:extLst>
                                        <a:ext uri="{FF2B5EF4-FFF2-40B4-BE49-F238E27FC236}">
                                          <a16:creationId xmlns:a16="http://schemas.microsoft.com/office/drawing/2014/main" id="{692FF91E-1280-E345-AD46-AE02107A650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4" name="Freeform 2843">
                                      <a:extLst>
                                        <a:ext uri="{FF2B5EF4-FFF2-40B4-BE49-F238E27FC236}">
                                          <a16:creationId xmlns:a16="http://schemas.microsoft.com/office/drawing/2014/main" id="{9FE588B7-6BEB-F442-9E07-E4C17C6BEB8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2824" name="Group 2823">
                                  <a:extLst>
                                    <a:ext uri="{FF2B5EF4-FFF2-40B4-BE49-F238E27FC236}">
                                      <a16:creationId xmlns:a16="http://schemas.microsoft.com/office/drawing/2014/main" id="{51874860-A9D8-1742-AA4C-D6636428185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535956"/>
                                  <a:chOff x="7744153" y="2637845"/>
                                  <a:chExt cx="2978181" cy="2535956"/>
                                </a:xfrm>
                              </p:grpSpPr>
                              <p:sp>
                                <p:nvSpPr>
                                  <p:cNvPr id="2825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F09110A3-D67E-9840-A70D-E8C00CAAFAA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2826" name="Group 2825">
                                    <a:extLst>
                                      <a:ext uri="{FF2B5EF4-FFF2-40B4-BE49-F238E27FC236}">
                                        <a16:creationId xmlns:a16="http://schemas.microsoft.com/office/drawing/2014/main" id="{1090AC35-ED79-F34A-8D58-030D85DD54D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2"/>
                                    <a:ext cx="2978181" cy="1761709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2828" name="Group 2827">
                                      <a:extLst>
                                        <a:ext uri="{FF2B5EF4-FFF2-40B4-BE49-F238E27FC236}">
                                          <a16:creationId xmlns:a16="http://schemas.microsoft.com/office/drawing/2014/main" id="{0914CD51-1BAA-B249-867F-D0C3E8BC0F3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2832" name="Freeform 28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BBB2EAF-BA5D-3346-A35D-3D549F0E86A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833" name="Oval 28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58D4083-CC91-FF4B-BACB-DD5A3F97742E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829" name="Freeform 2828">
                                      <a:extLst>
                                        <a:ext uri="{FF2B5EF4-FFF2-40B4-BE49-F238E27FC236}">
                                          <a16:creationId xmlns:a16="http://schemas.microsoft.com/office/drawing/2014/main" id="{8CDD3F0A-6CF3-914B-9022-BFE029B6EAE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30" name="Freeform 2829">
                                      <a:extLst>
                                        <a:ext uri="{FF2B5EF4-FFF2-40B4-BE49-F238E27FC236}">
                                          <a16:creationId xmlns:a16="http://schemas.microsoft.com/office/drawing/2014/main" id="{D72D8645-BD3D-E94F-B6F7-1F249418299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2831" name="Oval 2830">
                                      <a:extLst>
                                        <a:ext uri="{FF2B5EF4-FFF2-40B4-BE49-F238E27FC236}">
                                          <a16:creationId xmlns:a16="http://schemas.microsoft.com/office/drawing/2014/main" id="{EAF77AA0-E38D-094D-B23B-00717D9BD125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827" name="Freeform 2826">
                                    <a:extLst>
                                      <a:ext uri="{FF2B5EF4-FFF2-40B4-BE49-F238E27FC236}">
                                        <a16:creationId xmlns:a16="http://schemas.microsoft.com/office/drawing/2014/main" id="{DAA6BADB-6338-2D40-8CE8-6C921ECFFD5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2822" name="TextBox 2821">
                                <a:extLst>
                                  <a:ext uri="{FF2B5EF4-FFF2-40B4-BE49-F238E27FC236}">
                                    <a16:creationId xmlns:a16="http://schemas.microsoft.com/office/drawing/2014/main" id="{8A677E00-2FDF-F845-8829-10E1282F677A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2013329"/>
                                <a:ext cx="1101027" cy="639795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T11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4" name="Group 2193">
                              <a:extLst>
                                <a:ext uri="{FF2B5EF4-FFF2-40B4-BE49-F238E27FC236}">
                                  <a16:creationId xmlns:a16="http://schemas.microsoft.com/office/drawing/2014/main" id="{50163638-E2BF-5A46-8C89-B76388AA4CC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95362" y="26782687"/>
                              <a:ext cx="1763486" cy="2205414"/>
                              <a:chOff x="5336854" y="3532153"/>
                              <a:chExt cx="2350264" cy="2939236"/>
                            </a:xfrm>
                          </p:grpSpPr>
                          <p:grpSp>
                            <p:nvGrpSpPr>
                              <p:cNvPr id="2614" name="Group 2613">
                                <a:extLst>
                                  <a:ext uri="{FF2B5EF4-FFF2-40B4-BE49-F238E27FC236}">
                                    <a16:creationId xmlns:a16="http://schemas.microsoft.com/office/drawing/2014/main" id="{A3212BAC-F73E-BC49-9CCE-46F96A06FA7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3532153"/>
                                <a:ext cx="2350264" cy="1193625"/>
                                <a:chOff x="250276" y="3051314"/>
                                <a:chExt cx="3796239" cy="1927993"/>
                              </a:xfrm>
                            </p:grpSpPr>
                            <p:grpSp>
                              <p:nvGrpSpPr>
                                <p:cNvPr id="2689" name="Group 2688">
                                  <a:extLst>
                                    <a:ext uri="{FF2B5EF4-FFF2-40B4-BE49-F238E27FC236}">
                                      <a16:creationId xmlns:a16="http://schemas.microsoft.com/office/drawing/2014/main" id="{1A383C48-E66F-7B4C-A2C5-1D225BB4E4FD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3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2691" name="Group 2690">
                                    <a:extLst>
                                      <a:ext uri="{FF2B5EF4-FFF2-40B4-BE49-F238E27FC236}">
                                        <a16:creationId xmlns:a16="http://schemas.microsoft.com/office/drawing/2014/main" id="{C94CB00D-66FF-6D4C-8D84-94F5AC2B625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701" name="Group 2700">
                                      <a:extLst>
                                        <a:ext uri="{FF2B5EF4-FFF2-40B4-BE49-F238E27FC236}">
                                          <a16:creationId xmlns:a16="http://schemas.microsoft.com/office/drawing/2014/main" id="{BEC68C34-91E1-7344-B00D-E77EDE98414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805" name="Group 28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65A465-5578-6845-BF6E-428E20BCB0E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817" name="Group 281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2291F66-1DCF-5744-AFA4-38EF8C38AD6E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819" name="Freeform 281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4FEFA00-DAE5-7149-9285-4663A79863C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820" name="Freeform 281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981771D-A3C0-D744-82B8-BE00A2F0AD4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818" name="Freeform 28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C58087B-6548-3F42-A9C6-E4FFFE14411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807" name="Group 28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B59D8C2-313B-444F-9B25-F4DB377328B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808" name="Group 280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2D3A601-E443-FF41-8A54-35176D2525F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815" name="Freeform 281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433B2BB-052D-9444-B1F4-E4F396E81BA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816" name="Freeform 281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45EB82F-64C2-8B4F-A5BD-D64F10C61B4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810" name="Freeform 280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7F242AB-B022-4E49-B9EA-01C10CBECC4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702" name="Group 2701">
                                      <a:extLst>
                                        <a:ext uri="{FF2B5EF4-FFF2-40B4-BE49-F238E27FC236}">
                                          <a16:creationId xmlns:a16="http://schemas.microsoft.com/office/drawing/2014/main" id="{D737121E-3827-2C4E-8447-450AF3AF7BC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801" name="Freeform 280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6827F71-089D-774F-90C6-C5837485C8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803" name="Freeform 28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F97A43A-430D-5144-94E2-B1483DC0B3E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804" name="Freeform 28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686ED1F-832E-344A-BD22-CB0B655C417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703" name="Group 2702">
                                      <a:extLst>
                                        <a:ext uri="{FF2B5EF4-FFF2-40B4-BE49-F238E27FC236}">
                                          <a16:creationId xmlns:a16="http://schemas.microsoft.com/office/drawing/2014/main" id="{6BE7C86C-39B0-EA43-99D4-41F2B92ED59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2704" name="Freeform 27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18CADDC-D38C-8A45-8084-07C137F7EB5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705" name="Freeform 27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F18E4FD-B5B2-F14E-9A82-5DFC1A9AF9A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706" name="Freeform 27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B6CC910-4126-6942-8026-E8FE50E2DDE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707" name="Freeform 27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55082E8-62D2-B240-A5AA-8B28E618F0B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708" name="Freeform 270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81E2FDD-5293-F64C-B7C4-A61F7B64CBF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796" name="Freeform 27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3109F30-8C0E-9C48-B6AE-87C3A7A10CF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798" name="Freeform 27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18D9B59-569B-EA4E-B952-A371A910512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800" name="Freeform 27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9D7010B-76BC-6D42-AC00-49049D1B5C0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692" name="Group 2691">
                                    <a:extLst>
                                      <a:ext uri="{FF2B5EF4-FFF2-40B4-BE49-F238E27FC236}">
                                        <a16:creationId xmlns:a16="http://schemas.microsoft.com/office/drawing/2014/main" id="{5B7C448E-FDCC-4047-A513-6DA443295B9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2693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444F3E54-8BA2-D34F-8AA6-6DBC6802849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694" name="Group 2693">
                                      <a:extLst>
                                        <a:ext uri="{FF2B5EF4-FFF2-40B4-BE49-F238E27FC236}">
                                          <a16:creationId xmlns:a16="http://schemas.microsoft.com/office/drawing/2014/main" id="{A83ED9DB-4A5C-CB46-A417-2DB360863AE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2696" name="Group 26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88E0947-6BC6-BB4B-9C83-C8D8AF437FA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2699" name="Freeform 269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58A999B-6802-7846-A8E6-56CECD4BDBA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700" name="Oval 269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442E600-4B59-FF49-89CB-F0D3C75A3238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697" name="Freeform 26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342AB7D-243E-7949-BC48-679FDAB80DC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2698" name="Oval 26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1264814-5FAC-0A44-B233-86FFD5F30C9F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695" name="Freeform 2694">
                                      <a:extLst>
                                        <a:ext uri="{FF2B5EF4-FFF2-40B4-BE49-F238E27FC236}">
                                          <a16:creationId xmlns:a16="http://schemas.microsoft.com/office/drawing/2014/main" id="{6ECD9411-D2F8-B446-BB32-B674DBE7A57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690" name="TextBox 2689">
                                  <a:extLst>
                                    <a:ext uri="{FF2B5EF4-FFF2-40B4-BE49-F238E27FC236}">
                                      <a16:creationId xmlns:a16="http://schemas.microsoft.com/office/drawing/2014/main" id="{9119FDF5-68FF-E94D-B6D5-E27BF3C1579D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69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S2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615" name="Group 2614">
                                <a:extLst>
                                  <a:ext uri="{FF2B5EF4-FFF2-40B4-BE49-F238E27FC236}">
                                    <a16:creationId xmlns:a16="http://schemas.microsoft.com/office/drawing/2014/main" id="{18725EB7-6423-A14A-9EFE-885F50269CB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4404958"/>
                                <a:ext cx="2350264" cy="1193626"/>
                                <a:chOff x="250276" y="3051314"/>
                                <a:chExt cx="3796239" cy="1927994"/>
                              </a:xfrm>
                            </p:grpSpPr>
                            <p:grpSp>
                              <p:nvGrpSpPr>
                                <p:cNvPr id="2653" name="Group 2652">
                                  <a:extLst>
                                    <a:ext uri="{FF2B5EF4-FFF2-40B4-BE49-F238E27FC236}">
                                      <a16:creationId xmlns:a16="http://schemas.microsoft.com/office/drawing/2014/main" id="{42C891EC-CF08-B84D-A19F-41F138D6E6EE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2655" name="Group 2654">
                                    <a:extLst>
                                      <a:ext uri="{FF2B5EF4-FFF2-40B4-BE49-F238E27FC236}">
                                        <a16:creationId xmlns:a16="http://schemas.microsoft.com/office/drawing/2014/main" id="{056D1884-C0C5-5C47-A5A3-EC4A545976A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665" name="Group 2664">
                                      <a:extLst>
                                        <a:ext uri="{FF2B5EF4-FFF2-40B4-BE49-F238E27FC236}">
                                          <a16:creationId xmlns:a16="http://schemas.microsoft.com/office/drawing/2014/main" id="{A6F53A96-F38F-304C-8823-985FF779173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679" name="Group 26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69DBE0A-91D2-A045-9B04-CD506213415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685" name="Group 268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64E08CD-8EF5-0346-89FB-2F65BB249AC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687" name="Freeform 268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A680F5D-19A5-6749-BF0B-BE1C040BD77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688" name="Freeform 268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D018AC5-5EEA-344D-AACB-76C92E4D75A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686" name="Freeform 268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FF5AA66-3026-A34B-8A43-2AA7D056A84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680" name="Group 26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6B4DFF2-51B9-0A45-826E-A7D80DE42F2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681" name="Group 26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43D2A1B-3DED-D045-B7FE-2E7E7DBAE1A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683" name="Freeform 268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CF58721-D783-3545-B71D-CE026524A7E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684" name="Freeform 268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4C732CD-249B-0E4D-BCF2-EB7F5FA1FE7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682" name="Freeform 268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AB5D40B-7A87-5E4D-95CA-3B67AA19C2E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666" name="Group 2665">
                                      <a:extLst>
                                        <a:ext uri="{FF2B5EF4-FFF2-40B4-BE49-F238E27FC236}">
                                          <a16:creationId xmlns:a16="http://schemas.microsoft.com/office/drawing/2014/main" id="{34B90E34-D56C-2C46-90DD-32D4B805171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676" name="Freeform 26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C05F671-3146-694F-A9C2-56B2163654C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7" name="Freeform 26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CC11B9E-6863-904A-B930-688F59F2E9D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8" name="Freeform 26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44C93C6-85D2-6D41-9324-40E044E10A1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667" name="Group 2666">
                                      <a:extLst>
                                        <a:ext uri="{FF2B5EF4-FFF2-40B4-BE49-F238E27FC236}">
                                          <a16:creationId xmlns:a16="http://schemas.microsoft.com/office/drawing/2014/main" id="{908F63D6-BDA6-104A-AF4A-A3D0BBF6A05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2668" name="Freeform 26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A235A6D-7019-E943-8EDC-F7AC5AB228B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69" name="Freeform 266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4DF0BF6-711F-154A-B1E6-9D86D314FE3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0" name="Freeform 26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0DCB6F7-A723-A948-8F7B-D184980B4EF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1" name="Freeform 26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BF40A75-5279-DB49-ABE6-8AF0EC2112A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2" name="Freeform 26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9B1183D-013F-2B42-B908-4B581989AB5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3" name="Freeform 26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33E6B9A-53C1-194F-97F2-097E5F220FA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4" name="Freeform 26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601A993-1786-DC4E-8CF5-E29599627AA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5" name="Freeform 26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D20EBE5-B794-1046-B3B4-C992F884570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656" name="Group 2655">
                                    <a:extLst>
                                      <a:ext uri="{FF2B5EF4-FFF2-40B4-BE49-F238E27FC236}">
                                        <a16:creationId xmlns:a16="http://schemas.microsoft.com/office/drawing/2014/main" id="{17A5D2CE-A69F-0647-A6E8-CE4CE112CCD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2657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E42BF2C4-CCB4-B44E-83B7-18CAAE4895C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658" name="Group 2657">
                                      <a:extLst>
                                        <a:ext uri="{FF2B5EF4-FFF2-40B4-BE49-F238E27FC236}">
                                          <a16:creationId xmlns:a16="http://schemas.microsoft.com/office/drawing/2014/main" id="{71A83C62-B8EB-8740-9419-8AC976893AE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2660" name="Group 265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77CFEC8-5449-9740-9CA2-A510218CFA0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2663" name="Freeform 26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133C5C-3D75-F347-90C2-16F77C19476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664" name="Oval 266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8D77204-267F-2F4B-8B06-62F59F9437F5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661" name="Freeform 26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C9E2949-D1CD-D544-A86F-B380BFAD2A7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2662" name="Oval 26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584DBA1-0FAC-A64D-AC17-6D28A031559E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659" name="Freeform 2658">
                                      <a:extLst>
                                        <a:ext uri="{FF2B5EF4-FFF2-40B4-BE49-F238E27FC236}">
                                          <a16:creationId xmlns:a16="http://schemas.microsoft.com/office/drawing/2014/main" id="{0A0E4992-66E5-ED48-8E80-0FAC9D1FC43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654" name="TextBox 2653">
                                  <a:extLst>
                                    <a:ext uri="{FF2B5EF4-FFF2-40B4-BE49-F238E27FC236}">
                                      <a16:creationId xmlns:a16="http://schemas.microsoft.com/office/drawing/2014/main" id="{C0A29C8F-C865-5D41-8B8F-68A03F15152B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69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S3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616" name="Group 2615">
                                <a:extLst>
                                  <a:ext uri="{FF2B5EF4-FFF2-40B4-BE49-F238E27FC236}">
                                    <a16:creationId xmlns:a16="http://schemas.microsoft.com/office/drawing/2014/main" id="{4BA847E2-EAD1-B74B-8391-5F13631B651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5277765"/>
                                <a:ext cx="2350264" cy="1193624"/>
                                <a:chOff x="250276" y="3051314"/>
                                <a:chExt cx="3796239" cy="1927992"/>
                              </a:xfrm>
                            </p:grpSpPr>
                            <p:grpSp>
                              <p:nvGrpSpPr>
                                <p:cNvPr id="2617" name="Group 2616">
                                  <a:extLst>
                                    <a:ext uri="{FF2B5EF4-FFF2-40B4-BE49-F238E27FC236}">
                                      <a16:creationId xmlns:a16="http://schemas.microsoft.com/office/drawing/2014/main" id="{4DD1D9DF-B6EC-B84F-A630-E469EFDF0521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2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2619" name="Group 2618">
                                    <a:extLst>
                                      <a:ext uri="{FF2B5EF4-FFF2-40B4-BE49-F238E27FC236}">
                                        <a16:creationId xmlns:a16="http://schemas.microsoft.com/office/drawing/2014/main" id="{24110CBD-6BD3-6C4C-94C9-230FFE61BDD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629" name="Group 2628">
                                      <a:extLst>
                                        <a:ext uri="{FF2B5EF4-FFF2-40B4-BE49-F238E27FC236}">
                                          <a16:creationId xmlns:a16="http://schemas.microsoft.com/office/drawing/2014/main" id="{426FDF36-27AC-0942-8B3C-BB8EF9D2141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643" name="Group 26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9CF7B6-ADE8-5B44-A0E1-7AFF3996DE3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649" name="Group 26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0AE8357-1F40-404E-ACEE-A0B690B2975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651" name="Freeform 265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4D85089-FBC5-A349-8916-BD824B280BB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652" name="Freeform 265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5BA78B6-DFC1-D04C-BD45-5666F9B3AA8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650" name="Freeform 26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BC64390-7A1A-A84F-AD52-81DD441DF9A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644" name="Group 26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3D7B2A7-8F0C-8343-BBB4-0349446CD6C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645" name="Group 26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AF2B9A6-0DD0-434A-8BB1-84ED74A2AC9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647" name="Freeform 264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C550371-324C-0E41-A1F3-D09581F7C7A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648" name="Freeform 264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7D075FF-DB26-3C41-BCEE-F7F7CF7FAA2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646" name="Freeform 26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0518FE8-7C12-5741-A55B-8D0107B12BE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630" name="Group 2629">
                                      <a:extLst>
                                        <a:ext uri="{FF2B5EF4-FFF2-40B4-BE49-F238E27FC236}">
                                          <a16:creationId xmlns:a16="http://schemas.microsoft.com/office/drawing/2014/main" id="{8E747F36-0CAA-5749-B68E-FFF3E80AA94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640" name="Freeform 26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1A34CDA-087C-D443-BBBD-56A408839AC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41" name="Freeform 26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083DE1F-6028-E34D-B69B-932CF7876E8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42" name="Freeform 26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BABEAE1-99BE-B34E-8603-0C54E07E64D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631" name="Group 2630">
                                      <a:extLst>
                                        <a:ext uri="{FF2B5EF4-FFF2-40B4-BE49-F238E27FC236}">
                                          <a16:creationId xmlns:a16="http://schemas.microsoft.com/office/drawing/2014/main" id="{125089A6-DC2C-8647-8186-DFC05DB6219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2632" name="Freeform 26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7A43CE0-C352-6E4F-AEDA-FBB1E300F0D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3" name="Freeform 26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7748FD1-D7AD-7C43-A83A-F0C02AF0134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4" name="Freeform 26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1BF3100-4C3B-1A41-96EF-94D13FE82D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5" name="Freeform 26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0EFBB93-0180-E74D-8BF4-E7C73580349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6" name="Freeform 26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0BAA2A1-3F0E-7B40-81E9-FED64A8058A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7" name="Freeform 26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2B7DB9C-B32D-A642-B1E4-63D51F89565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8" name="Freeform 26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ED8E1E-6F2A-DC42-9683-7D1FE739559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9" name="Freeform 26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20C3D6C-A612-6F40-BE61-855F1D0B203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620" name="Group 2619">
                                    <a:extLst>
                                      <a:ext uri="{FF2B5EF4-FFF2-40B4-BE49-F238E27FC236}">
                                        <a16:creationId xmlns:a16="http://schemas.microsoft.com/office/drawing/2014/main" id="{7F3621CB-3B78-8B43-8F36-FFB9B2BC140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2621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67C3F24B-442A-3440-900F-2894392368B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622" name="Group 2621">
                                      <a:extLst>
                                        <a:ext uri="{FF2B5EF4-FFF2-40B4-BE49-F238E27FC236}">
                                          <a16:creationId xmlns:a16="http://schemas.microsoft.com/office/drawing/2014/main" id="{A6936AA8-7AB6-CE40-9701-2DCFEE9F3F1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3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2624" name="Group 26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0FD8818-24E4-6F49-AB80-2CBE4AD35E5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2627" name="Freeform 26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0B8E8E6-BBC5-4043-9575-A4DA4103EEE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628" name="Oval 26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0619831-CFCF-B545-BAAA-D2DE93F9001F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625" name="Freeform 26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D0C118-520F-4A4F-9EA1-C051B687BF2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2626" name="Oval 26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04794C-0A1E-2C48-A754-2831729F02E4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623" name="Freeform 2622">
                                      <a:extLst>
                                        <a:ext uri="{FF2B5EF4-FFF2-40B4-BE49-F238E27FC236}">
                                          <a16:creationId xmlns:a16="http://schemas.microsoft.com/office/drawing/2014/main" id="{8F933080-1372-AF44-8756-E8081EC3ED3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618" name="TextBox 2617">
                                  <a:extLst>
                                    <a:ext uri="{FF2B5EF4-FFF2-40B4-BE49-F238E27FC236}">
                                      <a16:creationId xmlns:a16="http://schemas.microsoft.com/office/drawing/2014/main" id="{CF3186DB-2E9B-6743-9157-6459DE07E914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71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S4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2195" name="Group 2194">
                              <a:extLst>
                                <a:ext uri="{FF2B5EF4-FFF2-40B4-BE49-F238E27FC236}">
                                  <a16:creationId xmlns:a16="http://schemas.microsoft.com/office/drawing/2014/main" id="{EE4F1E8F-8B0A-474E-A56F-C4909579E96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0571350"/>
                              <a:ext cx="1427003" cy="632541"/>
                              <a:chOff x="227463" y="3051314"/>
                              <a:chExt cx="3035714" cy="1345628"/>
                            </a:xfrm>
                          </p:grpSpPr>
                          <p:grpSp>
                            <p:nvGrpSpPr>
                              <p:cNvPr id="2595" name="Group 2594">
                                <a:extLst>
                                  <a:ext uri="{FF2B5EF4-FFF2-40B4-BE49-F238E27FC236}">
                                    <a16:creationId xmlns:a16="http://schemas.microsoft.com/office/drawing/2014/main" id="{3FCC2E7B-649A-A14B-ACFE-BF1606E468D2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4"/>
                                <a:ext cx="2509840" cy="1345628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2597" name="Group 2596">
                                  <a:extLst>
                                    <a:ext uri="{FF2B5EF4-FFF2-40B4-BE49-F238E27FC236}">
                                      <a16:creationId xmlns:a16="http://schemas.microsoft.com/office/drawing/2014/main" id="{DDC3C785-2169-DE4C-B95B-B9FCD8EF897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599" name="Group 2598">
                                    <a:extLst>
                                      <a:ext uri="{FF2B5EF4-FFF2-40B4-BE49-F238E27FC236}">
                                        <a16:creationId xmlns:a16="http://schemas.microsoft.com/office/drawing/2014/main" id="{FC030265-39E4-5D4B-A550-B10222626DB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604" name="Group 2603">
                                      <a:extLst>
                                        <a:ext uri="{FF2B5EF4-FFF2-40B4-BE49-F238E27FC236}">
                                          <a16:creationId xmlns:a16="http://schemas.microsoft.com/office/drawing/2014/main" id="{5F244209-03EF-504A-8D47-769638455B8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610" name="Group 26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F49ED47-F832-2F4B-90E9-78500C75CCA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612" name="Freeform 26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158ACFB-CE7A-9F4B-B89C-50CA3A39547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613" name="Freeform 261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A27D200-EBF9-604E-965B-7D6F20C92B4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611" name="Freeform 26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4E9495D-300A-1B4A-8E0F-3573DA3508D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605" name="Group 2604">
                                      <a:extLst>
                                        <a:ext uri="{FF2B5EF4-FFF2-40B4-BE49-F238E27FC236}">
                                          <a16:creationId xmlns:a16="http://schemas.microsoft.com/office/drawing/2014/main" id="{879ECBE4-9AC5-3D4A-A1B4-D588AEE4D20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606" name="Group 26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44BEBF4-39ED-EE45-9E50-70036358902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608" name="Freeform 260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82BCD29-7B69-4B4A-8BDA-EE528CA6987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609" name="Freeform 260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778DF67-299F-4D4A-9308-5DDC51B9D85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607" name="Freeform 26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5734E6E-4411-3D42-A309-792F3EF0195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600" name="Group 2599">
                                    <a:extLst>
                                      <a:ext uri="{FF2B5EF4-FFF2-40B4-BE49-F238E27FC236}">
                                        <a16:creationId xmlns:a16="http://schemas.microsoft.com/office/drawing/2014/main" id="{8E144736-F406-3148-B01D-E9746D1FDA7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601" name="Freeform 2600">
                                      <a:extLst>
                                        <a:ext uri="{FF2B5EF4-FFF2-40B4-BE49-F238E27FC236}">
                                          <a16:creationId xmlns:a16="http://schemas.microsoft.com/office/drawing/2014/main" id="{B280D8CF-6FBF-914C-B7C7-492D2FBAC0E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602" name="Freeform 2601">
                                      <a:extLst>
                                        <a:ext uri="{FF2B5EF4-FFF2-40B4-BE49-F238E27FC236}">
                                          <a16:creationId xmlns:a16="http://schemas.microsoft.com/office/drawing/2014/main" id="{A2852CD3-0BE3-D740-8C99-A845F457FDE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603" name="Freeform 2602">
                                      <a:extLst>
                                        <a:ext uri="{FF2B5EF4-FFF2-40B4-BE49-F238E27FC236}">
                                          <a16:creationId xmlns:a16="http://schemas.microsoft.com/office/drawing/2014/main" id="{3F350DB7-FF02-494F-9228-6E0A90045AF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598" name="Oval 2597">
                                  <a:extLst>
                                    <a:ext uri="{FF2B5EF4-FFF2-40B4-BE49-F238E27FC236}">
                                      <a16:creationId xmlns:a16="http://schemas.microsoft.com/office/drawing/2014/main" id="{53290E29-7113-D446-A8B3-30A6700D56CA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50" y="3412086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2596" name="TextBox 2595">
                                <a:extLst>
                                  <a:ext uri="{FF2B5EF4-FFF2-40B4-BE49-F238E27FC236}">
                                    <a16:creationId xmlns:a16="http://schemas.microsoft.com/office/drawing/2014/main" id="{EC5CD3BF-E683-0E47-B743-40445098DFF6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1"/>
                                <a:ext cx="583926" cy="42231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C2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6" name="Group 2195">
                              <a:extLst>
                                <a:ext uri="{FF2B5EF4-FFF2-40B4-BE49-F238E27FC236}">
                                  <a16:creationId xmlns:a16="http://schemas.microsoft.com/office/drawing/2014/main" id="{3FC2B71D-A77A-FD47-B61A-7C5B4385D81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1896754"/>
                              <a:ext cx="1427004" cy="632541"/>
                              <a:chOff x="227463" y="3051317"/>
                              <a:chExt cx="3035716" cy="1345628"/>
                            </a:xfrm>
                          </p:grpSpPr>
                          <p:grpSp>
                            <p:nvGrpSpPr>
                              <p:cNvPr id="2578" name="Group 2577">
                                <a:extLst>
                                  <a:ext uri="{FF2B5EF4-FFF2-40B4-BE49-F238E27FC236}">
                                    <a16:creationId xmlns:a16="http://schemas.microsoft.com/office/drawing/2014/main" id="{C7BDF78C-BB37-E946-A498-C2F8FD6E8373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53338" y="3051317"/>
                                <a:ext cx="2509841" cy="1345628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2580" name="Group 2579">
                                  <a:extLst>
                                    <a:ext uri="{FF2B5EF4-FFF2-40B4-BE49-F238E27FC236}">
                                      <a16:creationId xmlns:a16="http://schemas.microsoft.com/office/drawing/2014/main" id="{139E9EC7-F760-0D43-96DC-77AEBD3EA54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2585" name="Group 2584">
                                    <a:extLst>
                                      <a:ext uri="{FF2B5EF4-FFF2-40B4-BE49-F238E27FC236}">
                                        <a16:creationId xmlns:a16="http://schemas.microsoft.com/office/drawing/2014/main" id="{27A8449F-62B9-AA4A-B9E6-0C099B7AA6D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2591" name="Group 2590">
                                      <a:extLst>
                                        <a:ext uri="{FF2B5EF4-FFF2-40B4-BE49-F238E27FC236}">
                                          <a16:creationId xmlns:a16="http://schemas.microsoft.com/office/drawing/2014/main" id="{A7138904-D5DE-794F-B720-560FD024D99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2593" name="Freeform 25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A1E5461-5F6E-7548-8E05-32850625F56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94" name="Freeform 259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8997DE-1A4B-664D-B26B-FBAD15CAF73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592" name="Freeform 2591">
                                      <a:extLst>
                                        <a:ext uri="{FF2B5EF4-FFF2-40B4-BE49-F238E27FC236}">
                                          <a16:creationId xmlns:a16="http://schemas.microsoft.com/office/drawing/2014/main" id="{A46589B7-4712-B644-8EAC-4881D6B74B1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586" name="Group 2585">
                                    <a:extLst>
                                      <a:ext uri="{FF2B5EF4-FFF2-40B4-BE49-F238E27FC236}">
                                        <a16:creationId xmlns:a16="http://schemas.microsoft.com/office/drawing/2014/main" id="{C8DC43F0-BAEA-6C46-8D90-DDEDF4D663D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2587" name="Group 2586">
                                      <a:extLst>
                                        <a:ext uri="{FF2B5EF4-FFF2-40B4-BE49-F238E27FC236}">
                                          <a16:creationId xmlns:a16="http://schemas.microsoft.com/office/drawing/2014/main" id="{5A0C9DBC-A726-8C40-B62D-D487924E2C1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2589" name="Freeform 25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BF5E4C8-2549-FD43-BBC4-851DAB785E0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90" name="Freeform 258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E198CF8-9B4E-824A-891E-9B88329E541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588" name="Freeform 2587">
                                      <a:extLst>
                                        <a:ext uri="{FF2B5EF4-FFF2-40B4-BE49-F238E27FC236}">
                                          <a16:creationId xmlns:a16="http://schemas.microsoft.com/office/drawing/2014/main" id="{15D60F94-1B30-F24A-B4E4-39EB61F3600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2581" name="Group 2580">
                                  <a:extLst>
                                    <a:ext uri="{FF2B5EF4-FFF2-40B4-BE49-F238E27FC236}">
                                      <a16:creationId xmlns:a16="http://schemas.microsoft.com/office/drawing/2014/main" id="{66D29976-9E29-3544-9674-1E0F5D7A43F7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2582" name="Freeform 2581">
                                    <a:extLst>
                                      <a:ext uri="{FF2B5EF4-FFF2-40B4-BE49-F238E27FC236}">
                                        <a16:creationId xmlns:a16="http://schemas.microsoft.com/office/drawing/2014/main" id="{23617A55-0F06-5641-9810-23F6281CDCF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583" name="Freeform 2582">
                                    <a:extLst>
                                      <a:ext uri="{FF2B5EF4-FFF2-40B4-BE49-F238E27FC236}">
                                        <a16:creationId xmlns:a16="http://schemas.microsoft.com/office/drawing/2014/main" id="{209B6D1A-D2AE-9942-BFB0-C15B52D2C77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584" name="Freeform 2583">
                                    <a:extLst>
                                      <a:ext uri="{FF2B5EF4-FFF2-40B4-BE49-F238E27FC236}">
                                        <a16:creationId xmlns:a16="http://schemas.microsoft.com/office/drawing/2014/main" id="{EF09A238-4BD9-1E4D-9486-C5E1744A20B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2579" name="TextBox 2578">
                                <a:extLst>
                                  <a:ext uri="{FF2B5EF4-FFF2-40B4-BE49-F238E27FC236}">
                                    <a16:creationId xmlns:a16="http://schemas.microsoft.com/office/drawing/2014/main" id="{2D057AA0-0F75-E842-8504-025A02185403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1"/>
                                <a:ext cx="583926" cy="42231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C4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7" name="Group 2196">
                              <a:extLst>
                                <a:ext uri="{FF2B5EF4-FFF2-40B4-BE49-F238E27FC236}">
                                  <a16:creationId xmlns:a16="http://schemas.microsoft.com/office/drawing/2014/main" id="{BA9AE29E-833E-EB4F-A8F2-103A1624B01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9908646"/>
                              <a:ext cx="1427002" cy="632541"/>
                              <a:chOff x="12186335" y="9908646"/>
                              <a:chExt cx="1427002" cy="632541"/>
                            </a:xfrm>
                          </p:grpSpPr>
                          <p:grpSp>
                            <p:nvGrpSpPr>
                              <p:cNvPr id="2559" name="Group 2558">
                                <a:extLst>
                                  <a:ext uri="{FF2B5EF4-FFF2-40B4-BE49-F238E27FC236}">
                                    <a16:creationId xmlns:a16="http://schemas.microsoft.com/office/drawing/2014/main" id="{21EF6FD4-2077-4040-B128-91080A42F20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86335" y="9908646"/>
                                <a:ext cx="1427002" cy="632541"/>
                                <a:chOff x="12186335" y="9908646"/>
                                <a:chExt cx="1427002" cy="632541"/>
                              </a:xfrm>
                            </p:grpSpPr>
                            <p:grpSp>
                              <p:nvGrpSpPr>
                                <p:cNvPr id="2561" name="Group 2560">
                                  <a:extLst>
                                    <a:ext uri="{FF2B5EF4-FFF2-40B4-BE49-F238E27FC236}">
                                      <a16:creationId xmlns:a16="http://schemas.microsoft.com/office/drawing/2014/main" id="{7A57BEB3-819E-8B41-925F-D55DB928420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433533" y="9908646"/>
                                  <a:ext cx="1179804" cy="63254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563" name="Group 2562">
                                    <a:extLst>
                                      <a:ext uri="{FF2B5EF4-FFF2-40B4-BE49-F238E27FC236}">
                                        <a16:creationId xmlns:a16="http://schemas.microsoft.com/office/drawing/2014/main" id="{3D688E25-D1F5-1B43-A897-CDF2A5F7CC2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568" name="Group 2567">
                                      <a:extLst>
                                        <a:ext uri="{FF2B5EF4-FFF2-40B4-BE49-F238E27FC236}">
                                          <a16:creationId xmlns:a16="http://schemas.microsoft.com/office/drawing/2014/main" id="{88EA1CDD-EA0A-0744-8E13-31498F9EC8E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574" name="Group 25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B3D5B07-958B-9E41-8D58-B706217AC7C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576" name="Freeform 257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0064A99-31A4-9043-B7FB-40899C0CBAD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577" name="Freeform 257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658211B-D771-DB4E-B4D6-7160FD02D61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575" name="Freeform 25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18B98A5-222B-4643-A343-48EE3252F06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569" name="Group 2568">
                                      <a:extLst>
                                        <a:ext uri="{FF2B5EF4-FFF2-40B4-BE49-F238E27FC236}">
                                          <a16:creationId xmlns:a16="http://schemas.microsoft.com/office/drawing/2014/main" id="{232B0585-61E3-D34D-8436-DDC9AF8B76B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570" name="Group 25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CC03465-4161-B744-9C04-58501DCE910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572" name="Freeform 257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9DBAD55-A58E-DA41-8933-58AC2EF7B33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573" name="Freeform 257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D09F477-6003-0C4B-B1B7-EE0D69548A5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571" name="Freeform 25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A7640AA-7657-9342-8E3D-5736540868A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564" name="Group 2563">
                                    <a:extLst>
                                      <a:ext uri="{FF2B5EF4-FFF2-40B4-BE49-F238E27FC236}">
                                        <a16:creationId xmlns:a16="http://schemas.microsoft.com/office/drawing/2014/main" id="{ACBD8784-D0D6-CB47-82DA-A55CF40B643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565" name="Freeform 2564">
                                      <a:extLst>
                                        <a:ext uri="{FF2B5EF4-FFF2-40B4-BE49-F238E27FC236}">
                                          <a16:creationId xmlns:a16="http://schemas.microsoft.com/office/drawing/2014/main" id="{E6C30808-3672-EE42-96AC-177F60467CC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566" name="Freeform 2565">
                                      <a:extLst>
                                        <a:ext uri="{FF2B5EF4-FFF2-40B4-BE49-F238E27FC236}">
                                          <a16:creationId xmlns:a16="http://schemas.microsoft.com/office/drawing/2014/main" id="{217CA6CF-A766-4D45-B9D1-37B52F5937F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567" name="Freeform 2566">
                                      <a:extLst>
                                        <a:ext uri="{FF2B5EF4-FFF2-40B4-BE49-F238E27FC236}">
                                          <a16:creationId xmlns:a16="http://schemas.microsoft.com/office/drawing/2014/main" id="{FABDA316-437E-E943-B8CF-28D814C5DA8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562" name="TextBox 2561">
                                  <a:extLst>
                                    <a:ext uri="{FF2B5EF4-FFF2-40B4-BE49-F238E27FC236}">
                                      <a16:creationId xmlns:a16="http://schemas.microsoft.com/office/drawing/2014/main" id="{C51EF4C3-2986-724C-934F-1B723F2D161F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2186335" y="10128057"/>
                                  <a:ext cx="274487" cy="198516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C1</a:t>
                                  </a:r>
                                </a:p>
                              </p:txBody>
                            </p:sp>
                          </p:grpSp>
                          <p:sp>
                            <p:nvSpPr>
                              <p:cNvPr id="2560" name="Oval 2559">
                                <a:extLst>
                                  <a:ext uri="{FF2B5EF4-FFF2-40B4-BE49-F238E27FC236}">
                                    <a16:creationId xmlns:a16="http://schemas.microsoft.com/office/drawing/2014/main" id="{98C8D1BC-2DF6-6D49-8880-707335692F1E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13046434" y="10183412"/>
                                <a:ext cx="33910" cy="3391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2198" name="Group 2197">
                              <a:extLst>
                                <a:ext uri="{FF2B5EF4-FFF2-40B4-BE49-F238E27FC236}">
                                  <a16:creationId xmlns:a16="http://schemas.microsoft.com/office/drawing/2014/main" id="{3472B3CC-0359-DB49-A803-CC339953347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1234052"/>
                              <a:ext cx="1427004" cy="632541"/>
                              <a:chOff x="227463" y="3051311"/>
                              <a:chExt cx="3035715" cy="1345627"/>
                            </a:xfrm>
                          </p:grpSpPr>
                          <p:grpSp>
                            <p:nvGrpSpPr>
                              <p:cNvPr id="2540" name="Group 2539">
                                <a:extLst>
                                  <a:ext uri="{FF2B5EF4-FFF2-40B4-BE49-F238E27FC236}">
                                    <a16:creationId xmlns:a16="http://schemas.microsoft.com/office/drawing/2014/main" id="{07A30454-8FA6-AC4C-9029-CDFF3B05BC2E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1"/>
                                <a:ext cx="2509841" cy="1345627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2542" name="Group 2541">
                                  <a:extLst>
                                    <a:ext uri="{FF2B5EF4-FFF2-40B4-BE49-F238E27FC236}">
                                      <a16:creationId xmlns:a16="http://schemas.microsoft.com/office/drawing/2014/main" id="{A0E55B05-F496-FE43-981F-D4A38456A89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544" name="Group 2543">
                                    <a:extLst>
                                      <a:ext uri="{FF2B5EF4-FFF2-40B4-BE49-F238E27FC236}">
                                        <a16:creationId xmlns:a16="http://schemas.microsoft.com/office/drawing/2014/main" id="{44616023-00C0-3547-9DAB-FC2782B1327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549" name="Group 2548">
                                      <a:extLst>
                                        <a:ext uri="{FF2B5EF4-FFF2-40B4-BE49-F238E27FC236}">
                                          <a16:creationId xmlns:a16="http://schemas.microsoft.com/office/drawing/2014/main" id="{D1B03059-4B8C-D244-B0BE-6D628B0AC5D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555" name="Group 25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83A5988-76DC-F144-97CA-2108F74345A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557" name="Freeform 25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1F6DA58-BE3C-3E46-850E-D7E55C2AF0A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558" name="Freeform 25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A2E7621-AF8F-6643-95DF-6B5276B6EE9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556" name="Freeform 25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DA37351-9A80-E344-98D9-C56540435B4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550" name="Group 2549">
                                      <a:extLst>
                                        <a:ext uri="{FF2B5EF4-FFF2-40B4-BE49-F238E27FC236}">
                                          <a16:creationId xmlns:a16="http://schemas.microsoft.com/office/drawing/2014/main" id="{259E55C0-D8A0-CE4B-83BA-8A7A8FAA50B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551" name="Group 25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D47E4E4-C1D3-2143-8F3C-B2984C4A09D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553" name="Freeform 25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5062C37-0F2D-404D-B199-D927B80A69F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554" name="Freeform 255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C163DF9-5918-3743-980A-8FBC321073F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552" name="Freeform 25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5A85529-9B5A-C049-90D4-3E28BEAF6FD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545" name="Group 2544">
                                    <a:extLst>
                                      <a:ext uri="{FF2B5EF4-FFF2-40B4-BE49-F238E27FC236}">
                                        <a16:creationId xmlns:a16="http://schemas.microsoft.com/office/drawing/2014/main" id="{25D78A78-2B79-4340-B4E4-C6914A55A08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546" name="Freeform 2545">
                                      <a:extLst>
                                        <a:ext uri="{FF2B5EF4-FFF2-40B4-BE49-F238E27FC236}">
                                          <a16:creationId xmlns:a16="http://schemas.microsoft.com/office/drawing/2014/main" id="{F6C9E2B3-E3B6-E343-B314-A46F06A7AEA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547" name="Freeform 2546">
                                      <a:extLst>
                                        <a:ext uri="{FF2B5EF4-FFF2-40B4-BE49-F238E27FC236}">
                                          <a16:creationId xmlns:a16="http://schemas.microsoft.com/office/drawing/2014/main" id="{516BD57A-430B-FF4D-925E-E0710B5762B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548" name="Freeform 2547">
                                      <a:extLst>
                                        <a:ext uri="{FF2B5EF4-FFF2-40B4-BE49-F238E27FC236}">
                                          <a16:creationId xmlns:a16="http://schemas.microsoft.com/office/drawing/2014/main" id="{4AB8E1E2-6016-EF40-9AE8-7695EAC61D2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543" name="Oval 2542">
                                  <a:extLst>
                                    <a:ext uri="{FF2B5EF4-FFF2-40B4-BE49-F238E27FC236}">
                                      <a16:creationId xmlns:a16="http://schemas.microsoft.com/office/drawing/2014/main" id="{54947480-B7C6-B24B-94CF-1559E0B75B96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43" y="3412095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2541" name="TextBox 2540">
                                <a:extLst>
                                  <a:ext uri="{FF2B5EF4-FFF2-40B4-BE49-F238E27FC236}">
                                    <a16:creationId xmlns:a16="http://schemas.microsoft.com/office/drawing/2014/main" id="{B8E4929C-8DD0-814C-95F1-B8295636F74D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2"/>
                                <a:ext cx="583928" cy="42231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C3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9" name="Group 2198">
                              <a:extLst>
                                <a:ext uri="{FF2B5EF4-FFF2-40B4-BE49-F238E27FC236}">
                                  <a16:creationId xmlns:a16="http://schemas.microsoft.com/office/drawing/2014/main" id="{7940AC79-60D6-D84C-ABBF-288610F4740C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64549" y="15254302"/>
                              <a:ext cx="6162321" cy="2933727"/>
                              <a:chOff x="187656" y="226873"/>
                              <a:chExt cx="12933604" cy="6157373"/>
                            </a:xfrm>
                          </p:grpSpPr>
                          <p:grpSp>
                            <p:nvGrpSpPr>
                              <p:cNvPr id="2381" name="Group 2380">
                                <a:extLst>
                                  <a:ext uri="{FF2B5EF4-FFF2-40B4-BE49-F238E27FC236}">
                                    <a16:creationId xmlns:a16="http://schemas.microsoft.com/office/drawing/2014/main" id="{0EFAA5E9-F7F3-D64B-AD02-39B2CEC9C78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226873"/>
                                <a:ext cx="3858858" cy="1927994"/>
                                <a:chOff x="187656" y="3051313"/>
                                <a:chExt cx="3858858" cy="1927994"/>
                              </a:xfrm>
                            </p:grpSpPr>
                            <p:grpSp>
                              <p:nvGrpSpPr>
                                <p:cNvPr id="2504" name="Group 2503">
                                  <a:extLst>
                                    <a:ext uri="{FF2B5EF4-FFF2-40B4-BE49-F238E27FC236}">
                                      <a16:creationId xmlns:a16="http://schemas.microsoft.com/office/drawing/2014/main" id="{59B66981-1BE5-3647-A13A-4FD7AF6050E3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3"/>
                                  <a:ext cx="3293178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2506" name="Group 2505">
                                    <a:extLst>
                                      <a:ext uri="{FF2B5EF4-FFF2-40B4-BE49-F238E27FC236}">
                                        <a16:creationId xmlns:a16="http://schemas.microsoft.com/office/drawing/2014/main" id="{569494F7-E9E9-F34C-8C87-E94D834D302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518" name="Group 2517">
                                      <a:extLst>
                                        <a:ext uri="{FF2B5EF4-FFF2-40B4-BE49-F238E27FC236}">
                                          <a16:creationId xmlns:a16="http://schemas.microsoft.com/office/drawing/2014/main" id="{309A0BE5-5BA7-DE41-B664-C5AC285B435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530" name="Group 25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EE818A1-80B2-9744-A488-B4F6DF52151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536" name="Group 253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63498C6-60F6-734E-9098-5774665C195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538" name="Freeform 253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6C73D6D-A227-D24A-8C8C-8D3E3127672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539" name="Freeform 253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75E05FD-4D18-7E49-BFF2-644BD316732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537" name="Freeform 25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031FA08-37DA-C44F-A0C7-DB1B7BE3362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531" name="Group 25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633A601-ACC9-3741-B5A9-0D38DBC58D2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532" name="Group 253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3B08C61-6542-C946-B128-89B33D617F0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534" name="Freeform 253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FDEDF3A-00F8-5D49-B4A1-6404892CC62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535" name="Freeform 253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080CB39-9A64-8142-874E-A639F0F8CCF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533" name="Freeform 253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91897F0-8744-8444-8165-AA4A366931E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519" name="Group 2518">
                                      <a:extLst>
                                        <a:ext uri="{FF2B5EF4-FFF2-40B4-BE49-F238E27FC236}">
                                          <a16:creationId xmlns:a16="http://schemas.microsoft.com/office/drawing/2014/main" id="{E2D0D8A5-3874-1E48-A7D2-27502A0CC7B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789842" cy="1650559"/>
                                      <a:chOff x="6836716" y="999757"/>
                                      <a:chExt cx="1789842" cy="1650559"/>
                                    </a:xfrm>
                                  </p:grpSpPr>
                                  <p:sp>
                                    <p:nvSpPr>
                                      <p:cNvPr id="2527" name="Freeform 25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E71EA63-5FF1-B642-BE97-BF382F41E15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8" name="Freeform 25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5BB1C72-D1C6-304A-9429-143A7A87BA1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9" name="Freeform 25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6C1A24F-8DB6-6C41-986B-6FB006520E0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5" y="2421229"/>
                                        <a:ext cx="1406663" cy="22908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  <a:gd name="connsiteX0" fmla="*/ 726736 w 726736"/>
                                          <a:gd name="connsiteY0" fmla="*/ 118193 h 118193"/>
                                          <a:gd name="connsiteX1" fmla="*/ 391395 w 726736"/>
                                          <a:gd name="connsiteY1" fmla="*/ 390 h 118193"/>
                                          <a:gd name="connsiteX2" fmla="*/ 0 w 726736"/>
                                          <a:gd name="connsiteY2" fmla="*/ 99782 h 118193"/>
                                          <a:gd name="connsiteX0" fmla="*/ 726736 w 726736"/>
                                          <a:gd name="connsiteY0" fmla="*/ 118355 h 118355"/>
                                          <a:gd name="connsiteX1" fmla="*/ 391395 w 726736"/>
                                          <a:gd name="connsiteY1" fmla="*/ 552 h 118355"/>
                                          <a:gd name="connsiteX2" fmla="*/ 0 w 726736"/>
                                          <a:gd name="connsiteY2" fmla="*/ 99944 h 118355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6736" h="118355">
                                            <a:moveTo>
                                              <a:pt x="726736" y="118355"/>
                                            </a:moveTo>
                                            <a:cubicBezTo>
                                              <a:pt x="648210" y="51618"/>
                                              <a:pt x="499949" y="-6302"/>
                                              <a:pt x="391395" y="552"/>
                                            </a:cubicBezTo>
                                            <a:cubicBezTo>
                                              <a:pt x="282841" y="7406"/>
                                              <a:pt x="98245" y="168223"/>
                                              <a:pt x="0" y="9994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520" name="Group 2519">
                                      <a:extLst>
                                        <a:ext uri="{FF2B5EF4-FFF2-40B4-BE49-F238E27FC236}">
                                          <a16:creationId xmlns:a16="http://schemas.microsoft.com/office/drawing/2014/main" id="{0A63EC20-C5E5-D64D-AB4F-2101A10E940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759282"/>
                                      <a:ext cx="1402221" cy="1611637"/>
                                      <a:chOff x="10340522" y="1606729"/>
                                      <a:chExt cx="1402221" cy="1611637"/>
                                    </a:xfrm>
                                  </p:grpSpPr>
                                  <p:sp>
                                    <p:nvSpPr>
                                      <p:cNvPr id="2521" name="Freeform 25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4E39538-E2E9-FF42-916B-5F3C2DF2C7E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2" name="Freeform 25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3FAB860-3641-9149-BC69-C757C133D5A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3" name="Freeform 25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2620BE5-ED19-0F41-9B45-33D05743E76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4" name="Freeform 25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8A9D3A8-F79B-C546-BC85-C87E1BE56A3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5" name="Freeform 25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890FC9-ADED-F146-BE7D-589BF7A0B6B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6" name="Freeform 25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3605C09-6955-C947-994F-BAE04F1D85A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642686" y="1606729"/>
                                        <a:ext cx="1100057" cy="55778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568333 w 568333"/>
                                          <a:gd name="connsiteY0" fmla="*/ 251146 h 251146"/>
                                          <a:gd name="connsiteX1" fmla="*/ 0 w 568333"/>
                                          <a:gd name="connsiteY1" fmla="*/ 0 h 25114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68333" h="251146">
                                            <a:moveTo>
                                              <a:pt x="568333" y="251146"/>
                                            </a:moveTo>
                                            <a:cubicBezTo>
                                              <a:pt x="414742" y="197171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507" name="Group 2506">
                                    <a:extLst>
                                      <a:ext uri="{FF2B5EF4-FFF2-40B4-BE49-F238E27FC236}">
                                        <a16:creationId xmlns:a16="http://schemas.microsoft.com/office/drawing/2014/main" id="{7B63685E-B8B7-3D4D-8ADC-3A18CF89344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663532"/>
                                    <a:chOff x="7744153" y="3412093"/>
                                    <a:chExt cx="2978181" cy="1663532"/>
                                  </a:xfrm>
                                </p:grpSpPr>
                                <p:sp>
                                  <p:nvSpPr>
                                    <p:cNvPr id="2508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5495AFDB-7C91-E44D-8ED2-B730A3B0E24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6" y="3765189"/>
                                      <a:ext cx="952746" cy="1310436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  <a:gd name="connsiteX0" fmla="*/ 111068 w 1059753"/>
                                        <a:gd name="connsiteY0" fmla="*/ 749444 h 1352512"/>
                                        <a:gd name="connsiteX1" fmla="*/ 1043251 w 1059753"/>
                                        <a:gd name="connsiteY1" fmla="*/ 1154 h 1352512"/>
                                        <a:gd name="connsiteX2" fmla="*/ 459412 w 1059753"/>
                                        <a:gd name="connsiteY2" fmla="*/ 1328452 h 1352512"/>
                                        <a:gd name="connsiteX3" fmla="*/ 106135 w 1059753"/>
                                        <a:gd name="connsiteY3" fmla="*/ 1336674 h 1352512"/>
                                        <a:gd name="connsiteX4" fmla="*/ 111068 w 1059753"/>
                                        <a:gd name="connsiteY4" fmla="*/ 749444 h 1352512"/>
                                        <a:gd name="connsiteX0" fmla="*/ 111068 w 1059753"/>
                                        <a:gd name="connsiteY0" fmla="*/ 804860 h 1407928"/>
                                        <a:gd name="connsiteX1" fmla="*/ 670608 w 1059753"/>
                                        <a:gd name="connsiteY1" fmla="*/ 299655 h 1407928"/>
                                        <a:gd name="connsiteX2" fmla="*/ 1043251 w 1059753"/>
                                        <a:gd name="connsiteY2" fmla="*/ 56570 h 1407928"/>
                                        <a:gd name="connsiteX3" fmla="*/ 459412 w 1059753"/>
                                        <a:gd name="connsiteY3" fmla="*/ 1383868 h 1407928"/>
                                        <a:gd name="connsiteX4" fmla="*/ 106135 w 1059753"/>
                                        <a:gd name="connsiteY4" fmla="*/ 1392090 h 1407928"/>
                                        <a:gd name="connsiteX5" fmla="*/ 111068 w 1059753"/>
                                        <a:gd name="connsiteY5" fmla="*/ 804860 h 1407928"/>
                                        <a:gd name="connsiteX0" fmla="*/ 111068 w 1059753"/>
                                        <a:gd name="connsiteY0" fmla="*/ 816920 h 1419988"/>
                                        <a:gd name="connsiteX1" fmla="*/ 620726 w 1059753"/>
                                        <a:gd name="connsiteY1" fmla="*/ 231903 h 1419988"/>
                                        <a:gd name="connsiteX2" fmla="*/ 1043251 w 1059753"/>
                                        <a:gd name="connsiteY2" fmla="*/ 68630 h 1419988"/>
                                        <a:gd name="connsiteX3" fmla="*/ 459412 w 1059753"/>
                                        <a:gd name="connsiteY3" fmla="*/ 1395928 h 1419988"/>
                                        <a:gd name="connsiteX4" fmla="*/ 106135 w 1059753"/>
                                        <a:gd name="connsiteY4" fmla="*/ 1404150 h 1419988"/>
                                        <a:gd name="connsiteX5" fmla="*/ 111068 w 1059753"/>
                                        <a:gd name="connsiteY5" fmla="*/ 816920 h 1419988"/>
                                        <a:gd name="connsiteX0" fmla="*/ 111068 w 1078515"/>
                                        <a:gd name="connsiteY0" fmla="*/ 727673 h 1330741"/>
                                        <a:gd name="connsiteX1" fmla="*/ 620726 w 1078515"/>
                                        <a:gd name="connsiteY1" fmla="*/ 142656 h 1330741"/>
                                        <a:gd name="connsiteX2" fmla="*/ 1062455 w 1078515"/>
                                        <a:gd name="connsiteY2" fmla="*/ 98461 h 1330741"/>
                                        <a:gd name="connsiteX3" fmla="*/ 459412 w 1078515"/>
                                        <a:gd name="connsiteY3" fmla="*/ 1306681 h 1330741"/>
                                        <a:gd name="connsiteX4" fmla="*/ 106135 w 1078515"/>
                                        <a:gd name="connsiteY4" fmla="*/ 1314903 h 1330741"/>
                                        <a:gd name="connsiteX5" fmla="*/ 111068 w 1078515"/>
                                        <a:gd name="connsiteY5" fmla="*/ 727673 h 1330741"/>
                                        <a:gd name="connsiteX0" fmla="*/ 111068 w 1078515"/>
                                        <a:gd name="connsiteY0" fmla="*/ 685106 h 1288174"/>
                                        <a:gd name="connsiteX1" fmla="*/ 620726 w 1078515"/>
                                        <a:gd name="connsiteY1" fmla="*/ 100089 h 1288174"/>
                                        <a:gd name="connsiteX2" fmla="*/ 1062455 w 1078515"/>
                                        <a:gd name="connsiteY2" fmla="*/ 55894 h 1288174"/>
                                        <a:gd name="connsiteX3" fmla="*/ 459412 w 1078515"/>
                                        <a:gd name="connsiteY3" fmla="*/ 1264114 h 1288174"/>
                                        <a:gd name="connsiteX4" fmla="*/ 106135 w 1078515"/>
                                        <a:gd name="connsiteY4" fmla="*/ 1272336 h 1288174"/>
                                        <a:gd name="connsiteX5" fmla="*/ 111068 w 1078515"/>
                                        <a:gd name="connsiteY5" fmla="*/ 685106 h 1288174"/>
                                        <a:gd name="connsiteX0" fmla="*/ 111068 w 1078515"/>
                                        <a:gd name="connsiteY0" fmla="*/ 687676 h 1290744"/>
                                        <a:gd name="connsiteX1" fmla="*/ 620726 w 1078515"/>
                                        <a:gd name="connsiteY1" fmla="*/ 102659 h 1290744"/>
                                        <a:gd name="connsiteX2" fmla="*/ 1062455 w 1078515"/>
                                        <a:gd name="connsiteY2" fmla="*/ 58464 h 1290744"/>
                                        <a:gd name="connsiteX3" fmla="*/ 459412 w 1078515"/>
                                        <a:gd name="connsiteY3" fmla="*/ 1266684 h 1290744"/>
                                        <a:gd name="connsiteX4" fmla="*/ 106135 w 1078515"/>
                                        <a:gd name="connsiteY4" fmla="*/ 1274906 h 1290744"/>
                                        <a:gd name="connsiteX5" fmla="*/ 111068 w 1078515"/>
                                        <a:gd name="connsiteY5" fmla="*/ 687676 h 1290744"/>
                                        <a:gd name="connsiteX0" fmla="*/ 111068 w 1078515"/>
                                        <a:gd name="connsiteY0" fmla="*/ 664710 h 1267778"/>
                                        <a:gd name="connsiteX1" fmla="*/ 755085 w 1078515"/>
                                        <a:gd name="connsiteY1" fmla="*/ 152038 h 1267778"/>
                                        <a:gd name="connsiteX2" fmla="*/ 1062455 w 1078515"/>
                                        <a:gd name="connsiteY2" fmla="*/ 35498 h 1267778"/>
                                        <a:gd name="connsiteX3" fmla="*/ 459412 w 1078515"/>
                                        <a:gd name="connsiteY3" fmla="*/ 1243718 h 1267778"/>
                                        <a:gd name="connsiteX4" fmla="*/ 106135 w 1078515"/>
                                        <a:gd name="connsiteY4" fmla="*/ 1251940 h 1267778"/>
                                        <a:gd name="connsiteX5" fmla="*/ 111068 w 1078515"/>
                                        <a:gd name="connsiteY5" fmla="*/ 664710 h 1267778"/>
                                        <a:gd name="connsiteX0" fmla="*/ 111068 w 1078515"/>
                                        <a:gd name="connsiteY0" fmla="*/ 664710 h 1261604"/>
                                        <a:gd name="connsiteX1" fmla="*/ 755085 w 1078515"/>
                                        <a:gd name="connsiteY1" fmla="*/ 152038 h 1261604"/>
                                        <a:gd name="connsiteX2" fmla="*/ 1062455 w 1078515"/>
                                        <a:gd name="connsiteY2" fmla="*/ 35498 h 1261604"/>
                                        <a:gd name="connsiteX3" fmla="*/ 459413 w 1078515"/>
                                        <a:gd name="connsiteY3" fmla="*/ 1223049 h 1261604"/>
                                        <a:gd name="connsiteX4" fmla="*/ 106135 w 1078515"/>
                                        <a:gd name="connsiteY4" fmla="*/ 1251940 h 1261604"/>
                                        <a:gd name="connsiteX5" fmla="*/ 111068 w 1078515"/>
                                        <a:gd name="connsiteY5" fmla="*/ 664710 h 1261604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952857"/>
                                        <a:gd name="connsiteY0" fmla="*/ 732346 h 1329240"/>
                                        <a:gd name="connsiteX1" fmla="*/ 786092 w 952857"/>
                                        <a:gd name="connsiteY1" fmla="*/ 80148 h 1329240"/>
                                        <a:gd name="connsiteX2" fmla="*/ 933262 w 952857"/>
                                        <a:gd name="connsiteY2" fmla="*/ 82460 h 1329240"/>
                                        <a:gd name="connsiteX3" fmla="*/ 459413 w 952857"/>
                                        <a:gd name="connsiteY3" fmla="*/ 1290685 h 1329240"/>
                                        <a:gd name="connsiteX4" fmla="*/ 106135 w 952857"/>
                                        <a:gd name="connsiteY4" fmla="*/ 1319576 h 1329240"/>
                                        <a:gd name="connsiteX5" fmla="*/ 111068 w 952857"/>
                                        <a:gd name="connsiteY5" fmla="*/ 732346 h 1329240"/>
                                        <a:gd name="connsiteX0" fmla="*/ 111068 w 933262"/>
                                        <a:gd name="connsiteY0" fmla="*/ 732346 h 1329240"/>
                                        <a:gd name="connsiteX1" fmla="*/ 786092 w 933262"/>
                                        <a:gd name="connsiteY1" fmla="*/ 80148 h 1329240"/>
                                        <a:gd name="connsiteX2" fmla="*/ 933262 w 933262"/>
                                        <a:gd name="connsiteY2" fmla="*/ 82460 h 1329240"/>
                                        <a:gd name="connsiteX3" fmla="*/ 459413 w 933262"/>
                                        <a:gd name="connsiteY3" fmla="*/ 1290685 h 1329240"/>
                                        <a:gd name="connsiteX4" fmla="*/ 106135 w 933262"/>
                                        <a:gd name="connsiteY4" fmla="*/ 1319576 h 1329240"/>
                                        <a:gd name="connsiteX5" fmla="*/ 111068 w 933262"/>
                                        <a:gd name="connsiteY5" fmla="*/ 732346 h 13292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459413 w 933262"/>
                                        <a:gd name="connsiteY3" fmla="*/ 1271885 h 1310440"/>
                                        <a:gd name="connsiteX4" fmla="*/ 106135 w 933262"/>
                                        <a:gd name="connsiteY4" fmla="*/ 1300776 h 1310440"/>
                                        <a:gd name="connsiteX5" fmla="*/ 111068 w 933262"/>
                                        <a:gd name="connsiteY5" fmla="*/ 713546 h 13104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735704 w 933262"/>
                                        <a:gd name="connsiteY3" fmla="*/ 707768 h 1310440"/>
                                        <a:gd name="connsiteX4" fmla="*/ 459413 w 933262"/>
                                        <a:gd name="connsiteY4" fmla="*/ 1271885 h 1310440"/>
                                        <a:gd name="connsiteX5" fmla="*/ 106135 w 933262"/>
                                        <a:gd name="connsiteY5" fmla="*/ 1300776 h 1310440"/>
                                        <a:gd name="connsiteX6" fmla="*/ 111068 w 933262"/>
                                        <a:gd name="connsiteY6" fmla="*/ 713546 h 13104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735704 w 933262"/>
                                        <a:gd name="connsiteY3" fmla="*/ 707768 h 1310440"/>
                                        <a:gd name="connsiteX4" fmla="*/ 459413 w 933262"/>
                                        <a:gd name="connsiteY4" fmla="*/ 1271885 h 1310440"/>
                                        <a:gd name="connsiteX5" fmla="*/ 106135 w 933262"/>
                                        <a:gd name="connsiteY5" fmla="*/ 1300776 h 1310440"/>
                                        <a:gd name="connsiteX6" fmla="*/ 111068 w 933262"/>
                                        <a:gd name="connsiteY6" fmla="*/ 713546 h 1310440"/>
                                        <a:gd name="connsiteX0" fmla="*/ 111068 w 1025082"/>
                                        <a:gd name="connsiteY0" fmla="*/ 713546 h 1310440"/>
                                        <a:gd name="connsiteX1" fmla="*/ 786092 w 1025082"/>
                                        <a:gd name="connsiteY1" fmla="*/ 61348 h 1310440"/>
                                        <a:gd name="connsiteX2" fmla="*/ 933262 w 1025082"/>
                                        <a:gd name="connsiteY2" fmla="*/ 63660 h 1310440"/>
                                        <a:gd name="connsiteX3" fmla="*/ 952743 w 1025082"/>
                                        <a:gd name="connsiteY3" fmla="*/ 702599 h 1310440"/>
                                        <a:gd name="connsiteX4" fmla="*/ 459413 w 1025082"/>
                                        <a:gd name="connsiteY4" fmla="*/ 1271885 h 1310440"/>
                                        <a:gd name="connsiteX5" fmla="*/ 106135 w 1025082"/>
                                        <a:gd name="connsiteY5" fmla="*/ 1300776 h 1310440"/>
                                        <a:gd name="connsiteX6" fmla="*/ 111068 w 1025082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952743" h="1310440">
                                          <a:moveTo>
                                            <a:pt x="111068" y="713546"/>
                                          </a:moveTo>
                                          <a:cubicBezTo>
                                            <a:pt x="277494" y="536641"/>
                                            <a:pt x="718576" y="268748"/>
                                            <a:pt x="786092" y="61348"/>
                                          </a:cubicBezTo>
                                          <a:cubicBezTo>
                                            <a:pt x="945296" y="-71049"/>
                                            <a:pt x="806494" y="50011"/>
                                            <a:pt x="933262" y="63660"/>
                                          </a:cubicBezTo>
                                          <a:cubicBezTo>
                                            <a:pt x="924864" y="171397"/>
                                            <a:pt x="897359" y="449553"/>
                                            <a:pt x="952743" y="702599"/>
                                          </a:cubicBezTo>
                                          <a:cubicBezTo>
                                            <a:pt x="873768" y="903970"/>
                                            <a:pt x="543667" y="1038691"/>
                                            <a:pt x="459413" y="1271885"/>
                                          </a:cubicBezTo>
                                          <a:cubicBezTo>
                                            <a:pt x="330142" y="1300940"/>
                                            <a:pt x="232118" y="1324348"/>
                                            <a:pt x="106135" y="1300776"/>
                                          </a:cubicBezTo>
                                          <a:cubicBezTo>
                                            <a:pt x="-69839" y="1109966"/>
                                            <a:pt x="2525" y="822125"/>
                                            <a:pt x="111068" y="713546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509" name="Group 2508">
                                      <a:extLst>
                                        <a:ext uri="{FF2B5EF4-FFF2-40B4-BE49-F238E27FC236}">
                                          <a16:creationId xmlns:a16="http://schemas.microsoft.com/office/drawing/2014/main" id="{C19D4FAF-FA29-B84E-88B3-9E466E06EA4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2510" name="Oval 25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CBD0D68-08EB-5249-BE82-29ADE476F8C6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2511" name="Group 25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75E8814-9F40-E24C-A99A-AC72948D0BE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1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2512" name="Group 25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1CA2D1B-BEAE-A74E-9E07-654351A564E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2515" name="Freeform 251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60E6FF2-FC5E-654A-8F2F-6DAE174E36C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986914" cy="60563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86913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160587" y="127168"/>
                                                  <a:pt x="1986913" y="590255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516" name="Oval 251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350F1C0-694E-E14C-9B2C-99F9794D8A02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517" name="Freeform 251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7DA36DD-D296-2648-9C0A-BDFD331F4B6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513" name="Freeform 251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02BBCD7-E25C-0440-913F-C313A57BDD6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514" name="Oval 25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D32BE65-DFBB-3343-ACE1-C51126BBDE0B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</p:grpSp>
                            </p:grpSp>
                            <p:sp>
                              <p:nvSpPr>
                                <p:cNvPr id="2505" name="TextBox 2504">
                                  <a:extLst>
                                    <a:ext uri="{FF2B5EF4-FFF2-40B4-BE49-F238E27FC236}">
                                      <a16:creationId xmlns:a16="http://schemas.microsoft.com/office/drawing/2014/main" id="{6ADCC9AC-3438-AF45-B54B-06790E76FD06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T1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382" name="Group 2381">
                                <a:extLst>
                                  <a:ext uri="{FF2B5EF4-FFF2-40B4-BE49-F238E27FC236}">
                                    <a16:creationId xmlns:a16="http://schemas.microsoft.com/office/drawing/2014/main" id="{5397573D-A201-6344-9DA5-F7328FDA291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1636666"/>
                                <a:ext cx="3858860" cy="1927994"/>
                                <a:chOff x="187656" y="3051314"/>
                                <a:chExt cx="3858860" cy="1927994"/>
                              </a:xfrm>
                            </p:grpSpPr>
                            <p:grpSp>
                              <p:nvGrpSpPr>
                                <p:cNvPr id="2465" name="Group 2464">
                                  <a:extLst>
                                    <a:ext uri="{FF2B5EF4-FFF2-40B4-BE49-F238E27FC236}">
                                      <a16:creationId xmlns:a16="http://schemas.microsoft.com/office/drawing/2014/main" id="{3CE56CEE-6288-034E-BBA6-2B0BAB7FC593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80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2467" name="Group 2466">
                                    <a:extLst>
                                      <a:ext uri="{FF2B5EF4-FFF2-40B4-BE49-F238E27FC236}">
                                        <a16:creationId xmlns:a16="http://schemas.microsoft.com/office/drawing/2014/main" id="{D5620135-6CC8-1C4C-BFCA-ED7610ED958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480" name="Group 2479">
                                      <a:extLst>
                                        <a:ext uri="{FF2B5EF4-FFF2-40B4-BE49-F238E27FC236}">
                                          <a16:creationId xmlns:a16="http://schemas.microsoft.com/office/drawing/2014/main" id="{C47D6A1E-562D-0A4A-A569-6E0038E5235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494" name="Group 249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FAAF02D-042F-8A40-A04A-5B52815E395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500" name="Group 249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F60E6FB-B5D9-A74B-9EB4-1F96D761F3E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502" name="Freeform 250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E5DF948-381A-7E4C-A94E-8315DDE68E0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503" name="Freeform 250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A5A5FDD-DCC4-744C-91BA-698F9EFBFDE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501" name="Freeform 250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A5D3F67-72A2-FB4B-A579-FC479E040A2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495" name="Group 249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106D926-2880-394E-86C8-99ED1E30E36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496" name="Group 249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295DD7C-2A59-C943-B8B8-A125DDC9EB5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498" name="Freeform 249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9022DC2-5D6A-0B49-8198-77DBBAD811A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99" name="Freeform 249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358AED4-BA23-FD49-AE16-F92649CEB23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97" name="Freeform 249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52DEA79-EC96-1C4B-8E35-FA0D1D39660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481" name="Group 2480">
                                      <a:extLst>
                                        <a:ext uri="{FF2B5EF4-FFF2-40B4-BE49-F238E27FC236}">
                                          <a16:creationId xmlns:a16="http://schemas.microsoft.com/office/drawing/2014/main" id="{25D5E27D-9363-904D-9C33-0C0A08A0665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491" name="Freeform 249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01FE189-695D-704C-9F9F-CCF272741FD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92" name="Freeform 24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87DD345-9BE5-E848-8FE6-160F843F20F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93" name="Freeform 24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EE01263-E970-2943-AC0A-CB933568637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482" name="Group 2481">
                                      <a:extLst>
                                        <a:ext uri="{FF2B5EF4-FFF2-40B4-BE49-F238E27FC236}">
                                          <a16:creationId xmlns:a16="http://schemas.microsoft.com/office/drawing/2014/main" id="{51AC81A8-6A4C-BF43-B41F-CA3E35AF3D0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2483" name="Freeform 24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BB8B998-20AD-7B48-955F-21A51956895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84" name="Freeform 24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FD9EC08-E91A-DF4E-843D-E01E81E7FE9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85" name="Freeform 24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53F3348-1725-834E-89FE-60C97025A5F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86" name="Freeform 24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BD22CE9-5F82-5647-BBB5-F55210CEA73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87" name="Freeform 248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C8ECD6-9157-C34E-8FD9-56E823DC2AE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88" name="Freeform 248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20A993F-A235-A54D-812B-48E62CF7CE9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89" name="Freeform 24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BAA38D8-A86A-4748-8A59-C3396AB5D44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90" name="Freeform 248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7104AD9-62FA-964A-BCA8-BD4EABBCB9A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468" name="Group 2467">
                                    <a:extLst>
                                      <a:ext uri="{FF2B5EF4-FFF2-40B4-BE49-F238E27FC236}">
                                        <a16:creationId xmlns:a16="http://schemas.microsoft.com/office/drawing/2014/main" id="{5D505EA2-6502-0C4D-9E3E-A1E4D7AA6DC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2469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B6AFECC8-59EF-8E41-AA7C-A3F8D873DAA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470" name="Group 2469">
                                      <a:extLst>
                                        <a:ext uri="{FF2B5EF4-FFF2-40B4-BE49-F238E27FC236}">
                                          <a16:creationId xmlns:a16="http://schemas.microsoft.com/office/drawing/2014/main" id="{9658AA04-0713-564F-91D0-A19FFF24D8C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2472" name="Oval 24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578B43E-32BA-4043-BA80-0B0E0D7B9707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2473" name="Group 24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39D7CA5-E282-0440-BBC4-5C9872A0A2D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3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2474" name="Group 247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1DA4799-2F2F-D341-93E6-9B75D4450BED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2477" name="Freeform 247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74321AB-1645-7A42-A6E9-5B48E5EA1FF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78" name="Oval 247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89E0C74-F00D-8342-87B1-D1E4B2AD53C3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79" name="Freeform 247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0AE598F-C79F-6E40-B6EF-80425DFB438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75" name="Freeform 247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57ED5A3-C09C-3348-9773-B94D2834348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476" name="Oval 247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321CB73-1DF6-0B41-BD25-E574054CF770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2471" name="Freeform 2470">
                                      <a:extLst>
                                        <a:ext uri="{FF2B5EF4-FFF2-40B4-BE49-F238E27FC236}">
                                          <a16:creationId xmlns:a16="http://schemas.microsoft.com/office/drawing/2014/main" id="{836AFDF2-6AA6-1D46-818B-8AE42C3D386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466" name="TextBox 2465">
                                  <a:extLst>
                                    <a:ext uri="{FF2B5EF4-FFF2-40B4-BE49-F238E27FC236}">
                                      <a16:creationId xmlns:a16="http://schemas.microsoft.com/office/drawing/2014/main" id="{D6A5630D-EFBD-8145-95CC-5545E3A6F5E0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6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T2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383" name="Group 2382">
                                <a:extLst>
                                  <a:ext uri="{FF2B5EF4-FFF2-40B4-BE49-F238E27FC236}">
                                    <a16:creationId xmlns:a16="http://schemas.microsoft.com/office/drawing/2014/main" id="{AE262131-216B-674D-ACEE-7FBBB198F6F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3046459"/>
                                <a:ext cx="12933604" cy="1927995"/>
                                <a:chOff x="187656" y="3051315"/>
                                <a:chExt cx="12933604" cy="1927995"/>
                              </a:xfrm>
                            </p:grpSpPr>
                            <p:grpSp>
                              <p:nvGrpSpPr>
                                <p:cNvPr id="2424" name="Group 2423">
                                  <a:extLst>
                                    <a:ext uri="{FF2B5EF4-FFF2-40B4-BE49-F238E27FC236}">
                                      <a16:creationId xmlns:a16="http://schemas.microsoft.com/office/drawing/2014/main" id="{02ECBC60-22EF-274D-866B-415111E7C763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4" y="3051315"/>
                                  <a:ext cx="12367926" cy="1927995"/>
                                  <a:chOff x="5792062" y="2536966"/>
                                  <a:chExt cx="18516228" cy="2886430"/>
                                </a:xfrm>
                              </p:grpSpPr>
                              <p:grpSp>
                                <p:nvGrpSpPr>
                                  <p:cNvPr id="2426" name="Group 2425">
                                    <a:extLst>
                                      <a:ext uri="{FF2B5EF4-FFF2-40B4-BE49-F238E27FC236}">
                                        <a16:creationId xmlns:a16="http://schemas.microsoft.com/office/drawing/2014/main" id="{74E0AC5C-46EC-7948-92EA-E0058BD1048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441" name="Group 2440">
                                      <a:extLst>
                                        <a:ext uri="{FF2B5EF4-FFF2-40B4-BE49-F238E27FC236}">
                                          <a16:creationId xmlns:a16="http://schemas.microsoft.com/office/drawing/2014/main" id="{FFA4AF66-CC64-1D45-8606-225B70E8C53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455" name="Group 24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924CFB1-E305-DF45-B104-50EE72FC060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461" name="Group 246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9D347AF-30FD-C841-AA5C-BB2D99D745E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463" name="Freeform 246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E6E2310-6174-C647-AA79-FCCC5E294DA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64" name="Freeform 246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5753097-0394-814F-89A4-0FC4409BDB6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62" name="Freeform 246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A94C20C-D583-4548-BED8-7DE8A661A7A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456" name="Group 24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3CD7B23-4BC2-6E4D-9252-AD166D46412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457" name="Group 24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6A138B8-8AC8-4146-8FF9-46DA24F2B86E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459" name="Freeform 245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870D05F-CFA4-874A-A711-EE398693445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60" name="Freeform 24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AE1DA5E-4F19-C04F-850A-78F97C1BEEB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58" name="Freeform 24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6CE60B1-B9D4-C340-9BA9-B15F5A569B6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442" name="Group 2441">
                                      <a:extLst>
                                        <a:ext uri="{FF2B5EF4-FFF2-40B4-BE49-F238E27FC236}">
                                          <a16:creationId xmlns:a16="http://schemas.microsoft.com/office/drawing/2014/main" id="{C1B9B3F7-79C4-9548-B27B-EDABFD0948C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452" name="Freeform 24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99FBF59-760B-9342-8609-235389A8B94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53" name="Freeform 24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A324404-A5A0-334C-85F3-41DFEECB181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54" name="Freeform 24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E3C07BB-7D49-8249-A1FB-70F5B108BEB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443" name="Group 2442">
                                      <a:extLst>
                                        <a:ext uri="{FF2B5EF4-FFF2-40B4-BE49-F238E27FC236}">
                                          <a16:creationId xmlns:a16="http://schemas.microsoft.com/office/drawing/2014/main" id="{4CCD121E-6E8B-684F-AA79-372510120F3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2444" name="Freeform 24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6B47A2B-35FD-9943-86E7-B4EAD2DA375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45" name="Freeform 24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8211181-C32E-5E47-B7AD-A9AC557E530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46" name="Freeform 244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4A63F2C-C6E8-8049-BCB1-822E30B7033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47" name="Freeform 24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3B21FC8-FD27-6B4F-9280-EED87E28B1B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93421" y="1091340"/>
                                        <a:ext cx="288169" cy="121517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48" name="Freeform 24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66BE010-946C-174A-8216-8F426B74FB5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49" name="Freeform 244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9B7A4E3-A3A3-8049-B0C6-5F9F196F0E0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50" name="Freeform 244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2459CCC-7CE1-D641-AD2D-185AC808FB2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51" name="Freeform 24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6B6A74-8D2B-684E-B5A5-ECA4AF215A5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427" name="Group 2426">
                                    <a:extLst>
                                      <a:ext uri="{FF2B5EF4-FFF2-40B4-BE49-F238E27FC236}">
                                        <a16:creationId xmlns:a16="http://schemas.microsoft.com/office/drawing/2014/main" id="{9CF22951-D4F7-0742-A7E1-4A4F4469F14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16564137" cy="2510590"/>
                                    <a:chOff x="7744153" y="2637845"/>
                                    <a:chExt cx="16564137" cy="2510590"/>
                                  </a:xfrm>
                                </p:grpSpPr>
                                <p:sp>
                                  <p:nvSpPr>
                                    <p:cNvPr id="2428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78DB415F-20C8-5549-8E59-43F8D923B8D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429" name="Group 2428">
                                      <a:extLst>
                                        <a:ext uri="{FF2B5EF4-FFF2-40B4-BE49-F238E27FC236}">
                                          <a16:creationId xmlns:a16="http://schemas.microsoft.com/office/drawing/2014/main" id="{C2724139-2254-AD4B-9083-3F861687A1D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16564137" cy="1736342"/>
                                      <a:chOff x="7744153" y="3412093"/>
                                      <a:chExt cx="16564137" cy="1736342"/>
                                    </a:xfrm>
                                  </p:grpSpPr>
                                  <p:sp>
                                    <p:nvSpPr>
                                      <p:cNvPr id="2431" name="Oval 24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1C8D491-37F1-BF47-84F9-C4A259602E70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2432" name="Group 24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4BF2DAE-D655-B94B-B699-9350DA3BF4A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16564137" cy="1736342"/>
                                        <a:chOff x="7744153" y="3412093"/>
                                        <a:chExt cx="16564137" cy="1736342"/>
                                      </a:xfrm>
                                    </p:grpSpPr>
                                    <p:grpSp>
                                      <p:nvGrpSpPr>
                                        <p:cNvPr id="2433" name="Group 243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B229DBD-4E86-BF46-A4F9-80A86CEB14B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97302"/>
                                          <a:chOff x="8326282" y="3359616"/>
                                          <a:chExt cx="2978181" cy="1397302"/>
                                        </a:xfrm>
                                      </p:grpSpPr>
                                      <p:grpSp>
                                        <p:nvGrpSpPr>
                                          <p:cNvPr id="2435" name="Group 243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8A8BF85-83E3-7A4F-A980-2AB262B94834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2577505" cy="1397302"/>
                                            <a:chOff x="8326282" y="3359616"/>
                                            <a:chExt cx="2577505" cy="1397302"/>
                                          </a:xfrm>
                                        </p:grpSpPr>
                                        <p:sp>
                                          <p:nvSpPr>
                                            <p:cNvPr id="2438" name="Freeform 243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B7F10AC9-08A4-1F46-BCB2-4C82BD8998C3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2439" name="Oval 243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2EA4A41-60F0-614C-B029-A3E2448E5C81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2440" name="Freeform 2439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C579E4C-7191-6642-A824-A483DC8B457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10348559" y="4007508"/>
                                              <a:ext cx="555228" cy="74941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5866"/>
                                                <a:gd name="connsiteY0" fmla="*/ 0 h 691764"/>
                                                <a:gd name="connsiteX1" fmla="*/ 471114 w 505866"/>
                                                <a:gd name="connsiteY1" fmla="*/ 260405 h 691764"/>
                                                <a:gd name="connsiteX2" fmla="*/ 421419 w 505866"/>
                                                <a:gd name="connsiteY2" fmla="*/ 554604 h 691764"/>
                                                <a:gd name="connsiteX3" fmla="*/ 0 w 505866"/>
                                                <a:gd name="connsiteY3" fmla="*/ 691764 h 691764"/>
                                                <a:gd name="connsiteX0" fmla="*/ 15903 w 517316"/>
                                                <a:gd name="connsiteY0" fmla="*/ 0 h 691764"/>
                                                <a:gd name="connsiteX1" fmla="*/ 471114 w 517316"/>
                                                <a:gd name="connsiteY1" fmla="*/ 260405 h 691764"/>
                                                <a:gd name="connsiteX2" fmla="*/ 421419 w 517316"/>
                                                <a:gd name="connsiteY2" fmla="*/ 554604 h 691764"/>
                                                <a:gd name="connsiteX3" fmla="*/ 0 w 517316"/>
                                                <a:gd name="connsiteY3" fmla="*/ 691764 h 691764"/>
                                                <a:gd name="connsiteX0" fmla="*/ 19879 w 505573"/>
                                                <a:gd name="connsiteY0" fmla="*/ 0 h 663934"/>
                                                <a:gd name="connsiteX1" fmla="*/ 471114 w 505573"/>
                                                <a:gd name="connsiteY1" fmla="*/ 232575 h 663934"/>
                                                <a:gd name="connsiteX2" fmla="*/ 421419 w 505573"/>
                                                <a:gd name="connsiteY2" fmla="*/ 526774 h 663934"/>
                                                <a:gd name="connsiteX3" fmla="*/ 0 w 505573"/>
                                                <a:gd name="connsiteY3" fmla="*/ 663934 h 663934"/>
                                                <a:gd name="connsiteX0" fmla="*/ 19879 w 504091"/>
                                                <a:gd name="connsiteY0" fmla="*/ 0 h 663934"/>
                                                <a:gd name="connsiteX1" fmla="*/ 469126 w 504091"/>
                                                <a:gd name="connsiteY1" fmla="*/ 262392 h 663934"/>
                                                <a:gd name="connsiteX2" fmla="*/ 421419 w 504091"/>
                                                <a:gd name="connsiteY2" fmla="*/ 526774 h 663934"/>
                                                <a:gd name="connsiteX3" fmla="*/ 0 w 504091"/>
                                                <a:gd name="connsiteY3" fmla="*/ 663934 h 663934"/>
                                                <a:gd name="connsiteX0" fmla="*/ 19879 w 518234"/>
                                                <a:gd name="connsiteY0" fmla="*/ 0 h 663934"/>
                                                <a:gd name="connsiteX1" fmla="*/ 469126 w 518234"/>
                                                <a:gd name="connsiteY1" fmla="*/ 262392 h 663934"/>
                                                <a:gd name="connsiteX2" fmla="*/ 421419 w 518234"/>
                                                <a:gd name="connsiteY2" fmla="*/ 526774 h 663934"/>
                                                <a:gd name="connsiteX3" fmla="*/ 0 w 518234"/>
                                                <a:gd name="connsiteY3" fmla="*/ 663934 h 663934"/>
                                                <a:gd name="connsiteX0" fmla="*/ 19879 w 530997"/>
                                                <a:gd name="connsiteY0" fmla="*/ 0 h 663934"/>
                                                <a:gd name="connsiteX1" fmla="*/ 469126 w 530997"/>
                                                <a:gd name="connsiteY1" fmla="*/ 262392 h 663934"/>
                                                <a:gd name="connsiteX2" fmla="*/ 421419 w 530997"/>
                                                <a:gd name="connsiteY2" fmla="*/ 526774 h 663934"/>
                                                <a:gd name="connsiteX3" fmla="*/ 0 w 530997"/>
                                                <a:gd name="connsiteY3" fmla="*/ 663934 h 663934"/>
                                                <a:gd name="connsiteX0" fmla="*/ 19879 w 538612"/>
                                                <a:gd name="connsiteY0" fmla="*/ 0 h 663934"/>
                                                <a:gd name="connsiteX1" fmla="*/ 469126 w 538612"/>
                                                <a:gd name="connsiteY1" fmla="*/ 262392 h 663934"/>
                                                <a:gd name="connsiteX2" fmla="*/ 421419 w 538612"/>
                                                <a:gd name="connsiteY2" fmla="*/ 526774 h 663934"/>
                                                <a:gd name="connsiteX3" fmla="*/ 0 w 538612"/>
                                                <a:gd name="connsiteY3" fmla="*/ 663934 h 663934"/>
                                                <a:gd name="connsiteX0" fmla="*/ 19879 w 514610"/>
                                                <a:gd name="connsiteY0" fmla="*/ 0 h 663934"/>
                                                <a:gd name="connsiteX1" fmla="*/ 469126 w 514610"/>
                                                <a:gd name="connsiteY1" fmla="*/ 262392 h 663934"/>
                                                <a:gd name="connsiteX2" fmla="*/ 389614 w 514610"/>
                                                <a:gd name="connsiteY2" fmla="*/ 522798 h 663934"/>
                                                <a:gd name="connsiteX3" fmla="*/ 0 w 514610"/>
                                                <a:gd name="connsiteY3" fmla="*/ 663934 h 663934"/>
                                                <a:gd name="connsiteX0" fmla="*/ 19879 w 519630"/>
                                                <a:gd name="connsiteY0" fmla="*/ 0 h 663934"/>
                                                <a:gd name="connsiteX1" fmla="*/ 469126 w 519630"/>
                                                <a:gd name="connsiteY1" fmla="*/ 262392 h 663934"/>
                                                <a:gd name="connsiteX2" fmla="*/ 389614 w 519630"/>
                                                <a:gd name="connsiteY2" fmla="*/ 522798 h 663934"/>
                                                <a:gd name="connsiteX3" fmla="*/ 0 w 519630"/>
                                                <a:gd name="connsiteY3" fmla="*/ 663934 h 663934"/>
                                                <a:gd name="connsiteX0" fmla="*/ 19879 w 499206"/>
                                                <a:gd name="connsiteY0" fmla="*/ 0 h 616226"/>
                                                <a:gd name="connsiteX1" fmla="*/ 469126 w 499206"/>
                                                <a:gd name="connsiteY1" fmla="*/ 262392 h 616226"/>
                                                <a:gd name="connsiteX2" fmla="*/ 389614 w 499206"/>
                                                <a:gd name="connsiteY2" fmla="*/ 522798 h 616226"/>
                                                <a:gd name="connsiteX3" fmla="*/ 0 w 499206"/>
                                                <a:gd name="connsiteY3" fmla="*/ 616226 h 616226"/>
                                                <a:gd name="connsiteX0" fmla="*/ 19879 w 504321"/>
                                                <a:gd name="connsiteY0" fmla="*/ 0 h 616226"/>
                                                <a:gd name="connsiteX1" fmla="*/ 469126 w 504321"/>
                                                <a:gd name="connsiteY1" fmla="*/ 262392 h 616226"/>
                                                <a:gd name="connsiteX2" fmla="*/ 389614 w 504321"/>
                                                <a:gd name="connsiteY2" fmla="*/ 522798 h 616226"/>
                                                <a:gd name="connsiteX3" fmla="*/ 0 w 504321"/>
                                                <a:gd name="connsiteY3" fmla="*/ 616226 h 616226"/>
                                                <a:gd name="connsiteX0" fmla="*/ 49697 w 529925"/>
                                                <a:gd name="connsiteY0" fmla="*/ 0 h 556591"/>
                                                <a:gd name="connsiteX1" fmla="*/ 498944 w 529925"/>
                                                <a:gd name="connsiteY1" fmla="*/ 262392 h 556591"/>
                                                <a:gd name="connsiteX2" fmla="*/ 419432 w 529925"/>
                                                <a:gd name="connsiteY2" fmla="*/ 522798 h 556591"/>
                                                <a:gd name="connsiteX3" fmla="*/ 0 w 529925"/>
                                                <a:gd name="connsiteY3" fmla="*/ 556591 h 556591"/>
                                                <a:gd name="connsiteX0" fmla="*/ 49697 w 529925"/>
                                                <a:gd name="connsiteY0" fmla="*/ 0 h 577156"/>
                                                <a:gd name="connsiteX1" fmla="*/ 498944 w 529925"/>
                                                <a:gd name="connsiteY1" fmla="*/ 262392 h 577156"/>
                                                <a:gd name="connsiteX2" fmla="*/ 419432 w 529925"/>
                                                <a:gd name="connsiteY2" fmla="*/ 522798 h 577156"/>
                                                <a:gd name="connsiteX3" fmla="*/ 0 w 529925"/>
                                                <a:gd name="connsiteY3" fmla="*/ 556591 h 577156"/>
                                                <a:gd name="connsiteX0" fmla="*/ 49697 w 529925"/>
                                                <a:gd name="connsiteY0" fmla="*/ 0 h 585101"/>
                                                <a:gd name="connsiteX1" fmla="*/ 498944 w 529925"/>
                                                <a:gd name="connsiteY1" fmla="*/ 262392 h 585101"/>
                                                <a:gd name="connsiteX2" fmla="*/ 419432 w 529925"/>
                                                <a:gd name="connsiteY2" fmla="*/ 522798 h 585101"/>
                                                <a:gd name="connsiteX3" fmla="*/ 0 w 529925"/>
                                                <a:gd name="connsiteY3" fmla="*/ 556591 h 585101"/>
                                                <a:gd name="connsiteX0" fmla="*/ 49697 w 529925"/>
                                                <a:gd name="connsiteY0" fmla="*/ 0 h 592165"/>
                                                <a:gd name="connsiteX1" fmla="*/ 498944 w 529925"/>
                                                <a:gd name="connsiteY1" fmla="*/ 262392 h 592165"/>
                                                <a:gd name="connsiteX2" fmla="*/ 419432 w 529925"/>
                                                <a:gd name="connsiteY2" fmla="*/ 522798 h 592165"/>
                                                <a:gd name="connsiteX3" fmla="*/ 0 w 529925"/>
                                                <a:gd name="connsiteY3" fmla="*/ 556591 h 592165"/>
                                                <a:gd name="connsiteX0" fmla="*/ 23855 w 503300"/>
                                                <a:gd name="connsiteY0" fmla="*/ 0 h 638209"/>
                                                <a:gd name="connsiteX1" fmla="*/ 473102 w 503300"/>
                                                <a:gd name="connsiteY1" fmla="*/ 262392 h 638209"/>
                                                <a:gd name="connsiteX2" fmla="*/ 393590 w 503300"/>
                                                <a:gd name="connsiteY2" fmla="*/ 522798 h 638209"/>
                                                <a:gd name="connsiteX3" fmla="*/ 0 w 503300"/>
                                                <a:gd name="connsiteY3" fmla="*/ 612250 h 638209"/>
                                                <a:gd name="connsiteX0" fmla="*/ 23855 w 503300"/>
                                                <a:gd name="connsiteY0" fmla="*/ 0 h 615276"/>
                                                <a:gd name="connsiteX1" fmla="*/ 473102 w 503300"/>
                                                <a:gd name="connsiteY1" fmla="*/ 262392 h 615276"/>
                                                <a:gd name="connsiteX2" fmla="*/ 393590 w 503300"/>
                                                <a:gd name="connsiteY2" fmla="*/ 522798 h 615276"/>
                                                <a:gd name="connsiteX3" fmla="*/ 0 w 503300"/>
                                                <a:gd name="connsiteY3" fmla="*/ 612250 h 615276"/>
                                                <a:gd name="connsiteX0" fmla="*/ 23855 w 503300"/>
                                                <a:gd name="connsiteY0" fmla="*/ 0 h 630804"/>
                                                <a:gd name="connsiteX1" fmla="*/ 473102 w 503300"/>
                                                <a:gd name="connsiteY1" fmla="*/ 262392 h 630804"/>
                                                <a:gd name="connsiteX2" fmla="*/ 393590 w 503300"/>
                                                <a:gd name="connsiteY2" fmla="*/ 522798 h 630804"/>
                                                <a:gd name="connsiteX3" fmla="*/ 0 w 503300"/>
                                                <a:gd name="connsiteY3" fmla="*/ 612250 h 630804"/>
                                                <a:gd name="connsiteX0" fmla="*/ 19879 w 499206"/>
                                                <a:gd name="connsiteY0" fmla="*/ 0 h 610047"/>
                                                <a:gd name="connsiteX1" fmla="*/ 469126 w 499206"/>
                                                <a:gd name="connsiteY1" fmla="*/ 262392 h 610047"/>
                                                <a:gd name="connsiteX2" fmla="*/ 389614 w 499206"/>
                                                <a:gd name="connsiteY2" fmla="*/ 522798 h 610047"/>
                                                <a:gd name="connsiteX3" fmla="*/ 0 w 499206"/>
                                                <a:gd name="connsiteY3" fmla="*/ 588396 h 610047"/>
                                                <a:gd name="connsiteX0" fmla="*/ 19879 w 499206"/>
                                                <a:gd name="connsiteY0" fmla="*/ 0 h 623787"/>
                                                <a:gd name="connsiteX1" fmla="*/ 469126 w 499206"/>
                                                <a:gd name="connsiteY1" fmla="*/ 262392 h 623787"/>
                                                <a:gd name="connsiteX2" fmla="*/ 389614 w 499206"/>
                                                <a:gd name="connsiteY2" fmla="*/ 522798 h 623787"/>
                                                <a:gd name="connsiteX3" fmla="*/ 0 w 499206"/>
                                                <a:gd name="connsiteY3" fmla="*/ 604299 h 623787"/>
                                                <a:gd name="connsiteX0" fmla="*/ 19879 w 499206"/>
                                                <a:gd name="connsiteY0" fmla="*/ 0 h 611135"/>
                                                <a:gd name="connsiteX1" fmla="*/ 469126 w 499206"/>
                                                <a:gd name="connsiteY1" fmla="*/ 262392 h 611135"/>
                                                <a:gd name="connsiteX2" fmla="*/ 389614 w 499206"/>
                                                <a:gd name="connsiteY2" fmla="*/ 522798 h 611135"/>
                                                <a:gd name="connsiteX3" fmla="*/ 0 w 499206"/>
                                                <a:gd name="connsiteY3" fmla="*/ 604299 h 611135"/>
                                                <a:gd name="connsiteX0" fmla="*/ 0 w 478350"/>
                                                <a:gd name="connsiteY0" fmla="*/ 0 h 722543"/>
                                                <a:gd name="connsiteX1" fmla="*/ 449247 w 478350"/>
                                                <a:gd name="connsiteY1" fmla="*/ 262392 h 722543"/>
                                                <a:gd name="connsiteX2" fmla="*/ 369735 w 478350"/>
                                                <a:gd name="connsiteY2" fmla="*/ 522798 h 722543"/>
                                                <a:gd name="connsiteX3" fmla="*/ 13914 w 478350"/>
                                                <a:gd name="connsiteY3" fmla="*/ 719592 h 722543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5400"/>
                                                <a:gd name="connsiteY0" fmla="*/ 0 h 719592"/>
                                                <a:gd name="connsiteX1" fmla="*/ 449247 w 485400"/>
                                                <a:gd name="connsiteY1" fmla="*/ 262392 h 719592"/>
                                                <a:gd name="connsiteX2" fmla="*/ 369735 w 485400"/>
                                                <a:gd name="connsiteY2" fmla="*/ 522798 h 719592"/>
                                                <a:gd name="connsiteX3" fmla="*/ 13914 w 485400"/>
                                                <a:gd name="connsiteY3" fmla="*/ 719592 h 719592"/>
                                                <a:gd name="connsiteX0" fmla="*/ 0 w 569772"/>
                                                <a:gd name="connsiteY0" fmla="*/ 0 h 773264"/>
                                                <a:gd name="connsiteX1" fmla="*/ 532736 w 569772"/>
                                                <a:gd name="connsiteY1" fmla="*/ 316064 h 773264"/>
                                                <a:gd name="connsiteX2" fmla="*/ 453224 w 569772"/>
                                                <a:gd name="connsiteY2" fmla="*/ 576470 h 773264"/>
                                                <a:gd name="connsiteX3" fmla="*/ 97403 w 569772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5228"/>
                                                <a:gd name="connsiteY0" fmla="*/ 0 h 749410"/>
                                                <a:gd name="connsiteX1" fmla="*/ 532736 w 555228"/>
                                                <a:gd name="connsiteY1" fmla="*/ 316064 h 749410"/>
                                                <a:gd name="connsiteX2" fmla="*/ 411480 w 555228"/>
                                                <a:gd name="connsiteY2" fmla="*/ 586409 h 749410"/>
                                                <a:gd name="connsiteX3" fmla="*/ 77525 w 555228"/>
                                                <a:gd name="connsiteY3" fmla="*/ 749410 h 74941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555228" h="749410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92819" y="108834"/>
                                                    <a:pt x="464156" y="218329"/>
                                                    <a:pt x="532736" y="316064"/>
                                                  </a:cubicBezTo>
                                                  <a:cubicBezTo>
                                                    <a:pt x="601316" y="413799"/>
                                                    <a:pt x="499275" y="534063"/>
                                                    <a:pt x="411480" y="586409"/>
                                                  </a:cubicBezTo>
                                                  <a:cubicBezTo>
                                                    <a:pt x="323685" y="638755"/>
                                                    <a:pt x="183540" y="661614"/>
                                                    <a:pt x="77525" y="749410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triangl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2436" name="Freeform 243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D776209-4F34-4149-9060-4F043A4D450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37" name="Oval 243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32431D3-17A4-014E-B361-A43D14BA9CD3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34" name="Freeform 243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1383413-2109-7042-99B6-D7C13F3867E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V="1">
                                          <a:off x="9837567" y="4457659"/>
                                          <a:ext cx="14470723" cy="690776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069450"/>
                                            <a:gd name="connsiteY0" fmla="*/ 93428 h 459431"/>
                                            <a:gd name="connsiteX1" fmla="*/ 180892 w 1069450"/>
                                            <a:gd name="connsiteY1" fmla="*/ 244503 h 459431"/>
                                            <a:gd name="connsiteX2" fmla="*/ 447261 w 1069450"/>
                                            <a:gd name="connsiteY2" fmla="*/ 425395 h 459431"/>
                                            <a:gd name="connsiteX3" fmla="*/ 445273 w 1069450"/>
                                            <a:gd name="connsiteY3" fmla="*/ 417444 h 459431"/>
                                            <a:gd name="connsiteX4" fmla="*/ 1069450 w 1069450"/>
                                            <a:gd name="connsiteY4" fmla="*/ 0 h 459431"/>
                                            <a:gd name="connsiteX0" fmla="*/ 0 w 455610"/>
                                            <a:gd name="connsiteY0" fmla="*/ 0 h 366003"/>
                                            <a:gd name="connsiteX1" fmla="*/ 180892 w 455610"/>
                                            <a:gd name="connsiteY1" fmla="*/ 151075 h 366003"/>
                                            <a:gd name="connsiteX2" fmla="*/ 447261 w 455610"/>
                                            <a:gd name="connsiteY2" fmla="*/ 331967 h 366003"/>
                                            <a:gd name="connsiteX3" fmla="*/ 445273 w 455610"/>
                                            <a:gd name="connsiteY3" fmla="*/ 324016 h 366003"/>
                                            <a:gd name="connsiteX0" fmla="*/ 0 w 455704"/>
                                            <a:gd name="connsiteY0" fmla="*/ 0 h 336047"/>
                                            <a:gd name="connsiteX1" fmla="*/ 180892 w 455704"/>
                                            <a:gd name="connsiteY1" fmla="*/ 151075 h 336047"/>
                                            <a:gd name="connsiteX2" fmla="*/ 447261 w 455704"/>
                                            <a:gd name="connsiteY2" fmla="*/ 331967 h 336047"/>
                                            <a:gd name="connsiteX3" fmla="*/ 445273 w 455704"/>
                                            <a:gd name="connsiteY3" fmla="*/ 324016 h 33604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87017"/>
                                            <a:gd name="connsiteY0" fmla="*/ 0 h 413468"/>
                                            <a:gd name="connsiteX1" fmla="*/ 180892 w 487017"/>
                                            <a:gd name="connsiteY1" fmla="*/ 151075 h 413468"/>
                                            <a:gd name="connsiteX2" fmla="*/ 487017 w 487017"/>
                                            <a:gd name="connsiteY2" fmla="*/ 413468 h 413468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569421"/>
                                            <a:gd name="connsiteY0" fmla="*/ 1231786 h 1239692"/>
                                            <a:gd name="connsiteX1" fmla="*/ 831538 w 1569421"/>
                                            <a:gd name="connsiteY1" fmla="*/ 1219 h 1239692"/>
                                            <a:gd name="connsiteX2" fmla="*/ 1569421 w 1569421"/>
                                            <a:gd name="connsiteY2" fmla="*/ 1022431 h 1239692"/>
                                            <a:gd name="connsiteX0" fmla="*/ 0 w 1569421"/>
                                            <a:gd name="connsiteY0" fmla="*/ 1231786 h 1231787"/>
                                            <a:gd name="connsiteX1" fmla="*/ 831538 w 1569421"/>
                                            <a:gd name="connsiteY1" fmla="*/ 1219 h 1231787"/>
                                            <a:gd name="connsiteX2" fmla="*/ 1569421 w 1569421"/>
                                            <a:gd name="connsiteY2" fmla="*/ 1022431 h 1231787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79918 h 1379918"/>
                                            <a:gd name="connsiteX1" fmla="*/ 794357 w 1532240"/>
                                            <a:gd name="connsiteY1" fmla="*/ 39462 h 1379918"/>
                                            <a:gd name="connsiteX2" fmla="*/ 1532240 w 1532240"/>
                                            <a:gd name="connsiteY2" fmla="*/ 1060674 h 1379918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2802980"/>
                                            <a:gd name="connsiteY0" fmla="*/ 2415543 h 17701343"/>
                                            <a:gd name="connsiteX1" fmla="*/ 794357 w 2802980"/>
                                            <a:gd name="connsiteY1" fmla="*/ 1075087 h 17701343"/>
                                            <a:gd name="connsiteX2" fmla="*/ 2802980 w 2802980"/>
                                            <a:gd name="connsiteY2" fmla="*/ 17701343 h 17701343"/>
                                            <a:gd name="connsiteX0" fmla="*/ 0 w 2802980"/>
                                            <a:gd name="connsiteY0" fmla="*/ 1108163 h 16393963"/>
                                            <a:gd name="connsiteX1" fmla="*/ 995000 w 2802980"/>
                                            <a:gd name="connsiteY1" fmla="*/ 1758245 h 16393963"/>
                                            <a:gd name="connsiteX2" fmla="*/ 2802980 w 2802980"/>
                                            <a:gd name="connsiteY2" fmla="*/ 16393963 h 16393963"/>
                                            <a:gd name="connsiteX0" fmla="*/ 0 w 2802980"/>
                                            <a:gd name="connsiteY0" fmla="*/ 1731231 h 17017031"/>
                                            <a:gd name="connsiteX1" fmla="*/ 995000 w 2802980"/>
                                            <a:gd name="connsiteY1" fmla="*/ 2381313 h 17017031"/>
                                            <a:gd name="connsiteX2" fmla="*/ 2802980 w 2802980"/>
                                            <a:gd name="connsiteY2" fmla="*/ 17017031 h 17017031"/>
                                            <a:gd name="connsiteX0" fmla="*/ 0 w 2802980"/>
                                            <a:gd name="connsiteY0" fmla="*/ 1731231 h 17767851"/>
                                            <a:gd name="connsiteX1" fmla="*/ 995000 w 2802980"/>
                                            <a:gd name="connsiteY1" fmla="*/ 2381313 h 17767851"/>
                                            <a:gd name="connsiteX2" fmla="*/ 2802980 w 2802980"/>
                                            <a:gd name="connsiteY2" fmla="*/ 17017031 h 17767851"/>
                                            <a:gd name="connsiteX0" fmla="*/ 0 w 2802980"/>
                                            <a:gd name="connsiteY0" fmla="*/ 1557000 h 17606349"/>
                                            <a:gd name="connsiteX1" fmla="*/ 1025096 w 2802980"/>
                                            <a:gd name="connsiteY1" fmla="*/ 2507542 h 17606349"/>
                                            <a:gd name="connsiteX2" fmla="*/ 2802980 w 2802980"/>
                                            <a:gd name="connsiteY2" fmla="*/ 16842800 h 17606349"/>
                                            <a:gd name="connsiteX0" fmla="*/ 0 w 2802980"/>
                                            <a:gd name="connsiteY0" fmla="*/ 1487298 h 17536647"/>
                                            <a:gd name="connsiteX1" fmla="*/ 1025096 w 2802980"/>
                                            <a:gd name="connsiteY1" fmla="*/ 2437840 h 17536647"/>
                                            <a:gd name="connsiteX2" fmla="*/ 2802980 w 2802980"/>
                                            <a:gd name="connsiteY2" fmla="*/ 16773098 h 17536647"/>
                                            <a:gd name="connsiteX0" fmla="*/ 0 w 1377979"/>
                                            <a:gd name="connsiteY0" fmla="*/ 1487298 h 18542523"/>
                                            <a:gd name="connsiteX1" fmla="*/ 1025096 w 1377979"/>
                                            <a:gd name="connsiteY1" fmla="*/ 2437840 h 18542523"/>
                                            <a:gd name="connsiteX2" fmla="*/ 1377979 w 1377979"/>
                                            <a:gd name="connsiteY2" fmla="*/ 17821653 h 18542523"/>
                                            <a:gd name="connsiteX0" fmla="*/ 0 w 1377979"/>
                                            <a:gd name="connsiteY0" fmla="*/ 1487298 h 17821653"/>
                                            <a:gd name="connsiteX1" fmla="*/ 1025096 w 1377979"/>
                                            <a:gd name="connsiteY1" fmla="*/ 2437840 h 17821653"/>
                                            <a:gd name="connsiteX2" fmla="*/ 1377979 w 1377979"/>
                                            <a:gd name="connsiteY2" fmla="*/ 17821653 h 17821653"/>
                                            <a:gd name="connsiteX0" fmla="*/ 0 w 1377979"/>
                                            <a:gd name="connsiteY0" fmla="*/ 1487298 h 17821653"/>
                                            <a:gd name="connsiteX1" fmla="*/ 1025096 w 1377979"/>
                                            <a:gd name="connsiteY1" fmla="*/ 2437840 h 17821653"/>
                                            <a:gd name="connsiteX2" fmla="*/ 1377979 w 1377979"/>
                                            <a:gd name="connsiteY2" fmla="*/ 17821653 h 17821653"/>
                                            <a:gd name="connsiteX0" fmla="*/ 0 w 1484408"/>
                                            <a:gd name="connsiteY0" fmla="*/ 1487298 h 18757120"/>
                                            <a:gd name="connsiteX1" fmla="*/ 1025096 w 1484408"/>
                                            <a:gd name="connsiteY1" fmla="*/ 2437840 h 18757120"/>
                                            <a:gd name="connsiteX2" fmla="*/ 1484408 w 1484408"/>
                                            <a:gd name="connsiteY2" fmla="*/ 18757120 h 18757120"/>
                                            <a:gd name="connsiteX0" fmla="*/ 0 w 1484408"/>
                                            <a:gd name="connsiteY0" fmla="*/ 1487298 h 18757120"/>
                                            <a:gd name="connsiteX1" fmla="*/ 1025096 w 1484408"/>
                                            <a:gd name="connsiteY1" fmla="*/ 2437840 h 18757120"/>
                                            <a:gd name="connsiteX2" fmla="*/ 1484408 w 1484408"/>
                                            <a:gd name="connsiteY2" fmla="*/ 18757120 h 18757120"/>
                                            <a:gd name="connsiteX0" fmla="*/ 0 w 1484408"/>
                                            <a:gd name="connsiteY0" fmla="*/ 1413443 h 18683265"/>
                                            <a:gd name="connsiteX1" fmla="*/ 914039 w 1484408"/>
                                            <a:gd name="connsiteY1" fmla="*/ 2493898 h 18683265"/>
                                            <a:gd name="connsiteX2" fmla="*/ 1484408 w 1484408"/>
                                            <a:gd name="connsiteY2" fmla="*/ 18683265 h 18683265"/>
                                            <a:gd name="connsiteX0" fmla="*/ 0 w 1484408"/>
                                            <a:gd name="connsiteY0" fmla="*/ 1413443 h 18683265"/>
                                            <a:gd name="connsiteX1" fmla="*/ 914039 w 1484408"/>
                                            <a:gd name="connsiteY1" fmla="*/ 2493898 h 18683265"/>
                                            <a:gd name="connsiteX2" fmla="*/ 1484408 w 1484408"/>
                                            <a:gd name="connsiteY2" fmla="*/ 18683265 h 18683265"/>
                                            <a:gd name="connsiteX0" fmla="*/ 0 w 12118617"/>
                                            <a:gd name="connsiteY0" fmla="*/ 1413443 h 5631744"/>
                                            <a:gd name="connsiteX1" fmla="*/ 914039 w 12118617"/>
                                            <a:gd name="connsiteY1" fmla="*/ 2493898 h 5631744"/>
                                            <a:gd name="connsiteX2" fmla="*/ 12118617 w 12118617"/>
                                            <a:gd name="connsiteY2" fmla="*/ 5631744 h 5631744"/>
                                            <a:gd name="connsiteX0" fmla="*/ 0 w 12118617"/>
                                            <a:gd name="connsiteY0" fmla="*/ 1413443 h 5829592"/>
                                            <a:gd name="connsiteX1" fmla="*/ 914039 w 12118617"/>
                                            <a:gd name="connsiteY1" fmla="*/ 2493898 h 5829592"/>
                                            <a:gd name="connsiteX2" fmla="*/ 12118617 w 12118617"/>
                                            <a:gd name="connsiteY2" fmla="*/ 5631744 h 5829592"/>
                                            <a:gd name="connsiteX0" fmla="*/ 0 w 12403658"/>
                                            <a:gd name="connsiteY0" fmla="*/ 1413443 h 4656086"/>
                                            <a:gd name="connsiteX1" fmla="*/ 914039 w 12403658"/>
                                            <a:gd name="connsiteY1" fmla="*/ 2493898 h 4656086"/>
                                            <a:gd name="connsiteX2" fmla="*/ 12403658 w 12403658"/>
                                            <a:gd name="connsiteY2" fmla="*/ 3415444 h 4656086"/>
                                            <a:gd name="connsiteX0" fmla="*/ 0 w 14245459"/>
                                            <a:gd name="connsiteY0" fmla="*/ 1413443 h 4846326"/>
                                            <a:gd name="connsiteX1" fmla="*/ 914039 w 14245459"/>
                                            <a:gd name="connsiteY1" fmla="*/ 2493898 h 4846326"/>
                                            <a:gd name="connsiteX2" fmla="*/ 14245459 w 14245459"/>
                                            <a:gd name="connsiteY2" fmla="*/ 3907945 h 4846326"/>
                                            <a:gd name="connsiteX0" fmla="*/ 0 w 14245459"/>
                                            <a:gd name="connsiteY0" fmla="*/ 1413443 h 4766631"/>
                                            <a:gd name="connsiteX1" fmla="*/ 914039 w 14245459"/>
                                            <a:gd name="connsiteY1" fmla="*/ 2493898 h 4766631"/>
                                            <a:gd name="connsiteX2" fmla="*/ 14245459 w 14245459"/>
                                            <a:gd name="connsiteY2" fmla="*/ 3907945 h 4766631"/>
                                            <a:gd name="connsiteX0" fmla="*/ 0 w 14245459"/>
                                            <a:gd name="connsiteY0" fmla="*/ 1413443 h 4178541"/>
                                            <a:gd name="connsiteX1" fmla="*/ 914039 w 14245459"/>
                                            <a:gd name="connsiteY1" fmla="*/ 2493898 h 4178541"/>
                                            <a:gd name="connsiteX2" fmla="*/ 14245459 w 14245459"/>
                                            <a:gd name="connsiteY2" fmla="*/ 3907945 h 4178541"/>
                                            <a:gd name="connsiteX0" fmla="*/ 0 w 14245459"/>
                                            <a:gd name="connsiteY0" fmla="*/ 1940216 h 4440885"/>
                                            <a:gd name="connsiteX1" fmla="*/ 935963 w 14245459"/>
                                            <a:gd name="connsiteY1" fmla="*/ 2158769 h 4440885"/>
                                            <a:gd name="connsiteX2" fmla="*/ 14245459 w 14245459"/>
                                            <a:gd name="connsiteY2" fmla="*/ 4434718 h 4440885"/>
                                            <a:gd name="connsiteX0" fmla="*/ 0 w 14245459"/>
                                            <a:gd name="connsiteY0" fmla="*/ 1940216 h 4434719"/>
                                            <a:gd name="connsiteX1" fmla="*/ 935963 w 14245459"/>
                                            <a:gd name="connsiteY1" fmla="*/ 2158769 h 4434719"/>
                                            <a:gd name="connsiteX2" fmla="*/ 14245459 w 14245459"/>
                                            <a:gd name="connsiteY2" fmla="*/ 4434718 h 4434719"/>
                                            <a:gd name="connsiteX0" fmla="*/ 0 w 14245459"/>
                                            <a:gd name="connsiteY0" fmla="*/ 955891 h 3450394"/>
                                            <a:gd name="connsiteX1" fmla="*/ 935963 w 14245459"/>
                                            <a:gd name="connsiteY1" fmla="*/ 1174444 h 3450394"/>
                                            <a:gd name="connsiteX2" fmla="*/ 14245459 w 14245459"/>
                                            <a:gd name="connsiteY2" fmla="*/ 3450393 h 3450394"/>
                                            <a:gd name="connsiteX0" fmla="*/ 0 w 14245459"/>
                                            <a:gd name="connsiteY0" fmla="*/ 1307241 h 3807911"/>
                                            <a:gd name="connsiteX1" fmla="*/ 935963 w 14245459"/>
                                            <a:gd name="connsiteY1" fmla="*/ 1525794 h 3807911"/>
                                            <a:gd name="connsiteX2" fmla="*/ 14245459 w 14245459"/>
                                            <a:gd name="connsiteY2" fmla="*/ 3801743 h 3807911"/>
                                            <a:gd name="connsiteX0" fmla="*/ 0 w 14245459"/>
                                            <a:gd name="connsiteY0" fmla="*/ 1307241 h 3801745"/>
                                            <a:gd name="connsiteX1" fmla="*/ 935963 w 14245459"/>
                                            <a:gd name="connsiteY1" fmla="*/ 1525794 h 3801745"/>
                                            <a:gd name="connsiteX2" fmla="*/ 14245459 w 14245459"/>
                                            <a:gd name="connsiteY2" fmla="*/ 3801743 h 3801745"/>
                                            <a:gd name="connsiteX0" fmla="*/ 0 w 14245459"/>
                                            <a:gd name="connsiteY0" fmla="*/ 495142 h 3718350"/>
                                            <a:gd name="connsiteX1" fmla="*/ 4027558 w 14245459"/>
                                            <a:gd name="connsiteY1" fmla="*/ 2683737 h 3718350"/>
                                            <a:gd name="connsiteX2" fmla="*/ 14245459 w 14245459"/>
                                            <a:gd name="connsiteY2" fmla="*/ 2989644 h 3718350"/>
                                            <a:gd name="connsiteX0" fmla="*/ 0 w 14245459"/>
                                            <a:gd name="connsiteY0" fmla="*/ 199412 h 2693916"/>
                                            <a:gd name="connsiteX1" fmla="*/ 4027558 w 14245459"/>
                                            <a:gd name="connsiteY1" fmla="*/ 2388007 h 2693916"/>
                                            <a:gd name="connsiteX2" fmla="*/ 14245459 w 14245459"/>
                                            <a:gd name="connsiteY2" fmla="*/ 2693914 h 2693916"/>
                                            <a:gd name="connsiteX0" fmla="*/ 0 w 14245459"/>
                                            <a:gd name="connsiteY0" fmla="*/ 232954 h 2727458"/>
                                            <a:gd name="connsiteX1" fmla="*/ 6000915 w 14245459"/>
                                            <a:gd name="connsiteY1" fmla="*/ 1805926 h 2727458"/>
                                            <a:gd name="connsiteX2" fmla="*/ 14245459 w 14245459"/>
                                            <a:gd name="connsiteY2" fmla="*/ 2727456 h 2727458"/>
                                            <a:gd name="connsiteX0" fmla="*/ 0 w 14245459"/>
                                            <a:gd name="connsiteY0" fmla="*/ 218259 h 2712763"/>
                                            <a:gd name="connsiteX1" fmla="*/ 5277351 w 14245459"/>
                                            <a:gd name="connsiteY1" fmla="*/ 2037491 h 2712763"/>
                                            <a:gd name="connsiteX2" fmla="*/ 14245459 w 14245459"/>
                                            <a:gd name="connsiteY2" fmla="*/ 2712761 h 2712763"/>
                                            <a:gd name="connsiteX0" fmla="*/ 0 w 14245459"/>
                                            <a:gd name="connsiteY0" fmla="*/ 232068 h 2726572"/>
                                            <a:gd name="connsiteX1" fmla="*/ 5277351 w 14245459"/>
                                            <a:gd name="connsiteY1" fmla="*/ 2051300 h 2726572"/>
                                            <a:gd name="connsiteX2" fmla="*/ 14245459 w 14245459"/>
                                            <a:gd name="connsiteY2" fmla="*/ 2726570 h 2726572"/>
                                            <a:gd name="connsiteX0" fmla="*/ 0 w 14245459"/>
                                            <a:gd name="connsiteY0" fmla="*/ 1928856 h 4423360"/>
                                            <a:gd name="connsiteX1" fmla="*/ 5277351 w 14245459"/>
                                            <a:gd name="connsiteY1" fmla="*/ 3748088 h 4423360"/>
                                            <a:gd name="connsiteX2" fmla="*/ 14245459 w 14245459"/>
                                            <a:gd name="connsiteY2" fmla="*/ 4423358 h 4423360"/>
                                            <a:gd name="connsiteX0" fmla="*/ 0 w 14245459"/>
                                            <a:gd name="connsiteY0" fmla="*/ 1909471 h 4403975"/>
                                            <a:gd name="connsiteX1" fmla="*/ 5277351 w 14245459"/>
                                            <a:gd name="connsiteY1" fmla="*/ 3728703 h 4403975"/>
                                            <a:gd name="connsiteX2" fmla="*/ 14245459 w 14245459"/>
                                            <a:gd name="connsiteY2" fmla="*/ 4403973 h 4403975"/>
                                            <a:gd name="connsiteX0" fmla="*/ 0 w 14245459"/>
                                            <a:gd name="connsiteY0" fmla="*/ 1228901 h 3723405"/>
                                            <a:gd name="connsiteX1" fmla="*/ 5277351 w 14245459"/>
                                            <a:gd name="connsiteY1" fmla="*/ 3048133 h 3723405"/>
                                            <a:gd name="connsiteX2" fmla="*/ 14245459 w 14245459"/>
                                            <a:gd name="connsiteY2" fmla="*/ 3723403 h 3723405"/>
                                            <a:gd name="connsiteX0" fmla="*/ 0 w 14245459"/>
                                            <a:gd name="connsiteY0" fmla="*/ 1196297 h 3690801"/>
                                            <a:gd name="connsiteX1" fmla="*/ 5277351 w 14245459"/>
                                            <a:gd name="connsiteY1" fmla="*/ 3015529 h 3690801"/>
                                            <a:gd name="connsiteX2" fmla="*/ 14245459 w 14245459"/>
                                            <a:gd name="connsiteY2" fmla="*/ 3690799 h 3690801"/>
                                            <a:gd name="connsiteX0" fmla="*/ 0 w 14245459"/>
                                            <a:gd name="connsiteY0" fmla="*/ 1245785 h 3740289"/>
                                            <a:gd name="connsiteX1" fmla="*/ 5277351 w 14245459"/>
                                            <a:gd name="connsiteY1" fmla="*/ 3065017 h 3740289"/>
                                            <a:gd name="connsiteX2" fmla="*/ 14245459 w 14245459"/>
                                            <a:gd name="connsiteY2" fmla="*/ 3740287 h 3740289"/>
                                            <a:gd name="connsiteX0" fmla="*/ 0 w 14245459"/>
                                            <a:gd name="connsiteY0" fmla="*/ 1280769 h 3775273"/>
                                            <a:gd name="connsiteX1" fmla="*/ 5277351 w 14245459"/>
                                            <a:gd name="connsiteY1" fmla="*/ 3100001 h 3775273"/>
                                            <a:gd name="connsiteX2" fmla="*/ 14245459 w 14245459"/>
                                            <a:gd name="connsiteY2" fmla="*/ 3775271 h 3775273"/>
                                            <a:gd name="connsiteX0" fmla="*/ 0 w 14245459"/>
                                            <a:gd name="connsiteY0" fmla="*/ 1343493 h 3837997"/>
                                            <a:gd name="connsiteX1" fmla="*/ 5321201 w 14245459"/>
                                            <a:gd name="connsiteY1" fmla="*/ 2793344 h 3837997"/>
                                            <a:gd name="connsiteX2" fmla="*/ 14245459 w 14245459"/>
                                            <a:gd name="connsiteY2" fmla="*/ 3837995 h 3837997"/>
                                            <a:gd name="connsiteX0" fmla="*/ 0 w 14245459"/>
                                            <a:gd name="connsiteY0" fmla="*/ 1324195 h 3818699"/>
                                            <a:gd name="connsiteX1" fmla="*/ 5321201 w 14245459"/>
                                            <a:gd name="connsiteY1" fmla="*/ 2774046 h 3818699"/>
                                            <a:gd name="connsiteX2" fmla="*/ 14245459 w 14245459"/>
                                            <a:gd name="connsiteY2" fmla="*/ 3818697 h 381869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245459" h="3818699">
                                              <a:moveTo>
                                                <a:pt x="0" y="1324195"/>
                                              </a:moveTo>
                                              <a:cubicBezTo>
                                                <a:pt x="713109" y="-2329103"/>
                                                <a:pt x="-724561" y="2730985"/>
                                                <a:pt x="5321201" y="2774046"/>
                                              </a:cubicBezTo>
                                              <a:cubicBezTo>
                                                <a:pt x="11366963" y="2817107"/>
                                                <a:pt x="12145466" y="2808960"/>
                                                <a:pt x="14245459" y="381869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2700">
                                          <a:solidFill>
                                            <a:srgbClr val="FF0000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2430" name="Freeform 2429">
                                      <a:extLst>
                                        <a:ext uri="{FF2B5EF4-FFF2-40B4-BE49-F238E27FC236}">
                                          <a16:creationId xmlns:a16="http://schemas.microsoft.com/office/drawing/2014/main" id="{4108BD75-F30C-5C47-819E-8BF5AC53E67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425" name="TextBox 2424">
                                  <a:extLst>
                                    <a:ext uri="{FF2B5EF4-FFF2-40B4-BE49-F238E27FC236}">
                                      <a16:creationId xmlns:a16="http://schemas.microsoft.com/office/drawing/2014/main" id="{F85FFF60-5377-7443-9DF5-E2E14457555E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T3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384" name="Group 2383">
                                <a:extLst>
                                  <a:ext uri="{FF2B5EF4-FFF2-40B4-BE49-F238E27FC236}">
                                    <a16:creationId xmlns:a16="http://schemas.microsoft.com/office/drawing/2014/main" id="{7A32138F-9FE2-E94F-A283-6A40E07B4FC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4456251"/>
                                <a:ext cx="3858858" cy="1927995"/>
                                <a:chOff x="187656" y="3051314"/>
                                <a:chExt cx="3858858" cy="1927995"/>
                              </a:xfrm>
                            </p:grpSpPr>
                            <p:grpSp>
                              <p:nvGrpSpPr>
                                <p:cNvPr id="2385" name="Group 2384">
                                  <a:extLst>
                                    <a:ext uri="{FF2B5EF4-FFF2-40B4-BE49-F238E27FC236}">
                                      <a16:creationId xmlns:a16="http://schemas.microsoft.com/office/drawing/2014/main" id="{F179D357-F389-4F48-91AD-58AE69469066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8" cy="1927995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2387" name="Group 2386">
                                    <a:extLst>
                                      <a:ext uri="{FF2B5EF4-FFF2-40B4-BE49-F238E27FC236}">
                                        <a16:creationId xmlns:a16="http://schemas.microsoft.com/office/drawing/2014/main" id="{A3A2525B-A4BE-FE4E-BBA8-1BE52CBEF60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400" name="Group 2399">
                                      <a:extLst>
                                        <a:ext uri="{FF2B5EF4-FFF2-40B4-BE49-F238E27FC236}">
                                          <a16:creationId xmlns:a16="http://schemas.microsoft.com/office/drawing/2014/main" id="{D2175F5F-0A26-ED4B-A726-5E9DB724A0E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414" name="Group 24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28F3C51-290B-7E4D-A6CA-A22C19F30D7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420" name="Group 241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0A5FF73-8CAD-4F44-85C2-8F29D6E52D0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422" name="Freeform 242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EB4BADF-65D4-634A-A5A9-15B0763FBE4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23" name="Freeform 242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F24F6AC-DDD7-604E-844F-1F26C7548BD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21" name="Freeform 242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D52FB77-B67C-E945-B094-6FB07A5C477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415" name="Group 24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6D009E6-BA99-5A48-B2A1-FDB37417A92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416" name="Group 241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A122366-0912-FD47-A835-785154CD965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418" name="Freeform 241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AC788CC-D0AB-A34B-9134-330F48BDE12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19" name="Freeform 241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8EA18D2-1432-1541-926A-651D8CD663C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17" name="Freeform 241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6F3CA0A-744B-0449-86EA-D0B3C174842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401" name="Group 2400">
                                      <a:extLst>
                                        <a:ext uri="{FF2B5EF4-FFF2-40B4-BE49-F238E27FC236}">
                                          <a16:creationId xmlns:a16="http://schemas.microsoft.com/office/drawing/2014/main" id="{3BA3BF6E-0ECB-DD42-89D3-473FB217579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411" name="Freeform 24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A9DE440-0D19-2344-A138-D0FAEA59833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12" name="Freeform 241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67CC174-D2B5-3C48-BE29-70A834B6625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13" name="Freeform 24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BC9ABC0-37BA-F14B-BD11-C7A3B0B6109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402" name="Group 2401">
                                      <a:extLst>
                                        <a:ext uri="{FF2B5EF4-FFF2-40B4-BE49-F238E27FC236}">
                                          <a16:creationId xmlns:a16="http://schemas.microsoft.com/office/drawing/2014/main" id="{EE54F585-4184-6B45-BA99-B2B4CD5E12F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777454" y="3215701"/>
                                      <a:ext cx="1454313" cy="2155218"/>
                                      <a:chOff x="10288430" y="1063148"/>
                                      <a:chExt cx="1454313" cy="2155218"/>
                                    </a:xfrm>
                                  </p:grpSpPr>
                                  <p:sp>
                                    <p:nvSpPr>
                                      <p:cNvPr id="2403" name="Freeform 24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655008-F169-C248-8E1E-060E652FBFE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88430" y="2280102"/>
                                        <a:ext cx="157624" cy="5424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04" name="Freeform 24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50DD1FD-156E-B540-AF67-2CB9D5AB975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09797" y="2854354"/>
                                        <a:ext cx="283459" cy="36401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05" name="Freeform 24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6178EAA-C3EF-3F4A-9BC1-D45FA84FC49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06" name="Freeform 24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01AE38E-1A38-FA40-BFF1-637D9230429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93420" y="1091340"/>
                                        <a:ext cx="288169" cy="121517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07" name="Freeform 24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60FEFA7-E98E-5A40-9757-8D23748E8B4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08" name="Freeform 240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04B12DF-FD2F-8349-AC9D-E6187E87F69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09" name="Freeform 24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48C94F7-C25C-1A41-AA96-DFD5AE95CB6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729652" y="2883969"/>
                                        <a:ext cx="315682" cy="310601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10" name="Freeform 24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30FA76D-8F89-3548-8305-A9B29DF29F9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388" name="Group 2387">
                                    <a:extLst>
                                      <a:ext uri="{FF2B5EF4-FFF2-40B4-BE49-F238E27FC236}">
                                        <a16:creationId xmlns:a16="http://schemas.microsoft.com/office/drawing/2014/main" id="{FCB82C96-9DE3-AF4D-9F2D-7B2ABE6DFD8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2389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66F9B21E-E623-1F44-A91F-11E94D28EC1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390" name="Group 2389">
                                      <a:extLst>
                                        <a:ext uri="{FF2B5EF4-FFF2-40B4-BE49-F238E27FC236}">
                                          <a16:creationId xmlns:a16="http://schemas.microsoft.com/office/drawing/2014/main" id="{EA20ED44-AAF3-4D45-A3C6-22134D5B355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2392" name="Oval 23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999F3E0-AEB6-5E4F-8300-D84665B3D0FF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2393" name="Group 23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4C18D21-E4BD-8D4C-8578-D17159C4959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3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2394" name="Group 239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34799DA-F954-AC4C-BD96-027210794A0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2397" name="Freeform 239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6053585-A52B-7F4A-9591-57FD3556EE0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98" name="Oval 239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C57B704-712F-5B43-8F24-24FB0706747F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99" name="Freeform 239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F5C3981-960A-624A-AB7F-18950B2B03B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95" name="Freeform 239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E0C43CC-F8E0-3B45-8896-347D7AC226E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396" name="Oval 239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55B4E09-C403-5E40-94C3-95787E79C170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2391" name="Freeform 2390">
                                      <a:extLst>
                                        <a:ext uri="{FF2B5EF4-FFF2-40B4-BE49-F238E27FC236}">
                                          <a16:creationId xmlns:a16="http://schemas.microsoft.com/office/drawing/2014/main" id="{A41FDD51-3EE5-4749-8A1F-02DAE598C07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386" name="TextBox 2385">
                                  <a:extLst>
                                    <a:ext uri="{FF2B5EF4-FFF2-40B4-BE49-F238E27FC236}">
                                      <a16:creationId xmlns:a16="http://schemas.microsoft.com/office/drawing/2014/main" id="{9E4C4C2E-939B-6B40-A82C-8D0E9F63335D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T4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2200" name="Group 2199">
                              <a:extLst>
                                <a:ext uri="{FF2B5EF4-FFF2-40B4-BE49-F238E27FC236}">
                                  <a16:creationId xmlns:a16="http://schemas.microsoft.com/office/drawing/2014/main" id="{33542323-D0C2-C64D-AAC7-AD914E080FC9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64743" y="12551208"/>
                              <a:ext cx="1466461" cy="2672788"/>
                              <a:chOff x="204386" y="226876"/>
                              <a:chExt cx="3058794" cy="5575001"/>
                            </a:xfrm>
                          </p:grpSpPr>
                          <p:grpSp>
                            <p:nvGrpSpPr>
                              <p:cNvPr id="2303" name="Group 2302">
                                <a:extLst>
                                  <a:ext uri="{FF2B5EF4-FFF2-40B4-BE49-F238E27FC236}">
                                    <a16:creationId xmlns:a16="http://schemas.microsoft.com/office/drawing/2014/main" id="{BD2F9353-9552-1448-A32E-9B1578C8543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226876"/>
                                <a:ext cx="3058794" cy="1345628"/>
                                <a:chOff x="204386" y="3051316"/>
                                <a:chExt cx="3058794" cy="1345628"/>
                              </a:xfrm>
                            </p:grpSpPr>
                            <p:grpSp>
                              <p:nvGrpSpPr>
                                <p:cNvPr id="2364" name="Group 2363">
                                  <a:extLst>
                                    <a:ext uri="{FF2B5EF4-FFF2-40B4-BE49-F238E27FC236}">
                                      <a16:creationId xmlns:a16="http://schemas.microsoft.com/office/drawing/2014/main" id="{636EBA69-16A5-F547-8A9C-96268602D7D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53340" y="3051316"/>
                                  <a:ext cx="2509840" cy="1345628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366" name="Group 2365">
                                    <a:extLst>
                                      <a:ext uri="{FF2B5EF4-FFF2-40B4-BE49-F238E27FC236}">
                                        <a16:creationId xmlns:a16="http://schemas.microsoft.com/office/drawing/2014/main" id="{9905FD56-5D77-F841-AD05-BCCAEAD65FA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371" name="Group 2370">
                                      <a:extLst>
                                        <a:ext uri="{FF2B5EF4-FFF2-40B4-BE49-F238E27FC236}">
                                          <a16:creationId xmlns:a16="http://schemas.microsoft.com/office/drawing/2014/main" id="{9818CE37-7C8B-0E4E-8F99-850705C07CC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377" name="Group 23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4FC91EF-31C2-B547-98DE-9B7B159A8AF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379" name="Freeform 237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F0836F4-532E-BC4F-9ADB-B5808414703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380" name="Freeform 237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8D76216-DAC0-D249-9174-9480D2DE355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378" name="Freeform 23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8A7CF97-4A4E-F947-9591-341E0F51FC3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372" name="Group 2371">
                                      <a:extLst>
                                        <a:ext uri="{FF2B5EF4-FFF2-40B4-BE49-F238E27FC236}">
                                          <a16:creationId xmlns:a16="http://schemas.microsoft.com/office/drawing/2014/main" id="{1DB81E27-A266-A34E-B4F6-2E40AE480CC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373" name="Group 23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C8801A0-267B-0E4E-84F1-68D12DA15C8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375" name="Freeform 237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5C96856-E3A4-5F4C-8149-939BAB6C79B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376" name="Freeform 237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415A733-7EE6-4F42-A41A-52A9BEE9C8C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374" name="Freeform 23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E3095B7-3B57-044B-AEE7-287CFDAC248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367" name="Group 2366">
                                    <a:extLst>
                                      <a:ext uri="{FF2B5EF4-FFF2-40B4-BE49-F238E27FC236}">
                                        <a16:creationId xmlns:a16="http://schemas.microsoft.com/office/drawing/2014/main" id="{8C061ACD-406A-8746-803E-1F31D0F54E5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368" name="Freeform 2367">
                                      <a:extLst>
                                        <a:ext uri="{FF2B5EF4-FFF2-40B4-BE49-F238E27FC236}">
                                          <a16:creationId xmlns:a16="http://schemas.microsoft.com/office/drawing/2014/main" id="{9516F5B5-E14C-D74A-AD34-6C92CFC142C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369" name="Freeform 2368">
                                      <a:extLst>
                                        <a:ext uri="{FF2B5EF4-FFF2-40B4-BE49-F238E27FC236}">
                                          <a16:creationId xmlns:a16="http://schemas.microsoft.com/office/drawing/2014/main" id="{3B60F629-46C3-ED46-8DCF-4146B9F9B49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370" name="Freeform 2369">
                                      <a:extLst>
                                        <a:ext uri="{FF2B5EF4-FFF2-40B4-BE49-F238E27FC236}">
                                          <a16:creationId xmlns:a16="http://schemas.microsoft.com/office/drawing/2014/main" id="{DAB5137A-F6A4-DF47-9AF9-72E6BF3A2A2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365" name="TextBox 2364">
                                  <a:extLst>
                                    <a:ext uri="{FF2B5EF4-FFF2-40B4-BE49-F238E27FC236}">
                                      <a16:creationId xmlns:a16="http://schemas.microsoft.com/office/drawing/2014/main" id="{13CD847B-0C64-4C4E-A50B-8A50CC004895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C5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304" name="Group 2303">
                                <a:extLst>
                                  <a:ext uri="{FF2B5EF4-FFF2-40B4-BE49-F238E27FC236}">
                                    <a16:creationId xmlns:a16="http://schemas.microsoft.com/office/drawing/2014/main" id="{BBB2890C-E6D7-A04B-AB0F-80700A65B47F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1636666"/>
                                <a:ext cx="3058791" cy="1345627"/>
                                <a:chOff x="204386" y="3051314"/>
                                <a:chExt cx="3058791" cy="1345627"/>
                              </a:xfrm>
                            </p:grpSpPr>
                            <p:grpSp>
                              <p:nvGrpSpPr>
                                <p:cNvPr id="2345" name="Group 2344">
                                  <a:extLst>
                                    <a:ext uri="{FF2B5EF4-FFF2-40B4-BE49-F238E27FC236}">
                                      <a16:creationId xmlns:a16="http://schemas.microsoft.com/office/drawing/2014/main" id="{4E416328-0FB4-424D-9A9A-056A32BAF5AC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7" y="3051314"/>
                                  <a:ext cx="2509840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347" name="Group 2346">
                                    <a:extLst>
                                      <a:ext uri="{FF2B5EF4-FFF2-40B4-BE49-F238E27FC236}">
                                        <a16:creationId xmlns:a16="http://schemas.microsoft.com/office/drawing/2014/main" id="{2125524C-BFAE-3D44-8F2A-F4743CF0163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2349" name="Group 2348">
                                      <a:extLst>
                                        <a:ext uri="{FF2B5EF4-FFF2-40B4-BE49-F238E27FC236}">
                                          <a16:creationId xmlns:a16="http://schemas.microsoft.com/office/drawing/2014/main" id="{F7AE88D3-16CF-4C49-AFE7-2E01DAD0EFC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354" name="Group 23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7DECD3B-F416-6C41-B520-129DF6E7227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360" name="Group 23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8514C18-6AD9-5548-A914-00216BFC514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362" name="Freeform 23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74DC79A-9666-8644-BC8B-BFF3C71CBF8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63" name="Freeform 236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A7A0F4E-D614-8C4C-8AF0-3CB77ED4930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61" name="Freeform 236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598A736-FC26-254C-B706-46977207D0C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355" name="Group 23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33AE4B9-D98B-6F46-8E9C-5622B81A862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356" name="Group 235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1AAF52D-6544-8148-B6A7-091B1F664B1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358" name="Freeform 235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C3C7691-BA25-7E4D-A013-34B0160A79E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59" name="Freeform 235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3071D4E-B014-9148-9171-37B7CFD50D4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57" name="Freeform 23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6013A54-10A0-8949-A604-E7B754076F6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350" name="Group 2349">
                                      <a:extLst>
                                        <a:ext uri="{FF2B5EF4-FFF2-40B4-BE49-F238E27FC236}">
                                          <a16:creationId xmlns:a16="http://schemas.microsoft.com/office/drawing/2014/main" id="{4BF5A9A6-6099-0546-B28A-8863287E996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351" name="Freeform 23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28FDD6E-13B0-9F47-9973-B6139FA5E0C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352" name="Freeform 23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40B447E-024C-4849-9514-8C8455343DB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353" name="Freeform 23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35F1364-B8B1-154E-9795-7772B262D1B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2348" name="Oval 2347">
                                    <a:extLst>
                                      <a:ext uri="{FF2B5EF4-FFF2-40B4-BE49-F238E27FC236}">
                                        <a16:creationId xmlns:a16="http://schemas.microsoft.com/office/drawing/2014/main" id="{94AECDCB-CBAF-DB4C-8DF9-01091215A7FF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9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2346" name="TextBox 2345">
                                  <a:extLst>
                                    <a:ext uri="{FF2B5EF4-FFF2-40B4-BE49-F238E27FC236}">
                                      <a16:creationId xmlns:a16="http://schemas.microsoft.com/office/drawing/2014/main" id="{1252CACB-890B-A54A-9BDF-93032C3897AA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C6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305" name="Group 2304">
                                <a:extLst>
                                  <a:ext uri="{FF2B5EF4-FFF2-40B4-BE49-F238E27FC236}">
                                    <a16:creationId xmlns:a16="http://schemas.microsoft.com/office/drawing/2014/main" id="{0B88F8A1-A149-9E45-ADB8-9EEABE01AD37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3046458"/>
                                <a:ext cx="3058790" cy="1345627"/>
                                <a:chOff x="204386" y="3051314"/>
                                <a:chExt cx="3058790" cy="1345627"/>
                              </a:xfrm>
                            </p:grpSpPr>
                            <p:grpSp>
                              <p:nvGrpSpPr>
                                <p:cNvPr id="2326" name="Group 2325">
                                  <a:extLst>
                                    <a:ext uri="{FF2B5EF4-FFF2-40B4-BE49-F238E27FC236}">
                                      <a16:creationId xmlns:a16="http://schemas.microsoft.com/office/drawing/2014/main" id="{0F5E7F39-14E3-DC4F-887C-38BDAE9540C8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2509840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328" name="Group 2327">
                                    <a:extLst>
                                      <a:ext uri="{FF2B5EF4-FFF2-40B4-BE49-F238E27FC236}">
                                        <a16:creationId xmlns:a16="http://schemas.microsoft.com/office/drawing/2014/main" id="{696DBBA9-521F-A945-BED2-E03EC82552A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2330" name="Group 2329">
                                      <a:extLst>
                                        <a:ext uri="{FF2B5EF4-FFF2-40B4-BE49-F238E27FC236}">
                                          <a16:creationId xmlns:a16="http://schemas.microsoft.com/office/drawing/2014/main" id="{C43D7441-5CAF-4549-9A4E-EA4A265FCF5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335" name="Group 23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380A4E-D9AA-5A4F-B07D-0E3DB8978C5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341" name="Group 23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D8E9C9D-445D-AD4A-82F5-B138B2ED7E57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343" name="Freeform 23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BAA748E-0A1B-8B42-BE36-2943FFBC732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44" name="Freeform 234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F9FE4F5-083F-D24C-8452-C6A5879814D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42" name="Freeform 23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4DE5077-B4E4-4341-89FE-7BB82EA9113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336" name="Group 23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58DEB23-7E4E-D140-B8D5-F82242D8CD2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337" name="Group 23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97A3E0E-0CDB-A441-9459-5BB8738EB7C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339" name="Freeform 233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EA10A6B-BB93-E342-B5DB-22EC2C77897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40" name="Freeform 233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75312E9-F958-9F48-AD55-311601C06BF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38" name="Freeform 233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172AC0F-E42C-7841-8B2E-0FC182E748F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331" name="Group 2330">
                                      <a:extLst>
                                        <a:ext uri="{FF2B5EF4-FFF2-40B4-BE49-F238E27FC236}">
                                          <a16:creationId xmlns:a16="http://schemas.microsoft.com/office/drawing/2014/main" id="{AA78A7C1-2F50-204E-AC33-1C897548A61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332" name="Freeform 23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DDA6191-E503-EC4A-8BE7-E971B3A10AA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333" name="Freeform 23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0EDCCC9-EEF1-6345-9ABF-DD1A9BEFB41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334" name="Freeform 23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0847F38-5A28-BE40-BED1-57DF86080CC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2329" name="Oval 2328">
                                    <a:extLst>
                                      <a:ext uri="{FF2B5EF4-FFF2-40B4-BE49-F238E27FC236}">
                                        <a16:creationId xmlns:a16="http://schemas.microsoft.com/office/drawing/2014/main" id="{DBA18303-FBD2-384C-836E-D24E20DE43AF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6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2327" name="TextBox 2326">
                                  <a:extLst>
                                    <a:ext uri="{FF2B5EF4-FFF2-40B4-BE49-F238E27FC236}">
                                      <a16:creationId xmlns:a16="http://schemas.microsoft.com/office/drawing/2014/main" id="{8DF111CB-55B2-9646-8AC1-819B83E3063D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C7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306" name="Group 2305">
                                <a:extLst>
                                  <a:ext uri="{FF2B5EF4-FFF2-40B4-BE49-F238E27FC236}">
                                    <a16:creationId xmlns:a16="http://schemas.microsoft.com/office/drawing/2014/main" id="{2D048B5E-4DC1-6948-873B-5978370318CA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4456250"/>
                                <a:ext cx="3058793" cy="1345627"/>
                                <a:chOff x="204386" y="3051313"/>
                                <a:chExt cx="3058793" cy="1345627"/>
                              </a:xfrm>
                            </p:grpSpPr>
                            <p:grpSp>
                              <p:nvGrpSpPr>
                                <p:cNvPr id="2307" name="Group 2306">
                                  <a:extLst>
                                    <a:ext uri="{FF2B5EF4-FFF2-40B4-BE49-F238E27FC236}">
                                      <a16:creationId xmlns:a16="http://schemas.microsoft.com/office/drawing/2014/main" id="{2E4DA6A8-AA2B-8E44-B275-938D4DC27CBE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8" y="3051313"/>
                                  <a:ext cx="2509841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309" name="Group 2308">
                                    <a:extLst>
                                      <a:ext uri="{FF2B5EF4-FFF2-40B4-BE49-F238E27FC236}">
                                        <a16:creationId xmlns:a16="http://schemas.microsoft.com/office/drawing/2014/main" id="{1A16530E-25F4-7B49-9AE5-CA43E279E57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2311" name="Group 2310">
                                      <a:extLst>
                                        <a:ext uri="{FF2B5EF4-FFF2-40B4-BE49-F238E27FC236}">
                                          <a16:creationId xmlns:a16="http://schemas.microsoft.com/office/drawing/2014/main" id="{3D432DD8-9698-B247-A160-163ED0CD2E2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316" name="Group 23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EDFF0D-DA35-9340-B460-01890C06FE4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322" name="Group 232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20D4CA5-2E50-0A48-87EA-14147ACC3BC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324" name="Freeform 232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D78DA65-705E-7D47-936C-34B4B9C982F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25" name="Freeform 232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D70FCAE-9917-CB4C-A029-5F23151E8EE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23" name="Freeform 232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C56B113-2DAD-A349-A30A-D6238A01283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317" name="Group 23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B609CA4-CC89-B342-BF38-6605A6DB232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318" name="Group 23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0B5149B-CB5F-684B-90D1-77AC9F2D911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320" name="Freeform 231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2D06B8B-456C-0B48-BF8B-9A089553106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21" name="Freeform 232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DC840C9-D5F3-B646-9DCC-B3C443E2660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19" name="Freeform 231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C7F1983-2907-584F-922A-31FA5BFC37B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312" name="Group 2311">
                                      <a:extLst>
                                        <a:ext uri="{FF2B5EF4-FFF2-40B4-BE49-F238E27FC236}">
                                          <a16:creationId xmlns:a16="http://schemas.microsoft.com/office/drawing/2014/main" id="{EF99EF81-4582-0241-A888-541E560A524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313" name="Freeform 23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B06E951-11CF-1043-8C5E-B8247893711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314" name="Freeform 23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7120A7C-DA4F-C64F-8B90-7A8BAB3AE33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315" name="Freeform 23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CF1A46D-64F2-B243-A7F3-4FEC8211BD6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2310" name="Oval 2309">
                                    <a:extLst>
                                      <a:ext uri="{FF2B5EF4-FFF2-40B4-BE49-F238E27FC236}">
                                        <a16:creationId xmlns:a16="http://schemas.microsoft.com/office/drawing/2014/main" id="{2CEA39FC-D3C4-374A-BF8B-80BE62DEE7A9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6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2308" name="TextBox 2307">
                                  <a:extLst>
                                    <a:ext uri="{FF2B5EF4-FFF2-40B4-BE49-F238E27FC236}">
                                      <a16:creationId xmlns:a16="http://schemas.microsoft.com/office/drawing/2014/main" id="{09979006-0ADB-FF4B-B4A7-B1F3CF28C28B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C8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2201" name="Group 2200">
                              <a:extLst>
                                <a:ext uri="{FF2B5EF4-FFF2-40B4-BE49-F238E27FC236}">
                                  <a16:creationId xmlns:a16="http://schemas.microsoft.com/office/drawing/2014/main" id="{BAC2BD85-B61C-534F-90D6-EF417A89F2B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433414" y="23084263"/>
                              <a:ext cx="1519341" cy="902810"/>
                              <a:chOff x="6374191" y="2484489"/>
                              <a:chExt cx="4857576" cy="2886430"/>
                            </a:xfrm>
                          </p:grpSpPr>
                          <p:grpSp>
                            <p:nvGrpSpPr>
                              <p:cNvPr id="2279" name="Group 2278">
                                <a:extLst>
                                  <a:ext uri="{FF2B5EF4-FFF2-40B4-BE49-F238E27FC236}">
                                    <a16:creationId xmlns:a16="http://schemas.microsoft.com/office/drawing/2014/main" id="{EBF328E3-7638-5B47-BDEF-00B1005A04C3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6374191" y="2484489"/>
                                <a:ext cx="2831817" cy="2014561"/>
                                <a:chOff x="6378761" y="358529"/>
                                <a:chExt cx="2831817" cy="2014561"/>
                              </a:xfrm>
                            </p:grpSpPr>
                            <p:grpSp>
                              <p:nvGrpSpPr>
                                <p:cNvPr id="2293" name="Group 2292">
                                  <a:extLst>
                                    <a:ext uri="{FF2B5EF4-FFF2-40B4-BE49-F238E27FC236}">
                                      <a16:creationId xmlns:a16="http://schemas.microsoft.com/office/drawing/2014/main" id="{5286931E-67CB-B34C-B971-27FC23D42237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93454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2299" name="Group 2298">
                                    <a:extLst>
                                      <a:ext uri="{FF2B5EF4-FFF2-40B4-BE49-F238E27FC236}">
                                        <a16:creationId xmlns:a16="http://schemas.microsoft.com/office/drawing/2014/main" id="{A99302C1-D63D-AE41-A139-A375E0DB1C8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2301" name="Freeform 2300">
                                      <a:extLst>
                                        <a:ext uri="{FF2B5EF4-FFF2-40B4-BE49-F238E27FC236}">
                                          <a16:creationId xmlns:a16="http://schemas.microsoft.com/office/drawing/2014/main" id="{EAE81BF8-B495-6743-B4E7-3439E069656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302" name="Freeform 2301">
                                      <a:extLst>
                                        <a:ext uri="{FF2B5EF4-FFF2-40B4-BE49-F238E27FC236}">
                                          <a16:creationId xmlns:a16="http://schemas.microsoft.com/office/drawing/2014/main" id="{F7044D76-1669-BE48-AF86-2EAF4635DF4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300" name="Freeform 2299">
                                    <a:extLst>
                                      <a:ext uri="{FF2B5EF4-FFF2-40B4-BE49-F238E27FC236}">
                                        <a16:creationId xmlns:a16="http://schemas.microsoft.com/office/drawing/2014/main" id="{B306F8CF-9D14-A644-9EC3-DCB906440F0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2294" name="Group 2293">
                                  <a:extLst>
                                    <a:ext uri="{FF2B5EF4-FFF2-40B4-BE49-F238E27FC236}">
                                      <a16:creationId xmlns:a16="http://schemas.microsoft.com/office/drawing/2014/main" id="{B039F396-4B9F-8147-B818-1B4746A2C13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 flipH="1">
                                  <a:off x="6378761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2295" name="Group 2294">
                                    <a:extLst>
                                      <a:ext uri="{FF2B5EF4-FFF2-40B4-BE49-F238E27FC236}">
                                        <a16:creationId xmlns:a16="http://schemas.microsoft.com/office/drawing/2014/main" id="{58CD75AF-1AC9-CD47-B510-3909B6F6F2F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2297" name="Freeform 2296">
                                      <a:extLst>
                                        <a:ext uri="{FF2B5EF4-FFF2-40B4-BE49-F238E27FC236}">
                                          <a16:creationId xmlns:a16="http://schemas.microsoft.com/office/drawing/2014/main" id="{ED6FF879-F148-4442-B2CB-78B8AB8FE28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298" name="Freeform 2297">
                                      <a:extLst>
                                        <a:ext uri="{FF2B5EF4-FFF2-40B4-BE49-F238E27FC236}">
                                          <a16:creationId xmlns:a16="http://schemas.microsoft.com/office/drawing/2014/main" id="{D9F0CBA8-B470-7547-BE71-218B817F336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296" name="Freeform 2295">
                                    <a:extLst>
                                      <a:ext uri="{FF2B5EF4-FFF2-40B4-BE49-F238E27FC236}">
                                        <a16:creationId xmlns:a16="http://schemas.microsoft.com/office/drawing/2014/main" id="{7EE73256-47CF-6A46-87B4-CA980609D77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2280" name="Group 2279">
                                <a:extLst>
                                  <a:ext uri="{FF2B5EF4-FFF2-40B4-BE49-F238E27FC236}">
                                    <a16:creationId xmlns:a16="http://schemas.microsoft.com/office/drawing/2014/main" id="{D4787F26-C18D-B244-B7CB-AA7A68299B37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467819" y="2501698"/>
                                <a:ext cx="1663894" cy="1647539"/>
                                <a:chOff x="6836716" y="999757"/>
                                <a:chExt cx="1663894" cy="1647539"/>
                              </a:xfrm>
                            </p:grpSpPr>
                            <p:sp>
                              <p:nvSpPr>
                                <p:cNvPr id="2290" name="Freeform 2289">
                                  <a:extLst>
                                    <a:ext uri="{FF2B5EF4-FFF2-40B4-BE49-F238E27FC236}">
                                      <a16:creationId xmlns:a16="http://schemas.microsoft.com/office/drawing/2014/main" id="{028B8D76-2153-F746-94AF-750515ABE3C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912766" y="1096413"/>
                                  <a:ext cx="1243244" cy="1319399"/>
                                </a:xfrm>
                                <a:custGeom>
                                  <a:avLst/>
                                  <a:gdLst>
                                    <a:gd name="connsiteX0" fmla="*/ 22622 w 687317"/>
                                    <a:gd name="connsiteY0" fmla="*/ 47145 h 650517"/>
                                    <a:gd name="connsiteX1" fmla="*/ 308372 w 687317"/>
                                    <a:gd name="connsiteY1" fmla="*/ 10236 h 650517"/>
                                    <a:gd name="connsiteX2" fmla="*/ 470297 w 687317"/>
                                    <a:gd name="connsiteY2" fmla="*/ 210261 h 650517"/>
                                    <a:gd name="connsiteX3" fmla="*/ 642938 w 687317"/>
                                    <a:gd name="connsiteY3" fmla="*/ 505536 h 650517"/>
                                    <a:gd name="connsiteX4" fmla="*/ 670322 w 687317"/>
                                    <a:gd name="connsiteY4" fmla="*/ 566258 h 650517"/>
                                    <a:gd name="connsiteX5" fmla="*/ 417910 w 687317"/>
                                    <a:gd name="connsiteY5" fmla="*/ 647220 h 650517"/>
                                    <a:gd name="connsiteX6" fmla="*/ 85725 w 687317"/>
                                    <a:gd name="connsiteY6" fmla="*/ 615073 h 650517"/>
                                    <a:gd name="connsiteX7" fmla="*/ 0 w 687317"/>
                                    <a:gd name="connsiteY7" fmla="*/ 438861 h 650517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8978"/>
                                    <a:gd name="connsiteX1" fmla="*/ 307181 w 686126"/>
                                    <a:gd name="connsiteY1" fmla="*/ 10236 h 658978"/>
                                    <a:gd name="connsiteX2" fmla="*/ 469106 w 686126"/>
                                    <a:gd name="connsiteY2" fmla="*/ 210261 h 658978"/>
                                    <a:gd name="connsiteX3" fmla="*/ 641747 w 686126"/>
                                    <a:gd name="connsiteY3" fmla="*/ 505536 h 658978"/>
                                    <a:gd name="connsiteX4" fmla="*/ 669131 w 686126"/>
                                    <a:gd name="connsiteY4" fmla="*/ 566258 h 658978"/>
                                    <a:gd name="connsiteX5" fmla="*/ 416719 w 686126"/>
                                    <a:gd name="connsiteY5" fmla="*/ 647220 h 658978"/>
                                    <a:gd name="connsiteX6" fmla="*/ 144065 w 686126"/>
                                    <a:gd name="connsiteY6" fmla="*/ 636504 h 658978"/>
                                    <a:gd name="connsiteX7" fmla="*/ 0 w 686126"/>
                                    <a:gd name="connsiteY7" fmla="*/ 443623 h 658978"/>
                                    <a:gd name="connsiteX0" fmla="*/ 21431 w 686126"/>
                                    <a:gd name="connsiteY0" fmla="*/ 47145 h 668608"/>
                                    <a:gd name="connsiteX1" fmla="*/ 307181 w 686126"/>
                                    <a:gd name="connsiteY1" fmla="*/ 10236 h 668608"/>
                                    <a:gd name="connsiteX2" fmla="*/ 469106 w 686126"/>
                                    <a:gd name="connsiteY2" fmla="*/ 210261 h 668608"/>
                                    <a:gd name="connsiteX3" fmla="*/ 641747 w 686126"/>
                                    <a:gd name="connsiteY3" fmla="*/ 505536 h 668608"/>
                                    <a:gd name="connsiteX4" fmla="*/ 669131 w 686126"/>
                                    <a:gd name="connsiteY4" fmla="*/ 566258 h 668608"/>
                                    <a:gd name="connsiteX5" fmla="*/ 416719 w 686126"/>
                                    <a:gd name="connsiteY5" fmla="*/ 647220 h 668608"/>
                                    <a:gd name="connsiteX6" fmla="*/ 144065 w 686126"/>
                                    <a:gd name="connsiteY6" fmla="*/ 636504 h 668608"/>
                                    <a:gd name="connsiteX7" fmla="*/ 0 w 686126"/>
                                    <a:gd name="connsiteY7" fmla="*/ 443623 h 668608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553640 w 669131"/>
                                    <a:gd name="connsiteY3" fmla="*/ 399569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85290"/>
                                    <a:gd name="connsiteY0" fmla="*/ 47145 h 670637"/>
                                    <a:gd name="connsiteX1" fmla="*/ 307181 w 685290"/>
                                    <a:gd name="connsiteY1" fmla="*/ 10236 h 670637"/>
                                    <a:gd name="connsiteX2" fmla="*/ 469106 w 685290"/>
                                    <a:gd name="connsiteY2" fmla="*/ 210261 h 670637"/>
                                    <a:gd name="connsiteX3" fmla="*/ 498871 w 685290"/>
                                    <a:gd name="connsiteY3" fmla="*/ 421001 h 670637"/>
                                    <a:gd name="connsiteX4" fmla="*/ 638175 w 685290"/>
                                    <a:gd name="connsiteY4" fmla="*/ 507918 h 670637"/>
                                    <a:gd name="connsiteX5" fmla="*/ 669131 w 685290"/>
                                    <a:gd name="connsiteY5" fmla="*/ 566258 h 670637"/>
                                    <a:gd name="connsiteX6" fmla="*/ 416719 w 685290"/>
                                    <a:gd name="connsiteY6" fmla="*/ 647220 h 670637"/>
                                    <a:gd name="connsiteX7" fmla="*/ 144065 w 685290"/>
                                    <a:gd name="connsiteY7" fmla="*/ 636504 h 670637"/>
                                    <a:gd name="connsiteX8" fmla="*/ 0 w 685290"/>
                                    <a:gd name="connsiteY8" fmla="*/ 443623 h 670637"/>
                                    <a:gd name="connsiteX0" fmla="*/ 21431 w 670266"/>
                                    <a:gd name="connsiteY0" fmla="*/ 47145 h 670637"/>
                                    <a:gd name="connsiteX1" fmla="*/ 307181 w 670266"/>
                                    <a:gd name="connsiteY1" fmla="*/ 10236 h 670637"/>
                                    <a:gd name="connsiteX2" fmla="*/ 469106 w 670266"/>
                                    <a:gd name="connsiteY2" fmla="*/ 210261 h 670637"/>
                                    <a:gd name="connsiteX3" fmla="*/ 498871 w 670266"/>
                                    <a:gd name="connsiteY3" fmla="*/ 421001 h 670637"/>
                                    <a:gd name="connsiteX4" fmla="*/ 638175 w 670266"/>
                                    <a:gd name="connsiteY4" fmla="*/ 507918 h 670637"/>
                                    <a:gd name="connsiteX5" fmla="*/ 669131 w 670266"/>
                                    <a:gd name="connsiteY5" fmla="*/ 566258 h 670637"/>
                                    <a:gd name="connsiteX6" fmla="*/ 416719 w 670266"/>
                                    <a:gd name="connsiteY6" fmla="*/ 647220 h 670637"/>
                                    <a:gd name="connsiteX7" fmla="*/ 144065 w 670266"/>
                                    <a:gd name="connsiteY7" fmla="*/ 636504 h 670637"/>
                                    <a:gd name="connsiteX8" fmla="*/ 0 w 670266"/>
                                    <a:gd name="connsiteY8" fmla="*/ 443623 h 670637"/>
                                    <a:gd name="connsiteX0" fmla="*/ 21431 w 670266"/>
                                    <a:gd name="connsiteY0" fmla="*/ 47145 h 659573"/>
                                    <a:gd name="connsiteX1" fmla="*/ 307181 w 670266"/>
                                    <a:gd name="connsiteY1" fmla="*/ 10236 h 659573"/>
                                    <a:gd name="connsiteX2" fmla="*/ 469106 w 670266"/>
                                    <a:gd name="connsiteY2" fmla="*/ 210261 h 659573"/>
                                    <a:gd name="connsiteX3" fmla="*/ 498871 w 670266"/>
                                    <a:gd name="connsiteY3" fmla="*/ 421001 h 659573"/>
                                    <a:gd name="connsiteX4" fmla="*/ 638175 w 670266"/>
                                    <a:gd name="connsiteY4" fmla="*/ 507918 h 659573"/>
                                    <a:gd name="connsiteX5" fmla="*/ 669131 w 670266"/>
                                    <a:gd name="connsiteY5" fmla="*/ 556733 h 659573"/>
                                    <a:gd name="connsiteX6" fmla="*/ 416719 w 670266"/>
                                    <a:gd name="connsiteY6" fmla="*/ 647220 h 659573"/>
                                    <a:gd name="connsiteX7" fmla="*/ 144065 w 670266"/>
                                    <a:gd name="connsiteY7" fmla="*/ 636504 h 659573"/>
                                    <a:gd name="connsiteX8" fmla="*/ 0 w 670266"/>
                                    <a:gd name="connsiteY8" fmla="*/ 443623 h 659573"/>
                                    <a:gd name="connsiteX0" fmla="*/ 21431 w 670266"/>
                                    <a:gd name="connsiteY0" fmla="*/ 47145 h 670807"/>
                                    <a:gd name="connsiteX1" fmla="*/ 307181 w 670266"/>
                                    <a:gd name="connsiteY1" fmla="*/ 10236 h 670807"/>
                                    <a:gd name="connsiteX2" fmla="*/ 469106 w 670266"/>
                                    <a:gd name="connsiteY2" fmla="*/ 210261 h 670807"/>
                                    <a:gd name="connsiteX3" fmla="*/ 498871 w 670266"/>
                                    <a:gd name="connsiteY3" fmla="*/ 421001 h 670807"/>
                                    <a:gd name="connsiteX4" fmla="*/ 638175 w 670266"/>
                                    <a:gd name="connsiteY4" fmla="*/ 507918 h 670807"/>
                                    <a:gd name="connsiteX5" fmla="*/ 669131 w 670266"/>
                                    <a:gd name="connsiteY5" fmla="*/ 556733 h 670807"/>
                                    <a:gd name="connsiteX6" fmla="*/ 416719 w 670266"/>
                                    <a:gd name="connsiteY6" fmla="*/ 647220 h 670807"/>
                                    <a:gd name="connsiteX7" fmla="*/ 144065 w 670266"/>
                                    <a:gd name="connsiteY7" fmla="*/ 636504 h 670807"/>
                                    <a:gd name="connsiteX8" fmla="*/ 0 w 670266"/>
                                    <a:gd name="connsiteY8" fmla="*/ 443623 h 670807"/>
                                    <a:gd name="connsiteX0" fmla="*/ 21431 w 670266"/>
                                    <a:gd name="connsiteY0" fmla="*/ 47145 h 680090"/>
                                    <a:gd name="connsiteX1" fmla="*/ 307181 w 670266"/>
                                    <a:gd name="connsiteY1" fmla="*/ 10236 h 680090"/>
                                    <a:gd name="connsiteX2" fmla="*/ 469106 w 670266"/>
                                    <a:gd name="connsiteY2" fmla="*/ 210261 h 680090"/>
                                    <a:gd name="connsiteX3" fmla="*/ 498871 w 670266"/>
                                    <a:gd name="connsiteY3" fmla="*/ 421001 h 680090"/>
                                    <a:gd name="connsiteX4" fmla="*/ 638175 w 670266"/>
                                    <a:gd name="connsiteY4" fmla="*/ 507918 h 680090"/>
                                    <a:gd name="connsiteX5" fmla="*/ 669131 w 670266"/>
                                    <a:gd name="connsiteY5" fmla="*/ 556733 h 680090"/>
                                    <a:gd name="connsiteX6" fmla="*/ 416719 w 670266"/>
                                    <a:gd name="connsiteY6" fmla="*/ 647220 h 680090"/>
                                    <a:gd name="connsiteX7" fmla="*/ 144065 w 670266"/>
                                    <a:gd name="connsiteY7" fmla="*/ 636504 h 680090"/>
                                    <a:gd name="connsiteX8" fmla="*/ 0 w 670266"/>
                                    <a:gd name="connsiteY8" fmla="*/ 443623 h 68009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65426"/>
                                    <a:gd name="connsiteY0" fmla="*/ 47145 h 659200"/>
                                    <a:gd name="connsiteX1" fmla="*/ 307181 w 665426"/>
                                    <a:gd name="connsiteY1" fmla="*/ 10236 h 659200"/>
                                    <a:gd name="connsiteX2" fmla="*/ 469106 w 665426"/>
                                    <a:gd name="connsiteY2" fmla="*/ 210261 h 659200"/>
                                    <a:gd name="connsiteX3" fmla="*/ 498871 w 665426"/>
                                    <a:gd name="connsiteY3" fmla="*/ 421001 h 659200"/>
                                    <a:gd name="connsiteX4" fmla="*/ 638175 w 665426"/>
                                    <a:gd name="connsiteY4" fmla="*/ 507918 h 659200"/>
                                    <a:gd name="connsiteX5" fmla="*/ 663178 w 665426"/>
                                    <a:gd name="connsiteY5" fmla="*/ 562686 h 659200"/>
                                    <a:gd name="connsiteX6" fmla="*/ 416719 w 665426"/>
                                    <a:gd name="connsiteY6" fmla="*/ 647220 h 659200"/>
                                    <a:gd name="connsiteX7" fmla="*/ 144065 w 665426"/>
                                    <a:gd name="connsiteY7" fmla="*/ 636504 h 659200"/>
                                    <a:gd name="connsiteX8" fmla="*/ 0 w 665426"/>
                                    <a:gd name="connsiteY8" fmla="*/ 443623 h 659200"/>
                                    <a:gd name="connsiteX0" fmla="*/ 21431 w 665426"/>
                                    <a:gd name="connsiteY0" fmla="*/ 47145 h 669874"/>
                                    <a:gd name="connsiteX1" fmla="*/ 307181 w 665426"/>
                                    <a:gd name="connsiteY1" fmla="*/ 10236 h 669874"/>
                                    <a:gd name="connsiteX2" fmla="*/ 469106 w 665426"/>
                                    <a:gd name="connsiteY2" fmla="*/ 210261 h 669874"/>
                                    <a:gd name="connsiteX3" fmla="*/ 498871 w 665426"/>
                                    <a:gd name="connsiteY3" fmla="*/ 421001 h 669874"/>
                                    <a:gd name="connsiteX4" fmla="*/ 638175 w 665426"/>
                                    <a:gd name="connsiteY4" fmla="*/ 507918 h 669874"/>
                                    <a:gd name="connsiteX5" fmla="*/ 663178 w 665426"/>
                                    <a:gd name="connsiteY5" fmla="*/ 562686 h 669874"/>
                                    <a:gd name="connsiteX6" fmla="*/ 416719 w 665426"/>
                                    <a:gd name="connsiteY6" fmla="*/ 647220 h 669874"/>
                                    <a:gd name="connsiteX7" fmla="*/ 144065 w 665426"/>
                                    <a:gd name="connsiteY7" fmla="*/ 636504 h 669874"/>
                                    <a:gd name="connsiteX8" fmla="*/ 0 w 665426"/>
                                    <a:gd name="connsiteY8" fmla="*/ 443623 h 669874"/>
                                    <a:gd name="connsiteX0" fmla="*/ 21431 w 665426"/>
                                    <a:gd name="connsiteY0" fmla="*/ 53489 h 676218"/>
                                    <a:gd name="connsiteX1" fmla="*/ 307181 w 665426"/>
                                    <a:gd name="connsiteY1" fmla="*/ 16580 h 676218"/>
                                    <a:gd name="connsiteX2" fmla="*/ 469106 w 665426"/>
                                    <a:gd name="connsiteY2" fmla="*/ 216605 h 676218"/>
                                    <a:gd name="connsiteX3" fmla="*/ 498871 w 665426"/>
                                    <a:gd name="connsiteY3" fmla="*/ 427345 h 676218"/>
                                    <a:gd name="connsiteX4" fmla="*/ 638175 w 665426"/>
                                    <a:gd name="connsiteY4" fmla="*/ 514262 h 676218"/>
                                    <a:gd name="connsiteX5" fmla="*/ 663178 w 665426"/>
                                    <a:gd name="connsiteY5" fmla="*/ 569030 h 676218"/>
                                    <a:gd name="connsiteX6" fmla="*/ 416719 w 665426"/>
                                    <a:gd name="connsiteY6" fmla="*/ 653564 h 676218"/>
                                    <a:gd name="connsiteX7" fmla="*/ 144065 w 665426"/>
                                    <a:gd name="connsiteY7" fmla="*/ 642848 h 676218"/>
                                    <a:gd name="connsiteX8" fmla="*/ 0 w 665426"/>
                                    <a:gd name="connsiteY8" fmla="*/ 449967 h 67621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4563"/>
                                    <a:gd name="connsiteY0" fmla="*/ 50399 h 661866"/>
                                    <a:gd name="connsiteX1" fmla="*/ 302418 w 664563"/>
                                    <a:gd name="connsiteY1" fmla="*/ 18253 h 661866"/>
                                    <a:gd name="connsiteX2" fmla="*/ 469106 w 664563"/>
                                    <a:gd name="connsiteY2" fmla="*/ 213515 h 661866"/>
                                    <a:gd name="connsiteX3" fmla="*/ 498871 w 664563"/>
                                    <a:gd name="connsiteY3" fmla="*/ 424255 h 661866"/>
                                    <a:gd name="connsiteX4" fmla="*/ 638175 w 664563"/>
                                    <a:gd name="connsiteY4" fmla="*/ 511172 h 661866"/>
                                    <a:gd name="connsiteX5" fmla="*/ 661987 w 664563"/>
                                    <a:gd name="connsiteY5" fmla="*/ 575465 h 661866"/>
                                    <a:gd name="connsiteX6" fmla="*/ 416719 w 664563"/>
                                    <a:gd name="connsiteY6" fmla="*/ 650474 h 661866"/>
                                    <a:gd name="connsiteX7" fmla="*/ 144065 w 664563"/>
                                    <a:gd name="connsiteY7" fmla="*/ 639758 h 661866"/>
                                    <a:gd name="connsiteX8" fmla="*/ 0 w 664563"/>
                                    <a:gd name="connsiteY8" fmla="*/ 446877 h 661866"/>
                                    <a:gd name="connsiteX0" fmla="*/ 21431 w 664563"/>
                                    <a:gd name="connsiteY0" fmla="*/ 50399 h 673466"/>
                                    <a:gd name="connsiteX1" fmla="*/ 302418 w 664563"/>
                                    <a:gd name="connsiteY1" fmla="*/ 18253 h 673466"/>
                                    <a:gd name="connsiteX2" fmla="*/ 469106 w 664563"/>
                                    <a:gd name="connsiteY2" fmla="*/ 213515 h 673466"/>
                                    <a:gd name="connsiteX3" fmla="*/ 498871 w 664563"/>
                                    <a:gd name="connsiteY3" fmla="*/ 424255 h 673466"/>
                                    <a:gd name="connsiteX4" fmla="*/ 638175 w 664563"/>
                                    <a:gd name="connsiteY4" fmla="*/ 511172 h 673466"/>
                                    <a:gd name="connsiteX5" fmla="*/ 661987 w 664563"/>
                                    <a:gd name="connsiteY5" fmla="*/ 575465 h 673466"/>
                                    <a:gd name="connsiteX6" fmla="*/ 416719 w 664563"/>
                                    <a:gd name="connsiteY6" fmla="*/ 650474 h 673466"/>
                                    <a:gd name="connsiteX7" fmla="*/ 144065 w 664563"/>
                                    <a:gd name="connsiteY7" fmla="*/ 639758 h 673466"/>
                                    <a:gd name="connsiteX8" fmla="*/ 0 w 664563"/>
                                    <a:gd name="connsiteY8" fmla="*/ 446877 h 673466"/>
                                    <a:gd name="connsiteX0" fmla="*/ 21431 w 657850"/>
                                    <a:gd name="connsiteY0" fmla="*/ 50399 h 663356"/>
                                    <a:gd name="connsiteX1" fmla="*/ 302418 w 657850"/>
                                    <a:gd name="connsiteY1" fmla="*/ 18253 h 663356"/>
                                    <a:gd name="connsiteX2" fmla="*/ 469106 w 657850"/>
                                    <a:gd name="connsiteY2" fmla="*/ 213515 h 663356"/>
                                    <a:gd name="connsiteX3" fmla="*/ 498871 w 657850"/>
                                    <a:gd name="connsiteY3" fmla="*/ 424255 h 663356"/>
                                    <a:gd name="connsiteX4" fmla="*/ 638175 w 657850"/>
                                    <a:gd name="connsiteY4" fmla="*/ 511172 h 663356"/>
                                    <a:gd name="connsiteX5" fmla="*/ 650081 w 657850"/>
                                    <a:gd name="connsiteY5" fmla="*/ 551653 h 663356"/>
                                    <a:gd name="connsiteX6" fmla="*/ 416719 w 657850"/>
                                    <a:gd name="connsiteY6" fmla="*/ 650474 h 663356"/>
                                    <a:gd name="connsiteX7" fmla="*/ 144065 w 657850"/>
                                    <a:gd name="connsiteY7" fmla="*/ 639758 h 663356"/>
                                    <a:gd name="connsiteX8" fmla="*/ 0 w 657850"/>
                                    <a:gd name="connsiteY8" fmla="*/ 446877 h 663356"/>
                                    <a:gd name="connsiteX0" fmla="*/ 21431 w 665426"/>
                                    <a:gd name="connsiteY0" fmla="*/ 50399 h 661647"/>
                                    <a:gd name="connsiteX1" fmla="*/ 302418 w 665426"/>
                                    <a:gd name="connsiteY1" fmla="*/ 18253 h 661647"/>
                                    <a:gd name="connsiteX2" fmla="*/ 469106 w 665426"/>
                                    <a:gd name="connsiteY2" fmla="*/ 213515 h 661647"/>
                                    <a:gd name="connsiteX3" fmla="*/ 498871 w 665426"/>
                                    <a:gd name="connsiteY3" fmla="*/ 424255 h 661647"/>
                                    <a:gd name="connsiteX4" fmla="*/ 638175 w 665426"/>
                                    <a:gd name="connsiteY4" fmla="*/ 511172 h 661647"/>
                                    <a:gd name="connsiteX5" fmla="*/ 663178 w 665426"/>
                                    <a:gd name="connsiteY5" fmla="*/ 579037 h 661647"/>
                                    <a:gd name="connsiteX6" fmla="*/ 416719 w 665426"/>
                                    <a:gd name="connsiteY6" fmla="*/ 650474 h 661647"/>
                                    <a:gd name="connsiteX7" fmla="*/ 144065 w 665426"/>
                                    <a:gd name="connsiteY7" fmla="*/ 639758 h 661647"/>
                                    <a:gd name="connsiteX8" fmla="*/ 0 w 665426"/>
                                    <a:gd name="connsiteY8" fmla="*/ 446877 h 661647"/>
                                    <a:gd name="connsiteX0" fmla="*/ 21431 w 663739"/>
                                    <a:gd name="connsiteY0" fmla="*/ 50399 h 661647"/>
                                    <a:gd name="connsiteX1" fmla="*/ 302418 w 663739"/>
                                    <a:gd name="connsiteY1" fmla="*/ 18253 h 661647"/>
                                    <a:gd name="connsiteX2" fmla="*/ 469106 w 663739"/>
                                    <a:gd name="connsiteY2" fmla="*/ 213515 h 661647"/>
                                    <a:gd name="connsiteX3" fmla="*/ 498871 w 663739"/>
                                    <a:gd name="connsiteY3" fmla="*/ 424255 h 661647"/>
                                    <a:gd name="connsiteX4" fmla="*/ 638175 w 663739"/>
                                    <a:gd name="connsiteY4" fmla="*/ 511172 h 661647"/>
                                    <a:gd name="connsiteX5" fmla="*/ 663178 w 663739"/>
                                    <a:gd name="connsiteY5" fmla="*/ 579037 h 661647"/>
                                    <a:gd name="connsiteX6" fmla="*/ 416719 w 663739"/>
                                    <a:gd name="connsiteY6" fmla="*/ 650474 h 661647"/>
                                    <a:gd name="connsiteX7" fmla="*/ 144065 w 663739"/>
                                    <a:gd name="connsiteY7" fmla="*/ 639758 h 661647"/>
                                    <a:gd name="connsiteX8" fmla="*/ 0 w 663739"/>
                                    <a:gd name="connsiteY8" fmla="*/ 446877 h 661647"/>
                                    <a:gd name="connsiteX0" fmla="*/ 21431 w 663739"/>
                                    <a:gd name="connsiteY0" fmla="*/ 50399 h 674741"/>
                                    <a:gd name="connsiteX1" fmla="*/ 302418 w 663739"/>
                                    <a:gd name="connsiteY1" fmla="*/ 18253 h 674741"/>
                                    <a:gd name="connsiteX2" fmla="*/ 469106 w 663739"/>
                                    <a:gd name="connsiteY2" fmla="*/ 213515 h 674741"/>
                                    <a:gd name="connsiteX3" fmla="*/ 498871 w 663739"/>
                                    <a:gd name="connsiteY3" fmla="*/ 424255 h 674741"/>
                                    <a:gd name="connsiteX4" fmla="*/ 638175 w 663739"/>
                                    <a:gd name="connsiteY4" fmla="*/ 511172 h 674741"/>
                                    <a:gd name="connsiteX5" fmla="*/ 663178 w 663739"/>
                                    <a:gd name="connsiteY5" fmla="*/ 579037 h 674741"/>
                                    <a:gd name="connsiteX6" fmla="*/ 416719 w 663739"/>
                                    <a:gd name="connsiteY6" fmla="*/ 650474 h 674741"/>
                                    <a:gd name="connsiteX7" fmla="*/ 144065 w 663739"/>
                                    <a:gd name="connsiteY7" fmla="*/ 639758 h 674741"/>
                                    <a:gd name="connsiteX8" fmla="*/ 0 w 663739"/>
                                    <a:gd name="connsiteY8" fmla="*/ 446877 h 674741"/>
                                    <a:gd name="connsiteX0" fmla="*/ 21431 w 663739"/>
                                    <a:gd name="connsiteY0" fmla="*/ 50399 h 680922"/>
                                    <a:gd name="connsiteX1" fmla="*/ 302418 w 663739"/>
                                    <a:gd name="connsiteY1" fmla="*/ 18253 h 680922"/>
                                    <a:gd name="connsiteX2" fmla="*/ 469106 w 663739"/>
                                    <a:gd name="connsiteY2" fmla="*/ 213515 h 680922"/>
                                    <a:gd name="connsiteX3" fmla="*/ 498871 w 663739"/>
                                    <a:gd name="connsiteY3" fmla="*/ 424255 h 680922"/>
                                    <a:gd name="connsiteX4" fmla="*/ 638175 w 663739"/>
                                    <a:gd name="connsiteY4" fmla="*/ 511172 h 680922"/>
                                    <a:gd name="connsiteX5" fmla="*/ 663178 w 663739"/>
                                    <a:gd name="connsiteY5" fmla="*/ 579037 h 680922"/>
                                    <a:gd name="connsiteX6" fmla="*/ 416719 w 663739"/>
                                    <a:gd name="connsiteY6" fmla="*/ 650474 h 680922"/>
                                    <a:gd name="connsiteX7" fmla="*/ 144065 w 663739"/>
                                    <a:gd name="connsiteY7" fmla="*/ 639758 h 680922"/>
                                    <a:gd name="connsiteX8" fmla="*/ 0 w 663739"/>
                                    <a:gd name="connsiteY8" fmla="*/ 446877 h 680922"/>
                                    <a:gd name="connsiteX0" fmla="*/ 0 w 642308"/>
                                    <a:gd name="connsiteY0" fmla="*/ 50399 h 680922"/>
                                    <a:gd name="connsiteX1" fmla="*/ 280987 w 642308"/>
                                    <a:gd name="connsiteY1" fmla="*/ 18253 h 680922"/>
                                    <a:gd name="connsiteX2" fmla="*/ 447675 w 642308"/>
                                    <a:gd name="connsiteY2" fmla="*/ 213515 h 680922"/>
                                    <a:gd name="connsiteX3" fmla="*/ 477440 w 642308"/>
                                    <a:gd name="connsiteY3" fmla="*/ 424255 h 680922"/>
                                    <a:gd name="connsiteX4" fmla="*/ 616744 w 642308"/>
                                    <a:gd name="connsiteY4" fmla="*/ 511172 h 680922"/>
                                    <a:gd name="connsiteX5" fmla="*/ 641747 w 642308"/>
                                    <a:gd name="connsiteY5" fmla="*/ 579037 h 680922"/>
                                    <a:gd name="connsiteX6" fmla="*/ 395288 w 642308"/>
                                    <a:gd name="connsiteY6" fmla="*/ 650474 h 680922"/>
                                    <a:gd name="connsiteX7" fmla="*/ 122634 w 642308"/>
                                    <a:gd name="connsiteY7" fmla="*/ 639758 h 680922"/>
                                    <a:gd name="connsiteX0" fmla="*/ 0 w 642308"/>
                                    <a:gd name="connsiteY0" fmla="*/ 50399 h 639758"/>
                                    <a:gd name="connsiteX1" fmla="*/ 280987 w 642308"/>
                                    <a:gd name="connsiteY1" fmla="*/ 18253 h 639758"/>
                                    <a:gd name="connsiteX2" fmla="*/ 447675 w 642308"/>
                                    <a:gd name="connsiteY2" fmla="*/ 213515 h 639758"/>
                                    <a:gd name="connsiteX3" fmla="*/ 477440 w 642308"/>
                                    <a:gd name="connsiteY3" fmla="*/ 424255 h 639758"/>
                                    <a:gd name="connsiteX4" fmla="*/ 616744 w 642308"/>
                                    <a:gd name="connsiteY4" fmla="*/ 511172 h 639758"/>
                                    <a:gd name="connsiteX5" fmla="*/ 641747 w 642308"/>
                                    <a:gd name="connsiteY5" fmla="*/ 579037 h 639758"/>
                                    <a:gd name="connsiteX6" fmla="*/ 122634 w 642308"/>
                                    <a:gd name="connsiteY6" fmla="*/ 639758 h 639758"/>
                                    <a:gd name="connsiteX0" fmla="*/ 0 w 642308"/>
                                    <a:gd name="connsiteY0" fmla="*/ 50399 h 680334"/>
                                    <a:gd name="connsiteX1" fmla="*/ 280987 w 642308"/>
                                    <a:gd name="connsiteY1" fmla="*/ 18253 h 680334"/>
                                    <a:gd name="connsiteX2" fmla="*/ 447675 w 642308"/>
                                    <a:gd name="connsiteY2" fmla="*/ 213515 h 680334"/>
                                    <a:gd name="connsiteX3" fmla="*/ 477440 w 642308"/>
                                    <a:gd name="connsiteY3" fmla="*/ 424255 h 680334"/>
                                    <a:gd name="connsiteX4" fmla="*/ 616744 w 642308"/>
                                    <a:gd name="connsiteY4" fmla="*/ 511172 h 680334"/>
                                    <a:gd name="connsiteX5" fmla="*/ 641747 w 642308"/>
                                    <a:gd name="connsiteY5" fmla="*/ 579037 h 680334"/>
                                    <a:gd name="connsiteX6" fmla="*/ 258852 w 642308"/>
                                    <a:gd name="connsiteY6" fmla="*/ 680334 h 680334"/>
                                    <a:gd name="connsiteX0" fmla="*/ 0 w 642308"/>
                                    <a:gd name="connsiteY0" fmla="*/ 50399 h 682190"/>
                                    <a:gd name="connsiteX1" fmla="*/ 280987 w 642308"/>
                                    <a:gd name="connsiteY1" fmla="*/ 18253 h 682190"/>
                                    <a:gd name="connsiteX2" fmla="*/ 447675 w 642308"/>
                                    <a:gd name="connsiteY2" fmla="*/ 213515 h 682190"/>
                                    <a:gd name="connsiteX3" fmla="*/ 477440 w 642308"/>
                                    <a:gd name="connsiteY3" fmla="*/ 424255 h 682190"/>
                                    <a:gd name="connsiteX4" fmla="*/ 616744 w 642308"/>
                                    <a:gd name="connsiteY4" fmla="*/ 511172 h 682190"/>
                                    <a:gd name="connsiteX5" fmla="*/ 641747 w 642308"/>
                                    <a:gd name="connsiteY5" fmla="*/ 579037 h 682190"/>
                                    <a:gd name="connsiteX6" fmla="*/ 258852 w 642308"/>
                                    <a:gd name="connsiteY6" fmla="*/ 680334 h 682190"/>
                                    <a:gd name="connsiteX0" fmla="*/ 0 w 642308"/>
                                    <a:gd name="connsiteY0" fmla="*/ 50399 h 681653"/>
                                    <a:gd name="connsiteX1" fmla="*/ 280987 w 642308"/>
                                    <a:gd name="connsiteY1" fmla="*/ 18253 h 681653"/>
                                    <a:gd name="connsiteX2" fmla="*/ 447675 w 642308"/>
                                    <a:gd name="connsiteY2" fmla="*/ 213515 h 681653"/>
                                    <a:gd name="connsiteX3" fmla="*/ 477440 w 642308"/>
                                    <a:gd name="connsiteY3" fmla="*/ 424255 h 681653"/>
                                    <a:gd name="connsiteX4" fmla="*/ 616744 w 642308"/>
                                    <a:gd name="connsiteY4" fmla="*/ 511172 h 681653"/>
                                    <a:gd name="connsiteX5" fmla="*/ 641747 w 642308"/>
                                    <a:gd name="connsiteY5" fmla="*/ 579037 h 681653"/>
                                    <a:gd name="connsiteX6" fmla="*/ 258852 w 642308"/>
                                    <a:gd name="connsiteY6" fmla="*/ 680334 h 68165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</a:cxnLst>
                                  <a:rect l="l" t="t" r="r" b="b"/>
                                  <a:pathLst>
                                    <a:path w="642308" h="681653">
                                      <a:moveTo>
                                        <a:pt x="0" y="50399"/>
                                      </a:moveTo>
                                      <a:cubicBezTo>
                                        <a:pt x="97234" y="-11414"/>
                                        <a:pt x="206374" y="-8933"/>
                                        <a:pt x="280987" y="18253"/>
                                      </a:cubicBezTo>
                                      <a:cubicBezTo>
                                        <a:pt x="355600" y="45439"/>
                                        <a:pt x="435174" y="156563"/>
                                        <a:pt x="447675" y="213515"/>
                                      </a:cubicBezTo>
                                      <a:cubicBezTo>
                                        <a:pt x="460176" y="270467"/>
                                        <a:pt x="417710" y="340515"/>
                                        <a:pt x="477440" y="424255"/>
                                      </a:cubicBezTo>
                                      <a:cubicBezTo>
                                        <a:pt x="506213" y="473467"/>
                                        <a:pt x="592733" y="488154"/>
                                        <a:pt x="616744" y="511172"/>
                                      </a:cubicBezTo>
                                      <a:cubicBezTo>
                                        <a:pt x="635794" y="552646"/>
                                        <a:pt x="644723" y="550661"/>
                                        <a:pt x="641747" y="579037"/>
                                      </a:cubicBezTo>
                                      <a:cubicBezTo>
                                        <a:pt x="431872" y="555545"/>
                                        <a:pt x="367001" y="696667"/>
                                        <a:pt x="258852" y="68033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91" name="Freeform 2290">
                                  <a:extLst>
                                    <a:ext uri="{FF2B5EF4-FFF2-40B4-BE49-F238E27FC236}">
                                      <a16:creationId xmlns:a16="http://schemas.microsoft.com/office/drawing/2014/main" id="{230F9F2B-01F6-2047-9651-AAE8F74F5B4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836716" y="999757"/>
                                  <a:ext cx="1663894" cy="1262883"/>
                                </a:xfrm>
                                <a:custGeom>
                                  <a:avLst/>
                                  <a:gdLst>
                                    <a:gd name="connsiteX0" fmla="*/ 0 w 859632"/>
                                    <a:gd name="connsiteY0" fmla="*/ 76676 h 693420"/>
                                    <a:gd name="connsiteX1" fmla="*/ 235744 w 859632"/>
                                    <a:gd name="connsiteY1" fmla="*/ 7620 h 693420"/>
                                    <a:gd name="connsiteX2" fmla="*/ 547688 w 859632"/>
                                    <a:gd name="connsiteY2" fmla="*/ 236220 h 693420"/>
                                    <a:gd name="connsiteX3" fmla="*/ 719138 w 859632"/>
                                    <a:gd name="connsiteY3" fmla="*/ 377904 h 693420"/>
                                    <a:gd name="connsiteX4" fmla="*/ 729854 w 859632"/>
                                    <a:gd name="connsiteY4" fmla="*/ 545782 h 693420"/>
                                    <a:gd name="connsiteX5" fmla="*/ 859632 w 859632"/>
                                    <a:gd name="connsiteY5" fmla="*/ 693420 h 693420"/>
                                    <a:gd name="connsiteX0" fmla="*/ 0 w 859632"/>
                                    <a:gd name="connsiteY0" fmla="*/ 78250 h 694994"/>
                                    <a:gd name="connsiteX1" fmla="*/ 235744 w 859632"/>
                                    <a:gd name="connsiteY1" fmla="*/ 9194 h 694994"/>
                                    <a:gd name="connsiteX2" fmla="*/ 547688 w 859632"/>
                                    <a:gd name="connsiteY2" fmla="*/ 237794 h 694994"/>
                                    <a:gd name="connsiteX3" fmla="*/ 719138 w 859632"/>
                                    <a:gd name="connsiteY3" fmla="*/ 379478 h 694994"/>
                                    <a:gd name="connsiteX4" fmla="*/ 729854 w 859632"/>
                                    <a:gd name="connsiteY4" fmla="*/ 547356 h 694994"/>
                                    <a:gd name="connsiteX5" fmla="*/ 859632 w 859632"/>
                                    <a:gd name="connsiteY5" fmla="*/ 694994 h 69499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1355 h 688099"/>
                                    <a:gd name="connsiteX1" fmla="*/ 235744 w 859632"/>
                                    <a:gd name="connsiteY1" fmla="*/ 2299 h 688099"/>
                                    <a:gd name="connsiteX2" fmla="*/ 528638 w 859632"/>
                                    <a:gd name="connsiteY2" fmla="*/ 196371 h 688099"/>
                                    <a:gd name="connsiteX3" fmla="*/ 719138 w 859632"/>
                                    <a:gd name="connsiteY3" fmla="*/ 372583 h 688099"/>
                                    <a:gd name="connsiteX4" fmla="*/ 729854 w 859632"/>
                                    <a:gd name="connsiteY4" fmla="*/ 540461 h 688099"/>
                                    <a:gd name="connsiteX5" fmla="*/ 859632 w 859632"/>
                                    <a:gd name="connsiteY5" fmla="*/ 688099 h 688099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19138 w 859632"/>
                                    <a:gd name="connsiteY3" fmla="*/ 372352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</a:cxnLst>
                                  <a:rect l="l" t="t" r="r" b="b"/>
                                  <a:pathLst>
                                    <a:path w="859632" h="687868">
                                      <a:moveTo>
                                        <a:pt x="0" y="71124"/>
                                      </a:moveTo>
                                      <a:cubicBezTo>
                                        <a:pt x="73421" y="12585"/>
                                        <a:pt x="142876" y="-6862"/>
                                        <a:pt x="235744" y="2068"/>
                                      </a:cubicBezTo>
                                      <a:cubicBezTo>
                                        <a:pt x="328612" y="10998"/>
                                        <a:pt x="473870" y="98708"/>
                                        <a:pt x="528638" y="196140"/>
                                      </a:cubicBezTo>
                                      <a:cubicBezTo>
                                        <a:pt x="583406" y="293572"/>
                                        <a:pt x="667742" y="299527"/>
                                        <a:pt x="707232" y="365209"/>
                                      </a:cubicBezTo>
                                      <a:cubicBezTo>
                                        <a:pt x="746722" y="430891"/>
                                        <a:pt x="704454" y="486454"/>
                                        <a:pt x="729854" y="540230"/>
                                      </a:cubicBezTo>
                                      <a:cubicBezTo>
                                        <a:pt x="755254" y="594006"/>
                                        <a:pt x="780257" y="640342"/>
                                        <a:pt x="859632" y="687868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92" name="Freeform 2291">
                                  <a:extLst>
                                    <a:ext uri="{FF2B5EF4-FFF2-40B4-BE49-F238E27FC236}">
                                      <a16:creationId xmlns:a16="http://schemas.microsoft.com/office/drawing/2014/main" id="{41F5AD18-3DD6-9D49-A7DE-4F1A270F3FE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7219894" y="2420186"/>
                                  <a:ext cx="1260695" cy="227110"/>
                                </a:xfrm>
                                <a:custGeom>
                                  <a:avLst/>
                                  <a:gdLst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3059"/>
                                    <a:gd name="connsiteX1" fmla="*/ 686990 w 927497"/>
                                    <a:gd name="connsiteY1" fmla="*/ 182166 h 323059"/>
                                    <a:gd name="connsiteX2" fmla="*/ 308372 w 927497"/>
                                    <a:gd name="connsiteY2" fmla="*/ 319087 h 323059"/>
                                    <a:gd name="connsiteX3" fmla="*/ 0 w 927497"/>
                                    <a:gd name="connsiteY3" fmla="*/ 0 h 323059"/>
                                    <a:gd name="connsiteX0" fmla="*/ 927497 w 927497"/>
                                    <a:gd name="connsiteY0" fmla="*/ 234553 h 323764"/>
                                    <a:gd name="connsiteX1" fmla="*/ 686990 w 927497"/>
                                    <a:gd name="connsiteY1" fmla="*/ 182166 h 323764"/>
                                    <a:gd name="connsiteX2" fmla="*/ 308372 w 927497"/>
                                    <a:gd name="connsiteY2" fmla="*/ 319087 h 323764"/>
                                    <a:gd name="connsiteX3" fmla="*/ 0 w 927497"/>
                                    <a:gd name="connsiteY3" fmla="*/ 0 h 323764"/>
                                    <a:gd name="connsiteX0" fmla="*/ 927497 w 927497"/>
                                    <a:gd name="connsiteY0" fmla="*/ 234553 h 324510"/>
                                    <a:gd name="connsiteX1" fmla="*/ 672703 w 927497"/>
                                    <a:gd name="connsiteY1" fmla="*/ 191691 h 324510"/>
                                    <a:gd name="connsiteX2" fmla="*/ 308372 w 927497"/>
                                    <a:gd name="connsiteY2" fmla="*/ 319087 h 324510"/>
                                    <a:gd name="connsiteX3" fmla="*/ 0 w 927497"/>
                                    <a:gd name="connsiteY3" fmla="*/ 0 h 324510"/>
                                    <a:gd name="connsiteX0" fmla="*/ 927497 w 927497"/>
                                    <a:gd name="connsiteY0" fmla="*/ 234553 h 308570"/>
                                    <a:gd name="connsiteX1" fmla="*/ 672703 w 927497"/>
                                    <a:gd name="connsiteY1" fmla="*/ 191691 h 308570"/>
                                    <a:gd name="connsiteX2" fmla="*/ 307181 w 927497"/>
                                    <a:gd name="connsiteY2" fmla="*/ 303609 h 308570"/>
                                    <a:gd name="connsiteX3" fmla="*/ 0 w 927497"/>
                                    <a:gd name="connsiteY3" fmla="*/ 0 h 308570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5519"/>
                                    <a:gd name="connsiteX1" fmla="*/ 665559 w 920353"/>
                                    <a:gd name="connsiteY1" fmla="*/ 191691 h 305519"/>
                                    <a:gd name="connsiteX2" fmla="*/ 300037 w 920353"/>
                                    <a:gd name="connsiteY2" fmla="*/ 303609 h 305519"/>
                                    <a:gd name="connsiteX3" fmla="*/ 0 w 920353"/>
                                    <a:gd name="connsiteY3" fmla="*/ 0 h 305519"/>
                                    <a:gd name="connsiteX0" fmla="*/ 920353 w 920353"/>
                                    <a:gd name="connsiteY0" fmla="*/ 234553 h 306622"/>
                                    <a:gd name="connsiteX1" fmla="*/ 665559 w 920353"/>
                                    <a:gd name="connsiteY1" fmla="*/ 191691 h 306622"/>
                                    <a:gd name="connsiteX2" fmla="*/ 300037 w 920353"/>
                                    <a:gd name="connsiteY2" fmla="*/ 303609 h 306622"/>
                                    <a:gd name="connsiteX3" fmla="*/ 0 w 920353"/>
                                    <a:gd name="connsiteY3" fmla="*/ 0 h 306622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235"/>
                                    <a:gd name="connsiteX1" fmla="*/ 665559 w 920353"/>
                                    <a:gd name="connsiteY1" fmla="*/ 191691 h 306235"/>
                                    <a:gd name="connsiteX2" fmla="*/ 300037 w 920353"/>
                                    <a:gd name="connsiteY2" fmla="*/ 303609 h 306235"/>
                                    <a:gd name="connsiteX3" fmla="*/ 0 w 920353"/>
                                    <a:gd name="connsiteY3" fmla="*/ 0 h 306235"/>
                                    <a:gd name="connsiteX0" fmla="*/ 920353 w 920353"/>
                                    <a:gd name="connsiteY0" fmla="*/ 234553 h 303505"/>
                                    <a:gd name="connsiteX1" fmla="*/ 665559 w 920353"/>
                                    <a:gd name="connsiteY1" fmla="*/ 191691 h 303505"/>
                                    <a:gd name="connsiteX2" fmla="*/ 319087 w 920353"/>
                                    <a:gd name="connsiteY2" fmla="*/ 301227 h 303505"/>
                                    <a:gd name="connsiteX3" fmla="*/ 0 w 920353"/>
                                    <a:gd name="connsiteY3" fmla="*/ 0 h 303505"/>
                                    <a:gd name="connsiteX0" fmla="*/ 920353 w 920353"/>
                                    <a:gd name="connsiteY0" fmla="*/ 234553 h 304012"/>
                                    <a:gd name="connsiteX1" fmla="*/ 665559 w 920353"/>
                                    <a:gd name="connsiteY1" fmla="*/ 191691 h 304012"/>
                                    <a:gd name="connsiteX2" fmla="*/ 319087 w 920353"/>
                                    <a:gd name="connsiteY2" fmla="*/ 301227 h 304012"/>
                                    <a:gd name="connsiteX3" fmla="*/ 0 w 920353"/>
                                    <a:gd name="connsiteY3" fmla="*/ 0 h 304012"/>
                                    <a:gd name="connsiteX0" fmla="*/ 920353 w 920353"/>
                                    <a:gd name="connsiteY0" fmla="*/ 234553 h 305193"/>
                                    <a:gd name="connsiteX1" fmla="*/ 665559 w 920353"/>
                                    <a:gd name="connsiteY1" fmla="*/ 191691 h 305193"/>
                                    <a:gd name="connsiteX2" fmla="*/ 319087 w 920353"/>
                                    <a:gd name="connsiteY2" fmla="*/ 301227 h 305193"/>
                                    <a:gd name="connsiteX3" fmla="*/ 0 w 920353"/>
                                    <a:gd name="connsiteY3" fmla="*/ 0 h 305193"/>
                                    <a:gd name="connsiteX0" fmla="*/ 920353 w 920353"/>
                                    <a:gd name="connsiteY0" fmla="*/ 234553 h 305661"/>
                                    <a:gd name="connsiteX1" fmla="*/ 665559 w 920353"/>
                                    <a:gd name="connsiteY1" fmla="*/ 191691 h 305661"/>
                                    <a:gd name="connsiteX2" fmla="*/ 319087 w 920353"/>
                                    <a:gd name="connsiteY2" fmla="*/ 301227 h 305661"/>
                                    <a:gd name="connsiteX3" fmla="*/ 0 w 920353"/>
                                    <a:gd name="connsiteY3" fmla="*/ 0 h 305661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606401 w 606401"/>
                                    <a:gd name="connsiteY0" fmla="*/ 59816 h 114318"/>
                                    <a:gd name="connsiteX1" fmla="*/ 346472 w 606401"/>
                                    <a:gd name="connsiteY1" fmla="*/ 1549 h 114318"/>
                                    <a:gd name="connsiteX2" fmla="*/ 0 w 606401"/>
                                    <a:gd name="connsiteY2" fmla="*/ 111085 h 114318"/>
                                    <a:gd name="connsiteX0" fmla="*/ 651324 w 651324"/>
                                    <a:gd name="connsiteY0" fmla="*/ 59358 h 103920"/>
                                    <a:gd name="connsiteX1" fmla="*/ 391395 w 651324"/>
                                    <a:gd name="connsiteY1" fmla="*/ 1091 h 103920"/>
                                    <a:gd name="connsiteX2" fmla="*/ 0 w 651324"/>
                                    <a:gd name="connsiteY2" fmla="*/ 100483 h 103920"/>
                                    <a:gd name="connsiteX0" fmla="*/ 651324 w 651324"/>
                                    <a:gd name="connsiteY0" fmla="*/ 59358 h 117334"/>
                                    <a:gd name="connsiteX1" fmla="*/ 391395 w 651324"/>
                                    <a:gd name="connsiteY1" fmla="*/ 1091 h 117334"/>
                                    <a:gd name="connsiteX2" fmla="*/ 0 w 651324"/>
                                    <a:gd name="connsiteY2" fmla="*/ 100483 h 11733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651324" h="117334">
                                      <a:moveTo>
                                        <a:pt x="651324" y="59358"/>
                                      </a:moveTo>
                                      <a:cubicBezTo>
                                        <a:pt x="588675" y="20403"/>
                                        <a:pt x="499949" y="-5763"/>
                                        <a:pt x="391395" y="1091"/>
                                      </a:cubicBezTo>
                                      <a:cubicBezTo>
                                        <a:pt x="282841" y="7945"/>
                                        <a:pt x="98245" y="168762"/>
                                        <a:pt x="0" y="10048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2281" name="Group 2280">
                                <a:extLst>
                                  <a:ext uri="{FF2B5EF4-FFF2-40B4-BE49-F238E27FC236}">
                                    <a16:creationId xmlns:a16="http://schemas.microsoft.com/office/drawing/2014/main" id="{39FF5D97-D6DE-D440-8ACA-F1F93471464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9829546" y="3215701"/>
                                <a:ext cx="1402221" cy="2155218"/>
                                <a:chOff x="10340522" y="1063148"/>
                                <a:chExt cx="1402221" cy="2155218"/>
                              </a:xfrm>
                            </p:grpSpPr>
                            <p:sp>
                              <p:nvSpPr>
                                <p:cNvPr id="2282" name="Freeform 2281">
                                  <a:extLst>
                                    <a:ext uri="{FF2B5EF4-FFF2-40B4-BE49-F238E27FC236}">
                                      <a16:creationId xmlns:a16="http://schemas.microsoft.com/office/drawing/2014/main" id="{33EB6560-6E1A-9A42-B4EC-D1C7BCEF2A8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340522" y="2280101"/>
                                  <a:ext cx="157625" cy="542429"/>
                                </a:xfrm>
                                <a:custGeom>
                                  <a:avLst/>
                                  <a:gdLst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9" fmla="*/ 348656 w 603680"/>
                                    <a:gd name="connsiteY9" fmla="*/ 203931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1179"/>
                                    <a:gd name="connsiteY0" fmla="*/ 947292 h 947292"/>
                                    <a:gd name="connsiteX1" fmla="*/ 55917 w 601179"/>
                                    <a:gd name="connsiteY1" fmla="*/ 781187 h 947292"/>
                                    <a:gd name="connsiteX2" fmla="*/ 183459 w 601179"/>
                                    <a:gd name="connsiteY2" fmla="*/ 636855 h 947292"/>
                                    <a:gd name="connsiteX3" fmla="*/ 337033 w 601179"/>
                                    <a:gd name="connsiteY3" fmla="*/ 585419 h 947292"/>
                                    <a:gd name="connsiteX4" fmla="*/ 436737 w 601179"/>
                                    <a:gd name="connsiteY4" fmla="*/ 347396 h 947292"/>
                                    <a:gd name="connsiteX5" fmla="*/ 590131 w 601179"/>
                                    <a:gd name="connsiteY5" fmla="*/ 258657 h 947292"/>
                                    <a:gd name="connsiteX6" fmla="*/ 588768 w 601179"/>
                                    <a:gd name="connsiteY6" fmla="*/ 70718 h 947292"/>
                                    <a:gd name="connsiteX7" fmla="*/ 522984 w 601179"/>
                                    <a:gd name="connsiteY7" fmla="*/ 0 h 947292"/>
                                    <a:gd name="connsiteX8" fmla="*/ 522984 w 601179"/>
                                    <a:gd name="connsiteY8" fmla="*/ 0 h 947292"/>
                                    <a:gd name="connsiteX0" fmla="*/ 0 w 594156"/>
                                    <a:gd name="connsiteY0" fmla="*/ 947292 h 947292"/>
                                    <a:gd name="connsiteX1" fmla="*/ 55917 w 594156"/>
                                    <a:gd name="connsiteY1" fmla="*/ 781187 h 947292"/>
                                    <a:gd name="connsiteX2" fmla="*/ 183459 w 594156"/>
                                    <a:gd name="connsiteY2" fmla="*/ 636855 h 947292"/>
                                    <a:gd name="connsiteX3" fmla="*/ 337033 w 594156"/>
                                    <a:gd name="connsiteY3" fmla="*/ 585419 h 947292"/>
                                    <a:gd name="connsiteX4" fmla="*/ 436737 w 594156"/>
                                    <a:gd name="connsiteY4" fmla="*/ 347396 h 947292"/>
                                    <a:gd name="connsiteX5" fmla="*/ 590131 w 594156"/>
                                    <a:gd name="connsiteY5" fmla="*/ 258657 h 947292"/>
                                    <a:gd name="connsiteX6" fmla="*/ 588768 w 594156"/>
                                    <a:gd name="connsiteY6" fmla="*/ 70718 h 947292"/>
                                    <a:gd name="connsiteX7" fmla="*/ 522984 w 594156"/>
                                    <a:gd name="connsiteY7" fmla="*/ 0 h 947292"/>
                                    <a:gd name="connsiteX8" fmla="*/ 522984 w 594156"/>
                                    <a:gd name="connsiteY8" fmla="*/ 0 h 947292"/>
                                    <a:gd name="connsiteX0" fmla="*/ 0 w 590726"/>
                                    <a:gd name="connsiteY0" fmla="*/ 947292 h 947292"/>
                                    <a:gd name="connsiteX1" fmla="*/ 55917 w 590726"/>
                                    <a:gd name="connsiteY1" fmla="*/ 781187 h 947292"/>
                                    <a:gd name="connsiteX2" fmla="*/ 183459 w 590726"/>
                                    <a:gd name="connsiteY2" fmla="*/ 636855 h 947292"/>
                                    <a:gd name="connsiteX3" fmla="*/ 337033 w 590726"/>
                                    <a:gd name="connsiteY3" fmla="*/ 585419 h 947292"/>
                                    <a:gd name="connsiteX4" fmla="*/ 436737 w 590726"/>
                                    <a:gd name="connsiteY4" fmla="*/ 347396 h 947292"/>
                                    <a:gd name="connsiteX5" fmla="*/ 590131 w 590726"/>
                                    <a:gd name="connsiteY5" fmla="*/ 258657 h 947292"/>
                                    <a:gd name="connsiteX6" fmla="*/ 588768 w 590726"/>
                                    <a:gd name="connsiteY6" fmla="*/ 70718 h 947292"/>
                                    <a:gd name="connsiteX7" fmla="*/ 522984 w 590726"/>
                                    <a:gd name="connsiteY7" fmla="*/ 0 h 947292"/>
                                    <a:gd name="connsiteX8" fmla="*/ 522984 w 590726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50813 h 950813"/>
                                    <a:gd name="connsiteX1" fmla="*/ 55917 w 600847"/>
                                    <a:gd name="connsiteY1" fmla="*/ 784708 h 950813"/>
                                    <a:gd name="connsiteX2" fmla="*/ 183459 w 600847"/>
                                    <a:gd name="connsiteY2" fmla="*/ 640376 h 950813"/>
                                    <a:gd name="connsiteX3" fmla="*/ 337033 w 600847"/>
                                    <a:gd name="connsiteY3" fmla="*/ 588940 h 950813"/>
                                    <a:gd name="connsiteX4" fmla="*/ 436737 w 600847"/>
                                    <a:gd name="connsiteY4" fmla="*/ 350917 h 950813"/>
                                    <a:gd name="connsiteX5" fmla="*/ 600847 w 600847"/>
                                    <a:gd name="connsiteY5" fmla="*/ 259797 h 950813"/>
                                    <a:gd name="connsiteX6" fmla="*/ 593531 w 600847"/>
                                    <a:gd name="connsiteY6" fmla="*/ 71858 h 950813"/>
                                    <a:gd name="connsiteX7" fmla="*/ 522984 w 600847"/>
                                    <a:gd name="connsiteY7" fmla="*/ 3521 h 950813"/>
                                    <a:gd name="connsiteX8" fmla="*/ 519413 w 600847"/>
                                    <a:gd name="connsiteY8" fmla="*/ 10665 h 950813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46262 w 600847"/>
                                    <a:gd name="connsiteY4" fmla="*/ 34025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544930"/>
                                    <a:gd name="connsiteY0" fmla="*/ 775234 h 775234"/>
                                    <a:gd name="connsiteX1" fmla="*/ 127542 w 544930"/>
                                    <a:gd name="connsiteY1" fmla="*/ 630902 h 775234"/>
                                    <a:gd name="connsiteX2" fmla="*/ 281116 w 544930"/>
                                    <a:gd name="connsiteY2" fmla="*/ 579466 h 775234"/>
                                    <a:gd name="connsiteX3" fmla="*/ 390345 w 544930"/>
                                    <a:gd name="connsiteY3" fmla="*/ 340253 h 775234"/>
                                    <a:gd name="connsiteX4" fmla="*/ 544930 w 544930"/>
                                    <a:gd name="connsiteY4" fmla="*/ 250323 h 775234"/>
                                    <a:gd name="connsiteX5" fmla="*/ 537614 w 544930"/>
                                    <a:gd name="connsiteY5" fmla="*/ 62384 h 775234"/>
                                    <a:gd name="connsiteX6" fmla="*/ 463495 w 544930"/>
                                    <a:gd name="connsiteY6" fmla="*/ 0 h 775234"/>
                                    <a:gd name="connsiteX0" fmla="*/ 0 w 417388"/>
                                    <a:gd name="connsiteY0" fmla="*/ 630902 h 630902"/>
                                    <a:gd name="connsiteX1" fmla="*/ 153574 w 417388"/>
                                    <a:gd name="connsiteY1" fmla="*/ 579466 h 630902"/>
                                    <a:gd name="connsiteX2" fmla="*/ 262803 w 417388"/>
                                    <a:gd name="connsiteY2" fmla="*/ 340253 h 630902"/>
                                    <a:gd name="connsiteX3" fmla="*/ 417388 w 417388"/>
                                    <a:gd name="connsiteY3" fmla="*/ 250323 h 630902"/>
                                    <a:gd name="connsiteX4" fmla="*/ 410072 w 417388"/>
                                    <a:gd name="connsiteY4" fmla="*/ 62384 h 630902"/>
                                    <a:gd name="connsiteX5" fmla="*/ 335953 w 417388"/>
                                    <a:gd name="connsiteY5" fmla="*/ 0 h 630902"/>
                                    <a:gd name="connsiteX0" fmla="*/ 0 w 263814"/>
                                    <a:gd name="connsiteY0" fmla="*/ 579466 h 579466"/>
                                    <a:gd name="connsiteX1" fmla="*/ 109229 w 263814"/>
                                    <a:gd name="connsiteY1" fmla="*/ 340253 h 579466"/>
                                    <a:gd name="connsiteX2" fmla="*/ 263814 w 263814"/>
                                    <a:gd name="connsiteY2" fmla="*/ 250323 h 579466"/>
                                    <a:gd name="connsiteX3" fmla="*/ 256498 w 263814"/>
                                    <a:gd name="connsiteY3" fmla="*/ 62384 h 579466"/>
                                    <a:gd name="connsiteX4" fmla="*/ 182379 w 263814"/>
                                    <a:gd name="connsiteY4" fmla="*/ 0 h 579466"/>
                                    <a:gd name="connsiteX0" fmla="*/ 0 w 154585"/>
                                    <a:gd name="connsiteY0" fmla="*/ 340253 h 340253"/>
                                    <a:gd name="connsiteX1" fmla="*/ 154585 w 154585"/>
                                    <a:gd name="connsiteY1" fmla="*/ 250323 h 340253"/>
                                    <a:gd name="connsiteX2" fmla="*/ 147269 w 154585"/>
                                    <a:gd name="connsiteY2" fmla="*/ 62384 h 340253"/>
                                    <a:gd name="connsiteX3" fmla="*/ 73150 w 154585"/>
                                    <a:gd name="connsiteY3" fmla="*/ 0 h 340253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81435" h="280240">
                                      <a:moveTo>
                                        <a:pt x="9176" y="280240"/>
                                      </a:moveTo>
                                      <a:cubicBezTo>
                                        <a:pt x="46220" y="259237"/>
                                        <a:pt x="51533" y="251787"/>
                                        <a:pt x="81435" y="250323"/>
                                      </a:cubicBezTo>
                                      <a:cubicBezTo>
                                        <a:pt x="49426" y="201234"/>
                                        <a:pt x="59711" y="106287"/>
                                        <a:pt x="74119" y="62384"/>
                                      </a:cubicBezTo>
                                      <a:cubicBezTo>
                                        <a:pt x="46854" y="30387"/>
                                        <a:pt x="25450" y="14961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3" name="Freeform 2282">
                                  <a:extLst>
                                    <a:ext uri="{FF2B5EF4-FFF2-40B4-BE49-F238E27FC236}">
                                      <a16:creationId xmlns:a16="http://schemas.microsoft.com/office/drawing/2014/main" id="{D0A9D26F-667B-C745-AC70-E422AD0D804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5297" y="2854353"/>
                                  <a:ext cx="283459" cy="364013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46446" h="188063">
                                      <a:moveTo>
                                        <a:pt x="0" y="23756"/>
                                      </a:moveTo>
                                      <a:cubicBezTo>
                                        <a:pt x="39887" y="11454"/>
                                        <a:pt x="66079" y="-15533"/>
                                        <a:pt x="90487" y="11851"/>
                                      </a:cubicBezTo>
                                      <a:cubicBezTo>
                                        <a:pt x="114895" y="39235"/>
                                        <a:pt x="142278" y="87256"/>
                                        <a:pt x="146446" y="18806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4" name="Freeform 2283">
                                  <a:extLst>
                                    <a:ext uri="{FF2B5EF4-FFF2-40B4-BE49-F238E27FC236}">
                                      <a16:creationId xmlns:a16="http://schemas.microsoft.com/office/drawing/2014/main" id="{4E1B3D25-27A4-9B40-9C71-90841886F58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995130" y="2260722"/>
                                  <a:ext cx="681393" cy="604579"/>
                                </a:xfrm>
                                <a:custGeom>
                                  <a:avLst/>
                                  <a:gdLst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1205 w 438146"/>
                                    <a:gd name="connsiteY0" fmla="*/ 983992 h 1022017"/>
                                    <a:gd name="connsiteX1" fmla="*/ 55955 w 438146"/>
                                    <a:gd name="connsiteY1" fmla="*/ 1014948 h 1022017"/>
                                    <a:gd name="connsiteX2" fmla="*/ 5949 w 438146"/>
                                    <a:gd name="connsiteY2" fmla="*/ 698242 h 1022017"/>
                                    <a:gd name="connsiteX3" fmla="*/ 8330 w 438146"/>
                                    <a:gd name="connsiteY3" fmla="*/ 418445 h 1022017"/>
                                    <a:gd name="connsiteX4" fmla="*/ 110724 w 438146"/>
                                    <a:gd name="connsiteY4" fmla="*/ 171985 h 1022017"/>
                                    <a:gd name="connsiteX5" fmla="*/ 346467 w 438146"/>
                                    <a:gd name="connsiteY5" fmla="*/ 7679 h 1022017"/>
                                    <a:gd name="connsiteX6" fmla="*/ 438146 w 438146"/>
                                    <a:gd name="connsiteY6" fmla="*/ 42207 h 1022017"/>
                                    <a:gd name="connsiteX0" fmla="*/ 157536 w 444477"/>
                                    <a:gd name="connsiteY0" fmla="*/ 983992 h 1022017"/>
                                    <a:gd name="connsiteX1" fmla="*/ 62286 w 444477"/>
                                    <a:gd name="connsiteY1" fmla="*/ 1014948 h 1022017"/>
                                    <a:gd name="connsiteX2" fmla="*/ 12280 w 444477"/>
                                    <a:gd name="connsiteY2" fmla="*/ 698242 h 1022017"/>
                                    <a:gd name="connsiteX3" fmla="*/ 14661 w 444477"/>
                                    <a:gd name="connsiteY3" fmla="*/ 418445 h 1022017"/>
                                    <a:gd name="connsiteX4" fmla="*/ 117055 w 444477"/>
                                    <a:gd name="connsiteY4" fmla="*/ 171985 h 1022017"/>
                                    <a:gd name="connsiteX5" fmla="*/ 352798 w 444477"/>
                                    <a:gd name="connsiteY5" fmla="*/ 7679 h 1022017"/>
                                    <a:gd name="connsiteX6" fmla="*/ 444477 w 444477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53173 w 435364"/>
                                    <a:gd name="connsiteY0" fmla="*/ 1007269 h 1007269"/>
                                    <a:gd name="connsiteX1" fmla="*/ 3167 w 435364"/>
                                    <a:gd name="connsiteY1" fmla="*/ 690563 h 1007269"/>
                                    <a:gd name="connsiteX2" fmla="*/ 22217 w 435364"/>
                                    <a:gd name="connsiteY2" fmla="*/ 383382 h 1007269"/>
                                    <a:gd name="connsiteX3" fmla="*/ 107942 w 435364"/>
                                    <a:gd name="connsiteY3" fmla="*/ 164306 h 1007269"/>
                                    <a:gd name="connsiteX4" fmla="*/ 343685 w 435364"/>
                                    <a:gd name="connsiteY4" fmla="*/ 0 h 1007269"/>
                                    <a:gd name="connsiteX5" fmla="*/ 435364 w 435364"/>
                                    <a:gd name="connsiteY5" fmla="*/ 34528 h 1007269"/>
                                    <a:gd name="connsiteX0" fmla="*/ 3167 w 435364"/>
                                    <a:gd name="connsiteY0" fmla="*/ 690563 h 690563"/>
                                    <a:gd name="connsiteX1" fmla="*/ 22217 w 435364"/>
                                    <a:gd name="connsiteY1" fmla="*/ 383382 h 690563"/>
                                    <a:gd name="connsiteX2" fmla="*/ 107942 w 435364"/>
                                    <a:gd name="connsiteY2" fmla="*/ 164306 h 690563"/>
                                    <a:gd name="connsiteX3" fmla="*/ 343685 w 435364"/>
                                    <a:gd name="connsiteY3" fmla="*/ 0 h 690563"/>
                                    <a:gd name="connsiteX4" fmla="*/ 435364 w 435364"/>
                                    <a:gd name="connsiteY4" fmla="*/ 34528 h 690563"/>
                                    <a:gd name="connsiteX0" fmla="*/ 0 w 413147"/>
                                    <a:gd name="connsiteY0" fmla="*/ 383382 h 383382"/>
                                    <a:gd name="connsiteX1" fmla="*/ 85725 w 413147"/>
                                    <a:gd name="connsiteY1" fmla="*/ 164306 h 383382"/>
                                    <a:gd name="connsiteX2" fmla="*/ 321468 w 413147"/>
                                    <a:gd name="connsiteY2" fmla="*/ 0 h 383382"/>
                                    <a:gd name="connsiteX3" fmla="*/ 413147 w 413147"/>
                                    <a:gd name="connsiteY3" fmla="*/ 34528 h 383382"/>
                                    <a:gd name="connsiteX0" fmla="*/ 0 w 413147"/>
                                    <a:gd name="connsiteY0" fmla="*/ 383382 h 383382"/>
                                    <a:gd name="connsiteX1" fmla="*/ 61113 w 413147"/>
                                    <a:gd name="connsiteY1" fmla="*/ 264340 h 383382"/>
                                    <a:gd name="connsiteX2" fmla="*/ 85725 w 413147"/>
                                    <a:gd name="connsiteY2" fmla="*/ 164306 h 383382"/>
                                    <a:gd name="connsiteX3" fmla="*/ 321468 w 413147"/>
                                    <a:gd name="connsiteY3" fmla="*/ 0 h 383382"/>
                                    <a:gd name="connsiteX4" fmla="*/ 413147 w 413147"/>
                                    <a:gd name="connsiteY4" fmla="*/ 34528 h 383382"/>
                                    <a:gd name="connsiteX0" fmla="*/ 63512 w 353634"/>
                                    <a:gd name="connsiteY0" fmla="*/ 452276 h 452276"/>
                                    <a:gd name="connsiteX1" fmla="*/ 1600 w 353634"/>
                                    <a:gd name="connsiteY1" fmla="*/ 264340 h 452276"/>
                                    <a:gd name="connsiteX2" fmla="*/ 26212 w 353634"/>
                                    <a:gd name="connsiteY2" fmla="*/ 164306 h 452276"/>
                                    <a:gd name="connsiteX3" fmla="*/ 261955 w 353634"/>
                                    <a:gd name="connsiteY3" fmla="*/ 0 h 452276"/>
                                    <a:gd name="connsiteX4" fmla="*/ 353634 w 353634"/>
                                    <a:gd name="connsiteY4" fmla="*/ 34528 h 452276"/>
                                    <a:gd name="connsiteX0" fmla="*/ 139077 w 352924"/>
                                    <a:gd name="connsiteY0" fmla="*/ 287423 h 287423"/>
                                    <a:gd name="connsiteX1" fmla="*/ 890 w 352924"/>
                                    <a:gd name="connsiteY1" fmla="*/ 264340 h 287423"/>
                                    <a:gd name="connsiteX2" fmla="*/ 25502 w 352924"/>
                                    <a:gd name="connsiteY2" fmla="*/ 164306 h 287423"/>
                                    <a:gd name="connsiteX3" fmla="*/ 261245 w 352924"/>
                                    <a:gd name="connsiteY3" fmla="*/ 0 h 287423"/>
                                    <a:gd name="connsiteX4" fmla="*/ 352924 w 352924"/>
                                    <a:gd name="connsiteY4" fmla="*/ 34528 h 287423"/>
                                    <a:gd name="connsiteX0" fmla="*/ 139681 w 353528"/>
                                    <a:gd name="connsiteY0" fmla="*/ 287423 h 287423"/>
                                    <a:gd name="connsiteX1" fmla="*/ 1494 w 353528"/>
                                    <a:gd name="connsiteY1" fmla="*/ 264340 h 287423"/>
                                    <a:gd name="connsiteX2" fmla="*/ 26106 w 353528"/>
                                    <a:gd name="connsiteY2" fmla="*/ 164306 h 287423"/>
                                    <a:gd name="connsiteX3" fmla="*/ 261849 w 353528"/>
                                    <a:gd name="connsiteY3" fmla="*/ 0 h 287423"/>
                                    <a:gd name="connsiteX4" fmla="*/ 353528 w 353528"/>
                                    <a:gd name="connsiteY4" fmla="*/ 34528 h 287423"/>
                                    <a:gd name="connsiteX0" fmla="*/ 139681 w 353528"/>
                                    <a:gd name="connsiteY0" fmla="*/ 326791 h 326791"/>
                                    <a:gd name="connsiteX1" fmla="*/ 1494 w 353528"/>
                                    <a:gd name="connsiteY1" fmla="*/ 264340 h 326791"/>
                                    <a:gd name="connsiteX2" fmla="*/ 26106 w 353528"/>
                                    <a:gd name="connsiteY2" fmla="*/ 164306 h 326791"/>
                                    <a:gd name="connsiteX3" fmla="*/ 261849 w 353528"/>
                                    <a:gd name="connsiteY3" fmla="*/ 0 h 326791"/>
                                    <a:gd name="connsiteX4" fmla="*/ 353528 w 353528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45757 w 359604"/>
                                    <a:gd name="connsiteY0" fmla="*/ 326791 h 326791"/>
                                    <a:gd name="connsiteX1" fmla="*/ 7570 w 359604"/>
                                    <a:gd name="connsiteY1" fmla="*/ 264340 h 326791"/>
                                    <a:gd name="connsiteX2" fmla="*/ 19102 w 359604"/>
                                    <a:gd name="connsiteY2" fmla="*/ 168153 h 326791"/>
                                    <a:gd name="connsiteX3" fmla="*/ 267925 w 359604"/>
                                    <a:gd name="connsiteY3" fmla="*/ 0 h 326791"/>
                                    <a:gd name="connsiteX4" fmla="*/ 359604 w 35960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0505 w 352034"/>
                                    <a:gd name="connsiteY2" fmla="*/ 182531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191359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352034" h="335619">
                                      <a:moveTo>
                                        <a:pt x="138187" y="335619"/>
                                      </a:moveTo>
                                      <a:cubicBezTo>
                                        <a:pt x="77018" y="303477"/>
                                        <a:pt x="49574" y="273519"/>
                                        <a:pt x="0" y="273168"/>
                                      </a:cubicBezTo>
                                      <a:cubicBezTo>
                                        <a:pt x="14287" y="236655"/>
                                        <a:pt x="9431" y="241065"/>
                                        <a:pt x="10505" y="202394"/>
                                      </a:cubicBezTo>
                                      <a:cubicBezTo>
                                        <a:pt x="110489" y="151322"/>
                                        <a:pt x="194797" y="136206"/>
                                        <a:pt x="244950" y="0"/>
                                      </a:cubicBezTo>
                                      <a:cubicBezTo>
                                        <a:pt x="289995" y="21233"/>
                                        <a:pt x="326336" y="29565"/>
                                        <a:pt x="352034" y="4335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5" name="Freeform 2284">
                                  <a:extLst>
                                    <a:ext uri="{FF2B5EF4-FFF2-40B4-BE49-F238E27FC236}">
                                      <a16:creationId xmlns:a16="http://schemas.microsoft.com/office/drawing/2014/main" id="{D7CBC650-9824-CD4E-A7EB-C5B9F3664F7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2102" y="1091339"/>
                                  <a:ext cx="288169" cy="1215179"/>
                                </a:xfrm>
                                <a:custGeom>
                                  <a:avLst/>
                                  <a:gdLst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6" fmla="*/ 38100 w 139067"/>
                                    <a:gd name="connsiteY6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8100 w 139067"/>
                                    <a:gd name="connsiteY5" fmla="*/ 595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41672 w 139067"/>
                                    <a:gd name="connsiteY5" fmla="*/ 8096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65484 w 139067"/>
                                    <a:gd name="connsiteY5" fmla="*/ 107157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15478 w 139067"/>
                                    <a:gd name="connsiteY5" fmla="*/ 72629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8334 w 139067"/>
                                    <a:gd name="connsiteY5" fmla="*/ 10239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4528 w 139067"/>
                                    <a:gd name="connsiteY5" fmla="*/ 8453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9765 w 139067"/>
                                    <a:gd name="connsiteY5" fmla="*/ 8336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0" fmla="*/ 0 w 138916"/>
                                    <a:gd name="connsiteY0" fmla="*/ 680314 h 723176"/>
                                    <a:gd name="connsiteX1" fmla="*/ 69056 w 138916"/>
                                    <a:gd name="connsiteY1" fmla="*/ 723176 h 723176"/>
                                    <a:gd name="connsiteX2" fmla="*/ 129778 w 138916"/>
                                    <a:gd name="connsiteY2" fmla="*/ 499339 h 723176"/>
                                    <a:gd name="connsiteX3" fmla="*/ 133350 w 138916"/>
                                    <a:gd name="connsiteY3" fmla="*/ 154057 h 723176"/>
                                    <a:gd name="connsiteX4" fmla="*/ 78374 w 138916"/>
                                    <a:gd name="connsiteY4" fmla="*/ 0 h 723176"/>
                                    <a:gd name="connsiteX0" fmla="*/ 0 w 138916"/>
                                    <a:gd name="connsiteY0" fmla="*/ 526257 h 569119"/>
                                    <a:gd name="connsiteX1" fmla="*/ 69056 w 138916"/>
                                    <a:gd name="connsiteY1" fmla="*/ 569119 h 569119"/>
                                    <a:gd name="connsiteX2" fmla="*/ 129778 w 138916"/>
                                    <a:gd name="connsiteY2" fmla="*/ 345282 h 569119"/>
                                    <a:gd name="connsiteX3" fmla="*/ 133350 w 138916"/>
                                    <a:gd name="connsiteY3" fmla="*/ 0 h 569119"/>
                                    <a:gd name="connsiteX0" fmla="*/ 0 w 150530"/>
                                    <a:gd name="connsiteY0" fmla="*/ 584946 h 627808"/>
                                    <a:gd name="connsiteX1" fmla="*/ 69056 w 150530"/>
                                    <a:gd name="connsiteY1" fmla="*/ 627808 h 627808"/>
                                    <a:gd name="connsiteX2" fmla="*/ 129778 w 150530"/>
                                    <a:gd name="connsiteY2" fmla="*/ 403971 h 627808"/>
                                    <a:gd name="connsiteX3" fmla="*/ 147841 w 150530"/>
                                    <a:gd name="connsiteY3" fmla="*/ 0 h 627808"/>
                                    <a:gd name="connsiteX0" fmla="*/ 0 w 148879"/>
                                    <a:gd name="connsiteY0" fmla="*/ 584946 h 627808"/>
                                    <a:gd name="connsiteX1" fmla="*/ 69056 w 148879"/>
                                    <a:gd name="connsiteY1" fmla="*/ 627808 h 627808"/>
                                    <a:gd name="connsiteX2" fmla="*/ 129778 w 148879"/>
                                    <a:gd name="connsiteY2" fmla="*/ 403971 h 627808"/>
                                    <a:gd name="connsiteX3" fmla="*/ 147841 w 148879"/>
                                    <a:gd name="connsiteY3" fmla="*/ 0 h 62780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148879" h="627808">
                                      <a:moveTo>
                                        <a:pt x="0" y="584946"/>
                                      </a:moveTo>
                                      <a:cubicBezTo>
                                        <a:pt x="24904" y="607171"/>
                                        <a:pt x="46236" y="613917"/>
                                        <a:pt x="69056" y="627808"/>
                                      </a:cubicBezTo>
                                      <a:cubicBezTo>
                                        <a:pt x="118070" y="566690"/>
                                        <a:pt x="116647" y="508606"/>
                                        <a:pt x="129778" y="403971"/>
                                      </a:cubicBezTo>
                                      <a:cubicBezTo>
                                        <a:pt x="142909" y="299336"/>
                                        <a:pt x="152060" y="81774"/>
                                        <a:pt x="147841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6" name="Freeform 2285">
                                  <a:extLst>
                                    <a:ext uri="{FF2B5EF4-FFF2-40B4-BE49-F238E27FC236}">
                                      <a16:creationId xmlns:a16="http://schemas.microsoft.com/office/drawing/2014/main" id="{4019844E-CF29-6844-84BC-950583C44EBB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23436" y="1063148"/>
                                  <a:ext cx="280395" cy="1219575"/>
                                </a:xfrm>
                                <a:custGeom>
                                  <a:avLst/>
                                  <a:gdLst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7" fmla="*/ 95681 w 143718"/>
                                    <a:gd name="connsiteY7" fmla="*/ 421315 h 715061"/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0" fmla="*/ 131400 w 143718"/>
                                    <a:gd name="connsiteY0" fmla="*/ 46782 h 709622"/>
                                    <a:gd name="connsiteX1" fmla="*/ 33769 w 143718"/>
                                    <a:gd name="connsiteY1" fmla="*/ 26542 h 709622"/>
                                    <a:gd name="connsiteX2" fmla="*/ 431 w 143718"/>
                                    <a:gd name="connsiteY2" fmla="*/ 421829 h 709622"/>
                                    <a:gd name="connsiteX3" fmla="*/ 52819 w 143718"/>
                                    <a:gd name="connsiteY3" fmla="*/ 698054 h 709622"/>
                                    <a:gd name="connsiteX4" fmla="*/ 143306 w 143718"/>
                                    <a:gd name="connsiteY4" fmla="*/ 645667 h 709622"/>
                                    <a:gd name="connsiteX5" fmla="*/ 13528 w 143718"/>
                                    <a:gd name="connsiteY5" fmla="*/ 534939 h 709622"/>
                                    <a:gd name="connsiteX6" fmla="*/ 17100 w 143718"/>
                                    <a:gd name="connsiteY6" fmla="*/ 532557 h 709622"/>
                                    <a:gd name="connsiteX0" fmla="*/ 133440 w 145758"/>
                                    <a:gd name="connsiteY0" fmla="*/ 32915 h 695755"/>
                                    <a:gd name="connsiteX1" fmla="*/ 21521 w 145758"/>
                                    <a:gd name="connsiteY1" fmla="*/ 31725 h 695755"/>
                                    <a:gd name="connsiteX2" fmla="*/ 2471 w 145758"/>
                                    <a:gd name="connsiteY2" fmla="*/ 407962 h 695755"/>
                                    <a:gd name="connsiteX3" fmla="*/ 54859 w 145758"/>
                                    <a:gd name="connsiteY3" fmla="*/ 684187 h 695755"/>
                                    <a:gd name="connsiteX4" fmla="*/ 145346 w 145758"/>
                                    <a:gd name="connsiteY4" fmla="*/ 631800 h 695755"/>
                                    <a:gd name="connsiteX5" fmla="*/ 15568 w 145758"/>
                                    <a:gd name="connsiteY5" fmla="*/ 521072 h 695755"/>
                                    <a:gd name="connsiteX6" fmla="*/ 19140 w 145758"/>
                                    <a:gd name="connsiteY6" fmla="*/ 518690 h 695755"/>
                                    <a:gd name="connsiteX0" fmla="*/ 133440 w 145848"/>
                                    <a:gd name="connsiteY0" fmla="*/ 32915 h 695278"/>
                                    <a:gd name="connsiteX1" fmla="*/ 21521 w 145848"/>
                                    <a:gd name="connsiteY1" fmla="*/ 31725 h 695278"/>
                                    <a:gd name="connsiteX2" fmla="*/ 2471 w 145848"/>
                                    <a:gd name="connsiteY2" fmla="*/ 407962 h 695278"/>
                                    <a:gd name="connsiteX3" fmla="*/ 54859 w 145848"/>
                                    <a:gd name="connsiteY3" fmla="*/ 684187 h 695278"/>
                                    <a:gd name="connsiteX4" fmla="*/ 145346 w 145848"/>
                                    <a:gd name="connsiteY4" fmla="*/ 631800 h 695278"/>
                                    <a:gd name="connsiteX5" fmla="*/ 15568 w 145848"/>
                                    <a:gd name="connsiteY5" fmla="*/ 521072 h 695278"/>
                                    <a:gd name="connsiteX6" fmla="*/ 19140 w 145848"/>
                                    <a:gd name="connsiteY6" fmla="*/ 518690 h 695278"/>
                                    <a:gd name="connsiteX0" fmla="*/ 133440 w 144572"/>
                                    <a:gd name="connsiteY0" fmla="*/ 32915 h 693888"/>
                                    <a:gd name="connsiteX1" fmla="*/ 21521 w 144572"/>
                                    <a:gd name="connsiteY1" fmla="*/ 31725 h 693888"/>
                                    <a:gd name="connsiteX2" fmla="*/ 2471 w 144572"/>
                                    <a:gd name="connsiteY2" fmla="*/ 407962 h 693888"/>
                                    <a:gd name="connsiteX3" fmla="*/ 54859 w 144572"/>
                                    <a:gd name="connsiteY3" fmla="*/ 684187 h 693888"/>
                                    <a:gd name="connsiteX4" fmla="*/ 144155 w 144572"/>
                                    <a:gd name="connsiteY4" fmla="*/ 621085 h 693888"/>
                                    <a:gd name="connsiteX5" fmla="*/ 15568 w 144572"/>
                                    <a:gd name="connsiteY5" fmla="*/ 521072 h 693888"/>
                                    <a:gd name="connsiteX6" fmla="*/ 19140 w 144572"/>
                                    <a:gd name="connsiteY6" fmla="*/ 518690 h 693888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6" fmla="*/ 19140 w 144647"/>
                                    <a:gd name="connsiteY6" fmla="*/ 518690 h 694790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7279"/>
                                    <a:gd name="connsiteY0" fmla="*/ 32915 h 695794"/>
                                    <a:gd name="connsiteX1" fmla="*/ 21521 w 147279"/>
                                    <a:gd name="connsiteY1" fmla="*/ 31725 h 695794"/>
                                    <a:gd name="connsiteX2" fmla="*/ 2471 w 147279"/>
                                    <a:gd name="connsiteY2" fmla="*/ 407962 h 695794"/>
                                    <a:gd name="connsiteX3" fmla="*/ 54859 w 147279"/>
                                    <a:gd name="connsiteY3" fmla="*/ 684187 h 695794"/>
                                    <a:gd name="connsiteX4" fmla="*/ 144155 w 147279"/>
                                    <a:gd name="connsiteY4" fmla="*/ 621085 h 695794"/>
                                    <a:gd name="connsiteX5" fmla="*/ 26284 w 147279"/>
                                    <a:gd name="connsiteY5" fmla="*/ 525834 h 695794"/>
                                    <a:gd name="connsiteX0" fmla="*/ 132837 w 143677"/>
                                    <a:gd name="connsiteY0" fmla="*/ 32915 h 684991"/>
                                    <a:gd name="connsiteX1" fmla="*/ 20918 w 143677"/>
                                    <a:gd name="connsiteY1" fmla="*/ 31725 h 684991"/>
                                    <a:gd name="connsiteX2" fmla="*/ 1868 w 143677"/>
                                    <a:gd name="connsiteY2" fmla="*/ 407962 h 684991"/>
                                    <a:gd name="connsiteX3" fmla="*/ 45922 w 143677"/>
                                    <a:gd name="connsiteY3" fmla="*/ 673472 h 684991"/>
                                    <a:gd name="connsiteX4" fmla="*/ 143552 w 143677"/>
                                    <a:gd name="connsiteY4" fmla="*/ 621085 h 684991"/>
                                    <a:gd name="connsiteX5" fmla="*/ 25681 w 143677"/>
                                    <a:gd name="connsiteY5" fmla="*/ 525834 h 684991"/>
                                    <a:gd name="connsiteX0" fmla="*/ 20918 w 143677"/>
                                    <a:gd name="connsiteY0" fmla="*/ 0 h 653266"/>
                                    <a:gd name="connsiteX1" fmla="*/ 1868 w 143677"/>
                                    <a:gd name="connsiteY1" fmla="*/ 376237 h 653266"/>
                                    <a:gd name="connsiteX2" fmla="*/ 45922 w 143677"/>
                                    <a:gd name="connsiteY2" fmla="*/ 641747 h 653266"/>
                                    <a:gd name="connsiteX3" fmla="*/ 143552 w 143677"/>
                                    <a:gd name="connsiteY3" fmla="*/ 589360 h 653266"/>
                                    <a:gd name="connsiteX4" fmla="*/ 25681 w 143677"/>
                                    <a:gd name="connsiteY4" fmla="*/ 494109 h 653266"/>
                                    <a:gd name="connsiteX0" fmla="*/ 12536 w 151235"/>
                                    <a:gd name="connsiteY0" fmla="*/ 0 h 630080"/>
                                    <a:gd name="connsiteX1" fmla="*/ 9426 w 151235"/>
                                    <a:gd name="connsiteY1" fmla="*/ 353051 h 630080"/>
                                    <a:gd name="connsiteX2" fmla="*/ 53480 w 151235"/>
                                    <a:gd name="connsiteY2" fmla="*/ 618561 h 630080"/>
                                    <a:gd name="connsiteX3" fmla="*/ 151110 w 151235"/>
                                    <a:gd name="connsiteY3" fmla="*/ 566174 h 630080"/>
                                    <a:gd name="connsiteX4" fmla="*/ 33239 w 151235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6867 w 144863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144863" h="630080">
                                      <a:moveTo>
                                        <a:pt x="6164" y="0"/>
                                      </a:moveTo>
                                      <a:cubicBezTo>
                                        <a:pt x="2450" y="70478"/>
                                        <a:pt x="-3770" y="249958"/>
                                        <a:pt x="3054" y="353051"/>
                                      </a:cubicBezTo>
                                      <a:cubicBezTo>
                                        <a:pt x="9878" y="456144"/>
                                        <a:pt x="11588" y="580660"/>
                                        <a:pt x="47108" y="618561"/>
                                      </a:cubicBezTo>
                                      <a:cubicBezTo>
                                        <a:pt x="82628" y="656462"/>
                                        <a:pt x="148111" y="590780"/>
                                        <a:pt x="144738" y="566174"/>
                                      </a:cubicBezTo>
                                      <a:cubicBezTo>
                                        <a:pt x="141365" y="541568"/>
                                        <a:pt x="72097" y="509675"/>
                                        <a:pt x="27894" y="48427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7" name="Freeform 2286">
                                  <a:extLst>
                                    <a:ext uri="{FF2B5EF4-FFF2-40B4-BE49-F238E27FC236}">
                                      <a16:creationId xmlns:a16="http://schemas.microsoft.com/office/drawing/2014/main" id="{F86BD864-B44C-2745-AFA4-5B69353250EB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103953">
                                  <a:off x="11072246" y="2226846"/>
                                  <a:ext cx="137510" cy="175488"/>
                                </a:xfrm>
                                <a:custGeom>
                                  <a:avLst/>
                                  <a:gdLst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1018 w 63692"/>
                                    <a:gd name="connsiteY0" fmla="*/ 84001 h 84656"/>
                                    <a:gd name="connsiteX1" fmla="*/ 29083 w 63692"/>
                                    <a:gd name="connsiteY1" fmla="*/ 1167 h 84656"/>
                                    <a:gd name="connsiteX2" fmla="*/ 63101 w 63692"/>
                                    <a:gd name="connsiteY2" fmla="*/ 37907 h 84656"/>
                                    <a:gd name="connsiteX3" fmla="*/ 1018 w 63692"/>
                                    <a:gd name="connsiteY3" fmla="*/ 84001 h 84656"/>
                                    <a:gd name="connsiteX0" fmla="*/ 1018 w 63692"/>
                                    <a:gd name="connsiteY0" fmla="*/ 84001 h 87103"/>
                                    <a:gd name="connsiteX1" fmla="*/ 29083 w 63692"/>
                                    <a:gd name="connsiteY1" fmla="*/ 1167 h 87103"/>
                                    <a:gd name="connsiteX2" fmla="*/ 63101 w 63692"/>
                                    <a:gd name="connsiteY2" fmla="*/ 37907 h 87103"/>
                                    <a:gd name="connsiteX3" fmla="*/ 1018 w 63692"/>
                                    <a:gd name="connsiteY3" fmla="*/ 84001 h 87103"/>
                                    <a:gd name="connsiteX0" fmla="*/ 191 w 62865"/>
                                    <a:gd name="connsiteY0" fmla="*/ 84001 h 87103"/>
                                    <a:gd name="connsiteX1" fmla="*/ 28256 w 62865"/>
                                    <a:gd name="connsiteY1" fmla="*/ 1167 h 87103"/>
                                    <a:gd name="connsiteX2" fmla="*/ 62274 w 62865"/>
                                    <a:gd name="connsiteY2" fmla="*/ 37907 h 87103"/>
                                    <a:gd name="connsiteX3" fmla="*/ 191 w 62865"/>
                                    <a:gd name="connsiteY3" fmla="*/ 84001 h 87103"/>
                                    <a:gd name="connsiteX0" fmla="*/ 100 w 78885"/>
                                    <a:gd name="connsiteY0" fmla="*/ 84001 h 87103"/>
                                    <a:gd name="connsiteX1" fmla="*/ 43643 w 78885"/>
                                    <a:gd name="connsiteY1" fmla="*/ 1167 h 87103"/>
                                    <a:gd name="connsiteX2" fmla="*/ 77661 w 78885"/>
                                    <a:gd name="connsiteY2" fmla="*/ 37907 h 87103"/>
                                    <a:gd name="connsiteX3" fmla="*/ 100 w 78885"/>
                                    <a:gd name="connsiteY3" fmla="*/ 84001 h 87103"/>
                                    <a:gd name="connsiteX0" fmla="*/ 100 w 78885"/>
                                    <a:gd name="connsiteY0" fmla="*/ 84001 h 84001"/>
                                    <a:gd name="connsiteX1" fmla="*/ 43643 w 78885"/>
                                    <a:gd name="connsiteY1" fmla="*/ 1167 h 84001"/>
                                    <a:gd name="connsiteX2" fmla="*/ 77661 w 78885"/>
                                    <a:gd name="connsiteY2" fmla="*/ 37907 h 84001"/>
                                    <a:gd name="connsiteX3" fmla="*/ 100 w 78885"/>
                                    <a:gd name="connsiteY3" fmla="*/ 84001 h 84001"/>
                                    <a:gd name="connsiteX0" fmla="*/ 100 w 79220"/>
                                    <a:gd name="connsiteY0" fmla="*/ 84321 h 84321"/>
                                    <a:gd name="connsiteX1" fmla="*/ 43643 w 79220"/>
                                    <a:gd name="connsiteY1" fmla="*/ 1487 h 84321"/>
                                    <a:gd name="connsiteX2" fmla="*/ 77661 w 79220"/>
                                    <a:gd name="connsiteY2" fmla="*/ 38227 h 84321"/>
                                    <a:gd name="connsiteX3" fmla="*/ 100 w 79220"/>
                                    <a:gd name="connsiteY3" fmla="*/ 84321 h 84321"/>
                                    <a:gd name="connsiteX0" fmla="*/ 100 w 79386"/>
                                    <a:gd name="connsiteY0" fmla="*/ 82834 h 82834"/>
                                    <a:gd name="connsiteX1" fmla="*/ 43643 w 79386"/>
                                    <a:gd name="connsiteY1" fmla="*/ 0 h 82834"/>
                                    <a:gd name="connsiteX2" fmla="*/ 77661 w 79386"/>
                                    <a:gd name="connsiteY2" fmla="*/ 36740 h 82834"/>
                                    <a:gd name="connsiteX3" fmla="*/ 100 w 79386"/>
                                    <a:gd name="connsiteY3" fmla="*/ 82834 h 82834"/>
                                    <a:gd name="connsiteX0" fmla="*/ 113 w 79399"/>
                                    <a:gd name="connsiteY0" fmla="*/ 82844 h 82844"/>
                                    <a:gd name="connsiteX1" fmla="*/ 43656 w 79399"/>
                                    <a:gd name="connsiteY1" fmla="*/ 10 h 82844"/>
                                    <a:gd name="connsiteX2" fmla="*/ 77674 w 79399"/>
                                    <a:gd name="connsiteY2" fmla="*/ 36750 h 82844"/>
                                    <a:gd name="connsiteX3" fmla="*/ 113 w 79399"/>
                                    <a:gd name="connsiteY3" fmla="*/ 82844 h 82844"/>
                                    <a:gd name="connsiteX0" fmla="*/ 0 w 79286"/>
                                    <a:gd name="connsiteY0" fmla="*/ 82844 h 82844"/>
                                    <a:gd name="connsiteX1" fmla="*/ 43543 w 79286"/>
                                    <a:gd name="connsiteY1" fmla="*/ 10 h 82844"/>
                                    <a:gd name="connsiteX2" fmla="*/ 77561 w 79286"/>
                                    <a:gd name="connsiteY2" fmla="*/ 36750 h 82844"/>
                                    <a:gd name="connsiteX3" fmla="*/ 0 w 79286"/>
                                    <a:gd name="connsiteY3" fmla="*/ 82844 h 82844"/>
                                    <a:gd name="connsiteX0" fmla="*/ 0 w 79286"/>
                                    <a:gd name="connsiteY0" fmla="*/ 84693 h 84693"/>
                                    <a:gd name="connsiteX1" fmla="*/ 43543 w 79286"/>
                                    <a:gd name="connsiteY1" fmla="*/ 1859 h 84693"/>
                                    <a:gd name="connsiteX2" fmla="*/ 77561 w 79286"/>
                                    <a:gd name="connsiteY2" fmla="*/ 38599 h 84693"/>
                                    <a:gd name="connsiteX3" fmla="*/ 0 w 79286"/>
                                    <a:gd name="connsiteY3" fmla="*/ 84693 h 84693"/>
                                    <a:gd name="connsiteX0" fmla="*/ 0 w 65897"/>
                                    <a:gd name="connsiteY0" fmla="*/ 84643 h 84643"/>
                                    <a:gd name="connsiteX1" fmla="*/ 43543 w 65897"/>
                                    <a:gd name="connsiteY1" fmla="*/ 1809 h 84643"/>
                                    <a:gd name="connsiteX2" fmla="*/ 62799 w 65897"/>
                                    <a:gd name="connsiteY2" fmla="*/ 39449 h 84643"/>
                                    <a:gd name="connsiteX3" fmla="*/ 0 w 65897"/>
                                    <a:gd name="connsiteY3" fmla="*/ 84643 h 846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5897" h="84643">
                                      <a:moveTo>
                                        <a:pt x="0" y="84643"/>
                                      </a:moveTo>
                                      <a:cubicBezTo>
                                        <a:pt x="2665" y="49945"/>
                                        <a:pt x="25457" y="10484"/>
                                        <a:pt x="43543" y="1809"/>
                                      </a:cubicBezTo>
                                      <a:cubicBezTo>
                                        <a:pt x="61629" y="-6866"/>
                                        <a:pt x="71247" y="17309"/>
                                        <a:pt x="62799" y="39449"/>
                                      </a:cubicBezTo>
                                      <a:cubicBezTo>
                                        <a:pt x="54351" y="61589"/>
                                        <a:pt x="35436" y="84813"/>
                                        <a:pt x="0" y="8464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8" name="Freeform 2287">
                                  <a:extLst>
                                    <a:ext uri="{FF2B5EF4-FFF2-40B4-BE49-F238E27FC236}">
                                      <a16:creationId xmlns:a16="http://schemas.microsoft.com/office/drawing/2014/main" id="{03ED5C76-609F-7844-94F0-22DC99027BD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10833835" y="2883970"/>
                                  <a:ext cx="315681" cy="310600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  <a:gd name="connsiteX0" fmla="*/ 0 w 192610"/>
                                    <a:gd name="connsiteY0" fmla="*/ 47878 h 183717"/>
                                    <a:gd name="connsiteX1" fmla="*/ 136651 w 192610"/>
                                    <a:gd name="connsiteY1" fmla="*/ 7505 h 183717"/>
                                    <a:gd name="connsiteX2" fmla="*/ 192610 w 192610"/>
                                    <a:gd name="connsiteY2" fmla="*/ 183717 h 183717"/>
                                    <a:gd name="connsiteX0" fmla="*/ 0 w 192610"/>
                                    <a:gd name="connsiteY0" fmla="*/ 48638 h 184477"/>
                                    <a:gd name="connsiteX1" fmla="*/ 136651 w 192610"/>
                                    <a:gd name="connsiteY1" fmla="*/ 8265 h 184477"/>
                                    <a:gd name="connsiteX2" fmla="*/ 192610 w 192610"/>
                                    <a:gd name="connsiteY2" fmla="*/ 184477 h 184477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92610" h="184477">
                                      <a:moveTo>
                                        <a:pt x="0" y="48638"/>
                                      </a:moveTo>
                                      <a:cubicBezTo>
                                        <a:pt x="42196" y="28642"/>
                                        <a:pt x="112243" y="-19119"/>
                                        <a:pt x="136651" y="8265"/>
                                      </a:cubicBezTo>
                                      <a:cubicBezTo>
                                        <a:pt x="161059" y="35649"/>
                                        <a:pt x="188442" y="83670"/>
                                        <a:pt x="192610" y="18447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9" name="Freeform 2288">
                                  <a:extLst>
                                    <a:ext uri="{FF2B5EF4-FFF2-40B4-BE49-F238E27FC236}">
                                      <a16:creationId xmlns:a16="http://schemas.microsoft.com/office/drawing/2014/main" id="{2E15DE72-562E-374D-835D-A76FF3AFAF17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57792" y="1733488"/>
                                  <a:ext cx="884951" cy="431028"/>
                                </a:xfrm>
                                <a:custGeom>
                                  <a:avLst/>
                                  <a:gdLst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457200" h="194072">
                                      <a:moveTo>
                                        <a:pt x="457200" y="194072"/>
                                      </a:moveTo>
                                      <a:cubicBezTo>
                                        <a:pt x="303609" y="140097"/>
                                        <a:pt x="152400" y="76597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2202" name="Group 2201">
                              <a:extLst>
                                <a:ext uri="{FF2B5EF4-FFF2-40B4-BE49-F238E27FC236}">
                                  <a16:creationId xmlns:a16="http://schemas.microsoft.com/office/drawing/2014/main" id="{3B23F10E-025D-D646-826D-B5A19F894DC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20498984"/>
                              <a:ext cx="1803402" cy="895605"/>
                              <a:chOff x="12157738" y="20498984"/>
                              <a:chExt cx="1803402" cy="895605"/>
                            </a:xfrm>
                          </p:grpSpPr>
                          <p:sp>
                            <p:nvSpPr>
                              <p:cNvPr id="2241" name="Rectangle 51">
                                <a:extLst>
                                  <a:ext uri="{FF2B5EF4-FFF2-40B4-BE49-F238E27FC236}">
                                    <a16:creationId xmlns:a16="http://schemas.microsoft.com/office/drawing/2014/main" id="{AA1EA38C-0FF8-6048-AA25-4769B0D98AD7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44314" y="21094569"/>
                                <a:ext cx="165743" cy="194029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2242" name="Group 2241">
                                <a:extLst>
                                  <a:ext uri="{FF2B5EF4-FFF2-40B4-BE49-F238E27FC236}">
                                    <a16:creationId xmlns:a16="http://schemas.microsoft.com/office/drawing/2014/main" id="{91446639-D0AD-7C4F-94C3-17A80C0015B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20498984"/>
                                <a:ext cx="1803402" cy="895605"/>
                                <a:chOff x="12157738" y="20498984"/>
                                <a:chExt cx="1803402" cy="895605"/>
                              </a:xfrm>
                            </p:grpSpPr>
                            <p:grpSp>
                              <p:nvGrpSpPr>
                                <p:cNvPr id="2243" name="Group 2242">
                                  <a:extLst>
                                    <a:ext uri="{FF2B5EF4-FFF2-40B4-BE49-F238E27FC236}">
                                      <a16:creationId xmlns:a16="http://schemas.microsoft.com/office/drawing/2014/main" id="{DD752C39-D8A4-4D41-BBD4-ADEC2EBF4F1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38" y="20498984"/>
                                  <a:ext cx="1780846" cy="895605"/>
                                  <a:chOff x="12157738" y="20498984"/>
                                  <a:chExt cx="1780846" cy="895605"/>
                                </a:xfrm>
                              </p:grpSpPr>
                              <p:sp>
                                <p:nvSpPr>
                                  <p:cNvPr id="2251" name="Freeform 2250">
                                    <a:extLst>
                                      <a:ext uri="{FF2B5EF4-FFF2-40B4-BE49-F238E27FC236}">
                                        <a16:creationId xmlns:a16="http://schemas.microsoft.com/office/drawing/2014/main" id="{D5F9E2E7-6301-F945-A584-1495C2A2E07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3604639" y="20530285"/>
                                    <a:ext cx="193510" cy="628388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2252" name="Group 2251">
                                    <a:extLst>
                                      <a:ext uri="{FF2B5EF4-FFF2-40B4-BE49-F238E27FC236}">
                                        <a16:creationId xmlns:a16="http://schemas.microsoft.com/office/drawing/2014/main" id="{184E2806-607E-4247-B657-80A3ED54BEF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157738" y="20498984"/>
                                    <a:ext cx="1780846" cy="895605"/>
                                    <a:chOff x="12157738" y="20498984"/>
                                    <a:chExt cx="1780846" cy="895605"/>
                                  </a:xfrm>
                                </p:grpSpPr>
                                <p:grpSp>
                                  <p:nvGrpSpPr>
                                    <p:cNvPr id="2253" name="Group 2252">
                                      <a:extLst>
                                        <a:ext uri="{FF2B5EF4-FFF2-40B4-BE49-F238E27FC236}">
                                          <a16:creationId xmlns:a16="http://schemas.microsoft.com/office/drawing/2014/main" id="{C3A3F81F-D9A0-0444-A7F3-1FB80A063B3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2431370" y="20498984"/>
                                      <a:ext cx="1507214" cy="895605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2255" name="Group 22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4BE5704-5CFD-ED48-AED7-07BAF9B9518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2269" name="Group 226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E80D658-528B-8C4F-8B69-8E115B093AC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2275" name="Group 227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2DE4410-3EBF-0F40-BF4A-38DCCB678B7F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2277" name="Freeform 227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65C7219E-58D3-D341-A4B9-EBA76D38BB85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2278" name="Freeform 227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77429B94-E1EA-2049-894B-97D3DDF8AC5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2276" name="Freeform 227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B13586F-3076-1948-AF92-B74FE4272A8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2270" name="Group 226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0789FE7-9197-994C-8E9C-405CD6FA5B4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2271" name="Group 227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91BD5C4-41F5-4C42-B476-0F247D962925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2273" name="Freeform 227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944F3433-37C6-C144-9308-9741A8943FF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2274" name="Freeform 227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77945D92-D245-6349-9FC2-B8C842100D3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2272" name="Freeform 227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FA0099B-19E8-8A46-BDC2-D96AB6CFDF0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2256" name="Group 22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1A15EDB-57E7-FD49-A121-7BC94B9E6B5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2266" name="Freeform 226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F637802-B20E-1B4D-B0CD-1DF19CC9CFC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7" name="Freeform 226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01C7155-1D6F-144D-A51A-9D46601CFED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8" name="Freeform 226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D5F10AB-2754-1540-AF9C-C618AE661B1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257" name="Group 22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550E69E-8AA0-2A4D-B655-5240D913260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2258" name="Freeform 22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C7C84BF-263F-7642-973D-C83C9FEC4CE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59" name="Freeform 22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92C6536-598D-D04F-A040-867557A28BD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0" name="Freeform 22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EBD6ECA-91D7-4941-84CE-20C94877B67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1" name="Freeform 226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F626C38-784C-D64A-9268-5496B5241C1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93197" y="1091339"/>
                                          <a:ext cx="288168" cy="121517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2" name="Freeform 226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036DC08-EA76-DF4A-9225-6FD63EFF507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3" name="Freeform 22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C124F66-0B95-6843-AF69-B72402E11E3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4" name="Freeform 226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D5455C6-8904-184B-9C31-ECE3183127C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5" name="Freeform 226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5C2B4E3-2E01-D14C-9020-A4B63CAAD0E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2254" name="TextBox 2253">
                                      <a:extLst>
                                        <a:ext uri="{FF2B5EF4-FFF2-40B4-BE49-F238E27FC236}">
                                          <a16:creationId xmlns:a16="http://schemas.microsoft.com/office/drawing/2014/main" id="{28024DC9-4E0B-2E41-9C30-33A8CDBF76E5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12157738" y="20687850"/>
                                      <a:ext cx="341628" cy="198516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T9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2244" name="Group 2243">
                                  <a:extLst>
                                    <a:ext uri="{FF2B5EF4-FFF2-40B4-BE49-F238E27FC236}">
                                      <a16:creationId xmlns:a16="http://schemas.microsoft.com/office/drawing/2014/main" id="{DE00367E-B588-3540-AEA8-C4338191451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37067" y="20770520"/>
                                  <a:ext cx="924073" cy="546625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2245" name="Group 2244">
                                    <a:extLst>
                                      <a:ext uri="{FF2B5EF4-FFF2-40B4-BE49-F238E27FC236}">
                                        <a16:creationId xmlns:a16="http://schemas.microsoft.com/office/drawing/2014/main" id="{659A72CF-7D93-284E-ADDE-5029630D705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2249" name="Freeform 2248">
                                      <a:extLst>
                                        <a:ext uri="{FF2B5EF4-FFF2-40B4-BE49-F238E27FC236}">
                                          <a16:creationId xmlns:a16="http://schemas.microsoft.com/office/drawing/2014/main" id="{186BC284-5FB0-F84F-8D6A-97852792039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250" name="Oval 2249">
                                      <a:extLst>
                                        <a:ext uri="{FF2B5EF4-FFF2-40B4-BE49-F238E27FC236}">
                                          <a16:creationId xmlns:a16="http://schemas.microsoft.com/office/drawing/2014/main" id="{96716F1F-B3EC-544E-BE1C-E6962509BD0B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246" name="Freeform 2245">
                                    <a:extLst>
                                      <a:ext uri="{FF2B5EF4-FFF2-40B4-BE49-F238E27FC236}">
                                        <a16:creationId xmlns:a16="http://schemas.microsoft.com/office/drawing/2014/main" id="{477FABB9-119C-1B43-A962-1A7903782BD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247" name="Freeform 2246">
                                    <a:extLst>
                                      <a:ext uri="{FF2B5EF4-FFF2-40B4-BE49-F238E27FC236}">
                                        <a16:creationId xmlns:a16="http://schemas.microsoft.com/office/drawing/2014/main" id="{E4C321E4-086D-2544-BBED-8ED13144879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2248" name="Oval 2247">
                                    <a:extLst>
                                      <a:ext uri="{FF2B5EF4-FFF2-40B4-BE49-F238E27FC236}">
                                        <a16:creationId xmlns:a16="http://schemas.microsoft.com/office/drawing/2014/main" id="{1B6EEB9C-05DE-6D43-A696-C3B33A3CC04F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</p:grpSp>
                        <p:grpSp>
                          <p:nvGrpSpPr>
                            <p:cNvPr id="2203" name="Group 2202">
                              <a:extLst>
                                <a:ext uri="{FF2B5EF4-FFF2-40B4-BE49-F238E27FC236}">
                                  <a16:creationId xmlns:a16="http://schemas.microsoft.com/office/drawing/2014/main" id="{6A8D4987-F696-DF4D-A26A-056E04521E6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14" y="22424107"/>
                              <a:ext cx="1817780" cy="902811"/>
                              <a:chOff x="12157714" y="22424107"/>
                              <a:chExt cx="1817780" cy="902811"/>
                            </a:xfrm>
                          </p:grpSpPr>
                          <p:sp>
                            <p:nvSpPr>
                              <p:cNvPr id="2204" name="Rectangle 51">
                                <a:extLst>
                                  <a:ext uri="{FF2B5EF4-FFF2-40B4-BE49-F238E27FC236}">
                                    <a16:creationId xmlns:a16="http://schemas.microsoft.com/office/drawing/2014/main" id="{10908C6A-45AC-DB4D-8DC3-C62CEA158DD2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55313" y="23024484"/>
                                <a:ext cx="167077" cy="195590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2205" name="Group 2204">
                                <a:extLst>
                                  <a:ext uri="{FF2B5EF4-FFF2-40B4-BE49-F238E27FC236}">
                                    <a16:creationId xmlns:a16="http://schemas.microsoft.com/office/drawing/2014/main" id="{23C75562-CC8C-624C-AB58-89F11BF3433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14" y="22424107"/>
                                <a:ext cx="1817780" cy="902811"/>
                                <a:chOff x="12157714" y="22424107"/>
                                <a:chExt cx="1817780" cy="902811"/>
                              </a:xfrm>
                            </p:grpSpPr>
                            <p:grpSp>
                              <p:nvGrpSpPr>
                                <p:cNvPr id="2206" name="Group 2205">
                                  <a:extLst>
                                    <a:ext uri="{FF2B5EF4-FFF2-40B4-BE49-F238E27FC236}">
                                      <a16:creationId xmlns:a16="http://schemas.microsoft.com/office/drawing/2014/main" id="{7BCDF347-0CCF-AB49-9BEF-D975962AE88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14" y="22424107"/>
                                  <a:ext cx="1795042" cy="902811"/>
                                  <a:chOff x="12157714" y="22424107"/>
                                  <a:chExt cx="1795042" cy="902811"/>
                                </a:xfrm>
                              </p:grpSpPr>
                              <p:grpSp>
                                <p:nvGrpSpPr>
                                  <p:cNvPr id="2215" name="Group 2214">
                                    <a:extLst>
                                      <a:ext uri="{FF2B5EF4-FFF2-40B4-BE49-F238E27FC236}">
                                        <a16:creationId xmlns:a16="http://schemas.microsoft.com/office/drawing/2014/main" id="{A7CA9D4F-B6EF-3241-8F6D-E9EE4E311E5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433414" y="22424107"/>
                                    <a:ext cx="1519342" cy="902811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217" name="Group 2216">
                                      <a:extLst>
                                        <a:ext uri="{FF2B5EF4-FFF2-40B4-BE49-F238E27FC236}">
                                          <a16:creationId xmlns:a16="http://schemas.microsoft.com/office/drawing/2014/main" id="{A25C9533-4FD0-9A4C-A0BF-DDB63D1BE6A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231" name="Group 22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6E41FA4-B1CE-D648-8E7E-F35FCA29AFB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237" name="Group 22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EDB0313-5937-2748-A86B-5DD4E34AE28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239" name="Freeform 223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F89147E-1335-014C-A551-9B46A350D81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240" name="Freeform 223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90853DD-2C88-AF4A-A872-32320CBA126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238" name="Freeform 223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F747491-1DCC-E54A-8A73-59709BE9502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232" name="Group 22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9DAEE09-BC32-0846-AF9C-6F0B5B13BC0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233" name="Group 223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096F8FB-AD63-0F44-B7E9-E1B3D27B5B7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235" name="Freeform 223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875F00C-2A6B-4E40-B17B-F57BE599A3C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236" name="Freeform 223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4AB9773-6B00-7145-AFF4-67FBF511382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234" name="Freeform 223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2EB0D59-A474-8042-9B00-610BA82C205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218" name="Group 2217">
                                      <a:extLst>
                                        <a:ext uri="{FF2B5EF4-FFF2-40B4-BE49-F238E27FC236}">
                                          <a16:creationId xmlns:a16="http://schemas.microsoft.com/office/drawing/2014/main" id="{03AA311D-6600-9F42-8F91-5EC3B497C17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228" name="Freeform 22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1B04A04-2310-0541-8260-E2A296131E8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9" name="Freeform 22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E37FA6D-A4AE-BB46-ABA9-0FEDF289322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30" name="Freeform 22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7F2DCD0-AB78-6945-8480-CC9072E381F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219" name="Group 2218">
                                      <a:extLst>
                                        <a:ext uri="{FF2B5EF4-FFF2-40B4-BE49-F238E27FC236}">
                                          <a16:creationId xmlns:a16="http://schemas.microsoft.com/office/drawing/2014/main" id="{B0243336-335B-634C-8763-2D1950F8754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2220" name="Freeform 22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308793C-7E21-E54A-B09A-BBD51A95A2D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1" name="Freeform 22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C374E42-B468-104E-A77F-4E077A567E8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2" name="Freeform 22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DA59D5C-2115-B249-B394-F13BC2CE2A5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3" name="Freeform 22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B56745-19C0-8541-BF47-9EDD2EC1A32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56469" y="1091337"/>
                                        <a:ext cx="288169" cy="121518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4" name="Freeform 22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0AECC61-B190-7041-9693-3D3D577394F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786637" y="1063148"/>
                                        <a:ext cx="280394" cy="121957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5" name="Freeform 22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C4577AA-3FD7-7340-8295-BFCCD248718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6" name="Freeform 22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5269FB-34A0-3E49-BD5A-D6EC0646F3E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7" name="Freeform 22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827EFB5-E816-1A48-886D-5CBC6A187A7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2216" name="TextBox 2215">
                                    <a:extLst>
                                      <a:ext uri="{FF2B5EF4-FFF2-40B4-BE49-F238E27FC236}">
                                        <a16:creationId xmlns:a16="http://schemas.microsoft.com/office/drawing/2014/main" id="{3580A7D9-9668-9D4B-808A-C330DAAECC3E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12157714" y="22630561"/>
                                    <a:ext cx="334357" cy="198516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T12</a:t>
                                    </a: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2207" name="Group 2206">
                                  <a:extLst>
                                    <a:ext uri="{FF2B5EF4-FFF2-40B4-BE49-F238E27FC236}">
                                      <a16:creationId xmlns:a16="http://schemas.microsoft.com/office/drawing/2014/main" id="{9E9E13EE-B7D0-C540-9960-A9A2A58D226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43985" y="22455660"/>
                                  <a:ext cx="931509" cy="664768"/>
                                  <a:chOff x="13043985" y="22455660"/>
                                  <a:chExt cx="931509" cy="664768"/>
                                </a:xfrm>
                              </p:grpSpPr>
                              <p:grpSp>
                                <p:nvGrpSpPr>
                                  <p:cNvPr id="2208" name="Group 2207">
                                    <a:extLst>
                                      <a:ext uri="{FF2B5EF4-FFF2-40B4-BE49-F238E27FC236}">
                                        <a16:creationId xmlns:a16="http://schemas.microsoft.com/office/drawing/2014/main" id="{D9F24724-17EE-2645-BC00-46F941BCC81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043985" y="22697827"/>
                                    <a:ext cx="931509" cy="422601"/>
                                    <a:chOff x="8326282" y="3359616"/>
                                    <a:chExt cx="2978181" cy="1351124"/>
                                  </a:xfrm>
                                </p:grpSpPr>
                                <p:grpSp>
                                  <p:nvGrpSpPr>
                                    <p:cNvPr id="2210" name="Group 2209">
                                      <a:extLst>
                                        <a:ext uri="{FF2B5EF4-FFF2-40B4-BE49-F238E27FC236}">
                                          <a16:creationId xmlns:a16="http://schemas.microsoft.com/office/drawing/2014/main" id="{486B1E42-8466-3541-8BCE-ED5A81D497D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2213" name="Freeform 22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F653D60-460D-C74E-BAE3-7EBDFCF1782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14" name="Oval 22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69B4BD2-0453-3E4E-823D-F776214BE25E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211" name="Freeform 2210">
                                      <a:extLst>
                                        <a:ext uri="{FF2B5EF4-FFF2-40B4-BE49-F238E27FC236}">
                                          <a16:creationId xmlns:a16="http://schemas.microsoft.com/office/drawing/2014/main" id="{9022C45D-F84E-794F-A2CF-A5DCFEFE121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2212" name="Oval 2211">
                                      <a:extLst>
                                        <a:ext uri="{FF2B5EF4-FFF2-40B4-BE49-F238E27FC236}">
                                          <a16:creationId xmlns:a16="http://schemas.microsoft.com/office/drawing/2014/main" id="{2264EA23-9EBC-0549-B426-63E1A15FFF6E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209" name="Freeform 2208">
                                    <a:extLst>
                                      <a:ext uri="{FF2B5EF4-FFF2-40B4-BE49-F238E27FC236}">
                                        <a16:creationId xmlns:a16="http://schemas.microsoft.com/office/drawing/2014/main" id="{4FE0D482-504D-8640-98B6-15BDC5F6EF4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3616124" y="22455660"/>
                                    <a:ext cx="195067" cy="633444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</p:grpSp>
                      </p:grpSp>
                    </p:grpSp>
                  </p:grpSp>
                </p:grpSp>
              </p:grpSp>
            </p:grpSp>
          </p:grpSp>
          <p:grpSp>
            <p:nvGrpSpPr>
              <p:cNvPr id="2166" name="Group 2165">
                <a:extLst>
                  <a:ext uri="{FF2B5EF4-FFF2-40B4-BE49-F238E27FC236}">
                    <a16:creationId xmlns:a16="http://schemas.microsoft.com/office/drawing/2014/main" id="{38010402-3872-4F46-9850-99168BAD952A}"/>
                  </a:ext>
                </a:extLst>
              </p:cNvPr>
              <p:cNvGrpSpPr/>
              <p:nvPr/>
            </p:nvGrpSpPr>
            <p:grpSpPr>
              <a:xfrm>
                <a:off x="13043985" y="24018137"/>
                <a:ext cx="931509" cy="422601"/>
                <a:chOff x="8326282" y="3359616"/>
                <a:chExt cx="2978181" cy="1351124"/>
              </a:xfrm>
            </p:grpSpPr>
            <p:grpSp>
              <p:nvGrpSpPr>
                <p:cNvPr id="2167" name="Group 2166">
                  <a:extLst>
                    <a:ext uri="{FF2B5EF4-FFF2-40B4-BE49-F238E27FC236}">
                      <a16:creationId xmlns:a16="http://schemas.microsoft.com/office/drawing/2014/main" id="{C6FABCCF-E1E5-2E49-85AA-CBA9D2033CF3}"/>
                    </a:ext>
                  </a:extLst>
                </p:cNvPr>
                <p:cNvGrpSpPr/>
                <p:nvPr/>
              </p:nvGrpSpPr>
              <p:grpSpPr>
                <a:xfrm>
                  <a:off x="8326282" y="3359616"/>
                  <a:ext cx="1808318" cy="679788"/>
                  <a:chOff x="8326282" y="3359616"/>
                  <a:chExt cx="1808318" cy="679788"/>
                </a:xfrm>
              </p:grpSpPr>
              <p:sp>
                <p:nvSpPr>
                  <p:cNvPr id="2170" name="Freeform 2169">
                    <a:extLst>
                      <a:ext uri="{FF2B5EF4-FFF2-40B4-BE49-F238E27FC236}">
                        <a16:creationId xmlns:a16="http://schemas.microsoft.com/office/drawing/2014/main" id="{3210FD30-C2C6-3C41-BF1F-D3D7F761070E}"/>
                      </a:ext>
                    </a:extLst>
                  </p:cNvPr>
                  <p:cNvSpPr/>
                  <p:nvPr/>
                </p:nvSpPr>
                <p:spPr>
                  <a:xfrm>
                    <a:off x="8381999" y="3433765"/>
                    <a:ext cx="1752601" cy="605639"/>
                  </a:xfrm>
                  <a:custGeom>
                    <a:avLst/>
                    <a:gdLst>
                      <a:gd name="connsiteX0" fmla="*/ 0 w 1738313"/>
                      <a:gd name="connsiteY0" fmla="*/ 0 h 624838"/>
                      <a:gd name="connsiteX1" fmla="*/ 200025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4" fmla="*/ 1738313 w 1738313"/>
                      <a:gd name="connsiteY4" fmla="*/ 557212 h 624838"/>
                      <a:gd name="connsiteX0" fmla="*/ 0 w 1738313"/>
                      <a:gd name="connsiteY0" fmla="*/ 0 h 624838"/>
                      <a:gd name="connsiteX1" fmla="*/ 261938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4" fmla="*/ 1738313 w 1738313"/>
                      <a:gd name="connsiteY4" fmla="*/ 557212 h 624838"/>
                      <a:gd name="connsiteX0" fmla="*/ 0 w 1738313"/>
                      <a:gd name="connsiteY0" fmla="*/ 0 h 662348"/>
                      <a:gd name="connsiteX1" fmla="*/ 261938 w 1738313"/>
                      <a:gd name="connsiteY1" fmla="*/ 495300 h 662348"/>
                      <a:gd name="connsiteX2" fmla="*/ 933450 w 1738313"/>
                      <a:gd name="connsiteY2" fmla="*/ 623887 h 662348"/>
                      <a:gd name="connsiteX3" fmla="*/ 1738313 w 1738313"/>
                      <a:gd name="connsiteY3" fmla="*/ 557212 h 662348"/>
                      <a:gd name="connsiteX4" fmla="*/ 1738313 w 1738313"/>
                      <a:gd name="connsiteY4" fmla="*/ 557212 h 662348"/>
                      <a:gd name="connsiteX0" fmla="*/ 0 w 1738313"/>
                      <a:gd name="connsiteY0" fmla="*/ 0 h 662348"/>
                      <a:gd name="connsiteX1" fmla="*/ 261938 w 1738313"/>
                      <a:gd name="connsiteY1" fmla="*/ 495300 h 662348"/>
                      <a:gd name="connsiteX2" fmla="*/ 933450 w 1738313"/>
                      <a:gd name="connsiteY2" fmla="*/ 623887 h 662348"/>
                      <a:gd name="connsiteX3" fmla="*/ 1738313 w 1738313"/>
                      <a:gd name="connsiteY3" fmla="*/ 557212 h 662348"/>
                      <a:gd name="connsiteX0" fmla="*/ 0 w 1738313"/>
                      <a:gd name="connsiteY0" fmla="*/ 0 h 624838"/>
                      <a:gd name="connsiteX1" fmla="*/ 261938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0" fmla="*/ 0 w 1519238"/>
                      <a:gd name="connsiteY0" fmla="*/ 0 h 625026"/>
                      <a:gd name="connsiteX1" fmla="*/ 261938 w 1519238"/>
                      <a:gd name="connsiteY1" fmla="*/ 495300 h 625026"/>
                      <a:gd name="connsiteX2" fmla="*/ 933450 w 1519238"/>
                      <a:gd name="connsiteY2" fmla="*/ 623887 h 625026"/>
                      <a:gd name="connsiteX3" fmla="*/ 1519238 w 1519238"/>
                      <a:gd name="connsiteY3" fmla="*/ 447674 h 625026"/>
                      <a:gd name="connsiteX0" fmla="*/ 0 w 1562100"/>
                      <a:gd name="connsiteY0" fmla="*/ 0 h 671511"/>
                      <a:gd name="connsiteX1" fmla="*/ 261938 w 1562100"/>
                      <a:gd name="connsiteY1" fmla="*/ 495300 h 671511"/>
                      <a:gd name="connsiteX2" fmla="*/ 933450 w 1562100"/>
                      <a:gd name="connsiteY2" fmla="*/ 623887 h 671511"/>
                      <a:gd name="connsiteX3" fmla="*/ 1562100 w 1562100"/>
                      <a:gd name="connsiteY3" fmla="*/ 671511 h 671511"/>
                      <a:gd name="connsiteX0" fmla="*/ 0 w 1528763"/>
                      <a:gd name="connsiteY0" fmla="*/ 0 h 624666"/>
                      <a:gd name="connsiteX1" fmla="*/ 261938 w 1528763"/>
                      <a:gd name="connsiteY1" fmla="*/ 495300 h 624666"/>
                      <a:gd name="connsiteX2" fmla="*/ 933450 w 1528763"/>
                      <a:gd name="connsiteY2" fmla="*/ 623887 h 624666"/>
                      <a:gd name="connsiteX3" fmla="*/ 1528763 w 1528763"/>
                      <a:gd name="connsiteY3" fmla="*/ 552449 h 624666"/>
                      <a:gd name="connsiteX0" fmla="*/ 0 w 1119188"/>
                      <a:gd name="connsiteY0" fmla="*/ 0 h 1871662"/>
                      <a:gd name="connsiteX1" fmla="*/ 261938 w 1119188"/>
                      <a:gd name="connsiteY1" fmla="*/ 495300 h 1871662"/>
                      <a:gd name="connsiteX2" fmla="*/ 933450 w 1119188"/>
                      <a:gd name="connsiteY2" fmla="*/ 623887 h 1871662"/>
                      <a:gd name="connsiteX3" fmla="*/ 1119188 w 1119188"/>
                      <a:gd name="connsiteY3" fmla="*/ 1871662 h 1871662"/>
                      <a:gd name="connsiteX0" fmla="*/ 0 w 1144866"/>
                      <a:gd name="connsiteY0" fmla="*/ 0 h 1871662"/>
                      <a:gd name="connsiteX1" fmla="*/ 261938 w 1144866"/>
                      <a:gd name="connsiteY1" fmla="*/ 495300 h 1871662"/>
                      <a:gd name="connsiteX2" fmla="*/ 933450 w 1144866"/>
                      <a:gd name="connsiteY2" fmla="*/ 623887 h 1871662"/>
                      <a:gd name="connsiteX3" fmla="*/ 1119188 w 1144866"/>
                      <a:gd name="connsiteY3" fmla="*/ 1871662 h 1871662"/>
                      <a:gd name="connsiteX0" fmla="*/ 0 w 1126956"/>
                      <a:gd name="connsiteY0" fmla="*/ 0 h 1871662"/>
                      <a:gd name="connsiteX1" fmla="*/ 261938 w 1126956"/>
                      <a:gd name="connsiteY1" fmla="*/ 495300 h 1871662"/>
                      <a:gd name="connsiteX2" fmla="*/ 933450 w 1126956"/>
                      <a:gd name="connsiteY2" fmla="*/ 623887 h 1871662"/>
                      <a:gd name="connsiteX3" fmla="*/ 1119188 w 1126956"/>
                      <a:gd name="connsiteY3" fmla="*/ 1871662 h 1871662"/>
                      <a:gd name="connsiteX0" fmla="*/ 0 w 1725404"/>
                      <a:gd name="connsiteY0" fmla="*/ 0 h 623974"/>
                      <a:gd name="connsiteX1" fmla="*/ 261938 w 1725404"/>
                      <a:gd name="connsiteY1" fmla="*/ 495300 h 623974"/>
                      <a:gd name="connsiteX2" fmla="*/ 933450 w 1725404"/>
                      <a:gd name="connsiteY2" fmla="*/ 623887 h 623974"/>
                      <a:gd name="connsiteX3" fmla="*/ 1724026 w 1725404"/>
                      <a:gd name="connsiteY3" fmla="*/ 538162 h 623974"/>
                      <a:gd name="connsiteX0" fmla="*/ 0 w 1724026"/>
                      <a:gd name="connsiteY0" fmla="*/ 0 h 624027"/>
                      <a:gd name="connsiteX1" fmla="*/ 261938 w 1724026"/>
                      <a:gd name="connsiteY1" fmla="*/ 495300 h 624027"/>
                      <a:gd name="connsiteX2" fmla="*/ 933450 w 1724026"/>
                      <a:gd name="connsiteY2" fmla="*/ 623887 h 624027"/>
                      <a:gd name="connsiteX3" fmla="*/ 1724026 w 1724026"/>
                      <a:gd name="connsiteY3" fmla="*/ 538162 h 624027"/>
                      <a:gd name="connsiteX0" fmla="*/ 0 w 1724026"/>
                      <a:gd name="connsiteY0" fmla="*/ 0 h 690525"/>
                      <a:gd name="connsiteX1" fmla="*/ 261938 w 1724026"/>
                      <a:gd name="connsiteY1" fmla="*/ 495300 h 690525"/>
                      <a:gd name="connsiteX2" fmla="*/ 933450 w 1724026"/>
                      <a:gd name="connsiteY2" fmla="*/ 623887 h 690525"/>
                      <a:gd name="connsiteX3" fmla="*/ 1724026 w 1724026"/>
                      <a:gd name="connsiteY3" fmla="*/ 538162 h 690525"/>
                      <a:gd name="connsiteX0" fmla="*/ 0 w 1752601"/>
                      <a:gd name="connsiteY0" fmla="*/ 0 h 624605"/>
                      <a:gd name="connsiteX1" fmla="*/ 261938 w 1752601"/>
                      <a:gd name="connsiteY1" fmla="*/ 495300 h 624605"/>
                      <a:gd name="connsiteX2" fmla="*/ 933450 w 1752601"/>
                      <a:gd name="connsiteY2" fmla="*/ 623887 h 624605"/>
                      <a:gd name="connsiteX3" fmla="*/ 1752601 w 1752601"/>
                      <a:gd name="connsiteY3" fmla="*/ 585787 h 624605"/>
                      <a:gd name="connsiteX0" fmla="*/ 0 w 1752601"/>
                      <a:gd name="connsiteY0" fmla="*/ 0 h 687064"/>
                      <a:gd name="connsiteX1" fmla="*/ 261938 w 1752601"/>
                      <a:gd name="connsiteY1" fmla="*/ 495300 h 687064"/>
                      <a:gd name="connsiteX2" fmla="*/ 933450 w 1752601"/>
                      <a:gd name="connsiteY2" fmla="*/ 623887 h 687064"/>
                      <a:gd name="connsiteX3" fmla="*/ 1752601 w 1752601"/>
                      <a:gd name="connsiteY3" fmla="*/ 585787 h 687064"/>
                      <a:gd name="connsiteX0" fmla="*/ 0 w 1752601"/>
                      <a:gd name="connsiteY0" fmla="*/ 0 h 680846"/>
                      <a:gd name="connsiteX1" fmla="*/ 261938 w 1752601"/>
                      <a:gd name="connsiteY1" fmla="*/ 495300 h 680846"/>
                      <a:gd name="connsiteX2" fmla="*/ 933450 w 1752601"/>
                      <a:gd name="connsiteY2" fmla="*/ 623887 h 680846"/>
                      <a:gd name="connsiteX3" fmla="*/ 1752601 w 1752601"/>
                      <a:gd name="connsiteY3" fmla="*/ 585787 h 680846"/>
                      <a:gd name="connsiteX0" fmla="*/ 0 w 1752601"/>
                      <a:gd name="connsiteY0" fmla="*/ 0 h 680846"/>
                      <a:gd name="connsiteX1" fmla="*/ 261938 w 1752601"/>
                      <a:gd name="connsiteY1" fmla="*/ 495300 h 680846"/>
                      <a:gd name="connsiteX2" fmla="*/ 933450 w 1752601"/>
                      <a:gd name="connsiteY2" fmla="*/ 623887 h 680846"/>
                      <a:gd name="connsiteX3" fmla="*/ 1752601 w 1752601"/>
                      <a:gd name="connsiteY3" fmla="*/ 585787 h 680846"/>
                      <a:gd name="connsiteX0" fmla="*/ 0 w 1752601"/>
                      <a:gd name="connsiteY0" fmla="*/ 0 h 683305"/>
                      <a:gd name="connsiteX1" fmla="*/ 261938 w 1752601"/>
                      <a:gd name="connsiteY1" fmla="*/ 495300 h 683305"/>
                      <a:gd name="connsiteX2" fmla="*/ 933450 w 1752601"/>
                      <a:gd name="connsiteY2" fmla="*/ 623887 h 683305"/>
                      <a:gd name="connsiteX3" fmla="*/ 1752601 w 1752601"/>
                      <a:gd name="connsiteY3" fmla="*/ 585787 h 683305"/>
                      <a:gd name="connsiteX0" fmla="*/ 0 w 1752601"/>
                      <a:gd name="connsiteY0" fmla="*/ 0 h 677082"/>
                      <a:gd name="connsiteX1" fmla="*/ 261938 w 1752601"/>
                      <a:gd name="connsiteY1" fmla="*/ 495300 h 677082"/>
                      <a:gd name="connsiteX2" fmla="*/ 933450 w 1752601"/>
                      <a:gd name="connsiteY2" fmla="*/ 623887 h 677082"/>
                      <a:gd name="connsiteX3" fmla="*/ 1752601 w 1752601"/>
                      <a:gd name="connsiteY3" fmla="*/ 585787 h 677082"/>
                      <a:gd name="connsiteX0" fmla="*/ 0 w 1752601"/>
                      <a:gd name="connsiteY0" fmla="*/ 0 h 623887"/>
                      <a:gd name="connsiteX1" fmla="*/ 933450 w 1752601"/>
                      <a:gd name="connsiteY1" fmla="*/ 623887 h 623887"/>
                      <a:gd name="connsiteX2" fmla="*/ 1752601 w 1752601"/>
                      <a:gd name="connsiteY2" fmla="*/ 585787 h 623887"/>
                      <a:gd name="connsiteX0" fmla="*/ 0 w 1752601"/>
                      <a:gd name="connsiteY0" fmla="*/ 0 h 645616"/>
                      <a:gd name="connsiteX1" fmla="*/ 933450 w 1752601"/>
                      <a:gd name="connsiteY1" fmla="*/ 623887 h 645616"/>
                      <a:gd name="connsiteX2" fmla="*/ 1752601 w 1752601"/>
                      <a:gd name="connsiteY2" fmla="*/ 585787 h 645616"/>
                      <a:gd name="connsiteX0" fmla="*/ 0 w 1752601"/>
                      <a:gd name="connsiteY0" fmla="*/ 0 h 660981"/>
                      <a:gd name="connsiteX1" fmla="*/ 933450 w 1752601"/>
                      <a:gd name="connsiteY1" fmla="*/ 623887 h 660981"/>
                      <a:gd name="connsiteX2" fmla="*/ 1752601 w 1752601"/>
                      <a:gd name="connsiteY2" fmla="*/ 585787 h 660981"/>
                      <a:gd name="connsiteX0" fmla="*/ 0 w 1752601"/>
                      <a:gd name="connsiteY0" fmla="*/ 0 h 715792"/>
                      <a:gd name="connsiteX1" fmla="*/ 704850 w 1752601"/>
                      <a:gd name="connsiteY1" fmla="*/ 681037 h 715792"/>
                      <a:gd name="connsiteX2" fmla="*/ 1752601 w 1752601"/>
                      <a:gd name="connsiteY2" fmla="*/ 585787 h 715792"/>
                      <a:gd name="connsiteX0" fmla="*/ 0 w 1752601"/>
                      <a:gd name="connsiteY0" fmla="*/ 0 h 687313"/>
                      <a:gd name="connsiteX1" fmla="*/ 704850 w 1752601"/>
                      <a:gd name="connsiteY1" fmla="*/ 681037 h 687313"/>
                      <a:gd name="connsiteX2" fmla="*/ 1752601 w 1752601"/>
                      <a:gd name="connsiteY2" fmla="*/ 585787 h 687313"/>
                      <a:gd name="connsiteX0" fmla="*/ 0 w 1752601"/>
                      <a:gd name="connsiteY0" fmla="*/ 0 h 710671"/>
                      <a:gd name="connsiteX1" fmla="*/ 704850 w 1752601"/>
                      <a:gd name="connsiteY1" fmla="*/ 681037 h 710671"/>
                      <a:gd name="connsiteX2" fmla="*/ 1752601 w 1752601"/>
                      <a:gd name="connsiteY2" fmla="*/ 585787 h 710671"/>
                      <a:gd name="connsiteX0" fmla="*/ 0 w 1752601"/>
                      <a:gd name="connsiteY0" fmla="*/ 0 h 617283"/>
                      <a:gd name="connsiteX1" fmla="*/ 704850 w 1752601"/>
                      <a:gd name="connsiteY1" fmla="*/ 604837 h 617283"/>
                      <a:gd name="connsiteX2" fmla="*/ 1752601 w 1752601"/>
                      <a:gd name="connsiteY2" fmla="*/ 509587 h 617283"/>
                      <a:gd name="connsiteX0" fmla="*/ 0 w 1752601"/>
                      <a:gd name="connsiteY0" fmla="*/ 0 h 617283"/>
                      <a:gd name="connsiteX1" fmla="*/ 704850 w 1752601"/>
                      <a:gd name="connsiteY1" fmla="*/ 604837 h 617283"/>
                      <a:gd name="connsiteX2" fmla="*/ 1752601 w 1752601"/>
                      <a:gd name="connsiteY2" fmla="*/ 509587 h 617283"/>
                      <a:gd name="connsiteX0" fmla="*/ 0 w 1752601"/>
                      <a:gd name="connsiteY0" fmla="*/ 0 h 623318"/>
                      <a:gd name="connsiteX1" fmla="*/ 704850 w 1752601"/>
                      <a:gd name="connsiteY1" fmla="*/ 604837 h 623318"/>
                      <a:gd name="connsiteX2" fmla="*/ 1752601 w 1752601"/>
                      <a:gd name="connsiteY2" fmla="*/ 509587 h 623318"/>
                      <a:gd name="connsiteX0" fmla="*/ 0 w 1752601"/>
                      <a:gd name="connsiteY0" fmla="*/ 0 h 609861"/>
                      <a:gd name="connsiteX1" fmla="*/ 704850 w 1752601"/>
                      <a:gd name="connsiteY1" fmla="*/ 604837 h 609861"/>
                      <a:gd name="connsiteX2" fmla="*/ 1752601 w 1752601"/>
                      <a:gd name="connsiteY2" fmla="*/ 509587 h 609861"/>
                      <a:gd name="connsiteX0" fmla="*/ 0 w 1752601"/>
                      <a:gd name="connsiteY0" fmla="*/ 0 h 626014"/>
                      <a:gd name="connsiteX1" fmla="*/ 704850 w 1752601"/>
                      <a:gd name="connsiteY1" fmla="*/ 604837 h 626014"/>
                      <a:gd name="connsiteX2" fmla="*/ 1752601 w 1752601"/>
                      <a:gd name="connsiteY2" fmla="*/ 509587 h 626014"/>
                      <a:gd name="connsiteX0" fmla="*/ 0 w 1752601"/>
                      <a:gd name="connsiteY0" fmla="*/ 0 h 626014"/>
                      <a:gd name="connsiteX1" fmla="*/ 704850 w 1752601"/>
                      <a:gd name="connsiteY1" fmla="*/ 604837 h 626014"/>
                      <a:gd name="connsiteX2" fmla="*/ 1752601 w 1752601"/>
                      <a:gd name="connsiteY2" fmla="*/ 509587 h 626014"/>
                      <a:gd name="connsiteX0" fmla="*/ 0 w 1752601"/>
                      <a:gd name="connsiteY0" fmla="*/ 0 h 622009"/>
                      <a:gd name="connsiteX1" fmla="*/ 704850 w 1752601"/>
                      <a:gd name="connsiteY1" fmla="*/ 604837 h 622009"/>
                      <a:gd name="connsiteX2" fmla="*/ 1752601 w 1752601"/>
                      <a:gd name="connsiteY2" fmla="*/ 509587 h 622009"/>
                      <a:gd name="connsiteX0" fmla="*/ 0 w 1752601"/>
                      <a:gd name="connsiteY0" fmla="*/ 0 h 623876"/>
                      <a:gd name="connsiteX1" fmla="*/ 704850 w 1752601"/>
                      <a:gd name="connsiteY1" fmla="*/ 604837 h 623876"/>
                      <a:gd name="connsiteX2" fmla="*/ 1752601 w 1752601"/>
                      <a:gd name="connsiteY2" fmla="*/ 509587 h 623876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10958"/>
                      <a:gd name="connsiteX1" fmla="*/ 704850 w 1752601"/>
                      <a:gd name="connsiteY1" fmla="*/ 604837 h 610958"/>
                      <a:gd name="connsiteX2" fmla="*/ 1752601 w 1752601"/>
                      <a:gd name="connsiteY2" fmla="*/ 509587 h 610958"/>
                      <a:gd name="connsiteX0" fmla="*/ 0 w 1752601"/>
                      <a:gd name="connsiteY0" fmla="*/ 0 h 614413"/>
                      <a:gd name="connsiteX1" fmla="*/ 704850 w 1752601"/>
                      <a:gd name="connsiteY1" fmla="*/ 604837 h 614413"/>
                      <a:gd name="connsiteX2" fmla="*/ 1752601 w 1752601"/>
                      <a:gd name="connsiteY2" fmla="*/ 509587 h 614413"/>
                      <a:gd name="connsiteX0" fmla="*/ 0 w 1752601"/>
                      <a:gd name="connsiteY0" fmla="*/ 0 h 605639"/>
                      <a:gd name="connsiteX1" fmla="*/ 704850 w 1752601"/>
                      <a:gd name="connsiteY1" fmla="*/ 604837 h 605639"/>
                      <a:gd name="connsiteX2" fmla="*/ 1752601 w 1752601"/>
                      <a:gd name="connsiteY2" fmla="*/ 509587 h 605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752601" h="605639">
                        <a:moveTo>
                          <a:pt x="0" y="0"/>
                        </a:moveTo>
                        <a:cubicBezTo>
                          <a:pt x="180223" y="573841"/>
                          <a:pt x="503279" y="612670"/>
                          <a:pt x="704850" y="604837"/>
                        </a:cubicBezTo>
                        <a:cubicBezTo>
                          <a:pt x="906421" y="597004"/>
                          <a:pt x="1218206" y="215511"/>
                          <a:pt x="1752601" y="509587"/>
                        </a:cubicBezTo>
                      </a:path>
                    </a:pathLst>
                  </a:custGeom>
                  <a:noFill/>
                  <a:ln w="19050">
                    <a:solidFill>
                      <a:srgbClr val="FF0000"/>
                    </a:solidFill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2171" name="Oval 2170">
                    <a:extLst>
                      <a:ext uri="{FF2B5EF4-FFF2-40B4-BE49-F238E27FC236}">
                        <a16:creationId xmlns:a16="http://schemas.microsoft.com/office/drawing/2014/main" id="{D1725080-E741-1149-93D3-E242D9F0D32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326282" y="3359616"/>
                    <a:ext cx="108000" cy="108000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2168" name="Freeform 2167">
                  <a:extLst>
                    <a:ext uri="{FF2B5EF4-FFF2-40B4-BE49-F238E27FC236}">
                      <a16:creationId xmlns:a16="http://schemas.microsoft.com/office/drawing/2014/main" id="{1A3610D9-649B-9D48-A2E6-868847A7D40D}"/>
                    </a:ext>
                  </a:extLst>
                </p:cNvPr>
                <p:cNvSpPr/>
                <p:nvPr/>
              </p:nvSpPr>
              <p:spPr>
                <a:xfrm>
                  <a:off x="10199443" y="4304719"/>
                  <a:ext cx="1105020" cy="339758"/>
                </a:xfrm>
                <a:custGeom>
                  <a:avLst/>
                  <a:gdLst>
                    <a:gd name="connsiteX0" fmla="*/ 0 w 930303"/>
                    <a:gd name="connsiteY0" fmla="*/ 235869 h 235869"/>
                    <a:gd name="connsiteX1" fmla="*/ 369736 w 930303"/>
                    <a:gd name="connsiteY1" fmla="*/ 3293 h 235869"/>
                    <a:gd name="connsiteX2" fmla="*/ 930303 w 930303"/>
                    <a:gd name="connsiteY2" fmla="*/ 120575 h 235869"/>
                    <a:gd name="connsiteX0" fmla="*/ 0 w 930303"/>
                    <a:gd name="connsiteY0" fmla="*/ 216945 h 216945"/>
                    <a:gd name="connsiteX1" fmla="*/ 367748 w 930303"/>
                    <a:gd name="connsiteY1" fmla="*/ 4247 h 216945"/>
                    <a:gd name="connsiteX2" fmla="*/ 930303 w 930303"/>
                    <a:gd name="connsiteY2" fmla="*/ 101651 h 216945"/>
                    <a:gd name="connsiteX0" fmla="*/ 0 w 930303"/>
                    <a:gd name="connsiteY0" fmla="*/ 235354 h 235354"/>
                    <a:gd name="connsiteX1" fmla="*/ 367748 w 930303"/>
                    <a:gd name="connsiteY1" fmla="*/ 22656 h 235354"/>
                    <a:gd name="connsiteX2" fmla="*/ 930303 w 930303"/>
                    <a:gd name="connsiteY2" fmla="*/ 120060 h 235354"/>
                    <a:gd name="connsiteX0" fmla="*/ 0 w 926327"/>
                    <a:gd name="connsiteY0" fmla="*/ 215124 h 215124"/>
                    <a:gd name="connsiteX1" fmla="*/ 367748 w 926327"/>
                    <a:gd name="connsiteY1" fmla="*/ 2426 h 215124"/>
                    <a:gd name="connsiteX2" fmla="*/ 926327 w 926327"/>
                    <a:gd name="connsiteY2" fmla="*/ 119708 h 215124"/>
                    <a:gd name="connsiteX0" fmla="*/ 0 w 926327"/>
                    <a:gd name="connsiteY0" fmla="*/ 216146 h 216146"/>
                    <a:gd name="connsiteX1" fmla="*/ 367748 w 926327"/>
                    <a:gd name="connsiteY1" fmla="*/ 3448 h 216146"/>
                    <a:gd name="connsiteX2" fmla="*/ 926327 w 926327"/>
                    <a:gd name="connsiteY2" fmla="*/ 120730 h 216146"/>
                    <a:gd name="connsiteX0" fmla="*/ 0 w 926327"/>
                    <a:gd name="connsiteY0" fmla="*/ 216146 h 216146"/>
                    <a:gd name="connsiteX1" fmla="*/ 367748 w 926327"/>
                    <a:gd name="connsiteY1" fmla="*/ 3448 h 216146"/>
                    <a:gd name="connsiteX2" fmla="*/ 926327 w 926327"/>
                    <a:gd name="connsiteY2" fmla="*/ 120730 h 216146"/>
                    <a:gd name="connsiteX0" fmla="*/ 0 w 926327"/>
                    <a:gd name="connsiteY0" fmla="*/ 241149 h 241149"/>
                    <a:gd name="connsiteX1" fmla="*/ 367748 w 926327"/>
                    <a:gd name="connsiteY1" fmla="*/ 28451 h 241149"/>
                    <a:gd name="connsiteX2" fmla="*/ 926327 w 926327"/>
                    <a:gd name="connsiteY2" fmla="*/ 145733 h 241149"/>
                    <a:gd name="connsiteX0" fmla="*/ 0 w 926327"/>
                    <a:gd name="connsiteY0" fmla="*/ 241149 h 241376"/>
                    <a:gd name="connsiteX1" fmla="*/ 367748 w 926327"/>
                    <a:gd name="connsiteY1" fmla="*/ 28451 h 241376"/>
                    <a:gd name="connsiteX2" fmla="*/ 926327 w 926327"/>
                    <a:gd name="connsiteY2" fmla="*/ 145733 h 241376"/>
                    <a:gd name="connsiteX0" fmla="*/ 0 w 972047"/>
                    <a:gd name="connsiteY0" fmla="*/ 247611 h 247752"/>
                    <a:gd name="connsiteX1" fmla="*/ 413468 w 972047"/>
                    <a:gd name="connsiteY1" fmla="*/ 5096 h 247752"/>
                    <a:gd name="connsiteX2" fmla="*/ 972047 w 972047"/>
                    <a:gd name="connsiteY2" fmla="*/ 122378 h 247752"/>
                    <a:gd name="connsiteX0" fmla="*/ 0 w 972047"/>
                    <a:gd name="connsiteY0" fmla="*/ 247611 h 247611"/>
                    <a:gd name="connsiteX1" fmla="*/ 413468 w 972047"/>
                    <a:gd name="connsiteY1" fmla="*/ 5096 h 247611"/>
                    <a:gd name="connsiteX2" fmla="*/ 972047 w 972047"/>
                    <a:gd name="connsiteY2" fmla="*/ 122378 h 247611"/>
                    <a:gd name="connsiteX0" fmla="*/ 0 w 972047"/>
                    <a:gd name="connsiteY0" fmla="*/ 247611 h 247611"/>
                    <a:gd name="connsiteX1" fmla="*/ 413468 w 972047"/>
                    <a:gd name="connsiteY1" fmla="*/ 5096 h 247611"/>
                    <a:gd name="connsiteX2" fmla="*/ 972047 w 972047"/>
                    <a:gd name="connsiteY2" fmla="*/ 122378 h 247611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46206"/>
                    <a:gd name="connsiteY0" fmla="*/ 302387 h 302387"/>
                    <a:gd name="connsiteX1" fmla="*/ 387627 w 946206"/>
                    <a:gd name="connsiteY1" fmla="*/ 8189 h 302387"/>
                    <a:gd name="connsiteX2" fmla="*/ 946206 w 946206"/>
                    <a:gd name="connsiteY2" fmla="*/ 125471 h 302387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51364 h 351364"/>
                    <a:gd name="connsiteX1" fmla="*/ 387627 w 946206"/>
                    <a:gd name="connsiteY1" fmla="*/ 57166 h 351364"/>
                    <a:gd name="connsiteX2" fmla="*/ 946206 w 946206"/>
                    <a:gd name="connsiteY2" fmla="*/ 174448 h 351364"/>
                    <a:gd name="connsiteX0" fmla="*/ 0 w 946206"/>
                    <a:gd name="connsiteY0" fmla="*/ 337386 h 337386"/>
                    <a:gd name="connsiteX1" fmla="*/ 387627 w 946206"/>
                    <a:gd name="connsiteY1" fmla="*/ 43188 h 337386"/>
                    <a:gd name="connsiteX2" fmla="*/ 946206 w 946206"/>
                    <a:gd name="connsiteY2" fmla="*/ 160470 h 337386"/>
                    <a:gd name="connsiteX0" fmla="*/ 0 w 944508"/>
                    <a:gd name="connsiteY0" fmla="*/ 299417 h 299417"/>
                    <a:gd name="connsiteX1" fmla="*/ 387627 w 944508"/>
                    <a:gd name="connsiteY1" fmla="*/ 5219 h 299417"/>
                    <a:gd name="connsiteX2" fmla="*/ 944508 w 944508"/>
                    <a:gd name="connsiteY2" fmla="*/ 145781 h 299417"/>
                    <a:gd name="connsiteX0" fmla="*/ 0 w 944508"/>
                    <a:gd name="connsiteY0" fmla="*/ 300221 h 300221"/>
                    <a:gd name="connsiteX1" fmla="*/ 387627 w 944508"/>
                    <a:gd name="connsiteY1" fmla="*/ 6023 h 300221"/>
                    <a:gd name="connsiteX2" fmla="*/ 944508 w 944508"/>
                    <a:gd name="connsiteY2" fmla="*/ 146585 h 300221"/>
                    <a:gd name="connsiteX0" fmla="*/ 0 w 944508"/>
                    <a:gd name="connsiteY0" fmla="*/ 325499 h 325499"/>
                    <a:gd name="connsiteX1" fmla="*/ 387627 w 944508"/>
                    <a:gd name="connsiteY1" fmla="*/ 31301 h 325499"/>
                    <a:gd name="connsiteX2" fmla="*/ 944508 w 944508"/>
                    <a:gd name="connsiteY2" fmla="*/ 171863 h 325499"/>
                    <a:gd name="connsiteX0" fmla="*/ 0 w 944508"/>
                    <a:gd name="connsiteY0" fmla="*/ 306082 h 306082"/>
                    <a:gd name="connsiteX1" fmla="*/ 394423 w 944508"/>
                    <a:gd name="connsiteY1" fmla="*/ 35164 h 306082"/>
                    <a:gd name="connsiteX2" fmla="*/ 944508 w 944508"/>
                    <a:gd name="connsiteY2" fmla="*/ 152446 h 306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44508" h="306082">
                      <a:moveTo>
                        <a:pt x="0" y="306082"/>
                      </a:moveTo>
                      <a:cubicBezTo>
                        <a:pt x="136334" y="289890"/>
                        <a:pt x="315163" y="125239"/>
                        <a:pt x="394423" y="35164"/>
                      </a:cubicBezTo>
                      <a:cubicBezTo>
                        <a:pt x="473683" y="-54911"/>
                        <a:pt x="731811" y="44029"/>
                        <a:pt x="944508" y="152446"/>
                      </a:cubicBezTo>
                    </a:path>
                  </a:pathLst>
                </a:custGeom>
                <a:noFill/>
                <a:ln w="19050">
                  <a:solidFill>
                    <a:srgbClr val="FF33CC"/>
                  </a:solidFill>
                  <a:prstDash val="sysDash"/>
                  <a:headEnd type="none" w="med" len="med"/>
                  <a:tailEnd type="triangl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>
                    <a:solidFill>
                      <a:srgbClr val="E364E6"/>
                    </a:solidFill>
                  </a:endParaRPr>
                </a:p>
              </p:txBody>
            </p:sp>
            <p:sp>
              <p:nvSpPr>
                <p:cNvPr id="2169" name="Oval 2168">
                  <a:extLst>
                    <a:ext uri="{FF2B5EF4-FFF2-40B4-BE49-F238E27FC236}">
                      <a16:creationId xmlns:a16="http://schemas.microsoft.com/office/drawing/2014/main" id="{4F60074D-02AF-384C-BFB3-E1ABBA89F2D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091444" y="4602740"/>
                  <a:ext cx="108000" cy="108000"/>
                </a:xfrm>
                <a:prstGeom prst="ellipse">
                  <a:avLst/>
                </a:prstGeom>
                <a:solidFill>
                  <a:srgbClr val="FF33C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802" name="Group 1801">
              <a:extLst>
                <a:ext uri="{FF2B5EF4-FFF2-40B4-BE49-F238E27FC236}">
                  <a16:creationId xmlns:a16="http://schemas.microsoft.com/office/drawing/2014/main" id="{3059D08A-2335-FA43-9FE8-5337473AA77B}"/>
                </a:ext>
              </a:extLst>
            </p:cNvPr>
            <p:cNvGrpSpPr/>
            <p:nvPr/>
          </p:nvGrpSpPr>
          <p:grpSpPr>
            <a:xfrm>
              <a:off x="24116455" y="12215628"/>
              <a:ext cx="842730" cy="496673"/>
              <a:chOff x="22309103" y="13237582"/>
              <a:chExt cx="842730" cy="496673"/>
            </a:xfrm>
          </p:grpSpPr>
          <p:sp>
            <p:nvSpPr>
              <p:cNvPr id="2163" name="TRCH models(UBERON:0003126)">
                <a:extLst>
                  <a:ext uri="{FF2B5EF4-FFF2-40B4-BE49-F238E27FC236}">
                    <a16:creationId xmlns:a16="http://schemas.microsoft.com/office/drawing/2014/main" id="{6D373A30-ABD1-F649-9FD6-A8A69E1A382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58141" y="13237582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164" name="TextBox 2163">
                <a:extLst>
                  <a:ext uri="{FF2B5EF4-FFF2-40B4-BE49-F238E27FC236}">
                    <a16:creationId xmlns:a16="http://schemas.microsoft.com/office/drawing/2014/main" id="{C2F34F27-BDBC-9D45-B08B-8C5691CEE90B}"/>
                  </a:ext>
                </a:extLst>
              </p:cNvPr>
              <p:cNvSpPr txBox="1"/>
              <p:nvPr/>
            </p:nvSpPr>
            <p:spPr>
              <a:xfrm>
                <a:off x="22309103" y="13272590"/>
                <a:ext cx="84273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NZ" sz="1200" b="1" dirty="0"/>
                  <a:t>mucosa of</a:t>
                </a:r>
                <a:br>
                  <a:rPr lang="en-NZ" sz="1200" b="1" dirty="0"/>
                </a:br>
                <a:r>
                  <a:rPr lang="en-NZ" sz="1200" b="1" dirty="0"/>
                  <a:t>trachea</a:t>
                </a:r>
              </a:p>
            </p:txBody>
          </p:sp>
        </p:grpSp>
        <p:grpSp>
          <p:nvGrpSpPr>
            <p:cNvPr id="1803" name="Group 1802">
              <a:extLst>
                <a:ext uri="{FF2B5EF4-FFF2-40B4-BE49-F238E27FC236}">
                  <a16:creationId xmlns:a16="http://schemas.microsoft.com/office/drawing/2014/main" id="{06178DED-8C71-5949-9360-BA5BCC4F3954}"/>
                </a:ext>
              </a:extLst>
            </p:cNvPr>
            <p:cNvGrpSpPr/>
            <p:nvPr/>
          </p:nvGrpSpPr>
          <p:grpSpPr>
            <a:xfrm>
              <a:off x="24091875" y="8940986"/>
              <a:ext cx="902812" cy="360000"/>
              <a:chOff x="22284523" y="9962940"/>
              <a:chExt cx="902812" cy="360000"/>
            </a:xfrm>
          </p:grpSpPr>
          <p:sp>
            <p:nvSpPr>
              <p:cNvPr id="2161" name="LRNX models(UBERON:0001737)">
                <a:extLst>
                  <a:ext uri="{FF2B5EF4-FFF2-40B4-BE49-F238E27FC236}">
                    <a16:creationId xmlns:a16="http://schemas.microsoft.com/office/drawing/2014/main" id="{1DD7BC6F-BE38-DE4B-A6FC-516DF4E3E94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07912" y="9962940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162" name="TextBox 2161">
                <a:extLst>
                  <a:ext uri="{FF2B5EF4-FFF2-40B4-BE49-F238E27FC236}">
                    <a16:creationId xmlns:a16="http://schemas.microsoft.com/office/drawing/2014/main" id="{41AD1326-451E-E243-BC16-625BA33F57BA}"/>
                  </a:ext>
                </a:extLst>
              </p:cNvPr>
              <p:cNvSpPr txBox="1"/>
              <p:nvPr/>
            </p:nvSpPr>
            <p:spPr>
              <a:xfrm>
                <a:off x="22284523" y="10053522"/>
                <a:ext cx="90281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NZ" sz="1000" b="1" dirty="0"/>
                  <a:t>wall of </a:t>
                </a:r>
                <a:r>
                  <a:rPr lang="en-NZ" sz="1000" b="1" dirty="0" err="1"/>
                  <a:t>larnyx</a:t>
                </a:r>
                <a:endParaRPr lang="en-NZ" sz="1000" b="1" dirty="0"/>
              </a:p>
            </p:txBody>
          </p:sp>
        </p:grpSp>
        <p:grpSp>
          <p:nvGrpSpPr>
            <p:cNvPr id="1804" name="Group 1803">
              <a:extLst>
                <a:ext uri="{FF2B5EF4-FFF2-40B4-BE49-F238E27FC236}">
                  <a16:creationId xmlns:a16="http://schemas.microsoft.com/office/drawing/2014/main" id="{F9D7BBD0-9CB9-5F40-BCD9-DE65720CBDDF}"/>
                </a:ext>
              </a:extLst>
            </p:cNvPr>
            <p:cNvGrpSpPr/>
            <p:nvPr/>
          </p:nvGrpSpPr>
          <p:grpSpPr>
            <a:xfrm>
              <a:off x="24140590" y="8483889"/>
              <a:ext cx="684803" cy="360000"/>
              <a:chOff x="22333238" y="9505843"/>
              <a:chExt cx="684803" cy="360000"/>
            </a:xfrm>
          </p:grpSpPr>
          <p:sp>
            <p:nvSpPr>
              <p:cNvPr id="2159" name="EPIGL models(UBERON:0000388)">
                <a:extLst>
                  <a:ext uri="{FF2B5EF4-FFF2-40B4-BE49-F238E27FC236}">
                    <a16:creationId xmlns:a16="http://schemas.microsoft.com/office/drawing/2014/main" id="{EBFE06CB-C96C-1644-986A-63E1A15D54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07912" y="9505843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160" name="TextBox 2159">
                <a:extLst>
                  <a:ext uri="{FF2B5EF4-FFF2-40B4-BE49-F238E27FC236}">
                    <a16:creationId xmlns:a16="http://schemas.microsoft.com/office/drawing/2014/main" id="{C0ECE14F-6480-F145-86C6-4B8599FEC365}"/>
                  </a:ext>
                </a:extLst>
              </p:cNvPr>
              <p:cNvSpPr txBox="1"/>
              <p:nvPr/>
            </p:nvSpPr>
            <p:spPr>
              <a:xfrm>
                <a:off x="22333238" y="9590837"/>
                <a:ext cx="684803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epiglottis</a:t>
                </a:r>
              </a:p>
            </p:txBody>
          </p:sp>
        </p:grpSp>
        <p:grpSp>
          <p:nvGrpSpPr>
            <p:cNvPr id="1805" name="Group 1804">
              <a:extLst>
                <a:ext uri="{FF2B5EF4-FFF2-40B4-BE49-F238E27FC236}">
                  <a16:creationId xmlns:a16="http://schemas.microsoft.com/office/drawing/2014/main" id="{FF2F5483-7620-F743-815C-B3A9A28D5647}"/>
                </a:ext>
              </a:extLst>
            </p:cNvPr>
            <p:cNvGrpSpPr/>
            <p:nvPr/>
          </p:nvGrpSpPr>
          <p:grpSpPr>
            <a:xfrm>
              <a:off x="22186475" y="7232253"/>
              <a:ext cx="803553" cy="461665"/>
              <a:chOff x="20379123" y="8254207"/>
              <a:chExt cx="803553" cy="461665"/>
            </a:xfrm>
          </p:grpSpPr>
          <p:sp>
            <p:nvSpPr>
              <p:cNvPr id="2157" name="TONG models(UBERON:0001723)">
                <a:extLst>
                  <a:ext uri="{FF2B5EF4-FFF2-40B4-BE49-F238E27FC236}">
                    <a16:creationId xmlns:a16="http://schemas.microsoft.com/office/drawing/2014/main" id="{61D562D8-1F2A-3140-8C4D-9339CA9101F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390031" y="8331244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158" name="TextBox 2157">
                <a:extLst>
                  <a:ext uri="{FF2B5EF4-FFF2-40B4-BE49-F238E27FC236}">
                    <a16:creationId xmlns:a16="http://schemas.microsoft.com/office/drawing/2014/main" id="{D7E78608-3306-D84A-99E0-1F153BC6B8D3}"/>
                  </a:ext>
                </a:extLst>
              </p:cNvPr>
              <p:cNvSpPr txBox="1"/>
              <p:nvPr/>
            </p:nvSpPr>
            <p:spPr>
              <a:xfrm>
                <a:off x="20379123" y="8254207"/>
                <a:ext cx="80355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mucosa </a:t>
                </a:r>
                <a:br>
                  <a:rPr lang="en-NZ" sz="1200" b="1" dirty="0"/>
                </a:br>
                <a:r>
                  <a:rPr lang="en-NZ" sz="1200" b="1" dirty="0"/>
                  <a:t>of tongue</a:t>
                </a:r>
              </a:p>
            </p:txBody>
          </p:sp>
        </p:grpSp>
        <p:grpSp>
          <p:nvGrpSpPr>
            <p:cNvPr id="1806" name="Group 1805">
              <a:extLst>
                <a:ext uri="{FF2B5EF4-FFF2-40B4-BE49-F238E27FC236}">
                  <a16:creationId xmlns:a16="http://schemas.microsoft.com/office/drawing/2014/main" id="{5DE0CB94-57D9-524B-A925-C5A46AE16EC8}"/>
                </a:ext>
              </a:extLst>
            </p:cNvPr>
            <p:cNvGrpSpPr/>
            <p:nvPr/>
          </p:nvGrpSpPr>
          <p:grpSpPr>
            <a:xfrm>
              <a:off x="25269469" y="10839435"/>
              <a:ext cx="996235" cy="360000"/>
              <a:chOff x="23462117" y="11861389"/>
              <a:chExt cx="996235" cy="360000"/>
            </a:xfrm>
          </p:grpSpPr>
          <p:sp>
            <p:nvSpPr>
              <p:cNvPr id="2155" name="CS-right models(UBERON:0003708)">
                <a:extLst>
                  <a:ext uri="{FF2B5EF4-FFF2-40B4-BE49-F238E27FC236}">
                    <a16:creationId xmlns:a16="http://schemas.microsoft.com/office/drawing/2014/main" id="{786959D9-627C-934D-BFB7-ADDC958D2E4C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23537538" y="1186138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156" name="TextBox 2155">
                <a:extLst>
                  <a:ext uri="{FF2B5EF4-FFF2-40B4-BE49-F238E27FC236}">
                    <a16:creationId xmlns:a16="http://schemas.microsoft.com/office/drawing/2014/main" id="{D3435556-52C7-6E4A-9E0C-1CF9E6298284}"/>
                  </a:ext>
                </a:extLst>
              </p:cNvPr>
              <p:cNvSpPr txBox="1"/>
              <p:nvPr/>
            </p:nvSpPr>
            <p:spPr>
              <a:xfrm>
                <a:off x="23462117" y="11894793"/>
                <a:ext cx="99623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carotid sinus</a:t>
                </a:r>
              </a:p>
            </p:txBody>
          </p:sp>
        </p:grpSp>
        <p:grpSp>
          <p:nvGrpSpPr>
            <p:cNvPr id="1807" name="Group 1806">
              <a:extLst>
                <a:ext uri="{FF2B5EF4-FFF2-40B4-BE49-F238E27FC236}">
                  <a16:creationId xmlns:a16="http://schemas.microsoft.com/office/drawing/2014/main" id="{AD62BC4F-916A-A145-AA5B-273B0456339D}"/>
                </a:ext>
              </a:extLst>
            </p:cNvPr>
            <p:cNvGrpSpPr/>
            <p:nvPr/>
          </p:nvGrpSpPr>
          <p:grpSpPr>
            <a:xfrm>
              <a:off x="25156591" y="11495129"/>
              <a:ext cx="991425" cy="360000"/>
              <a:chOff x="23369458" y="12678916"/>
              <a:chExt cx="991425" cy="360000"/>
            </a:xfrm>
          </p:grpSpPr>
          <p:sp>
            <p:nvSpPr>
              <p:cNvPr id="2153" name="CS-right models(UBERON:0001629)">
                <a:extLst>
                  <a:ext uri="{FF2B5EF4-FFF2-40B4-BE49-F238E27FC236}">
                    <a16:creationId xmlns:a16="http://schemas.microsoft.com/office/drawing/2014/main" id="{AF1D93CF-D7DF-224E-9640-F579C99C65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427029" y="12678916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154" name="TextBox 2153">
                <a:extLst>
                  <a:ext uri="{FF2B5EF4-FFF2-40B4-BE49-F238E27FC236}">
                    <a16:creationId xmlns:a16="http://schemas.microsoft.com/office/drawing/2014/main" id="{B7F1BFF6-8DB2-704E-B29C-5883783B1E5F}"/>
                  </a:ext>
                </a:extLst>
              </p:cNvPr>
              <p:cNvSpPr txBox="1"/>
              <p:nvPr/>
            </p:nvSpPr>
            <p:spPr>
              <a:xfrm>
                <a:off x="23369458" y="12707844"/>
                <a:ext cx="99142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carotid body</a:t>
                </a:r>
              </a:p>
            </p:txBody>
          </p:sp>
        </p:grpSp>
        <p:grpSp>
          <p:nvGrpSpPr>
            <p:cNvPr id="1808" name="Group 1807">
              <a:extLst>
                <a:ext uri="{FF2B5EF4-FFF2-40B4-BE49-F238E27FC236}">
                  <a16:creationId xmlns:a16="http://schemas.microsoft.com/office/drawing/2014/main" id="{749F3553-5E95-3147-83DF-163356566C8D}"/>
                </a:ext>
              </a:extLst>
            </p:cNvPr>
            <p:cNvGrpSpPr/>
            <p:nvPr/>
          </p:nvGrpSpPr>
          <p:grpSpPr>
            <a:xfrm>
              <a:off x="23137141" y="4810355"/>
              <a:ext cx="1988450" cy="334448"/>
              <a:chOff x="21329789" y="5832309"/>
              <a:chExt cx="1988450" cy="334448"/>
            </a:xfrm>
          </p:grpSpPr>
          <p:sp>
            <p:nvSpPr>
              <p:cNvPr id="2151" name="PVN models(UBERON:0001930)">
                <a:extLst>
                  <a:ext uri="{FF2B5EF4-FFF2-40B4-BE49-F238E27FC236}">
                    <a16:creationId xmlns:a16="http://schemas.microsoft.com/office/drawing/2014/main" id="{43DB9E89-A544-8F43-A063-AE8F25BBFC0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066239" y="5914757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2152" name="TextBox 2151">
                <a:extLst>
                  <a:ext uri="{FF2B5EF4-FFF2-40B4-BE49-F238E27FC236}">
                    <a16:creationId xmlns:a16="http://schemas.microsoft.com/office/drawing/2014/main" id="{F0C309BB-23A5-CD45-8F7D-0C07A934399E}"/>
                  </a:ext>
                </a:extLst>
              </p:cNvPr>
              <p:cNvSpPr txBox="1"/>
              <p:nvPr/>
            </p:nvSpPr>
            <p:spPr>
              <a:xfrm>
                <a:off x="21329789" y="5832309"/>
                <a:ext cx="193328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/>
                  <a:t>paraventricular nucleus</a:t>
                </a:r>
              </a:p>
            </p:txBody>
          </p:sp>
        </p:grpSp>
        <p:sp>
          <p:nvSpPr>
            <p:cNvPr id="1841" name="SCG-ECN-GGN-CB source(#SCG) via(#ECN-plexus) via(#GGN) target(#CB-left)">
              <a:extLst>
                <a:ext uri="{FF2B5EF4-FFF2-40B4-BE49-F238E27FC236}">
                  <a16:creationId xmlns:a16="http://schemas.microsoft.com/office/drawing/2014/main" id="{5750CCC6-ED13-5C42-8667-D84A9050271C}"/>
                </a:ext>
              </a:extLst>
            </p:cNvPr>
            <p:cNvSpPr/>
            <p:nvPr/>
          </p:nvSpPr>
          <p:spPr>
            <a:xfrm>
              <a:off x="16087103" y="9949693"/>
              <a:ext cx="9132438" cy="1658514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9471 h 1008605"/>
                <a:gd name="connsiteX1" fmla="*/ 5574063 w 8162542"/>
                <a:gd name="connsiteY1" fmla="*/ 215158 h 1008605"/>
                <a:gd name="connsiteX2" fmla="*/ 8162542 w 8162542"/>
                <a:gd name="connsiteY2" fmla="*/ 1008605 h 1008605"/>
                <a:gd name="connsiteX0" fmla="*/ 0 w 8303098"/>
                <a:gd name="connsiteY0" fmla="*/ 9577 h 1017765"/>
                <a:gd name="connsiteX1" fmla="*/ 5574063 w 8303098"/>
                <a:gd name="connsiteY1" fmla="*/ 215264 h 1017765"/>
                <a:gd name="connsiteX2" fmla="*/ 8303098 w 8303098"/>
                <a:gd name="connsiteY2" fmla="*/ 1017765 h 1017765"/>
                <a:gd name="connsiteX0" fmla="*/ 0 w 8292956"/>
                <a:gd name="connsiteY0" fmla="*/ 9577 h 1078164"/>
                <a:gd name="connsiteX1" fmla="*/ 5574063 w 8292956"/>
                <a:gd name="connsiteY1" fmla="*/ 215264 h 1078164"/>
                <a:gd name="connsiteX2" fmla="*/ 8292956 w 8292956"/>
                <a:gd name="connsiteY2" fmla="*/ 1078164 h 1078164"/>
                <a:gd name="connsiteX0" fmla="*/ 0 w 10374892"/>
                <a:gd name="connsiteY0" fmla="*/ 9577 h 1034369"/>
                <a:gd name="connsiteX1" fmla="*/ 5574063 w 10374892"/>
                <a:gd name="connsiteY1" fmla="*/ 215264 h 1034369"/>
                <a:gd name="connsiteX2" fmla="*/ 10374892 w 10374892"/>
                <a:gd name="connsiteY2" fmla="*/ 1034369 h 1034369"/>
                <a:gd name="connsiteX0" fmla="*/ 0 w 10374892"/>
                <a:gd name="connsiteY0" fmla="*/ 9577 h 1034369"/>
                <a:gd name="connsiteX1" fmla="*/ 5574063 w 10374892"/>
                <a:gd name="connsiteY1" fmla="*/ 215264 h 1034369"/>
                <a:gd name="connsiteX2" fmla="*/ 10374892 w 10374892"/>
                <a:gd name="connsiteY2" fmla="*/ 1034369 h 1034369"/>
                <a:gd name="connsiteX0" fmla="*/ 0 w 10366384"/>
                <a:gd name="connsiteY0" fmla="*/ 9577 h 1050993"/>
                <a:gd name="connsiteX1" fmla="*/ 5574063 w 10366384"/>
                <a:gd name="connsiteY1" fmla="*/ 215264 h 1050993"/>
                <a:gd name="connsiteX2" fmla="*/ 10366384 w 10366384"/>
                <a:gd name="connsiteY2" fmla="*/ 1050993 h 1050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66384" h="1050993">
                  <a:moveTo>
                    <a:pt x="0" y="9577"/>
                  </a:moveTo>
                  <a:cubicBezTo>
                    <a:pt x="1410925" y="-28273"/>
                    <a:pt x="4190213" y="47233"/>
                    <a:pt x="5574063" y="215264"/>
                  </a:cubicBezTo>
                  <a:cubicBezTo>
                    <a:pt x="6957913" y="383295"/>
                    <a:pt x="9638883" y="964001"/>
                    <a:pt x="10366384" y="105099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2" name="SCG-ECN-X-SLN-iSLN-LRNX source(#SCG) via(#ECN-plexus) via(#CN-X) via(#SLN) via(#iSLN) target(#LRNX)">
              <a:extLst>
                <a:ext uri="{FF2B5EF4-FFF2-40B4-BE49-F238E27FC236}">
                  <a16:creationId xmlns:a16="http://schemas.microsoft.com/office/drawing/2014/main" id="{872BC266-1B07-254A-ADC8-7FC26AB369D4}"/>
                </a:ext>
              </a:extLst>
            </p:cNvPr>
            <p:cNvSpPr/>
            <p:nvPr/>
          </p:nvSpPr>
          <p:spPr>
            <a:xfrm>
              <a:off x="16087103" y="9085790"/>
              <a:ext cx="8225142" cy="663393"/>
            </a:xfrm>
            <a:custGeom>
              <a:avLst/>
              <a:gdLst>
                <a:gd name="connsiteX0" fmla="*/ 0 w 9027994"/>
                <a:gd name="connsiteY0" fmla="*/ 504968 h 504968"/>
                <a:gd name="connsiteX1" fmla="*/ 4360460 w 9027994"/>
                <a:gd name="connsiteY1" fmla="*/ 395786 h 504968"/>
                <a:gd name="connsiteX2" fmla="*/ 9027994 w 9027994"/>
                <a:gd name="connsiteY2" fmla="*/ 0 h 504968"/>
                <a:gd name="connsiteX0" fmla="*/ 0 w 9027994"/>
                <a:gd name="connsiteY0" fmla="*/ 504968 h 706735"/>
                <a:gd name="connsiteX1" fmla="*/ 4360460 w 9027994"/>
                <a:gd name="connsiteY1" fmla="*/ 691061 h 706735"/>
                <a:gd name="connsiteX2" fmla="*/ 9027994 w 9027994"/>
                <a:gd name="connsiteY2" fmla="*/ 0 h 706735"/>
                <a:gd name="connsiteX0" fmla="*/ 0 w 9027994"/>
                <a:gd name="connsiteY0" fmla="*/ 504968 h 691619"/>
                <a:gd name="connsiteX1" fmla="*/ 4360460 w 9027994"/>
                <a:gd name="connsiteY1" fmla="*/ 691061 h 691619"/>
                <a:gd name="connsiteX2" fmla="*/ 9027994 w 9027994"/>
                <a:gd name="connsiteY2" fmla="*/ 0 h 691619"/>
                <a:gd name="connsiteX0" fmla="*/ 0 w 9027994"/>
                <a:gd name="connsiteY0" fmla="*/ 504968 h 714493"/>
                <a:gd name="connsiteX1" fmla="*/ 4360460 w 9027994"/>
                <a:gd name="connsiteY1" fmla="*/ 691061 h 714493"/>
                <a:gd name="connsiteX2" fmla="*/ 9027994 w 9027994"/>
                <a:gd name="connsiteY2" fmla="*/ 0 h 714493"/>
                <a:gd name="connsiteX0" fmla="*/ 0 w 9027994"/>
                <a:gd name="connsiteY0" fmla="*/ 504968 h 730962"/>
                <a:gd name="connsiteX1" fmla="*/ 4360460 w 9027994"/>
                <a:gd name="connsiteY1" fmla="*/ 691061 h 730962"/>
                <a:gd name="connsiteX2" fmla="*/ 9027994 w 9027994"/>
                <a:gd name="connsiteY2" fmla="*/ 0 h 730962"/>
                <a:gd name="connsiteX0" fmla="*/ 0 w 9027994"/>
                <a:gd name="connsiteY0" fmla="*/ 504968 h 740905"/>
                <a:gd name="connsiteX1" fmla="*/ 4360460 w 9027994"/>
                <a:gd name="connsiteY1" fmla="*/ 691061 h 740905"/>
                <a:gd name="connsiteX2" fmla="*/ 9027994 w 9027994"/>
                <a:gd name="connsiteY2" fmla="*/ 0 h 740905"/>
                <a:gd name="connsiteX0" fmla="*/ 0 w 9027994"/>
                <a:gd name="connsiteY0" fmla="*/ 504968 h 739042"/>
                <a:gd name="connsiteX1" fmla="*/ 4360460 w 9027994"/>
                <a:gd name="connsiteY1" fmla="*/ 691061 h 739042"/>
                <a:gd name="connsiteX2" fmla="*/ 9027994 w 9027994"/>
                <a:gd name="connsiteY2" fmla="*/ 0 h 739042"/>
                <a:gd name="connsiteX0" fmla="*/ 0 w 9027994"/>
                <a:gd name="connsiteY0" fmla="*/ 504968 h 710772"/>
                <a:gd name="connsiteX1" fmla="*/ 4360460 w 9027994"/>
                <a:gd name="connsiteY1" fmla="*/ 691061 h 710772"/>
                <a:gd name="connsiteX2" fmla="*/ 9027994 w 9027994"/>
                <a:gd name="connsiteY2" fmla="*/ 0 h 710772"/>
                <a:gd name="connsiteX0" fmla="*/ 0 w 9017485"/>
                <a:gd name="connsiteY0" fmla="*/ 652605 h 729199"/>
                <a:gd name="connsiteX1" fmla="*/ 4349951 w 9017485"/>
                <a:gd name="connsiteY1" fmla="*/ 691061 h 729199"/>
                <a:gd name="connsiteX2" fmla="*/ 9017485 w 9017485"/>
                <a:gd name="connsiteY2" fmla="*/ 0 h 729199"/>
                <a:gd name="connsiteX0" fmla="*/ 0 w 9017485"/>
                <a:gd name="connsiteY0" fmla="*/ 652605 h 722668"/>
                <a:gd name="connsiteX1" fmla="*/ 4349951 w 9017485"/>
                <a:gd name="connsiteY1" fmla="*/ 691061 h 722668"/>
                <a:gd name="connsiteX2" fmla="*/ 9017485 w 9017485"/>
                <a:gd name="connsiteY2" fmla="*/ 0 h 722668"/>
                <a:gd name="connsiteX0" fmla="*/ 0 w 9017485"/>
                <a:gd name="connsiteY0" fmla="*/ 652605 h 752602"/>
                <a:gd name="connsiteX1" fmla="*/ 4097739 w 9017485"/>
                <a:gd name="connsiteY1" fmla="*/ 724398 h 752602"/>
                <a:gd name="connsiteX2" fmla="*/ 9017485 w 9017485"/>
                <a:gd name="connsiteY2" fmla="*/ 0 h 752602"/>
                <a:gd name="connsiteX0" fmla="*/ 0 w 9017485"/>
                <a:gd name="connsiteY0" fmla="*/ 652605 h 725263"/>
                <a:gd name="connsiteX1" fmla="*/ 4097739 w 9017485"/>
                <a:gd name="connsiteY1" fmla="*/ 724398 h 725263"/>
                <a:gd name="connsiteX2" fmla="*/ 9017485 w 9017485"/>
                <a:gd name="connsiteY2" fmla="*/ 0 h 725263"/>
                <a:gd name="connsiteX0" fmla="*/ 0 w 9148846"/>
                <a:gd name="connsiteY0" fmla="*/ 628792 h 727328"/>
                <a:gd name="connsiteX1" fmla="*/ 4097739 w 9148846"/>
                <a:gd name="connsiteY1" fmla="*/ 700585 h 727328"/>
                <a:gd name="connsiteX2" fmla="*/ 9148846 w 9148846"/>
                <a:gd name="connsiteY2" fmla="*/ 0 h 727328"/>
                <a:gd name="connsiteX0" fmla="*/ 0 w 9148846"/>
                <a:gd name="connsiteY0" fmla="*/ 628792 h 708553"/>
                <a:gd name="connsiteX1" fmla="*/ 4097739 w 9148846"/>
                <a:gd name="connsiteY1" fmla="*/ 700585 h 708553"/>
                <a:gd name="connsiteX2" fmla="*/ 9148846 w 9148846"/>
                <a:gd name="connsiteY2" fmla="*/ 0 h 708553"/>
                <a:gd name="connsiteX0" fmla="*/ 0 w 9148846"/>
                <a:gd name="connsiteY0" fmla="*/ 628792 h 701296"/>
                <a:gd name="connsiteX1" fmla="*/ 4097739 w 9148846"/>
                <a:gd name="connsiteY1" fmla="*/ 700585 h 701296"/>
                <a:gd name="connsiteX2" fmla="*/ 9148846 w 9148846"/>
                <a:gd name="connsiteY2" fmla="*/ 0 h 701296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69864"/>
                <a:gd name="connsiteY0" fmla="*/ 676417 h 676417"/>
                <a:gd name="connsiteX1" fmla="*/ 4066213 w 9169864"/>
                <a:gd name="connsiteY1" fmla="*/ 367210 h 676417"/>
                <a:gd name="connsiteX2" fmla="*/ 9169864 w 9169864"/>
                <a:gd name="connsiteY2" fmla="*/ 0 h 676417"/>
                <a:gd name="connsiteX0" fmla="*/ 0 w 9214925"/>
                <a:gd name="connsiteY0" fmla="*/ 685493 h 685493"/>
                <a:gd name="connsiteX1" fmla="*/ 4066213 w 9214925"/>
                <a:gd name="connsiteY1" fmla="*/ 376286 h 685493"/>
                <a:gd name="connsiteX2" fmla="*/ 9214925 w 9214925"/>
                <a:gd name="connsiteY2" fmla="*/ 0 h 685493"/>
                <a:gd name="connsiteX0" fmla="*/ 0 w 9080818"/>
                <a:gd name="connsiteY0" fmla="*/ 679968 h 679968"/>
                <a:gd name="connsiteX1" fmla="*/ 4066213 w 9080818"/>
                <a:gd name="connsiteY1" fmla="*/ 370761 h 679968"/>
                <a:gd name="connsiteX2" fmla="*/ 9080818 w 9080818"/>
                <a:gd name="connsiteY2" fmla="*/ 0 h 679968"/>
                <a:gd name="connsiteX0" fmla="*/ 0 w 9074722"/>
                <a:gd name="connsiteY0" fmla="*/ 663393 h 663393"/>
                <a:gd name="connsiteX1" fmla="*/ 4066213 w 9074722"/>
                <a:gd name="connsiteY1" fmla="*/ 354186 h 663393"/>
                <a:gd name="connsiteX2" fmla="*/ 9074722 w 9074722"/>
                <a:gd name="connsiteY2" fmla="*/ 0 h 66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74722" h="663393">
                  <a:moveTo>
                    <a:pt x="0" y="663393"/>
                  </a:moveTo>
                  <a:cubicBezTo>
                    <a:pt x="1422642" y="622308"/>
                    <a:pt x="2537902" y="466922"/>
                    <a:pt x="4066213" y="354186"/>
                  </a:cubicBezTo>
                  <a:cubicBezTo>
                    <a:pt x="5594524" y="241450"/>
                    <a:pt x="7825857" y="141524"/>
                    <a:pt x="9074722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3" name="SCG-ECN-GGN-CS source(#SCG) via(#ECN-plexus) via(#GGN) target(#CS-left)">
              <a:extLst>
                <a:ext uri="{FF2B5EF4-FFF2-40B4-BE49-F238E27FC236}">
                  <a16:creationId xmlns:a16="http://schemas.microsoft.com/office/drawing/2014/main" id="{A1B36810-B697-F546-9AA4-81549E627321}"/>
                </a:ext>
              </a:extLst>
            </p:cNvPr>
            <p:cNvSpPr/>
            <p:nvPr/>
          </p:nvSpPr>
          <p:spPr>
            <a:xfrm>
              <a:off x="16087103" y="9871286"/>
              <a:ext cx="9272618" cy="1054843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064252"/>
                <a:gd name="connsiteY0" fmla="*/ 51069 h 790747"/>
                <a:gd name="connsiteX1" fmla="*/ 5574063 w 8064252"/>
                <a:gd name="connsiteY1" fmla="*/ 256756 h 790747"/>
                <a:gd name="connsiteX2" fmla="*/ 8064252 w 8064252"/>
                <a:gd name="connsiteY2" fmla="*/ 790747 h 790747"/>
                <a:gd name="connsiteX0" fmla="*/ 0 w 8064252"/>
                <a:gd name="connsiteY0" fmla="*/ 51069 h 790747"/>
                <a:gd name="connsiteX1" fmla="*/ 5574063 w 8064252"/>
                <a:gd name="connsiteY1" fmla="*/ 256756 h 790747"/>
                <a:gd name="connsiteX2" fmla="*/ 8064252 w 8064252"/>
                <a:gd name="connsiteY2" fmla="*/ 790747 h 790747"/>
                <a:gd name="connsiteX0" fmla="*/ 0 w 8141480"/>
                <a:gd name="connsiteY0" fmla="*/ 50535 h 764267"/>
                <a:gd name="connsiteX1" fmla="*/ 5574063 w 8141480"/>
                <a:gd name="connsiteY1" fmla="*/ 256222 h 764267"/>
                <a:gd name="connsiteX2" fmla="*/ 8141480 w 8141480"/>
                <a:gd name="connsiteY2" fmla="*/ 764267 h 764267"/>
                <a:gd name="connsiteX0" fmla="*/ 0 w 8141480"/>
                <a:gd name="connsiteY0" fmla="*/ 50535 h 764267"/>
                <a:gd name="connsiteX1" fmla="*/ 5574063 w 8141480"/>
                <a:gd name="connsiteY1" fmla="*/ 256222 h 764267"/>
                <a:gd name="connsiteX2" fmla="*/ 8141480 w 8141480"/>
                <a:gd name="connsiteY2" fmla="*/ 764267 h 764267"/>
                <a:gd name="connsiteX0" fmla="*/ 0 w 8141480"/>
                <a:gd name="connsiteY0" fmla="*/ 55690 h 769422"/>
                <a:gd name="connsiteX1" fmla="*/ 5574063 w 8141480"/>
                <a:gd name="connsiteY1" fmla="*/ 261377 h 769422"/>
                <a:gd name="connsiteX2" fmla="*/ 8141480 w 8141480"/>
                <a:gd name="connsiteY2" fmla="*/ 769422 h 769422"/>
                <a:gd name="connsiteX0" fmla="*/ 0 w 8141480"/>
                <a:gd name="connsiteY0" fmla="*/ 2569 h 716301"/>
                <a:gd name="connsiteX1" fmla="*/ 5574063 w 8141480"/>
                <a:gd name="connsiteY1" fmla="*/ 208256 h 716301"/>
                <a:gd name="connsiteX2" fmla="*/ 8141480 w 8141480"/>
                <a:gd name="connsiteY2" fmla="*/ 716301 h 716301"/>
                <a:gd name="connsiteX0" fmla="*/ 0 w 8200945"/>
                <a:gd name="connsiteY0" fmla="*/ 1790 h 718540"/>
                <a:gd name="connsiteX1" fmla="*/ 5574063 w 8200945"/>
                <a:gd name="connsiteY1" fmla="*/ 207477 h 718540"/>
                <a:gd name="connsiteX2" fmla="*/ 8200945 w 8200945"/>
                <a:gd name="connsiteY2" fmla="*/ 718540 h 718540"/>
                <a:gd name="connsiteX0" fmla="*/ 0 w 8200945"/>
                <a:gd name="connsiteY0" fmla="*/ 2216 h 718966"/>
                <a:gd name="connsiteX1" fmla="*/ 5574063 w 8200945"/>
                <a:gd name="connsiteY1" fmla="*/ 207903 h 718966"/>
                <a:gd name="connsiteX2" fmla="*/ 8200945 w 8200945"/>
                <a:gd name="connsiteY2" fmla="*/ 718966 h 718966"/>
                <a:gd name="connsiteX0" fmla="*/ 0 w 8200945"/>
                <a:gd name="connsiteY0" fmla="*/ 1790 h 718540"/>
                <a:gd name="connsiteX1" fmla="*/ 5574063 w 8200945"/>
                <a:gd name="connsiteY1" fmla="*/ 207477 h 718540"/>
                <a:gd name="connsiteX2" fmla="*/ 8200945 w 8200945"/>
                <a:gd name="connsiteY2" fmla="*/ 718540 h 718540"/>
                <a:gd name="connsiteX0" fmla="*/ 0 w 8200945"/>
                <a:gd name="connsiteY0" fmla="*/ 7808 h 724558"/>
                <a:gd name="connsiteX1" fmla="*/ 5574063 w 8200945"/>
                <a:gd name="connsiteY1" fmla="*/ 213495 h 724558"/>
                <a:gd name="connsiteX2" fmla="*/ 8200945 w 8200945"/>
                <a:gd name="connsiteY2" fmla="*/ 724558 h 724558"/>
                <a:gd name="connsiteX0" fmla="*/ 0 w 8200945"/>
                <a:gd name="connsiteY0" fmla="*/ 10856 h 727606"/>
                <a:gd name="connsiteX1" fmla="*/ 5574063 w 8200945"/>
                <a:gd name="connsiteY1" fmla="*/ 216543 h 727606"/>
                <a:gd name="connsiteX2" fmla="*/ 8200945 w 8200945"/>
                <a:gd name="connsiteY2" fmla="*/ 727606 h 727606"/>
                <a:gd name="connsiteX0" fmla="*/ 0 w 8268564"/>
                <a:gd name="connsiteY0" fmla="*/ 10856 h 725719"/>
                <a:gd name="connsiteX1" fmla="*/ 5574063 w 8268564"/>
                <a:gd name="connsiteY1" fmla="*/ 216543 h 725719"/>
                <a:gd name="connsiteX2" fmla="*/ 8268564 w 8268564"/>
                <a:gd name="connsiteY2" fmla="*/ 725719 h 725719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25503" h="668448">
                  <a:moveTo>
                    <a:pt x="0" y="10856"/>
                  </a:moveTo>
                  <a:cubicBezTo>
                    <a:pt x="1454173" y="-30011"/>
                    <a:pt x="4207239" y="45780"/>
                    <a:pt x="5574063" y="216543"/>
                  </a:cubicBezTo>
                  <a:cubicBezTo>
                    <a:pt x="6940887" y="387306"/>
                    <a:pt x="9888756" y="602826"/>
                    <a:pt x="10525503" y="66844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4" name="SCG-TRCH source(#SCG) via(#ICN-plexus) target(#TRCH)">
              <a:extLst>
                <a:ext uri="{FF2B5EF4-FFF2-40B4-BE49-F238E27FC236}">
                  <a16:creationId xmlns:a16="http://schemas.microsoft.com/office/drawing/2014/main" id="{9C74EFC6-2D60-8E40-8905-5A320777BF1C}"/>
                </a:ext>
              </a:extLst>
            </p:cNvPr>
            <p:cNvSpPr/>
            <p:nvPr/>
          </p:nvSpPr>
          <p:spPr>
            <a:xfrm>
              <a:off x="16087103" y="10039245"/>
              <a:ext cx="8321215" cy="2245910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59170 h 1058304"/>
                <a:gd name="connsiteX1" fmla="*/ 4289271 w 8162542"/>
                <a:gd name="connsiteY1" fmla="*/ 251884 h 1058304"/>
                <a:gd name="connsiteX2" fmla="*/ 8162542 w 8162542"/>
                <a:gd name="connsiteY2" fmla="*/ 1058304 h 1058304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70399 h 1445744"/>
                <a:gd name="connsiteX1" fmla="*/ 4289271 w 9145443"/>
                <a:gd name="connsiteY1" fmla="*/ 263113 h 1445744"/>
                <a:gd name="connsiteX2" fmla="*/ 9145443 w 9145443"/>
                <a:gd name="connsiteY2" fmla="*/ 1445744 h 1445744"/>
                <a:gd name="connsiteX0" fmla="*/ 0 w 9278836"/>
                <a:gd name="connsiteY0" fmla="*/ 64067 h 1474006"/>
                <a:gd name="connsiteX1" fmla="*/ 4422664 w 9278836"/>
                <a:gd name="connsiteY1" fmla="*/ 291375 h 1474006"/>
                <a:gd name="connsiteX2" fmla="*/ 9278836 w 9278836"/>
                <a:gd name="connsiteY2" fmla="*/ 1474006 h 1474006"/>
                <a:gd name="connsiteX0" fmla="*/ 0 w 9278836"/>
                <a:gd name="connsiteY0" fmla="*/ 6504 h 1416443"/>
                <a:gd name="connsiteX1" fmla="*/ 4422664 w 9278836"/>
                <a:gd name="connsiteY1" fmla="*/ 233812 h 1416443"/>
                <a:gd name="connsiteX2" fmla="*/ 9278836 w 9278836"/>
                <a:gd name="connsiteY2" fmla="*/ 1416443 h 1416443"/>
                <a:gd name="connsiteX0" fmla="*/ 0 w 9554542"/>
                <a:gd name="connsiteY0" fmla="*/ 6597 h 1422572"/>
                <a:gd name="connsiteX1" fmla="*/ 4422664 w 9554542"/>
                <a:gd name="connsiteY1" fmla="*/ 233905 h 1422572"/>
                <a:gd name="connsiteX2" fmla="*/ 9554542 w 9554542"/>
                <a:gd name="connsiteY2" fmla="*/ 1422572 h 1422572"/>
                <a:gd name="connsiteX0" fmla="*/ 0 w 9586661"/>
                <a:gd name="connsiteY0" fmla="*/ 6597 h 1428234"/>
                <a:gd name="connsiteX1" fmla="*/ 4422664 w 9586661"/>
                <a:gd name="connsiteY1" fmla="*/ 233905 h 1428234"/>
                <a:gd name="connsiteX2" fmla="*/ 9586661 w 9586661"/>
                <a:gd name="connsiteY2" fmla="*/ 1428234 h 1428234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1085 h 1422722"/>
                <a:gd name="connsiteX1" fmla="*/ 4390066 w 9586661"/>
                <a:gd name="connsiteY1" fmla="*/ 348292 h 1422722"/>
                <a:gd name="connsiteX2" fmla="*/ 9586661 w 9586661"/>
                <a:gd name="connsiteY2" fmla="*/ 1422722 h 1422722"/>
                <a:gd name="connsiteX0" fmla="*/ 0 w 9586661"/>
                <a:gd name="connsiteY0" fmla="*/ 981 h 1422618"/>
                <a:gd name="connsiteX1" fmla="*/ 4390066 w 9586661"/>
                <a:gd name="connsiteY1" fmla="*/ 348188 h 1422618"/>
                <a:gd name="connsiteX2" fmla="*/ 9586661 w 9586661"/>
                <a:gd name="connsiteY2" fmla="*/ 1422618 h 1422618"/>
                <a:gd name="connsiteX0" fmla="*/ 0 w 9586661"/>
                <a:gd name="connsiteY0" fmla="*/ 1203 h 1422840"/>
                <a:gd name="connsiteX1" fmla="*/ 4390066 w 9586661"/>
                <a:gd name="connsiteY1" fmla="*/ 348410 h 1422840"/>
                <a:gd name="connsiteX2" fmla="*/ 9586661 w 9586661"/>
                <a:gd name="connsiteY2" fmla="*/ 1422840 h 1422840"/>
                <a:gd name="connsiteX0" fmla="*/ 0 w 9586661"/>
                <a:gd name="connsiteY0" fmla="*/ 1770 h 1423407"/>
                <a:gd name="connsiteX1" fmla="*/ 4390066 w 9586661"/>
                <a:gd name="connsiteY1" fmla="*/ 348977 h 1423407"/>
                <a:gd name="connsiteX2" fmla="*/ 9586661 w 9586661"/>
                <a:gd name="connsiteY2" fmla="*/ 1423407 h 1423407"/>
                <a:gd name="connsiteX0" fmla="*/ 0 w 9586661"/>
                <a:gd name="connsiteY0" fmla="*/ 2965 h 1424602"/>
                <a:gd name="connsiteX1" fmla="*/ 4390066 w 9586661"/>
                <a:gd name="connsiteY1" fmla="*/ 350172 h 1424602"/>
                <a:gd name="connsiteX2" fmla="*/ 9586661 w 9586661"/>
                <a:gd name="connsiteY2" fmla="*/ 1424602 h 1424602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260 h 1421897"/>
                <a:gd name="connsiteX1" fmla="*/ 9586661 w 9586661"/>
                <a:gd name="connsiteY1" fmla="*/ 1421897 h 1421897"/>
                <a:gd name="connsiteX0" fmla="*/ 0 w 9445550"/>
                <a:gd name="connsiteY0" fmla="*/ 262 h 1413146"/>
                <a:gd name="connsiteX1" fmla="*/ 9445550 w 9445550"/>
                <a:gd name="connsiteY1" fmla="*/ 1413146 h 1413146"/>
                <a:gd name="connsiteX0" fmla="*/ 0 w 9445550"/>
                <a:gd name="connsiteY0" fmla="*/ 260 h 1423222"/>
                <a:gd name="connsiteX1" fmla="*/ 9445550 w 9445550"/>
                <a:gd name="connsiteY1" fmla="*/ 1423222 h 142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45550" h="1423222">
                  <a:moveTo>
                    <a:pt x="0" y="260"/>
                  </a:moveTo>
                  <a:cubicBezTo>
                    <a:pt x="4976721" y="-19347"/>
                    <a:pt x="6188030" y="1076188"/>
                    <a:pt x="9445550" y="1423222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5" name="SCG-ECN-TONG source(#SCG) via(#ECN-plexus) via(#ICN-plexus) target(#TONG)">
              <a:extLst>
                <a:ext uri="{FF2B5EF4-FFF2-40B4-BE49-F238E27FC236}">
                  <a16:creationId xmlns:a16="http://schemas.microsoft.com/office/drawing/2014/main" id="{E9730549-DEF0-B448-9A66-7F2337ED8BCB}"/>
                </a:ext>
              </a:extLst>
            </p:cNvPr>
            <p:cNvSpPr/>
            <p:nvPr/>
          </p:nvSpPr>
          <p:spPr>
            <a:xfrm>
              <a:off x="16087103" y="7591442"/>
              <a:ext cx="6146280" cy="1806265"/>
            </a:xfrm>
            <a:custGeom>
              <a:avLst/>
              <a:gdLst>
                <a:gd name="connsiteX0" fmla="*/ 0 w 6905767"/>
                <a:gd name="connsiteY0" fmla="*/ 2060812 h 2142637"/>
                <a:gd name="connsiteX1" fmla="*/ 4360459 w 6905767"/>
                <a:gd name="connsiteY1" fmla="*/ 1897039 h 2142637"/>
                <a:gd name="connsiteX2" fmla="*/ 6905767 w 6905767"/>
                <a:gd name="connsiteY2" fmla="*/ 0 h 2142637"/>
                <a:gd name="connsiteX0" fmla="*/ 0 w 6905767"/>
                <a:gd name="connsiteY0" fmla="*/ 2060812 h 2089221"/>
                <a:gd name="connsiteX1" fmla="*/ 4360459 w 6905767"/>
                <a:gd name="connsiteY1" fmla="*/ 1897039 h 2089221"/>
                <a:gd name="connsiteX2" fmla="*/ 6905767 w 6905767"/>
                <a:gd name="connsiteY2" fmla="*/ 0 h 2089221"/>
                <a:gd name="connsiteX0" fmla="*/ 0 w 6905767"/>
                <a:gd name="connsiteY0" fmla="*/ 2060812 h 2082408"/>
                <a:gd name="connsiteX1" fmla="*/ 4360459 w 6905767"/>
                <a:gd name="connsiteY1" fmla="*/ 1897039 h 2082408"/>
                <a:gd name="connsiteX2" fmla="*/ 6905767 w 6905767"/>
                <a:gd name="connsiteY2" fmla="*/ 0 h 2082408"/>
                <a:gd name="connsiteX0" fmla="*/ 0 w 6905767"/>
                <a:gd name="connsiteY0" fmla="*/ 2060812 h 2060812"/>
                <a:gd name="connsiteX1" fmla="*/ 4360459 w 6905767"/>
                <a:gd name="connsiteY1" fmla="*/ 18970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4222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4222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81133"/>
                <a:gd name="connsiteY0" fmla="*/ 1973198 h 1973198"/>
                <a:gd name="connsiteX1" fmla="*/ 4037977 w 6781133"/>
                <a:gd name="connsiteY1" fmla="*/ 1206857 h 1973198"/>
                <a:gd name="connsiteX2" fmla="*/ 6781133 w 6781133"/>
                <a:gd name="connsiteY2" fmla="*/ 0 h 1973198"/>
                <a:gd name="connsiteX0" fmla="*/ 0 w 6781133"/>
                <a:gd name="connsiteY0" fmla="*/ 1973198 h 1973198"/>
                <a:gd name="connsiteX1" fmla="*/ 4037977 w 6781133"/>
                <a:gd name="connsiteY1" fmla="*/ 1206857 h 1973198"/>
                <a:gd name="connsiteX2" fmla="*/ 6781133 w 6781133"/>
                <a:gd name="connsiteY2" fmla="*/ 0 h 1973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81133" h="1973198">
                  <a:moveTo>
                    <a:pt x="0" y="1973198"/>
                  </a:moveTo>
                  <a:cubicBezTo>
                    <a:pt x="1688273" y="1834204"/>
                    <a:pt x="3135880" y="1488855"/>
                    <a:pt x="4037977" y="1206857"/>
                  </a:cubicBezTo>
                  <a:cubicBezTo>
                    <a:pt x="4940074" y="924859"/>
                    <a:pt x="5797698" y="684348"/>
                    <a:pt x="6781133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6" name="SCG-ECN-X-ILN-iILN-EPIG source(#SCG) via(#ECN-plexus) via(#CN-X) via(#ILN) via(#iILN) target(#EPIG)">
              <a:extLst>
                <a:ext uri="{FF2B5EF4-FFF2-40B4-BE49-F238E27FC236}">
                  <a16:creationId xmlns:a16="http://schemas.microsoft.com/office/drawing/2014/main" id="{B1F57C3B-DA0F-1F45-BB77-E6A9FB56EAFE}"/>
                </a:ext>
              </a:extLst>
            </p:cNvPr>
            <p:cNvSpPr/>
            <p:nvPr/>
          </p:nvSpPr>
          <p:spPr>
            <a:xfrm>
              <a:off x="16087103" y="8636983"/>
              <a:ext cx="8215343" cy="903140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68298"/>
                <a:gd name="connsiteY0" fmla="*/ 952002 h 952002"/>
                <a:gd name="connsiteX1" fmla="*/ 4273468 w 8968298"/>
                <a:gd name="connsiteY1" fmla="*/ 580030 h 952002"/>
                <a:gd name="connsiteX2" fmla="*/ 8968298 w 8968298"/>
                <a:gd name="connsiteY2" fmla="*/ 0 h 952002"/>
                <a:gd name="connsiteX0" fmla="*/ 0 w 8968298"/>
                <a:gd name="connsiteY0" fmla="*/ 952002 h 952002"/>
                <a:gd name="connsiteX1" fmla="*/ 3956897 w 8968298"/>
                <a:gd name="connsiteY1" fmla="*/ 603842 h 952002"/>
                <a:gd name="connsiteX2" fmla="*/ 8968298 w 8968298"/>
                <a:gd name="connsiteY2" fmla="*/ 0 h 952002"/>
                <a:gd name="connsiteX0" fmla="*/ 0 w 8952981"/>
                <a:gd name="connsiteY0" fmla="*/ 894852 h 894852"/>
                <a:gd name="connsiteX1" fmla="*/ 3956897 w 8952981"/>
                <a:gd name="connsiteY1" fmla="*/ 546692 h 894852"/>
                <a:gd name="connsiteX2" fmla="*/ 8952981 w 8952981"/>
                <a:gd name="connsiteY2" fmla="*/ 0 h 894852"/>
                <a:gd name="connsiteX0" fmla="*/ 0 w 8807854"/>
                <a:gd name="connsiteY0" fmla="*/ 894852 h 894852"/>
                <a:gd name="connsiteX1" fmla="*/ 3956897 w 8807854"/>
                <a:gd name="connsiteY1" fmla="*/ 546692 h 894852"/>
                <a:gd name="connsiteX2" fmla="*/ 8807854 w 8807854"/>
                <a:gd name="connsiteY2" fmla="*/ 0 h 894852"/>
                <a:gd name="connsiteX0" fmla="*/ 0 w 8807854"/>
                <a:gd name="connsiteY0" fmla="*/ 903140 h 903140"/>
                <a:gd name="connsiteX1" fmla="*/ 3956897 w 8807854"/>
                <a:gd name="connsiteY1" fmla="*/ 554980 h 903140"/>
                <a:gd name="connsiteX2" fmla="*/ 8807854 w 8807854"/>
                <a:gd name="connsiteY2" fmla="*/ 0 h 90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07854" h="903140">
                  <a:moveTo>
                    <a:pt x="0" y="903140"/>
                  </a:moveTo>
                  <a:lnTo>
                    <a:pt x="3956897" y="554980"/>
                  </a:lnTo>
                  <a:lnTo>
                    <a:pt x="8807854" y="0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7" name="SCG-ECN-X-SLN-eSLN-EPIG source(#SCG) via(#ECN-plexus) via(#CN-X) via(#SLN) via(#eSLN) target(#EPIG)">
              <a:extLst>
                <a:ext uri="{FF2B5EF4-FFF2-40B4-BE49-F238E27FC236}">
                  <a16:creationId xmlns:a16="http://schemas.microsoft.com/office/drawing/2014/main" id="{BEC55A59-FBD1-A146-94CA-6F3B54CF312C}"/>
                </a:ext>
              </a:extLst>
            </p:cNvPr>
            <p:cNvSpPr/>
            <p:nvPr/>
          </p:nvSpPr>
          <p:spPr>
            <a:xfrm>
              <a:off x="16087103" y="8758602"/>
              <a:ext cx="8251182" cy="854292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042125 w 8973403"/>
                <a:gd name="connsiteY1" fmla="*/ 637180 h 975815"/>
                <a:gd name="connsiteX2" fmla="*/ 8973403 w 8973403"/>
                <a:gd name="connsiteY2" fmla="*/ 0 h 975815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210126"/>
                <a:gd name="connsiteY0" fmla="*/ 898493 h 898493"/>
                <a:gd name="connsiteX1" fmla="*/ 4042125 w 9210126"/>
                <a:gd name="connsiteY1" fmla="*/ 559858 h 898493"/>
                <a:gd name="connsiteX2" fmla="*/ 9210126 w 9210126"/>
                <a:gd name="connsiteY2" fmla="*/ 0 h 898493"/>
                <a:gd name="connsiteX0" fmla="*/ 0 w 9210126"/>
                <a:gd name="connsiteY0" fmla="*/ 898493 h 898493"/>
                <a:gd name="connsiteX1" fmla="*/ 4051689 w 9210126"/>
                <a:gd name="connsiteY1" fmla="*/ 585860 h 898493"/>
                <a:gd name="connsiteX2" fmla="*/ 9210126 w 9210126"/>
                <a:gd name="connsiteY2" fmla="*/ 0 h 898493"/>
                <a:gd name="connsiteX0" fmla="*/ 0 w 9210126"/>
                <a:gd name="connsiteY0" fmla="*/ 898493 h 898493"/>
                <a:gd name="connsiteX1" fmla="*/ 4051689 w 9210126"/>
                <a:gd name="connsiteY1" fmla="*/ 598861 h 898493"/>
                <a:gd name="connsiteX2" fmla="*/ 9210126 w 9210126"/>
                <a:gd name="connsiteY2" fmla="*/ 0 h 898493"/>
                <a:gd name="connsiteX0" fmla="*/ 0 w 9103451"/>
                <a:gd name="connsiteY0" fmla="*/ 854292 h 854292"/>
                <a:gd name="connsiteX1" fmla="*/ 4051689 w 9103451"/>
                <a:gd name="connsiteY1" fmla="*/ 554660 h 854292"/>
                <a:gd name="connsiteX2" fmla="*/ 9103451 w 9103451"/>
                <a:gd name="connsiteY2" fmla="*/ 0 h 85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03451" h="854292">
                  <a:moveTo>
                    <a:pt x="0" y="854292"/>
                  </a:moveTo>
                  <a:cubicBezTo>
                    <a:pt x="1426191" y="760464"/>
                    <a:pt x="2524596" y="700627"/>
                    <a:pt x="4051689" y="554660"/>
                  </a:cubicBezTo>
                  <a:cubicBezTo>
                    <a:pt x="5758501" y="375604"/>
                    <a:pt x="7438675" y="388606"/>
                    <a:pt x="9103451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8" name="SCG-ECN-X-SLN-iSLN-EPIG source(#SCG) via(#ECN-plexus) via(#CN-X) via(#SLN) via(#iSLN) target(#EPIG)">
              <a:extLst>
                <a:ext uri="{FF2B5EF4-FFF2-40B4-BE49-F238E27FC236}">
                  <a16:creationId xmlns:a16="http://schemas.microsoft.com/office/drawing/2014/main" id="{8A62302B-9012-794D-9492-507FDDB86F53}"/>
                </a:ext>
              </a:extLst>
            </p:cNvPr>
            <p:cNvSpPr/>
            <p:nvPr/>
          </p:nvSpPr>
          <p:spPr>
            <a:xfrm>
              <a:off x="16087103" y="8804271"/>
              <a:ext cx="8287310" cy="889019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3951791 w 8983615"/>
                <a:gd name="connsiteY1" fmla="*/ 603843 h 928190"/>
                <a:gd name="connsiteX2" fmla="*/ 8983615 w 8983615"/>
                <a:gd name="connsiteY2" fmla="*/ 0 h 928190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1634"/>
                <a:gd name="connsiteY0" fmla="*/ 916644 h 916644"/>
                <a:gd name="connsiteX1" fmla="*/ 3951791 w 8991634"/>
                <a:gd name="connsiteY1" fmla="*/ 592297 h 916644"/>
                <a:gd name="connsiteX2" fmla="*/ 8991634 w 8991634"/>
                <a:gd name="connsiteY2" fmla="*/ 0 h 916644"/>
                <a:gd name="connsiteX0" fmla="*/ 0 w 8885010"/>
                <a:gd name="connsiteY0" fmla="*/ 889019 h 889019"/>
                <a:gd name="connsiteX1" fmla="*/ 3951791 w 8885010"/>
                <a:gd name="connsiteY1" fmla="*/ 564672 h 889019"/>
                <a:gd name="connsiteX2" fmla="*/ 8885010 w 8885010"/>
                <a:gd name="connsiteY2" fmla="*/ 0 h 88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5010" h="889019">
                  <a:moveTo>
                    <a:pt x="0" y="889019"/>
                  </a:moveTo>
                  <a:cubicBezTo>
                    <a:pt x="1475548" y="796779"/>
                    <a:pt x="2451969" y="710639"/>
                    <a:pt x="3951791" y="564672"/>
                  </a:cubicBezTo>
                  <a:cubicBezTo>
                    <a:pt x="5451613" y="418705"/>
                    <a:pt x="7426652" y="404457"/>
                    <a:pt x="8885010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9" name="SCG-ECN-X-ILN-eILN-EPIG source(#SCG) via(#ECN-plexus) via(#CN-X) via(#ILN) via(#eILN) target(#EPIG)">
              <a:extLst>
                <a:ext uri="{FF2B5EF4-FFF2-40B4-BE49-F238E27FC236}">
                  <a16:creationId xmlns:a16="http://schemas.microsoft.com/office/drawing/2014/main" id="{1A3E5579-C666-9040-AD84-25909A0319C3}"/>
                </a:ext>
              </a:extLst>
            </p:cNvPr>
            <p:cNvSpPr/>
            <p:nvPr/>
          </p:nvSpPr>
          <p:spPr>
            <a:xfrm>
              <a:off x="16087104" y="8574614"/>
              <a:ext cx="8249390" cy="892366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063142 w 8973403"/>
                <a:gd name="connsiteY1" fmla="*/ 594318 h 975815"/>
                <a:gd name="connsiteX2" fmla="*/ 8973403 w 8973403"/>
                <a:gd name="connsiteY2" fmla="*/ 0 h 975815"/>
                <a:gd name="connsiteX0" fmla="*/ 0 w 9152053"/>
                <a:gd name="connsiteY0" fmla="*/ 932952 h 932952"/>
                <a:gd name="connsiteX1" fmla="*/ 4063142 w 9152053"/>
                <a:gd name="connsiteY1" fmla="*/ 551455 h 932952"/>
                <a:gd name="connsiteX2" fmla="*/ 9152053 w 9152053"/>
                <a:gd name="connsiteY2" fmla="*/ 0 h 932952"/>
                <a:gd name="connsiteX0" fmla="*/ 0 w 9214637"/>
                <a:gd name="connsiteY0" fmla="*/ 960180 h 960180"/>
                <a:gd name="connsiteX1" fmla="*/ 4063142 w 9214637"/>
                <a:gd name="connsiteY1" fmla="*/ 578683 h 960180"/>
                <a:gd name="connsiteX2" fmla="*/ 9214637 w 9214637"/>
                <a:gd name="connsiteY2" fmla="*/ 0 h 960180"/>
                <a:gd name="connsiteX0" fmla="*/ 0 w 9232161"/>
                <a:gd name="connsiteY0" fmla="*/ 935221 h 935221"/>
                <a:gd name="connsiteX1" fmla="*/ 4063142 w 9232161"/>
                <a:gd name="connsiteY1" fmla="*/ 553724 h 935221"/>
                <a:gd name="connsiteX2" fmla="*/ 9232161 w 9232161"/>
                <a:gd name="connsiteY2" fmla="*/ 0 h 935221"/>
                <a:gd name="connsiteX0" fmla="*/ 0 w 9223389"/>
                <a:gd name="connsiteY0" fmla="*/ 903416 h 903416"/>
                <a:gd name="connsiteX1" fmla="*/ 4054370 w 9223389"/>
                <a:gd name="connsiteY1" fmla="*/ 553724 h 903416"/>
                <a:gd name="connsiteX2" fmla="*/ 9223389 w 9223389"/>
                <a:gd name="connsiteY2" fmla="*/ 0 h 903416"/>
                <a:gd name="connsiteX0" fmla="*/ 0 w 9095379"/>
                <a:gd name="connsiteY0" fmla="*/ 873028 h 873028"/>
                <a:gd name="connsiteX1" fmla="*/ 4054370 w 9095379"/>
                <a:gd name="connsiteY1" fmla="*/ 523336 h 873028"/>
                <a:gd name="connsiteX2" fmla="*/ 9095379 w 9095379"/>
                <a:gd name="connsiteY2" fmla="*/ 0 h 873028"/>
                <a:gd name="connsiteX0" fmla="*/ 0 w 9101475"/>
                <a:gd name="connsiteY0" fmla="*/ 892366 h 892366"/>
                <a:gd name="connsiteX1" fmla="*/ 4054370 w 9101475"/>
                <a:gd name="connsiteY1" fmla="*/ 542674 h 892366"/>
                <a:gd name="connsiteX2" fmla="*/ 9101475 w 9101475"/>
                <a:gd name="connsiteY2" fmla="*/ 0 h 892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01475" h="892366">
                  <a:moveTo>
                    <a:pt x="0" y="892366"/>
                  </a:moveTo>
                  <a:lnTo>
                    <a:pt x="4054370" y="542674"/>
                  </a:lnTo>
                  <a:lnTo>
                    <a:pt x="9101475" y="0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50" name="Left Brace 1849">
              <a:extLst>
                <a:ext uri="{FF2B5EF4-FFF2-40B4-BE49-F238E27FC236}">
                  <a16:creationId xmlns:a16="http://schemas.microsoft.com/office/drawing/2014/main" id="{ACC3DEAC-6FF2-5A4D-A9D8-46DE7841B0D5}"/>
                </a:ext>
              </a:extLst>
            </p:cNvPr>
            <p:cNvSpPr/>
            <p:nvPr/>
          </p:nvSpPr>
          <p:spPr>
            <a:xfrm>
              <a:off x="15737697" y="9040142"/>
              <a:ext cx="341734" cy="1171750"/>
            </a:xfrm>
            <a:prstGeom prst="leftBrace">
              <a:avLst>
                <a:gd name="adj1" fmla="val 24453"/>
                <a:gd name="adj2" fmla="val 50000"/>
              </a:avLst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51" name="SCG-ECN-X-SLN-eSLN-LRNX source(#SCG) via(#ECN-plexus) via(#CN-X) via(#SLN) via(#eSLN) target(#LRNX)">
              <a:extLst>
                <a:ext uri="{FF2B5EF4-FFF2-40B4-BE49-F238E27FC236}">
                  <a16:creationId xmlns:a16="http://schemas.microsoft.com/office/drawing/2014/main" id="{04EB7774-0DF2-CF48-9E91-B828494A35A1}"/>
                </a:ext>
              </a:extLst>
            </p:cNvPr>
            <p:cNvSpPr/>
            <p:nvPr/>
          </p:nvSpPr>
          <p:spPr>
            <a:xfrm>
              <a:off x="16087103" y="9224805"/>
              <a:ext cx="8257134" cy="591200"/>
            </a:xfrm>
            <a:custGeom>
              <a:avLst/>
              <a:gdLst>
                <a:gd name="connsiteX0" fmla="*/ 0 w 9027994"/>
                <a:gd name="connsiteY0" fmla="*/ 504968 h 504968"/>
                <a:gd name="connsiteX1" fmla="*/ 4360460 w 9027994"/>
                <a:gd name="connsiteY1" fmla="*/ 395786 h 504968"/>
                <a:gd name="connsiteX2" fmla="*/ 9027994 w 9027994"/>
                <a:gd name="connsiteY2" fmla="*/ 0 h 504968"/>
                <a:gd name="connsiteX0" fmla="*/ 0 w 9027994"/>
                <a:gd name="connsiteY0" fmla="*/ 504968 h 706735"/>
                <a:gd name="connsiteX1" fmla="*/ 4360460 w 9027994"/>
                <a:gd name="connsiteY1" fmla="*/ 691061 h 706735"/>
                <a:gd name="connsiteX2" fmla="*/ 9027994 w 9027994"/>
                <a:gd name="connsiteY2" fmla="*/ 0 h 706735"/>
                <a:gd name="connsiteX0" fmla="*/ 0 w 9027994"/>
                <a:gd name="connsiteY0" fmla="*/ 504968 h 691619"/>
                <a:gd name="connsiteX1" fmla="*/ 4360460 w 9027994"/>
                <a:gd name="connsiteY1" fmla="*/ 691061 h 691619"/>
                <a:gd name="connsiteX2" fmla="*/ 9027994 w 9027994"/>
                <a:gd name="connsiteY2" fmla="*/ 0 h 691619"/>
                <a:gd name="connsiteX0" fmla="*/ 0 w 9027994"/>
                <a:gd name="connsiteY0" fmla="*/ 504968 h 714493"/>
                <a:gd name="connsiteX1" fmla="*/ 4360460 w 9027994"/>
                <a:gd name="connsiteY1" fmla="*/ 691061 h 714493"/>
                <a:gd name="connsiteX2" fmla="*/ 9027994 w 9027994"/>
                <a:gd name="connsiteY2" fmla="*/ 0 h 714493"/>
                <a:gd name="connsiteX0" fmla="*/ 0 w 9027994"/>
                <a:gd name="connsiteY0" fmla="*/ 504968 h 730962"/>
                <a:gd name="connsiteX1" fmla="*/ 4360460 w 9027994"/>
                <a:gd name="connsiteY1" fmla="*/ 691061 h 730962"/>
                <a:gd name="connsiteX2" fmla="*/ 9027994 w 9027994"/>
                <a:gd name="connsiteY2" fmla="*/ 0 h 730962"/>
                <a:gd name="connsiteX0" fmla="*/ 0 w 9027994"/>
                <a:gd name="connsiteY0" fmla="*/ 504968 h 740905"/>
                <a:gd name="connsiteX1" fmla="*/ 4360460 w 9027994"/>
                <a:gd name="connsiteY1" fmla="*/ 691061 h 740905"/>
                <a:gd name="connsiteX2" fmla="*/ 9027994 w 9027994"/>
                <a:gd name="connsiteY2" fmla="*/ 0 h 740905"/>
                <a:gd name="connsiteX0" fmla="*/ 0 w 9027994"/>
                <a:gd name="connsiteY0" fmla="*/ 504968 h 739042"/>
                <a:gd name="connsiteX1" fmla="*/ 4360460 w 9027994"/>
                <a:gd name="connsiteY1" fmla="*/ 691061 h 739042"/>
                <a:gd name="connsiteX2" fmla="*/ 9027994 w 9027994"/>
                <a:gd name="connsiteY2" fmla="*/ 0 h 739042"/>
                <a:gd name="connsiteX0" fmla="*/ 0 w 9027994"/>
                <a:gd name="connsiteY0" fmla="*/ 504968 h 710772"/>
                <a:gd name="connsiteX1" fmla="*/ 4360460 w 9027994"/>
                <a:gd name="connsiteY1" fmla="*/ 691061 h 710772"/>
                <a:gd name="connsiteX2" fmla="*/ 9027994 w 9027994"/>
                <a:gd name="connsiteY2" fmla="*/ 0 h 710772"/>
                <a:gd name="connsiteX0" fmla="*/ 0 w 9017485"/>
                <a:gd name="connsiteY0" fmla="*/ 652605 h 729199"/>
                <a:gd name="connsiteX1" fmla="*/ 4349951 w 9017485"/>
                <a:gd name="connsiteY1" fmla="*/ 691061 h 729199"/>
                <a:gd name="connsiteX2" fmla="*/ 9017485 w 9017485"/>
                <a:gd name="connsiteY2" fmla="*/ 0 h 729199"/>
                <a:gd name="connsiteX0" fmla="*/ 0 w 9017485"/>
                <a:gd name="connsiteY0" fmla="*/ 652605 h 722668"/>
                <a:gd name="connsiteX1" fmla="*/ 4349951 w 9017485"/>
                <a:gd name="connsiteY1" fmla="*/ 691061 h 722668"/>
                <a:gd name="connsiteX2" fmla="*/ 9017485 w 9017485"/>
                <a:gd name="connsiteY2" fmla="*/ 0 h 722668"/>
                <a:gd name="connsiteX0" fmla="*/ 0 w 9017485"/>
                <a:gd name="connsiteY0" fmla="*/ 652605 h 752602"/>
                <a:gd name="connsiteX1" fmla="*/ 4097739 w 9017485"/>
                <a:gd name="connsiteY1" fmla="*/ 724398 h 752602"/>
                <a:gd name="connsiteX2" fmla="*/ 9017485 w 9017485"/>
                <a:gd name="connsiteY2" fmla="*/ 0 h 752602"/>
                <a:gd name="connsiteX0" fmla="*/ 0 w 9017485"/>
                <a:gd name="connsiteY0" fmla="*/ 652605 h 725263"/>
                <a:gd name="connsiteX1" fmla="*/ 4097739 w 9017485"/>
                <a:gd name="connsiteY1" fmla="*/ 724398 h 725263"/>
                <a:gd name="connsiteX2" fmla="*/ 9017485 w 9017485"/>
                <a:gd name="connsiteY2" fmla="*/ 0 h 725263"/>
                <a:gd name="connsiteX0" fmla="*/ 0 w 9148846"/>
                <a:gd name="connsiteY0" fmla="*/ 628792 h 727328"/>
                <a:gd name="connsiteX1" fmla="*/ 4097739 w 9148846"/>
                <a:gd name="connsiteY1" fmla="*/ 700585 h 727328"/>
                <a:gd name="connsiteX2" fmla="*/ 9148846 w 9148846"/>
                <a:gd name="connsiteY2" fmla="*/ 0 h 727328"/>
                <a:gd name="connsiteX0" fmla="*/ 0 w 9148846"/>
                <a:gd name="connsiteY0" fmla="*/ 628792 h 708553"/>
                <a:gd name="connsiteX1" fmla="*/ 4097739 w 9148846"/>
                <a:gd name="connsiteY1" fmla="*/ 700585 h 708553"/>
                <a:gd name="connsiteX2" fmla="*/ 9148846 w 9148846"/>
                <a:gd name="connsiteY2" fmla="*/ 0 h 708553"/>
                <a:gd name="connsiteX0" fmla="*/ 0 w 9148846"/>
                <a:gd name="connsiteY0" fmla="*/ 628792 h 701296"/>
                <a:gd name="connsiteX1" fmla="*/ 4097739 w 9148846"/>
                <a:gd name="connsiteY1" fmla="*/ 700585 h 701296"/>
                <a:gd name="connsiteX2" fmla="*/ 9148846 w 9148846"/>
                <a:gd name="connsiteY2" fmla="*/ 0 h 701296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232917"/>
                <a:gd name="connsiteY0" fmla="*/ 628792 h 628792"/>
                <a:gd name="connsiteX1" fmla="*/ 4066213 w 9232917"/>
                <a:gd name="connsiteY1" fmla="*/ 319585 h 628792"/>
                <a:gd name="connsiteX2" fmla="*/ 9232917 w 9232917"/>
                <a:gd name="connsiteY2" fmla="*/ 0 h 628792"/>
                <a:gd name="connsiteX0" fmla="*/ 0 w 9265460"/>
                <a:gd name="connsiteY0" fmla="*/ 649213 h 649213"/>
                <a:gd name="connsiteX1" fmla="*/ 4066213 w 9265460"/>
                <a:gd name="connsiteY1" fmla="*/ 340006 h 649213"/>
                <a:gd name="connsiteX2" fmla="*/ 9265460 w 9265460"/>
                <a:gd name="connsiteY2" fmla="*/ 0 h 649213"/>
                <a:gd name="connsiteX0" fmla="*/ 0 w 9110018"/>
                <a:gd name="connsiteY0" fmla="*/ 591200 h 591200"/>
                <a:gd name="connsiteX1" fmla="*/ 4066213 w 9110018"/>
                <a:gd name="connsiteY1" fmla="*/ 281993 h 591200"/>
                <a:gd name="connsiteX2" fmla="*/ 9110018 w 9110018"/>
                <a:gd name="connsiteY2" fmla="*/ 0 h 59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10018" h="591200">
                  <a:moveTo>
                    <a:pt x="0" y="591200"/>
                  </a:moveTo>
                  <a:cubicBezTo>
                    <a:pt x="1422642" y="550115"/>
                    <a:pt x="2527394" y="386792"/>
                    <a:pt x="4066213" y="281993"/>
                  </a:cubicBezTo>
                  <a:cubicBezTo>
                    <a:pt x="5605033" y="177194"/>
                    <a:pt x="7861153" y="141524"/>
                    <a:pt x="9110018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852" name="Group 1851">
              <a:extLst>
                <a:ext uri="{FF2B5EF4-FFF2-40B4-BE49-F238E27FC236}">
                  <a16:creationId xmlns:a16="http://schemas.microsoft.com/office/drawing/2014/main" id="{5CAE7570-6C3F-714A-BB9C-799EF51635BC}"/>
                </a:ext>
              </a:extLst>
            </p:cNvPr>
            <p:cNvGrpSpPr/>
            <p:nvPr/>
          </p:nvGrpSpPr>
          <p:grpSpPr>
            <a:xfrm>
              <a:off x="20454875" y="9198517"/>
              <a:ext cx="1388522" cy="532399"/>
              <a:chOff x="19346193" y="10157486"/>
              <a:chExt cx="1388522" cy="532399"/>
            </a:xfrm>
          </p:grpSpPr>
          <p:sp>
            <p:nvSpPr>
              <p:cNvPr id="2145" name="TextBox 2144">
                <a:extLst>
                  <a:ext uri="{FF2B5EF4-FFF2-40B4-BE49-F238E27FC236}">
                    <a16:creationId xmlns:a16="http://schemas.microsoft.com/office/drawing/2014/main" id="{4E58F51D-6EFF-C24E-8560-12EC0B53A034}"/>
                  </a:ext>
                </a:extLst>
              </p:cNvPr>
              <p:cNvSpPr txBox="1"/>
              <p:nvPr/>
            </p:nvSpPr>
            <p:spPr>
              <a:xfrm rot="21402985">
                <a:off x="19346193" y="10443664"/>
                <a:ext cx="138852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external branch of SLN</a:t>
                </a:r>
              </a:p>
            </p:txBody>
          </p:sp>
          <p:grpSp>
            <p:nvGrpSpPr>
              <p:cNvPr id="2146" name="Group 2145">
                <a:extLst>
                  <a:ext uri="{FF2B5EF4-FFF2-40B4-BE49-F238E27FC236}">
                    <a16:creationId xmlns:a16="http://schemas.microsoft.com/office/drawing/2014/main" id="{F0D5D00F-FEE8-7140-93C1-BB3419ED04A9}"/>
                  </a:ext>
                </a:extLst>
              </p:cNvPr>
              <p:cNvGrpSpPr/>
              <p:nvPr/>
            </p:nvGrpSpPr>
            <p:grpSpPr>
              <a:xfrm>
                <a:off x="19367395" y="10157486"/>
                <a:ext cx="164420" cy="389030"/>
                <a:chOff x="19367395" y="10157486"/>
                <a:chExt cx="164420" cy="389030"/>
              </a:xfrm>
            </p:grpSpPr>
            <p:cxnSp>
              <p:nvCxnSpPr>
                <p:cNvPr id="2147" name="Straight Connector 2146">
                  <a:extLst>
                    <a:ext uri="{FF2B5EF4-FFF2-40B4-BE49-F238E27FC236}">
                      <a16:creationId xmlns:a16="http://schemas.microsoft.com/office/drawing/2014/main" id="{952943CA-50EA-8344-B763-6F21E6AC480B}"/>
                    </a:ext>
                  </a:extLst>
                </p:cNvPr>
                <p:cNvCxnSpPr>
                  <a:stCxn id="2149" idx="2"/>
                </p:cNvCxnSpPr>
                <p:nvPr/>
              </p:nvCxnSpPr>
              <p:spPr>
                <a:xfrm>
                  <a:off x="19442787" y="10229326"/>
                  <a:ext cx="24762" cy="31719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148" name="Group 2147">
                  <a:extLst>
                    <a:ext uri="{FF2B5EF4-FFF2-40B4-BE49-F238E27FC236}">
                      <a16:creationId xmlns:a16="http://schemas.microsoft.com/office/drawing/2014/main" id="{75958932-925A-4F4E-AF03-4ECD129A98BE}"/>
                    </a:ext>
                  </a:extLst>
                </p:cNvPr>
                <p:cNvGrpSpPr/>
                <p:nvPr/>
              </p:nvGrpSpPr>
              <p:grpSpPr>
                <a:xfrm>
                  <a:off x="19367395" y="10157486"/>
                  <a:ext cx="164420" cy="286980"/>
                  <a:chOff x="15892994" y="15039667"/>
                  <a:chExt cx="164420" cy="286980"/>
                </a:xfrm>
              </p:grpSpPr>
              <p:sp>
                <p:nvSpPr>
                  <p:cNvPr id="2149" name="eSLN-top models(FMA:6243)">
                    <a:extLst>
                      <a:ext uri="{FF2B5EF4-FFF2-40B4-BE49-F238E27FC236}">
                        <a16:creationId xmlns:a16="http://schemas.microsoft.com/office/drawing/2014/main" id="{194E7858-6128-3A43-92EA-9CA49719CF2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rot="21275610">
                    <a:off x="15892994" y="15039667"/>
                    <a:ext cx="144000" cy="72000"/>
                  </a:xfrm>
                  <a:prstGeom prst="rect">
                    <a:avLst/>
                  </a:prstGeom>
                  <a:solidFill>
                    <a:srgbClr val="FF33CC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600"/>
                  </a:p>
                </p:txBody>
              </p:sp>
              <p:sp>
                <p:nvSpPr>
                  <p:cNvPr id="2150" name="eSLN-bottom models(FMA:6243)">
                    <a:extLst>
                      <a:ext uri="{FF2B5EF4-FFF2-40B4-BE49-F238E27FC236}">
                        <a16:creationId xmlns:a16="http://schemas.microsoft.com/office/drawing/2014/main" id="{7CAC7BC4-292F-4447-A472-54AA36B59901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rot="21334832">
                    <a:off x="15913414" y="15254647"/>
                    <a:ext cx="144000" cy="72000"/>
                  </a:xfrm>
                  <a:prstGeom prst="rect">
                    <a:avLst/>
                  </a:prstGeom>
                  <a:solidFill>
                    <a:srgbClr val="FF33CC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600"/>
                  </a:p>
                </p:txBody>
              </p:sp>
            </p:grpSp>
          </p:grpSp>
        </p:grpSp>
        <p:grpSp>
          <p:nvGrpSpPr>
            <p:cNvPr id="1853" name="Group 1852">
              <a:extLst>
                <a:ext uri="{FF2B5EF4-FFF2-40B4-BE49-F238E27FC236}">
                  <a16:creationId xmlns:a16="http://schemas.microsoft.com/office/drawing/2014/main" id="{30F8D67F-A78A-2D42-BBA1-07D1B88FE399}"/>
                </a:ext>
              </a:extLst>
            </p:cNvPr>
            <p:cNvGrpSpPr/>
            <p:nvPr/>
          </p:nvGrpSpPr>
          <p:grpSpPr>
            <a:xfrm>
              <a:off x="20010601" y="9309871"/>
              <a:ext cx="1366080" cy="577712"/>
              <a:chOff x="19007189" y="10243022"/>
              <a:chExt cx="1366080" cy="577712"/>
            </a:xfrm>
          </p:grpSpPr>
          <p:grpSp>
            <p:nvGrpSpPr>
              <p:cNvPr id="2141" name="Group 2140">
                <a:extLst>
                  <a:ext uri="{FF2B5EF4-FFF2-40B4-BE49-F238E27FC236}">
                    <a16:creationId xmlns:a16="http://schemas.microsoft.com/office/drawing/2014/main" id="{811B2428-3571-8B4B-9F80-6C908FAC6844}"/>
                  </a:ext>
                </a:extLst>
              </p:cNvPr>
              <p:cNvGrpSpPr/>
              <p:nvPr/>
            </p:nvGrpSpPr>
            <p:grpSpPr>
              <a:xfrm>
                <a:off x="19007189" y="10243022"/>
                <a:ext cx="1366080" cy="577712"/>
                <a:chOff x="27216592" y="15974905"/>
                <a:chExt cx="1366080" cy="577712"/>
              </a:xfrm>
            </p:grpSpPr>
            <p:sp>
              <p:nvSpPr>
                <p:cNvPr id="2143" name="TextBox 2142">
                  <a:extLst>
                    <a:ext uri="{FF2B5EF4-FFF2-40B4-BE49-F238E27FC236}">
                      <a16:creationId xmlns:a16="http://schemas.microsoft.com/office/drawing/2014/main" id="{04078903-4471-A047-9EB5-B36756F2CD64}"/>
                    </a:ext>
                  </a:extLst>
                </p:cNvPr>
                <p:cNvSpPr txBox="1"/>
                <p:nvPr/>
              </p:nvSpPr>
              <p:spPr>
                <a:xfrm rot="21413416">
                  <a:off x="27216592" y="16306396"/>
                  <a:ext cx="1366080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000" b="1" dirty="0"/>
                    <a:t>internal branch of SLN</a:t>
                  </a:r>
                </a:p>
              </p:txBody>
            </p:sp>
            <p:sp>
              <p:nvSpPr>
                <p:cNvPr id="2144" name="iSLN models(FMA:6240)">
                  <a:extLst>
                    <a:ext uri="{FF2B5EF4-FFF2-40B4-BE49-F238E27FC236}">
                      <a16:creationId xmlns:a16="http://schemas.microsoft.com/office/drawing/2014/main" id="{ED5D2B19-CCBF-CC45-8807-790D3D80D1E4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64680">
                  <a:off x="27269910" y="15974905"/>
                  <a:ext cx="180000" cy="126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  <p:cxnSp>
            <p:nvCxnSpPr>
              <p:cNvPr id="2142" name="Straight Connector 2141">
                <a:extLst>
                  <a:ext uri="{FF2B5EF4-FFF2-40B4-BE49-F238E27FC236}">
                    <a16:creationId xmlns:a16="http://schemas.microsoft.com/office/drawing/2014/main" id="{8605D91A-B8D7-0C43-A9D9-853897B91F10}"/>
                  </a:ext>
                </a:extLst>
              </p:cNvPr>
              <p:cNvCxnSpPr/>
              <p:nvPr/>
            </p:nvCxnSpPr>
            <p:spPr>
              <a:xfrm>
                <a:off x="19155926" y="10374173"/>
                <a:ext cx="19815" cy="28082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54" name="SCG-ICN-TONG  source(#SCG) via(#ICN-plexus) target(#TONG)">
              <a:extLst>
                <a:ext uri="{FF2B5EF4-FFF2-40B4-BE49-F238E27FC236}">
                  <a16:creationId xmlns:a16="http://schemas.microsoft.com/office/drawing/2014/main" id="{4EF5F97E-3F6C-044C-BBD8-BBC6F950F11C}"/>
                </a:ext>
              </a:extLst>
            </p:cNvPr>
            <p:cNvSpPr/>
            <p:nvPr/>
          </p:nvSpPr>
          <p:spPr>
            <a:xfrm>
              <a:off x="16087102" y="7542472"/>
              <a:ext cx="6117441" cy="1774001"/>
            </a:xfrm>
            <a:custGeom>
              <a:avLst/>
              <a:gdLst>
                <a:gd name="connsiteX0" fmla="*/ 0 w 6905767"/>
                <a:gd name="connsiteY0" fmla="*/ 2060812 h 2142637"/>
                <a:gd name="connsiteX1" fmla="*/ 4360459 w 6905767"/>
                <a:gd name="connsiteY1" fmla="*/ 1897039 h 2142637"/>
                <a:gd name="connsiteX2" fmla="*/ 6905767 w 6905767"/>
                <a:gd name="connsiteY2" fmla="*/ 0 h 2142637"/>
                <a:gd name="connsiteX0" fmla="*/ 0 w 6905767"/>
                <a:gd name="connsiteY0" fmla="*/ 2060812 h 2089221"/>
                <a:gd name="connsiteX1" fmla="*/ 4360459 w 6905767"/>
                <a:gd name="connsiteY1" fmla="*/ 1897039 h 2089221"/>
                <a:gd name="connsiteX2" fmla="*/ 6905767 w 6905767"/>
                <a:gd name="connsiteY2" fmla="*/ 0 h 2089221"/>
                <a:gd name="connsiteX0" fmla="*/ 0 w 6905767"/>
                <a:gd name="connsiteY0" fmla="*/ 2060812 h 2082408"/>
                <a:gd name="connsiteX1" fmla="*/ 4360459 w 6905767"/>
                <a:gd name="connsiteY1" fmla="*/ 1897039 h 2082408"/>
                <a:gd name="connsiteX2" fmla="*/ 6905767 w 6905767"/>
                <a:gd name="connsiteY2" fmla="*/ 0 h 2082408"/>
                <a:gd name="connsiteX0" fmla="*/ 0 w 6905767"/>
                <a:gd name="connsiteY0" fmla="*/ 2060812 h 2060812"/>
                <a:gd name="connsiteX1" fmla="*/ 4360459 w 6905767"/>
                <a:gd name="connsiteY1" fmla="*/ 18970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8972 w 6905767"/>
                <a:gd name="connsiteY1" fmla="*/ 170782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8972 w 6905767"/>
                <a:gd name="connsiteY1" fmla="*/ 1707823 h 2060812"/>
                <a:gd name="connsiteX2" fmla="*/ 6905767 w 6905767"/>
                <a:gd name="connsiteY2" fmla="*/ 0 h 2060812"/>
                <a:gd name="connsiteX0" fmla="*/ 0 w 6749315"/>
                <a:gd name="connsiteY0" fmla="*/ 1937952 h 1937952"/>
                <a:gd name="connsiteX1" fmla="*/ 2248972 w 6749315"/>
                <a:gd name="connsiteY1" fmla="*/ 1584963 h 1937952"/>
                <a:gd name="connsiteX2" fmla="*/ 6749315 w 6749315"/>
                <a:gd name="connsiteY2" fmla="*/ 0 h 1937952"/>
                <a:gd name="connsiteX0" fmla="*/ 0 w 6749315"/>
                <a:gd name="connsiteY0" fmla="*/ 1937952 h 1937952"/>
                <a:gd name="connsiteX1" fmla="*/ 2248972 w 6749315"/>
                <a:gd name="connsiteY1" fmla="*/ 1584963 h 1937952"/>
                <a:gd name="connsiteX2" fmla="*/ 6749315 w 6749315"/>
                <a:gd name="connsiteY2" fmla="*/ 0 h 193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49315" h="1937952">
                  <a:moveTo>
                    <a:pt x="0" y="1937952"/>
                  </a:moveTo>
                  <a:cubicBezTo>
                    <a:pt x="972694" y="1572461"/>
                    <a:pt x="1108467" y="1647369"/>
                    <a:pt x="2248972" y="1584963"/>
                  </a:cubicBezTo>
                  <a:cubicBezTo>
                    <a:pt x="3389477" y="1522557"/>
                    <a:pt x="6041352" y="691316"/>
                    <a:pt x="6749315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55" name="SCG-ICN-PVN source(#SCG) via(#ICN-plexus) target(#PVN)">
              <a:extLst>
                <a:ext uri="{FF2B5EF4-FFF2-40B4-BE49-F238E27FC236}">
                  <a16:creationId xmlns:a16="http://schemas.microsoft.com/office/drawing/2014/main" id="{9EC5178D-4AD4-D948-B5F6-F05BE198049F}"/>
                </a:ext>
              </a:extLst>
            </p:cNvPr>
            <p:cNvSpPr/>
            <p:nvPr/>
          </p:nvSpPr>
          <p:spPr>
            <a:xfrm>
              <a:off x="16087103" y="5056818"/>
              <a:ext cx="8795194" cy="4047038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8989927"/>
                <a:gd name="connsiteY0" fmla="*/ 4750015 h 4750015"/>
                <a:gd name="connsiteX1" fmla="*/ 2020186 w 8989927"/>
                <a:gd name="connsiteY1" fmla="*/ 4181174 h 4750015"/>
                <a:gd name="connsiteX2" fmla="*/ 8989927 w 8989927"/>
                <a:gd name="connsiteY2" fmla="*/ 0 h 4750015"/>
                <a:gd name="connsiteX0" fmla="*/ 0 w 9104227"/>
                <a:gd name="connsiteY0" fmla="*/ 4544719 h 4544719"/>
                <a:gd name="connsiteX1" fmla="*/ 2020186 w 9104227"/>
                <a:gd name="connsiteY1" fmla="*/ 3975878 h 4544719"/>
                <a:gd name="connsiteX2" fmla="*/ 9104227 w 9104227"/>
                <a:gd name="connsiteY2" fmla="*/ 0 h 4544719"/>
                <a:gd name="connsiteX0" fmla="*/ 0 w 8892560"/>
                <a:gd name="connsiteY0" fmla="*/ 4205818 h 4205818"/>
                <a:gd name="connsiteX1" fmla="*/ 2020186 w 8892560"/>
                <a:gd name="connsiteY1" fmla="*/ 3636977 h 4205818"/>
                <a:gd name="connsiteX2" fmla="*/ 8892560 w 8892560"/>
                <a:gd name="connsiteY2" fmla="*/ 0 h 4205818"/>
                <a:gd name="connsiteX0" fmla="*/ 0 w 8795194"/>
                <a:gd name="connsiteY0" fmla="*/ 4153679 h 4153679"/>
                <a:gd name="connsiteX1" fmla="*/ 2020186 w 8795194"/>
                <a:gd name="connsiteY1" fmla="*/ 3584838 h 4153679"/>
                <a:gd name="connsiteX2" fmla="*/ 8795194 w 8795194"/>
                <a:gd name="connsiteY2" fmla="*/ 0 h 4153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5194" h="4153679">
                  <a:moveTo>
                    <a:pt x="0" y="4153679"/>
                  </a:moveTo>
                  <a:cubicBezTo>
                    <a:pt x="929019" y="3808564"/>
                    <a:pt x="456313" y="3966725"/>
                    <a:pt x="2020186" y="3584838"/>
                  </a:cubicBezTo>
                  <a:cubicBezTo>
                    <a:pt x="3584059" y="3202951"/>
                    <a:pt x="5623812" y="641941"/>
                    <a:pt x="8795194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856" name="Group 1855">
              <a:extLst>
                <a:ext uri="{FF2B5EF4-FFF2-40B4-BE49-F238E27FC236}">
                  <a16:creationId xmlns:a16="http://schemas.microsoft.com/office/drawing/2014/main" id="{6C169F2A-906C-A541-ACBB-929DBFC651AC}"/>
                </a:ext>
              </a:extLst>
            </p:cNvPr>
            <p:cNvGrpSpPr/>
            <p:nvPr/>
          </p:nvGrpSpPr>
          <p:grpSpPr>
            <a:xfrm>
              <a:off x="19610280" y="8794331"/>
              <a:ext cx="1338828" cy="327673"/>
              <a:chOff x="18101882" y="9768763"/>
              <a:chExt cx="1338828" cy="327673"/>
            </a:xfrm>
          </p:grpSpPr>
          <p:sp>
            <p:nvSpPr>
              <p:cNvPr id="2137" name="TextBox 2136">
                <a:extLst>
                  <a:ext uri="{FF2B5EF4-FFF2-40B4-BE49-F238E27FC236}">
                    <a16:creationId xmlns:a16="http://schemas.microsoft.com/office/drawing/2014/main" id="{487C1A8A-2C30-E949-A8BF-F44B720350FC}"/>
                  </a:ext>
                </a:extLst>
              </p:cNvPr>
              <p:cNvSpPr txBox="1"/>
              <p:nvPr/>
            </p:nvSpPr>
            <p:spPr>
              <a:xfrm rot="21255924">
                <a:off x="18101882" y="9768763"/>
                <a:ext cx="1338828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internal branch of ILN</a:t>
                </a:r>
              </a:p>
            </p:txBody>
          </p:sp>
          <p:grpSp>
            <p:nvGrpSpPr>
              <p:cNvPr id="2138" name="Group 2137">
                <a:extLst>
                  <a:ext uri="{FF2B5EF4-FFF2-40B4-BE49-F238E27FC236}">
                    <a16:creationId xmlns:a16="http://schemas.microsoft.com/office/drawing/2014/main" id="{CB943672-28B8-9442-909B-713E43943BC7}"/>
                  </a:ext>
                </a:extLst>
              </p:cNvPr>
              <p:cNvGrpSpPr/>
              <p:nvPr/>
            </p:nvGrpSpPr>
            <p:grpSpPr>
              <a:xfrm>
                <a:off x="19083451" y="9917675"/>
                <a:ext cx="144000" cy="178761"/>
                <a:chOff x="18633322" y="12053570"/>
                <a:chExt cx="144000" cy="178761"/>
              </a:xfrm>
            </p:grpSpPr>
            <p:cxnSp>
              <p:nvCxnSpPr>
                <p:cNvPr id="2139" name="Straight Connector 2138">
                  <a:extLst>
                    <a:ext uri="{FF2B5EF4-FFF2-40B4-BE49-F238E27FC236}">
                      <a16:creationId xmlns:a16="http://schemas.microsoft.com/office/drawing/2014/main" id="{2766B5A4-D951-514E-82AE-21A3871CBEFA}"/>
                    </a:ext>
                  </a:extLst>
                </p:cNvPr>
                <p:cNvCxnSpPr/>
                <p:nvPr/>
              </p:nvCxnSpPr>
              <p:spPr>
                <a:xfrm>
                  <a:off x="18690513" y="12053570"/>
                  <a:ext cx="8168" cy="10800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40" name="iILN">
                  <a:extLst>
                    <a:ext uri="{FF2B5EF4-FFF2-40B4-BE49-F238E27FC236}">
                      <a16:creationId xmlns:a16="http://schemas.microsoft.com/office/drawing/2014/main" id="{D77E4A3D-E088-C245-B533-41A7C852375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49969">
                  <a:off x="18633322" y="12160331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  <p:grpSp>
          <p:nvGrpSpPr>
            <p:cNvPr id="1857" name="Group 1856">
              <a:extLst>
                <a:ext uri="{FF2B5EF4-FFF2-40B4-BE49-F238E27FC236}">
                  <a16:creationId xmlns:a16="http://schemas.microsoft.com/office/drawing/2014/main" id="{2A9E0081-1DE8-D947-B2FD-60567B5BA787}"/>
                </a:ext>
              </a:extLst>
            </p:cNvPr>
            <p:cNvGrpSpPr/>
            <p:nvPr/>
          </p:nvGrpSpPr>
          <p:grpSpPr>
            <a:xfrm>
              <a:off x="19873246" y="8606045"/>
              <a:ext cx="1361270" cy="400976"/>
              <a:chOff x="18065894" y="9623461"/>
              <a:chExt cx="1361270" cy="400976"/>
            </a:xfrm>
          </p:grpSpPr>
          <p:sp>
            <p:nvSpPr>
              <p:cNvPr id="2133" name="TextBox 2132">
                <a:extLst>
                  <a:ext uri="{FF2B5EF4-FFF2-40B4-BE49-F238E27FC236}">
                    <a16:creationId xmlns:a16="http://schemas.microsoft.com/office/drawing/2014/main" id="{64B13052-25A2-E449-A51C-5B505D25AF96}"/>
                  </a:ext>
                </a:extLst>
              </p:cNvPr>
              <p:cNvSpPr txBox="1"/>
              <p:nvPr/>
            </p:nvSpPr>
            <p:spPr>
              <a:xfrm rot="21218440">
                <a:off x="18065894" y="9623461"/>
                <a:ext cx="1361270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external branch of ILN</a:t>
                </a:r>
              </a:p>
            </p:txBody>
          </p:sp>
          <p:grpSp>
            <p:nvGrpSpPr>
              <p:cNvPr id="2134" name="Group 2133">
                <a:extLst>
                  <a:ext uri="{FF2B5EF4-FFF2-40B4-BE49-F238E27FC236}">
                    <a16:creationId xmlns:a16="http://schemas.microsoft.com/office/drawing/2014/main" id="{4A86D480-D67F-3F40-9F53-CDA285EB251E}"/>
                  </a:ext>
                </a:extLst>
              </p:cNvPr>
              <p:cNvGrpSpPr/>
              <p:nvPr/>
            </p:nvGrpSpPr>
            <p:grpSpPr>
              <a:xfrm>
                <a:off x="19118219" y="9768882"/>
                <a:ext cx="144000" cy="255555"/>
                <a:chOff x="18380253" y="12026123"/>
                <a:chExt cx="144000" cy="255555"/>
              </a:xfrm>
            </p:grpSpPr>
            <p:cxnSp>
              <p:nvCxnSpPr>
                <p:cNvPr id="2135" name="Straight Connector 2134">
                  <a:extLst>
                    <a:ext uri="{FF2B5EF4-FFF2-40B4-BE49-F238E27FC236}">
                      <a16:creationId xmlns:a16="http://schemas.microsoft.com/office/drawing/2014/main" id="{4227C090-D7DA-EB43-8B4E-8939F81D0411}"/>
                    </a:ext>
                  </a:extLst>
                </p:cNvPr>
                <p:cNvCxnSpPr/>
                <p:nvPr/>
              </p:nvCxnSpPr>
              <p:spPr>
                <a:xfrm>
                  <a:off x="18433695" y="12026123"/>
                  <a:ext cx="14663" cy="182276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36" name="eILN">
                  <a:extLst>
                    <a:ext uri="{FF2B5EF4-FFF2-40B4-BE49-F238E27FC236}">
                      <a16:creationId xmlns:a16="http://schemas.microsoft.com/office/drawing/2014/main" id="{3059CBA2-2333-E949-A2DD-AF85360542E4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30603">
                  <a:off x="18380253" y="12209678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  <p:grpSp>
          <p:nvGrpSpPr>
            <p:cNvPr id="1858" name="Group 1857">
              <a:extLst>
                <a:ext uri="{FF2B5EF4-FFF2-40B4-BE49-F238E27FC236}">
                  <a16:creationId xmlns:a16="http://schemas.microsoft.com/office/drawing/2014/main" id="{E6C42152-DC63-0745-AC7B-ED2525C0F8F7}"/>
                </a:ext>
              </a:extLst>
            </p:cNvPr>
            <p:cNvGrpSpPr/>
            <p:nvPr/>
          </p:nvGrpSpPr>
          <p:grpSpPr>
            <a:xfrm>
              <a:off x="15365377" y="14411037"/>
              <a:ext cx="371661" cy="447231"/>
              <a:chOff x="13558025" y="15432991"/>
              <a:chExt cx="371661" cy="447231"/>
            </a:xfrm>
          </p:grpSpPr>
          <p:sp>
            <p:nvSpPr>
              <p:cNvPr id="2131" name="Rectangle 51">
                <a:extLst>
                  <a:ext uri="{FF2B5EF4-FFF2-40B4-BE49-F238E27FC236}">
                    <a16:creationId xmlns:a16="http://schemas.microsoft.com/office/drawing/2014/main" id="{2F03ACDA-08CE-4341-B087-904DD326C5EF}"/>
                  </a:ext>
                </a:extLst>
              </p:cNvPr>
              <p:cNvSpPr/>
              <p:nvPr/>
            </p:nvSpPr>
            <p:spPr>
              <a:xfrm>
                <a:off x="13774987" y="15439371"/>
                <a:ext cx="154699" cy="223133"/>
              </a:xfrm>
              <a:custGeom>
                <a:avLst/>
                <a:gdLst>
                  <a:gd name="connsiteX0" fmla="*/ 0 w 299006"/>
                  <a:gd name="connsiteY0" fmla="*/ 0 h 587231"/>
                  <a:gd name="connsiteX1" fmla="*/ 299006 w 299006"/>
                  <a:gd name="connsiteY1" fmla="*/ 0 h 587231"/>
                  <a:gd name="connsiteX2" fmla="*/ 299006 w 299006"/>
                  <a:gd name="connsiteY2" fmla="*/ 587231 h 587231"/>
                  <a:gd name="connsiteX3" fmla="*/ 0 w 299006"/>
                  <a:gd name="connsiteY3" fmla="*/ 587231 h 587231"/>
                  <a:gd name="connsiteX4" fmla="*/ 0 w 299006"/>
                  <a:gd name="connsiteY4" fmla="*/ 0 h 587231"/>
                  <a:gd name="connsiteX0" fmla="*/ 0 w 328609"/>
                  <a:gd name="connsiteY0" fmla="*/ 6579 h 587231"/>
                  <a:gd name="connsiteX1" fmla="*/ 328609 w 328609"/>
                  <a:gd name="connsiteY1" fmla="*/ 0 h 587231"/>
                  <a:gd name="connsiteX2" fmla="*/ 328609 w 328609"/>
                  <a:gd name="connsiteY2" fmla="*/ 587231 h 587231"/>
                  <a:gd name="connsiteX3" fmla="*/ 29603 w 328609"/>
                  <a:gd name="connsiteY3" fmla="*/ 587231 h 587231"/>
                  <a:gd name="connsiteX4" fmla="*/ 0 w 328609"/>
                  <a:gd name="connsiteY4" fmla="*/ 6579 h 587231"/>
                  <a:gd name="connsiteX0" fmla="*/ 4933 w 333542"/>
                  <a:gd name="connsiteY0" fmla="*/ 6579 h 593809"/>
                  <a:gd name="connsiteX1" fmla="*/ 333542 w 333542"/>
                  <a:gd name="connsiteY1" fmla="*/ 0 h 593809"/>
                  <a:gd name="connsiteX2" fmla="*/ 333542 w 333542"/>
                  <a:gd name="connsiteY2" fmla="*/ 587231 h 593809"/>
                  <a:gd name="connsiteX3" fmla="*/ 0 w 333542"/>
                  <a:gd name="connsiteY3" fmla="*/ 593809 h 593809"/>
                  <a:gd name="connsiteX4" fmla="*/ 4933 w 333542"/>
                  <a:gd name="connsiteY4" fmla="*/ 6579 h 593809"/>
                  <a:gd name="connsiteX0" fmla="*/ 95396 w 424005"/>
                  <a:gd name="connsiteY0" fmla="*/ 6579 h 593809"/>
                  <a:gd name="connsiteX1" fmla="*/ 424005 w 424005"/>
                  <a:gd name="connsiteY1" fmla="*/ 0 h 593809"/>
                  <a:gd name="connsiteX2" fmla="*/ 424005 w 424005"/>
                  <a:gd name="connsiteY2" fmla="*/ 587231 h 593809"/>
                  <a:gd name="connsiteX3" fmla="*/ 90463 w 424005"/>
                  <a:gd name="connsiteY3" fmla="*/ 593809 h 593809"/>
                  <a:gd name="connsiteX4" fmla="*/ 95396 w 424005"/>
                  <a:gd name="connsiteY4" fmla="*/ 6579 h 593809"/>
                  <a:gd name="connsiteX0" fmla="*/ 122498 w 451107"/>
                  <a:gd name="connsiteY0" fmla="*/ 6579 h 593809"/>
                  <a:gd name="connsiteX1" fmla="*/ 451107 w 451107"/>
                  <a:gd name="connsiteY1" fmla="*/ 0 h 593809"/>
                  <a:gd name="connsiteX2" fmla="*/ 451107 w 451107"/>
                  <a:gd name="connsiteY2" fmla="*/ 587231 h 593809"/>
                  <a:gd name="connsiteX3" fmla="*/ 117565 w 451107"/>
                  <a:gd name="connsiteY3" fmla="*/ 593809 h 593809"/>
                  <a:gd name="connsiteX4" fmla="*/ 122498 w 451107"/>
                  <a:gd name="connsiteY4" fmla="*/ 6579 h 593809"/>
                  <a:gd name="connsiteX0" fmla="*/ 123506 w 452115"/>
                  <a:gd name="connsiteY0" fmla="*/ 6579 h 593809"/>
                  <a:gd name="connsiteX1" fmla="*/ 452115 w 452115"/>
                  <a:gd name="connsiteY1" fmla="*/ 0 h 593809"/>
                  <a:gd name="connsiteX2" fmla="*/ 452115 w 452115"/>
                  <a:gd name="connsiteY2" fmla="*/ 587231 h 593809"/>
                  <a:gd name="connsiteX3" fmla="*/ 118573 w 452115"/>
                  <a:gd name="connsiteY3" fmla="*/ 593809 h 593809"/>
                  <a:gd name="connsiteX4" fmla="*/ 123506 w 452115"/>
                  <a:gd name="connsiteY4" fmla="*/ 6579 h 593809"/>
                  <a:gd name="connsiteX0" fmla="*/ 123506 w 461983"/>
                  <a:gd name="connsiteY0" fmla="*/ 1645 h 588875"/>
                  <a:gd name="connsiteX1" fmla="*/ 461983 w 461983"/>
                  <a:gd name="connsiteY1" fmla="*/ 0 h 588875"/>
                  <a:gd name="connsiteX2" fmla="*/ 452115 w 461983"/>
                  <a:gd name="connsiteY2" fmla="*/ 582297 h 588875"/>
                  <a:gd name="connsiteX3" fmla="*/ 118573 w 461983"/>
                  <a:gd name="connsiteY3" fmla="*/ 588875 h 588875"/>
                  <a:gd name="connsiteX4" fmla="*/ 123506 w 461983"/>
                  <a:gd name="connsiteY4" fmla="*/ 1645 h 588875"/>
                  <a:gd name="connsiteX0" fmla="*/ 123506 w 452115"/>
                  <a:gd name="connsiteY0" fmla="*/ 0 h 587230"/>
                  <a:gd name="connsiteX1" fmla="*/ 452115 w 452115"/>
                  <a:gd name="connsiteY1" fmla="*/ 4933 h 587230"/>
                  <a:gd name="connsiteX2" fmla="*/ 452115 w 452115"/>
                  <a:gd name="connsiteY2" fmla="*/ 580652 h 587230"/>
                  <a:gd name="connsiteX3" fmla="*/ 118573 w 452115"/>
                  <a:gd name="connsiteY3" fmla="*/ 587230 h 587230"/>
                  <a:gd name="connsiteX4" fmla="*/ 123506 w 452115"/>
                  <a:gd name="connsiteY4" fmla="*/ 0 h 587230"/>
                  <a:gd name="connsiteX0" fmla="*/ 123506 w 452115"/>
                  <a:gd name="connsiteY0" fmla="*/ 11393 h 598623"/>
                  <a:gd name="connsiteX1" fmla="*/ 452115 w 452115"/>
                  <a:gd name="connsiteY1" fmla="*/ 16326 h 598623"/>
                  <a:gd name="connsiteX2" fmla="*/ 452115 w 452115"/>
                  <a:gd name="connsiteY2" fmla="*/ 592045 h 598623"/>
                  <a:gd name="connsiteX3" fmla="*/ 118573 w 452115"/>
                  <a:gd name="connsiteY3" fmla="*/ 598623 h 598623"/>
                  <a:gd name="connsiteX4" fmla="*/ 123506 w 452115"/>
                  <a:gd name="connsiteY4" fmla="*/ 11393 h 598623"/>
                  <a:gd name="connsiteX0" fmla="*/ 123506 w 452115"/>
                  <a:gd name="connsiteY0" fmla="*/ 22264 h 609494"/>
                  <a:gd name="connsiteX1" fmla="*/ 452115 w 452115"/>
                  <a:gd name="connsiteY1" fmla="*/ 27197 h 609494"/>
                  <a:gd name="connsiteX2" fmla="*/ 452115 w 452115"/>
                  <a:gd name="connsiteY2" fmla="*/ 602916 h 609494"/>
                  <a:gd name="connsiteX3" fmla="*/ 118573 w 452115"/>
                  <a:gd name="connsiteY3" fmla="*/ 609494 h 609494"/>
                  <a:gd name="connsiteX4" fmla="*/ 123506 w 452115"/>
                  <a:gd name="connsiteY4" fmla="*/ 22264 h 609494"/>
                  <a:gd name="connsiteX0" fmla="*/ 123506 w 471850"/>
                  <a:gd name="connsiteY0" fmla="*/ 22264 h 609494"/>
                  <a:gd name="connsiteX1" fmla="*/ 452115 w 471850"/>
                  <a:gd name="connsiteY1" fmla="*/ 27197 h 609494"/>
                  <a:gd name="connsiteX2" fmla="*/ 471850 w 471850"/>
                  <a:gd name="connsiteY2" fmla="*/ 601272 h 609494"/>
                  <a:gd name="connsiteX3" fmla="*/ 118573 w 471850"/>
                  <a:gd name="connsiteY3" fmla="*/ 609494 h 609494"/>
                  <a:gd name="connsiteX4" fmla="*/ 123506 w 471850"/>
                  <a:gd name="connsiteY4" fmla="*/ 22264 h 609494"/>
                  <a:gd name="connsiteX0" fmla="*/ 123506 w 508720"/>
                  <a:gd name="connsiteY0" fmla="*/ 22264 h 609494"/>
                  <a:gd name="connsiteX1" fmla="*/ 452115 w 508720"/>
                  <a:gd name="connsiteY1" fmla="*/ 27197 h 609494"/>
                  <a:gd name="connsiteX2" fmla="*/ 471850 w 508720"/>
                  <a:gd name="connsiteY2" fmla="*/ 601272 h 609494"/>
                  <a:gd name="connsiteX3" fmla="*/ 118573 w 508720"/>
                  <a:gd name="connsiteY3" fmla="*/ 609494 h 609494"/>
                  <a:gd name="connsiteX4" fmla="*/ 123506 w 508720"/>
                  <a:gd name="connsiteY4" fmla="*/ 22264 h 609494"/>
                  <a:gd name="connsiteX0" fmla="*/ 123506 w 542175"/>
                  <a:gd name="connsiteY0" fmla="*/ 22264 h 609494"/>
                  <a:gd name="connsiteX1" fmla="*/ 452115 w 542175"/>
                  <a:gd name="connsiteY1" fmla="*/ 27197 h 609494"/>
                  <a:gd name="connsiteX2" fmla="*/ 471850 w 542175"/>
                  <a:gd name="connsiteY2" fmla="*/ 601272 h 609494"/>
                  <a:gd name="connsiteX3" fmla="*/ 118573 w 542175"/>
                  <a:gd name="connsiteY3" fmla="*/ 609494 h 609494"/>
                  <a:gd name="connsiteX4" fmla="*/ 123506 w 542175"/>
                  <a:gd name="connsiteY4" fmla="*/ 22264 h 609494"/>
                  <a:gd name="connsiteX0" fmla="*/ 111068 w 529737"/>
                  <a:gd name="connsiteY0" fmla="*/ 22264 h 609494"/>
                  <a:gd name="connsiteX1" fmla="*/ 439677 w 529737"/>
                  <a:gd name="connsiteY1" fmla="*/ 27197 h 609494"/>
                  <a:gd name="connsiteX2" fmla="*/ 459412 w 529737"/>
                  <a:gd name="connsiteY2" fmla="*/ 601272 h 609494"/>
                  <a:gd name="connsiteX3" fmla="*/ 106135 w 529737"/>
                  <a:gd name="connsiteY3" fmla="*/ 609494 h 609494"/>
                  <a:gd name="connsiteX4" fmla="*/ 111068 w 529737"/>
                  <a:gd name="connsiteY4" fmla="*/ 22264 h 609494"/>
                  <a:gd name="connsiteX0" fmla="*/ 111068 w 534172"/>
                  <a:gd name="connsiteY0" fmla="*/ 22264 h 609494"/>
                  <a:gd name="connsiteX1" fmla="*/ 439677 w 534172"/>
                  <a:gd name="connsiteY1" fmla="*/ 27197 h 609494"/>
                  <a:gd name="connsiteX2" fmla="*/ 459412 w 534172"/>
                  <a:gd name="connsiteY2" fmla="*/ 601272 h 609494"/>
                  <a:gd name="connsiteX3" fmla="*/ 106135 w 534172"/>
                  <a:gd name="connsiteY3" fmla="*/ 609494 h 609494"/>
                  <a:gd name="connsiteX4" fmla="*/ 111068 w 534172"/>
                  <a:gd name="connsiteY4" fmla="*/ 22264 h 609494"/>
                  <a:gd name="connsiteX0" fmla="*/ 111068 w 534172"/>
                  <a:gd name="connsiteY0" fmla="*/ 22264 h 615084"/>
                  <a:gd name="connsiteX1" fmla="*/ 439677 w 534172"/>
                  <a:gd name="connsiteY1" fmla="*/ 27197 h 615084"/>
                  <a:gd name="connsiteX2" fmla="*/ 459412 w 534172"/>
                  <a:gd name="connsiteY2" fmla="*/ 601272 h 615084"/>
                  <a:gd name="connsiteX3" fmla="*/ 106135 w 534172"/>
                  <a:gd name="connsiteY3" fmla="*/ 609494 h 615084"/>
                  <a:gd name="connsiteX4" fmla="*/ 111068 w 534172"/>
                  <a:gd name="connsiteY4" fmla="*/ 22264 h 615084"/>
                  <a:gd name="connsiteX0" fmla="*/ 111068 w 534172"/>
                  <a:gd name="connsiteY0" fmla="*/ 22264 h 622050"/>
                  <a:gd name="connsiteX1" fmla="*/ 439677 w 534172"/>
                  <a:gd name="connsiteY1" fmla="*/ 27197 h 622050"/>
                  <a:gd name="connsiteX2" fmla="*/ 459412 w 534172"/>
                  <a:gd name="connsiteY2" fmla="*/ 601272 h 622050"/>
                  <a:gd name="connsiteX3" fmla="*/ 106135 w 534172"/>
                  <a:gd name="connsiteY3" fmla="*/ 609494 h 622050"/>
                  <a:gd name="connsiteX4" fmla="*/ 111068 w 534172"/>
                  <a:gd name="connsiteY4" fmla="*/ 22264 h 622050"/>
                  <a:gd name="connsiteX0" fmla="*/ 111068 w 534172"/>
                  <a:gd name="connsiteY0" fmla="*/ 22264 h 625332"/>
                  <a:gd name="connsiteX1" fmla="*/ 439677 w 534172"/>
                  <a:gd name="connsiteY1" fmla="*/ 27197 h 625332"/>
                  <a:gd name="connsiteX2" fmla="*/ 459412 w 534172"/>
                  <a:gd name="connsiteY2" fmla="*/ 601272 h 625332"/>
                  <a:gd name="connsiteX3" fmla="*/ 106135 w 534172"/>
                  <a:gd name="connsiteY3" fmla="*/ 609494 h 625332"/>
                  <a:gd name="connsiteX4" fmla="*/ 111068 w 534172"/>
                  <a:gd name="connsiteY4" fmla="*/ 22264 h 625332"/>
                  <a:gd name="connsiteX0" fmla="*/ 146732 w 569836"/>
                  <a:gd name="connsiteY0" fmla="*/ 22264 h 684195"/>
                  <a:gd name="connsiteX1" fmla="*/ 475341 w 569836"/>
                  <a:gd name="connsiteY1" fmla="*/ 27197 h 684195"/>
                  <a:gd name="connsiteX2" fmla="*/ 495076 w 569836"/>
                  <a:gd name="connsiteY2" fmla="*/ 601272 h 684195"/>
                  <a:gd name="connsiteX3" fmla="*/ 87291 w 569836"/>
                  <a:gd name="connsiteY3" fmla="*/ 679574 h 684195"/>
                  <a:gd name="connsiteX4" fmla="*/ 146732 w 569836"/>
                  <a:gd name="connsiteY4" fmla="*/ 22264 h 684195"/>
                  <a:gd name="connsiteX0" fmla="*/ 146732 w 563868"/>
                  <a:gd name="connsiteY0" fmla="*/ 22264 h 708970"/>
                  <a:gd name="connsiteX1" fmla="*/ 475341 w 563868"/>
                  <a:gd name="connsiteY1" fmla="*/ 27197 h 708970"/>
                  <a:gd name="connsiteX2" fmla="*/ 483392 w 563868"/>
                  <a:gd name="connsiteY2" fmla="*/ 694715 h 708970"/>
                  <a:gd name="connsiteX3" fmla="*/ 87291 w 563868"/>
                  <a:gd name="connsiteY3" fmla="*/ 679574 h 708970"/>
                  <a:gd name="connsiteX4" fmla="*/ 146732 w 563868"/>
                  <a:gd name="connsiteY4" fmla="*/ 22264 h 708970"/>
                  <a:gd name="connsiteX0" fmla="*/ 146732 w 593662"/>
                  <a:gd name="connsiteY0" fmla="*/ 16362 h 703068"/>
                  <a:gd name="connsiteX1" fmla="*/ 525955 w 593662"/>
                  <a:gd name="connsiteY1" fmla="*/ 36865 h 703068"/>
                  <a:gd name="connsiteX2" fmla="*/ 483392 w 593662"/>
                  <a:gd name="connsiteY2" fmla="*/ 688813 h 703068"/>
                  <a:gd name="connsiteX3" fmla="*/ 87291 w 593662"/>
                  <a:gd name="connsiteY3" fmla="*/ 673672 h 703068"/>
                  <a:gd name="connsiteX4" fmla="*/ 146732 w 593662"/>
                  <a:gd name="connsiteY4" fmla="*/ 16362 h 703068"/>
                  <a:gd name="connsiteX0" fmla="*/ 128156 w 602338"/>
                  <a:gd name="connsiteY0" fmla="*/ 26212 h 689558"/>
                  <a:gd name="connsiteX1" fmla="*/ 534631 w 602338"/>
                  <a:gd name="connsiteY1" fmla="*/ 23355 h 689558"/>
                  <a:gd name="connsiteX2" fmla="*/ 492068 w 602338"/>
                  <a:gd name="connsiteY2" fmla="*/ 675303 h 689558"/>
                  <a:gd name="connsiteX3" fmla="*/ 95967 w 602338"/>
                  <a:gd name="connsiteY3" fmla="*/ 660162 h 689558"/>
                  <a:gd name="connsiteX4" fmla="*/ 128156 w 602338"/>
                  <a:gd name="connsiteY4" fmla="*/ 26212 h 689558"/>
                  <a:gd name="connsiteX0" fmla="*/ 201541 w 576206"/>
                  <a:gd name="connsiteY0" fmla="*/ 70449 h 676178"/>
                  <a:gd name="connsiteX1" fmla="*/ 508499 w 576206"/>
                  <a:gd name="connsiteY1" fmla="*/ 9975 h 676178"/>
                  <a:gd name="connsiteX2" fmla="*/ 465936 w 576206"/>
                  <a:gd name="connsiteY2" fmla="*/ 661923 h 676178"/>
                  <a:gd name="connsiteX3" fmla="*/ 69835 w 576206"/>
                  <a:gd name="connsiteY3" fmla="*/ 646782 h 676178"/>
                  <a:gd name="connsiteX4" fmla="*/ 201541 w 576206"/>
                  <a:gd name="connsiteY4" fmla="*/ 70449 h 676178"/>
                  <a:gd name="connsiteX0" fmla="*/ 201541 w 576206"/>
                  <a:gd name="connsiteY0" fmla="*/ 26214 h 631943"/>
                  <a:gd name="connsiteX1" fmla="*/ 508499 w 576206"/>
                  <a:gd name="connsiteY1" fmla="*/ 23354 h 631943"/>
                  <a:gd name="connsiteX2" fmla="*/ 465936 w 576206"/>
                  <a:gd name="connsiteY2" fmla="*/ 617688 h 631943"/>
                  <a:gd name="connsiteX3" fmla="*/ 69835 w 576206"/>
                  <a:gd name="connsiteY3" fmla="*/ 602547 h 631943"/>
                  <a:gd name="connsiteX4" fmla="*/ 201541 w 576206"/>
                  <a:gd name="connsiteY4" fmla="*/ 26214 h 631943"/>
                  <a:gd name="connsiteX0" fmla="*/ 201541 w 576206"/>
                  <a:gd name="connsiteY0" fmla="*/ 43877 h 649606"/>
                  <a:gd name="connsiteX1" fmla="*/ 508499 w 576206"/>
                  <a:gd name="connsiteY1" fmla="*/ 41017 h 649606"/>
                  <a:gd name="connsiteX2" fmla="*/ 465936 w 576206"/>
                  <a:gd name="connsiteY2" fmla="*/ 635351 h 649606"/>
                  <a:gd name="connsiteX3" fmla="*/ 69835 w 576206"/>
                  <a:gd name="connsiteY3" fmla="*/ 620210 h 649606"/>
                  <a:gd name="connsiteX4" fmla="*/ 201541 w 576206"/>
                  <a:gd name="connsiteY4" fmla="*/ 43877 h 649606"/>
                  <a:gd name="connsiteX0" fmla="*/ 201541 w 576206"/>
                  <a:gd name="connsiteY0" fmla="*/ 67502 h 673231"/>
                  <a:gd name="connsiteX1" fmla="*/ 508499 w 576206"/>
                  <a:gd name="connsiteY1" fmla="*/ 64642 h 673231"/>
                  <a:gd name="connsiteX2" fmla="*/ 465936 w 576206"/>
                  <a:gd name="connsiteY2" fmla="*/ 658976 h 673231"/>
                  <a:gd name="connsiteX3" fmla="*/ 69835 w 576206"/>
                  <a:gd name="connsiteY3" fmla="*/ 643835 h 673231"/>
                  <a:gd name="connsiteX4" fmla="*/ 201541 w 576206"/>
                  <a:gd name="connsiteY4" fmla="*/ 67502 h 673231"/>
                  <a:gd name="connsiteX0" fmla="*/ 96839 w 471504"/>
                  <a:gd name="connsiteY0" fmla="*/ 67502 h 667014"/>
                  <a:gd name="connsiteX1" fmla="*/ 403797 w 471504"/>
                  <a:gd name="connsiteY1" fmla="*/ 64642 h 667014"/>
                  <a:gd name="connsiteX2" fmla="*/ 361234 w 471504"/>
                  <a:gd name="connsiteY2" fmla="*/ 658976 h 667014"/>
                  <a:gd name="connsiteX3" fmla="*/ 117028 w 471504"/>
                  <a:gd name="connsiteY3" fmla="*/ 607170 h 667014"/>
                  <a:gd name="connsiteX4" fmla="*/ 96839 w 471504"/>
                  <a:gd name="connsiteY4" fmla="*/ 67502 h 667014"/>
                  <a:gd name="connsiteX0" fmla="*/ 96839 w 490639"/>
                  <a:gd name="connsiteY0" fmla="*/ 67502 h 657717"/>
                  <a:gd name="connsiteX1" fmla="*/ 403797 w 490639"/>
                  <a:gd name="connsiteY1" fmla="*/ 64642 h 657717"/>
                  <a:gd name="connsiteX2" fmla="*/ 408377 w 490639"/>
                  <a:gd name="connsiteY2" fmla="*/ 648500 h 657717"/>
                  <a:gd name="connsiteX3" fmla="*/ 117028 w 490639"/>
                  <a:gd name="connsiteY3" fmla="*/ 607170 h 657717"/>
                  <a:gd name="connsiteX4" fmla="*/ 96839 w 490639"/>
                  <a:gd name="connsiteY4" fmla="*/ 67502 h 657717"/>
                  <a:gd name="connsiteX0" fmla="*/ 96839 w 490639"/>
                  <a:gd name="connsiteY0" fmla="*/ 67502 h 693814"/>
                  <a:gd name="connsiteX1" fmla="*/ 403797 w 490639"/>
                  <a:gd name="connsiteY1" fmla="*/ 64642 h 693814"/>
                  <a:gd name="connsiteX2" fmla="*/ 408377 w 490639"/>
                  <a:gd name="connsiteY2" fmla="*/ 648500 h 693814"/>
                  <a:gd name="connsiteX3" fmla="*/ 117028 w 490639"/>
                  <a:gd name="connsiteY3" fmla="*/ 607170 h 693814"/>
                  <a:gd name="connsiteX4" fmla="*/ 96839 w 490639"/>
                  <a:gd name="connsiteY4" fmla="*/ 67502 h 693814"/>
                  <a:gd name="connsiteX0" fmla="*/ 96839 w 490639"/>
                  <a:gd name="connsiteY0" fmla="*/ 67502 h 710649"/>
                  <a:gd name="connsiteX1" fmla="*/ 403797 w 490639"/>
                  <a:gd name="connsiteY1" fmla="*/ 64642 h 710649"/>
                  <a:gd name="connsiteX2" fmla="*/ 408377 w 490639"/>
                  <a:gd name="connsiteY2" fmla="*/ 648500 h 710649"/>
                  <a:gd name="connsiteX3" fmla="*/ 117028 w 490639"/>
                  <a:gd name="connsiteY3" fmla="*/ 607170 h 710649"/>
                  <a:gd name="connsiteX4" fmla="*/ 96839 w 490639"/>
                  <a:gd name="connsiteY4" fmla="*/ 67502 h 710649"/>
                  <a:gd name="connsiteX0" fmla="*/ 98896 w 492696"/>
                  <a:gd name="connsiteY0" fmla="*/ 67502 h 710649"/>
                  <a:gd name="connsiteX1" fmla="*/ 405854 w 492696"/>
                  <a:gd name="connsiteY1" fmla="*/ 64642 h 710649"/>
                  <a:gd name="connsiteX2" fmla="*/ 410434 w 492696"/>
                  <a:gd name="connsiteY2" fmla="*/ 648500 h 710649"/>
                  <a:gd name="connsiteX3" fmla="*/ 119085 w 492696"/>
                  <a:gd name="connsiteY3" fmla="*/ 607170 h 710649"/>
                  <a:gd name="connsiteX4" fmla="*/ 98896 w 492696"/>
                  <a:gd name="connsiteY4" fmla="*/ 67502 h 710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696" h="710649">
                    <a:moveTo>
                      <a:pt x="98896" y="67502"/>
                    </a:moveTo>
                    <a:cubicBezTo>
                      <a:pt x="208430" y="-31840"/>
                      <a:pt x="287183" y="-11794"/>
                      <a:pt x="405854" y="64642"/>
                    </a:cubicBezTo>
                    <a:cubicBezTo>
                      <a:pt x="529199" y="198439"/>
                      <a:pt x="512399" y="457142"/>
                      <a:pt x="410434" y="648500"/>
                    </a:cubicBezTo>
                    <a:cubicBezTo>
                      <a:pt x="275924" y="761362"/>
                      <a:pt x="255544" y="704069"/>
                      <a:pt x="119085" y="607170"/>
                    </a:cubicBezTo>
                    <a:cubicBezTo>
                      <a:pt x="-62125" y="463500"/>
                      <a:pt x="-9647" y="176081"/>
                      <a:pt x="98896" y="67502"/>
                    </a:cubicBez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132" name="Freeform 2131">
                <a:extLst>
                  <a:ext uri="{FF2B5EF4-FFF2-40B4-BE49-F238E27FC236}">
                    <a16:creationId xmlns:a16="http://schemas.microsoft.com/office/drawing/2014/main" id="{F1F8999D-1365-B147-819A-9A98D216CA68}"/>
                  </a:ext>
                </a:extLst>
              </p:cNvPr>
              <p:cNvSpPr/>
              <p:nvPr/>
            </p:nvSpPr>
            <p:spPr>
              <a:xfrm>
                <a:off x="13558025" y="15432991"/>
                <a:ext cx="369327" cy="447231"/>
              </a:xfrm>
              <a:custGeom>
                <a:avLst/>
                <a:gdLst>
                  <a:gd name="connsiteX0" fmla="*/ 38937 w 175076"/>
                  <a:gd name="connsiteY0" fmla="*/ 1514028 h 1518566"/>
                  <a:gd name="connsiteX1" fmla="*/ 365 w 175076"/>
                  <a:gd name="connsiteY1" fmla="*/ 1439152 h 1518566"/>
                  <a:gd name="connsiteX2" fmla="*/ 59358 w 175076"/>
                  <a:gd name="connsiteY2" fmla="*/ 1128301 h 1518566"/>
                  <a:gd name="connsiteX3" fmla="*/ 7171 w 175076"/>
                  <a:gd name="connsiteY3" fmla="*/ 781147 h 1518566"/>
                  <a:gd name="connsiteX4" fmla="*/ 54820 w 175076"/>
                  <a:gd name="connsiteY4" fmla="*/ 445338 h 1518566"/>
                  <a:gd name="connsiteX5" fmla="*/ 16247 w 175076"/>
                  <a:gd name="connsiteY5" fmla="*/ 93645 h 1518566"/>
                  <a:gd name="connsiteX6" fmla="*/ 79779 w 175076"/>
                  <a:gd name="connsiteY6" fmla="*/ 617 h 1518566"/>
                  <a:gd name="connsiteX7" fmla="*/ 166000 w 175076"/>
                  <a:gd name="connsiteY7" fmla="*/ 123142 h 1518566"/>
                  <a:gd name="connsiteX8" fmla="*/ 122890 w 175076"/>
                  <a:gd name="connsiteY8" fmla="*/ 427186 h 1518566"/>
                  <a:gd name="connsiteX9" fmla="*/ 170538 w 175076"/>
                  <a:gd name="connsiteY9" fmla="*/ 778878 h 1518566"/>
                  <a:gd name="connsiteX10" fmla="*/ 134235 w 175076"/>
                  <a:gd name="connsiteY10" fmla="*/ 1128301 h 1518566"/>
                  <a:gd name="connsiteX11" fmla="*/ 175076 w 175076"/>
                  <a:gd name="connsiteY11" fmla="*/ 1436883 h 1518566"/>
                  <a:gd name="connsiteX12" fmla="*/ 134235 w 175076"/>
                  <a:gd name="connsiteY12" fmla="*/ 1518566 h 1518566"/>
                  <a:gd name="connsiteX0" fmla="*/ 38937 w 175076"/>
                  <a:gd name="connsiteY0" fmla="*/ 1514028 h 1518566"/>
                  <a:gd name="connsiteX1" fmla="*/ 365 w 175076"/>
                  <a:gd name="connsiteY1" fmla="*/ 1439152 h 1518566"/>
                  <a:gd name="connsiteX2" fmla="*/ 59358 w 175076"/>
                  <a:gd name="connsiteY2" fmla="*/ 1128301 h 1518566"/>
                  <a:gd name="connsiteX3" fmla="*/ 7171 w 175076"/>
                  <a:gd name="connsiteY3" fmla="*/ 781147 h 1518566"/>
                  <a:gd name="connsiteX4" fmla="*/ 54820 w 175076"/>
                  <a:gd name="connsiteY4" fmla="*/ 445338 h 1518566"/>
                  <a:gd name="connsiteX5" fmla="*/ 16247 w 175076"/>
                  <a:gd name="connsiteY5" fmla="*/ 93645 h 1518566"/>
                  <a:gd name="connsiteX6" fmla="*/ 97931 w 175076"/>
                  <a:gd name="connsiteY6" fmla="*/ 617 h 1518566"/>
                  <a:gd name="connsiteX7" fmla="*/ 166000 w 175076"/>
                  <a:gd name="connsiteY7" fmla="*/ 123142 h 1518566"/>
                  <a:gd name="connsiteX8" fmla="*/ 122890 w 175076"/>
                  <a:gd name="connsiteY8" fmla="*/ 427186 h 1518566"/>
                  <a:gd name="connsiteX9" fmla="*/ 170538 w 175076"/>
                  <a:gd name="connsiteY9" fmla="*/ 778878 h 1518566"/>
                  <a:gd name="connsiteX10" fmla="*/ 134235 w 175076"/>
                  <a:gd name="connsiteY10" fmla="*/ 1128301 h 1518566"/>
                  <a:gd name="connsiteX11" fmla="*/ 175076 w 175076"/>
                  <a:gd name="connsiteY11" fmla="*/ 1436883 h 1518566"/>
                  <a:gd name="connsiteX12" fmla="*/ 134235 w 175076"/>
                  <a:gd name="connsiteY12" fmla="*/ 1518566 h 1518566"/>
                  <a:gd name="connsiteX0" fmla="*/ 38937 w 175076"/>
                  <a:gd name="connsiteY0" fmla="*/ 1529726 h 1534264"/>
                  <a:gd name="connsiteX1" fmla="*/ 365 w 175076"/>
                  <a:gd name="connsiteY1" fmla="*/ 1454850 h 1534264"/>
                  <a:gd name="connsiteX2" fmla="*/ 59358 w 175076"/>
                  <a:gd name="connsiteY2" fmla="*/ 1143999 h 1534264"/>
                  <a:gd name="connsiteX3" fmla="*/ 7171 w 175076"/>
                  <a:gd name="connsiteY3" fmla="*/ 796845 h 1534264"/>
                  <a:gd name="connsiteX4" fmla="*/ 54820 w 175076"/>
                  <a:gd name="connsiteY4" fmla="*/ 461036 h 1534264"/>
                  <a:gd name="connsiteX5" fmla="*/ 16247 w 175076"/>
                  <a:gd name="connsiteY5" fmla="*/ 109343 h 1534264"/>
                  <a:gd name="connsiteX6" fmla="*/ 150117 w 175076"/>
                  <a:gd name="connsiteY6" fmla="*/ 432 h 1534264"/>
                  <a:gd name="connsiteX7" fmla="*/ 166000 w 175076"/>
                  <a:gd name="connsiteY7" fmla="*/ 138840 h 1534264"/>
                  <a:gd name="connsiteX8" fmla="*/ 122890 w 175076"/>
                  <a:gd name="connsiteY8" fmla="*/ 442884 h 1534264"/>
                  <a:gd name="connsiteX9" fmla="*/ 170538 w 175076"/>
                  <a:gd name="connsiteY9" fmla="*/ 794576 h 1534264"/>
                  <a:gd name="connsiteX10" fmla="*/ 134235 w 175076"/>
                  <a:gd name="connsiteY10" fmla="*/ 1143999 h 1534264"/>
                  <a:gd name="connsiteX11" fmla="*/ 175076 w 175076"/>
                  <a:gd name="connsiteY11" fmla="*/ 1452581 h 1534264"/>
                  <a:gd name="connsiteX12" fmla="*/ 134235 w 175076"/>
                  <a:gd name="connsiteY12" fmla="*/ 1534264 h 1534264"/>
                  <a:gd name="connsiteX0" fmla="*/ 38937 w 194280"/>
                  <a:gd name="connsiteY0" fmla="*/ 1529435 h 1533973"/>
                  <a:gd name="connsiteX1" fmla="*/ 365 w 194280"/>
                  <a:gd name="connsiteY1" fmla="*/ 1454559 h 1533973"/>
                  <a:gd name="connsiteX2" fmla="*/ 59358 w 194280"/>
                  <a:gd name="connsiteY2" fmla="*/ 1143708 h 1533973"/>
                  <a:gd name="connsiteX3" fmla="*/ 7171 w 194280"/>
                  <a:gd name="connsiteY3" fmla="*/ 796554 h 1533973"/>
                  <a:gd name="connsiteX4" fmla="*/ 54820 w 194280"/>
                  <a:gd name="connsiteY4" fmla="*/ 460745 h 1533973"/>
                  <a:gd name="connsiteX5" fmla="*/ 16247 w 194280"/>
                  <a:gd name="connsiteY5" fmla="*/ 109052 h 1533973"/>
                  <a:gd name="connsiteX6" fmla="*/ 150117 w 194280"/>
                  <a:gd name="connsiteY6" fmla="*/ 141 h 1533973"/>
                  <a:gd name="connsiteX7" fmla="*/ 166000 w 194280"/>
                  <a:gd name="connsiteY7" fmla="*/ 138549 h 1533973"/>
                  <a:gd name="connsiteX8" fmla="*/ 122890 w 194280"/>
                  <a:gd name="connsiteY8" fmla="*/ 442593 h 1533973"/>
                  <a:gd name="connsiteX9" fmla="*/ 170538 w 194280"/>
                  <a:gd name="connsiteY9" fmla="*/ 794285 h 1533973"/>
                  <a:gd name="connsiteX10" fmla="*/ 134235 w 194280"/>
                  <a:gd name="connsiteY10" fmla="*/ 1143708 h 1533973"/>
                  <a:gd name="connsiteX11" fmla="*/ 175076 w 194280"/>
                  <a:gd name="connsiteY11" fmla="*/ 1452290 h 1533973"/>
                  <a:gd name="connsiteX12" fmla="*/ 134235 w 194280"/>
                  <a:gd name="connsiteY12" fmla="*/ 1533973 h 1533973"/>
                  <a:gd name="connsiteX0" fmla="*/ 38937 w 175076"/>
                  <a:gd name="connsiteY0" fmla="*/ 1529435 h 1533973"/>
                  <a:gd name="connsiteX1" fmla="*/ 365 w 175076"/>
                  <a:gd name="connsiteY1" fmla="*/ 1454559 h 1533973"/>
                  <a:gd name="connsiteX2" fmla="*/ 59358 w 175076"/>
                  <a:gd name="connsiteY2" fmla="*/ 1143708 h 1533973"/>
                  <a:gd name="connsiteX3" fmla="*/ 7171 w 175076"/>
                  <a:gd name="connsiteY3" fmla="*/ 796554 h 1533973"/>
                  <a:gd name="connsiteX4" fmla="*/ 54820 w 175076"/>
                  <a:gd name="connsiteY4" fmla="*/ 460745 h 1533973"/>
                  <a:gd name="connsiteX5" fmla="*/ 16247 w 175076"/>
                  <a:gd name="connsiteY5" fmla="*/ 109052 h 1533973"/>
                  <a:gd name="connsiteX6" fmla="*/ 111545 w 175076"/>
                  <a:gd name="connsiteY6" fmla="*/ 141 h 1533973"/>
                  <a:gd name="connsiteX7" fmla="*/ 166000 w 175076"/>
                  <a:gd name="connsiteY7" fmla="*/ 138549 h 1533973"/>
                  <a:gd name="connsiteX8" fmla="*/ 122890 w 175076"/>
                  <a:gd name="connsiteY8" fmla="*/ 442593 h 1533973"/>
                  <a:gd name="connsiteX9" fmla="*/ 170538 w 175076"/>
                  <a:gd name="connsiteY9" fmla="*/ 794285 h 1533973"/>
                  <a:gd name="connsiteX10" fmla="*/ 134235 w 175076"/>
                  <a:gd name="connsiteY10" fmla="*/ 1143708 h 1533973"/>
                  <a:gd name="connsiteX11" fmla="*/ 175076 w 175076"/>
                  <a:gd name="connsiteY11" fmla="*/ 1452290 h 1533973"/>
                  <a:gd name="connsiteX12" fmla="*/ 134235 w 175076"/>
                  <a:gd name="connsiteY12" fmla="*/ 1533973 h 1533973"/>
                  <a:gd name="connsiteX0" fmla="*/ 38937 w 175076"/>
                  <a:gd name="connsiteY0" fmla="*/ 1522652 h 1527190"/>
                  <a:gd name="connsiteX1" fmla="*/ 365 w 175076"/>
                  <a:gd name="connsiteY1" fmla="*/ 1447776 h 1527190"/>
                  <a:gd name="connsiteX2" fmla="*/ 59358 w 175076"/>
                  <a:gd name="connsiteY2" fmla="*/ 1136925 h 1527190"/>
                  <a:gd name="connsiteX3" fmla="*/ 7171 w 175076"/>
                  <a:gd name="connsiteY3" fmla="*/ 789771 h 1527190"/>
                  <a:gd name="connsiteX4" fmla="*/ 54820 w 175076"/>
                  <a:gd name="connsiteY4" fmla="*/ 453962 h 1527190"/>
                  <a:gd name="connsiteX5" fmla="*/ 16247 w 175076"/>
                  <a:gd name="connsiteY5" fmla="*/ 102269 h 1527190"/>
                  <a:gd name="connsiteX6" fmla="*/ 107007 w 175076"/>
                  <a:gd name="connsiteY6" fmla="*/ 165 h 1527190"/>
                  <a:gd name="connsiteX7" fmla="*/ 166000 w 175076"/>
                  <a:gd name="connsiteY7" fmla="*/ 131766 h 1527190"/>
                  <a:gd name="connsiteX8" fmla="*/ 122890 w 175076"/>
                  <a:gd name="connsiteY8" fmla="*/ 435810 h 1527190"/>
                  <a:gd name="connsiteX9" fmla="*/ 170538 w 175076"/>
                  <a:gd name="connsiteY9" fmla="*/ 787502 h 1527190"/>
                  <a:gd name="connsiteX10" fmla="*/ 134235 w 175076"/>
                  <a:gd name="connsiteY10" fmla="*/ 1136925 h 1527190"/>
                  <a:gd name="connsiteX11" fmla="*/ 175076 w 175076"/>
                  <a:gd name="connsiteY11" fmla="*/ 1445507 h 1527190"/>
                  <a:gd name="connsiteX12" fmla="*/ 134235 w 175076"/>
                  <a:gd name="connsiteY12" fmla="*/ 1527190 h 1527190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1555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150"/>
                  <a:gd name="connsiteY0" fmla="*/ 1523970 h 1528508"/>
                  <a:gd name="connsiteX1" fmla="*/ 365 w 175150"/>
                  <a:gd name="connsiteY1" fmla="*/ 1449094 h 1528508"/>
                  <a:gd name="connsiteX2" fmla="*/ 59358 w 175150"/>
                  <a:gd name="connsiteY2" fmla="*/ 1115553 h 1528508"/>
                  <a:gd name="connsiteX3" fmla="*/ 7171 w 175150"/>
                  <a:gd name="connsiteY3" fmla="*/ 791089 h 1528508"/>
                  <a:gd name="connsiteX4" fmla="*/ 54820 w 175150"/>
                  <a:gd name="connsiteY4" fmla="*/ 455280 h 1528508"/>
                  <a:gd name="connsiteX5" fmla="*/ 16247 w 175150"/>
                  <a:gd name="connsiteY5" fmla="*/ 103587 h 1528508"/>
                  <a:gd name="connsiteX6" fmla="*/ 107007 w 175150"/>
                  <a:gd name="connsiteY6" fmla="*/ 1483 h 1528508"/>
                  <a:gd name="connsiteX7" fmla="*/ 166000 w 175150"/>
                  <a:gd name="connsiteY7" fmla="*/ 133084 h 1528508"/>
                  <a:gd name="connsiteX8" fmla="*/ 122890 w 175150"/>
                  <a:gd name="connsiteY8" fmla="*/ 437128 h 1528508"/>
                  <a:gd name="connsiteX9" fmla="*/ 170538 w 175150"/>
                  <a:gd name="connsiteY9" fmla="*/ 788820 h 1528508"/>
                  <a:gd name="connsiteX10" fmla="*/ 125160 w 175150"/>
                  <a:gd name="connsiteY10" fmla="*/ 1117822 h 1528508"/>
                  <a:gd name="connsiteX11" fmla="*/ 175076 w 175150"/>
                  <a:gd name="connsiteY11" fmla="*/ 1446825 h 1528508"/>
                  <a:gd name="connsiteX12" fmla="*/ 134235 w 175150"/>
                  <a:gd name="connsiteY12" fmla="*/ 1528508 h 1528508"/>
                  <a:gd name="connsiteX0" fmla="*/ 38937 w 175150"/>
                  <a:gd name="connsiteY0" fmla="*/ 1515169 h 1519707"/>
                  <a:gd name="connsiteX1" fmla="*/ 365 w 175150"/>
                  <a:gd name="connsiteY1" fmla="*/ 1440293 h 1519707"/>
                  <a:gd name="connsiteX2" fmla="*/ 59358 w 175150"/>
                  <a:gd name="connsiteY2" fmla="*/ 1106752 h 1519707"/>
                  <a:gd name="connsiteX3" fmla="*/ 7171 w 175150"/>
                  <a:gd name="connsiteY3" fmla="*/ 782288 h 1519707"/>
                  <a:gd name="connsiteX4" fmla="*/ 54820 w 175150"/>
                  <a:gd name="connsiteY4" fmla="*/ 446479 h 1519707"/>
                  <a:gd name="connsiteX5" fmla="*/ 16247 w 175150"/>
                  <a:gd name="connsiteY5" fmla="*/ 94786 h 1519707"/>
                  <a:gd name="connsiteX6" fmla="*/ 93393 w 175150"/>
                  <a:gd name="connsiteY6" fmla="*/ 1758 h 1519707"/>
                  <a:gd name="connsiteX7" fmla="*/ 166000 w 175150"/>
                  <a:gd name="connsiteY7" fmla="*/ 124283 h 1519707"/>
                  <a:gd name="connsiteX8" fmla="*/ 122890 w 175150"/>
                  <a:gd name="connsiteY8" fmla="*/ 428327 h 1519707"/>
                  <a:gd name="connsiteX9" fmla="*/ 170538 w 175150"/>
                  <a:gd name="connsiteY9" fmla="*/ 780019 h 1519707"/>
                  <a:gd name="connsiteX10" fmla="*/ 125160 w 175150"/>
                  <a:gd name="connsiteY10" fmla="*/ 1109021 h 1519707"/>
                  <a:gd name="connsiteX11" fmla="*/ 175076 w 175150"/>
                  <a:gd name="connsiteY11" fmla="*/ 1438024 h 1519707"/>
                  <a:gd name="connsiteX12" fmla="*/ 134235 w 175150"/>
                  <a:gd name="connsiteY12" fmla="*/ 1519707 h 1519707"/>
                  <a:gd name="connsiteX0" fmla="*/ 38937 w 175150"/>
                  <a:gd name="connsiteY0" fmla="*/ 1513417 h 1517955"/>
                  <a:gd name="connsiteX1" fmla="*/ 365 w 175150"/>
                  <a:gd name="connsiteY1" fmla="*/ 1438541 h 1517955"/>
                  <a:gd name="connsiteX2" fmla="*/ 59358 w 175150"/>
                  <a:gd name="connsiteY2" fmla="*/ 1105000 h 1517955"/>
                  <a:gd name="connsiteX3" fmla="*/ 7171 w 175150"/>
                  <a:gd name="connsiteY3" fmla="*/ 780536 h 1517955"/>
                  <a:gd name="connsiteX4" fmla="*/ 54820 w 175150"/>
                  <a:gd name="connsiteY4" fmla="*/ 444727 h 1517955"/>
                  <a:gd name="connsiteX5" fmla="*/ 16247 w 175150"/>
                  <a:gd name="connsiteY5" fmla="*/ 93034 h 1517955"/>
                  <a:gd name="connsiteX6" fmla="*/ 93393 w 175150"/>
                  <a:gd name="connsiteY6" fmla="*/ 6 h 1517955"/>
                  <a:gd name="connsiteX7" fmla="*/ 166000 w 175150"/>
                  <a:gd name="connsiteY7" fmla="*/ 122531 h 1517955"/>
                  <a:gd name="connsiteX8" fmla="*/ 122890 w 175150"/>
                  <a:gd name="connsiteY8" fmla="*/ 426575 h 1517955"/>
                  <a:gd name="connsiteX9" fmla="*/ 170538 w 175150"/>
                  <a:gd name="connsiteY9" fmla="*/ 778267 h 1517955"/>
                  <a:gd name="connsiteX10" fmla="*/ 125160 w 175150"/>
                  <a:gd name="connsiteY10" fmla="*/ 1107269 h 1517955"/>
                  <a:gd name="connsiteX11" fmla="*/ 175076 w 175150"/>
                  <a:gd name="connsiteY11" fmla="*/ 1436272 h 1517955"/>
                  <a:gd name="connsiteX12" fmla="*/ 134235 w 175150"/>
                  <a:gd name="connsiteY12" fmla="*/ 1517955 h 1517955"/>
                  <a:gd name="connsiteX0" fmla="*/ 38937 w 175150"/>
                  <a:gd name="connsiteY0" fmla="*/ 1513799 h 1518337"/>
                  <a:gd name="connsiteX1" fmla="*/ 365 w 175150"/>
                  <a:gd name="connsiteY1" fmla="*/ 1438923 h 1518337"/>
                  <a:gd name="connsiteX2" fmla="*/ 59358 w 175150"/>
                  <a:gd name="connsiteY2" fmla="*/ 1105382 h 1518337"/>
                  <a:gd name="connsiteX3" fmla="*/ 7171 w 175150"/>
                  <a:gd name="connsiteY3" fmla="*/ 780918 h 1518337"/>
                  <a:gd name="connsiteX4" fmla="*/ 54820 w 175150"/>
                  <a:gd name="connsiteY4" fmla="*/ 445109 h 1518337"/>
                  <a:gd name="connsiteX5" fmla="*/ 16247 w 175150"/>
                  <a:gd name="connsiteY5" fmla="*/ 156948 h 1518337"/>
                  <a:gd name="connsiteX6" fmla="*/ 93393 w 175150"/>
                  <a:gd name="connsiteY6" fmla="*/ 388 h 1518337"/>
                  <a:gd name="connsiteX7" fmla="*/ 166000 w 175150"/>
                  <a:gd name="connsiteY7" fmla="*/ 122913 h 1518337"/>
                  <a:gd name="connsiteX8" fmla="*/ 122890 w 175150"/>
                  <a:gd name="connsiteY8" fmla="*/ 426957 h 1518337"/>
                  <a:gd name="connsiteX9" fmla="*/ 170538 w 175150"/>
                  <a:gd name="connsiteY9" fmla="*/ 778649 h 1518337"/>
                  <a:gd name="connsiteX10" fmla="*/ 125160 w 175150"/>
                  <a:gd name="connsiteY10" fmla="*/ 1107651 h 1518337"/>
                  <a:gd name="connsiteX11" fmla="*/ 175076 w 175150"/>
                  <a:gd name="connsiteY11" fmla="*/ 1436654 h 1518337"/>
                  <a:gd name="connsiteX12" fmla="*/ 134235 w 175150"/>
                  <a:gd name="connsiteY12" fmla="*/ 1518337 h 1518337"/>
                  <a:gd name="connsiteX0" fmla="*/ 38937 w 175150"/>
                  <a:gd name="connsiteY0" fmla="*/ 1513799 h 1518337"/>
                  <a:gd name="connsiteX1" fmla="*/ 365 w 175150"/>
                  <a:gd name="connsiteY1" fmla="*/ 1438923 h 1518337"/>
                  <a:gd name="connsiteX2" fmla="*/ 59358 w 175150"/>
                  <a:gd name="connsiteY2" fmla="*/ 1105382 h 1518337"/>
                  <a:gd name="connsiteX3" fmla="*/ 7171 w 175150"/>
                  <a:gd name="connsiteY3" fmla="*/ 780918 h 1518337"/>
                  <a:gd name="connsiteX4" fmla="*/ 54820 w 175150"/>
                  <a:gd name="connsiteY4" fmla="*/ 445109 h 1518337"/>
                  <a:gd name="connsiteX5" fmla="*/ 16247 w 175150"/>
                  <a:gd name="connsiteY5" fmla="*/ 156948 h 1518337"/>
                  <a:gd name="connsiteX6" fmla="*/ 93393 w 175150"/>
                  <a:gd name="connsiteY6" fmla="*/ 388 h 1518337"/>
                  <a:gd name="connsiteX7" fmla="*/ 166000 w 175150"/>
                  <a:gd name="connsiteY7" fmla="*/ 122913 h 1518337"/>
                  <a:gd name="connsiteX8" fmla="*/ 122890 w 175150"/>
                  <a:gd name="connsiteY8" fmla="*/ 426957 h 1518337"/>
                  <a:gd name="connsiteX9" fmla="*/ 170538 w 175150"/>
                  <a:gd name="connsiteY9" fmla="*/ 778649 h 1518337"/>
                  <a:gd name="connsiteX10" fmla="*/ 125160 w 175150"/>
                  <a:gd name="connsiteY10" fmla="*/ 1107651 h 1518337"/>
                  <a:gd name="connsiteX11" fmla="*/ 175076 w 175150"/>
                  <a:gd name="connsiteY11" fmla="*/ 1436654 h 1518337"/>
                  <a:gd name="connsiteX12" fmla="*/ 134235 w 175150"/>
                  <a:gd name="connsiteY12" fmla="*/ 1518337 h 1518337"/>
                  <a:gd name="connsiteX0" fmla="*/ 38937 w 175150"/>
                  <a:gd name="connsiteY0" fmla="*/ 1513461 h 1517999"/>
                  <a:gd name="connsiteX1" fmla="*/ 365 w 175150"/>
                  <a:gd name="connsiteY1" fmla="*/ 1438585 h 1517999"/>
                  <a:gd name="connsiteX2" fmla="*/ 59358 w 175150"/>
                  <a:gd name="connsiteY2" fmla="*/ 1105044 h 1517999"/>
                  <a:gd name="connsiteX3" fmla="*/ 7171 w 175150"/>
                  <a:gd name="connsiteY3" fmla="*/ 780580 h 1517999"/>
                  <a:gd name="connsiteX4" fmla="*/ 54820 w 175150"/>
                  <a:gd name="connsiteY4" fmla="*/ 444771 h 1517999"/>
                  <a:gd name="connsiteX5" fmla="*/ 16247 w 175150"/>
                  <a:gd name="connsiteY5" fmla="*/ 156610 h 1517999"/>
                  <a:gd name="connsiteX6" fmla="*/ 93393 w 175150"/>
                  <a:gd name="connsiteY6" fmla="*/ 50 h 1517999"/>
                  <a:gd name="connsiteX7" fmla="*/ 159193 w 175150"/>
                  <a:gd name="connsiteY7" fmla="*/ 170224 h 1517999"/>
                  <a:gd name="connsiteX8" fmla="*/ 122890 w 175150"/>
                  <a:gd name="connsiteY8" fmla="*/ 426619 h 1517999"/>
                  <a:gd name="connsiteX9" fmla="*/ 170538 w 175150"/>
                  <a:gd name="connsiteY9" fmla="*/ 778311 h 1517999"/>
                  <a:gd name="connsiteX10" fmla="*/ 125160 w 175150"/>
                  <a:gd name="connsiteY10" fmla="*/ 1107313 h 1517999"/>
                  <a:gd name="connsiteX11" fmla="*/ 175076 w 175150"/>
                  <a:gd name="connsiteY11" fmla="*/ 1436316 h 1517999"/>
                  <a:gd name="connsiteX12" fmla="*/ 134235 w 175150"/>
                  <a:gd name="connsiteY12" fmla="*/ 1517999 h 1517999"/>
                  <a:gd name="connsiteX0" fmla="*/ 38937 w 175150"/>
                  <a:gd name="connsiteY0" fmla="*/ 1513411 h 1517949"/>
                  <a:gd name="connsiteX1" fmla="*/ 365 w 175150"/>
                  <a:gd name="connsiteY1" fmla="*/ 1438535 h 1517949"/>
                  <a:gd name="connsiteX2" fmla="*/ 59358 w 175150"/>
                  <a:gd name="connsiteY2" fmla="*/ 1104994 h 1517949"/>
                  <a:gd name="connsiteX3" fmla="*/ 7171 w 175150"/>
                  <a:gd name="connsiteY3" fmla="*/ 780530 h 1517949"/>
                  <a:gd name="connsiteX4" fmla="*/ 54820 w 175150"/>
                  <a:gd name="connsiteY4" fmla="*/ 444721 h 1517949"/>
                  <a:gd name="connsiteX5" fmla="*/ 16247 w 175150"/>
                  <a:gd name="connsiteY5" fmla="*/ 156560 h 1517949"/>
                  <a:gd name="connsiteX6" fmla="*/ 93393 w 175150"/>
                  <a:gd name="connsiteY6" fmla="*/ 0 h 1517949"/>
                  <a:gd name="connsiteX7" fmla="*/ 161462 w 175150"/>
                  <a:gd name="connsiteY7" fmla="*/ 156560 h 1517949"/>
                  <a:gd name="connsiteX8" fmla="*/ 122890 w 175150"/>
                  <a:gd name="connsiteY8" fmla="*/ 426569 h 1517949"/>
                  <a:gd name="connsiteX9" fmla="*/ 170538 w 175150"/>
                  <a:gd name="connsiteY9" fmla="*/ 778261 h 1517949"/>
                  <a:gd name="connsiteX10" fmla="*/ 125160 w 175150"/>
                  <a:gd name="connsiteY10" fmla="*/ 1107263 h 1517949"/>
                  <a:gd name="connsiteX11" fmla="*/ 175076 w 175150"/>
                  <a:gd name="connsiteY11" fmla="*/ 1436266 h 1517949"/>
                  <a:gd name="connsiteX12" fmla="*/ 134235 w 175150"/>
                  <a:gd name="connsiteY12" fmla="*/ 1517949 h 1517949"/>
                  <a:gd name="connsiteX0" fmla="*/ 38937 w 175150"/>
                  <a:gd name="connsiteY0" fmla="*/ 1514323 h 1518861"/>
                  <a:gd name="connsiteX1" fmla="*/ 365 w 175150"/>
                  <a:gd name="connsiteY1" fmla="*/ 1439447 h 1518861"/>
                  <a:gd name="connsiteX2" fmla="*/ 59358 w 175150"/>
                  <a:gd name="connsiteY2" fmla="*/ 1105906 h 1518861"/>
                  <a:gd name="connsiteX3" fmla="*/ 7171 w 175150"/>
                  <a:gd name="connsiteY3" fmla="*/ 781442 h 1518861"/>
                  <a:gd name="connsiteX4" fmla="*/ 54820 w 175150"/>
                  <a:gd name="connsiteY4" fmla="*/ 445633 h 1518861"/>
                  <a:gd name="connsiteX5" fmla="*/ 16247 w 175150"/>
                  <a:gd name="connsiteY5" fmla="*/ 157472 h 1518861"/>
                  <a:gd name="connsiteX6" fmla="*/ 93393 w 175150"/>
                  <a:gd name="connsiteY6" fmla="*/ 912 h 1518861"/>
                  <a:gd name="connsiteX7" fmla="*/ 161462 w 175150"/>
                  <a:gd name="connsiteY7" fmla="*/ 157472 h 1518861"/>
                  <a:gd name="connsiteX8" fmla="*/ 122890 w 175150"/>
                  <a:gd name="connsiteY8" fmla="*/ 427481 h 1518861"/>
                  <a:gd name="connsiteX9" fmla="*/ 170538 w 175150"/>
                  <a:gd name="connsiteY9" fmla="*/ 779173 h 1518861"/>
                  <a:gd name="connsiteX10" fmla="*/ 125160 w 175150"/>
                  <a:gd name="connsiteY10" fmla="*/ 1108175 h 1518861"/>
                  <a:gd name="connsiteX11" fmla="*/ 175076 w 175150"/>
                  <a:gd name="connsiteY11" fmla="*/ 1437178 h 1518861"/>
                  <a:gd name="connsiteX12" fmla="*/ 134235 w 175150"/>
                  <a:gd name="connsiteY12" fmla="*/ 1518861 h 1518861"/>
                  <a:gd name="connsiteX0" fmla="*/ 38937 w 175150"/>
                  <a:gd name="connsiteY0" fmla="*/ 1513576 h 1518114"/>
                  <a:gd name="connsiteX1" fmla="*/ 365 w 175150"/>
                  <a:gd name="connsiteY1" fmla="*/ 1438700 h 1518114"/>
                  <a:gd name="connsiteX2" fmla="*/ 59358 w 175150"/>
                  <a:gd name="connsiteY2" fmla="*/ 1105159 h 1518114"/>
                  <a:gd name="connsiteX3" fmla="*/ 7171 w 175150"/>
                  <a:gd name="connsiteY3" fmla="*/ 780695 h 1518114"/>
                  <a:gd name="connsiteX4" fmla="*/ 54820 w 175150"/>
                  <a:gd name="connsiteY4" fmla="*/ 444886 h 1518114"/>
                  <a:gd name="connsiteX5" fmla="*/ 16247 w 175150"/>
                  <a:gd name="connsiteY5" fmla="*/ 156725 h 1518114"/>
                  <a:gd name="connsiteX6" fmla="*/ 93393 w 175150"/>
                  <a:gd name="connsiteY6" fmla="*/ 165 h 1518114"/>
                  <a:gd name="connsiteX7" fmla="*/ 161462 w 175150"/>
                  <a:gd name="connsiteY7" fmla="*/ 156725 h 1518114"/>
                  <a:gd name="connsiteX8" fmla="*/ 122890 w 175150"/>
                  <a:gd name="connsiteY8" fmla="*/ 426734 h 1518114"/>
                  <a:gd name="connsiteX9" fmla="*/ 170538 w 175150"/>
                  <a:gd name="connsiteY9" fmla="*/ 778426 h 1518114"/>
                  <a:gd name="connsiteX10" fmla="*/ 125160 w 175150"/>
                  <a:gd name="connsiteY10" fmla="*/ 1107428 h 1518114"/>
                  <a:gd name="connsiteX11" fmla="*/ 175076 w 175150"/>
                  <a:gd name="connsiteY11" fmla="*/ 1436431 h 1518114"/>
                  <a:gd name="connsiteX12" fmla="*/ 134235 w 175150"/>
                  <a:gd name="connsiteY12" fmla="*/ 1518114 h 1518114"/>
                  <a:gd name="connsiteX0" fmla="*/ 38937 w 175150"/>
                  <a:gd name="connsiteY0" fmla="*/ 1513411 h 1517949"/>
                  <a:gd name="connsiteX1" fmla="*/ 365 w 175150"/>
                  <a:gd name="connsiteY1" fmla="*/ 1438535 h 1517949"/>
                  <a:gd name="connsiteX2" fmla="*/ 59358 w 175150"/>
                  <a:gd name="connsiteY2" fmla="*/ 1104994 h 1517949"/>
                  <a:gd name="connsiteX3" fmla="*/ 7171 w 175150"/>
                  <a:gd name="connsiteY3" fmla="*/ 780530 h 1517949"/>
                  <a:gd name="connsiteX4" fmla="*/ 54820 w 175150"/>
                  <a:gd name="connsiteY4" fmla="*/ 444721 h 1517949"/>
                  <a:gd name="connsiteX5" fmla="*/ 16247 w 175150"/>
                  <a:gd name="connsiteY5" fmla="*/ 156560 h 1517949"/>
                  <a:gd name="connsiteX6" fmla="*/ 93393 w 175150"/>
                  <a:gd name="connsiteY6" fmla="*/ 0 h 1517949"/>
                  <a:gd name="connsiteX7" fmla="*/ 161462 w 175150"/>
                  <a:gd name="connsiteY7" fmla="*/ 156560 h 1517949"/>
                  <a:gd name="connsiteX8" fmla="*/ 122890 w 175150"/>
                  <a:gd name="connsiteY8" fmla="*/ 426569 h 1517949"/>
                  <a:gd name="connsiteX9" fmla="*/ 170538 w 175150"/>
                  <a:gd name="connsiteY9" fmla="*/ 778261 h 1517949"/>
                  <a:gd name="connsiteX10" fmla="*/ 125160 w 175150"/>
                  <a:gd name="connsiteY10" fmla="*/ 1107263 h 1517949"/>
                  <a:gd name="connsiteX11" fmla="*/ 175076 w 175150"/>
                  <a:gd name="connsiteY11" fmla="*/ 1436266 h 1517949"/>
                  <a:gd name="connsiteX12" fmla="*/ 134235 w 175150"/>
                  <a:gd name="connsiteY12" fmla="*/ 1517949 h 1517949"/>
                  <a:gd name="connsiteX0" fmla="*/ 1804 w 365030"/>
                  <a:gd name="connsiteY0" fmla="*/ 1732486 h 1732486"/>
                  <a:gd name="connsiteX1" fmla="*/ 190245 w 365030"/>
                  <a:gd name="connsiteY1" fmla="*/ 1438535 h 1732486"/>
                  <a:gd name="connsiteX2" fmla="*/ 249238 w 365030"/>
                  <a:gd name="connsiteY2" fmla="*/ 1104994 h 1732486"/>
                  <a:gd name="connsiteX3" fmla="*/ 197051 w 365030"/>
                  <a:gd name="connsiteY3" fmla="*/ 780530 h 1732486"/>
                  <a:gd name="connsiteX4" fmla="*/ 244700 w 365030"/>
                  <a:gd name="connsiteY4" fmla="*/ 444721 h 1732486"/>
                  <a:gd name="connsiteX5" fmla="*/ 206127 w 365030"/>
                  <a:gd name="connsiteY5" fmla="*/ 156560 h 1732486"/>
                  <a:gd name="connsiteX6" fmla="*/ 283273 w 365030"/>
                  <a:gd name="connsiteY6" fmla="*/ 0 h 1732486"/>
                  <a:gd name="connsiteX7" fmla="*/ 351342 w 365030"/>
                  <a:gd name="connsiteY7" fmla="*/ 156560 h 1732486"/>
                  <a:gd name="connsiteX8" fmla="*/ 312770 w 365030"/>
                  <a:gd name="connsiteY8" fmla="*/ 426569 h 1732486"/>
                  <a:gd name="connsiteX9" fmla="*/ 360418 w 365030"/>
                  <a:gd name="connsiteY9" fmla="*/ 778261 h 1732486"/>
                  <a:gd name="connsiteX10" fmla="*/ 315040 w 365030"/>
                  <a:gd name="connsiteY10" fmla="*/ 1107263 h 1732486"/>
                  <a:gd name="connsiteX11" fmla="*/ 364956 w 365030"/>
                  <a:gd name="connsiteY11" fmla="*/ 1436266 h 1732486"/>
                  <a:gd name="connsiteX12" fmla="*/ 324115 w 365030"/>
                  <a:gd name="connsiteY12" fmla="*/ 1517949 h 1732486"/>
                  <a:gd name="connsiteX0" fmla="*/ 0 w 363226"/>
                  <a:gd name="connsiteY0" fmla="*/ 1732486 h 1732486"/>
                  <a:gd name="connsiteX1" fmla="*/ 25813 w 363226"/>
                  <a:gd name="connsiteY1" fmla="*/ 1685966 h 1732486"/>
                  <a:gd name="connsiteX2" fmla="*/ 188441 w 363226"/>
                  <a:gd name="connsiteY2" fmla="*/ 1438535 h 1732486"/>
                  <a:gd name="connsiteX3" fmla="*/ 247434 w 363226"/>
                  <a:gd name="connsiteY3" fmla="*/ 1104994 h 1732486"/>
                  <a:gd name="connsiteX4" fmla="*/ 195247 w 363226"/>
                  <a:gd name="connsiteY4" fmla="*/ 780530 h 1732486"/>
                  <a:gd name="connsiteX5" fmla="*/ 242896 w 363226"/>
                  <a:gd name="connsiteY5" fmla="*/ 444721 h 1732486"/>
                  <a:gd name="connsiteX6" fmla="*/ 204323 w 363226"/>
                  <a:gd name="connsiteY6" fmla="*/ 156560 h 1732486"/>
                  <a:gd name="connsiteX7" fmla="*/ 281469 w 363226"/>
                  <a:gd name="connsiteY7" fmla="*/ 0 h 1732486"/>
                  <a:gd name="connsiteX8" fmla="*/ 349538 w 363226"/>
                  <a:gd name="connsiteY8" fmla="*/ 156560 h 1732486"/>
                  <a:gd name="connsiteX9" fmla="*/ 310966 w 363226"/>
                  <a:gd name="connsiteY9" fmla="*/ 426569 h 1732486"/>
                  <a:gd name="connsiteX10" fmla="*/ 358614 w 363226"/>
                  <a:gd name="connsiteY10" fmla="*/ 778261 h 1732486"/>
                  <a:gd name="connsiteX11" fmla="*/ 313236 w 363226"/>
                  <a:gd name="connsiteY11" fmla="*/ 1107263 h 1732486"/>
                  <a:gd name="connsiteX12" fmla="*/ 363152 w 363226"/>
                  <a:gd name="connsiteY12" fmla="*/ 1436266 h 1732486"/>
                  <a:gd name="connsiteX13" fmla="*/ 322311 w 363226"/>
                  <a:gd name="connsiteY13" fmla="*/ 1517949 h 1732486"/>
                  <a:gd name="connsiteX0" fmla="*/ 0 w 363226"/>
                  <a:gd name="connsiteY0" fmla="*/ 1732486 h 1759822"/>
                  <a:gd name="connsiteX1" fmla="*/ 22638 w 363226"/>
                  <a:gd name="connsiteY1" fmla="*/ 1741528 h 1759822"/>
                  <a:gd name="connsiteX2" fmla="*/ 188441 w 363226"/>
                  <a:gd name="connsiteY2" fmla="*/ 1438535 h 1759822"/>
                  <a:gd name="connsiteX3" fmla="*/ 247434 w 363226"/>
                  <a:gd name="connsiteY3" fmla="*/ 1104994 h 1759822"/>
                  <a:gd name="connsiteX4" fmla="*/ 195247 w 363226"/>
                  <a:gd name="connsiteY4" fmla="*/ 780530 h 1759822"/>
                  <a:gd name="connsiteX5" fmla="*/ 242896 w 363226"/>
                  <a:gd name="connsiteY5" fmla="*/ 444721 h 1759822"/>
                  <a:gd name="connsiteX6" fmla="*/ 204323 w 363226"/>
                  <a:gd name="connsiteY6" fmla="*/ 156560 h 1759822"/>
                  <a:gd name="connsiteX7" fmla="*/ 281469 w 363226"/>
                  <a:gd name="connsiteY7" fmla="*/ 0 h 1759822"/>
                  <a:gd name="connsiteX8" fmla="*/ 349538 w 363226"/>
                  <a:gd name="connsiteY8" fmla="*/ 156560 h 1759822"/>
                  <a:gd name="connsiteX9" fmla="*/ 310966 w 363226"/>
                  <a:gd name="connsiteY9" fmla="*/ 426569 h 1759822"/>
                  <a:gd name="connsiteX10" fmla="*/ 358614 w 363226"/>
                  <a:gd name="connsiteY10" fmla="*/ 778261 h 1759822"/>
                  <a:gd name="connsiteX11" fmla="*/ 313236 w 363226"/>
                  <a:gd name="connsiteY11" fmla="*/ 1107263 h 1759822"/>
                  <a:gd name="connsiteX12" fmla="*/ 363152 w 363226"/>
                  <a:gd name="connsiteY12" fmla="*/ 1436266 h 1759822"/>
                  <a:gd name="connsiteX13" fmla="*/ 322311 w 363226"/>
                  <a:gd name="connsiteY13" fmla="*/ 1517949 h 1759822"/>
                  <a:gd name="connsiteX0" fmla="*/ 0 w 363226"/>
                  <a:gd name="connsiteY0" fmla="*/ 1732486 h 1759822"/>
                  <a:gd name="connsiteX1" fmla="*/ 22638 w 363226"/>
                  <a:gd name="connsiteY1" fmla="*/ 1741528 h 1759822"/>
                  <a:gd name="connsiteX2" fmla="*/ 188441 w 363226"/>
                  <a:gd name="connsiteY2" fmla="*/ 1438535 h 1759822"/>
                  <a:gd name="connsiteX3" fmla="*/ 247434 w 363226"/>
                  <a:gd name="connsiteY3" fmla="*/ 1104994 h 1759822"/>
                  <a:gd name="connsiteX4" fmla="*/ 195247 w 363226"/>
                  <a:gd name="connsiteY4" fmla="*/ 780530 h 1759822"/>
                  <a:gd name="connsiteX5" fmla="*/ 242896 w 363226"/>
                  <a:gd name="connsiteY5" fmla="*/ 444721 h 1759822"/>
                  <a:gd name="connsiteX6" fmla="*/ 204323 w 363226"/>
                  <a:gd name="connsiteY6" fmla="*/ 156560 h 1759822"/>
                  <a:gd name="connsiteX7" fmla="*/ 281469 w 363226"/>
                  <a:gd name="connsiteY7" fmla="*/ 0 h 1759822"/>
                  <a:gd name="connsiteX8" fmla="*/ 349538 w 363226"/>
                  <a:gd name="connsiteY8" fmla="*/ 156560 h 1759822"/>
                  <a:gd name="connsiteX9" fmla="*/ 310966 w 363226"/>
                  <a:gd name="connsiteY9" fmla="*/ 426569 h 1759822"/>
                  <a:gd name="connsiteX10" fmla="*/ 358614 w 363226"/>
                  <a:gd name="connsiteY10" fmla="*/ 778261 h 1759822"/>
                  <a:gd name="connsiteX11" fmla="*/ 313236 w 363226"/>
                  <a:gd name="connsiteY11" fmla="*/ 1107263 h 1759822"/>
                  <a:gd name="connsiteX12" fmla="*/ 363152 w 363226"/>
                  <a:gd name="connsiteY12" fmla="*/ 1436266 h 1759822"/>
                  <a:gd name="connsiteX13" fmla="*/ 322311 w 363226"/>
                  <a:gd name="connsiteY13" fmla="*/ 1517949 h 1759822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9003 w 393788"/>
                  <a:gd name="connsiteY2" fmla="*/ 1438535 h 1761037"/>
                  <a:gd name="connsiteX3" fmla="*/ 277996 w 393788"/>
                  <a:gd name="connsiteY3" fmla="*/ 1104994 h 1761037"/>
                  <a:gd name="connsiteX4" fmla="*/ 225809 w 393788"/>
                  <a:gd name="connsiteY4" fmla="*/ 780530 h 1761037"/>
                  <a:gd name="connsiteX5" fmla="*/ 273458 w 393788"/>
                  <a:gd name="connsiteY5" fmla="*/ 444721 h 1761037"/>
                  <a:gd name="connsiteX6" fmla="*/ 234885 w 393788"/>
                  <a:gd name="connsiteY6" fmla="*/ 156560 h 1761037"/>
                  <a:gd name="connsiteX7" fmla="*/ 312031 w 393788"/>
                  <a:gd name="connsiteY7" fmla="*/ 0 h 1761037"/>
                  <a:gd name="connsiteX8" fmla="*/ 380100 w 393788"/>
                  <a:gd name="connsiteY8" fmla="*/ 156560 h 1761037"/>
                  <a:gd name="connsiteX9" fmla="*/ 341528 w 393788"/>
                  <a:gd name="connsiteY9" fmla="*/ 426569 h 1761037"/>
                  <a:gd name="connsiteX10" fmla="*/ 389176 w 393788"/>
                  <a:gd name="connsiteY10" fmla="*/ 778261 h 1761037"/>
                  <a:gd name="connsiteX11" fmla="*/ 343798 w 393788"/>
                  <a:gd name="connsiteY11" fmla="*/ 1107263 h 1761037"/>
                  <a:gd name="connsiteX12" fmla="*/ 393714 w 393788"/>
                  <a:gd name="connsiteY12" fmla="*/ 1436266 h 1761037"/>
                  <a:gd name="connsiteX13" fmla="*/ 352873 w 393788"/>
                  <a:gd name="connsiteY13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9003 w 393788"/>
                  <a:gd name="connsiteY2" fmla="*/ 1438535 h 1761037"/>
                  <a:gd name="connsiteX3" fmla="*/ 277996 w 393788"/>
                  <a:gd name="connsiteY3" fmla="*/ 1104994 h 1761037"/>
                  <a:gd name="connsiteX4" fmla="*/ 225809 w 393788"/>
                  <a:gd name="connsiteY4" fmla="*/ 780530 h 1761037"/>
                  <a:gd name="connsiteX5" fmla="*/ 273458 w 393788"/>
                  <a:gd name="connsiteY5" fmla="*/ 444721 h 1761037"/>
                  <a:gd name="connsiteX6" fmla="*/ 234885 w 393788"/>
                  <a:gd name="connsiteY6" fmla="*/ 156560 h 1761037"/>
                  <a:gd name="connsiteX7" fmla="*/ 312031 w 393788"/>
                  <a:gd name="connsiteY7" fmla="*/ 0 h 1761037"/>
                  <a:gd name="connsiteX8" fmla="*/ 380100 w 393788"/>
                  <a:gd name="connsiteY8" fmla="*/ 156560 h 1761037"/>
                  <a:gd name="connsiteX9" fmla="*/ 341528 w 393788"/>
                  <a:gd name="connsiteY9" fmla="*/ 426569 h 1761037"/>
                  <a:gd name="connsiteX10" fmla="*/ 389176 w 393788"/>
                  <a:gd name="connsiteY10" fmla="*/ 778261 h 1761037"/>
                  <a:gd name="connsiteX11" fmla="*/ 343798 w 393788"/>
                  <a:gd name="connsiteY11" fmla="*/ 1107263 h 1761037"/>
                  <a:gd name="connsiteX12" fmla="*/ 393714 w 393788"/>
                  <a:gd name="connsiteY12" fmla="*/ 1436266 h 1761037"/>
                  <a:gd name="connsiteX13" fmla="*/ 352873 w 393788"/>
                  <a:gd name="connsiteY13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183647 w 393788"/>
                  <a:gd name="connsiteY2" fmla="*/ 1545417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195871 w 393788"/>
                  <a:gd name="connsiteY2" fmla="*/ 156130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6962"/>
                  <a:gd name="connsiteY0" fmla="*/ 1738599 h 1761037"/>
                  <a:gd name="connsiteX1" fmla="*/ 53200 w 396962"/>
                  <a:gd name="connsiteY1" fmla="*/ 1741528 h 1761037"/>
                  <a:gd name="connsiteX2" fmla="*/ 227655 w 396962"/>
                  <a:gd name="connsiteY2" fmla="*/ 1556419 h 1761037"/>
                  <a:gd name="connsiteX3" fmla="*/ 219003 w 396962"/>
                  <a:gd name="connsiteY3" fmla="*/ 1438535 h 1761037"/>
                  <a:gd name="connsiteX4" fmla="*/ 277996 w 396962"/>
                  <a:gd name="connsiteY4" fmla="*/ 1104994 h 1761037"/>
                  <a:gd name="connsiteX5" fmla="*/ 225809 w 396962"/>
                  <a:gd name="connsiteY5" fmla="*/ 780530 h 1761037"/>
                  <a:gd name="connsiteX6" fmla="*/ 273458 w 396962"/>
                  <a:gd name="connsiteY6" fmla="*/ 444721 h 1761037"/>
                  <a:gd name="connsiteX7" fmla="*/ 234885 w 396962"/>
                  <a:gd name="connsiteY7" fmla="*/ 156560 h 1761037"/>
                  <a:gd name="connsiteX8" fmla="*/ 312031 w 396962"/>
                  <a:gd name="connsiteY8" fmla="*/ 0 h 1761037"/>
                  <a:gd name="connsiteX9" fmla="*/ 380100 w 396962"/>
                  <a:gd name="connsiteY9" fmla="*/ 156560 h 1761037"/>
                  <a:gd name="connsiteX10" fmla="*/ 341528 w 396962"/>
                  <a:gd name="connsiteY10" fmla="*/ 426569 h 1761037"/>
                  <a:gd name="connsiteX11" fmla="*/ 389176 w 396962"/>
                  <a:gd name="connsiteY11" fmla="*/ 778261 h 1761037"/>
                  <a:gd name="connsiteX12" fmla="*/ 343798 w 396962"/>
                  <a:gd name="connsiteY12" fmla="*/ 1107263 h 1761037"/>
                  <a:gd name="connsiteX13" fmla="*/ 393714 w 396962"/>
                  <a:gd name="connsiteY13" fmla="*/ 1436266 h 1761037"/>
                  <a:gd name="connsiteX14" fmla="*/ 387797 w 396962"/>
                  <a:gd name="connsiteY14" fmla="*/ 1490406 h 1761037"/>
                  <a:gd name="connsiteX15" fmla="*/ 352873 w 396962"/>
                  <a:gd name="connsiteY15" fmla="*/ 1517949 h 1761037"/>
                  <a:gd name="connsiteX0" fmla="*/ 0 w 396962"/>
                  <a:gd name="connsiteY0" fmla="*/ 1738599 h 1761037"/>
                  <a:gd name="connsiteX1" fmla="*/ 53200 w 396962"/>
                  <a:gd name="connsiteY1" fmla="*/ 1741528 h 1761037"/>
                  <a:gd name="connsiteX2" fmla="*/ 227655 w 396962"/>
                  <a:gd name="connsiteY2" fmla="*/ 1556419 h 1761037"/>
                  <a:gd name="connsiteX3" fmla="*/ 219003 w 396962"/>
                  <a:gd name="connsiteY3" fmla="*/ 1438535 h 1761037"/>
                  <a:gd name="connsiteX4" fmla="*/ 277996 w 396962"/>
                  <a:gd name="connsiteY4" fmla="*/ 1104994 h 1761037"/>
                  <a:gd name="connsiteX5" fmla="*/ 225809 w 396962"/>
                  <a:gd name="connsiteY5" fmla="*/ 780530 h 1761037"/>
                  <a:gd name="connsiteX6" fmla="*/ 273458 w 396962"/>
                  <a:gd name="connsiteY6" fmla="*/ 444721 h 1761037"/>
                  <a:gd name="connsiteX7" fmla="*/ 234885 w 396962"/>
                  <a:gd name="connsiteY7" fmla="*/ 156560 h 1761037"/>
                  <a:gd name="connsiteX8" fmla="*/ 312031 w 396962"/>
                  <a:gd name="connsiteY8" fmla="*/ 0 h 1761037"/>
                  <a:gd name="connsiteX9" fmla="*/ 380100 w 396962"/>
                  <a:gd name="connsiteY9" fmla="*/ 156560 h 1761037"/>
                  <a:gd name="connsiteX10" fmla="*/ 341528 w 396962"/>
                  <a:gd name="connsiteY10" fmla="*/ 426569 h 1761037"/>
                  <a:gd name="connsiteX11" fmla="*/ 389176 w 396962"/>
                  <a:gd name="connsiteY11" fmla="*/ 778261 h 1761037"/>
                  <a:gd name="connsiteX12" fmla="*/ 343798 w 396962"/>
                  <a:gd name="connsiteY12" fmla="*/ 1107263 h 1761037"/>
                  <a:gd name="connsiteX13" fmla="*/ 393714 w 396962"/>
                  <a:gd name="connsiteY13" fmla="*/ 1436266 h 1761037"/>
                  <a:gd name="connsiteX14" fmla="*/ 387797 w 396962"/>
                  <a:gd name="connsiteY14" fmla="*/ 1490406 h 1761037"/>
                  <a:gd name="connsiteX15" fmla="*/ 316199 w 396962"/>
                  <a:gd name="connsiteY15" fmla="*/ 1671979 h 1761037"/>
                  <a:gd name="connsiteX0" fmla="*/ 0 w 394623"/>
                  <a:gd name="connsiteY0" fmla="*/ 1738599 h 1761037"/>
                  <a:gd name="connsiteX1" fmla="*/ 53200 w 394623"/>
                  <a:gd name="connsiteY1" fmla="*/ 1741528 h 1761037"/>
                  <a:gd name="connsiteX2" fmla="*/ 227655 w 394623"/>
                  <a:gd name="connsiteY2" fmla="*/ 1556419 h 1761037"/>
                  <a:gd name="connsiteX3" fmla="*/ 219003 w 394623"/>
                  <a:gd name="connsiteY3" fmla="*/ 1438535 h 1761037"/>
                  <a:gd name="connsiteX4" fmla="*/ 277996 w 394623"/>
                  <a:gd name="connsiteY4" fmla="*/ 1104994 h 1761037"/>
                  <a:gd name="connsiteX5" fmla="*/ 225809 w 394623"/>
                  <a:gd name="connsiteY5" fmla="*/ 780530 h 1761037"/>
                  <a:gd name="connsiteX6" fmla="*/ 273458 w 394623"/>
                  <a:gd name="connsiteY6" fmla="*/ 444721 h 1761037"/>
                  <a:gd name="connsiteX7" fmla="*/ 234885 w 394623"/>
                  <a:gd name="connsiteY7" fmla="*/ 156560 h 1761037"/>
                  <a:gd name="connsiteX8" fmla="*/ 312031 w 394623"/>
                  <a:gd name="connsiteY8" fmla="*/ 0 h 1761037"/>
                  <a:gd name="connsiteX9" fmla="*/ 380100 w 394623"/>
                  <a:gd name="connsiteY9" fmla="*/ 156560 h 1761037"/>
                  <a:gd name="connsiteX10" fmla="*/ 341528 w 394623"/>
                  <a:gd name="connsiteY10" fmla="*/ 426569 h 1761037"/>
                  <a:gd name="connsiteX11" fmla="*/ 389176 w 394623"/>
                  <a:gd name="connsiteY11" fmla="*/ 778261 h 1761037"/>
                  <a:gd name="connsiteX12" fmla="*/ 343798 w 394623"/>
                  <a:gd name="connsiteY12" fmla="*/ 1107263 h 1761037"/>
                  <a:gd name="connsiteX13" fmla="*/ 393714 w 394623"/>
                  <a:gd name="connsiteY13" fmla="*/ 1436266 h 1761037"/>
                  <a:gd name="connsiteX14" fmla="*/ 374350 w 394623"/>
                  <a:gd name="connsiteY14" fmla="*/ 1549084 h 1761037"/>
                  <a:gd name="connsiteX15" fmla="*/ 316199 w 394623"/>
                  <a:gd name="connsiteY15" fmla="*/ 1671979 h 1761037"/>
                  <a:gd name="connsiteX0" fmla="*/ 0 w 395376"/>
                  <a:gd name="connsiteY0" fmla="*/ 1738599 h 1761037"/>
                  <a:gd name="connsiteX1" fmla="*/ 53200 w 395376"/>
                  <a:gd name="connsiteY1" fmla="*/ 1741528 h 1761037"/>
                  <a:gd name="connsiteX2" fmla="*/ 227655 w 395376"/>
                  <a:gd name="connsiteY2" fmla="*/ 1556419 h 1761037"/>
                  <a:gd name="connsiteX3" fmla="*/ 219003 w 395376"/>
                  <a:gd name="connsiteY3" fmla="*/ 1438535 h 1761037"/>
                  <a:gd name="connsiteX4" fmla="*/ 277996 w 395376"/>
                  <a:gd name="connsiteY4" fmla="*/ 1104994 h 1761037"/>
                  <a:gd name="connsiteX5" fmla="*/ 225809 w 395376"/>
                  <a:gd name="connsiteY5" fmla="*/ 780530 h 1761037"/>
                  <a:gd name="connsiteX6" fmla="*/ 273458 w 395376"/>
                  <a:gd name="connsiteY6" fmla="*/ 444721 h 1761037"/>
                  <a:gd name="connsiteX7" fmla="*/ 234885 w 395376"/>
                  <a:gd name="connsiteY7" fmla="*/ 156560 h 1761037"/>
                  <a:gd name="connsiteX8" fmla="*/ 312031 w 395376"/>
                  <a:gd name="connsiteY8" fmla="*/ 0 h 1761037"/>
                  <a:gd name="connsiteX9" fmla="*/ 380100 w 395376"/>
                  <a:gd name="connsiteY9" fmla="*/ 156560 h 1761037"/>
                  <a:gd name="connsiteX10" fmla="*/ 341528 w 395376"/>
                  <a:gd name="connsiteY10" fmla="*/ 426569 h 1761037"/>
                  <a:gd name="connsiteX11" fmla="*/ 389176 w 395376"/>
                  <a:gd name="connsiteY11" fmla="*/ 778261 h 1761037"/>
                  <a:gd name="connsiteX12" fmla="*/ 343798 w 395376"/>
                  <a:gd name="connsiteY12" fmla="*/ 1107263 h 1761037"/>
                  <a:gd name="connsiteX13" fmla="*/ 393714 w 395376"/>
                  <a:gd name="connsiteY13" fmla="*/ 1436266 h 1761037"/>
                  <a:gd name="connsiteX14" fmla="*/ 374350 w 395376"/>
                  <a:gd name="connsiteY14" fmla="*/ 1549084 h 1761037"/>
                  <a:gd name="connsiteX15" fmla="*/ 316199 w 395376"/>
                  <a:gd name="connsiteY15" fmla="*/ 1671979 h 1761037"/>
                  <a:gd name="connsiteX0" fmla="*/ 0 w 395376"/>
                  <a:gd name="connsiteY0" fmla="*/ 1738599 h 1761037"/>
                  <a:gd name="connsiteX1" fmla="*/ 53200 w 395376"/>
                  <a:gd name="connsiteY1" fmla="*/ 1741528 h 1761037"/>
                  <a:gd name="connsiteX2" fmla="*/ 227655 w 395376"/>
                  <a:gd name="connsiteY2" fmla="*/ 1556419 h 1761037"/>
                  <a:gd name="connsiteX3" fmla="*/ 219003 w 395376"/>
                  <a:gd name="connsiteY3" fmla="*/ 1438535 h 1761037"/>
                  <a:gd name="connsiteX4" fmla="*/ 277996 w 395376"/>
                  <a:gd name="connsiteY4" fmla="*/ 1104994 h 1761037"/>
                  <a:gd name="connsiteX5" fmla="*/ 225809 w 395376"/>
                  <a:gd name="connsiteY5" fmla="*/ 780530 h 1761037"/>
                  <a:gd name="connsiteX6" fmla="*/ 273458 w 395376"/>
                  <a:gd name="connsiteY6" fmla="*/ 444721 h 1761037"/>
                  <a:gd name="connsiteX7" fmla="*/ 234885 w 395376"/>
                  <a:gd name="connsiteY7" fmla="*/ 156560 h 1761037"/>
                  <a:gd name="connsiteX8" fmla="*/ 312031 w 395376"/>
                  <a:gd name="connsiteY8" fmla="*/ 0 h 1761037"/>
                  <a:gd name="connsiteX9" fmla="*/ 380100 w 395376"/>
                  <a:gd name="connsiteY9" fmla="*/ 156560 h 1761037"/>
                  <a:gd name="connsiteX10" fmla="*/ 341528 w 395376"/>
                  <a:gd name="connsiteY10" fmla="*/ 426569 h 1761037"/>
                  <a:gd name="connsiteX11" fmla="*/ 389176 w 395376"/>
                  <a:gd name="connsiteY11" fmla="*/ 778261 h 1761037"/>
                  <a:gd name="connsiteX12" fmla="*/ 343798 w 395376"/>
                  <a:gd name="connsiteY12" fmla="*/ 1107263 h 1761037"/>
                  <a:gd name="connsiteX13" fmla="*/ 393714 w 395376"/>
                  <a:gd name="connsiteY13" fmla="*/ 1436266 h 1761037"/>
                  <a:gd name="connsiteX14" fmla="*/ 374350 w 395376"/>
                  <a:gd name="connsiteY14" fmla="*/ 1549084 h 1761037"/>
                  <a:gd name="connsiteX15" fmla="*/ 316199 w 395376"/>
                  <a:gd name="connsiteY15" fmla="*/ 1671979 h 1761037"/>
                  <a:gd name="connsiteX0" fmla="*/ 0 w 394308"/>
                  <a:gd name="connsiteY0" fmla="*/ 1738599 h 1761037"/>
                  <a:gd name="connsiteX1" fmla="*/ 53200 w 394308"/>
                  <a:gd name="connsiteY1" fmla="*/ 1741528 h 1761037"/>
                  <a:gd name="connsiteX2" fmla="*/ 227655 w 394308"/>
                  <a:gd name="connsiteY2" fmla="*/ 1556419 h 1761037"/>
                  <a:gd name="connsiteX3" fmla="*/ 219003 w 394308"/>
                  <a:gd name="connsiteY3" fmla="*/ 1438535 h 1761037"/>
                  <a:gd name="connsiteX4" fmla="*/ 277996 w 394308"/>
                  <a:gd name="connsiteY4" fmla="*/ 1104994 h 1761037"/>
                  <a:gd name="connsiteX5" fmla="*/ 225809 w 394308"/>
                  <a:gd name="connsiteY5" fmla="*/ 780530 h 1761037"/>
                  <a:gd name="connsiteX6" fmla="*/ 273458 w 394308"/>
                  <a:gd name="connsiteY6" fmla="*/ 444721 h 1761037"/>
                  <a:gd name="connsiteX7" fmla="*/ 234885 w 394308"/>
                  <a:gd name="connsiteY7" fmla="*/ 156560 h 1761037"/>
                  <a:gd name="connsiteX8" fmla="*/ 312031 w 394308"/>
                  <a:gd name="connsiteY8" fmla="*/ 0 h 1761037"/>
                  <a:gd name="connsiteX9" fmla="*/ 380100 w 394308"/>
                  <a:gd name="connsiteY9" fmla="*/ 156560 h 1761037"/>
                  <a:gd name="connsiteX10" fmla="*/ 341528 w 394308"/>
                  <a:gd name="connsiteY10" fmla="*/ 426569 h 1761037"/>
                  <a:gd name="connsiteX11" fmla="*/ 389176 w 394308"/>
                  <a:gd name="connsiteY11" fmla="*/ 778261 h 1761037"/>
                  <a:gd name="connsiteX12" fmla="*/ 343798 w 394308"/>
                  <a:gd name="connsiteY12" fmla="*/ 1107263 h 1761037"/>
                  <a:gd name="connsiteX13" fmla="*/ 393714 w 394308"/>
                  <a:gd name="connsiteY13" fmla="*/ 1436266 h 1761037"/>
                  <a:gd name="connsiteX14" fmla="*/ 365793 w 394308"/>
                  <a:gd name="connsiteY14" fmla="*/ 1558864 h 1761037"/>
                  <a:gd name="connsiteX15" fmla="*/ 316199 w 394308"/>
                  <a:gd name="connsiteY15" fmla="*/ 1671979 h 1761037"/>
                  <a:gd name="connsiteX0" fmla="*/ 0 w 394583"/>
                  <a:gd name="connsiteY0" fmla="*/ 1738599 h 1761037"/>
                  <a:gd name="connsiteX1" fmla="*/ 53200 w 394583"/>
                  <a:gd name="connsiteY1" fmla="*/ 1741528 h 1761037"/>
                  <a:gd name="connsiteX2" fmla="*/ 227655 w 394583"/>
                  <a:gd name="connsiteY2" fmla="*/ 1556419 h 1761037"/>
                  <a:gd name="connsiteX3" fmla="*/ 219003 w 394583"/>
                  <a:gd name="connsiteY3" fmla="*/ 1438535 h 1761037"/>
                  <a:gd name="connsiteX4" fmla="*/ 277996 w 394583"/>
                  <a:gd name="connsiteY4" fmla="*/ 1104994 h 1761037"/>
                  <a:gd name="connsiteX5" fmla="*/ 225809 w 394583"/>
                  <a:gd name="connsiteY5" fmla="*/ 780530 h 1761037"/>
                  <a:gd name="connsiteX6" fmla="*/ 273458 w 394583"/>
                  <a:gd name="connsiteY6" fmla="*/ 444721 h 1761037"/>
                  <a:gd name="connsiteX7" fmla="*/ 234885 w 394583"/>
                  <a:gd name="connsiteY7" fmla="*/ 156560 h 1761037"/>
                  <a:gd name="connsiteX8" fmla="*/ 312031 w 394583"/>
                  <a:gd name="connsiteY8" fmla="*/ 0 h 1761037"/>
                  <a:gd name="connsiteX9" fmla="*/ 380100 w 394583"/>
                  <a:gd name="connsiteY9" fmla="*/ 156560 h 1761037"/>
                  <a:gd name="connsiteX10" fmla="*/ 341528 w 394583"/>
                  <a:gd name="connsiteY10" fmla="*/ 426569 h 1761037"/>
                  <a:gd name="connsiteX11" fmla="*/ 389176 w 394583"/>
                  <a:gd name="connsiteY11" fmla="*/ 778261 h 1761037"/>
                  <a:gd name="connsiteX12" fmla="*/ 343798 w 394583"/>
                  <a:gd name="connsiteY12" fmla="*/ 1107263 h 1761037"/>
                  <a:gd name="connsiteX13" fmla="*/ 393714 w 394583"/>
                  <a:gd name="connsiteY13" fmla="*/ 1436266 h 1761037"/>
                  <a:gd name="connsiteX14" fmla="*/ 365793 w 394583"/>
                  <a:gd name="connsiteY14" fmla="*/ 1558864 h 1761037"/>
                  <a:gd name="connsiteX15" fmla="*/ 316199 w 394583"/>
                  <a:gd name="connsiteY15" fmla="*/ 1671979 h 1761037"/>
                  <a:gd name="connsiteX0" fmla="*/ 0 w 394583"/>
                  <a:gd name="connsiteY0" fmla="*/ 1738599 h 1761037"/>
                  <a:gd name="connsiteX1" fmla="*/ 53200 w 394583"/>
                  <a:gd name="connsiteY1" fmla="*/ 1741528 h 1761037"/>
                  <a:gd name="connsiteX2" fmla="*/ 227655 w 394583"/>
                  <a:gd name="connsiteY2" fmla="*/ 1556419 h 1761037"/>
                  <a:gd name="connsiteX3" fmla="*/ 219003 w 394583"/>
                  <a:gd name="connsiteY3" fmla="*/ 1438535 h 1761037"/>
                  <a:gd name="connsiteX4" fmla="*/ 277996 w 394583"/>
                  <a:gd name="connsiteY4" fmla="*/ 1104994 h 1761037"/>
                  <a:gd name="connsiteX5" fmla="*/ 225809 w 394583"/>
                  <a:gd name="connsiteY5" fmla="*/ 780530 h 1761037"/>
                  <a:gd name="connsiteX6" fmla="*/ 273458 w 394583"/>
                  <a:gd name="connsiteY6" fmla="*/ 444721 h 1761037"/>
                  <a:gd name="connsiteX7" fmla="*/ 234885 w 394583"/>
                  <a:gd name="connsiteY7" fmla="*/ 156560 h 1761037"/>
                  <a:gd name="connsiteX8" fmla="*/ 312031 w 394583"/>
                  <a:gd name="connsiteY8" fmla="*/ 0 h 1761037"/>
                  <a:gd name="connsiteX9" fmla="*/ 380100 w 394583"/>
                  <a:gd name="connsiteY9" fmla="*/ 156560 h 1761037"/>
                  <a:gd name="connsiteX10" fmla="*/ 341528 w 394583"/>
                  <a:gd name="connsiteY10" fmla="*/ 426569 h 1761037"/>
                  <a:gd name="connsiteX11" fmla="*/ 389176 w 394583"/>
                  <a:gd name="connsiteY11" fmla="*/ 778261 h 1761037"/>
                  <a:gd name="connsiteX12" fmla="*/ 343798 w 394583"/>
                  <a:gd name="connsiteY12" fmla="*/ 1107263 h 1761037"/>
                  <a:gd name="connsiteX13" fmla="*/ 393714 w 394583"/>
                  <a:gd name="connsiteY13" fmla="*/ 1436266 h 1761037"/>
                  <a:gd name="connsiteX14" fmla="*/ 365793 w 394583"/>
                  <a:gd name="connsiteY14" fmla="*/ 1558864 h 1761037"/>
                  <a:gd name="connsiteX15" fmla="*/ 316199 w 394583"/>
                  <a:gd name="connsiteY15" fmla="*/ 1671979 h 1761037"/>
                  <a:gd name="connsiteX0" fmla="*/ 0 w 394583"/>
                  <a:gd name="connsiteY0" fmla="*/ 1616934 h 1639372"/>
                  <a:gd name="connsiteX1" fmla="*/ 53200 w 394583"/>
                  <a:gd name="connsiteY1" fmla="*/ 1619863 h 1639372"/>
                  <a:gd name="connsiteX2" fmla="*/ 227655 w 394583"/>
                  <a:gd name="connsiteY2" fmla="*/ 1434754 h 1639372"/>
                  <a:gd name="connsiteX3" fmla="*/ 219003 w 394583"/>
                  <a:gd name="connsiteY3" fmla="*/ 1316870 h 1639372"/>
                  <a:gd name="connsiteX4" fmla="*/ 277996 w 394583"/>
                  <a:gd name="connsiteY4" fmla="*/ 983329 h 1639372"/>
                  <a:gd name="connsiteX5" fmla="*/ 225809 w 394583"/>
                  <a:gd name="connsiteY5" fmla="*/ 658865 h 1639372"/>
                  <a:gd name="connsiteX6" fmla="*/ 273458 w 394583"/>
                  <a:gd name="connsiteY6" fmla="*/ 323056 h 1639372"/>
                  <a:gd name="connsiteX7" fmla="*/ 234885 w 394583"/>
                  <a:gd name="connsiteY7" fmla="*/ 34895 h 1639372"/>
                  <a:gd name="connsiteX8" fmla="*/ 380100 w 394583"/>
                  <a:gd name="connsiteY8" fmla="*/ 34895 h 1639372"/>
                  <a:gd name="connsiteX9" fmla="*/ 341528 w 394583"/>
                  <a:gd name="connsiteY9" fmla="*/ 304904 h 1639372"/>
                  <a:gd name="connsiteX10" fmla="*/ 389176 w 394583"/>
                  <a:gd name="connsiteY10" fmla="*/ 656596 h 1639372"/>
                  <a:gd name="connsiteX11" fmla="*/ 343798 w 394583"/>
                  <a:gd name="connsiteY11" fmla="*/ 985598 h 1639372"/>
                  <a:gd name="connsiteX12" fmla="*/ 393714 w 394583"/>
                  <a:gd name="connsiteY12" fmla="*/ 1314601 h 1639372"/>
                  <a:gd name="connsiteX13" fmla="*/ 365793 w 394583"/>
                  <a:gd name="connsiteY13" fmla="*/ 1437199 h 1639372"/>
                  <a:gd name="connsiteX14" fmla="*/ 316199 w 394583"/>
                  <a:gd name="connsiteY14" fmla="*/ 1550314 h 1639372"/>
                  <a:gd name="connsiteX0" fmla="*/ 0 w 394583"/>
                  <a:gd name="connsiteY0" fmla="*/ 1582079 h 1604517"/>
                  <a:gd name="connsiteX1" fmla="*/ 53200 w 394583"/>
                  <a:gd name="connsiteY1" fmla="*/ 1585008 h 1604517"/>
                  <a:gd name="connsiteX2" fmla="*/ 227655 w 394583"/>
                  <a:gd name="connsiteY2" fmla="*/ 1399899 h 1604517"/>
                  <a:gd name="connsiteX3" fmla="*/ 219003 w 394583"/>
                  <a:gd name="connsiteY3" fmla="*/ 1282015 h 1604517"/>
                  <a:gd name="connsiteX4" fmla="*/ 277996 w 394583"/>
                  <a:gd name="connsiteY4" fmla="*/ 948474 h 1604517"/>
                  <a:gd name="connsiteX5" fmla="*/ 225809 w 394583"/>
                  <a:gd name="connsiteY5" fmla="*/ 624010 h 1604517"/>
                  <a:gd name="connsiteX6" fmla="*/ 273458 w 394583"/>
                  <a:gd name="connsiteY6" fmla="*/ 288201 h 1604517"/>
                  <a:gd name="connsiteX7" fmla="*/ 380100 w 394583"/>
                  <a:gd name="connsiteY7" fmla="*/ 40 h 1604517"/>
                  <a:gd name="connsiteX8" fmla="*/ 341528 w 394583"/>
                  <a:gd name="connsiteY8" fmla="*/ 270049 h 1604517"/>
                  <a:gd name="connsiteX9" fmla="*/ 389176 w 394583"/>
                  <a:gd name="connsiteY9" fmla="*/ 621741 h 1604517"/>
                  <a:gd name="connsiteX10" fmla="*/ 343798 w 394583"/>
                  <a:gd name="connsiteY10" fmla="*/ 950743 h 1604517"/>
                  <a:gd name="connsiteX11" fmla="*/ 393714 w 394583"/>
                  <a:gd name="connsiteY11" fmla="*/ 1279746 h 1604517"/>
                  <a:gd name="connsiteX12" fmla="*/ 365793 w 394583"/>
                  <a:gd name="connsiteY12" fmla="*/ 1402344 h 1604517"/>
                  <a:gd name="connsiteX13" fmla="*/ 316199 w 394583"/>
                  <a:gd name="connsiteY13" fmla="*/ 1515459 h 1604517"/>
                  <a:gd name="connsiteX0" fmla="*/ 0 w 394583"/>
                  <a:gd name="connsiteY0" fmla="*/ 1346800 h 1369238"/>
                  <a:gd name="connsiteX1" fmla="*/ 53200 w 394583"/>
                  <a:gd name="connsiteY1" fmla="*/ 1349729 h 1369238"/>
                  <a:gd name="connsiteX2" fmla="*/ 227655 w 394583"/>
                  <a:gd name="connsiteY2" fmla="*/ 1164620 h 1369238"/>
                  <a:gd name="connsiteX3" fmla="*/ 219003 w 394583"/>
                  <a:gd name="connsiteY3" fmla="*/ 1046736 h 1369238"/>
                  <a:gd name="connsiteX4" fmla="*/ 277996 w 394583"/>
                  <a:gd name="connsiteY4" fmla="*/ 713195 h 1369238"/>
                  <a:gd name="connsiteX5" fmla="*/ 225809 w 394583"/>
                  <a:gd name="connsiteY5" fmla="*/ 388731 h 1369238"/>
                  <a:gd name="connsiteX6" fmla="*/ 273458 w 394583"/>
                  <a:gd name="connsiteY6" fmla="*/ 52922 h 1369238"/>
                  <a:gd name="connsiteX7" fmla="*/ 341528 w 394583"/>
                  <a:gd name="connsiteY7" fmla="*/ 34770 h 1369238"/>
                  <a:gd name="connsiteX8" fmla="*/ 389176 w 394583"/>
                  <a:gd name="connsiteY8" fmla="*/ 386462 h 1369238"/>
                  <a:gd name="connsiteX9" fmla="*/ 343798 w 394583"/>
                  <a:gd name="connsiteY9" fmla="*/ 715464 h 1369238"/>
                  <a:gd name="connsiteX10" fmla="*/ 393714 w 394583"/>
                  <a:gd name="connsiteY10" fmla="*/ 1044467 h 1369238"/>
                  <a:gd name="connsiteX11" fmla="*/ 365793 w 394583"/>
                  <a:gd name="connsiteY11" fmla="*/ 1167065 h 1369238"/>
                  <a:gd name="connsiteX12" fmla="*/ 316199 w 394583"/>
                  <a:gd name="connsiteY12" fmla="*/ 1280180 h 1369238"/>
                  <a:gd name="connsiteX0" fmla="*/ 0 w 394583"/>
                  <a:gd name="connsiteY0" fmla="*/ 1312031 h 1334469"/>
                  <a:gd name="connsiteX1" fmla="*/ 53200 w 394583"/>
                  <a:gd name="connsiteY1" fmla="*/ 1314960 h 1334469"/>
                  <a:gd name="connsiteX2" fmla="*/ 227655 w 394583"/>
                  <a:gd name="connsiteY2" fmla="*/ 1129851 h 1334469"/>
                  <a:gd name="connsiteX3" fmla="*/ 219003 w 394583"/>
                  <a:gd name="connsiteY3" fmla="*/ 1011967 h 1334469"/>
                  <a:gd name="connsiteX4" fmla="*/ 277996 w 394583"/>
                  <a:gd name="connsiteY4" fmla="*/ 678426 h 1334469"/>
                  <a:gd name="connsiteX5" fmla="*/ 225809 w 394583"/>
                  <a:gd name="connsiteY5" fmla="*/ 353962 h 1334469"/>
                  <a:gd name="connsiteX6" fmla="*/ 341528 w 394583"/>
                  <a:gd name="connsiteY6" fmla="*/ 1 h 1334469"/>
                  <a:gd name="connsiteX7" fmla="*/ 389176 w 394583"/>
                  <a:gd name="connsiteY7" fmla="*/ 351693 h 1334469"/>
                  <a:gd name="connsiteX8" fmla="*/ 343798 w 394583"/>
                  <a:gd name="connsiteY8" fmla="*/ 680695 h 1334469"/>
                  <a:gd name="connsiteX9" fmla="*/ 393714 w 394583"/>
                  <a:gd name="connsiteY9" fmla="*/ 1009698 h 1334469"/>
                  <a:gd name="connsiteX10" fmla="*/ 365793 w 394583"/>
                  <a:gd name="connsiteY10" fmla="*/ 1132296 h 1334469"/>
                  <a:gd name="connsiteX11" fmla="*/ 316199 w 394583"/>
                  <a:gd name="connsiteY11" fmla="*/ 1245411 h 1334469"/>
                  <a:gd name="connsiteX0" fmla="*/ 0 w 394583"/>
                  <a:gd name="connsiteY0" fmla="*/ 1000063 h 1022501"/>
                  <a:gd name="connsiteX1" fmla="*/ 53200 w 394583"/>
                  <a:gd name="connsiteY1" fmla="*/ 1002992 h 1022501"/>
                  <a:gd name="connsiteX2" fmla="*/ 227655 w 394583"/>
                  <a:gd name="connsiteY2" fmla="*/ 817883 h 1022501"/>
                  <a:gd name="connsiteX3" fmla="*/ 219003 w 394583"/>
                  <a:gd name="connsiteY3" fmla="*/ 699999 h 1022501"/>
                  <a:gd name="connsiteX4" fmla="*/ 277996 w 394583"/>
                  <a:gd name="connsiteY4" fmla="*/ 366458 h 1022501"/>
                  <a:gd name="connsiteX5" fmla="*/ 225809 w 394583"/>
                  <a:gd name="connsiteY5" fmla="*/ 41994 h 1022501"/>
                  <a:gd name="connsiteX6" fmla="*/ 389176 w 394583"/>
                  <a:gd name="connsiteY6" fmla="*/ 39725 h 1022501"/>
                  <a:gd name="connsiteX7" fmla="*/ 343798 w 394583"/>
                  <a:gd name="connsiteY7" fmla="*/ 368727 h 1022501"/>
                  <a:gd name="connsiteX8" fmla="*/ 393714 w 394583"/>
                  <a:gd name="connsiteY8" fmla="*/ 697730 h 1022501"/>
                  <a:gd name="connsiteX9" fmla="*/ 365793 w 394583"/>
                  <a:gd name="connsiteY9" fmla="*/ 820328 h 1022501"/>
                  <a:gd name="connsiteX10" fmla="*/ 316199 w 394583"/>
                  <a:gd name="connsiteY10" fmla="*/ 933443 h 1022501"/>
                  <a:gd name="connsiteX0" fmla="*/ 0 w 394583"/>
                  <a:gd name="connsiteY0" fmla="*/ 960339 h 982777"/>
                  <a:gd name="connsiteX1" fmla="*/ 53200 w 394583"/>
                  <a:gd name="connsiteY1" fmla="*/ 963268 h 982777"/>
                  <a:gd name="connsiteX2" fmla="*/ 227655 w 394583"/>
                  <a:gd name="connsiteY2" fmla="*/ 778159 h 982777"/>
                  <a:gd name="connsiteX3" fmla="*/ 219003 w 394583"/>
                  <a:gd name="connsiteY3" fmla="*/ 660275 h 982777"/>
                  <a:gd name="connsiteX4" fmla="*/ 277996 w 394583"/>
                  <a:gd name="connsiteY4" fmla="*/ 326734 h 982777"/>
                  <a:gd name="connsiteX5" fmla="*/ 389176 w 394583"/>
                  <a:gd name="connsiteY5" fmla="*/ 1 h 982777"/>
                  <a:gd name="connsiteX6" fmla="*/ 343798 w 394583"/>
                  <a:gd name="connsiteY6" fmla="*/ 329003 h 982777"/>
                  <a:gd name="connsiteX7" fmla="*/ 393714 w 394583"/>
                  <a:gd name="connsiteY7" fmla="*/ 658006 h 982777"/>
                  <a:gd name="connsiteX8" fmla="*/ 365793 w 394583"/>
                  <a:gd name="connsiteY8" fmla="*/ 780604 h 982777"/>
                  <a:gd name="connsiteX9" fmla="*/ 316199 w 394583"/>
                  <a:gd name="connsiteY9" fmla="*/ 893719 h 982777"/>
                  <a:gd name="connsiteX0" fmla="*/ 0 w 394583"/>
                  <a:gd name="connsiteY0" fmla="*/ 673897 h 696335"/>
                  <a:gd name="connsiteX1" fmla="*/ 53200 w 394583"/>
                  <a:gd name="connsiteY1" fmla="*/ 676826 h 696335"/>
                  <a:gd name="connsiteX2" fmla="*/ 227655 w 394583"/>
                  <a:gd name="connsiteY2" fmla="*/ 491717 h 696335"/>
                  <a:gd name="connsiteX3" fmla="*/ 219003 w 394583"/>
                  <a:gd name="connsiteY3" fmla="*/ 373833 h 696335"/>
                  <a:gd name="connsiteX4" fmla="*/ 277996 w 394583"/>
                  <a:gd name="connsiteY4" fmla="*/ 40292 h 696335"/>
                  <a:gd name="connsiteX5" fmla="*/ 343798 w 394583"/>
                  <a:gd name="connsiteY5" fmla="*/ 42561 h 696335"/>
                  <a:gd name="connsiteX6" fmla="*/ 393714 w 394583"/>
                  <a:gd name="connsiteY6" fmla="*/ 371564 h 696335"/>
                  <a:gd name="connsiteX7" fmla="*/ 365793 w 394583"/>
                  <a:gd name="connsiteY7" fmla="*/ 494162 h 696335"/>
                  <a:gd name="connsiteX8" fmla="*/ 316199 w 39458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27655 w 394033"/>
                  <a:gd name="connsiteY2" fmla="*/ 491717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278373 w 394033"/>
                  <a:gd name="connsiteY8" fmla="*/ 569451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09620 w 394033"/>
                  <a:gd name="connsiteY8" fmla="*/ 661549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22777 w 394033"/>
                  <a:gd name="connsiteY8" fmla="*/ 69279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60603 w 394033"/>
                  <a:gd name="connsiteY8" fmla="*/ 646749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299752 w 394033"/>
                  <a:gd name="connsiteY8" fmla="*/ 625369 h 696335"/>
                  <a:gd name="connsiteX0" fmla="*/ 0 w 446294"/>
                  <a:gd name="connsiteY0" fmla="*/ 673897 h 696335"/>
                  <a:gd name="connsiteX1" fmla="*/ 53200 w 446294"/>
                  <a:gd name="connsiteY1" fmla="*/ 676826 h 696335"/>
                  <a:gd name="connsiteX2" fmla="*/ 265481 w 446294"/>
                  <a:gd name="connsiteY2" fmla="*/ 483494 h 696335"/>
                  <a:gd name="connsiteX3" fmla="*/ 219003 w 446294"/>
                  <a:gd name="connsiteY3" fmla="*/ 373833 h 696335"/>
                  <a:gd name="connsiteX4" fmla="*/ 277996 w 446294"/>
                  <a:gd name="connsiteY4" fmla="*/ 40292 h 696335"/>
                  <a:gd name="connsiteX5" fmla="*/ 343798 w 446294"/>
                  <a:gd name="connsiteY5" fmla="*/ 42561 h 696335"/>
                  <a:gd name="connsiteX6" fmla="*/ 393714 w 446294"/>
                  <a:gd name="connsiteY6" fmla="*/ 371564 h 696335"/>
                  <a:gd name="connsiteX7" fmla="*/ 319744 w 446294"/>
                  <a:gd name="connsiteY7" fmla="*/ 487583 h 696335"/>
                  <a:gd name="connsiteX8" fmla="*/ 446121 w 446294"/>
                  <a:gd name="connsiteY8" fmla="*/ 516825 h 696335"/>
                  <a:gd name="connsiteX0" fmla="*/ 0 w 521838"/>
                  <a:gd name="connsiteY0" fmla="*/ 673897 h 696335"/>
                  <a:gd name="connsiteX1" fmla="*/ 53200 w 521838"/>
                  <a:gd name="connsiteY1" fmla="*/ 676826 h 696335"/>
                  <a:gd name="connsiteX2" fmla="*/ 265481 w 521838"/>
                  <a:gd name="connsiteY2" fmla="*/ 483494 h 696335"/>
                  <a:gd name="connsiteX3" fmla="*/ 219003 w 521838"/>
                  <a:gd name="connsiteY3" fmla="*/ 373833 h 696335"/>
                  <a:gd name="connsiteX4" fmla="*/ 277996 w 521838"/>
                  <a:gd name="connsiteY4" fmla="*/ 40292 h 696335"/>
                  <a:gd name="connsiteX5" fmla="*/ 343798 w 521838"/>
                  <a:gd name="connsiteY5" fmla="*/ 42561 h 696335"/>
                  <a:gd name="connsiteX6" fmla="*/ 393714 w 521838"/>
                  <a:gd name="connsiteY6" fmla="*/ 371564 h 696335"/>
                  <a:gd name="connsiteX7" fmla="*/ 319744 w 521838"/>
                  <a:gd name="connsiteY7" fmla="*/ 487583 h 696335"/>
                  <a:gd name="connsiteX8" fmla="*/ 446121 w 521838"/>
                  <a:gd name="connsiteY8" fmla="*/ 516825 h 696335"/>
                  <a:gd name="connsiteX0" fmla="*/ 0 w 416794"/>
                  <a:gd name="connsiteY0" fmla="*/ 673897 h 696335"/>
                  <a:gd name="connsiteX1" fmla="*/ 53200 w 416794"/>
                  <a:gd name="connsiteY1" fmla="*/ 676826 h 696335"/>
                  <a:gd name="connsiteX2" fmla="*/ 265481 w 416794"/>
                  <a:gd name="connsiteY2" fmla="*/ 483494 h 696335"/>
                  <a:gd name="connsiteX3" fmla="*/ 219003 w 416794"/>
                  <a:gd name="connsiteY3" fmla="*/ 373833 h 696335"/>
                  <a:gd name="connsiteX4" fmla="*/ 277996 w 416794"/>
                  <a:gd name="connsiteY4" fmla="*/ 40292 h 696335"/>
                  <a:gd name="connsiteX5" fmla="*/ 343798 w 416794"/>
                  <a:gd name="connsiteY5" fmla="*/ 42561 h 696335"/>
                  <a:gd name="connsiteX6" fmla="*/ 393714 w 416794"/>
                  <a:gd name="connsiteY6" fmla="*/ 371564 h 696335"/>
                  <a:gd name="connsiteX7" fmla="*/ 319744 w 416794"/>
                  <a:gd name="connsiteY7" fmla="*/ 487583 h 696335"/>
                  <a:gd name="connsiteX8" fmla="*/ 316197 w 416794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225"/>
                  <a:gd name="connsiteY0" fmla="*/ 634637 h 657075"/>
                  <a:gd name="connsiteX1" fmla="*/ 53200 w 394225"/>
                  <a:gd name="connsiteY1" fmla="*/ 637566 h 657075"/>
                  <a:gd name="connsiteX2" fmla="*/ 265481 w 394225"/>
                  <a:gd name="connsiteY2" fmla="*/ 444234 h 657075"/>
                  <a:gd name="connsiteX3" fmla="*/ 219003 w 394225"/>
                  <a:gd name="connsiteY3" fmla="*/ 334573 h 657075"/>
                  <a:gd name="connsiteX4" fmla="*/ 277996 w 394225"/>
                  <a:gd name="connsiteY4" fmla="*/ 1032 h 657075"/>
                  <a:gd name="connsiteX5" fmla="*/ 348732 w 394225"/>
                  <a:gd name="connsiteY5" fmla="*/ 233545 h 657075"/>
                  <a:gd name="connsiteX6" fmla="*/ 393714 w 394225"/>
                  <a:gd name="connsiteY6" fmla="*/ 332304 h 657075"/>
                  <a:gd name="connsiteX7" fmla="*/ 319744 w 394225"/>
                  <a:gd name="connsiteY7" fmla="*/ 448323 h 657075"/>
                  <a:gd name="connsiteX8" fmla="*/ 316197 w 394225"/>
                  <a:gd name="connsiteY8" fmla="*/ 569662 h 657075"/>
                  <a:gd name="connsiteX0" fmla="*/ 0 w 394228"/>
                  <a:gd name="connsiteY0" fmla="*/ 417007 h 439445"/>
                  <a:gd name="connsiteX1" fmla="*/ 53200 w 394228"/>
                  <a:gd name="connsiteY1" fmla="*/ 419936 h 439445"/>
                  <a:gd name="connsiteX2" fmla="*/ 265481 w 394228"/>
                  <a:gd name="connsiteY2" fmla="*/ 226604 h 439445"/>
                  <a:gd name="connsiteX3" fmla="*/ 219003 w 394228"/>
                  <a:gd name="connsiteY3" fmla="*/ 116943 h 439445"/>
                  <a:gd name="connsiteX4" fmla="*/ 276351 w 394228"/>
                  <a:gd name="connsiteY4" fmla="*/ 10358 h 439445"/>
                  <a:gd name="connsiteX5" fmla="*/ 348732 w 394228"/>
                  <a:gd name="connsiteY5" fmla="*/ 15915 h 439445"/>
                  <a:gd name="connsiteX6" fmla="*/ 393714 w 394228"/>
                  <a:gd name="connsiteY6" fmla="*/ 114674 h 439445"/>
                  <a:gd name="connsiteX7" fmla="*/ 319744 w 394228"/>
                  <a:gd name="connsiteY7" fmla="*/ 230693 h 439445"/>
                  <a:gd name="connsiteX8" fmla="*/ 316197 w 394228"/>
                  <a:gd name="connsiteY8" fmla="*/ 352032 h 439445"/>
                  <a:gd name="connsiteX0" fmla="*/ 0 w 393714"/>
                  <a:gd name="connsiteY0" fmla="*/ 406651 h 429089"/>
                  <a:gd name="connsiteX1" fmla="*/ 53200 w 393714"/>
                  <a:gd name="connsiteY1" fmla="*/ 409580 h 429089"/>
                  <a:gd name="connsiteX2" fmla="*/ 265481 w 393714"/>
                  <a:gd name="connsiteY2" fmla="*/ 216248 h 429089"/>
                  <a:gd name="connsiteX3" fmla="*/ 219003 w 393714"/>
                  <a:gd name="connsiteY3" fmla="*/ 106587 h 429089"/>
                  <a:gd name="connsiteX4" fmla="*/ 276351 w 393714"/>
                  <a:gd name="connsiteY4" fmla="*/ 2 h 429089"/>
                  <a:gd name="connsiteX5" fmla="*/ 393714 w 393714"/>
                  <a:gd name="connsiteY5" fmla="*/ 104318 h 429089"/>
                  <a:gd name="connsiteX6" fmla="*/ 319744 w 393714"/>
                  <a:gd name="connsiteY6" fmla="*/ 220337 h 429089"/>
                  <a:gd name="connsiteX7" fmla="*/ 316197 w 393714"/>
                  <a:gd name="connsiteY7" fmla="*/ 341676 h 429089"/>
                  <a:gd name="connsiteX0" fmla="*/ 0 w 393892"/>
                  <a:gd name="connsiteY0" fmla="*/ 390205 h 412643"/>
                  <a:gd name="connsiteX1" fmla="*/ 53200 w 393892"/>
                  <a:gd name="connsiteY1" fmla="*/ 393134 h 412643"/>
                  <a:gd name="connsiteX2" fmla="*/ 265481 w 393892"/>
                  <a:gd name="connsiteY2" fmla="*/ 199802 h 412643"/>
                  <a:gd name="connsiteX3" fmla="*/ 219003 w 393892"/>
                  <a:gd name="connsiteY3" fmla="*/ 90141 h 412643"/>
                  <a:gd name="connsiteX4" fmla="*/ 297730 w 393892"/>
                  <a:gd name="connsiteY4" fmla="*/ 2 h 412643"/>
                  <a:gd name="connsiteX5" fmla="*/ 393714 w 393892"/>
                  <a:gd name="connsiteY5" fmla="*/ 87872 h 412643"/>
                  <a:gd name="connsiteX6" fmla="*/ 319744 w 393892"/>
                  <a:gd name="connsiteY6" fmla="*/ 203891 h 412643"/>
                  <a:gd name="connsiteX7" fmla="*/ 316197 w 393892"/>
                  <a:gd name="connsiteY7" fmla="*/ 325230 h 412643"/>
                  <a:gd name="connsiteX0" fmla="*/ 0 w 394903"/>
                  <a:gd name="connsiteY0" fmla="*/ 390370 h 412808"/>
                  <a:gd name="connsiteX1" fmla="*/ 53200 w 394903"/>
                  <a:gd name="connsiteY1" fmla="*/ 393299 h 412808"/>
                  <a:gd name="connsiteX2" fmla="*/ 265481 w 394903"/>
                  <a:gd name="connsiteY2" fmla="*/ 199967 h 412808"/>
                  <a:gd name="connsiteX3" fmla="*/ 219003 w 394903"/>
                  <a:gd name="connsiteY3" fmla="*/ 90306 h 412808"/>
                  <a:gd name="connsiteX4" fmla="*/ 297730 w 394903"/>
                  <a:gd name="connsiteY4" fmla="*/ 167 h 412808"/>
                  <a:gd name="connsiteX5" fmla="*/ 393714 w 394903"/>
                  <a:gd name="connsiteY5" fmla="*/ 88037 h 412808"/>
                  <a:gd name="connsiteX6" fmla="*/ 319744 w 394903"/>
                  <a:gd name="connsiteY6" fmla="*/ 204056 h 412808"/>
                  <a:gd name="connsiteX7" fmla="*/ 316197 w 394903"/>
                  <a:gd name="connsiteY7" fmla="*/ 325395 h 412808"/>
                  <a:gd name="connsiteX0" fmla="*/ 0 w 393892"/>
                  <a:gd name="connsiteY0" fmla="*/ 390224 h 412662"/>
                  <a:gd name="connsiteX1" fmla="*/ 53200 w 393892"/>
                  <a:gd name="connsiteY1" fmla="*/ 393153 h 412662"/>
                  <a:gd name="connsiteX2" fmla="*/ 265481 w 393892"/>
                  <a:gd name="connsiteY2" fmla="*/ 199821 h 412662"/>
                  <a:gd name="connsiteX3" fmla="*/ 219003 w 393892"/>
                  <a:gd name="connsiteY3" fmla="*/ 90160 h 412662"/>
                  <a:gd name="connsiteX4" fmla="*/ 297730 w 393892"/>
                  <a:gd name="connsiteY4" fmla="*/ 21 h 412662"/>
                  <a:gd name="connsiteX5" fmla="*/ 393714 w 393892"/>
                  <a:gd name="connsiteY5" fmla="*/ 87891 h 412662"/>
                  <a:gd name="connsiteX6" fmla="*/ 319744 w 393892"/>
                  <a:gd name="connsiteY6" fmla="*/ 203910 h 412662"/>
                  <a:gd name="connsiteX7" fmla="*/ 316197 w 393892"/>
                  <a:gd name="connsiteY7" fmla="*/ 325249 h 412662"/>
                  <a:gd name="connsiteX0" fmla="*/ 0 w 394037"/>
                  <a:gd name="connsiteY0" fmla="*/ 424752 h 447190"/>
                  <a:gd name="connsiteX1" fmla="*/ 53200 w 394037"/>
                  <a:gd name="connsiteY1" fmla="*/ 427681 h 447190"/>
                  <a:gd name="connsiteX2" fmla="*/ 265481 w 394037"/>
                  <a:gd name="connsiteY2" fmla="*/ 234349 h 447190"/>
                  <a:gd name="connsiteX3" fmla="*/ 219003 w 394037"/>
                  <a:gd name="connsiteY3" fmla="*/ 124688 h 447190"/>
                  <a:gd name="connsiteX4" fmla="*/ 289507 w 394037"/>
                  <a:gd name="connsiteY4" fmla="*/ 13 h 447190"/>
                  <a:gd name="connsiteX5" fmla="*/ 393714 w 394037"/>
                  <a:gd name="connsiteY5" fmla="*/ 122419 h 447190"/>
                  <a:gd name="connsiteX6" fmla="*/ 319744 w 394037"/>
                  <a:gd name="connsiteY6" fmla="*/ 238438 h 447190"/>
                  <a:gd name="connsiteX7" fmla="*/ 316197 w 394037"/>
                  <a:gd name="connsiteY7" fmla="*/ 359777 h 447190"/>
                  <a:gd name="connsiteX0" fmla="*/ 0 w 394037"/>
                  <a:gd name="connsiteY0" fmla="*/ 424740 h 447178"/>
                  <a:gd name="connsiteX1" fmla="*/ 53200 w 394037"/>
                  <a:gd name="connsiteY1" fmla="*/ 427669 h 447178"/>
                  <a:gd name="connsiteX2" fmla="*/ 265481 w 394037"/>
                  <a:gd name="connsiteY2" fmla="*/ 234337 h 447178"/>
                  <a:gd name="connsiteX3" fmla="*/ 191045 w 394037"/>
                  <a:gd name="connsiteY3" fmla="*/ 123031 h 447178"/>
                  <a:gd name="connsiteX4" fmla="*/ 289507 w 394037"/>
                  <a:gd name="connsiteY4" fmla="*/ 1 h 447178"/>
                  <a:gd name="connsiteX5" fmla="*/ 393714 w 394037"/>
                  <a:gd name="connsiteY5" fmla="*/ 122407 h 447178"/>
                  <a:gd name="connsiteX6" fmla="*/ 319744 w 394037"/>
                  <a:gd name="connsiteY6" fmla="*/ 238426 h 447178"/>
                  <a:gd name="connsiteX7" fmla="*/ 316197 w 394037"/>
                  <a:gd name="connsiteY7" fmla="*/ 359765 h 447178"/>
                  <a:gd name="connsiteX0" fmla="*/ 0 w 394037"/>
                  <a:gd name="connsiteY0" fmla="*/ 424740 h 447178"/>
                  <a:gd name="connsiteX1" fmla="*/ 53200 w 394037"/>
                  <a:gd name="connsiteY1" fmla="*/ 427669 h 447178"/>
                  <a:gd name="connsiteX2" fmla="*/ 265481 w 394037"/>
                  <a:gd name="connsiteY2" fmla="*/ 234337 h 447178"/>
                  <a:gd name="connsiteX3" fmla="*/ 191045 w 394037"/>
                  <a:gd name="connsiteY3" fmla="*/ 123031 h 447178"/>
                  <a:gd name="connsiteX4" fmla="*/ 289507 w 394037"/>
                  <a:gd name="connsiteY4" fmla="*/ 1 h 447178"/>
                  <a:gd name="connsiteX5" fmla="*/ 393714 w 394037"/>
                  <a:gd name="connsiteY5" fmla="*/ 122407 h 447178"/>
                  <a:gd name="connsiteX6" fmla="*/ 319744 w 394037"/>
                  <a:gd name="connsiteY6" fmla="*/ 238426 h 447178"/>
                  <a:gd name="connsiteX7" fmla="*/ 316197 w 394037"/>
                  <a:gd name="connsiteY7" fmla="*/ 359765 h 447178"/>
                  <a:gd name="connsiteX0" fmla="*/ 0 w 393935"/>
                  <a:gd name="connsiteY0" fmla="*/ 424740 h 447178"/>
                  <a:gd name="connsiteX1" fmla="*/ 53200 w 393935"/>
                  <a:gd name="connsiteY1" fmla="*/ 427669 h 447178"/>
                  <a:gd name="connsiteX2" fmla="*/ 265481 w 393935"/>
                  <a:gd name="connsiteY2" fmla="*/ 234337 h 447178"/>
                  <a:gd name="connsiteX3" fmla="*/ 191045 w 393935"/>
                  <a:gd name="connsiteY3" fmla="*/ 123031 h 447178"/>
                  <a:gd name="connsiteX4" fmla="*/ 289507 w 393935"/>
                  <a:gd name="connsiteY4" fmla="*/ 1 h 447178"/>
                  <a:gd name="connsiteX5" fmla="*/ 393714 w 393935"/>
                  <a:gd name="connsiteY5" fmla="*/ 122407 h 447178"/>
                  <a:gd name="connsiteX6" fmla="*/ 319744 w 393935"/>
                  <a:gd name="connsiteY6" fmla="*/ 238426 h 447178"/>
                  <a:gd name="connsiteX7" fmla="*/ 316197 w 393935"/>
                  <a:gd name="connsiteY7" fmla="*/ 359765 h 447178"/>
                  <a:gd name="connsiteX0" fmla="*/ 0 w 369344"/>
                  <a:gd name="connsiteY0" fmla="*/ 424793 h 447231"/>
                  <a:gd name="connsiteX1" fmla="*/ 53200 w 369344"/>
                  <a:gd name="connsiteY1" fmla="*/ 427722 h 447231"/>
                  <a:gd name="connsiteX2" fmla="*/ 265481 w 369344"/>
                  <a:gd name="connsiteY2" fmla="*/ 234390 h 447231"/>
                  <a:gd name="connsiteX3" fmla="*/ 191045 w 369344"/>
                  <a:gd name="connsiteY3" fmla="*/ 123084 h 447231"/>
                  <a:gd name="connsiteX4" fmla="*/ 289507 w 369344"/>
                  <a:gd name="connsiteY4" fmla="*/ 54 h 447231"/>
                  <a:gd name="connsiteX5" fmla="*/ 369045 w 369344"/>
                  <a:gd name="connsiteY5" fmla="*/ 114237 h 447231"/>
                  <a:gd name="connsiteX6" fmla="*/ 319744 w 369344"/>
                  <a:gd name="connsiteY6" fmla="*/ 238479 h 447231"/>
                  <a:gd name="connsiteX7" fmla="*/ 316197 w 369344"/>
                  <a:gd name="connsiteY7" fmla="*/ 359818 h 447231"/>
                  <a:gd name="connsiteX0" fmla="*/ 0 w 369327"/>
                  <a:gd name="connsiteY0" fmla="*/ 424793 h 447231"/>
                  <a:gd name="connsiteX1" fmla="*/ 53200 w 369327"/>
                  <a:gd name="connsiteY1" fmla="*/ 427722 h 447231"/>
                  <a:gd name="connsiteX2" fmla="*/ 265481 w 369327"/>
                  <a:gd name="connsiteY2" fmla="*/ 234390 h 447231"/>
                  <a:gd name="connsiteX3" fmla="*/ 212425 w 369327"/>
                  <a:gd name="connsiteY3" fmla="*/ 123084 h 447231"/>
                  <a:gd name="connsiteX4" fmla="*/ 289507 w 369327"/>
                  <a:gd name="connsiteY4" fmla="*/ 54 h 447231"/>
                  <a:gd name="connsiteX5" fmla="*/ 369045 w 369327"/>
                  <a:gd name="connsiteY5" fmla="*/ 114237 h 447231"/>
                  <a:gd name="connsiteX6" fmla="*/ 319744 w 369327"/>
                  <a:gd name="connsiteY6" fmla="*/ 238479 h 447231"/>
                  <a:gd name="connsiteX7" fmla="*/ 316197 w 369327"/>
                  <a:gd name="connsiteY7" fmla="*/ 359818 h 447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9327" h="447231">
                    <a:moveTo>
                      <a:pt x="0" y="424793"/>
                    </a:moveTo>
                    <a:cubicBezTo>
                      <a:pt x="4302" y="417040"/>
                      <a:pt x="21793" y="476714"/>
                      <a:pt x="53200" y="427722"/>
                    </a:cubicBezTo>
                    <a:cubicBezTo>
                      <a:pt x="83808" y="395525"/>
                      <a:pt x="220309" y="331711"/>
                      <a:pt x="265481" y="234390"/>
                    </a:cubicBezTo>
                    <a:cubicBezTo>
                      <a:pt x="277223" y="192448"/>
                      <a:pt x="214999" y="203255"/>
                      <a:pt x="212425" y="123084"/>
                    </a:cubicBezTo>
                    <a:cubicBezTo>
                      <a:pt x="209851" y="42913"/>
                      <a:pt x="263404" y="1528"/>
                      <a:pt x="289507" y="54"/>
                    </a:cubicBezTo>
                    <a:cubicBezTo>
                      <a:pt x="315610" y="-1420"/>
                      <a:pt x="373873" y="26807"/>
                      <a:pt x="369045" y="114237"/>
                    </a:cubicBezTo>
                    <a:cubicBezTo>
                      <a:pt x="364217" y="201667"/>
                      <a:pt x="343665" y="212641"/>
                      <a:pt x="319744" y="238479"/>
                    </a:cubicBezTo>
                    <a:cubicBezTo>
                      <a:pt x="309270" y="296101"/>
                      <a:pt x="315439" y="314113"/>
                      <a:pt x="316197" y="3598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sp>
          <p:nvSpPr>
            <p:cNvPr id="1859" name="Rectangle 51">
              <a:extLst>
                <a:ext uri="{FF2B5EF4-FFF2-40B4-BE49-F238E27FC236}">
                  <a16:creationId xmlns:a16="http://schemas.microsoft.com/office/drawing/2014/main" id="{6F4302F9-ED55-C04D-A28C-884CB81F64AD}"/>
                </a:ext>
              </a:extLst>
            </p:cNvPr>
            <p:cNvSpPr/>
            <p:nvPr/>
          </p:nvSpPr>
          <p:spPr>
            <a:xfrm>
              <a:off x="15587532" y="12438988"/>
              <a:ext cx="122187" cy="348470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93661 w 547912"/>
                <a:gd name="connsiteY0" fmla="*/ 17609 h 632355"/>
                <a:gd name="connsiteX1" fmla="*/ 453417 w 547912"/>
                <a:gd name="connsiteY1" fmla="*/ 34220 h 632355"/>
                <a:gd name="connsiteX2" fmla="*/ 473152 w 547912"/>
                <a:gd name="connsiteY2" fmla="*/ 608295 h 632355"/>
                <a:gd name="connsiteX3" fmla="*/ 119875 w 547912"/>
                <a:gd name="connsiteY3" fmla="*/ 616517 h 632355"/>
                <a:gd name="connsiteX4" fmla="*/ 93661 w 547912"/>
                <a:gd name="connsiteY4" fmla="*/ 17609 h 632355"/>
                <a:gd name="connsiteX0" fmla="*/ 93661 w 568700"/>
                <a:gd name="connsiteY0" fmla="*/ 28438 h 643184"/>
                <a:gd name="connsiteX1" fmla="*/ 492349 w 568700"/>
                <a:gd name="connsiteY1" fmla="*/ 21689 h 643184"/>
                <a:gd name="connsiteX2" fmla="*/ 473152 w 568700"/>
                <a:gd name="connsiteY2" fmla="*/ 619124 h 643184"/>
                <a:gd name="connsiteX3" fmla="*/ 119875 w 568700"/>
                <a:gd name="connsiteY3" fmla="*/ 627346 h 643184"/>
                <a:gd name="connsiteX4" fmla="*/ 93661 w 568700"/>
                <a:gd name="connsiteY4" fmla="*/ 28438 h 643184"/>
                <a:gd name="connsiteX0" fmla="*/ 93661 w 568700"/>
                <a:gd name="connsiteY0" fmla="*/ 14246 h 664035"/>
                <a:gd name="connsiteX1" fmla="*/ 492349 w 568700"/>
                <a:gd name="connsiteY1" fmla="*/ 42540 h 664035"/>
                <a:gd name="connsiteX2" fmla="*/ 473152 w 568700"/>
                <a:gd name="connsiteY2" fmla="*/ 639975 h 664035"/>
                <a:gd name="connsiteX3" fmla="*/ 119875 w 568700"/>
                <a:gd name="connsiteY3" fmla="*/ 648197 h 664035"/>
                <a:gd name="connsiteX4" fmla="*/ 93661 w 568700"/>
                <a:gd name="connsiteY4" fmla="*/ 14246 h 664035"/>
                <a:gd name="connsiteX0" fmla="*/ 77498 w 552537"/>
                <a:gd name="connsiteY0" fmla="*/ 14246 h 664035"/>
                <a:gd name="connsiteX1" fmla="*/ 476186 w 552537"/>
                <a:gd name="connsiteY1" fmla="*/ 42540 h 664035"/>
                <a:gd name="connsiteX2" fmla="*/ 456989 w 552537"/>
                <a:gd name="connsiteY2" fmla="*/ 639975 h 664035"/>
                <a:gd name="connsiteX3" fmla="*/ 103712 w 552537"/>
                <a:gd name="connsiteY3" fmla="*/ 648197 h 664035"/>
                <a:gd name="connsiteX4" fmla="*/ 77498 w 552537"/>
                <a:gd name="connsiteY4" fmla="*/ 14246 h 664035"/>
                <a:gd name="connsiteX0" fmla="*/ 77498 w 550238"/>
                <a:gd name="connsiteY0" fmla="*/ 20546 h 670335"/>
                <a:gd name="connsiteX1" fmla="*/ 472291 w 550238"/>
                <a:gd name="connsiteY1" fmla="*/ 29374 h 670335"/>
                <a:gd name="connsiteX2" fmla="*/ 456989 w 550238"/>
                <a:gd name="connsiteY2" fmla="*/ 646275 h 670335"/>
                <a:gd name="connsiteX3" fmla="*/ 103712 w 550238"/>
                <a:gd name="connsiteY3" fmla="*/ 654497 h 670335"/>
                <a:gd name="connsiteX4" fmla="*/ 77498 w 550238"/>
                <a:gd name="connsiteY4" fmla="*/ 20546 h 670335"/>
                <a:gd name="connsiteX0" fmla="*/ 77498 w 521686"/>
                <a:gd name="connsiteY0" fmla="*/ 20546 h 670335"/>
                <a:gd name="connsiteX1" fmla="*/ 472291 w 521686"/>
                <a:gd name="connsiteY1" fmla="*/ 29374 h 670335"/>
                <a:gd name="connsiteX2" fmla="*/ 456989 w 521686"/>
                <a:gd name="connsiteY2" fmla="*/ 646275 h 670335"/>
                <a:gd name="connsiteX3" fmla="*/ 103712 w 521686"/>
                <a:gd name="connsiteY3" fmla="*/ 654497 h 670335"/>
                <a:gd name="connsiteX4" fmla="*/ 77498 w 521686"/>
                <a:gd name="connsiteY4" fmla="*/ 20546 h 670335"/>
                <a:gd name="connsiteX0" fmla="*/ 77498 w 485866"/>
                <a:gd name="connsiteY0" fmla="*/ 20546 h 827601"/>
                <a:gd name="connsiteX1" fmla="*/ 472291 w 485866"/>
                <a:gd name="connsiteY1" fmla="*/ 29374 h 827601"/>
                <a:gd name="connsiteX2" fmla="*/ 326042 w 485866"/>
                <a:gd name="connsiteY2" fmla="*/ 824362 h 827601"/>
                <a:gd name="connsiteX3" fmla="*/ 103712 w 485866"/>
                <a:gd name="connsiteY3" fmla="*/ 654497 h 827601"/>
                <a:gd name="connsiteX4" fmla="*/ 77498 w 485866"/>
                <a:gd name="connsiteY4" fmla="*/ 20546 h 827601"/>
                <a:gd name="connsiteX0" fmla="*/ 35534 w 443902"/>
                <a:gd name="connsiteY0" fmla="*/ 20546 h 845589"/>
                <a:gd name="connsiteX1" fmla="*/ 430327 w 443902"/>
                <a:gd name="connsiteY1" fmla="*/ 29374 h 845589"/>
                <a:gd name="connsiteX2" fmla="*/ 284078 w 443902"/>
                <a:gd name="connsiteY2" fmla="*/ 824362 h 845589"/>
                <a:gd name="connsiteX3" fmla="*/ 156027 w 443902"/>
                <a:gd name="connsiteY3" fmla="*/ 827346 h 845589"/>
                <a:gd name="connsiteX4" fmla="*/ 35534 w 443902"/>
                <a:gd name="connsiteY4" fmla="*/ 20546 h 845589"/>
                <a:gd name="connsiteX0" fmla="*/ 35534 w 346492"/>
                <a:gd name="connsiteY0" fmla="*/ 261434 h 1086477"/>
                <a:gd name="connsiteX1" fmla="*/ 294143 w 346492"/>
                <a:gd name="connsiteY1" fmla="*/ 3134 h 1086477"/>
                <a:gd name="connsiteX2" fmla="*/ 284078 w 346492"/>
                <a:gd name="connsiteY2" fmla="*/ 1065250 h 1086477"/>
                <a:gd name="connsiteX3" fmla="*/ 156027 w 346492"/>
                <a:gd name="connsiteY3" fmla="*/ 1068234 h 1086477"/>
                <a:gd name="connsiteX4" fmla="*/ 35534 w 346492"/>
                <a:gd name="connsiteY4" fmla="*/ 261434 h 1086477"/>
                <a:gd name="connsiteX0" fmla="*/ 90425 w 286155"/>
                <a:gd name="connsiteY0" fmla="*/ 22892 h 1109828"/>
                <a:gd name="connsiteX1" fmla="*/ 233802 w 286155"/>
                <a:gd name="connsiteY1" fmla="*/ 26485 h 1109828"/>
                <a:gd name="connsiteX2" fmla="*/ 223737 w 286155"/>
                <a:gd name="connsiteY2" fmla="*/ 1088601 h 1109828"/>
                <a:gd name="connsiteX3" fmla="*/ 95686 w 286155"/>
                <a:gd name="connsiteY3" fmla="*/ 1091585 h 1109828"/>
                <a:gd name="connsiteX4" fmla="*/ 90425 w 286155"/>
                <a:gd name="connsiteY4" fmla="*/ 22892 h 1109828"/>
                <a:gd name="connsiteX0" fmla="*/ 90425 w 328597"/>
                <a:gd name="connsiteY0" fmla="*/ 22895 h 1109831"/>
                <a:gd name="connsiteX1" fmla="*/ 233802 w 328597"/>
                <a:gd name="connsiteY1" fmla="*/ 26488 h 1109831"/>
                <a:gd name="connsiteX2" fmla="*/ 223737 w 328597"/>
                <a:gd name="connsiteY2" fmla="*/ 1088604 h 1109831"/>
                <a:gd name="connsiteX3" fmla="*/ 95686 w 328597"/>
                <a:gd name="connsiteY3" fmla="*/ 1091588 h 1109831"/>
                <a:gd name="connsiteX4" fmla="*/ 90425 w 328597"/>
                <a:gd name="connsiteY4" fmla="*/ 22895 h 1109831"/>
                <a:gd name="connsiteX0" fmla="*/ 90425 w 347799"/>
                <a:gd name="connsiteY0" fmla="*/ 22895 h 1109831"/>
                <a:gd name="connsiteX1" fmla="*/ 233802 w 347799"/>
                <a:gd name="connsiteY1" fmla="*/ 26488 h 1109831"/>
                <a:gd name="connsiteX2" fmla="*/ 223737 w 347799"/>
                <a:gd name="connsiteY2" fmla="*/ 1088604 h 1109831"/>
                <a:gd name="connsiteX3" fmla="*/ 95686 w 347799"/>
                <a:gd name="connsiteY3" fmla="*/ 1091588 h 1109831"/>
                <a:gd name="connsiteX4" fmla="*/ 90425 w 347799"/>
                <a:gd name="connsiteY4" fmla="*/ 22895 h 1109831"/>
                <a:gd name="connsiteX0" fmla="*/ 125828 w 383202"/>
                <a:gd name="connsiteY0" fmla="*/ 22895 h 1109831"/>
                <a:gd name="connsiteX1" fmla="*/ 269205 w 383202"/>
                <a:gd name="connsiteY1" fmla="*/ 26488 h 1109831"/>
                <a:gd name="connsiteX2" fmla="*/ 259140 w 383202"/>
                <a:gd name="connsiteY2" fmla="*/ 1088604 h 1109831"/>
                <a:gd name="connsiteX3" fmla="*/ 131089 w 383202"/>
                <a:gd name="connsiteY3" fmla="*/ 1091588 h 1109831"/>
                <a:gd name="connsiteX4" fmla="*/ 125828 w 383202"/>
                <a:gd name="connsiteY4" fmla="*/ 22895 h 1109831"/>
                <a:gd name="connsiteX0" fmla="*/ 131777 w 389151"/>
                <a:gd name="connsiteY0" fmla="*/ 22895 h 1109831"/>
                <a:gd name="connsiteX1" fmla="*/ 275154 w 389151"/>
                <a:gd name="connsiteY1" fmla="*/ 26488 h 1109831"/>
                <a:gd name="connsiteX2" fmla="*/ 265089 w 389151"/>
                <a:gd name="connsiteY2" fmla="*/ 1088604 h 1109831"/>
                <a:gd name="connsiteX3" fmla="*/ 137038 w 389151"/>
                <a:gd name="connsiteY3" fmla="*/ 1091588 h 1109831"/>
                <a:gd name="connsiteX4" fmla="*/ 131777 w 389151"/>
                <a:gd name="connsiteY4" fmla="*/ 22895 h 110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151" h="1109831">
                  <a:moveTo>
                    <a:pt x="131777" y="22895"/>
                  </a:moveTo>
                  <a:cubicBezTo>
                    <a:pt x="241313" y="-8353"/>
                    <a:pt x="172196" y="-8048"/>
                    <a:pt x="275154" y="26488"/>
                  </a:cubicBezTo>
                  <a:cubicBezTo>
                    <a:pt x="387380" y="304903"/>
                    <a:pt x="466575" y="703448"/>
                    <a:pt x="265089" y="1088604"/>
                  </a:cubicBezTo>
                  <a:cubicBezTo>
                    <a:pt x="135818" y="1117659"/>
                    <a:pt x="263021" y="1115160"/>
                    <a:pt x="137038" y="1091588"/>
                  </a:cubicBezTo>
                  <a:cubicBezTo>
                    <a:pt x="-54650" y="743644"/>
                    <a:pt x="-34805" y="338440"/>
                    <a:pt x="131777" y="22895"/>
                  </a:cubicBezTo>
                  <a:close/>
                </a:path>
              </a:pathLst>
            </a:custGeom>
            <a:solidFill>
              <a:srgbClr val="FFFF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860" name="Freeform 1859">
              <a:extLst>
                <a:ext uri="{FF2B5EF4-FFF2-40B4-BE49-F238E27FC236}">
                  <a16:creationId xmlns:a16="http://schemas.microsoft.com/office/drawing/2014/main" id="{0BB57D41-0540-5B41-85C5-C4C585D4838C}"/>
                </a:ext>
              </a:extLst>
            </p:cNvPr>
            <p:cNvSpPr/>
            <p:nvPr/>
          </p:nvSpPr>
          <p:spPr>
            <a:xfrm>
              <a:off x="15427715" y="9619658"/>
              <a:ext cx="219886" cy="5319905"/>
            </a:xfrm>
            <a:custGeom>
              <a:avLst/>
              <a:gdLst>
                <a:gd name="connsiteX0" fmla="*/ 107342 w 501915"/>
                <a:gd name="connsiteY0" fmla="*/ 496957 h 1008034"/>
                <a:gd name="connsiteX1" fmla="*/ 500932 w 501915"/>
                <a:gd name="connsiteY1" fmla="*/ 759350 h 1008034"/>
                <a:gd name="connsiteX2" fmla="*/ 212697 w 501915"/>
                <a:gd name="connsiteY2" fmla="*/ 974035 h 1008034"/>
                <a:gd name="connsiteX3" fmla="*/ 0 w 501915"/>
                <a:gd name="connsiteY3" fmla="*/ 0 h 1008034"/>
                <a:gd name="connsiteX0" fmla="*/ 107342 w 500987"/>
                <a:gd name="connsiteY0" fmla="*/ 496957 h 945040"/>
                <a:gd name="connsiteX1" fmla="*/ 500932 w 500987"/>
                <a:gd name="connsiteY1" fmla="*/ 759350 h 945040"/>
                <a:gd name="connsiteX2" fmla="*/ 83488 w 500987"/>
                <a:gd name="connsiteY2" fmla="*/ 904462 h 945040"/>
                <a:gd name="connsiteX3" fmla="*/ 0 w 500987"/>
                <a:gd name="connsiteY3" fmla="*/ 0 h 945040"/>
                <a:gd name="connsiteX0" fmla="*/ 107342 w 500987"/>
                <a:gd name="connsiteY0" fmla="*/ 496957 h 945040"/>
                <a:gd name="connsiteX1" fmla="*/ 500932 w 500987"/>
                <a:gd name="connsiteY1" fmla="*/ 759350 h 945040"/>
                <a:gd name="connsiteX2" fmla="*/ 83488 w 500987"/>
                <a:gd name="connsiteY2" fmla="*/ 904462 h 945040"/>
                <a:gd name="connsiteX3" fmla="*/ 0 w 500987"/>
                <a:gd name="connsiteY3" fmla="*/ 0 h 945040"/>
                <a:gd name="connsiteX0" fmla="*/ 107342 w 503362"/>
                <a:gd name="connsiteY0" fmla="*/ 496957 h 951550"/>
                <a:gd name="connsiteX1" fmla="*/ 500932 w 503362"/>
                <a:gd name="connsiteY1" fmla="*/ 759350 h 951550"/>
                <a:gd name="connsiteX2" fmla="*/ 83488 w 503362"/>
                <a:gd name="connsiteY2" fmla="*/ 904462 h 951550"/>
                <a:gd name="connsiteX3" fmla="*/ 0 w 503362"/>
                <a:gd name="connsiteY3" fmla="*/ 0 h 951550"/>
                <a:gd name="connsiteX0" fmla="*/ 107342 w 509765"/>
                <a:gd name="connsiteY0" fmla="*/ 496957 h 952796"/>
                <a:gd name="connsiteX1" fmla="*/ 500932 w 509765"/>
                <a:gd name="connsiteY1" fmla="*/ 759350 h 952796"/>
                <a:gd name="connsiteX2" fmla="*/ 83488 w 509765"/>
                <a:gd name="connsiteY2" fmla="*/ 904462 h 952796"/>
                <a:gd name="connsiteX3" fmla="*/ 0 w 509765"/>
                <a:gd name="connsiteY3" fmla="*/ 0 h 952796"/>
                <a:gd name="connsiteX0" fmla="*/ 107342 w 522430"/>
                <a:gd name="connsiteY0" fmla="*/ 496957 h 960986"/>
                <a:gd name="connsiteX1" fmla="*/ 500932 w 522430"/>
                <a:gd name="connsiteY1" fmla="*/ 759350 h 960986"/>
                <a:gd name="connsiteX2" fmla="*/ 83488 w 522430"/>
                <a:gd name="connsiteY2" fmla="*/ 904462 h 960986"/>
                <a:gd name="connsiteX3" fmla="*/ 0 w 522430"/>
                <a:gd name="connsiteY3" fmla="*/ 0 h 960986"/>
                <a:gd name="connsiteX0" fmla="*/ 107342 w 516645"/>
                <a:gd name="connsiteY0" fmla="*/ 496957 h 949487"/>
                <a:gd name="connsiteX1" fmla="*/ 500932 w 516645"/>
                <a:gd name="connsiteY1" fmla="*/ 759350 h 949487"/>
                <a:gd name="connsiteX2" fmla="*/ 83488 w 516645"/>
                <a:gd name="connsiteY2" fmla="*/ 904462 h 949487"/>
                <a:gd name="connsiteX3" fmla="*/ 0 w 516645"/>
                <a:gd name="connsiteY3" fmla="*/ 0 h 949487"/>
                <a:gd name="connsiteX0" fmla="*/ 121955 w 533590"/>
                <a:gd name="connsiteY0" fmla="*/ 496957 h 965617"/>
                <a:gd name="connsiteX1" fmla="*/ 515545 w 533590"/>
                <a:gd name="connsiteY1" fmla="*/ 759350 h 965617"/>
                <a:gd name="connsiteX2" fmla="*/ 98101 w 533590"/>
                <a:gd name="connsiteY2" fmla="*/ 904462 h 965617"/>
                <a:gd name="connsiteX3" fmla="*/ 14613 w 533590"/>
                <a:gd name="connsiteY3" fmla="*/ 0 h 965617"/>
                <a:gd name="connsiteX0" fmla="*/ 132460 w 545218"/>
                <a:gd name="connsiteY0" fmla="*/ 496957 h 989720"/>
                <a:gd name="connsiteX1" fmla="*/ 526050 w 545218"/>
                <a:gd name="connsiteY1" fmla="*/ 759350 h 989720"/>
                <a:gd name="connsiteX2" fmla="*/ 108606 w 545218"/>
                <a:gd name="connsiteY2" fmla="*/ 904462 h 989720"/>
                <a:gd name="connsiteX3" fmla="*/ 25118 w 545218"/>
                <a:gd name="connsiteY3" fmla="*/ 0 h 989720"/>
                <a:gd name="connsiteX0" fmla="*/ 121243 w 532802"/>
                <a:gd name="connsiteY0" fmla="*/ 496957 h 991452"/>
                <a:gd name="connsiteX1" fmla="*/ 514833 w 532802"/>
                <a:gd name="connsiteY1" fmla="*/ 759350 h 991452"/>
                <a:gd name="connsiteX2" fmla="*/ 97389 w 532802"/>
                <a:gd name="connsiteY2" fmla="*/ 904462 h 991452"/>
                <a:gd name="connsiteX3" fmla="*/ 13901 w 532802"/>
                <a:gd name="connsiteY3" fmla="*/ 0 h 991452"/>
                <a:gd name="connsiteX0" fmla="*/ 121243 w 539761"/>
                <a:gd name="connsiteY0" fmla="*/ 496957 h 994219"/>
                <a:gd name="connsiteX1" fmla="*/ 514833 w 539761"/>
                <a:gd name="connsiteY1" fmla="*/ 759350 h 994219"/>
                <a:gd name="connsiteX2" fmla="*/ 97389 w 539761"/>
                <a:gd name="connsiteY2" fmla="*/ 904462 h 994219"/>
                <a:gd name="connsiteX3" fmla="*/ 13901 w 539761"/>
                <a:gd name="connsiteY3" fmla="*/ 0 h 994219"/>
                <a:gd name="connsiteX0" fmla="*/ 125983 w 544501"/>
                <a:gd name="connsiteY0" fmla="*/ 496957 h 994219"/>
                <a:gd name="connsiteX1" fmla="*/ 519573 w 544501"/>
                <a:gd name="connsiteY1" fmla="*/ 759350 h 994219"/>
                <a:gd name="connsiteX2" fmla="*/ 102129 w 544501"/>
                <a:gd name="connsiteY2" fmla="*/ 904462 h 994219"/>
                <a:gd name="connsiteX3" fmla="*/ 18641 w 544501"/>
                <a:gd name="connsiteY3" fmla="*/ 0 h 994219"/>
                <a:gd name="connsiteX0" fmla="*/ 116314 w 533395"/>
                <a:gd name="connsiteY0" fmla="*/ 496957 h 992476"/>
                <a:gd name="connsiteX1" fmla="*/ 509904 w 533395"/>
                <a:gd name="connsiteY1" fmla="*/ 759350 h 992476"/>
                <a:gd name="connsiteX2" fmla="*/ 92460 w 533395"/>
                <a:gd name="connsiteY2" fmla="*/ 904462 h 992476"/>
                <a:gd name="connsiteX3" fmla="*/ 8972 w 533395"/>
                <a:gd name="connsiteY3" fmla="*/ 0 h 992476"/>
                <a:gd name="connsiteX0" fmla="*/ 110333 w 539433"/>
                <a:gd name="connsiteY0" fmla="*/ 496957 h 947670"/>
                <a:gd name="connsiteX1" fmla="*/ 517838 w 539433"/>
                <a:gd name="connsiteY1" fmla="*/ 741459 h 947670"/>
                <a:gd name="connsiteX2" fmla="*/ 86479 w 539433"/>
                <a:gd name="connsiteY2" fmla="*/ 904462 h 947670"/>
                <a:gd name="connsiteX3" fmla="*/ 2991 w 539433"/>
                <a:gd name="connsiteY3" fmla="*/ 0 h 947670"/>
                <a:gd name="connsiteX0" fmla="*/ 110333 w 539433"/>
                <a:gd name="connsiteY0" fmla="*/ 496957 h 947670"/>
                <a:gd name="connsiteX1" fmla="*/ 517838 w 539433"/>
                <a:gd name="connsiteY1" fmla="*/ 741459 h 947670"/>
                <a:gd name="connsiteX2" fmla="*/ 86479 w 539433"/>
                <a:gd name="connsiteY2" fmla="*/ 904462 h 947670"/>
                <a:gd name="connsiteX3" fmla="*/ 2991 w 539433"/>
                <a:gd name="connsiteY3" fmla="*/ 0 h 947670"/>
                <a:gd name="connsiteX0" fmla="*/ 112917 w 542702"/>
                <a:gd name="connsiteY0" fmla="*/ 496957 h 973986"/>
                <a:gd name="connsiteX1" fmla="*/ 520422 w 542702"/>
                <a:gd name="connsiteY1" fmla="*/ 741459 h 973986"/>
                <a:gd name="connsiteX2" fmla="*/ 89063 w 542702"/>
                <a:gd name="connsiteY2" fmla="*/ 904462 h 973986"/>
                <a:gd name="connsiteX3" fmla="*/ 5575 w 542702"/>
                <a:gd name="connsiteY3" fmla="*/ 0 h 973986"/>
                <a:gd name="connsiteX0" fmla="*/ 112917 w 538498"/>
                <a:gd name="connsiteY0" fmla="*/ 496957 h 973986"/>
                <a:gd name="connsiteX1" fmla="*/ 520422 w 538498"/>
                <a:gd name="connsiteY1" fmla="*/ 741459 h 973986"/>
                <a:gd name="connsiteX2" fmla="*/ 89063 w 538498"/>
                <a:gd name="connsiteY2" fmla="*/ 904462 h 973986"/>
                <a:gd name="connsiteX3" fmla="*/ 5575 w 538498"/>
                <a:gd name="connsiteY3" fmla="*/ 0 h 973986"/>
                <a:gd name="connsiteX0" fmla="*/ 110052 w 517326"/>
                <a:gd name="connsiteY0" fmla="*/ 496957 h 953697"/>
                <a:gd name="connsiteX1" fmla="*/ 499325 w 517326"/>
                <a:gd name="connsiteY1" fmla="*/ 766703 h 953697"/>
                <a:gd name="connsiteX2" fmla="*/ 86198 w 517326"/>
                <a:gd name="connsiteY2" fmla="*/ 904462 h 953697"/>
                <a:gd name="connsiteX3" fmla="*/ 2710 w 517326"/>
                <a:gd name="connsiteY3" fmla="*/ 0 h 953697"/>
                <a:gd name="connsiteX0" fmla="*/ 110052 w 512063"/>
                <a:gd name="connsiteY0" fmla="*/ 496957 h 962433"/>
                <a:gd name="connsiteX1" fmla="*/ 499325 w 512063"/>
                <a:gd name="connsiteY1" fmla="*/ 766703 h 962433"/>
                <a:gd name="connsiteX2" fmla="*/ 86198 w 512063"/>
                <a:gd name="connsiteY2" fmla="*/ 904462 h 962433"/>
                <a:gd name="connsiteX3" fmla="*/ 2710 w 512063"/>
                <a:gd name="connsiteY3" fmla="*/ 0 h 962433"/>
                <a:gd name="connsiteX0" fmla="*/ 110052 w 513069"/>
                <a:gd name="connsiteY0" fmla="*/ 496957 h 957304"/>
                <a:gd name="connsiteX1" fmla="*/ 499325 w 513069"/>
                <a:gd name="connsiteY1" fmla="*/ 766703 h 957304"/>
                <a:gd name="connsiteX2" fmla="*/ 86198 w 513069"/>
                <a:gd name="connsiteY2" fmla="*/ 904462 h 957304"/>
                <a:gd name="connsiteX3" fmla="*/ 2710 w 513069"/>
                <a:gd name="connsiteY3" fmla="*/ 0 h 957304"/>
                <a:gd name="connsiteX0" fmla="*/ 108748 w 498021"/>
                <a:gd name="connsiteY0" fmla="*/ 496957 h 995609"/>
                <a:gd name="connsiteX1" fmla="*/ 498021 w 498021"/>
                <a:gd name="connsiteY1" fmla="*/ 766703 h 995609"/>
                <a:gd name="connsiteX2" fmla="*/ 108735 w 498021"/>
                <a:gd name="connsiteY2" fmla="*/ 959158 h 995609"/>
                <a:gd name="connsiteX3" fmla="*/ 1406 w 498021"/>
                <a:gd name="connsiteY3" fmla="*/ 0 h 995609"/>
                <a:gd name="connsiteX0" fmla="*/ 108748 w 500536"/>
                <a:gd name="connsiteY0" fmla="*/ 496957 h 1001863"/>
                <a:gd name="connsiteX1" fmla="*/ 498021 w 500536"/>
                <a:gd name="connsiteY1" fmla="*/ 766703 h 1001863"/>
                <a:gd name="connsiteX2" fmla="*/ 108735 w 500536"/>
                <a:gd name="connsiteY2" fmla="*/ 959158 h 1001863"/>
                <a:gd name="connsiteX3" fmla="*/ 1406 w 500536"/>
                <a:gd name="connsiteY3" fmla="*/ 0 h 1001863"/>
                <a:gd name="connsiteX0" fmla="*/ 108748 w 504954"/>
                <a:gd name="connsiteY0" fmla="*/ 496957 h 1002585"/>
                <a:gd name="connsiteX1" fmla="*/ 498021 w 504954"/>
                <a:gd name="connsiteY1" fmla="*/ 766703 h 1002585"/>
                <a:gd name="connsiteX2" fmla="*/ 108735 w 504954"/>
                <a:gd name="connsiteY2" fmla="*/ 959158 h 1002585"/>
                <a:gd name="connsiteX3" fmla="*/ 1406 w 504954"/>
                <a:gd name="connsiteY3" fmla="*/ 0 h 1002585"/>
                <a:gd name="connsiteX0" fmla="*/ 108159 w 497508"/>
                <a:gd name="connsiteY0" fmla="*/ 496957 h 991781"/>
                <a:gd name="connsiteX1" fmla="*/ 497432 w 497508"/>
                <a:gd name="connsiteY1" fmla="*/ 766703 h 991781"/>
                <a:gd name="connsiteX2" fmla="*/ 140402 w 497508"/>
                <a:gd name="connsiteY2" fmla="*/ 954950 h 991781"/>
                <a:gd name="connsiteX3" fmla="*/ 817 w 497508"/>
                <a:gd name="connsiteY3" fmla="*/ 0 h 991781"/>
                <a:gd name="connsiteX0" fmla="*/ 108159 w 499959"/>
                <a:gd name="connsiteY0" fmla="*/ 496957 h 994442"/>
                <a:gd name="connsiteX1" fmla="*/ 497432 w 499959"/>
                <a:gd name="connsiteY1" fmla="*/ 766703 h 994442"/>
                <a:gd name="connsiteX2" fmla="*/ 140402 w 499959"/>
                <a:gd name="connsiteY2" fmla="*/ 954950 h 994442"/>
                <a:gd name="connsiteX3" fmla="*/ 817 w 499959"/>
                <a:gd name="connsiteY3" fmla="*/ 0 h 994442"/>
                <a:gd name="connsiteX0" fmla="*/ 108159 w 504901"/>
                <a:gd name="connsiteY0" fmla="*/ 496957 h 993976"/>
                <a:gd name="connsiteX1" fmla="*/ 497432 w 504901"/>
                <a:gd name="connsiteY1" fmla="*/ 766703 h 993976"/>
                <a:gd name="connsiteX2" fmla="*/ 140402 w 504901"/>
                <a:gd name="connsiteY2" fmla="*/ 954950 h 993976"/>
                <a:gd name="connsiteX3" fmla="*/ 817 w 504901"/>
                <a:gd name="connsiteY3" fmla="*/ 0 h 993976"/>
                <a:gd name="connsiteX0" fmla="*/ 108202 w 528414"/>
                <a:gd name="connsiteY0" fmla="*/ 496957 h 995034"/>
                <a:gd name="connsiteX1" fmla="*/ 521316 w 528414"/>
                <a:gd name="connsiteY1" fmla="*/ 772313 h 995034"/>
                <a:gd name="connsiteX2" fmla="*/ 140445 w 528414"/>
                <a:gd name="connsiteY2" fmla="*/ 954950 h 995034"/>
                <a:gd name="connsiteX3" fmla="*/ 860 w 528414"/>
                <a:gd name="connsiteY3" fmla="*/ 0 h 995034"/>
                <a:gd name="connsiteX0" fmla="*/ 108202 w 530787"/>
                <a:gd name="connsiteY0" fmla="*/ 496957 h 996175"/>
                <a:gd name="connsiteX1" fmla="*/ 521316 w 530787"/>
                <a:gd name="connsiteY1" fmla="*/ 772313 h 996175"/>
                <a:gd name="connsiteX2" fmla="*/ 140445 w 530787"/>
                <a:gd name="connsiteY2" fmla="*/ 954950 h 996175"/>
                <a:gd name="connsiteX3" fmla="*/ 860 w 530787"/>
                <a:gd name="connsiteY3" fmla="*/ 0 h 996175"/>
                <a:gd name="connsiteX0" fmla="*/ 201179 w 624115"/>
                <a:gd name="connsiteY0" fmla="*/ 1502797 h 2073095"/>
                <a:gd name="connsiteX1" fmla="*/ 614293 w 624115"/>
                <a:gd name="connsiteY1" fmla="*/ 1778153 h 2073095"/>
                <a:gd name="connsiteX2" fmla="*/ 233422 w 624115"/>
                <a:gd name="connsiteY2" fmla="*/ 1960790 h 2073095"/>
                <a:gd name="connsiteX3" fmla="*/ 409 w 624115"/>
                <a:gd name="connsiteY3" fmla="*/ 0 h 2073095"/>
                <a:gd name="connsiteX0" fmla="*/ 200770 w 623706"/>
                <a:gd name="connsiteY0" fmla="*/ 1502797 h 2073095"/>
                <a:gd name="connsiteX1" fmla="*/ 613884 w 623706"/>
                <a:gd name="connsiteY1" fmla="*/ 1778153 h 2073095"/>
                <a:gd name="connsiteX2" fmla="*/ 233013 w 623706"/>
                <a:gd name="connsiteY2" fmla="*/ 1960790 h 2073095"/>
                <a:gd name="connsiteX3" fmla="*/ 0 w 623706"/>
                <a:gd name="connsiteY3" fmla="*/ 0 h 2073095"/>
                <a:gd name="connsiteX0" fmla="*/ 194806 w 617719"/>
                <a:gd name="connsiteY0" fmla="*/ 1514724 h 2085883"/>
                <a:gd name="connsiteX1" fmla="*/ 607920 w 617719"/>
                <a:gd name="connsiteY1" fmla="*/ 1790080 h 2085883"/>
                <a:gd name="connsiteX2" fmla="*/ 227049 w 617719"/>
                <a:gd name="connsiteY2" fmla="*/ 1972717 h 2085883"/>
                <a:gd name="connsiteX3" fmla="*/ 0 w 617719"/>
                <a:gd name="connsiteY3" fmla="*/ 0 h 2085883"/>
                <a:gd name="connsiteX0" fmla="*/ 194806 w 617719"/>
                <a:gd name="connsiteY0" fmla="*/ 1514724 h 2085883"/>
                <a:gd name="connsiteX1" fmla="*/ 607920 w 617719"/>
                <a:gd name="connsiteY1" fmla="*/ 1790080 h 2085883"/>
                <a:gd name="connsiteX2" fmla="*/ 227049 w 617719"/>
                <a:gd name="connsiteY2" fmla="*/ 1972717 h 2085883"/>
                <a:gd name="connsiteX3" fmla="*/ 0 w 617719"/>
                <a:gd name="connsiteY3" fmla="*/ 0 h 2085883"/>
                <a:gd name="connsiteX0" fmla="*/ 194806 w 608454"/>
                <a:gd name="connsiteY0" fmla="*/ 1514724 h 2054025"/>
                <a:gd name="connsiteX1" fmla="*/ 607920 w 608454"/>
                <a:gd name="connsiteY1" fmla="*/ 1790080 h 2054025"/>
                <a:gd name="connsiteX2" fmla="*/ 113743 w 608454"/>
                <a:gd name="connsiteY2" fmla="*/ 1940912 h 2054025"/>
                <a:gd name="connsiteX3" fmla="*/ 0 w 608454"/>
                <a:gd name="connsiteY3" fmla="*/ 0 h 2054025"/>
                <a:gd name="connsiteX0" fmla="*/ 194806 w 608454"/>
                <a:gd name="connsiteY0" fmla="*/ 1514724 h 2017209"/>
                <a:gd name="connsiteX1" fmla="*/ 607920 w 608454"/>
                <a:gd name="connsiteY1" fmla="*/ 1790080 h 2017209"/>
                <a:gd name="connsiteX2" fmla="*/ 113743 w 608454"/>
                <a:gd name="connsiteY2" fmla="*/ 1940912 h 2017209"/>
                <a:gd name="connsiteX3" fmla="*/ 0 w 608454"/>
                <a:gd name="connsiteY3" fmla="*/ 0 h 2017209"/>
                <a:gd name="connsiteX0" fmla="*/ 194806 w 610246"/>
                <a:gd name="connsiteY0" fmla="*/ 1514724 h 2020897"/>
                <a:gd name="connsiteX1" fmla="*/ 607920 w 610246"/>
                <a:gd name="connsiteY1" fmla="*/ 1790080 h 2020897"/>
                <a:gd name="connsiteX2" fmla="*/ 113743 w 610246"/>
                <a:gd name="connsiteY2" fmla="*/ 1940912 h 2020897"/>
                <a:gd name="connsiteX3" fmla="*/ 0 w 610246"/>
                <a:gd name="connsiteY3" fmla="*/ 0 h 2020897"/>
                <a:gd name="connsiteX0" fmla="*/ 194806 w 615288"/>
                <a:gd name="connsiteY0" fmla="*/ 1514724 h 2023181"/>
                <a:gd name="connsiteX1" fmla="*/ 607920 w 615288"/>
                <a:gd name="connsiteY1" fmla="*/ 1790080 h 2023181"/>
                <a:gd name="connsiteX2" fmla="*/ 113743 w 615288"/>
                <a:gd name="connsiteY2" fmla="*/ 1940912 h 2023181"/>
                <a:gd name="connsiteX3" fmla="*/ 0 w 615288"/>
                <a:gd name="connsiteY3" fmla="*/ 0 h 2023181"/>
                <a:gd name="connsiteX0" fmla="*/ 194806 w 629624"/>
                <a:gd name="connsiteY0" fmla="*/ 1514724 h 2026269"/>
                <a:gd name="connsiteX1" fmla="*/ 607920 w 629624"/>
                <a:gd name="connsiteY1" fmla="*/ 1790080 h 2026269"/>
                <a:gd name="connsiteX2" fmla="*/ 113743 w 629624"/>
                <a:gd name="connsiteY2" fmla="*/ 1940912 h 2026269"/>
                <a:gd name="connsiteX3" fmla="*/ 0 w 629624"/>
                <a:gd name="connsiteY3" fmla="*/ 0 h 2026269"/>
                <a:gd name="connsiteX0" fmla="*/ 194806 w 623661"/>
                <a:gd name="connsiteY0" fmla="*/ 1514724 h 2025220"/>
                <a:gd name="connsiteX1" fmla="*/ 607920 w 623661"/>
                <a:gd name="connsiteY1" fmla="*/ 1790080 h 2025220"/>
                <a:gd name="connsiteX2" fmla="*/ 113743 w 623661"/>
                <a:gd name="connsiteY2" fmla="*/ 1940912 h 2025220"/>
                <a:gd name="connsiteX3" fmla="*/ 0 w 623661"/>
                <a:gd name="connsiteY3" fmla="*/ 0 h 2025220"/>
                <a:gd name="connsiteX0" fmla="*/ 194806 w 623661"/>
                <a:gd name="connsiteY0" fmla="*/ 1514724 h 2025220"/>
                <a:gd name="connsiteX1" fmla="*/ 607920 w 623661"/>
                <a:gd name="connsiteY1" fmla="*/ 1790080 h 2025220"/>
                <a:gd name="connsiteX2" fmla="*/ 113743 w 623661"/>
                <a:gd name="connsiteY2" fmla="*/ 1940912 h 2025220"/>
                <a:gd name="connsiteX3" fmla="*/ 0 w 623661"/>
                <a:gd name="connsiteY3" fmla="*/ 0 h 2025220"/>
                <a:gd name="connsiteX0" fmla="*/ 87397 w 639130"/>
                <a:gd name="connsiteY0" fmla="*/ 2659398 h 3169894"/>
                <a:gd name="connsiteX1" fmla="*/ 500511 w 639130"/>
                <a:gd name="connsiteY1" fmla="*/ 2934754 h 3169894"/>
                <a:gd name="connsiteX2" fmla="*/ 6334 w 639130"/>
                <a:gd name="connsiteY2" fmla="*/ 3085586 h 3169894"/>
                <a:gd name="connsiteX3" fmla="*/ 610891 w 639130"/>
                <a:gd name="connsiteY3" fmla="*/ 0 h 3169894"/>
                <a:gd name="connsiteX0" fmla="*/ 83909 w 607404"/>
                <a:gd name="connsiteY0" fmla="*/ 2659398 h 3165460"/>
                <a:gd name="connsiteX1" fmla="*/ 497023 w 607404"/>
                <a:gd name="connsiteY1" fmla="*/ 2934754 h 3165460"/>
                <a:gd name="connsiteX2" fmla="*/ 2846 w 607404"/>
                <a:gd name="connsiteY2" fmla="*/ 3085586 h 3165460"/>
                <a:gd name="connsiteX3" fmla="*/ 308690 w 607404"/>
                <a:gd name="connsiteY3" fmla="*/ 1718435 h 3165460"/>
                <a:gd name="connsiteX4" fmla="*/ 607403 w 607404"/>
                <a:gd name="connsiteY4" fmla="*/ 0 h 3165460"/>
                <a:gd name="connsiteX0" fmla="*/ 82435 w 626622"/>
                <a:gd name="connsiteY0" fmla="*/ 2659398 h 3165460"/>
                <a:gd name="connsiteX1" fmla="*/ 495549 w 626622"/>
                <a:gd name="connsiteY1" fmla="*/ 2934754 h 3165460"/>
                <a:gd name="connsiteX2" fmla="*/ 1372 w 626622"/>
                <a:gd name="connsiteY2" fmla="*/ 3085586 h 3165460"/>
                <a:gd name="connsiteX3" fmla="*/ 587621 w 626622"/>
                <a:gd name="connsiteY3" fmla="*/ 1933541 h 3165460"/>
                <a:gd name="connsiteX4" fmla="*/ 605929 w 626622"/>
                <a:gd name="connsiteY4" fmla="*/ 0 h 3165460"/>
                <a:gd name="connsiteX0" fmla="*/ 82407 w 626591"/>
                <a:gd name="connsiteY0" fmla="*/ 2659398 h 3165460"/>
                <a:gd name="connsiteX1" fmla="*/ 495521 w 626591"/>
                <a:gd name="connsiteY1" fmla="*/ 2934754 h 3165460"/>
                <a:gd name="connsiteX2" fmla="*/ 1344 w 626591"/>
                <a:gd name="connsiteY2" fmla="*/ 3085586 h 3165460"/>
                <a:gd name="connsiteX3" fmla="*/ 587593 w 626591"/>
                <a:gd name="connsiteY3" fmla="*/ 1933541 h 3165460"/>
                <a:gd name="connsiteX4" fmla="*/ 605901 w 626591"/>
                <a:gd name="connsiteY4" fmla="*/ 0 h 3165460"/>
                <a:gd name="connsiteX0" fmla="*/ 82423 w 620583"/>
                <a:gd name="connsiteY0" fmla="*/ 2659398 h 3165460"/>
                <a:gd name="connsiteX1" fmla="*/ 495537 w 620583"/>
                <a:gd name="connsiteY1" fmla="*/ 2934754 h 3165460"/>
                <a:gd name="connsiteX2" fmla="*/ 1360 w 620583"/>
                <a:gd name="connsiteY2" fmla="*/ 3085586 h 3165460"/>
                <a:gd name="connsiteX3" fmla="*/ 579927 w 620583"/>
                <a:gd name="connsiteY3" fmla="*/ 2079505 h 3165460"/>
                <a:gd name="connsiteX4" fmla="*/ 605917 w 620583"/>
                <a:gd name="connsiteY4" fmla="*/ 0 h 3165460"/>
                <a:gd name="connsiteX0" fmla="*/ 82423 w 621469"/>
                <a:gd name="connsiteY0" fmla="*/ 4668339 h 5174401"/>
                <a:gd name="connsiteX1" fmla="*/ 495537 w 621469"/>
                <a:gd name="connsiteY1" fmla="*/ 4943695 h 5174401"/>
                <a:gd name="connsiteX2" fmla="*/ 1360 w 621469"/>
                <a:gd name="connsiteY2" fmla="*/ 5094527 h 5174401"/>
                <a:gd name="connsiteX3" fmla="*/ 579927 w 621469"/>
                <a:gd name="connsiteY3" fmla="*/ 4088446 h 5174401"/>
                <a:gd name="connsiteX4" fmla="*/ 609758 w 621469"/>
                <a:gd name="connsiteY4" fmla="*/ 0 h 5174401"/>
                <a:gd name="connsiteX0" fmla="*/ 82423 w 635229"/>
                <a:gd name="connsiteY0" fmla="*/ 4668339 h 5174401"/>
                <a:gd name="connsiteX1" fmla="*/ 495537 w 635229"/>
                <a:gd name="connsiteY1" fmla="*/ 4943695 h 5174401"/>
                <a:gd name="connsiteX2" fmla="*/ 1360 w 635229"/>
                <a:gd name="connsiteY2" fmla="*/ 5094527 h 5174401"/>
                <a:gd name="connsiteX3" fmla="*/ 579927 w 635229"/>
                <a:gd name="connsiteY3" fmla="*/ 4088446 h 5174401"/>
                <a:gd name="connsiteX4" fmla="*/ 609758 w 635229"/>
                <a:gd name="connsiteY4" fmla="*/ 0 h 5174401"/>
                <a:gd name="connsiteX0" fmla="*/ 82423 w 610110"/>
                <a:gd name="connsiteY0" fmla="*/ 4668339 h 5174401"/>
                <a:gd name="connsiteX1" fmla="*/ 495537 w 610110"/>
                <a:gd name="connsiteY1" fmla="*/ 4943695 h 5174401"/>
                <a:gd name="connsiteX2" fmla="*/ 1360 w 610110"/>
                <a:gd name="connsiteY2" fmla="*/ 5094527 h 5174401"/>
                <a:gd name="connsiteX3" fmla="*/ 579927 w 610110"/>
                <a:gd name="connsiteY3" fmla="*/ 4088446 h 5174401"/>
                <a:gd name="connsiteX4" fmla="*/ 609758 w 610110"/>
                <a:gd name="connsiteY4" fmla="*/ 0 h 5174401"/>
                <a:gd name="connsiteX0" fmla="*/ 81160 w 608677"/>
                <a:gd name="connsiteY0" fmla="*/ 4668339 h 5161323"/>
                <a:gd name="connsiteX1" fmla="*/ 494274 w 608677"/>
                <a:gd name="connsiteY1" fmla="*/ 4943695 h 5161323"/>
                <a:gd name="connsiteX2" fmla="*/ 97 w 608677"/>
                <a:gd name="connsiteY2" fmla="*/ 5094527 h 5161323"/>
                <a:gd name="connsiteX3" fmla="*/ 547656 w 608677"/>
                <a:gd name="connsiteY3" fmla="*/ 3907579 h 5161323"/>
                <a:gd name="connsiteX4" fmla="*/ 608495 w 608677"/>
                <a:gd name="connsiteY4" fmla="*/ 0 h 5161323"/>
                <a:gd name="connsiteX0" fmla="*/ 81160 w 577843"/>
                <a:gd name="connsiteY0" fmla="*/ 4658004 h 5150988"/>
                <a:gd name="connsiteX1" fmla="*/ 494274 w 577843"/>
                <a:gd name="connsiteY1" fmla="*/ 4933360 h 5150988"/>
                <a:gd name="connsiteX2" fmla="*/ 97 w 577843"/>
                <a:gd name="connsiteY2" fmla="*/ 5084192 h 5150988"/>
                <a:gd name="connsiteX3" fmla="*/ 547656 w 577843"/>
                <a:gd name="connsiteY3" fmla="*/ 3897244 h 5150988"/>
                <a:gd name="connsiteX4" fmla="*/ 577491 w 577843"/>
                <a:gd name="connsiteY4" fmla="*/ 0 h 5150988"/>
                <a:gd name="connsiteX0" fmla="*/ 81160 w 577491"/>
                <a:gd name="connsiteY0" fmla="*/ 4658004 h 5150988"/>
                <a:gd name="connsiteX1" fmla="*/ 494274 w 577491"/>
                <a:gd name="connsiteY1" fmla="*/ 4933360 h 5150988"/>
                <a:gd name="connsiteX2" fmla="*/ 97 w 577491"/>
                <a:gd name="connsiteY2" fmla="*/ 5084192 h 5150988"/>
                <a:gd name="connsiteX3" fmla="*/ 547656 w 577491"/>
                <a:gd name="connsiteY3" fmla="*/ 3897244 h 5150988"/>
                <a:gd name="connsiteX4" fmla="*/ 577491 w 577491"/>
                <a:gd name="connsiteY4" fmla="*/ 0 h 5150988"/>
                <a:gd name="connsiteX0" fmla="*/ 81160 w 547788"/>
                <a:gd name="connsiteY0" fmla="*/ 10223549 h 10716533"/>
                <a:gd name="connsiteX1" fmla="*/ 494274 w 547788"/>
                <a:gd name="connsiteY1" fmla="*/ 10498905 h 10716533"/>
                <a:gd name="connsiteX2" fmla="*/ 97 w 547788"/>
                <a:gd name="connsiteY2" fmla="*/ 10649737 h 10716533"/>
                <a:gd name="connsiteX3" fmla="*/ 547656 w 547788"/>
                <a:gd name="connsiteY3" fmla="*/ 9462789 h 10716533"/>
                <a:gd name="connsiteX4" fmla="*/ 525815 w 547788"/>
                <a:gd name="connsiteY4" fmla="*/ 0 h 10716533"/>
                <a:gd name="connsiteX0" fmla="*/ 81160 w 556822"/>
                <a:gd name="connsiteY0" fmla="*/ 15422191 h 15915175"/>
                <a:gd name="connsiteX1" fmla="*/ 494274 w 556822"/>
                <a:gd name="connsiteY1" fmla="*/ 15697547 h 15915175"/>
                <a:gd name="connsiteX2" fmla="*/ 97 w 556822"/>
                <a:gd name="connsiteY2" fmla="*/ 15848379 h 15915175"/>
                <a:gd name="connsiteX3" fmla="*/ 547656 w 556822"/>
                <a:gd name="connsiteY3" fmla="*/ 14661431 h 15915175"/>
                <a:gd name="connsiteX4" fmla="*/ 556822 w 556822"/>
                <a:gd name="connsiteY4" fmla="*/ 0 h 15915175"/>
                <a:gd name="connsiteX0" fmla="*/ 81160 w 561991"/>
                <a:gd name="connsiteY0" fmla="*/ 16124989 h 16617973"/>
                <a:gd name="connsiteX1" fmla="*/ 494274 w 561991"/>
                <a:gd name="connsiteY1" fmla="*/ 16400345 h 16617973"/>
                <a:gd name="connsiteX2" fmla="*/ 97 w 561991"/>
                <a:gd name="connsiteY2" fmla="*/ 16551177 h 16617973"/>
                <a:gd name="connsiteX3" fmla="*/ 547656 w 561991"/>
                <a:gd name="connsiteY3" fmla="*/ 15364229 h 16617973"/>
                <a:gd name="connsiteX4" fmla="*/ 561991 w 561991"/>
                <a:gd name="connsiteY4" fmla="*/ 0 h 16617973"/>
                <a:gd name="connsiteX0" fmla="*/ 81160 w 547748"/>
                <a:gd name="connsiteY0" fmla="*/ 16109486 h 16602470"/>
                <a:gd name="connsiteX1" fmla="*/ 494274 w 547748"/>
                <a:gd name="connsiteY1" fmla="*/ 16384842 h 16602470"/>
                <a:gd name="connsiteX2" fmla="*/ 97 w 547748"/>
                <a:gd name="connsiteY2" fmla="*/ 16535674 h 16602470"/>
                <a:gd name="connsiteX3" fmla="*/ 547656 w 547748"/>
                <a:gd name="connsiteY3" fmla="*/ 15348726 h 16602470"/>
                <a:gd name="connsiteX4" fmla="*/ 510315 w 547748"/>
                <a:gd name="connsiteY4" fmla="*/ 0 h 16602470"/>
                <a:gd name="connsiteX0" fmla="*/ 81081 w 516798"/>
                <a:gd name="connsiteY0" fmla="*/ 16109486 h 16602470"/>
                <a:gd name="connsiteX1" fmla="*/ 494195 w 516798"/>
                <a:gd name="connsiteY1" fmla="*/ 16384842 h 16602470"/>
                <a:gd name="connsiteX2" fmla="*/ 18 w 516798"/>
                <a:gd name="connsiteY2" fmla="*/ 16535674 h 16602470"/>
                <a:gd name="connsiteX3" fmla="*/ 516571 w 516798"/>
                <a:gd name="connsiteY3" fmla="*/ 15348726 h 16602470"/>
                <a:gd name="connsiteX4" fmla="*/ 510236 w 516798"/>
                <a:gd name="connsiteY4" fmla="*/ 0 h 16602470"/>
                <a:gd name="connsiteX0" fmla="*/ 130636 w 566353"/>
                <a:gd name="connsiteY0" fmla="*/ 16109486 h 16681829"/>
                <a:gd name="connsiteX1" fmla="*/ 543750 w 566353"/>
                <a:gd name="connsiteY1" fmla="*/ 16384842 h 16681829"/>
                <a:gd name="connsiteX2" fmla="*/ 49573 w 566353"/>
                <a:gd name="connsiteY2" fmla="*/ 16535674 h 16681829"/>
                <a:gd name="connsiteX3" fmla="*/ 566126 w 566353"/>
                <a:gd name="connsiteY3" fmla="*/ 15348726 h 16681829"/>
                <a:gd name="connsiteX4" fmla="*/ 559791 w 566353"/>
                <a:gd name="connsiteY4" fmla="*/ 0 h 16681829"/>
                <a:gd name="connsiteX0" fmla="*/ 192638 w 628355"/>
                <a:gd name="connsiteY0" fmla="*/ 16109486 h 16668157"/>
                <a:gd name="connsiteX1" fmla="*/ 605752 w 628355"/>
                <a:gd name="connsiteY1" fmla="*/ 16384842 h 16668157"/>
                <a:gd name="connsiteX2" fmla="*/ 111575 w 628355"/>
                <a:gd name="connsiteY2" fmla="*/ 16535674 h 16668157"/>
                <a:gd name="connsiteX3" fmla="*/ 628128 w 628355"/>
                <a:gd name="connsiteY3" fmla="*/ 15348726 h 16668157"/>
                <a:gd name="connsiteX4" fmla="*/ 621793 w 628355"/>
                <a:gd name="connsiteY4" fmla="*/ 0 h 16668157"/>
                <a:gd name="connsiteX0" fmla="*/ 192638 w 628355"/>
                <a:gd name="connsiteY0" fmla="*/ 16109486 h 16668157"/>
                <a:gd name="connsiteX1" fmla="*/ 605752 w 628355"/>
                <a:gd name="connsiteY1" fmla="*/ 16384842 h 16668157"/>
                <a:gd name="connsiteX2" fmla="*/ 111575 w 628355"/>
                <a:gd name="connsiteY2" fmla="*/ 16535674 h 16668157"/>
                <a:gd name="connsiteX3" fmla="*/ 628128 w 628355"/>
                <a:gd name="connsiteY3" fmla="*/ 15348726 h 16668157"/>
                <a:gd name="connsiteX4" fmla="*/ 621793 w 628355"/>
                <a:gd name="connsiteY4" fmla="*/ 0 h 16668157"/>
                <a:gd name="connsiteX0" fmla="*/ 192638 w 632679"/>
                <a:gd name="connsiteY0" fmla="*/ 16109486 h 16668157"/>
                <a:gd name="connsiteX1" fmla="*/ 605752 w 632679"/>
                <a:gd name="connsiteY1" fmla="*/ 16384842 h 16668157"/>
                <a:gd name="connsiteX2" fmla="*/ 111575 w 632679"/>
                <a:gd name="connsiteY2" fmla="*/ 16535674 h 16668157"/>
                <a:gd name="connsiteX3" fmla="*/ 628128 w 632679"/>
                <a:gd name="connsiteY3" fmla="*/ 15348726 h 16668157"/>
                <a:gd name="connsiteX4" fmla="*/ 621793 w 632679"/>
                <a:gd name="connsiteY4" fmla="*/ 0 h 16668157"/>
                <a:gd name="connsiteX0" fmla="*/ 192638 w 629380"/>
                <a:gd name="connsiteY0" fmla="*/ 16109486 h 16668157"/>
                <a:gd name="connsiteX1" fmla="*/ 605752 w 629380"/>
                <a:gd name="connsiteY1" fmla="*/ 16384842 h 16668157"/>
                <a:gd name="connsiteX2" fmla="*/ 111575 w 629380"/>
                <a:gd name="connsiteY2" fmla="*/ 16535674 h 16668157"/>
                <a:gd name="connsiteX3" fmla="*/ 628128 w 629380"/>
                <a:gd name="connsiteY3" fmla="*/ 15348726 h 16668157"/>
                <a:gd name="connsiteX4" fmla="*/ 621793 w 629380"/>
                <a:gd name="connsiteY4" fmla="*/ 0 h 16668157"/>
                <a:gd name="connsiteX0" fmla="*/ 192638 w 628638"/>
                <a:gd name="connsiteY0" fmla="*/ 16109486 h 16668157"/>
                <a:gd name="connsiteX1" fmla="*/ 605752 w 628638"/>
                <a:gd name="connsiteY1" fmla="*/ 16384842 h 16668157"/>
                <a:gd name="connsiteX2" fmla="*/ 111575 w 628638"/>
                <a:gd name="connsiteY2" fmla="*/ 16535674 h 16668157"/>
                <a:gd name="connsiteX3" fmla="*/ 628128 w 628638"/>
                <a:gd name="connsiteY3" fmla="*/ 15348726 h 16668157"/>
                <a:gd name="connsiteX4" fmla="*/ 621793 w 628638"/>
                <a:gd name="connsiteY4" fmla="*/ 0 h 16668157"/>
                <a:gd name="connsiteX0" fmla="*/ 238684 w 678420"/>
                <a:gd name="connsiteY0" fmla="*/ 16109486 h 16736653"/>
                <a:gd name="connsiteX1" fmla="*/ 651798 w 678420"/>
                <a:gd name="connsiteY1" fmla="*/ 16384842 h 16736653"/>
                <a:gd name="connsiteX2" fmla="*/ 157621 w 678420"/>
                <a:gd name="connsiteY2" fmla="*/ 16535674 h 16736653"/>
                <a:gd name="connsiteX3" fmla="*/ 674174 w 678420"/>
                <a:gd name="connsiteY3" fmla="*/ 15348726 h 16736653"/>
                <a:gd name="connsiteX4" fmla="*/ 667839 w 678420"/>
                <a:gd name="connsiteY4" fmla="*/ 0 h 16736653"/>
                <a:gd name="connsiteX0" fmla="*/ 248582 w 690923"/>
                <a:gd name="connsiteY0" fmla="*/ 16109486 h 16716078"/>
                <a:gd name="connsiteX1" fmla="*/ 661696 w 690923"/>
                <a:gd name="connsiteY1" fmla="*/ 16384842 h 16716078"/>
                <a:gd name="connsiteX2" fmla="*/ 167519 w 690923"/>
                <a:gd name="connsiteY2" fmla="*/ 16535674 h 16716078"/>
                <a:gd name="connsiteX3" fmla="*/ 684072 w 690923"/>
                <a:gd name="connsiteY3" fmla="*/ 15348726 h 16716078"/>
                <a:gd name="connsiteX4" fmla="*/ 677737 w 690923"/>
                <a:gd name="connsiteY4" fmla="*/ 0 h 167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923" h="16716078">
                  <a:moveTo>
                    <a:pt x="248582" y="16109486"/>
                  </a:moveTo>
                  <a:cubicBezTo>
                    <a:pt x="429584" y="16213548"/>
                    <a:pt x="549973" y="16264115"/>
                    <a:pt x="661696" y="16384842"/>
                  </a:cubicBezTo>
                  <a:cubicBezTo>
                    <a:pt x="773419" y="16505569"/>
                    <a:pt x="-430490" y="16966744"/>
                    <a:pt x="167519" y="16535674"/>
                  </a:cubicBezTo>
                  <a:cubicBezTo>
                    <a:pt x="765528" y="16104604"/>
                    <a:pt x="691835" y="15956005"/>
                    <a:pt x="684072" y="15348726"/>
                  </a:cubicBezTo>
                  <a:cubicBezTo>
                    <a:pt x="676309" y="14741447"/>
                    <a:pt x="666224" y="370136"/>
                    <a:pt x="677737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8007EAAE-6D69-7049-9895-589F39F4FF50}"/>
                </a:ext>
              </a:extLst>
            </p:cNvPr>
            <p:cNvSpPr txBox="1"/>
            <p:nvPr/>
          </p:nvSpPr>
          <p:spPr>
            <a:xfrm>
              <a:off x="15669200" y="14521608"/>
              <a:ext cx="20410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000" b="1" dirty="0"/>
                <a:t>  stellate ganglion</a:t>
              </a:r>
            </a:p>
          </p:txBody>
        </p:sp>
        <p:grpSp>
          <p:nvGrpSpPr>
            <p:cNvPr id="1862" name="Group 1861">
              <a:extLst>
                <a:ext uri="{FF2B5EF4-FFF2-40B4-BE49-F238E27FC236}">
                  <a16:creationId xmlns:a16="http://schemas.microsoft.com/office/drawing/2014/main" id="{8873CD7A-88DA-CE45-AFAC-5551A07F6023}"/>
                </a:ext>
              </a:extLst>
            </p:cNvPr>
            <p:cNvGrpSpPr/>
            <p:nvPr/>
          </p:nvGrpSpPr>
          <p:grpSpPr>
            <a:xfrm>
              <a:off x="20088527" y="10121892"/>
              <a:ext cx="1486304" cy="388416"/>
              <a:chOff x="15211123" y="10007439"/>
              <a:chExt cx="1486304" cy="388416"/>
            </a:xfrm>
          </p:grpSpPr>
          <p:sp>
            <p:nvSpPr>
              <p:cNvPr id="2129" name="TextBox 2128">
                <a:extLst>
                  <a:ext uri="{FF2B5EF4-FFF2-40B4-BE49-F238E27FC236}">
                    <a16:creationId xmlns:a16="http://schemas.microsoft.com/office/drawing/2014/main" id="{106578A7-E171-6D4E-9FDA-B290A509595E}"/>
                  </a:ext>
                </a:extLst>
              </p:cNvPr>
              <p:cNvSpPr txBox="1"/>
              <p:nvPr/>
            </p:nvSpPr>
            <p:spPr>
              <a:xfrm rot="543240">
                <a:off x="15211123" y="10149634"/>
                <a:ext cx="148630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ganglioglomerular</a:t>
                </a:r>
                <a:r>
                  <a:rPr lang="en-NZ" sz="1000" b="1" dirty="0"/>
                  <a:t> nerve</a:t>
                </a:r>
              </a:p>
            </p:txBody>
          </p:sp>
          <p:sp>
            <p:nvSpPr>
              <p:cNvPr id="2130" name="GGN models(ILX:0738293)">
                <a:extLst>
                  <a:ext uri="{FF2B5EF4-FFF2-40B4-BE49-F238E27FC236}">
                    <a16:creationId xmlns:a16="http://schemas.microsoft.com/office/drawing/2014/main" id="{03470EE0-22A7-0D4B-9D33-790C57EBF4C1}"/>
                  </a:ext>
                </a:extLst>
              </p:cNvPr>
              <p:cNvSpPr>
                <a:spLocks/>
              </p:cNvSpPr>
              <p:nvPr/>
            </p:nvSpPr>
            <p:spPr>
              <a:xfrm rot="546579">
                <a:off x="15755522" y="10007439"/>
                <a:ext cx="396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63" name="Group 1862">
              <a:extLst>
                <a:ext uri="{FF2B5EF4-FFF2-40B4-BE49-F238E27FC236}">
                  <a16:creationId xmlns:a16="http://schemas.microsoft.com/office/drawing/2014/main" id="{A5C3842E-B6A6-5544-BA3F-56B5F0AC1C24}"/>
                </a:ext>
              </a:extLst>
            </p:cNvPr>
            <p:cNvGrpSpPr/>
            <p:nvPr/>
          </p:nvGrpSpPr>
          <p:grpSpPr>
            <a:xfrm>
              <a:off x="19263889" y="9039166"/>
              <a:ext cx="393056" cy="276999"/>
              <a:chOff x="17461301" y="10068862"/>
              <a:chExt cx="393056" cy="276999"/>
            </a:xfrm>
          </p:grpSpPr>
          <p:sp>
            <p:nvSpPr>
              <p:cNvPr id="2127" name="ILN">
                <a:extLst>
                  <a:ext uri="{FF2B5EF4-FFF2-40B4-BE49-F238E27FC236}">
                    <a16:creationId xmlns:a16="http://schemas.microsoft.com/office/drawing/2014/main" id="{C8156AFF-6B3F-2F43-BC2F-50B48813998D}"/>
                  </a:ext>
                </a:extLst>
              </p:cNvPr>
              <p:cNvSpPr>
                <a:spLocks/>
              </p:cNvSpPr>
              <p:nvPr/>
            </p:nvSpPr>
            <p:spPr>
              <a:xfrm rot="21287665">
                <a:off x="17519942" y="10118758"/>
                <a:ext cx="288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  <p:sp>
            <p:nvSpPr>
              <p:cNvPr id="2128" name="TextBox 2127">
                <a:extLst>
                  <a:ext uri="{FF2B5EF4-FFF2-40B4-BE49-F238E27FC236}">
                    <a16:creationId xmlns:a16="http://schemas.microsoft.com/office/drawing/2014/main" id="{45E31822-185C-4C4E-A4FD-B88A3CB66E5C}"/>
                  </a:ext>
                </a:extLst>
              </p:cNvPr>
              <p:cNvSpPr txBox="1"/>
              <p:nvPr/>
            </p:nvSpPr>
            <p:spPr>
              <a:xfrm rot="21338872">
                <a:off x="17461301" y="10068862"/>
                <a:ext cx="393056" cy="276999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ILN</a:t>
                </a:r>
              </a:p>
            </p:txBody>
          </p:sp>
        </p:grpSp>
        <p:grpSp>
          <p:nvGrpSpPr>
            <p:cNvPr id="1864" name="Group 1863">
              <a:extLst>
                <a:ext uri="{FF2B5EF4-FFF2-40B4-BE49-F238E27FC236}">
                  <a16:creationId xmlns:a16="http://schemas.microsoft.com/office/drawing/2014/main" id="{39CB4DAC-0880-344D-8A05-74164E7924DA}"/>
                </a:ext>
              </a:extLst>
            </p:cNvPr>
            <p:cNvGrpSpPr/>
            <p:nvPr/>
          </p:nvGrpSpPr>
          <p:grpSpPr>
            <a:xfrm>
              <a:off x="19276214" y="9302184"/>
              <a:ext cx="423514" cy="276999"/>
              <a:chOff x="17468862" y="10324138"/>
              <a:chExt cx="423514" cy="276999"/>
            </a:xfrm>
          </p:grpSpPr>
          <p:sp>
            <p:nvSpPr>
              <p:cNvPr id="2125" name="SLN models(UBERON:0011326)">
                <a:extLst>
                  <a:ext uri="{FF2B5EF4-FFF2-40B4-BE49-F238E27FC236}">
                    <a16:creationId xmlns:a16="http://schemas.microsoft.com/office/drawing/2014/main" id="{ACB835DC-A0C9-644B-9C23-6D44DC848896}"/>
                  </a:ext>
                </a:extLst>
              </p:cNvPr>
              <p:cNvSpPr>
                <a:spLocks/>
              </p:cNvSpPr>
              <p:nvPr/>
            </p:nvSpPr>
            <p:spPr>
              <a:xfrm rot="21296623">
                <a:off x="17535287" y="10330320"/>
                <a:ext cx="288000" cy="252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  <p:sp>
            <p:nvSpPr>
              <p:cNvPr id="2126" name="TextBox 2125">
                <a:extLst>
                  <a:ext uri="{FF2B5EF4-FFF2-40B4-BE49-F238E27FC236}">
                    <a16:creationId xmlns:a16="http://schemas.microsoft.com/office/drawing/2014/main" id="{4F8CDF37-29A2-304C-8791-6C68B0C084AD}"/>
                  </a:ext>
                </a:extLst>
              </p:cNvPr>
              <p:cNvSpPr txBox="1"/>
              <p:nvPr/>
            </p:nvSpPr>
            <p:spPr>
              <a:xfrm rot="21329436">
                <a:off x="17468862" y="10324138"/>
                <a:ext cx="42351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SLN</a:t>
                </a:r>
              </a:p>
            </p:txBody>
          </p:sp>
        </p:grpSp>
        <p:grpSp>
          <p:nvGrpSpPr>
            <p:cNvPr id="1865" name="Group 1864">
              <a:extLst>
                <a:ext uri="{FF2B5EF4-FFF2-40B4-BE49-F238E27FC236}">
                  <a16:creationId xmlns:a16="http://schemas.microsoft.com/office/drawing/2014/main" id="{DE09DEF4-0294-994A-A785-557F51190123}"/>
                </a:ext>
              </a:extLst>
            </p:cNvPr>
            <p:cNvGrpSpPr/>
            <p:nvPr/>
          </p:nvGrpSpPr>
          <p:grpSpPr>
            <a:xfrm>
              <a:off x="16795031" y="9206421"/>
              <a:ext cx="524695" cy="808396"/>
              <a:chOff x="15446159" y="12811460"/>
              <a:chExt cx="524695" cy="808396"/>
            </a:xfrm>
          </p:grpSpPr>
          <p:sp>
            <p:nvSpPr>
              <p:cNvPr id="2123" name="ECN-plexus models(FMA:6579)">
                <a:extLst>
                  <a:ext uri="{FF2B5EF4-FFF2-40B4-BE49-F238E27FC236}">
                    <a16:creationId xmlns:a16="http://schemas.microsoft.com/office/drawing/2014/main" id="{26973A8B-DF7E-034C-830A-8D82D0CCCF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9542" y="12811460"/>
                <a:ext cx="396000" cy="808396"/>
              </a:xfrm>
              <a:prstGeom prst="round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2124" name="TextBox 2123">
                <a:extLst>
                  <a:ext uri="{FF2B5EF4-FFF2-40B4-BE49-F238E27FC236}">
                    <a16:creationId xmlns:a16="http://schemas.microsoft.com/office/drawing/2014/main" id="{1CC45FC3-089D-9648-AEA5-13B503808902}"/>
                  </a:ext>
                </a:extLst>
              </p:cNvPr>
              <p:cNvSpPr txBox="1"/>
              <p:nvPr/>
            </p:nvSpPr>
            <p:spPr>
              <a:xfrm>
                <a:off x="15446159" y="13031166"/>
                <a:ext cx="52469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NZ" sz="1600" b="1" dirty="0"/>
                  <a:t>ECN</a:t>
                </a:r>
              </a:p>
            </p:txBody>
          </p:sp>
        </p:grp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AF6AFDEB-5464-7E40-9128-45846E17CD08}"/>
                </a:ext>
              </a:extLst>
            </p:cNvPr>
            <p:cNvGrpSpPr/>
            <p:nvPr/>
          </p:nvGrpSpPr>
          <p:grpSpPr>
            <a:xfrm>
              <a:off x="18159692" y="9188860"/>
              <a:ext cx="710330" cy="497410"/>
              <a:chOff x="16961630" y="12351025"/>
              <a:chExt cx="710330" cy="497410"/>
            </a:xfrm>
          </p:grpSpPr>
          <p:sp>
            <p:nvSpPr>
              <p:cNvPr id="2121" name="CN-X models(UBERON:0001759)">
                <a:extLst>
                  <a:ext uri="{FF2B5EF4-FFF2-40B4-BE49-F238E27FC236}">
                    <a16:creationId xmlns:a16="http://schemas.microsoft.com/office/drawing/2014/main" id="{54F63951-13DE-FC43-9713-5D543FAD6BB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1287934">
                <a:off x="16961630" y="12351025"/>
                <a:ext cx="710330" cy="497410"/>
              </a:xfrm>
              <a:prstGeom prst="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2122" name="TextBox 2121">
                <a:extLst>
                  <a:ext uri="{FF2B5EF4-FFF2-40B4-BE49-F238E27FC236}">
                    <a16:creationId xmlns:a16="http://schemas.microsoft.com/office/drawing/2014/main" id="{AD05DD6A-23C2-E14C-9805-46F5D0CB84F7}"/>
                  </a:ext>
                </a:extLst>
              </p:cNvPr>
              <p:cNvSpPr txBox="1"/>
              <p:nvPr/>
            </p:nvSpPr>
            <p:spPr>
              <a:xfrm rot="21320168">
                <a:off x="16994165" y="12450347"/>
                <a:ext cx="60843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 err="1"/>
                  <a:t>vagus</a:t>
                </a:r>
                <a:endParaRPr lang="en-NZ" sz="1400" b="1" dirty="0"/>
              </a:p>
            </p:txBody>
          </p:sp>
        </p:grpSp>
        <p:sp>
          <p:nvSpPr>
            <p:cNvPr id="1867" name="SCG-ARCH-b source(#SCG) target(#ARCH-b)">
              <a:extLst>
                <a:ext uri="{FF2B5EF4-FFF2-40B4-BE49-F238E27FC236}">
                  <a16:creationId xmlns:a16="http://schemas.microsoft.com/office/drawing/2014/main" id="{1D9E63BA-B935-3949-B047-46E4A0634667}"/>
                </a:ext>
              </a:extLst>
            </p:cNvPr>
            <p:cNvSpPr/>
            <p:nvPr/>
          </p:nvSpPr>
          <p:spPr>
            <a:xfrm>
              <a:off x="15661745" y="9631314"/>
              <a:ext cx="8788559" cy="4894478"/>
            </a:xfrm>
            <a:custGeom>
              <a:avLst/>
              <a:gdLst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331819 w 9461532"/>
                <a:gd name="connsiteY0" fmla="*/ 0 h 4200525"/>
                <a:gd name="connsiteX1" fmla="*/ 346107 w 9461532"/>
                <a:gd name="connsiteY1" fmla="*/ 1252538 h 4200525"/>
                <a:gd name="connsiteX2" fmla="*/ 9461532 w 9461532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209398 w 9115445"/>
                <a:gd name="connsiteY0" fmla="*/ 0 h 4167633"/>
                <a:gd name="connsiteX1" fmla="*/ 20 w 9115445"/>
                <a:gd name="connsiteY1" fmla="*/ 1219646 h 4167633"/>
                <a:gd name="connsiteX2" fmla="*/ 9115445 w 9115445"/>
                <a:gd name="connsiteY2" fmla="*/ 4167633 h 4167633"/>
                <a:gd name="connsiteX0" fmla="*/ 0 w 8906047"/>
                <a:gd name="connsiteY0" fmla="*/ 0 h 4167633"/>
                <a:gd name="connsiteX1" fmla="*/ 108031 w 8906047"/>
                <a:gd name="connsiteY1" fmla="*/ 2254102 h 4167633"/>
                <a:gd name="connsiteX2" fmla="*/ 8906047 w 8906047"/>
                <a:gd name="connsiteY2" fmla="*/ 4167633 h 4167633"/>
                <a:gd name="connsiteX0" fmla="*/ 9733 w 8915780"/>
                <a:gd name="connsiteY0" fmla="*/ 0 h 4896170"/>
                <a:gd name="connsiteX1" fmla="*/ 251 w 8915780"/>
                <a:gd name="connsiteY1" fmla="*/ 4894478 h 4896170"/>
                <a:gd name="connsiteX2" fmla="*/ 8915780 w 8915780"/>
                <a:gd name="connsiteY2" fmla="*/ 4167633 h 4896170"/>
                <a:gd name="connsiteX0" fmla="*/ 9733 w 8915780"/>
                <a:gd name="connsiteY0" fmla="*/ 0 h 4899772"/>
                <a:gd name="connsiteX1" fmla="*/ 251 w 8915780"/>
                <a:gd name="connsiteY1" fmla="*/ 4894478 h 4899772"/>
                <a:gd name="connsiteX2" fmla="*/ 8915780 w 8915780"/>
                <a:gd name="connsiteY2" fmla="*/ 4167633 h 4899772"/>
                <a:gd name="connsiteX0" fmla="*/ 9733 w 8915780"/>
                <a:gd name="connsiteY0" fmla="*/ 0 h 4901624"/>
                <a:gd name="connsiteX1" fmla="*/ 251 w 8915780"/>
                <a:gd name="connsiteY1" fmla="*/ 4894478 h 4901624"/>
                <a:gd name="connsiteX2" fmla="*/ 8915780 w 8915780"/>
                <a:gd name="connsiteY2" fmla="*/ 4167633 h 4901624"/>
                <a:gd name="connsiteX0" fmla="*/ 9733 w 8915780"/>
                <a:gd name="connsiteY0" fmla="*/ 0 h 4894478"/>
                <a:gd name="connsiteX1" fmla="*/ 251 w 8915780"/>
                <a:gd name="connsiteY1" fmla="*/ 4894478 h 4894478"/>
                <a:gd name="connsiteX2" fmla="*/ 8915780 w 8915780"/>
                <a:gd name="connsiteY2" fmla="*/ 4167633 h 4894478"/>
                <a:gd name="connsiteX0" fmla="*/ 9733 w 8788559"/>
                <a:gd name="connsiteY0" fmla="*/ 0 h 4894478"/>
                <a:gd name="connsiteX1" fmla="*/ 251 w 8788559"/>
                <a:gd name="connsiteY1" fmla="*/ 4894478 h 4894478"/>
                <a:gd name="connsiteX2" fmla="*/ 8788559 w 8788559"/>
                <a:gd name="connsiteY2" fmla="*/ 4163658 h 4894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88559" h="4894478">
                  <a:moveTo>
                    <a:pt x="9733" y="0"/>
                  </a:moveTo>
                  <a:cubicBezTo>
                    <a:pt x="13305" y="276225"/>
                    <a:pt x="-2131" y="4351553"/>
                    <a:pt x="251" y="4894478"/>
                  </a:cubicBezTo>
                  <a:cubicBezTo>
                    <a:pt x="4631782" y="4870664"/>
                    <a:pt x="5453619" y="4182708"/>
                    <a:pt x="8788559" y="416365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68" name="SCG-ICN-NTS source(#SCG) via(#ICN-plexus) target(#NTS)">
              <a:extLst>
                <a:ext uri="{FF2B5EF4-FFF2-40B4-BE49-F238E27FC236}">
                  <a16:creationId xmlns:a16="http://schemas.microsoft.com/office/drawing/2014/main" id="{C6379A63-28B6-8049-9F2B-B103BAF848ED}"/>
                </a:ext>
              </a:extLst>
            </p:cNvPr>
            <p:cNvSpPr/>
            <p:nvPr/>
          </p:nvSpPr>
          <p:spPr>
            <a:xfrm>
              <a:off x="16087103" y="7207846"/>
              <a:ext cx="9430051" cy="2025070"/>
            </a:xfrm>
            <a:custGeom>
              <a:avLst/>
              <a:gdLst>
                <a:gd name="connsiteX0" fmla="*/ 1360967 w 3436871"/>
                <a:gd name="connsiteY0" fmla="*/ 1398181 h 1398181"/>
                <a:gd name="connsiteX1" fmla="*/ 3407735 w 3436871"/>
                <a:gd name="connsiteY1" fmla="*/ 675167 h 1398181"/>
                <a:gd name="connsiteX2" fmla="*/ 0 w 3436871"/>
                <a:gd name="connsiteY2" fmla="*/ 0 h 1398181"/>
                <a:gd name="connsiteX0" fmla="*/ 1360967 w 3436981"/>
                <a:gd name="connsiteY0" fmla="*/ 1398181 h 1398181"/>
                <a:gd name="connsiteX1" fmla="*/ 3407735 w 3436981"/>
                <a:gd name="connsiteY1" fmla="*/ 675167 h 1398181"/>
                <a:gd name="connsiteX2" fmla="*/ 0 w 3436981"/>
                <a:gd name="connsiteY2" fmla="*/ 0 h 1398181"/>
                <a:gd name="connsiteX0" fmla="*/ 1360967 w 3437093"/>
                <a:gd name="connsiteY0" fmla="*/ 1398181 h 1398181"/>
                <a:gd name="connsiteX1" fmla="*/ 3407735 w 3437093"/>
                <a:gd name="connsiteY1" fmla="*/ 675167 h 1398181"/>
                <a:gd name="connsiteX2" fmla="*/ 0 w 3437093"/>
                <a:gd name="connsiteY2" fmla="*/ 0 h 1398181"/>
                <a:gd name="connsiteX0" fmla="*/ 1360967 w 3435402"/>
                <a:gd name="connsiteY0" fmla="*/ 1398181 h 1398181"/>
                <a:gd name="connsiteX1" fmla="*/ 3407735 w 3435402"/>
                <a:gd name="connsiteY1" fmla="*/ 675167 h 1398181"/>
                <a:gd name="connsiteX2" fmla="*/ 0 w 3435402"/>
                <a:gd name="connsiteY2" fmla="*/ 0 h 1398181"/>
                <a:gd name="connsiteX0" fmla="*/ 0 w 3729908"/>
                <a:gd name="connsiteY0" fmla="*/ 3009013 h 3009013"/>
                <a:gd name="connsiteX1" fmla="*/ 2046768 w 3729908"/>
                <a:gd name="connsiteY1" fmla="*/ 2285999 h 3009013"/>
                <a:gd name="connsiteX2" fmla="*/ 3157870 w 3729908"/>
                <a:gd name="connsiteY2" fmla="*/ 0 h 3009013"/>
                <a:gd name="connsiteX0" fmla="*/ 0 w 3157870"/>
                <a:gd name="connsiteY0" fmla="*/ 3009013 h 3009013"/>
                <a:gd name="connsiteX1" fmla="*/ 2046768 w 3157870"/>
                <a:gd name="connsiteY1" fmla="*/ 2285999 h 3009013"/>
                <a:gd name="connsiteX2" fmla="*/ 3157870 w 3157870"/>
                <a:gd name="connsiteY2" fmla="*/ 0 h 3009013"/>
                <a:gd name="connsiteX0" fmla="*/ 0 w 9250326"/>
                <a:gd name="connsiteY0" fmla="*/ 2387009 h 2387009"/>
                <a:gd name="connsiteX1" fmla="*/ 2046768 w 9250326"/>
                <a:gd name="connsiteY1" fmla="*/ 1663995 h 2387009"/>
                <a:gd name="connsiteX2" fmla="*/ 9250326 w 9250326"/>
                <a:gd name="connsiteY2" fmla="*/ 0 h 2387009"/>
                <a:gd name="connsiteX0" fmla="*/ 0 w 9271591"/>
                <a:gd name="connsiteY0" fmla="*/ 2105246 h 2105246"/>
                <a:gd name="connsiteX1" fmla="*/ 2068033 w 9271591"/>
                <a:gd name="connsiteY1" fmla="*/ 1663995 h 2105246"/>
                <a:gd name="connsiteX2" fmla="*/ 9271591 w 9271591"/>
                <a:gd name="connsiteY2" fmla="*/ 0 h 2105246"/>
                <a:gd name="connsiteX0" fmla="*/ 0 w 9234377"/>
                <a:gd name="connsiteY0" fmla="*/ 2376376 h 2376376"/>
                <a:gd name="connsiteX1" fmla="*/ 2030819 w 9234377"/>
                <a:gd name="connsiteY1" fmla="*/ 166399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66399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47707 w 9234377"/>
                <a:gd name="connsiteY2" fmla="*/ 121211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81575 h 2381575"/>
                <a:gd name="connsiteX1" fmla="*/ 2030819 w 9234377"/>
                <a:gd name="connsiteY1" fmla="*/ 1839314 h 2381575"/>
                <a:gd name="connsiteX2" fmla="*/ 9234377 w 9234377"/>
                <a:gd name="connsiteY2" fmla="*/ 5199 h 2381575"/>
                <a:gd name="connsiteX0" fmla="*/ 0 w 9234377"/>
                <a:gd name="connsiteY0" fmla="*/ 2381398 h 2381398"/>
                <a:gd name="connsiteX1" fmla="*/ 2030819 w 9234377"/>
                <a:gd name="connsiteY1" fmla="*/ 1839137 h 2381398"/>
                <a:gd name="connsiteX2" fmla="*/ 9234377 w 9234377"/>
                <a:gd name="connsiteY2" fmla="*/ 5022 h 2381398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0932 h 2380932"/>
                <a:gd name="connsiteX1" fmla="*/ 2030819 w 9234377"/>
                <a:gd name="connsiteY1" fmla="*/ 1838671 h 2380932"/>
                <a:gd name="connsiteX2" fmla="*/ 9234377 w 9234377"/>
                <a:gd name="connsiteY2" fmla="*/ 4556 h 2380932"/>
                <a:gd name="connsiteX0" fmla="*/ 0 w 9234377"/>
                <a:gd name="connsiteY0" fmla="*/ 2380932 h 2380932"/>
                <a:gd name="connsiteX1" fmla="*/ 2030819 w 9234377"/>
                <a:gd name="connsiteY1" fmla="*/ 1838671 h 2380932"/>
                <a:gd name="connsiteX2" fmla="*/ 9234377 w 9234377"/>
                <a:gd name="connsiteY2" fmla="*/ 4556 h 2380932"/>
                <a:gd name="connsiteX0" fmla="*/ 0 w 9234377"/>
                <a:gd name="connsiteY0" fmla="*/ 2380807 h 2380807"/>
                <a:gd name="connsiteX1" fmla="*/ 2030819 w 9234377"/>
                <a:gd name="connsiteY1" fmla="*/ 1838546 h 2380807"/>
                <a:gd name="connsiteX2" fmla="*/ 9234377 w 9234377"/>
                <a:gd name="connsiteY2" fmla="*/ 4431 h 2380807"/>
                <a:gd name="connsiteX0" fmla="*/ 0 w 9234377"/>
                <a:gd name="connsiteY0" fmla="*/ 2380807 h 2380807"/>
                <a:gd name="connsiteX1" fmla="*/ 2030819 w 9234377"/>
                <a:gd name="connsiteY1" fmla="*/ 1838546 h 2380807"/>
                <a:gd name="connsiteX2" fmla="*/ 9234377 w 9234377"/>
                <a:gd name="connsiteY2" fmla="*/ 4431 h 2380807"/>
                <a:gd name="connsiteX0" fmla="*/ 0 w 9234377"/>
                <a:gd name="connsiteY0" fmla="*/ 2380565 h 2380565"/>
                <a:gd name="connsiteX1" fmla="*/ 2030819 w 9234377"/>
                <a:gd name="connsiteY1" fmla="*/ 1838304 h 2380565"/>
                <a:gd name="connsiteX2" fmla="*/ 9234377 w 9234377"/>
                <a:gd name="connsiteY2" fmla="*/ 4189 h 2380565"/>
                <a:gd name="connsiteX0" fmla="*/ 0 w 9234377"/>
                <a:gd name="connsiteY0" fmla="*/ 2378353 h 2378353"/>
                <a:gd name="connsiteX1" fmla="*/ 2030819 w 9234377"/>
                <a:gd name="connsiteY1" fmla="*/ 1836092 h 2378353"/>
                <a:gd name="connsiteX2" fmla="*/ 9234377 w 9234377"/>
                <a:gd name="connsiteY2" fmla="*/ 1977 h 2378353"/>
                <a:gd name="connsiteX0" fmla="*/ 0 w 9452741"/>
                <a:gd name="connsiteY0" fmla="*/ 1181372 h 1181372"/>
                <a:gd name="connsiteX1" fmla="*/ 2030819 w 9452741"/>
                <a:gd name="connsiteY1" fmla="*/ 639111 h 1181372"/>
                <a:gd name="connsiteX2" fmla="*/ 9452741 w 9452741"/>
                <a:gd name="connsiteY2" fmla="*/ 5999 h 1181372"/>
                <a:gd name="connsiteX0" fmla="*/ 0 w 9452741"/>
                <a:gd name="connsiteY0" fmla="*/ 2012571 h 2012571"/>
                <a:gd name="connsiteX1" fmla="*/ 2030819 w 9452741"/>
                <a:gd name="connsiteY1" fmla="*/ 1470310 h 2012571"/>
                <a:gd name="connsiteX2" fmla="*/ 9452741 w 9452741"/>
                <a:gd name="connsiteY2" fmla="*/ 837198 h 2012571"/>
                <a:gd name="connsiteX0" fmla="*/ 0 w 9452741"/>
                <a:gd name="connsiteY0" fmla="*/ 2070466 h 2070466"/>
                <a:gd name="connsiteX1" fmla="*/ 2030819 w 9452741"/>
                <a:gd name="connsiteY1" fmla="*/ 1528205 h 2070466"/>
                <a:gd name="connsiteX2" fmla="*/ 9452741 w 9452741"/>
                <a:gd name="connsiteY2" fmla="*/ 895093 h 2070466"/>
                <a:gd name="connsiteX0" fmla="*/ 0 w 9452741"/>
                <a:gd name="connsiteY0" fmla="*/ 2116436 h 2116436"/>
                <a:gd name="connsiteX1" fmla="*/ 2030819 w 9452741"/>
                <a:gd name="connsiteY1" fmla="*/ 1574175 h 2116436"/>
                <a:gd name="connsiteX2" fmla="*/ 9452741 w 9452741"/>
                <a:gd name="connsiteY2" fmla="*/ 941063 h 2116436"/>
                <a:gd name="connsiteX0" fmla="*/ 0 w 9461840"/>
                <a:gd name="connsiteY0" fmla="*/ 2086552 h 2086552"/>
                <a:gd name="connsiteX1" fmla="*/ 2030819 w 9461840"/>
                <a:gd name="connsiteY1" fmla="*/ 1544291 h 2086552"/>
                <a:gd name="connsiteX2" fmla="*/ 9461840 w 9461840"/>
                <a:gd name="connsiteY2" fmla="*/ 947573 h 2086552"/>
                <a:gd name="connsiteX0" fmla="*/ 0 w 9461840"/>
                <a:gd name="connsiteY0" fmla="*/ 2107966 h 2107966"/>
                <a:gd name="connsiteX1" fmla="*/ 2030819 w 9461840"/>
                <a:gd name="connsiteY1" fmla="*/ 1565705 h 2107966"/>
                <a:gd name="connsiteX2" fmla="*/ 9461840 w 9461840"/>
                <a:gd name="connsiteY2" fmla="*/ 968987 h 2107966"/>
                <a:gd name="connsiteX0" fmla="*/ 0 w 9461840"/>
                <a:gd name="connsiteY0" fmla="*/ 2099311 h 2099311"/>
                <a:gd name="connsiteX1" fmla="*/ 2030819 w 9461840"/>
                <a:gd name="connsiteY1" fmla="*/ 1557050 h 2099311"/>
                <a:gd name="connsiteX2" fmla="*/ 9461840 w 9461840"/>
                <a:gd name="connsiteY2" fmla="*/ 960332 h 2099311"/>
                <a:gd name="connsiteX0" fmla="*/ 0 w 9461840"/>
                <a:gd name="connsiteY0" fmla="*/ 2033138 h 2033138"/>
                <a:gd name="connsiteX1" fmla="*/ 2030819 w 9461840"/>
                <a:gd name="connsiteY1" fmla="*/ 1490877 h 2033138"/>
                <a:gd name="connsiteX2" fmla="*/ 9461840 w 9461840"/>
                <a:gd name="connsiteY2" fmla="*/ 894159 h 2033138"/>
                <a:gd name="connsiteX0" fmla="*/ 0 w 9461840"/>
                <a:gd name="connsiteY0" fmla="*/ 2028057 h 2028057"/>
                <a:gd name="connsiteX1" fmla="*/ 2030819 w 9461840"/>
                <a:gd name="connsiteY1" fmla="*/ 1485796 h 2028057"/>
                <a:gd name="connsiteX2" fmla="*/ 9461840 w 9461840"/>
                <a:gd name="connsiteY2" fmla="*/ 889078 h 2028057"/>
                <a:gd name="connsiteX0" fmla="*/ 0 w 9461840"/>
                <a:gd name="connsiteY0" fmla="*/ 2004033 h 2004033"/>
                <a:gd name="connsiteX1" fmla="*/ 2030819 w 9461840"/>
                <a:gd name="connsiteY1" fmla="*/ 1461772 h 2004033"/>
                <a:gd name="connsiteX2" fmla="*/ 9461840 w 9461840"/>
                <a:gd name="connsiteY2" fmla="*/ 865054 h 2004033"/>
                <a:gd name="connsiteX0" fmla="*/ 0 w 9461840"/>
                <a:gd name="connsiteY0" fmla="*/ 2022049 h 2022049"/>
                <a:gd name="connsiteX1" fmla="*/ 2030819 w 9461840"/>
                <a:gd name="connsiteY1" fmla="*/ 1479788 h 2022049"/>
                <a:gd name="connsiteX2" fmla="*/ 9461840 w 9461840"/>
                <a:gd name="connsiteY2" fmla="*/ 883070 h 2022049"/>
                <a:gd name="connsiteX0" fmla="*/ 0 w 9461840"/>
                <a:gd name="connsiteY0" fmla="*/ 2016186 h 2016186"/>
                <a:gd name="connsiteX1" fmla="*/ 2030819 w 9461840"/>
                <a:gd name="connsiteY1" fmla="*/ 1473925 h 2016186"/>
                <a:gd name="connsiteX2" fmla="*/ 9461840 w 9461840"/>
                <a:gd name="connsiteY2" fmla="*/ 877207 h 2016186"/>
                <a:gd name="connsiteX0" fmla="*/ 0 w 9430051"/>
                <a:gd name="connsiteY0" fmla="*/ 2025070 h 2025070"/>
                <a:gd name="connsiteX1" fmla="*/ 2030819 w 9430051"/>
                <a:gd name="connsiteY1" fmla="*/ 1482809 h 2025070"/>
                <a:gd name="connsiteX2" fmla="*/ 9430051 w 9430051"/>
                <a:gd name="connsiteY2" fmla="*/ 874872 h 202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30051" h="2025070">
                  <a:moveTo>
                    <a:pt x="0" y="2025070"/>
                  </a:moveTo>
                  <a:cubicBezTo>
                    <a:pt x="710650" y="1793539"/>
                    <a:pt x="667662" y="1681737"/>
                    <a:pt x="2030819" y="1482809"/>
                  </a:cubicBezTo>
                  <a:cubicBezTo>
                    <a:pt x="3393976" y="1283881"/>
                    <a:pt x="6514800" y="-1320645"/>
                    <a:pt x="9430051" y="874872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869" name="Group 1868">
              <a:extLst>
                <a:ext uri="{FF2B5EF4-FFF2-40B4-BE49-F238E27FC236}">
                  <a16:creationId xmlns:a16="http://schemas.microsoft.com/office/drawing/2014/main" id="{BE1A8EDA-2A53-8141-8B97-C92C040C2FC9}"/>
                </a:ext>
              </a:extLst>
            </p:cNvPr>
            <p:cNvGrpSpPr/>
            <p:nvPr/>
          </p:nvGrpSpPr>
          <p:grpSpPr>
            <a:xfrm>
              <a:off x="25476989" y="8026709"/>
              <a:ext cx="430851" cy="291250"/>
              <a:chOff x="25245815" y="6738285"/>
              <a:chExt cx="430851" cy="291250"/>
            </a:xfrm>
          </p:grpSpPr>
          <p:sp>
            <p:nvSpPr>
              <p:cNvPr id="2119" name="NTS models(UBERON:0009050)">
                <a:extLst>
                  <a:ext uri="{FF2B5EF4-FFF2-40B4-BE49-F238E27FC236}">
                    <a16:creationId xmlns:a16="http://schemas.microsoft.com/office/drawing/2014/main" id="{48BC13E9-D697-9647-BDA0-6793F3F1C3D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45815" y="6748631"/>
                <a:ext cx="280904" cy="280904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2120" name="TextBox 2119">
                <a:extLst>
                  <a:ext uri="{FF2B5EF4-FFF2-40B4-BE49-F238E27FC236}">
                    <a16:creationId xmlns:a16="http://schemas.microsoft.com/office/drawing/2014/main" id="{D5B8B805-5C95-5541-91D5-7D33334006C3}"/>
                  </a:ext>
                </a:extLst>
              </p:cNvPr>
              <p:cNvSpPr txBox="1"/>
              <p:nvPr/>
            </p:nvSpPr>
            <p:spPr>
              <a:xfrm>
                <a:off x="25282006" y="6738285"/>
                <a:ext cx="394660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NTS</a:t>
                </a:r>
              </a:p>
            </p:txBody>
          </p:sp>
        </p:grpSp>
        <p:grpSp>
          <p:nvGrpSpPr>
            <p:cNvPr id="1870" name="Group 1869">
              <a:extLst>
                <a:ext uri="{FF2B5EF4-FFF2-40B4-BE49-F238E27FC236}">
                  <a16:creationId xmlns:a16="http://schemas.microsoft.com/office/drawing/2014/main" id="{CE4A0315-8488-204C-97BE-F95A7BBA725E}"/>
                </a:ext>
              </a:extLst>
            </p:cNvPr>
            <p:cNvGrpSpPr/>
            <p:nvPr/>
          </p:nvGrpSpPr>
          <p:grpSpPr>
            <a:xfrm>
              <a:off x="24786406" y="8028918"/>
              <a:ext cx="656798" cy="554932"/>
              <a:chOff x="24786406" y="8028918"/>
              <a:chExt cx="656798" cy="554932"/>
            </a:xfrm>
          </p:grpSpPr>
          <p:sp>
            <p:nvSpPr>
              <p:cNvPr id="2117" name="CN-X models(UBERON:0001759)">
                <a:extLst>
                  <a:ext uri="{FF2B5EF4-FFF2-40B4-BE49-F238E27FC236}">
                    <a16:creationId xmlns:a16="http://schemas.microsoft.com/office/drawing/2014/main" id="{A0713F5D-1EFD-0B49-BBD2-84C406F00F4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9685678">
                <a:off x="24956221" y="8180666"/>
                <a:ext cx="486983" cy="403184"/>
              </a:xfrm>
              <a:prstGeom prst="rect">
                <a:avLst/>
              </a:prstGeom>
              <a:solidFill>
                <a:srgbClr val="FF33CC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2118" name="TextBox 2117">
                <a:extLst>
                  <a:ext uri="{FF2B5EF4-FFF2-40B4-BE49-F238E27FC236}">
                    <a16:creationId xmlns:a16="http://schemas.microsoft.com/office/drawing/2014/main" id="{FDBF60F7-31C1-1B42-8280-DC5A19A2F2F0}"/>
                  </a:ext>
                </a:extLst>
              </p:cNvPr>
              <p:cNvSpPr txBox="1"/>
              <p:nvPr/>
            </p:nvSpPr>
            <p:spPr>
              <a:xfrm rot="19678739">
                <a:off x="24786406" y="8028918"/>
                <a:ext cx="489236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vagus</a:t>
                </a:r>
                <a:endParaRPr lang="en-NZ" sz="1000" b="1" dirty="0"/>
              </a:p>
            </p:txBody>
          </p:sp>
        </p:grpSp>
        <p:grpSp>
          <p:nvGrpSpPr>
            <p:cNvPr id="1871" name="Group 1870">
              <a:extLst>
                <a:ext uri="{FF2B5EF4-FFF2-40B4-BE49-F238E27FC236}">
                  <a16:creationId xmlns:a16="http://schemas.microsoft.com/office/drawing/2014/main" id="{A6F30D6A-A504-7C4B-92AB-8C8BD6EE22A7}"/>
                </a:ext>
              </a:extLst>
            </p:cNvPr>
            <p:cNvGrpSpPr/>
            <p:nvPr/>
          </p:nvGrpSpPr>
          <p:grpSpPr>
            <a:xfrm>
              <a:off x="24950750" y="8242914"/>
              <a:ext cx="1888948" cy="288000"/>
              <a:chOff x="24939882" y="7723161"/>
              <a:chExt cx="1888948" cy="288000"/>
            </a:xfrm>
          </p:grpSpPr>
          <p:sp>
            <p:nvSpPr>
              <p:cNvPr id="2113" name="TextBox 2112">
                <a:extLst>
                  <a:ext uri="{FF2B5EF4-FFF2-40B4-BE49-F238E27FC236}">
                    <a16:creationId xmlns:a16="http://schemas.microsoft.com/office/drawing/2014/main" id="{2A521004-8E77-2649-8D9B-51CFB7818653}"/>
                  </a:ext>
                </a:extLst>
              </p:cNvPr>
              <p:cNvSpPr txBox="1"/>
              <p:nvPr/>
            </p:nvSpPr>
            <p:spPr>
              <a:xfrm>
                <a:off x="25768924" y="7747583"/>
                <a:ext cx="1059906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nodose</a:t>
                </a:r>
                <a:r>
                  <a:rPr lang="en-NZ" sz="1000" b="1" dirty="0"/>
                  <a:t> ganglion</a:t>
                </a:r>
              </a:p>
            </p:txBody>
          </p:sp>
          <p:grpSp>
            <p:nvGrpSpPr>
              <p:cNvPr id="2114" name="Group 2113">
                <a:extLst>
                  <a:ext uri="{FF2B5EF4-FFF2-40B4-BE49-F238E27FC236}">
                    <a16:creationId xmlns:a16="http://schemas.microsoft.com/office/drawing/2014/main" id="{FD899C8E-F79A-574F-A8BA-3C0B3FE9B0BC}"/>
                  </a:ext>
                </a:extLst>
              </p:cNvPr>
              <p:cNvGrpSpPr/>
              <p:nvPr/>
            </p:nvGrpSpPr>
            <p:grpSpPr>
              <a:xfrm>
                <a:off x="24939882" y="7723161"/>
                <a:ext cx="900236" cy="288000"/>
                <a:chOff x="24939882" y="7729604"/>
                <a:chExt cx="900236" cy="288000"/>
              </a:xfrm>
            </p:grpSpPr>
            <p:sp>
              <p:nvSpPr>
                <p:cNvPr id="2115" name="GGN models(ILX:0738293)">
                  <a:extLst>
                    <a:ext uri="{FF2B5EF4-FFF2-40B4-BE49-F238E27FC236}">
                      <a16:creationId xmlns:a16="http://schemas.microsoft.com/office/drawing/2014/main" id="{912A9498-4019-C248-B5D3-1AC80AAE412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4939882" y="7729604"/>
                  <a:ext cx="473564" cy="288000"/>
                </a:xfrm>
                <a:prstGeom prst="ellipse">
                  <a:avLst/>
                </a:prstGeom>
                <a:solidFill>
                  <a:srgbClr val="66FFFF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2116" name="Straight Connector 2115">
                  <a:extLst>
                    <a:ext uri="{FF2B5EF4-FFF2-40B4-BE49-F238E27FC236}">
                      <a16:creationId xmlns:a16="http://schemas.microsoft.com/office/drawing/2014/main" id="{D87DE9F0-42DA-C940-BEE1-F9DC3C689DDC}"/>
                    </a:ext>
                  </a:extLst>
                </p:cNvPr>
                <p:cNvCxnSpPr/>
                <p:nvPr/>
              </p:nvCxnSpPr>
              <p:spPr>
                <a:xfrm flipH="1">
                  <a:off x="25408118" y="7887667"/>
                  <a:ext cx="432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F8E0D3BC-06CB-9A4B-8F95-669CEDFED50E}"/>
                </a:ext>
              </a:extLst>
            </p:cNvPr>
            <p:cNvGrpSpPr/>
            <p:nvPr/>
          </p:nvGrpSpPr>
          <p:grpSpPr>
            <a:xfrm>
              <a:off x="24418680" y="8922597"/>
              <a:ext cx="808621" cy="215444"/>
              <a:chOff x="18326852" y="11487803"/>
              <a:chExt cx="808621" cy="215444"/>
            </a:xfrm>
          </p:grpSpPr>
          <p:sp>
            <p:nvSpPr>
              <p:cNvPr id="2111" name="TextBox 2110">
                <a:extLst>
                  <a:ext uri="{FF2B5EF4-FFF2-40B4-BE49-F238E27FC236}">
                    <a16:creationId xmlns:a16="http://schemas.microsoft.com/office/drawing/2014/main" id="{361797FD-99F8-8048-8BE6-F3D84700D019}"/>
                  </a:ext>
                </a:extLst>
              </p:cNvPr>
              <p:cNvSpPr txBox="1"/>
              <p:nvPr/>
            </p:nvSpPr>
            <p:spPr>
              <a:xfrm>
                <a:off x="18388153" y="11487803"/>
                <a:ext cx="74732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laryngeal MR</a:t>
                </a:r>
              </a:p>
            </p:txBody>
          </p:sp>
          <p:sp>
            <p:nvSpPr>
              <p:cNvPr id="2112" name="GGN models(ILX:0738293)">
                <a:extLst>
                  <a:ext uri="{FF2B5EF4-FFF2-40B4-BE49-F238E27FC236}">
                    <a16:creationId xmlns:a16="http://schemas.microsoft.com/office/drawing/2014/main" id="{1E509BD4-CEDA-1541-AC66-C3D3EB6708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326852" y="11516415"/>
                <a:ext cx="144000" cy="144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73" name="Group 1872">
              <a:extLst>
                <a:ext uri="{FF2B5EF4-FFF2-40B4-BE49-F238E27FC236}">
                  <a16:creationId xmlns:a16="http://schemas.microsoft.com/office/drawing/2014/main" id="{A9164304-2D16-6D48-B776-2AA1FDDC15E3}"/>
                </a:ext>
              </a:extLst>
            </p:cNvPr>
            <p:cNvGrpSpPr/>
            <p:nvPr/>
          </p:nvGrpSpPr>
          <p:grpSpPr>
            <a:xfrm>
              <a:off x="24549086" y="8102360"/>
              <a:ext cx="1012379" cy="471528"/>
              <a:chOff x="24549086" y="8102360"/>
              <a:chExt cx="1012379" cy="471528"/>
            </a:xfrm>
          </p:grpSpPr>
          <p:sp>
            <p:nvSpPr>
              <p:cNvPr id="2109" name="Freeform 2108">
                <a:extLst>
                  <a:ext uri="{FF2B5EF4-FFF2-40B4-BE49-F238E27FC236}">
                    <a16:creationId xmlns:a16="http://schemas.microsoft.com/office/drawing/2014/main" id="{CBFB866F-4936-764E-9607-276854660B3A}"/>
                  </a:ext>
                </a:extLst>
              </p:cNvPr>
              <p:cNvSpPr/>
              <p:nvPr/>
            </p:nvSpPr>
            <p:spPr>
              <a:xfrm>
                <a:off x="24549086" y="8102360"/>
                <a:ext cx="1012379" cy="471528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1070025"/>
                  <a:gd name="connsiteY0" fmla="*/ 793896 h 793896"/>
                  <a:gd name="connsiteX1" fmla="*/ 571834 w 1070025"/>
                  <a:gd name="connsiteY1" fmla="*/ 7810 h 793896"/>
                  <a:gd name="connsiteX2" fmla="*/ 1070025 w 1070025"/>
                  <a:gd name="connsiteY2" fmla="*/ 269532 h 793896"/>
                  <a:gd name="connsiteX0" fmla="*/ 0 w 1070025"/>
                  <a:gd name="connsiteY0" fmla="*/ 798082 h 798082"/>
                  <a:gd name="connsiteX1" fmla="*/ 571834 w 1070025"/>
                  <a:gd name="connsiteY1" fmla="*/ 11996 h 798082"/>
                  <a:gd name="connsiteX2" fmla="*/ 1070025 w 1070025"/>
                  <a:gd name="connsiteY2" fmla="*/ 273718 h 798082"/>
                  <a:gd name="connsiteX0" fmla="*/ 0 w 1070025"/>
                  <a:gd name="connsiteY0" fmla="*/ 524364 h 524364"/>
                  <a:gd name="connsiteX1" fmla="*/ 542419 w 1070025"/>
                  <a:gd name="connsiteY1" fmla="*/ 268813 h 524364"/>
                  <a:gd name="connsiteX2" fmla="*/ 1070025 w 1070025"/>
                  <a:gd name="connsiteY2" fmla="*/ 0 h 524364"/>
                  <a:gd name="connsiteX0" fmla="*/ 0 w 1070025"/>
                  <a:gd name="connsiteY0" fmla="*/ 524364 h 524364"/>
                  <a:gd name="connsiteX1" fmla="*/ 542419 w 1070025"/>
                  <a:gd name="connsiteY1" fmla="*/ 268813 h 524364"/>
                  <a:gd name="connsiteX2" fmla="*/ 1070025 w 1070025"/>
                  <a:gd name="connsiteY2" fmla="*/ 0 h 524364"/>
                  <a:gd name="connsiteX0" fmla="*/ 0 w 1070025"/>
                  <a:gd name="connsiteY0" fmla="*/ 524364 h 524364"/>
                  <a:gd name="connsiteX1" fmla="*/ 542419 w 1070025"/>
                  <a:gd name="connsiteY1" fmla="*/ 268813 h 524364"/>
                  <a:gd name="connsiteX2" fmla="*/ 1070025 w 1070025"/>
                  <a:gd name="connsiteY2" fmla="*/ 0 h 524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025" h="524364">
                    <a:moveTo>
                      <a:pt x="0" y="524364"/>
                    </a:moveTo>
                    <a:cubicBezTo>
                      <a:pt x="225594" y="427539"/>
                      <a:pt x="364082" y="356207"/>
                      <a:pt x="542419" y="268813"/>
                    </a:cubicBezTo>
                    <a:cubicBezTo>
                      <a:pt x="720756" y="181419"/>
                      <a:pt x="1010378" y="72069"/>
                      <a:pt x="1070025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110" name="GGN models(ILX:0738293)">
                <a:extLst>
                  <a:ext uri="{FF2B5EF4-FFF2-40B4-BE49-F238E27FC236}">
                    <a16:creationId xmlns:a16="http://schemas.microsoft.com/office/drawing/2014/main" id="{C2185506-1E13-0D46-A12F-76F32DCDF7F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982047" y="8305853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74" name="Group 1873">
              <a:extLst>
                <a:ext uri="{FF2B5EF4-FFF2-40B4-BE49-F238E27FC236}">
                  <a16:creationId xmlns:a16="http://schemas.microsoft.com/office/drawing/2014/main" id="{725A40A2-4C34-8C4F-B5B2-928F5A186F62}"/>
                </a:ext>
              </a:extLst>
            </p:cNvPr>
            <p:cNvGrpSpPr/>
            <p:nvPr/>
          </p:nvGrpSpPr>
          <p:grpSpPr>
            <a:xfrm>
              <a:off x="24494964" y="8145839"/>
              <a:ext cx="1114078" cy="884090"/>
              <a:chOff x="24494964" y="8145839"/>
              <a:chExt cx="1114078" cy="884090"/>
            </a:xfrm>
          </p:grpSpPr>
          <p:sp>
            <p:nvSpPr>
              <p:cNvPr id="2107" name="Freeform 2106">
                <a:extLst>
                  <a:ext uri="{FF2B5EF4-FFF2-40B4-BE49-F238E27FC236}">
                    <a16:creationId xmlns:a16="http://schemas.microsoft.com/office/drawing/2014/main" id="{09255F87-FF7E-804C-B015-947C9B9F4B2C}"/>
                  </a:ext>
                </a:extLst>
              </p:cNvPr>
              <p:cNvSpPr/>
              <p:nvPr/>
            </p:nvSpPr>
            <p:spPr>
              <a:xfrm>
                <a:off x="24494964" y="8145839"/>
                <a:ext cx="1114078" cy="884090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3780" h="766446">
                    <a:moveTo>
                      <a:pt x="0" y="766446"/>
                    </a:moveTo>
                    <a:cubicBezTo>
                      <a:pt x="235458" y="495772"/>
                      <a:pt x="397552" y="394170"/>
                      <a:pt x="568182" y="266429"/>
                    </a:cubicBezTo>
                    <a:cubicBezTo>
                      <a:pt x="738812" y="138688"/>
                      <a:pt x="882662" y="70973"/>
                      <a:pt x="1023780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108" name="GGN models(ILX:0738293)">
                <a:extLst>
                  <a:ext uri="{FF2B5EF4-FFF2-40B4-BE49-F238E27FC236}">
                    <a16:creationId xmlns:a16="http://schemas.microsoft.com/office/drawing/2014/main" id="{A299378B-1713-FB42-85FF-0A449B3FF92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62929" y="8393511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82CED46F-FE1B-0D4F-9E23-FACE14B39986}"/>
                </a:ext>
              </a:extLst>
            </p:cNvPr>
            <p:cNvSpPr txBox="1"/>
            <p:nvPr/>
          </p:nvSpPr>
          <p:spPr>
            <a:xfrm>
              <a:off x="27472190" y="8049168"/>
              <a:ext cx="2185214" cy="178510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tabLst>
                  <a:tab pos="355600" algn="l"/>
                </a:tabLst>
              </a:pPr>
              <a:r>
                <a:rPr lang="en-NZ" sz="1000" b="1" dirty="0"/>
                <a:t>RTRPZ	= </a:t>
              </a:r>
              <a:r>
                <a:rPr lang="en-NZ" sz="1000" b="1" dirty="0" err="1"/>
                <a:t>retrotrapezoid</a:t>
              </a:r>
              <a:r>
                <a:rPr lang="en-NZ" sz="1000" b="1" dirty="0"/>
                <a:t> nucleus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RVLM 	= rostral ventrolateral medulla 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NTS 	= nucleus </a:t>
              </a:r>
              <a:r>
                <a:rPr lang="en-NZ" sz="1000" b="1" dirty="0" err="1"/>
                <a:t>tractus</a:t>
              </a:r>
              <a:r>
                <a:rPr lang="en-NZ" sz="1000" b="1" dirty="0"/>
                <a:t> solitaries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ICN  	= internal carotid nerve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ECN 	= external </a:t>
              </a:r>
              <a:r>
                <a:rPr lang="en-NZ" sz="1000" b="1" dirty="0" err="1"/>
                <a:t>caotid</a:t>
              </a:r>
              <a:r>
                <a:rPr lang="en-NZ" sz="1000" b="1" dirty="0"/>
                <a:t> nerve 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ILN  	= inferior laryngeal nerve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SLN 	= superior laryngeal nerve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MR 	= mechanoreceptor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ICA 	= internal carotid artery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CCA 	= common carotid artery</a:t>
              </a:r>
            </a:p>
            <a:p>
              <a:endParaRPr lang="en-NZ" sz="1000" b="1" dirty="0"/>
            </a:p>
          </p:txBody>
        </p:sp>
        <p:grpSp>
          <p:nvGrpSpPr>
            <p:cNvPr id="1876" name="Group 1875">
              <a:extLst>
                <a:ext uri="{FF2B5EF4-FFF2-40B4-BE49-F238E27FC236}">
                  <a16:creationId xmlns:a16="http://schemas.microsoft.com/office/drawing/2014/main" id="{E7C45A26-332D-7A48-8074-0389930E6277}"/>
                </a:ext>
              </a:extLst>
            </p:cNvPr>
            <p:cNvGrpSpPr/>
            <p:nvPr/>
          </p:nvGrpSpPr>
          <p:grpSpPr>
            <a:xfrm>
              <a:off x="25172110" y="7159755"/>
              <a:ext cx="498855" cy="255090"/>
              <a:chOff x="25042624" y="6642498"/>
              <a:chExt cx="498855" cy="255090"/>
            </a:xfrm>
          </p:grpSpPr>
          <p:sp>
            <p:nvSpPr>
              <p:cNvPr id="2105" name="NTS models(UBERON:0009050)">
                <a:extLst>
                  <a:ext uri="{FF2B5EF4-FFF2-40B4-BE49-F238E27FC236}">
                    <a16:creationId xmlns:a16="http://schemas.microsoft.com/office/drawing/2014/main" id="{59BA7368-7C8F-7C47-9404-89615D0981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150602" y="6642498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2106" name="TextBox 2105">
                <a:extLst>
                  <a:ext uri="{FF2B5EF4-FFF2-40B4-BE49-F238E27FC236}">
                    <a16:creationId xmlns:a16="http://schemas.microsoft.com/office/drawing/2014/main" id="{F8E5A0AA-84B7-0844-9DFC-C622CB376315}"/>
                  </a:ext>
                </a:extLst>
              </p:cNvPr>
              <p:cNvSpPr txBox="1"/>
              <p:nvPr/>
            </p:nvSpPr>
            <p:spPr>
              <a:xfrm>
                <a:off x="25042624" y="6651367"/>
                <a:ext cx="498855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RVLM</a:t>
                </a:r>
              </a:p>
            </p:txBody>
          </p:sp>
        </p:grpSp>
        <p:grpSp>
          <p:nvGrpSpPr>
            <p:cNvPr id="1877" name="Group 1876">
              <a:extLst>
                <a:ext uri="{FF2B5EF4-FFF2-40B4-BE49-F238E27FC236}">
                  <a16:creationId xmlns:a16="http://schemas.microsoft.com/office/drawing/2014/main" id="{09A41F2C-B41C-6146-A32F-9799A3758E8A}"/>
                </a:ext>
              </a:extLst>
            </p:cNvPr>
            <p:cNvGrpSpPr/>
            <p:nvPr/>
          </p:nvGrpSpPr>
          <p:grpSpPr>
            <a:xfrm>
              <a:off x="24916983" y="6773180"/>
              <a:ext cx="522900" cy="252000"/>
              <a:chOff x="24992711" y="6709493"/>
              <a:chExt cx="522900" cy="252000"/>
            </a:xfrm>
          </p:grpSpPr>
          <p:sp>
            <p:nvSpPr>
              <p:cNvPr id="2103" name="NTS models(UBERON:0009050)">
                <a:extLst>
                  <a:ext uri="{FF2B5EF4-FFF2-40B4-BE49-F238E27FC236}">
                    <a16:creationId xmlns:a16="http://schemas.microsoft.com/office/drawing/2014/main" id="{91388085-03B0-F747-8DB9-192CB1F9F1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127881" y="6709493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2104" name="TextBox 2103">
                <a:extLst>
                  <a:ext uri="{FF2B5EF4-FFF2-40B4-BE49-F238E27FC236}">
                    <a16:creationId xmlns:a16="http://schemas.microsoft.com/office/drawing/2014/main" id="{3EE1F2FD-BFA8-DD4C-AFF6-AE810D3912FE}"/>
                  </a:ext>
                </a:extLst>
              </p:cNvPr>
              <p:cNvSpPr txBox="1"/>
              <p:nvPr/>
            </p:nvSpPr>
            <p:spPr>
              <a:xfrm>
                <a:off x="24992711" y="6713665"/>
                <a:ext cx="522900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RTRPZ</a:t>
                </a:r>
              </a:p>
            </p:txBody>
          </p:sp>
        </p:grpSp>
        <p:sp>
          <p:nvSpPr>
            <p:cNvPr id="1878" name="SCG-ICN-PVN source(#SCG) via(#ICN-plexus) target(#PVN)">
              <a:extLst>
                <a:ext uri="{FF2B5EF4-FFF2-40B4-BE49-F238E27FC236}">
                  <a16:creationId xmlns:a16="http://schemas.microsoft.com/office/drawing/2014/main" id="{EB72F5B7-6EAC-E146-BE7B-1F69405C4508}"/>
                </a:ext>
              </a:extLst>
            </p:cNvPr>
            <p:cNvSpPr/>
            <p:nvPr/>
          </p:nvSpPr>
          <p:spPr>
            <a:xfrm>
              <a:off x="16088155" y="6507804"/>
              <a:ext cx="8980428" cy="2636711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8952797"/>
                <a:gd name="connsiteY0" fmla="*/ 4564082 h 4564082"/>
                <a:gd name="connsiteX1" fmla="*/ 2074671 w 8952797"/>
                <a:gd name="connsiteY1" fmla="*/ 3806126 h 4564082"/>
                <a:gd name="connsiteX2" fmla="*/ 8952797 w 8952797"/>
                <a:gd name="connsiteY2" fmla="*/ 0 h 4564082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9119438"/>
                <a:gd name="connsiteY0" fmla="*/ 3112400 h 3112400"/>
                <a:gd name="connsiteX1" fmla="*/ 2074671 w 9119438"/>
                <a:gd name="connsiteY1" fmla="*/ 2354444 h 3112400"/>
                <a:gd name="connsiteX2" fmla="*/ 9119438 w 9119438"/>
                <a:gd name="connsiteY2" fmla="*/ 0 h 3112400"/>
                <a:gd name="connsiteX0" fmla="*/ 0 w 9119438"/>
                <a:gd name="connsiteY0" fmla="*/ 3581230 h 3581230"/>
                <a:gd name="connsiteX1" fmla="*/ 2074671 w 9119438"/>
                <a:gd name="connsiteY1" fmla="*/ 2823274 h 3581230"/>
                <a:gd name="connsiteX2" fmla="*/ 9119438 w 9119438"/>
                <a:gd name="connsiteY2" fmla="*/ 468830 h 3581230"/>
                <a:gd name="connsiteX0" fmla="*/ 0 w 9119438"/>
                <a:gd name="connsiteY0" fmla="*/ 3581231 h 3581231"/>
                <a:gd name="connsiteX1" fmla="*/ 2074671 w 9119438"/>
                <a:gd name="connsiteY1" fmla="*/ 2823275 h 3581231"/>
                <a:gd name="connsiteX2" fmla="*/ 9119438 w 9119438"/>
                <a:gd name="connsiteY2" fmla="*/ 468831 h 3581231"/>
                <a:gd name="connsiteX0" fmla="*/ 0 w 9119438"/>
                <a:gd name="connsiteY0" fmla="*/ 3573990 h 3573990"/>
                <a:gd name="connsiteX1" fmla="*/ 2074671 w 9119438"/>
                <a:gd name="connsiteY1" fmla="*/ 2816034 h 3573990"/>
                <a:gd name="connsiteX2" fmla="*/ 9119438 w 9119438"/>
                <a:gd name="connsiteY2" fmla="*/ 461590 h 3573990"/>
                <a:gd name="connsiteX0" fmla="*/ 0 w 9096708"/>
                <a:gd name="connsiteY0" fmla="*/ 3641953 h 3641953"/>
                <a:gd name="connsiteX1" fmla="*/ 2074671 w 9096708"/>
                <a:gd name="connsiteY1" fmla="*/ 2883997 h 3641953"/>
                <a:gd name="connsiteX2" fmla="*/ 9096708 w 9096708"/>
                <a:gd name="connsiteY2" fmla="*/ 454650 h 364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96708" h="3641953">
                  <a:moveTo>
                    <a:pt x="0" y="3641953"/>
                  </a:moveTo>
                  <a:cubicBezTo>
                    <a:pt x="693822" y="3298486"/>
                    <a:pt x="541900" y="3320869"/>
                    <a:pt x="2074671" y="2883997"/>
                  </a:cubicBezTo>
                  <a:cubicBezTo>
                    <a:pt x="3607442" y="2447125"/>
                    <a:pt x="6651001" y="-1272596"/>
                    <a:pt x="9096708" y="45465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79" name="SCG-ICN-PVN source(#SCG) via(#ICN-plexus) target(#PVN)">
              <a:extLst>
                <a:ext uri="{FF2B5EF4-FFF2-40B4-BE49-F238E27FC236}">
                  <a16:creationId xmlns:a16="http://schemas.microsoft.com/office/drawing/2014/main" id="{44286CF1-D225-A941-8A91-66AD13A0F2EB}"/>
                </a:ext>
              </a:extLst>
            </p:cNvPr>
            <p:cNvSpPr/>
            <p:nvPr/>
          </p:nvSpPr>
          <p:spPr>
            <a:xfrm>
              <a:off x="16088086" y="6863813"/>
              <a:ext cx="9202407" cy="2325723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8952797"/>
                <a:gd name="connsiteY0" fmla="*/ 4564082 h 4564082"/>
                <a:gd name="connsiteX1" fmla="*/ 2074671 w 8952797"/>
                <a:gd name="connsiteY1" fmla="*/ 3806126 h 4564082"/>
                <a:gd name="connsiteX2" fmla="*/ 8952797 w 8952797"/>
                <a:gd name="connsiteY2" fmla="*/ 0 h 4564082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374598"/>
                <a:gd name="connsiteY0" fmla="*/ 2667026 h 2667026"/>
                <a:gd name="connsiteX1" fmla="*/ 2074671 w 9374598"/>
                <a:gd name="connsiteY1" fmla="*/ 1909070 h 2667026"/>
                <a:gd name="connsiteX2" fmla="*/ 9374598 w 9374598"/>
                <a:gd name="connsiteY2" fmla="*/ 0 h 2667026"/>
                <a:gd name="connsiteX0" fmla="*/ 0 w 9374598"/>
                <a:gd name="connsiteY0" fmla="*/ 3158548 h 3158548"/>
                <a:gd name="connsiteX1" fmla="*/ 2074671 w 9374598"/>
                <a:gd name="connsiteY1" fmla="*/ 2400592 h 3158548"/>
                <a:gd name="connsiteX2" fmla="*/ 9374598 w 9374598"/>
                <a:gd name="connsiteY2" fmla="*/ 491522 h 3158548"/>
                <a:gd name="connsiteX0" fmla="*/ 0 w 9374598"/>
                <a:gd name="connsiteY0" fmla="*/ 3155338 h 3155338"/>
                <a:gd name="connsiteX1" fmla="*/ 2074671 w 9374598"/>
                <a:gd name="connsiteY1" fmla="*/ 2397382 h 3155338"/>
                <a:gd name="connsiteX2" fmla="*/ 9374598 w 9374598"/>
                <a:gd name="connsiteY2" fmla="*/ 488312 h 3155338"/>
                <a:gd name="connsiteX0" fmla="*/ 0 w 9374598"/>
                <a:gd name="connsiteY0" fmla="*/ 3153430 h 3153430"/>
                <a:gd name="connsiteX1" fmla="*/ 2074671 w 9374598"/>
                <a:gd name="connsiteY1" fmla="*/ 2395474 h 3153430"/>
                <a:gd name="connsiteX2" fmla="*/ 9374598 w 9374598"/>
                <a:gd name="connsiteY2" fmla="*/ 486404 h 3153430"/>
                <a:gd name="connsiteX0" fmla="*/ 0 w 9374598"/>
                <a:gd name="connsiteY0" fmla="*/ 3177979 h 3177979"/>
                <a:gd name="connsiteX1" fmla="*/ 2074671 w 9374598"/>
                <a:gd name="connsiteY1" fmla="*/ 2420023 h 3177979"/>
                <a:gd name="connsiteX2" fmla="*/ 9374598 w 9374598"/>
                <a:gd name="connsiteY2" fmla="*/ 510953 h 3177979"/>
                <a:gd name="connsiteX0" fmla="*/ 0 w 9321562"/>
                <a:gd name="connsiteY0" fmla="*/ 3212402 h 3212402"/>
                <a:gd name="connsiteX1" fmla="*/ 2074671 w 9321562"/>
                <a:gd name="connsiteY1" fmla="*/ 2454446 h 3212402"/>
                <a:gd name="connsiteX2" fmla="*/ 9321562 w 9321562"/>
                <a:gd name="connsiteY2" fmla="*/ 506633 h 321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21562" h="3212402">
                  <a:moveTo>
                    <a:pt x="0" y="3212402"/>
                  </a:moveTo>
                  <a:cubicBezTo>
                    <a:pt x="508445" y="2975295"/>
                    <a:pt x="498413" y="2848680"/>
                    <a:pt x="2074671" y="2454446"/>
                  </a:cubicBezTo>
                  <a:cubicBezTo>
                    <a:pt x="3650929" y="2060212"/>
                    <a:pt x="6027391" y="-1240492"/>
                    <a:pt x="9321562" y="50663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880" name="Group 1879">
              <a:extLst>
                <a:ext uri="{FF2B5EF4-FFF2-40B4-BE49-F238E27FC236}">
                  <a16:creationId xmlns:a16="http://schemas.microsoft.com/office/drawing/2014/main" id="{05C480DD-3A6B-F54A-95DD-AAF79C593A3E}"/>
                </a:ext>
              </a:extLst>
            </p:cNvPr>
            <p:cNvGrpSpPr/>
            <p:nvPr/>
          </p:nvGrpSpPr>
          <p:grpSpPr>
            <a:xfrm>
              <a:off x="15143668" y="6993589"/>
              <a:ext cx="498855" cy="343470"/>
              <a:chOff x="24948878" y="6477816"/>
              <a:chExt cx="498855" cy="343470"/>
            </a:xfrm>
          </p:grpSpPr>
          <p:sp>
            <p:nvSpPr>
              <p:cNvPr id="2101" name="NTS models(UBERON:0009050)">
                <a:extLst>
                  <a:ext uri="{FF2B5EF4-FFF2-40B4-BE49-F238E27FC236}">
                    <a16:creationId xmlns:a16="http://schemas.microsoft.com/office/drawing/2014/main" id="{C9CDA244-43ED-F544-8059-11577E9B734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36175" y="6497286"/>
                <a:ext cx="324000" cy="324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2102" name="TextBox 2101">
                <a:extLst>
                  <a:ext uri="{FF2B5EF4-FFF2-40B4-BE49-F238E27FC236}">
                    <a16:creationId xmlns:a16="http://schemas.microsoft.com/office/drawing/2014/main" id="{4F12C502-7C08-B447-B116-21267FE1FC79}"/>
                  </a:ext>
                </a:extLst>
              </p:cNvPr>
              <p:cNvSpPr txBox="1"/>
              <p:nvPr/>
            </p:nvSpPr>
            <p:spPr>
              <a:xfrm>
                <a:off x="24948878" y="6477816"/>
                <a:ext cx="498855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RVLM</a:t>
                </a:r>
              </a:p>
            </p:txBody>
          </p:sp>
        </p:grpSp>
        <p:grpSp>
          <p:nvGrpSpPr>
            <p:cNvPr id="1881" name="Group 1880">
              <a:extLst>
                <a:ext uri="{FF2B5EF4-FFF2-40B4-BE49-F238E27FC236}">
                  <a16:creationId xmlns:a16="http://schemas.microsoft.com/office/drawing/2014/main" id="{880D1B2F-DE0C-7145-A29A-326B76F89681}"/>
                </a:ext>
              </a:extLst>
            </p:cNvPr>
            <p:cNvGrpSpPr/>
            <p:nvPr/>
          </p:nvGrpSpPr>
          <p:grpSpPr>
            <a:xfrm>
              <a:off x="14791765" y="7190263"/>
              <a:ext cx="631432" cy="7360688"/>
              <a:chOff x="14791765" y="7190263"/>
              <a:chExt cx="631432" cy="7360688"/>
            </a:xfrm>
          </p:grpSpPr>
          <p:sp>
            <p:nvSpPr>
              <p:cNvPr id="2099" name="Freeform 2098">
                <a:extLst>
                  <a:ext uri="{FF2B5EF4-FFF2-40B4-BE49-F238E27FC236}">
                    <a16:creationId xmlns:a16="http://schemas.microsoft.com/office/drawing/2014/main" id="{11D08DDB-9259-9845-8A2C-34099E6C9FE9}"/>
                  </a:ext>
                </a:extLst>
              </p:cNvPr>
              <p:cNvSpPr/>
              <p:nvPr/>
            </p:nvSpPr>
            <p:spPr>
              <a:xfrm>
                <a:off x="14791765" y="7229116"/>
                <a:ext cx="571122" cy="7321835"/>
              </a:xfrm>
              <a:custGeom>
                <a:avLst/>
                <a:gdLst>
                  <a:gd name="connsiteX0" fmla="*/ 0 w 42530"/>
                  <a:gd name="connsiteY0" fmla="*/ 0 h 7974419"/>
                  <a:gd name="connsiteX1" fmla="*/ 42530 w 42530"/>
                  <a:gd name="connsiteY1" fmla="*/ 7974419 h 7974419"/>
                  <a:gd name="connsiteX0" fmla="*/ 1061 w 43591"/>
                  <a:gd name="connsiteY0" fmla="*/ 0 h 7974419"/>
                  <a:gd name="connsiteX1" fmla="*/ 0 w 43591"/>
                  <a:gd name="connsiteY1" fmla="*/ 1254482 h 7974419"/>
                  <a:gd name="connsiteX2" fmla="*/ 43591 w 43591"/>
                  <a:gd name="connsiteY2" fmla="*/ 7974419 h 7974419"/>
                  <a:gd name="connsiteX0" fmla="*/ 7328 w 49858"/>
                  <a:gd name="connsiteY0" fmla="*/ 57042 h 8031461"/>
                  <a:gd name="connsiteX1" fmla="*/ 6267 w 49858"/>
                  <a:gd name="connsiteY1" fmla="*/ 1311524 h 8031461"/>
                  <a:gd name="connsiteX2" fmla="*/ 49858 w 49858"/>
                  <a:gd name="connsiteY2" fmla="*/ 8031461 h 8031461"/>
                  <a:gd name="connsiteX0" fmla="*/ 51591 w 108280"/>
                  <a:gd name="connsiteY0" fmla="*/ 0 h 7974419"/>
                  <a:gd name="connsiteX1" fmla="*/ 50530 w 108280"/>
                  <a:gd name="connsiteY1" fmla="*/ 1254482 h 7974419"/>
                  <a:gd name="connsiteX2" fmla="*/ 94121 w 108280"/>
                  <a:gd name="connsiteY2" fmla="*/ 7974419 h 7974419"/>
                  <a:gd name="connsiteX0" fmla="*/ 148774 w 148774"/>
                  <a:gd name="connsiteY0" fmla="*/ 84411 h 7291806"/>
                  <a:gd name="connsiteX1" fmla="*/ 3686 w 148774"/>
                  <a:gd name="connsiteY1" fmla="*/ 571869 h 7291806"/>
                  <a:gd name="connsiteX2" fmla="*/ 47277 w 148774"/>
                  <a:gd name="connsiteY2" fmla="*/ 7291806 h 7291806"/>
                  <a:gd name="connsiteX0" fmla="*/ 148774 w 148774"/>
                  <a:gd name="connsiteY0" fmla="*/ 149002 h 7356397"/>
                  <a:gd name="connsiteX1" fmla="*/ 3686 w 148774"/>
                  <a:gd name="connsiteY1" fmla="*/ 636460 h 7356397"/>
                  <a:gd name="connsiteX2" fmla="*/ 47277 w 148774"/>
                  <a:gd name="connsiteY2" fmla="*/ 7356397 h 7356397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264 w 43855"/>
                  <a:gd name="connsiteY0" fmla="*/ 0 h 6719937"/>
                  <a:gd name="connsiteX1" fmla="*/ 43855 w 43855"/>
                  <a:gd name="connsiteY1" fmla="*/ 6719937 h 6719937"/>
                  <a:gd name="connsiteX0" fmla="*/ 285 w 41336"/>
                  <a:gd name="connsiteY0" fmla="*/ 0 h 7316837"/>
                  <a:gd name="connsiteX1" fmla="*/ 41336 w 41336"/>
                  <a:gd name="connsiteY1" fmla="*/ 7316837 h 7316837"/>
                  <a:gd name="connsiteX0" fmla="*/ 3901 w 44952"/>
                  <a:gd name="connsiteY0" fmla="*/ 0 h 7316837"/>
                  <a:gd name="connsiteX1" fmla="*/ 0 w 44952"/>
                  <a:gd name="connsiteY1" fmla="*/ 139763 h 7316837"/>
                  <a:gd name="connsiteX2" fmla="*/ 44952 w 44952"/>
                  <a:gd name="connsiteY2" fmla="*/ 7316837 h 7316837"/>
                  <a:gd name="connsiteX0" fmla="*/ 571122 w 571122"/>
                  <a:gd name="connsiteY0" fmla="*/ 0 h 7316837"/>
                  <a:gd name="connsiteX1" fmla="*/ 0 w 571122"/>
                  <a:gd name="connsiteY1" fmla="*/ 139763 h 7316837"/>
                  <a:gd name="connsiteX2" fmla="*/ 44952 w 571122"/>
                  <a:gd name="connsiteY2" fmla="*/ 7316837 h 7316837"/>
                  <a:gd name="connsiteX0" fmla="*/ 571122 w 571122"/>
                  <a:gd name="connsiteY0" fmla="*/ 367 h 7317204"/>
                  <a:gd name="connsiteX1" fmla="*/ 0 w 571122"/>
                  <a:gd name="connsiteY1" fmla="*/ 140130 h 7317204"/>
                  <a:gd name="connsiteX2" fmla="*/ 44952 w 571122"/>
                  <a:gd name="connsiteY2" fmla="*/ 7317204 h 7317204"/>
                  <a:gd name="connsiteX0" fmla="*/ 571122 w 571122"/>
                  <a:gd name="connsiteY0" fmla="*/ 1594 h 7318431"/>
                  <a:gd name="connsiteX1" fmla="*/ 0 w 571122"/>
                  <a:gd name="connsiteY1" fmla="*/ 141357 h 7318431"/>
                  <a:gd name="connsiteX2" fmla="*/ 44952 w 571122"/>
                  <a:gd name="connsiteY2" fmla="*/ 7318431 h 7318431"/>
                  <a:gd name="connsiteX0" fmla="*/ 571122 w 571122"/>
                  <a:gd name="connsiteY0" fmla="*/ 3602 h 7320439"/>
                  <a:gd name="connsiteX1" fmla="*/ 0 w 571122"/>
                  <a:gd name="connsiteY1" fmla="*/ 143365 h 7320439"/>
                  <a:gd name="connsiteX2" fmla="*/ 44952 w 571122"/>
                  <a:gd name="connsiteY2" fmla="*/ 7320439 h 7320439"/>
                  <a:gd name="connsiteX0" fmla="*/ 571122 w 571122"/>
                  <a:gd name="connsiteY0" fmla="*/ 4998 h 7321835"/>
                  <a:gd name="connsiteX1" fmla="*/ 0 w 571122"/>
                  <a:gd name="connsiteY1" fmla="*/ 144761 h 7321835"/>
                  <a:gd name="connsiteX2" fmla="*/ 44952 w 571122"/>
                  <a:gd name="connsiteY2" fmla="*/ 7321835 h 7321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122" h="7321835">
                    <a:moveTo>
                      <a:pt x="571122" y="4998"/>
                    </a:moveTo>
                    <a:cubicBezTo>
                      <a:pt x="346519" y="-2202"/>
                      <a:pt x="19228" y="-24073"/>
                      <a:pt x="0" y="144761"/>
                    </a:cubicBezTo>
                    <a:cubicBezTo>
                      <a:pt x="382" y="429158"/>
                      <a:pt x="30422" y="5081856"/>
                      <a:pt x="44952" y="7321835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100" name="GGN models(ILX:0738293)">
                <a:extLst>
                  <a:ext uri="{FF2B5EF4-FFF2-40B4-BE49-F238E27FC236}">
                    <a16:creationId xmlns:a16="http://schemas.microsoft.com/office/drawing/2014/main" id="{3BBBF87A-DD18-234B-8889-677C909FABC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315197" y="7190263"/>
                <a:ext cx="108000" cy="108000"/>
              </a:xfrm>
              <a:prstGeom prst="ellipse">
                <a:avLst/>
              </a:prstGeom>
              <a:solidFill>
                <a:srgbClr val="FF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882" name="ICN-plexus models(UBERON:0002024)">
              <a:extLst>
                <a:ext uri="{FF2B5EF4-FFF2-40B4-BE49-F238E27FC236}">
                  <a16:creationId xmlns:a16="http://schemas.microsoft.com/office/drawing/2014/main" id="{B023702F-BEAA-2648-980B-C8D8D28CB77D}"/>
                </a:ext>
              </a:extLst>
            </p:cNvPr>
            <p:cNvSpPr>
              <a:spLocks/>
            </p:cNvSpPr>
            <p:nvPr/>
          </p:nvSpPr>
          <p:spPr>
            <a:xfrm>
              <a:off x="16870102" y="10118615"/>
              <a:ext cx="396000" cy="255861"/>
            </a:xfrm>
            <a:prstGeom prst="round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99470305-436C-6D45-A417-68EAF076409A}"/>
                </a:ext>
              </a:extLst>
            </p:cNvPr>
            <p:cNvGrpSpPr/>
            <p:nvPr/>
          </p:nvGrpSpPr>
          <p:grpSpPr>
            <a:xfrm>
              <a:off x="25231288" y="9409469"/>
              <a:ext cx="1432254" cy="478193"/>
              <a:chOff x="25231288" y="9409469"/>
              <a:chExt cx="1432254" cy="478193"/>
            </a:xfrm>
          </p:grpSpPr>
          <p:sp>
            <p:nvSpPr>
              <p:cNvPr id="2095" name="TextBox 2094">
                <a:extLst>
                  <a:ext uri="{FF2B5EF4-FFF2-40B4-BE49-F238E27FC236}">
                    <a16:creationId xmlns:a16="http://schemas.microsoft.com/office/drawing/2014/main" id="{4CD569FA-0F82-6D44-931D-06D3C971207C}"/>
                  </a:ext>
                </a:extLst>
              </p:cNvPr>
              <p:cNvSpPr txBox="1"/>
              <p:nvPr/>
            </p:nvSpPr>
            <p:spPr>
              <a:xfrm>
                <a:off x="25472190" y="9409469"/>
                <a:ext cx="119135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glossopharyngeal nerve</a:t>
                </a:r>
              </a:p>
            </p:txBody>
          </p:sp>
          <p:grpSp>
            <p:nvGrpSpPr>
              <p:cNvPr id="2096" name="Group 2095">
                <a:extLst>
                  <a:ext uri="{FF2B5EF4-FFF2-40B4-BE49-F238E27FC236}">
                    <a16:creationId xmlns:a16="http://schemas.microsoft.com/office/drawing/2014/main" id="{934A7F1A-EEC6-904A-AF1D-A2458E344D45}"/>
                  </a:ext>
                </a:extLst>
              </p:cNvPr>
              <p:cNvGrpSpPr/>
              <p:nvPr/>
            </p:nvGrpSpPr>
            <p:grpSpPr>
              <a:xfrm>
                <a:off x="25231288" y="9446774"/>
                <a:ext cx="321491" cy="440888"/>
                <a:chOff x="25231288" y="9446774"/>
                <a:chExt cx="321491" cy="440888"/>
              </a:xfrm>
            </p:grpSpPr>
            <p:sp>
              <p:nvSpPr>
                <p:cNvPr id="2097" name="CN-X models(UBERON:0001759)">
                  <a:extLst>
                    <a:ext uri="{FF2B5EF4-FFF2-40B4-BE49-F238E27FC236}">
                      <a16:creationId xmlns:a16="http://schemas.microsoft.com/office/drawing/2014/main" id="{C1EE7282-CBD4-1D4D-9C0A-51039B531D3D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466463">
                  <a:off x="25136844" y="9541218"/>
                  <a:ext cx="440888" cy="252000"/>
                </a:xfrm>
                <a:prstGeom prst="rect">
                  <a:avLst/>
                </a:prstGeom>
                <a:solidFill>
                  <a:srgbClr val="FF33CC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2098" name="Straight Connector 2097">
                  <a:extLst>
                    <a:ext uri="{FF2B5EF4-FFF2-40B4-BE49-F238E27FC236}">
                      <a16:creationId xmlns:a16="http://schemas.microsoft.com/office/drawing/2014/main" id="{122EEF81-0D6B-5C48-9B6A-B31F450272E0}"/>
                    </a:ext>
                  </a:extLst>
                </p:cNvPr>
                <p:cNvCxnSpPr/>
                <p:nvPr/>
              </p:nvCxnSpPr>
              <p:spPr>
                <a:xfrm flipH="1">
                  <a:off x="25498779" y="9518295"/>
                  <a:ext cx="54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884" name="Group 1883">
              <a:extLst>
                <a:ext uri="{FF2B5EF4-FFF2-40B4-BE49-F238E27FC236}">
                  <a16:creationId xmlns:a16="http://schemas.microsoft.com/office/drawing/2014/main" id="{90463013-4157-2248-8703-936B399969C5}"/>
                </a:ext>
              </a:extLst>
            </p:cNvPr>
            <p:cNvGrpSpPr/>
            <p:nvPr/>
          </p:nvGrpSpPr>
          <p:grpSpPr>
            <a:xfrm>
              <a:off x="25203359" y="9544155"/>
              <a:ext cx="1377257" cy="288000"/>
              <a:chOff x="25163522" y="7731240"/>
              <a:chExt cx="1377257" cy="288000"/>
            </a:xfrm>
          </p:grpSpPr>
          <p:sp>
            <p:nvSpPr>
              <p:cNvPr id="2093" name="TextBox 2092">
                <a:extLst>
                  <a:ext uri="{FF2B5EF4-FFF2-40B4-BE49-F238E27FC236}">
                    <a16:creationId xmlns:a16="http://schemas.microsoft.com/office/drawing/2014/main" id="{1056F368-F1A4-1346-8383-A86FCD096DAB}"/>
                  </a:ext>
                </a:extLst>
              </p:cNvPr>
              <p:cNvSpPr txBox="1"/>
              <p:nvPr/>
            </p:nvSpPr>
            <p:spPr>
              <a:xfrm>
                <a:off x="25434386" y="7750993"/>
                <a:ext cx="1106393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petrosal ganglion</a:t>
                </a:r>
              </a:p>
            </p:txBody>
          </p:sp>
          <p:sp>
            <p:nvSpPr>
              <p:cNvPr id="2094" name="GGN models(ILX:0738293)">
                <a:extLst>
                  <a:ext uri="{FF2B5EF4-FFF2-40B4-BE49-F238E27FC236}">
                    <a16:creationId xmlns:a16="http://schemas.microsoft.com/office/drawing/2014/main" id="{0094D0AC-16F5-FF45-8820-B722DDBF004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163522" y="7731240"/>
                <a:ext cx="326460" cy="288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85" name="Group 1884">
              <a:extLst>
                <a:ext uri="{FF2B5EF4-FFF2-40B4-BE49-F238E27FC236}">
                  <a16:creationId xmlns:a16="http://schemas.microsoft.com/office/drawing/2014/main" id="{3ADCAA14-FA50-2B49-886C-EA65FD20713C}"/>
                </a:ext>
              </a:extLst>
            </p:cNvPr>
            <p:cNvGrpSpPr/>
            <p:nvPr/>
          </p:nvGrpSpPr>
          <p:grpSpPr>
            <a:xfrm>
              <a:off x="25249214" y="8207799"/>
              <a:ext cx="386219" cy="3398137"/>
              <a:chOff x="25249214" y="8207799"/>
              <a:chExt cx="386219" cy="3398137"/>
            </a:xfrm>
          </p:grpSpPr>
          <p:sp>
            <p:nvSpPr>
              <p:cNvPr id="2091" name="Freeform 2090">
                <a:extLst>
                  <a:ext uri="{FF2B5EF4-FFF2-40B4-BE49-F238E27FC236}">
                    <a16:creationId xmlns:a16="http://schemas.microsoft.com/office/drawing/2014/main" id="{060E2CEA-C697-AE48-81BA-BD5A01BAA3B7}"/>
                  </a:ext>
                </a:extLst>
              </p:cNvPr>
              <p:cNvSpPr/>
              <p:nvPr/>
            </p:nvSpPr>
            <p:spPr>
              <a:xfrm>
                <a:off x="25271466" y="8207799"/>
                <a:ext cx="363967" cy="3398137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9240"/>
                  <a:gd name="connsiteY0" fmla="*/ 762809 h 762809"/>
                  <a:gd name="connsiteX1" fmla="*/ 568182 w 1029240"/>
                  <a:gd name="connsiteY1" fmla="*/ 26279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29321 w 1029240"/>
                  <a:gd name="connsiteY1" fmla="*/ 265113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22661"/>
                  <a:gd name="connsiteY0" fmla="*/ 792590 h 792590"/>
                  <a:gd name="connsiteX1" fmla="*/ 379892 w 722661"/>
                  <a:gd name="connsiteY1" fmla="*/ 295553 h 792590"/>
                  <a:gd name="connsiteX2" fmla="*/ 722661 w 722661"/>
                  <a:gd name="connsiteY2" fmla="*/ 0 h 792590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112490 w 801087"/>
                  <a:gd name="connsiteY0" fmla="*/ 795899 h 795899"/>
                  <a:gd name="connsiteX1" fmla="*/ 15485 w 801087"/>
                  <a:gd name="connsiteY1" fmla="*/ 337466 h 795899"/>
                  <a:gd name="connsiteX2" fmla="*/ 801087 w 801087"/>
                  <a:gd name="connsiteY2" fmla="*/ 0 h 795899"/>
                  <a:gd name="connsiteX0" fmla="*/ 198977 w 887574"/>
                  <a:gd name="connsiteY0" fmla="*/ 795899 h 795899"/>
                  <a:gd name="connsiteX1" fmla="*/ 101972 w 887574"/>
                  <a:gd name="connsiteY1" fmla="*/ 337466 h 795899"/>
                  <a:gd name="connsiteX2" fmla="*/ 887574 w 887574"/>
                  <a:gd name="connsiteY2" fmla="*/ 0 h 795899"/>
                  <a:gd name="connsiteX0" fmla="*/ 165436 w 854033"/>
                  <a:gd name="connsiteY0" fmla="*/ 795899 h 795899"/>
                  <a:gd name="connsiteX1" fmla="*/ 68431 w 854033"/>
                  <a:gd name="connsiteY1" fmla="*/ 337466 h 795899"/>
                  <a:gd name="connsiteX2" fmla="*/ 854033 w 854033"/>
                  <a:gd name="connsiteY2" fmla="*/ 0 h 795899"/>
                  <a:gd name="connsiteX0" fmla="*/ 157098 w 858730"/>
                  <a:gd name="connsiteY0" fmla="*/ 778804 h 778804"/>
                  <a:gd name="connsiteX1" fmla="*/ 73128 w 858730"/>
                  <a:gd name="connsiteY1" fmla="*/ 337466 h 778804"/>
                  <a:gd name="connsiteX2" fmla="*/ 858730 w 858730"/>
                  <a:gd name="connsiteY2" fmla="*/ 0 h 778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730" h="778804">
                    <a:moveTo>
                      <a:pt x="157098" y="778804"/>
                    </a:moveTo>
                    <a:cubicBezTo>
                      <a:pt x="-26888" y="558750"/>
                      <a:pt x="-41638" y="470116"/>
                      <a:pt x="73128" y="337466"/>
                    </a:cubicBezTo>
                    <a:cubicBezTo>
                      <a:pt x="187894" y="204816"/>
                      <a:pt x="483202" y="71044"/>
                      <a:pt x="858730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092" name="GGN models(ILX:0738293)">
                <a:extLst>
                  <a:ext uri="{FF2B5EF4-FFF2-40B4-BE49-F238E27FC236}">
                    <a16:creationId xmlns:a16="http://schemas.microsoft.com/office/drawing/2014/main" id="{558F9274-2512-3046-9B33-48C7F77F81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49214" y="9633264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86" name="Group 1885">
              <a:extLst>
                <a:ext uri="{FF2B5EF4-FFF2-40B4-BE49-F238E27FC236}">
                  <a16:creationId xmlns:a16="http://schemas.microsoft.com/office/drawing/2014/main" id="{24EF7133-7405-C146-ACB6-8C4012701511}"/>
                </a:ext>
              </a:extLst>
            </p:cNvPr>
            <p:cNvGrpSpPr/>
            <p:nvPr/>
          </p:nvGrpSpPr>
          <p:grpSpPr>
            <a:xfrm>
              <a:off x="25374494" y="8236482"/>
              <a:ext cx="317425" cy="2706672"/>
              <a:chOff x="25374494" y="8236482"/>
              <a:chExt cx="317425" cy="2706672"/>
            </a:xfrm>
          </p:grpSpPr>
          <p:sp>
            <p:nvSpPr>
              <p:cNvPr id="2089" name="Freeform 2088">
                <a:extLst>
                  <a:ext uri="{FF2B5EF4-FFF2-40B4-BE49-F238E27FC236}">
                    <a16:creationId xmlns:a16="http://schemas.microsoft.com/office/drawing/2014/main" id="{16F8BE88-3461-724C-AE80-F040A253B8E6}"/>
                  </a:ext>
                </a:extLst>
              </p:cNvPr>
              <p:cNvSpPr/>
              <p:nvPr/>
            </p:nvSpPr>
            <p:spPr>
              <a:xfrm>
                <a:off x="25423843" y="8236482"/>
                <a:ext cx="268076" cy="2706672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9240"/>
                  <a:gd name="connsiteY0" fmla="*/ 762809 h 762809"/>
                  <a:gd name="connsiteX1" fmla="*/ 568182 w 1029240"/>
                  <a:gd name="connsiteY1" fmla="*/ 26279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29321 w 1029240"/>
                  <a:gd name="connsiteY1" fmla="*/ 265113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22661"/>
                  <a:gd name="connsiteY0" fmla="*/ 792590 h 792590"/>
                  <a:gd name="connsiteX1" fmla="*/ 379892 w 722661"/>
                  <a:gd name="connsiteY1" fmla="*/ 295553 h 792590"/>
                  <a:gd name="connsiteX2" fmla="*/ 722661 w 722661"/>
                  <a:gd name="connsiteY2" fmla="*/ 0 h 792590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112490 w 801087"/>
                  <a:gd name="connsiteY0" fmla="*/ 795899 h 795899"/>
                  <a:gd name="connsiteX1" fmla="*/ 15485 w 801087"/>
                  <a:gd name="connsiteY1" fmla="*/ 337466 h 795899"/>
                  <a:gd name="connsiteX2" fmla="*/ 801087 w 801087"/>
                  <a:gd name="connsiteY2" fmla="*/ 0 h 795899"/>
                  <a:gd name="connsiteX0" fmla="*/ 198977 w 887574"/>
                  <a:gd name="connsiteY0" fmla="*/ 795899 h 795899"/>
                  <a:gd name="connsiteX1" fmla="*/ 101972 w 887574"/>
                  <a:gd name="connsiteY1" fmla="*/ 337466 h 795899"/>
                  <a:gd name="connsiteX2" fmla="*/ 887574 w 887574"/>
                  <a:gd name="connsiteY2" fmla="*/ 0 h 795899"/>
                  <a:gd name="connsiteX0" fmla="*/ 165436 w 854033"/>
                  <a:gd name="connsiteY0" fmla="*/ 795899 h 795899"/>
                  <a:gd name="connsiteX1" fmla="*/ 68431 w 854033"/>
                  <a:gd name="connsiteY1" fmla="*/ 337466 h 795899"/>
                  <a:gd name="connsiteX2" fmla="*/ 854033 w 854033"/>
                  <a:gd name="connsiteY2" fmla="*/ 0 h 795899"/>
                  <a:gd name="connsiteX0" fmla="*/ 168983 w 906584"/>
                  <a:gd name="connsiteY0" fmla="*/ 787792 h 787792"/>
                  <a:gd name="connsiteX1" fmla="*/ 71978 w 906584"/>
                  <a:gd name="connsiteY1" fmla="*/ 329359 h 787792"/>
                  <a:gd name="connsiteX2" fmla="*/ 906584 w 906584"/>
                  <a:gd name="connsiteY2" fmla="*/ 0 h 787792"/>
                  <a:gd name="connsiteX0" fmla="*/ 168983 w 906584"/>
                  <a:gd name="connsiteY0" fmla="*/ 787792 h 787792"/>
                  <a:gd name="connsiteX1" fmla="*/ 71978 w 906584"/>
                  <a:gd name="connsiteY1" fmla="*/ 329359 h 787792"/>
                  <a:gd name="connsiteX2" fmla="*/ 906584 w 906584"/>
                  <a:gd name="connsiteY2" fmla="*/ 0 h 787792"/>
                  <a:gd name="connsiteX0" fmla="*/ 145875 w 920982"/>
                  <a:gd name="connsiteY0" fmla="*/ 761423 h 761423"/>
                  <a:gd name="connsiteX1" fmla="*/ 86376 w 920982"/>
                  <a:gd name="connsiteY1" fmla="*/ 329359 h 761423"/>
                  <a:gd name="connsiteX2" fmla="*/ 920982 w 920982"/>
                  <a:gd name="connsiteY2" fmla="*/ 0 h 761423"/>
                  <a:gd name="connsiteX0" fmla="*/ 162900 w 909877"/>
                  <a:gd name="connsiteY0" fmla="*/ 759872 h 759872"/>
                  <a:gd name="connsiteX1" fmla="*/ 75271 w 909877"/>
                  <a:gd name="connsiteY1" fmla="*/ 329359 h 759872"/>
                  <a:gd name="connsiteX2" fmla="*/ 909877 w 909877"/>
                  <a:gd name="connsiteY2" fmla="*/ 0 h 75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77" h="759872">
                    <a:moveTo>
                      <a:pt x="162900" y="759872"/>
                    </a:moveTo>
                    <a:cubicBezTo>
                      <a:pt x="-21086" y="539818"/>
                      <a:pt x="-47662" y="460658"/>
                      <a:pt x="75271" y="329359"/>
                    </a:cubicBezTo>
                    <a:cubicBezTo>
                      <a:pt x="198204" y="198060"/>
                      <a:pt x="452678" y="71044"/>
                      <a:pt x="909877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090" name="GGN models(ILX:0738293)">
                <a:extLst>
                  <a:ext uri="{FF2B5EF4-FFF2-40B4-BE49-F238E27FC236}">
                    <a16:creationId xmlns:a16="http://schemas.microsoft.com/office/drawing/2014/main" id="{ACC33C64-1942-F14A-8431-A08DADAC8EB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374494" y="9638588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87" name="Group 1886">
              <a:extLst>
                <a:ext uri="{FF2B5EF4-FFF2-40B4-BE49-F238E27FC236}">
                  <a16:creationId xmlns:a16="http://schemas.microsoft.com/office/drawing/2014/main" id="{1FD071E7-D1B8-0C4D-9988-0AA7A9268BC8}"/>
                </a:ext>
              </a:extLst>
            </p:cNvPr>
            <p:cNvGrpSpPr/>
            <p:nvPr/>
          </p:nvGrpSpPr>
          <p:grpSpPr>
            <a:xfrm>
              <a:off x="25236839" y="10271219"/>
              <a:ext cx="1421334" cy="215444"/>
              <a:chOff x="24735842" y="8150659"/>
              <a:chExt cx="1421334" cy="215444"/>
            </a:xfrm>
          </p:grpSpPr>
          <p:sp>
            <p:nvSpPr>
              <p:cNvPr id="2085" name="TextBox 2084">
                <a:extLst>
                  <a:ext uri="{FF2B5EF4-FFF2-40B4-BE49-F238E27FC236}">
                    <a16:creationId xmlns:a16="http://schemas.microsoft.com/office/drawing/2014/main" id="{080A2FF7-DE67-F048-9CC2-FA8A6F9C0408}"/>
                  </a:ext>
                </a:extLst>
              </p:cNvPr>
              <p:cNvSpPr txBox="1"/>
              <p:nvPr/>
            </p:nvSpPr>
            <p:spPr>
              <a:xfrm>
                <a:off x="25177421" y="8150659"/>
                <a:ext cx="97975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rami </a:t>
                </a:r>
                <a:r>
                  <a:rPr lang="en-NZ" sz="800" b="1" dirty="0" err="1"/>
                  <a:t>glomi</a:t>
                </a:r>
                <a:r>
                  <a:rPr lang="en-NZ" sz="800" b="1" dirty="0"/>
                  <a:t> </a:t>
                </a:r>
                <a:r>
                  <a:rPr lang="en-NZ" sz="800" b="1" dirty="0" err="1"/>
                  <a:t>carotici</a:t>
                </a:r>
                <a:endParaRPr lang="en-NZ" sz="800" b="1" dirty="0"/>
              </a:p>
            </p:txBody>
          </p:sp>
          <p:grpSp>
            <p:nvGrpSpPr>
              <p:cNvPr id="2086" name="Group 2085">
                <a:extLst>
                  <a:ext uri="{FF2B5EF4-FFF2-40B4-BE49-F238E27FC236}">
                    <a16:creationId xmlns:a16="http://schemas.microsoft.com/office/drawing/2014/main" id="{9F42B507-88A8-784B-8669-FC84E9ED4311}"/>
                  </a:ext>
                </a:extLst>
              </p:cNvPr>
              <p:cNvGrpSpPr/>
              <p:nvPr/>
            </p:nvGrpSpPr>
            <p:grpSpPr>
              <a:xfrm>
                <a:off x="24735842" y="8201863"/>
                <a:ext cx="503909" cy="144000"/>
                <a:chOff x="16411918" y="11205230"/>
                <a:chExt cx="503909" cy="144000"/>
              </a:xfrm>
            </p:grpSpPr>
            <p:sp>
              <p:nvSpPr>
                <p:cNvPr id="2087" name="GGN models(ILX:0738293)">
                  <a:extLst>
                    <a:ext uri="{FF2B5EF4-FFF2-40B4-BE49-F238E27FC236}">
                      <a16:creationId xmlns:a16="http://schemas.microsoft.com/office/drawing/2014/main" id="{27296D94-6A0F-D946-8013-48519CCF040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140000">
                  <a:off x="16375918" y="11241230"/>
                  <a:ext cx="144000" cy="72000"/>
                </a:xfrm>
                <a:prstGeom prst="rect">
                  <a:avLst/>
                </a:prstGeom>
                <a:solidFill>
                  <a:srgbClr val="66FFFF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2088" name="Straight Connector 2087">
                  <a:extLst>
                    <a:ext uri="{FF2B5EF4-FFF2-40B4-BE49-F238E27FC236}">
                      <a16:creationId xmlns:a16="http://schemas.microsoft.com/office/drawing/2014/main" id="{D48F3CD0-B882-114E-8BDC-C3DBE21A1F04}"/>
                    </a:ext>
                  </a:extLst>
                </p:cNvPr>
                <p:cNvCxnSpPr/>
                <p:nvPr/>
              </p:nvCxnSpPr>
              <p:spPr>
                <a:xfrm flipH="1">
                  <a:off x="16483827" y="11280466"/>
                  <a:ext cx="432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888" name="Group 1887">
              <a:extLst>
                <a:ext uri="{FF2B5EF4-FFF2-40B4-BE49-F238E27FC236}">
                  <a16:creationId xmlns:a16="http://schemas.microsoft.com/office/drawing/2014/main" id="{C284F91E-C5C8-8C41-BEF2-854B07FC93A5}"/>
                </a:ext>
              </a:extLst>
            </p:cNvPr>
            <p:cNvGrpSpPr/>
            <p:nvPr/>
          </p:nvGrpSpPr>
          <p:grpSpPr>
            <a:xfrm>
              <a:off x="25410852" y="10467041"/>
              <a:ext cx="1065194" cy="215444"/>
              <a:chOff x="24729490" y="8155750"/>
              <a:chExt cx="1065194" cy="215444"/>
            </a:xfrm>
          </p:grpSpPr>
          <p:sp>
            <p:nvSpPr>
              <p:cNvPr id="2081" name="TextBox 2080">
                <a:extLst>
                  <a:ext uri="{FF2B5EF4-FFF2-40B4-BE49-F238E27FC236}">
                    <a16:creationId xmlns:a16="http://schemas.microsoft.com/office/drawing/2014/main" id="{1E87371F-D50A-B840-BCB1-3279D63BF06A}"/>
                  </a:ext>
                </a:extLst>
              </p:cNvPr>
              <p:cNvSpPr txBox="1"/>
              <p:nvPr/>
            </p:nvSpPr>
            <p:spPr>
              <a:xfrm>
                <a:off x="24996067" y="8155750"/>
                <a:ext cx="798617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 err="1"/>
                  <a:t>Hering’s</a:t>
                </a:r>
                <a:r>
                  <a:rPr lang="en-NZ" sz="800" b="1" dirty="0"/>
                  <a:t> nerve</a:t>
                </a:r>
              </a:p>
            </p:txBody>
          </p:sp>
          <p:grpSp>
            <p:nvGrpSpPr>
              <p:cNvPr id="2082" name="Group 2081">
                <a:extLst>
                  <a:ext uri="{FF2B5EF4-FFF2-40B4-BE49-F238E27FC236}">
                    <a16:creationId xmlns:a16="http://schemas.microsoft.com/office/drawing/2014/main" id="{314406A0-91DD-DC4C-B4E8-AA2E985EDECC}"/>
                  </a:ext>
                </a:extLst>
              </p:cNvPr>
              <p:cNvGrpSpPr/>
              <p:nvPr/>
            </p:nvGrpSpPr>
            <p:grpSpPr>
              <a:xfrm>
                <a:off x="24729490" y="8201863"/>
                <a:ext cx="321927" cy="144000"/>
                <a:chOff x="16405566" y="11205230"/>
                <a:chExt cx="321927" cy="144000"/>
              </a:xfrm>
            </p:grpSpPr>
            <p:sp>
              <p:nvSpPr>
                <p:cNvPr id="2083" name="GGN models(ILX:0738293)">
                  <a:extLst>
                    <a:ext uri="{FF2B5EF4-FFF2-40B4-BE49-F238E27FC236}">
                      <a16:creationId xmlns:a16="http://schemas.microsoft.com/office/drawing/2014/main" id="{EFA52A80-0C92-6E4D-96C7-F6D718EFE494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041869">
                  <a:off x="16369566" y="11241230"/>
                  <a:ext cx="144000" cy="72000"/>
                </a:xfrm>
                <a:prstGeom prst="rect">
                  <a:avLst/>
                </a:prstGeom>
                <a:solidFill>
                  <a:srgbClr val="66FFFF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2084" name="Straight Connector 2083">
                  <a:extLst>
                    <a:ext uri="{FF2B5EF4-FFF2-40B4-BE49-F238E27FC236}">
                      <a16:creationId xmlns:a16="http://schemas.microsoft.com/office/drawing/2014/main" id="{C5AAEED0-C19C-7A4B-8B96-2F5CD62312DE}"/>
                    </a:ext>
                  </a:extLst>
                </p:cNvPr>
                <p:cNvCxnSpPr/>
                <p:nvPr/>
              </p:nvCxnSpPr>
              <p:spPr>
                <a:xfrm flipH="1">
                  <a:off x="16475493" y="11279109"/>
                  <a:ext cx="252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889" name="Group 1888">
              <a:extLst>
                <a:ext uri="{FF2B5EF4-FFF2-40B4-BE49-F238E27FC236}">
                  <a16:creationId xmlns:a16="http://schemas.microsoft.com/office/drawing/2014/main" id="{F0FBB2A0-C178-3D48-B434-B370069DA121}"/>
                </a:ext>
              </a:extLst>
            </p:cNvPr>
            <p:cNvGrpSpPr/>
            <p:nvPr/>
          </p:nvGrpSpPr>
          <p:grpSpPr>
            <a:xfrm>
              <a:off x="14833457" y="11137042"/>
              <a:ext cx="661068" cy="221210"/>
              <a:chOff x="16503297" y="13477470"/>
              <a:chExt cx="661068" cy="221210"/>
            </a:xfrm>
          </p:grpSpPr>
          <p:sp>
            <p:nvSpPr>
              <p:cNvPr id="2079" name="Freeform 2078">
                <a:extLst>
                  <a:ext uri="{FF2B5EF4-FFF2-40B4-BE49-F238E27FC236}">
                    <a16:creationId xmlns:a16="http://schemas.microsoft.com/office/drawing/2014/main" id="{0603DD65-C8E1-3542-A66D-822B4CA72062}"/>
                  </a:ext>
                </a:extLst>
              </p:cNvPr>
              <p:cNvSpPr/>
              <p:nvPr/>
            </p:nvSpPr>
            <p:spPr>
              <a:xfrm>
                <a:off x="16532028" y="13505936"/>
                <a:ext cx="632337" cy="192744"/>
              </a:xfrm>
              <a:custGeom>
                <a:avLst/>
                <a:gdLst>
                  <a:gd name="connsiteX0" fmla="*/ 0 w 1738313"/>
                  <a:gd name="connsiteY0" fmla="*/ 0 h 624838"/>
                  <a:gd name="connsiteX1" fmla="*/ 200025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4" fmla="*/ 1738313 w 1738313"/>
                  <a:gd name="connsiteY4" fmla="*/ 557212 h 66234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0" fmla="*/ 0 w 1519238"/>
                  <a:gd name="connsiteY0" fmla="*/ 0 h 625026"/>
                  <a:gd name="connsiteX1" fmla="*/ 261938 w 1519238"/>
                  <a:gd name="connsiteY1" fmla="*/ 495300 h 625026"/>
                  <a:gd name="connsiteX2" fmla="*/ 933450 w 1519238"/>
                  <a:gd name="connsiteY2" fmla="*/ 623887 h 625026"/>
                  <a:gd name="connsiteX3" fmla="*/ 1519238 w 1519238"/>
                  <a:gd name="connsiteY3" fmla="*/ 447674 h 625026"/>
                  <a:gd name="connsiteX0" fmla="*/ 0 w 1562100"/>
                  <a:gd name="connsiteY0" fmla="*/ 0 h 671511"/>
                  <a:gd name="connsiteX1" fmla="*/ 261938 w 1562100"/>
                  <a:gd name="connsiteY1" fmla="*/ 495300 h 671511"/>
                  <a:gd name="connsiteX2" fmla="*/ 933450 w 1562100"/>
                  <a:gd name="connsiteY2" fmla="*/ 623887 h 671511"/>
                  <a:gd name="connsiteX3" fmla="*/ 1562100 w 1562100"/>
                  <a:gd name="connsiteY3" fmla="*/ 671511 h 671511"/>
                  <a:gd name="connsiteX0" fmla="*/ 0 w 1528763"/>
                  <a:gd name="connsiteY0" fmla="*/ 0 h 624666"/>
                  <a:gd name="connsiteX1" fmla="*/ 261938 w 1528763"/>
                  <a:gd name="connsiteY1" fmla="*/ 495300 h 624666"/>
                  <a:gd name="connsiteX2" fmla="*/ 933450 w 1528763"/>
                  <a:gd name="connsiteY2" fmla="*/ 623887 h 624666"/>
                  <a:gd name="connsiteX3" fmla="*/ 1528763 w 1528763"/>
                  <a:gd name="connsiteY3" fmla="*/ 552449 h 624666"/>
                  <a:gd name="connsiteX0" fmla="*/ 0 w 1119188"/>
                  <a:gd name="connsiteY0" fmla="*/ 0 h 1871662"/>
                  <a:gd name="connsiteX1" fmla="*/ 261938 w 1119188"/>
                  <a:gd name="connsiteY1" fmla="*/ 495300 h 1871662"/>
                  <a:gd name="connsiteX2" fmla="*/ 933450 w 1119188"/>
                  <a:gd name="connsiteY2" fmla="*/ 623887 h 1871662"/>
                  <a:gd name="connsiteX3" fmla="*/ 1119188 w 1119188"/>
                  <a:gd name="connsiteY3" fmla="*/ 1871662 h 1871662"/>
                  <a:gd name="connsiteX0" fmla="*/ 0 w 1144866"/>
                  <a:gd name="connsiteY0" fmla="*/ 0 h 1871662"/>
                  <a:gd name="connsiteX1" fmla="*/ 261938 w 1144866"/>
                  <a:gd name="connsiteY1" fmla="*/ 495300 h 1871662"/>
                  <a:gd name="connsiteX2" fmla="*/ 933450 w 1144866"/>
                  <a:gd name="connsiteY2" fmla="*/ 623887 h 1871662"/>
                  <a:gd name="connsiteX3" fmla="*/ 1119188 w 1144866"/>
                  <a:gd name="connsiteY3" fmla="*/ 1871662 h 1871662"/>
                  <a:gd name="connsiteX0" fmla="*/ 0 w 1126956"/>
                  <a:gd name="connsiteY0" fmla="*/ 0 h 1871662"/>
                  <a:gd name="connsiteX1" fmla="*/ 261938 w 1126956"/>
                  <a:gd name="connsiteY1" fmla="*/ 495300 h 1871662"/>
                  <a:gd name="connsiteX2" fmla="*/ 933450 w 1126956"/>
                  <a:gd name="connsiteY2" fmla="*/ 623887 h 1871662"/>
                  <a:gd name="connsiteX3" fmla="*/ 1119188 w 1126956"/>
                  <a:gd name="connsiteY3" fmla="*/ 1871662 h 1871662"/>
                  <a:gd name="connsiteX0" fmla="*/ 0 w 1725404"/>
                  <a:gd name="connsiteY0" fmla="*/ 0 h 623974"/>
                  <a:gd name="connsiteX1" fmla="*/ 261938 w 1725404"/>
                  <a:gd name="connsiteY1" fmla="*/ 495300 h 623974"/>
                  <a:gd name="connsiteX2" fmla="*/ 933450 w 1725404"/>
                  <a:gd name="connsiteY2" fmla="*/ 623887 h 623974"/>
                  <a:gd name="connsiteX3" fmla="*/ 1724026 w 1725404"/>
                  <a:gd name="connsiteY3" fmla="*/ 538162 h 623974"/>
                  <a:gd name="connsiteX0" fmla="*/ 0 w 1724026"/>
                  <a:gd name="connsiteY0" fmla="*/ 0 h 624027"/>
                  <a:gd name="connsiteX1" fmla="*/ 261938 w 1724026"/>
                  <a:gd name="connsiteY1" fmla="*/ 495300 h 624027"/>
                  <a:gd name="connsiteX2" fmla="*/ 933450 w 1724026"/>
                  <a:gd name="connsiteY2" fmla="*/ 623887 h 624027"/>
                  <a:gd name="connsiteX3" fmla="*/ 1724026 w 1724026"/>
                  <a:gd name="connsiteY3" fmla="*/ 538162 h 624027"/>
                  <a:gd name="connsiteX0" fmla="*/ 0 w 1724026"/>
                  <a:gd name="connsiteY0" fmla="*/ 0 h 690525"/>
                  <a:gd name="connsiteX1" fmla="*/ 261938 w 1724026"/>
                  <a:gd name="connsiteY1" fmla="*/ 495300 h 690525"/>
                  <a:gd name="connsiteX2" fmla="*/ 933450 w 1724026"/>
                  <a:gd name="connsiteY2" fmla="*/ 623887 h 690525"/>
                  <a:gd name="connsiteX3" fmla="*/ 1724026 w 1724026"/>
                  <a:gd name="connsiteY3" fmla="*/ 538162 h 690525"/>
                  <a:gd name="connsiteX0" fmla="*/ 0 w 1752601"/>
                  <a:gd name="connsiteY0" fmla="*/ 0 h 624605"/>
                  <a:gd name="connsiteX1" fmla="*/ 261938 w 1752601"/>
                  <a:gd name="connsiteY1" fmla="*/ 495300 h 624605"/>
                  <a:gd name="connsiteX2" fmla="*/ 933450 w 1752601"/>
                  <a:gd name="connsiteY2" fmla="*/ 623887 h 624605"/>
                  <a:gd name="connsiteX3" fmla="*/ 1752601 w 1752601"/>
                  <a:gd name="connsiteY3" fmla="*/ 585787 h 624605"/>
                  <a:gd name="connsiteX0" fmla="*/ 0 w 1752601"/>
                  <a:gd name="connsiteY0" fmla="*/ 0 h 687064"/>
                  <a:gd name="connsiteX1" fmla="*/ 261938 w 1752601"/>
                  <a:gd name="connsiteY1" fmla="*/ 495300 h 687064"/>
                  <a:gd name="connsiteX2" fmla="*/ 933450 w 1752601"/>
                  <a:gd name="connsiteY2" fmla="*/ 623887 h 687064"/>
                  <a:gd name="connsiteX3" fmla="*/ 1752601 w 1752601"/>
                  <a:gd name="connsiteY3" fmla="*/ 585787 h 687064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3305"/>
                  <a:gd name="connsiteX1" fmla="*/ 261938 w 1752601"/>
                  <a:gd name="connsiteY1" fmla="*/ 495300 h 683305"/>
                  <a:gd name="connsiteX2" fmla="*/ 933450 w 1752601"/>
                  <a:gd name="connsiteY2" fmla="*/ 623887 h 683305"/>
                  <a:gd name="connsiteX3" fmla="*/ 1752601 w 1752601"/>
                  <a:gd name="connsiteY3" fmla="*/ 585787 h 683305"/>
                  <a:gd name="connsiteX0" fmla="*/ 0 w 1752601"/>
                  <a:gd name="connsiteY0" fmla="*/ 0 h 677082"/>
                  <a:gd name="connsiteX1" fmla="*/ 261938 w 1752601"/>
                  <a:gd name="connsiteY1" fmla="*/ 495300 h 677082"/>
                  <a:gd name="connsiteX2" fmla="*/ 933450 w 1752601"/>
                  <a:gd name="connsiteY2" fmla="*/ 623887 h 677082"/>
                  <a:gd name="connsiteX3" fmla="*/ 1752601 w 1752601"/>
                  <a:gd name="connsiteY3" fmla="*/ 585787 h 677082"/>
                  <a:gd name="connsiteX0" fmla="*/ 0 w 1752601"/>
                  <a:gd name="connsiteY0" fmla="*/ 0 h 623887"/>
                  <a:gd name="connsiteX1" fmla="*/ 933450 w 1752601"/>
                  <a:gd name="connsiteY1" fmla="*/ 623887 h 623887"/>
                  <a:gd name="connsiteX2" fmla="*/ 1752601 w 1752601"/>
                  <a:gd name="connsiteY2" fmla="*/ 585787 h 623887"/>
                  <a:gd name="connsiteX0" fmla="*/ 0 w 1752601"/>
                  <a:gd name="connsiteY0" fmla="*/ 0 h 645616"/>
                  <a:gd name="connsiteX1" fmla="*/ 933450 w 1752601"/>
                  <a:gd name="connsiteY1" fmla="*/ 623887 h 645616"/>
                  <a:gd name="connsiteX2" fmla="*/ 1752601 w 1752601"/>
                  <a:gd name="connsiteY2" fmla="*/ 585787 h 645616"/>
                  <a:gd name="connsiteX0" fmla="*/ 0 w 1752601"/>
                  <a:gd name="connsiteY0" fmla="*/ 0 h 660981"/>
                  <a:gd name="connsiteX1" fmla="*/ 933450 w 1752601"/>
                  <a:gd name="connsiteY1" fmla="*/ 623887 h 660981"/>
                  <a:gd name="connsiteX2" fmla="*/ 1752601 w 1752601"/>
                  <a:gd name="connsiteY2" fmla="*/ 585787 h 660981"/>
                  <a:gd name="connsiteX0" fmla="*/ 0 w 1752601"/>
                  <a:gd name="connsiteY0" fmla="*/ 0 h 715792"/>
                  <a:gd name="connsiteX1" fmla="*/ 704850 w 1752601"/>
                  <a:gd name="connsiteY1" fmla="*/ 681037 h 715792"/>
                  <a:gd name="connsiteX2" fmla="*/ 1752601 w 1752601"/>
                  <a:gd name="connsiteY2" fmla="*/ 585787 h 715792"/>
                  <a:gd name="connsiteX0" fmla="*/ 0 w 1752601"/>
                  <a:gd name="connsiteY0" fmla="*/ 0 h 687313"/>
                  <a:gd name="connsiteX1" fmla="*/ 704850 w 1752601"/>
                  <a:gd name="connsiteY1" fmla="*/ 681037 h 687313"/>
                  <a:gd name="connsiteX2" fmla="*/ 1752601 w 1752601"/>
                  <a:gd name="connsiteY2" fmla="*/ 585787 h 687313"/>
                  <a:gd name="connsiteX0" fmla="*/ 0 w 1752601"/>
                  <a:gd name="connsiteY0" fmla="*/ 0 h 710671"/>
                  <a:gd name="connsiteX1" fmla="*/ 704850 w 1752601"/>
                  <a:gd name="connsiteY1" fmla="*/ 681037 h 710671"/>
                  <a:gd name="connsiteX2" fmla="*/ 1752601 w 1752601"/>
                  <a:gd name="connsiteY2" fmla="*/ 585787 h 710671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23318"/>
                  <a:gd name="connsiteX1" fmla="*/ 704850 w 1752601"/>
                  <a:gd name="connsiteY1" fmla="*/ 604837 h 623318"/>
                  <a:gd name="connsiteX2" fmla="*/ 1752601 w 1752601"/>
                  <a:gd name="connsiteY2" fmla="*/ 509587 h 623318"/>
                  <a:gd name="connsiteX0" fmla="*/ 0 w 1752601"/>
                  <a:gd name="connsiteY0" fmla="*/ 0 h 609861"/>
                  <a:gd name="connsiteX1" fmla="*/ 704850 w 1752601"/>
                  <a:gd name="connsiteY1" fmla="*/ 604837 h 609861"/>
                  <a:gd name="connsiteX2" fmla="*/ 1752601 w 1752601"/>
                  <a:gd name="connsiteY2" fmla="*/ 509587 h 609861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2009"/>
                  <a:gd name="connsiteX1" fmla="*/ 704850 w 1752601"/>
                  <a:gd name="connsiteY1" fmla="*/ 604837 h 622009"/>
                  <a:gd name="connsiteX2" fmla="*/ 1752601 w 1752601"/>
                  <a:gd name="connsiteY2" fmla="*/ 509587 h 622009"/>
                  <a:gd name="connsiteX0" fmla="*/ 0 w 1752601"/>
                  <a:gd name="connsiteY0" fmla="*/ 0 h 623876"/>
                  <a:gd name="connsiteX1" fmla="*/ 704850 w 1752601"/>
                  <a:gd name="connsiteY1" fmla="*/ 604837 h 623876"/>
                  <a:gd name="connsiteX2" fmla="*/ 1752601 w 1752601"/>
                  <a:gd name="connsiteY2" fmla="*/ 509587 h 623876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10958"/>
                  <a:gd name="connsiteX1" fmla="*/ 704850 w 1752601"/>
                  <a:gd name="connsiteY1" fmla="*/ 604837 h 610958"/>
                  <a:gd name="connsiteX2" fmla="*/ 1752601 w 1752601"/>
                  <a:gd name="connsiteY2" fmla="*/ 509587 h 610958"/>
                  <a:gd name="connsiteX0" fmla="*/ 0 w 1752601"/>
                  <a:gd name="connsiteY0" fmla="*/ 0 h 614413"/>
                  <a:gd name="connsiteX1" fmla="*/ 704850 w 1752601"/>
                  <a:gd name="connsiteY1" fmla="*/ 604837 h 614413"/>
                  <a:gd name="connsiteX2" fmla="*/ 1752601 w 1752601"/>
                  <a:gd name="connsiteY2" fmla="*/ 509587 h 614413"/>
                  <a:gd name="connsiteX0" fmla="*/ 0 w 1752601"/>
                  <a:gd name="connsiteY0" fmla="*/ 0 h 605639"/>
                  <a:gd name="connsiteX1" fmla="*/ 704850 w 1752601"/>
                  <a:gd name="connsiteY1" fmla="*/ 604837 h 605639"/>
                  <a:gd name="connsiteX2" fmla="*/ 1752601 w 1752601"/>
                  <a:gd name="connsiteY2" fmla="*/ 509587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86913" h="605639">
                    <a:moveTo>
                      <a:pt x="0" y="0"/>
                    </a:moveTo>
                    <a:cubicBezTo>
                      <a:pt x="180223" y="573841"/>
                      <a:pt x="503279" y="612670"/>
                      <a:pt x="704850" y="604837"/>
                    </a:cubicBezTo>
                    <a:cubicBezTo>
                      <a:pt x="906421" y="597004"/>
                      <a:pt x="1160587" y="127168"/>
                      <a:pt x="1986913" y="59025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080" name="Oval 2079">
                <a:extLst>
                  <a:ext uri="{FF2B5EF4-FFF2-40B4-BE49-F238E27FC236}">
                    <a16:creationId xmlns:a16="http://schemas.microsoft.com/office/drawing/2014/main" id="{FA3D015A-F60D-EB40-918E-55DE0D8E051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6503297" y="13477470"/>
                <a:ext cx="72000" cy="7200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1890" name="Group 1889">
              <a:extLst>
                <a:ext uri="{FF2B5EF4-FFF2-40B4-BE49-F238E27FC236}">
                  <a16:creationId xmlns:a16="http://schemas.microsoft.com/office/drawing/2014/main" id="{05E7720F-1F09-6741-9582-1396963B6687}"/>
                </a:ext>
              </a:extLst>
            </p:cNvPr>
            <p:cNvGrpSpPr/>
            <p:nvPr/>
          </p:nvGrpSpPr>
          <p:grpSpPr>
            <a:xfrm>
              <a:off x="22185698" y="19579516"/>
              <a:ext cx="1887499" cy="704745"/>
              <a:chOff x="22185698" y="19579516"/>
              <a:chExt cx="1887499" cy="704745"/>
            </a:xfrm>
          </p:grpSpPr>
          <p:sp>
            <p:nvSpPr>
              <p:cNvPr id="2077" name="CS-left models(UBERON:0001629)">
                <a:extLst>
                  <a:ext uri="{FF2B5EF4-FFF2-40B4-BE49-F238E27FC236}">
                    <a16:creationId xmlns:a16="http://schemas.microsoft.com/office/drawing/2014/main" id="{2B3C0D64-A2EB-664B-8E63-2088147FE15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713197" y="19924261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078" name="TextBox 2077">
                <a:extLst>
                  <a:ext uri="{FF2B5EF4-FFF2-40B4-BE49-F238E27FC236}">
                    <a16:creationId xmlns:a16="http://schemas.microsoft.com/office/drawing/2014/main" id="{170635C6-F4E7-1A4F-B9A9-00D1B5AA4BE7}"/>
                  </a:ext>
                </a:extLst>
              </p:cNvPr>
              <p:cNvSpPr txBox="1"/>
              <p:nvPr/>
            </p:nvSpPr>
            <p:spPr>
              <a:xfrm>
                <a:off x="22185698" y="19579516"/>
                <a:ext cx="1558119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400" b="1" dirty="0"/>
                  <a:t>diaphragm</a:t>
                </a:r>
              </a:p>
            </p:txBody>
          </p:sp>
        </p:grpSp>
        <p:sp>
          <p:nvSpPr>
            <p:cNvPr id="1891" name="Freeform 1890">
              <a:extLst>
                <a:ext uri="{FF2B5EF4-FFF2-40B4-BE49-F238E27FC236}">
                  <a16:creationId xmlns:a16="http://schemas.microsoft.com/office/drawing/2014/main" id="{7B97E653-33D2-E149-9802-A15FAE0253BC}"/>
                </a:ext>
              </a:extLst>
            </p:cNvPr>
            <p:cNvSpPr/>
            <p:nvPr/>
          </p:nvSpPr>
          <p:spPr>
            <a:xfrm>
              <a:off x="15485692" y="11348032"/>
              <a:ext cx="8382352" cy="8589509"/>
            </a:xfrm>
            <a:custGeom>
              <a:avLst/>
              <a:gdLst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1517839 w 4591126"/>
                <a:gd name="connsiteY1" fmla="*/ 2466151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53211 w 4585024"/>
                <a:gd name="connsiteY4" fmla="*/ 7709809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53211 w 4585024"/>
                <a:gd name="connsiteY4" fmla="*/ 7709809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53211 w 4585024"/>
                <a:gd name="connsiteY3" fmla="*/ 7709809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0" fmla="*/ 0 w 4509161"/>
                <a:gd name="connsiteY0" fmla="*/ 0 h 7632999"/>
                <a:gd name="connsiteX1" fmla="*/ 2303036 w 4509161"/>
                <a:gd name="connsiteY1" fmla="*/ 913179 h 7632999"/>
                <a:gd name="connsiteX2" fmla="*/ 4509161 w 4509161"/>
                <a:gd name="connsiteY2" fmla="*/ 7632999 h 7632999"/>
                <a:gd name="connsiteX0" fmla="*/ 0 w 4509161"/>
                <a:gd name="connsiteY0" fmla="*/ 0 h 7632999"/>
                <a:gd name="connsiteX1" fmla="*/ 2598169 w 4509161"/>
                <a:gd name="connsiteY1" fmla="*/ 1490107 h 7632999"/>
                <a:gd name="connsiteX2" fmla="*/ 4509161 w 4509161"/>
                <a:gd name="connsiteY2" fmla="*/ 7632999 h 7632999"/>
                <a:gd name="connsiteX0" fmla="*/ 0 w 4509161"/>
                <a:gd name="connsiteY0" fmla="*/ 0 h 7632999"/>
                <a:gd name="connsiteX1" fmla="*/ 2598169 w 4509161"/>
                <a:gd name="connsiteY1" fmla="*/ 1490107 h 7632999"/>
                <a:gd name="connsiteX2" fmla="*/ 4509161 w 4509161"/>
                <a:gd name="connsiteY2" fmla="*/ 7632999 h 7632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09161" h="7632999">
                  <a:moveTo>
                    <a:pt x="0" y="0"/>
                  </a:moveTo>
                  <a:cubicBezTo>
                    <a:pt x="244418" y="259110"/>
                    <a:pt x="2013884" y="104181"/>
                    <a:pt x="2598169" y="1490107"/>
                  </a:cubicBezTo>
                  <a:cubicBezTo>
                    <a:pt x="3182454" y="2876033"/>
                    <a:pt x="4128830" y="6480688"/>
                    <a:pt x="4509161" y="7632999"/>
                  </a:cubicBezTo>
                </a:path>
              </a:pathLst>
            </a:custGeom>
            <a:noFill/>
            <a:ln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892" name="Group 1891">
              <a:extLst>
                <a:ext uri="{FF2B5EF4-FFF2-40B4-BE49-F238E27FC236}">
                  <a16:creationId xmlns:a16="http://schemas.microsoft.com/office/drawing/2014/main" id="{191BC8D9-6692-244E-8048-B9B155EFD450}"/>
                </a:ext>
              </a:extLst>
            </p:cNvPr>
            <p:cNvGrpSpPr/>
            <p:nvPr/>
          </p:nvGrpSpPr>
          <p:grpSpPr>
            <a:xfrm>
              <a:off x="14833457" y="11807946"/>
              <a:ext cx="8972527" cy="8174368"/>
              <a:chOff x="14833457" y="11807946"/>
              <a:chExt cx="8972527" cy="8174368"/>
            </a:xfrm>
          </p:grpSpPr>
          <p:grpSp>
            <p:nvGrpSpPr>
              <p:cNvPr id="2073" name="Group 2072">
                <a:extLst>
                  <a:ext uri="{FF2B5EF4-FFF2-40B4-BE49-F238E27FC236}">
                    <a16:creationId xmlns:a16="http://schemas.microsoft.com/office/drawing/2014/main" id="{03DD849B-C830-BD4F-B3CC-92F90CE5A1DC}"/>
                  </a:ext>
                </a:extLst>
              </p:cNvPr>
              <p:cNvGrpSpPr/>
              <p:nvPr/>
            </p:nvGrpSpPr>
            <p:grpSpPr>
              <a:xfrm>
                <a:off x="14833457" y="11807946"/>
                <a:ext cx="661068" cy="221210"/>
                <a:chOff x="16503297" y="13477470"/>
                <a:chExt cx="661068" cy="221210"/>
              </a:xfrm>
            </p:grpSpPr>
            <p:sp>
              <p:nvSpPr>
                <p:cNvPr id="2075" name="Freeform 2074">
                  <a:extLst>
                    <a:ext uri="{FF2B5EF4-FFF2-40B4-BE49-F238E27FC236}">
                      <a16:creationId xmlns:a16="http://schemas.microsoft.com/office/drawing/2014/main" id="{6D935863-650C-9A42-8E9A-92166FF36B10}"/>
                    </a:ext>
                  </a:extLst>
                </p:cNvPr>
                <p:cNvSpPr/>
                <p:nvPr/>
              </p:nvSpPr>
              <p:spPr>
                <a:xfrm>
                  <a:off x="16532028" y="13505936"/>
                  <a:ext cx="632337" cy="192744"/>
                </a:xfrm>
                <a:custGeom>
                  <a:avLst/>
                  <a:gdLst>
                    <a:gd name="connsiteX0" fmla="*/ 0 w 1738313"/>
                    <a:gd name="connsiteY0" fmla="*/ 0 h 624838"/>
                    <a:gd name="connsiteX1" fmla="*/ 200025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4" fmla="*/ 1738313 w 1738313"/>
                    <a:gd name="connsiteY4" fmla="*/ 557212 h 624838"/>
                    <a:gd name="connsiteX0" fmla="*/ 0 w 1738313"/>
                    <a:gd name="connsiteY0" fmla="*/ 0 h 624838"/>
                    <a:gd name="connsiteX1" fmla="*/ 261938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4" fmla="*/ 1738313 w 1738313"/>
                    <a:gd name="connsiteY4" fmla="*/ 557212 h 624838"/>
                    <a:gd name="connsiteX0" fmla="*/ 0 w 1738313"/>
                    <a:gd name="connsiteY0" fmla="*/ 0 h 662348"/>
                    <a:gd name="connsiteX1" fmla="*/ 261938 w 1738313"/>
                    <a:gd name="connsiteY1" fmla="*/ 495300 h 662348"/>
                    <a:gd name="connsiteX2" fmla="*/ 933450 w 1738313"/>
                    <a:gd name="connsiteY2" fmla="*/ 623887 h 662348"/>
                    <a:gd name="connsiteX3" fmla="*/ 1738313 w 1738313"/>
                    <a:gd name="connsiteY3" fmla="*/ 557212 h 662348"/>
                    <a:gd name="connsiteX4" fmla="*/ 1738313 w 1738313"/>
                    <a:gd name="connsiteY4" fmla="*/ 557212 h 662348"/>
                    <a:gd name="connsiteX0" fmla="*/ 0 w 1738313"/>
                    <a:gd name="connsiteY0" fmla="*/ 0 h 662348"/>
                    <a:gd name="connsiteX1" fmla="*/ 261938 w 1738313"/>
                    <a:gd name="connsiteY1" fmla="*/ 495300 h 662348"/>
                    <a:gd name="connsiteX2" fmla="*/ 933450 w 1738313"/>
                    <a:gd name="connsiteY2" fmla="*/ 623887 h 662348"/>
                    <a:gd name="connsiteX3" fmla="*/ 1738313 w 1738313"/>
                    <a:gd name="connsiteY3" fmla="*/ 557212 h 662348"/>
                    <a:gd name="connsiteX0" fmla="*/ 0 w 1738313"/>
                    <a:gd name="connsiteY0" fmla="*/ 0 h 624838"/>
                    <a:gd name="connsiteX1" fmla="*/ 261938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0" fmla="*/ 0 w 1519238"/>
                    <a:gd name="connsiteY0" fmla="*/ 0 h 625026"/>
                    <a:gd name="connsiteX1" fmla="*/ 261938 w 1519238"/>
                    <a:gd name="connsiteY1" fmla="*/ 495300 h 625026"/>
                    <a:gd name="connsiteX2" fmla="*/ 933450 w 1519238"/>
                    <a:gd name="connsiteY2" fmla="*/ 623887 h 625026"/>
                    <a:gd name="connsiteX3" fmla="*/ 1519238 w 1519238"/>
                    <a:gd name="connsiteY3" fmla="*/ 447674 h 625026"/>
                    <a:gd name="connsiteX0" fmla="*/ 0 w 1562100"/>
                    <a:gd name="connsiteY0" fmla="*/ 0 h 671511"/>
                    <a:gd name="connsiteX1" fmla="*/ 261938 w 1562100"/>
                    <a:gd name="connsiteY1" fmla="*/ 495300 h 671511"/>
                    <a:gd name="connsiteX2" fmla="*/ 933450 w 1562100"/>
                    <a:gd name="connsiteY2" fmla="*/ 623887 h 671511"/>
                    <a:gd name="connsiteX3" fmla="*/ 1562100 w 1562100"/>
                    <a:gd name="connsiteY3" fmla="*/ 671511 h 671511"/>
                    <a:gd name="connsiteX0" fmla="*/ 0 w 1528763"/>
                    <a:gd name="connsiteY0" fmla="*/ 0 h 624666"/>
                    <a:gd name="connsiteX1" fmla="*/ 261938 w 1528763"/>
                    <a:gd name="connsiteY1" fmla="*/ 495300 h 624666"/>
                    <a:gd name="connsiteX2" fmla="*/ 933450 w 1528763"/>
                    <a:gd name="connsiteY2" fmla="*/ 623887 h 624666"/>
                    <a:gd name="connsiteX3" fmla="*/ 1528763 w 1528763"/>
                    <a:gd name="connsiteY3" fmla="*/ 552449 h 624666"/>
                    <a:gd name="connsiteX0" fmla="*/ 0 w 1119188"/>
                    <a:gd name="connsiteY0" fmla="*/ 0 h 1871662"/>
                    <a:gd name="connsiteX1" fmla="*/ 261938 w 1119188"/>
                    <a:gd name="connsiteY1" fmla="*/ 495300 h 1871662"/>
                    <a:gd name="connsiteX2" fmla="*/ 933450 w 1119188"/>
                    <a:gd name="connsiteY2" fmla="*/ 623887 h 1871662"/>
                    <a:gd name="connsiteX3" fmla="*/ 1119188 w 1119188"/>
                    <a:gd name="connsiteY3" fmla="*/ 1871662 h 1871662"/>
                    <a:gd name="connsiteX0" fmla="*/ 0 w 1144866"/>
                    <a:gd name="connsiteY0" fmla="*/ 0 h 1871662"/>
                    <a:gd name="connsiteX1" fmla="*/ 261938 w 1144866"/>
                    <a:gd name="connsiteY1" fmla="*/ 495300 h 1871662"/>
                    <a:gd name="connsiteX2" fmla="*/ 933450 w 1144866"/>
                    <a:gd name="connsiteY2" fmla="*/ 623887 h 1871662"/>
                    <a:gd name="connsiteX3" fmla="*/ 1119188 w 1144866"/>
                    <a:gd name="connsiteY3" fmla="*/ 1871662 h 1871662"/>
                    <a:gd name="connsiteX0" fmla="*/ 0 w 1126956"/>
                    <a:gd name="connsiteY0" fmla="*/ 0 h 1871662"/>
                    <a:gd name="connsiteX1" fmla="*/ 261938 w 1126956"/>
                    <a:gd name="connsiteY1" fmla="*/ 495300 h 1871662"/>
                    <a:gd name="connsiteX2" fmla="*/ 933450 w 1126956"/>
                    <a:gd name="connsiteY2" fmla="*/ 623887 h 1871662"/>
                    <a:gd name="connsiteX3" fmla="*/ 1119188 w 1126956"/>
                    <a:gd name="connsiteY3" fmla="*/ 1871662 h 1871662"/>
                    <a:gd name="connsiteX0" fmla="*/ 0 w 1725404"/>
                    <a:gd name="connsiteY0" fmla="*/ 0 h 623974"/>
                    <a:gd name="connsiteX1" fmla="*/ 261938 w 1725404"/>
                    <a:gd name="connsiteY1" fmla="*/ 495300 h 623974"/>
                    <a:gd name="connsiteX2" fmla="*/ 933450 w 1725404"/>
                    <a:gd name="connsiteY2" fmla="*/ 623887 h 623974"/>
                    <a:gd name="connsiteX3" fmla="*/ 1724026 w 1725404"/>
                    <a:gd name="connsiteY3" fmla="*/ 538162 h 623974"/>
                    <a:gd name="connsiteX0" fmla="*/ 0 w 1724026"/>
                    <a:gd name="connsiteY0" fmla="*/ 0 h 624027"/>
                    <a:gd name="connsiteX1" fmla="*/ 261938 w 1724026"/>
                    <a:gd name="connsiteY1" fmla="*/ 495300 h 624027"/>
                    <a:gd name="connsiteX2" fmla="*/ 933450 w 1724026"/>
                    <a:gd name="connsiteY2" fmla="*/ 623887 h 624027"/>
                    <a:gd name="connsiteX3" fmla="*/ 1724026 w 1724026"/>
                    <a:gd name="connsiteY3" fmla="*/ 538162 h 624027"/>
                    <a:gd name="connsiteX0" fmla="*/ 0 w 1724026"/>
                    <a:gd name="connsiteY0" fmla="*/ 0 h 690525"/>
                    <a:gd name="connsiteX1" fmla="*/ 261938 w 1724026"/>
                    <a:gd name="connsiteY1" fmla="*/ 495300 h 690525"/>
                    <a:gd name="connsiteX2" fmla="*/ 933450 w 1724026"/>
                    <a:gd name="connsiteY2" fmla="*/ 623887 h 690525"/>
                    <a:gd name="connsiteX3" fmla="*/ 1724026 w 1724026"/>
                    <a:gd name="connsiteY3" fmla="*/ 538162 h 690525"/>
                    <a:gd name="connsiteX0" fmla="*/ 0 w 1752601"/>
                    <a:gd name="connsiteY0" fmla="*/ 0 h 624605"/>
                    <a:gd name="connsiteX1" fmla="*/ 261938 w 1752601"/>
                    <a:gd name="connsiteY1" fmla="*/ 495300 h 624605"/>
                    <a:gd name="connsiteX2" fmla="*/ 933450 w 1752601"/>
                    <a:gd name="connsiteY2" fmla="*/ 623887 h 624605"/>
                    <a:gd name="connsiteX3" fmla="*/ 1752601 w 1752601"/>
                    <a:gd name="connsiteY3" fmla="*/ 585787 h 624605"/>
                    <a:gd name="connsiteX0" fmla="*/ 0 w 1752601"/>
                    <a:gd name="connsiteY0" fmla="*/ 0 h 687064"/>
                    <a:gd name="connsiteX1" fmla="*/ 261938 w 1752601"/>
                    <a:gd name="connsiteY1" fmla="*/ 495300 h 687064"/>
                    <a:gd name="connsiteX2" fmla="*/ 933450 w 1752601"/>
                    <a:gd name="connsiteY2" fmla="*/ 623887 h 687064"/>
                    <a:gd name="connsiteX3" fmla="*/ 1752601 w 1752601"/>
                    <a:gd name="connsiteY3" fmla="*/ 585787 h 687064"/>
                    <a:gd name="connsiteX0" fmla="*/ 0 w 1752601"/>
                    <a:gd name="connsiteY0" fmla="*/ 0 h 680846"/>
                    <a:gd name="connsiteX1" fmla="*/ 261938 w 1752601"/>
                    <a:gd name="connsiteY1" fmla="*/ 495300 h 680846"/>
                    <a:gd name="connsiteX2" fmla="*/ 933450 w 1752601"/>
                    <a:gd name="connsiteY2" fmla="*/ 623887 h 680846"/>
                    <a:gd name="connsiteX3" fmla="*/ 1752601 w 1752601"/>
                    <a:gd name="connsiteY3" fmla="*/ 585787 h 680846"/>
                    <a:gd name="connsiteX0" fmla="*/ 0 w 1752601"/>
                    <a:gd name="connsiteY0" fmla="*/ 0 h 680846"/>
                    <a:gd name="connsiteX1" fmla="*/ 261938 w 1752601"/>
                    <a:gd name="connsiteY1" fmla="*/ 495300 h 680846"/>
                    <a:gd name="connsiteX2" fmla="*/ 933450 w 1752601"/>
                    <a:gd name="connsiteY2" fmla="*/ 623887 h 680846"/>
                    <a:gd name="connsiteX3" fmla="*/ 1752601 w 1752601"/>
                    <a:gd name="connsiteY3" fmla="*/ 585787 h 680846"/>
                    <a:gd name="connsiteX0" fmla="*/ 0 w 1752601"/>
                    <a:gd name="connsiteY0" fmla="*/ 0 h 683305"/>
                    <a:gd name="connsiteX1" fmla="*/ 261938 w 1752601"/>
                    <a:gd name="connsiteY1" fmla="*/ 495300 h 683305"/>
                    <a:gd name="connsiteX2" fmla="*/ 933450 w 1752601"/>
                    <a:gd name="connsiteY2" fmla="*/ 623887 h 683305"/>
                    <a:gd name="connsiteX3" fmla="*/ 1752601 w 1752601"/>
                    <a:gd name="connsiteY3" fmla="*/ 585787 h 683305"/>
                    <a:gd name="connsiteX0" fmla="*/ 0 w 1752601"/>
                    <a:gd name="connsiteY0" fmla="*/ 0 h 677082"/>
                    <a:gd name="connsiteX1" fmla="*/ 261938 w 1752601"/>
                    <a:gd name="connsiteY1" fmla="*/ 495300 h 677082"/>
                    <a:gd name="connsiteX2" fmla="*/ 933450 w 1752601"/>
                    <a:gd name="connsiteY2" fmla="*/ 623887 h 677082"/>
                    <a:gd name="connsiteX3" fmla="*/ 1752601 w 1752601"/>
                    <a:gd name="connsiteY3" fmla="*/ 585787 h 677082"/>
                    <a:gd name="connsiteX0" fmla="*/ 0 w 1752601"/>
                    <a:gd name="connsiteY0" fmla="*/ 0 h 623887"/>
                    <a:gd name="connsiteX1" fmla="*/ 933450 w 1752601"/>
                    <a:gd name="connsiteY1" fmla="*/ 623887 h 623887"/>
                    <a:gd name="connsiteX2" fmla="*/ 1752601 w 1752601"/>
                    <a:gd name="connsiteY2" fmla="*/ 585787 h 623887"/>
                    <a:gd name="connsiteX0" fmla="*/ 0 w 1752601"/>
                    <a:gd name="connsiteY0" fmla="*/ 0 h 645616"/>
                    <a:gd name="connsiteX1" fmla="*/ 933450 w 1752601"/>
                    <a:gd name="connsiteY1" fmla="*/ 623887 h 645616"/>
                    <a:gd name="connsiteX2" fmla="*/ 1752601 w 1752601"/>
                    <a:gd name="connsiteY2" fmla="*/ 585787 h 645616"/>
                    <a:gd name="connsiteX0" fmla="*/ 0 w 1752601"/>
                    <a:gd name="connsiteY0" fmla="*/ 0 h 660981"/>
                    <a:gd name="connsiteX1" fmla="*/ 933450 w 1752601"/>
                    <a:gd name="connsiteY1" fmla="*/ 623887 h 660981"/>
                    <a:gd name="connsiteX2" fmla="*/ 1752601 w 1752601"/>
                    <a:gd name="connsiteY2" fmla="*/ 585787 h 660981"/>
                    <a:gd name="connsiteX0" fmla="*/ 0 w 1752601"/>
                    <a:gd name="connsiteY0" fmla="*/ 0 h 715792"/>
                    <a:gd name="connsiteX1" fmla="*/ 704850 w 1752601"/>
                    <a:gd name="connsiteY1" fmla="*/ 681037 h 715792"/>
                    <a:gd name="connsiteX2" fmla="*/ 1752601 w 1752601"/>
                    <a:gd name="connsiteY2" fmla="*/ 585787 h 715792"/>
                    <a:gd name="connsiteX0" fmla="*/ 0 w 1752601"/>
                    <a:gd name="connsiteY0" fmla="*/ 0 h 687313"/>
                    <a:gd name="connsiteX1" fmla="*/ 704850 w 1752601"/>
                    <a:gd name="connsiteY1" fmla="*/ 681037 h 687313"/>
                    <a:gd name="connsiteX2" fmla="*/ 1752601 w 1752601"/>
                    <a:gd name="connsiteY2" fmla="*/ 585787 h 687313"/>
                    <a:gd name="connsiteX0" fmla="*/ 0 w 1752601"/>
                    <a:gd name="connsiteY0" fmla="*/ 0 h 710671"/>
                    <a:gd name="connsiteX1" fmla="*/ 704850 w 1752601"/>
                    <a:gd name="connsiteY1" fmla="*/ 681037 h 710671"/>
                    <a:gd name="connsiteX2" fmla="*/ 1752601 w 1752601"/>
                    <a:gd name="connsiteY2" fmla="*/ 585787 h 710671"/>
                    <a:gd name="connsiteX0" fmla="*/ 0 w 1752601"/>
                    <a:gd name="connsiteY0" fmla="*/ 0 h 617283"/>
                    <a:gd name="connsiteX1" fmla="*/ 704850 w 1752601"/>
                    <a:gd name="connsiteY1" fmla="*/ 604837 h 617283"/>
                    <a:gd name="connsiteX2" fmla="*/ 1752601 w 1752601"/>
                    <a:gd name="connsiteY2" fmla="*/ 509587 h 617283"/>
                    <a:gd name="connsiteX0" fmla="*/ 0 w 1752601"/>
                    <a:gd name="connsiteY0" fmla="*/ 0 h 617283"/>
                    <a:gd name="connsiteX1" fmla="*/ 704850 w 1752601"/>
                    <a:gd name="connsiteY1" fmla="*/ 604837 h 617283"/>
                    <a:gd name="connsiteX2" fmla="*/ 1752601 w 1752601"/>
                    <a:gd name="connsiteY2" fmla="*/ 509587 h 617283"/>
                    <a:gd name="connsiteX0" fmla="*/ 0 w 1752601"/>
                    <a:gd name="connsiteY0" fmla="*/ 0 h 623318"/>
                    <a:gd name="connsiteX1" fmla="*/ 704850 w 1752601"/>
                    <a:gd name="connsiteY1" fmla="*/ 604837 h 623318"/>
                    <a:gd name="connsiteX2" fmla="*/ 1752601 w 1752601"/>
                    <a:gd name="connsiteY2" fmla="*/ 509587 h 623318"/>
                    <a:gd name="connsiteX0" fmla="*/ 0 w 1752601"/>
                    <a:gd name="connsiteY0" fmla="*/ 0 h 609861"/>
                    <a:gd name="connsiteX1" fmla="*/ 704850 w 1752601"/>
                    <a:gd name="connsiteY1" fmla="*/ 604837 h 609861"/>
                    <a:gd name="connsiteX2" fmla="*/ 1752601 w 1752601"/>
                    <a:gd name="connsiteY2" fmla="*/ 509587 h 609861"/>
                    <a:gd name="connsiteX0" fmla="*/ 0 w 1752601"/>
                    <a:gd name="connsiteY0" fmla="*/ 0 h 626014"/>
                    <a:gd name="connsiteX1" fmla="*/ 704850 w 1752601"/>
                    <a:gd name="connsiteY1" fmla="*/ 604837 h 626014"/>
                    <a:gd name="connsiteX2" fmla="*/ 1752601 w 1752601"/>
                    <a:gd name="connsiteY2" fmla="*/ 509587 h 626014"/>
                    <a:gd name="connsiteX0" fmla="*/ 0 w 1752601"/>
                    <a:gd name="connsiteY0" fmla="*/ 0 h 626014"/>
                    <a:gd name="connsiteX1" fmla="*/ 704850 w 1752601"/>
                    <a:gd name="connsiteY1" fmla="*/ 604837 h 626014"/>
                    <a:gd name="connsiteX2" fmla="*/ 1752601 w 1752601"/>
                    <a:gd name="connsiteY2" fmla="*/ 509587 h 626014"/>
                    <a:gd name="connsiteX0" fmla="*/ 0 w 1752601"/>
                    <a:gd name="connsiteY0" fmla="*/ 0 h 622009"/>
                    <a:gd name="connsiteX1" fmla="*/ 704850 w 1752601"/>
                    <a:gd name="connsiteY1" fmla="*/ 604837 h 622009"/>
                    <a:gd name="connsiteX2" fmla="*/ 1752601 w 1752601"/>
                    <a:gd name="connsiteY2" fmla="*/ 509587 h 622009"/>
                    <a:gd name="connsiteX0" fmla="*/ 0 w 1752601"/>
                    <a:gd name="connsiteY0" fmla="*/ 0 h 623876"/>
                    <a:gd name="connsiteX1" fmla="*/ 704850 w 1752601"/>
                    <a:gd name="connsiteY1" fmla="*/ 604837 h 623876"/>
                    <a:gd name="connsiteX2" fmla="*/ 1752601 w 1752601"/>
                    <a:gd name="connsiteY2" fmla="*/ 509587 h 623876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10958"/>
                    <a:gd name="connsiteX1" fmla="*/ 704850 w 1752601"/>
                    <a:gd name="connsiteY1" fmla="*/ 604837 h 610958"/>
                    <a:gd name="connsiteX2" fmla="*/ 1752601 w 1752601"/>
                    <a:gd name="connsiteY2" fmla="*/ 509587 h 610958"/>
                    <a:gd name="connsiteX0" fmla="*/ 0 w 1752601"/>
                    <a:gd name="connsiteY0" fmla="*/ 0 h 614413"/>
                    <a:gd name="connsiteX1" fmla="*/ 704850 w 1752601"/>
                    <a:gd name="connsiteY1" fmla="*/ 604837 h 614413"/>
                    <a:gd name="connsiteX2" fmla="*/ 1752601 w 1752601"/>
                    <a:gd name="connsiteY2" fmla="*/ 509587 h 614413"/>
                    <a:gd name="connsiteX0" fmla="*/ 0 w 1752601"/>
                    <a:gd name="connsiteY0" fmla="*/ 0 h 605639"/>
                    <a:gd name="connsiteX1" fmla="*/ 704850 w 1752601"/>
                    <a:gd name="connsiteY1" fmla="*/ 604837 h 605639"/>
                    <a:gd name="connsiteX2" fmla="*/ 1752601 w 1752601"/>
                    <a:gd name="connsiteY2" fmla="*/ 509587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86913" h="605639">
                      <a:moveTo>
                        <a:pt x="0" y="0"/>
                      </a:moveTo>
                      <a:cubicBezTo>
                        <a:pt x="180223" y="573841"/>
                        <a:pt x="503279" y="612670"/>
                        <a:pt x="704850" y="604837"/>
                      </a:cubicBezTo>
                      <a:cubicBezTo>
                        <a:pt x="906421" y="597004"/>
                        <a:pt x="1160587" y="127168"/>
                        <a:pt x="1986913" y="590255"/>
                      </a:cubicBezTo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prstDash val="sysDash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2076" name="Oval 2075">
                  <a:extLst>
                    <a:ext uri="{FF2B5EF4-FFF2-40B4-BE49-F238E27FC236}">
                      <a16:creationId xmlns:a16="http://schemas.microsoft.com/office/drawing/2014/main" id="{9F0AE351-FE6C-A448-A68A-EA2943BDB5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6503297" y="13477470"/>
                  <a:ext cx="72000" cy="72000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2074" name="Freeform 2073">
                <a:extLst>
                  <a:ext uri="{FF2B5EF4-FFF2-40B4-BE49-F238E27FC236}">
                    <a16:creationId xmlns:a16="http://schemas.microsoft.com/office/drawing/2014/main" id="{8C8F810B-11BB-B140-84A3-D6753E98C0F6}"/>
                  </a:ext>
                </a:extLst>
              </p:cNvPr>
              <p:cNvSpPr/>
              <p:nvPr/>
            </p:nvSpPr>
            <p:spPr>
              <a:xfrm>
                <a:off x="15471556" y="12013406"/>
                <a:ext cx="8334428" cy="7968908"/>
              </a:xfrm>
              <a:custGeom>
                <a:avLst/>
                <a:gdLst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1126"/>
                  <a:gd name="connsiteY0" fmla="*/ 0 h 7829062"/>
                  <a:gd name="connsiteX1" fmla="*/ 4591126 w 4591126"/>
                  <a:gd name="connsiteY1" fmla="*/ 7829062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0" fmla="*/ 0 w 4591126"/>
                  <a:gd name="connsiteY0" fmla="*/ 0 h 7829062"/>
                  <a:gd name="connsiteX1" fmla="*/ 4591126 w 4591126"/>
                  <a:gd name="connsiteY1" fmla="*/ 7829062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0" fmla="*/ 0 w 4591126"/>
                  <a:gd name="connsiteY0" fmla="*/ 0 h 7829062"/>
                  <a:gd name="connsiteX1" fmla="*/ 1517839 w 4591126"/>
                  <a:gd name="connsiteY1" fmla="*/ 2466151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85024"/>
                  <a:gd name="connsiteY0" fmla="*/ 0 h 7827046"/>
                  <a:gd name="connsiteX1" fmla="*/ 2303036 w 4585024"/>
                  <a:gd name="connsiteY1" fmla="*/ 913179 h 7827046"/>
                  <a:gd name="connsiteX2" fmla="*/ 4585024 w 4585024"/>
                  <a:gd name="connsiteY2" fmla="*/ 7827046 h 7827046"/>
                  <a:gd name="connsiteX3" fmla="*/ 4585024 w 4585024"/>
                  <a:gd name="connsiteY3" fmla="*/ 7827046 h 7827046"/>
                  <a:gd name="connsiteX4" fmla="*/ 4585024 w 4585024"/>
                  <a:gd name="connsiteY4" fmla="*/ 7827046 h 7827046"/>
                  <a:gd name="connsiteX0" fmla="*/ 0 w 4585024"/>
                  <a:gd name="connsiteY0" fmla="*/ 0 h 7827046"/>
                  <a:gd name="connsiteX1" fmla="*/ 2447856 w 4585024"/>
                  <a:gd name="connsiteY1" fmla="*/ 892776 h 7827046"/>
                  <a:gd name="connsiteX2" fmla="*/ 4585024 w 4585024"/>
                  <a:gd name="connsiteY2" fmla="*/ 7827046 h 7827046"/>
                  <a:gd name="connsiteX3" fmla="*/ 4585024 w 4585024"/>
                  <a:gd name="connsiteY3" fmla="*/ 7827046 h 7827046"/>
                  <a:gd name="connsiteX4" fmla="*/ 4585024 w 4585024"/>
                  <a:gd name="connsiteY4" fmla="*/ 7827046 h 7827046"/>
                  <a:gd name="connsiteX0" fmla="*/ 0 w 4585024"/>
                  <a:gd name="connsiteY0" fmla="*/ 0 h 7827046"/>
                  <a:gd name="connsiteX1" fmla="*/ 2447856 w 4585024"/>
                  <a:gd name="connsiteY1" fmla="*/ 892776 h 7827046"/>
                  <a:gd name="connsiteX2" fmla="*/ 4585024 w 4585024"/>
                  <a:gd name="connsiteY2" fmla="*/ 7827046 h 7827046"/>
                  <a:gd name="connsiteX3" fmla="*/ 4585024 w 4585024"/>
                  <a:gd name="connsiteY3" fmla="*/ 7827046 h 7827046"/>
                  <a:gd name="connsiteX4" fmla="*/ 4585024 w 4585024"/>
                  <a:gd name="connsiteY4" fmla="*/ 7827046 h 7827046"/>
                  <a:gd name="connsiteX0" fmla="*/ 0 w 4585024"/>
                  <a:gd name="connsiteY0" fmla="*/ 4323 h 7831369"/>
                  <a:gd name="connsiteX1" fmla="*/ 2494198 w 4585024"/>
                  <a:gd name="connsiteY1" fmla="*/ 825687 h 7831369"/>
                  <a:gd name="connsiteX2" fmla="*/ 4585024 w 4585024"/>
                  <a:gd name="connsiteY2" fmla="*/ 7831369 h 7831369"/>
                  <a:gd name="connsiteX3" fmla="*/ 4585024 w 4585024"/>
                  <a:gd name="connsiteY3" fmla="*/ 7831369 h 7831369"/>
                  <a:gd name="connsiteX4" fmla="*/ 4585024 w 4585024"/>
                  <a:gd name="connsiteY4" fmla="*/ 7831369 h 7831369"/>
                  <a:gd name="connsiteX0" fmla="*/ 0 w 4585024"/>
                  <a:gd name="connsiteY0" fmla="*/ 47038 h 7874084"/>
                  <a:gd name="connsiteX1" fmla="*/ 2494198 w 4585024"/>
                  <a:gd name="connsiteY1" fmla="*/ 868402 h 7874084"/>
                  <a:gd name="connsiteX2" fmla="*/ 4585024 w 4585024"/>
                  <a:gd name="connsiteY2" fmla="*/ 7874084 h 7874084"/>
                  <a:gd name="connsiteX3" fmla="*/ 4585024 w 4585024"/>
                  <a:gd name="connsiteY3" fmla="*/ 7874084 h 7874084"/>
                  <a:gd name="connsiteX4" fmla="*/ 4585024 w 4585024"/>
                  <a:gd name="connsiteY4" fmla="*/ 7874084 h 7874084"/>
                  <a:gd name="connsiteX0" fmla="*/ 0 w 4582858"/>
                  <a:gd name="connsiteY0" fmla="*/ 0 h 7811788"/>
                  <a:gd name="connsiteX1" fmla="*/ 2492032 w 4582858"/>
                  <a:gd name="connsiteY1" fmla="*/ 806106 h 7811788"/>
                  <a:gd name="connsiteX2" fmla="*/ 4582858 w 4582858"/>
                  <a:gd name="connsiteY2" fmla="*/ 7811788 h 7811788"/>
                  <a:gd name="connsiteX3" fmla="*/ 4582858 w 4582858"/>
                  <a:gd name="connsiteY3" fmla="*/ 7811788 h 7811788"/>
                  <a:gd name="connsiteX4" fmla="*/ 4582858 w 4582858"/>
                  <a:gd name="connsiteY4" fmla="*/ 7811788 h 7811788"/>
                  <a:gd name="connsiteX0" fmla="*/ 0 w 4582858"/>
                  <a:gd name="connsiteY0" fmla="*/ 22481 h 7834269"/>
                  <a:gd name="connsiteX1" fmla="*/ 2492032 w 4582858"/>
                  <a:gd name="connsiteY1" fmla="*/ 828587 h 7834269"/>
                  <a:gd name="connsiteX2" fmla="*/ 4582858 w 4582858"/>
                  <a:gd name="connsiteY2" fmla="*/ 7834269 h 7834269"/>
                  <a:gd name="connsiteX3" fmla="*/ 4582858 w 4582858"/>
                  <a:gd name="connsiteY3" fmla="*/ 7834269 h 7834269"/>
                  <a:gd name="connsiteX4" fmla="*/ 4582858 w 4582858"/>
                  <a:gd name="connsiteY4" fmla="*/ 7834269 h 7834269"/>
                  <a:gd name="connsiteX0" fmla="*/ 0 w 4582858"/>
                  <a:gd name="connsiteY0" fmla="*/ 38606 h 7850394"/>
                  <a:gd name="connsiteX1" fmla="*/ 2492032 w 4582858"/>
                  <a:gd name="connsiteY1" fmla="*/ 844712 h 7850394"/>
                  <a:gd name="connsiteX2" fmla="*/ 4582858 w 4582858"/>
                  <a:gd name="connsiteY2" fmla="*/ 7850394 h 7850394"/>
                  <a:gd name="connsiteX3" fmla="*/ 4582858 w 4582858"/>
                  <a:gd name="connsiteY3" fmla="*/ 7850394 h 7850394"/>
                  <a:gd name="connsiteX4" fmla="*/ 4582858 w 4582858"/>
                  <a:gd name="connsiteY4" fmla="*/ 7850394 h 7850394"/>
                  <a:gd name="connsiteX0" fmla="*/ 0 w 4582858"/>
                  <a:gd name="connsiteY0" fmla="*/ 44527 h 7856315"/>
                  <a:gd name="connsiteX1" fmla="*/ 2492032 w 4582858"/>
                  <a:gd name="connsiteY1" fmla="*/ 850633 h 7856315"/>
                  <a:gd name="connsiteX2" fmla="*/ 4582858 w 4582858"/>
                  <a:gd name="connsiteY2" fmla="*/ 7856315 h 7856315"/>
                  <a:gd name="connsiteX3" fmla="*/ 4582858 w 4582858"/>
                  <a:gd name="connsiteY3" fmla="*/ 7856315 h 7856315"/>
                  <a:gd name="connsiteX4" fmla="*/ 4582858 w 4582858"/>
                  <a:gd name="connsiteY4" fmla="*/ 7856315 h 7856315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82858 w 4582858"/>
                  <a:gd name="connsiteY3" fmla="*/ 7865247 h 7865247"/>
                  <a:gd name="connsiteX4" fmla="*/ 4582858 w 4582858"/>
                  <a:gd name="connsiteY4" fmla="*/ 7865247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82858 w 4582858"/>
                  <a:gd name="connsiteY3" fmla="*/ 7865247 h 7865247"/>
                  <a:gd name="connsiteX4" fmla="*/ 4530810 w 4582858"/>
                  <a:gd name="connsiteY4" fmla="*/ 7677558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82858 w 4582858"/>
                  <a:gd name="connsiteY3" fmla="*/ 7865247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23374 w 4582858"/>
                  <a:gd name="connsiteY3" fmla="*/ 7664463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0" fmla="*/ 0 w 4540724"/>
                  <a:gd name="connsiteY0" fmla="*/ 0 h 7645923"/>
                  <a:gd name="connsiteX1" fmla="*/ 2492032 w 4540724"/>
                  <a:gd name="connsiteY1" fmla="*/ 806106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492032 w 4540724"/>
                  <a:gd name="connsiteY1" fmla="*/ 806106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40724" h="7645923">
                    <a:moveTo>
                      <a:pt x="0" y="0"/>
                    </a:moveTo>
                    <a:cubicBezTo>
                      <a:pt x="244418" y="259110"/>
                      <a:pt x="2014226" y="-547175"/>
                      <a:pt x="2596650" y="981574"/>
                    </a:cubicBezTo>
                    <a:cubicBezTo>
                      <a:pt x="3179074" y="2510323"/>
                      <a:pt x="4189774" y="6491404"/>
                      <a:pt x="4540724" y="7645923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  <a:prstDash val="sysDash"/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893" name="Group 1892">
              <a:extLst>
                <a:ext uri="{FF2B5EF4-FFF2-40B4-BE49-F238E27FC236}">
                  <a16:creationId xmlns:a16="http://schemas.microsoft.com/office/drawing/2014/main" id="{82DE6E7C-2EEC-7641-8C24-AEF2F49D0E4C}"/>
                </a:ext>
              </a:extLst>
            </p:cNvPr>
            <p:cNvGrpSpPr/>
            <p:nvPr/>
          </p:nvGrpSpPr>
          <p:grpSpPr>
            <a:xfrm>
              <a:off x="20230537" y="12548079"/>
              <a:ext cx="353088" cy="917239"/>
              <a:chOff x="20199041" y="12548079"/>
              <a:chExt cx="353088" cy="917239"/>
            </a:xfrm>
          </p:grpSpPr>
          <p:sp>
            <p:nvSpPr>
              <p:cNvPr id="2071" name="GGN models(ILX:0738293)">
                <a:extLst>
                  <a:ext uri="{FF2B5EF4-FFF2-40B4-BE49-F238E27FC236}">
                    <a16:creationId xmlns:a16="http://schemas.microsoft.com/office/drawing/2014/main" id="{4717B9EF-C052-5E48-B5BC-34AFB28E7370}"/>
                  </a:ext>
                </a:extLst>
              </p:cNvPr>
              <p:cNvSpPr>
                <a:spLocks/>
              </p:cNvSpPr>
              <p:nvPr/>
            </p:nvSpPr>
            <p:spPr>
              <a:xfrm rot="3424157">
                <a:off x="20091041" y="13001983"/>
                <a:ext cx="396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2072" name="TextBox 2071">
                <a:extLst>
                  <a:ext uri="{FF2B5EF4-FFF2-40B4-BE49-F238E27FC236}">
                    <a16:creationId xmlns:a16="http://schemas.microsoft.com/office/drawing/2014/main" id="{BCE01904-E433-364F-9ACD-229BED9A040B}"/>
                  </a:ext>
                </a:extLst>
              </p:cNvPr>
              <p:cNvSpPr txBox="1"/>
              <p:nvPr/>
            </p:nvSpPr>
            <p:spPr>
              <a:xfrm rot="3464960">
                <a:off x="19970399" y="12883588"/>
                <a:ext cx="917239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phrenic nerve</a:t>
                </a:r>
              </a:p>
            </p:txBody>
          </p:sp>
        </p:grpSp>
        <p:grpSp>
          <p:nvGrpSpPr>
            <p:cNvPr id="1894" name="Group 1893">
              <a:extLst>
                <a:ext uri="{FF2B5EF4-FFF2-40B4-BE49-F238E27FC236}">
                  <a16:creationId xmlns:a16="http://schemas.microsoft.com/office/drawing/2014/main" id="{7A9FF867-B962-FF45-ACE4-89357ADD48FD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21949976" y="14516102"/>
              <a:ext cx="585128" cy="1273707"/>
              <a:chOff x="19156678" y="14858265"/>
              <a:chExt cx="585128" cy="1273707"/>
            </a:xfrm>
          </p:grpSpPr>
          <p:sp>
            <p:nvSpPr>
              <p:cNvPr id="2061" name="Freeform 2060">
                <a:extLst>
                  <a:ext uri="{FF2B5EF4-FFF2-40B4-BE49-F238E27FC236}">
                    <a16:creationId xmlns:a16="http://schemas.microsoft.com/office/drawing/2014/main" id="{722D3E9A-BC9B-0F46-A349-993A493EA93F}"/>
                  </a:ext>
                </a:extLst>
              </p:cNvPr>
              <p:cNvSpPr/>
              <p:nvPr/>
            </p:nvSpPr>
            <p:spPr>
              <a:xfrm>
                <a:off x="19156678" y="14858265"/>
                <a:ext cx="585128" cy="1273707"/>
              </a:xfrm>
              <a:custGeom>
                <a:avLst/>
                <a:gdLst>
                  <a:gd name="connsiteX0" fmla="*/ 174936 w 633114"/>
                  <a:gd name="connsiteY0" fmla="*/ 39 h 1359128"/>
                  <a:gd name="connsiteX1" fmla="*/ 1200 w 633114"/>
                  <a:gd name="connsiteY1" fmla="*/ 621831 h 1359128"/>
                  <a:gd name="connsiteX2" fmla="*/ 248088 w 633114"/>
                  <a:gd name="connsiteY2" fmla="*/ 1280199 h 1359128"/>
                  <a:gd name="connsiteX3" fmla="*/ 485832 w 633114"/>
                  <a:gd name="connsiteY3" fmla="*/ 1271055 h 1359128"/>
                  <a:gd name="connsiteX4" fmla="*/ 622992 w 633114"/>
                  <a:gd name="connsiteY4" fmla="*/ 594399 h 1359128"/>
                  <a:gd name="connsiteX5" fmla="*/ 174936 w 633114"/>
                  <a:gd name="connsiteY5" fmla="*/ 39 h 1359128"/>
                  <a:gd name="connsiteX0" fmla="*/ 174936 w 625008"/>
                  <a:gd name="connsiteY0" fmla="*/ 23227 h 1382316"/>
                  <a:gd name="connsiteX1" fmla="*/ 1200 w 625008"/>
                  <a:gd name="connsiteY1" fmla="*/ 645019 h 1382316"/>
                  <a:gd name="connsiteX2" fmla="*/ 248088 w 625008"/>
                  <a:gd name="connsiteY2" fmla="*/ 1303387 h 1382316"/>
                  <a:gd name="connsiteX3" fmla="*/ 485832 w 625008"/>
                  <a:gd name="connsiteY3" fmla="*/ 1294243 h 1382316"/>
                  <a:gd name="connsiteX4" fmla="*/ 622992 w 625008"/>
                  <a:gd name="connsiteY4" fmla="*/ 617587 h 1382316"/>
                  <a:gd name="connsiteX5" fmla="*/ 385248 w 625008"/>
                  <a:gd name="connsiteY5" fmla="*/ 178675 h 1382316"/>
                  <a:gd name="connsiteX6" fmla="*/ 174936 w 625008"/>
                  <a:gd name="connsiteY6" fmla="*/ 23227 h 1382316"/>
                  <a:gd name="connsiteX0" fmla="*/ 174617 w 623828"/>
                  <a:gd name="connsiteY0" fmla="*/ 57832 h 1416921"/>
                  <a:gd name="connsiteX1" fmla="*/ 881 w 623828"/>
                  <a:gd name="connsiteY1" fmla="*/ 679624 h 1416921"/>
                  <a:gd name="connsiteX2" fmla="*/ 247769 w 623828"/>
                  <a:gd name="connsiteY2" fmla="*/ 1337992 h 1416921"/>
                  <a:gd name="connsiteX3" fmla="*/ 485513 w 623828"/>
                  <a:gd name="connsiteY3" fmla="*/ 1328848 h 1416921"/>
                  <a:gd name="connsiteX4" fmla="*/ 622673 w 623828"/>
                  <a:gd name="connsiteY4" fmla="*/ 652192 h 1416921"/>
                  <a:gd name="connsiteX5" fmla="*/ 412361 w 623828"/>
                  <a:gd name="connsiteY5" fmla="*/ 94408 h 1416921"/>
                  <a:gd name="connsiteX6" fmla="*/ 174617 w 623828"/>
                  <a:gd name="connsiteY6" fmla="*/ 57832 h 1416921"/>
                  <a:gd name="connsiteX0" fmla="*/ 174608 w 624032"/>
                  <a:gd name="connsiteY0" fmla="*/ 72086 h 1431175"/>
                  <a:gd name="connsiteX1" fmla="*/ 872 w 624032"/>
                  <a:gd name="connsiteY1" fmla="*/ 693878 h 1431175"/>
                  <a:gd name="connsiteX2" fmla="*/ 247760 w 624032"/>
                  <a:gd name="connsiteY2" fmla="*/ 1352246 h 1431175"/>
                  <a:gd name="connsiteX3" fmla="*/ 485504 w 624032"/>
                  <a:gd name="connsiteY3" fmla="*/ 1343102 h 1431175"/>
                  <a:gd name="connsiteX4" fmla="*/ 622664 w 624032"/>
                  <a:gd name="connsiteY4" fmla="*/ 666446 h 1431175"/>
                  <a:gd name="connsiteX5" fmla="*/ 405018 w 624032"/>
                  <a:gd name="connsiteY5" fmla="*/ 79323 h 1431175"/>
                  <a:gd name="connsiteX6" fmla="*/ 174608 w 624032"/>
                  <a:gd name="connsiteY6" fmla="*/ 72086 h 1431175"/>
                  <a:gd name="connsiteX0" fmla="*/ 174608 w 624032"/>
                  <a:gd name="connsiteY0" fmla="*/ 43983 h 1403072"/>
                  <a:gd name="connsiteX1" fmla="*/ 872 w 624032"/>
                  <a:gd name="connsiteY1" fmla="*/ 665775 h 1403072"/>
                  <a:gd name="connsiteX2" fmla="*/ 247760 w 624032"/>
                  <a:gd name="connsiteY2" fmla="*/ 1324143 h 1403072"/>
                  <a:gd name="connsiteX3" fmla="*/ 485504 w 624032"/>
                  <a:gd name="connsiteY3" fmla="*/ 1314999 h 1403072"/>
                  <a:gd name="connsiteX4" fmla="*/ 622664 w 624032"/>
                  <a:gd name="connsiteY4" fmla="*/ 638343 h 1403072"/>
                  <a:gd name="connsiteX5" fmla="*/ 405018 w 624032"/>
                  <a:gd name="connsiteY5" fmla="*/ 51220 h 1403072"/>
                  <a:gd name="connsiteX6" fmla="*/ 174608 w 624032"/>
                  <a:gd name="connsiteY6" fmla="*/ 43983 h 1403072"/>
                  <a:gd name="connsiteX0" fmla="*/ 174806 w 624230"/>
                  <a:gd name="connsiteY0" fmla="*/ 3077 h 1362166"/>
                  <a:gd name="connsiteX1" fmla="*/ 1070 w 624230"/>
                  <a:gd name="connsiteY1" fmla="*/ 624869 h 1362166"/>
                  <a:gd name="connsiteX2" fmla="*/ 247958 w 624230"/>
                  <a:gd name="connsiteY2" fmla="*/ 1283237 h 1362166"/>
                  <a:gd name="connsiteX3" fmla="*/ 485702 w 624230"/>
                  <a:gd name="connsiteY3" fmla="*/ 1274093 h 1362166"/>
                  <a:gd name="connsiteX4" fmla="*/ 622862 w 624230"/>
                  <a:gd name="connsiteY4" fmla="*/ 597437 h 1362166"/>
                  <a:gd name="connsiteX5" fmla="*/ 405216 w 624230"/>
                  <a:gd name="connsiteY5" fmla="*/ 10314 h 1362166"/>
                  <a:gd name="connsiteX6" fmla="*/ 174806 w 624230"/>
                  <a:gd name="connsiteY6" fmla="*/ 3077 h 1362166"/>
                  <a:gd name="connsiteX0" fmla="*/ 174806 w 624230"/>
                  <a:gd name="connsiteY0" fmla="*/ 3077 h 1362166"/>
                  <a:gd name="connsiteX1" fmla="*/ 1070 w 624230"/>
                  <a:gd name="connsiteY1" fmla="*/ 624869 h 1362166"/>
                  <a:gd name="connsiteX2" fmla="*/ 247958 w 624230"/>
                  <a:gd name="connsiteY2" fmla="*/ 1283237 h 1362166"/>
                  <a:gd name="connsiteX3" fmla="*/ 485702 w 624230"/>
                  <a:gd name="connsiteY3" fmla="*/ 1274093 h 1362166"/>
                  <a:gd name="connsiteX4" fmla="*/ 622862 w 624230"/>
                  <a:gd name="connsiteY4" fmla="*/ 597437 h 1362166"/>
                  <a:gd name="connsiteX5" fmla="*/ 405216 w 624230"/>
                  <a:gd name="connsiteY5" fmla="*/ 10314 h 1362166"/>
                  <a:gd name="connsiteX6" fmla="*/ 174806 w 624230"/>
                  <a:gd name="connsiteY6" fmla="*/ 3077 h 1362166"/>
                  <a:gd name="connsiteX0" fmla="*/ 174642 w 624066"/>
                  <a:gd name="connsiteY0" fmla="*/ 3077 h 1362166"/>
                  <a:gd name="connsiteX1" fmla="*/ 906 w 624066"/>
                  <a:gd name="connsiteY1" fmla="*/ 624869 h 1362166"/>
                  <a:gd name="connsiteX2" fmla="*/ 247794 w 624066"/>
                  <a:gd name="connsiteY2" fmla="*/ 1283237 h 1362166"/>
                  <a:gd name="connsiteX3" fmla="*/ 485538 w 624066"/>
                  <a:gd name="connsiteY3" fmla="*/ 1274093 h 1362166"/>
                  <a:gd name="connsiteX4" fmla="*/ 622698 w 624066"/>
                  <a:gd name="connsiteY4" fmla="*/ 597437 h 1362166"/>
                  <a:gd name="connsiteX5" fmla="*/ 405052 w 624066"/>
                  <a:gd name="connsiteY5" fmla="*/ 10314 h 1362166"/>
                  <a:gd name="connsiteX6" fmla="*/ 174642 w 624066"/>
                  <a:gd name="connsiteY6" fmla="*/ 3077 h 1362166"/>
                  <a:gd name="connsiteX0" fmla="*/ 174642 w 624066"/>
                  <a:gd name="connsiteY0" fmla="*/ 370 h 1359459"/>
                  <a:gd name="connsiteX1" fmla="*/ 906 w 624066"/>
                  <a:gd name="connsiteY1" fmla="*/ 622162 h 1359459"/>
                  <a:gd name="connsiteX2" fmla="*/ 247794 w 624066"/>
                  <a:gd name="connsiteY2" fmla="*/ 1280530 h 1359459"/>
                  <a:gd name="connsiteX3" fmla="*/ 485538 w 624066"/>
                  <a:gd name="connsiteY3" fmla="*/ 1271386 h 1359459"/>
                  <a:gd name="connsiteX4" fmla="*/ 622698 w 624066"/>
                  <a:gd name="connsiteY4" fmla="*/ 594730 h 1359459"/>
                  <a:gd name="connsiteX5" fmla="*/ 405052 w 624066"/>
                  <a:gd name="connsiteY5" fmla="*/ 7607 h 1359459"/>
                  <a:gd name="connsiteX6" fmla="*/ 174642 w 624066"/>
                  <a:gd name="connsiteY6" fmla="*/ 370 h 1359459"/>
                  <a:gd name="connsiteX0" fmla="*/ 174642 w 624066"/>
                  <a:gd name="connsiteY0" fmla="*/ 734 h 1359823"/>
                  <a:gd name="connsiteX1" fmla="*/ 906 w 624066"/>
                  <a:gd name="connsiteY1" fmla="*/ 622526 h 1359823"/>
                  <a:gd name="connsiteX2" fmla="*/ 247794 w 624066"/>
                  <a:gd name="connsiteY2" fmla="*/ 1280894 h 1359823"/>
                  <a:gd name="connsiteX3" fmla="*/ 485538 w 624066"/>
                  <a:gd name="connsiteY3" fmla="*/ 1271750 h 1359823"/>
                  <a:gd name="connsiteX4" fmla="*/ 622698 w 624066"/>
                  <a:gd name="connsiteY4" fmla="*/ 595094 h 1359823"/>
                  <a:gd name="connsiteX5" fmla="*/ 405052 w 624066"/>
                  <a:gd name="connsiteY5" fmla="*/ 3081 h 1359823"/>
                  <a:gd name="connsiteX6" fmla="*/ 174642 w 624066"/>
                  <a:gd name="connsiteY6" fmla="*/ 734 h 1359823"/>
                  <a:gd name="connsiteX0" fmla="*/ 174642 w 624066"/>
                  <a:gd name="connsiteY0" fmla="*/ 734 h 1359823"/>
                  <a:gd name="connsiteX1" fmla="*/ 906 w 624066"/>
                  <a:gd name="connsiteY1" fmla="*/ 622526 h 1359823"/>
                  <a:gd name="connsiteX2" fmla="*/ 247794 w 624066"/>
                  <a:gd name="connsiteY2" fmla="*/ 1280894 h 1359823"/>
                  <a:gd name="connsiteX3" fmla="*/ 485538 w 624066"/>
                  <a:gd name="connsiteY3" fmla="*/ 1271750 h 1359823"/>
                  <a:gd name="connsiteX4" fmla="*/ 622698 w 624066"/>
                  <a:gd name="connsiteY4" fmla="*/ 595094 h 1359823"/>
                  <a:gd name="connsiteX5" fmla="*/ 405052 w 624066"/>
                  <a:gd name="connsiteY5" fmla="*/ 3081 h 1359823"/>
                  <a:gd name="connsiteX6" fmla="*/ 174642 w 624066"/>
                  <a:gd name="connsiteY6" fmla="*/ 734 h 1359823"/>
                  <a:gd name="connsiteX0" fmla="*/ 173849 w 623273"/>
                  <a:gd name="connsiteY0" fmla="*/ 734 h 1354894"/>
                  <a:gd name="connsiteX1" fmla="*/ 113 w 623273"/>
                  <a:gd name="connsiteY1" fmla="*/ 622526 h 1354894"/>
                  <a:gd name="connsiteX2" fmla="*/ 198102 w 623273"/>
                  <a:gd name="connsiteY2" fmla="*/ 1271115 h 1354894"/>
                  <a:gd name="connsiteX3" fmla="*/ 484745 w 623273"/>
                  <a:gd name="connsiteY3" fmla="*/ 1271750 h 1354894"/>
                  <a:gd name="connsiteX4" fmla="*/ 621905 w 623273"/>
                  <a:gd name="connsiteY4" fmla="*/ 595094 h 1354894"/>
                  <a:gd name="connsiteX5" fmla="*/ 404259 w 623273"/>
                  <a:gd name="connsiteY5" fmla="*/ 3081 h 1354894"/>
                  <a:gd name="connsiteX6" fmla="*/ 173849 w 623273"/>
                  <a:gd name="connsiteY6" fmla="*/ 734 h 1354894"/>
                  <a:gd name="connsiteX0" fmla="*/ 173849 w 623273"/>
                  <a:gd name="connsiteY0" fmla="*/ 734 h 1354894"/>
                  <a:gd name="connsiteX1" fmla="*/ 113 w 623273"/>
                  <a:gd name="connsiteY1" fmla="*/ 622526 h 1354894"/>
                  <a:gd name="connsiteX2" fmla="*/ 198102 w 623273"/>
                  <a:gd name="connsiteY2" fmla="*/ 1271115 h 1354894"/>
                  <a:gd name="connsiteX3" fmla="*/ 484745 w 623273"/>
                  <a:gd name="connsiteY3" fmla="*/ 1271750 h 1354894"/>
                  <a:gd name="connsiteX4" fmla="*/ 621905 w 623273"/>
                  <a:gd name="connsiteY4" fmla="*/ 595094 h 1354894"/>
                  <a:gd name="connsiteX5" fmla="*/ 404259 w 623273"/>
                  <a:gd name="connsiteY5" fmla="*/ 3081 h 1354894"/>
                  <a:gd name="connsiteX6" fmla="*/ 173849 w 623273"/>
                  <a:gd name="connsiteY6" fmla="*/ 734 h 1354894"/>
                  <a:gd name="connsiteX0" fmla="*/ 173849 w 623273"/>
                  <a:gd name="connsiteY0" fmla="*/ 734 h 1323071"/>
                  <a:gd name="connsiteX1" fmla="*/ 113 w 623273"/>
                  <a:gd name="connsiteY1" fmla="*/ 622526 h 1323071"/>
                  <a:gd name="connsiteX2" fmla="*/ 198102 w 623273"/>
                  <a:gd name="connsiteY2" fmla="*/ 1271115 h 1323071"/>
                  <a:gd name="connsiteX3" fmla="*/ 484745 w 623273"/>
                  <a:gd name="connsiteY3" fmla="*/ 1271750 h 1323071"/>
                  <a:gd name="connsiteX4" fmla="*/ 621905 w 623273"/>
                  <a:gd name="connsiteY4" fmla="*/ 595094 h 1323071"/>
                  <a:gd name="connsiteX5" fmla="*/ 404259 w 623273"/>
                  <a:gd name="connsiteY5" fmla="*/ 3081 h 1323071"/>
                  <a:gd name="connsiteX6" fmla="*/ 173849 w 623273"/>
                  <a:gd name="connsiteY6" fmla="*/ 734 h 1323071"/>
                  <a:gd name="connsiteX0" fmla="*/ 173849 w 623273"/>
                  <a:gd name="connsiteY0" fmla="*/ 734 h 1280711"/>
                  <a:gd name="connsiteX1" fmla="*/ 113 w 623273"/>
                  <a:gd name="connsiteY1" fmla="*/ 622526 h 1280711"/>
                  <a:gd name="connsiteX2" fmla="*/ 198102 w 623273"/>
                  <a:gd name="connsiteY2" fmla="*/ 1271115 h 1280711"/>
                  <a:gd name="connsiteX3" fmla="*/ 484745 w 623273"/>
                  <a:gd name="connsiteY3" fmla="*/ 1271750 h 1280711"/>
                  <a:gd name="connsiteX4" fmla="*/ 621905 w 623273"/>
                  <a:gd name="connsiteY4" fmla="*/ 595094 h 1280711"/>
                  <a:gd name="connsiteX5" fmla="*/ 404259 w 623273"/>
                  <a:gd name="connsiteY5" fmla="*/ 3081 h 1280711"/>
                  <a:gd name="connsiteX6" fmla="*/ 173849 w 623273"/>
                  <a:gd name="connsiteY6" fmla="*/ 734 h 1280711"/>
                  <a:gd name="connsiteX0" fmla="*/ 173849 w 621975"/>
                  <a:gd name="connsiteY0" fmla="*/ 734 h 1279021"/>
                  <a:gd name="connsiteX1" fmla="*/ 113 w 621975"/>
                  <a:gd name="connsiteY1" fmla="*/ 622526 h 1279021"/>
                  <a:gd name="connsiteX2" fmla="*/ 198102 w 621975"/>
                  <a:gd name="connsiteY2" fmla="*/ 1271115 h 1279021"/>
                  <a:gd name="connsiteX3" fmla="*/ 426067 w 621975"/>
                  <a:gd name="connsiteY3" fmla="*/ 1269305 h 1279021"/>
                  <a:gd name="connsiteX4" fmla="*/ 621905 w 621975"/>
                  <a:gd name="connsiteY4" fmla="*/ 595094 h 1279021"/>
                  <a:gd name="connsiteX5" fmla="*/ 404259 w 621975"/>
                  <a:gd name="connsiteY5" fmla="*/ 3081 h 1279021"/>
                  <a:gd name="connsiteX6" fmla="*/ 173849 w 621975"/>
                  <a:gd name="connsiteY6" fmla="*/ 734 h 1279021"/>
                  <a:gd name="connsiteX0" fmla="*/ 173849 w 621975"/>
                  <a:gd name="connsiteY0" fmla="*/ 734 h 1273883"/>
                  <a:gd name="connsiteX1" fmla="*/ 113 w 621975"/>
                  <a:gd name="connsiteY1" fmla="*/ 622526 h 1273883"/>
                  <a:gd name="connsiteX2" fmla="*/ 198102 w 621975"/>
                  <a:gd name="connsiteY2" fmla="*/ 1271115 h 1273883"/>
                  <a:gd name="connsiteX3" fmla="*/ 426067 w 621975"/>
                  <a:gd name="connsiteY3" fmla="*/ 1269305 h 1273883"/>
                  <a:gd name="connsiteX4" fmla="*/ 621905 w 621975"/>
                  <a:gd name="connsiteY4" fmla="*/ 595094 h 1273883"/>
                  <a:gd name="connsiteX5" fmla="*/ 404259 w 621975"/>
                  <a:gd name="connsiteY5" fmla="*/ 3081 h 1273883"/>
                  <a:gd name="connsiteX6" fmla="*/ 173849 w 621975"/>
                  <a:gd name="connsiteY6" fmla="*/ 734 h 1273883"/>
                  <a:gd name="connsiteX0" fmla="*/ 173741 w 621867"/>
                  <a:gd name="connsiteY0" fmla="*/ 734 h 1273883"/>
                  <a:gd name="connsiteX1" fmla="*/ 5 w 621867"/>
                  <a:gd name="connsiteY1" fmla="*/ 622526 h 1273883"/>
                  <a:gd name="connsiteX2" fmla="*/ 178435 w 621867"/>
                  <a:gd name="connsiteY2" fmla="*/ 1271115 h 1273883"/>
                  <a:gd name="connsiteX3" fmla="*/ 425959 w 621867"/>
                  <a:gd name="connsiteY3" fmla="*/ 1269305 h 1273883"/>
                  <a:gd name="connsiteX4" fmla="*/ 621797 w 621867"/>
                  <a:gd name="connsiteY4" fmla="*/ 595094 h 1273883"/>
                  <a:gd name="connsiteX5" fmla="*/ 404151 w 621867"/>
                  <a:gd name="connsiteY5" fmla="*/ 3081 h 1273883"/>
                  <a:gd name="connsiteX6" fmla="*/ 173741 w 621867"/>
                  <a:gd name="connsiteY6" fmla="*/ 734 h 1273883"/>
                  <a:gd name="connsiteX0" fmla="*/ 173741 w 621797"/>
                  <a:gd name="connsiteY0" fmla="*/ 734 h 1273883"/>
                  <a:gd name="connsiteX1" fmla="*/ 5 w 621797"/>
                  <a:gd name="connsiteY1" fmla="*/ 622526 h 1273883"/>
                  <a:gd name="connsiteX2" fmla="*/ 178435 w 621797"/>
                  <a:gd name="connsiteY2" fmla="*/ 1271115 h 1273883"/>
                  <a:gd name="connsiteX3" fmla="*/ 406399 w 621797"/>
                  <a:gd name="connsiteY3" fmla="*/ 1269305 h 1273883"/>
                  <a:gd name="connsiteX4" fmla="*/ 621797 w 621797"/>
                  <a:gd name="connsiteY4" fmla="*/ 595094 h 1273883"/>
                  <a:gd name="connsiteX5" fmla="*/ 404151 w 621797"/>
                  <a:gd name="connsiteY5" fmla="*/ 3081 h 1273883"/>
                  <a:gd name="connsiteX6" fmla="*/ 173741 w 621797"/>
                  <a:gd name="connsiteY6" fmla="*/ 734 h 1273883"/>
                  <a:gd name="connsiteX0" fmla="*/ 173741 w 621800"/>
                  <a:gd name="connsiteY0" fmla="*/ 734 h 1277079"/>
                  <a:gd name="connsiteX1" fmla="*/ 5 w 621800"/>
                  <a:gd name="connsiteY1" fmla="*/ 622526 h 1277079"/>
                  <a:gd name="connsiteX2" fmla="*/ 178435 w 621800"/>
                  <a:gd name="connsiteY2" fmla="*/ 1271115 h 1277079"/>
                  <a:gd name="connsiteX3" fmla="*/ 399064 w 621800"/>
                  <a:gd name="connsiteY3" fmla="*/ 1274195 h 1277079"/>
                  <a:gd name="connsiteX4" fmla="*/ 621797 w 621800"/>
                  <a:gd name="connsiteY4" fmla="*/ 595094 h 1277079"/>
                  <a:gd name="connsiteX5" fmla="*/ 404151 w 621800"/>
                  <a:gd name="connsiteY5" fmla="*/ 3081 h 1277079"/>
                  <a:gd name="connsiteX6" fmla="*/ 173741 w 621800"/>
                  <a:gd name="connsiteY6" fmla="*/ 734 h 1277079"/>
                  <a:gd name="connsiteX0" fmla="*/ 173741 w 621800"/>
                  <a:gd name="connsiteY0" fmla="*/ 734 h 1274925"/>
                  <a:gd name="connsiteX1" fmla="*/ 5 w 621800"/>
                  <a:gd name="connsiteY1" fmla="*/ 622526 h 1274925"/>
                  <a:gd name="connsiteX2" fmla="*/ 178435 w 621800"/>
                  <a:gd name="connsiteY2" fmla="*/ 1271115 h 1274925"/>
                  <a:gd name="connsiteX3" fmla="*/ 399064 w 621800"/>
                  <a:gd name="connsiteY3" fmla="*/ 1274195 h 1274925"/>
                  <a:gd name="connsiteX4" fmla="*/ 621797 w 621800"/>
                  <a:gd name="connsiteY4" fmla="*/ 595094 h 1274925"/>
                  <a:gd name="connsiteX5" fmla="*/ 404151 w 621800"/>
                  <a:gd name="connsiteY5" fmla="*/ 3081 h 1274925"/>
                  <a:gd name="connsiteX6" fmla="*/ 173741 w 621800"/>
                  <a:gd name="connsiteY6" fmla="*/ 734 h 1274925"/>
                  <a:gd name="connsiteX0" fmla="*/ 173741 w 621800"/>
                  <a:gd name="connsiteY0" fmla="*/ 734 h 1274925"/>
                  <a:gd name="connsiteX1" fmla="*/ 5 w 621800"/>
                  <a:gd name="connsiteY1" fmla="*/ 637196 h 1274925"/>
                  <a:gd name="connsiteX2" fmla="*/ 178435 w 621800"/>
                  <a:gd name="connsiteY2" fmla="*/ 1271115 h 1274925"/>
                  <a:gd name="connsiteX3" fmla="*/ 399064 w 621800"/>
                  <a:gd name="connsiteY3" fmla="*/ 1274195 h 1274925"/>
                  <a:gd name="connsiteX4" fmla="*/ 621797 w 621800"/>
                  <a:gd name="connsiteY4" fmla="*/ 595094 h 1274925"/>
                  <a:gd name="connsiteX5" fmla="*/ 404151 w 621800"/>
                  <a:gd name="connsiteY5" fmla="*/ 3081 h 1274925"/>
                  <a:gd name="connsiteX6" fmla="*/ 173741 w 621800"/>
                  <a:gd name="connsiteY6" fmla="*/ 734 h 1274925"/>
                  <a:gd name="connsiteX0" fmla="*/ 173741 w 585127"/>
                  <a:gd name="connsiteY0" fmla="*/ 734 h 1274925"/>
                  <a:gd name="connsiteX1" fmla="*/ 5 w 585127"/>
                  <a:gd name="connsiteY1" fmla="*/ 637196 h 1274925"/>
                  <a:gd name="connsiteX2" fmla="*/ 178435 w 585127"/>
                  <a:gd name="connsiteY2" fmla="*/ 1271115 h 1274925"/>
                  <a:gd name="connsiteX3" fmla="*/ 399064 w 585127"/>
                  <a:gd name="connsiteY3" fmla="*/ 1274195 h 1274925"/>
                  <a:gd name="connsiteX4" fmla="*/ 585123 w 585127"/>
                  <a:gd name="connsiteY4" fmla="*/ 631768 h 1274925"/>
                  <a:gd name="connsiteX5" fmla="*/ 404151 w 585127"/>
                  <a:gd name="connsiteY5" fmla="*/ 3081 h 1274925"/>
                  <a:gd name="connsiteX6" fmla="*/ 173741 w 585127"/>
                  <a:gd name="connsiteY6" fmla="*/ 734 h 1274925"/>
                  <a:gd name="connsiteX0" fmla="*/ 173741 w 585127"/>
                  <a:gd name="connsiteY0" fmla="*/ 734 h 1274925"/>
                  <a:gd name="connsiteX1" fmla="*/ 5 w 585127"/>
                  <a:gd name="connsiteY1" fmla="*/ 637196 h 1274925"/>
                  <a:gd name="connsiteX2" fmla="*/ 178435 w 585127"/>
                  <a:gd name="connsiteY2" fmla="*/ 1271115 h 1274925"/>
                  <a:gd name="connsiteX3" fmla="*/ 399064 w 585127"/>
                  <a:gd name="connsiteY3" fmla="*/ 1274195 h 1274925"/>
                  <a:gd name="connsiteX4" fmla="*/ 585123 w 585127"/>
                  <a:gd name="connsiteY4" fmla="*/ 631768 h 1274925"/>
                  <a:gd name="connsiteX5" fmla="*/ 404151 w 585127"/>
                  <a:gd name="connsiteY5" fmla="*/ 3081 h 1274925"/>
                  <a:gd name="connsiteX6" fmla="*/ 173741 w 585127"/>
                  <a:gd name="connsiteY6" fmla="*/ 734 h 1274925"/>
                  <a:gd name="connsiteX0" fmla="*/ 173741 w 585126"/>
                  <a:gd name="connsiteY0" fmla="*/ 734 h 1274925"/>
                  <a:gd name="connsiteX1" fmla="*/ 5 w 585126"/>
                  <a:gd name="connsiteY1" fmla="*/ 637196 h 1274925"/>
                  <a:gd name="connsiteX2" fmla="*/ 178435 w 585126"/>
                  <a:gd name="connsiteY2" fmla="*/ 1271115 h 1274925"/>
                  <a:gd name="connsiteX3" fmla="*/ 399064 w 585126"/>
                  <a:gd name="connsiteY3" fmla="*/ 1274195 h 1274925"/>
                  <a:gd name="connsiteX4" fmla="*/ 585123 w 585126"/>
                  <a:gd name="connsiteY4" fmla="*/ 631768 h 1274925"/>
                  <a:gd name="connsiteX5" fmla="*/ 404151 w 585126"/>
                  <a:gd name="connsiteY5" fmla="*/ 3081 h 1274925"/>
                  <a:gd name="connsiteX6" fmla="*/ 173741 w 585126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2111"/>
                  <a:gd name="connsiteX1" fmla="*/ 4 w 585125"/>
                  <a:gd name="connsiteY1" fmla="*/ 637196 h 1272111"/>
                  <a:gd name="connsiteX2" fmla="*/ 178434 w 585125"/>
                  <a:gd name="connsiteY2" fmla="*/ 1271115 h 1272111"/>
                  <a:gd name="connsiteX3" fmla="*/ 399063 w 585125"/>
                  <a:gd name="connsiteY3" fmla="*/ 1267508 h 1272111"/>
                  <a:gd name="connsiteX4" fmla="*/ 585122 w 585125"/>
                  <a:gd name="connsiteY4" fmla="*/ 631768 h 1272111"/>
                  <a:gd name="connsiteX5" fmla="*/ 404150 w 585125"/>
                  <a:gd name="connsiteY5" fmla="*/ 3081 h 1272111"/>
                  <a:gd name="connsiteX6" fmla="*/ 173740 w 585125"/>
                  <a:gd name="connsiteY6" fmla="*/ 734 h 1272111"/>
                  <a:gd name="connsiteX0" fmla="*/ 173740 w 585128"/>
                  <a:gd name="connsiteY0" fmla="*/ 734 h 1273707"/>
                  <a:gd name="connsiteX1" fmla="*/ 4 w 585128"/>
                  <a:gd name="connsiteY1" fmla="*/ 637196 h 1273707"/>
                  <a:gd name="connsiteX2" fmla="*/ 178434 w 585128"/>
                  <a:gd name="connsiteY2" fmla="*/ 1271115 h 1273707"/>
                  <a:gd name="connsiteX3" fmla="*/ 397391 w 585128"/>
                  <a:gd name="connsiteY3" fmla="*/ 1272523 h 1273707"/>
                  <a:gd name="connsiteX4" fmla="*/ 585122 w 585128"/>
                  <a:gd name="connsiteY4" fmla="*/ 631768 h 1273707"/>
                  <a:gd name="connsiteX5" fmla="*/ 404150 w 585128"/>
                  <a:gd name="connsiteY5" fmla="*/ 3081 h 1273707"/>
                  <a:gd name="connsiteX6" fmla="*/ 173740 w 585128"/>
                  <a:gd name="connsiteY6" fmla="*/ 734 h 1273707"/>
                  <a:gd name="connsiteX0" fmla="*/ 173740 w 585128"/>
                  <a:gd name="connsiteY0" fmla="*/ 734 h 1272841"/>
                  <a:gd name="connsiteX1" fmla="*/ 4 w 585128"/>
                  <a:gd name="connsiteY1" fmla="*/ 637196 h 1272841"/>
                  <a:gd name="connsiteX2" fmla="*/ 178434 w 585128"/>
                  <a:gd name="connsiteY2" fmla="*/ 1271115 h 1272841"/>
                  <a:gd name="connsiteX3" fmla="*/ 397391 w 585128"/>
                  <a:gd name="connsiteY3" fmla="*/ 1272523 h 1272841"/>
                  <a:gd name="connsiteX4" fmla="*/ 585122 w 585128"/>
                  <a:gd name="connsiteY4" fmla="*/ 631768 h 1272841"/>
                  <a:gd name="connsiteX5" fmla="*/ 404150 w 585128"/>
                  <a:gd name="connsiteY5" fmla="*/ 3081 h 1272841"/>
                  <a:gd name="connsiteX6" fmla="*/ 173740 w 585128"/>
                  <a:gd name="connsiteY6" fmla="*/ 734 h 1272841"/>
                  <a:gd name="connsiteX0" fmla="*/ 173740 w 585128"/>
                  <a:gd name="connsiteY0" fmla="*/ 734 h 1273707"/>
                  <a:gd name="connsiteX1" fmla="*/ 4 w 585128"/>
                  <a:gd name="connsiteY1" fmla="*/ 637196 h 1273707"/>
                  <a:gd name="connsiteX2" fmla="*/ 178434 w 585128"/>
                  <a:gd name="connsiteY2" fmla="*/ 1271115 h 1273707"/>
                  <a:gd name="connsiteX3" fmla="*/ 397391 w 585128"/>
                  <a:gd name="connsiteY3" fmla="*/ 1272523 h 1273707"/>
                  <a:gd name="connsiteX4" fmla="*/ 585122 w 585128"/>
                  <a:gd name="connsiteY4" fmla="*/ 631768 h 1273707"/>
                  <a:gd name="connsiteX5" fmla="*/ 404150 w 585128"/>
                  <a:gd name="connsiteY5" fmla="*/ 3081 h 1273707"/>
                  <a:gd name="connsiteX6" fmla="*/ 173740 w 585128"/>
                  <a:gd name="connsiteY6" fmla="*/ 734 h 1273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128" h="1273707">
                    <a:moveTo>
                      <a:pt x="173740" y="734"/>
                    </a:moveTo>
                    <a:cubicBezTo>
                      <a:pt x="130830" y="242521"/>
                      <a:pt x="-778" y="425466"/>
                      <a:pt x="4" y="637196"/>
                    </a:cubicBezTo>
                    <a:cubicBezTo>
                      <a:pt x="786" y="848926"/>
                      <a:pt x="141671" y="1048000"/>
                      <a:pt x="178434" y="1271115"/>
                    </a:cubicBezTo>
                    <a:cubicBezTo>
                      <a:pt x="261002" y="1274188"/>
                      <a:pt x="322683" y="1274358"/>
                      <a:pt x="397391" y="1272523"/>
                    </a:cubicBezTo>
                    <a:cubicBezTo>
                      <a:pt x="440316" y="1026198"/>
                      <a:pt x="583996" y="843342"/>
                      <a:pt x="585122" y="631768"/>
                    </a:cubicBezTo>
                    <a:cubicBezTo>
                      <a:pt x="586249" y="420194"/>
                      <a:pt x="437262" y="241502"/>
                      <a:pt x="404150" y="3081"/>
                    </a:cubicBezTo>
                    <a:cubicBezTo>
                      <a:pt x="331919" y="1817"/>
                      <a:pt x="277771" y="-1451"/>
                      <a:pt x="173740" y="73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grpSp>
            <p:nvGrpSpPr>
              <p:cNvPr id="2062" name="Group 2061">
                <a:extLst>
                  <a:ext uri="{FF2B5EF4-FFF2-40B4-BE49-F238E27FC236}">
                    <a16:creationId xmlns:a16="http://schemas.microsoft.com/office/drawing/2014/main" id="{55E7DE5E-A9D1-1448-83AF-DD48E262DBAB}"/>
                  </a:ext>
                </a:extLst>
              </p:cNvPr>
              <p:cNvGrpSpPr/>
              <p:nvPr/>
            </p:nvGrpSpPr>
            <p:grpSpPr>
              <a:xfrm>
                <a:off x="19235194" y="14902757"/>
                <a:ext cx="428097" cy="1224000"/>
                <a:chOff x="19230460" y="14902757"/>
                <a:chExt cx="428097" cy="1224000"/>
              </a:xfrm>
            </p:grpSpPr>
            <p:sp>
              <p:nvSpPr>
                <p:cNvPr id="2063" name="Freeform 2062">
                  <a:extLst>
                    <a:ext uri="{FF2B5EF4-FFF2-40B4-BE49-F238E27FC236}">
                      <a16:creationId xmlns:a16="http://schemas.microsoft.com/office/drawing/2014/main" id="{63C3DD21-DA2E-7C46-813B-6B1E2E5BBA04}"/>
                    </a:ext>
                  </a:extLst>
                </p:cNvPr>
                <p:cNvSpPr/>
                <p:nvPr/>
              </p:nvSpPr>
              <p:spPr>
                <a:xfrm>
                  <a:off x="19444508" y="14902757"/>
                  <a:ext cx="0" cy="1224000"/>
                </a:xfrm>
                <a:custGeom>
                  <a:avLst/>
                  <a:gdLst>
                    <a:gd name="connsiteX0" fmla="*/ 70493 w 93896"/>
                    <a:gd name="connsiteY0" fmla="*/ 0 h 1084909"/>
                    <a:gd name="connsiteX1" fmla="*/ 283 w 93896"/>
                    <a:gd name="connsiteY1" fmla="*/ 546634 h 1084909"/>
                    <a:gd name="connsiteX2" fmla="*/ 93896 w 93896"/>
                    <a:gd name="connsiteY2" fmla="*/ 1084909 h 1084909"/>
                    <a:gd name="connsiteX0" fmla="*/ 70357 w 93760"/>
                    <a:gd name="connsiteY0" fmla="*/ 0 h 1084909"/>
                    <a:gd name="connsiteX1" fmla="*/ 147 w 93760"/>
                    <a:gd name="connsiteY1" fmla="*/ 546634 h 1084909"/>
                    <a:gd name="connsiteX2" fmla="*/ 93760 w 93760"/>
                    <a:gd name="connsiteY2" fmla="*/ 1084909 h 1084909"/>
                    <a:gd name="connsiteX0" fmla="*/ 70357 w 93760"/>
                    <a:gd name="connsiteY0" fmla="*/ 0 h 1084909"/>
                    <a:gd name="connsiteX1" fmla="*/ 147 w 93760"/>
                    <a:gd name="connsiteY1" fmla="*/ 546634 h 1084909"/>
                    <a:gd name="connsiteX2" fmla="*/ 93760 w 93760"/>
                    <a:gd name="connsiteY2" fmla="*/ 1084909 h 1084909"/>
                    <a:gd name="connsiteX0" fmla="*/ 1464 w 24867"/>
                    <a:gd name="connsiteY0" fmla="*/ 0 h 1084909"/>
                    <a:gd name="connsiteX1" fmla="*/ 1463 w 24867"/>
                    <a:gd name="connsiteY1" fmla="*/ 535989 h 1084909"/>
                    <a:gd name="connsiteX2" fmla="*/ 24867 w 24867"/>
                    <a:gd name="connsiteY2" fmla="*/ 1084909 h 1084909"/>
                    <a:gd name="connsiteX0" fmla="*/ 211 w 1882"/>
                    <a:gd name="connsiteY0" fmla="*/ 0 h 1081868"/>
                    <a:gd name="connsiteX1" fmla="*/ 210 w 1882"/>
                    <a:gd name="connsiteY1" fmla="*/ 535989 h 1081868"/>
                    <a:gd name="connsiteX2" fmla="*/ 1882 w 1882"/>
                    <a:gd name="connsiteY2" fmla="*/ 1081868 h 1081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82" h="1081868">
                      <a:moveTo>
                        <a:pt x="211" y="0"/>
                      </a:moveTo>
                      <a:cubicBezTo>
                        <a:pt x="1605" y="189595"/>
                        <a:pt x="-68" y="355678"/>
                        <a:pt x="210" y="535989"/>
                      </a:cubicBezTo>
                      <a:cubicBezTo>
                        <a:pt x="488" y="716300"/>
                        <a:pt x="-1183" y="886423"/>
                        <a:pt x="1882" y="1081868"/>
                      </a:cubicBezTo>
                    </a:path>
                  </a:pathLst>
                </a:custGeom>
                <a:noFill/>
                <a:ln>
                  <a:solidFill>
                    <a:schemeClr val="accent2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  <p:grpSp>
              <p:nvGrpSpPr>
                <p:cNvPr id="2064" name="Group 2063">
                  <a:extLst>
                    <a:ext uri="{FF2B5EF4-FFF2-40B4-BE49-F238E27FC236}">
                      <a16:creationId xmlns:a16="http://schemas.microsoft.com/office/drawing/2014/main" id="{44F28C66-572F-AA4B-81EC-5D25490DC4E8}"/>
                    </a:ext>
                  </a:extLst>
                </p:cNvPr>
                <p:cNvGrpSpPr/>
                <p:nvPr/>
              </p:nvGrpSpPr>
              <p:grpSpPr>
                <a:xfrm>
                  <a:off x="19230460" y="14902757"/>
                  <a:ext cx="428097" cy="1224000"/>
                  <a:chOff x="19230460" y="14902757"/>
                  <a:chExt cx="428097" cy="1224000"/>
                </a:xfrm>
              </p:grpSpPr>
              <p:grpSp>
                <p:nvGrpSpPr>
                  <p:cNvPr id="2065" name="Group 2064">
                    <a:extLst>
                      <a:ext uri="{FF2B5EF4-FFF2-40B4-BE49-F238E27FC236}">
                        <a16:creationId xmlns:a16="http://schemas.microsoft.com/office/drawing/2014/main" id="{9DDFA020-CD18-6648-967C-AE00EE8B34B3}"/>
                      </a:ext>
                    </a:extLst>
                  </p:cNvPr>
                  <p:cNvGrpSpPr/>
                  <p:nvPr/>
                </p:nvGrpSpPr>
                <p:grpSpPr>
                  <a:xfrm>
                    <a:off x="19230460" y="14902757"/>
                    <a:ext cx="170667" cy="1224000"/>
                    <a:chOff x="19230460" y="14905244"/>
                    <a:chExt cx="170667" cy="1224000"/>
                  </a:xfrm>
                </p:grpSpPr>
                <p:sp>
                  <p:nvSpPr>
                    <p:cNvPr id="2069" name="Freeform 2068">
                      <a:extLst>
                        <a:ext uri="{FF2B5EF4-FFF2-40B4-BE49-F238E27FC236}">
                          <a16:creationId xmlns:a16="http://schemas.microsoft.com/office/drawing/2014/main" id="{1C523781-3AAD-2443-8208-5B1E1FA0B3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22540" y="14905244"/>
                      <a:ext cx="78587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  <p:sp>
                  <p:nvSpPr>
                    <p:cNvPr id="2070" name="Freeform 2069">
                      <a:extLst>
                        <a:ext uri="{FF2B5EF4-FFF2-40B4-BE49-F238E27FC236}">
                          <a16:creationId xmlns:a16="http://schemas.microsoft.com/office/drawing/2014/main" id="{71D4BA4B-4D8D-AA41-B452-0BC81350B8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30460" y="14905244"/>
                      <a:ext cx="129216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</p:grpSp>
              <p:grpSp>
                <p:nvGrpSpPr>
                  <p:cNvPr id="2066" name="Group 2065">
                    <a:extLst>
                      <a:ext uri="{FF2B5EF4-FFF2-40B4-BE49-F238E27FC236}">
                        <a16:creationId xmlns:a16="http://schemas.microsoft.com/office/drawing/2014/main" id="{B2378A1C-87A6-134A-8122-1BE1F60C5978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487890" y="14902757"/>
                    <a:ext cx="170667" cy="1224000"/>
                    <a:chOff x="19230460" y="14905244"/>
                    <a:chExt cx="170667" cy="1224000"/>
                  </a:xfrm>
                </p:grpSpPr>
                <p:sp>
                  <p:nvSpPr>
                    <p:cNvPr id="2067" name="Freeform 2066">
                      <a:extLst>
                        <a:ext uri="{FF2B5EF4-FFF2-40B4-BE49-F238E27FC236}">
                          <a16:creationId xmlns:a16="http://schemas.microsoft.com/office/drawing/2014/main" id="{FDEA973A-AFEE-8B43-BB6B-819B25C209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22540" y="14905244"/>
                      <a:ext cx="78587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  <p:sp>
                  <p:nvSpPr>
                    <p:cNvPr id="2068" name="Freeform 2067">
                      <a:extLst>
                        <a:ext uri="{FF2B5EF4-FFF2-40B4-BE49-F238E27FC236}">
                          <a16:creationId xmlns:a16="http://schemas.microsoft.com/office/drawing/2014/main" id="{F3A2E1CE-E403-704E-8709-DD411C0025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30460" y="14905244"/>
                      <a:ext cx="129216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</p:grpSp>
            </p:grpSp>
          </p:grpSp>
        </p:grpSp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8655F685-07AC-764E-B4E4-89AE166EB05C}"/>
                </a:ext>
              </a:extLst>
            </p:cNvPr>
            <p:cNvGrpSpPr/>
            <p:nvPr/>
          </p:nvGrpSpPr>
          <p:grpSpPr>
            <a:xfrm>
              <a:off x="21508772" y="14950938"/>
              <a:ext cx="2243115" cy="366995"/>
              <a:chOff x="23136805" y="20035971"/>
              <a:chExt cx="2243115" cy="366995"/>
            </a:xfrm>
          </p:grpSpPr>
          <p:sp>
            <p:nvSpPr>
              <p:cNvPr id="2059" name="CS-left models(UBERON:0001629)">
                <a:extLst>
                  <a:ext uri="{FF2B5EF4-FFF2-40B4-BE49-F238E27FC236}">
                    <a16:creationId xmlns:a16="http://schemas.microsoft.com/office/drawing/2014/main" id="{039F51C0-8832-1D49-8893-03B8DD9EE9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736016" y="20035971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060" name="TextBox 2059">
                <a:extLst>
                  <a:ext uri="{FF2B5EF4-FFF2-40B4-BE49-F238E27FC236}">
                    <a16:creationId xmlns:a16="http://schemas.microsoft.com/office/drawing/2014/main" id="{3F3CC42D-5D0A-BC4D-87EE-D316C4CC395F}"/>
                  </a:ext>
                </a:extLst>
              </p:cNvPr>
              <p:cNvSpPr txBox="1"/>
              <p:nvPr/>
            </p:nvSpPr>
            <p:spPr>
              <a:xfrm>
                <a:off x="23136805" y="20064412"/>
                <a:ext cx="224311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600" b="1" dirty="0"/>
                  <a:t>T1-T2 intercostal muscle</a:t>
                </a:r>
              </a:p>
            </p:txBody>
          </p:sp>
        </p:grpSp>
        <p:sp>
          <p:nvSpPr>
            <p:cNvPr id="1896" name="Freeform 1895">
              <a:extLst>
                <a:ext uri="{FF2B5EF4-FFF2-40B4-BE49-F238E27FC236}">
                  <a16:creationId xmlns:a16="http://schemas.microsoft.com/office/drawing/2014/main" id="{F22453B7-9360-C54A-801E-19127C8555D1}"/>
                </a:ext>
              </a:extLst>
            </p:cNvPr>
            <p:cNvSpPr/>
            <p:nvPr/>
          </p:nvSpPr>
          <p:spPr>
            <a:xfrm>
              <a:off x="15790489" y="14847757"/>
              <a:ext cx="6456863" cy="176466"/>
            </a:xfrm>
            <a:custGeom>
              <a:avLst/>
              <a:gdLst>
                <a:gd name="connsiteX0" fmla="*/ 0 w 6483096"/>
                <a:gd name="connsiteY0" fmla="*/ 0 h 164592"/>
                <a:gd name="connsiteX1" fmla="*/ 6483096 w 6483096"/>
                <a:gd name="connsiteY1" fmla="*/ 164592 h 164592"/>
                <a:gd name="connsiteX0" fmla="*/ 0 w 6483096"/>
                <a:gd name="connsiteY0" fmla="*/ 0 h 170937"/>
                <a:gd name="connsiteX1" fmla="*/ 6483096 w 6483096"/>
                <a:gd name="connsiteY1" fmla="*/ 164592 h 170937"/>
                <a:gd name="connsiteX0" fmla="*/ 0 w 6456863"/>
                <a:gd name="connsiteY0" fmla="*/ 0 h 176466"/>
                <a:gd name="connsiteX1" fmla="*/ 6456863 w 6456863"/>
                <a:gd name="connsiteY1" fmla="*/ 175835 h 176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56863" h="176466">
                  <a:moveTo>
                    <a:pt x="0" y="0"/>
                  </a:moveTo>
                  <a:cubicBezTo>
                    <a:pt x="455901" y="290959"/>
                    <a:pt x="4295831" y="120971"/>
                    <a:pt x="6456863" y="175835"/>
                  </a:cubicBezTo>
                </a:path>
              </a:pathLst>
            </a:custGeom>
            <a:noFill/>
            <a:ln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897" name="Group 1896">
              <a:extLst>
                <a:ext uri="{FF2B5EF4-FFF2-40B4-BE49-F238E27FC236}">
                  <a16:creationId xmlns:a16="http://schemas.microsoft.com/office/drawing/2014/main" id="{C7F28EA5-6CBA-EC41-BADC-6F1E9954A4D9}"/>
                </a:ext>
              </a:extLst>
            </p:cNvPr>
            <p:cNvGrpSpPr/>
            <p:nvPr/>
          </p:nvGrpSpPr>
          <p:grpSpPr>
            <a:xfrm>
              <a:off x="13725125" y="4554539"/>
              <a:ext cx="1933286" cy="549006"/>
              <a:chOff x="13725125" y="4554539"/>
              <a:chExt cx="1933286" cy="549006"/>
            </a:xfrm>
          </p:grpSpPr>
          <p:sp>
            <p:nvSpPr>
              <p:cNvPr id="2057" name="TextBox 2056">
                <a:extLst>
                  <a:ext uri="{FF2B5EF4-FFF2-40B4-BE49-F238E27FC236}">
                    <a16:creationId xmlns:a16="http://schemas.microsoft.com/office/drawing/2014/main" id="{07BB3335-BF89-B84F-8163-055BCD7F4635}"/>
                  </a:ext>
                </a:extLst>
              </p:cNvPr>
              <p:cNvSpPr txBox="1"/>
              <p:nvPr/>
            </p:nvSpPr>
            <p:spPr>
              <a:xfrm>
                <a:off x="13725125" y="4554539"/>
                <a:ext cx="1933286" cy="28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/>
                  <a:t>paraventricular nucleus</a:t>
                </a:r>
              </a:p>
            </p:txBody>
          </p:sp>
          <p:sp>
            <p:nvSpPr>
              <p:cNvPr id="2058" name="PVN models(UBERON:0001930)">
                <a:extLst>
                  <a:ext uri="{FF2B5EF4-FFF2-40B4-BE49-F238E27FC236}">
                    <a16:creationId xmlns:a16="http://schemas.microsoft.com/office/drawing/2014/main" id="{4F90C359-C367-B44E-8B09-1C1C2A085F3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58034" y="4815545"/>
                <a:ext cx="288000" cy="288000"/>
              </a:xfrm>
              <a:prstGeom prst="ellipse">
                <a:avLst/>
              </a:prstGeom>
              <a:solidFill>
                <a:srgbClr val="FF33CC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98" name="Group 1897">
              <a:extLst>
                <a:ext uri="{FF2B5EF4-FFF2-40B4-BE49-F238E27FC236}">
                  <a16:creationId xmlns:a16="http://schemas.microsoft.com/office/drawing/2014/main" id="{2F6D08AE-7C64-CC44-8407-884B04F2488A}"/>
                </a:ext>
              </a:extLst>
            </p:cNvPr>
            <p:cNvGrpSpPr/>
            <p:nvPr/>
          </p:nvGrpSpPr>
          <p:grpSpPr>
            <a:xfrm>
              <a:off x="14643221" y="4914881"/>
              <a:ext cx="108000" cy="9634640"/>
              <a:chOff x="14856076" y="7559772"/>
              <a:chExt cx="108000" cy="9634640"/>
            </a:xfrm>
          </p:grpSpPr>
          <p:sp>
            <p:nvSpPr>
              <p:cNvPr id="2055" name="Freeform 2054">
                <a:extLst>
                  <a:ext uri="{FF2B5EF4-FFF2-40B4-BE49-F238E27FC236}">
                    <a16:creationId xmlns:a16="http://schemas.microsoft.com/office/drawing/2014/main" id="{1EAEAED1-4BA9-0A42-BAEA-AD5F292AE974}"/>
                  </a:ext>
                </a:extLst>
              </p:cNvPr>
              <p:cNvSpPr/>
              <p:nvPr/>
            </p:nvSpPr>
            <p:spPr>
              <a:xfrm>
                <a:off x="14912814" y="7607612"/>
                <a:ext cx="47728" cy="9586800"/>
              </a:xfrm>
              <a:custGeom>
                <a:avLst/>
                <a:gdLst>
                  <a:gd name="connsiteX0" fmla="*/ 0 w 42530"/>
                  <a:gd name="connsiteY0" fmla="*/ 0 h 7974419"/>
                  <a:gd name="connsiteX1" fmla="*/ 42530 w 42530"/>
                  <a:gd name="connsiteY1" fmla="*/ 7974419 h 7974419"/>
                  <a:gd name="connsiteX0" fmla="*/ 1061 w 43591"/>
                  <a:gd name="connsiteY0" fmla="*/ 0 h 7974419"/>
                  <a:gd name="connsiteX1" fmla="*/ 0 w 43591"/>
                  <a:gd name="connsiteY1" fmla="*/ 1254482 h 7974419"/>
                  <a:gd name="connsiteX2" fmla="*/ 43591 w 43591"/>
                  <a:gd name="connsiteY2" fmla="*/ 7974419 h 7974419"/>
                  <a:gd name="connsiteX0" fmla="*/ 7328 w 49858"/>
                  <a:gd name="connsiteY0" fmla="*/ 57042 h 8031461"/>
                  <a:gd name="connsiteX1" fmla="*/ 6267 w 49858"/>
                  <a:gd name="connsiteY1" fmla="*/ 1311524 h 8031461"/>
                  <a:gd name="connsiteX2" fmla="*/ 49858 w 49858"/>
                  <a:gd name="connsiteY2" fmla="*/ 8031461 h 8031461"/>
                  <a:gd name="connsiteX0" fmla="*/ 51591 w 108280"/>
                  <a:gd name="connsiteY0" fmla="*/ 0 h 7974419"/>
                  <a:gd name="connsiteX1" fmla="*/ 50530 w 108280"/>
                  <a:gd name="connsiteY1" fmla="*/ 1254482 h 7974419"/>
                  <a:gd name="connsiteX2" fmla="*/ 94121 w 108280"/>
                  <a:gd name="connsiteY2" fmla="*/ 7974419 h 7974419"/>
                  <a:gd name="connsiteX0" fmla="*/ 148774 w 148774"/>
                  <a:gd name="connsiteY0" fmla="*/ 84411 h 7291806"/>
                  <a:gd name="connsiteX1" fmla="*/ 3686 w 148774"/>
                  <a:gd name="connsiteY1" fmla="*/ 571869 h 7291806"/>
                  <a:gd name="connsiteX2" fmla="*/ 47277 w 148774"/>
                  <a:gd name="connsiteY2" fmla="*/ 7291806 h 7291806"/>
                  <a:gd name="connsiteX0" fmla="*/ 148774 w 148774"/>
                  <a:gd name="connsiteY0" fmla="*/ 149002 h 7356397"/>
                  <a:gd name="connsiteX1" fmla="*/ 3686 w 148774"/>
                  <a:gd name="connsiteY1" fmla="*/ 636460 h 7356397"/>
                  <a:gd name="connsiteX2" fmla="*/ 47277 w 148774"/>
                  <a:gd name="connsiteY2" fmla="*/ 7356397 h 7356397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145456 w 186834"/>
                  <a:gd name="connsiteY0" fmla="*/ 326716 h 9635350"/>
                  <a:gd name="connsiteX1" fmla="*/ 368 w 186834"/>
                  <a:gd name="connsiteY1" fmla="*/ 814174 h 9635350"/>
                  <a:gd name="connsiteX2" fmla="*/ 186834 w 186834"/>
                  <a:gd name="connsiteY2" fmla="*/ 9635350 h 9635350"/>
                  <a:gd name="connsiteX0" fmla="*/ 145569 w 193297"/>
                  <a:gd name="connsiteY0" fmla="*/ 329085 h 9670834"/>
                  <a:gd name="connsiteX1" fmla="*/ 481 w 193297"/>
                  <a:gd name="connsiteY1" fmla="*/ 816543 h 9670834"/>
                  <a:gd name="connsiteX2" fmla="*/ 193297 w 193297"/>
                  <a:gd name="connsiteY2" fmla="*/ 9670833 h 9670834"/>
                  <a:gd name="connsiteX0" fmla="*/ 76778 w 124506"/>
                  <a:gd name="connsiteY0" fmla="*/ 310041 h 9651789"/>
                  <a:gd name="connsiteX1" fmla="*/ 1540 w 124506"/>
                  <a:gd name="connsiteY1" fmla="*/ 827602 h 9651789"/>
                  <a:gd name="connsiteX2" fmla="*/ 124506 w 124506"/>
                  <a:gd name="connsiteY2" fmla="*/ 9651789 h 9651789"/>
                  <a:gd name="connsiteX0" fmla="*/ 0 w 47728"/>
                  <a:gd name="connsiteY0" fmla="*/ 0 h 9341748"/>
                  <a:gd name="connsiteX1" fmla="*/ 47728 w 47728"/>
                  <a:gd name="connsiteY1" fmla="*/ 9341748 h 9341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28" h="9341748">
                    <a:moveTo>
                      <a:pt x="0" y="0"/>
                    </a:moveTo>
                    <a:lnTo>
                      <a:pt x="47728" y="9341748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056" name="GGN models(ILX:0738293)">
                <a:extLst>
                  <a:ext uri="{FF2B5EF4-FFF2-40B4-BE49-F238E27FC236}">
                    <a16:creationId xmlns:a16="http://schemas.microsoft.com/office/drawing/2014/main" id="{14D2473C-12F6-C249-83F2-F9DF6DC2596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856076" y="7559772"/>
                <a:ext cx="108000" cy="108000"/>
              </a:xfrm>
              <a:prstGeom prst="ellipse">
                <a:avLst/>
              </a:prstGeom>
              <a:solidFill>
                <a:srgbClr val="FF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99" name="Group 1898">
              <a:extLst>
                <a:ext uri="{FF2B5EF4-FFF2-40B4-BE49-F238E27FC236}">
                  <a16:creationId xmlns:a16="http://schemas.microsoft.com/office/drawing/2014/main" id="{D56B0CB5-0AFD-B044-99A4-6E8188C39C53}"/>
                </a:ext>
              </a:extLst>
            </p:cNvPr>
            <p:cNvGrpSpPr/>
            <p:nvPr/>
          </p:nvGrpSpPr>
          <p:grpSpPr>
            <a:xfrm>
              <a:off x="12598556" y="24922984"/>
              <a:ext cx="2275791" cy="362724"/>
              <a:chOff x="12598556" y="24922984"/>
              <a:chExt cx="2275791" cy="362724"/>
            </a:xfrm>
          </p:grpSpPr>
          <p:sp>
            <p:nvSpPr>
              <p:cNvPr id="2053" name="CS-left models(UBERON:0001629)">
                <a:extLst>
                  <a:ext uri="{FF2B5EF4-FFF2-40B4-BE49-F238E27FC236}">
                    <a16:creationId xmlns:a16="http://schemas.microsoft.com/office/drawing/2014/main" id="{FE62D0A4-CADB-DE48-B144-0EFF0D13141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14347" y="24925708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054" name="TextBox 2053">
                <a:extLst>
                  <a:ext uri="{FF2B5EF4-FFF2-40B4-BE49-F238E27FC236}">
                    <a16:creationId xmlns:a16="http://schemas.microsoft.com/office/drawing/2014/main" id="{339F1869-BED9-E243-8940-A26DAD1FD1BC}"/>
                  </a:ext>
                </a:extLst>
              </p:cNvPr>
              <p:cNvSpPr txBox="1"/>
              <p:nvPr/>
            </p:nvSpPr>
            <p:spPr>
              <a:xfrm>
                <a:off x="12598556" y="24922984"/>
                <a:ext cx="219643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600" b="1" dirty="0"/>
                  <a:t>lumbosacral spinal cord</a:t>
                </a:r>
              </a:p>
            </p:txBody>
          </p:sp>
        </p:grpSp>
        <p:grpSp>
          <p:nvGrpSpPr>
            <p:cNvPr id="1900" name="Group 1899">
              <a:extLst>
                <a:ext uri="{FF2B5EF4-FFF2-40B4-BE49-F238E27FC236}">
                  <a16:creationId xmlns:a16="http://schemas.microsoft.com/office/drawing/2014/main" id="{189C43E4-3E22-5D4D-80C0-8D7EF7871BC6}"/>
                </a:ext>
              </a:extLst>
            </p:cNvPr>
            <p:cNvGrpSpPr/>
            <p:nvPr/>
          </p:nvGrpSpPr>
          <p:grpSpPr>
            <a:xfrm>
              <a:off x="13021113" y="23183297"/>
              <a:ext cx="1843402" cy="364208"/>
              <a:chOff x="13021113" y="23183297"/>
              <a:chExt cx="1843402" cy="364208"/>
            </a:xfrm>
          </p:grpSpPr>
          <p:sp>
            <p:nvSpPr>
              <p:cNvPr id="2051" name="CS-left models(UBERON:0001629)">
                <a:extLst>
                  <a:ext uri="{FF2B5EF4-FFF2-40B4-BE49-F238E27FC236}">
                    <a16:creationId xmlns:a16="http://schemas.microsoft.com/office/drawing/2014/main" id="{F210A935-5A5D-1F4B-8738-290AC85F84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04515" y="23187505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052" name="TextBox 2051">
                <a:extLst>
                  <a:ext uri="{FF2B5EF4-FFF2-40B4-BE49-F238E27FC236}">
                    <a16:creationId xmlns:a16="http://schemas.microsoft.com/office/drawing/2014/main" id="{62C72FFB-2972-CB4B-BDED-C4FB69D5BCA7}"/>
                  </a:ext>
                </a:extLst>
              </p:cNvPr>
              <p:cNvSpPr txBox="1"/>
              <p:nvPr/>
            </p:nvSpPr>
            <p:spPr>
              <a:xfrm>
                <a:off x="13021113" y="23183297"/>
                <a:ext cx="177131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600" b="1" dirty="0"/>
                  <a:t>lumbar spinal cord</a:t>
                </a:r>
              </a:p>
            </p:txBody>
          </p:sp>
        </p:grpSp>
        <p:grpSp>
          <p:nvGrpSpPr>
            <p:cNvPr id="1901" name="Group 1900">
              <a:extLst>
                <a:ext uri="{FF2B5EF4-FFF2-40B4-BE49-F238E27FC236}">
                  <a16:creationId xmlns:a16="http://schemas.microsoft.com/office/drawing/2014/main" id="{471BEF7E-2957-2744-8AF7-D9B8FC0DE571}"/>
                </a:ext>
              </a:extLst>
            </p:cNvPr>
            <p:cNvGrpSpPr/>
            <p:nvPr/>
          </p:nvGrpSpPr>
          <p:grpSpPr>
            <a:xfrm>
              <a:off x="14398958" y="7993246"/>
              <a:ext cx="433965" cy="328649"/>
              <a:chOff x="25162386" y="6663993"/>
              <a:chExt cx="433965" cy="328649"/>
            </a:xfrm>
          </p:grpSpPr>
          <p:sp>
            <p:nvSpPr>
              <p:cNvPr id="2049" name="NTS models(UBERON:0009050)">
                <a:extLst>
                  <a:ext uri="{FF2B5EF4-FFF2-40B4-BE49-F238E27FC236}">
                    <a16:creationId xmlns:a16="http://schemas.microsoft.com/office/drawing/2014/main" id="{B7E3CF6F-84D5-0444-82E8-54EF4895966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12390" y="6668642"/>
                <a:ext cx="324000" cy="324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2050" name="TextBox 2049">
                <a:extLst>
                  <a:ext uri="{FF2B5EF4-FFF2-40B4-BE49-F238E27FC236}">
                    <a16:creationId xmlns:a16="http://schemas.microsoft.com/office/drawing/2014/main" id="{4DF54E84-A833-A548-8A3D-A127A522F198}"/>
                  </a:ext>
                </a:extLst>
              </p:cNvPr>
              <p:cNvSpPr txBox="1"/>
              <p:nvPr/>
            </p:nvSpPr>
            <p:spPr>
              <a:xfrm>
                <a:off x="25162386" y="6663993"/>
                <a:ext cx="43396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NTS</a:t>
                </a:r>
              </a:p>
            </p:txBody>
          </p:sp>
        </p:grpSp>
        <p:grpSp>
          <p:nvGrpSpPr>
            <p:cNvPr id="1902" name="Group 1901">
              <a:extLst>
                <a:ext uri="{FF2B5EF4-FFF2-40B4-BE49-F238E27FC236}">
                  <a16:creationId xmlns:a16="http://schemas.microsoft.com/office/drawing/2014/main" id="{31C924D7-5AD7-3341-B926-F49F8231AE4D}"/>
                </a:ext>
              </a:extLst>
            </p:cNvPr>
            <p:cNvGrpSpPr/>
            <p:nvPr/>
          </p:nvGrpSpPr>
          <p:grpSpPr>
            <a:xfrm>
              <a:off x="14550310" y="8202961"/>
              <a:ext cx="108000" cy="6345892"/>
              <a:chOff x="14550310" y="8202961"/>
              <a:chExt cx="108000" cy="6345892"/>
            </a:xfrm>
          </p:grpSpPr>
          <p:sp>
            <p:nvSpPr>
              <p:cNvPr id="2047" name="Freeform 2046">
                <a:extLst>
                  <a:ext uri="{FF2B5EF4-FFF2-40B4-BE49-F238E27FC236}">
                    <a16:creationId xmlns:a16="http://schemas.microsoft.com/office/drawing/2014/main" id="{9DF37A07-B5CB-9847-92BD-46B25BC00223}"/>
                  </a:ext>
                </a:extLst>
              </p:cNvPr>
              <p:cNvSpPr/>
              <p:nvPr/>
            </p:nvSpPr>
            <p:spPr>
              <a:xfrm>
                <a:off x="14610214" y="8260958"/>
                <a:ext cx="13293" cy="6287895"/>
              </a:xfrm>
              <a:custGeom>
                <a:avLst/>
                <a:gdLst>
                  <a:gd name="connsiteX0" fmla="*/ 0 w 42530"/>
                  <a:gd name="connsiteY0" fmla="*/ 0 h 7974419"/>
                  <a:gd name="connsiteX1" fmla="*/ 42530 w 42530"/>
                  <a:gd name="connsiteY1" fmla="*/ 7974419 h 7974419"/>
                  <a:gd name="connsiteX0" fmla="*/ 0 w 52430"/>
                  <a:gd name="connsiteY0" fmla="*/ 0 h 7974419"/>
                  <a:gd name="connsiteX1" fmla="*/ 52430 w 52430"/>
                  <a:gd name="connsiteY1" fmla="*/ 1761354 h 7974419"/>
                  <a:gd name="connsiteX2" fmla="*/ 42530 w 52430"/>
                  <a:gd name="connsiteY2" fmla="*/ 7974419 h 7974419"/>
                  <a:gd name="connsiteX0" fmla="*/ 0 w 52593"/>
                  <a:gd name="connsiteY0" fmla="*/ 0 h 7974419"/>
                  <a:gd name="connsiteX1" fmla="*/ 52430 w 52593"/>
                  <a:gd name="connsiteY1" fmla="*/ 1761354 h 7974419"/>
                  <a:gd name="connsiteX2" fmla="*/ 42530 w 52593"/>
                  <a:gd name="connsiteY2" fmla="*/ 7974419 h 7974419"/>
                  <a:gd name="connsiteX0" fmla="*/ 0 w 58939"/>
                  <a:gd name="connsiteY0" fmla="*/ 0 h 7974419"/>
                  <a:gd name="connsiteX1" fmla="*/ 52430 w 58939"/>
                  <a:gd name="connsiteY1" fmla="*/ 1761354 h 7974419"/>
                  <a:gd name="connsiteX2" fmla="*/ 42530 w 58939"/>
                  <a:gd name="connsiteY2" fmla="*/ 7974419 h 7974419"/>
                  <a:gd name="connsiteX0" fmla="*/ 0 w 58939"/>
                  <a:gd name="connsiteY0" fmla="*/ 0 h 7974419"/>
                  <a:gd name="connsiteX1" fmla="*/ 52430 w 58939"/>
                  <a:gd name="connsiteY1" fmla="*/ 1761354 h 7974419"/>
                  <a:gd name="connsiteX2" fmla="*/ 42530 w 58939"/>
                  <a:gd name="connsiteY2" fmla="*/ 7974419 h 7974419"/>
                  <a:gd name="connsiteX0" fmla="*/ 0 w 68111"/>
                  <a:gd name="connsiteY0" fmla="*/ 0 h 7974419"/>
                  <a:gd name="connsiteX1" fmla="*/ 52430 w 68111"/>
                  <a:gd name="connsiteY1" fmla="*/ 1761354 h 7974419"/>
                  <a:gd name="connsiteX2" fmla="*/ 42530 w 68111"/>
                  <a:gd name="connsiteY2" fmla="*/ 7974419 h 7974419"/>
                  <a:gd name="connsiteX0" fmla="*/ 241005 w 241256"/>
                  <a:gd name="connsiteY0" fmla="*/ 0 h 6595029"/>
                  <a:gd name="connsiteX1" fmla="*/ 9900 w 241256"/>
                  <a:gd name="connsiteY1" fmla="*/ 381964 h 6595029"/>
                  <a:gd name="connsiteX2" fmla="*/ 0 w 241256"/>
                  <a:gd name="connsiteY2" fmla="*/ 6595029 h 6595029"/>
                  <a:gd name="connsiteX0" fmla="*/ 241005 w 241005"/>
                  <a:gd name="connsiteY0" fmla="*/ 0 h 6595029"/>
                  <a:gd name="connsiteX1" fmla="*/ 9900 w 241005"/>
                  <a:gd name="connsiteY1" fmla="*/ 381964 h 6595029"/>
                  <a:gd name="connsiteX2" fmla="*/ 0 w 241005"/>
                  <a:gd name="connsiteY2" fmla="*/ 6595029 h 6595029"/>
                  <a:gd name="connsiteX0" fmla="*/ 214209 w 214209"/>
                  <a:gd name="connsiteY0" fmla="*/ 0 h 6588095"/>
                  <a:gd name="connsiteX1" fmla="*/ 9900 w 214209"/>
                  <a:gd name="connsiteY1" fmla="*/ 375030 h 6588095"/>
                  <a:gd name="connsiteX2" fmla="*/ 0 w 214209"/>
                  <a:gd name="connsiteY2" fmla="*/ 6588095 h 6588095"/>
                  <a:gd name="connsiteX0" fmla="*/ 214357 w 214357"/>
                  <a:gd name="connsiteY0" fmla="*/ 0 h 6588095"/>
                  <a:gd name="connsiteX1" fmla="*/ 0 w 214357"/>
                  <a:gd name="connsiteY1" fmla="*/ 641989 h 6588095"/>
                  <a:gd name="connsiteX2" fmla="*/ 148 w 214357"/>
                  <a:gd name="connsiteY2" fmla="*/ 6588095 h 6588095"/>
                  <a:gd name="connsiteX0" fmla="*/ 216074 w 216074"/>
                  <a:gd name="connsiteY0" fmla="*/ 0 h 6588095"/>
                  <a:gd name="connsiteX1" fmla="*/ 1717 w 216074"/>
                  <a:gd name="connsiteY1" fmla="*/ 641989 h 6588095"/>
                  <a:gd name="connsiteX2" fmla="*/ 1865 w 216074"/>
                  <a:gd name="connsiteY2" fmla="*/ 6588095 h 6588095"/>
                  <a:gd name="connsiteX0" fmla="*/ 216074 w 216074"/>
                  <a:gd name="connsiteY0" fmla="*/ 0 h 6588095"/>
                  <a:gd name="connsiteX1" fmla="*/ 1717 w 216074"/>
                  <a:gd name="connsiteY1" fmla="*/ 641989 h 6588095"/>
                  <a:gd name="connsiteX2" fmla="*/ 1865 w 216074"/>
                  <a:gd name="connsiteY2" fmla="*/ 6588095 h 6588095"/>
                  <a:gd name="connsiteX0" fmla="*/ 0 w 8814"/>
                  <a:gd name="connsiteY0" fmla="*/ 0 h 5946106"/>
                  <a:gd name="connsiteX1" fmla="*/ 148 w 8814"/>
                  <a:gd name="connsiteY1" fmla="*/ 5946106 h 5946106"/>
                  <a:gd name="connsiteX0" fmla="*/ 0 w 15082"/>
                  <a:gd name="connsiteY0" fmla="*/ 0 h 10946"/>
                  <a:gd name="connsiteX1" fmla="*/ 11695 w 15082"/>
                  <a:gd name="connsiteY1" fmla="*/ 10946 h 10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082" h="10946">
                    <a:moveTo>
                      <a:pt x="0" y="0"/>
                    </a:moveTo>
                    <a:cubicBezTo>
                      <a:pt x="20382" y="1336"/>
                      <a:pt x="15439" y="7463"/>
                      <a:pt x="11695" y="10946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048" name="GGN models(ILX:0738293)">
                <a:extLst>
                  <a:ext uri="{FF2B5EF4-FFF2-40B4-BE49-F238E27FC236}">
                    <a16:creationId xmlns:a16="http://schemas.microsoft.com/office/drawing/2014/main" id="{BA008547-70E4-C54E-A48C-F6C10D0E47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50310" y="8202961"/>
                <a:ext cx="108000" cy="108000"/>
              </a:xfrm>
              <a:prstGeom prst="ellipse">
                <a:avLst/>
              </a:prstGeom>
              <a:solidFill>
                <a:srgbClr val="FF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903" name="Group 1902">
              <a:extLst>
                <a:ext uri="{FF2B5EF4-FFF2-40B4-BE49-F238E27FC236}">
                  <a16:creationId xmlns:a16="http://schemas.microsoft.com/office/drawing/2014/main" id="{983E4C3B-4288-BA41-AD8B-9D06203D4643}"/>
                </a:ext>
              </a:extLst>
            </p:cNvPr>
            <p:cNvGrpSpPr/>
            <p:nvPr/>
          </p:nvGrpSpPr>
          <p:grpSpPr>
            <a:xfrm>
              <a:off x="24745263" y="8625406"/>
              <a:ext cx="362101" cy="215444"/>
              <a:chOff x="24823683" y="8149595"/>
              <a:chExt cx="362101" cy="215444"/>
            </a:xfrm>
          </p:grpSpPr>
          <p:sp>
            <p:nvSpPr>
              <p:cNvPr id="2045" name="TextBox 2044">
                <a:extLst>
                  <a:ext uri="{FF2B5EF4-FFF2-40B4-BE49-F238E27FC236}">
                    <a16:creationId xmlns:a16="http://schemas.microsoft.com/office/drawing/2014/main" id="{C7CC9FAD-B058-7145-9ED5-DBDFA9781F9B}"/>
                  </a:ext>
                </a:extLst>
              </p:cNvPr>
              <p:cNvSpPr txBox="1"/>
              <p:nvPr/>
            </p:nvSpPr>
            <p:spPr>
              <a:xfrm>
                <a:off x="24842420" y="8149595"/>
                <a:ext cx="34336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SLN</a:t>
                </a:r>
              </a:p>
            </p:txBody>
          </p:sp>
          <p:sp>
            <p:nvSpPr>
              <p:cNvPr id="2046" name="GGN models(ILX:0738293)">
                <a:extLst>
                  <a:ext uri="{FF2B5EF4-FFF2-40B4-BE49-F238E27FC236}">
                    <a16:creationId xmlns:a16="http://schemas.microsoft.com/office/drawing/2014/main" id="{18FC385F-FC5A-C44F-B04D-1960FF842EFB}"/>
                  </a:ext>
                </a:extLst>
              </p:cNvPr>
              <p:cNvSpPr>
                <a:spLocks/>
              </p:cNvSpPr>
              <p:nvPr/>
            </p:nvSpPr>
            <p:spPr>
              <a:xfrm rot="19080000">
                <a:off x="24823683" y="8175135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904" name="Group 1903">
              <a:extLst>
                <a:ext uri="{FF2B5EF4-FFF2-40B4-BE49-F238E27FC236}">
                  <a16:creationId xmlns:a16="http://schemas.microsoft.com/office/drawing/2014/main" id="{529F8138-4708-2D4F-A87A-0D01EC1CA8D6}"/>
                </a:ext>
              </a:extLst>
            </p:cNvPr>
            <p:cNvGrpSpPr/>
            <p:nvPr/>
          </p:nvGrpSpPr>
          <p:grpSpPr>
            <a:xfrm>
              <a:off x="23803883" y="8398704"/>
              <a:ext cx="797758" cy="240072"/>
              <a:chOff x="17673094" y="11420343"/>
              <a:chExt cx="797758" cy="240072"/>
            </a:xfrm>
          </p:grpSpPr>
          <p:sp>
            <p:nvSpPr>
              <p:cNvPr id="2043" name="TextBox 2042">
                <a:extLst>
                  <a:ext uri="{FF2B5EF4-FFF2-40B4-BE49-F238E27FC236}">
                    <a16:creationId xmlns:a16="http://schemas.microsoft.com/office/drawing/2014/main" id="{5CF44C34-0158-C34C-9055-80381816E0E8}"/>
                  </a:ext>
                </a:extLst>
              </p:cNvPr>
              <p:cNvSpPr txBox="1"/>
              <p:nvPr/>
            </p:nvSpPr>
            <p:spPr>
              <a:xfrm>
                <a:off x="17673094" y="11420343"/>
                <a:ext cx="75373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 err="1"/>
                  <a:t>epiglottic</a:t>
                </a:r>
                <a:r>
                  <a:rPr lang="en-NZ" sz="800" b="1" dirty="0"/>
                  <a:t> MR</a:t>
                </a:r>
              </a:p>
            </p:txBody>
          </p:sp>
          <p:sp>
            <p:nvSpPr>
              <p:cNvPr id="2044" name="GGN models(ILX:0738293)">
                <a:extLst>
                  <a:ext uri="{FF2B5EF4-FFF2-40B4-BE49-F238E27FC236}">
                    <a16:creationId xmlns:a16="http://schemas.microsoft.com/office/drawing/2014/main" id="{0A36AB58-D092-F64D-A13B-F1F7B6B458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326852" y="11516415"/>
                <a:ext cx="144000" cy="144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905" name="Group 1904">
              <a:extLst>
                <a:ext uri="{FF2B5EF4-FFF2-40B4-BE49-F238E27FC236}">
                  <a16:creationId xmlns:a16="http://schemas.microsoft.com/office/drawing/2014/main" id="{8D27AEC0-B524-F44B-8390-15DB48D0BA02}"/>
                </a:ext>
              </a:extLst>
            </p:cNvPr>
            <p:cNvGrpSpPr/>
            <p:nvPr/>
          </p:nvGrpSpPr>
          <p:grpSpPr>
            <a:xfrm>
              <a:off x="23019377" y="8288681"/>
              <a:ext cx="1874231" cy="215444"/>
              <a:chOff x="23021111" y="8119964"/>
              <a:chExt cx="1874231" cy="215444"/>
            </a:xfrm>
          </p:grpSpPr>
          <p:sp>
            <p:nvSpPr>
              <p:cNvPr id="2041" name="TextBox 2040">
                <a:extLst>
                  <a:ext uri="{FF2B5EF4-FFF2-40B4-BE49-F238E27FC236}">
                    <a16:creationId xmlns:a16="http://schemas.microsoft.com/office/drawing/2014/main" id="{A7C3A277-E9C4-EE48-8474-D493C2E142A8}"/>
                  </a:ext>
                </a:extLst>
              </p:cNvPr>
              <p:cNvSpPr txBox="1"/>
              <p:nvPr/>
            </p:nvSpPr>
            <p:spPr>
              <a:xfrm>
                <a:off x="23021111" y="8119964"/>
                <a:ext cx="1874231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pharyngeal branch of hypoglossal nerve</a:t>
                </a:r>
              </a:p>
            </p:txBody>
          </p:sp>
          <p:sp>
            <p:nvSpPr>
              <p:cNvPr id="2042" name="GGN models(ILX:0738293)">
                <a:extLst>
                  <a:ext uri="{FF2B5EF4-FFF2-40B4-BE49-F238E27FC236}">
                    <a16:creationId xmlns:a16="http://schemas.microsoft.com/office/drawing/2014/main" id="{EF8345EC-1716-E443-9BDC-31FFF854DF78}"/>
                  </a:ext>
                </a:extLst>
              </p:cNvPr>
              <p:cNvSpPr>
                <a:spLocks/>
              </p:cNvSpPr>
              <p:nvPr/>
            </p:nvSpPr>
            <p:spPr>
              <a:xfrm rot="20046737">
                <a:off x="24743717" y="8256441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cxnSp>
          <p:nvCxnSpPr>
            <p:cNvPr id="1906" name="Straight Connector 1905">
              <a:extLst>
                <a:ext uri="{FF2B5EF4-FFF2-40B4-BE49-F238E27FC236}">
                  <a16:creationId xmlns:a16="http://schemas.microsoft.com/office/drawing/2014/main" id="{248B5584-DA9E-4047-AEA0-D4454E2859FC}"/>
                </a:ext>
              </a:extLst>
            </p:cNvPr>
            <p:cNvCxnSpPr/>
            <p:nvPr/>
          </p:nvCxnSpPr>
          <p:spPr>
            <a:xfrm flipH="1">
              <a:off x="25053651" y="10191385"/>
              <a:ext cx="684000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F75A7493-09D1-284F-A353-BC9B9AFEEDD4}"/>
                </a:ext>
              </a:extLst>
            </p:cNvPr>
            <p:cNvGrpSpPr/>
            <p:nvPr/>
          </p:nvGrpSpPr>
          <p:grpSpPr>
            <a:xfrm>
              <a:off x="17678426" y="8735241"/>
              <a:ext cx="1143262" cy="309280"/>
              <a:chOff x="17678426" y="8735241"/>
              <a:chExt cx="1143262" cy="309280"/>
            </a:xfrm>
          </p:grpSpPr>
          <p:sp>
            <p:nvSpPr>
              <p:cNvPr id="2039" name="TextBox 2038">
                <a:extLst>
                  <a:ext uri="{FF2B5EF4-FFF2-40B4-BE49-F238E27FC236}">
                    <a16:creationId xmlns:a16="http://schemas.microsoft.com/office/drawing/2014/main" id="{4C6C27E8-83B5-084E-9A60-40494AA0284E}"/>
                  </a:ext>
                </a:extLst>
              </p:cNvPr>
              <p:cNvSpPr txBox="1"/>
              <p:nvPr/>
            </p:nvSpPr>
            <p:spPr>
              <a:xfrm rot="21420000">
                <a:off x="17678426" y="8735241"/>
                <a:ext cx="1143262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hypoglossal nerve</a:t>
                </a:r>
              </a:p>
            </p:txBody>
          </p:sp>
          <p:sp>
            <p:nvSpPr>
              <p:cNvPr id="2040" name="iSLN models(FMA:6240)">
                <a:extLst>
                  <a:ext uri="{FF2B5EF4-FFF2-40B4-BE49-F238E27FC236}">
                    <a16:creationId xmlns:a16="http://schemas.microsoft.com/office/drawing/2014/main" id="{F0DA24AF-1AFC-B046-B786-D159E528A834}"/>
                  </a:ext>
                </a:extLst>
              </p:cNvPr>
              <p:cNvSpPr>
                <a:spLocks/>
              </p:cNvSpPr>
              <p:nvPr/>
            </p:nvSpPr>
            <p:spPr>
              <a:xfrm rot="21360000">
                <a:off x="18108670" y="8918521"/>
                <a:ext cx="180000" cy="126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</p:grpSp>
        <p:grpSp>
          <p:nvGrpSpPr>
            <p:cNvPr id="1908" name="Group 1907">
              <a:extLst>
                <a:ext uri="{FF2B5EF4-FFF2-40B4-BE49-F238E27FC236}">
                  <a16:creationId xmlns:a16="http://schemas.microsoft.com/office/drawing/2014/main" id="{5B10F208-6AE1-1E45-9462-BEB0875A326F}"/>
                </a:ext>
              </a:extLst>
            </p:cNvPr>
            <p:cNvGrpSpPr/>
            <p:nvPr/>
          </p:nvGrpSpPr>
          <p:grpSpPr>
            <a:xfrm>
              <a:off x="15511078" y="26541822"/>
              <a:ext cx="1044346" cy="394025"/>
              <a:chOff x="15511078" y="26541822"/>
              <a:chExt cx="1044346" cy="394025"/>
            </a:xfrm>
          </p:grpSpPr>
          <p:grpSp>
            <p:nvGrpSpPr>
              <p:cNvPr id="2026" name="Group 2025">
                <a:extLst>
                  <a:ext uri="{FF2B5EF4-FFF2-40B4-BE49-F238E27FC236}">
                    <a16:creationId xmlns:a16="http://schemas.microsoft.com/office/drawing/2014/main" id="{AD2B579B-4725-AB4A-9D40-E47ADE5BC5C5}"/>
                  </a:ext>
                </a:extLst>
              </p:cNvPr>
              <p:cNvGrpSpPr/>
              <p:nvPr/>
            </p:nvGrpSpPr>
            <p:grpSpPr>
              <a:xfrm>
                <a:off x="15511078" y="26548282"/>
                <a:ext cx="482318" cy="387565"/>
                <a:chOff x="15760256" y="26185441"/>
                <a:chExt cx="482318" cy="387565"/>
              </a:xfrm>
            </p:grpSpPr>
            <p:grpSp>
              <p:nvGrpSpPr>
                <p:cNvPr id="2028" name="Group 2027">
                  <a:extLst>
                    <a:ext uri="{FF2B5EF4-FFF2-40B4-BE49-F238E27FC236}">
                      <a16:creationId xmlns:a16="http://schemas.microsoft.com/office/drawing/2014/main" id="{D9BA9869-E90F-214B-BD29-0054891E2783}"/>
                    </a:ext>
                  </a:extLst>
                </p:cNvPr>
                <p:cNvGrpSpPr/>
                <p:nvPr/>
              </p:nvGrpSpPr>
              <p:grpSpPr>
                <a:xfrm>
                  <a:off x="15760256" y="26230213"/>
                  <a:ext cx="482318" cy="342793"/>
                  <a:chOff x="15760256" y="26230213"/>
                  <a:chExt cx="482318" cy="342793"/>
                </a:xfrm>
              </p:grpSpPr>
              <p:grpSp>
                <p:nvGrpSpPr>
                  <p:cNvPr id="2031" name="Group 2030">
                    <a:extLst>
                      <a:ext uri="{FF2B5EF4-FFF2-40B4-BE49-F238E27FC236}">
                        <a16:creationId xmlns:a16="http://schemas.microsoft.com/office/drawing/2014/main" id="{261C9CF9-4DBF-7345-AAC9-9FA013CB11AD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5852907" y="26230213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2033" name="Rectangle 51">
                      <a:extLst>
                        <a:ext uri="{FF2B5EF4-FFF2-40B4-BE49-F238E27FC236}">
                          <a16:creationId xmlns:a16="http://schemas.microsoft.com/office/drawing/2014/main" id="{EF5379C4-935B-A24F-A67A-D3D68274F85D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2034" name="Group 2033">
                      <a:extLst>
                        <a:ext uri="{FF2B5EF4-FFF2-40B4-BE49-F238E27FC236}">
                          <a16:creationId xmlns:a16="http://schemas.microsoft.com/office/drawing/2014/main" id="{90CA5AA2-1F0D-CF47-9025-4C0CB0DEE3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2035" name="Group 2034">
                        <a:extLst>
                          <a:ext uri="{FF2B5EF4-FFF2-40B4-BE49-F238E27FC236}">
                            <a16:creationId xmlns:a16="http://schemas.microsoft.com/office/drawing/2014/main" id="{2D05923B-4A21-BC4E-9E25-21C5DE8C2A2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2037" name="Freeform 2036">
                          <a:extLst>
                            <a:ext uri="{FF2B5EF4-FFF2-40B4-BE49-F238E27FC236}">
                              <a16:creationId xmlns:a16="http://schemas.microsoft.com/office/drawing/2014/main" id="{E63A7C13-E529-5948-B3F6-07E33B5909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2038" name="Freeform 2037">
                          <a:extLst>
                            <a:ext uri="{FF2B5EF4-FFF2-40B4-BE49-F238E27FC236}">
                              <a16:creationId xmlns:a16="http://schemas.microsoft.com/office/drawing/2014/main" id="{D8B4B0E9-4322-D54A-8588-3F95C0B95F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2036" name="Freeform 2035">
                        <a:extLst>
                          <a:ext uri="{FF2B5EF4-FFF2-40B4-BE49-F238E27FC236}">
                            <a16:creationId xmlns:a16="http://schemas.microsoft.com/office/drawing/2014/main" id="{86C1CD4D-23E5-464E-AB54-758AE0B1CEC0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2032" name="Freeform 2031">
                    <a:extLst>
                      <a:ext uri="{FF2B5EF4-FFF2-40B4-BE49-F238E27FC236}">
                        <a16:creationId xmlns:a16="http://schemas.microsoft.com/office/drawing/2014/main" id="{536AE192-6DC1-2B49-BA8E-BC199CB88DA5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5760256" y="26382871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2029" name="Freeform 2028">
                  <a:extLst>
                    <a:ext uri="{FF2B5EF4-FFF2-40B4-BE49-F238E27FC236}">
                      <a16:creationId xmlns:a16="http://schemas.microsoft.com/office/drawing/2014/main" id="{A8FC43B3-2914-5B4E-B188-E2591E7F391D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5810928" y="26231800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2030" name="Freeform 2029">
                  <a:extLst>
                    <a:ext uri="{FF2B5EF4-FFF2-40B4-BE49-F238E27FC236}">
                      <a16:creationId xmlns:a16="http://schemas.microsoft.com/office/drawing/2014/main" id="{344BB962-9747-5E4A-A2DF-C6F310DE1D84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5880137" y="26185441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2027" name="TextBox 2026">
                <a:extLst>
                  <a:ext uri="{FF2B5EF4-FFF2-40B4-BE49-F238E27FC236}">
                    <a16:creationId xmlns:a16="http://schemas.microsoft.com/office/drawing/2014/main" id="{A33A3875-2E91-A949-A86F-11AA149422CA}"/>
                  </a:ext>
                </a:extLst>
              </p:cNvPr>
              <p:cNvSpPr txBox="1"/>
              <p:nvPr/>
            </p:nvSpPr>
            <p:spPr>
              <a:xfrm>
                <a:off x="15942644" y="26541822"/>
                <a:ext cx="61278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Pelvic </a:t>
                </a:r>
                <a:br>
                  <a:rPr lang="en-NZ" sz="800" b="1" dirty="0"/>
                </a:br>
                <a:r>
                  <a:rPr lang="en-NZ" sz="800" b="1" dirty="0"/>
                  <a:t>ganglion</a:t>
                </a:r>
              </a:p>
            </p:txBody>
          </p:sp>
        </p:grpSp>
        <p:grpSp>
          <p:nvGrpSpPr>
            <p:cNvPr id="1909" name="Group 1908">
              <a:extLst>
                <a:ext uri="{FF2B5EF4-FFF2-40B4-BE49-F238E27FC236}">
                  <a16:creationId xmlns:a16="http://schemas.microsoft.com/office/drawing/2014/main" id="{EFE75110-D26F-8D4C-B9EE-97CB5CC22C2A}"/>
                </a:ext>
              </a:extLst>
            </p:cNvPr>
            <p:cNvGrpSpPr/>
            <p:nvPr/>
          </p:nvGrpSpPr>
          <p:grpSpPr>
            <a:xfrm>
              <a:off x="15511078" y="24071090"/>
              <a:ext cx="1126705" cy="387565"/>
              <a:chOff x="15511078" y="24071090"/>
              <a:chExt cx="1126705" cy="387565"/>
            </a:xfrm>
          </p:grpSpPr>
          <p:sp>
            <p:nvSpPr>
              <p:cNvPr id="2013" name="TextBox 2012">
                <a:extLst>
                  <a:ext uri="{FF2B5EF4-FFF2-40B4-BE49-F238E27FC236}">
                    <a16:creationId xmlns:a16="http://schemas.microsoft.com/office/drawing/2014/main" id="{ADD7A012-F4F0-2349-958C-94F3C3D82E4B}"/>
                  </a:ext>
                </a:extLst>
              </p:cNvPr>
              <p:cNvSpPr txBox="1"/>
              <p:nvPr/>
            </p:nvSpPr>
            <p:spPr>
              <a:xfrm>
                <a:off x="15942644" y="24083591"/>
                <a:ext cx="69513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Inter-renal ganglion</a:t>
                </a:r>
              </a:p>
            </p:txBody>
          </p:sp>
          <p:grpSp>
            <p:nvGrpSpPr>
              <p:cNvPr id="2014" name="Group 2013">
                <a:extLst>
                  <a:ext uri="{FF2B5EF4-FFF2-40B4-BE49-F238E27FC236}">
                    <a16:creationId xmlns:a16="http://schemas.microsoft.com/office/drawing/2014/main" id="{C3E5E6B4-60BC-FF40-9A7E-246E662C7BAD}"/>
                  </a:ext>
                </a:extLst>
              </p:cNvPr>
              <p:cNvGrpSpPr/>
              <p:nvPr/>
            </p:nvGrpSpPr>
            <p:grpSpPr>
              <a:xfrm>
                <a:off x="15511078" y="24071090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2015" name="Group 2014">
                  <a:extLst>
                    <a:ext uri="{FF2B5EF4-FFF2-40B4-BE49-F238E27FC236}">
                      <a16:creationId xmlns:a16="http://schemas.microsoft.com/office/drawing/2014/main" id="{ECF46AAB-AB14-C94E-9896-88391B0002BC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2018" name="Group 2017">
                    <a:extLst>
                      <a:ext uri="{FF2B5EF4-FFF2-40B4-BE49-F238E27FC236}">
                        <a16:creationId xmlns:a16="http://schemas.microsoft.com/office/drawing/2014/main" id="{CF833318-20F6-E446-8665-32F479BDC632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2020" name="Rectangle 51">
                      <a:extLst>
                        <a:ext uri="{FF2B5EF4-FFF2-40B4-BE49-F238E27FC236}">
                          <a16:creationId xmlns:a16="http://schemas.microsoft.com/office/drawing/2014/main" id="{55C2B6EB-ED0B-9242-A0BB-DE792AC31001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2021" name="Group 2020">
                      <a:extLst>
                        <a:ext uri="{FF2B5EF4-FFF2-40B4-BE49-F238E27FC236}">
                          <a16:creationId xmlns:a16="http://schemas.microsoft.com/office/drawing/2014/main" id="{F88D0625-8BB0-3C44-A537-3DE6928CADA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2022" name="Group 2021">
                        <a:extLst>
                          <a:ext uri="{FF2B5EF4-FFF2-40B4-BE49-F238E27FC236}">
                            <a16:creationId xmlns:a16="http://schemas.microsoft.com/office/drawing/2014/main" id="{9AB0DC1E-A0B9-5444-8D6D-3D0C83B6195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2024" name="Freeform 2023">
                          <a:extLst>
                            <a:ext uri="{FF2B5EF4-FFF2-40B4-BE49-F238E27FC236}">
                              <a16:creationId xmlns:a16="http://schemas.microsoft.com/office/drawing/2014/main" id="{5AD8FC89-A2DF-1D4C-B2AF-065AA671E9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2025" name="Freeform 2024">
                          <a:extLst>
                            <a:ext uri="{FF2B5EF4-FFF2-40B4-BE49-F238E27FC236}">
                              <a16:creationId xmlns:a16="http://schemas.microsoft.com/office/drawing/2014/main" id="{B8BFF457-3796-AA44-B084-DC7B889DF5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2023" name="Freeform 2022">
                        <a:extLst>
                          <a:ext uri="{FF2B5EF4-FFF2-40B4-BE49-F238E27FC236}">
                            <a16:creationId xmlns:a16="http://schemas.microsoft.com/office/drawing/2014/main" id="{D925C96F-5949-7449-90A5-51984A7741F1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2019" name="Freeform 2018">
                    <a:extLst>
                      <a:ext uri="{FF2B5EF4-FFF2-40B4-BE49-F238E27FC236}">
                        <a16:creationId xmlns:a16="http://schemas.microsoft.com/office/drawing/2014/main" id="{582108B3-E92A-CD47-81E7-23F5E5C952F5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2016" name="Freeform 2015">
                  <a:extLst>
                    <a:ext uri="{FF2B5EF4-FFF2-40B4-BE49-F238E27FC236}">
                      <a16:creationId xmlns:a16="http://schemas.microsoft.com/office/drawing/2014/main" id="{6A7506DF-CD9C-5D42-93D1-1A00BD325620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2017" name="Freeform 2016">
                  <a:extLst>
                    <a:ext uri="{FF2B5EF4-FFF2-40B4-BE49-F238E27FC236}">
                      <a16:creationId xmlns:a16="http://schemas.microsoft.com/office/drawing/2014/main" id="{B1907FDD-C2B8-6446-B14B-3A510D8ABFA4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910" name="Group 1909">
              <a:extLst>
                <a:ext uri="{FF2B5EF4-FFF2-40B4-BE49-F238E27FC236}">
                  <a16:creationId xmlns:a16="http://schemas.microsoft.com/office/drawing/2014/main" id="{3AD6328A-D182-4045-9C26-ADBE4C829213}"/>
                </a:ext>
              </a:extLst>
            </p:cNvPr>
            <p:cNvGrpSpPr/>
            <p:nvPr/>
          </p:nvGrpSpPr>
          <p:grpSpPr>
            <a:xfrm>
              <a:off x="15511078" y="22209948"/>
              <a:ext cx="1090776" cy="387565"/>
              <a:chOff x="15511078" y="22209948"/>
              <a:chExt cx="1090776" cy="387565"/>
            </a:xfrm>
          </p:grpSpPr>
          <p:sp>
            <p:nvSpPr>
              <p:cNvPr id="2000" name="TextBox 1999">
                <a:extLst>
                  <a:ext uri="{FF2B5EF4-FFF2-40B4-BE49-F238E27FC236}">
                    <a16:creationId xmlns:a16="http://schemas.microsoft.com/office/drawing/2014/main" id="{458C9CA3-55C7-BE40-B756-52230698E0B5}"/>
                  </a:ext>
                </a:extLst>
              </p:cNvPr>
              <p:cNvSpPr txBox="1"/>
              <p:nvPr/>
            </p:nvSpPr>
            <p:spPr>
              <a:xfrm>
                <a:off x="15942644" y="22231330"/>
                <a:ext cx="65921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Splanchnic ganglion</a:t>
                </a:r>
              </a:p>
            </p:txBody>
          </p:sp>
          <p:grpSp>
            <p:nvGrpSpPr>
              <p:cNvPr id="2001" name="Group 2000">
                <a:extLst>
                  <a:ext uri="{FF2B5EF4-FFF2-40B4-BE49-F238E27FC236}">
                    <a16:creationId xmlns:a16="http://schemas.microsoft.com/office/drawing/2014/main" id="{B861795E-F801-2A44-884B-728B6C3A6E95}"/>
                  </a:ext>
                </a:extLst>
              </p:cNvPr>
              <p:cNvGrpSpPr/>
              <p:nvPr/>
            </p:nvGrpSpPr>
            <p:grpSpPr>
              <a:xfrm rot="2198410">
                <a:off x="15511078" y="22209948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2002" name="Group 2001">
                  <a:extLst>
                    <a:ext uri="{FF2B5EF4-FFF2-40B4-BE49-F238E27FC236}">
                      <a16:creationId xmlns:a16="http://schemas.microsoft.com/office/drawing/2014/main" id="{826A8FC1-AD84-264D-9A80-16606C9A9514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2005" name="Group 2004">
                    <a:extLst>
                      <a:ext uri="{FF2B5EF4-FFF2-40B4-BE49-F238E27FC236}">
                        <a16:creationId xmlns:a16="http://schemas.microsoft.com/office/drawing/2014/main" id="{7EE621F1-AEC4-4245-AE2E-FA04BF5C7554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2007" name="Rectangle 51">
                      <a:extLst>
                        <a:ext uri="{FF2B5EF4-FFF2-40B4-BE49-F238E27FC236}">
                          <a16:creationId xmlns:a16="http://schemas.microsoft.com/office/drawing/2014/main" id="{8EF75450-C763-2240-ADF0-C8B9D3DFCFFA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2008" name="Group 2007">
                      <a:extLst>
                        <a:ext uri="{FF2B5EF4-FFF2-40B4-BE49-F238E27FC236}">
                          <a16:creationId xmlns:a16="http://schemas.microsoft.com/office/drawing/2014/main" id="{2D53887E-BEDE-6547-A07E-A0847DB6AC8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2009" name="Group 2008">
                        <a:extLst>
                          <a:ext uri="{FF2B5EF4-FFF2-40B4-BE49-F238E27FC236}">
                            <a16:creationId xmlns:a16="http://schemas.microsoft.com/office/drawing/2014/main" id="{960292BB-5D3A-964B-9F9A-7A9E24D3E5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2011" name="Freeform 2010">
                          <a:extLst>
                            <a:ext uri="{FF2B5EF4-FFF2-40B4-BE49-F238E27FC236}">
                              <a16:creationId xmlns:a16="http://schemas.microsoft.com/office/drawing/2014/main" id="{ADF4C4C1-188F-FA4B-A73E-D544863A173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2012" name="Freeform 2011">
                          <a:extLst>
                            <a:ext uri="{FF2B5EF4-FFF2-40B4-BE49-F238E27FC236}">
                              <a16:creationId xmlns:a16="http://schemas.microsoft.com/office/drawing/2014/main" id="{25AA523C-B1BC-7545-80F4-EF30E678FC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2010" name="Freeform 2009">
                        <a:extLst>
                          <a:ext uri="{FF2B5EF4-FFF2-40B4-BE49-F238E27FC236}">
                            <a16:creationId xmlns:a16="http://schemas.microsoft.com/office/drawing/2014/main" id="{21582453-53CB-6D45-B435-CD4A30050C22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2006" name="Freeform 2005">
                    <a:extLst>
                      <a:ext uri="{FF2B5EF4-FFF2-40B4-BE49-F238E27FC236}">
                        <a16:creationId xmlns:a16="http://schemas.microsoft.com/office/drawing/2014/main" id="{FD41ADB1-41EB-E94F-B1D7-5960FB6A9D96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2003" name="Freeform 2002">
                  <a:extLst>
                    <a:ext uri="{FF2B5EF4-FFF2-40B4-BE49-F238E27FC236}">
                      <a16:creationId xmlns:a16="http://schemas.microsoft.com/office/drawing/2014/main" id="{E9553E4C-AB18-A040-8C70-03F67D9C43B6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2004" name="Freeform 2003">
                  <a:extLst>
                    <a:ext uri="{FF2B5EF4-FFF2-40B4-BE49-F238E27FC236}">
                      <a16:creationId xmlns:a16="http://schemas.microsoft.com/office/drawing/2014/main" id="{91FA6A03-3C56-3343-A0D7-5AC01E688563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911" name="Group 1910">
              <a:extLst>
                <a:ext uri="{FF2B5EF4-FFF2-40B4-BE49-F238E27FC236}">
                  <a16:creationId xmlns:a16="http://schemas.microsoft.com/office/drawing/2014/main" id="{144ACD25-C650-3D40-8FBE-2211F3356006}"/>
                </a:ext>
              </a:extLst>
            </p:cNvPr>
            <p:cNvGrpSpPr/>
            <p:nvPr/>
          </p:nvGrpSpPr>
          <p:grpSpPr>
            <a:xfrm>
              <a:off x="15511078" y="23433949"/>
              <a:ext cx="1151133" cy="461665"/>
              <a:chOff x="15511078" y="23433949"/>
              <a:chExt cx="1151133" cy="461665"/>
            </a:xfrm>
          </p:grpSpPr>
          <p:sp>
            <p:nvSpPr>
              <p:cNvPr id="1987" name="TextBox 1986">
                <a:extLst>
                  <a:ext uri="{FF2B5EF4-FFF2-40B4-BE49-F238E27FC236}">
                    <a16:creationId xmlns:a16="http://schemas.microsoft.com/office/drawing/2014/main" id="{17EC85A8-0406-8D49-96CD-F3CBF532D6F0}"/>
                  </a:ext>
                </a:extLst>
              </p:cNvPr>
              <p:cNvSpPr txBox="1"/>
              <p:nvPr/>
            </p:nvSpPr>
            <p:spPr>
              <a:xfrm>
                <a:off x="15942644" y="23433949"/>
                <a:ext cx="719567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Superior mesenteric ganglion</a:t>
                </a:r>
              </a:p>
            </p:txBody>
          </p:sp>
          <p:grpSp>
            <p:nvGrpSpPr>
              <p:cNvPr id="1988" name="Group 1987">
                <a:extLst>
                  <a:ext uri="{FF2B5EF4-FFF2-40B4-BE49-F238E27FC236}">
                    <a16:creationId xmlns:a16="http://schemas.microsoft.com/office/drawing/2014/main" id="{70A63BBD-83C7-744F-BB1A-9D4268493FD3}"/>
                  </a:ext>
                </a:extLst>
              </p:cNvPr>
              <p:cNvGrpSpPr/>
              <p:nvPr/>
            </p:nvGrpSpPr>
            <p:grpSpPr>
              <a:xfrm rot="1637562">
                <a:off x="15511078" y="23486527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989" name="Group 1988">
                  <a:extLst>
                    <a:ext uri="{FF2B5EF4-FFF2-40B4-BE49-F238E27FC236}">
                      <a16:creationId xmlns:a16="http://schemas.microsoft.com/office/drawing/2014/main" id="{FD038D89-304E-7345-9D92-37EE96BD09E1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992" name="Group 1991">
                    <a:extLst>
                      <a:ext uri="{FF2B5EF4-FFF2-40B4-BE49-F238E27FC236}">
                        <a16:creationId xmlns:a16="http://schemas.microsoft.com/office/drawing/2014/main" id="{777B5AEC-31FD-2649-A02F-5E3868EFED60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994" name="Rectangle 51">
                      <a:extLst>
                        <a:ext uri="{FF2B5EF4-FFF2-40B4-BE49-F238E27FC236}">
                          <a16:creationId xmlns:a16="http://schemas.microsoft.com/office/drawing/2014/main" id="{36312E81-B076-CA4E-A910-1E4E35B4E456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995" name="Group 1994">
                      <a:extLst>
                        <a:ext uri="{FF2B5EF4-FFF2-40B4-BE49-F238E27FC236}">
                          <a16:creationId xmlns:a16="http://schemas.microsoft.com/office/drawing/2014/main" id="{5F98C2C0-7887-2944-AE18-C03269F272C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996" name="Group 1995">
                        <a:extLst>
                          <a:ext uri="{FF2B5EF4-FFF2-40B4-BE49-F238E27FC236}">
                            <a16:creationId xmlns:a16="http://schemas.microsoft.com/office/drawing/2014/main" id="{7054DB63-28E3-4F48-95A0-5018E01350E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998" name="Freeform 1997">
                          <a:extLst>
                            <a:ext uri="{FF2B5EF4-FFF2-40B4-BE49-F238E27FC236}">
                              <a16:creationId xmlns:a16="http://schemas.microsoft.com/office/drawing/2014/main" id="{F8C4557A-38A3-D24F-BA94-1C66D34206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999" name="Freeform 1998">
                          <a:extLst>
                            <a:ext uri="{FF2B5EF4-FFF2-40B4-BE49-F238E27FC236}">
                              <a16:creationId xmlns:a16="http://schemas.microsoft.com/office/drawing/2014/main" id="{1864D4AD-6615-EC4F-A2DD-AD04E57F79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997" name="Freeform 1996">
                        <a:extLst>
                          <a:ext uri="{FF2B5EF4-FFF2-40B4-BE49-F238E27FC236}">
                            <a16:creationId xmlns:a16="http://schemas.microsoft.com/office/drawing/2014/main" id="{D2C9DACC-861A-5343-8606-5C8842EE668D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993" name="Freeform 1992">
                    <a:extLst>
                      <a:ext uri="{FF2B5EF4-FFF2-40B4-BE49-F238E27FC236}">
                        <a16:creationId xmlns:a16="http://schemas.microsoft.com/office/drawing/2014/main" id="{031C9CA2-1175-EE46-AB36-F325E5EFC2D6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990" name="Freeform 1989">
                  <a:extLst>
                    <a:ext uri="{FF2B5EF4-FFF2-40B4-BE49-F238E27FC236}">
                      <a16:creationId xmlns:a16="http://schemas.microsoft.com/office/drawing/2014/main" id="{BE8F6D45-0CC2-5546-95B0-034DB950766A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991" name="Freeform 1990">
                  <a:extLst>
                    <a:ext uri="{FF2B5EF4-FFF2-40B4-BE49-F238E27FC236}">
                      <a16:creationId xmlns:a16="http://schemas.microsoft.com/office/drawing/2014/main" id="{56F54A9C-0F42-9E48-975B-AF1255D843A9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912" name="Group 1911">
              <a:extLst>
                <a:ext uri="{FF2B5EF4-FFF2-40B4-BE49-F238E27FC236}">
                  <a16:creationId xmlns:a16="http://schemas.microsoft.com/office/drawing/2014/main" id="{B7D95725-4AB2-A94D-9E68-FC5F0F4A9FC1}"/>
                </a:ext>
              </a:extLst>
            </p:cNvPr>
            <p:cNvGrpSpPr/>
            <p:nvPr/>
          </p:nvGrpSpPr>
          <p:grpSpPr>
            <a:xfrm>
              <a:off x="15511078" y="22854587"/>
              <a:ext cx="1008593" cy="387565"/>
              <a:chOff x="15511078" y="22854587"/>
              <a:chExt cx="1008593" cy="387565"/>
            </a:xfrm>
          </p:grpSpPr>
          <p:grpSp>
            <p:nvGrpSpPr>
              <p:cNvPr id="1974" name="Group 1973">
                <a:extLst>
                  <a:ext uri="{FF2B5EF4-FFF2-40B4-BE49-F238E27FC236}">
                    <a16:creationId xmlns:a16="http://schemas.microsoft.com/office/drawing/2014/main" id="{3039E153-903A-234F-91E4-C87E84816505}"/>
                  </a:ext>
                </a:extLst>
              </p:cNvPr>
              <p:cNvGrpSpPr/>
              <p:nvPr/>
            </p:nvGrpSpPr>
            <p:grpSpPr>
              <a:xfrm rot="1780854">
                <a:off x="15511078" y="22854587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976" name="Group 1975">
                  <a:extLst>
                    <a:ext uri="{FF2B5EF4-FFF2-40B4-BE49-F238E27FC236}">
                      <a16:creationId xmlns:a16="http://schemas.microsoft.com/office/drawing/2014/main" id="{80B02F22-9061-3444-830F-AC6D0423CFCF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979" name="Group 1978">
                    <a:extLst>
                      <a:ext uri="{FF2B5EF4-FFF2-40B4-BE49-F238E27FC236}">
                        <a16:creationId xmlns:a16="http://schemas.microsoft.com/office/drawing/2014/main" id="{DB0A9537-5C12-944F-8FD0-10AAAB7523B1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981" name="Rectangle 51">
                      <a:extLst>
                        <a:ext uri="{FF2B5EF4-FFF2-40B4-BE49-F238E27FC236}">
                          <a16:creationId xmlns:a16="http://schemas.microsoft.com/office/drawing/2014/main" id="{7575FDFC-EA7D-FC4B-9C6B-C4BBE4AD4212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982" name="Group 1981">
                      <a:extLst>
                        <a:ext uri="{FF2B5EF4-FFF2-40B4-BE49-F238E27FC236}">
                          <a16:creationId xmlns:a16="http://schemas.microsoft.com/office/drawing/2014/main" id="{79BB5098-B2B0-6242-8479-6207FF3E5B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983" name="Group 1982">
                        <a:extLst>
                          <a:ext uri="{FF2B5EF4-FFF2-40B4-BE49-F238E27FC236}">
                            <a16:creationId xmlns:a16="http://schemas.microsoft.com/office/drawing/2014/main" id="{064DB906-024B-DA4F-B346-DD21586C38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985" name="Freeform 1984">
                          <a:extLst>
                            <a:ext uri="{FF2B5EF4-FFF2-40B4-BE49-F238E27FC236}">
                              <a16:creationId xmlns:a16="http://schemas.microsoft.com/office/drawing/2014/main" id="{AA6238EC-1446-8440-B353-9A6BE52710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986" name="Freeform 1985">
                          <a:extLst>
                            <a:ext uri="{FF2B5EF4-FFF2-40B4-BE49-F238E27FC236}">
                              <a16:creationId xmlns:a16="http://schemas.microsoft.com/office/drawing/2014/main" id="{19ED9CFF-1E37-6A41-BFA5-28F82E2FF2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984" name="Freeform 1983">
                        <a:extLst>
                          <a:ext uri="{FF2B5EF4-FFF2-40B4-BE49-F238E27FC236}">
                            <a16:creationId xmlns:a16="http://schemas.microsoft.com/office/drawing/2014/main" id="{A547B37B-FDFC-244F-94CA-83844FA1FD80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980" name="Freeform 1979">
                    <a:extLst>
                      <a:ext uri="{FF2B5EF4-FFF2-40B4-BE49-F238E27FC236}">
                        <a16:creationId xmlns:a16="http://schemas.microsoft.com/office/drawing/2014/main" id="{7E9E2F9C-A2B7-B946-8E57-07905623B6DA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977" name="Freeform 1976">
                  <a:extLst>
                    <a:ext uri="{FF2B5EF4-FFF2-40B4-BE49-F238E27FC236}">
                      <a16:creationId xmlns:a16="http://schemas.microsoft.com/office/drawing/2014/main" id="{B428953D-2BA9-7543-B033-BAB62D419CE6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978" name="Freeform 1977">
                  <a:extLst>
                    <a:ext uri="{FF2B5EF4-FFF2-40B4-BE49-F238E27FC236}">
                      <a16:creationId xmlns:a16="http://schemas.microsoft.com/office/drawing/2014/main" id="{780A006A-BC79-2546-AA2D-41CFF4ECF170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975" name="TextBox 1974">
                <a:extLst>
                  <a:ext uri="{FF2B5EF4-FFF2-40B4-BE49-F238E27FC236}">
                    <a16:creationId xmlns:a16="http://schemas.microsoft.com/office/drawing/2014/main" id="{1ABC829E-6475-FD43-8040-06DEAE0EC28F}"/>
                  </a:ext>
                </a:extLst>
              </p:cNvPr>
              <p:cNvSpPr txBox="1"/>
              <p:nvPr/>
            </p:nvSpPr>
            <p:spPr>
              <a:xfrm>
                <a:off x="15942644" y="22874578"/>
                <a:ext cx="577027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Celiac ganglion</a:t>
                </a:r>
              </a:p>
            </p:txBody>
          </p:sp>
        </p:grpSp>
        <p:grpSp>
          <p:nvGrpSpPr>
            <p:cNvPr id="1913" name="Group 1912">
              <a:extLst>
                <a:ext uri="{FF2B5EF4-FFF2-40B4-BE49-F238E27FC236}">
                  <a16:creationId xmlns:a16="http://schemas.microsoft.com/office/drawing/2014/main" id="{CA32563E-478C-C34C-895F-9BC851955BFD}"/>
                </a:ext>
              </a:extLst>
            </p:cNvPr>
            <p:cNvGrpSpPr/>
            <p:nvPr/>
          </p:nvGrpSpPr>
          <p:grpSpPr>
            <a:xfrm>
              <a:off x="15511078" y="24534769"/>
              <a:ext cx="1111115" cy="508449"/>
              <a:chOff x="15511078" y="24534769"/>
              <a:chExt cx="1111115" cy="508449"/>
            </a:xfrm>
          </p:grpSpPr>
          <p:grpSp>
            <p:nvGrpSpPr>
              <p:cNvPr id="1961" name="Group 1960">
                <a:extLst>
                  <a:ext uri="{FF2B5EF4-FFF2-40B4-BE49-F238E27FC236}">
                    <a16:creationId xmlns:a16="http://schemas.microsoft.com/office/drawing/2014/main" id="{C48449D0-5880-154C-9538-ABE071D9DE9F}"/>
                  </a:ext>
                </a:extLst>
              </p:cNvPr>
              <p:cNvGrpSpPr/>
              <p:nvPr/>
            </p:nvGrpSpPr>
            <p:grpSpPr>
              <a:xfrm>
                <a:off x="15511078" y="24655653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963" name="Group 1962">
                  <a:extLst>
                    <a:ext uri="{FF2B5EF4-FFF2-40B4-BE49-F238E27FC236}">
                      <a16:creationId xmlns:a16="http://schemas.microsoft.com/office/drawing/2014/main" id="{21E50947-6119-1148-8FCD-EEF6B3D49862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966" name="Group 1965">
                    <a:extLst>
                      <a:ext uri="{FF2B5EF4-FFF2-40B4-BE49-F238E27FC236}">
                        <a16:creationId xmlns:a16="http://schemas.microsoft.com/office/drawing/2014/main" id="{39F5D981-AFEB-A94D-87B6-BA9E94088683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968" name="Rectangle 51">
                      <a:extLst>
                        <a:ext uri="{FF2B5EF4-FFF2-40B4-BE49-F238E27FC236}">
                          <a16:creationId xmlns:a16="http://schemas.microsoft.com/office/drawing/2014/main" id="{6B5E48FE-709F-8B49-9F00-04D9CAB16365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969" name="Group 1968">
                      <a:extLst>
                        <a:ext uri="{FF2B5EF4-FFF2-40B4-BE49-F238E27FC236}">
                          <a16:creationId xmlns:a16="http://schemas.microsoft.com/office/drawing/2014/main" id="{C8477029-9489-4045-99D8-11AAECDC26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970" name="Group 1969">
                        <a:extLst>
                          <a:ext uri="{FF2B5EF4-FFF2-40B4-BE49-F238E27FC236}">
                            <a16:creationId xmlns:a16="http://schemas.microsoft.com/office/drawing/2014/main" id="{2E654EAA-7FDB-6E4A-9782-54F901D3353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972" name="Freeform 1971">
                          <a:extLst>
                            <a:ext uri="{FF2B5EF4-FFF2-40B4-BE49-F238E27FC236}">
                              <a16:creationId xmlns:a16="http://schemas.microsoft.com/office/drawing/2014/main" id="{FC6B8FED-ED47-1048-B938-66DA9AF031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973" name="Freeform 1972">
                          <a:extLst>
                            <a:ext uri="{FF2B5EF4-FFF2-40B4-BE49-F238E27FC236}">
                              <a16:creationId xmlns:a16="http://schemas.microsoft.com/office/drawing/2014/main" id="{7D21FC60-34D3-6E42-B6A2-BC6930A34B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971" name="Freeform 1970">
                        <a:extLst>
                          <a:ext uri="{FF2B5EF4-FFF2-40B4-BE49-F238E27FC236}">
                            <a16:creationId xmlns:a16="http://schemas.microsoft.com/office/drawing/2014/main" id="{7C9D231F-1AD5-F74B-ABE2-17200BA7DBFD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967" name="Freeform 1966">
                    <a:extLst>
                      <a:ext uri="{FF2B5EF4-FFF2-40B4-BE49-F238E27FC236}">
                        <a16:creationId xmlns:a16="http://schemas.microsoft.com/office/drawing/2014/main" id="{D3BD1145-DFC2-B74C-8AAF-978239CA65A9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964" name="Freeform 1963">
                  <a:extLst>
                    <a:ext uri="{FF2B5EF4-FFF2-40B4-BE49-F238E27FC236}">
                      <a16:creationId xmlns:a16="http://schemas.microsoft.com/office/drawing/2014/main" id="{5BB18338-BE7E-A242-B79C-E9A617EF18B6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965" name="Freeform 1964">
                  <a:extLst>
                    <a:ext uri="{FF2B5EF4-FFF2-40B4-BE49-F238E27FC236}">
                      <a16:creationId xmlns:a16="http://schemas.microsoft.com/office/drawing/2014/main" id="{9A680CCC-914B-5A40-9F22-767E0CD5275C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962" name="TextBox 1961">
                <a:extLst>
                  <a:ext uri="{FF2B5EF4-FFF2-40B4-BE49-F238E27FC236}">
                    <a16:creationId xmlns:a16="http://schemas.microsoft.com/office/drawing/2014/main" id="{A5BC583B-5210-894E-8AC7-35125A5A490D}"/>
                  </a:ext>
                </a:extLst>
              </p:cNvPr>
              <p:cNvSpPr txBox="1"/>
              <p:nvPr/>
            </p:nvSpPr>
            <p:spPr>
              <a:xfrm>
                <a:off x="15942644" y="24534769"/>
                <a:ext cx="679549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Inferior mesenteric ganglion</a:t>
                </a:r>
              </a:p>
            </p:txBody>
          </p:sp>
        </p:grpSp>
        <p:sp>
          <p:nvSpPr>
            <p:cNvPr id="1914" name="Freeform 1913">
              <a:extLst>
                <a:ext uri="{FF2B5EF4-FFF2-40B4-BE49-F238E27FC236}">
                  <a16:creationId xmlns:a16="http://schemas.microsoft.com/office/drawing/2014/main" id="{69881C1A-FE6E-8442-93DC-328D1ACDCCBC}"/>
                </a:ext>
              </a:extLst>
            </p:cNvPr>
            <p:cNvSpPr/>
            <p:nvPr/>
          </p:nvSpPr>
          <p:spPr>
            <a:xfrm flipH="1">
              <a:off x="15784848" y="24840122"/>
              <a:ext cx="10789388" cy="10490490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81400" h="804818">
                  <a:moveTo>
                    <a:pt x="0" y="804818"/>
                  </a:moveTo>
                  <a:cubicBezTo>
                    <a:pt x="8922577" y="662519"/>
                    <a:pt x="9126636" y="378079"/>
                    <a:pt x="9203515" y="262101"/>
                  </a:cubicBezTo>
                  <a:cubicBezTo>
                    <a:pt x="9280394" y="146123"/>
                    <a:pt x="10410647" y="30233"/>
                    <a:pt x="1108140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915" name="Freeform 1914">
              <a:extLst>
                <a:ext uri="{FF2B5EF4-FFF2-40B4-BE49-F238E27FC236}">
                  <a16:creationId xmlns:a16="http://schemas.microsoft.com/office/drawing/2014/main" id="{799EC7BC-3060-8F4A-902F-D352FD2E1F97}"/>
                </a:ext>
              </a:extLst>
            </p:cNvPr>
            <p:cNvSpPr/>
            <p:nvPr/>
          </p:nvSpPr>
          <p:spPr>
            <a:xfrm flipH="1">
              <a:off x="15799442" y="24802767"/>
              <a:ext cx="10814788" cy="10384649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  <a:gd name="connsiteX0" fmla="*/ 0 w 11211837"/>
                <a:gd name="connsiteY0" fmla="*/ 782733 h 782733"/>
                <a:gd name="connsiteX1" fmla="*/ 9203515 w 11211837"/>
                <a:gd name="connsiteY1" fmla="*/ 240016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181775 w 11211837"/>
                <a:gd name="connsiteY1" fmla="*/ 261451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220906 w 11211837"/>
                <a:gd name="connsiteY1" fmla="*/ 270545 h 782733"/>
                <a:gd name="connsiteX2" fmla="*/ 11211837 w 11211837"/>
                <a:gd name="connsiteY2" fmla="*/ 0 h 782733"/>
                <a:gd name="connsiteX0" fmla="*/ 0 w 11107487"/>
                <a:gd name="connsiteY0" fmla="*/ 796698 h 796698"/>
                <a:gd name="connsiteX1" fmla="*/ 9116556 w 11107487"/>
                <a:gd name="connsiteY1" fmla="*/ 270545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07487" h="796698">
                  <a:moveTo>
                    <a:pt x="0" y="796698"/>
                  </a:moveTo>
                  <a:cubicBezTo>
                    <a:pt x="8922577" y="654399"/>
                    <a:pt x="9057068" y="383600"/>
                    <a:pt x="9133947" y="267622"/>
                  </a:cubicBezTo>
                  <a:cubicBezTo>
                    <a:pt x="9189086" y="138328"/>
                    <a:pt x="10436734" y="30233"/>
                    <a:pt x="11107487" y="0"/>
                  </a:cubicBezTo>
                </a:path>
              </a:pathLst>
            </a:custGeom>
            <a:noFill/>
            <a:ln w="19050">
              <a:solidFill>
                <a:srgbClr val="7030A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B9E8CB40-C254-A64B-BA62-A3309A96CEA4}"/>
                </a:ext>
              </a:extLst>
            </p:cNvPr>
            <p:cNvSpPr txBox="1"/>
            <p:nvPr/>
          </p:nvSpPr>
          <p:spPr>
            <a:xfrm>
              <a:off x="17796937" y="28643607"/>
              <a:ext cx="59824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pelvic </a:t>
              </a:r>
              <a:br>
                <a:rPr lang="en-NZ" sz="800" b="1" dirty="0"/>
              </a:br>
              <a:r>
                <a:rPr lang="en-NZ" sz="800" b="1" dirty="0"/>
                <a:t>pathways</a:t>
              </a:r>
            </a:p>
          </p:txBody>
        </p:sp>
        <p:sp>
          <p:nvSpPr>
            <p:cNvPr id="1917" name="Freeform 1916">
              <a:extLst>
                <a:ext uri="{FF2B5EF4-FFF2-40B4-BE49-F238E27FC236}">
                  <a16:creationId xmlns:a16="http://schemas.microsoft.com/office/drawing/2014/main" id="{F1D072DC-CDFE-1242-A1A5-0CCB462EB5F5}"/>
                </a:ext>
              </a:extLst>
            </p:cNvPr>
            <p:cNvSpPr/>
            <p:nvPr/>
          </p:nvSpPr>
          <p:spPr>
            <a:xfrm flipH="1">
              <a:off x="15795182" y="26752717"/>
              <a:ext cx="10705370" cy="8715083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  <a:gd name="connsiteX0" fmla="*/ 0 w 11211837"/>
                <a:gd name="connsiteY0" fmla="*/ 782733 h 782733"/>
                <a:gd name="connsiteX1" fmla="*/ 9203515 w 11211837"/>
                <a:gd name="connsiteY1" fmla="*/ 240016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181775 w 11211837"/>
                <a:gd name="connsiteY1" fmla="*/ 261451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220906 w 11211837"/>
                <a:gd name="connsiteY1" fmla="*/ 270545 h 782733"/>
                <a:gd name="connsiteX2" fmla="*/ 11211837 w 11211837"/>
                <a:gd name="connsiteY2" fmla="*/ 0 h 782733"/>
                <a:gd name="connsiteX0" fmla="*/ 0 w 11107487"/>
                <a:gd name="connsiteY0" fmla="*/ 796698 h 796698"/>
                <a:gd name="connsiteX1" fmla="*/ 9116556 w 11107487"/>
                <a:gd name="connsiteY1" fmla="*/ 270545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0986955"/>
                <a:gd name="connsiteY0" fmla="*/ 686728 h 686728"/>
                <a:gd name="connsiteX1" fmla="*/ 9133947 w 10986955"/>
                <a:gd name="connsiteY1" fmla="*/ 15765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43992 w 10986955"/>
                <a:gd name="connsiteY1" fmla="*/ 16149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43992 w 10986955"/>
                <a:gd name="connsiteY1" fmla="*/ 16149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95108"/>
                <a:gd name="connsiteY0" fmla="*/ 688358 h 688358"/>
                <a:gd name="connsiteX1" fmla="*/ 9174125 w 10995108"/>
                <a:gd name="connsiteY1" fmla="*/ 163512 h 688358"/>
                <a:gd name="connsiteX2" fmla="*/ 10995108 w 10995108"/>
                <a:gd name="connsiteY2" fmla="*/ 0 h 688358"/>
                <a:gd name="connsiteX0" fmla="*/ 0 w 10995108"/>
                <a:gd name="connsiteY0" fmla="*/ 688358 h 688358"/>
                <a:gd name="connsiteX1" fmla="*/ 9174125 w 10995108"/>
                <a:gd name="connsiteY1" fmla="*/ 163512 h 688358"/>
                <a:gd name="connsiteX2" fmla="*/ 10995108 w 10995108"/>
                <a:gd name="connsiteY2" fmla="*/ 0 h 688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5108" h="688358">
                  <a:moveTo>
                    <a:pt x="0" y="688358"/>
                  </a:moveTo>
                  <a:cubicBezTo>
                    <a:pt x="8537788" y="535074"/>
                    <a:pt x="9037292" y="273222"/>
                    <a:pt x="9174125" y="163512"/>
                  </a:cubicBezTo>
                  <a:cubicBezTo>
                    <a:pt x="9310958" y="53802"/>
                    <a:pt x="9695125" y="56956"/>
                    <a:pt x="10995108" y="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ysDash"/>
              <a:headEnd type="triangl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918" name="Freeform 1917">
              <a:extLst>
                <a:ext uri="{FF2B5EF4-FFF2-40B4-BE49-F238E27FC236}">
                  <a16:creationId xmlns:a16="http://schemas.microsoft.com/office/drawing/2014/main" id="{FBC11E14-AD2B-C942-A03E-6BCE08DA8638}"/>
                </a:ext>
              </a:extLst>
            </p:cNvPr>
            <p:cNvSpPr/>
            <p:nvPr/>
          </p:nvSpPr>
          <p:spPr>
            <a:xfrm flipH="1">
              <a:off x="15770312" y="24261813"/>
              <a:ext cx="13174203" cy="4702790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  <a:gd name="connsiteX0" fmla="*/ 0 w 11211837"/>
                <a:gd name="connsiteY0" fmla="*/ 782733 h 782733"/>
                <a:gd name="connsiteX1" fmla="*/ 9203515 w 11211837"/>
                <a:gd name="connsiteY1" fmla="*/ 240016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181775 w 11211837"/>
                <a:gd name="connsiteY1" fmla="*/ 261451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220906 w 11211837"/>
                <a:gd name="connsiteY1" fmla="*/ 270545 h 782733"/>
                <a:gd name="connsiteX2" fmla="*/ 11211837 w 11211837"/>
                <a:gd name="connsiteY2" fmla="*/ 0 h 782733"/>
                <a:gd name="connsiteX0" fmla="*/ 0 w 11107487"/>
                <a:gd name="connsiteY0" fmla="*/ 796698 h 796698"/>
                <a:gd name="connsiteX1" fmla="*/ 9116556 w 11107487"/>
                <a:gd name="connsiteY1" fmla="*/ 270545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11107487 w 11107487"/>
                <a:gd name="connsiteY1" fmla="*/ 0 h 796698"/>
                <a:gd name="connsiteX0" fmla="*/ 0 w 11412474"/>
                <a:gd name="connsiteY0" fmla="*/ 723429 h 723429"/>
                <a:gd name="connsiteX1" fmla="*/ 11412474 w 11412474"/>
                <a:gd name="connsiteY1" fmla="*/ 0 h 723429"/>
                <a:gd name="connsiteX0" fmla="*/ 0 w 11412474"/>
                <a:gd name="connsiteY0" fmla="*/ 723429 h 723429"/>
                <a:gd name="connsiteX1" fmla="*/ 11412474 w 11412474"/>
                <a:gd name="connsiteY1" fmla="*/ 0 h 723429"/>
                <a:gd name="connsiteX0" fmla="*/ 0 w 11412474"/>
                <a:gd name="connsiteY0" fmla="*/ 723429 h 723433"/>
                <a:gd name="connsiteX1" fmla="*/ 11412474 w 11412474"/>
                <a:gd name="connsiteY1" fmla="*/ 0 h 723433"/>
                <a:gd name="connsiteX0" fmla="*/ 0 w 11412474"/>
                <a:gd name="connsiteY0" fmla="*/ 726450 h 726454"/>
                <a:gd name="connsiteX1" fmla="*/ 11412474 w 11412474"/>
                <a:gd name="connsiteY1" fmla="*/ 0 h 72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12474" h="726454">
                  <a:moveTo>
                    <a:pt x="0" y="726450"/>
                  </a:moveTo>
                  <a:cubicBezTo>
                    <a:pt x="4888113" y="728158"/>
                    <a:pt x="8775652" y="270880"/>
                    <a:pt x="11412474" y="0"/>
                  </a:cubicBezTo>
                </a:path>
              </a:pathLst>
            </a:custGeom>
            <a:noFill/>
            <a:ln w="19050">
              <a:solidFill>
                <a:srgbClr val="7030A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919" name="Freeform 1918">
              <a:extLst>
                <a:ext uri="{FF2B5EF4-FFF2-40B4-BE49-F238E27FC236}">
                  <a16:creationId xmlns:a16="http://schemas.microsoft.com/office/drawing/2014/main" id="{A5D5DE6B-39BA-C046-A860-EACF21924F7C}"/>
                </a:ext>
              </a:extLst>
            </p:cNvPr>
            <p:cNvSpPr/>
            <p:nvPr/>
          </p:nvSpPr>
          <p:spPr>
            <a:xfrm rot="5120365">
              <a:off x="15352118" y="21859976"/>
              <a:ext cx="799758" cy="216802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2076015"/>
                <a:gd name="connsiteY0" fmla="*/ 1945700 h 1957199"/>
                <a:gd name="connsiteX1" fmla="*/ 2076014 w 2076015"/>
                <a:gd name="connsiteY1" fmla="*/ 2157 h 1957199"/>
                <a:gd name="connsiteX0" fmla="*/ 0 w 2076015"/>
                <a:gd name="connsiteY0" fmla="*/ 1943543 h 1959213"/>
                <a:gd name="connsiteX1" fmla="*/ 2076014 w 2076015"/>
                <a:gd name="connsiteY1" fmla="*/ 0 h 1959213"/>
                <a:gd name="connsiteX0" fmla="*/ 1 w 2067165"/>
                <a:gd name="connsiteY0" fmla="*/ 1926966 h 1942786"/>
                <a:gd name="connsiteX1" fmla="*/ 2067164 w 2067165"/>
                <a:gd name="connsiteY1" fmla="*/ 0 h 1942786"/>
                <a:gd name="connsiteX0" fmla="*/ 1 w 2067165"/>
                <a:gd name="connsiteY0" fmla="*/ 1926966 h 2073602"/>
                <a:gd name="connsiteX1" fmla="*/ 2067164 w 2067165"/>
                <a:gd name="connsiteY1" fmla="*/ 0 h 2073602"/>
                <a:gd name="connsiteX0" fmla="*/ 1 w 2199869"/>
                <a:gd name="connsiteY0" fmla="*/ 2069120 h 2208246"/>
                <a:gd name="connsiteX1" fmla="*/ 2199870 w 2199869"/>
                <a:gd name="connsiteY1" fmla="*/ 0 h 2208246"/>
                <a:gd name="connsiteX0" fmla="*/ 1 w 2199869"/>
                <a:gd name="connsiteY0" fmla="*/ 2069120 h 2209822"/>
                <a:gd name="connsiteX1" fmla="*/ 2199870 w 2199869"/>
                <a:gd name="connsiteY1" fmla="*/ 0 h 2209822"/>
                <a:gd name="connsiteX0" fmla="*/ 1 w 2510232"/>
                <a:gd name="connsiteY0" fmla="*/ 2357831 h 2485126"/>
                <a:gd name="connsiteX1" fmla="*/ 2510231 w 2510232"/>
                <a:gd name="connsiteY1" fmla="*/ 1 h 2485126"/>
                <a:gd name="connsiteX0" fmla="*/ 1 w 2510232"/>
                <a:gd name="connsiteY0" fmla="*/ 2357831 h 2485992"/>
                <a:gd name="connsiteX1" fmla="*/ 2510231 w 2510232"/>
                <a:gd name="connsiteY1" fmla="*/ 1 h 2485992"/>
                <a:gd name="connsiteX0" fmla="*/ 1 w 2529059"/>
                <a:gd name="connsiteY0" fmla="*/ 2432985 h 2558018"/>
                <a:gd name="connsiteX1" fmla="*/ 2529059 w 2529059"/>
                <a:gd name="connsiteY1" fmla="*/ 0 h 2558018"/>
                <a:gd name="connsiteX0" fmla="*/ 1 w 2573635"/>
                <a:gd name="connsiteY0" fmla="*/ 2423385 h 2548809"/>
                <a:gd name="connsiteX1" fmla="*/ 2573634 w 2573635"/>
                <a:gd name="connsiteY1" fmla="*/ 1 h 2548809"/>
                <a:gd name="connsiteX0" fmla="*/ 1 w 2534209"/>
                <a:gd name="connsiteY0" fmla="*/ 2416035 h 2541759"/>
                <a:gd name="connsiteX1" fmla="*/ 2534208 w 2534209"/>
                <a:gd name="connsiteY1" fmla="*/ -1 h 2541759"/>
                <a:gd name="connsiteX0" fmla="*/ -1 w 2557061"/>
                <a:gd name="connsiteY0" fmla="*/ 2432237 h 2557300"/>
                <a:gd name="connsiteX1" fmla="*/ 2557060 w 2557061"/>
                <a:gd name="connsiteY1" fmla="*/ -1 h 2557300"/>
                <a:gd name="connsiteX0" fmla="*/ -1 w 2557061"/>
                <a:gd name="connsiteY0" fmla="*/ 2432237 h 2536816"/>
                <a:gd name="connsiteX1" fmla="*/ 2557060 w 2557061"/>
                <a:gd name="connsiteY1" fmla="*/ -1 h 2536816"/>
                <a:gd name="connsiteX0" fmla="*/ -1 w 2564632"/>
                <a:gd name="connsiteY0" fmla="*/ 2421557 h 2526517"/>
                <a:gd name="connsiteX1" fmla="*/ 2564631 w 2564632"/>
                <a:gd name="connsiteY1" fmla="*/ -1 h 2526517"/>
                <a:gd name="connsiteX0" fmla="*/ -1 w 3725471"/>
                <a:gd name="connsiteY0" fmla="*/ 1 h 751070"/>
                <a:gd name="connsiteX1" fmla="*/ 3725472 w 3725471"/>
                <a:gd name="connsiteY1" fmla="*/ 457656 h 751070"/>
                <a:gd name="connsiteX0" fmla="*/ -1 w 3725471"/>
                <a:gd name="connsiteY0" fmla="*/ 1 h 457656"/>
                <a:gd name="connsiteX1" fmla="*/ 3725472 w 3725471"/>
                <a:gd name="connsiteY1" fmla="*/ 457656 h 457656"/>
                <a:gd name="connsiteX0" fmla="*/ -1 w 3725471"/>
                <a:gd name="connsiteY0" fmla="*/ 1 h 457656"/>
                <a:gd name="connsiteX1" fmla="*/ 3725472 w 3725471"/>
                <a:gd name="connsiteY1" fmla="*/ 457656 h 457656"/>
                <a:gd name="connsiteX0" fmla="*/ -1 w 2024924"/>
                <a:gd name="connsiteY0" fmla="*/ 1783105 h 1868060"/>
                <a:gd name="connsiteX1" fmla="*/ 2024925 w 2024924"/>
                <a:gd name="connsiteY1" fmla="*/ 177665 h 1868060"/>
                <a:gd name="connsiteX0" fmla="*/ -1 w 2024924"/>
                <a:gd name="connsiteY0" fmla="*/ 1893650 h 1893648"/>
                <a:gd name="connsiteX1" fmla="*/ 2024925 w 2024924"/>
                <a:gd name="connsiteY1" fmla="*/ 288210 h 1893648"/>
                <a:gd name="connsiteX0" fmla="*/ -1 w 2024924"/>
                <a:gd name="connsiteY0" fmla="*/ 1848536 h 1848538"/>
                <a:gd name="connsiteX1" fmla="*/ 2024925 w 2024924"/>
                <a:gd name="connsiteY1" fmla="*/ 243096 h 1848538"/>
                <a:gd name="connsiteX0" fmla="*/ -1 w 2513446"/>
                <a:gd name="connsiteY0" fmla="*/ 561396 h 561395"/>
                <a:gd name="connsiteX1" fmla="*/ 2513446 w 2513446"/>
                <a:gd name="connsiteY1" fmla="*/ 527892 h 561395"/>
                <a:gd name="connsiteX0" fmla="*/ -1 w 2513446"/>
                <a:gd name="connsiteY0" fmla="*/ 291921 h 291920"/>
                <a:gd name="connsiteX1" fmla="*/ 2513446 w 2513446"/>
                <a:gd name="connsiteY1" fmla="*/ 258417 h 291920"/>
                <a:gd name="connsiteX0" fmla="*/ 0 w 2569452"/>
                <a:gd name="connsiteY0" fmla="*/ 345106 h 345107"/>
                <a:gd name="connsiteX1" fmla="*/ 2569452 w 2569452"/>
                <a:gd name="connsiteY1" fmla="*/ 205661 h 345107"/>
                <a:gd name="connsiteX0" fmla="*/ 0 w 2569452"/>
                <a:gd name="connsiteY0" fmla="*/ 602528 h 602529"/>
                <a:gd name="connsiteX1" fmla="*/ 2569452 w 2569452"/>
                <a:gd name="connsiteY1" fmla="*/ 463083 h 602529"/>
                <a:gd name="connsiteX0" fmla="*/ 0 w 2573929"/>
                <a:gd name="connsiteY0" fmla="*/ 623618 h 623619"/>
                <a:gd name="connsiteX1" fmla="*/ 2573929 w 2573929"/>
                <a:gd name="connsiteY1" fmla="*/ 429283 h 623619"/>
                <a:gd name="connsiteX0" fmla="*/ 0 w 2573929"/>
                <a:gd name="connsiteY0" fmla="*/ 648141 h 648142"/>
                <a:gd name="connsiteX1" fmla="*/ 2573929 w 2573929"/>
                <a:gd name="connsiteY1" fmla="*/ 453806 h 648142"/>
                <a:gd name="connsiteX0" fmla="*/ 0 w 2573929"/>
                <a:gd name="connsiteY0" fmla="*/ 550171 h 550172"/>
                <a:gd name="connsiteX1" fmla="*/ 2573929 w 2573929"/>
                <a:gd name="connsiteY1" fmla="*/ 355836 h 550172"/>
                <a:gd name="connsiteX0" fmla="*/ 0 w 2573929"/>
                <a:gd name="connsiteY0" fmla="*/ 615412 h 615413"/>
                <a:gd name="connsiteX1" fmla="*/ 2573929 w 2573929"/>
                <a:gd name="connsiteY1" fmla="*/ 421077 h 615413"/>
                <a:gd name="connsiteX0" fmla="*/ 0 w 2573929"/>
                <a:gd name="connsiteY0" fmla="*/ 697627 h 697628"/>
                <a:gd name="connsiteX1" fmla="*/ 2573929 w 2573929"/>
                <a:gd name="connsiteY1" fmla="*/ 503292 h 697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73929" h="697628">
                  <a:moveTo>
                    <a:pt x="0" y="697627"/>
                  </a:moveTo>
                  <a:cubicBezTo>
                    <a:pt x="444184" y="-514540"/>
                    <a:pt x="1770421" y="146925"/>
                    <a:pt x="2573929" y="503292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20" name="Freeform 1919">
              <a:extLst>
                <a:ext uri="{FF2B5EF4-FFF2-40B4-BE49-F238E27FC236}">
                  <a16:creationId xmlns:a16="http://schemas.microsoft.com/office/drawing/2014/main" id="{6D6D6BA0-B72B-5D42-ADFB-FAC688694F26}"/>
                </a:ext>
              </a:extLst>
            </p:cNvPr>
            <p:cNvSpPr/>
            <p:nvPr/>
          </p:nvSpPr>
          <p:spPr>
            <a:xfrm rot="4952029">
              <a:off x="15042628" y="21555164"/>
              <a:ext cx="1467012" cy="192213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615023"/>
                <a:gd name="connsiteX1" fmla="*/ 543249 w 543249"/>
                <a:gd name="connsiteY1" fmla="*/ 568131 h 615023"/>
                <a:gd name="connsiteX0" fmla="*/ 0 w 2757324"/>
                <a:gd name="connsiteY0" fmla="*/ 2062599 h 2075022"/>
                <a:gd name="connsiteX1" fmla="*/ 2757324 w 2757324"/>
                <a:gd name="connsiteY1" fmla="*/ 1 h 2075022"/>
                <a:gd name="connsiteX0" fmla="*/ 0 w 2757324"/>
                <a:gd name="connsiteY0" fmla="*/ 2062599 h 2079569"/>
                <a:gd name="connsiteX1" fmla="*/ 2757324 w 2757324"/>
                <a:gd name="connsiteY1" fmla="*/ 1 h 2079569"/>
                <a:gd name="connsiteX0" fmla="*/ 0 w 2757324"/>
                <a:gd name="connsiteY0" fmla="*/ 2062599 h 2244443"/>
                <a:gd name="connsiteX1" fmla="*/ 2757324 w 2757324"/>
                <a:gd name="connsiteY1" fmla="*/ 1 h 2244443"/>
                <a:gd name="connsiteX0" fmla="*/ 0 w 2758448"/>
                <a:gd name="connsiteY0" fmla="*/ 2104600 h 2283663"/>
                <a:gd name="connsiteX1" fmla="*/ 2758448 w 2758448"/>
                <a:gd name="connsiteY1" fmla="*/ 0 h 2283663"/>
                <a:gd name="connsiteX0" fmla="*/ 0 w 2758448"/>
                <a:gd name="connsiteY0" fmla="*/ 2104600 h 2283727"/>
                <a:gd name="connsiteX1" fmla="*/ 2758448 w 2758448"/>
                <a:gd name="connsiteY1" fmla="*/ 0 h 2283727"/>
                <a:gd name="connsiteX0" fmla="*/ 0 w 2758448"/>
                <a:gd name="connsiteY0" fmla="*/ 2104600 h 2285188"/>
                <a:gd name="connsiteX1" fmla="*/ 2758448 w 2758448"/>
                <a:gd name="connsiteY1" fmla="*/ 0 h 2285188"/>
                <a:gd name="connsiteX0" fmla="*/ 0 w 2265478"/>
                <a:gd name="connsiteY0" fmla="*/ 2 h 1106396"/>
                <a:gd name="connsiteX1" fmla="*/ 2265479 w 2265478"/>
                <a:gd name="connsiteY1" fmla="*/ 748160 h 1106396"/>
                <a:gd name="connsiteX0" fmla="*/ 0 w 2265478"/>
                <a:gd name="connsiteY0" fmla="*/ -1 h 748156"/>
                <a:gd name="connsiteX1" fmla="*/ 2265479 w 2265478"/>
                <a:gd name="connsiteY1" fmla="*/ 748157 h 748156"/>
                <a:gd name="connsiteX0" fmla="*/ 0 w 2472962"/>
                <a:gd name="connsiteY0" fmla="*/ -1 h 1213596"/>
                <a:gd name="connsiteX1" fmla="*/ 2472963 w 2472962"/>
                <a:gd name="connsiteY1" fmla="*/ 1213597 h 1213596"/>
                <a:gd name="connsiteX0" fmla="*/ 0 w 2472962"/>
                <a:gd name="connsiteY0" fmla="*/ -1 h 1213596"/>
                <a:gd name="connsiteX1" fmla="*/ 2472963 w 2472962"/>
                <a:gd name="connsiteY1" fmla="*/ 1213597 h 1213596"/>
                <a:gd name="connsiteX0" fmla="*/ 0 w 2472962"/>
                <a:gd name="connsiteY0" fmla="*/ -1 h 1213596"/>
                <a:gd name="connsiteX1" fmla="*/ 2472963 w 2472962"/>
                <a:gd name="connsiteY1" fmla="*/ 1213597 h 1213596"/>
                <a:gd name="connsiteX0" fmla="*/ 0 w 1424708"/>
                <a:gd name="connsiteY0" fmla="*/ 837450 h 987923"/>
                <a:gd name="connsiteX1" fmla="*/ 1424709 w 1424708"/>
                <a:gd name="connsiteY1" fmla="*/ 145395 h 987923"/>
                <a:gd name="connsiteX0" fmla="*/ 0 w 4712406"/>
                <a:gd name="connsiteY0" fmla="*/ 149710 h 364938"/>
                <a:gd name="connsiteX1" fmla="*/ 4712405 w 4712406"/>
                <a:gd name="connsiteY1" fmla="*/ 208310 h 364938"/>
                <a:gd name="connsiteX0" fmla="*/ 0 w 4712406"/>
                <a:gd name="connsiteY0" fmla="*/ 512415 h 571013"/>
                <a:gd name="connsiteX1" fmla="*/ 4712405 w 4712406"/>
                <a:gd name="connsiteY1" fmla="*/ 571015 h 571013"/>
                <a:gd name="connsiteX0" fmla="*/ 0 w 4724692"/>
                <a:gd name="connsiteY0" fmla="*/ 557865 h 557867"/>
                <a:gd name="connsiteX1" fmla="*/ 4724691 w 4724692"/>
                <a:gd name="connsiteY1" fmla="*/ 522713 h 557867"/>
                <a:gd name="connsiteX0" fmla="*/ 0 w 4670003"/>
                <a:gd name="connsiteY0" fmla="*/ 561524 h 561525"/>
                <a:gd name="connsiteX1" fmla="*/ 4670002 w 4670003"/>
                <a:gd name="connsiteY1" fmla="*/ 519206 h 561525"/>
                <a:gd name="connsiteX0" fmla="*/ 0 w 4670003"/>
                <a:gd name="connsiteY0" fmla="*/ 568340 h 568341"/>
                <a:gd name="connsiteX1" fmla="*/ 4670002 w 4670003"/>
                <a:gd name="connsiteY1" fmla="*/ 526022 h 568341"/>
                <a:gd name="connsiteX0" fmla="*/ 0 w 4670003"/>
                <a:gd name="connsiteY0" fmla="*/ 578502 h 578503"/>
                <a:gd name="connsiteX1" fmla="*/ 4670002 w 4670003"/>
                <a:gd name="connsiteY1" fmla="*/ 536184 h 578503"/>
                <a:gd name="connsiteX0" fmla="*/ 0 w 4728031"/>
                <a:gd name="connsiteY0" fmla="*/ 529585 h 590234"/>
                <a:gd name="connsiteX1" fmla="*/ 4728032 w 4728031"/>
                <a:gd name="connsiteY1" fmla="*/ 590235 h 590234"/>
                <a:gd name="connsiteX0" fmla="*/ 0 w 4728031"/>
                <a:gd name="connsiteY0" fmla="*/ 486772 h 547421"/>
                <a:gd name="connsiteX1" fmla="*/ 4728032 w 4728031"/>
                <a:gd name="connsiteY1" fmla="*/ 547422 h 547421"/>
                <a:gd name="connsiteX0" fmla="*/ 0 w 4728031"/>
                <a:gd name="connsiteY0" fmla="*/ 560815 h 621464"/>
                <a:gd name="connsiteX1" fmla="*/ 4728032 w 4728031"/>
                <a:gd name="connsiteY1" fmla="*/ 621465 h 621464"/>
                <a:gd name="connsiteX0" fmla="*/ 0 w 4728031"/>
                <a:gd name="connsiteY0" fmla="*/ 558833 h 619482"/>
                <a:gd name="connsiteX1" fmla="*/ 4728032 w 4728031"/>
                <a:gd name="connsiteY1" fmla="*/ 619483 h 619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8031" h="619482">
                  <a:moveTo>
                    <a:pt x="0" y="558833"/>
                  </a:moveTo>
                  <a:cubicBezTo>
                    <a:pt x="467302" y="-219669"/>
                    <a:pt x="3505964" y="-171202"/>
                    <a:pt x="4728032" y="619483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21" name="Freeform 1920">
              <a:extLst>
                <a:ext uri="{FF2B5EF4-FFF2-40B4-BE49-F238E27FC236}">
                  <a16:creationId xmlns:a16="http://schemas.microsoft.com/office/drawing/2014/main" id="{168DCB73-BCAD-BF47-8F7A-A02CD308FD46}"/>
                </a:ext>
              </a:extLst>
            </p:cNvPr>
            <p:cNvSpPr/>
            <p:nvPr/>
          </p:nvSpPr>
          <p:spPr>
            <a:xfrm>
              <a:off x="15464432" y="21893761"/>
              <a:ext cx="235586" cy="487166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2 w 737652"/>
                <a:gd name="connsiteY3" fmla="*/ 678192 h 1333623"/>
                <a:gd name="connsiteX4" fmla="*/ 737652 w 737652"/>
                <a:gd name="connsiteY4" fmla="*/ 1333623 h 1333623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2 w 737652"/>
                <a:gd name="connsiteY3" fmla="*/ 678192 h 1333623"/>
                <a:gd name="connsiteX4" fmla="*/ 737652 w 737652"/>
                <a:gd name="connsiteY4" fmla="*/ 1333623 h 1333623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2 w 737652"/>
                <a:gd name="connsiteY3" fmla="*/ 678192 h 1333623"/>
                <a:gd name="connsiteX4" fmla="*/ 737652 w 737652"/>
                <a:gd name="connsiteY4" fmla="*/ 1333623 h 1333623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1 w 737652"/>
                <a:gd name="connsiteY3" fmla="*/ 713994 h 1333623"/>
                <a:gd name="connsiteX4" fmla="*/ 737652 w 737652"/>
                <a:gd name="connsiteY4" fmla="*/ 1333623 h 1333623"/>
                <a:gd name="connsiteX0" fmla="*/ 63756 w 716249"/>
                <a:gd name="connsiteY0" fmla="*/ 0 h 1333623"/>
                <a:gd name="connsiteX1" fmla="*/ 473074 w 716249"/>
                <a:gd name="connsiteY1" fmla="*/ 251468 h 1333623"/>
                <a:gd name="connsiteX2" fmla="*/ 414479 w 716249"/>
                <a:gd name="connsiteY2" fmla="*/ 446658 h 1333623"/>
                <a:gd name="connsiteX3" fmla="*/ 140 w 716249"/>
                <a:gd name="connsiteY3" fmla="*/ 735472 h 1333623"/>
                <a:gd name="connsiteX4" fmla="*/ 716249 w 716249"/>
                <a:gd name="connsiteY4" fmla="*/ 1333623 h 1333623"/>
                <a:gd name="connsiteX0" fmla="*/ 63756 w 716249"/>
                <a:gd name="connsiteY0" fmla="*/ 0 h 1333623"/>
                <a:gd name="connsiteX1" fmla="*/ 473074 w 716249"/>
                <a:gd name="connsiteY1" fmla="*/ 251468 h 1333623"/>
                <a:gd name="connsiteX2" fmla="*/ 414479 w 716249"/>
                <a:gd name="connsiteY2" fmla="*/ 446658 h 1333623"/>
                <a:gd name="connsiteX3" fmla="*/ 140 w 716249"/>
                <a:gd name="connsiteY3" fmla="*/ 735472 h 1333623"/>
                <a:gd name="connsiteX4" fmla="*/ 716249 w 716249"/>
                <a:gd name="connsiteY4" fmla="*/ 1333623 h 1333623"/>
                <a:gd name="connsiteX0" fmla="*/ 63756 w 687703"/>
                <a:gd name="connsiteY0" fmla="*/ 0 h 1426705"/>
                <a:gd name="connsiteX1" fmla="*/ 473074 w 687703"/>
                <a:gd name="connsiteY1" fmla="*/ 251468 h 1426705"/>
                <a:gd name="connsiteX2" fmla="*/ 414479 w 687703"/>
                <a:gd name="connsiteY2" fmla="*/ 446658 h 1426705"/>
                <a:gd name="connsiteX3" fmla="*/ 140 w 687703"/>
                <a:gd name="connsiteY3" fmla="*/ 735472 h 1426705"/>
                <a:gd name="connsiteX4" fmla="*/ 687703 w 687703"/>
                <a:gd name="connsiteY4" fmla="*/ 1426705 h 1426705"/>
                <a:gd name="connsiteX0" fmla="*/ 63756 w 687703"/>
                <a:gd name="connsiteY0" fmla="*/ 0 h 1426705"/>
                <a:gd name="connsiteX1" fmla="*/ 473074 w 687703"/>
                <a:gd name="connsiteY1" fmla="*/ 251468 h 1426705"/>
                <a:gd name="connsiteX2" fmla="*/ 414479 w 687703"/>
                <a:gd name="connsiteY2" fmla="*/ 446658 h 1426705"/>
                <a:gd name="connsiteX3" fmla="*/ 140 w 687703"/>
                <a:gd name="connsiteY3" fmla="*/ 735472 h 1426705"/>
                <a:gd name="connsiteX4" fmla="*/ 687703 w 687703"/>
                <a:gd name="connsiteY4" fmla="*/ 1426705 h 142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703" h="1426705">
                  <a:moveTo>
                    <a:pt x="63756" y="0"/>
                  </a:moveTo>
                  <a:cubicBezTo>
                    <a:pt x="269280" y="107014"/>
                    <a:pt x="414620" y="177025"/>
                    <a:pt x="473074" y="251468"/>
                  </a:cubicBezTo>
                  <a:cubicBezTo>
                    <a:pt x="531528" y="325911"/>
                    <a:pt x="493301" y="365991"/>
                    <a:pt x="414479" y="446658"/>
                  </a:cubicBezTo>
                  <a:cubicBezTo>
                    <a:pt x="335657" y="527325"/>
                    <a:pt x="-7897" y="620000"/>
                    <a:pt x="140" y="735472"/>
                  </a:cubicBezTo>
                  <a:cubicBezTo>
                    <a:pt x="8177" y="850944"/>
                    <a:pt x="626331" y="790866"/>
                    <a:pt x="687703" y="1426705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22" name="Freeform 1921">
              <a:extLst>
                <a:ext uri="{FF2B5EF4-FFF2-40B4-BE49-F238E27FC236}">
                  <a16:creationId xmlns:a16="http://schemas.microsoft.com/office/drawing/2014/main" id="{A4ADA215-ED8C-A042-9F52-8973C4805651}"/>
                </a:ext>
              </a:extLst>
            </p:cNvPr>
            <p:cNvSpPr/>
            <p:nvPr/>
          </p:nvSpPr>
          <p:spPr>
            <a:xfrm>
              <a:off x="15444088" y="26765565"/>
              <a:ext cx="422088" cy="1142747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1092739"/>
                <a:gd name="connsiteY0" fmla="*/ 0 h 1254777"/>
                <a:gd name="connsiteX1" fmla="*/ 494477 w 1092739"/>
                <a:gd name="connsiteY1" fmla="*/ 251468 h 1254777"/>
                <a:gd name="connsiteX2" fmla="*/ 435882 w 1092739"/>
                <a:gd name="connsiteY2" fmla="*/ 446658 h 1254777"/>
                <a:gd name="connsiteX3" fmla="*/ 132 w 1092739"/>
                <a:gd name="connsiteY3" fmla="*/ 678192 h 1254777"/>
                <a:gd name="connsiteX4" fmla="*/ 1092739 w 1092739"/>
                <a:gd name="connsiteY4" fmla="*/ 1254777 h 1254777"/>
                <a:gd name="connsiteX0" fmla="*/ 85527 w 1093107"/>
                <a:gd name="connsiteY0" fmla="*/ 0 h 1254777"/>
                <a:gd name="connsiteX1" fmla="*/ 494845 w 1093107"/>
                <a:gd name="connsiteY1" fmla="*/ 251468 h 1254777"/>
                <a:gd name="connsiteX2" fmla="*/ 436250 w 1093107"/>
                <a:gd name="connsiteY2" fmla="*/ 446658 h 1254777"/>
                <a:gd name="connsiteX3" fmla="*/ 500 w 1093107"/>
                <a:gd name="connsiteY3" fmla="*/ 678192 h 1254777"/>
                <a:gd name="connsiteX4" fmla="*/ 366133 w 1093107"/>
                <a:gd name="connsiteY4" fmla="*/ 942166 h 1254777"/>
                <a:gd name="connsiteX5" fmla="*/ 1093107 w 1093107"/>
                <a:gd name="connsiteY5" fmla="*/ 1254777 h 1254777"/>
                <a:gd name="connsiteX0" fmla="*/ 85527 w 1010659"/>
                <a:gd name="connsiteY0" fmla="*/ 2147496 h 3091762"/>
                <a:gd name="connsiteX1" fmla="*/ 494845 w 1010659"/>
                <a:gd name="connsiteY1" fmla="*/ 2398964 h 3091762"/>
                <a:gd name="connsiteX2" fmla="*/ 436250 w 1010659"/>
                <a:gd name="connsiteY2" fmla="*/ 2594154 h 3091762"/>
                <a:gd name="connsiteX3" fmla="*/ 500 w 1010659"/>
                <a:gd name="connsiteY3" fmla="*/ 2825688 h 3091762"/>
                <a:gd name="connsiteX4" fmla="*/ 366133 w 1010659"/>
                <a:gd name="connsiteY4" fmla="*/ 3089662 h 3091762"/>
                <a:gd name="connsiteX5" fmla="*/ 1010659 w 1010659"/>
                <a:gd name="connsiteY5" fmla="*/ 623 h 3091762"/>
                <a:gd name="connsiteX0" fmla="*/ 85527 w 1073318"/>
                <a:gd name="connsiteY0" fmla="*/ 2146872 h 3092096"/>
                <a:gd name="connsiteX1" fmla="*/ 494845 w 1073318"/>
                <a:gd name="connsiteY1" fmla="*/ 2398340 h 3092096"/>
                <a:gd name="connsiteX2" fmla="*/ 436250 w 1073318"/>
                <a:gd name="connsiteY2" fmla="*/ 2593530 h 3092096"/>
                <a:gd name="connsiteX3" fmla="*/ 500 w 1073318"/>
                <a:gd name="connsiteY3" fmla="*/ 2825064 h 3092096"/>
                <a:gd name="connsiteX4" fmla="*/ 366133 w 1073318"/>
                <a:gd name="connsiteY4" fmla="*/ 3089038 h 3092096"/>
                <a:gd name="connsiteX5" fmla="*/ 1010659 w 1073318"/>
                <a:gd name="connsiteY5" fmla="*/ -1 h 3092096"/>
                <a:gd name="connsiteX0" fmla="*/ 85527 w 1054084"/>
                <a:gd name="connsiteY0" fmla="*/ 2105515 h 3050794"/>
                <a:gd name="connsiteX1" fmla="*/ 494845 w 1054084"/>
                <a:gd name="connsiteY1" fmla="*/ 2356983 h 3050794"/>
                <a:gd name="connsiteX2" fmla="*/ 436250 w 1054084"/>
                <a:gd name="connsiteY2" fmla="*/ 2552173 h 3050794"/>
                <a:gd name="connsiteX3" fmla="*/ 500 w 1054084"/>
                <a:gd name="connsiteY3" fmla="*/ 2783707 h 3050794"/>
                <a:gd name="connsiteX4" fmla="*/ 366133 w 1054084"/>
                <a:gd name="connsiteY4" fmla="*/ 3047681 h 3050794"/>
                <a:gd name="connsiteX5" fmla="*/ 990047 w 1054084"/>
                <a:gd name="connsiteY5" fmla="*/ 0 h 3050794"/>
                <a:gd name="connsiteX0" fmla="*/ 85527 w 987263"/>
                <a:gd name="connsiteY0" fmla="*/ 2198571 h 3143727"/>
                <a:gd name="connsiteX1" fmla="*/ 494845 w 987263"/>
                <a:gd name="connsiteY1" fmla="*/ 2450039 h 3143727"/>
                <a:gd name="connsiteX2" fmla="*/ 436250 w 987263"/>
                <a:gd name="connsiteY2" fmla="*/ 2645229 h 3143727"/>
                <a:gd name="connsiteX3" fmla="*/ 500 w 987263"/>
                <a:gd name="connsiteY3" fmla="*/ 2876763 h 3143727"/>
                <a:gd name="connsiteX4" fmla="*/ 366133 w 987263"/>
                <a:gd name="connsiteY4" fmla="*/ 3140737 h 3143727"/>
                <a:gd name="connsiteX5" fmla="*/ 917907 w 987263"/>
                <a:gd name="connsiteY5" fmla="*/ 0 h 3143727"/>
                <a:gd name="connsiteX0" fmla="*/ 85527 w 1061607"/>
                <a:gd name="connsiteY0" fmla="*/ 2198571 h 3143970"/>
                <a:gd name="connsiteX1" fmla="*/ 494845 w 1061607"/>
                <a:gd name="connsiteY1" fmla="*/ 2450039 h 3143970"/>
                <a:gd name="connsiteX2" fmla="*/ 436250 w 1061607"/>
                <a:gd name="connsiteY2" fmla="*/ 2645229 h 3143970"/>
                <a:gd name="connsiteX3" fmla="*/ 500 w 1061607"/>
                <a:gd name="connsiteY3" fmla="*/ 2876763 h 3143970"/>
                <a:gd name="connsiteX4" fmla="*/ 366133 w 1061607"/>
                <a:gd name="connsiteY4" fmla="*/ 3140737 h 3143970"/>
                <a:gd name="connsiteX5" fmla="*/ 917907 w 1061607"/>
                <a:gd name="connsiteY5" fmla="*/ 0 h 3143970"/>
                <a:gd name="connsiteX0" fmla="*/ 85527 w 1202081"/>
                <a:gd name="connsiteY0" fmla="*/ 2198571 h 3168219"/>
                <a:gd name="connsiteX1" fmla="*/ 494845 w 1202081"/>
                <a:gd name="connsiteY1" fmla="*/ 2450039 h 3168219"/>
                <a:gd name="connsiteX2" fmla="*/ 436250 w 1202081"/>
                <a:gd name="connsiteY2" fmla="*/ 2645229 h 3168219"/>
                <a:gd name="connsiteX3" fmla="*/ 500 w 1202081"/>
                <a:gd name="connsiteY3" fmla="*/ 2876763 h 3168219"/>
                <a:gd name="connsiteX4" fmla="*/ 366133 w 1202081"/>
                <a:gd name="connsiteY4" fmla="*/ 3140737 h 3168219"/>
                <a:gd name="connsiteX5" fmla="*/ 917907 w 1202081"/>
                <a:gd name="connsiteY5" fmla="*/ 0 h 3168219"/>
                <a:gd name="connsiteX0" fmla="*/ 85527 w 1216504"/>
                <a:gd name="connsiteY0" fmla="*/ 2198571 h 3188924"/>
                <a:gd name="connsiteX1" fmla="*/ 494845 w 1216504"/>
                <a:gd name="connsiteY1" fmla="*/ 2450039 h 3188924"/>
                <a:gd name="connsiteX2" fmla="*/ 436250 w 1216504"/>
                <a:gd name="connsiteY2" fmla="*/ 2645229 h 3188924"/>
                <a:gd name="connsiteX3" fmla="*/ 500 w 1216504"/>
                <a:gd name="connsiteY3" fmla="*/ 2876763 h 3188924"/>
                <a:gd name="connsiteX4" fmla="*/ 366133 w 1216504"/>
                <a:gd name="connsiteY4" fmla="*/ 3140737 h 3188924"/>
                <a:gd name="connsiteX5" fmla="*/ 917907 w 1216504"/>
                <a:gd name="connsiteY5" fmla="*/ 0 h 3188924"/>
                <a:gd name="connsiteX0" fmla="*/ 285703 w 1416680"/>
                <a:gd name="connsiteY0" fmla="*/ 2198571 h 3188924"/>
                <a:gd name="connsiteX1" fmla="*/ 695021 w 1416680"/>
                <a:gd name="connsiteY1" fmla="*/ 2450039 h 3188924"/>
                <a:gd name="connsiteX2" fmla="*/ 636426 w 1416680"/>
                <a:gd name="connsiteY2" fmla="*/ 2645229 h 3188924"/>
                <a:gd name="connsiteX3" fmla="*/ 200676 w 1416680"/>
                <a:gd name="connsiteY3" fmla="*/ 2876763 h 3188924"/>
                <a:gd name="connsiteX4" fmla="*/ 566309 w 1416680"/>
                <a:gd name="connsiteY4" fmla="*/ 3140737 h 3188924"/>
                <a:gd name="connsiteX5" fmla="*/ 1118083 w 1416680"/>
                <a:gd name="connsiteY5" fmla="*/ 0 h 3188924"/>
                <a:gd name="connsiteX0" fmla="*/ 191340 w 1261272"/>
                <a:gd name="connsiteY0" fmla="*/ 2198571 h 3163366"/>
                <a:gd name="connsiteX1" fmla="*/ 600658 w 1261272"/>
                <a:gd name="connsiteY1" fmla="*/ 2450039 h 3163366"/>
                <a:gd name="connsiteX2" fmla="*/ 542063 w 1261272"/>
                <a:gd name="connsiteY2" fmla="*/ 2645229 h 3163366"/>
                <a:gd name="connsiteX3" fmla="*/ 106313 w 1261272"/>
                <a:gd name="connsiteY3" fmla="*/ 2876763 h 3163366"/>
                <a:gd name="connsiteX4" fmla="*/ 471946 w 1261272"/>
                <a:gd name="connsiteY4" fmla="*/ 3140737 h 3163366"/>
                <a:gd name="connsiteX5" fmla="*/ 1023720 w 1261272"/>
                <a:gd name="connsiteY5" fmla="*/ 0 h 3163366"/>
                <a:gd name="connsiteX0" fmla="*/ 203154 w 1280261"/>
                <a:gd name="connsiteY0" fmla="*/ 2198571 h 3178978"/>
                <a:gd name="connsiteX1" fmla="*/ 612472 w 1280261"/>
                <a:gd name="connsiteY1" fmla="*/ 2450039 h 3178978"/>
                <a:gd name="connsiteX2" fmla="*/ 553877 w 1280261"/>
                <a:gd name="connsiteY2" fmla="*/ 2645229 h 3178978"/>
                <a:gd name="connsiteX3" fmla="*/ 118127 w 1280261"/>
                <a:gd name="connsiteY3" fmla="*/ 2876763 h 3178978"/>
                <a:gd name="connsiteX4" fmla="*/ 483760 w 1280261"/>
                <a:gd name="connsiteY4" fmla="*/ 3140737 h 3178978"/>
                <a:gd name="connsiteX5" fmla="*/ 1035534 w 1280261"/>
                <a:gd name="connsiteY5" fmla="*/ 0 h 3178978"/>
                <a:gd name="connsiteX0" fmla="*/ 109634 w 1267134"/>
                <a:gd name="connsiteY0" fmla="*/ 2198571 h 3280931"/>
                <a:gd name="connsiteX1" fmla="*/ 518952 w 1267134"/>
                <a:gd name="connsiteY1" fmla="*/ 2450039 h 3280931"/>
                <a:gd name="connsiteX2" fmla="*/ 460357 w 1267134"/>
                <a:gd name="connsiteY2" fmla="*/ 2645229 h 3280931"/>
                <a:gd name="connsiteX3" fmla="*/ 24607 w 1267134"/>
                <a:gd name="connsiteY3" fmla="*/ 2876763 h 3280931"/>
                <a:gd name="connsiteX4" fmla="*/ 627274 w 1267134"/>
                <a:gd name="connsiteY4" fmla="*/ 3244130 h 3280931"/>
                <a:gd name="connsiteX5" fmla="*/ 942014 w 1267134"/>
                <a:gd name="connsiteY5" fmla="*/ 0 h 3280931"/>
                <a:gd name="connsiteX0" fmla="*/ 86412 w 1177202"/>
                <a:gd name="connsiteY0" fmla="*/ 2198571 h 3256433"/>
                <a:gd name="connsiteX1" fmla="*/ 495730 w 1177202"/>
                <a:gd name="connsiteY1" fmla="*/ 2450039 h 3256433"/>
                <a:gd name="connsiteX2" fmla="*/ 437135 w 1177202"/>
                <a:gd name="connsiteY2" fmla="*/ 2645229 h 3256433"/>
                <a:gd name="connsiteX3" fmla="*/ 1385 w 1177202"/>
                <a:gd name="connsiteY3" fmla="*/ 2876763 h 3256433"/>
                <a:gd name="connsiteX4" fmla="*/ 604052 w 1177202"/>
                <a:gd name="connsiteY4" fmla="*/ 3244130 h 3256433"/>
                <a:gd name="connsiteX5" fmla="*/ 918792 w 1177202"/>
                <a:gd name="connsiteY5" fmla="*/ 0 h 3256433"/>
                <a:gd name="connsiteX0" fmla="*/ 85411 w 1127959"/>
                <a:gd name="connsiteY0" fmla="*/ 2198571 h 3250245"/>
                <a:gd name="connsiteX1" fmla="*/ 494729 w 1127959"/>
                <a:gd name="connsiteY1" fmla="*/ 2450039 h 3250245"/>
                <a:gd name="connsiteX2" fmla="*/ 436134 w 1127959"/>
                <a:gd name="connsiteY2" fmla="*/ 2645229 h 3250245"/>
                <a:gd name="connsiteX3" fmla="*/ 384 w 1127959"/>
                <a:gd name="connsiteY3" fmla="*/ 2876763 h 3250245"/>
                <a:gd name="connsiteX4" fmla="*/ 603051 w 1127959"/>
                <a:gd name="connsiteY4" fmla="*/ 3244130 h 3250245"/>
                <a:gd name="connsiteX5" fmla="*/ 917791 w 1127959"/>
                <a:gd name="connsiteY5" fmla="*/ 0 h 3250245"/>
                <a:gd name="connsiteX0" fmla="*/ 85250 w 1153589"/>
                <a:gd name="connsiteY0" fmla="*/ 2208909 h 3412137"/>
                <a:gd name="connsiteX1" fmla="*/ 494568 w 1153589"/>
                <a:gd name="connsiteY1" fmla="*/ 2460377 h 3412137"/>
                <a:gd name="connsiteX2" fmla="*/ 435973 w 1153589"/>
                <a:gd name="connsiteY2" fmla="*/ 2655567 h 3412137"/>
                <a:gd name="connsiteX3" fmla="*/ 223 w 1153589"/>
                <a:gd name="connsiteY3" fmla="*/ 2887101 h 3412137"/>
                <a:gd name="connsiteX4" fmla="*/ 602890 w 1153589"/>
                <a:gd name="connsiteY4" fmla="*/ 3254468 h 3412137"/>
                <a:gd name="connsiteX5" fmla="*/ 989770 w 1153589"/>
                <a:gd name="connsiteY5" fmla="*/ 0 h 3412137"/>
                <a:gd name="connsiteX0" fmla="*/ 85399 w 1182970"/>
                <a:gd name="connsiteY0" fmla="*/ 2208909 h 3259851"/>
                <a:gd name="connsiteX1" fmla="*/ 494717 w 1182970"/>
                <a:gd name="connsiteY1" fmla="*/ 2460377 h 3259851"/>
                <a:gd name="connsiteX2" fmla="*/ 436122 w 1182970"/>
                <a:gd name="connsiteY2" fmla="*/ 2655567 h 3259851"/>
                <a:gd name="connsiteX3" fmla="*/ 372 w 1182970"/>
                <a:gd name="connsiteY3" fmla="*/ 2887101 h 3259851"/>
                <a:gd name="connsiteX4" fmla="*/ 603039 w 1182970"/>
                <a:gd name="connsiteY4" fmla="*/ 3254468 h 3259851"/>
                <a:gd name="connsiteX5" fmla="*/ 989919 w 1182970"/>
                <a:gd name="connsiteY5" fmla="*/ 0 h 3259851"/>
                <a:gd name="connsiteX0" fmla="*/ 85399 w 1182970"/>
                <a:gd name="connsiteY0" fmla="*/ 2208909 h 3265755"/>
                <a:gd name="connsiteX1" fmla="*/ 494717 w 1182970"/>
                <a:gd name="connsiteY1" fmla="*/ 2460377 h 3265755"/>
                <a:gd name="connsiteX2" fmla="*/ 436122 w 1182970"/>
                <a:gd name="connsiteY2" fmla="*/ 2655567 h 3265755"/>
                <a:gd name="connsiteX3" fmla="*/ 372 w 1182970"/>
                <a:gd name="connsiteY3" fmla="*/ 2887101 h 3265755"/>
                <a:gd name="connsiteX4" fmla="*/ 603039 w 1182970"/>
                <a:gd name="connsiteY4" fmla="*/ 3254468 h 3265755"/>
                <a:gd name="connsiteX5" fmla="*/ 989919 w 1182970"/>
                <a:gd name="connsiteY5" fmla="*/ 0 h 3265755"/>
                <a:gd name="connsiteX0" fmla="*/ 85399 w 1223712"/>
                <a:gd name="connsiteY0" fmla="*/ 2208909 h 3266247"/>
                <a:gd name="connsiteX1" fmla="*/ 494717 w 1223712"/>
                <a:gd name="connsiteY1" fmla="*/ 2460377 h 3266247"/>
                <a:gd name="connsiteX2" fmla="*/ 436122 w 1223712"/>
                <a:gd name="connsiteY2" fmla="*/ 2655567 h 3266247"/>
                <a:gd name="connsiteX3" fmla="*/ 372 w 1223712"/>
                <a:gd name="connsiteY3" fmla="*/ 2887101 h 3266247"/>
                <a:gd name="connsiteX4" fmla="*/ 603039 w 1223712"/>
                <a:gd name="connsiteY4" fmla="*/ 3254468 h 3266247"/>
                <a:gd name="connsiteX5" fmla="*/ 989919 w 1223712"/>
                <a:gd name="connsiteY5" fmla="*/ 0 h 3266247"/>
                <a:gd name="connsiteX0" fmla="*/ 85247 w 1140079"/>
                <a:gd name="connsiteY0" fmla="*/ 2291624 h 3500557"/>
                <a:gd name="connsiteX1" fmla="*/ 494565 w 1140079"/>
                <a:gd name="connsiteY1" fmla="*/ 2543092 h 3500557"/>
                <a:gd name="connsiteX2" fmla="*/ 435970 w 1140079"/>
                <a:gd name="connsiteY2" fmla="*/ 2738282 h 3500557"/>
                <a:gd name="connsiteX3" fmla="*/ 220 w 1140079"/>
                <a:gd name="connsiteY3" fmla="*/ 2969816 h 3500557"/>
                <a:gd name="connsiteX4" fmla="*/ 602887 w 1140079"/>
                <a:gd name="connsiteY4" fmla="*/ 3337183 h 3500557"/>
                <a:gd name="connsiteX5" fmla="*/ 927932 w 1140079"/>
                <a:gd name="connsiteY5" fmla="*/ 0 h 3500557"/>
                <a:gd name="connsiteX0" fmla="*/ 85247 w 1198199"/>
                <a:gd name="connsiteY0" fmla="*/ 2291624 h 3500557"/>
                <a:gd name="connsiteX1" fmla="*/ 494565 w 1198199"/>
                <a:gd name="connsiteY1" fmla="*/ 2543092 h 3500557"/>
                <a:gd name="connsiteX2" fmla="*/ 435970 w 1198199"/>
                <a:gd name="connsiteY2" fmla="*/ 2738282 h 3500557"/>
                <a:gd name="connsiteX3" fmla="*/ 220 w 1198199"/>
                <a:gd name="connsiteY3" fmla="*/ 2969816 h 3500557"/>
                <a:gd name="connsiteX4" fmla="*/ 602887 w 1198199"/>
                <a:gd name="connsiteY4" fmla="*/ 3337183 h 3500557"/>
                <a:gd name="connsiteX5" fmla="*/ 927932 w 1198199"/>
                <a:gd name="connsiteY5" fmla="*/ 0 h 3500557"/>
                <a:gd name="connsiteX0" fmla="*/ 85247 w 1180267"/>
                <a:gd name="connsiteY0" fmla="*/ 2291624 h 3500557"/>
                <a:gd name="connsiteX1" fmla="*/ 494565 w 1180267"/>
                <a:gd name="connsiteY1" fmla="*/ 2543092 h 3500557"/>
                <a:gd name="connsiteX2" fmla="*/ 435970 w 1180267"/>
                <a:gd name="connsiteY2" fmla="*/ 2738282 h 3500557"/>
                <a:gd name="connsiteX3" fmla="*/ 220 w 1180267"/>
                <a:gd name="connsiteY3" fmla="*/ 2969816 h 3500557"/>
                <a:gd name="connsiteX4" fmla="*/ 602887 w 1180267"/>
                <a:gd name="connsiteY4" fmla="*/ 3337183 h 3500557"/>
                <a:gd name="connsiteX5" fmla="*/ 927932 w 1180267"/>
                <a:gd name="connsiteY5" fmla="*/ 0 h 3500557"/>
                <a:gd name="connsiteX0" fmla="*/ 86079 w 1259004"/>
                <a:gd name="connsiteY0" fmla="*/ 2291624 h 3352749"/>
                <a:gd name="connsiteX1" fmla="*/ 495397 w 1259004"/>
                <a:gd name="connsiteY1" fmla="*/ 2543092 h 3352749"/>
                <a:gd name="connsiteX2" fmla="*/ 436802 w 1259004"/>
                <a:gd name="connsiteY2" fmla="*/ 2738282 h 3352749"/>
                <a:gd name="connsiteX3" fmla="*/ 1052 w 1259004"/>
                <a:gd name="connsiteY3" fmla="*/ 2969816 h 3352749"/>
                <a:gd name="connsiteX4" fmla="*/ 603719 w 1259004"/>
                <a:gd name="connsiteY4" fmla="*/ 3337183 h 3352749"/>
                <a:gd name="connsiteX5" fmla="*/ 928764 w 1259004"/>
                <a:gd name="connsiteY5" fmla="*/ 0 h 3352749"/>
                <a:gd name="connsiteX0" fmla="*/ 85530 w 1232125"/>
                <a:gd name="connsiteY0" fmla="*/ 2291624 h 3346628"/>
                <a:gd name="connsiteX1" fmla="*/ 494848 w 1232125"/>
                <a:gd name="connsiteY1" fmla="*/ 2543092 h 3346628"/>
                <a:gd name="connsiteX2" fmla="*/ 436253 w 1232125"/>
                <a:gd name="connsiteY2" fmla="*/ 2738282 h 3346628"/>
                <a:gd name="connsiteX3" fmla="*/ 503 w 1232125"/>
                <a:gd name="connsiteY3" fmla="*/ 2969816 h 3346628"/>
                <a:gd name="connsiteX4" fmla="*/ 603170 w 1232125"/>
                <a:gd name="connsiteY4" fmla="*/ 3337183 h 3346628"/>
                <a:gd name="connsiteX5" fmla="*/ 928215 w 1232125"/>
                <a:gd name="connsiteY5" fmla="*/ 0 h 3346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2125" h="3346628">
                  <a:moveTo>
                    <a:pt x="85530" y="2291624"/>
                  </a:moveTo>
                  <a:cubicBezTo>
                    <a:pt x="291054" y="2398638"/>
                    <a:pt x="436394" y="2468649"/>
                    <a:pt x="494848" y="2543092"/>
                  </a:cubicBezTo>
                  <a:cubicBezTo>
                    <a:pt x="553302" y="2617535"/>
                    <a:pt x="518644" y="2667161"/>
                    <a:pt x="436253" y="2738282"/>
                  </a:cubicBezTo>
                  <a:cubicBezTo>
                    <a:pt x="353862" y="2809403"/>
                    <a:pt x="12189" y="2887231"/>
                    <a:pt x="503" y="2969816"/>
                  </a:cubicBezTo>
                  <a:cubicBezTo>
                    <a:pt x="-11183" y="3052401"/>
                    <a:pt x="180597" y="3170432"/>
                    <a:pt x="603170" y="3337183"/>
                  </a:cubicBezTo>
                  <a:cubicBezTo>
                    <a:pt x="1025743" y="3503934"/>
                    <a:pt x="1590309" y="1426421"/>
                    <a:pt x="928215" y="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23" name="Freeform 1922">
              <a:extLst>
                <a:ext uri="{FF2B5EF4-FFF2-40B4-BE49-F238E27FC236}">
                  <a16:creationId xmlns:a16="http://schemas.microsoft.com/office/drawing/2014/main" id="{7F0D858A-CE15-3349-A72B-720390286E0D}"/>
                </a:ext>
              </a:extLst>
            </p:cNvPr>
            <p:cNvSpPr/>
            <p:nvPr/>
          </p:nvSpPr>
          <p:spPr>
            <a:xfrm>
              <a:off x="15458761" y="26781133"/>
              <a:ext cx="356038" cy="510855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1092739"/>
                <a:gd name="connsiteY0" fmla="*/ 0 h 1254777"/>
                <a:gd name="connsiteX1" fmla="*/ 494477 w 1092739"/>
                <a:gd name="connsiteY1" fmla="*/ 251468 h 1254777"/>
                <a:gd name="connsiteX2" fmla="*/ 435882 w 1092739"/>
                <a:gd name="connsiteY2" fmla="*/ 446658 h 1254777"/>
                <a:gd name="connsiteX3" fmla="*/ 132 w 1092739"/>
                <a:gd name="connsiteY3" fmla="*/ 678192 h 1254777"/>
                <a:gd name="connsiteX4" fmla="*/ 1092739 w 1092739"/>
                <a:gd name="connsiteY4" fmla="*/ 1254777 h 1254777"/>
                <a:gd name="connsiteX0" fmla="*/ 85527 w 1093107"/>
                <a:gd name="connsiteY0" fmla="*/ 0 h 1254777"/>
                <a:gd name="connsiteX1" fmla="*/ 494845 w 1093107"/>
                <a:gd name="connsiteY1" fmla="*/ 251468 h 1254777"/>
                <a:gd name="connsiteX2" fmla="*/ 436250 w 1093107"/>
                <a:gd name="connsiteY2" fmla="*/ 446658 h 1254777"/>
                <a:gd name="connsiteX3" fmla="*/ 500 w 1093107"/>
                <a:gd name="connsiteY3" fmla="*/ 678192 h 1254777"/>
                <a:gd name="connsiteX4" fmla="*/ 366133 w 1093107"/>
                <a:gd name="connsiteY4" fmla="*/ 942166 h 1254777"/>
                <a:gd name="connsiteX5" fmla="*/ 1093107 w 1093107"/>
                <a:gd name="connsiteY5" fmla="*/ 1254777 h 1254777"/>
                <a:gd name="connsiteX0" fmla="*/ 85527 w 1010659"/>
                <a:gd name="connsiteY0" fmla="*/ 2147496 h 3091762"/>
                <a:gd name="connsiteX1" fmla="*/ 494845 w 1010659"/>
                <a:gd name="connsiteY1" fmla="*/ 2398964 h 3091762"/>
                <a:gd name="connsiteX2" fmla="*/ 436250 w 1010659"/>
                <a:gd name="connsiteY2" fmla="*/ 2594154 h 3091762"/>
                <a:gd name="connsiteX3" fmla="*/ 500 w 1010659"/>
                <a:gd name="connsiteY3" fmla="*/ 2825688 h 3091762"/>
                <a:gd name="connsiteX4" fmla="*/ 366133 w 1010659"/>
                <a:gd name="connsiteY4" fmla="*/ 3089662 h 3091762"/>
                <a:gd name="connsiteX5" fmla="*/ 1010659 w 1010659"/>
                <a:gd name="connsiteY5" fmla="*/ 623 h 3091762"/>
                <a:gd name="connsiteX0" fmla="*/ 85527 w 1073318"/>
                <a:gd name="connsiteY0" fmla="*/ 2146872 h 3092096"/>
                <a:gd name="connsiteX1" fmla="*/ 494845 w 1073318"/>
                <a:gd name="connsiteY1" fmla="*/ 2398340 h 3092096"/>
                <a:gd name="connsiteX2" fmla="*/ 436250 w 1073318"/>
                <a:gd name="connsiteY2" fmla="*/ 2593530 h 3092096"/>
                <a:gd name="connsiteX3" fmla="*/ 500 w 1073318"/>
                <a:gd name="connsiteY3" fmla="*/ 2825064 h 3092096"/>
                <a:gd name="connsiteX4" fmla="*/ 366133 w 1073318"/>
                <a:gd name="connsiteY4" fmla="*/ 3089038 h 3092096"/>
                <a:gd name="connsiteX5" fmla="*/ 1010659 w 1073318"/>
                <a:gd name="connsiteY5" fmla="*/ -1 h 3092096"/>
                <a:gd name="connsiteX0" fmla="*/ 85527 w 1054084"/>
                <a:gd name="connsiteY0" fmla="*/ 2105515 h 3050794"/>
                <a:gd name="connsiteX1" fmla="*/ 494845 w 1054084"/>
                <a:gd name="connsiteY1" fmla="*/ 2356983 h 3050794"/>
                <a:gd name="connsiteX2" fmla="*/ 436250 w 1054084"/>
                <a:gd name="connsiteY2" fmla="*/ 2552173 h 3050794"/>
                <a:gd name="connsiteX3" fmla="*/ 500 w 1054084"/>
                <a:gd name="connsiteY3" fmla="*/ 2783707 h 3050794"/>
                <a:gd name="connsiteX4" fmla="*/ 366133 w 1054084"/>
                <a:gd name="connsiteY4" fmla="*/ 3047681 h 3050794"/>
                <a:gd name="connsiteX5" fmla="*/ 990047 w 1054084"/>
                <a:gd name="connsiteY5" fmla="*/ 0 h 3050794"/>
                <a:gd name="connsiteX0" fmla="*/ 85527 w 987263"/>
                <a:gd name="connsiteY0" fmla="*/ 2198571 h 3143727"/>
                <a:gd name="connsiteX1" fmla="*/ 494845 w 987263"/>
                <a:gd name="connsiteY1" fmla="*/ 2450039 h 3143727"/>
                <a:gd name="connsiteX2" fmla="*/ 436250 w 987263"/>
                <a:gd name="connsiteY2" fmla="*/ 2645229 h 3143727"/>
                <a:gd name="connsiteX3" fmla="*/ 500 w 987263"/>
                <a:gd name="connsiteY3" fmla="*/ 2876763 h 3143727"/>
                <a:gd name="connsiteX4" fmla="*/ 366133 w 987263"/>
                <a:gd name="connsiteY4" fmla="*/ 3140737 h 3143727"/>
                <a:gd name="connsiteX5" fmla="*/ 917907 w 987263"/>
                <a:gd name="connsiteY5" fmla="*/ 0 h 3143727"/>
                <a:gd name="connsiteX0" fmla="*/ 85527 w 1061607"/>
                <a:gd name="connsiteY0" fmla="*/ 2198571 h 3143970"/>
                <a:gd name="connsiteX1" fmla="*/ 494845 w 1061607"/>
                <a:gd name="connsiteY1" fmla="*/ 2450039 h 3143970"/>
                <a:gd name="connsiteX2" fmla="*/ 436250 w 1061607"/>
                <a:gd name="connsiteY2" fmla="*/ 2645229 h 3143970"/>
                <a:gd name="connsiteX3" fmla="*/ 500 w 1061607"/>
                <a:gd name="connsiteY3" fmla="*/ 2876763 h 3143970"/>
                <a:gd name="connsiteX4" fmla="*/ 366133 w 1061607"/>
                <a:gd name="connsiteY4" fmla="*/ 3140737 h 3143970"/>
                <a:gd name="connsiteX5" fmla="*/ 917907 w 1061607"/>
                <a:gd name="connsiteY5" fmla="*/ 0 h 3143970"/>
                <a:gd name="connsiteX0" fmla="*/ 85527 w 1202081"/>
                <a:gd name="connsiteY0" fmla="*/ 2198571 h 3168219"/>
                <a:gd name="connsiteX1" fmla="*/ 494845 w 1202081"/>
                <a:gd name="connsiteY1" fmla="*/ 2450039 h 3168219"/>
                <a:gd name="connsiteX2" fmla="*/ 436250 w 1202081"/>
                <a:gd name="connsiteY2" fmla="*/ 2645229 h 3168219"/>
                <a:gd name="connsiteX3" fmla="*/ 500 w 1202081"/>
                <a:gd name="connsiteY3" fmla="*/ 2876763 h 3168219"/>
                <a:gd name="connsiteX4" fmla="*/ 366133 w 1202081"/>
                <a:gd name="connsiteY4" fmla="*/ 3140737 h 3168219"/>
                <a:gd name="connsiteX5" fmla="*/ 917907 w 1202081"/>
                <a:gd name="connsiteY5" fmla="*/ 0 h 3168219"/>
                <a:gd name="connsiteX0" fmla="*/ 85527 w 1216504"/>
                <a:gd name="connsiteY0" fmla="*/ 2198571 h 3188924"/>
                <a:gd name="connsiteX1" fmla="*/ 494845 w 1216504"/>
                <a:gd name="connsiteY1" fmla="*/ 2450039 h 3188924"/>
                <a:gd name="connsiteX2" fmla="*/ 436250 w 1216504"/>
                <a:gd name="connsiteY2" fmla="*/ 2645229 h 3188924"/>
                <a:gd name="connsiteX3" fmla="*/ 500 w 1216504"/>
                <a:gd name="connsiteY3" fmla="*/ 2876763 h 3188924"/>
                <a:gd name="connsiteX4" fmla="*/ 366133 w 1216504"/>
                <a:gd name="connsiteY4" fmla="*/ 3140737 h 3188924"/>
                <a:gd name="connsiteX5" fmla="*/ 917907 w 1216504"/>
                <a:gd name="connsiteY5" fmla="*/ 0 h 3188924"/>
                <a:gd name="connsiteX0" fmla="*/ 285703 w 1416680"/>
                <a:gd name="connsiteY0" fmla="*/ 2198571 h 3188924"/>
                <a:gd name="connsiteX1" fmla="*/ 695021 w 1416680"/>
                <a:gd name="connsiteY1" fmla="*/ 2450039 h 3188924"/>
                <a:gd name="connsiteX2" fmla="*/ 636426 w 1416680"/>
                <a:gd name="connsiteY2" fmla="*/ 2645229 h 3188924"/>
                <a:gd name="connsiteX3" fmla="*/ 200676 w 1416680"/>
                <a:gd name="connsiteY3" fmla="*/ 2876763 h 3188924"/>
                <a:gd name="connsiteX4" fmla="*/ 566309 w 1416680"/>
                <a:gd name="connsiteY4" fmla="*/ 3140737 h 3188924"/>
                <a:gd name="connsiteX5" fmla="*/ 1118083 w 1416680"/>
                <a:gd name="connsiteY5" fmla="*/ 0 h 3188924"/>
                <a:gd name="connsiteX0" fmla="*/ 191340 w 1261272"/>
                <a:gd name="connsiteY0" fmla="*/ 2198571 h 3163366"/>
                <a:gd name="connsiteX1" fmla="*/ 600658 w 1261272"/>
                <a:gd name="connsiteY1" fmla="*/ 2450039 h 3163366"/>
                <a:gd name="connsiteX2" fmla="*/ 542063 w 1261272"/>
                <a:gd name="connsiteY2" fmla="*/ 2645229 h 3163366"/>
                <a:gd name="connsiteX3" fmla="*/ 106313 w 1261272"/>
                <a:gd name="connsiteY3" fmla="*/ 2876763 h 3163366"/>
                <a:gd name="connsiteX4" fmla="*/ 471946 w 1261272"/>
                <a:gd name="connsiteY4" fmla="*/ 3140737 h 3163366"/>
                <a:gd name="connsiteX5" fmla="*/ 1023720 w 1261272"/>
                <a:gd name="connsiteY5" fmla="*/ 0 h 3163366"/>
                <a:gd name="connsiteX0" fmla="*/ 203154 w 1280261"/>
                <a:gd name="connsiteY0" fmla="*/ 2198571 h 3178978"/>
                <a:gd name="connsiteX1" fmla="*/ 612472 w 1280261"/>
                <a:gd name="connsiteY1" fmla="*/ 2450039 h 3178978"/>
                <a:gd name="connsiteX2" fmla="*/ 553877 w 1280261"/>
                <a:gd name="connsiteY2" fmla="*/ 2645229 h 3178978"/>
                <a:gd name="connsiteX3" fmla="*/ 118127 w 1280261"/>
                <a:gd name="connsiteY3" fmla="*/ 2876763 h 3178978"/>
                <a:gd name="connsiteX4" fmla="*/ 483760 w 1280261"/>
                <a:gd name="connsiteY4" fmla="*/ 3140737 h 3178978"/>
                <a:gd name="connsiteX5" fmla="*/ 1035534 w 1280261"/>
                <a:gd name="connsiteY5" fmla="*/ 0 h 3178978"/>
                <a:gd name="connsiteX0" fmla="*/ 109634 w 1267134"/>
                <a:gd name="connsiteY0" fmla="*/ 2198571 h 3280931"/>
                <a:gd name="connsiteX1" fmla="*/ 518952 w 1267134"/>
                <a:gd name="connsiteY1" fmla="*/ 2450039 h 3280931"/>
                <a:gd name="connsiteX2" fmla="*/ 460357 w 1267134"/>
                <a:gd name="connsiteY2" fmla="*/ 2645229 h 3280931"/>
                <a:gd name="connsiteX3" fmla="*/ 24607 w 1267134"/>
                <a:gd name="connsiteY3" fmla="*/ 2876763 h 3280931"/>
                <a:gd name="connsiteX4" fmla="*/ 627274 w 1267134"/>
                <a:gd name="connsiteY4" fmla="*/ 3244130 h 3280931"/>
                <a:gd name="connsiteX5" fmla="*/ 942014 w 1267134"/>
                <a:gd name="connsiteY5" fmla="*/ 0 h 3280931"/>
                <a:gd name="connsiteX0" fmla="*/ 86412 w 1177202"/>
                <a:gd name="connsiteY0" fmla="*/ 2198571 h 3256433"/>
                <a:gd name="connsiteX1" fmla="*/ 495730 w 1177202"/>
                <a:gd name="connsiteY1" fmla="*/ 2450039 h 3256433"/>
                <a:gd name="connsiteX2" fmla="*/ 437135 w 1177202"/>
                <a:gd name="connsiteY2" fmla="*/ 2645229 h 3256433"/>
                <a:gd name="connsiteX3" fmla="*/ 1385 w 1177202"/>
                <a:gd name="connsiteY3" fmla="*/ 2876763 h 3256433"/>
                <a:gd name="connsiteX4" fmla="*/ 604052 w 1177202"/>
                <a:gd name="connsiteY4" fmla="*/ 3244130 h 3256433"/>
                <a:gd name="connsiteX5" fmla="*/ 918792 w 1177202"/>
                <a:gd name="connsiteY5" fmla="*/ 0 h 3256433"/>
                <a:gd name="connsiteX0" fmla="*/ 85411 w 1127959"/>
                <a:gd name="connsiteY0" fmla="*/ 2198571 h 3250245"/>
                <a:gd name="connsiteX1" fmla="*/ 494729 w 1127959"/>
                <a:gd name="connsiteY1" fmla="*/ 2450039 h 3250245"/>
                <a:gd name="connsiteX2" fmla="*/ 436134 w 1127959"/>
                <a:gd name="connsiteY2" fmla="*/ 2645229 h 3250245"/>
                <a:gd name="connsiteX3" fmla="*/ 384 w 1127959"/>
                <a:gd name="connsiteY3" fmla="*/ 2876763 h 3250245"/>
                <a:gd name="connsiteX4" fmla="*/ 603051 w 1127959"/>
                <a:gd name="connsiteY4" fmla="*/ 3244130 h 3250245"/>
                <a:gd name="connsiteX5" fmla="*/ 917791 w 1127959"/>
                <a:gd name="connsiteY5" fmla="*/ 0 h 3250245"/>
                <a:gd name="connsiteX0" fmla="*/ 85236 w 996316"/>
                <a:gd name="connsiteY0" fmla="*/ 275451 h 1355104"/>
                <a:gd name="connsiteX1" fmla="*/ 494554 w 996316"/>
                <a:gd name="connsiteY1" fmla="*/ 526919 h 1355104"/>
                <a:gd name="connsiteX2" fmla="*/ 435959 w 996316"/>
                <a:gd name="connsiteY2" fmla="*/ 722109 h 1355104"/>
                <a:gd name="connsiteX3" fmla="*/ 209 w 996316"/>
                <a:gd name="connsiteY3" fmla="*/ 953643 h 1355104"/>
                <a:gd name="connsiteX4" fmla="*/ 602876 w 996316"/>
                <a:gd name="connsiteY4" fmla="*/ 1321010 h 1355104"/>
                <a:gd name="connsiteX5" fmla="*/ 804249 w 996316"/>
                <a:gd name="connsiteY5" fmla="*/ 0 h 1355104"/>
                <a:gd name="connsiteX0" fmla="*/ 85236 w 884114"/>
                <a:gd name="connsiteY0" fmla="*/ 275451 h 1355107"/>
                <a:gd name="connsiteX1" fmla="*/ 494554 w 884114"/>
                <a:gd name="connsiteY1" fmla="*/ 526919 h 1355107"/>
                <a:gd name="connsiteX2" fmla="*/ 435959 w 884114"/>
                <a:gd name="connsiteY2" fmla="*/ 722109 h 1355107"/>
                <a:gd name="connsiteX3" fmla="*/ 209 w 884114"/>
                <a:gd name="connsiteY3" fmla="*/ 953643 h 1355107"/>
                <a:gd name="connsiteX4" fmla="*/ 602876 w 884114"/>
                <a:gd name="connsiteY4" fmla="*/ 1321010 h 1355107"/>
                <a:gd name="connsiteX5" fmla="*/ 804249 w 884114"/>
                <a:gd name="connsiteY5" fmla="*/ 0 h 1355107"/>
                <a:gd name="connsiteX0" fmla="*/ 85236 w 884114"/>
                <a:gd name="connsiteY0" fmla="*/ 275451 h 1355107"/>
                <a:gd name="connsiteX1" fmla="*/ 494554 w 884114"/>
                <a:gd name="connsiteY1" fmla="*/ 526919 h 1355107"/>
                <a:gd name="connsiteX2" fmla="*/ 435959 w 884114"/>
                <a:gd name="connsiteY2" fmla="*/ 722109 h 1355107"/>
                <a:gd name="connsiteX3" fmla="*/ 209 w 884114"/>
                <a:gd name="connsiteY3" fmla="*/ 953643 h 1355107"/>
                <a:gd name="connsiteX4" fmla="*/ 602877 w 884114"/>
                <a:gd name="connsiteY4" fmla="*/ 1321010 h 1355107"/>
                <a:gd name="connsiteX5" fmla="*/ 804249 w 884114"/>
                <a:gd name="connsiteY5" fmla="*/ 0 h 1355107"/>
                <a:gd name="connsiteX0" fmla="*/ 85324 w 911303"/>
                <a:gd name="connsiteY0" fmla="*/ 275451 h 1323405"/>
                <a:gd name="connsiteX1" fmla="*/ 494642 w 911303"/>
                <a:gd name="connsiteY1" fmla="*/ 526919 h 1323405"/>
                <a:gd name="connsiteX2" fmla="*/ 436047 w 911303"/>
                <a:gd name="connsiteY2" fmla="*/ 722109 h 1323405"/>
                <a:gd name="connsiteX3" fmla="*/ 297 w 911303"/>
                <a:gd name="connsiteY3" fmla="*/ 953643 h 1323405"/>
                <a:gd name="connsiteX4" fmla="*/ 602965 w 911303"/>
                <a:gd name="connsiteY4" fmla="*/ 1321010 h 1323405"/>
                <a:gd name="connsiteX5" fmla="*/ 804337 w 911303"/>
                <a:gd name="connsiteY5" fmla="*/ 0 h 1323405"/>
                <a:gd name="connsiteX0" fmla="*/ 85324 w 911303"/>
                <a:gd name="connsiteY0" fmla="*/ 275451 h 1330185"/>
                <a:gd name="connsiteX1" fmla="*/ 494642 w 911303"/>
                <a:gd name="connsiteY1" fmla="*/ 526919 h 1330185"/>
                <a:gd name="connsiteX2" fmla="*/ 436047 w 911303"/>
                <a:gd name="connsiteY2" fmla="*/ 722109 h 1330185"/>
                <a:gd name="connsiteX3" fmla="*/ 297 w 911303"/>
                <a:gd name="connsiteY3" fmla="*/ 953643 h 1330185"/>
                <a:gd name="connsiteX4" fmla="*/ 602965 w 911303"/>
                <a:gd name="connsiteY4" fmla="*/ 1321010 h 1330185"/>
                <a:gd name="connsiteX5" fmla="*/ 804337 w 911303"/>
                <a:gd name="connsiteY5" fmla="*/ 0 h 1330185"/>
                <a:gd name="connsiteX0" fmla="*/ 85236 w 857889"/>
                <a:gd name="connsiteY0" fmla="*/ 244434 h 1322418"/>
                <a:gd name="connsiteX1" fmla="*/ 494554 w 857889"/>
                <a:gd name="connsiteY1" fmla="*/ 495902 h 1322418"/>
                <a:gd name="connsiteX2" fmla="*/ 435959 w 857889"/>
                <a:gd name="connsiteY2" fmla="*/ 691092 h 1322418"/>
                <a:gd name="connsiteX3" fmla="*/ 209 w 857889"/>
                <a:gd name="connsiteY3" fmla="*/ 922626 h 1322418"/>
                <a:gd name="connsiteX4" fmla="*/ 602877 w 857889"/>
                <a:gd name="connsiteY4" fmla="*/ 1289993 h 1322418"/>
                <a:gd name="connsiteX5" fmla="*/ 773333 w 857889"/>
                <a:gd name="connsiteY5" fmla="*/ 0 h 1322418"/>
                <a:gd name="connsiteX0" fmla="*/ 85309 w 885308"/>
                <a:gd name="connsiteY0" fmla="*/ 244434 h 1295551"/>
                <a:gd name="connsiteX1" fmla="*/ 494627 w 885308"/>
                <a:gd name="connsiteY1" fmla="*/ 495902 h 1295551"/>
                <a:gd name="connsiteX2" fmla="*/ 436032 w 885308"/>
                <a:gd name="connsiteY2" fmla="*/ 691092 h 1295551"/>
                <a:gd name="connsiteX3" fmla="*/ 282 w 885308"/>
                <a:gd name="connsiteY3" fmla="*/ 922626 h 1295551"/>
                <a:gd name="connsiteX4" fmla="*/ 602950 w 885308"/>
                <a:gd name="connsiteY4" fmla="*/ 1289993 h 1295551"/>
                <a:gd name="connsiteX5" fmla="*/ 773406 w 885308"/>
                <a:gd name="connsiteY5" fmla="*/ 0 h 1295551"/>
                <a:gd name="connsiteX0" fmla="*/ 85230 w 815459"/>
                <a:gd name="connsiteY0" fmla="*/ 296132 h 1376910"/>
                <a:gd name="connsiteX1" fmla="*/ 494548 w 815459"/>
                <a:gd name="connsiteY1" fmla="*/ 547600 h 1376910"/>
                <a:gd name="connsiteX2" fmla="*/ 435953 w 815459"/>
                <a:gd name="connsiteY2" fmla="*/ 742790 h 1376910"/>
                <a:gd name="connsiteX3" fmla="*/ 203 w 815459"/>
                <a:gd name="connsiteY3" fmla="*/ 974324 h 1376910"/>
                <a:gd name="connsiteX4" fmla="*/ 602871 w 815459"/>
                <a:gd name="connsiteY4" fmla="*/ 1341691 h 1376910"/>
                <a:gd name="connsiteX5" fmla="*/ 721796 w 815459"/>
                <a:gd name="connsiteY5" fmla="*/ 0 h 1376910"/>
                <a:gd name="connsiteX0" fmla="*/ 85236 w 875316"/>
                <a:gd name="connsiteY0" fmla="*/ 347830 h 1431455"/>
                <a:gd name="connsiteX1" fmla="*/ 494554 w 875316"/>
                <a:gd name="connsiteY1" fmla="*/ 599298 h 1431455"/>
                <a:gd name="connsiteX2" fmla="*/ 435959 w 875316"/>
                <a:gd name="connsiteY2" fmla="*/ 794488 h 1431455"/>
                <a:gd name="connsiteX3" fmla="*/ 209 w 875316"/>
                <a:gd name="connsiteY3" fmla="*/ 1026022 h 1431455"/>
                <a:gd name="connsiteX4" fmla="*/ 602877 w 875316"/>
                <a:gd name="connsiteY4" fmla="*/ 1393389 h 1431455"/>
                <a:gd name="connsiteX5" fmla="*/ 793945 w 875316"/>
                <a:gd name="connsiteY5" fmla="*/ 0 h 1431455"/>
                <a:gd name="connsiteX0" fmla="*/ 85248 w 880384"/>
                <a:gd name="connsiteY0" fmla="*/ 347830 h 1397460"/>
                <a:gd name="connsiteX1" fmla="*/ 494566 w 880384"/>
                <a:gd name="connsiteY1" fmla="*/ 599298 h 1397460"/>
                <a:gd name="connsiteX2" fmla="*/ 435971 w 880384"/>
                <a:gd name="connsiteY2" fmla="*/ 794488 h 1397460"/>
                <a:gd name="connsiteX3" fmla="*/ 221 w 880384"/>
                <a:gd name="connsiteY3" fmla="*/ 1026022 h 1397460"/>
                <a:gd name="connsiteX4" fmla="*/ 602889 w 880384"/>
                <a:gd name="connsiteY4" fmla="*/ 1393389 h 1397460"/>
                <a:gd name="connsiteX5" fmla="*/ 793957 w 880384"/>
                <a:gd name="connsiteY5" fmla="*/ 0 h 1397460"/>
                <a:gd name="connsiteX0" fmla="*/ 85254 w 882182"/>
                <a:gd name="connsiteY0" fmla="*/ 347830 h 1396365"/>
                <a:gd name="connsiteX1" fmla="*/ 494572 w 882182"/>
                <a:gd name="connsiteY1" fmla="*/ 599298 h 1396365"/>
                <a:gd name="connsiteX2" fmla="*/ 435977 w 882182"/>
                <a:gd name="connsiteY2" fmla="*/ 794488 h 1396365"/>
                <a:gd name="connsiteX3" fmla="*/ 227 w 882182"/>
                <a:gd name="connsiteY3" fmla="*/ 1026022 h 1396365"/>
                <a:gd name="connsiteX4" fmla="*/ 602895 w 882182"/>
                <a:gd name="connsiteY4" fmla="*/ 1393389 h 1396365"/>
                <a:gd name="connsiteX5" fmla="*/ 793963 w 882182"/>
                <a:gd name="connsiteY5" fmla="*/ 0 h 1396365"/>
                <a:gd name="connsiteX0" fmla="*/ 85242 w 888776"/>
                <a:gd name="connsiteY0" fmla="*/ 347830 h 1406668"/>
                <a:gd name="connsiteX1" fmla="*/ 494560 w 888776"/>
                <a:gd name="connsiteY1" fmla="*/ 599298 h 1406668"/>
                <a:gd name="connsiteX2" fmla="*/ 435965 w 888776"/>
                <a:gd name="connsiteY2" fmla="*/ 794488 h 1406668"/>
                <a:gd name="connsiteX3" fmla="*/ 215 w 888776"/>
                <a:gd name="connsiteY3" fmla="*/ 1026022 h 1406668"/>
                <a:gd name="connsiteX4" fmla="*/ 633799 w 888776"/>
                <a:gd name="connsiteY4" fmla="*/ 1403730 h 1406668"/>
                <a:gd name="connsiteX5" fmla="*/ 793951 w 888776"/>
                <a:gd name="connsiteY5" fmla="*/ 0 h 1406668"/>
                <a:gd name="connsiteX0" fmla="*/ 85181 w 953741"/>
                <a:gd name="connsiteY0" fmla="*/ 347830 h 1509734"/>
                <a:gd name="connsiteX1" fmla="*/ 494499 w 953741"/>
                <a:gd name="connsiteY1" fmla="*/ 599298 h 1509734"/>
                <a:gd name="connsiteX2" fmla="*/ 435904 w 953741"/>
                <a:gd name="connsiteY2" fmla="*/ 794488 h 1509734"/>
                <a:gd name="connsiteX3" fmla="*/ 154 w 953741"/>
                <a:gd name="connsiteY3" fmla="*/ 1026022 h 1509734"/>
                <a:gd name="connsiteX4" fmla="*/ 819246 w 953741"/>
                <a:gd name="connsiteY4" fmla="*/ 1507124 h 1509734"/>
                <a:gd name="connsiteX5" fmla="*/ 793890 w 953741"/>
                <a:gd name="connsiteY5" fmla="*/ 0 h 1509734"/>
                <a:gd name="connsiteX0" fmla="*/ 85196 w 926097"/>
                <a:gd name="connsiteY0" fmla="*/ 347830 h 1478808"/>
                <a:gd name="connsiteX1" fmla="*/ 494514 w 926097"/>
                <a:gd name="connsiteY1" fmla="*/ 599298 h 1478808"/>
                <a:gd name="connsiteX2" fmla="*/ 435919 w 926097"/>
                <a:gd name="connsiteY2" fmla="*/ 794488 h 1478808"/>
                <a:gd name="connsiteX3" fmla="*/ 169 w 926097"/>
                <a:gd name="connsiteY3" fmla="*/ 1026022 h 1478808"/>
                <a:gd name="connsiteX4" fmla="*/ 757425 w 926097"/>
                <a:gd name="connsiteY4" fmla="*/ 1476108 h 1478808"/>
                <a:gd name="connsiteX5" fmla="*/ 793905 w 926097"/>
                <a:gd name="connsiteY5" fmla="*/ 0 h 1478808"/>
                <a:gd name="connsiteX0" fmla="*/ 85330 w 1026526"/>
                <a:gd name="connsiteY0" fmla="*/ 347830 h 1482208"/>
                <a:gd name="connsiteX1" fmla="*/ 494648 w 1026526"/>
                <a:gd name="connsiteY1" fmla="*/ 599298 h 1482208"/>
                <a:gd name="connsiteX2" fmla="*/ 436053 w 1026526"/>
                <a:gd name="connsiteY2" fmla="*/ 794488 h 1482208"/>
                <a:gd name="connsiteX3" fmla="*/ 303 w 1026526"/>
                <a:gd name="connsiteY3" fmla="*/ 1026022 h 1482208"/>
                <a:gd name="connsiteX4" fmla="*/ 757559 w 1026526"/>
                <a:gd name="connsiteY4" fmla="*/ 1476108 h 1482208"/>
                <a:gd name="connsiteX5" fmla="*/ 794039 w 1026526"/>
                <a:gd name="connsiteY5" fmla="*/ 0 h 1482208"/>
                <a:gd name="connsiteX0" fmla="*/ 85359 w 1039318"/>
                <a:gd name="connsiteY0" fmla="*/ 347830 h 1496081"/>
                <a:gd name="connsiteX1" fmla="*/ 494677 w 1039318"/>
                <a:gd name="connsiteY1" fmla="*/ 599298 h 1496081"/>
                <a:gd name="connsiteX2" fmla="*/ 436082 w 1039318"/>
                <a:gd name="connsiteY2" fmla="*/ 794488 h 1496081"/>
                <a:gd name="connsiteX3" fmla="*/ 332 w 1039318"/>
                <a:gd name="connsiteY3" fmla="*/ 1026022 h 1496081"/>
                <a:gd name="connsiteX4" fmla="*/ 757588 w 1039318"/>
                <a:gd name="connsiteY4" fmla="*/ 1476108 h 1496081"/>
                <a:gd name="connsiteX5" fmla="*/ 794068 w 1039318"/>
                <a:gd name="connsiteY5" fmla="*/ 0 h 149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318" h="1496081">
                  <a:moveTo>
                    <a:pt x="85359" y="347830"/>
                  </a:moveTo>
                  <a:cubicBezTo>
                    <a:pt x="290883" y="454844"/>
                    <a:pt x="436223" y="524855"/>
                    <a:pt x="494677" y="599298"/>
                  </a:cubicBezTo>
                  <a:cubicBezTo>
                    <a:pt x="553131" y="673741"/>
                    <a:pt x="518473" y="723367"/>
                    <a:pt x="436082" y="794488"/>
                  </a:cubicBezTo>
                  <a:cubicBezTo>
                    <a:pt x="353691" y="865609"/>
                    <a:pt x="12018" y="943437"/>
                    <a:pt x="332" y="1026022"/>
                  </a:cubicBezTo>
                  <a:cubicBezTo>
                    <a:pt x="-11354" y="1108607"/>
                    <a:pt x="285202" y="1305914"/>
                    <a:pt x="757588" y="1476108"/>
                  </a:cubicBezTo>
                  <a:cubicBezTo>
                    <a:pt x="1229974" y="1646302"/>
                    <a:pt x="1013003" y="692328"/>
                    <a:pt x="794068" y="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1924" name="Group 1923">
              <a:extLst>
                <a:ext uri="{FF2B5EF4-FFF2-40B4-BE49-F238E27FC236}">
                  <a16:creationId xmlns:a16="http://schemas.microsoft.com/office/drawing/2014/main" id="{A49F0F4E-AC61-194D-B5BB-1E99ADD5B593}"/>
                </a:ext>
              </a:extLst>
            </p:cNvPr>
            <p:cNvGrpSpPr/>
            <p:nvPr/>
          </p:nvGrpSpPr>
          <p:grpSpPr>
            <a:xfrm>
              <a:off x="15774060" y="26951117"/>
              <a:ext cx="789887" cy="516360"/>
              <a:chOff x="15774060" y="26951117"/>
              <a:chExt cx="789887" cy="516360"/>
            </a:xfrm>
          </p:grpSpPr>
          <p:sp>
            <p:nvSpPr>
              <p:cNvPr id="1959" name="TextBox 1958">
                <a:extLst>
                  <a:ext uri="{FF2B5EF4-FFF2-40B4-BE49-F238E27FC236}">
                    <a16:creationId xmlns:a16="http://schemas.microsoft.com/office/drawing/2014/main" id="{20F893C9-6856-874A-B59B-4B44DA076C1D}"/>
                  </a:ext>
                </a:extLst>
              </p:cNvPr>
              <p:cNvSpPr txBox="1"/>
              <p:nvPr/>
            </p:nvSpPr>
            <p:spPr>
              <a:xfrm>
                <a:off x="15870597" y="27005812"/>
                <a:ext cx="693350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Pelvic splanchnic </a:t>
                </a:r>
                <a:br>
                  <a:rPr lang="en-NZ" sz="800" b="1" dirty="0"/>
                </a:br>
                <a:r>
                  <a:rPr lang="en-NZ" sz="800" b="1" dirty="0"/>
                  <a:t>nerves</a:t>
                </a:r>
              </a:p>
            </p:txBody>
          </p:sp>
          <p:sp>
            <p:nvSpPr>
              <p:cNvPr id="1960" name="CN-X models(UBERON:0001759)">
                <a:extLst>
                  <a:ext uri="{FF2B5EF4-FFF2-40B4-BE49-F238E27FC236}">
                    <a16:creationId xmlns:a16="http://schemas.microsoft.com/office/drawing/2014/main" id="{C80F3EF8-3F37-A946-BE4F-59AFB5A1603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4814540">
                <a:off x="15718145" y="27007032"/>
                <a:ext cx="216467" cy="104637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925" name="Oval 1924">
              <a:extLst>
                <a:ext uri="{FF2B5EF4-FFF2-40B4-BE49-F238E27FC236}">
                  <a16:creationId xmlns:a16="http://schemas.microsoft.com/office/drawing/2014/main" id="{C4B31FF8-6847-724E-930C-1183B6D650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59814" y="26717778"/>
              <a:ext cx="54000" cy="540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1926" name="Group 1925">
              <a:extLst>
                <a:ext uri="{FF2B5EF4-FFF2-40B4-BE49-F238E27FC236}">
                  <a16:creationId xmlns:a16="http://schemas.microsoft.com/office/drawing/2014/main" id="{AF3180DE-9E56-C346-97DF-8257E344EE92}"/>
                </a:ext>
              </a:extLst>
            </p:cNvPr>
            <p:cNvGrpSpPr/>
            <p:nvPr/>
          </p:nvGrpSpPr>
          <p:grpSpPr>
            <a:xfrm>
              <a:off x="15293434" y="24826353"/>
              <a:ext cx="903518" cy="1799804"/>
              <a:chOff x="15293434" y="24826353"/>
              <a:chExt cx="903518" cy="1799804"/>
            </a:xfrm>
          </p:grpSpPr>
          <p:sp>
            <p:nvSpPr>
              <p:cNvPr id="1957" name="Freeform 1956">
                <a:extLst>
                  <a:ext uri="{FF2B5EF4-FFF2-40B4-BE49-F238E27FC236}">
                    <a16:creationId xmlns:a16="http://schemas.microsoft.com/office/drawing/2014/main" id="{66B59761-FEB7-DA43-9CCB-0E4F34811AD7}"/>
                  </a:ext>
                </a:extLst>
              </p:cNvPr>
              <p:cNvSpPr/>
              <p:nvPr/>
            </p:nvSpPr>
            <p:spPr>
              <a:xfrm rot="19914050">
                <a:off x="15293434" y="24965603"/>
                <a:ext cx="903518" cy="1660554"/>
              </a:xfrm>
              <a:custGeom>
                <a:avLst/>
                <a:gdLst>
                  <a:gd name="connsiteX0" fmla="*/ 0 w 543249"/>
                  <a:gd name="connsiteY0" fmla="*/ 0 h 568131"/>
                  <a:gd name="connsiteX1" fmla="*/ 543249 w 543249"/>
                  <a:gd name="connsiteY1" fmla="*/ 568131 h 568131"/>
                  <a:gd name="connsiteX0" fmla="*/ 0 w 543249"/>
                  <a:gd name="connsiteY0" fmla="*/ 0 h 568131"/>
                  <a:gd name="connsiteX1" fmla="*/ 543249 w 543249"/>
                  <a:gd name="connsiteY1" fmla="*/ 568131 h 568131"/>
                  <a:gd name="connsiteX0" fmla="*/ 0 w 1545656"/>
                  <a:gd name="connsiteY0" fmla="*/ 0 h 1511550"/>
                  <a:gd name="connsiteX1" fmla="*/ 1545656 w 1545656"/>
                  <a:gd name="connsiteY1" fmla="*/ 1511549 h 1511550"/>
                  <a:gd name="connsiteX0" fmla="*/ 0 w 1551195"/>
                  <a:gd name="connsiteY0" fmla="*/ 0 h 1511549"/>
                  <a:gd name="connsiteX1" fmla="*/ 1545656 w 1551195"/>
                  <a:gd name="connsiteY1" fmla="*/ 1511549 h 1511549"/>
                  <a:gd name="connsiteX0" fmla="*/ 0 w 1565370"/>
                  <a:gd name="connsiteY0" fmla="*/ 0 h 1550812"/>
                  <a:gd name="connsiteX1" fmla="*/ 1559881 w 1565370"/>
                  <a:gd name="connsiteY1" fmla="*/ 1550813 h 1550812"/>
                  <a:gd name="connsiteX0" fmla="*/ 0 w 1560368"/>
                  <a:gd name="connsiteY0" fmla="*/ 0 h 1550813"/>
                  <a:gd name="connsiteX1" fmla="*/ 1559881 w 1560368"/>
                  <a:gd name="connsiteY1" fmla="*/ 1550813 h 1550813"/>
                  <a:gd name="connsiteX0" fmla="*/ 0 w 1560402"/>
                  <a:gd name="connsiteY0" fmla="*/ 0 h 1550813"/>
                  <a:gd name="connsiteX1" fmla="*/ 1559881 w 1560402"/>
                  <a:gd name="connsiteY1" fmla="*/ 1550813 h 1550813"/>
                  <a:gd name="connsiteX0" fmla="*/ 0 w 2550408"/>
                  <a:gd name="connsiteY0" fmla="*/ 0 h 2572869"/>
                  <a:gd name="connsiteX1" fmla="*/ 2550108 w 2550408"/>
                  <a:gd name="connsiteY1" fmla="*/ 2572869 h 2572869"/>
                  <a:gd name="connsiteX0" fmla="*/ 0 w 2558133"/>
                  <a:gd name="connsiteY0" fmla="*/ 0 h 2572869"/>
                  <a:gd name="connsiteX1" fmla="*/ 2550108 w 2558133"/>
                  <a:gd name="connsiteY1" fmla="*/ 2572869 h 2572869"/>
                  <a:gd name="connsiteX0" fmla="*/ 0 w 3181512"/>
                  <a:gd name="connsiteY0" fmla="*/ 0 h 8413563"/>
                  <a:gd name="connsiteX1" fmla="*/ 3175064 w 3181512"/>
                  <a:gd name="connsiteY1" fmla="*/ 8413563 h 8413563"/>
                  <a:gd name="connsiteX0" fmla="*/ 0 w 3175411"/>
                  <a:gd name="connsiteY0" fmla="*/ 0 h 8413563"/>
                  <a:gd name="connsiteX1" fmla="*/ 3175064 w 3175411"/>
                  <a:gd name="connsiteY1" fmla="*/ 8413563 h 8413563"/>
                  <a:gd name="connsiteX0" fmla="*/ 0 w 3175506"/>
                  <a:gd name="connsiteY0" fmla="*/ 0 h 8413563"/>
                  <a:gd name="connsiteX1" fmla="*/ 3175064 w 3175506"/>
                  <a:gd name="connsiteY1" fmla="*/ 8413563 h 8413563"/>
                  <a:gd name="connsiteX0" fmla="*/ 0 w 3175581"/>
                  <a:gd name="connsiteY0" fmla="*/ 0 h 8413563"/>
                  <a:gd name="connsiteX1" fmla="*/ 3175064 w 3175581"/>
                  <a:gd name="connsiteY1" fmla="*/ 8413563 h 8413563"/>
                  <a:gd name="connsiteX0" fmla="*/ 0 w 3175639"/>
                  <a:gd name="connsiteY0" fmla="*/ 0 h 8413563"/>
                  <a:gd name="connsiteX1" fmla="*/ 3175064 w 3175639"/>
                  <a:gd name="connsiteY1" fmla="*/ 8413563 h 8413563"/>
                  <a:gd name="connsiteX0" fmla="*/ 0 w 3182282"/>
                  <a:gd name="connsiteY0" fmla="*/ 0 h 8413563"/>
                  <a:gd name="connsiteX1" fmla="*/ 3175064 w 3182282"/>
                  <a:gd name="connsiteY1" fmla="*/ 8413563 h 8413563"/>
                  <a:gd name="connsiteX0" fmla="*/ 0 w 3175062"/>
                  <a:gd name="connsiteY0" fmla="*/ 0 h 8413563"/>
                  <a:gd name="connsiteX1" fmla="*/ 3175064 w 3175062"/>
                  <a:gd name="connsiteY1" fmla="*/ 8413563 h 8413563"/>
                  <a:gd name="connsiteX0" fmla="*/ 0 w 3175065"/>
                  <a:gd name="connsiteY0" fmla="*/ 0 h 8413563"/>
                  <a:gd name="connsiteX1" fmla="*/ 3175064 w 3175065"/>
                  <a:gd name="connsiteY1" fmla="*/ 8413563 h 8413563"/>
                  <a:gd name="connsiteX0" fmla="*/ 0 w 5159735"/>
                  <a:gd name="connsiteY0" fmla="*/ 0 h 18129478"/>
                  <a:gd name="connsiteX1" fmla="*/ 5159736 w 5159735"/>
                  <a:gd name="connsiteY1" fmla="*/ 18129478 h 18129478"/>
                  <a:gd name="connsiteX0" fmla="*/ 0 w 5316558"/>
                  <a:gd name="connsiteY0" fmla="*/ 0 h 21263500"/>
                  <a:gd name="connsiteX1" fmla="*/ 5316557 w 5316558"/>
                  <a:gd name="connsiteY1" fmla="*/ 21263499 h 21263500"/>
                  <a:gd name="connsiteX0" fmla="*/ 0 w 5316558"/>
                  <a:gd name="connsiteY0" fmla="*/ 0 h 21263500"/>
                  <a:gd name="connsiteX1" fmla="*/ 5316557 w 5316558"/>
                  <a:gd name="connsiteY1" fmla="*/ 21263499 h 21263500"/>
                  <a:gd name="connsiteX0" fmla="*/ 0 w 5316558"/>
                  <a:gd name="connsiteY0" fmla="*/ 0 h 21263500"/>
                  <a:gd name="connsiteX1" fmla="*/ 5316557 w 5316558"/>
                  <a:gd name="connsiteY1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1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822464 w 5316558"/>
                  <a:gd name="connsiteY1" fmla="*/ 5429266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822464 w 5316558"/>
                  <a:gd name="connsiteY1" fmla="*/ 5429266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822464 w 5316558"/>
                  <a:gd name="connsiteY1" fmla="*/ 5429266 h 21263500"/>
                  <a:gd name="connsiteX2" fmla="*/ 5316557 w 5316558"/>
                  <a:gd name="connsiteY2" fmla="*/ 21263499 h 21263500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3215445"/>
                  <a:gd name="connsiteY0" fmla="*/ 0 h 8182840"/>
                  <a:gd name="connsiteX1" fmla="*/ 2822464 w 3215445"/>
                  <a:gd name="connsiteY1" fmla="*/ 5429266 h 8182840"/>
                  <a:gd name="connsiteX2" fmla="*/ 3215446 w 3215445"/>
                  <a:gd name="connsiteY2" fmla="*/ 8182840 h 8182840"/>
                  <a:gd name="connsiteX0" fmla="*/ 0 w 3215445"/>
                  <a:gd name="connsiteY0" fmla="*/ 0 h 8182840"/>
                  <a:gd name="connsiteX1" fmla="*/ 2822464 w 3215445"/>
                  <a:gd name="connsiteY1" fmla="*/ 5429266 h 8182840"/>
                  <a:gd name="connsiteX2" fmla="*/ 3215446 w 3215445"/>
                  <a:gd name="connsiteY2" fmla="*/ 8182840 h 8182840"/>
                  <a:gd name="connsiteX0" fmla="*/ 0 w 3215445"/>
                  <a:gd name="connsiteY0" fmla="*/ 0 h 8182840"/>
                  <a:gd name="connsiteX1" fmla="*/ 3215446 w 3215445"/>
                  <a:gd name="connsiteY1" fmla="*/ 8182840 h 8182840"/>
                  <a:gd name="connsiteX0" fmla="*/ 0 w 3215445"/>
                  <a:gd name="connsiteY0" fmla="*/ 0 h 8182840"/>
                  <a:gd name="connsiteX1" fmla="*/ 3215446 w 3215445"/>
                  <a:gd name="connsiteY1" fmla="*/ 8182840 h 8182840"/>
                  <a:gd name="connsiteX0" fmla="*/ 0 w 3215445"/>
                  <a:gd name="connsiteY0" fmla="*/ 0 h 8182840"/>
                  <a:gd name="connsiteX1" fmla="*/ 3215446 w 3215445"/>
                  <a:gd name="connsiteY1" fmla="*/ 8182840 h 8182840"/>
                  <a:gd name="connsiteX0" fmla="*/ 0 w 3205831"/>
                  <a:gd name="connsiteY0" fmla="*/ 0 h 8315794"/>
                  <a:gd name="connsiteX1" fmla="*/ 3205831 w 3205831"/>
                  <a:gd name="connsiteY1" fmla="*/ 8315795 h 8315794"/>
                  <a:gd name="connsiteX0" fmla="*/ -1 w 6975448"/>
                  <a:gd name="connsiteY0" fmla="*/ 0 h 10180120"/>
                  <a:gd name="connsiteX1" fmla="*/ 6975448 w 6975448"/>
                  <a:gd name="connsiteY1" fmla="*/ 10180121 h 10180120"/>
                  <a:gd name="connsiteX0" fmla="*/ 2913409 w 3308527"/>
                  <a:gd name="connsiteY0" fmla="*/ 0 h 5309051"/>
                  <a:gd name="connsiteX1" fmla="*/ 24723 w 3308527"/>
                  <a:gd name="connsiteY1" fmla="*/ 5309050 h 5309051"/>
                  <a:gd name="connsiteX0" fmla="*/ 2888685 w 3392312"/>
                  <a:gd name="connsiteY0" fmla="*/ 0 h 5309051"/>
                  <a:gd name="connsiteX1" fmla="*/ -1 w 3392312"/>
                  <a:gd name="connsiteY1" fmla="*/ 5309050 h 5309051"/>
                  <a:gd name="connsiteX0" fmla="*/ 2888685 w 2888684"/>
                  <a:gd name="connsiteY0" fmla="*/ 0 h 5309051"/>
                  <a:gd name="connsiteX1" fmla="*/ -1 w 2888684"/>
                  <a:gd name="connsiteY1" fmla="*/ 5309050 h 5309051"/>
                  <a:gd name="connsiteX0" fmla="*/ 2888685 w 2888684"/>
                  <a:gd name="connsiteY0" fmla="*/ 0 h 5309051"/>
                  <a:gd name="connsiteX1" fmla="*/ -1 w 2888684"/>
                  <a:gd name="connsiteY1" fmla="*/ 5309050 h 5309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88684" h="5309051">
                    <a:moveTo>
                      <a:pt x="2888685" y="0"/>
                    </a:moveTo>
                    <a:cubicBezTo>
                      <a:pt x="2510694" y="1838100"/>
                      <a:pt x="1133049" y="3049709"/>
                      <a:pt x="-1" y="5309050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958" name="Oval 1957">
                <a:extLst>
                  <a:ext uri="{FF2B5EF4-FFF2-40B4-BE49-F238E27FC236}">
                    <a16:creationId xmlns:a16="http://schemas.microsoft.com/office/drawing/2014/main" id="{5F8B3FF9-51BC-724B-B02D-DEB86C5BBB2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723551" y="24826353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927" name="Freeform 1926">
              <a:extLst>
                <a:ext uri="{FF2B5EF4-FFF2-40B4-BE49-F238E27FC236}">
                  <a16:creationId xmlns:a16="http://schemas.microsoft.com/office/drawing/2014/main" id="{03A1B34A-77F8-894D-A336-D7EDF289B892}"/>
                </a:ext>
              </a:extLst>
            </p:cNvPr>
            <p:cNvSpPr/>
            <p:nvPr/>
          </p:nvSpPr>
          <p:spPr>
            <a:xfrm>
              <a:off x="15457100" y="23214071"/>
              <a:ext cx="261667" cy="431813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836" h="1264600">
                  <a:moveTo>
                    <a:pt x="85159" y="0"/>
                  </a:moveTo>
                  <a:cubicBezTo>
                    <a:pt x="290683" y="107014"/>
                    <a:pt x="436023" y="177025"/>
                    <a:pt x="494477" y="251468"/>
                  </a:cubicBezTo>
                  <a:cubicBezTo>
                    <a:pt x="552931" y="325911"/>
                    <a:pt x="518273" y="375537"/>
                    <a:pt x="435882" y="446658"/>
                  </a:cubicBezTo>
                  <a:cubicBezTo>
                    <a:pt x="353491" y="517779"/>
                    <a:pt x="-7905" y="562720"/>
                    <a:pt x="132" y="678192"/>
                  </a:cubicBezTo>
                  <a:cubicBezTo>
                    <a:pt x="8169" y="793664"/>
                    <a:pt x="522793" y="822686"/>
                    <a:pt x="763836" y="126460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28" name="Freeform 1927">
              <a:extLst>
                <a:ext uri="{FF2B5EF4-FFF2-40B4-BE49-F238E27FC236}">
                  <a16:creationId xmlns:a16="http://schemas.microsoft.com/office/drawing/2014/main" id="{A68C549A-A107-004F-B429-BA9A519460DF}"/>
                </a:ext>
              </a:extLst>
            </p:cNvPr>
            <p:cNvSpPr/>
            <p:nvPr/>
          </p:nvSpPr>
          <p:spPr>
            <a:xfrm>
              <a:off x="15438495" y="26243777"/>
              <a:ext cx="261667" cy="431813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836" h="1264600">
                  <a:moveTo>
                    <a:pt x="85159" y="0"/>
                  </a:moveTo>
                  <a:cubicBezTo>
                    <a:pt x="290683" y="107014"/>
                    <a:pt x="436023" y="177025"/>
                    <a:pt x="494477" y="251468"/>
                  </a:cubicBezTo>
                  <a:cubicBezTo>
                    <a:pt x="552931" y="325911"/>
                    <a:pt x="518273" y="375537"/>
                    <a:pt x="435882" y="446658"/>
                  </a:cubicBezTo>
                  <a:cubicBezTo>
                    <a:pt x="353491" y="517779"/>
                    <a:pt x="-7905" y="562720"/>
                    <a:pt x="132" y="678192"/>
                  </a:cubicBezTo>
                  <a:cubicBezTo>
                    <a:pt x="8169" y="793664"/>
                    <a:pt x="522793" y="822686"/>
                    <a:pt x="763836" y="126460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29" name="Freeform 1928">
              <a:extLst>
                <a:ext uri="{FF2B5EF4-FFF2-40B4-BE49-F238E27FC236}">
                  <a16:creationId xmlns:a16="http://schemas.microsoft.com/office/drawing/2014/main" id="{51C8C10A-2329-6848-A0D3-FF01E09092AE}"/>
                </a:ext>
              </a:extLst>
            </p:cNvPr>
            <p:cNvSpPr/>
            <p:nvPr/>
          </p:nvSpPr>
          <p:spPr>
            <a:xfrm rot="19914050">
              <a:off x="15288906" y="20363204"/>
              <a:ext cx="892785" cy="1987014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588258"/>
                <a:gd name="connsiteY0" fmla="*/ 3350019 h 3357197"/>
                <a:gd name="connsiteX1" fmla="*/ 5588258 w 5588258"/>
                <a:gd name="connsiteY1" fmla="*/ 1417 h 3357197"/>
                <a:gd name="connsiteX0" fmla="*/ 0 w 5588258"/>
                <a:gd name="connsiteY0" fmla="*/ 3492766 h 3498540"/>
                <a:gd name="connsiteX1" fmla="*/ 5588258 w 5588258"/>
                <a:gd name="connsiteY1" fmla="*/ 144164 h 3498540"/>
                <a:gd name="connsiteX0" fmla="*/ 0 w 5654560"/>
                <a:gd name="connsiteY0" fmla="*/ 3458356 h 3464174"/>
                <a:gd name="connsiteX1" fmla="*/ 5654559 w 5654560"/>
                <a:gd name="connsiteY1" fmla="*/ 145154 h 3464174"/>
                <a:gd name="connsiteX0" fmla="*/ 0 w 5654560"/>
                <a:gd name="connsiteY0" fmla="*/ 3425262 h 3746710"/>
                <a:gd name="connsiteX1" fmla="*/ 5654559 w 5654560"/>
                <a:gd name="connsiteY1" fmla="*/ 112060 h 3746710"/>
                <a:gd name="connsiteX0" fmla="*/ 0 w 3438885"/>
                <a:gd name="connsiteY0" fmla="*/ 1 h 5218242"/>
                <a:gd name="connsiteX1" fmla="*/ 3438884 w 3438885"/>
                <a:gd name="connsiteY1" fmla="*/ 5218242 h 5218242"/>
                <a:gd name="connsiteX0" fmla="*/ 0 w 3438885"/>
                <a:gd name="connsiteY0" fmla="*/ 1 h 5218242"/>
                <a:gd name="connsiteX1" fmla="*/ 3438884 w 3438885"/>
                <a:gd name="connsiteY1" fmla="*/ 5218242 h 5218242"/>
                <a:gd name="connsiteX0" fmla="*/ 0 w 3142285"/>
                <a:gd name="connsiteY0" fmla="*/ 1 h 8530438"/>
                <a:gd name="connsiteX1" fmla="*/ 3142286 w 3142285"/>
                <a:gd name="connsiteY1" fmla="*/ 8530438 h 8530438"/>
                <a:gd name="connsiteX0" fmla="*/ 0 w 3142285"/>
                <a:gd name="connsiteY0" fmla="*/ 1 h 8530438"/>
                <a:gd name="connsiteX1" fmla="*/ 3142286 w 3142285"/>
                <a:gd name="connsiteY1" fmla="*/ 8530438 h 8530438"/>
                <a:gd name="connsiteX0" fmla="*/ 0 w 3255003"/>
                <a:gd name="connsiteY0" fmla="*/ 1 h 8303514"/>
                <a:gd name="connsiteX1" fmla="*/ 3255001 w 3255003"/>
                <a:gd name="connsiteY1" fmla="*/ 8303514 h 8303514"/>
                <a:gd name="connsiteX0" fmla="*/ 0 w 3596007"/>
                <a:gd name="connsiteY0" fmla="*/ 1 h 8303514"/>
                <a:gd name="connsiteX1" fmla="*/ 3255001 w 3596007"/>
                <a:gd name="connsiteY1" fmla="*/ 8303514 h 8303514"/>
                <a:gd name="connsiteX0" fmla="*/ 2703644 w 3251429"/>
                <a:gd name="connsiteY0" fmla="*/ 1 h 6403927"/>
                <a:gd name="connsiteX1" fmla="*/ 0 w 3251429"/>
                <a:gd name="connsiteY1" fmla="*/ 6403926 h 6403927"/>
                <a:gd name="connsiteX0" fmla="*/ 2703643 w 3251429"/>
                <a:gd name="connsiteY0" fmla="*/ -1 h 6403927"/>
                <a:gd name="connsiteX1" fmla="*/ 0 w 3251429"/>
                <a:gd name="connsiteY1" fmla="*/ 6403926 h 6403927"/>
                <a:gd name="connsiteX0" fmla="*/ 2703643 w 3080867"/>
                <a:gd name="connsiteY0" fmla="*/ -1 h 6403927"/>
                <a:gd name="connsiteX1" fmla="*/ 0 w 3080867"/>
                <a:gd name="connsiteY1" fmla="*/ 6403926 h 6403927"/>
                <a:gd name="connsiteX0" fmla="*/ 2703643 w 2934815"/>
                <a:gd name="connsiteY0" fmla="*/ -1 h 6403927"/>
                <a:gd name="connsiteX1" fmla="*/ 0 w 2934815"/>
                <a:gd name="connsiteY1" fmla="*/ 6403926 h 6403927"/>
                <a:gd name="connsiteX0" fmla="*/ 2703643 w 2835118"/>
                <a:gd name="connsiteY0" fmla="*/ -1 h 6403927"/>
                <a:gd name="connsiteX1" fmla="*/ 0 w 2835118"/>
                <a:gd name="connsiteY1" fmla="*/ 6403926 h 6403927"/>
                <a:gd name="connsiteX0" fmla="*/ 2703643 w 2877344"/>
                <a:gd name="connsiteY0" fmla="*/ -1 h 6403927"/>
                <a:gd name="connsiteX1" fmla="*/ 0 w 2877344"/>
                <a:gd name="connsiteY1" fmla="*/ 6403926 h 6403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77344" h="6403927">
                  <a:moveTo>
                    <a:pt x="2703643" y="-1"/>
                  </a:moveTo>
                  <a:cubicBezTo>
                    <a:pt x="3512830" y="902700"/>
                    <a:pt x="1304434" y="4961251"/>
                    <a:pt x="0" y="6403926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0" name="Freeform 1929">
              <a:extLst>
                <a:ext uri="{FF2B5EF4-FFF2-40B4-BE49-F238E27FC236}">
                  <a16:creationId xmlns:a16="http://schemas.microsoft.com/office/drawing/2014/main" id="{A9545D8B-1A6E-F942-B3CD-AEC0D1A36B5E}"/>
                </a:ext>
              </a:extLst>
            </p:cNvPr>
            <p:cNvSpPr/>
            <p:nvPr/>
          </p:nvSpPr>
          <p:spPr>
            <a:xfrm rot="19914050">
              <a:off x="15177285" y="19747192"/>
              <a:ext cx="1156340" cy="2531510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95"/>
                <a:gd name="connsiteX1" fmla="*/ 543249 w 543249"/>
                <a:gd name="connsiteY1" fmla="*/ 568131 h 568195"/>
                <a:gd name="connsiteX0" fmla="*/ 0 w 1786531"/>
                <a:gd name="connsiteY0" fmla="*/ 1840951 h 1853453"/>
                <a:gd name="connsiteX1" fmla="*/ 1786532 w 1786531"/>
                <a:gd name="connsiteY1" fmla="*/ 0 h 1853453"/>
                <a:gd name="connsiteX0" fmla="*/ 0 w 1786531"/>
                <a:gd name="connsiteY0" fmla="*/ 1840951 h 1855681"/>
                <a:gd name="connsiteX1" fmla="*/ 1786532 w 1786531"/>
                <a:gd name="connsiteY1" fmla="*/ 0 h 1855681"/>
                <a:gd name="connsiteX0" fmla="*/ 0 w 1819429"/>
                <a:gd name="connsiteY0" fmla="*/ 1917212 h 1931352"/>
                <a:gd name="connsiteX1" fmla="*/ 1819429 w 1819429"/>
                <a:gd name="connsiteY1" fmla="*/ -1 h 1931352"/>
                <a:gd name="connsiteX0" fmla="*/ 0 w 1819429"/>
                <a:gd name="connsiteY0" fmla="*/ 1917212 h 1931347"/>
                <a:gd name="connsiteX1" fmla="*/ 1819429 w 1819429"/>
                <a:gd name="connsiteY1" fmla="*/ -1 h 1931347"/>
                <a:gd name="connsiteX0" fmla="*/ 0 w 1819429"/>
                <a:gd name="connsiteY0" fmla="*/ 1917212 h 2053800"/>
                <a:gd name="connsiteX1" fmla="*/ 1819429 w 1819429"/>
                <a:gd name="connsiteY1" fmla="*/ -1 h 2053800"/>
                <a:gd name="connsiteX0" fmla="*/ 0 w 1860432"/>
                <a:gd name="connsiteY0" fmla="*/ 1863692 h 2002926"/>
                <a:gd name="connsiteX1" fmla="*/ 1860431 w 1860432"/>
                <a:gd name="connsiteY1" fmla="*/ -1 h 2002926"/>
                <a:gd name="connsiteX0" fmla="*/ 0 w 1881501"/>
                <a:gd name="connsiteY0" fmla="*/ 1997921 h 2130702"/>
                <a:gd name="connsiteX1" fmla="*/ 1881502 w 1881501"/>
                <a:gd name="connsiteY1" fmla="*/ 0 h 2130702"/>
                <a:gd name="connsiteX0" fmla="*/ 0 w 1926433"/>
                <a:gd name="connsiteY0" fmla="*/ 2014200 h 2146238"/>
                <a:gd name="connsiteX1" fmla="*/ 1926433 w 1926433"/>
                <a:gd name="connsiteY1" fmla="*/ 1 h 2146238"/>
                <a:gd name="connsiteX0" fmla="*/ 0 w 1926433"/>
                <a:gd name="connsiteY0" fmla="*/ 2014200 h 2157569"/>
                <a:gd name="connsiteX1" fmla="*/ 1926433 w 1926433"/>
                <a:gd name="connsiteY1" fmla="*/ 1 h 2157569"/>
                <a:gd name="connsiteX0" fmla="*/ 0 w 1905956"/>
                <a:gd name="connsiteY0" fmla="*/ 2021108 h 2164113"/>
                <a:gd name="connsiteX1" fmla="*/ 1905956 w 1905956"/>
                <a:gd name="connsiteY1" fmla="*/ 0 h 2164113"/>
                <a:gd name="connsiteX0" fmla="*/ 0 w 1943159"/>
                <a:gd name="connsiteY0" fmla="*/ 2045539 h 2187263"/>
                <a:gd name="connsiteX1" fmla="*/ 1943159 w 1943159"/>
                <a:gd name="connsiteY1" fmla="*/ 0 h 2187263"/>
                <a:gd name="connsiteX0" fmla="*/ 0 w 1943159"/>
                <a:gd name="connsiteY0" fmla="*/ 2045539 h 2231327"/>
                <a:gd name="connsiteX1" fmla="*/ 1943159 w 1943159"/>
                <a:gd name="connsiteY1" fmla="*/ 0 h 2231327"/>
                <a:gd name="connsiteX0" fmla="*/ 0 w 1943159"/>
                <a:gd name="connsiteY0" fmla="*/ 2045539 h 2194583"/>
                <a:gd name="connsiteX1" fmla="*/ 1943159 w 1943159"/>
                <a:gd name="connsiteY1" fmla="*/ 0 h 2194583"/>
                <a:gd name="connsiteX0" fmla="*/ 0 w 2218449"/>
                <a:gd name="connsiteY0" fmla="*/ 1 h 3423557"/>
                <a:gd name="connsiteX1" fmla="*/ 2218449 w 2218449"/>
                <a:gd name="connsiteY1" fmla="*/ 3353841 h 3423557"/>
                <a:gd name="connsiteX0" fmla="*/ 0 w 2218449"/>
                <a:gd name="connsiteY0" fmla="*/ 1 h 3353842"/>
                <a:gd name="connsiteX1" fmla="*/ 2218449 w 2218449"/>
                <a:gd name="connsiteY1" fmla="*/ 3353841 h 3353842"/>
                <a:gd name="connsiteX0" fmla="*/ 0 w 2450488"/>
                <a:gd name="connsiteY0" fmla="*/ 1 h 3773292"/>
                <a:gd name="connsiteX1" fmla="*/ 2450488 w 2450488"/>
                <a:gd name="connsiteY1" fmla="*/ 3773292 h 3773292"/>
                <a:gd name="connsiteX0" fmla="*/ 0 w 2678884"/>
                <a:gd name="connsiteY0" fmla="*/ 1 h 3773292"/>
                <a:gd name="connsiteX1" fmla="*/ 2450488 w 2678884"/>
                <a:gd name="connsiteY1" fmla="*/ 3773292 h 3773292"/>
                <a:gd name="connsiteX0" fmla="*/ 3523181 w 3612813"/>
                <a:gd name="connsiteY0" fmla="*/ 1 h 8158778"/>
                <a:gd name="connsiteX1" fmla="*/ 0 w 3612813"/>
                <a:gd name="connsiteY1" fmla="*/ 8158778 h 8158778"/>
                <a:gd name="connsiteX0" fmla="*/ 3523181 w 3966467"/>
                <a:gd name="connsiteY0" fmla="*/ 1 h 8158778"/>
                <a:gd name="connsiteX1" fmla="*/ 0 w 3966467"/>
                <a:gd name="connsiteY1" fmla="*/ 8158778 h 8158778"/>
                <a:gd name="connsiteX0" fmla="*/ 3523181 w 3726755"/>
                <a:gd name="connsiteY0" fmla="*/ 1 h 8158778"/>
                <a:gd name="connsiteX1" fmla="*/ 0 w 3726755"/>
                <a:gd name="connsiteY1" fmla="*/ 8158778 h 815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26755" h="8158778">
                  <a:moveTo>
                    <a:pt x="3523181" y="1"/>
                  </a:moveTo>
                  <a:cubicBezTo>
                    <a:pt x="4609452" y="1024050"/>
                    <a:pt x="1044220" y="7002372"/>
                    <a:pt x="0" y="8158778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1" name="Freeform 1930">
              <a:extLst>
                <a:ext uri="{FF2B5EF4-FFF2-40B4-BE49-F238E27FC236}">
                  <a16:creationId xmlns:a16="http://schemas.microsoft.com/office/drawing/2014/main" id="{B0A29E46-27DC-6C4E-982F-58F93FA08656}"/>
                </a:ext>
              </a:extLst>
            </p:cNvPr>
            <p:cNvSpPr/>
            <p:nvPr/>
          </p:nvSpPr>
          <p:spPr>
            <a:xfrm rot="19914050">
              <a:off x="15020010" y="19139972"/>
              <a:ext cx="1475943" cy="3088309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1839292"/>
                <a:gd name="connsiteY0" fmla="*/ 1376212 h 1391996"/>
                <a:gd name="connsiteX1" fmla="*/ 1839292 w 1839292"/>
                <a:gd name="connsiteY1" fmla="*/ 68 h 1391996"/>
                <a:gd name="connsiteX0" fmla="*/ 0 w 1839292"/>
                <a:gd name="connsiteY0" fmla="*/ 1376190 h 1592143"/>
                <a:gd name="connsiteX1" fmla="*/ 1839292 w 1839292"/>
                <a:gd name="connsiteY1" fmla="*/ 46 h 1592143"/>
                <a:gd name="connsiteX0" fmla="*/ 0 w 1839292"/>
                <a:gd name="connsiteY0" fmla="*/ 1376143 h 1595603"/>
                <a:gd name="connsiteX1" fmla="*/ 1839292 w 1839292"/>
                <a:gd name="connsiteY1" fmla="*/ -1 h 1595603"/>
                <a:gd name="connsiteX0" fmla="*/ 0 w 1831408"/>
                <a:gd name="connsiteY0" fmla="*/ 1361377 h 1581962"/>
                <a:gd name="connsiteX1" fmla="*/ 1831408 w 1831408"/>
                <a:gd name="connsiteY1" fmla="*/ -1 h 1581962"/>
                <a:gd name="connsiteX0" fmla="*/ 0 w 1831408"/>
                <a:gd name="connsiteY0" fmla="*/ 1361377 h 1610207"/>
                <a:gd name="connsiteX1" fmla="*/ 1831408 w 1831408"/>
                <a:gd name="connsiteY1" fmla="*/ -1 h 1610207"/>
                <a:gd name="connsiteX0" fmla="*/ 1 w 1849180"/>
                <a:gd name="connsiteY0" fmla="*/ 1372026 h 1619979"/>
                <a:gd name="connsiteX1" fmla="*/ 1849180 w 1849180"/>
                <a:gd name="connsiteY1" fmla="*/ -1 h 1619979"/>
                <a:gd name="connsiteX0" fmla="*/ 1 w 1850033"/>
                <a:gd name="connsiteY0" fmla="*/ -1 h 2454416"/>
                <a:gd name="connsiteX1" fmla="*/ 1850031 w 1850033"/>
                <a:gd name="connsiteY1" fmla="*/ 2453701 h 2454416"/>
                <a:gd name="connsiteX0" fmla="*/ 1 w 1850030"/>
                <a:gd name="connsiteY0" fmla="*/ -1 h 2453701"/>
                <a:gd name="connsiteX1" fmla="*/ 1850031 w 1850030"/>
                <a:gd name="connsiteY1" fmla="*/ 2453701 h 2453701"/>
                <a:gd name="connsiteX0" fmla="*/ 1 w 1860110"/>
                <a:gd name="connsiteY0" fmla="*/ -1 h 2450638"/>
                <a:gd name="connsiteX1" fmla="*/ 1860111 w 1860110"/>
                <a:gd name="connsiteY1" fmla="*/ 2450639 h 2450638"/>
                <a:gd name="connsiteX0" fmla="*/ 426556 w 706063"/>
                <a:gd name="connsiteY0" fmla="*/ -1 h 5908585"/>
                <a:gd name="connsiteX1" fmla="*/ 32471 w 706063"/>
                <a:gd name="connsiteY1" fmla="*/ 5908586 h 5908585"/>
                <a:gd name="connsiteX0" fmla="*/ 394085 w 874781"/>
                <a:gd name="connsiteY0" fmla="*/ -1 h 5908585"/>
                <a:gd name="connsiteX1" fmla="*/ 0 w 874781"/>
                <a:gd name="connsiteY1" fmla="*/ 5908586 h 5908585"/>
                <a:gd name="connsiteX0" fmla="*/ 4495972 w 4611032"/>
                <a:gd name="connsiteY0" fmla="*/ -1 h 9953258"/>
                <a:gd name="connsiteX1" fmla="*/ -1 w 4611032"/>
                <a:gd name="connsiteY1" fmla="*/ 9953259 h 9953258"/>
                <a:gd name="connsiteX0" fmla="*/ 4495972 w 4985396"/>
                <a:gd name="connsiteY0" fmla="*/ -1 h 9953258"/>
                <a:gd name="connsiteX1" fmla="*/ -1 w 4985396"/>
                <a:gd name="connsiteY1" fmla="*/ 9953259 h 9953258"/>
                <a:gd name="connsiteX0" fmla="*/ 4495972 w 4756794"/>
                <a:gd name="connsiteY0" fmla="*/ -1 h 9953258"/>
                <a:gd name="connsiteX1" fmla="*/ -1 w 4756794"/>
                <a:gd name="connsiteY1" fmla="*/ 9953259 h 995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56794" h="9953258">
                  <a:moveTo>
                    <a:pt x="4495972" y="-1"/>
                  </a:moveTo>
                  <a:cubicBezTo>
                    <a:pt x="5962032" y="1963212"/>
                    <a:pt x="805643" y="9015277"/>
                    <a:pt x="-1" y="9953259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2" name="Freeform 1931">
              <a:extLst>
                <a:ext uri="{FF2B5EF4-FFF2-40B4-BE49-F238E27FC236}">
                  <a16:creationId xmlns:a16="http://schemas.microsoft.com/office/drawing/2014/main" id="{C1521F12-AB70-8941-B86A-D4DEE84BBFF6}"/>
                </a:ext>
              </a:extLst>
            </p:cNvPr>
            <p:cNvSpPr/>
            <p:nvPr/>
          </p:nvSpPr>
          <p:spPr>
            <a:xfrm rot="19914050">
              <a:off x="14863808" y="18529404"/>
              <a:ext cx="1815259" cy="3639143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1872691"/>
                <a:gd name="connsiteY0" fmla="*/ 0 h 451044"/>
                <a:gd name="connsiteX1" fmla="*/ 1872691 w 1872691"/>
                <a:gd name="connsiteY1" fmla="*/ 451044 h 451044"/>
                <a:gd name="connsiteX0" fmla="*/ 0 w 1872691"/>
                <a:gd name="connsiteY0" fmla="*/ 0 h 451044"/>
                <a:gd name="connsiteX1" fmla="*/ 1872691 w 1872691"/>
                <a:gd name="connsiteY1" fmla="*/ 451044 h 451044"/>
                <a:gd name="connsiteX0" fmla="*/ 0 w 1872691"/>
                <a:gd name="connsiteY0" fmla="*/ 0 h 451044"/>
                <a:gd name="connsiteX1" fmla="*/ 1872691 w 1872691"/>
                <a:gd name="connsiteY1" fmla="*/ 451044 h 451044"/>
                <a:gd name="connsiteX0" fmla="*/ 0 w 1872691"/>
                <a:gd name="connsiteY0" fmla="*/ 0 h 535671"/>
                <a:gd name="connsiteX1" fmla="*/ 1872691 w 1872691"/>
                <a:gd name="connsiteY1" fmla="*/ 451044 h 535671"/>
                <a:gd name="connsiteX0" fmla="*/ 0 w 1872691"/>
                <a:gd name="connsiteY0" fmla="*/ 0 h 451221"/>
                <a:gd name="connsiteX1" fmla="*/ 1872691 w 1872691"/>
                <a:gd name="connsiteY1" fmla="*/ 451044 h 451221"/>
                <a:gd name="connsiteX0" fmla="*/ 0 w 1195223"/>
                <a:gd name="connsiteY0" fmla="*/ 0 h 1482641"/>
                <a:gd name="connsiteX1" fmla="*/ 1195222 w 1195223"/>
                <a:gd name="connsiteY1" fmla="*/ 1482641 h 1482641"/>
                <a:gd name="connsiteX0" fmla="*/ 0 w 1195223"/>
                <a:gd name="connsiteY0" fmla="*/ 0 h 1482641"/>
                <a:gd name="connsiteX1" fmla="*/ 1195222 w 1195223"/>
                <a:gd name="connsiteY1" fmla="*/ 1482641 h 1482641"/>
                <a:gd name="connsiteX0" fmla="*/ 0 w 1195223"/>
                <a:gd name="connsiteY0" fmla="*/ 0 h 1482641"/>
                <a:gd name="connsiteX1" fmla="*/ 1195222 w 1195223"/>
                <a:gd name="connsiteY1" fmla="*/ 1482641 h 1482641"/>
                <a:gd name="connsiteX0" fmla="*/ 0 w 1387249"/>
                <a:gd name="connsiteY0" fmla="*/ 0 h 1482641"/>
                <a:gd name="connsiteX1" fmla="*/ 1195222 w 1387249"/>
                <a:gd name="connsiteY1" fmla="*/ 1482641 h 1482641"/>
                <a:gd name="connsiteX0" fmla="*/ 892233 w 1172331"/>
                <a:gd name="connsiteY0" fmla="*/ 0 h 6156176"/>
                <a:gd name="connsiteX1" fmla="*/ -1 w 1172331"/>
                <a:gd name="connsiteY1" fmla="*/ 6156176 h 6156176"/>
                <a:gd name="connsiteX0" fmla="*/ 5479620 w 5554566"/>
                <a:gd name="connsiteY0" fmla="*/ 0 h 11728573"/>
                <a:gd name="connsiteX1" fmla="*/ 1 w 5554566"/>
                <a:gd name="connsiteY1" fmla="*/ 11728574 h 11728573"/>
                <a:gd name="connsiteX0" fmla="*/ 5479620 w 6055738"/>
                <a:gd name="connsiteY0" fmla="*/ 0 h 11728573"/>
                <a:gd name="connsiteX1" fmla="*/ 1 w 6055738"/>
                <a:gd name="connsiteY1" fmla="*/ 11728574 h 11728573"/>
                <a:gd name="connsiteX0" fmla="*/ 5479620 w 5850372"/>
                <a:gd name="connsiteY0" fmla="*/ 0 h 11728573"/>
                <a:gd name="connsiteX1" fmla="*/ 1 w 5850372"/>
                <a:gd name="connsiteY1" fmla="*/ 11728574 h 1172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50372" h="11728573">
                  <a:moveTo>
                    <a:pt x="5479620" y="0"/>
                  </a:moveTo>
                  <a:cubicBezTo>
                    <a:pt x="7501302" y="2668380"/>
                    <a:pt x="625118" y="11134059"/>
                    <a:pt x="1" y="11728574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3" name="Freeform 1932">
              <a:extLst>
                <a:ext uri="{FF2B5EF4-FFF2-40B4-BE49-F238E27FC236}">
                  <a16:creationId xmlns:a16="http://schemas.microsoft.com/office/drawing/2014/main" id="{C03A2648-8810-654C-B885-CD0BC1BA65C1}"/>
                </a:ext>
              </a:extLst>
            </p:cNvPr>
            <p:cNvSpPr/>
            <p:nvPr/>
          </p:nvSpPr>
          <p:spPr>
            <a:xfrm rot="19914050">
              <a:off x="14740377" y="17905368"/>
              <a:ext cx="2142200" cy="4262862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1867950"/>
                <a:gd name="connsiteY0" fmla="*/ 0 h 3869977"/>
                <a:gd name="connsiteX1" fmla="*/ 1867951 w 1867950"/>
                <a:gd name="connsiteY1" fmla="*/ 3869977 h 3869977"/>
                <a:gd name="connsiteX0" fmla="*/ 0 w 1867950"/>
                <a:gd name="connsiteY0" fmla="*/ 0 h 3869977"/>
                <a:gd name="connsiteX1" fmla="*/ 1867951 w 1867950"/>
                <a:gd name="connsiteY1" fmla="*/ 3869977 h 3869977"/>
                <a:gd name="connsiteX0" fmla="*/ 1 w 1883110"/>
                <a:gd name="connsiteY0" fmla="*/ 0 h 3862900"/>
                <a:gd name="connsiteX1" fmla="*/ 1883111 w 1883110"/>
                <a:gd name="connsiteY1" fmla="*/ 3862900 h 3862900"/>
                <a:gd name="connsiteX0" fmla="*/ 1 w 1883110"/>
                <a:gd name="connsiteY0" fmla="*/ 0 h 3862900"/>
                <a:gd name="connsiteX1" fmla="*/ 1883111 w 1883110"/>
                <a:gd name="connsiteY1" fmla="*/ 3862900 h 3862900"/>
                <a:gd name="connsiteX0" fmla="*/ 0 w 1875229"/>
                <a:gd name="connsiteY0" fmla="*/ 0 h 3877657"/>
                <a:gd name="connsiteX1" fmla="*/ 1875230 w 1875229"/>
                <a:gd name="connsiteY1" fmla="*/ 3877657 h 3877657"/>
                <a:gd name="connsiteX0" fmla="*/ 0 w 1875229"/>
                <a:gd name="connsiteY0" fmla="*/ 0 h 3877657"/>
                <a:gd name="connsiteX1" fmla="*/ 1875230 w 1875229"/>
                <a:gd name="connsiteY1" fmla="*/ 3877657 h 3877657"/>
                <a:gd name="connsiteX0" fmla="*/ 0 w 1816942"/>
                <a:gd name="connsiteY0" fmla="*/ 0 h 3929986"/>
                <a:gd name="connsiteX1" fmla="*/ 1816941 w 1816942"/>
                <a:gd name="connsiteY1" fmla="*/ 3929986 h 3929986"/>
                <a:gd name="connsiteX0" fmla="*/ 1004770 w 1248600"/>
                <a:gd name="connsiteY0" fmla="*/ 0 h 9564681"/>
                <a:gd name="connsiteX1" fmla="*/ 311392 w 1248600"/>
                <a:gd name="connsiteY1" fmla="*/ 9564682 h 9564681"/>
                <a:gd name="connsiteX0" fmla="*/ 701617 w 1040818"/>
                <a:gd name="connsiteY0" fmla="*/ 0 h 9564681"/>
                <a:gd name="connsiteX1" fmla="*/ 8239 w 1040818"/>
                <a:gd name="connsiteY1" fmla="*/ 9564682 h 9564681"/>
                <a:gd name="connsiteX0" fmla="*/ 309760 w 707420"/>
                <a:gd name="connsiteY0" fmla="*/ 0 h 14394045"/>
                <a:gd name="connsiteX1" fmla="*/ 10246 w 707420"/>
                <a:gd name="connsiteY1" fmla="*/ 14394044 h 14394045"/>
                <a:gd name="connsiteX0" fmla="*/ 482432 w 852006"/>
                <a:gd name="connsiteY0" fmla="*/ 0 h 15652415"/>
                <a:gd name="connsiteX1" fmla="*/ 9251 w 852006"/>
                <a:gd name="connsiteY1" fmla="*/ 15652414 h 15652415"/>
                <a:gd name="connsiteX0" fmla="*/ 549630 w 877641"/>
                <a:gd name="connsiteY0" fmla="*/ 0 h 15652415"/>
                <a:gd name="connsiteX1" fmla="*/ 76449 w 877641"/>
                <a:gd name="connsiteY1" fmla="*/ 15652414 h 15652415"/>
                <a:gd name="connsiteX0" fmla="*/ 800226 w 1060455"/>
                <a:gd name="connsiteY0" fmla="*/ 0 h 15652415"/>
                <a:gd name="connsiteX1" fmla="*/ 327045 w 1060455"/>
                <a:gd name="connsiteY1" fmla="*/ 15652414 h 15652415"/>
                <a:gd name="connsiteX0" fmla="*/ 788716 w 1098129"/>
                <a:gd name="connsiteY0" fmla="*/ 0 h 15652415"/>
                <a:gd name="connsiteX1" fmla="*/ 315535 w 1098129"/>
                <a:gd name="connsiteY1" fmla="*/ 15652414 h 15652415"/>
                <a:gd name="connsiteX0" fmla="*/ 473180 w 1243336"/>
                <a:gd name="connsiteY0" fmla="*/ 0 h 15652415"/>
                <a:gd name="connsiteX1" fmla="*/ -1 w 1243336"/>
                <a:gd name="connsiteY1" fmla="*/ 15652414 h 15652415"/>
                <a:gd name="connsiteX0" fmla="*/ 6385443 w 6547154"/>
                <a:gd name="connsiteY0" fmla="*/ 0 h 13738737"/>
                <a:gd name="connsiteX1" fmla="*/ 0 w 6547154"/>
                <a:gd name="connsiteY1" fmla="*/ 13738738 h 13738737"/>
                <a:gd name="connsiteX0" fmla="*/ 6385443 w 6548285"/>
                <a:gd name="connsiteY0" fmla="*/ 0 h 13738737"/>
                <a:gd name="connsiteX1" fmla="*/ 0 w 6548285"/>
                <a:gd name="connsiteY1" fmla="*/ 13738738 h 13738737"/>
                <a:gd name="connsiteX0" fmla="*/ 6385443 w 6904056"/>
                <a:gd name="connsiteY0" fmla="*/ 0 h 13738737"/>
                <a:gd name="connsiteX1" fmla="*/ 0 w 6904056"/>
                <a:gd name="connsiteY1" fmla="*/ 13738738 h 13738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04056" h="13738737">
                  <a:moveTo>
                    <a:pt x="6385443" y="0"/>
                  </a:moveTo>
                  <a:cubicBezTo>
                    <a:pt x="8916332" y="2951747"/>
                    <a:pt x="1437273" y="11988875"/>
                    <a:pt x="0" y="13738738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4" name="Freeform 1933">
              <a:extLst>
                <a:ext uri="{FF2B5EF4-FFF2-40B4-BE49-F238E27FC236}">
                  <a16:creationId xmlns:a16="http://schemas.microsoft.com/office/drawing/2014/main" id="{04040E4F-A47A-0A43-AB9A-693EA8A42EA7}"/>
                </a:ext>
              </a:extLst>
            </p:cNvPr>
            <p:cNvSpPr/>
            <p:nvPr/>
          </p:nvSpPr>
          <p:spPr>
            <a:xfrm flipV="1">
              <a:off x="15528907" y="14881153"/>
              <a:ext cx="9491725" cy="2191560"/>
            </a:xfrm>
            <a:custGeom>
              <a:avLst/>
              <a:gdLst>
                <a:gd name="connsiteX0" fmla="*/ 0 w 1069450"/>
                <a:gd name="connsiteY0" fmla="*/ 93428 h 459431"/>
                <a:gd name="connsiteX1" fmla="*/ 180892 w 1069450"/>
                <a:gd name="connsiteY1" fmla="*/ 244503 h 459431"/>
                <a:gd name="connsiteX2" fmla="*/ 447261 w 1069450"/>
                <a:gd name="connsiteY2" fmla="*/ 425395 h 459431"/>
                <a:gd name="connsiteX3" fmla="*/ 445273 w 1069450"/>
                <a:gd name="connsiteY3" fmla="*/ 417444 h 459431"/>
                <a:gd name="connsiteX4" fmla="*/ 1069450 w 1069450"/>
                <a:gd name="connsiteY4" fmla="*/ 0 h 459431"/>
                <a:gd name="connsiteX0" fmla="*/ 0 w 455610"/>
                <a:gd name="connsiteY0" fmla="*/ 0 h 366003"/>
                <a:gd name="connsiteX1" fmla="*/ 180892 w 455610"/>
                <a:gd name="connsiteY1" fmla="*/ 151075 h 366003"/>
                <a:gd name="connsiteX2" fmla="*/ 447261 w 455610"/>
                <a:gd name="connsiteY2" fmla="*/ 331967 h 366003"/>
                <a:gd name="connsiteX3" fmla="*/ 445273 w 455610"/>
                <a:gd name="connsiteY3" fmla="*/ 324016 h 366003"/>
                <a:gd name="connsiteX0" fmla="*/ 0 w 455704"/>
                <a:gd name="connsiteY0" fmla="*/ 0 h 336047"/>
                <a:gd name="connsiteX1" fmla="*/ 180892 w 455704"/>
                <a:gd name="connsiteY1" fmla="*/ 151075 h 336047"/>
                <a:gd name="connsiteX2" fmla="*/ 447261 w 455704"/>
                <a:gd name="connsiteY2" fmla="*/ 331967 h 336047"/>
                <a:gd name="connsiteX3" fmla="*/ 445273 w 455704"/>
                <a:gd name="connsiteY3" fmla="*/ 324016 h 33604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87017"/>
                <a:gd name="connsiteY0" fmla="*/ 0 h 413468"/>
                <a:gd name="connsiteX1" fmla="*/ 180892 w 487017"/>
                <a:gd name="connsiteY1" fmla="*/ 151075 h 413468"/>
                <a:gd name="connsiteX2" fmla="*/ 487017 w 487017"/>
                <a:gd name="connsiteY2" fmla="*/ 413468 h 413468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569421"/>
                <a:gd name="connsiteY0" fmla="*/ 1231786 h 1239692"/>
                <a:gd name="connsiteX1" fmla="*/ 831538 w 1569421"/>
                <a:gd name="connsiteY1" fmla="*/ 1219 h 1239692"/>
                <a:gd name="connsiteX2" fmla="*/ 1569421 w 1569421"/>
                <a:gd name="connsiteY2" fmla="*/ 1022431 h 1239692"/>
                <a:gd name="connsiteX0" fmla="*/ 0 w 1569421"/>
                <a:gd name="connsiteY0" fmla="*/ 1231786 h 1231787"/>
                <a:gd name="connsiteX1" fmla="*/ 831538 w 1569421"/>
                <a:gd name="connsiteY1" fmla="*/ 1219 h 1231787"/>
                <a:gd name="connsiteX2" fmla="*/ 1569421 w 1569421"/>
                <a:gd name="connsiteY2" fmla="*/ 1022431 h 1231787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79918 h 1379918"/>
                <a:gd name="connsiteX1" fmla="*/ 794357 w 1532240"/>
                <a:gd name="connsiteY1" fmla="*/ 39462 h 1379918"/>
                <a:gd name="connsiteX2" fmla="*/ 1532240 w 1532240"/>
                <a:gd name="connsiteY2" fmla="*/ 1060674 h 1379918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2735207"/>
                <a:gd name="connsiteY0" fmla="*/ 3225820 h 29486693"/>
                <a:gd name="connsiteX1" fmla="*/ 794357 w 2735207"/>
                <a:gd name="connsiteY1" fmla="*/ 1885364 h 29486693"/>
                <a:gd name="connsiteX2" fmla="*/ 2735207 w 2735207"/>
                <a:gd name="connsiteY2" fmla="*/ 29486693 h 29486693"/>
                <a:gd name="connsiteX0" fmla="*/ 0 w 2735207"/>
                <a:gd name="connsiteY0" fmla="*/ 1162637 h 27423510"/>
                <a:gd name="connsiteX1" fmla="*/ 1145738 w 2735207"/>
                <a:gd name="connsiteY1" fmla="*/ 3095371 h 27423510"/>
                <a:gd name="connsiteX2" fmla="*/ 2735207 w 2735207"/>
                <a:gd name="connsiteY2" fmla="*/ 27423510 h 27423510"/>
                <a:gd name="connsiteX0" fmla="*/ 0 w 2735207"/>
                <a:gd name="connsiteY0" fmla="*/ 1162637 h 27533427"/>
                <a:gd name="connsiteX1" fmla="*/ 1145738 w 2735207"/>
                <a:gd name="connsiteY1" fmla="*/ 3095371 h 27533427"/>
                <a:gd name="connsiteX2" fmla="*/ 2735207 w 2735207"/>
                <a:gd name="connsiteY2" fmla="*/ 27423510 h 27533427"/>
                <a:gd name="connsiteX0" fmla="*/ 0 w 2735207"/>
                <a:gd name="connsiteY0" fmla="*/ 248692 h 26649666"/>
                <a:gd name="connsiteX1" fmla="*/ 1236684 w 2735207"/>
                <a:gd name="connsiteY1" fmla="*/ 7172452 h 26649666"/>
                <a:gd name="connsiteX2" fmla="*/ 2735207 w 2735207"/>
                <a:gd name="connsiteY2" fmla="*/ 26509565 h 26649666"/>
                <a:gd name="connsiteX0" fmla="*/ 0 w 2735207"/>
                <a:gd name="connsiteY0" fmla="*/ 1028727 h 27429701"/>
                <a:gd name="connsiteX1" fmla="*/ 1236684 w 2735207"/>
                <a:gd name="connsiteY1" fmla="*/ 7952487 h 27429701"/>
                <a:gd name="connsiteX2" fmla="*/ 2735207 w 2735207"/>
                <a:gd name="connsiteY2" fmla="*/ 27289600 h 27429701"/>
                <a:gd name="connsiteX0" fmla="*/ 0 w 2735207"/>
                <a:gd name="connsiteY0" fmla="*/ 1050593 h 27453164"/>
                <a:gd name="connsiteX1" fmla="*/ 1236684 w 2735207"/>
                <a:gd name="connsiteY1" fmla="*/ 7974353 h 27453164"/>
                <a:gd name="connsiteX2" fmla="*/ 2735207 w 2735207"/>
                <a:gd name="connsiteY2" fmla="*/ 27311466 h 27453164"/>
                <a:gd name="connsiteX0" fmla="*/ 0 w 2735207"/>
                <a:gd name="connsiteY0" fmla="*/ 885780 h 27275730"/>
                <a:gd name="connsiteX1" fmla="*/ 1236684 w 2735207"/>
                <a:gd name="connsiteY1" fmla="*/ 7809540 h 27275730"/>
                <a:gd name="connsiteX2" fmla="*/ 2735207 w 2735207"/>
                <a:gd name="connsiteY2" fmla="*/ 27146653 h 27275730"/>
                <a:gd name="connsiteX0" fmla="*/ 0 w 2735207"/>
                <a:gd name="connsiteY0" fmla="*/ 986866 h 27370187"/>
                <a:gd name="connsiteX1" fmla="*/ 1228416 w 2735207"/>
                <a:gd name="connsiteY1" fmla="*/ 6842776 h 27370187"/>
                <a:gd name="connsiteX2" fmla="*/ 2735207 w 2735207"/>
                <a:gd name="connsiteY2" fmla="*/ 27247739 h 27370187"/>
                <a:gd name="connsiteX0" fmla="*/ 0 w 2735207"/>
                <a:gd name="connsiteY0" fmla="*/ 995937 h 27379796"/>
                <a:gd name="connsiteX1" fmla="*/ 1228416 w 2735207"/>
                <a:gd name="connsiteY1" fmla="*/ 6851847 h 27379796"/>
                <a:gd name="connsiteX2" fmla="*/ 2735207 w 2735207"/>
                <a:gd name="connsiteY2" fmla="*/ 27256810 h 27379796"/>
                <a:gd name="connsiteX0" fmla="*/ 0 w 2735207"/>
                <a:gd name="connsiteY0" fmla="*/ 993462 h 27377462"/>
                <a:gd name="connsiteX1" fmla="*/ 1133336 w 2735207"/>
                <a:gd name="connsiteY1" fmla="*/ 6872587 h 27377462"/>
                <a:gd name="connsiteX2" fmla="*/ 2735207 w 2735207"/>
                <a:gd name="connsiteY2" fmla="*/ 27254335 h 27377462"/>
                <a:gd name="connsiteX0" fmla="*/ 0 w 2735207"/>
                <a:gd name="connsiteY0" fmla="*/ 949697 h 27331032"/>
                <a:gd name="connsiteX1" fmla="*/ 1133336 w 2735207"/>
                <a:gd name="connsiteY1" fmla="*/ 6828822 h 27331032"/>
                <a:gd name="connsiteX2" fmla="*/ 2735207 w 2735207"/>
                <a:gd name="connsiteY2" fmla="*/ 27210570 h 27331032"/>
                <a:gd name="connsiteX0" fmla="*/ 0 w 2735207"/>
                <a:gd name="connsiteY0" fmla="*/ 949697 h 27540942"/>
                <a:gd name="connsiteX1" fmla="*/ 1133336 w 2735207"/>
                <a:gd name="connsiteY1" fmla="*/ 6828822 h 27540942"/>
                <a:gd name="connsiteX2" fmla="*/ 2735207 w 2735207"/>
                <a:gd name="connsiteY2" fmla="*/ 27210570 h 27540942"/>
                <a:gd name="connsiteX0" fmla="*/ 0 w 2735207"/>
                <a:gd name="connsiteY0" fmla="*/ 676788 h 27333399"/>
                <a:gd name="connsiteX1" fmla="*/ 1162273 w 2735207"/>
                <a:gd name="connsiteY1" fmla="*/ 10432660 h 27333399"/>
                <a:gd name="connsiteX2" fmla="*/ 2735207 w 2735207"/>
                <a:gd name="connsiteY2" fmla="*/ 26937661 h 27333399"/>
                <a:gd name="connsiteX0" fmla="*/ 0 w 2735207"/>
                <a:gd name="connsiteY0" fmla="*/ 621817 h 27303853"/>
                <a:gd name="connsiteX1" fmla="*/ 1182942 w 2735207"/>
                <a:gd name="connsiteY1" fmla="*/ 11561614 h 27303853"/>
                <a:gd name="connsiteX2" fmla="*/ 2735207 w 2735207"/>
                <a:gd name="connsiteY2" fmla="*/ 26882690 h 27303853"/>
                <a:gd name="connsiteX0" fmla="*/ 0 w 2735207"/>
                <a:gd name="connsiteY0" fmla="*/ 852021 h 27652266"/>
                <a:gd name="connsiteX1" fmla="*/ 1182942 w 2735207"/>
                <a:gd name="connsiteY1" fmla="*/ 11791818 h 27652266"/>
                <a:gd name="connsiteX2" fmla="*/ 2735207 w 2735207"/>
                <a:gd name="connsiteY2" fmla="*/ 27112894 h 27652266"/>
                <a:gd name="connsiteX0" fmla="*/ 0 w 2735207"/>
                <a:gd name="connsiteY0" fmla="*/ 1324263 h 28343439"/>
                <a:gd name="connsiteX1" fmla="*/ 1182942 w 2735207"/>
                <a:gd name="connsiteY1" fmla="*/ 12264060 h 28343439"/>
                <a:gd name="connsiteX2" fmla="*/ 2735207 w 2735207"/>
                <a:gd name="connsiteY2" fmla="*/ 27585136 h 28343439"/>
                <a:gd name="connsiteX0" fmla="*/ 0 w 2735207"/>
                <a:gd name="connsiteY0" fmla="*/ 1561294 h 28580470"/>
                <a:gd name="connsiteX1" fmla="*/ 1182942 w 2735207"/>
                <a:gd name="connsiteY1" fmla="*/ 12501091 h 28580470"/>
                <a:gd name="connsiteX2" fmla="*/ 2735207 w 2735207"/>
                <a:gd name="connsiteY2" fmla="*/ 27822167 h 28580470"/>
                <a:gd name="connsiteX0" fmla="*/ 0 w 2735207"/>
                <a:gd name="connsiteY0" fmla="*/ 1472349 h 28531789"/>
                <a:gd name="connsiteX1" fmla="*/ 1195342 w 2735207"/>
                <a:gd name="connsiteY1" fmla="*/ 12969285 h 28531789"/>
                <a:gd name="connsiteX2" fmla="*/ 2735207 w 2735207"/>
                <a:gd name="connsiteY2" fmla="*/ 27733222 h 28531789"/>
                <a:gd name="connsiteX0" fmla="*/ 0 w 2735207"/>
                <a:gd name="connsiteY0" fmla="*/ 1344622 h 28478391"/>
                <a:gd name="connsiteX1" fmla="*/ 1207744 w 2735207"/>
                <a:gd name="connsiteY1" fmla="*/ 13746904 h 28478391"/>
                <a:gd name="connsiteX2" fmla="*/ 2735207 w 2735207"/>
                <a:gd name="connsiteY2" fmla="*/ 27605495 h 28478391"/>
                <a:gd name="connsiteX0" fmla="*/ 0 w 2735207"/>
                <a:gd name="connsiteY0" fmla="*/ 1119972 h 28253741"/>
                <a:gd name="connsiteX1" fmla="*/ 1207744 w 2735207"/>
                <a:gd name="connsiteY1" fmla="*/ 13522254 h 28253741"/>
                <a:gd name="connsiteX2" fmla="*/ 2735207 w 2735207"/>
                <a:gd name="connsiteY2" fmla="*/ 27380845 h 28253741"/>
                <a:gd name="connsiteX0" fmla="*/ 0 w 1693484"/>
                <a:gd name="connsiteY0" fmla="*/ 1119972 h 31392508"/>
                <a:gd name="connsiteX1" fmla="*/ 1207744 w 1693484"/>
                <a:gd name="connsiteY1" fmla="*/ 13522254 h 31392508"/>
                <a:gd name="connsiteX2" fmla="*/ 1693484 w 1693484"/>
                <a:gd name="connsiteY2" fmla="*/ 30747253 h 31392508"/>
                <a:gd name="connsiteX0" fmla="*/ 0 w 1693484"/>
                <a:gd name="connsiteY0" fmla="*/ 1119972 h 30747253"/>
                <a:gd name="connsiteX1" fmla="*/ 1207744 w 1693484"/>
                <a:gd name="connsiteY1" fmla="*/ 13522254 h 30747253"/>
                <a:gd name="connsiteX2" fmla="*/ 1693484 w 1693484"/>
                <a:gd name="connsiteY2" fmla="*/ 30747253 h 30747253"/>
                <a:gd name="connsiteX0" fmla="*/ 0 w 1693484"/>
                <a:gd name="connsiteY0" fmla="*/ 1119972 h 30747253"/>
                <a:gd name="connsiteX1" fmla="*/ 1207744 w 1693484"/>
                <a:gd name="connsiteY1" fmla="*/ 13522254 h 30747253"/>
                <a:gd name="connsiteX2" fmla="*/ 1693484 w 1693484"/>
                <a:gd name="connsiteY2" fmla="*/ 30747253 h 30747253"/>
                <a:gd name="connsiteX0" fmla="*/ 0 w 1619443"/>
                <a:gd name="connsiteY0" fmla="*/ 1119972 h 30409441"/>
                <a:gd name="connsiteX1" fmla="*/ 1207744 w 1619443"/>
                <a:gd name="connsiteY1" fmla="*/ 13522254 h 30409441"/>
                <a:gd name="connsiteX2" fmla="*/ 1619443 w 1619443"/>
                <a:gd name="connsiteY2" fmla="*/ 30409441 h 30409441"/>
                <a:gd name="connsiteX0" fmla="*/ 0 w 1619443"/>
                <a:gd name="connsiteY0" fmla="*/ 1119972 h 30409441"/>
                <a:gd name="connsiteX1" fmla="*/ 1207744 w 1619443"/>
                <a:gd name="connsiteY1" fmla="*/ 13522254 h 30409441"/>
                <a:gd name="connsiteX2" fmla="*/ 1619443 w 1619443"/>
                <a:gd name="connsiteY2" fmla="*/ 30409441 h 30409441"/>
                <a:gd name="connsiteX0" fmla="*/ 0 w 1619443"/>
                <a:gd name="connsiteY0" fmla="*/ 1392860 h 30682329"/>
                <a:gd name="connsiteX1" fmla="*/ 1207744 w 1619443"/>
                <a:gd name="connsiteY1" fmla="*/ 13795142 h 30682329"/>
                <a:gd name="connsiteX2" fmla="*/ 1619443 w 1619443"/>
                <a:gd name="connsiteY2" fmla="*/ 30682329 h 30682329"/>
                <a:gd name="connsiteX0" fmla="*/ 0 w 1619443"/>
                <a:gd name="connsiteY0" fmla="*/ 1392860 h 30682329"/>
                <a:gd name="connsiteX1" fmla="*/ 1207744 w 1619443"/>
                <a:gd name="connsiteY1" fmla="*/ 13795142 h 30682329"/>
                <a:gd name="connsiteX2" fmla="*/ 1619443 w 1619443"/>
                <a:gd name="connsiteY2" fmla="*/ 30682329 h 30682329"/>
                <a:gd name="connsiteX0" fmla="*/ 0 w 15060887"/>
                <a:gd name="connsiteY0" fmla="*/ 1392860 h 30958552"/>
                <a:gd name="connsiteX1" fmla="*/ 1207744 w 15060887"/>
                <a:gd name="connsiteY1" fmla="*/ 13795142 h 30958552"/>
                <a:gd name="connsiteX2" fmla="*/ 15060887 w 15060887"/>
                <a:gd name="connsiteY2" fmla="*/ 30958552 h 30958552"/>
                <a:gd name="connsiteX0" fmla="*/ 0 w 15060887"/>
                <a:gd name="connsiteY0" fmla="*/ 1392860 h 30969270"/>
                <a:gd name="connsiteX1" fmla="*/ 1207744 w 15060887"/>
                <a:gd name="connsiteY1" fmla="*/ 13795142 h 30969270"/>
                <a:gd name="connsiteX2" fmla="*/ 15060887 w 15060887"/>
                <a:gd name="connsiteY2" fmla="*/ 30958552 h 30969270"/>
                <a:gd name="connsiteX0" fmla="*/ 0 w 29360444"/>
                <a:gd name="connsiteY0" fmla="*/ 1392860 h 38243552"/>
                <a:gd name="connsiteX1" fmla="*/ 1207744 w 29360444"/>
                <a:gd name="connsiteY1" fmla="*/ 13795142 h 38243552"/>
                <a:gd name="connsiteX2" fmla="*/ 29360444 w 29360444"/>
                <a:gd name="connsiteY2" fmla="*/ 38238463 h 38243552"/>
                <a:gd name="connsiteX0" fmla="*/ 0 w 29360444"/>
                <a:gd name="connsiteY0" fmla="*/ 1392860 h 38238462"/>
                <a:gd name="connsiteX1" fmla="*/ 1207744 w 29360444"/>
                <a:gd name="connsiteY1" fmla="*/ 13795142 h 38238462"/>
                <a:gd name="connsiteX2" fmla="*/ 29360444 w 29360444"/>
                <a:gd name="connsiteY2" fmla="*/ 38238463 h 38238462"/>
                <a:gd name="connsiteX0" fmla="*/ 0 w 29360444"/>
                <a:gd name="connsiteY0" fmla="*/ 1392860 h 38238462"/>
                <a:gd name="connsiteX1" fmla="*/ 1207744 w 29360444"/>
                <a:gd name="connsiteY1" fmla="*/ 13795142 h 38238462"/>
                <a:gd name="connsiteX2" fmla="*/ 29360444 w 29360444"/>
                <a:gd name="connsiteY2" fmla="*/ 38238463 h 38238462"/>
                <a:gd name="connsiteX0" fmla="*/ 0 w 29360444"/>
                <a:gd name="connsiteY0" fmla="*/ 3172330 h 40017932"/>
                <a:gd name="connsiteX1" fmla="*/ 1207744 w 29360444"/>
                <a:gd name="connsiteY1" fmla="*/ 15574612 h 40017932"/>
                <a:gd name="connsiteX2" fmla="*/ 29360444 w 29360444"/>
                <a:gd name="connsiteY2" fmla="*/ 40017933 h 40017932"/>
                <a:gd name="connsiteX0" fmla="*/ 0 w 29360444"/>
                <a:gd name="connsiteY0" fmla="*/ 1400694 h 38246296"/>
                <a:gd name="connsiteX1" fmla="*/ 1454414 w 29360444"/>
                <a:gd name="connsiteY1" fmla="*/ 21744697 h 38246296"/>
                <a:gd name="connsiteX2" fmla="*/ 29360444 w 29360444"/>
                <a:gd name="connsiteY2" fmla="*/ 38246297 h 38246296"/>
                <a:gd name="connsiteX0" fmla="*/ 0 w 29360444"/>
                <a:gd name="connsiteY0" fmla="*/ 1400694 h 38246296"/>
                <a:gd name="connsiteX1" fmla="*/ 1454414 w 29360444"/>
                <a:gd name="connsiteY1" fmla="*/ 21744697 h 38246296"/>
                <a:gd name="connsiteX2" fmla="*/ 29360444 w 29360444"/>
                <a:gd name="connsiteY2" fmla="*/ 38246297 h 38246296"/>
                <a:gd name="connsiteX0" fmla="*/ 0 w 29360444"/>
                <a:gd name="connsiteY0" fmla="*/ 1810043 h 38655645"/>
                <a:gd name="connsiteX1" fmla="*/ 1432489 w 29360444"/>
                <a:gd name="connsiteY1" fmla="*/ 19445246 h 38655645"/>
                <a:gd name="connsiteX2" fmla="*/ 29360444 w 29360444"/>
                <a:gd name="connsiteY2" fmla="*/ 38655646 h 38655645"/>
                <a:gd name="connsiteX0" fmla="*/ 0 w 29360444"/>
                <a:gd name="connsiteY0" fmla="*/ 1507191 h 38352793"/>
                <a:gd name="connsiteX1" fmla="*/ 1432489 w 29360444"/>
                <a:gd name="connsiteY1" fmla="*/ 19142394 h 38352793"/>
                <a:gd name="connsiteX2" fmla="*/ 29360444 w 29360444"/>
                <a:gd name="connsiteY2" fmla="*/ 38352794 h 38352793"/>
                <a:gd name="connsiteX0" fmla="*/ 0 w 29360444"/>
                <a:gd name="connsiteY0" fmla="*/ 1198190 h 38043792"/>
                <a:gd name="connsiteX1" fmla="*/ 1432489 w 29360444"/>
                <a:gd name="connsiteY1" fmla="*/ 18833393 h 38043792"/>
                <a:gd name="connsiteX2" fmla="*/ 29360444 w 29360444"/>
                <a:gd name="connsiteY2" fmla="*/ 38043793 h 38043792"/>
                <a:gd name="connsiteX0" fmla="*/ 0 w 29360444"/>
                <a:gd name="connsiteY0" fmla="*/ 3562641 h 40408243"/>
                <a:gd name="connsiteX1" fmla="*/ 1432489 w 29360444"/>
                <a:gd name="connsiteY1" fmla="*/ 10978282 h 40408243"/>
                <a:gd name="connsiteX2" fmla="*/ 29360444 w 29360444"/>
                <a:gd name="connsiteY2" fmla="*/ 40408244 h 40408243"/>
                <a:gd name="connsiteX0" fmla="*/ 0 w 29360444"/>
                <a:gd name="connsiteY0" fmla="*/ 1763595 h 38609197"/>
                <a:gd name="connsiteX1" fmla="*/ 1432489 w 29360444"/>
                <a:gd name="connsiteY1" fmla="*/ 9179236 h 38609197"/>
                <a:gd name="connsiteX2" fmla="*/ 29360444 w 29360444"/>
                <a:gd name="connsiteY2" fmla="*/ 38609198 h 38609197"/>
                <a:gd name="connsiteX0" fmla="*/ 0 w 29360444"/>
                <a:gd name="connsiteY0" fmla="*/ 2002715 h 38848317"/>
                <a:gd name="connsiteX1" fmla="*/ 1432489 w 29360444"/>
                <a:gd name="connsiteY1" fmla="*/ 9418356 h 38848317"/>
                <a:gd name="connsiteX2" fmla="*/ 29360444 w 29360444"/>
                <a:gd name="connsiteY2" fmla="*/ 38848318 h 38848317"/>
                <a:gd name="connsiteX0" fmla="*/ 0 w 29360444"/>
                <a:gd name="connsiteY0" fmla="*/ 2002715 h 38848317"/>
                <a:gd name="connsiteX1" fmla="*/ 1432489 w 29360444"/>
                <a:gd name="connsiteY1" fmla="*/ 9418356 h 38848317"/>
                <a:gd name="connsiteX2" fmla="*/ 29360444 w 29360444"/>
                <a:gd name="connsiteY2" fmla="*/ 38848318 h 38848317"/>
                <a:gd name="connsiteX0" fmla="*/ 0 w 29360444"/>
                <a:gd name="connsiteY0" fmla="*/ 2002715 h 38848317"/>
                <a:gd name="connsiteX1" fmla="*/ 1432489 w 29360444"/>
                <a:gd name="connsiteY1" fmla="*/ 9418355 h 38848317"/>
                <a:gd name="connsiteX2" fmla="*/ 29360444 w 29360444"/>
                <a:gd name="connsiteY2" fmla="*/ 38848318 h 38848317"/>
                <a:gd name="connsiteX0" fmla="*/ 0 w 29360444"/>
                <a:gd name="connsiteY0" fmla="*/ 2838750 h 39684352"/>
                <a:gd name="connsiteX1" fmla="*/ 1520196 w 29360444"/>
                <a:gd name="connsiteY1" fmla="*/ 7545573 h 39684352"/>
                <a:gd name="connsiteX2" fmla="*/ 29360444 w 29360444"/>
                <a:gd name="connsiteY2" fmla="*/ 39684353 h 39684352"/>
                <a:gd name="connsiteX0" fmla="*/ 0 w 29360444"/>
                <a:gd name="connsiteY0" fmla="*/ 2346770 h 39192372"/>
                <a:gd name="connsiteX1" fmla="*/ 1520196 w 29360444"/>
                <a:gd name="connsiteY1" fmla="*/ 7053593 h 39192372"/>
                <a:gd name="connsiteX2" fmla="*/ 29360444 w 29360444"/>
                <a:gd name="connsiteY2" fmla="*/ 39192373 h 39192372"/>
                <a:gd name="connsiteX0" fmla="*/ 0 w 29360444"/>
                <a:gd name="connsiteY0" fmla="*/ 2000423 h 38846025"/>
                <a:gd name="connsiteX1" fmla="*/ 1235157 w 29360444"/>
                <a:gd name="connsiteY1" fmla="*/ 7938524 h 38846025"/>
                <a:gd name="connsiteX2" fmla="*/ 29360444 w 29360444"/>
                <a:gd name="connsiteY2" fmla="*/ 38846026 h 38846025"/>
                <a:gd name="connsiteX0" fmla="*/ 0 w 29360444"/>
                <a:gd name="connsiteY0" fmla="*/ 2611911 h 39457513"/>
                <a:gd name="connsiteX1" fmla="*/ 1235157 w 29360444"/>
                <a:gd name="connsiteY1" fmla="*/ 8550012 h 39457513"/>
                <a:gd name="connsiteX2" fmla="*/ 29360444 w 29360444"/>
                <a:gd name="connsiteY2" fmla="*/ 39457514 h 39457513"/>
                <a:gd name="connsiteX0" fmla="*/ 0 w 29360444"/>
                <a:gd name="connsiteY0" fmla="*/ 1815932 h 38661534"/>
                <a:gd name="connsiteX1" fmla="*/ 1235157 w 29360444"/>
                <a:gd name="connsiteY1" fmla="*/ 10709093 h 38661534"/>
                <a:gd name="connsiteX2" fmla="*/ 29360444 w 29360444"/>
                <a:gd name="connsiteY2" fmla="*/ 38661535 h 38661534"/>
                <a:gd name="connsiteX0" fmla="*/ 0 w 29360444"/>
                <a:gd name="connsiteY0" fmla="*/ 1884614 h 38730216"/>
                <a:gd name="connsiteX1" fmla="*/ 1235157 w 29360444"/>
                <a:gd name="connsiteY1" fmla="*/ 10777775 h 38730216"/>
                <a:gd name="connsiteX2" fmla="*/ 29360444 w 29360444"/>
                <a:gd name="connsiteY2" fmla="*/ 38730217 h 38730216"/>
                <a:gd name="connsiteX0" fmla="*/ 0 w 29360444"/>
                <a:gd name="connsiteY0" fmla="*/ 1884614 h 38730216"/>
                <a:gd name="connsiteX1" fmla="*/ 1235157 w 29360444"/>
                <a:gd name="connsiteY1" fmla="*/ 10777775 h 38730216"/>
                <a:gd name="connsiteX2" fmla="*/ 29360444 w 29360444"/>
                <a:gd name="connsiteY2" fmla="*/ 38730217 h 38730216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287004 h 38132606"/>
                <a:gd name="connsiteX1" fmla="*/ 5357289 w 29360444"/>
                <a:gd name="connsiteY1" fmla="*/ 12765846 h 38132606"/>
                <a:gd name="connsiteX2" fmla="*/ 29360444 w 29360444"/>
                <a:gd name="connsiteY2" fmla="*/ 38132607 h 38132606"/>
                <a:gd name="connsiteX0" fmla="*/ 0 w 29360444"/>
                <a:gd name="connsiteY0" fmla="*/ 765512 h 37611114"/>
                <a:gd name="connsiteX1" fmla="*/ 5357289 w 29360444"/>
                <a:gd name="connsiteY1" fmla="*/ 12244354 h 37611114"/>
                <a:gd name="connsiteX2" fmla="*/ 29360444 w 29360444"/>
                <a:gd name="connsiteY2" fmla="*/ 37611115 h 37611114"/>
                <a:gd name="connsiteX0" fmla="*/ 0 w 29360444"/>
                <a:gd name="connsiteY0" fmla="*/ 1309221 h 38154823"/>
                <a:gd name="connsiteX1" fmla="*/ 5357289 w 29360444"/>
                <a:gd name="connsiteY1" fmla="*/ 12788063 h 38154823"/>
                <a:gd name="connsiteX2" fmla="*/ 29360444 w 29360444"/>
                <a:gd name="connsiteY2" fmla="*/ 38154824 h 38154823"/>
                <a:gd name="connsiteX0" fmla="*/ 0 w 29360444"/>
                <a:gd name="connsiteY0" fmla="*/ 1277485 h 38123087"/>
                <a:gd name="connsiteX1" fmla="*/ 5225732 w 29360444"/>
                <a:gd name="connsiteY1" fmla="*/ 13248845 h 38123087"/>
                <a:gd name="connsiteX2" fmla="*/ 29360444 w 29360444"/>
                <a:gd name="connsiteY2" fmla="*/ 38123088 h 38123087"/>
                <a:gd name="connsiteX0" fmla="*/ 0 w 29360444"/>
                <a:gd name="connsiteY0" fmla="*/ 1201524 h 38047126"/>
                <a:gd name="connsiteX1" fmla="*/ 5225732 w 29360444"/>
                <a:gd name="connsiteY1" fmla="*/ 13172884 h 38047126"/>
                <a:gd name="connsiteX2" fmla="*/ 29360444 w 29360444"/>
                <a:gd name="connsiteY2" fmla="*/ 38047127 h 38047126"/>
                <a:gd name="connsiteX0" fmla="*/ 0 w 29360444"/>
                <a:gd name="connsiteY0" fmla="*/ 1201524 h 38047126"/>
                <a:gd name="connsiteX1" fmla="*/ 5225732 w 29360444"/>
                <a:gd name="connsiteY1" fmla="*/ 13172884 h 38047126"/>
                <a:gd name="connsiteX2" fmla="*/ 29360444 w 29360444"/>
                <a:gd name="connsiteY2" fmla="*/ 38047127 h 38047126"/>
                <a:gd name="connsiteX0" fmla="*/ 0 w 29360444"/>
                <a:gd name="connsiteY0" fmla="*/ 1222542 h 38068144"/>
                <a:gd name="connsiteX1" fmla="*/ 5225732 w 29360444"/>
                <a:gd name="connsiteY1" fmla="*/ 12824523 h 38068144"/>
                <a:gd name="connsiteX2" fmla="*/ 29360444 w 29360444"/>
                <a:gd name="connsiteY2" fmla="*/ 38068145 h 3806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360444" h="38068144">
                  <a:moveTo>
                    <a:pt x="0" y="1222542"/>
                  </a:moveTo>
                  <a:cubicBezTo>
                    <a:pt x="1415028" y="-4633192"/>
                    <a:pt x="802759" y="12427211"/>
                    <a:pt x="5225732" y="12824523"/>
                  </a:cubicBezTo>
                  <a:cubicBezTo>
                    <a:pt x="9648705" y="13221835"/>
                    <a:pt x="22315385" y="7956762"/>
                    <a:pt x="29360444" y="38068145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5" name="Freeform 1934">
              <a:extLst>
                <a:ext uri="{FF2B5EF4-FFF2-40B4-BE49-F238E27FC236}">
                  <a16:creationId xmlns:a16="http://schemas.microsoft.com/office/drawing/2014/main" id="{1840CC85-6061-B140-9BF3-10234D101515}"/>
                </a:ext>
              </a:extLst>
            </p:cNvPr>
            <p:cNvSpPr/>
            <p:nvPr/>
          </p:nvSpPr>
          <p:spPr>
            <a:xfrm flipV="1">
              <a:off x="15528909" y="12963839"/>
              <a:ext cx="9069972" cy="3190710"/>
            </a:xfrm>
            <a:custGeom>
              <a:avLst/>
              <a:gdLst>
                <a:gd name="connsiteX0" fmla="*/ 0 w 1069450"/>
                <a:gd name="connsiteY0" fmla="*/ 93428 h 459431"/>
                <a:gd name="connsiteX1" fmla="*/ 180892 w 1069450"/>
                <a:gd name="connsiteY1" fmla="*/ 244503 h 459431"/>
                <a:gd name="connsiteX2" fmla="*/ 447261 w 1069450"/>
                <a:gd name="connsiteY2" fmla="*/ 425395 h 459431"/>
                <a:gd name="connsiteX3" fmla="*/ 445273 w 1069450"/>
                <a:gd name="connsiteY3" fmla="*/ 417444 h 459431"/>
                <a:gd name="connsiteX4" fmla="*/ 1069450 w 1069450"/>
                <a:gd name="connsiteY4" fmla="*/ 0 h 459431"/>
                <a:gd name="connsiteX0" fmla="*/ 0 w 455610"/>
                <a:gd name="connsiteY0" fmla="*/ 0 h 366003"/>
                <a:gd name="connsiteX1" fmla="*/ 180892 w 455610"/>
                <a:gd name="connsiteY1" fmla="*/ 151075 h 366003"/>
                <a:gd name="connsiteX2" fmla="*/ 447261 w 455610"/>
                <a:gd name="connsiteY2" fmla="*/ 331967 h 366003"/>
                <a:gd name="connsiteX3" fmla="*/ 445273 w 455610"/>
                <a:gd name="connsiteY3" fmla="*/ 324016 h 366003"/>
                <a:gd name="connsiteX0" fmla="*/ 0 w 455704"/>
                <a:gd name="connsiteY0" fmla="*/ 0 h 336047"/>
                <a:gd name="connsiteX1" fmla="*/ 180892 w 455704"/>
                <a:gd name="connsiteY1" fmla="*/ 151075 h 336047"/>
                <a:gd name="connsiteX2" fmla="*/ 447261 w 455704"/>
                <a:gd name="connsiteY2" fmla="*/ 331967 h 336047"/>
                <a:gd name="connsiteX3" fmla="*/ 445273 w 455704"/>
                <a:gd name="connsiteY3" fmla="*/ 324016 h 33604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87017"/>
                <a:gd name="connsiteY0" fmla="*/ 0 h 413468"/>
                <a:gd name="connsiteX1" fmla="*/ 180892 w 487017"/>
                <a:gd name="connsiteY1" fmla="*/ 151075 h 413468"/>
                <a:gd name="connsiteX2" fmla="*/ 487017 w 487017"/>
                <a:gd name="connsiteY2" fmla="*/ 413468 h 413468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569421"/>
                <a:gd name="connsiteY0" fmla="*/ 1231786 h 1239692"/>
                <a:gd name="connsiteX1" fmla="*/ 831538 w 1569421"/>
                <a:gd name="connsiteY1" fmla="*/ 1219 h 1239692"/>
                <a:gd name="connsiteX2" fmla="*/ 1569421 w 1569421"/>
                <a:gd name="connsiteY2" fmla="*/ 1022431 h 1239692"/>
                <a:gd name="connsiteX0" fmla="*/ 0 w 1569421"/>
                <a:gd name="connsiteY0" fmla="*/ 1231786 h 1231787"/>
                <a:gd name="connsiteX1" fmla="*/ 831538 w 1569421"/>
                <a:gd name="connsiteY1" fmla="*/ 1219 h 1231787"/>
                <a:gd name="connsiteX2" fmla="*/ 1569421 w 1569421"/>
                <a:gd name="connsiteY2" fmla="*/ 1022431 h 1231787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79918 h 1379918"/>
                <a:gd name="connsiteX1" fmla="*/ 794357 w 1532240"/>
                <a:gd name="connsiteY1" fmla="*/ 39462 h 1379918"/>
                <a:gd name="connsiteX2" fmla="*/ 1532240 w 1532240"/>
                <a:gd name="connsiteY2" fmla="*/ 1060674 h 1379918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2889926"/>
                <a:gd name="connsiteY0" fmla="*/ 1614437 h 5933514"/>
                <a:gd name="connsiteX1" fmla="*/ 794357 w 2889926"/>
                <a:gd name="connsiteY1" fmla="*/ 273981 h 5933514"/>
                <a:gd name="connsiteX2" fmla="*/ 2889926 w 2889926"/>
                <a:gd name="connsiteY2" fmla="*/ 5933514 h 5933514"/>
                <a:gd name="connsiteX0" fmla="*/ 0 w 2889926"/>
                <a:gd name="connsiteY0" fmla="*/ 1170715 h 5489792"/>
                <a:gd name="connsiteX1" fmla="*/ 961559 w 2889926"/>
                <a:gd name="connsiteY1" fmla="*/ 412405 h 5489792"/>
                <a:gd name="connsiteX2" fmla="*/ 2889926 w 2889926"/>
                <a:gd name="connsiteY2" fmla="*/ 5489792 h 5489792"/>
                <a:gd name="connsiteX0" fmla="*/ 0 w 2889926"/>
                <a:gd name="connsiteY0" fmla="*/ 1170715 h 6601348"/>
                <a:gd name="connsiteX1" fmla="*/ 961559 w 2889926"/>
                <a:gd name="connsiteY1" fmla="*/ 412405 h 6601348"/>
                <a:gd name="connsiteX2" fmla="*/ 2889926 w 2889926"/>
                <a:gd name="connsiteY2" fmla="*/ 5489792 h 6601348"/>
                <a:gd name="connsiteX0" fmla="*/ 0 w 2889926"/>
                <a:gd name="connsiteY0" fmla="*/ 452205 h 6112156"/>
                <a:gd name="connsiteX1" fmla="*/ 1135449 w 2889926"/>
                <a:gd name="connsiteY1" fmla="*/ 1646871 h 6112156"/>
                <a:gd name="connsiteX2" fmla="*/ 2889926 w 2889926"/>
                <a:gd name="connsiteY2" fmla="*/ 4771282 h 6112156"/>
                <a:gd name="connsiteX0" fmla="*/ 0 w 2889926"/>
                <a:gd name="connsiteY0" fmla="*/ 1077921 h 7125465"/>
                <a:gd name="connsiteX1" fmla="*/ 1135449 w 2889926"/>
                <a:gd name="connsiteY1" fmla="*/ 2272587 h 7125465"/>
                <a:gd name="connsiteX2" fmla="*/ 2889926 w 2889926"/>
                <a:gd name="connsiteY2" fmla="*/ 5396998 h 7125465"/>
                <a:gd name="connsiteX0" fmla="*/ 0 w 2889926"/>
                <a:gd name="connsiteY0" fmla="*/ 1291415 h 7455438"/>
                <a:gd name="connsiteX1" fmla="*/ 1135449 w 2889926"/>
                <a:gd name="connsiteY1" fmla="*/ 2486081 h 7455438"/>
                <a:gd name="connsiteX2" fmla="*/ 2889926 w 2889926"/>
                <a:gd name="connsiteY2" fmla="*/ 5610492 h 7455438"/>
                <a:gd name="connsiteX0" fmla="*/ 0 w 2889926"/>
                <a:gd name="connsiteY0" fmla="*/ 725296 h 7297643"/>
                <a:gd name="connsiteX1" fmla="*/ 1011720 w 2889926"/>
                <a:gd name="connsiteY1" fmla="*/ 3347141 h 7297643"/>
                <a:gd name="connsiteX2" fmla="*/ 2889926 w 2889926"/>
                <a:gd name="connsiteY2" fmla="*/ 5044373 h 7297643"/>
                <a:gd name="connsiteX0" fmla="*/ 0 w 2889926"/>
                <a:gd name="connsiteY0" fmla="*/ 725296 h 6696565"/>
                <a:gd name="connsiteX1" fmla="*/ 1011720 w 2889926"/>
                <a:gd name="connsiteY1" fmla="*/ 3347141 h 6696565"/>
                <a:gd name="connsiteX2" fmla="*/ 2889926 w 2889926"/>
                <a:gd name="connsiteY2" fmla="*/ 5044373 h 6696565"/>
                <a:gd name="connsiteX0" fmla="*/ 0 w 2889926"/>
                <a:gd name="connsiteY0" fmla="*/ 1170607 h 7641405"/>
                <a:gd name="connsiteX1" fmla="*/ 1011720 w 2889926"/>
                <a:gd name="connsiteY1" fmla="*/ 3792452 h 7641405"/>
                <a:gd name="connsiteX2" fmla="*/ 2889926 w 2889926"/>
                <a:gd name="connsiteY2" fmla="*/ 5489684 h 7641405"/>
                <a:gd name="connsiteX0" fmla="*/ 0 w 2889926"/>
                <a:gd name="connsiteY0" fmla="*/ 1325141 h 7795939"/>
                <a:gd name="connsiteX1" fmla="*/ 1011720 w 2889926"/>
                <a:gd name="connsiteY1" fmla="*/ 3946986 h 7795939"/>
                <a:gd name="connsiteX2" fmla="*/ 2889926 w 2889926"/>
                <a:gd name="connsiteY2" fmla="*/ 5644218 h 7795939"/>
                <a:gd name="connsiteX0" fmla="*/ 0 w 2833077"/>
                <a:gd name="connsiteY0" fmla="*/ 444934 h 6502682"/>
                <a:gd name="connsiteX1" fmla="*/ 1011720 w 2833077"/>
                <a:gd name="connsiteY1" fmla="*/ 3066779 h 6502682"/>
                <a:gd name="connsiteX2" fmla="*/ 2833077 w 2833077"/>
                <a:gd name="connsiteY2" fmla="*/ 5639106 h 6502682"/>
                <a:gd name="connsiteX0" fmla="*/ 0 w 2833077"/>
                <a:gd name="connsiteY0" fmla="*/ 444934 h 6057414"/>
                <a:gd name="connsiteX1" fmla="*/ 1011720 w 2833077"/>
                <a:gd name="connsiteY1" fmla="*/ 3066779 h 6057414"/>
                <a:gd name="connsiteX2" fmla="*/ 2833077 w 2833077"/>
                <a:gd name="connsiteY2" fmla="*/ 5639106 h 6057414"/>
                <a:gd name="connsiteX0" fmla="*/ 0 w 2833077"/>
                <a:gd name="connsiteY0" fmla="*/ 513001 h 6192683"/>
                <a:gd name="connsiteX1" fmla="*/ 1011720 w 2833077"/>
                <a:gd name="connsiteY1" fmla="*/ 3134846 h 6192683"/>
                <a:gd name="connsiteX2" fmla="*/ 2833077 w 2833077"/>
                <a:gd name="connsiteY2" fmla="*/ 5707173 h 6192683"/>
                <a:gd name="connsiteX0" fmla="*/ 0 w 2833077"/>
                <a:gd name="connsiteY0" fmla="*/ 990468 h 6670150"/>
                <a:gd name="connsiteX1" fmla="*/ 1011720 w 2833077"/>
                <a:gd name="connsiteY1" fmla="*/ 3612313 h 6670150"/>
                <a:gd name="connsiteX2" fmla="*/ 2833077 w 2833077"/>
                <a:gd name="connsiteY2" fmla="*/ 6184640 h 6670150"/>
                <a:gd name="connsiteX0" fmla="*/ 0 w 1339284"/>
                <a:gd name="connsiteY0" fmla="*/ 990468 h 6780733"/>
                <a:gd name="connsiteX1" fmla="*/ 1011720 w 1339284"/>
                <a:gd name="connsiteY1" fmla="*/ 3612313 h 6780733"/>
                <a:gd name="connsiteX2" fmla="*/ 1339284 w 1339284"/>
                <a:gd name="connsiteY2" fmla="*/ 6310097 h 6780733"/>
                <a:gd name="connsiteX0" fmla="*/ 0 w 1339284"/>
                <a:gd name="connsiteY0" fmla="*/ 990468 h 6566432"/>
                <a:gd name="connsiteX1" fmla="*/ 1011720 w 1339284"/>
                <a:gd name="connsiteY1" fmla="*/ 3612313 h 6566432"/>
                <a:gd name="connsiteX2" fmla="*/ 1339284 w 1339284"/>
                <a:gd name="connsiteY2" fmla="*/ 6310097 h 6566432"/>
                <a:gd name="connsiteX0" fmla="*/ 0 w 1339284"/>
                <a:gd name="connsiteY0" fmla="*/ 990468 h 6566432"/>
                <a:gd name="connsiteX1" fmla="*/ 1011720 w 1339284"/>
                <a:gd name="connsiteY1" fmla="*/ 3612313 h 6566432"/>
                <a:gd name="connsiteX2" fmla="*/ 1339284 w 1339284"/>
                <a:gd name="connsiteY2" fmla="*/ 6310097 h 6566432"/>
                <a:gd name="connsiteX0" fmla="*/ 0 w 1011719"/>
                <a:gd name="connsiteY0" fmla="*/ 990468 h 3612322"/>
                <a:gd name="connsiteX1" fmla="*/ 1011720 w 1011719"/>
                <a:gd name="connsiteY1" fmla="*/ 3612313 h 3612322"/>
                <a:gd name="connsiteX0" fmla="*/ 0 w 1267236"/>
                <a:gd name="connsiteY0" fmla="*/ 776294 h 5091746"/>
                <a:gd name="connsiteX1" fmla="*/ 1267236 w 1267236"/>
                <a:gd name="connsiteY1" fmla="*/ 5091746 h 5091746"/>
                <a:gd name="connsiteX0" fmla="*/ 0 w 1345857"/>
                <a:gd name="connsiteY0" fmla="*/ 687213 h 6006272"/>
                <a:gd name="connsiteX1" fmla="*/ 1345857 w 1345857"/>
                <a:gd name="connsiteY1" fmla="*/ 6006273 h 6006272"/>
                <a:gd name="connsiteX0" fmla="*/ 0 w 1345857"/>
                <a:gd name="connsiteY0" fmla="*/ 687213 h 6006272"/>
                <a:gd name="connsiteX1" fmla="*/ 1345857 w 1345857"/>
                <a:gd name="connsiteY1" fmla="*/ 6006273 h 6006272"/>
                <a:gd name="connsiteX0" fmla="*/ 0 w 1503191"/>
                <a:gd name="connsiteY0" fmla="*/ 596152 h 7244292"/>
                <a:gd name="connsiteX1" fmla="*/ 1503191 w 1503191"/>
                <a:gd name="connsiteY1" fmla="*/ 7244292 h 7244292"/>
                <a:gd name="connsiteX0" fmla="*/ 0 w 1503191"/>
                <a:gd name="connsiteY0" fmla="*/ 601164 h 7249304"/>
                <a:gd name="connsiteX1" fmla="*/ 1503191 w 1503191"/>
                <a:gd name="connsiteY1" fmla="*/ 7249304 h 7249304"/>
                <a:gd name="connsiteX0" fmla="*/ 0 w 1503191"/>
                <a:gd name="connsiteY0" fmla="*/ 1051225 h 7699365"/>
                <a:gd name="connsiteX1" fmla="*/ 1503191 w 1503191"/>
                <a:gd name="connsiteY1" fmla="*/ 7699365 h 7699365"/>
                <a:gd name="connsiteX0" fmla="*/ 0 w 1503191"/>
                <a:gd name="connsiteY0" fmla="*/ 1037157 h 7685297"/>
                <a:gd name="connsiteX1" fmla="*/ 1503191 w 1503191"/>
                <a:gd name="connsiteY1" fmla="*/ 7685297 h 7685297"/>
                <a:gd name="connsiteX0" fmla="*/ 0 w 1503191"/>
                <a:gd name="connsiteY0" fmla="*/ 1018941 h 7667081"/>
                <a:gd name="connsiteX1" fmla="*/ 1503191 w 1503191"/>
                <a:gd name="connsiteY1" fmla="*/ 7667081 h 7667081"/>
                <a:gd name="connsiteX0" fmla="*/ 0 w 1503191"/>
                <a:gd name="connsiteY0" fmla="*/ 1058385 h 7706525"/>
                <a:gd name="connsiteX1" fmla="*/ 1503191 w 1503191"/>
                <a:gd name="connsiteY1" fmla="*/ 7706525 h 7706525"/>
                <a:gd name="connsiteX0" fmla="*/ 0 w 11479640"/>
                <a:gd name="connsiteY0" fmla="*/ 6136536 h 6136537"/>
                <a:gd name="connsiteX1" fmla="*/ 11479640 w 11479640"/>
                <a:gd name="connsiteY1" fmla="*/ 469411 h 6136537"/>
                <a:gd name="connsiteX0" fmla="*/ 0 w 11479640"/>
                <a:gd name="connsiteY0" fmla="*/ 6156220 h 6156221"/>
                <a:gd name="connsiteX1" fmla="*/ 1583993 w 11479640"/>
                <a:gd name="connsiteY1" fmla="*/ 3412311 h 6156221"/>
                <a:gd name="connsiteX2" fmla="*/ 11479640 w 11479640"/>
                <a:gd name="connsiteY2" fmla="*/ 489095 h 6156221"/>
                <a:gd name="connsiteX0" fmla="*/ 0 w 11479640"/>
                <a:gd name="connsiteY0" fmla="*/ 6116813 h 6116814"/>
                <a:gd name="connsiteX1" fmla="*/ 1583993 w 11479640"/>
                <a:gd name="connsiteY1" fmla="*/ 3372904 h 6116814"/>
                <a:gd name="connsiteX2" fmla="*/ 11479640 w 11479640"/>
                <a:gd name="connsiteY2" fmla="*/ 449688 h 6116814"/>
                <a:gd name="connsiteX0" fmla="*/ 0 w 11479640"/>
                <a:gd name="connsiteY0" fmla="*/ 7406686 h 8306714"/>
                <a:gd name="connsiteX1" fmla="*/ 1583993 w 11479640"/>
                <a:gd name="connsiteY1" fmla="*/ 4662777 h 8306714"/>
                <a:gd name="connsiteX2" fmla="*/ 11479640 w 11479640"/>
                <a:gd name="connsiteY2" fmla="*/ 1739561 h 8306714"/>
                <a:gd name="connsiteX0" fmla="*/ 0 w 11479640"/>
                <a:gd name="connsiteY0" fmla="*/ 10866381 h 10866382"/>
                <a:gd name="connsiteX1" fmla="*/ 1627847 w 11479640"/>
                <a:gd name="connsiteY1" fmla="*/ 2804502 h 10866382"/>
                <a:gd name="connsiteX2" fmla="*/ 11479640 w 11479640"/>
                <a:gd name="connsiteY2" fmla="*/ 5199256 h 10866382"/>
                <a:gd name="connsiteX0" fmla="*/ 0 w 11479640"/>
                <a:gd name="connsiteY0" fmla="*/ 9269661 h 9269662"/>
                <a:gd name="connsiteX1" fmla="*/ 1627847 w 11479640"/>
                <a:gd name="connsiteY1" fmla="*/ 1207782 h 9269662"/>
                <a:gd name="connsiteX2" fmla="*/ 11479640 w 11479640"/>
                <a:gd name="connsiteY2" fmla="*/ 3602536 h 9269662"/>
                <a:gd name="connsiteX0" fmla="*/ 823126 w 29010577"/>
                <a:gd name="connsiteY0" fmla="*/ 10814930 h 65324647"/>
                <a:gd name="connsiteX1" fmla="*/ 2450973 w 29010577"/>
                <a:gd name="connsiteY1" fmla="*/ 2753051 h 65324647"/>
                <a:gd name="connsiteX2" fmla="*/ 29010577 w 29010577"/>
                <a:gd name="connsiteY2" fmla="*/ 65324646 h 65324647"/>
                <a:gd name="connsiteX0" fmla="*/ 823126 w 29026476"/>
                <a:gd name="connsiteY0" fmla="*/ 10814930 h 65324647"/>
                <a:gd name="connsiteX1" fmla="*/ 2450973 w 29026476"/>
                <a:gd name="connsiteY1" fmla="*/ 2753051 h 65324647"/>
                <a:gd name="connsiteX2" fmla="*/ 29010577 w 29026476"/>
                <a:gd name="connsiteY2" fmla="*/ 65324646 h 65324647"/>
                <a:gd name="connsiteX0" fmla="*/ 813719 w 28885590"/>
                <a:gd name="connsiteY0" fmla="*/ 10740518 h 64130667"/>
                <a:gd name="connsiteX1" fmla="*/ 2441566 w 28885590"/>
                <a:gd name="connsiteY1" fmla="*/ 2678639 h 64130667"/>
                <a:gd name="connsiteX2" fmla="*/ 28869613 w 28885590"/>
                <a:gd name="connsiteY2" fmla="*/ 64130666 h 64130667"/>
                <a:gd name="connsiteX0" fmla="*/ 813719 w 28878695"/>
                <a:gd name="connsiteY0" fmla="*/ 10740518 h 64130667"/>
                <a:gd name="connsiteX1" fmla="*/ 2441566 w 28878695"/>
                <a:gd name="connsiteY1" fmla="*/ 2678639 h 64130667"/>
                <a:gd name="connsiteX2" fmla="*/ 28869613 w 28878695"/>
                <a:gd name="connsiteY2" fmla="*/ 64130666 h 64130667"/>
                <a:gd name="connsiteX0" fmla="*/ 827701 w 28892667"/>
                <a:gd name="connsiteY0" fmla="*/ 11732527 h 65122676"/>
                <a:gd name="connsiteX1" fmla="*/ 2433623 w 28892667"/>
                <a:gd name="connsiteY1" fmla="*/ 2551078 h 65122676"/>
                <a:gd name="connsiteX2" fmla="*/ 28883595 w 28892667"/>
                <a:gd name="connsiteY2" fmla="*/ 65122675 h 65122676"/>
                <a:gd name="connsiteX0" fmla="*/ 630805 w 28695592"/>
                <a:gd name="connsiteY0" fmla="*/ 14216539 h 67606688"/>
                <a:gd name="connsiteX1" fmla="*/ 2236727 w 28695592"/>
                <a:gd name="connsiteY1" fmla="*/ 5035090 h 67606688"/>
                <a:gd name="connsiteX2" fmla="*/ 28686699 w 28695592"/>
                <a:gd name="connsiteY2" fmla="*/ 67606687 h 67606688"/>
                <a:gd name="connsiteX0" fmla="*/ 0 w 28063884"/>
                <a:gd name="connsiteY0" fmla="*/ 13728135 h 67118284"/>
                <a:gd name="connsiteX1" fmla="*/ 1605922 w 28063884"/>
                <a:gd name="connsiteY1" fmla="*/ 4546686 h 67118284"/>
                <a:gd name="connsiteX2" fmla="*/ 28055894 w 28063884"/>
                <a:gd name="connsiteY2" fmla="*/ 67118283 h 67118284"/>
                <a:gd name="connsiteX0" fmla="*/ 0 w 28063896"/>
                <a:gd name="connsiteY0" fmla="*/ 13545137 h 66935286"/>
                <a:gd name="connsiteX1" fmla="*/ 1605922 w 28063896"/>
                <a:gd name="connsiteY1" fmla="*/ 4363688 h 66935286"/>
                <a:gd name="connsiteX2" fmla="*/ 28055894 w 28063896"/>
                <a:gd name="connsiteY2" fmla="*/ 66935285 h 66935286"/>
                <a:gd name="connsiteX0" fmla="*/ 0 w 28057586"/>
                <a:gd name="connsiteY0" fmla="*/ 10906420 h 64296569"/>
                <a:gd name="connsiteX1" fmla="*/ 1605922 w 28057586"/>
                <a:gd name="connsiteY1" fmla="*/ 1724971 h 64296569"/>
                <a:gd name="connsiteX2" fmla="*/ 28055894 w 28057586"/>
                <a:gd name="connsiteY2" fmla="*/ 64296568 h 64296569"/>
                <a:gd name="connsiteX0" fmla="*/ 0 w 28057880"/>
                <a:gd name="connsiteY0" fmla="*/ 11014375 h 64404524"/>
                <a:gd name="connsiteX1" fmla="*/ 5333389 w 28057880"/>
                <a:gd name="connsiteY1" fmla="*/ 1692986 h 64404524"/>
                <a:gd name="connsiteX2" fmla="*/ 28055894 w 28057880"/>
                <a:gd name="connsiteY2" fmla="*/ 64404523 h 64404524"/>
                <a:gd name="connsiteX0" fmla="*/ 0 w 28058143"/>
                <a:gd name="connsiteY0" fmla="*/ 10766620 h 64156769"/>
                <a:gd name="connsiteX1" fmla="*/ 5333389 w 28058143"/>
                <a:gd name="connsiteY1" fmla="*/ 1445231 h 64156769"/>
                <a:gd name="connsiteX2" fmla="*/ 28055894 w 28058143"/>
                <a:gd name="connsiteY2" fmla="*/ 64156768 h 64156769"/>
                <a:gd name="connsiteX0" fmla="*/ 0 w 28058276"/>
                <a:gd name="connsiteY0" fmla="*/ 10209451 h 63599600"/>
                <a:gd name="connsiteX1" fmla="*/ 5333389 w 28058276"/>
                <a:gd name="connsiteY1" fmla="*/ 888062 h 63599600"/>
                <a:gd name="connsiteX2" fmla="*/ 28055894 w 28058276"/>
                <a:gd name="connsiteY2" fmla="*/ 63599599 h 63599600"/>
                <a:gd name="connsiteX0" fmla="*/ 0 w 28056064"/>
                <a:gd name="connsiteY0" fmla="*/ 9554831 h 62944980"/>
                <a:gd name="connsiteX1" fmla="*/ 5333389 w 28056064"/>
                <a:gd name="connsiteY1" fmla="*/ 233442 h 62944980"/>
                <a:gd name="connsiteX2" fmla="*/ 28055894 w 28056064"/>
                <a:gd name="connsiteY2" fmla="*/ 62944979 h 62944980"/>
                <a:gd name="connsiteX0" fmla="*/ 0 w 28055909"/>
                <a:gd name="connsiteY0" fmla="*/ 9554831 h 62944980"/>
                <a:gd name="connsiteX1" fmla="*/ 5333389 w 28055909"/>
                <a:gd name="connsiteY1" fmla="*/ 233442 h 62944980"/>
                <a:gd name="connsiteX2" fmla="*/ 28055894 w 28055909"/>
                <a:gd name="connsiteY2" fmla="*/ 62944979 h 62944980"/>
                <a:gd name="connsiteX0" fmla="*/ 0 w 28055909"/>
                <a:gd name="connsiteY0" fmla="*/ 9582057 h 62972206"/>
                <a:gd name="connsiteX1" fmla="*/ 5333389 w 28055909"/>
                <a:gd name="connsiteY1" fmla="*/ 260668 h 62972206"/>
                <a:gd name="connsiteX2" fmla="*/ 28055894 w 28055909"/>
                <a:gd name="connsiteY2" fmla="*/ 62972205 h 62972206"/>
                <a:gd name="connsiteX0" fmla="*/ 0 w 28055909"/>
                <a:gd name="connsiteY0" fmla="*/ 9736685 h 63126834"/>
                <a:gd name="connsiteX1" fmla="*/ 5333389 w 28055909"/>
                <a:gd name="connsiteY1" fmla="*/ 415296 h 63126834"/>
                <a:gd name="connsiteX2" fmla="*/ 28055894 w 28055909"/>
                <a:gd name="connsiteY2" fmla="*/ 63126833 h 63126834"/>
                <a:gd name="connsiteX0" fmla="*/ 0 w 28055894"/>
                <a:gd name="connsiteY0" fmla="*/ 9358823 h 62748972"/>
                <a:gd name="connsiteX1" fmla="*/ 5333389 w 28055894"/>
                <a:gd name="connsiteY1" fmla="*/ 37434 h 62748972"/>
                <a:gd name="connsiteX2" fmla="*/ 28055894 w 28055894"/>
                <a:gd name="connsiteY2" fmla="*/ 62748971 h 62748972"/>
                <a:gd name="connsiteX0" fmla="*/ 0 w 28055894"/>
                <a:gd name="connsiteY0" fmla="*/ 9604190 h 62994339"/>
                <a:gd name="connsiteX1" fmla="*/ 5333389 w 28055894"/>
                <a:gd name="connsiteY1" fmla="*/ 282801 h 62994339"/>
                <a:gd name="connsiteX2" fmla="*/ 28055894 w 28055894"/>
                <a:gd name="connsiteY2" fmla="*/ 62994338 h 62994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055894" h="62994339">
                  <a:moveTo>
                    <a:pt x="0" y="9604190"/>
                  </a:moveTo>
                  <a:cubicBezTo>
                    <a:pt x="922671" y="7430021"/>
                    <a:pt x="240808" y="340985"/>
                    <a:pt x="5333389" y="282801"/>
                  </a:cubicBezTo>
                  <a:cubicBezTo>
                    <a:pt x="10425970" y="224617"/>
                    <a:pt x="27965635" y="-7585041"/>
                    <a:pt x="28055894" y="6299433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6" name="CN-X models(UBERON:0001759)">
              <a:extLst>
                <a:ext uri="{FF2B5EF4-FFF2-40B4-BE49-F238E27FC236}">
                  <a16:creationId xmlns:a16="http://schemas.microsoft.com/office/drawing/2014/main" id="{BAC58E92-2BCA-134E-8885-408C2234FC10}"/>
                </a:ext>
              </a:extLst>
            </p:cNvPr>
            <p:cNvSpPr>
              <a:spLocks noChangeAspect="1"/>
            </p:cNvSpPr>
            <p:nvPr/>
          </p:nvSpPr>
          <p:spPr>
            <a:xfrm rot="5043857">
              <a:off x="17307660" y="28677505"/>
              <a:ext cx="710330" cy="318566"/>
            </a:xfrm>
            <a:prstGeom prst="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1937" name="Group 1936">
              <a:extLst>
                <a:ext uri="{FF2B5EF4-FFF2-40B4-BE49-F238E27FC236}">
                  <a16:creationId xmlns:a16="http://schemas.microsoft.com/office/drawing/2014/main" id="{1612F32E-C645-5041-8D79-DA1707411BBC}"/>
                </a:ext>
              </a:extLst>
            </p:cNvPr>
            <p:cNvGrpSpPr/>
            <p:nvPr/>
          </p:nvGrpSpPr>
          <p:grpSpPr>
            <a:xfrm>
              <a:off x="15723459" y="25833357"/>
              <a:ext cx="777048" cy="338554"/>
              <a:chOff x="15723459" y="25833357"/>
              <a:chExt cx="777048" cy="338554"/>
            </a:xfrm>
          </p:grpSpPr>
          <p:sp>
            <p:nvSpPr>
              <p:cNvPr id="1955" name="TextBox 1954">
                <a:extLst>
                  <a:ext uri="{FF2B5EF4-FFF2-40B4-BE49-F238E27FC236}">
                    <a16:creationId xmlns:a16="http://schemas.microsoft.com/office/drawing/2014/main" id="{D1C00E51-FACE-9D47-B046-8847E0498AC7}"/>
                  </a:ext>
                </a:extLst>
              </p:cNvPr>
              <p:cNvSpPr txBox="1"/>
              <p:nvPr/>
            </p:nvSpPr>
            <p:spPr>
              <a:xfrm>
                <a:off x="15767278" y="25833357"/>
                <a:ext cx="7332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Hypogastric</a:t>
                </a:r>
                <a:br>
                  <a:rPr lang="en-NZ" sz="800" b="1" dirty="0"/>
                </a:br>
                <a:r>
                  <a:rPr lang="en-NZ" sz="800" b="1" dirty="0"/>
                  <a:t>nerve</a:t>
                </a:r>
              </a:p>
            </p:txBody>
          </p:sp>
          <p:sp>
            <p:nvSpPr>
              <p:cNvPr id="1956" name="CN-X models(UBERON:0001759)">
                <a:extLst>
                  <a:ext uri="{FF2B5EF4-FFF2-40B4-BE49-F238E27FC236}">
                    <a16:creationId xmlns:a16="http://schemas.microsoft.com/office/drawing/2014/main" id="{C642AA77-9956-5140-8800-B6306BF2FB3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711468">
                <a:off x="15667544" y="25935190"/>
                <a:ext cx="216467" cy="104637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938" name="Group 1937">
              <a:extLst>
                <a:ext uri="{FF2B5EF4-FFF2-40B4-BE49-F238E27FC236}">
                  <a16:creationId xmlns:a16="http://schemas.microsoft.com/office/drawing/2014/main" id="{F0ED8FA8-38A0-B844-A60E-932D5E1C0CCD}"/>
                </a:ext>
              </a:extLst>
            </p:cNvPr>
            <p:cNvGrpSpPr/>
            <p:nvPr/>
          </p:nvGrpSpPr>
          <p:grpSpPr>
            <a:xfrm>
              <a:off x="15798627" y="21769412"/>
              <a:ext cx="854023" cy="461665"/>
              <a:chOff x="15798627" y="21769412"/>
              <a:chExt cx="854023" cy="461665"/>
            </a:xfrm>
          </p:grpSpPr>
          <p:sp>
            <p:nvSpPr>
              <p:cNvPr id="1953" name="TextBox 1952">
                <a:extLst>
                  <a:ext uri="{FF2B5EF4-FFF2-40B4-BE49-F238E27FC236}">
                    <a16:creationId xmlns:a16="http://schemas.microsoft.com/office/drawing/2014/main" id="{9B7EFCFD-817D-9440-B9A7-6AB79FCC9E64}"/>
                  </a:ext>
                </a:extLst>
              </p:cNvPr>
              <p:cNvSpPr txBox="1"/>
              <p:nvPr/>
            </p:nvSpPr>
            <p:spPr>
              <a:xfrm>
                <a:off x="15959300" y="21769412"/>
                <a:ext cx="693350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Thoracic</a:t>
                </a:r>
              </a:p>
              <a:p>
                <a:r>
                  <a:rPr lang="en-NZ" sz="800" b="1" dirty="0"/>
                  <a:t>splanchnic </a:t>
                </a:r>
                <a:br>
                  <a:rPr lang="en-NZ" sz="800" b="1" dirty="0"/>
                </a:br>
                <a:r>
                  <a:rPr lang="en-NZ" sz="800" b="1" dirty="0"/>
                  <a:t>nerves</a:t>
                </a:r>
              </a:p>
            </p:txBody>
          </p:sp>
          <p:sp>
            <p:nvSpPr>
              <p:cNvPr id="1954" name="CN-X models(UBERON:0001759)">
                <a:extLst>
                  <a:ext uri="{FF2B5EF4-FFF2-40B4-BE49-F238E27FC236}">
                    <a16:creationId xmlns:a16="http://schemas.microsoft.com/office/drawing/2014/main" id="{CA888B89-F748-EA4B-A0E6-AD03E292F8C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915898">
                <a:off x="15734306" y="21898693"/>
                <a:ext cx="325457" cy="196816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939" name="GGN models(ILX:0738293)">
              <a:extLst>
                <a:ext uri="{FF2B5EF4-FFF2-40B4-BE49-F238E27FC236}">
                  <a16:creationId xmlns:a16="http://schemas.microsoft.com/office/drawing/2014/main" id="{FFA09939-5461-224F-8F6B-8039C2D1F791}"/>
                </a:ext>
              </a:extLst>
            </p:cNvPr>
            <p:cNvSpPr>
              <a:spLocks/>
            </p:cNvSpPr>
            <p:nvPr/>
          </p:nvSpPr>
          <p:spPr>
            <a:xfrm>
              <a:off x="17872108" y="16074146"/>
              <a:ext cx="396000" cy="318501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1940" name="Group 1939">
              <a:extLst>
                <a:ext uri="{FF2B5EF4-FFF2-40B4-BE49-F238E27FC236}">
                  <a16:creationId xmlns:a16="http://schemas.microsoft.com/office/drawing/2014/main" id="{FF1A5CEB-D8DD-3F42-A94B-7295538A8635}"/>
                </a:ext>
              </a:extLst>
            </p:cNvPr>
            <p:cNvGrpSpPr/>
            <p:nvPr/>
          </p:nvGrpSpPr>
          <p:grpSpPr>
            <a:xfrm>
              <a:off x="16831586" y="8686961"/>
              <a:ext cx="482824" cy="431425"/>
              <a:chOff x="15475503" y="13212600"/>
              <a:chExt cx="482824" cy="431425"/>
            </a:xfrm>
          </p:grpSpPr>
          <p:sp>
            <p:nvSpPr>
              <p:cNvPr id="1951" name="ICN-plexus models(UBERON:0002024)">
                <a:extLst>
                  <a:ext uri="{FF2B5EF4-FFF2-40B4-BE49-F238E27FC236}">
                    <a16:creationId xmlns:a16="http://schemas.microsoft.com/office/drawing/2014/main" id="{32C059D6-EE48-4A4E-B96C-4092A5A879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2331" y="13212600"/>
                <a:ext cx="396000" cy="431425"/>
              </a:xfrm>
              <a:prstGeom prst="round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1952" name="TextBox 1951">
                <a:extLst>
                  <a:ext uri="{FF2B5EF4-FFF2-40B4-BE49-F238E27FC236}">
                    <a16:creationId xmlns:a16="http://schemas.microsoft.com/office/drawing/2014/main" id="{1D2CB8C6-98B7-DA47-BB71-62B2EEB16552}"/>
                  </a:ext>
                </a:extLst>
              </p:cNvPr>
              <p:cNvSpPr txBox="1"/>
              <p:nvPr/>
            </p:nvSpPr>
            <p:spPr>
              <a:xfrm>
                <a:off x="15475503" y="13260258"/>
                <a:ext cx="482824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NZ" sz="1600" b="1" dirty="0"/>
                  <a:t>ICN</a:t>
                </a:r>
              </a:p>
            </p:txBody>
          </p:sp>
        </p:grpSp>
        <p:grpSp>
          <p:nvGrpSpPr>
            <p:cNvPr id="1941" name="Group 1940">
              <a:extLst>
                <a:ext uri="{FF2B5EF4-FFF2-40B4-BE49-F238E27FC236}">
                  <a16:creationId xmlns:a16="http://schemas.microsoft.com/office/drawing/2014/main" id="{35298AF2-00E1-754A-8099-EB511B300884}"/>
                </a:ext>
              </a:extLst>
            </p:cNvPr>
            <p:cNvGrpSpPr/>
            <p:nvPr/>
          </p:nvGrpSpPr>
          <p:grpSpPr>
            <a:xfrm>
              <a:off x="24204112" y="13630515"/>
              <a:ext cx="863763" cy="388433"/>
              <a:chOff x="22396760" y="14652469"/>
              <a:chExt cx="863763" cy="388433"/>
            </a:xfrm>
          </p:grpSpPr>
          <p:sp>
            <p:nvSpPr>
              <p:cNvPr id="1949" name="ARCH-b">
                <a:extLst>
                  <a:ext uri="{FF2B5EF4-FFF2-40B4-BE49-F238E27FC236}">
                    <a16:creationId xmlns:a16="http://schemas.microsoft.com/office/drawing/2014/main" id="{E6202420-EC01-4647-8C69-DC627F9605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633504" y="1465246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1950" name="TextBox 1949">
                <a:extLst>
                  <a:ext uri="{FF2B5EF4-FFF2-40B4-BE49-F238E27FC236}">
                    <a16:creationId xmlns:a16="http://schemas.microsoft.com/office/drawing/2014/main" id="{319FEE29-C641-3145-84F0-2E988819E846}"/>
                  </a:ext>
                </a:extLst>
              </p:cNvPr>
              <p:cNvSpPr txBox="1"/>
              <p:nvPr/>
            </p:nvSpPr>
            <p:spPr>
              <a:xfrm>
                <a:off x="22396760" y="14763903"/>
                <a:ext cx="863763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aortic arch</a:t>
                </a:r>
              </a:p>
            </p:txBody>
          </p:sp>
        </p:grpSp>
        <p:grpSp>
          <p:nvGrpSpPr>
            <p:cNvPr id="1942" name="Group 1941">
              <a:extLst>
                <a:ext uri="{FF2B5EF4-FFF2-40B4-BE49-F238E27FC236}">
                  <a16:creationId xmlns:a16="http://schemas.microsoft.com/office/drawing/2014/main" id="{983E5282-B99D-FC4B-8659-09610F175F93}"/>
                </a:ext>
              </a:extLst>
            </p:cNvPr>
            <p:cNvGrpSpPr/>
            <p:nvPr/>
          </p:nvGrpSpPr>
          <p:grpSpPr>
            <a:xfrm>
              <a:off x="24625296" y="8199780"/>
              <a:ext cx="1002118" cy="5574347"/>
              <a:chOff x="24625296" y="8199780"/>
              <a:chExt cx="1002118" cy="5574347"/>
            </a:xfrm>
          </p:grpSpPr>
          <p:sp>
            <p:nvSpPr>
              <p:cNvPr id="1947" name="Freeform 1946">
                <a:extLst>
                  <a:ext uri="{FF2B5EF4-FFF2-40B4-BE49-F238E27FC236}">
                    <a16:creationId xmlns:a16="http://schemas.microsoft.com/office/drawing/2014/main" id="{59B1AA6B-39FA-0744-98B8-2EE7339FFA56}"/>
                  </a:ext>
                </a:extLst>
              </p:cNvPr>
              <p:cNvSpPr/>
              <p:nvPr/>
            </p:nvSpPr>
            <p:spPr>
              <a:xfrm>
                <a:off x="24625296" y="8199780"/>
                <a:ext cx="1002118" cy="5574347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9240"/>
                  <a:gd name="connsiteY0" fmla="*/ 762809 h 762809"/>
                  <a:gd name="connsiteX1" fmla="*/ 568182 w 1029240"/>
                  <a:gd name="connsiteY1" fmla="*/ 26279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29321 w 1029240"/>
                  <a:gd name="connsiteY1" fmla="*/ 265113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240" h="762809">
                    <a:moveTo>
                      <a:pt x="0" y="762809"/>
                    </a:moveTo>
                    <a:cubicBezTo>
                      <a:pt x="361041" y="503047"/>
                      <a:pt x="303013" y="381750"/>
                      <a:pt x="379892" y="265772"/>
                    </a:cubicBezTo>
                    <a:cubicBezTo>
                      <a:pt x="456771" y="149794"/>
                      <a:pt x="358487" y="30233"/>
                      <a:pt x="1029240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948" name="GGN models(ILX:0738293)">
                <a:extLst>
                  <a:ext uri="{FF2B5EF4-FFF2-40B4-BE49-F238E27FC236}">
                    <a16:creationId xmlns:a16="http://schemas.microsoft.com/office/drawing/2014/main" id="{AA3B884F-63ED-DE4F-AE86-0AB17E0A86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33382" y="8398318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943" name="Group 1942">
              <a:extLst>
                <a:ext uri="{FF2B5EF4-FFF2-40B4-BE49-F238E27FC236}">
                  <a16:creationId xmlns:a16="http://schemas.microsoft.com/office/drawing/2014/main" id="{D93A8092-DD86-F140-925C-EE94DB380829}"/>
                </a:ext>
              </a:extLst>
            </p:cNvPr>
            <p:cNvGrpSpPr/>
            <p:nvPr/>
          </p:nvGrpSpPr>
          <p:grpSpPr>
            <a:xfrm>
              <a:off x="24968780" y="10076984"/>
              <a:ext cx="2070294" cy="215444"/>
              <a:chOff x="24658730" y="8918271"/>
              <a:chExt cx="2070294" cy="215444"/>
            </a:xfrm>
          </p:grpSpPr>
          <p:sp>
            <p:nvSpPr>
              <p:cNvPr id="1945" name="TextBox 1944">
                <a:extLst>
                  <a:ext uri="{FF2B5EF4-FFF2-40B4-BE49-F238E27FC236}">
                    <a16:creationId xmlns:a16="http://schemas.microsoft.com/office/drawing/2014/main" id="{3E2AD29A-BF4E-834B-A042-9447B38E5BEB}"/>
                  </a:ext>
                </a:extLst>
              </p:cNvPr>
              <p:cNvSpPr txBox="1"/>
              <p:nvPr/>
            </p:nvSpPr>
            <p:spPr>
              <a:xfrm>
                <a:off x="25378974" y="8918271"/>
                <a:ext cx="135005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aortic arch depressor nerve</a:t>
                </a:r>
              </a:p>
            </p:txBody>
          </p:sp>
          <p:sp>
            <p:nvSpPr>
              <p:cNvPr id="1946" name="GGN models(ILX:0738293)">
                <a:extLst>
                  <a:ext uri="{FF2B5EF4-FFF2-40B4-BE49-F238E27FC236}">
                    <a16:creationId xmlns:a16="http://schemas.microsoft.com/office/drawing/2014/main" id="{438D77BD-50D9-F442-98FE-3E186C057F88}"/>
                  </a:ext>
                </a:extLst>
              </p:cNvPr>
              <p:cNvSpPr>
                <a:spLocks/>
              </p:cNvSpPr>
              <p:nvPr/>
            </p:nvSpPr>
            <p:spPr>
              <a:xfrm rot="16380000">
                <a:off x="24622730" y="9001706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944" name="TextBox 1943">
              <a:extLst>
                <a:ext uri="{FF2B5EF4-FFF2-40B4-BE49-F238E27FC236}">
                  <a16:creationId xmlns:a16="http://schemas.microsoft.com/office/drawing/2014/main" id="{1D28F32D-B14E-5B46-A79A-3EF0F350C831}"/>
                </a:ext>
              </a:extLst>
            </p:cNvPr>
            <p:cNvSpPr txBox="1"/>
            <p:nvPr/>
          </p:nvSpPr>
          <p:spPr>
            <a:xfrm>
              <a:off x="16825002" y="10082202"/>
              <a:ext cx="48282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NZ" sz="1600" b="1" dirty="0"/>
                <a:t>ICN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7406134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" name="Group 247">
            <a:extLst>
              <a:ext uri="{FF2B5EF4-FFF2-40B4-BE49-F238E27FC236}">
                <a16:creationId xmlns:a16="http://schemas.microsoft.com/office/drawing/2014/main" id="{02B51888-0187-2D4A-8AD1-C5ACDDB31431}"/>
              </a:ext>
            </a:extLst>
          </p:cNvPr>
          <p:cNvGrpSpPr/>
          <p:nvPr/>
        </p:nvGrpSpPr>
        <p:grpSpPr>
          <a:xfrm>
            <a:off x="20179153" y="12720983"/>
            <a:ext cx="4034348" cy="7389883"/>
            <a:chOff x="2251911" y="2461050"/>
            <a:chExt cx="719317" cy="1317603"/>
          </a:xfrm>
          <a:gradFill flip="none" rotWithShape="1">
            <a:gsLst>
              <a:gs pos="0">
                <a:srgbClr val="FFF2C9">
                  <a:shade val="30000"/>
                  <a:satMod val="115000"/>
                </a:srgbClr>
              </a:gs>
              <a:gs pos="50000">
                <a:srgbClr val="FFF2C9">
                  <a:shade val="67500"/>
                  <a:satMod val="115000"/>
                </a:srgbClr>
              </a:gs>
              <a:gs pos="100000">
                <a:srgbClr val="FFF2C9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grpSpPr>
        <p:sp>
          <p:nvSpPr>
            <p:cNvPr id="252" name="#r-lung models(UBERON:0002048)">
              <a:extLst>
                <a:ext uri="{FF2B5EF4-FFF2-40B4-BE49-F238E27FC236}">
                  <a16:creationId xmlns:a16="http://schemas.microsoft.com/office/drawing/2014/main" id="{6382BC28-42D4-C746-8F63-9A85EE82ABAF}"/>
                </a:ext>
              </a:extLst>
            </p:cNvPr>
            <p:cNvSpPr/>
            <p:nvPr/>
          </p:nvSpPr>
          <p:spPr>
            <a:xfrm>
              <a:off x="2251911" y="2461050"/>
              <a:ext cx="719317" cy="1317603"/>
            </a:xfrm>
            <a:custGeom>
              <a:avLst/>
              <a:gdLst>
                <a:gd name="connsiteX0" fmla="*/ 12566 w 726685"/>
                <a:gd name="connsiteY0" fmla="*/ 1147166 h 1181551"/>
                <a:gd name="connsiteX1" fmla="*/ 81392 w 726685"/>
                <a:gd name="connsiteY1" fmla="*/ 630972 h 1181551"/>
                <a:gd name="connsiteX2" fmla="*/ 258373 w 726685"/>
                <a:gd name="connsiteY2" fmla="*/ 213101 h 1181551"/>
                <a:gd name="connsiteX3" fmla="*/ 666411 w 726685"/>
                <a:gd name="connsiteY3" fmla="*/ 11540 h 1181551"/>
                <a:gd name="connsiteX4" fmla="*/ 720489 w 726685"/>
                <a:gd name="connsiteY4" fmla="*/ 542482 h 1181551"/>
                <a:gd name="connsiteX5" fmla="*/ 681160 w 726685"/>
                <a:gd name="connsiteY5" fmla="*/ 1014430 h 1181551"/>
                <a:gd name="connsiteX6" fmla="*/ 327198 w 726685"/>
                <a:gd name="connsiteY6" fmla="*/ 1117669 h 1181551"/>
                <a:gd name="connsiteX7" fmla="*/ 12566 w 726685"/>
                <a:gd name="connsiteY7" fmla="*/ 1147166 h 1181551"/>
                <a:gd name="connsiteX0" fmla="*/ 12566 w 729142"/>
                <a:gd name="connsiteY0" fmla="*/ 1215083 h 1249468"/>
                <a:gd name="connsiteX1" fmla="*/ 81392 w 729142"/>
                <a:gd name="connsiteY1" fmla="*/ 698889 h 1249468"/>
                <a:gd name="connsiteX2" fmla="*/ 258373 w 729142"/>
                <a:gd name="connsiteY2" fmla="*/ 281018 h 1249468"/>
                <a:gd name="connsiteX3" fmla="*/ 666411 w 729142"/>
                <a:gd name="connsiteY3" fmla="*/ 79457 h 1249468"/>
                <a:gd name="connsiteX4" fmla="*/ 720489 w 729142"/>
                <a:gd name="connsiteY4" fmla="*/ 610399 h 1249468"/>
                <a:gd name="connsiteX5" fmla="*/ 681160 w 729142"/>
                <a:gd name="connsiteY5" fmla="*/ 1082347 h 1249468"/>
                <a:gd name="connsiteX6" fmla="*/ 327198 w 729142"/>
                <a:gd name="connsiteY6" fmla="*/ 1185586 h 1249468"/>
                <a:gd name="connsiteX7" fmla="*/ 12566 w 729142"/>
                <a:gd name="connsiteY7" fmla="*/ 1215083 h 1249468"/>
                <a:gd name="connsiteX0" fmla="*/ 12566 w 727634"/>
                <a:gd name="connsiteY0" fmla="*/ 1259935 h 1294320"/>
                <a:gd name="connsiteX1" fmla="*/ 81392 w 727634"/>
                <a:gd name="connsiteY1" fmla="*/ 743741 h 1294320"/>
                <a:gd name="connsiteX2" fmla="*/ 258373 w 727634"/>
                <a:gd name="connsiteY2" fmla="*/ 325870 h 1294320"/>
                <a:gd name="connsiteX3" fmla="*/ 652789 w 727634"/>
                <a:gd name="connsiteY3" fmla="*/ 73225 h 1294320"/>
                <a:gd name="connsiteX4" fmla="*/ 720489 w 727634"/>
                <a:gd name="connsiteY4" fmla="*/ 655251 h 1294320"/>
                <a:gd name="connsiteX5" fmla="*/ 681160 w 727634"/>
                <a:gd name="connsiteY5" fmla="*/ 1127199 h 1294320"/>
                <a:gd name="connsiteX6" fmla="*/ 327198 w 727634"/>
                <a:gd name="connsiteY6" fmla="*/ 1230438 h 1294320"/>
                <a:gd name="connsiteX7" fmla="*/ 12566 w 727634"/>
                <a:gd name="connsiteY7" fmla="*/ 1259935 h 1294320"/>
                <a:gd name="connsiteX0" fmla="*/ 12566 w 740728"/>
                <a:gd name="connsiteY0" fmla="*/ 1259935 h 1294320"/>
                <a:gd name="connsiteX1" fmla="*/ 81392 w 740728"/>
                <a:gd name="connsiteY1" fmla="*/ 743741 h 1294320"/>
                <a:gd name="connsiteX2" fmla="*/ 258373 w 740728"/>
                <a:gd name="connsiteY2" fmla="*/ 325870 h 1294320"/>
                <a:gd name="connsiteX3" fmla="*/ 652789 w 740728"/>
                <a:gd name="connsiteY3" fmla="*/ 73225 h 1294320"/>
                <a:gd name="connsiteX4" fmla="*/ 720489 w 740728"/>
                <a:gd name="connsiteY4" fmla="*/ 655251 h 1294320"/>
                <a:gd name="connsiteX5" fmla="*/ 681160 w 740728"/>
                <a:gd name="connsiteY5" fmla="*/ 1127199 h 1294320"/>
                <a:gd name="connsiteX6" fmla="*/ 327198 w 740728"/>
                <a:gd name="connsiteY6" fmla="*/ 1230438 h 1294320"/>
                <a:gd name="connsiteX7" fmla="*/ 12566 w 740728"/>
                <a:gd name="connsiteY7" fmla="*/ 1259935 h 1294320"/>
                <a:gd name="connsiteX0" fmla="*/ 19016 w 747178"/>
                <a:gd name="connsiteY0" fmla="*/ 1259935 h 1294320"/>
                <a:gd name="connsiteX1" fmla="*/ 87842 w 747178"/>
                <a:gd name="connsiteY1" fmla="*/ 743741 h 1294320"/>
                <a:gd name="connsiteX2" fmla="*/ 264823 w 747178"/>
                <a:gd name="connsiteY2" fmla="*/ 325870 h 1294320"/>
                <a:gd name="connsiteX3" fmla="*/ 659239 w 747178"/>
                <a:gd name="connsiteY3" fmla="*/ 73225 h 1294320"/>
                <a:gd name="connsiteX4" fmla="*/ 726939 w 747178"/>
                <a:gd name="connsiteY4" fmla="*/ 655251 h 1294320"/>
                <a:gd name="connsiteX5" fmla="*/ 687610 w 747178"/>
                <a:gd name="connsiteY5" fmla="*/ 1127199 h 1294320"/>
                <a:gd name="connsiteX6" fmla="*/ 333648 w 747178"/>
                <a:gd name="connsiteY6" fmla="*/ 1230438 h 1294320"/>
                <a:gd name="connsiteX7" fmla="*/ 19016 w 747178"/>
                <a:gd name="connsiteY7" fmla="*/ 1259935 h 1294320"/>
                <a:gd name="connsiteX0" fmla="*/ 19016 w 747178"/>
                <a:gd name="connsiteY0" fmla="*/ 1262693 h 1297078"/>
                <a:gd name="connsiteX1" fmla="*/ 87842 w 747178"/>
                <a:gd name="connsiteY1" fmla="*/ 746499 h 1297078"/>
                <a:gd name="connsiteX2" fmla="*/ 264823 w 747178"/>
                <a:gd name="connsiteY2" fmla="*/ 328628 h 1297078"/>
                <a:gd name="connsiteX3" fmla="*/ 659239 w 747178"/>
                <a:gd name="connsiteY3" fmla="*/ 75983 h 1297078"/>
                <a:gd name="connsiteX4" fmla="*/ 726939 w 747178"/>
                <a:gd name="connsiteY4" fmla="*/ 658009 h 1297078"/>
                <a:gd name="connsiteX5" fmla="*/ 687610 w 747178"/>
                <a:gd name="connsiteY5" fmla="*/ 1129957 h 1297078"/>
                <a:gd name="connsiteX6" fmla="*/ 333648 w 747178"/>
                <a:gd name="connsiteY6" fmla="*/ 1233196 h 1297078"/>
                <a:gd name="connsiteX7" fmla="*/ 19016 w 747178"/>
                <a:gd name="connsiteY7" fmla="*/ 1262693 h 1297078"/>
                <a:gd name="connsiteX0" fmla="*/ 13015 w 736098"/>
                <a:gd name="connsiteY0" fmla="*/ 1198680 h 1233065"/>
                <a:gd name="connsiteX1" fmla="*/ 81841 w 736098"/>
                <a:gd name="connsiteY1" fmla="*/ 682486 h 1233065"/>
                <a:gd name="connsiteX2" fmla="*/ 282661 w 736098"/>
                <a:gd name="connsiteY2" fmla="*/ 249290 h 1233065"/>
                <a:gd name="connsiteX3" fmla="*/ 653238 w 736098"/>
                <a:gd name="connsiteY3" fmla="*/ 11970 h 1233065"/>
                <a:gd name="connsiteX4" fmla="*/ 720938 w 736098"/>
                <a:gd name="connsiteY4" fmla="*/ 593996 h 1233065"/>
                <a:gd name="connsiteX5" fmla="*/ 681609 w 736098"/>
                <a:gd name="connsiteY5" fmla="*/ 1065944 h 1233065"/>
                <a:gd name="connsiteX6" fmla="*/ 327647 w 736098"/>
                <a:gd name="connsiteY6" fmla="*/ 1169183 h 1233065"/>
                <a:gd name="connsiteX7" fmla="*/ 13015 w 736098"/>
                <a:gd name="connsiteY7" fmla="*/ 1198680 h 1233065"/>
                <a:gd name="connsiteX0" fmla="*/ 13015 w 743642"/>
                <a:gd name="connsiteY0" fmla="*/ 1247630 h 1282015"/>
                <a:gd name="connsiteX1" fmla="*/ 81841 w 743642"/>
                <a:gd name="connsiteY1" fmla="*/ 731436 h 1282015"/>
                <a:gd name="connsiteX2" fmla="*/ 282661 w 743642"/>
                <a:gd name="connsiteY2" fmla="*/ 298240 h 1282015"/>
                <a:gd name="connsiteX3" fmla="*/ 653238 w 743642"/>
                <a:gd name="connsiteY3" fmla="*/ 60920 h 1282015"/>
                <a:gd name="connsiteX4" fmla="*/ 720938 w 743642"/>
                <a:gd name="connsiteY4" fmla="*/ 642946 h 1282015"/>
                <a:gd name="connsiteX5" fmla="*/ 681609 w 743642"/>
                <a:gd name="connsiteY5" fmla="*/ 1114894 h 1282015"/>
                <a:gd name="connsiteX6" fmla="*/ 327647 w 743642"/>
                <a:gd name="connsiteY6" fmla="*/ 1218133 h 1282015"/>
                <a:gd name="connsiteX7" fmla="*/ 13015 w 743642"/>
                <a:gd name="connsiteY7" fmla="*/ 1247630 h 1282015"/>
                <a:gd name="connsiteX0" fmla="*/ 13015 w 735805"/>
                <a:gd name="connsiteY0" fmla="*/ 1256058 h 1290443"/>
                <a:gd name="connsiteX1" fmla="*/ 81841 w 735805"/>
                <a:gd name="connsiteY1" fmla="*/ 739864 h 1290443"/>
                <a:gd name="connsiteX2" fmla="*/ 282661 w 735805"/>
                <a:gd name="connsiteY2" fmla="*/ 306668 h 1290443"/>
                <a:gd name="connsiteX3" fmla="*/ 653238 w 735805"/>
                <a:gd name="connsiteY3" fmla="*/ 69348 h 1290443"/>
                <a:gd name="connsiteX4" fmla="*/ 720938 w 735805"/>
                <a:gd name="connsiteY4" fmla="*/ 651374 h 1290443"/>
                <a:gd name="connsiteX5" fmla="*/ 681609 w 735805"/>
                <a:gd name="connsiteY5" fmla="*/ 1123322 h 1290443"/>
                <a:gd name="connsiteX6" fmla="*/ 327647 w 735805"/>
                <a:gd name="connsiteY6" fmla="*/ 1226561 h 1290443"/>
                <a:gd name="connsiteX7" fmla="*/ 13015 w 735805"/>
                <a:gd name="connsiteY7" fmla="*/ 1256058 h 1290443"/>
                <a:gd name="connsiteX0" fmla="*/ 13015 w 733726"/>
                <a:gd name="connsiteY0" fmla="*/ 1249029 h 1283414"/>
                <a:gd name="connsiteX1" fmla="*/ 81841 w 733726"/>
                <a:gd name="connsiteY1" fmla="*/ 732835 h 1283414"/>
                <a:gd name="connsiteX2" fmla="*/ 282661 w 733726"/>
                <a:gd name="connsiteY2" fmla="*/ 299639 h 1283414"/>
                <a:gd name="connsiteX3" fmla="*/ 653238 w 733726"/>
                <a:gd name="connsiteY3" fmla="*/ 62319 h 1283414"/>
                <a:gd name="connsiteX4" fmla="*/ 720938 w 733726"/>
                <a:gd name="connsiteY4" fmla="*/ 644345 h 1283414"/>
                <a:gd name="connsiteX5" fmla="*/ 681609 w 733726"/>
                <a:gd name="connsiteY5" fmla="*/ 1116293 h 1283414"/>
                <a:gd name="connsiteX6" fmla="*/ 327647 w 733726"/>
                <a:gd name="connsiteY6" fmla="*/ 1219532 h 1283414"/>
                <a:gd name="connsiteX7" fmla="*/ 13015 w 733726"/>
                <a:gd name="connsiteY7" fmla="*/ 1249029 h 1283414"/>
                <a:gd name="connsiteX0" fmla="*/ 13015 w 729519"/>
                <a:gd name="connsiteY0" fmla="*/ 1252458 h 1286843"/>
                <a:gd name="connsiteX1" fmla="*/ 81841 w 729519"/>
                <a:gd name="connsiteY1" fmla="*/ 736264 h 1286843"/>
                <a:gd name="connsiteX2" fmla="*/ 282661 w 729519"/>
                <a:gd name="connsiteY2" fmla="*/ 303068 h 1286843"/>
                <a:gd name="connsiteX3" fmla="*/ 632804 w 729519"/>
                <a:gd name="connsiteY3" fmla="*/ 58937 h 1286843"/>
                <a:gd name="connsiteX4" fmla="*/ 720938 w 729519"/>
                <a:gd name="connsiteY4" fmla="*/ 647774 h 1286843"/>
                <a:gd name="connsiteX5" fmla="*/ 681609 w 729519"/>
                <a:gd name="connsiteY5" fmla="*/ 1119722 h 1286843"/>
                <a:gd name="connsiteX6" fmla="*/ 327647 w 729519"/>
                <a:gd name="connsiteY6" fmla="*/ 1222961 h 1286843"/>
                <a:gd name="connsiteX7" fmla="*/ 13015 w 729519"/>
                <a:gd name="connsiteY7" fmla="*/ 1252458 h 1286843"/>
                <a:gd name="connsiteX0" fmla="*/ 13015 w 728679"/>
                <a:gd name="connsiteY0" fmla="*/ 1263152 h 1297537"/>
                <a:gd name="connsiteX1" fmla="*/ 81841 w 728679"/>
                <a:gd name="connsiteY1" fmla="*/ 746958 h 1297537"/>
                <a:gd name="connsiteX2" fmla="*/ 282661 w 728679"/>
                <a:gd name="connsiteY2" fmla="*/ 313762 h 1297537"/>
                <a:gd name="connsiteX3" fmla="*/ 644724 w 728679"/>
                <a:gd name="connsiteY3" fmla="*/ 57711 h 1297537"/>
                <a:gd name="connsiteX4" fmla="*/ 720938 w 728679"/>
                <a:gd name="connsiteY4" fmla="*/ 658468 h 1297537"/>
                <a:gd name="connsiteX5" fmla="*/ 681609 w 728679"/>
                <a:gd name="connsiteY5" fmla="*/ 1130416 h 1297537"/>
                <a:gd name="connsiteX6" fmla="*/ 327647 w 728679"/>
                <a:gd name="connsiteY6" fmla="*/ 1233655 h 1297537"/>
                <a:gd name="connsiteX7" fmla="*/ 13015 w 728679"/>
                <a:gd name="connsiteY7" fmla="*/ 1263152 h 1297537"/>
                <a:gd name="connsiteX0" fmla="*/ 13015 w 728679"/>
                <a:gd name="connsiteY0" fmla="*/ 1255102 h 1289487"/>
                <a:gd name="connsiteX1" fmla="*/ 81841 w 728679"/>
                <a:gd name="connsiteY1" fmla="*/ 738908 h 1289487"/>
                <a:gd name="connsiteX2" fmla="*/ 282661 w 728679"/>
                <a:gd name="connsiteY2" fmla="*/ 305712 h 1289487"/>
                <a:gd name="connsiteX3" fmla="*/ 644724 w 728679"/>
                <a:gd name="connsiteY3" fmla="*/ 49661 h 1289487"/>
                <a:gd name="connsiteX4" fmla="*/ 720938 w 728679"/>
                <a:gd name="connsiteY4" fmla="*/ 650418 h 1289487"/>
                <a:gd name="connsiteX5" fmla="*/ 681609 w 728679"/>
                <a:gd name="connsiteY5" fmla="*/ 1122366 h 1289487"/>
                <a:gd name="connsiteX6" fmla="*/ 327647 w 728679"/>
                <a:gd name="connsiteY6" fmla="*/ 1225605 h 1289487"/>
                <a:gd name="connsiteX7" fmla="*/ 13015 w 728679"/>
                <a:gd name="connsiteY7" fmla="*/ 1255102 h 1289487"/>
                <a:gd name="connsiteX0" fmla="*/ 13015 w 728679"/>
                <a:gd name="connsiteY0" fmla="*/ 1259773 h 1294158"/>
                <a:gd name="connsiteX1" fmla="*/ 81841 w 728679"/>
                <a:gd name="connsiteY1" fmla="*/ 743579 h 1294158"/>
                <a:gd name="connsiteX2" fmla="*/ 282661 w 728679"/>
                <a:gd name="connsiteY2" fmla="*/ 310383 h 1294158"/>
                <a:gd name="connsiteX3" fmla="*/ 644724 w 728679"/>
                <a:gd name="connsiteY3" fmla="*/ 54332 h 1294158"/>
                <a:gd name="connsiteX4" fmla="*/ 720938 w 728679"/>
                <a:gd name="connsiteY4" fmla="*/ 655089 h 1294158"/>
                <a:gd name="connsiteX5" fmla="*/ 681609 w 728679"/>
                <a:gd name="connsiteY5" fmla="*/ 1127037 h 1294158"/>
                <a:gd name="connsiteX6" fmla="*/ 327647 w 728679"/>
                <a:gd name="connsiteY6" fmla="*/ 1230276 h 1294158"/>
                <a:gd name="connsiteX7" fmla="*/ 13015 w 728679"/>
                <a:gd name="connsiteY7" fmla="*/ 1259773 h 1294158"/>
                <a:gd name="connsiteX0" fmla="*/ 13015 w 728560"/>
                <a:gd name="connsiteY0" fmla="*/ 1244323 h 1278708"/>
                <a:gd name="connsiteX1" fmla="*/ 81841 w 728560"/>
                <a:gd name="connsiteY1" fmla="*/ 728129 h 1278708"/>
                <a:gd name="connsiteX2" fmla="*/ 282661 w 728560"/>
                <a:gd name="connsiteY2" fmla="*/ 294933 h 1278708"/>
                <a:gd name="connsiteX3" fmla="*/ 646426 w 728560"/>
                <a:gd name="connsiteY3" fmla="*/ 50801 h 1278708"/>
                <a:gd name="connsiteX4" fmla="*/ 720938 w 728560"/>
                <a:gd name="connsiteY4" fmla="*/ 639639 h 1278708"/>
                <a:gd name="connsiteX5" fmla="*/ 681609 w 728560"/>
                <a:gd name="connsiteY5" fmla="*/ 1111587 h 1278708"/>
                <a:gd name="connsiteX6" fmla="*/ 327647 w 728560"/>
                <a:gd name="connsiteY6" fmla="*/ 1214826 h 1278708"/>
                <a:gd name="connsiteX7" fmla="*/ 13015 w 728560"/>
                <a:gd name="connsiteY7" fmla="*/ 1244323 h 1278708"/>
                <a:gd name="connsiteX0" fmla="*/ 13015 w 729399"/>
                <a:gd name="connsiteY0" fmla="*/ 1252016 h 1286401"/>
                <a:gd name="connsiteX1" fmla="*/ 81841 w 729399"/>
                <a:gd name="connsiteY1" fmla="*/ 735822 h 1286401"/>
                <a:gd name="connsiteX2" fmla="*/ 282661 w 729399"/>
                <a:gd name="connsiteY2" fmla="*/ 302626 h 1286401"/>
                <a:gd name="connsiteX3" fmla="*/ 634507 w 729399"/>
                <a:gd name="connsiteY3" fmla="*/ 49981 h 1286401"/>
                <a:gd name="connsiteX4" fmla="*/ 720938 w 729399"/>
                <a:gd name="connsiteY4" fmla="*/ 647332 h 1286401"/>
                <a:gd name="connsiteX5" fmla="*/ 681609 w 729399"/>
                <a:gd name="connsiteY5" fmla="*/ 1119280 h 1286401"/>
                <a:gd name="connsiteX6" fmla="*/ 327647 w 729399"/>
                <a:gd name="connsiteY6" fmla="*/ 1222519 h 1286401"/>
                <a:gd name="connsiteX7" fmla="*/ 13015 w 729399"/>
                <a:gd name="connsiteY7" fmla="*/ 1252016 h 1286401"/>
                <a:gd name="connsiteX0" fmla="*/ 13015 w 729399"/>
                <a:gd name="connsiteY0" fmla="*/ 1255543 h 1289928"/>
                <a:gd name="connsiteX1" fmla="*/ 81841 w 729399"/>
                <a:gd name="connsiteY1" fmla="*/ 739349 h 1289928"/>
                <a:gd name="connsiteX2" fmla="*/ 282661 w 729399"/>
                <a:gd name="connsiteY2" fmla="*/ 306153 h 1289928"/>
                <a:gd name="connsiteX3" fmla="*/ 634507 w 729399"/>
                <a:gd name="connsiteY3" fmla="*/ 53508 h 1289928"/>
                <a:gd name="connsiteX4" fmla="*/ 720938 w 729399"/>
                <a:gd name="connsiteY4" fmla="*/ 650859 h 1289928"/>
                <a:gd name="connsiteX5" fmla="*/ 681609 w 729399"/>
                <a:gd name="connsiteY5" fmla="*/ 1122807 h 1289928"/>
                <a:gd name="connsiteX6" fmla="*/ 327647 w 729399"/>
                <a:gd name="connsiteY6" fmla="*/ 1226046 h 1289928"/>
                <a:gd name="connsiteX7" fmla="*/ 13015 w 729399"/>
                <a:gd name="connsiteY7" fmla="*/ 1255543 h 1289928"/>
                <a:gd name="connsiteX0" fmla="*/ 38249 w 754633"/>
                <a:gd name="connsiteY0" fmla="*/ 1255543 h 1305777"/>
                <a:gd name="connsiteX1" fmla="*/ 107075 w 754633"/>
                <a:gd name="connsiteY1" fmla="*/ 739349 h 1305777"/>
                <a:gd name="connsiteX2" fmla="*/ 307895 w 754633"/>
                <a:gd name="connsiteY2" fmla="*/ 306153 h 1305777"/>
                <a:gd name="connsiteX3" fmla="*/ 659741 w 754633"/>
                <a:gd name="connsiteY3" fmla="*/ 53508 h 1305777"/>
                <a:gd name="connsiteX4" fmla="*/ 746172 w 754633"/>
                <a:gd name="connsiteY4" fmla="*/ 650859 h 1305777"/>
                <a:gd name="connsiteX5" fmla="*/ 706843 w 754633"/>
                <a:gd name="connsiteY5" fmla="*/ 1122807 h 1305777"/>
                <a:gd name="connsiteX6" fmla="*/ 352881 w 754633"/>
                <a:gd name="connsiteY6" fmla="*/ 1226046 h 1305777"/>
                <a:gd name="connsiteX7" fmla="*/ 38249 w 754633"/>
                <a:gd name="connsiteY7" fmla="*/ 1255543 h 1305777"/>
                <a:gd name="connsiteX0" fmla="*/ 39925 w 746093"/>
                <a:gd name="connsiteY0" fmla="*/ 1284490 h 1328775"/>
                <a:gd name="connsiteX1" fmla="*/ 98535 w 746093"/>
                <a:gd name="connsiteY1" fmla="*/ 739349 h 1328775"/>
                <a:gd name="connsiteX2" fmla="*/ 299355 w 746093"/>
                <a:gd name="connsiteY2" fmla="*/ 306153 h 1328775"/>
                <a:gd name="connsiteX3" fmla="*/ 651201 w 746093"/>
                <a:gd name="connsiteY3" fmla="*/ 53508 h 1328775"/>
                <a:gd name="connsiteX4" fmla="*/ 737632 w 746093"/>
                <a:gd name="connsiteY4" fmla="*/ 650859 h 1328775"/>
                <a:gd name="connsiteX5" fmla="*/ 698303 w 746093"/>
                <a:gd name="connsiteY5" fmla="*/ 1122807 h 1328775"/>
                <a:gd name="connsiteX6" fmla="*/ 344341 w 746093"/>
                <a:gd name="connsiteY6" fmla="*/ 1226046 h 1328775"/>
                <a:gd name="connsiteX7" fmla="*/ 39925 w 746093"/>
                <a:gd name="connsiteY7" fmla="*/ 1284490 h 1328775"/>
                <a:gd name="connsiteX0" fmla="*/ 24367 w 730535"/>
                <a:gd name="connsiteY0" fmla="*/ 1284490 h 1329514"/>
                <a:gd name="connsiteX1" fmla="*/ 82977 w 730535"/>
                <a:gd name="connsiteY1" fmla="*/ 739349 h 1329514"/>
                <a:gd name="connsiteX2" fmla="*/ 283797 w 730535"/>
                <a:gd name="connsiteY2" fmla="*/ 306153 h 1329514"/>
                <a:gd name="connsiteX3" fmla="*/ 635643 w 730535"/>
                <a:gd name="connsiteY3" fmla="*/ 53508 h 1329514"/>
                <a:gd name="connsiteX4" fmla="*/ 722074 w 730535"/>
                <a:gd name="connsiteY4" fmla="*/ 650859 h 1329514"/>
                <a:gd name="connsiteX5" fmla="*/ 682745 w 730535"/>
                <a:gd name="connsiteY5" fmla="*/ 1122807 h 1329514"/>
                <a:gd name="connsiteX6" fmla="*/ 328783 w 730535"/>
                <a:gd name="connsiteY6" fmla="*/ 1226046 h 1329514"/>
                <a:gd name="connsiteX7" fmla="*/ 24367 w 730535"/>
                <a:gd name="connsiteY7" fmla="*/ 1284490 h 1329514"/>
                <a:gd name="connsiteX0" fmla="*/ 19253 w 725421"/>
                <a:gd name="connsiteY0" fmla="*/ 1284490 h 1329514"/>
                <a:gd name="connsiteX1" fmla="*/ 77863 w 725421"/>
                <a:gd name="connsiteY1" fmla="*/ 739349 h 1329514"/>
                <a:gd name="connsiteX2" fmla="*/ 278683 w 725421"/>
                <a:gd name="connsiteY2" fmla="*/ 306153 h 1329514"/>
                <a:gd name="connsiteX3" fmla="*/ 630529 w 725421"/>
                <a:gd name="connsiteY3" fmla="*/ 53508 h 1329514"/>
                <a:gd name="connsiteX4" fmla="*/ 716960 w 725421"/>
                <a:gd name="connsiteY4" fmla="*/ 650859 h 1329514"/>
                <a:gd name="connsiteX5" fmla="*/ 677631 w 725421"/>
                <a:gd name="connsiteY5" fmla="*/ 1122807 h 1329514"/>
                <a:gd name="connsiteX6" fmla="*/ 323669 w 725421"/>
                <a:gd name="connsiteY6" fmla="*/ 1226046 h 1329514"/>
                <a:gd name="connsiteX7" fmla="*/ 19253 w 725421"/>
                <a:gd name="connsiteY7" fmla="*/ 1284490 h 1329514"/>
                <a:gd name="connsiteX0" fmla="*/ 19253 w 725421"/>
                <a:gd name="connsiteY0" fmla="*/ 1284490 h 1319212"/>
                <a:gd name="connsiteX1" fmla="*/ 77863 w 725421"/>
                <a:gd name="connsiteY1" fmla="*/ 739349 h 1319212"/>
                <a:gd name="connsiteX2" fmla="*/ 278683 w 725421"/>
                <a:gd name="connsiteY2" fmla="*/ 306153 h 1319212"/>
                <a:gd name="connsiteX3" fmla="*/ 630529 w 725421"/>
                <a:gd name="connsiteY3" fmla="*/ 53508 h 1319212"/>
                <a:gd name="connsiteX4" fmla="*/ 716960 w 725421"/>
                <a:gd name="connsiteY4" fmla="*/ 650859 h 1319212"/>
                <a:gd name="connsiteX5" fmla="*/ 677631 w 725421"/>
                <a:gd name="connsiteY5" fmla="*/ 1122807 h 1319212"/>
                <a:gd name="connsiteX6" fmla="*/ 323669 w 725421"/>
                <a:gd name="connsiteY6" fmla="*/ 1226046 h 1319212"/>
                <a:gd name="connsiteX7" fmla="*/ 19253 w 725421"/>
                <a:gd name="connsiteY7" fmla="*/ 1284490 h 1319212"/>
                <a:gd name="connsiteX0" fmla="*/ 14808 w 720976"/>
                <a:gd name="connsiteY0" fmla="*/ 1284490 h 1319141"/>
                <a:gd name="connsiteX1" fmla="*/ 73418 w 720976"/>
                <a:gd name="connsiteY1" fmla="*/ 739349 h 1319141"/>
                <a:gd name="connsiteX2" fmla="*/ 274238 w 720976"/>
                <a:gd name="connsiteY2" fmla="*/ 306153 h 1319141"/>
                <a:gd name="connsiteX3" fmla="*/ 626084 w 720976"/>
                <a:gd name="connsiteY3" fmla="*/ 53508 h 1319141"/>
                <a:gd name="connsiteX4" fmla="*/ 712515 w 720976"/>
                <a:gd name="connsiteY4" fmla="*/ 650859 h 1319141"/>
                <a:gd name="connsiteX5" fmla="*/ 673186 w 720976"/>
                <a:gd name="connsiteY5" fmla="*/ 1122807 h 1319141"/>
                <a:gd name="connsiteX6" fmla="*/ 327738 w 720976"/>
                <a:gd name="connsiteY6" fmla="*/ 1248182 h 1319141"/>
                <a:gd name="connsiteX7" fmla="*/ 14808 w 720976"/>
                <a:gd name="connsiteY7" fmla="*/ 1284490 h 1319141"/>
                <a:gd name="connsiteX0" fmla="*/ 14808 w 734367"/>
                <a:gd name="connsiteY0" fmla="*/ 1284490 h 1317603"/>
                <a:gd name="connsiteX1" fmla="*/ 73418 w 734367"/>
                <a:gd name="connsiteY1" fmla="*/ 739349 h 1317603"/>
                <a:gd name="connsiteX2" fmla="*/ 274238 w 734367"/>
                <a:gd name="connsiteY2" fmla="*/ 306153 h 1317603"/>
                <a:gd name="connsiteX3" fmla="*/ 626084 w 734367"/>
                <a:gd name="connsiteY3" fmla="*/ 53508 h 1317603"/>
                <a:gd name="connsiteX4" fmla="*/ 712515 w 734367"/>
                <a:gd name="connsiteY4" fmla="*/ 650859 h 1317603"/>
                <a:gd name="connsiteX5" fmla="*/ 697025 w 734367"/>
                <a:gd name="connsiteY5" fmla="*/ 1173890 h 1317603"/>
                <a:gd name="connsiteX6" fmla="*/ 327738 w 734367"/>
                <a:gd name="connsiteY6" fmla="*/ 1248182 h 1317603"/>
                <a:gd name="connsiteX7" fmla="*/ 14808 w 734367"/>
                <a:gd name="connsiteY7" fmla="*/ 1284490 h 1317603"/>
                <a:gd name="connsiteX0" fmla="*/ 14808 w 734367"/>
                <a:gd name="connsiteY0" fmla="*/ 1284490 h 1317603"/>
                <a:gd name="connsiteX1" fmla="*/ 73418 w 734367"/>
                <a:gd name="connsiteY1" fmla="*/ 739349 h 1317603"/>
                <a:gd name="connsiteX2" fmla="*/ 274238 w 734367"/>
                <a:gd name="connsiteY2" fmla="*/ 306153 h 1317603"/>
                <a:gd name="connsiteX3" fmla="*/ 626084 w 734367"/>
                <a:gd name="connsiteY3" fmla="*/ 53508 h 1317603"/>
                <a:gd name="connsiteX4" fmla="*/ 712515 w 734367"/>
                <a:gd name="connsiteY4" fmla="*/ 650859 h 1317603"/>
                <a:gd name="connsiteX5" fmla="*/ 697025 w 734367"/>
                <a:gd name="connsiteY5" fmla="*/ 1173890 h 1317603"/>
                <a:gd name="connsiteX6" fmla="*/ 327738 w 734367"/>
                <a:gd name="connsiteY6" fmla="*/ 1248182 h 1317603"/>
                <a:gd name="connsiteX7" fmla="*/ 14808 w 734367"/>
                <a:gd name="connsiteY7" fmla="*/ 1284490 h 1317603"/>
                <a:gd name="connsiteX0" fmla="*/ 14808 w 719317"/>
                <a:gd name="connsiteY0" fmla="*/ 1284490 h 1317603"/>
                <a:gd name="connsiteX1" fmla="*/ 73418 w 719317"/>
                <a:gd name="connsiteY1" fmla="*/ 739349 h 1317603"/>
                <a:gd name="connsiteX2" fmla="*/ 274238 w 719317"/>
                <a:gd name="connsiteY2" fmla="*/ 306153 h 1317603"/>
                <a:gd name="connsiteX3" fmla="*/ 626084 w 719317"/>
                <a:gd name="connsiteY3" fmla="*/ 53508 h 1317603"/>
                <a:gd name="connsiteX4" fmla="*/ 712515 w 719317"/>
                <a:gd name="connsiteY4" fmla="*/ 650859 h 1317603"/>
                <a:gd name="connsiteX5" fmla="*/ 697025 w 719317"/>
                <a:gd name="connsiteY5" fmla="*/ 1173890 h 1317603"/>
                <a:gd name="connsiteX6" fmla="*/ 327738 w 719317"/>
                <a:gd name="connsiteY6" fmla="*/ 1248182 h 1317603"/>
                <a:gd name="connsiteX7" fmla="*/ 14808 w 719317"/>
                <a:gd name="connsiteY7" fmla="*/ 1284490 h 131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317" h="1317603">
                  <a:moveTo>
                    <a:pt x="14808" y="1284490"/>
                  </a:moveTo>
                  <a:cubicBezTo>
                    <a:pt x="-27579" y="1199685"/>
                    <a:pt x="30180" y="902405"/>
                    <a:pt x="73418" y="739349"/>
                  </a:cubicBezTo>
                  <a:cubicBezTo>
                    <a:pt x="116656" y="576293"/>
                    <a:pt x="185533" y="452813"/>
                    <a:pt x="274238" y="306153"/>
                  </a:cubicBezTo>
                  <a:cubicBezTo>
                    <a:pt x="362943" y="159493"/>
                    <a:pt x="542821" y="-116327"/>
                    <a:pt x="626084" y="53508"/>
                  </a:cubicBezTo>
                  <a:cubicBezTo>
                    <a:pt x="709347" y="223343"/>
                    <a:pt x="700692" y="464129"/>
                    <a:pt x="712515" y="650859"/>
                  </a:cubicBezTo>
                  <a:cubicBezTo>
                    <a:pt x="724338" y="837589"/>
                    <a:pt x="721707" y="1055889"/>
                    <a:pt x="697025" y="1173890"/>
                  </a:cubicBezTo>
                  <a:cubicBezTo>
                    <a:pt x="631477" y="1191425"/>
                    <a:pt x="441441" y="1229749"/>
                    <a:pt x="327738" y="1248182"/>
                  </a:cubicBezTo>
                  <a:cubicBezTo>
                    <a:pt x="214035" y="1266615"/>
                    <a:pt x="57195" y="1369296"/>
                    <a:pt x="14808" y="128449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85000">
                  <a:schemeClr val="accent1">
                    <a:lumMod val="60000"/>
                    <a:lumOff val="40000"/>
                  </a:schemeClr>
                </a:gs>
                <a:gs pos="100000">
                  <a:schemeClr val="accent1">
                    <a:lumMod val="40000"/>
                    <a:lumOff val="60000"/>
                  </a:schemeClr>
                </a:gs>
              </a:gsLst>
              <a:path path="circle">
                <a:fillToRect l="50000" t="50000" r="50000" b="50000"/>
              </a:path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7041D99E-5577-AD4F-9DF8-13DCC9B7C454}"/>
                </a:ext>
              </a:extLst>
            </p:cNvPr>
            <p:cNvSpPr/>
            <p:nvPr/>
          </p:nvSpPr>
          <p:spPr>
            <a:xfrm>
              <a:off x="2378802" y="3078650"/>
              <a:ext cx="490405" cy="170280"/>
            </a:xfrm>
            <a:custGeom>
              <a:avLst/>
              <a:gdLst>
                <a:gd name="connsiteX0" fmla="*/ 0 w 490405"/>
                <a:gd name="connsiteY0" fmla="*/ 0 h 170280"/>
                <a:gd name="connsiteX1" fmla="*/ 165171 w 490405"/>
                <a:gd name="connsiteY1" fmla="*/ 115790 h 170280"/>
                <a:gd name="connsiteX2" fmla="*/ 490405 w 490405"/>
                <a:gd name="connsiteY2" fmla="*/ 170280 h 170280"/>
                <a:gd name="connsiteX0" fmla="*/ 0 w 490405"/>
                <a:gd name="connsiteY0" fmla="*/ 0 h 170280"/>
                <a:gd name="connsiteX1" fmla="*/ 165171 w 490405"/>
                <a:gd name="connsiteY1" fmla="*/ 115790 h 170280"/>
                <a:gd name="connsiteX2" fmla="*/ 490405 w 490405"/>
                <a:gd name="connsiteY2" fmla="*/ 170280 h 170280"/>
                <a:gd name="connsiteX0" fmla="*/ 0 w 490405"/>
                <a:gd name="connsiteY0" fmla="*/ 0 h 170280"/>
                <a:gd name="connsiteX1" fmla="*/ 165171 w 490405"/>
                <a:gd name="connsiteY1" fmla="*/ 115790 h 170280"/>
                <a:gd name="connsiteX2" fmla="*/ 490405 w 490405"/>
                <a:gd name="connsiteY2" fmla="*/ 170280 h 17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405" h="170280">
                  <a:moveTo>
                    <a:pt x="0" y="0"/>
                  </a:moveTo>
                  <a:cubicBezTo>
                    <a:pt x="26393" y="64139"/>
                    <a:pt x="83437" y="87410"/>
                    <a:pt x="165171" y="115790"/>
                  </a:cubicBezTo>
                  <a:cubicBezTo>
                    <a:pt x="246905" y="144170"/>
                    <a:pt x="368655" y="157225"/>
                    <a:pt x="490405" y="17028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017A7B9C-EB27-7141-9372-3B1DA4621060}"/>
                </a:ext>
              </a:extLst>
            </p:cNvPr>
            <p:cNvSpPr/>
            <p:nvPr/>
          </p:nvSpPr>
          <p:spPr>
            <a:xfrm>
              <a:off x="2314096" y="3255741"/>
              <a:ext cx="301395" cy="383128"/>
            </a:xfrm>
            <a:custGeom>
              <a:avLst/>
              <a:gdLst>
                <a:gd name="connsiteX0" fmla="*/ 0 w 301395"/>
                <a:gd name="connsiteY0" fmla="*/ 0 h 383128"/>
                <a:gd name="connsiteX1" fmla="*/ 136224 w 301395"/>
                <a:gd name="connsiteY1" fmla="*/ 139629 h 383128"/>
                <a:gd name="connsiteX2" fmla="*/ 301395 w 301395"/>
                <a:gd name="connsiteY2" fmla="*/ 383128 h 383128"/>
                <a:gd name="connsiteX0" fmla="*/ 0 w 301395"/>
                <a:gd name="connsiteY0" fmla="*/ 0 h 383128"/>
                <a:gd name="connsiteX1" fmla="*/ 136224 w 301395"/>
                <a:gd name="connsiteY1" fmla="*/ 139629 h 383128"/>
                <a:gd name="connsiteX2" fmla="*/ 301395 w 301395"/>
                <a:gd name="connsiteY2" fmla="*/ 383128 h 383128"/>
                <a:gd name="connsiteX0" fmla="*/ 0 w 301395"/>
                <a:gd name="connsiteY0" fmla="*/ 1626 h 384754"/>
                <a:gd name="connsiteX1" fmla="*/ 136224 w 301395"/>
                <a:gd name="connsiteY1" fmla="*/ 141255 h 384754"/>
                <a:gd name="connsiteX2" fmla="*/ 301395 w 301395"/>
                <a:gd name="connsiteY2" fmla="*/ 384754 h 384754"/>
                <a:gd name="connsiteX0" fmla="*/ 0 w 301395"/>
                <a:gd name="connsiteY0" fmla="*/ 0 h 383128"/>
                <a:gd name="connsiteX1" fmla="*/ 136224 w 301395"/>
                <a:gd name="connsiteY1" fmla="*/ 139629 h 383128"/>
                <a:gd name="connsiteX2" fmla="*/ 301395 w 301395"/>
                <a:gd name="connsiteY2" fmla="*/ 383128 h 383128"/>
                <a:gd name="connsiteX0" fmla="*/ 0 w 301395"/>
                <a:gd name="connsiteY0" fmla="*/ 0 h 383128"/>
                <a:gd name="connsiteX1" fmla="*/ 158360 w 301395"/>
                <a:gd name="connsiteY1" fmla="*/ 165171 h 383128"/>
                <a:gd name="connsiteX2" fmla="*/ 301395 w 301395"/>
                <a:gd name="connsiteY2" fmla="*/ 383128 h 383128"/>
                <a:gd name="connsiteX0" fmla="*/ 0 w 301395"/>
                <a:gd name="connsiteY0" fmla="*/ 0 h 383128"/>
                <a:gd name="connsiteX1" fmla="*/ 158360 w 301395"/>
                <a:gd name="connsiteY1" fmla="*/ 165171 h 383128"/>
                <a:gd name="connsiteX2" fmla="*/ 301395 w 301395"/>
                <a:gd name="connsiteY2" fmla="*/ 383128 h 383128"/>
                <a:gd name="connsiteX0" fmla="*/ 0 w 301395"/>
                <a:gd name="connsiteY0" fmla="*/ 0 h 383128"/>
                <a:gd name="connsiteX1" fmla="*/ 158360 w 301395"/>
                <a:gd name="connsiteY1" fmla="*/ 165171 h 383128"/>
                <a:gd name="connsiteX2" fmla="*/ 301395 w 301395"/>
                <a:gd name="connsiteY2" fmla="*/ 383128 h 383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1395" h="383128">
                  <a:moveTo>
                    <a:pt x="0" y="0"/>
                  </a:moveTo>
                  <a:cubicBezTo>
                    <a:pt x="114514" y="12345"/>
                    <a:pt x="109830" y="87694"/>
                    <a:pt x="158360" y="165171"/>
                  </a:cubicBezTo>
                  <a:cubicBezTo>
                    <a:pt x="206890" y="242648"/>
                    <a:pt x="221788" y="277981"/>
                    <a:pt x="301395" y="383128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BAA5A1C3-269B-6F4C-92B9-23CCB4BAA5F1}"/>
              </a:ext>
            </a:extLst>
          </p:cNvPr>
          <p:cNvGrpSpPr/>
          <p:nvPr/>
        </p:nvGrpSpPr>
        <p:grpSpPr>
          <a:xfrm>
            <a:off x="25273557" y="12720983"/>
            <a:ext cx="4227553" cy="7368755"/>
            <a:chOff x="2593852" y="2298097"/>
            <a:chExt cx="753765" cy="1313836"/>
          </a:xfrm>
          <a:gradFill flip="none" rotWithShape="1">
            <a:gsLst>
              <a:gs pos="0">
                <a:srgbClr val="FFF2C9">
                  <a:shade val="30000"/>
                  <a:satMod val="115000"/>
                </a:srgbClr>
              </a:gs>
              <a:gs pos="50000">
                <a:srgbClr val="FFF2C9">
                  <a:shade val="67500"/>
                  <a:satMod val="115000"/>
                </a:srgbClr>
              </a:gs>
              <a:gs pos="100000">
                <a:srgbClr val="FFF2C9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grpSpPr>
        <p:sp>
          <p:nvSpPr>
            <p:cNvPr id="250" name="#l-lung models(UBERON:0002048)">
              <a:extLst>
                <a:ext uri="{FF2B5EF4-FFF2-40B4-BE49-F238E27FC236}">
                  <a16:creationId xmlns:a16="http://schemas.microsoft.com/office/drawing/2014/main" id="{A80FF181-9B1B-3848-AAA5-502611A8EB23}"/>
                </a:ext>
              </a:extLst>
            </p:cNvPr>
            <p:cNvSpPr/>
            <p:nvPr/>
          </p:nvSpPr>
          <p:spPr>
            <a:xfrm flipH="1">
              <a:off x="2593852" y="2298097"/>
              <a:ext cx="753765" cy="1313836"/>
            </a:xfrm>
            <a:custGeom>
              <a:avLst/>
              <a:gdLst>
                <a:gd name="connsiteX0" fmla="*/ 12566 w 726685"/>
                <a:gd name="connsiteY0" fmla="*/ 1147166 h 1181551"/>
                <a:gd name="connsiteX1" fmla="*/ 81392 w 726685"/>
                <a:gd name="connsiteY1" fmla="*/ 630972 h 1181551"/>
                <a:gd name="connsiteX2" fmla="*/ 258373 w 726685"/>
                <a:gd name="connsiteY2" fmla="*/ 213101 h 1181551"/>
                <a:gd name="connsiteX3" fmla="*/ 666411 w 726685"/>
                <a:gd name="connsiteY3" fmla="*/ 11540 h 1181551"/>
                <a:gd name="connsiteX4" fmla="*/ 720489 w 726685"/>
                <a:gd name="connsiteY4" fmla="*/ 542482 h 1181551"/>
                <a:gd name="connsiteX5" fmla="*/ 681160 w 726685"/>
                <a:gd name="connsiteY5" fmla="*/ 1014430 h 1181551"/>
                <a:gd name="connsiteX6" fmla="*/ 327198 w 726685"/>
                <a:gd name="connsiteY6" fmla="*/ 1117669 h 1181551"/>
                <a:gd name="connsiteX7" fmla="*/ 12566 w 726685"/>
                <a:gd name="connsiteY7" fmla="*/ 1147166 h 1181551"/>
                <a:gd name="connsiteX0" fmla="*/ 12566 w 729142"/>
                <a:gd name="connsiteY0" fmla="*/ 1215083 h 1249468"/>
                <a:gd name="connsiteX1" fmla="*/ 81392 w 729142"/>
                <a:gd name="connsiteY1" fmla="*/ 698889 h 1249468"/>
                <a:gd name="connsiteX2" fmla="*/ 258373 w 729142"/>
                <a:gd name="connsiteY2" fmla="*/ 281018 h 1249468"/>
                <a:gd name="connsiteX3" fmla="*/ 666411 w 729142"/>
                <a:gd name="connsiteY3" fmla="*/ 79457 h 1249468"/>
                <a:gd name="connsiteX4" fmla="*/ 720489 w 729142"/>
                <a:gd name="connsiteY4" fmla="*/ 610399 h 1249468"/>
                <a:gd name="connsiteX5" fmla="*/ 681160 w 729142"/>
                <a:gd name="connsiteY5" fmla="*/ 1082347 h 1249468"/>
                <a:gd name="connsiteX6" fmla="*/ 327198 w 729142"/>
                <a:gd name="connsiteY6" fmla="*/ 1185586 h 1249468"/>
                <a:gd name="connsiteX7" fmla="*/ 12566 w 729142"/>
                <a:gd name="connsiteY7" fmla="*/ 1215083 h 1249468"/>
                <a:gd name="connsiteX0" fmla="*/ 12566 w 727634"/>
                <a:gd name="connsiteY0" fmla="*/ 1259935 h 1294320"/>
                <a:gd name="connsiteX1" fmla="*/ 81392 w 727634"/>
                <a:gd name="connsiteY1" fmla="*/ 743741 h 1294320"/>
                <a:gd name="connsiteX2" fmla="*/ 258373 w 727634"/>
                <a:gd name="connsiteY2" fmla="*/ 325870 h 1294320"/>
                <a:gd name="connsiteX3" fmla="*/ 652789 w 727634"/>
                <a:gd name="connsiteY3" fmla="*/ 73225 h 1294320"/>
                <a:gd name="connsiteX4" fmla="*/ 720489 w 727634"/>
                <a:gd name="connsiteY4" fmla="*/ 655251 h 1294320"/>
                <a:gd name="connsiteX5" fmla="*/ 681160 w 727634"/>
                <a:gd name="connsiteY5" fmla="*/ 1127199 h 1294320"/>
                <a:gd name="connsiteX6" fmla="*/ 327198 w 727634"/>
                <a:gd name="connsiteY6" fmla="*/ 1230438 h 1294320"/>
                <a:gd name="connsiteX7" fmla="*/ 12566 w 727634"/>
                <a:gd name="connsiteY7" fmla="*/ 1259935 h 1294320"/>
                <a:gd name="connsiteX0" fmla="*/ 12566 w 740728"/>
                <a:gd name="connsiteY0" fmla="*/ 1259935 h 1294320"/>
                <a:gd name="connsiteX1" fmla="*/ 81392 w 740728"/>
                <a:gd name="connsiteY1" fmla="*/ 743741 h 1294320"/>
                <a:gd name="connsiteX2" fmla="*/ 258373 w 740728"/>
                <a:gd name="connsiteY2" fmla="*/ 325870 h 1294320"/>
                <a:gd name="connsiteX3" fmla="*/ 652789 w 740728"/>
                <a:gd name="connsiteY3" fmla="*/ 73225 h 1294320"/>
                <a:gd name="connsiteX4" fmla="*/ 720489 w 740728"/>
                <a:gd name="connsiteY4" fmla="*/ 655251 h 1294320"/>
                <a:gd name="connsiteX5" fmla="*/ 681160 w 740728"/>
                <a:gd name="connsiteY5" fmla="*/ 1127199 h 1294320"/>
                <a:gd name="connsiteX6" fmla="*/ 327198 w 740728"/>
                <a:gd name="connsiteY6" fmla="*/ 1230438 h 1294320"/>
                <a:gd name="connsiteX7" fmla="*/ 12566 w 740728"/>
                <a:gd name="connsiteY7" fmla="*/ 1259935 h 1294320"/>
                <a:gd name="connsiteX0" fmla="*/ 19016 w 747178"/>
                <a:gd name="connsiteY0" fmla="*/ 1259935 h 1294320"/>
                <a:gd name="connsiteX1" fmla="*/ 87842 w 747178"/>
                <a:gd name="connsiteY1" fmla="*/ 743741 h 1294320"/>
                <a:gd name="connsiteX2" fmla="*/ 264823 w 747178"/>
                <a:gd name="connsiteY2" fmla="*/ 325870 h 1294320"/>
                <a:gd name="connsiteX3" fmla="*/ 659239 w 747178"/>
                <a:gd name="connsiteY3" fmla="*/ 73225 h 1294320"/>
                <a:gd name="connsiteX4" fmla="*/ 726939 w 747178"/>
                <a:gd name="connsiteY4" fmla="*/ 655251 h 1294320"/>
                <a:gd name="connsiteX5" fmla="*/ 687610 w 747178"/>
                <a:gd name="connsiteY5" fmla="*/ 1127199 h 1294320"/>
                <a:gd name="connsiteX6" fmla="*/ 333648 w 747178"/>
                <a:gd name="connsiteY6" fmla="*/ 1230438 h 1294320"/>
                <a:gd name="connsiteX7" fmla="*/ 19016 w 747178"/>
                <a:gd name="connsiteY7" fmla="*/ 1259935 h 1294320"/>
                <a:gd name="connsiteX0" fmla="*/ 19016 w 747178"/>
                <a:gd name="connsiteY0" fmla="*/ 1262693 h 1297078"/>
                <a:gd name="connsiteX1" fmla="*/ 87842 w 747178"/>
                <a:gd name="connsiteY1" fmla="*/ 746499 h 1297078"/>
                <a:gd name="connsiteX2" fmla="*/ 264823 w 747178"/>
                <a:gd name="connsiteY2" fmla="*/ 328628 h 1297078"/>
                <a:gd name="connsiteX3" fmla="*/ 659239 w 747178"/>
                <a:gd name="connsiteY3" fmla="*/ 75983 h 1297078"/>
                <a:gd name="connsiteX4" fmla="*/ 726939 w 747178"/>
                <a:gd name="connsiteY4" fmla="*/ 658009 h 1297078"/>
                <a:gd name="connsiteX5" fmla="*/ 687610 w 747178"/>
                <a:gd name="connsiteY5" fmla="*/ 1129957 h 1297078"/>
                <a:gd name="connsiteX6" fmla="*/ 333648 w 747178"/>
                <a:gd name="connsiteY6" fmla="*/ 1233196 h 1297078"/>
                <a:gd name="connsiteX7" fmla="*/ 19016 w 747178"/>
                <a:gd name="connsiteY7" fmla="*/ 1262693 h 1297078"/>
                <a:gd name="connsiteX0" fmla="*/ 13015 w 736098"/>
                <a:gd name="connsiteY0" fmla="*/ 1198680 h 1233065"/>
                <a:gd name="connsiteX1" fmla="*/ 81841 w 736098"/>
                <a:gd name="connsiteY1" fmla="*/ 682486 h 1233065"/>
                <a:gd name="connsiteX2" fmla="*/ 282661 w 736098"/>
                <a:gd name="connsiteY2" fmla="*/ 249290 h 1233065"/>
                <a:gd name="connsiteX3" fmla="*/ 653238 w 736098"/>
                <a:gd name="connsiteY3" fmla="*/ 11970 h 1233065"/>
                <a:gd name="connsiteX4" fmla="*/ 720938 w 736098"/>
                <a:gd name="connsiteY4" fmla="*/ 593996 h 1233065"/>
                <a:gd name="connsiteX5" fmla="*/ 681609 w 736098"/>
                <a:gd name="connsiteY5" fmla="*/ 1065944 h 1233065"/>
                <a:gd name="connsiteX6" fmla="*/ 327647 w 736098"/>
                <a:gd name="connsiteY6" fmla="*/ 1169183 h 1233065"/>
                <a:gd name="connsiteX7" fmla="*/ 13015 w 736098"/>
                <a:gd name="connsiteY7" fmla="*/ 1198680 h 1233065"/>
                <a:gd name="connsiteX0" fmla="*/ 13015 w 743642"/>
                <a:gd name="connsiteY0" fmla="*/ 1247630 h 1282015"/>
                <a:gd name="connsiteX1" fmla="*/ 81841 w 743642"/>
                <a:gd name="connsiteY1" fmla="*/ 731436 h 1282015"/>
                <a:gd name="connsiteX2" fmla="*/ 282661 w 743642"/>
                <a:gd name="connsiteY2" fmla="*/ 298240 h 1282015"/>
                <a:gd name="connsiteX3" fmla="*/ 653238 w 743642"/>
                <a:gd name="connsiteY3" fmla="*/ 60920 h 1282015"/>
                <a:gd name="connsiteX4" fmla="*/ 720938 w 743642"/>
                <a:gd name="connsiteY4" fmla="*/ 642946 h 1282015"/>
                <a:gd name="connsiteX5" fmla="*/ 681609 w 743642"/>
                <a:gd name="connsiteY5" fmla="*/ 1114894 h 1282015"/>
                <a:gd name="connsiteX6" fmla="*/ 327647 w 743642"/>
                <a:gd name="connsiteY6" fmla="*/ 1218133 h 1282015"/>
                <a:gd name="connsiteX7" fmla="*/ 13015 w 743642"/>
                <a:gd name="connsiteY7" fmla="*/ 1247630 h 1282015"/>
                <a:gd name="connsiteX0" fmla="*/ 13015 w 735805"/>
                <a:gd name="connsiteY0" fmla="*/ 1256058 h 1290443"/>
                <a:gd name="connsiteX1" fmla="*/ 81841 w 735805"/>
                <a:gd name="connsiteY1" fmla="*/ 739864 h 1290443"/>
                <a:gd name="connsiteX2" fmla="*/ 282661 w 735805"/>
                <a:gd name="connsiteY2" fmla="*/ 306668 h 1290443"/>
                <a:gd name="connsiteX3" fmla="*/ 653238 w 735805"/>
                <a:gd name="connsiteY3" fmla="*/ 69348 h 1290443"/>
                <a:gd name="connsiteX4" fmla="*/ 720938 w 735805"/>
                <a:gd name="connsiteY4" fmla="*/ 651374 h 1290443"/>
                <a:gd name="connsiteX5" fmla="*/ 681609 w 735805"/>
                <a:gd name="connsiteY5" fmla="*/ 1123322 h 1290443"/>
                <a:gd name="connsiteX6" fmla="*/ 327647 w 735805"/>
                <a:gd name="connsiteY6" fmla="*/ 1226561 h 1290443"/>
                <a:gd name="connsiteX7" fmla="*/ 13015 w 735805"/>
                <a:gd name="connsiteY7" fmla="*/ 1256058 h 1290443"/>
                <a:gd name="connsiteX0" fmla="*/ 13015 w 733726"/>
                <a:gd name="connsiteY0" fmla="*/ 1249029 h 1283414"/>
                <a:gd name="connsiteX1" fmla="*/ 81841 w 733726"/>
                <a:gd name="connsiteY1" fmla="*/ 732835 h 1283414"/>
                <a:gd name="connsiteX2" fmla="*/ 282661 w 733726"/>
                <a:gd name="connsiteY2" fmla="*/ 299639 h 1283414"/>
                <a:gd name="connsiteX3" fmla="*/ 653238 w 733726"/>
                <a:gd name="connsiteY3" fmla="*/ 62319 h 1283414"/>
                <a:gd name="connsiteX4" fmla="*/ 720938 w 733726"/>
                <a:gd name="connsiteY4" fmla="*/ 644345 h 1283414"/>
                <a:gd name="connsiteX5" fmla="*/ 681609 w 733726"/>
                <a:gd name="connsiteY5" fmla="*/ 1116293 h 1283414"/>
                <a:gd name="connsiteX6" fmla="*/ 327647 w 733726"/>
                <a:gd name="connsiteY6" fmla="*/ 1219532 h 1283414"/>
                <a:gd name="connsiteX7" fmla="*/ 13015 w 733726"/>
                <a:gd name="connsiteY7" fmla="*/ 1249029 h 1283414"/>
                <a:gd name="connsiteX0" fmla="*/ 13015 w 729519"/>
                <a:gd name="connsiteY0" fmla="*/ 1252458 h 1286843"/>
                <a:gd name="connsiteX1" fmla="*/ 81841 w 729519"/>
                <a:gd name="connsiteY1" fmla="*/ 736264 h 1286843"/>
                <a:gd name="connsiteX2" fmla="*/ 282661 w 729519"/>
                <a:gd name="connsiteY2" fmla="*/ 303068 h 1286843"/>
                <a:gd name="connsiteX3" fmla="*/ 632804 w 729519"/>
                <a:gd name="connsiteY3" fmla="*/ 58937 h 1286843"/>
                <a:gd name="connsiteX4" fmla="*/ 720938 w 729519"/>
                <a:gd name="connsiteY4" fmla="*/ 647774 h 1286843"/>
                <a:gd name="connsiteX5" fmla="*/ 681609 w 729519"/>
                <a:gd name="connsiteY5" fmla="*/ 1119722 h 1286843"/>
                <a:gd name="connsiteX6" fmla="*/ 327647 w 729519"/>
                <a:gd name="connsiteY6" fmla="*/ 1222961 h 1286843"/>
                <a:gd name="connsiteX7" fmla="*/ 13015 w 729519"/>
                <a:gd name="connsiteY7" fmla="*/ 1252458 h 1286843"/>
                <a:gd name="connsiteX0" fmla="*/ 13015 w 728679"/>
                <a:gd name="connsiteY0" fmla="*/ 1263152 h 1297537"/>
                <a:gd name="connsiteX1" fmla="*/ 81841 w 728679"/>
                <a:gd name="connsiteY1" fmla="*/ 746958 h 1297537"/>
                <a:gd name="connsiteX2" fmla="*/ 282661 w 728679"/>
                <a:gd name="connsiteY2" fmla="*/ 313762 h 1297537"/>
                <a:gd name="connsiteX3" fmla="*/ 644724 w 728679"/>
                <a:gd name="connsiteY3" fmla="*/ 57711 h 1297537"/>
                <a:gd name="connsiteX4" fmla="*/ 720938 w 728679"/>
                <a:gd name="connsiteY4" fmla="*/ 658468 h 1297537"/>
                <a:gd name="connsiteX5" fmla="*/ 681609 w 728679"/>
                <a:gd name="connsiteY5" fmla="*/ 1130416 h 1297537"/>
                <a:gd name="connsiteX6" fmla="*/ 327647 w 728679"/>
                <a:gd name="connsiteY6" fmla="*/ 1233655 h 1297537"/>
                <a:gd name="connsiteX7" fmla="*/ 13015 w 728679"/>
                <a:gd name="connsiteY7" fmla="*/ 1263152 h 1297537"/>
                <a:gd name="connsiteX0" fmla="*/ 13015 w 728679"/>
                <a:gd name="connsiteY0" fmla="*/ 1255102 h 1289487"/>
                <a:gd name="connsiteX1" fmla="*/ 81841 w 728679"/>
                <a:gd name="connsiteY1" fmla="*/ 738908 h 1289487"/>
                <a:gd name="connsiteX2" fmla="*/ 282661 w 728679"/>
                <a:gd name="connsiteY2" fmla="*/ 305712 h 1289487"/>
                <a:gd name="connsiteX3" fmla="*/ 644724 w 728679"/>
                <a:gd name="connsiteY3" fmla="*/ 49661 h 1289487"/>
                <a:gd name="connsiteX4" fmla="*/ 720938 w 728679"/>
                <a:gd name="connsiteY4" fmla="*/ 650418 h 1289487"/>
                <a:gd name="connsiteX5" fmla="*/ 681609 w 728679"/>
                <a:gd name="connsiteY5" fmla="*/ 1122366 h 1289487"/>
                <a:gd name="connsiteX6" fmla="*/ 327647 w 728679"/>
                <a:gd name="connsiteY6" fmla="*/ 1225605 h 1289487"/>
                <a:gd name="connsiteX7" fmla="*/ 13015 w 728679"/>
                <a:gd name="connsiteY7" fmla="*/ 1255102 h 1289487"/>
                <a:gd name="connsiteX0" fmla="*/ 13015 w 728679"/>
                <a:gd name="connsiteY0" fmla="*/ 1259773 h 1294158"/>
                <a:gd name="connsiteX1" fmla="*/ 81841 w 728679"/>
                <a:gd name="connsiteY1" fmla="*/ 743579 h 1294158"/>
                <a:gd name="connsiteX2" fmla="*/ 282661 w 728679"/>
                <a:gd name="connsiteY2" fmla="*/ 310383 h 1294158"/>
                <a:gd name="connsiteX3" fmla="*/ 644724 w 728679"/>
                <a:gd name="connsiteY3" fmla="*/ 54332 h 1294158"/>
                <a:gd name="connsiteX4" fmla="*/ 720938 w 728679"/>
                <a:gd name="connsiteY4" fmla="*/ 655089 h 1294158"/>
                <a:gd name="connsiteX5" fmla="*/ 681609 w 728679"/>
                <a:gd name="connsiteY5" fmla="*/ 1127037 h 1294158"/>
                <a:gd name="connsiteX6" fmla="*/ 327647 w 728679"/>
                <a:gd name="connsiteY6" fmla="*/ 1230276 h 1294158"/>
                <a:gd name="connsiteX7" fmla="*/ 13015 w 728679"/>
                <a:gd name="connsiteY7" fmla="*/ 1259773 h 1294158"/>
                <a:gd name="connsiteX0" fmla="*/ 13015 w 728560"/>
                <a:gd name="connsiteY0" fmla="*/ 1244323 h 1278708"/>
                <a:gd name="connsiteX1" fmla="*/ 81841 w 728560"/>
                <a:gd name="connsiteY1" fmla="*/ 728129 h 1278708"/>
                <a:gd name="connsiteX2" fmla="*/ 282661 w 728560"/>
                <a:gd name="connsiteY2" fmla="*/ 294933 h 1278708"/>
                <a:gd name="connsiteX3" fmla="*/ 646426 w 728560"/>
                <a:gd name="connsiteY3" fmla="*/ 50801 h 1278708"/>
                <a:gd name="connsiteX4" fmla="*/ 720938 w 728560"/>
                <a:gd name="connsiteY4" fmla="*/ 639639 h 1278708"/>
                <a:gd name="connsiteX5" fmla="*/ 681609 w 728560"/>
                <a:gd name="connsiteY5" fmla="*/ 1111587 h 1278708"/>
                <a:gd name="connsiteX6" fmla="*/ 327647 w 728560"/>
                <a:gd name="connsiteY6" fmla="*/ 1214826 h 1278708"/>
                <a:gd name="connsiteX7" fmla="*/ 13015 w 728560"/>
                <a:gd name="connsiteY7" fmla="*/ 1244323 h 1278708"/>
                <a:gd name="connsiteX0" fmla="*/ 13015 w 729399"/>
                <a:gd name="connsiteY0" fmla="*/ 1252016 h 1286401"/>
                <a:gd name="connsiteX1" fmla="*/ 81841 w 729399"/>
                <a:gd name="connsiteY1" fmla="*/ 735822 h 1286401"/>
                <a:gd name="connsiteX2" fmla="*/ 282661 w 729399"/>
                <a:gd name="connsiteY2" fmla="*/ 302626 h 1286401"/>
                <a:gd name="connsiteX3" fmla="*/ 634507 w 729399"/>
                <a:gd name="connsiteY3" fmla="*/ 49981 h 1286401"/>
                <a:gd name="connsiteX4" fmla="*/ 720938 w 729399"/>
                <a:gd name="connsiteY4" fmla="*/ 647332 h 1286401"/>
                <a:gd name="connsiteX5" fmla="*/ 681609 w 729399"/>
                <a:gd name="connsiteY5" fmla="*/ 1119280 h 1286401"/>
                <a:gd name="connsiteX6" fmla="*/ 327647 w 729399"/>
                <a:gd name="connsiteY6" fmla="*/ 1222519 h 1286401"/>
                <a:gd name="connsiteX7" fmla="*/ 13015 w 729399"/>
                <a:gd name="connsiteY7" fmla="*/ 1252016 h 1286401"/>
                <a:gd name="connsiteX0" fmla="*/ 13015 w 729399"/>
                <a:gd name="connsiteY0" fmla="*/ 1255543 h 1289928"/>
                <a:gd name="connsiteX1" fmla="*/ 81841 w 729399"/>
                <a:gd name="connsiteY1" fmla="*/ 739349 h 1289928"/>
                <a:gd name="connsiteX2" fmla="*/ 282661 w 729399"/>
                <a:gd name="connsiteY2" fmla="*/ 306153 h 1289928"/>
                <a:gd name="connsiteX3" fmla="*/ 634507 w 729399"/>
                <a:gd name="connsiteY3" fmla="*/ 53508 h 1289928"/>
                <a:gd name="connsiteX4" fmla="*/ 720938 w 729399"/>
                <a:gd name="connsiteY4" fmla="*/ 650859 h 1289928"/>
                <a:gd name="connsiteX5" fmla="*/ 681609 w 729399"/>
                <a:gd name="connsiteY5" fmla="*/ 1122807 h 1289928"/>
                <a:gd name="connsiteX6" fmla="*/ 327647 w 729399"/>
                <a:gd name="connsiteY6" fmla="*/ 1226046 h 1289928"/>
                <a:gd name="connsiteX7" fmla="*/ 13015 w 729399"/>
                <a:gd name="connsiteY7" fmla="*/ 1255543 h 1289928"/>
                <a:gd name="connsiteX0" fmla="*/ 38249 w 754633"/>
                <a:gd name="connsiteY0" fmla="*/ 1255543 h 1305777"/>
                <a:gd name="connsiteX1" fmla="*/ 107075 w 754633"/>
                <a:gd name="connsiteY1" fmla="*/ 739349 h 1305777"/>
                <a:gd name="connsiteX2" fmla="*/ 307895 w 754633"/>
                <a:gd name="connsiteY2" fmla="*/ 306153 h 1305777"/>
                <a:gd name="connsiteX3" fmla="*/ 659741 w 754633"/>
                <a:gd name="connsiteY3" fmla="*/ 53508 h 1305777"/>
                <a:gd name="connsiteX4" fmla="*/ 746172 w 754633"/>
                <a:gd name="connsiteY4" fmla="*/ 650859 h 1305777"/>
                <a:gd name="connsiteX5" fmla="*/ 706843 w 754633"/>
                <a:gd name="connsiteY5" fmla="*/ 1122807 h 1305777"/>
                <a:gd name="connsiteX6" fmla="*/ 352881 w 754633"/>
                <a:gd name="connsiteY6" fmla="*/ 1226046 h 1305777"/>
                <a:gd name="connsiteX7" fmla="*/ 38249 w 754633"/>
                <a:gd name="connsiteY7" fmla="*/ 1255543 h 1305777"/>
                <a:gd name="connsiteX0" fmla="*/ 39925 w 746093"/>
                <a:gd name="connsiteY0" fmla="*/ 1284490 h 1328775"/>
                <a:gd name="connsiteX1" fmla="*/ 98535 w 746093"/>
                <a:gd name="connsiteY1" fmla="*/ 739349 h 1328775"/>
                <a:gd name="connsiteX2" fmla="*/ 299355 w 746093"/>
                <a:gd name="connsiteY2" fmla="*/ 306153 h 1328775"/>
                <a:gd name="connsiteX3" fmla="*/ 651201 w 746093"/>
                <a:gd name="connsiteY3" fmla="*/ 53508 h 1328775"/>
                <a:gd name="connsiteX4" fmla="*/ 737632 w 746093"/>
                <a:gd name="connsiteY4" fmla="*/ 650859 h 1328775"/>
                <a:gd name="connsiteX5" fmla="*/ 698303 w 746093"/>
                <a:gd name="connsiteY5" fmla="*/ 1122807 h 1328775"/>
                <a:gd name="connsiteX6" fmla="*/ 344341 w 746093"/>
                <a:gd name="connsiteY6" fmla="*/ 1226046 h 1328775"/>
                <a:gd name="connsiteX7" fmla="*/ 39925 w 746093"/>
                <a:gd name="connsiteY7" fmla="*/ 1284490 h 1328775"/>
                <a:gd name="connsiteX0" fmla="*/ 24367 w 730535"/>
                <a:gd name="connsiteY0" fmla="*/ 1284490 h 1329514"/>
                <a:gd name="connsiteX1" fmla="*/ 82977 w 730535"/>
                <a:gd name="connsiteY1" fmla="*/ 739349 h 1329514"/>
                <a:gd name="connsiteX2" fmla="*/ 283797 w 730535"/>
                <a:gd name="connsiteY2" fmla="*/ 306153 h 1329514"/>
                <a:gd name="connsiteX3" fmla="*/ 635643 w 730535"/>
                <a:gd name="connsiteY3" fmla="*/ 53508 h 1329514"/>
                <a:gd name="connsiteX4" fmla="*/ 722074 w 730535"/>
                <a:gd name="connsiteY4" fmla="*/ 650859 h 1329514"/>
                <a:gd name="connsiteX5" fmla="*/ 682745 w 730535"/>
                <a:gd name="connsiteY5" fmla="*/ 1122807 h 1329514"/>
                <a:gd name="connsiteX6" fmla="*/ 328783 w 730535"/>
                <a:gd name="connsiteY6" fmla="*/ 1226046 h 1329514"/>
                <a:gd name="connsiteX7" fmla="*/ 24367 w 730535"/>
                <a:gd name="connsiteY7" fmla="*/ 1284490 h 1329514"/>
                <a:gd name="connsiteX0" fmla="*/ 19253 w 725421"/>
                <a:gd name="connsiteY0" fmla="*/ 1284490 h 1329514"/>
                <a:gd name="connsiteX1" fmla="*/ 77863 w 725421"/>
                <a:gd name="connsiteY1" fmla="*/ 739349 h 1329514"/>
                <a:gd name="connsiteX2" fmla="*/ 278683 w 725421"/>
                <a:gd name="connsiteY2" fmla="*/ 306153 h 1329514"/>
                <a:gd name="connsiteX3" fmla="*/ 630529 w 725421"/>
                <a:gd name="connsiteY3" fmla="*/ 53508 h 1329514"/>
                <a:gd name="connsiteX4" fmla="*/ 716960 w 725421"/>
                <a:gd name="connsiteY4" fmla="*/ 650859 h 1329514"/>
                <a:gd name="connsiteX5" fmla="*/ 677631 w 725421"/>
                <a:gd name="connsiteY5" fmla="*/ 1122807 h 1329514"/>
                <a:gd name="connsiteX6" fmla="*/ 323669 w 725421"/>
                <a:gd name="connsiteY6" fmla="*/ 1226046 h 1329514"/>
                <a:gd name="connsiteX7" fmla="*/ 19253 w 725421"/>
                <a:gd name="connsiteY7" fmla="*/ 1284490 h 1329514"/>
                <a:gd name="connsiteX0" fmla="*/ 19253 w 725421"/>
                <a:gd name="connsiteY0" fmla="*/ 1284490 h 1319212"/>
                <a:gd name="connsiteX1" fmla="*/ 77863 w 725421"/>
                <a:gd name="connsiteY1" fmla="*/ 739349 h 1319212"/>
                <a:gd name="connsiteX2" fmla="*/ 278683 w 725421"/>
                <a:gd name="connsiteY2" fmla="*/ 306153 h 1319212"/>
                <a:gd name="connsiteX3" fmla="*/ 630529 w 725421"/>
                <a:gd name="connsiteY3" fmla="*/ 53508 h 1319212"/>
                <a:gd name="connsiteX4" fmla="*/ 716960 w 725421"/>
                <a:gd name="connsiteY4" fmla="*/ 650859 h 1319212"/>
                <a:gd name="connsiteX5" fmla="*/ 677631 w 725421"/>
                <a:gd name="connsiteY5" fmla="*/ 1122807 h 1319212"/>
                <a:gd name="connsiteX6" fmla="*/ 323669 w 725421"/>
                <a:gd name="connsiteY6" fmla="*/ 1226046 h 1319212"/>
                <a:gd name="connsiteX7" fmla="*/ 19253 w 725421"/>
                <a:gd name="connsiteY7" fmla="*/ 1284490 h 1319212"/>
                <a:gd name="connsiteX0" fmla="*/ 14808 w 720976"/>
                <a:gd name="connsiteY0" fmla="*/ 1284490 h 1319141"/>
                <a:gd name="connsiteX1" fmla="*/ 73418 w 720976"/>
                <a:gd name="connsiteY1" fmla="*/ 739349 h 1319141"/>
                <a:gd name="connsiteX2" fmla="*/ 274238 w 720976"/>
                <a:gd name="connsiteY2" fmla="*/ 306153 h 1319141"/>
                <a:gd name="connsiteX3" fmla="*/ 626084 w 720976"/>
                <a:gd name="connsiteY3" fmla="*/ 53508 h 1319141"/>
                <a:gd name="connsiteX4" fmla="*/ 712515 w 720976"/>
                <a:gd name="connsiteY4" fmla="*/ 650859 h 1319141"/>
                <a:gd name="connsiteX5" fmla="*/ 673186 w 720976"/>
                <a:gd name="connsiteY5" fmla="*/ 1122807 h 1319141"/>
                <a:gd name="connsiteX6" fmla="*/ 327738 w 720976"/>
                <a:gd name="connsiteY6" fmla="*/ 1248182 h 1319141"/>
                <a:gd name="connsiteX7" fmla="*/ 14808 w 720976"/>
                <a:gd name="connsiteY7" fmla="*/ 1284490 h 1319141"/>
                <a:gd name="connsiteX0" fmla="*/ 14808 w 734367"/>
                <a:gd name="connsiteY0" fmla="*/ 1284490 h 1317603"/>
                <a:gd name="connsiteX1" fmla="*/ 73418 w 734367"/>
                <a:gd name="connsiteY1" fmla="*/ 739349 h 1317603"/>
                <a:gd name="connsiteX2" fmla="*/ 274238 w 734367"/>
                <a:gd name="connsiteY2" fmla="*/ 306153 h 1317603"/>
                <a:gd name="connsiteX3" fmla="*/ 626084 w 734367"/>
                <a:gd name="connsiteY3" fmla="*/ 53508 h 1317603"/>
                <a:gd name="connsiteX4" fmla="*/ 712515 w 734367"/>
                <a:gd name="connsiteY4" fmla="*/ 650859 h 1317603"/>
                <a:gd name="connsiteX5" fmla="*/ 697025 w 734367"/>
                <a:gd name="connsiteY5" fmla="*/ 1173890 h 1317603"/>
                <a:gd name="connsiteX6" fmla="*/ 327738 w 734367"/>
                <a:gd name="connsiteY6" fmla="*/ 1248182 h 1317603"/>
                <a:gd name="connsiteX7" fmla="*/ 14808 w 734367"/>
                <a:gd name="connsiteY7" fmla="*/ 1284490 h 1317603"/>
                <a:gd name="connsiteX0" fmla="*/ 14808 w 734367"/>
                <a:gd name="connsiteY0" fmla="*/ 1284490 h 1317603"/>
                <a:gd name="connsiteX1" fmla="*/ 73418 w 734367"/>
                <a:gd name="connsiteY1" fmla="*/ 739349 h 1317603"/>
                <a:gd name="connsiteX2" fmla="*/ 274238 w 734367"/>
                <a:gd name="connsiteY2" fmla="*/ 306153 h 1317603"/>
                <a:gd name="connsiteX3" fmla="*/ 626084 w 734367"/>
                <a:gd name="connsiteY3" fmla="*/ 53508 h 1317603"/>
                <a:gd name="connsiteX4" fmla="*/ 712515 w 734367"/>
                <a:gd name="connsiteY4" fmla="*/ 650859 h 1317603"/>
                <a:gd name="connsiteX5" fmla="*/ 697025 w 734367"/>
                <a:gd name="connsiteY5" fmla="*/ 1173890 h 1317603"/>
                <a:gd name="connsiteX6" fmla="*/ 327738 w 734367"/>
                <a:gd name="connsiteY6" fmla="*/ 1248182 h 1317603"/>
                <a:gd name="connsiteX7" fmla="*/ 14808 w 734367"/>
                <a:gd name="connsiteY7" fmla="*/ 1284490 h 1317603"/>
                <a:gd name="connsiteX0" fmla="*/ 14808 w 719317"/>
                <a:gd name="connsiteY0" fmla="*/ 1284490 h 1317603"/>
                <a:gd name="connsiteX1" fmla="*/ 73418 w 719317"/>
                <a:gd name="connsiteY1" fmla="*/ 739349 h 1317603"/>
                <a:gd name="connsiteX2" fmla="*/ 274238 w 719317"/>
                <a:gd name="connsiteY2" fmla="*/ 306153 h 1317603"/>
                <a:gd name="connsiteX3" fmla="*/ 626084 w 719317"/>
                <a:gd name="connsiteY3" fmla="*/ 53508 h 1317603"/>
                <a:gd name="connsiteX4" fmla="*/ 712515 w 719317"/>
                <a:gd name="connsiteY4" fmla="*/ 650859 h 1317603"/>
                <a:gd name="connsiteX5" fmla="*/ 697025 w 719317"/>
                <a:gd name="connsiteY5" fmla="*/ 1173890 h 1317603"/>
                <a:gd name="connsiteX6" fmla="*/ 327738 w 719317"/>
                <a:gd name="connsiteY6" fmla="*/ 1248182 h 1317603"/>
                <a:gd name="connsiteX7" fmla="*/ 14808 w 719317"/>
                <a:gd name="connsiteY7" fmla="*/ 1284490 h 1317603"/>
                <a:gd name="connsiteX0" fmla="*/ 13883 w 718392"/>
                <a:gd name="connsiteY0" fmla="*/ 1248658 h 1281771"/>
                <a:gd name="connsiteX1" fmla="*/ 72493 w 718392"/>
                <a:gd name="connsiteY1" fmla="*/ 703517 h 1281771"/>
                <a:gd name="connsiteX2" fmla="*/ 230743 w 718392"/>
                <a:gd name="connsiteY2" fmla="*/ 224345 h 1281771"/>
                <a:gd name="connsiteX3" fmla="*/ 625159 w 718392"/>
                <a:gd name="connsiteY3" fmla="*/ 17676 h 1281771"/>
                <a:gd name="connsiteX4" fmla="*/ 711590 w 718392"/>
                <a:gd name="connsiteY4" fmla="*/ 615027 h 1281771"/>
                <a:gd name="connsiteX5" fmla="*/ 696100 w 718392"/>
                <a:gd name="connsiteY5" fmla="*/ 1138058 h 1281771"/>
                <a:gd name="connsiteX6" fmla="*/ 326813 w 718392"/>
                <a:gd name="connsiteY6" fmla="*/ 1212350 h 1281771"/>
                <a:gd name="connsiteX7" fmla="*/ 13883 w 718392"/>
                <a:gd name="connsiteY7" fmla="*/ 1248658 h 1281771"/>
                <a:gd name="connsiteX0" fmla="*/ 13883 w 718642"/>
                <a:gd name="connsiteY0" fmla="*/ 1273635 h 1306748"/>
                <a:gd name="connsiteX1" fmla="*/ 72493 w 718642"/>
                <a:gd name="connsiteY1" fmla="*/ 728494 h 1306748"/>
                <a:gd name="connsiteX2" fmla="*/ 230743 w 718642"/>
                <a:gd name="connsiteY2" fmla="*/ 249322 h 1306748"/>
                <a:gd name="connsiteX3" fmla="*/ 621753 w 718642"/>
                <a:gd name="connsiteY3" fmla="*/ 13705 h 1306748"/>
                <a:gd name="connsiteX4" fmla="*/ 711590 w 718642"/>
                <a:gd name="connsiteY4" fmla="*/ 640004 h 1306748"/>
                <a:gd name="connsiteX5" fmla="*/ 696100 w 718642"/>
                <a:gd name="connsiteY5" fmla="*/ 1163035 h 1306748"/>
                <a:gd name="connsiteX6" fmla="*/ 326813 w 718642"/>
                <a:gd name="connsiteY6" fmla="*/ 1237327 h 1306748"/>
                <a:gd name="connsiteX7" fmla="*/ 13883 w 718642"/>
                <a:gd name="connsiteY7" fmla="*/ 1273635 h 1306748"/>
                <a:gd name="connsiteX0" fmla="*/ 13883 w 718642"/>
                <a:gd name="connsiteY0" fmla="*/ 1274208 h 1307321"/>
                <a:gd name="connsiteX1" fmla="*/ 72493 w 718642"/>
                <a:gd name="connsiteY1" fmla="*/ 729067 h 1307321"/>
                <a:gd name="connsiteX2" fmla="*/ 230743 w 718642"/>
                <a:gd name="connsiteY2" fmla="*/ 244786 h 1307321"/>
                <a:gd name="connsiteX3" fmla="*/ 621753 w 718642"/>
                <a:gd name="connsiteY3" fmla="*/ 14278 h 1307321"/>
                <a:gd name="connsiteX4" fmla="*/ 711590 w 718642"/>
                <a:gd name="connsiteY4" fmla="*/ 640577 h 1307321"/>
                <a:gd name="connsiteX5" fmla="*/ 696100 w 718642"/>
                <a:gd name="connsiteY5" fmla="*/ 1163608 h 1307321"/>
                <a:gd name="connsiteX6" fmla="*/ 326813 w 718642"/>
                <a:gd name="connsiteY6" fmla="*/ 1237900 h 1307321"/>
                <a:gd name="connsiteX7" fmla="*/ 13883 w 718642"/>
                <a:gd name="connsiteY7" fmla="*/ 1274208 h 1307321"/>
                <a:gd name="connsiteX0" fmla="*/ 13883 w 718642"/>
                <a:gd name="connsiteY0" fmla="*/ 1279760 h 1312873"/>
                <a:gd name="connsiteX1" fmla="*/ 72493 w 718642"/>
                <a:gd name="connsiteY1" fmla="*/ 734619 h 1312873"/>
                <a:gd name="connsiteX2" fmla="*/ 230743 w 718642"/>
                <a:gd name="connsiteY2" fmla="*/ 250338 h 1312873"/>
                <a:gd name="connsiteX3" fmla="*/ 621753 w 718642"/>
                <a:gd name="connsiteY3" fmla="*/ 19830 h 1312873"/>
                <a:gd name="connsiteX4" fmla="*/ 711590 w 718642"/>
                <a:gd name="connsiteY4" fmla="*/ 646129 h 1312873"/>
                <a:gd name="connsiteX5" fmla="*/ 696100 w 718642"/>
                <a:gd name="connsiteY5" fmla="*/ 1169160 h 1312873"/>
                <a:gd name="connsiteX6" fmla="*/ 326813 w 718642"/>
                <a:gd name="connsiteY6" fmla="*/ 1243452 h 1312873"/>
                <a:gd name="connsiteX7" fmla="*/ 13883 w 718642"/>
                <a:gd name="connsiteY7" fmla="*/ 1279760 h 1312873"/>
                <a:gd name="connsiteX0" fmla="*/ 26885 w 731644"/>
                <a:gd name="connsiteY0" fmla="*/ 1274177 h 1307538"/>
                <a:gd name="connsiteX1" fmla="*/ 41223 w 731644"/>
                <a:gd name="connsiteY1" fmla="*/ 725630 h 1307538"/>
                <a:gd name="connsiteX2" fmla="*/ 243745 w 731644"/>
                <a:gd name="connsiteY2" fmla="*/ 244755 h 1307538"/>
                <a:gd name="connsiteX3" fmla="*/ 634755 w 731644"/>
                <a:gd name="connsiteY3" fmla="*/ 14247 h 1307538"/>
                <a:gd name="connsiteX4" fmla="*/ 724592 w 731644"/>
                <a:gd name="connsiteY4" fmla="*/ 640546 h 1307538"/>
                <a:gd name="connsiteX5" fmla="*/ 709102 w 731644"/>
                <a:gd name="connsiteY5" fmla="*/ 1163577 h 1307538"/>
                <a:gd name="connsiteX6" fmla="*/ 339815 w 731644"/>
                <a:gd name="connsiteY6" fmla="*/ 1237869 h 1307538"/>
                <a:gd name="connsiteX7" fmla="*/ 26885 w 731644"/>
                <a:gd name="connsiteY7" fmla="*/ 1274177 h 1307538"/>
                <a:gd name="connsiteX0" fmla="*/ 26885 w 731644"/>
                <a:gd name="connsiteY0" fmla="*/ 1275652 h 1309013"/>
                <a:gd name="connsiteX1" fmla="*/ 41223 w 731644"/>
                <a:gd name="connsiteY1" fmla="*/ 727105 h 1309013"/>
                <a:gd name="connsiteX2" fmla="*/ 243745 w 731644"/>
                <a:gd name="connsiteY2" fmla="*/ 246230 h 1309013"/>
                <a:gd name="connsiteX3" fmla="*/ 634755 w 731644"/>
                <a:gd name="connsiteY3" fmla="*/ 15722 h 1309013"/>
                <a:gd name="connsiteX4" fmla="*/ 724592 w 731644"/>
                <a:gd name="connsiteY4" fmla="*/ 642021 h 1309013"/>
                <a:gd name="connsiteX5" fmla="*/ 709102 w 731644"/>
                <a:gd name="connsiteY5" fmla="*/ 1165052 h 1309013"/>
                <a:gd name="connsiteX6" fmla="*/ 339815 w 731644"/>
                <a:gd name="connsiteY6" fmla="*/ 1239344 h 1309013"/>
                <a:gd name="connsiteX7" fmla="*/ 26885 w 731644"/>
                <a:gd name="connsiteY7" fmla="*/ 1275652 h 1309013"/>
                <a:gd name="connsiteX0" fmla="*/ 26963 w 731722"/>
                <a:gd name="connsiteY0" fmla="*/ 1273396 h 1306757"/>
                <a:gd name="connsiteX1" fmla="*/ 41301 w 731722"/>
                <a:gd name="connsiteY1" fmla="*/ 724849 h 1306757"/>
                <a:gd name="connsiteX2" fmla="*/ 245526 w 731722"/>
                <a:gd name="connsiteY2" fmla="*/ 262705 h 1306757"/>
                <a:gd name="connsiteX3" fmla="*/ 634833 w 731722"/>
                <a:gd name="connsiteY3" fmla="*/ 13466 h 1306757"/>
                <a:gd name="connsiteX4" fmla="*/ 724670 w 731722"/>
                <a:gd name="connsiteY4" fmla="*/ 639765 h 1306757"/>
                <a:gd name="connsiteX5" fmla="*/ 709180 w 731722"/>
                <a:gd name="connsiteY5" fmla="*/ 1162796 h 1306757"/>
                <a:gd name="connsiteX6" fmla="*/ 339893 w 731722"/>
                <a:gd name="connsiteY6" fmla="*/ 1237088 h 1306757"/>
                <a:gd name="connsiteX7" fmla="*/ 26963 w 731722"/>
                <a:gd name="connsiteY7" fmla="*/ 1273396 h 1306757"/>
                <a:gd name="connsiteX0" fmla="*/ 26963 w 731722"/>
                <a:gd name="connsiteY0" fmla="*/ 1305320 h 1338681"/>
                <a:gd name="connsiteX1" fmla="*/ 41301 w 731722"/>
                <a:gd name="connsiteY1" fmla="*/ 756773 h 1338681"/>
                <a:gd name="connsiteX2" fmla="*/ 245526 w 731722"/>
                <a:gd name="connsiteY2" fmla="*/ 294629 h 1338681"/>
                <a:gd name="connsiteX3" fmla="*/ 634833 w 731722"/>
                <a:gd name="connsiteY3" fmla="*/ 45390 h 1338681"/>
                <a:gd name="connsiteX4" fmla="*/ 724670 w 731722"/>
                <a:gd name="connsiteY4" fmla="*/ 671689 h 1338681"/>
                <a:gd name="connsiteX5" fmla="*/ 709180 w 731722"/>
                <a:gd name="connsiteY5" fmla="*/ 1194720 h 1338681"/>
                <a:gd name="connsiteX6" fmla="*/ 339893 w 731722"/>
                <a:gd name="connsiteY6" fmla="*/ 1269012 h 1338681"/>
                <a:gd name="connsiteX7" fmla="*/ 26963 w 731722"/>
                <a:gd name="connsiteY7" fmla="*/ 1305320 h 1338681"/>
                <a:gd name="connsiteX0" fmla="*/ 26963 w 731722"/>
                <a:gd name="connsiteY0" fmla="*/ 1297319 h 1330680"/>
                <a:gd name="connsiteX1" fmla="*/ 41301 w 731722"/>
                <a:gd name="connsiteY1" fmla="*/ 748772 h 1330680"/>
                <a:gd name="connsiteX2" fmla="*/ 245526 w 731722"/>
                <a:gd name="connsiteY2" fmla="*/ 286628 h 1330680"/>
                <a:gd name="connsiteX3" fmla="*/ 634833 w 731722"/>
                <a:gd name="connsiteY3" fmla="*/ 37389 h 1330680"/>
                <a:gd name="connsiteX4" fmla="*/ 724670 w 731722"/>
                <a:gd name="connsiteY4" fmla="*/ 663688 h 1330680"/>
                <a:gd name="connsiteX5" fmla="*/ 709180 w 731722"/>
                <a:gd name="connsiteY5" fmla="*/ 1186719 h 1330680"/>
                <a:gd name="connsiteX6" fmla="*/ 339893 w 731722"/>
                <a:gd name="connsiteY6" fmla="*/ 1261011 h 1330680"/>
                <a:gd name="connsiteX7" fmla="*/ 26963 w 731722"/>
                <a:gd name="connsiteY7" fmla="*/ 1297319 h 1330680"/>
                <a:gd name="connsiteX0" fmla="*/ 27211 w 731970"/>
                <a:gd name="connsiteY0" fmla="*/ 1297319 h 1321716"/>
                <a:gd name="connsiteX1" fmla="*/ 41549 w 731970"/>
                <a:gd name="connsiteY1" fmla="*/ 748772 h 1321716"/>
                <a:gd name="connsiteX2" fmla="*/ 245774 w 731970"/>
                <a:gd name="connsiteY2" fmla="*/ 286628 h 1321716"/>
                <a:gd name="connsiteX3" fmla="*/ 635081 w 731970"/>
                <a:gd name="connsiteY3" fmla="*/ 37389 h 1321716"/>
                <a:gd name="connsiteX4" fmla="*/ 724918 w 731970"/>
                <a:gd name="connsiteY4" fmla="*/ 663688 h 1321716"/>
                <a:gd name="connsiteX5" fmla="*/ 709428 w 731970"/>
                <a:gd name="connsiteY5" fmla="*/ 1186719 h 1321716"/>
                <a:gd name="connsiteX6" fmla="*/ 343547 w 731970"/>
                <a:gd name="connsiteY6" fmla="*/ 1221847 h 1321716"/>
                <a:gd name="connsiteX7" fmla="*/ 27211 w 731970"/>
                <a:gd name="connsiteY7" fmla="*/ 1297319 h 1321716"/>
                <a:gd name="connsiteX0" fmla="*/ 27211 w 726704"/>
                <a:gd name="connsiteY0" fmla="*/ 1297319 h 1322553"/>
                <a:gd name="connsiteX1" fmla="*/ 41549 w 726704"/>
                <a:gd name="connsiteY1" fmla="*/ 748772 h 1322553"/>
                <a:gd name="connsiteX2" fmla="*/ 245774 w 726704"/>
                <a:gd name="connsiteY2" fmla="*/ 286628 h 1322553"/>
                <a:gd name="connsiteX3" fmla="*/ 635081 w 726704"/>
                <a:gd name="connsiteY3" fmla="*/ 37389 h 1322553"/>
                <a:gd name="connsiteX4" fmla="*/ 724918 w 726704"/>
                <a:gd name="connsiteY4" fmla="*/ 663688 h 1322553"/>
                <a:gd name="connsiteX5" fmla="*/ 620883 w 726704"/>
                <a:gd name="connsiteY5" fmla="*/ 1144149 h 1322553"/>
                <a:gd name="connsiteX6" fmla="*/ 343547 w 726704"/>
                <a:gd name="connsiteY6" fmla="*/ 1221847 h 1322553"/>
                <a:gd name="connsiteX7" fmla="*/ 27211 w 726704"/>
                <a:gd name="connsiteY7" fmla="*/ 1297319 h 1322553"/>
                <a:gd name="connsiteX0" fmla="*/ 27211 w 726704"/>
                <a:gd name="connsiteY0" fmla="*/ 1297319 h 1322553"/>
                <a:gd name="connsiteX1" fmla="*/ 41549 w 726704"/>
                <a:gd name="connsiteY1" fmla="*/ 748772 h 1322553"/>
                <a:gd name="connsiteX2" fmla="*/ 245774 w 726704"/>
                <a:gd name="connsiteY2" fmla="*/ 286628 h 1322553"/>
                <a:gd name="connsiteX3" fmla="*/ 635081 w 726704"/>
                <a:gd name="connsiteY3" fmla="*/ 37389 h 1322553"/>
                <a:gd name="connsiteX4" fmla="*/ 724918 w 726704"/>
                <a:gd name="connsiteY4" fmla="*/ 663688 h 1322553"/>
                <a:gd name="connsiteX5" fmla="*/ 620883 w 726704"/>
                <a:gd name="connsiteY5" fmla="*/ 1144149 h 1322553"/>
                <a:gd name="connsiteX6" fmla="*/ 343547 w 726704"/>
                <a:gd name="connsiteY6" fmla="*/ 1221847 h 1322553"/>
                <a:gd name="connsiteX7" fmla="*/ 27211 w 726704"/>
                <a:gd name="connsiteY7" fmla="*/ 1297319 h 1322553"/>
                <a:gd name="connsiteX0" fmla="*/ 27211 w 733284"/>
                <a:gd name="connsiteY0" fmla="*/ 1297319 h 1322553"/>
                <a:gd name="connsiteX1" fmla="*/ 41549 w 733284"/>
                <a:gd name="connsiteY1" fmla="*/ 748772 h 1322553"/>
                <a:gd name="connsiteX2" fmla="*/ 245774 w 733284"/>
                <a:gd name="connsiteY2" fmla="*/ 286628 h 1322553"/>
                <a:gd name="connsiteX3" fmla="*/ 635081 w 733284"/>
                <a:gd name="connsiteY3" fmla="*/ 37389 h 1322553"/>
                <a:gd name="connsiteX4" fmla="*/ 724918 w 733284"/>
                <a:gd name="connsiteY4" fmla="*/ 663688 h 1322553"/>
                <a:gd name="connsiteX5" fmla="*/ 620883 w 733284"/>
                <a:gd name="connsiteY5" fmla="*/ 1144149 h 1322553"/>
                <a:gd name="connsiteX6" fmla="*/ 343547 w 733284"/>
                <a:gd name="connsiteY6" fmla="*/ 1221847 h 1322553"/>
                <a:gd name="connsiteX7" fmla="*/ 27211 w 733284"/>
                <a:gd name="connsiteY7" fmla="*/ 1297319 h 1322553"/>
                <a:gd name="connsiteX0" fmla="*/ 38416 w 744489"/>
                <a:gd name="connsiteY0" fmla="*/ 1297319 h 1344722"/>
                <a:gd name="connsiteX1" fmla="*/ 52754 w 744489"/>
                <a:gd name="connsiteY1" fmla="*/ 748772 h 1344722"/>
                <a:gd name="connsiteX2" fmla="*/ 256979 w 744489"/>
                <a:gd name="connsiteY2" fmla="*/ 286628 h 1344722"/>
                <a:gd name="connsiteX3" fmla="*/ 646286 w 744489"/>
                <a:gd name="connsiteY3" fmla="*/ 37389 h 1344722"/>
                <a:gd name="connsiteX4" fmla="*/ 736123 w 744489"/>
                <a:gd name="connsiteY4" fmla="*/ 663688 h 1344722"/>
                <a:gd name="connsiteX5" fmla="*/ 632088 w 744489"/>
                <a:gd name="connsiteY5" fmla="*/ 1144149 h 1344722"/>
                <a:gd name="connsiteX6" fmla="*/ 354752 w 744489"/>
                <a:gd name="connsiteY6" fmla="*/ 1221847 h 1344722"/>
                <a:gd name="connsiteX7" fmla="*/ 38416 w 744489"/>
                <a:gd name="connsiteY7" fmla="*/ 1297319 h 1344722"/>
                <a:gd name="connsiteX0" fmla="*/ 32904 w 762816"/>
                <a:gd name="connsiteY0" fmla="*/ 1253046 h 1307808"/>
                <a:gd name="connsiteX1" fmla="*/ 71081 w 762816"/>
                <a:gd name="connsiteY1" fmla="*/ 748772 h 1307808"/>
                <a:gd name="connsiteX2" fmla="*/ 275306 w 762816"/>
                <a:gd name="connsiteY2" fmla="*/ 286628 h 1307808"/>
                <a:gd name="connsiteX3" fmla="*/ 664613 w 762816"/>
                <a:gd name="connsiteY3" fmla="*/ 37389 h 1307808"/>
                <a:gd name="connsiteX4" fmla="*/ 754450 w 762816"/>
                <a:gd name="connsiteY4" fmla="*/ 663688 h 1307808"/>
                <a:gd name="connsiteX5" fmla="*/ 650415 w 762816"/>
                <a:gd name="connsiteY5" fmla="*/ 1144149 h 1307808"/>
                <a:gd name="connsiteX6" fmla="*/ 373079 w 762816"/>
                <a:gd name="connsiteY6" fmla="*/ 1221847 h 1307808"/>
                <a:gd name="connsiteX7" fmla="*/ 32904 w 762816"/>
                <a:gd name="connsiteY7" fmla="*/ 1253046 h 1307808"/>
                <a:gd name="connsiteX0" fmla="*/ 21594 w 751506"/>
                <a:gd name="connsiteY0" fmla="*/ 1253046 h 1308561"/>
                <a:gd name="connsiteX1" fmla="*/ 59771 w 751506"/>
                <a:gd name="connsiteY1" fmla="*/ 748772 h 1308561"/>
                <a:gd name="connsiteX2" fmla="*/ 263996 w 751506"/>
                <a:gd name="connsiteY2" fmla="*/ 286628 h 1308561"/>
                <a:gd name="connsiteX3" fmla="*/ 653303 w 751506"/>
                <a:gd name="connsiteY3" fmla="*/ 37389 h 1308561"/>
                <a:gd name="connsiteX4" fmla="*/ 743140 w 751506"/>
                <a:gd name="connsiteY4" fmla="*/ 663688 h 1308561"/>
                <a:gd name="connsiteX5" fmla="*/ 639105 w 751506"/>
                <a:gd name="connsiteY5" fmla="*/ 1144149 h 1308561"/>
                <a:gd name="connsiteX6" fmla="*/ 361769 w 751506"/>
                <a:gd name="connsiteY6" fmla="*/ 1221847 h 1308561"/>
                <a:gd name="connsiteX7" fmla="*/ 21594 w 751506"/>
                <a:gd name="connsiteY7" fmla="*/ 1253046 h 1308561"/>
                <a:gd name="connsiteX0" fmla="*/ 23853 w 753765"/>
                <a:gd name="connsiteY0" fmla="*/ 1253046 h 1313836"/>
                <a:gd name="connsiteX1" fmla="*/ 62030 w 753765"/>
                <a:gd name="connsiteY1" fmla="*/ 748772 h 1313836"/>
                <a:gd name="connsiteX2" fmla="*/ 266255 w 753765"/>
                <a:gd name="connsiteY2" fmla="*/ 286628 h 1313836"/>
                <a:gd name="connsiteX3" fmla="*/ 655562 w 753765"/>
                <a:gd name="connsiteY3" fmla="*/ 37389 h 1313836"/>
                <a:gd name="connsiteX4" fmla="*/ 745399 w 753765"/>
                <a:gd name="connsiteY4" fmla="*/ 663688 h 1313836"/>
                <a:gd name="connsiteX5" fmla="*/ 641364 w 753765"/>
                <a:gd name="connsiteY5" fmla="*/ 1144149 h 1313836"/>
                <a:gd name="connsiteX6" fmla="*/ 364028 w 753765"/>
                <a:gd name="connsiteY6" fmla="*/ 1221847 h 1313836"/>
                <a:gd name="connsiteX7" fmla="*/ 23853 w 753765"/>
                <a:gd name="connsiteY7" fmla="*/ 1253046 h 1313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3765" h="1313836">
                  <a:moveTo>
                    <a:pt x="23853" y="1253046"/>
                  </a:moveTo>
                  <a:cubicBezTo>
                    <a:pt x="-31589" y="1107790"/>
                    <a:pt x="21630" y="909842"/>
                    <a:pt x="62030" y="748772"/>
                  </a:cubicBezTo>
                  <a:cubicBezTo>
                    <a:pt x="102430" y="587702"/>
                    <a:pt x="187766" y="429032"/>
                    <a:pt x="266255" y="286628"/>
                  </a:cubicBezTo>
                  <a:cubicBezTo>
                    <a:pt x="344744" y="144224"/>
                    <a:pt x="550163" y="-91863"/>
                    <a:pt x="655562" y="37389"/>
                  </a:cubicBezTo>
                  <a:cubicBezTo>
                    <a:pt x="760961" y="166641"/>
                    <a:pt x="763090" y="479228"/>
                    <a:pt x="745399" y="663688"/>
                  </a:cubicBezTo>
                  <a:cubicBezTo>
                    <a:pt x="727708" y="848148"/>
                    <a:pt x="666046" y="1026148"/>
                    <a:pt x="641364" y="1144149"/>
                  </a:cubicBezTo>
                  <a:cubicBezTo>
                    <a:pt x="575816" y="1211065"/>
                    <a:pt x="466946" y="1203698"/>
                    <a:pt x="364028" y="1221847"/>
                  </a:cubicBezTo>
                  <a:cubicBezTo>
                    <a:pt x="261110" y="1239996"/>
                    <a:pt x="79295" y="1398302"/>
                    <a:pt x="23853" y="1253046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85000">
                  <a:schemeClr val="accent1">
                    <a:lumMod val="60000"/>
                    <a:lumOff val="40000"/>
                  </a:schemeClr>
                </a:gs>
                <a:gs pos="100000">
                  <a:schemeClr val="accent1">
                    <a:lumMod val="40000"/>
                    <a:lumOff val="60000"/>
                  </a:schemeClr>
                </a:gs>
              </a:gsLst>
              <a:path path="circle">
                <a:fillToRect l="50000" t="50000" r="50000" b="50000"/>
              </a:path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B60351E3-4F97-1D4F-8B1A-2E474A0AFF2B}"/>
                </a:ext>
              </a:extLst>
            </p:cNvPr>
            <p:cNvSpPr/>
            <p:nvPr/>
          </p:nvSpPr>
          <p:spPr>
            <a:xfrm>
              <a:off x="2600556" y="2879144"/>
              <a:ext cx="379043" cy="636845"/>
            </a:xfrm>
            <a:custGeom>
              <a:avLst/>
              <a:gdLst>
                <a:gd name="connsiteX0" fmla="*/ 372912 w 372912"/>
                <a:gd name="connsiteY0" fmla="*/ 636845 h 636845"/>
                <a:gd name="connsiteX1" fmla="*/ 231580 w 372912"/>
                <a:gd name="connsiteY1" fmla="*/ 224769 h 636845"/>
                <a:gd name="connsiteX2" fmla="*/ 0 w 372912"/>
                <a:gd name="connsiteY2" fmla="*/ 0 h 636845"/>
                <a:gd name="connsiteX0" fmla="*/ 372912 w 372912"/>
                <a:gd name="connsiteY0" fmla="*/ 636845 h 636845"/>
                <a:gd name="connsiteX1" fmla="*/ 231580 w 372912"/>
                <a:gd name="connsiteY1" fmla="*/ 224769 h 636845"/>
                <a:gd name="connsiteX2" fmla="*/ 0 w 372912"/>
                <a:gd name="connsiteY2" fmla="*/ 0 h 636845"/>
                <a:gd name="connsiteX0" fmla="*/ 372912 w 379043"/>
                <a:gd name="connsiteY0" fmla="*/ 636845 h 636845"/>
                <a:gd name="connsiteX1" fmla="*/ 231580 w 379043"/>
                <a:gd name="connsiteY1" fmla="*/ 224769 h 636845"/>
                <a:gd name="connsiteX2" fmla="*/ 0 w 379043"/>
                <a:gd name="connsiteY2" fmla="*/ 0 h 63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043" h="636845">
                  <a:moveTo>
                    <a:pt x="372912" y="636845"/>
                  </a:moveTo>
                  <a:cubicBezTo>
                    <a:pt x="406542" y="471957"/>
                    <a:pt x="293732" y="330910"/>
                    <a:pt x="231580" y="224769"/>
                  </a:cubicBezTo>
                  <a:cubicBezTo>
                    <a:pt x="169428" y="118628"/>
                    <a:pt x="193692" y="38881"/>
                    <a:pt x="0" y="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213" name="Freeform 212">
            <a:extLst>
              <a:ext uri="{FF2B5EF4-FFF2-40B4-BE49-F238E27FC236}">
                <a16:creationId xmlns:a16="http://schemas.microsoft.com/office/drawing/2014/main" id="{19146EDB-5BA1-8C42-92AC-070293EF3D07}"/>
              </a:ext>
            </a:extLst>
          </p:cNvPr>
          <p:cNvSpPr/>
          <p:nvPr/>
        </p:nvSpPr>
        <p:spPr>
          <a:xfrm>
            <a:off x="19750823" y="19869994"/>
            <a:ext cx="9496087" cy="2949469"/>
          </a:xfrm>
          <a:custGeom>
            <a:avLst/>
            <a:gdLst>
              <a:gd name="connsiteX0" fmla="*/ 9258 w 1674285"/>
              <a:gd name="connsiteY0" fmla="*/ 549738 h 549738"/>
              <a:gd name="connsiteX1" fmla="*/ 132088 w 1674285"/>
              <a:gd name="connsiteY1" fmla="*/ 99362 h 549738"/>
              <a:gd name="connsiteX2" fmla="*/ 930482 w 1674285"/>
              <a:gd name="connsiteY2" fmla="*/ 3827 h 549738"/>
              <a:gd name="connsiteX3" fmla="*/ 1517335 w 1674285"/>
              <a:gd name="connsiteY3" fmla="*/ 72066 h 549738"/>
              <a:gd name="connsiteX4" fmla="*/ 1674285 w 1674285"/>
              <a:gd name="connsiteY4" fmla="*/ 529266 h 549738"/>
              <a:gd name="connsiteX0" fmla="*/ 23331 w 1688358"/>
              <a:gd name="connsiteY0" fmla="*/ 549738 h 549738"/>
              <a:gd name="connsiteX1" fmla="*/ 146161 w 1688358"/>
              <a:gd name="connsiteY1" fmla="*/ 99362 h 549738"/>
              <a:gd name="connsiteX2" fmla="*/ 944555 w 1688358"/>
              <a:gd name="connsiteY2" fmla="*/ 3827 h 549738"/>
              <a:gd name="connsiteX3" fmla="*/ 1531408 w 1688358"/>
              <a:gd name="connsiteY3" fmla="*/ 72066 h 549738"/>
              <a:gd name="connsiteX4" fmla="*/ 1688358 w 1688358"/>
              <a:gd name="connsiteY4" fmla="*/ 529266 h 549738"/>
              <a:gd name="connsiteX0" fmla="*/ 16241 w 1681268"/>
              <a:gd name="connsiteY0" fmla="*/ 554755 h 554755"/>
              <a:gd name="connsiteX1" fmla="*/ 139071 w 1681268"/>
              <a:gd name="connsiteY1" fmla="*/ 104379 h 554755"/>
              <a:gd name="connsiteX2" fmla="*/ 937465 w 1681268"/>
              <a:gd name="connsiteY2" fmla="*/ 8844 h 554755"/>
              <a:gd name="connsiteX3" fmla="*/ 1524318 w 1681268"/>
              <a:gd name="connsiteY3" fmla="*/ 77083 h 554755"/>
              <a:gd name="connsiteX4" fmla="*/ 1681268 w 1681268"/>
              <a:gd name="connsiteY4" fmla="*/ 534283 h 554755"/>
              <a:gd name="connsiteX0" fmla="*/ 9259 w 1674286"/>
              <a:gd name="connsiteY0" fmla="*/ 540803 h 540803"/>
              <a:gd name="connsiteX1" fmla="*/ 132089 w 1674286"/>
              <a:gd name="connsiteY1" fmla="*/ 99363 h 540803"/>
              <a:gd name="connsiteX2" fmla="*/ 930483 w 1674286"/>
              <a:gd name="connsiteY2" fmla="*/ 3828 h 540803"/>
              <a:gd name="connsiteX3" fmla="*/ 1517336 w 1674286"/>
              <a:gd name="connsiteY3" fmla="*/ 72067 h 540803"/>
              <a:gd name="connsiteX4" fmla="*/ 1674286 w 1674286"/>
              <a:gd name="connsiteY4" fmla="*/ 529267 h 540803"/>
              <a:gd name="connsiteX0" fmla="*/ 0 w 1665027"/>
              <a:gd name="connsiteY0" fmla="*/ 540803 h 540803"/>
              <a:gd name="connsiteX1" fmla="*/ 122830 w 1665027"/>
              <a:gd name="connsiteY1" fmla="*/ 99363 h 540803"/>
              <a:gd name="connsiteX2" fmla="*/ 921224 w 1665027"/>
              <a:gd name="connsiteY2" fmla="*/ 3828 h 540803"/>
              <a:gd name="connsiteX3" fmla="*/ 1508077 w 1665027"/>
              <a:gd name="connsiteY3" fmla="*/ 72067 h 540803"/>
              <a:gd name="connsiteX4" fmla="*/ 1665027 w 1665027"/>
              <a:gd name="connsiteY4" fmla="*/ 529267 h 540803"/>
              <a:gd name="connsiteX0" fmla="*/ 0 w 1665027"/>
              <a:gd name="connsiteY0" fmla="*/ 591029 h 591029"/>
              <a:gd name="connsiteX1" fmla="*/ 122830 w 1665027"/>
              <a:gd name="connsiteY1" fmla="*/ 149589 h 591029"/>
              <a:gd name="connsiteX2" fmla="*/ 888461 w 1665027"/>
              <a:gd name="connsiteY2" fmla="*/ 441 h 591029"/>
              <a:gd name="connsiteX3" fmla="*/ 1508077 w 1665027"/>
              <a:gd name="connsiteY3" fmla="*/ 122293 h 591029"/>
              <a:gd name="connsiteX4" fmla="*/ 1665027 w 1665027"/>
              <a:gd name="connsiteY4" fmla="*/ 579493 h 591029"/>
              <a:gd name="connsiteX0" fmla="*/ 0 w 1665027"/>
              <a:gd name="connsiteY0" fmla="*/ 591374 h 591374"/>
              <a:gd name="connsiteX1" fmla="*/ 122830 w 1665027"/>
              <a:gd name="connsiteY1" fmla="*/ 149934 h 591374"/>
              <a:gd name="connsiteX2" fmla="*/ 888461 w 1665027"/>
              <a:gd name="connsiteY2" fmla="*/ 786 h 591374"/>
              <a:gd name="connsiteX3" fmla="*/ 1508077 w 1665027"/>
              <a:gd name="connsiteY3" fmla="*/ 122638 h 591374"/>
              <a:gd name="connsiteX4" fmla="*/ 1665027 w 1665027"/>
              <a:gd name="connsiteY4" fmla="*/ 579838 h 591374"/>
              <a:gd name="connsiteX0" fmla="*/ 0 w 1665027"/>
              <a:gd name="connsiteY0" fmla="*/ 591374 h 591374"/>
              <a:gd name="connsiteX1" fmla="*/ 122830 w 1665027"/>
              <a:gd name="connsiteY1" fmla="*/ 149934 h 591374"/>
              <a:gd name="connsiteX2" fmla="*/ 888461 w 1665027"/>
              <a:gd name="connsiteY2" fmla="*/ 786 h 591374"/>
              <a:gd name="connsiteX3" fmla="*/ 1508077 w 1665027"/>
              <a:gd name="connsiteY3" fmla="*/ 122638 h 591374"/>
              <a:gd name="connsiteX4" fmla="*/ 1665027 w 1665027"/>
              <a:gd name="connsiteY4" fmla="*/ 579838 h 591374"/>
              <a:gd name="connsiteX0" fmla="*/ 0 w 1665027"/>
              <a:gd name="connsiteY0" fmla="*/ 532473 h 532473"/>
              <a:gd name="connsiteX1" fmla="*/ 122830 w 1665027"/>
              <a:gd name="connsiteY1" fmla="*/ 91033 h 532473"/>
              <a:gd name="connsiteX2" fmla="*/ 899680 w 1665027"/>
              <a:gd name="connsiteY2" fmla="*/ 27449 h 532473"/>
              <a:gd name="connsiteX3" fmla="*/ 1508077 w 1665027"/>
              <a:gd name="connsiteY3" fmla="*/ 63737 h 532473"/>
              <a:gd name="connsiteX4" fmla="*/ 1665027 w 1665027"/>
              <a:gd name="connsiteY4" fmla="*/ 520937 h 532473"/>
              <a:gd name="connsiteX0" fmla="*/ 0 w 1665027"/>
              <a:gd name="connsiteY0" fmla="*/ 532473 h 532473"/>
              <a:gd name="connsiteX1" fmla="*/ 122830 w 1665027"/>
              <a:gd name="connsiteY1" fmla="*/ 91033 h 532473"/>
              <a:gd name="connsiteX2" fmla="*/ 899680 w 1665027"/>
              <a:gd name="connsiteY2" fmla="*/ 27449 h 532473"/>
              <a:gd name="connsiteX3" fmla="*/ 1508077 w 1665027"/>
              <a:gd name="connsiteY3" fmla="*/ 63737 h 532473"/>
              <a:gd name="connsiteX4" fmla="*/ 1665027 w 1665027"/>
              <a:gd name="connsiteY4" fmla="*/ 520937 h 532473"/>
              <a:gd name="connsiteX0" fmla="*/ 0 w 1665027"/>
              <a:gd name="connsiteY0" fmla="*/ 536267 h 536267"/>
              <a:gd name="connsiteX1" fmla="*/ 122830 w 1665027"/>
              <a:gd name="connsiteY1" fmla="*/ 94827 h 536267"/>
              <a:gd name="connsiteX2" fmla="*/ 899680 w 1665027"/>
              <a:gd name="connsiteY2" fmla="*/ 31243 h 536267"/>
              <a:gd name="connsiteX3" fmla="*/ 1468808 w 1665027"/>
              <a:gd name="connsiteY3" fmla="*/ 61826 h 536267"/>
              <a:gd name="connsiteX4" fmla="*/ 1665027 w 1665027"/>
              <a:gd name="connsiteY4" fmla="*/ 524731 h 536267"/>
              <a:gd name="connsiteX0" fmla="*/ 0 w 1698686"/>
              <a:gd name="connsiteY0" fmla="*/ 536267 h 536267"/>
              <a:gd name="connsiteX1" fmla="*/ 156489 w 1698686"/>
              <a:gd name="connsiteY1" fmla="*/ 94827 h 536267"/>
              <a:gd name="connsiteX2" fmla="*/ 933339 w 1698686"/>
              <a:gd name="connsiteY2" fmla="*/ 31243 h 536267"/>
              <a:gd name="connsiteX3" fmla="*/ 1502467 w 1698686"/>
              <a:gd name="connsiteY3" fmla="*/ 61826 h 536267"/>
              <a:gd name="connsiteX4" fmla="*/ 1698686 w 1698686"/>
              <a:gd name="connsiteY4" fmla="*/ 524731 h 536267"/>
              <a:gd name="connsiteX0" fmla="*/ 0 w 1698686"/>
              <a:gd name="connsiteY0" fmla="*/ 536267 h 536267"/>
              <a:gd name="connsiteX1" fmla="*/ 156489 w 1698686"/>
              <a:gd name="connsiteY1" fmla="*/ 94827 h 536267"/>
              <a:gd name="connsiteX2" fmla="*/ 933339 w 1698686"/>
              <a:gd name="connsiteY2" fmla="*/ 31243 h 536267"/>
              <a:gd name="connsiteX3" fmla="*/ 1502467 w 1698686"/>
              <a:gd name="connsiteY3" fmla="*/ 61826 h 536267"/>
              <a:gd name="connsiteX4" fmla="*/ 1698686 w 1698686"/>
              <a:gd name="connsiteY4" fmla="*/ 524731 h 536267"/>
              <a:gd name="connsiteX0" fmla="*/ 0 w 1698686"/>
              <a:gd name="connsiteY0" fmla="*/ 535127 h 535127"/>
              <a:gd name="connsiteX1" fmla="*/ 212587 w 1698686"/>
              <a:gd name="connsiteY1" fmla="*/ 70870 h 535127"/>
              <a:gd name="connsiteX2" fmla="*/ 933339 w 1698686"/>
              <a:gd name="connsiteY2" fmla="*/ 30103 h 535127"/>
              <a:gd name="connsiteX3" fmla="*/ 1502467 w 1698686"/>
              <a:gd name="connsiteY3" fmla="*/ 60686 h 535127"/>
              <a:gd name="connsiteX4" fmla="*/ 1698686 w 1698686"/>
              <a:gd name="connsiteY4" fmla="*/ 523591 h 535127"/>
              <a:gd name="connsiteX0" fmla="*/ 0 w 1698686"/>
              <a:gd name="connsiteY0" fmla="*/ 524717 h 524717"/>
              <a:gd name="connsiteX1" fmla="*/ 212587 w 1698686"/>
              <a:gd name="connsiteY1" fmla="*/ 60460 h 524717"/>
              <a:gd name="connsiteX2" fmla="*/ 871631 w 1698686"/>
              <a:gd name="connsiteY2" fmla="*/ 53918 h 524717"/>
              <a:gd name="connsiteX3" fmla="*/ 1502467 w 1698686"/>
              <a:gd name="connsiteY3" fmla="*/ 50276 h 524717"/>
              <a:gd name="connsiteX4" fmla="*/ 1698686 w 1698686"/>
              <a:gd name="connsiteY4" fmla="*/ 513181 h 524717"/>
              <a:gd name="connsiteX0" fmla="*/ 0 w 1643158"/>
              <a:gd name="connsiteY0" fmla="*/ 524717 h 524717"/>
              <a:gd name="connsiteX1" fmla="*/ 212587 w 1643158"/>
              <a:gd name="connsiteY1" fmla="*/ 60460 h 524717"/>
              <a:gd name="connsiteX2" fmla="*/ 871631 w 1643158"/>
              <a:gd name="connsiteY2" fmla="*/ 53918 h 524717"/>
              <a:gd name="connsiteX3" fmla="*/ 1502467 w 1643158"/>
              <a:gd name="connsiteY3" fmla="*/ 50276 h 524717"/>
              <a:gd name="connsiteX4" fmla="*/ 1643158 w 1643158"/>
              <a:gd name="connsiteY4" fmla="*/ 508774 h 524717"/>
              <a:gd name="connsiteX0" fmla="*/ 0 w 1662379"/>
              <a:gd name="connsiteY0" fmla="*/ 524717 h 544027"/>
              <a:gd name="connsiteX1" fmla="*/ 212587 w 1662379"/>
              <a:gd name="connsiteY1" fmla="*/ 60460 h 544027"/>
              <a:gd name="connsiteX2" fmla="*/ 871631 w 1662379"/>
              <a:gd name="connsiteY2" fmla="*/ 53918 h 544027"/>
              <a:gd name="connsiteX3" fmla="*/ 1502467 w 1662379"/>
              <a:gd name="connsiteY3" fmla="*/ 50276 h 544027"/>
              <a:gd name="connsiteX4" fmla="*/ 1662379 w 1662379"/>
              <a:gd name="connsiteY4" fmla="*/ 544027 h 544027"/>
              <a:gd name="connsiteX0" fmla="*/ 0 w 1662379"/>
              <a:gd name="connsiteY0" fmla="*/ 524717 h 544027"/>
              <a:gd name="connsiteX1" fmla="*/ 212587 w 1662379"/>
              <a:gd name="connsiteY1" fmla="*/ 60460 h 544027"/>
              <a:gd name="connsiteX2" fmla="*/ 871631 w 1662379"/>
              <a:gd name="connsiteY2" fmla="*/ 53918 h 544027"/>
              <a:gd name="connsiteX3" fmla="*/ 1502467 w 1662379"/>
              <a:gd name="connsiteY3" fmla="*/ 50276 h 544027"/>
              <a:gd name="connsiteX4" fmla="*/ 1662379 w 1662379"/>
              <a:gd name="connsiteY4" fmla="*/ 544027 h 544027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38793 h 549290"/>
              <a:gd name="connsiteX1" fmla="*/ 212587 w 1698685"/>
              <a:gd name="connsiteY1" fmla="*/ 74536 h 549290"/>
              <a:gd name="connsiteX2" fmla="*/ 871631 w 1698685"/>
              <a:gd name="connsiteY2" fmla="*/ 67994 h 549290"/>
              <a:gd name="connsiteX3" fmla="*/ 1513145 w 1698685"/>
              <a:gd name="connsiteY3" fmla="*/ 46725 h 549290"/>
              <a:gd name="connsiteX4" fmla="*/ 1698685 w 1698685"/>
              <a:gd name="connsiteY4" fmla="*/ 549290 h 549290"/>
              <a:gd name="connsiteX0" fmla="*/ 0 w 1698685"/>
              <a:gd name="connsiteY0" fmla="*/ 526448 h 536945"/>
              <a:gd name="connsiteX1" fmla="*/ 212587 w 1698685"/>
              <a:gd name="connsiteY1" fmla="*/ 62191 h 536945"/>
              <a:gd name="connsiteX2" fmla="*/ 871631 w 1698685"/>
              <a:gd name="connsiteY2" fmla="*/ 55649 h 536945"/>
              <a:gd name="connsiteX3" fmla="*/ 1511009 w 1698685"/>
              <a:gd name="connsiteY3" fmla="*/ 49803 h 536945"/>
              <a:gd name="connsiteX4" fmla="*/ 1698685 w 1698685"/>
              <a:gd name="connsiteY4" fmla="*/ 536945 h 536945"/>
              <a:gd name="connsiteX0" fmla="*/ 0 w 1698685"/>
              <a:gd name="connsiteY0" fmla="*/ 526448 h 536945"/>
              <a:gd name="connsiteX1" fmla="*/ 212587 w 1698685"/>
              <a:gd name="connsiteY1" fmla="*/ 62191 h 536945"/>
              <a:gd name="connsiteX2" fmla="*/ 871631 w 1698685"/>
              <a:gd name="connsiteY2" fmla="*/ 55649 h 536945"/>
              <a:gd name="connsiteX3" fmla="*/ 1511009 w 1698685"/>
              <a:gd name="connsiteY3" fmla="*/ 49803 h 536945"/>
              <a:gd name="connsiteX4" fmla="*/ 1698685 w 1698685"/>
              <a:gd name="connsiteY4" fmla="*/ 536945 h 536945"/>
              <a:gd name="connsiteX0" fmla="*/ 0 w 1668785"/>
              <a:gd name="connsiteY0" fmla="*/ 526448 h 534743"/>
              <a:gd name="connsiteX1" fmla="*/ 212587 w 1668785"/>
              <a:gd name="connsiteY1" fmla="*/ 62191 h 534743"/>
              <a:gd name="connsiteX2" fmla="*/ 871631 w 1668785"/>
              <a:gd name="connsiteY2" fmla="*/ 55649 h 534743"/>
              <a:gd name="connsiteX3" fmla="*/ 1511009 w 1668785"/>
              <a:gd name="connsiteY3" fmla="*/ 49803 h 534743"/>
              <a:gd name="connsiteX4" fmla="*/ 1668785 w 1668785"/>
              <a:gd name="connsiteY4" fmla="*/ 534743 h 534743"/>
              <a:gd name="connsiteX0" fmla="*/ 0 w 1668785"/>
              <a:gd name="connsiteY0" fmla="*/ 526448 h 534743"/>
              <a:gd name="connsiteX1" fmla="*/ 212587 w 1668785"/>
              <a:gd name="connsiteY1" fmla="*/ 62191 h 534743"/>
              <a:gd name="connsiteX2" fmla="*/ 871631 w 1668785"/>
              <a:gd name="connsiteY2" fmla="*/ 55649 h 534743"/>
              <a:gd name="connsiteX3" fmla="*/ 1511009 w 1668785"/>
              <a:gd name="connsiteY3" fmla="*/ 49803 h 534743"/>
              <a:gd name="connsiteX4" fmla="*/ 1668785 w 1668785"/>
              <a:gd name="connsiteY4" fmla="*/ 534743 h 534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8785" h="534743">
                <a:moveTo>
                  <a:pt x="0" y="526448"/>
                </a:moveTo>
                <a:cubicBezTo>
                  <a:pt x="53353" y="244021"/>
                  <a:pt x="67315" y="140657"/>
                  <a:pt x="212587" y="62191"/>
                </a:cubicBezTo>
                <a:cubicBezTo>
                  <a:pt x="357859" y="-16275"/>
                  <a:pt x="655227" y="57714"/>
                  <a:pt x="871631" y="55649"/>
                </a:cubicBezTo>
                <a:cubicBezTo>
                  <a:pt x="1088035" y="53584"/>
                  <a:pt x="1357753" y="-64577"/>
                  <a:pt x="1511009" y="49803"/>
                </a:cubicBezTo>
                <a:cubicBezTo>
                  <a:pt x="1672808" y="131134"/>
                  <a:pt x="1623714" y="263063"/>
                  <a:pt x="1668785" y="534743"/>
                </a:cubicBezTo>
              </a:path>
            </a:pathLst>
          </a:custGeom>
          <a:noFill/>
          <a:ln w="101600">
            <a:solidFill>
              <a:schemeClr val="accent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725" name="Freeform 1724">
            <a:extLst>
              <a:ext uri="{FF2B5EF4-FFF2-40B4-BE49-F238E27FC236}">
                <a16:creationId xmlns:a16="http://schemas.microsoft.com/office/drawing/2014/main" id="{22BA594C-2872-F748-BAA8-A9320514E62E}"/>
              </a:ext>
            </a:extLst>
          </p:cNvPr>
          <p:cNvSpPr/>
          <p:nvPr/>
        </p:nvSpPr>
        <p:spPr>
          <a:xfrm>
            <a:off x="23623980" y="8373546"/>
            <a:ext cx="1775507" cy="1399732"/>
          </a:xfrm>
          <a:custGeom>
            <a:avLst/>
            <a:gdLst>
              <a:gd name="connsiteX0" fmla="*/ 13488 w 1833868"/>
              <a:gd name="connsiteY0" fmla="*/ 1184285 h 1405888"/>
              <a:gd name="connsiteX1" fmla="*/ 128489 w 1833868"/>
              <a:gd name="connsiteY1" fmla="*/ 536351 h 1405888"/>
              <a:gd name="connsiteX2" fmla="*/ 24708 w 1833868"/>
              <a:gd name="connsiteY2" fmla="*/ 297934 h 1405888"/>
              <a:gd name="connsiteX3" fmla="*/ 153734 w 1833868"/>
              <a:gd name="connsiteY3" fmla="*/ 398910 h 1405888"/>
              <a:gd name="connsiteX4" fmla="*/ 358492 w 1833868"/>
              <a:gd name="connsiteY4" fmla="*/ 320373 h 1405888"/>
              <a:gd name="connsiteX5" fmla="*/ 333248 w 1833868"/>
              <a:gd name="connsiteY5" fmla="*/ 202567 h 1405888"/>
              <a:gd name="connsiteX6" fmla="*/ 473493 w 1833868"/>
              <a:gd name="connsiteY6" fmla="*/ 267080 h 1405888"/>
              <a:gd name="connsiteX7" fmla="*/ 610934 w 1833868"/>
              <a:gd name="connsiteY7" fmla="*/ 34272 h 1405888"/>
              <a:gd name="connsiteX8" fmla="*/ 916669 w 1833868"/>
              <a:gd name="connsiteY8" fmla="*/ 45492 h 1405888"/>
              <a:gd name="connsiteX9" fmla="*/ 1155086 w 1833868"/>
              <a:gd name="connsiteY9" fmla="*/ 11833 h 1405888"/>
              <a:gd name="connsiteX10" fmla="*/ 1362649 w 1833868"/>
              <a:gd name="connsiteY10" fmla="*/ 278299 h 1405888"/>
              <a:gd name="connsiteX11" fmla="*/ 1474845 w 1833868"/>
              <a:gd name="connsiteY11" fmla="*/ 177323 h 1405888"/>
              <a:gd name="connsiteX12" fmla="*/ 1486065 w 1833868"/>
              <a:gd name="connsiteY12" fmla="*/ 314763 h 1405888"/>
              <a:gd name="connsiteX13" fmla="*/ 1657164 w 1833868"/>
              <a:gd name="connsiteY13" fmla="*/ 426959 h 1405888"/>
              <a:gd name="connsiteX14" fmla="*/ 1713262 w 1833868"/>
              <a:gd name="connsiteY14" fmla="*/ 258665 h 1405888"/>
              <a:gd name="connsiteX15" fmla="*/ 1760946 w 1833868"/>
              <a:gd name="connsiteY15" fmla="*/ 446594 h 1405888"/>
              <a:gd name="connsiteX16" fmla="*/ 1749726 w 1833868"/>
              <a:gd name="connsiteY16" fmla="*/ 749524 h 1405888"/>
              <a:gd name="connsiteX17" fmla="*/ 1794605 w 1833868"/>
              <a:gd name="connsiteY17" fmla="*/ 1240383 h 1405888"/>
              <a:gd name="connsiteX18" fmla="*/ 1104597 w 1833868"/>
              <a:gd name="connsiteY18" fmla="*/ 909404 h 1405888"/>
              <a:gd name="connsiteX19" fmla="*/ 899839 w 1833868"/>
              <a:gd name="connsiteY19" fmla="*/ 1405872 h 1405888"/>
              <a:gd name="connsiteX20" fmla="*/ 504347 w 1833868"/>
              <a:gd name="connsiteY20" fmla="*/ 889769 h 1405888"/>
              <a:gd name="connsiteX21" fmla="*/ 13488 w 1833868"/>
              <a:gd name="connsiteY21" fmla="*/ 1184285 h 1405888"/>
              <a:gd name="connsiteX0" fmla="*/ 17098 w 1837478"/>
              <a:gd name="connsiteY0" fmla="*/ 1184285 h 1405888"/>
              <a:gd name="connsiteX1" fmla="*/ 132099 w 1837478"/>
              <a:gd name="connsiteY1" fmla="*/ 536351 h 1405888"/>
              <a:gd name="connsiteX2" fmla="*/ 28318 w 1837478"/>
              <a:gd name="connsiteY2" fmla="*/ 297934 h 1405888"/>
              <a:gd name="connsiteX3" fmla="*/ 157344 w 1837478"/>
              <a:gd name="connsiteY3" fmla="*/ 398910 h 1405888"/>
              <a:gd name="connsiteX4" fmla="*/ 362102 w 1837478"/>
              <a:gd name="connsiteY4" fmla="*/ 320373 h 1405888"/>
              <a:gd name="connsiteX5" fmla="*/ 336858 w 1837478"/>
              <a:gd name="connsiteY5" fmla="*/ 202567 h 1405888"/>
              <a:gd name="connsiteX6" fmla="*/ 477103 w 1837478"/>
              <a:gd name="connsiteY6" fmla="*/ 267080 h 1405888"/>
              <a:gd name="connsiteX7" fmla="*/ 614544 w 1837478"/>
              <a:gd name="connsiteY7" fmla="*/ 34272 h 1405888"/>
              <a:gd name="connsiteX8" fmla="*/ 920279 w 1837478"/>
              <a:gd name="connsiteY8" fmla="*/ 45492 h 1405888"/>
              <a:gd name="connsiteX9" fmla="*/ 1158696 w 1837478"/>
              <a:gd name="connsiteY9" fmla="*/ 11833 h 1405888"/>
              <a:gd name="connsiteX10" fmla="*/ 1366259 w 1837478"/>
              <a:gd name="connsiteY10" fmla="*/ 278299 h 1405888"/>
              <a:gd name="connsiteX11" fmla="*/ 1478455 w 1837478"/>
              <a:gd name="connsiteY11" fmla="*/ 177323 h 1405888"/>
              <a:gd name="connsiteX12" fmla="*/ 1489675 w 1837478"/>
              <a:gd name="connsiteY12" fmla="*/ 314763 h 1405888"/>
              <a:gd name="connsiteX13" fmla="*/ 1660774 w 1837478"/>
              <a:gd name="connsiteY13" fmla="*/ 426959 h 1405888"/>
              <a:gd name="connsiteX14" fmla="*/ 1716872 w 1837478"/>
              <a:gd name="connsiteY14" fmla="*/ 258665 h 1405888"/>
              <a:gd name="connsiteX15" fmla="*/ 1764556 w 1837478"/>
              <a:gd name="connsiteY15" fmla="*/ 446594 h 1405888"/>
              <a:gd name="connsiteX16" fmla="*/ 1753336 w 1837478"/>
              <a:gd name="connsiteY16" fmla="*/ 749524 h 1405888"/>
              <a:gd name="connsiteX17" fmla="*/ 1798215 w 1837478"/>
              <a:gd name="connsiteY17" fmla="*/ 1240383 h 1405888"/>
              <a:gd name="connsiteX18" fmla="*/ 1108207 w 1837478"/>
              <a:gd name="connsiteY18" fmla="*/ 909404 h 1405888"/>
              <a:gd name="connsiteX19" fmla="*/ 903449 w 1837478"/>
              <a:gd name="connsiteY19" fmla="*/ 1405872 h 1405888"/>
              <a:gd name="connsiteX20" fmla="*/ 572470 w 1837478"/>
              <a:gd name="connsiteY20" fmla="*/ 900989 h 1405888"/>
              <a:gd name="connsiteX21" fmla="*/ 17098 w 1837478"/>
              <a:gd name="connsiteY21" fmla="*/ 1184285 h 1405888"/>
              <a:gd name="connsiteX0" fmla="*/ 17098 w 1837478"/>
              <a:gd name="connsiteY0" fmla="*/ 1184285 h 1405888"/>
              <a:gd name="connsiteX1" fmla="*/ 132099 w 1837478"/>
              <a:gd name="connsiteY1" fmla="*/ 536351 h 1405888"/>
              <a:gd name="connsiteX2" fmla="*/ 28318 w 1837478"/>
              <a:gd name="connsiteY2" fmla="*/ 297934 h 1405888"/>
              <a:gd name="connsiteX3" fmla="*/ 157344 w 1837478"/>
              <a:gd name="connsiteY3" fmla="*/ 398910 h 1405888"/>
              <a:gd name="connsiteX4" fmla="*/ 362102 w 1837478"/>
              <a:gd name="connsiteY4" fmla="*/ 320373 h 1405888"/>
              <a:gd name="connsiteX5" fmla="*/ 336858 w 1837478"/>
              <a:gd name="connsiteY5" fmla="*/ 202567 h 1405888"/>
              <a:gd name="connsiteX6" fmla="*/ 477103 w 1837478"/>
              <a:gd name="connsiteY6" fmla="*/ 267080 h 1405888"/>
              <a:gd name="connsiteX7" fmla="*/ 614544 w 1837478"/>
              <a:gd name="connsiteY7" fmla="*/ 34272 h 1405888"/>
              <a:gd name="connsiteX8" fmla="*/ 920279 w 1837478"/>
              <a:gd name="connsiteY8" fmla="*/ 45492 h 1405888"/>
              <a:gd name="connsiteX9" fmla="*/ 1158696 w 1837478"/>
              <a:gd name="connsiteY9" fmla="*/ 11833 h 1405888"/>
              <a:gd name="connsiteX10" fmla="*/ 1366259 w 1837478"/>
              <a:gd name="connsiteY10" fmla="*/ 278299 h 1405888"/>
              <a:gd name="connsiteX11" fmla="*/ 1478455 w 1837478"/>
              <a:gd name="connsiteY11" fmla="*/ 177323 h 1405888"/>
              <a:gd name="connsiteX12" fmla="*/ 1489675 w 1837478"/>
              <a:gd name="connsiteY12" fmla="*/ 314763 h 1405888"/>
              <a:gd name="connsiteX13" fmla="*/ 1660774 w 1837478"/>
              <a:gd name="connsiteY13" fmla="*/ 426959 h 1405888"/>
              <a:gd name="connsiteX14" fmla="*/ 1716872 w 1837478"/>
              <a:gd name="connsiteY14" fmla="*/ 258665 h 1405888"/>
              <a:gd name="connsiteX15" fmla="*/ 1764556 w 1837478"/>
              <a:gd name="connsiteY15" fmla="*/ 446594 h 1405888"/>
              <a:gd name="connsiteX16" fmla="*/ 1753336 w 1837478"/>
              <a:gd name="connsiteY16" fmla="*/ 749524 h 1405888"/>
              <a:gd name="connsiteX17" fmla="*/ 1798215 w 1837478"/>
              <a:gd name="connsiteY17" fmla="*/ 1240383 h 1405888"/>
              <a:gd name="connsiteX18" fmla="*/ 1108207 w 1837478"/>
              <a:gd name="connsiteY18" fmla="*/ 909404 h 1405888"/>
              <a:gd name="connsiteX19" fmla="*/ 903449 w 1837478"/>
              <a:gd name="connsiteY19" fmla="*/ 1405872 h 1405888"/>
              <a:gd name="connsiteX20" fmla="*/ 572470 w 1837478"/>
              <a:gd name="connsiteY20" fmla="*/ 900989 h 1405888"/>
              <a:gd name="connsiteX21" fmla="*/ 17098 w 1837478"/>
              <a:gd name="connsiteY21" fmla="*/ 1184285 h 1405888"/>
              <a:gd name="connsiteX0" fmla="*/ 17098 w 1837478"/>
              <a:gd name="connsiteY0" fmla="*/ 1184285 h 1405888"/>
              <a:gd name="connsiteX1" fmla="*/ 132099 w 1837478"/>
              <a:gd name="connsiteY1" fmla="*/ 536351 h 1405888"/>
              <a:gd name="connsiteX2" fmla="*/ 28318 w 1837478"/>
              <a:gd name="connsiteY2" fmla="*/ 297934 h 1405888"/>
              <a:gd name="connsiteX3" fmla="*/ 157344 w 1837478"/>
              <a:gd name="connsiteY3" fmla="*/ 398910 h 1405888"/>
              <a:gd name="connsiteX4" fmla="*/ 362102 w 1837478"/>
              <a:gd name="connsiteY4" fmla="*/ 320373 h 1405888"/>
              <a:gd name="connsiteX5" fmla="*/ 336858 w 1837478"/>
              <a:gd name="connsiteY5" fmla="*/ 202567 h 1405888"/>
              <a:gd name="connsiteX6" fmla="*/ 477103 w 1837478"/>
              <a:gd name="connsiteY6" fmla="*/ 267080 h 1405888"/>
              <a:gd name="connsiteX7" fmla="*/ 614544 w 1837478"/>
              <a:gd name="connsiteY7" fmla="*/ 34272 h 1405888"/>
              <a:gd name="connsiteX8" fmla="*/ 920279 w 1837478"/>
              <a:gd name="connsiteY8" fmla="*/ 45492 h 1405888"/>
              <a:gd name="connsiteX9" fmla="*/ 1158696 w 1837478"/>
              <a:gd name="connsiteY9" fmla="*/ 11833 h 1405888"/>
              <a:gd name="connsiteX10" fmla="*/ 1366259 w 1837478"/>
              <a:gd name="connsiteY10" fmla="*/ 278299 h 1405888"/>
              <a:gd name="connsiteX11" fmla="*/ 1478455 w 1837478"/>
              <a:gd name="connsiteY11" fmla="*/ 177323 h 1405888"/>
              <a:gd name="connsiteX12" fmla="*/ 1489675 w 1837478"/>
              <a:gd name="connsiteY12" fmla="*/ 314763 h 1405888"/>
              <a:gd name="connsiteX13" fmla="*/ 1660774 w 1837478"/>
              <a:gd name="connsiteY13" fmla="*/ 426959 h 1405888"/>
              <a:gd name="connsiteX14" fmla="*/ 1716872 w 1837478"/>
              <a:gd name="connsiteY14" fmla="*/ 258665 h 1405888"/>
              <a:gd name="connsiteX15" fmla="*/ 1764556 w 1837478"/>
              <a:gd name="connsiteY15" fmla="*/ 446594 h 1405888"/>
              <a:gd name="connsiteX16" fmla="*/ 1753336 w 1837478"/>
              <a:gd name="connsiteY16" fmla="*/ 749524 h 1405888"/>
              <a:gd name="connsiteX17" fmla="*/ 1798215 w 1837478"/>
              <a:gd name="connsiteY17" fmla="*/ 1240383 h 1405888"/>
              <a:gd name="connsiteX18" fmla="*/ 1108207 w 1837478"/>
              <a:gd name="connsiteY18" fmla="*/ 909404 h 1405888"/>
              <a:gd name="connsiteX19" fmla="*/ 903449 w 1837478"/>
              <a:gd name="connsiteY19" fmla="*/ 1405872 h 1405888"/>
              <a:gd name="connsiteX20" fmla="*/ 572470 w 1837478"/>
              <a:gd name="connsiteY20" fmla="*/ 900989 h 1405888"/>
              <a:gd name="connsiteX21" fmla="*/ 17098 w 1837478"/>
              <a:gd name="connsiteY21" fmla="*/ 1184285 h 1405888"/>
              <a:gd name="connsiteX0" fmla="*/ 17098 w 1834066"/>
              <a:gd name="connsiteY0" fmla="*/ 1184285 h 1405888"/>
              <a:gd name="connsiteX1" fmla="*/ 132099 w 1834066"/>
              <a:gd name="connsiteY1" fmla="*/ 536351 h 1405888"/>
              <a:gd name="connsiteX2" fmla="*/ 28318 w 1834066"/>
              <a:gd name="connsiteY2" fmla="*/ 297934 h 1405888"/>
              <a:gd name="connsiteX3" fmla="*/ 157344 w 1834066"/>
              <a:gd name="connsiteY3" fmla="*/ 398910 h 1405888"/>
              <a:gd name="connsiteX4" fmla="*/ 362102 w 1834066"/>
              <a:gd name="connsiteY4" fmla="*/ 320373 h 1405888"/>
              <a:gd name="connsiteX5" fmla="*/ 336858 w 1834066"/>
              <a:gd name="connsiteY5" fmla="*/ 202567 h 1405888"/>
              <a:gd name="connsiteX6" fmla="*/ 477103 w 1834066"/>
              <a:gd name="connsiteY6" fmla="*/ 267080 h 1405888"/>
              <a:gd name="connsiteX7" fmla="*/ 614544 w 1834066"/>
              <a:gd name="connsiteY7" fmla="*/ 34272 h 1405888"/>
              <a:gd name="connsiteX8" fmla="*/ 920279 w 1834066"/>
              <a:gd name="connsiteY8" fmla="*/ 45492 h 1405888"/>
              <a:gd name="connsiteX9" fmla="*/ 1158696 w 1834066"/>
              <a:gd name="connsiteY9" fmla="*/ 11833 h 1405888"/>
              <a:gd name="connsiteX10" fmla="*/ 1366259 w 1834066"/>
              <a:gd name="connsiteY10" fmla="*/ 278299 h 1405888"/>
              <a:gd name="connsiteX11" fmla="*/ 1478455 w 1834066"/>
              <a:gd name="connsiteY11" fmla="*/ 177323 h 1405888"/>
              <a:gd name="connsiteX12" fmla="*/ 1489675 w 1834066"/>
              <a:gd name="connsiteY12" fmla="*/ 314763 h 1405888"/>
              <a:gd name="connsiteX13" fmla="*/ 1660774 w 1834066"/>
              <a:gd name="connsiteY13" fmla="*/ 426959 h 1405888"/>
              <a:gd name="connsiteX14" fmla="*/ 1716872 w 1834066"/>
              <a:gd name="connsiteY14" fmla="*/ 258665 h 1405888"/>
              <a:gd name="connsiteX15" fmla="*/ 1764556 w 1834066"/>
              <a:gd name="connsiteY15" fmla="*/ 446594 h 1405888"/>
              <a:gd name="connsiteX16" fmla="*/ 1753336 w 1834066"/>
              <a:gd name="connsiteY16" fmla="*/ 749524 h 1405888"/>
              <a:gd name="connsiteX17" fmla="*/ 1798215 w 1834066"/>
              <a:gd name="connsiteY17" fmla="*/ 1240383 h 1405888"/>
              <a:gd name="connsiteX18" fmla="*/ 1155890 w 1834066"/>
              <a:gd name="connsiteY18" fmla="*/ 906600 h 1405888"/>
              <a:gd name="connsiteX19" fmla="*/ 903449 w 1834066"/>
              <a:gd name="connsiteY19" fmla="*/ 1405872 h 1405888"/>
              <a:gd name="connsiteX20" fmla="*/ 572470 w 1834066"/>
              <a:gd name="connsiteY20" fmla="*/ 900989 h 1405888"/>
              <a:gd name="connsiteX21" fmla="*/ 17098 w 1834066"/>
              <a:gd name="connsiteY21" fmla="*/ 1184285 h 1405888"/>
              <a:gd name="connsiteX0" fmla="*/ 17098 w 1834066"/>
              <a:gd name="connsiteY0" fmla="*/ 1184285 h 1405888"/>
              <a:gd name="connsiteX1" fmla="*/ 132099 w 1834066"/>
              <a:gd name="connsiteY1" fmla="*/ 536351 h 1405888"/>
              <a:gd name="connsiteX2" fmla="*/ 28318 w 1834066"/>
              <a:gd name="connsiteY2" fmla="*/ 297934 h 1405888"/>
              <a:gd name="connsiteX3" fmla="*/ 157344 w 1834066"/>
              <a:gd name="connsiteY3" fmla="*/ 398910 h 1405888"/>
              <a:gd name="connsiteX4" fmla="*/ 362102 w 1834066"/>
              <a:gd name="connsiteY4" fmla="*/ 320373 h 1405888"/>
              <a:gd name="connsiteX5" fmla="*/ 336858 w 1834066"/>
              <a:gd name="connsiteY5" fmla="*/ 202567 h 1405888"/>
              <a:gd name="connsiteX6" fmla="*/ 477103 w 1834066"/>
              <a:gd name="connsiteY6" fmla="*/ 267080 h 1405888"/>
              <a:gd name="connsiteX7" fmla="*/ 614544 w 1834066"/>
              <a:gd name="connsiteY7" fmla="*/ 34272 h 1405888"/>
              <a:gd name="connsiteX8" fmla="*/ 920279 w 1834066"/>
              <a:gd name="connsiteY8" fmla="*/ 45492 h 1405888"/>
              <a:gd name="connsiteX9" fmla="*/ 1158696 w 1834066"/>
              <a:gd name="connsiteY9" fmla="*/ 11833 h 1405888"/>
              <a:gd name="connsiteX10" fmla="*/ 1366259 w 1834066"/>
              <a:gd name="connsiteY10" fmla="*/ 278299 h 1405888"/>
              <a:gd name="connsiteX11" fmla="*/ 1478455 w 1834066"/>
              <a:gd name="connsiteY11" fmla="*/ 177323 h 1405888"/>
              <a:gd name="connsiteX12" fmla="*/ 1489675 w 1834066"/>
              <a:gd name="connsiteY12" fmla="*/ 314763 h 1405888"/>
              <a:gd name="connsiteX13" fmla="*/ 1660774 w 1834066"/>
              <a:gd name="connsiteY13" fmla="*/ 426959 h 1405888"/>
              <a:gd name="connsiteX14" fmla="*/ 1716872 w 1834066"/>
              <a:gd name="connsiteY14" fmla="*/ 258665 h 1405888"/>
              <a:gd name="connsiteX15" fmla="*/ 1764556 w 1834066"/>
              <a:gd name="connsiteY15" fmla="*/ 446594 h 1405888"/>
              <a:gd name="connsiteX16" fmla="*/ 1753336 w 1834066"/>
              <a:gd name="connsiteY16" fmla="*/ 749524 h 1405888"/>
              <a:gd name="connsiteX17" fmla="*/ 1798215 w 1834066"/>
              <a:gd name="connsiteY17" fmla="*/ 1240383 h 1405888"/>
              <a:gd name="connsiteX18" fmla="*/ 1155890 w 1834066"/>
              <a:gd name="connsiteY18" fmla="*/ 906600 h 1405888"/>
              <a:gd name="connsiteX19" fmla="*/ 903449 w 1834066"/>
              <a:gd name="connsiteY19" fmla="*/ 1405872 h 1405888"/>
              <a:gd name="connsiteX20" fmla="*/ 572470 w 1834066"/>
              <a:gd name="connsiteY20" fmla="*/ 900989 h 1405888"/>
              <a:gd name="connsiteX21" fmla="*/ 17098 w 1834066"/>
              <a:gd name="connsiteY21" fmla="*/ 1184285 h 1405888"/>
              <a:gd name="connsiteX0" fmla="*/ 0 w 1816968"/>
              <a:gd name="connsiteY0" fmla="*/ 1184285 h 1405888"/>
              <a:gd name="connsiteX1" fmla="*/ 115001 w 1816968"/>
              <a:gd name="connsiteY1" fmla="*/ 536351 h 1405888"/>
              <a:gd name="connsiteX2" fmla="*/ 11220 w 1816968"/>
              <a:gd name="connsiteY2" fmla="*/ 297934 h 1405888"/>
              <a:gd name="connsiteX3" fmla="*/ 140246 w 1816968"/>
              <a:gd name="connsiteY3" fmla="*/ 398910 h 1405888"/>
              <a:gd name="connsiteX4" fmla="*/ 345004 w 1816968"/>
              <a:gd name="connsiteY4" fmla="*/ 320373 h 1405888"/>
              <a:gd name="connsiteX5" fmla="*/ 319760 w 1816968"/>
              <a:gd name="connsiteY5" fmla="*/ 202567 h 1405888"/>
              <a:gd name="connsiteX6" fmla="*/ 460005 w 1816968"/>
              <a:gd name="connsiteY6" fmla="*/ 267080 h 1405888"/>
              <a:gd name="connsiteX7" fmla="*/ 597446 w 1816968"/>
              <a:gd name="connsiteY7" fmla="*/ 34272 h 1405888"/>
              <a:gd name="connsiteX8" fmla="*/ 903181 w 1816968"/>
              <a:gd name="connsiteY8" fmla="*/ 45492 h 1405888"/>
              <a:gd name="connsiteX9" fmla="*/ 1141598 w 1816968"/>
              <a:gd name="connsiteY9" fmla="*/ 11833 h 1405888"/>
              <a:gd name="connsiteX10" fmla="*/ 1349161 w 1816968"/>
              <a:gd name="connsiteY10" fmla="*/ 278299 h 1405888"/>
              <a:gd name="connsiteX11" fmla="*/ 1461357 w 1816968"/>
              <a:gd name="connsiteY11" fmla="*/ 177323 h 1405888"/>
              <a:gd name="connsiteX12" fmla="*/ 1472577 w 1816968"/>
              <a:gd name="connsiteY12" fmla="*/ 314763 h 1405888"/>
              <a:gd name="connsiteX13" fmla="*/ 1643676 w 1816968"/>
              <a:gd name="connsiteY13" fmla="*/ 426959 h 1405888"/>
              <a:gd name="connsiteX14" fmla="*/ 1699774 w 1816968"/>
              <a:gd name="connsiteY14" fmla="*/ 258665 h 1405888"/>
              <a:gd name="connsiteX15" fmla="*/ 1747458 w 1816968"/>
              <a:gd name="connsiteY15" fmla="*/ 446594 h 1405888"/>
              <a:gd name="connsiteX16" fmla="*/ 1736238 w 1816968"/>
              <a:gd name="connsiteY16" fmla="*/ 749524 h 1405888"/>
              <a:gd name="connsiteX17" fmla="*/ 1781117 w 1816968"/>
              <a:gd name="connsiteY17" fmla="*/ 1240383 h 1405888"/>
              <a:gd name="connsiteX18" fmla="*/ 1138792 w 1816968"/>
              <a:gd name="connsiteY18" fmla="*/ 906600 h 1405888"/>
              <a:gd name="connsiteX19" fmla="*/ 886351 w 1816968"/>
              <a:gd name="connsiteY19" fmla="*/ 1405872 h 1405888"/>
              <a:gd name="connsiteX20" fmla="*/ 555372 w 1816968"/>
              <a:gd name="connsiteY20" fmla="*/ 900989 h 1405888"/>
              <a:gd name="connsiteX21" fmla="*/ 0 w 1816968"/>
              <a:gd name="connsiteY21" fmla="*/ 1184285 h 1405888"/>
              <a:gd name="connsiteX0" fmla="*/ 0 w 1811358"/>
              <a:gd name="connsiteY0" fmla="*/ 1198309 h 1405888"/>
              <a:gd name="connsiteX1" fmla="*/ 109391 w 1811358"/>
              <a:gd name="connsiteY1" fmla="*/ 536351 h 1405888"/>
              <a:gd name="connsiteX2" fmla="*/ 5610 w 1811358"/>
              <a:gd name="connsiteY2" fmla="*/ 297934 h 1405888"/>
              <a:gd name="connsiteX3" fmla="*/ 134636 w 1811358"/>
              <a:gd name="connsiteY3" fmla="*/ 398910 h 1405888"/>
              <a:gd name="connsiteX4" fmla="*/ 339394 w 1811358"/>
              <a:gd name="connsiteY4" fmla="*/ 320373 h 1405888"/>
              <a:gd name="connsiteX5" fmla="*/ 314150 w 1811358"/>
              <a:gd name="connsiteY5" fmla="*/ 202567 h 1405888"/>
              <a:gd name="connsiteX6" fmla="*/ 454395 w 1811358"/>
              <a:gd name="connsiteY6" fmla="*/ 267080 h 1405888"/>
              <a:gd name="connsiteX7" fmla="*/ 591836 w 1811358"/>
              <a:gd name="connsiteY7" fmla="*/ 34272 h 1405888"/>
              <a:gd name="connsiteX8" fmla="*/ 897571 w 1811358"/>
              <a:gd name="connsiteY8" fmla="*/ 45492 h 1405888"/>
              <a:gd name="connsiteX9" fmla="*/ 1135988 w 1811358"/>
              <a:gd name="connsiteY9" fmla="*/ 11833 h 1405888"/>
              <a:gd name="connsiteX10" fmla="*/ 1343551 w 1811358"/>
              <a:gd name="connsiteY10" fmla="*/ 278299 h 1405888"/>
              <a:gd name="connsiteX11" fmla="*/ 1455747 w 1811358"/>
              <a:gd name="connsiteY11" fmla="*/ 177323 h 1405888"/>
              <a:gd name="connsiteX12" fmla="*/ 1466967 w 1811358"/>
              <a:gd name="connsiteY12" fmla="*/ 314763 h 1405888"/>
              <a:gd name="connsiteX13" fmla="*/ 1638066 w 1811358"/>
              <a:gd name="connsiteY13" fmla="*/ 426959 h 1405888"/>
              <a:gd name="connsiteX14" fmla="*/ 1694164 w 1811358"/>
              <a:gd name="connsiteY14" fmla="*/ 258665 h 1405888"/>
              <a:gd name="connsiteX15" fmla="*/ 1741848 w 1811358"/>
              <a:gd name="connsiteY15" fmla="*/ 446594 h 1405888"/>
              <a:gd name="connsiteX16" fmla="*/ 1730628 w 1811358"/>
              <a:gd name="connsiteY16" fmla="*/ 749524 h 1405888"/>
              <a:gd name="connsiteX17" fmla="*/ 1775507 w 1811358"/>
              <a:gd name="connsiteY17" fmla="*/ 1240383 h 1405888"/>
              <a:gd name="connsiteX18" fmla="*/ 1133182 w 1811358"/>
              <a:gd name="connsiteY18" fmla="*/ 906600 h 1405888"/>
              <a:gd name="connsiteX19" fmla="*/ 880741 w 1811358"/>
              <a:gd name="connsiteY19" fmla="*/ 1405872 h 1405888"/>
              <a:gd name="connsiteX20" fmla="*/ 549762 w 1811358"/>
              <a:gd name="connsiteY20" fmla="*/ 900989 h 1405888"/>
              <a:gd name="connsiteX21" fmla="*/ 0 w 1811358"/>
              <a:gd name="connsiteY21" fmla="*/ 1198309 h 1405888"/>
              <a:gd name="connsiteX0" fmla="*/ 0 w 1811358"/>
              <a:gd name="connsiteY0" fmla="*/ 1198309 h 1405888"/>
              <a:gd name="connsiteX1" fmla="*/ 109391 w 1811358"/>
              <a:gd name="connsiteY1" fmla="*/ 536351 h 1405888"/>
              <a:gd name="connsiteX2" fmla="*/ 5610 w 1811358"/>
              <a:gd name="connsiteY2" fmla="*/ 297934 h 1405888"/>
              <a:gd name="connsiteX3" fmla="*/ 134636 w 1811358"/>
              <a:gd name="connsiteY3" fmla="*/ 398910 h 1405888"/>
              <a:gd name="connsiteX4" fmla="*/ 339394 w 1811358"/>
              <a:gd name="connsiteY4" fmla="*/ 320373 h 1405888"/>
              <a:gd name="connsiteX5" fmla="*/ 314150 w 1811358"/>
              <a:gd name="connsiteY5" fmla="*/ 202567 h 1405888"/>
              <a:gd name="connsiteX6" fmla="*/ 454395 w 1811358"/>
              <a:gd name="connsiteY6" fmla="*/ 267080 h 1405888"/>
              <a:gd name="connsiteX7" fmla="*/ 591836 w 1811358"/>
              <a:gd name="connsiteY7" fmla="*/ 34272 h 1405888"/>
              <a:gd name="connsiteX8" fmla="*/ 897571 w 1811358"/>
              <a:gd name="connsiteY8" fmla="*/ 45492 h 1405888"/>
              <a:gd name="connsiteX9" fmla="*/ 1135988 w 1811358"/>
              <a:gd name="connsiteY9" fmla="*/ 11833 h 1405888"/>
              <a:gd name="connsiteX10" fmla="*/ 1343551 w 1811358"/>
              <a:gd name="connsiteY10" fmla="*/ 278299 h 1405888"/>
              <a:gd name="connsiteX11" fmla="*/ 1455747 w 1811358"/>
              <a:gd name="connsiteY11" fmla="*/ 177323 h 1405888"/>
              <a:gd name="connsiteX12" fmla="*/ 1466967 w 1811358"/>
              <a:gd name="connsiteY12" fmla="*/ 314763 h 1405888"/>
              <a:gd name="connsiteX13" fmla="*/ 1638066 w 1811358"/>
              <a:gd name="connsiteY13" fmla="*/ 426959 h 1405888"/>
              <a:gd name="connsiteX14" fmla="*/ 1694164 w 1811358"/>
              <a:gd name="connsiteY14" fmla="*/ 258665 h 1405888"/>
              <a:gd name="connsiteX15" fmla="*/ 1741848 w 1811358"/>
              <a:gd name="connsiteY15" fmla="*/ 446594 h 1405888"/>
              <a:gd name="connsiteX16" fmla="*/ 1730628 w 1811358"/>
              <a:gd name="connsiteY16" fmla="*/ 749524 h 1405888"/>
              <a:gd name="connsiteX17" fmla="*/ 1775507 w 1811358"/>
              <a:gd name="connsiteY17" fmla="*/ 1240383 h 1405888"/>
              <a:gd name="connsiteX18" fmla="*/ 1133182 w 1811358"/>
              <a:gd name="connsiteY18" fmla="*/ 906600 h 1405888"/>
              <a:gd name="connsiteX19" fmla="*/ 880741 w 1811358"/>
              <a:gd name="connsiteY19" fmla="*/ 1405872 h 1405888"/>
              <a:gd name="connsiteX20" fmla="*/ 549762 w 1811358"/>
              <a:gd name="connsiteY20" fmla="*/ 900989 h 1405888"/>
              <a:gd name="connsiteX21" fmla="*/ 0 w 1811358"/>
              <a:gd name="connsiteY21" fmla="*/ 1198309 h 1405888"/>
              <a:gd name="connsiteX0" fmla="*/ 0 w 1811358"/>
              <a:gd name="connsiteY0" fmla="*/ 1198309 h 1405888"/>
              <a:gd name="connsiteX1" fmla="*/ 109391 w 1811358"/>
              <a:gd name="connsiteY1" fmla="*/ 536351 h 1405888"/>
              <a:gd name="connsiteX2" fmla="*/ 5610 w 1811358"/>
              <a:gd name="connsiteY2" fmla="*/ 297934 h 1405888"/>
              <a:gd name="connsiteX3" fmla="*/ 134636 w 1811358"/>
              <a:gd name="connsiteY3" fmla="*/ 398910 h 1405888"/>
              <a:gd name="connsiteX4" fmla="*/ 339394 w 1811358"/>
              <a:gd name="connsiteY4" fmla="*/ 320373 h 1405888"/>
              <a:gd name="connsiteX5" fmla="*/ 314150 w 1811358"/>
              <a:gd name="connsiteY5" fmla="*/ 202567 h 1405888"/>
              <a:gd name="connsiteX6" fmla="*/ 454395 w 1811358"/>
              <a:gd name="connsiteY6" fmla="*/ 267080 h 1405888"/>
              <a:gd name="connsiteX7" fmla="*/ 591836 w 1811358"/>
              <a:gd name="connsiteY7" fmla="*/ 34272 h 1405888"/>
              <a:gd name="connsiteX8" fmla="*/ 897571 w 1811358"/>
              <a:gd name="connsiteY8" fmla="*/ 45492 h 1405888"/>
              <a:gd name="connsiteX9" fmla="*/ 1135988 w 1811358"/>
              <a:gd name="connsiteY9" fmla="*/ 11833 h 1405888"/>
              <a:gd name="connsiteX10" fmla="*/ 1343551 w 1811358"/>
              <a:gd name="connsiteY10" fmla="*/ 278299 h 1405888"/>
              <a:gd name="connsiteX11" fmla="*/ 1455747 w 1811358"/>
              <a:gd name="connsiteY11" fmla="*/ 177323 h 1405888"/>
              <a:gd name="connsiteX12" fmla="*/ 1466967 w 1811358"/>
              <a:gd name="connsiteY12" fmla="*/ 314763 h 1405888"/>
              <a:gd name="connsiteX13" fmla="*/ 1638066 w 1811358"/>
              <a:gd name="connsiteY13" fmla="*/ 426959 h 1405888"/>
              <a:gd name="connsiteX14" fmla="*/ 1694164 w 1811358"/>
              <a:gd name="connsiteY14" fmla="*/ 258665 h 1405888"/>
              <a:gd name="connsiteX15" fmla="*/ 1741848 w 1811358"/>
              <a:gd name="connsiteY15" fmla="*/ 446594 h 1405888"/>
              <a:gd name="connsiteX16" fmla="*/ 1730628 w 1811358"/>
              <a:gd name="connsiteY16" fmla="*/ 749524 h 1405888"/>
              <a:gd name="connsiteX17" fmla="*/ 1775507 w 1811358"/>
              <a:gd name="connsiteY17" fmla="*/ 1240383 h 1405888"/>
              <a:gd name="connsiteX18" fmla="*/ 1133182 w 1811358"/>
              <a:gd name="connsiteY18" fmla="*/ 906600 h 1405888"/>
              <a:gd name="connsiteX19" fmla="*/ 880741 w 1811358"/>
              <a:gd name="connsiteY19" fmla="*/ 1405872 h 1405888"/>
              <a:gd name="connsiteX20" fmla="*/ 549762 w 1811358"/>
              <a:gd name="connsiteY20" fmla="*/ 900989 h 1405888"/>
              <a:gd name="connsiteX21" fmla="*/ 0 w 1811358"/>
              <a:gd name="connsiteY21" fmla="*/ 1198309 h 1405888"/>
              <a:gd name="connsiteX0" fmla="*/ 0 w 1811358"/>
              <a:gd name="connsiteY0" fmla="*/ 1198309 h 1405888"/>
              <a:gd name="connsiteX1" fmla="*/ 109391 w 1811358"/>
              <a:gd name="connsiteY1" fmla="*/ 536351 h 1405888"/>
              <a:gd name="connsiteX2" fmla="*/ 5610 w 1811358"/>
              <a:gd name="connsiteY2" fmla="*/ 297934 h 1405888"/>
              <a:gd name="connsiteX3" fmla="*/ 134636 w 1811358"/>
              <a:gd name="connsiteY3" fmla="*/ 398910 h 1405888"/>
              <a:gd name="connsiteX4" fmla="*/ 339394 w 1811358"/>
              <a:gd name="connsiteY4" fmla="*/ 320373 h 1405888"/>
              <a:gd name="connsiteX5" fmla="*/ 314150 w 1811358"/>
              <a:gd name="connsiteY5" fmla="*/ 202567 h 1405888"/>
              <a:gd name="connsiteX6" fmla="*/ 454395 w 1811358"/>
              <a:gd name="connsiteY6" fmla="*/ 267080 h 1405888"/>
              <a:gd name="connsiteX7" fmla="*/ 591836 w 1811358"/>
              <a:gd name="connsiteY7" fmla="*/ 34272 h 1405888"/>
              <a:gd name="connsiteX8" fmla="*/ 897571 w 1811358"/>
              <a:gd name="connsiteY8" fmla="*/ 45492 h 1405888"/>
              <a:gd name="connsiteX9" fmla="*/ 1135988 w 1811358"/>
              <a:gd name="connsiteY9" fmla="*/ 11833 h 1405888"/>
              <a:gd name="connsiteX10" fmla="*/ 1343551 w 1811358"/>
              <a:gd name="connsiteY10" fmla="*/ 278299 h 1405888"/>
              <a:gd name="connsiteX11" fmla="*/ 1455747 w 1811358"/>
              <a:gd name="connsiteY11" fmla="*/ 177323 h 1405888"/>
              <a:gd name="connsiteX12" fmla="*/ 1466967 w 1811358"/>
              <a:gd name="connsiteY12" fmla="*/ 314763 h 1405888"/>
              <a:gd name="connsiteX13" fmla="*/ 1638066 w 1811358"/>
              <a:gd name="connsiteY13" fmla="*/ 426959 h 1405888"/>
              <a:gd name="connsiteX14" fmla="*/ 1694164 w 1811358"/>
              <a:gd name="connsiteY14" fmla="*/ 258665 h 1405888"/>
              <a:gd name="connsiteX15" fmla="*/ 1741848 w 1811358"/>
              <a:gd name="connsiteY15" fmla="*/ 446594 h 1405888"/>
              <a:gd name="connsiteX16" fmla="*/ 1730628 w 1811358"/>
              <a:gd name="connsiteY16" fmla="*/ 749524 h 1405888"/>
              <a:gd name="connsiteX17" fmla="*/ 1775507 w 1811358"/>
              <a:gd name="connsiteY17" fmla="*/ 1240383 h 1405888"/>
              <a:gd name="connsiteX18" fmla="*/ 1133182 w 1811358"/>
              <a:gd name="connsiteY18" fmla="*/ 906600 h 1405888"/>
              <a:gd name="connsiteX19" fmla="*/ 880741 w 1811358"/>
              <a:gd name="connsiteY19" fmla="*/ 1405872 h 1405888"/>
              <a:gd name="connsiteX20" fmla="*/ 549762 w 1811358"/>
              <a:gd name="connsiteY20" fmla="*/ 900989 h 1405888"/>
              <a:gd name="connsiteX21" fmla="*/ 0 w 1811358"/>
              <a:gd name="connsiteY21" fmla="*/ 1198309 h 1405888"/>
              <a:gd name="connsiteX0" fmla="*/ 0 w 1778238"/>
              <a:gd name="connsiteY0" fmla="*/ 1198309 h 1405888"/>
              <a:gd name="connsiteX1" fmla="*/ 109391 w 1778238"/>
              <a:gd name="connsiteY1" fmla="*/ 536351 h 1405888"/>
              <a:gd name="connsiteX2" fmla="*/ 5610 w 1778238"/>
              <a:gd name="connsiteY2" fmla="*/ 297934 h 1405888"/>
              <a:gd name="connsiteX3" fmla="*/ 134636 w 1778238"/>
              <a:gd name="connsiteY3" fmla="*/ 398910 h 1405888"/>
              <a:gd name="connsiteX4" fmla="*/ 339394 w 1778238"/>
              <a:gd name="connsiteY4" fmla="*/ 320373 h 1405888"/>
              <a:gd name="connsiteX5" fmla="*/ 314150 w 1778238"/>
              <a:gd name="connsiteY5" fmla="*/ 202567 h 1405888"/>
              <a:gd name="connsiteX6" fmla="*/ 454395 w 1778238"/>
              <a:gd name="connsiteY6" fmla="*/ 267080 h 1405888"/>
              <a:gd name="connsiteX7" fmla="*/ 591836 w 1778238"/>
              <a:gd name="connsiteY7" fmla="*/ 34272 h 1405888"/>
              <a:gd name="connsiteX8" fmla="*/ 897571 w 1778238"/>
              <a:gd name="connsiteY8" fmla="*/ 45492 h 1405888"/>
              <a:gd name="connsiteX9" fmla="*/ 1135988 w 1778238"/>
              <a:gd name="connsiteY9" fmla="*/ 11833 h 1405888"/>
              <a:gd name="connsiteX10" fmla="*/ 1343551 w 1778238"/>
              <a:gd name="connsiteY10" fmla="*/ 278299 h 1405888"/>
              <a:gd name="connsiteX11" fmla="*/ 1455747 w 1778238"/>
              <a:gd name="connsiteY11" fmla="*/ 177323 h 1405888"/>
              <a:gd name="connsiteX12" fmla="*/ 1466967 w 1778238"/>
              <a:gd name="connsiteY12" fmla="*/ 314763 h 1405888"/>
              <a:gd name="connsiteX13" fmla="*/ 1638066 w 1778238"/>
              <a:gd name="connsiteY13" fmla="*/ 426959 h 1405888"/>
              <a:gd name="connsiteX14" fmla="*/ 1694164 w 1778238"/>
              <a:gd name="connsiteY14" fmla="*/ 258665 h 1405888"/>
              <a:gd name="connsiteX15" fmla="*/ 1741848 w 1778238"/>
              <a:gd name="connsiteY15" fmla="*/ 446594 h 1405888"/>
              <a:gd name="connsiteX16" fmla="*/ 1730628 w 1778238"/>
              <a:gd name="connsiteY16" fmla="*/ 749524 h 1405888"/>
              <a:gd name="connsiteX17" fmla="*/ 1775507 w 1778238"/>
              <a:gd name="connsiteY17" fmla="*/ 1240383 h 1405888"/>
              <a:gd name="connsiteX18" fmla="*/ 1133182 w 1778238"/>
              <a:gd name="connsiteY18" fmla="*/ 906600 h 1405888"/>
              <a:gd name="connsiteX19" fmla="*/ 880741 w 1778238"/>
              <a:gd name="connsiteY19" fmla="*/ 1405872 h 1405888"/>
              <a:gd name="connsiteX20" fmla="*/ 549762 w 1778238"/>
              <a:gd name="connsiteY20" fmla="*/ 900989 h 1405888"/>
              <a:gd name="connsiteX21" fmla="*/ 0 w 1778238"/>
              <a:gd name="connsiteY21" fmla="*/ 1198309 h 1405888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33182 w 1775542"/>
              <a:gd name="connsiteY18" fmla="*/ 906600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66841 w 1775542"/>
              <a:gd name="connsiteY18" fmla="*/ 884161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66841 w 1775542"/>
              <a:gd name="connsiteY18" fmla="*/ 884161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55621 w 1775542"/>
              <a:gd name="connsiteY18" fmla="*/ 906600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75256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75256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75256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75256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47207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47207 w 1775542"/>
              <a:gd name="connsiteY18" fmla="*/ 906600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47207 w 1775542"/>
              <a:gd name="connsiteY18" fmla="*/ 906600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610 w 1775542"/>
              <a:gd name="connsiteY2" fmla="*/ 297934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42199 w 1775542"/>
              <a:gd name="connsiteY5" fmla="*/ 18854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42199 w 1775542"/>
              <a:gd name="connsiteY5" fmla="*/ 18854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297320 w 1775542"/>
              <a:gd name="connsiteY5" fmla="*/ 199762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297320 w 1775542"/>
              <a:gd name="connsiteY5" fmla="*/ 199762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6955 w 1775542"/>
              <a:gd name="connsiteY5" fmla="*/ 18293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6955 w 1775542"/>
              <a:gd name="connsiteY5" fmla="*/ 18293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6955 w 1775542"/>
              <a:gd name="connsiteY5" fmla="*/ 18293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3314 h 1400877"/>
              <a:gd name="connsiteX1" fmla="*/ 109391 w 1775542"/>
              <a:gd name="connsiteY1" fmla="*/ 531356 h 1400877"/>
              <a:gd name="connsiteX2" fmla="*/ 53293 w 1775542"/>
              <a:gd name="connsiteY2" fmla="*/ 264890 h 1400877"/>
              <a:gd name="connsiteX3" fmla="*/ 134636 w 1775542"/>
              <a:gd name="connsiteY3" fmla="*/ 393915 h 1400877"/>
              <a:gd name="connsiteX4" fmla="*/ 339394 w 1775542"/>
              <a:gd name="connsiteY4" fmla="*/ 315378 h 1400877"/>
              <a:gd name="connsiteX5" fmla="*/ 316955 w 1775542"/>
              <a:gd name="connsiteY5" fmla="*/ 177938 h 1400877"/>
              <a:gd name="connsiteX6" fmla="*/ 454395 w 1775542"/>
              <a:gd name="connsiteY6" fmla="*/ 262085 h 1400877"/>
              <a:gd name="connsiteX7" fmla="*/ 591836 w 1775542"/>
              <a:gd name="connsiteY7" fmla="*/ 29277 h 1400877"/>
              <a:gd name="connsiteX8" fmla="*/ 897571 w 1775542"/>
              <a:gd name="connsiteY8" fmla="*/ 40497 h 1400877"/>
              <a:gd name="connsiteX9" fmla="*/ 1155623 w 1775542"/>
              <a:gd name="connsiteY9" fmla="*/ 12448 h 1400877"/>
              <a:gd name="connsiteX10" fmla="*/ 1343551 w 1775542"/>
              <a:gd name="connsiteY10" fmla="*/ 273304 h 1400877"/>
              <a:gd name="connsiteX11" fmla="*/ 1455747 w 1775542"/>
              <a:gd name="connsiteY11" fmla="*/ 172328 h 1400877"/>
              <a:gd name="connsiteX12" fmla="*/ 1466967 w 1775542"/>
              <a:gd name="connsiteY12" fmla="*/ 309768 h 1400877"/>
              <a:gd name="connsiteX13" fmla="*/ 1638066 w 1775542"/>
              <a:gd name="connsiteY13" fmla="*/ 421964 h 1400877"/>
              <a:gd name="connsiteX14" fmla="*/ 1694164 w 1775542"/>
              <a:gd name="connsiteY14" fmla="*/ 253670 h 1400877"/>
              <a:gd name="connsiteX15" fmla="*/ 1741848 w 1775542"/>
              <a:gd name="connsiteY15" fmla="*/ 441599 h 1400877"/>
              <a:gd name="connsiteX16" fmla="*/ 1730628 w 1775542"/>
              <a:gd name="connsiteY16" fmla="*/ 744529 h 1400877"/>
              <a:gd name="connsiteX17" fmla="*/ 1775507 w 1775542"/>
              <a:gd name="connsiteY17" fmla="*/ 1235388 h 1400877"/>
              <a:gd name="connsiteX18" fmla="*/ 1147207 w 1775542"/>
              <a:gd name="connsiteY18" fmla="*/ 901605 h 1400877"/>
              <a:gd name="connsiteX19" fmla="*/ 880741 w 1775542"/>
              <a:gd name="connsiteY19" fmla="*/ 1400877 h 1400877"/>
              <a:gd name="connsiteX20" fmla="*/ 549762 w 1775542"/>
              <a:gd name="connsiteY20" fmla="*/ 895994 h 1400877"/>
              <a:gd name="connsiteX21" fmla="*/ 0 w 1775542"/>
              <a:gd name="connsiteY21" fmla="*/ 1193314 h 1400877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814550"/>
              <a:gd name="connsiteY0" fmla="*/ 1192169 h 1399732"/>
              <a:gd name="connsiteX1" fmla="*/ 109391 w 1814550"/>
              <a:gd name="connsiteY1" fmla="*/ 530211 h 1399732"/>
              <a:gd name="connsiteX2" fmla="*/ 53293 w 1814550"/>
              <a:gd name="connsiteY2" fmla="*/ 263745 h 1399732"/>
              <a:gd name="connsiteX3" fmla="*/ 134636 w 1814550"/>
              <a:gd name="connsiteY3" fmla="*/ 392770 h 1399732"/>
              <a:gd name="connsiteX4" fmla="*/ 339394 w 1814550"/>
              <a:gd name="connsiteY4" fmla="*/ 314233 h 1399732"/>
              <a:gd name="connsiteX5" fmla="*/ 316955 w 1814550"/>
              <a:gd name="connsiteY5" fmla="*/ 176793 h 1399732"/>
              <a:gd name="connsiteX6" fmla="*/ 454395 w 1814550"/>
              <a:gd name="connsiteY6" fmla="*/ 260940 h 1399732"/>
              <a:gd name="connsiteX7" fmla="*/ 591836 w 1814550"/>
              <a:gd name="connsiteY7" fmla="*/ 28132 h 1399732"/>
              <a:gd name="connsiteX8" fmla="*/ 897571 w 1814550"/>
              <a:gd name="connsiteY8" fmla="*/ 39352 h 1399732"/>
              <a:gd name="connsiteX9" fmla="*/ 1155623 w 1814550"/>
              <a:gd name="connsiteY9" fmla="*/ 11303 h 1399732"/>
              <a:gd name="connsiteX10" fmla="*/ 1343551 w 1814550"/>
              <a:gd name="connsiteY10" fmla="*/ 272159 h 1399732"/>
              <a:gd name="connsiteX11" fmla="*/ 1455747 w 1814550"/>
              <a:gd name="connsiteY11" fmla="*/ 171183 h 1399732"/>
              <a:gd name="connsiteX12" fmla="*/ 1466967 w 1814550"/>
              <a:gd name="connsiteY12" fmla="*/ 308623 h 1399732"/>
              <a:gd name="connsiteX13" fmla="*/ 1638066 w 1814550"/>
              <a:gd name="connsiteY13" fmla="*/ 420819 h 1399732"/>
              <a:gd name="connsiteX14" fmla="*/ 1694164 w 1814550"/>
              <a:gd name="connsiteY14" fmla="*/ 252525 h 1399732"/>
              <a:gd name="connsiteX15" fmla="*/ 1741848 w 1814550"/>
              <a:gd name="connsiteY15" fmla="*/ 440454 h 1399732"/>
              <a:gd name="connsiteX16" fmla="*/ 1775507 w 1814550"/>
              <a:gd name="connsiteY16" fmla="*/ 1234243 h 1399732"/>
              <a:gd name="connsiteX17" fmla="*/ 1147207 w 1814550"/>
              <a:gd name="connsiteY17" fmla="*/ 900460 h 1399732"/>
              <a:gd name="connsiteX18" fmla="*/ 880741 w 1814550"/>
              <a:gd name="connsiteY18" fmla="*/ 1399732 h 1399732"/>
              <a:gd name="connsiteX19" fmla="*/ 549762 w 1814550"/>
              <a:gd name="connsiteY19" fmla="*/ 894849 h 1399732"/>
              <a:gd name="connsiteX20" fmla="*/ 0 w 1814550"/>
              <a:gd name="connsiteY20" fmla="*/ 1192169 h 1399732"/>
              <a:gd name="connsiteX0" fmla="*/ 0 w 1812403"/>
              <a:gd name="connsiteY0" fmla="*/ 1192169 h 1399732"/>
              <a:gd name="connsiteX1" fmla="*/ 109391 w 1812403"/>
              <a:gd name="connsiteY1" fmla="*/ 530211 h 1399732"/>
              <a:gd name="connsiteX2" fmla="*/ 53293 w 1812403"/>
              <a:gd name="connsiteY2" fmla="*/ 263745 h 1399732"/>
              <a:gd name="connsiteX3" fmla="*/ 134636 w 1812403"/>
              <a:gd name="connsiteY3" fmla="*/ 392770 h 1399732"/>
              <a:gd name="connsiteX4" fmla="*/ 339394 w 1812403"/>
              <a:gd name="connsiteY4" fmla="*/ 314233 h 1399732"/>
              <a:gd name="connsiteX5" fmla="*/ 316955 w 1812403"/>
              <a:gd name="connsiteY5" fmla="*/ 176793 h 1399732"/>
              <a:gd name="connsiteX6" fmla="*/ 454395 w 1812403"/>
              <a:gd name="connsiteY6" fmla="*/ 260940 h 1399732"/>
              <a:gd name="connsiteX7" fmla="*/ 591836 w 1812403"/>
              <a:gd name="connsiteY7" fmla="*/ 28132 h 1399732"/>
              <a:gd name="connsiteX8" fmla="*/ 897571 w 1812403"/>
              <a:gd name="connsiteY8" fmla="*/ 39352 h 1399732"/>
              <a:gd name="connsiteX9" fmla="*/ 1155623 w 1812403"/>
              <a:gd name="connsiteY9" fmla="*/ 11303 h 1399732"/>
              <a:gd name="connsiteX10" fmla="*/ 1343551 w 1812403"/>
              <a:gd name="connsiteY10" fmla="*/ 272159 h 1399732"/>
              <a:gd name="connsiteX11" fmla="*/ 1455747 w 1812403"/>
              <a:gd name="connsiteY11" fmla="*/ 171183 h 1399732"/>
              <a:gd name="connsiteX12" fmla="*/ 1466967 w 1812403"/>
              <a:gd name="connsiteY12" fmla="*/ 308623 h 1399732"/>
              <a:gd name="connsiteX13" fmla="*/ 1638066 w 1812403"/>
              <a:gd name="connsiteY13" fmla="*/ 420819 h 1399732"/>
              <a:gd name="connsiteX14" fmla="*/ 1694164 w 1812403"/>
              <a:gd name="connsiteY14" fmla="*/ 252525 h 1399732"/>
              <a:gd name="connsiteX15" fmla="*/ 1730628 w 1812403"/>
              <a:gd name="connsiteY15" fmla="*/ 555455 h 1399732"/>
              <a:gd name="connsiteX16" fmla="*/ 1775507 w 1812403"/>
              <a:gd name="connsiteY16" fmla="*/ 1234243 h 1399732"/>
              <a:gd name="connsiteX17" fmla="*/ 1147207 w 1812403"/>
              <a:gd name="connsiteY17" fmla="*/ 900460 h 1399732"/>
              <a:gd name="connsiteX18" fmla="*/ 880741 w 1812403"/>
              <a:gd name="connsiteY18" fmla="*/ 1399732 h 1399732"/>
              <a:gd name="connsiteX19" fmla="*/ 549762 w 1812403"/>
              <a:gd name="connsiteY19" fmla="*/ 894849 h 1399732"/>
              <a:gd name="connsiteX20" fmla="*/ 0 w 1812403"/>
              <a:gd name="connsiteY20" fmla="*/ 1192169 h 1399732"/>
              <a:gd name="connsiteX0" fmla="*/ 0 w 1806206"/>
              <a:gd name="connsiteY0" fmla="*/ 1192169 h 1399732"/>
              <a:gd name="connsiteX1" fmla="*/ 109391 w 1806206"/>
              <a:gd name="connsiteY1" fmla="*/ 530211 h 1399732"/>
              <a:gd name="connsiteX2" fmla="*/ 53293 w 1806206"/>
              <a:gd name="connsiteY2" fmla="*/ 263745 h 1399732"/>
              <a:gd name="connsiteX3" fmla="*/ 134636 w 1806206"/>
              <a:gd name="connsiteY3" fmla="*/ 392770 h 1399732"/>
              <a:gd name="connsiteX4" fmla="*/ 339394 w 1806206"/>
              <a:gd name="connsiteY4" fmla="*/ 314233 h 1399732"/>
              <a:gd name="connsiteX5" fmla="*/ 316955 w 1806206"/>
              <a:gd name="connsiteY5" fmla="*/ 176793 h 1399732"/>
              <a:gd name="connsiteX6" fmla="*/ 454395 w 1806206"/>
              <a:gd name="connsiteY6" fmla="*/ 260940 h 1399732"/>
              <a:gd name="connsiteX7" fmla="*/ 591836 w 1806206"/>
              <a:gd name="connsiteY7" fmla="*/ 28132 h 1399732"/>
              <a:gd name="connsiteX8" fmla="*/ 897571 w 1806206"/>
              <a:gd name="connsiteY8" fmla="*/ 39352 h 1399732"/>
              <a:gd name="connsiteX9" fmla="*/ 1155623 w 1806206"/>
              <a:gd name="connsiteY9" fmla="*/ 11303 h 1399732"/>
              <a:gd name="connsiteX10" fmla="*/ 1343551 w 1806206"/>
              <a:gd name="connsiteY10" fmla="*/ 272159 h 1399732"/>
              <a:gd name="connsiteX11" fmla="*/ 1455747 w 1806206"/>
              <a:gd name="connsiteY11" fmla="*/ 171183 h 1399732"/>
              <a:gd name="connsiteX12" fmla="*/ 1466967 w 1806206"/>
              <a:gd name="connsiteY12" fmla="*/ 308623 h 1399732"/>
              <a:gd name="connsiteX13" fmla="*/ 1638066 w 1806206"/>
              <a:gd name="connsiteY13" fmla="*/ 420819 h 1399732"/>
              <a:gd name="connsiteX14" fmla="*/ 1694164 w 1806206"/>
              <a:gd name="connsiteY14" fmla="*/ 252525 h 1399732"/>
              <a:gd name="connsiteX15" fmla="*/ 1730628 w 1806206"/>
              <a:gd name="connsiteY15" fmla="*/ 555455 h 1399732"/>
              <a:gd name="connsiteX16" fmla="*/ 1775507 w 1806206"/>
              <a:gd name="connsiteY16" fmla="*/ 1234243 h 1399732"/>
              <a:gd name="connsiteX17" fmla="*/ 1147207 w 1806206"/>
              <a:gd name="connsiteY17" fmla="*/ 900460 h 1399732"/>
              <a:gd name="connsiteX18" fmla="*/ 880741 w 1806206"/>
              <a:gd name="connsiteY18" fmla="*/ 1399732 h 1399732"/>
              <a:gd name="connsiteX19" fmla="*/ 549762 w 1806206"/>
              <a:gd name="connsiteY19" fmla="*/ 894849 h 1399732"/>
              <a:gd name="connsiteX20" fmla="*/ 0 w 1806206"/>
              <a:gd name="connsiteY20" fmla="*/ 1192169 h 1399732"/>
              <a:gd name="connsiteX0" fmla="*/ 0 w 1806206"/>
              <a:gd name="connsiteY0" fmla="*/ 1192169 h 1399732"/>
              <a:gd name="connsiteX1" fmla="*/ 109391 w 1806206"/>
              <a:gd name="connsiteY1" fmla="*/ 530211 h 1399732"/>
              <a:gd name="connsiteX2" fmla="*/ 53293 w 1806206"/>
              <a:gd name="connsiteY2" fmla="*/ 263745 h 1399732"/>
              <a:gd name="connsiteX3" fmla="*/ 134636 w 1806206"/>
              <a:gd name="connsiteY3" fmla="*/ 392770 h 1399732"/>
              <a:gd name="connsiteX4" fmla="*/ 339394 w 1806206"/>
              <a:gd name="connsiteY4" fmla="*/ 314233 h 1399732"/>
              <a:gd name="connsiteX5" fmla="*/ 316955 w 1806206"/>
              <a:gd name="connsiteY5" fmla="*/ 176793 h 1399732"/>
              <a:gd name="connsiteX6" fmla="*/ 454395 w 1806206"/>
              <a:gd name="connsiteY6" fmla="*/ 260940 h 1399732"/>
              <a:gd name="connsiteX7" fmla="*/ 591836 w 1806206"/>
              <a:gd name="connsiteY7" fmla="*/ 28132 h 1399732"/>
              <a:gd name="connsiteX8" fmla="*/ 897571 w 1806206"/>
              <a:gd name="connsiteY8" fmla="*/ 39352 h 1399732"/>
              <a:gd name="connsiteX9" fmla="*/ 1155623 w 1806206"/>
              <a:gd name="connsiteY9" fmla="*/ 11303 h 1399732"/>
              <a:gd name="connsiteX10" fmla="*/ 1343551 w 1806206"/>
              <a:gd name="connsiteY10" fmla="*/ 272159 h 1399732"/>
              <a:gd name="connsiteX11" fmla="*/ 1455747 w 1806206"/>
              <a:gd name="connsiteY11" fmla="*/ 171183 h 1399732"/>
              <a:gd name="connsiteX12" fmla="*/ 1466967 w 1806206"/>
              <a:gd name="connsiteY12" fmla="*/ 308623 h 1399732"/>
              <a:gd name="connsiteX13" fmla="*/ 1638066 w 1806206"/>
              <a:gd name="connsiteY13" fmla="*/ 420819 h 1399732"/>
              <a:gd name="connsiteX14" fmla="*/ 1694164 w 1806206"/>
              <a:gd name="connsiteY14" fmla="*/ 252525 h 1399732"/>
              <a:gd name="connsiteX15" fmla="*/ 1730628 w 1806206"/>
              <a:gd name="connsiteY15" fmla="*/ 555455 h 1399732"/>
              <a:gd name="connsiteX16" fmla="*/ 1775507 w 1806206"/>
              <a:gd name="connsiteY16" fmla="*/ 1234243 h 1399732"/>
              <a:gd name="connsiteX17" fmla="*/ 1147207 w 1806206"/>
              <a:gd name="connsiteY17" fmla="*/ 900460 h 1399732"/>
              <a:gd name="connsiteX18" fmla="*/ 880741 w 1806206"/>
              <a:gd name="connsiteY18" fmla="*/ 1399732 h 1399732"/>
              <a:gd name="connsiteX19" fmla="*/ 549762 w 1806206"/>
              <a:gd name="connsiteY19" fmla="*/ 894849 h 1399732"/>
              <a:gd name="connsiteX20" fmla="*/ 0 w 1806206"/>
              <a:gd name="connsiteY20" fmla="*/ 1192169 h 1399732"/>
              <a:gd name="connsiteX0" fmla="*/ 0 w 1811955"/>
              <a:gd name="connsiteY0" fmla="*/ 1192169 h 1399732"/>
              <a:gd name="connsiteX1" fmla="*/ 109391 w 1811955"/>
              <a:gd name="connsiteY1" fmla="*/ 530211 h 1399732"/>
              <a:gd name="connsiteX2" fmla="*/ 53293 w 1811955"/>
              <a:gd name="connsiteY2" fmla="*/ 263745 h 1399732"/>
              <a:gd name="connsiteX3" fmla="*/ 134636 w 1811955"/>
              <a:gd name="connsiteY3" fmla="*/ 392770 h 1399732"/>
              <a:gd name="connsiteX4" fmla="*/ 339394 w 1811955"/>
              <a:gd name="connsiteY4" fmla="*/ 314233 h 1399732"/>
              <a:gd name="connsiteX5" fmla="*/ 316955 w 1811955"/>
              <a:gd name="connsiteY5" fmla="*/ 176793 h 1399732"/>
              <a:gd name="connsiteX6" fmla="*/ 454395 w 1811955"/>
              <a:gd name="connsiteY6" fmla="*/ 260940 h 1399732"/>
              <a:gd name="connsiteX7" fmla="*/ 591836 w 1811955"/>
              <a:gd name="connsiteY7" fmla="*/ 28132 h 1399732"/>
              <a:gd name="connsiteX8" fmla="*/ 897571 w 1811955"/>
              <a:gd name="connsiteY8" fmla="*/ 39352 h 1399732"/>
              <a:gd name="connsiteX9" fmla="*/ 1155623 w 1811955"/>
              <a:gd name="connsiteY9" fmla="*/ 11303 h 1399732"/>
              <a:gd name="connsiteX10" fmla="*/ 1343551 w 1811955"/>
              <a:gd name="connsiteY10" fmla="*/ 272159 h 1399732"/>
              <a:gd name="connsiteX11" fmla="*/ 1455747 w 1811955"/>
              <a:gd name="connsiteY11" fmla="*/ 171183 h 1399732"/>
              <a:gd name="connsiteX12" fmla="*/ 1466967 w 1811955"/>
              <a:gd name="connsiteY12" fmla="*/ 308623 h 1399732"/>
              <a:gd name="connsiteX13" fmla="*/ 1638066 w 1811955"/>
              <a:gd name="connsiteY13" fmla="*/ 420819 h 1399732"/>
              <a:gd name="connsiteX14" fmla="*/ 1710993 w 1811955"/>
              <a:gd name="connsiteY14" fmla="*/ 246915 h 1399732"/>
              <a:gd name="connsiteX15" fmla="*/ 1730628 w 1811955"/>
              <a:gd name="connsiteY15" fmla="*/ 555455 h 1399732"/>
              <a:gd name="connsiteX16" fmla="*/ 1775507 w 1811955"/>
              <a:gd name="connsiteY16" fmla="*/ 1234243 h 1399732"/>
              <a:gd name="connsiteX17" fmla="*/ 1147207 w 1811955"/>
              <a:gd name="connsiteY17" fmla="*/ 900460 h 1399732"/>
              <a:gd name="connsiteX18" fmla="*/ 880741 w 1811955"/>
              <a:gd name="connsiteY18" fmla="*/ 1399732 h 1399732"/>
              <a:gd name="connsiteX19" fmla="*/ 549762 w 1811955"/>
              <a:gd name="connsiteY19" fmla="*/ 894849 h 1399732"/>
              <a:gd name="connsiteX20" fmla="*/ 0 w 1811955"/>
              <a:gd name="connsiteY20" fmla="*/ 1192169 h 1399732"/>
              <a:gd name="connsiteX0" fmla="*/ 0 w 1811955"/>
              <a:gd name="connsiteY0" fmla="*/ 1192169 h 1399732"/>
              <a:gd name="connsiteX1" fmla="*/ 109391 w 1811955"/>
              <a:gd name="connsiteY1" fmla="*/ 530211 h 1399732"/>
              <a:gd name="connsiteX2" fmla="*/ 53293 w 1811955"/>
              <a:gd name="connsiteY2" fmla="*/ 263745 h 1399732"/>
              <a:gd name="connsiteX3" fmla="*/ 134636 w 1811955"/>
              <a:gd name="connsiteY3" fmla="*/ 392770 h 1399732"/>
              <a:gd name="connsiteX4" fmla="*/ 339394 w 1811955"/>
              <a:gd name="connsiteY4" fmla="*/ 314233 h 1399732"/>
              <a:gd name="connsiteX5" fmla="*/ 316955 w 1811955"/>
              <a:gd name="connsiteY5" fmla="*/ 176793 h 1399732"/>
              <a:gd name="connsiteX6" fmla="*/ 454395 w 1811955"/>
              <a:gd name="connsiteY6" fmla="*/ 260940 h 1399732"/>
              <a:gd name="connsiteX7" fmla="*/ 591836 w 1811955"/>
              <a:gd name="connsiteY7" fmla="*/ 28132 h 1399732"/>
              <a:gd name="connsiteX8" fmla="*/ 897571 w 1811955"/>
              <a:gd name="connsiteY8" fmla="*/ 39352 h 1399732"/>
              <a:gd name="connsiteX9" fmla="*/ 1155623 w 1811955"/>
              <a:gd name="connsiteY9" fmla="*/ 11303 h 1399732"/>
              <a:gd name="connsiteX10" fmla="*/ 1343551 w 1811955"/>
              <a:gd name="connsiteY10" fmla="*/ 272159 h 1399732"/>
              <a:gd name="connsiteX11" fmla="*/ 1455747 w 1811955"/>
              <a:gd name="connsiteY11" fmla="*/ 171183 h 1399732"/>
              <a:gd name="connsiteX12" fmla="*/ 1466967 w 1811955"/>
              <a:gd name="connsiteY12" fmla="*/ 308623 h 1399732"/>
              <a:gd name="connsiteX13" fmla="*/ 1638066 w 1811955"/>
              <a:gd name="connsiteY13" fmla="*/ 420819 h 1399732"/>
              <a:gd name="connsiteX14" fmla="*/ 1710993 w 1811955"/>
              <a:gd name="connsiteY14" fmla="*/ 246915 h 1399732"/>
              <a:gd name="connsiteX15" fmla="*/ 1730628 w 1811955"/>
              <a:gd name="connsiteY15" fmla="*/ 555455 h 1399732"/>
              <a:gd name="connsiteX16" fmla="*/ 1775507 w 1811955"/>
              <a:gd name="connsiteY16" fmla="*/ 1234243 h 1399732"/>
              <a:gd name="connsiteX17" fmla="*/ 1147207 w 1811955"/>
              <a:gd name="connsiteY17" fmla="*/ 900460 h 1399732"/>
              <a:gd name="connsiteX18" fmla="*/ 880741 w 1811955"/>
              <a:gd name="connsiteY18" fmla="*/ 1399732 h 1399732"/>
              <a:gd name="connsiteX19" fmla="*/ 549762 w 1811955"/>
              <a:gd name="connsiteY19" fmla="*/ 894849 h 1399732"/>
              <a:gd name="connsiteX20" fmla="*/ 0 w 1811955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775507" h="1399732">
                <a:moveTo>
                  <a:pt x="0" y="1192169"/>
                </a:moveTo>
                <a:cubicBezTo>
                  <a:pt x="21972" y="1030419"/>
                  <a:pt x="176242" y="623240"/>
                  <a:pt x="109391" y="530211"/>
                </a:cubicBezTo>
                <a:cubicBezTo>
                  <a:pt x="42540" y="437182"/>
                  <a:pt x="-37867" y="300677"/>
                  <a:pt x="53293" y="263745"/>
                </a:cubicBezTo>
                <a:cubicBezTo>
                  <a:pt x="144453" y="226813"/>
                  <a:pt x="86953" y="384355"/>
                  <a:pt x="134636" y="392770"/>
                </a:cubicBezTo>
                <a:cubicBezTo>
                  <a:pt x="182319" y="401185"/>
                  <a:pt x="309008" y="350229"/>
                  <a:pt x="339394" y="314233"/>
                </a:cubicBezTo>
                <a:cubicBezTo>
                  <a:pt x="369780" y="278237"/>
                  <a:pt x="255715" y="208115"/>
                  <a:pt x="316955" y="176793"/>
                </a:cubicBezTo>
                <a:cubicBezTo>
                  <a:pt x="378195" y="145471"/>
                  <a:pt x="408582" y="285717"/>
                  <a:pt x="454395" y="260940"/>
                </a:cubicBezTo>
                <a:cubicBezTo>
                  <a:pt x="500208" y="236163"/>
                  <a:pt x="529192" y="84697"/>
                  <a:pt x="591836" y="28132"/>
                </a:cubicBezTo>
                <a:cubicBezTo>
                  <a:pt x="654480" y="-28433"/>
                  <a:pt x="803607" y="42157"/>
                  <a:pt x="897571" y="39352"/>
                </a:cubicBezTo>
                <a:cubicBezTo>
                  <a:pt x="991535" y="36547"/>
                  <a:pt x="1075683" y="-24693"/>
                  <a:pt x="1155623" y="11303"/>
                </a:cubicBezTo>
                <a:cubicBezTo>
                  <a:pt x="1235563" y="47299"/>
                  <a:pt x="1293530" y="245512"/>
                  <a:pt x="1343551" y="272159"/>
                </a:cubicBezTo>
                <a:cubicBezTo>
                  <a:pt x="1393572" y="298806"/>
                  <a:pt x="1390300" y="145472"/>
                  <a:pt x="1455747" y="171183"/>
                </a:cubicBezTo>
                <a:cubicBezTo>
                  <a:pt x="1521194" y="196894"/>
                  <a:pt x="1436581" y="267017"/>
                  <a:pt x="1466967" y="308623"/>
                </a:cubicBezTo>
                <a:cubicBezTo>
                  <a:pt x="1497354" y="350229"/>
                  <a:pt x="1597395" y="431104"/>
                  <a:pt x="1638066" y="420819"/>
                </a:cubicBezTo>
                <a:cubicBezTo>
                  <a:pt x="1678737" y="410534"/>
                  <a:pt x="1645078" y="263745"/>
                  <a:pt x="1710993" y="246915"/>
                </a:cubicBezTo>
                <a:cubicBezTo>
                  <a:pt x="1776908" y="230085"/>
                  <a:pt x="1719876" y="390900"/>
                  <a:pt x="1730628" y="555455"/>
                </a:cubicBezTo>
                <a:cubicBezTo>
                  <a:pt x="1741380" y="720010"/>
                  <a:pt x="1768028" y="1149161"/>
                  <a:pt x="1775507" y="1234243"/>
                </a:cubicBezTo>
                <a:cubicBezTo>
                  <a:pt x="1665180" y="1128592"/>
                  <a:pt x="1363652" y="923369"/>
                  <a:pt x="1147207" y="900460"/>
                </a:cubicBezTo>
                <a:cubicBezTo>
                  <a:pt x="930762" y="877551"/>
                  <a:pt x="1017247" y="1391785"/>
                  <a:pt x="880741" y="1399732"/>
                </a:cubicBezTo>
                <a:cubicBezTo>
                  <a:pt x="690942" y="1382435"/>
                  <a:pt x="822774" y="878954"/>
                  <a:pt x="549762" y="894849"/>
                </a:cubicBezTo>
                <a:cubicBezTo>
                  <a:pt x="276750" y="910744"/>
                  <a:pt x="129493" y="1098672"/>
                  <a:pt x="0" y="1192169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  <a:shade val="30000"/>
                  <a:satMod val="115000"/>
                </a:schemeClr>
              </a:gs>
              <a:gs pos="50000">
                <a:schemeClr val="bg1">
                  <a:lumMod val="85000"/>
                  <a:shade val="67500"/>
                  <a:satMod val="115000"/>
                </a:schemeClr>
              </a:gs>
              <a:gs pos="100000">
                <a:schemeClr val="bg1">
                  <a:lumMod val="8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 w="285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730" name="Group 1729">
            <a:extLst>
              <a:ext uri="{FF2B5EF4-FFF2-40B4-BE49-F238E27FC236}">
                <a16:creationId xmlns:a16="http://schemas.microsoft.com/office/drawing/2014/main" id="{714C8A13-6D7D-BE44-9F0C-5141CBCE2E20}"/>
              </a:ext>
            </a:extLst>
          </p:cNvPr>
          <p:cNvGrpSpPr/>
          <p:nvPr/>
        </p:nvGrpSpPr>
        <p:grpSpPr>
          <a:xfrm>
            <a:off x="24085914" y="11484390"/>
            <a:ext cx="851638" cy="1345130"/>
            <a:chOff x="11295439" y="13029650"/>
            <a:chExt cx="851638" cy="1345130"/>
          </a:xfrm>
        </p:grpSpPr>
        <p:sp>
          <p:nvSpPr>
            <p:cNvPr id="1753" name="Freeform 1752">
              <a:extLst>
                <a:ext uri="{FF2B5EF4-FFF2-40B4-BE49-F238E27FC236}">
                  <a16:creationId xmlns:a16="http://schemas.microsoft.com/office/drawing/2014/main" id="{058F4260-1C1B-0D4E-824F-F7A5040631F8}"/>
                </a:ext>
              </a:extLst>
            </p:cNvPr>
            <p:cNvSpPr/>
            <p:nvPr/>
          </p:nvSpPr>
          <p:spPr>
            <a:xfrm>
              <a:off x="11299370" y="14039652"/>
              <a:ext cx="843776" cy="230832"/>
            </a:xfrm>
            <a:custGeom>
              <a:avLst/>
              <a:gdLst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61238 w 1010052"/>
                <a:gd name="connsiteY0" fmla="*/ 44301 h 210848"/>
                <a:gd name="connsiteX1" fmla="*/ 67588 w 1010052"/>
                <a:gd name="connsiteY1" fmla="*/ 193526 h 210848"/>
                <a:gd name="connsiteX2" fmla="*/ 918488 w 1010052"/>
                <a:gd name="connsiteY2" fmla="*/ 187176 h 210848"/>
                <a:gd name="connsiteX3" fmla="*/ 889913 w 1010052"/>
                <a:gd name="connsiteY3" fmla="*/ 9376 h 210848"/>
                <a:gd name="connsiteX4" fmla="*/ 61238 w 1010052"/>
                <a:gd name="connsiteY4" fmla="*/ 44301 h 210848"/>
                <a:gd name="connsiteX0" fmla="*/ 5769 w 954583"/>
                <a:gd name="connsiteY0" fmla="*/ 44301 h 214702"/>
                <a:gd name="connsiteX1" fmla="*/ 12119 w 954583"/>
                <a:gd name="connsiteY1" fmla="*/ 193526 h 214702"/>
                <a:gd name="connsiteX2" fmla="*/ 863019 w 954583"/>
                <a:gd name="connsiteY2" fmla="*/ 187176 h 214702"/>
                <a:gd name="connsiteX3" fmla="*/ 834444 w 954583"/>
                <a:gd name="connsiteY3" fmla="*/ 9376 h 214702"/>
                <a:gd name="connsiteX4" fmla="*/ 5769 w 954583"/>
                <a:gd name="connsiteY4" fmla="*/ 44301 h 214702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863019"/>
                <a:gd name="connsiteY0" fmla="*/ 34925 h 205326"/>
                <a:gd name="connsiteX1" fmla="*/ 12119 w 863019"/>
                <a:gd name="connsiteY1" fmla="*/ 184150 h 205326"/>
                <a:gd name="connsiteX2" fmla="*/ 863019 w 863019"/>
                <a:gd name="connsiteY2" fmla="*/ 177800 h 205326"/>
                <a:gd name="connsiteX3" fmla="*/ 834444 w 863019"/>
                <a:gd name="connsiteY3" fmla="*/ 0 h 205326"/>
                <a:gd name="connsiteX4" fmla="*/ 5769 w 863019"/>
                <a:gd name="connsiteY4" fmla="*/ 34925 h 205326"/>
                <a:gd name="connsiteX0" fmla="*/ 5769 w 863019"/>
                <a:gd name="connsiteY0" fmla="*/ 34925 h 225008"/>
                <a:gd name="connsiteX1" fmla="*/ 12119 w 863019"/>
                <a:gd name="connsiteY1" fmla="*/ 184150 h 225008"/>
                <a:gd name="connsiteX2" fmla="*/ 863019 w 863019"/>
                <a:gd name="connsiteY2" fmla="*/ 177800 h 225008"/>
                <a:gd name="connsiteX3" fmla="*/ 834444 w 863019"/>
                <a:gd name="connsiteY3" fmla="*/ 0 h 225008"/>
                <a:gd name="connsiteX4" fmla="*/ 5769 w 863019"/>
                <a:gd name="connsiteY4" fmla="*/ 34925 h 225008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3261 w 860511"/>
                <a:gd name="connsiteY0" fmla="*/ 34925 h 228100"/>
                <a:gd name="connsiteX1" fmla="*/ 9611 w 860511"/>
                <a:gd name="connsiteY1" fmla="*/ 184150 h 228100"/>
                <a:gd name="connsiteX2" fmla="*/ 860511 w 860511"/>
                <a:gd name="connsiteY2" fmla="*/ 177800 h 228100"/>
                <a:gd name="connsiteX3" fmla="*/ 831936 w 860511"/>
                <a:gd name="connsiteY3" fmla="*/ 0 h 228100"/>
                <a:gd name="connsiteX4" fmla="*/ 3261 w 860511"/>
                <a:gd name="connsiteY4" fmla="*/ 34925 h 228100"/>
                <a:gd name="connsiteX0" fmla="*/ 3261 w 860511"/>
                <a:gd name="connsiteY0" fmla="*/ 34925 h 238327"/>
                <a:gd name="connsiteX1" fmla="*/ 9611 w 860511"/>
                <a:gd name="connsiteY1" fmla="*/ 184150 h 238327"/>
                <a:gd name="connsiteX2" fmla="*/ 860511 w 860511"/>
                <a:gd name="connsiteY2" fmla="*/ 177800 h 238327"/>
                <a:gd name="connsiteX3" fmla="*/ 831936 w 860511"/>
                <a:gd name="connsiteY3" fmla="*/ 0 h 238327"/>
                <a:gd name="connsiteX4" fmla="*/ 3261 w 860511"/>
                <a:gd name="connsiteY4" fmla="*/ 34925 h 238327"/>
                <a:gd name="connsiteX0" fmla="*/ 3261 w 860511"/>
                <a:gd name="connsiteY0" fmla="*/ 34925 h 251930"/>
                <a:gd name="connsiteX1" fmla="*/ 9611 w 860511"/>
                <a:gd name="connsiteY1" fmla="*/ 184150 h 251930"/>
                <a:gd name="connsiteX2" fmla="*/ 860511 w 860511"/>
                <a:gd name="connsiteY2" fmla="*/ 177800 h 251930"/>
                <a:gd name="connsiteX3" fmla="*/ 831936 w 860511"/>
                <a:gd name="connsiteY3" fmla="*/ 0 h 251930"/>
                <a:gd name="connsiteX4" fmla="*/ 3261 w 860511"/>
                <a:gd name="connsiteY4" fmla="*/ 34925 h 251930"/>
                <a:gd name="connsiteX0" fmla="*/ 3261 w 860511"/>
                <a:gd name="connsiteY0" fmla="*/ 34925 h 273023"/>
                <a:gd name="connsiteX1" fmla="*/ 9611 w 860511"/>
                <a:gd name="connsiteY1" fmla="*/ 184150 h 273023"/>
                <a:gd name="connsiteX2" fmla="*/ 860511 w 860511"/>
                <a:gd name="connsiteY2" fmla="*/ 177800 h 273023"/>
                <a:gd name="connsiteX3" fmla="*/ 831936 w 860511"/>
                <a:gd name="connsiteY3" fmla="*/ 0 h 273023"/>
                <a:gd name="connsiteX4" fmla="*/ 3261 w 860511"/>
                <a:gd name="connsiteY4" fmla="*/ 34925 h 273023"/>
                <a:gd name="connsiteX0" fmla="*/ 3261 w 860511"/>
                <a:gd name="connsiteY0" fmla="*/ 34925 h 303817"/>
                <a:gd name="connsiteX1" fmla="*/ 9611 w 860511"/>
                <a:gd name="connsiteY1" fmla="*/ 184150 h 303817"/>
                <a:gd name="connsiteX2" fmla="*/ 860511 w 860511"/>
                <a:gd name="connsiteY2" fmla="*/ 177800 h 303817"/>
                <a:gd name="connsiteX3" fmla="*/ 831936 w 860511"/>
                <a:gd name="connsiteY3" fmla="*/ 0 h 303817"/>
                <a:gd name="connsiteX4" fmla="*/ 3261 w 860511"/>
                <a:gd name="connsiteY4" fmla="*/ 34925 h 303817"/>
                <a:gd name="connsiteX0" fmla="*/ 3261 w 860511"/>
                <a:gd name="connsiteY0" fmla="*/ 34925 h 287627"/>
                <a:gd name="connsiteX1" fmla="*/ 9611 w 860511"/>
                <a:gd name="connsiteY1" fmla="*/ 184150 h 287627"/>
                <a:gd name="connsiteX2" fmla="*/ 860511 w 860511"/>
                <a:gd name="connsiteY2" fmla="*/ 177800 h 287627"/>
                <a:gd name="connsiteX3" fmla="*/ 831936 w 860511"/>
                <a:gd name="connsiteY3" fmla="*/ 0 h 287627"/>
                <a:gd name="connsiteX4" fmla="*/ 3261 w 860511"/>
                <a:gd name="connsiteY4" fmla="*/ 34925 h 287627"/>
                <a:gd name="connsiteX0" fmla="*/ 3261 w 860511"/>
                <a:gd name="connsiteY0" fmla="*/ 34925 h 264714"/>
                <a:gd name="connsiteX1" fmla="*/ 9611 w 860511"/>
                <a:gd name="connsiteY1" fmla="*/ 184150 h 264714"/>
                <a:gd name="connsiteX2" fmla="*/ 860511 w 860511"/>
                <a:gd name="connsiteY2" fmla="*/ 177800 h 264714"/>
                <a:gd name="connsiteX3" fmla="*/ 831936 w 860511"/>
                <a:gd name="connsiteY3" fmla="*/ 0 h 264714"/>
                <a:gd name="connsiteX4" fmla="*/ 3261 w 860511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5713"/>
                <a:gd name="connsiteX1" fmla="*/ 667 w 854119"/>
                <a:gd name="connsiteY1" fmla="*/ 170028 h 255713"/>
                <a:gd name="connsiteX2" fmla="*/ 851567 w 854119"/>
                <a:gd name="connsiteY2" fmla="*/ 163678 h 255713"/>
                <a:gd name="connsiteX3" fmla="*/ 830053 w 854119"/>
                <a:gd name="connsiteY3" fmla="*/ 0 h 255713"/>
                <a:gd name="connsiteX4" fmla="*/ 7017 w 854119"/>
                <a:gd name="connsiteY4" fmla="*/ 20803 h 255713"/>
                <a:gd name="connsiteX0" fmla="*/ 7017 w 854119"/>
                <a:gd name="connsiteY0" fmla="*/ 20803 h 248721"/>
                <a:gd name="connsiteX1" fmla="*/ 667 w 854119"/>
                <a:gd name="connsiteY1" fmla="*/ 170028 h 248721"/>
                <a:gd name="connsiteX2" fmla="*/ 851567 w 854119"/>
                <a:gd name="connsiteY2" fmla="*/ 163678 h 248721"/>
                <a:gd name="connsiteX3" fmla="*/ 830053 w 854119"/>
                <a:gd name="connsiteY3" fmla="*/ 0 h 248721"/>
                <a:gd name="connsiteX4" fmla="*/ 7017 w 854119"/>
                <a:gd name="connsiteY4" fmla="*/ 20803 h 248721"/>
                <a:gd name="connsiteX0" fmla="*/ 7017 w 854119"/>
                <a:gd name="connsiteY0" fmla="*/ 20803 h 243189"/>
                <a:gd name="connsiteX1" fmla="*/ 667 w 854119"/>
                <a:gd name="connsiteY1" fmla="*/ 170028 h 243189"/>
                <a:gd name="connsiteX2" fmla="*/ 851567 w 854119"/>
                <a:gd name="connsiteY2" fmla="*/ 163678 h 243189"/>
                <a:gd name="connsiteX3" fmla="*/ 830053 w 854119"/>
                <a:gd name="connsiteY3" fmla="*/ 0 h 243189"/>
                <a:gd name="connsiteX4" fmla="*/ 7017 w 854119"/>
                <a:gd name="connsiteY4" fmla="*/ 20803 h 243189"/>
                <a:gd name="connsiteX0" fmla="*/ 7017 w 849000"/>
                <a:gd name="connsiteY0" fmla="*/ 20803 h 243189"/>
                <a:gd name="connsiteX1" fmla="*/ 667 w 849000"/>
                <a:gd name="connsiteY1" fmla="*/ 170028 h 243189"/>
                <a:gd name="connsiteX2" fmla="*/ 839210 w 849000"/>
                <a:gd name="connsiteY2" fmla="*/ 163678 h 243189"/>
                <a:gd name="connsiteX3" fmla="*/ 830053 w 849000"/>
                <a:gd name="connsiteY3" fmla="*/ 0 h 243189"/>
                <a:gd name="connsiteX4" fmla="*/ 7017 w 849000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6704"/>
                <a:gd name="connsiteY0" fmla="*/ 8446 h 230832"/>
                <a:gd name="connsiteX1" fmla="*/ 667 w 846704"/>
                <a:gd name="connsiteY1" fmla="*/ 157671 h 230832"/>
                <a:gd name="connsiteX2" fmla="*/ 839210 w 846704"/>
                <a:gd name="connsiteY2" fmla="*/ 151321 h 230832"/>
                <a:gd name="connsiteX3" fmla="*/ 833584 w 846704"/>
                <a:gd name="connsiteY3" fmla="*/ 0 h 230832"/>
                <a:gd name="connsiteX4" fmla="*/ 7017 w 846704"/>
                <a:gd name="connsiteY4" fmla="*/ 8446 h 230832"/>
                <a:gd name="connsiteX0" fmla="*/ 7017 w 843776"/>
                <a:gd name="connsiteY0" fmla="*/ 8446 h 230832"/>
                <a:gd name="connsiteX1" fmla="*/ 667 w 843776"/>
                <a:gd name="connsiteY1" fmla="*/ 157671 h 230832"/>
                <a:gd name="connsiteX2" fmla="*/ 839210 w 843776"/>
                <a:gd name="connsiteY2" fmla="*/ 151321 h 230832"/>
                <a:gd name="connsiteX3" fmla="*/ 833584 w 843776"/>
                <a:gd name="connsiteY3" fmla="*/ 0 h 230832"/>
                <a:gd name="connsiteX4" fmla="*/ 7017 w 843776"/>
                <a:gd name="connsiteY4" fmla="*/ 8446 h 23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3776" h="230832">
                  <a:moveTo>
                    <a:pt x="7017" y="8446"/>
                  </a:moveTo>
                  <a:cubicBezTo>
                    <a:pt x="-3037" y="86763"/>
                    <a:pt x="667" y="111634"/>
                    <a:pt x="667" y="157671"/>
                  </a:cubicBezTo>
                  <a:cubicBezTo>
                    <a:pt x="272307" y="259436"/>
                    <a:pt x="581163" y="252917"/>
                    <a:pt x="839210" y="151321"/>
                  </a:cubicBezTo>
                  <a:cubicBezTo>
                    <a:pt x="841860" y="99826"/>
                    <a:pt x="850501" y="73894"/>
                    <a:pt x="833584" y="0"/>
                  </a:cubicBezTo>
                  <a:cubicBezTo>
                    <a:pt x="582354" y="117306"/>
                    <a:pt x="277837" y="121719"/>
                    <a:pt x="7017" y="844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lumMod val="85000"/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754" name="Group 1753">
              <a:extLst>
                <a:ext uri="{FF2B5EF4-FFF2-40B4-BE49-F238E27FC236}">
                  <a16:creationId xmlns:a16="http://schemas.microsoft.com/office/drawing/2014/main" id="{9649644E-B104-EF41-8E85-A00B6A4350EB}"/>
                </a:ext>
              </a:extLst>
            </p:cNvPr>
            <p:cNvGrpSpPr/>
            <p:nvPr/>
          </p:nvGrpSpPr>
          <p:grpSpPr>
            <a:xfrm>
              <a:off x="11295439" y="13787151"/>
              <a:ext cx="851638" cy="343547"/>
              <a:chOff x="11287092" y="13783756"/>
              <a:chExt cx="851638" cy="343547"/>
            </a:xfrm>
          </p:grpSpPr>
          <p:sp>
            <p:nvSpPr>
              <p:cNvPr id="1765" name="Freeform 1764">
                <a:extLst>
                  <a:ext uri="{FF2B5EF4-FFF2-40B4-BE49-F238E27FC236}">
                    <a16:creationId xmlns:a16="http://schemas.microsoft.com/office/drawing/2014/main" id="{C87D361C-DB89-D748-AC29-E9854D3B036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66" name="Freeform 1765">
                <a:extLst>
                  <a:ext uri="{FF2B5EF4-FFF2-40B4-BE49-F238E27FC236}">
                    <a16:creationId xmlns:a16="http://schemas.microsoft.com/office/drawing/2014/main" id="{7DEF268F-CDA5-2345-B9F1-C5B46B1CBA08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55" name="Group 1754">
              <a:extLst>
                <a:ext uri="{FF2B5EF4-FFF2-40B4-BE49-F238E27FC236}">
                  <a16:creationId xmlns:a16="http://schemas.microsoft.com/office/drawing/2014/main" id="{27B013C5-81E2-2A4B-80C5-1D04CBE60D24}"/>
                </a:ext>
              </a:extLst>
            </p:cNvPr>
            <p:cNvGrpSpPr/>
            <p:nvPr/>
          </p:nvGrpSpPr>
          <p:grpSpPr>
            <a:xfrm>
              <a:off x="11295439" y="13534650"/>
              <a:ext cx="851638" cy="343547"/>
              <a:chOff x="11287092" y="13783756"/>
              <a:chExt cx="851638" cy="343547"/>
            </a:xfrm>
          </p:grpSpPr>
          <p:sp>
            <p:nvSpPr>
              <p:cNvPr id="1763" name="Freeform 1762">
                <a:extLst>
                  <a:ext uri="{FF2B5EF4-FFF2-40B4-BE49-F238E27FC236}">
                    <a16:creationId xmlns:a16="http://schemas.microsoft.com/office/drawing/2014/main" id="{6038ADA7-CE5D-2B40-8E83-963925BE67B9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64" name="Freeform 1763">
                <a:extLst>
                  <a:ext uri="{FF2B5EF4-FFF2-40B4-BE49-F238E27FC236}">
                    <a16:creationId xmlns:a16="http://schemas.microsoft.com/office/drawing/2014/main" id="{A05B6F5B-4BB7-6241-A451-8DE658A68F4D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56" name="Group 1755">
              <a:extLst>
                <a:ext uri="{FF2B5EF4-FFF2-40B4-BE49-F238E27FC236}">
                  <a16:creationId xmlns:a16="http://schemas.microsoft.com/office/drawing/2014/main" id="{D5D2C5BE-BF1F-B54C-8B07-836388A778BB}"/>
                </a:ext>
              </a:extLst>
            </p:cNvPr>
            <p:cNvGrpSpPr/>
            <p:nvPr/>
          </p:nvGrpSpPr>
          <p:grpSpPr>
            <a:xfrm>
              <a:off x="11295439" y="13282150"/>
              <a:ext cx="851638" cy="343547"/>
              <a:chOff x="11287092" y="13783756"/>
              <a:chExt cx="851638" cy="343547"/>
            </a:xfrm>
          </p:grpSpPr>
          <p:sp>
            <p:nvSpPr>
              <p:cNvPr id="1761" name="Freeform 1760">
                <a:extLst>
                  <a:ext uri="{FF2B5EF4-FFF2-40B4-BE49-F238E27FC236}">
                    <a16:creationId xmlns:a16="http://schemas.microsoft.com/office/drawing/2014/main" id="{0BAABB5A-0284-EB4D-9763-EB208298AD1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62" name="Freeform 1761">
                <a:extLst>
                  <a:ext uri="{FF2B5EF4-FFF2-40B4-BE49-F238E27FC236}">
                    <a16:creationId xmlns:a16="http://schemas.microsoft.com/office/drawing/2014/main" id="{74BE0C08-FBBD-7245-8A18-04F8013ED6BC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57" name="Group 1756">
              <a:extLst>
                <a:ext uri="{FF2B5EF4-FFF2-40B4-BE49-F238E27FC236}">
                  <a16:creationId xmlns:a16="http://schemas.microsoft.com/office/drawing/2014/main" id="{DDB28CB5-23C7-5E42-945F-91A23B2A47D5}"/>
                </a:ext>
              </a:extLst>
            </p:cNvPr>
            <p:cNvGrpSpPr/>
            <p:nvPr/>
          </p:nvGrpSpPr>
          <p:grpSpPr>
            <a:xfrm>
              <a:off x="11295439" y="13029650"/>
              <a:ext cx="851638" cy="343547"/>
              <a:chOff x="11287092" y="13783756"/>
              <a:chExt cx="851638" cy="343547"/>
            </a:xfrm>
          </p:grpSpPr>
          <p:sp>
            <p:nvSpPr>
              <p:cNvPr id="1759" name="Freeform 1758">
                <a:extLst>
                  <a:ext uri="{FF2B5EF4-FFF2-40B4-BE49-F238E27FC236}">
                    <a16:creationId xmlns:a16="http://schemas.microsoft.com/office/drawing/2014/main" id="{10A5C96F-A4FA-7B4F-B5FB-8ABA6E43D453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60" name="Freeform 1759">
                <a:extLst>
                  <a:ext uri="{FF2B5EF4-FFF2-40B4-BE49-F238E27FC236}">
                    <a16:creationId xmlns:a16="http://schemas.microsoft.com/office/drawing/2014/main" id="{A4F95578-3BA8-0549-A2EC-B4B2DEB61D8F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sp>
          <p:nvSpPr>
            <p:cNvPr id="1758" name="Freeform 1757">
              <a:extLst>
                <a:ext uri="{FF2B5EF4-FFF2-40B4-BE49-F238E27FC236}">
                  <a16:creationId xmlns:a16="http://schemas.microsoft.com/office/drawing/2014/main" id="{5A4BAA2C-497B-8B46-A870-D4707F71B14D}"/>
                </a:ext>
              </a:extLst>
            </p:cNvPr>
            <p:cNvSpPr/>
            <p:nvPr/>
          </p:nvSpPr>
          <p:spPr>
            <a:xfrm>
              <a:off x="11295439" y="14180603"/>
              <a:ext cx="851638" cy="194177"/>
            </a:xfrm>
            <a:custGeom>
              <a:avLst/>
              <a:gdLst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61238 w 1010052"/>
                <a:gd name="connsiteY0" fmla="*/ 44301 h 210848"/>
                <a:gd name="connsiteX1" fmla="*/ 67588 w 1010052"/>
                <a:gd name="connsiteY1" fmla="*/ 193526 h 210848"/>
                <a:gd name="connsiteX2" fmla="*/ 918488 w 1010052"/>
                <a:gd name="connsiteY2" fmla="*/ 187176 h 210848"/>
                <a:gd name="connsiteX3" fmla="*/ 889913 w 1010052"/>
                <a:gd name="connsiteY3" fmla="*/ 9376 h 210848"/>
                <a:gd name="connsiteX4" fmla="*/ 61238 w 1010052"/>
                <a:gd name="connsiteY4" fmla="*/ 44301 h 210848"/>
                <a:gd name="connsiteX0" fmla="*/ 5769 w 954583"/>
                <a:gd name="connsiteY0" fmla="*/ 44301 h 214702"/>
                <a:gd name="connsiteX1" fmla="*/ 12119 w 954583"/>
                <a:gd name="connsiteY1" fmla="*/ 193526 h 214702"/>
                <a:gd name="connsiteX2" fmla="*/ 863019 w 954583"/>
                <a:gd name="connsiteY2" fmla="*/ 187176 h 214702"/>
                <a:gd name="connsiteX3" fmla="*/ 834444 w 954583"/>
                <a:gd name="connsiteY3" fmla="*/ 9376 h 214702"/>
                <a:gd name="connsiteX4" fmla="*/ 5769 w 954583"/>
                <a:gd name="connsiteY4" fmla="*/ 44301 h 214702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863019"/>
                <a:gd name="connsiteY0" fmla="*/ 34925 h 205326"/>
                <a:gd name="connsiteX1" fmla="*/ 12119 w 863019"/>
                <a:gd name="connsiteY1" fmla="*/ 184150 h 205326"/>
                <a:gd name="connsiteX2" fmla="*/ 863019 w 863019"/>
                <a:gd name="connsiteY2" fmla="*/ 177800 h 205326"/>
                <a:gd name="connsiteX3" fmla="*/ 834444 w 863019"/>
                <a:gd name="connsiteY3" fmla="*/ 0 h 205326"/>
                <a:gd name="connsiteX4" fmla="*/ 5769 w 863019"/>
                <a:gd name="connsiteY4" fmla="*/ 34925 h 205326"/>
                <a:gd name="connsiteX0" fmla="*/ 5769 w 863019"/>
                <a:gd name="connsiteY0" fmla="*/ 34925 h 225008"/>
                <a:gd name="connsiteX1" fmla="*/ 12119 w 863019"/>
                <a:gd name="connsiteY1" fmla="*/ 184150 h 225008"/>
                <a:gd name="connsiteX2" fmla="*/ 863019 w 863019"/>
                <a:gd name="connsiteY2" fmla="*/ 177800 h 225008"/>
                <a:gd name="connsiteX3" fmla="*/ 834444 w 863019"/>
                <a:gd name="connsiteY3" fmla="*/ 0 h 225008"/>
                <a:gd name="connsiteX4" fmla="*/ 5769 w 863019"/>
                <a:gd name="connsiteY4" fmla="*/ 34925 h 225008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3261 w 860511"/>
                <a:gd name="connsiteY0" fmla="*/ 34925 h 228100"/>
                <a:gd name="connsiteX1" fmla="*/ 9611 w 860511"/>
                <a:gd name="connsiteY1" fmla="*/ 184150 h 228100"/>
                <a:gd name="connsiteX2" fmla="*/ 860511 w 860511"/>
                <a:gd name="connsiteY2" fmla="*/ 177800 h 228100"/>
                <a:gd name="connsiteX3" fmla="*/ 831936 w 860511"/>
                <a:gd name="connsiteY3" fmla="*/ 0 h 228100"/>
                <a:gd name="connsiteX4" fmla="*/ 3261 w 860511"/>
                <a:gd name="connsiteY4" fmla="*/ 34925 h 228100"/>
                <a:gd name="connsiteX0" fmla="*/ 3261 w 860511"/>
                <a:gd name="connsiteY0" fmla="*/ 34925 h 238327"/>
                <a:gd name="connsiteX1" fmla="*/ 9611 w 860511"/>
                <a:gd name="connsiteY1" fmla="*/ 184150 h 238327"/>
                <a:gd name="connsiteX2" fmla="*/ 860511 w 860511"/>
                <a:gd name="connsiteY2" fmla="*/ 177800 h 238327"/>
                <a:gd name="connsiteX3" fmla="*/ 831936 w 860511"/>
                <a:gd name="connsiteY3" fmla="*/ 0 h 238327"/>
                <a:gd name="connsiteX4" fmla="*/ 3261 w 860511"/>
                <a:gd name="connsiteY4" fmla="*/ 34925 h 238327"/>
                <a:gd name="connsiteX0" fmla="*/ 3261 w 860511"/>
                <a:gd name="connsiteY0" fmla="*/ 34925 h 251930"/>
                <a:gd name="connsiteX1" fmla="*/ 9611 w 860511"/>
                <a:gd name="connsiteY1" fmla="*/ 184150 h 251930"/>
                <a:gd name="connsiteX2" fmla="*/ 860511 w 860511"/>
                <a:gd name="connsiteY2" fmla="*/ 177800 h 251930"/>
                <a:gd name="connsiteX3" fmla="*/ 831936 w 860511"/>
                <a:gd name="connsiteY3" fmla="*/ 0 h 251930"/>
                <a:gd name="connsiteX4" fmla="*/ 3261 w 860511"/>
                <a:gd name="connsiteY4" fmla="*/ 34925 h 251930"/>
                <a:gd name="connsiteX0" fmla="*/ 3261 w 860511"/>
                <a:gd name="connsiteY0" fmla="*/ 34925 h 273023"/>
                <a:gd name="connsiteX1" fmla="*/ 9611 w 860511"/>
                <a:gd name="connsiteY1" fmla="*/ 184150 h 273023"/>
                <a:gd name="connsiteX2" fmla="*/ 860511 w 860511"/>
                <a:gd name="connsiteY2" fmla="*/ 177800 h 273023"/>
                <a:gd name="connsiteX3" fmla="*/ 831936 w 860511"/>
                <a:gd name="connsiteY3" fmla="*/ 0 h 273023"/>
                <a:gd name="connsiteX4" fmla="*/ 3261 w 860511"/>
                <a:gd name="connsiteY4" fmla="*/ 34925 h 273023"/>
                <a:gd name="connsiteX0" fmla="*/ 3261 w 860511"/>
                <a:gd name="connsiteY0" fmla="*/ 34925 h 303817"/>
                <a:gd name="connsiteX1" fmla="*/ 9611 w 860511"/>
                <a:gd name="connsiteY1" fmla="*/ 184150 h 303817"/>
                <a:gd name="connsiteX2" fmla="*/ 860511 w 860511"/>
                <a:gd name="connsiteY2" fmla="*/ 177800 h 303817"/>
                <a:gd name="connsiteX3" fmla="*/ 831936 w 860511"/>
                <a:gd name="connsiteY3" fmla="*/ 0 h 303817"/>
                <a:gd name="connsiteX4" fmla="*/ 3261 w 860511"/>
                <a:gd name="connsiteY4" fmla="*/ 34925 h 303817"/>
                <a:gd name="connsiteX0" fmla="*/ 3261 w 860511"/>
                <a:gd name="connsiteY0" fmla="*/ 34925 h 287627"/>
                <a:gd name="connsiteX1" fmla="*/ 9611 w 860511"/>
                <a:gd name="connsiteY1" fmla="*/ 184150 h 287627"/>
                <a:gd name="connsiteX2" fmla="*/ 860511 w 860511"/>
                <a:gd name="connsiteY2" fmla="*/ 177800 h 287627"/>
                <a:gd name="connsiteX3" fmla="*/ 831936 w 860511"/>
                <a:gd name="connsiteY3" fmla="*/ 0 h 287627"/>
                <a:gd name="connsiteX4" fmla="*/ 3261 w 860511"/>
                <a:gd name="connsiteY4" fmla="*/ 34925 h 287627"/>
                <a:gd name="connsiteX0" fmla="*/ 3261 w 860511"/>
                <a:gd name="connsiteY0" fmla="*/ 34925 h 264714"/>
                <a:gd name="connsiteX1" fmla="*/ 9611 w 860511"/>
                <a:gd name="connsiteY1" fmla="*/ 184150 h 264714"/>
                <a:gd name="connsiteX2" fmla="*/ 860511 w 860511"/>
                <a:gd name="connsiteY2" fmla="*/ 177800 h 264714"/>
                <a:gd name="connsiteX3" fmla="*/ 831936 w 860511"/>
                <a:gd name="connsiteY3" fmla="*/ 0 h 264714"/>
                <a:gd name="connsiteX4" fmla="*/ 3261 w 860511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5713"/>
                <a:gd name="connsiteX1" fmla="*/ 667 w 854119"/>
                <a:gd name="connsiteY1" fmla="*/ 170028 h 255713"/>
                <a:gd name="connsiteX2" fmla="*/ 851567 w 854119"/>
                <a:gd name="connsiteY2" fmla="*/ 163678 h 255713"/>
                <a:gd name="connsiteX3" fmla="*/ 830053 w 854119"/>
                <a:gd name="connsiteY3" fmla="*/ 0 h 255713"/>
                <a:gd name="connsiteX4" fmla="*/ 7017 w 854119"/>
                <a:gd name="connsiteY4" fmla="*/ 20803 h 255713"/>
                <a:gd name="connsiteX0" fmla="*/ 7017 w 854119"/>
                <a:gd name="connsiteY0" fmla="*/ 20803 h 248721"/>
                <a:gd name="connsiteX1" fmla="*/ 667 w 854119"/>
                <a:gd name="connsiteY1" fmla="*/ 170028 h 248721"/>
                <a:gd name="connsiteX2" fmla="*/ 851567 w 854119"/>
                <a:gd name="connsiteY2" fmla="*/ 163678 h 248721"/>
                <a:gd name="connsiteX3" fmla="*/ 830053 w 854119"/>
                <a:gd name="connsiteY3" fmla="*/ 0 h 248721"/>
                <a:gd name="connsiteX4" fmla="*/ 7017 w 854119"/>
                <a:gd name="connsiteY4" fmla="*/ 20803 h 248721"/>
                <a:gd name="connsiteX0" fmla="*/ 7017 w 854119"/>
                <a:gd name="connsiteY0" fmla="*/ 20803 h 243189"/>
                <a:gd name="connsiteX1" fmla="*/ 667 w 854119"/>
                <a:gd name="connsiteY1" fmla="*/ 170028 h 243189"/>
                <a:gd name="connsiteX2" fmla="*/ 851567 w 854119"/>
                <a:gd name="connsiteY2" fmla="*/ 163678 h 243189"/>
                <a:gd name="connsiteX3" fmla="*/ 830053 w 854119"/>
                <a:gd name="connsiteY3" fmla="*/ 0 h 243189"/>
                <a:gd name="connsiteX4" fmla="*/ 7017 w 854119"/>
                <a:gd name="connsiteY4" fmla="*/ 20803 h 243189"/>
                <a:gd name="connsiteX0" fmla="*/ 7017 w 849000"/>
                <a:gd name="connsiteY0" fmla="*/ 20803 h 243189"/>
                <a:gd name="connsiteX1" fmla="*/ 667 w 849000"/>
                <a:gd name="connsiteY1" fmla="*/ 170028 h 243189"/>
                <a:gd name="connsiteX2" fmla="*/ 839210 w 849000"/>
                <a:gd name="connsiteY2" fmla="*/ 163678 h 243189"/>
                <a:gd name="connsiteX3" fmla="*/ 830053 w 849000"/>
                <a:gd name="connsiteY3" fmla="*/ 0 h 243189"/>
                <a:gd name="connsiteX4" fmla="*/ 7017 w 849000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6704"/>
                <a:gd name="connsiteY0" fmla="*/ 8446 h 230832"/>
                <a:gd name="connsiteX1" fmla="*/ 667 w 846704"/>
                <a:gd name="connsiteY1" fmla="*/ 157671 h 230832"/>
                <a:gd name="connsiteX2" fmla="*/ 839210 w 846704"/>
                <a:gd name="connsiteY2" fmla="*/ 151321 h 230832"/>
                <a:gd name="connsiteX3" fmla="*/ 833584 w 846704"/>
                <a:gd name="connsiteY3" fmla="*/ 0 h 230832"/>
                <a:gd name="connsiteX4" fmla="*/ 7017 w 846704"/>
                <a:gd name="connsiteY4" fmla="*/ 8446 h 230832"/>
                <a:gd name="connsiteX0" fmla="*/ 7017 w 843776"/>
                <a:gd name="connsiteY0" fmla="*/ 8446 h 230832"/>
                <a:gd name="connsiteX1" fmla="*/ 667 w 843776"/>
                <a:gd name="connsiteY1" fmla="*/ 157671 h 230832"/>
                <a:gd name="connsiteX2" fmla="*/ 839210 w 843776"/>
                <a:gd name="connsiteY2" fmla="*/ 151321 h 230832"/>
                <a:gd name="connsiteX3" fmla="*/ 833584 w 843776"/>
                <a:gd name="connsiteY3" fmla="*/ 0 h 230832"/>
                <a:gd name="connsiteX4" fmla="*/ 7017 w 843776"/>
                <a:gd name="connsiteY4" fmla="*/ 8446 h 230832"/>
                <a:gd name="connsiteX0" fmla="*/ 5338 w 845627"/>
                <a:gd name="connsiteY0" fmla="*/ 18938 h 230832"/>
                <a:gd name="connsiteX1" fmla="*/ 2518 w 845627"/>
                <a:gd name="connsiteY1" fmla="*/ 157671 h 230832"/>
                <a:gd name="connsiteX2" fmla="*/ 841061 w 845627"/>
                <a:gd name="connsiteY2" fmla="*/ 151321 h 230832"/>
                <a:gd name="connsiteX3" fmla="*/ 835435 w 845627"/>
                <a:gd name="connsiteY3" fmla="*/ 0 h 230832"/>
                <a:gd name="connsiteX4" fmla="*/ 5338 w 845627"/>
                <a:gd name="connsiteY4" fmla="*/ 18938 h 230832"/>
                <a:gd name="connsiteX0" fmla="*/ 3905 w 849490"/>
                <a:gd name="connsiteY0" fmla="*/ 12644 h 230832"/>
                <a:gd name="connsiteX1" fmla="*/ 6381 w 849490"/>
                <a:gd name="connsiteY1" fmla="*/ 157671 h 230832"/>
                <a:gd name="connsiteX2" fmla="*/ 844924 w 849490"/>
                <a:gd name="connsiteY2" fmla="*/ 151321 h 230832"/>
                <a:gd name="connsiteX3" fmla="*/ 839298 w 849490"/>
                <a:gd name="connsiteY3" fmla="*/ 0 h 230832"/>
                <a:gd name="connsiteX4" fmla="*/ 3905 w 849490"/>
                <a:gd name="connsiteY4" fmla="*/ 12644 h 230832"/>
                <a:gd name="connsiteX0" fmla="*/ 3905 w 851638"/>
                <a:gd name="connsiteY0" fmla="*/ 12644 h 230832"/>
                <a:gd name="connsiteX1" fmla="*/ 6381 w 851638"/>
                <a:gd name="connsiteY1" fmla="*/ 157671 h 230832"/>
                <a:gd name="connsiteX2" fmla="*/ 844924 w 851638"/>
                <a:gd name="connsiteY2" fmla="*/ 151321 h 230832"/>
                <a:gd name="connsiteX3" fmla="*/ 842828 w 851638"/>
                <a:gd name="connsiteY3" fmla="*/ 0 h 230832"/>
                <a:gd name="connsiteX4" fmla="*/ 3905 w 851638"/>
                <a:gd name="connsiteY4" fmla="*/ 12644 h 23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638" h="230832">
                  <a:moveTo>
                    <a:pt x="3905" y="12644"/>
                  </a:moveTo>
                  <a:cubicBezTo>
                    <a:pt x="-6149" y="90961"/>
                    <a:pt x="6381" y="111634"/>
                    <a:pt x="6381" y="157671"/>
                  </a:cubicBezTo>
                  <a:cubicBezTo>
                    <a:pt x="278021" y="259436"/>
                    <a:pt x="586877" y="252917"/>
                    <a:pt x="844924" y="151321"/>
                  </a:cubicBezTo>
                  <a:cubicBezTo>
                    <a:pt x="847574" y="99826"/>
                    <a:pt x="859745" y="73894"/>
                    <a:pt x="842828" y="0"/>
                  </a:cubicBezTo>
                  <a:cubicBezTo>
                    <a:pt x="591598" y="117306"/>
                    <a:pt x="274725" y="125917"/>
                    <a:pt x="3905" y="1264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  <p:grpSp>
        <p:nvGrpSpPr>
          <p:cNvPr id="1731" name="Group 1730">
            <a:extLst>
              <a:ext uri="{FF2B5EF4-FFF2-40B4-BE49-F238E27FC236}">
                <a16:creationId xmlns:a16="http://schemas.microsoft.com/office/drawing/2014/main" id="{734059BC-1DAC-8747-9ACF-DBF5E91FAECD}"/>
              </a:ext>
            </a:extLst>
          </p:cNvPr>
          <p:cNvGrpSpPr/>
          <p:nvPr/>
        </p:nvGrpSpPr>
        <p:grpSpPr>
          <a:xfrm>
            <a:off x="24085914" y="12748799"/>
            <a:ext cx="851638" cy="1850790"/>
            <a:chOff x="11307975" y="14294059"/>
            <a:chExt cx="851638" cy="1850790"/>
          </a:xfrm>
        </p:grpSpPr>
        <p:grpSp>
          <p:nvGrpSpPr>
            <p:cNvPr id="1732" name="Group 1731">
              <a:extLst>
                <a:ext uri="{FF2B5EF4-FFF2-40B4-BE49-F238E27FC236}">
                  <a16:creationId xmlns:a16="http://schemas.microsoft.com/office/drawing/2014/main" id="{9A843621-3076-2E4B-8B5B-B0C553221E81}"/>
                </a:ext>
              </a:extLst>
            </p:cNvPr>
            <p:cNvGrpSpPr/>
            <p:nvPr/>
          </p:nvGrpSpPr>
          <p:grpSpPr>
            <a:xfrm>
              <a:off x="11307975" y="14294059"/>
              <a:ext cx="851638" cy="343547"/>
              <a:chOff x="11287092" y="13783756"/>
              <a:chExt cx="851638" cy="343547"/>
            </a:xfrm>
          </p:grpSpPr>
          <p:sp>
            <p:nvSpPr>
              <p:cNvPr id="1751" name="Freeform 1750">
                <a:extLst>
                  <a:ext uri="{FF2B5EF4-FFF2-40B4-BE49-F238E27FC236}">
                    <a16:creationId xmlns:a16="http://schemas.microsoft.com/office/drawing/2014/main" id="{4F2C653D-8A9C-074B-953C-5DCBCD909C79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52" name="Freeform 1751">
                <a:extLst>
                  <a:ext uri="{FF2B5EF4-FFF2-40B4-BE49-F238E27FC236}">
                    <a16:creationId xmlns:a16="http://schemas.microsoft.com/office/drawing/2014/main" id="{DA45B12B-7363-7242-9EE8-7C4C57223075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3" name="Group 1732">
              <a:extLst>
                <a:ext uri="{FF2B5EF4-FFF2-40B4-BE49-F238E27FC236}">
                  <a16:creationId xmlns:a16="http://schemas.microsoft.com/office/drawing/2014/main" id="{CCBE234C-4102-EF4B-92D0-FCCB98E22798}"/>
                </a:ext>
              </a:extLst>
            </p:cNvPr>
            <p:cNvGrpSpPr/>
            <p:nvPr/>
          </p:nvGrpSpPr>
          <p:grpSpPr>
            <a:xfrm>
              <a:off x="11307975" y="14545266"/>
              <a:ext cx="851638" cy="343547"/>
              <a:chOff x="11287092" y="13783756"/>
              <a:chExt cx="851638" cy="343547"/>
            </a:xfrm>
          </p:grpSpPr>
          <p:sp>
            <p:nvSpPr>
              <p:cNvPr id="1749" name="Freeform 1748">
                <a:extLst>
                  <a:ext uri="{FF2B5EF4-FFF2-40B4-BE49-F238E27FC236}">
                    <a16:creationId xmlns:a16="http://schemas.microsoft.com/office/drawing/2014/main" id="{1E829805-B6B3-0648-B12E-A640794A405D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50" name="Freeform 1749">
                <a:extLst>
                  <a:ext uri="{FF2B5EF4-FFF2-40B4-BE49-F238E27FC236}">
                    <a16:creationId xmlns:a16="http://schemas.microsoft.com/office/drawing/2014/main" id="{735024DF-9616-F74C-9977-7B60F29CA054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4" name="Group 1733">
              <a:extLst>
                <a:ext uri="{FF2B5EF4-FFF2-40B4-BE49-F238E27FC236}">
                  <a16:creationId xmlns:a16="http://schemas.microsoft.com/office/drawing/2014/main" id="{418AD80C-5B0A-3045-AF23-2C0C40E7EAA1}"/>
                </a:ext>
              </a:extLst>
            </p:cNvPr>
            <p:cNvGrpSpPr/>
            <p:nvPr/>
          </p:nvGrpSpPr>
          <p:grpSpPr>
            <a:xfrm>
              <a:off x="11307975" y="14796473"/>
              <a:ext cx="851638" cy="343547"/>
              <a:chOff x="11287092" y="13783756"/>
              <a:chExt cx="851638" cy="343547"/>
            </a:xfrm>
          </p:grpSpPr>
          <p:sp>
            <p:nvSpPr>
              <p:cNvPr id="1747" name="Freeform 1746">
                <a:extLst>
                  <a:ext uri="{FF2B5EF4-FFF2-40B4-BE49-F238E27FC236}">
                    <a16:creationId xmlns:a16="http://schemas.microsoft.com/office/drawing/2014/main" id="{5E01DB4E-6332-D74D-A918-5BE1D37732AC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8" name="Freeform 1747">
                <a:extLst>
                  <a:ext uri="{FF2B5EF4-FFF2-40B4-BE49-F238E27FC236}">
                    <a16:creationId xmlns:a16="http://schemas.microsoft.com/office/drawing/2014/main" id="{7B9B8BF2-81AA-334E-9DFB-8D5F9DCF0E03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5" name="Group 1734">
              <a:extLst>
                <a:ext uri="{FF2B5EF4-FFF2-40B4-BE49-F238E27FC236}">
                  <a16:creationId xmlns:a16="http://schemas.microsoft.com/office/drawing/2014/main" id="{FCDC74E5-2CF5-4644-A986-9DF7A8177A8B}"/>
                </a:ext>
              </a:extLst>
            </p:cNvPr>
            <p:cNvGrpSpPr/>
            <p:nvPr/>
          </p:nvGrpSpPr>
          <p:grpSpPr>
            <a:xfrm>
              <a:off x="11307975" y="15047680"/>
              <a:ext cx="851638" cy="343547"/>
              <a:chOff x="11287092" y="13783756"/>
              <a:chExt cx="851638" cy="343547"/>
            </a:xfrm>
          </p:grpSpPr>
          <p:sp>
            <p:nvSpPr>
              <p:cNvPr id="1745" name="Freeform 1744">
                <a:extLst>
                  <a:ext uri="{FF2B5EF4-FFF2-40B4-BE49-F238E27FC236}">
                    <a16:creationId xmlns:a16="http://schemas.microsoft.com/office/drawing/2014/main" id="{C1DE2392-14C6-7646-BB95-15E2790A2C4D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6" name="Freeform 1745">
                <a:extLst>
                  <a:ext uri="{FF2B5EF4-FFF2-40B4-BE49-F238E27FC236}">
                    <a16:creationId xmlns:a16="http://schemas.microsoft.com/office/drawing/2014/main" id="{2CAC6450-5615-1C46-B9B6-F0A7BF893DC3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6" name="Group 1735">
              <a:extLst>
                <a:ext uri="{FF2B5EF4-FFF2-40B4-BE49-F238E27FC236}">
                  <a16:creationId xmlns:a16="http://schemas.microsoft.com/office/drawing/2014/main" id="{9A45E68A-8F46-CF4F-ACA2-E2A23225C3B4}"/>
                </a:ext>
              </a:extLst>
            </p:cNvPr>
            <p:cNvGrpSpPr/>
            <p:nvPr/>
          </p:nvGrpSpPr>
          <p:grpSpPr>
            <a:xfrm>
              <a:off x="11307975" y="15298887"/>
              <a:ext cx="851638" cy="343547"/>
              <a:chOff x="11287092" y="13783756"/>
              <a:chExt cx="851638" cy="343547"/>
            </a:xfrm>
          </p:grpSpPr>
          <p:sp>
            <p:nvSpPr>
              <p:cNvPr id="1743" name="Freeform 1742">
                <a:extLst>
                  <a:ext uri="{FF2B5EF4-FFF2-40B4-BE49-F238E27FC236}">
                    <a16:creationId xmlns:a16="http://schemas.microsoft.com/office/drawing/2014/main" id="{75648469-B941-9B46-9D06-7D3FB5AB898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4" name="Freeform 1743">
                <a:extLst>
                  <a:ext uri="{FF2B5EF4-FFF2-40B4-BE49-F238E27FC236}">
                    <a16:creationId xmlns:a16="http://schemas.microsoft.com/office/drawing/2014/main" id="{1EB57384-712B-CB47-9D47-5281565AB5A7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7" name="Group 1736">
              <a:extLst>
                <a:ext uri="{FF2B5EF4-FFF2-40B4-BE49-F238E27FC236}">
                  <a16:creationId xmlns:a16="http://schemas.microsoft.com/office/drawing/2014/main" id="{60CC3180-C2FA-AD49-9AAE-D8AAB6BE09D2}"/>
                </a:ext>
              </a:extLst>
            </p:cNvPr>
            <p:cNvGrpSpPr/>
            <p:nvPr/>
          </p:nvGrpSpPr>
          <p:grpSpPr>
            <a:xfrm>
              <a:off x="11307975" y="15550094"/>
              <a:ext cx="851638" cy="343547"/>
              <a:chOff x="11287092" y="13783756"/>
              <a:chExt cx="851638" cy="343547"/>
            </a:xfrm>
          </p:grpSpPr>
          <p:sp>
            <p:nvSpPr>
              <p:cNvPr id="1741" name="Freeform 1740">
                <a:extLst>
                  <a:ext uri="{FF2B5EF4-FFF2-40B4-BE49-F238E27FC236}">
                    <a16:creationId xmlns:a16="http://schemas.microsoft.com/office/drawing/2014/main" id="{9F0F48C5-6E35-B442-B9E3-56F0471684E3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2" name="Freeform 1741">
                <a:extLst>
                  <a:ext uri="{FF2B5EF4-FFF2-40B4-BE49-F238E27FC236}">
                    <a16:creationId xmlns:a16="http://schemas.microsoft.com/office/drawing/2014/main" id="{11A9CA68-F52D-4B4B-B1F8-0E32737FFB49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8" name="Group 1737">
              <a:extLst>
                <a:ext uri="{FF2B5EF4-FFF2-40B4-BE49-F238E27FC236}">
                  <a16:creationId xmlns:a16="http://schemas.microsoft.com/office/drawing/2014/main" id="{D97E8915-7844-4247-845C-4BE4C6F3F524}"/>
                </a:ext>
              </a:extLst>
            </p:cNvPr>
            <p:cNvGrpSpPr/>
            <p:nvPr/>
          </p:nvGrpSpPr>
          <p:grpSpPr>
            <a:xfrm>
              <a:off x="11307975" y="15801302"/>
              <a:ext cx="851638" cy="343547"/>
              <a:chOff x="11287092" y="13783756"/>
              <a:chExt cx="851638" cy="343547"/>
            </a:xfrm>
          </p:grpSpPr>
          <p:sp>
            <p:nvSpPr>
              <p:cNvPr id="1739" name="Freeform 1738">
                <a:extLst>
                  <a:ext uri="{FF2B5EF4-FFF2-40B4-BE49-F238E27FC236}">
                    <a16:creationId xmlns:a16="http://schemas.microsoft.com/office/drawing/2014/main" id="{3CEF0E48-86C1-1E45-8879-854C3021907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0" name="Freeform 1739">
                <a:extLst>
                  <a:ext uri="{FF2B5EF4-FFF2-40B4-BE49-F238E27FC236}">
                    <a16:creationId xmlns:a16="http://schemas.microsoft.com/office/drawing/2014/main" id="{6E976408-5D8B-0D42-91BF-EFF1335FD54E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</p:grpSp>
      <p:sp>
        <p:nvSpPr>
          <p:cNvPr id="1729" name="Freeform 1728">
            <a:extLst>
              <a:ext uri="{FF2B5EF4-FFF2-40B4-BE49-F238E27FC236}">
                <a16:creationId xmlns:a16="http://schemas.microsoft.com/office/drawing/2014/main" id="{0D1D05B1-DB2E-7546-BED0-AE427905EFF1}"/>
              </a:ext>
            </a:extLst>
          </p:cNvPr>
          <p:cNvSpPr/>
          <p:nvPr/>
        </p:nvSpPr>
        <p:spPr>
          <a:xfrm>
            <a:off x="23593011" y="9254907"/>
            <a:ext cx="1831303" cy="1553499"/>
          </a:xfrm>
          <a:custGeom>
            <a:avLst/>
            <a:gdLst>
              <a:gd name="connsiteX0" fmla="*/ 922448 w 1853024"/>
              <a:gd name="connsiteY0" fmla="*/ 545732 h 1561724"/>
              <a:gd name="connsiteX1" fmla="*/ 803178 w 1853024"/>
              <a:gd name="connsiteY1" fmla="*/ 108410 h 1561724"/>
              <a:gd name="connsiteX2" fmla="*/ 182976 w 1853024"/>
              <a:gd name="connsiteY2" fmla="*/ 164069 h 1561724"/>
              <a:gd name="connsiteX3" fmla="*/ 96 w 1853024"/>
              <a:gd name="connsiteY3" fmla="*/ 545732 h 1561724"/>
              <a:gd name="connsiteX4" fmla="*/ 198879 w 1853024"/>
              <a:gd name="connsiteY4" fmla="*/ 871736 h 1561724"/>
              <a:gd name="connsiteX5" fmla="*/ 485126 w 1853024"/>
              <a:gd name="connsiteY5" fmla="*/ 1452181 h 1561724"/>
              <a:gd name="connsiteX6" fmla="*/ 842935 w 1853024"/>
              <a:gd name="connsiteY6" fmla="*/ 1547596 h 1561724"/>
              <a:gd name="connsiteX7" fmla="*/ 1558552 w 1853024"/>
              <a:gd name="connsiteY7" fmla="*/ 1269301 h 1561724"/>
              <a:gd name="connsiteX8" fmla="*/ 1797091 w 1853024"/>
              <a:gd name="connsiteY8" fmla="*/ 696807 h 1561724"/>
              <a:gd name="connsiteX9" fmla="*/ 1805042 w 1853024"/>
              <a:gd name="connsiteY9" fmla="*/ 299242 h 1561724"/>
              <a:gd name="connsiteX10" fmla="*/ 1256402 w 1853024"/>
              <a:gd name="connsiteY10" fmla="*/ 5043 h 1561724"/>
              <a:gd name="connsiteX11" fmla="*/ 922448 w 1853024"/>
              <a:gd name="connsiteY11" fmla="*/ 545732 h 1561724"/>
              <a:gd name="connsiteX0" fmla="*/ 922448 w 1853024"/>
              <a:gd name="connsiteY0" fmla="*/ 545732 h 1570813"/>
              <a:gd name="connsiteX1" fmla="*/ 803178 w 1853024"/>
              <a:gd name="connsiteY1" fmla="*/ 108410 h 1570813"/>
              <a:gd name="connsiteX2" fmla="*/ 182976 w 1853024"/>
              <a:gd name="connsiteY2" fmla="*/ 164069 h 1570813"/>
              <a:gd name="connsiteX3" fmla="*/ 96 w 1853024"/>
              <a:gd name="connsiteY3" fmla="*/ 545732 h 1570813"/>
              <a:gd name="connsiteX4" fmla="*/ 198879 w 1853024"/>
              <a:gd name="connsiteY4" fmla="*/ 871736 h 1570813"/>
              <a:gd name="connsiteX5" fmla="*/ 485126 w 1853024"/>
              <a:gd name="connsiteY5" fmla="*/ 1452181 h 1570813"/>
              <a:gd name="connsiteX6" fmla="*/ 914440 w 1853024"/>
              <a:gd name="connsiteY6" fmla="*/ 1558430 h 1570813"/>
              <a:gd name="connsiteX7" fmla="*/ 1558552 w 1853024"/>
              <a:gd name="connsiteY7" fmla="*/ 1269301 h 1570813"/>
              <a:gd name="connsiteX8" fmla="*/ 1797091 w 1853024"/>
              <a:gd name="connsiteY8" fmla="*/ 696807 h 1570813"/>
              <a:gd name="connsiteX9" fmla="*/ 1805042 w 1853024"/>
              <a:gd name="connsiteY9" fmla="*/ 299242 h 1570813"/>
              <a:gd name="connsiteX10" fmla="*/ 1256402 w 1853024"/>
              <a:gd name="connsiteY10" fmla="*/ 5043 h 1570813"/>
              <a:gd name="connsiteX11" fmla="*/ 922448 w 1853024"/>
              <a:gd name="connsiteY11" fmla="*/ 545732 h 1570813"/>
              <a:gd name="connsiteX0" fmla="*/ 922448 w 1853024"/>
              <a:gd name="connsiteY0" fmla="*/ 545732 h 1562636"/>
              <a:gd name="connsiteX1" fmla="*/ 803178 w 1853024"/>
              <a:gd name="connsiteY1" fmla="*/ 108410 h 1562636"/>
              <a:gd name="connsiteX2" fmla="*/ 182976 w 1853024"/>
              <a:gd name="connsiteY2" fmla="*/ 164069 h 1562636"/>
              <a:gd name="connsiteX3" fmla="*/ 96 w 1853024"/>
              <a:gd name="connsiteY3" fmla="*/ 545732 h 1562636"/>
              <a:gd name="connsiteX4" fmla="*/ 198879 w 1853024"/>
              <a:gd name="connsiteY4" fmla="*/ 871736 h 1562636"/>
              <a:gd name="connsiteX5" fmla="*/ 485126 w 1853024"/>
              <a:gd name="connsiteY5" fmla="*/ 1452181 h 1562636"/>
              <a:gd name="connsiteX6" fmla="*/ 914440 w 1853024"/>
              <a:gd name="connsiteY6" fmla="*/ 1558430 h 1562636"/>
              <a:gd name="connsiteX7" fmla="*/ 1558552 w 1853024"/>
              <a:gd name="connsiteY7" fmla="*/ 1269301 h 1562636"/>
              <a:gd name="connsiteX8" fmla="*/ 1797091 w 1853024"/>
              <a:gd name="connsiteY8" fmla="*/ 696807 h 1562636"/>
              <a:gd name="connsiteX9" fmla="*/ 1805042 w 1853024"/>
              <a:gd name="connsiteY9" fmla="*/ 299242 h 1562636"/>
              <a:gd name="connsiteX10" fmla="*/ 1256402 w 1853024"/>
              <a:gd name="connsiteY10" fmla="*/ 5043 h 1562636"/>
              <a:gd name="connsiteX11" fmla="*/ 922448 w 1853024"/>
              <a:gd name="connsiteY11" fmla="*/ 545732 h 1562636"/>
              <a:gd name="connsiteX0" fmla="*/ 922448 w 1853024"/>
              <a:gd name="connsiteY0" fmla="*/ 545732 h 1560095"/>
              <a:gd name="connsiteX1" fmla="*/ 803178 w 1853024"/>
              <a:gd name="connsiteY1" fmla="*/ 108410 h 1560095"/>
              <a:gd name="connsiteX2" fmla="*/ 182976 w 1853024"/>
              <a:gd name="connsiteY2" fmla="*/ 164069 h 1560095"/>
              <a:gd name="connsiteX3" fmla="*/ 96 w 1853024"/>
              <a:gd name="connsiteY3" fmla="*/ 545732 h 1560095"/>
              <a:gd name="connsiteX4" fmla="*/ 198879 w 1853024"/>
              <a:gd name="connsiteY4" fmla="*/ 871736 h 1560095"/>
              <a:gd name="connsiteX5" fmla="*/ 485126 w 1853024"/>
              <a:gd name="connsiteY5" fmla="*/ 1452181 h 1560095"/>
              <a:gd name="connsiteX6" fmla="*/ 914440 w 1853024"/>
              <a:gd name="connsiteY6" fmla="*/ 1558430 h 1560095"/>
              <a:gd name="connsiteX7" fmla="*/ 1558552 w 1853024"/>
              <a:gd name="connsiteY7" fmla="*/ 1269301 h 1560095"/>
              <a:gd name="connsiteX8" fmla="*/ 1797091 w 1853024"/>
              <a:gd name="connsiteY8" fmla="*/ 696807 h 1560095"/>
              <a:gd name="connsiteX9" fmla="*/ 1805042 w 1853024"/>
              <a:gd name="connsiteY9" fmla="*/ 299242 h 1560095"/>
              <a:gd name="connsiteX10" fmla="*/ 1256402 w 1853024"/>
              <a:gd name="connsiteY10" fmla="*/ 5043 h 1560095"/>
              <a:gd name="connsiteX11" fmla="*/ 922448 w 1853024"/>
              <a:gd name="connsiteY11" fmla="*/ 545732 h 1560095"/>
              <a:gd name="connsiteX0" fmla="*/ 922448 w 1863048"/>
              <a:gd name="connsiteY0" fmla="*/ 545732 h 1560503"/>
              <a:gd name="connsiteX1" fmla="*/ 803178 w 1863048"/>
              <a:gd name="connsiteY1" fmla="*/ 108410 h 1560503"/>
              <a:gd name="connsiteX2" fmla="*/ 182976 w 1863048"/>
              <a:gd name="connsiteY2" fmla="*/ 164069 h 1560503"/>
              <a:gd name="connsiteX3" fmla="*/ 96 w 1863048"/>
              <a:gd name="connsiteY3" fmla="*/ 545732 h 1560503"/>
              <a:gd name="connsiteX4" fmla="*/ 198879 w 1863048"/>
              <a:gd name="connsiteY4" fmla="*/ 871736 h 1560503"/>
              <a:gd name="connsiteX5" fmla="*/ 485126 w 1863048"/>
              <a:gd name="connsiteY5" fmla="*/ 1452181 h 1560503"/>
              <a:gd name="connsiteX6" fmla="*/ 914440 w 1863048"/>
              <a:gd name="connsiteY6" fmla="*/ 1558430 h 1560503"/>
              <a:gd name="connsiteX7" fmla="*/ 1363538 w 1863048"/>
              <a:gd name="connsiteY7" fmla="*/ 1418812 h 1560503"/>
              <a:gd name="connsiteX8" fmla="*/ 1797091 w 1863048"/>
              <a:gd name="connsiteY8" fmla="*/ 696807 h 1560503"/>
              <a:gd name="connsiteX9" fmla="*/ 1805042 w 1863048"/>
              <a:gd name="connsiteY9" fmla="*/ 299242 h 1560503"/>
              <a:gd name="connsiteX10" fmla="*/ 1256402 w 1863048"/>
              <a:gd name="connsiteY10" fmla="*/ 5043 h 1560503"/>
              <a:gd name="connsiteX11" fmla="*/ 922448 w 1863048"/>
              <a:gd name="connsiteY11" fmla="*/ 545732 h 1560503"/>
              <a:gd name="connsiteX0" fmla="*/ 922448 w 1863048"/>
              <a:gd name="connsiteY0" fmla="*/ 545732 h 1560503"/>
              <a:gd name="connsiteX1" fmla="*/ 803178 w 1863048"/>
              <a:gd name="connsiteY1" fmla="*/ 108410 h 1560503"/>
              <a:gd name="connsiteX2" fmla="*/ 182976 w 1863048"/>
              <a:gd name="connsiteY2" fmla="*/ 164069 h 1560503"/>
              <a:gd name="connsiteX3" fmla="*/ 96 w 1863048"/>
              <a:gd name="connsiteY3" fmla="*/ 545732 h 1560503"/>
              <a:gd name="connsiteX4" fmla="*/ 198879 w 1863048"/>
              <a:gd name="connsiteY4" fmla="*/ 871736 h 1560503"/>
              <a:gd name="connsiteX5" fmla="*/ 485126 w 1863048"/>
              <a:gd name="connsiteY5" fmla="*/ 1452181 h 1560503"/>
              <a:gd name="connsiteX6" fmla="*/ 914440 w 1863048"/>
              <a:gd name="connsiteY6" fmla="*/ 1558430 h 1560503"/>
              <a:gd name="connsiteX7" fmla="*/ 1363538 w 1863048"/>
              <a:gd name="connsiteY7" fmla="*/ 1418812 h 1560503"/>
              <a:gd name="connsiteX8" fmla="*/ 1797091 w 1863048"/>
              <a:gd name="connsiteY8" fmla="*/ 696807 h 1560503"/>
              <a:gd name="connsiteX9" fmla="*/ 1805042 w 1863048"/>
              <a:gd name="connsiteY9" fmla="*/ 299242 h 1560503"/>
              <a:gd name="connsiteX10" fmla="*/ 1256402 w 1863048"/>
              <a:gd name="connsiteY10" fmla="*/ 5043 h 1560503"/>
              <a:gd name="connsiteX11" fmla="*/ 922448 w 1863048"/>
              <a:gd name="connsiteY11" fmla="*/ 545732 h 1560503"/>
              <a:gd name="connsiteX0" fmla="*/ 922448 w 1863048"/>
              <a:gd name="connsiteY0" fmla="*/ 545732 h 1558601"/>
              <a:gd name="connsiteX1" fmla="*/ 803178 w 1863048"/>
              <a:gd name="connsiteY1" fmla="*/ 108410 h 1558601"/>
              <a:gd name="connsiteX2" fmla="*/ 182976 w 1863048"/>
              <a:gd name="connsiteY2" fmla="*/ 164069 h 1558601"/>
              <a:gd name="connsiteX3" fmla="*/ 96 w 1863048"/>
              <a:gd name="connsiteY3" fmla="*/ 545732 h 1558601"/>
              <a:gd name="connsiteX4" fmla="*/ 198879 w 1863048"/>
              <a:gd name="connsiteY4" fmla="*/ 871736 h 1558601"/>
              <a:gd name="connsiteX5" fmla="*/ 448290 w 1863048"/>
              <a:gd name="connsiteY5" fmla="*/ 1398010 h 1558601"/>
              <a:gd name="connsiteX6" fmla="*/ 914440 w 1863048"/>
              <a:gd name="connsiteY6" fmla="*/ 1558430 h 1558601"/>
              <a:gd name="connsiteX7" fmla="*/ 1363538 w 1863048"/>
              <a:gd name="connsiteY7" fmla="*/ 1418812 h 1558601"/>
              <a:gd name="connsiteX8" fmla="*/ 1797091 w 1863048"/>
              <a:gd name="connsiteY8" fmla="*/ 696807 h 1558601"/>
              <a:gd name="connsiteX9" fmla="*/ 1805042 w 1863048"/>
              <a:gd name="connsiteY9" fmla="*/ 299242 h 1558601"/>
              <a:gd name="connsiteX10" fmla="*/ 1256402 w 1863048"/>
              <a:gd name="connsiteY10" fmla="*/ 5043 h 1558601"/>
              <a:gd name="connsiteX11" fmla="*/ 922448 w 1863048"/>
              <a:gd name="connsiteY11" fmla="*/ 545732 h 1558601"/>
              <a:gd name="connsiteX0" fmla="*/ 922448 w 1845403"/>
              <a:gd name="connsiteY0" fmla="*/ 545732 h 1558716"/>
              <a:gd name="connsiteX1" fmla="*/ 803178 w 1845403"/>
              <a:gd name="connsiteY1" fmla="*/ 108410 h 1558716"/>
              <a:gd name="connsiteX2" fmla="*/ 182976 w 1845403"/>
              <a:gd name="connsiteY2" fmla="*/ 164069 h 1558716"/>
              <a:gd name="connsiteX3" fmla="*/ 96 w 1845403"/>
              <a:gd name="connsiteY3" fmla="*/ 545732 h 1558716"/>
              <a:gd name="connsiteX4" fmla="*/ 198879 w 1845403"/>
              <a:gd name="connsiteY4" fmla="*/ 871736 h 1558716"/>
              <a:gd name="connsiteX5" fmla="*/ 448290 w 1845403"/>
              <a:gd name="connsiteY5" fmla="*/ 1398010 h 1558716"/>
              <a:gd name="connsiteX6" fmla="*/ 914440 w 1845403"/>
              <a:gd name="connsiteY6" fmla="*/ 1558430 h 1558716"/>
              <a:gd name="connsiteX7" fmla="*/ 1363538 w 1845403"/>
              <a:gd name="connsiteY7" fmla="*/ 1418812 h 1558716"/>
              <a:gd name="connsiteX8" fmla="*/ 1742921 w 1845403"/>
              <a:gd name="connsiteY8" fmla="*/ 861486 h 1558716"/>
              <a:gd name="connsiteX9" fmla="*/ 1805042 w 1845403"/>
              <a:gd name="connsiteY9" fmla="*/ 299242 h 1558716"/>
              <a:gd name="connsiteX10" fmla="*/ 1256402 w 1845403"/>
              <a:gd name="connsiteY10" fmla="*/ 5043 h 1558716"/>
              <a:gd name="connsiteX11" fmla="*/ 922448 w 1845403"/>
              <a:gd name="connsiteY11" fmla="*/ 545732 h 1558716"/>
              <a:gd name="connsiteX0" fmla="*/ 922448 w 1847025"/>
              <a:gd name="connsiteY0" fmla="*/ 545732 h 1558781"/>
              <a:gd name="connsiteX1" fmla="*/ 803178 w 1847025"/>
              <a:gd name="connsiteY1" fmla="*/ 108410 h 1558781"/>
              <a:gd name="connsiteX2" fmla="*/ 182976 w 1847025"/>
              <a:gd name="connsiteY2" fmla="*/ 164069 h 1558781"/>
              <a:gd name="connsiteX3" fmla="*/ 96 w 1847025"/>
              <a:gd name="connsiteY3" fmla="*/ 545732 h 1558781"/>
              <a:gd name="connsiteX4" fmla="*/ 198879 w 1847025"/>
              <a:gd name="connsiteY4" fmla="*/ 871736 h 1558781"/>
              <a:gd name="connsiteX5" fmla="*/ 448290 w 1847025"/>
              <a:gd name="connsiteY5" fmla="*/ 1398010 h 1558781"/>
              <a:gd name="connsiteX6" fmla="*/ 914440 w 1847025"/>
              <a:gd name="connsiteY6" fmla="*/ 1558430 h 1558781"/>
              <a:gd name="connsiteX7" fmla="*/ 1363538 w 1847025"/>
              <a:gd name="connsiteY7" fmla="*/ 1418812 h 1558781"/>
              <a:gd name="connsiteX8" fmla="*/ 1749422 w 1847025"/>
              <a:gd name="connsiteY8" fmla="*/ 822483 h 1558781"/>
              <a:gd name="connsiteX9" fmla="*/ 1805042 w 1847025"/>
              <a:gd name="connsiteY9" fmla="*/ 299242 h 1558781"/>
              <a:gd name="connsiteX10" fmla="*/ 1256402 w 1847025"/>
              <a:gd name="connsiteY10" fmla="*/ 5043 h 1558781"/>
              <a:gd name="connsiteX11" fmla="*/ 922448 w 1847025"/>
              <a:gd name="connsiteY11" fmla="*/ 545732 h 1558781"/>
              <a:gd name="connsiteX0" fmla="*/ 922448 w 1847025"/>
              <a:gd name="connsiteY0" fmla="*/ 467363 h 1480412"/>
              <a:gd name="connsiteX1" fmla="*/ 803178 w 1847025"/>
              <a:gd name="connsiteY1" fmla="*/ 30041 h 1480412"/>
              <a:gd name="connsiteX2" fmla="*/ 182976 w 1847025"/>
              <a:gd name="connsiteY2" fmla="*/ 85700 h 1480412"/>
              <a:gd name="connsiteX3" fmla="*/ 96 w 1847025"/>
              <a:gd name="connsiteY3" fmla="*/ 467363 h 1480412"/>
              <a:gd name="connsiteX4" fmla="*/ 198879 w 1847025"/>
              <a:gd name="connsiteY4" fmla="*/ 793367 h 1480412"/>
              <a:gd name="connsiteX5" fmla="*/ 448290 w 1847025"/>
              <a:gd name="connsiteY5" fmla="*/ 1319641 h 1480412"/>
              <a:gd name="connsiteX6" fmla="*/ 914440 w 1847025"/>
              <a:gd name="connsiteY6" fmla="*/ 1480061 h 1480412"/>
              <a:gd name="connsiteX7" fmla="*/ 1363538 w 1847025"/>
              <a:gd name="connsiteY7" fmla="*/ 1340443 h 1480412"/>
              <a:gd name="connsiteX8" fmla="*/ 1749422 w 1847025"/>
              <a:gd name="connsiteY8" fmla="*/ 744114 h 1480412"/>
              <a:gd name="connsiteX9" fmla="*/ 1805042 w 1847025"/>
              <a:gd name="connsiteY9" fmla="*/ 220873 h 1480412"/>
              <a:gd name="connsiteX10" fmla="*/ 1143727 w 1847025"/>
              <a:gd name="connsiteY10" fmla="*/ 15514 h 1480412"/>
              <a:gd name="connsiteX11" fmla="*/ 922448 w 1847025"/>
              <a:gd name="connsiteY11" fmla="*/ 467363 h 1480412"/>
              <a:gd name="connsiteX0" fmla="*/ 922448 w 1847025"/>
              <a:gd name="connsiteY0" fmla="*/ 470217 h 1483266"/>
              <a:gd name="connsiteX1" fmla="*/ 803178 w 1847025"/>
              <a:gd name="connsiteY1" fmla="*/ 32895 h 1483266"/>
              <a:gd name="connsiteX2" fmla="*/ 182976 w 1847025"/>
              <a:gd name="connsiteY2" fmla="*/ 88554 h 1483266"/>
              <a:gd name="connsiteX3" fmla="*/ 96 w 1847025"/>
              <a:gd name="connsiteY3" fmla="*/ 470217 h 1483266"/>
              <a:gd name="connsiteX4" fmla="*/ 198879 w 1847025"/>
              <a:gd name="connsiteY4" fmla="*/ 796221 h 1483266"/>
              <a:gd name="connsiteX5" fmla="*/ 448290 w 1847025"/>
              <a:gd name="connsiteY5" fmla="*/ 1322495 h 1483266"/>
              <a:gd name="connsiteX6" fmla="*/ 914440 w 1847025"/>
              <a:gd name="connsiteY6" fmla="*/ 1482915 h 1483266"/>
              <a:gd name="connsiteX7" fmla="*/ 1363538 w 1847025"/>
              <a:gd name="connsiteY7" fmla="*/ 1343297 h 1483266"/>
              <a:gd name="connsiteX8" fmla="*/ 1749422 w 1847025"/>
              <a:gd name="connsiteY8" fmla="*/ 746968 h 1483266"/>
              <a:gd name="connsiteX9" fmla="*/ 1805042 w 1847025"/>
              <a:gd name="connsiteY9" fmla="*/ 223727 h 1483266"/>
              <a:gd name="connsiteX10" fmla="*/ 1143727 w 1847025"/>
              <a:gd name="connsiteY10" fmla="*/ 18368 h 1483266"/>
              <a:gd name="connsiteX11" fmla="*/ 922448 w 1847025"/>
              <a:gd name="connsiteY11" fmla="*/ 470217 h 1483266"/>
              <a:gd name="connsiteX0" fmla="*/ 959284 w 1847025"/>
              <a:gd name="connsiteY0" fmla="*/ 465035 h 1480251"/>
              <a:gd name="connsiteX1" fmla="*/ 803178 w 1847025"/>
              <a:gd name="connsiteY1" fmla="*/ 29880 h 1480251"/>
              <a:gd name="connsiteX2" fmla="*/ 182976 w 1847025"/>
              <a:gd name="connsiteY2" fmla="*/ 85539 h 1480251"/>
              <a:gd name="connsiteX3" fmla="*/ 96 w 1847025"/>
              <a:gd name="connsiteY3" fmla="*/ 467202 h 1480251"/>
              <a:gd name="connsiteX4" fmla="*/ 198879 w 1847025"/>
              <a:gd name="connsiteY4" fmla="*/ 793206 h 1480251"/>
              <a:gd name="connsiteX5" fmla="*/ 448290 w 1847025"/>
              <a:gd name="connsiteY5" fmla="*/ 1319480 h 1480251"/>
              <a:gd name="connsiteX6" fmla="*/ 914440 w 1847025"/>
              <a:gd name="connsiteY6" fmla="*/ 1479900 h 1480251"/>
              <a:gd name="connsiteX7" fmla="*/ 1363538 w 1847025"/>
              <a:gd name="connsiteY7" fmla="*/ 1340282 h 1480251"/>
              <a:gd name="connsiteX8" fmla="*/ 1749422 w 1847025"/>
              <a:gd name="connsiteY8" fmla="*/ 743953 h 1480251"/>
              <a:gd name="connsiteX9" fmla="*/ 1805042 w 1847025"/>
              <a:gd name="connsiteY9" fmla="*/ 220712 h 1480251"/>
              <a:gd name="connsiteX10" fmla="*/ 1143727 w 1847025"/>
              <a:gd name="connsiteY10" fmla="*/ 15353 h 1480251"/>
              <a:gd name="connsiteX11" fmla="*/ 959284 w 1847025"/>
              <a:gd name="connsiteY11" fmla="*/ 465035 h 1480251"/>
              <a:gd name="connsiteX0" fmla="*/ 948450 w 1847025"/>
              <a:gd name="connsiteY0" fmla="*/ 455725 h 1479609"/>
              <a:gd name="connsiteX1" fmla="*/ 803178 w 1847025"/>
              <a:gd name="connsiteY1" fmla="*/ 29238 h 1479609"/>
              <a:gd name="connsiteX2" fmla="*/ 182976 w 1847025"/>
              <a:gd name="connsiteY2" fmla="*/ 84897 h 1479609"/>
              <a:gd name="connsiteX3" fmla="*/ 96 w 1847025"/>
              <a:gd name="connsiteY3" fmla="*/ 466560 h 1479609"/>
              <a:gd name="connsiteX4" fmla="*/ 198879 w 1847025"/>
              <a:gd name="connsiteY4" fmla="*/ 792564 h 1479609"/>
              <a:gd name="connsiteX5" fmla="*/ 448290 w 1847025"/>
              <a:gd name="connsiteY5" fmla="*/ 1318838 h 1479609"/>
              <a:gd name="connsiteX6" fmla="*/ 914440 w 1847025"/>
              <a:gd name="connsiteY6" fmla="*/ 1479258 h 1479609"/>
              <a:gd name="connsiteX7" fmla="*/ 1363538 w 1847025"/>
              <a:gd name="connsiteY7" fmla="*/ 1339640 h 1479609"/>
              <a:gd name="connsiteX8" fmla="*/ 1749422 w 1847025"/>
              <a:gd name="connsiteY8" fmla="*/ 743311 h 1479609"/>
              <a:gd name="connsiteX9" fmla="*/ 1805042 w 1847025"/>
              <a:gd name="connsiteY9" fmla="*/ 220070 h 1479609"/>
              <a:gd name="connsiteX10" fmla="*/ 1143727 w 1847025"/>
              <a:gd name="connsiteY10" fmla="*/ 14711 h 1479609"/>
              <a:gd name="connsiteX11" fmla="*/ 948450 w 1847025"/>
              <a:gd name="connsiteY11" fmla="*/ 455725 h 1479609"/>
              <a:gd name="connsiteX0" fmla="*/ 948450 w 1847025"/>
              <a:gd name="connsiteY0" fmla="*/ 455725 h 1479609"/>
              <a:gd name="connsiteX1" fmla="*/ 803178 w 1847025"/>
              <a:gd name="connsiteY1" fmla="*/ 29238 h 1479609"/>
              <a:gd name="connsiteX2" fmla="*/ 182976 w 1847025"/>
              <a:gd name="connsiteY2" fmla="*/ 84897 h 1479609"/>
              <a:gd name="connsiteX3" fmla="*/ 96 w 1847025"/>
              <a:gd name="connsiteY3" fmla="*/ 466560 h 1479609"/>
              <a:gd name="connsiteX4" fmla="*/ 198879 w 1847025"/>
              <a:gd name="connsiteY4" fmla="*/ 792564 h 1479609"/>
              <a:gd name="connsiteX5" fmla="*/ 448290 w 1847025"/>
              <a:gd name="connsiteY5" fmla="*/ 1318838 h 1479609"/>
              <a:gd name="connsiteX6" fmla="*/ 914440 w 1847025"/>
              <a:gd name="connsiteY6" fmla="*/ 1479258 h 1479609"/>
              <a:gd name="connsiteX7" fmla="*/ 1363538 w 1847025"/>
              <a:gd name="connsiteY7" fmla="*/ 1339640 h 1479609"/>
              <a:gd name="connsiteX8" fmla="*/ 1749422 w 1847025"/>
              <a:gd name="connsiteY8" fmla="*/ 743311 h 1479609"/>
              <a:gd name="connsiteX9" fmla="*/ 1805042 w 1847025"/>
              <a:gd name="connsiteY9" fmla="*/ 220070 h 1479609"/>
              <a:gd name="connsiteX10" fmla="*/ 1143727 w 1847025"/>
              <a:gd name="connsiteY10" fmla="*/ 14711 h 1479609"/>
              <a:gd name="connsiteX11" fmla="*/ 948450 w 1847025"/>
              <a:gd name="connsiteY11" fmla="*/ 455725 h 1479609"/>
              <a:gd name="connsiteX0" fmla="*/ 948450 w 1847025"/>
              <a:gd name="connsiteY0" fmla="*/ 455725 h 1479609"/>
              <a:gd name="connsiteX1" fmla="*/ 803178 w 1847025"/>
              <a:gd name="connsiteY1" fmla="*/ 29238 h 1479609"/>
              <a:gd name="connsiteX2" fmla="*/ 182976 w 1847025"/>
              <a:gd name="connsiteY2" fmla="*/ 84897 h 1479609"/>
              <a:gd name="connsiteX3" fmla="*/ 96 w 1847025"/>
              <a:gd name="connsiteY3" fmla="*/ 466560 h 1479609"/>
              <a:gd name="connsiteX4" fmla="*/ 198879 w 1847025"/>
              <a:gd name="connsiteY4" fmla="*/ 792564 h 1479609"/>
              <a:gd name="connsiteX5" fmla="*/ 448290 w 1847025"/>
              <a:gd name="connsiteY5" fmla="*/ 1318838 h 1479609"/>
              <a:gd name="connsiteX6" fmla="*/ 914440 w 1847025"/>
              <a:gd name="connsiteY6" fmla="*/ 1479258 h 1479609"/>
              <a:gd name="connsiteX7" fmla="*/ 1363538 w 1847025"/>
              <a:gd name="connsiteY7" fmla="*/ 1339640 h 1479609"/>
              <a:gd name="connsiteX8" fmla="*/ 1749422 w 1847025"/>
              <a:gd name="connsiteY8" fmla="*/ 743311 h 1479609"/>
              <a:gd name="connsiteX9" fmla="*/ 1805042 w 1847025"/>
              <a:gd name="connsiteY9" fmla="*/ 220070 h 1479609"/>
              <a:gd name="connsiteX10" fmla="*/ 1143727 w 1847025"/>
              <a:gd name="connsiteY10" fmla="*/ 14711 h 1479609"/>
              <a:gd name="connsiteX11" fmla="*/ 948450 w 1847025"/>
              <a:gd name="connsiteY11" fmla="*/ 455725 h 1479609"/>
              <a:gd name="connsiteX0" fmla="*/ 948450 w 1847025"/>
              <a:gd name="connsiteY0" fmla="*/ 469938 h 1493822"/>
              <a:gd name="connsiteX1" fmla="*/ 803178 w 1847025"/>
              <a:gd name="connsiteY1" fmla="*/ 43451 h 1493822"/>
              <a:gd name="connsiteX2" fmla="*/ 182976 w 1847025"/>
              <a:gd name="connsiteY2" fmla="*/ 99110 h 1493822"/>
              <a:gd name="connsiteX3" fmla="*/ 96 w 1847025"/>
              <a:gd name="connsiteY3" fmla="*/ 480773 h 1493822"/>
              <a:gd name="connsiteX4" fmla="*/ 198879 w 1847025"/>
              <a:gd name="connsiteY4" fmla="*/ 806777 h 1493822"/>
              <a:gd name="connsiteX5" fmla="*/ 448290 w 1847025"/>
              <a:gd name="connsiteY5" fmla="*/ 1333051 h 1493822"/>
              <a:gd name="connsiteX6" fmla="*/ 914440 w 1847025"/>
              <a:gd name="connsiteY6" fmla="*/ 1493471 h 1493822"/>
              <a:gd name="connsiteX7" fmla="*/ 1363538 w 1847025"/>
              <a:gd name="connsiteY7" fmla="*/ 1353853 h 1493822"/>
              <a:gd name="connsiteX8" fmla="*/ 1749422 w 1847025"/>
              <a:gd name="connsiteY8" fmla="*/ 757524 h 1493822"/>
              <a:gd name="connsiteX9" fmla="*/ 1805042 w 1847025"/>
              <a:gd name="connsiteY9" fmla="*/ 234283 h 1493822"/>
              <a:gd name="connsiteX10" fmla="*/ 1143727 w 1847025"/>
              <a:gd name="connsiteY10" fmla="*/ 28924 h 1493822"/>
              <a:gd name="connsiteX11" fmla="*/ 948450 w 1847025"/>
              <a:gd name="connsiteY11" fmla="*/ 469938 h 1493822"/>
              <a:gd name="connsiteX0" fmla="*/ 948450 w 1814173"/>
              <a:gd name="connsiteY0" fmla="*/ 455725 h 1479609"/>
              <a:gd name="connsiteX1" fmla="*/ 803178 w 1814173"/>
              <a:gd name="connsiteY1" fmla="*/ 29238 h 1479609"/>
              <a:gd name="connsiteX2" fmla="*/ 182976 w 1814173"/>
              <a:gd name="connsiteY2" fmla="*/ 84897 h 1479609"/>
              <a:gd name="connsiteX3" fmla="*/ 96 w 1814173"/>
              <a:gd name="connsiteY3" fmla="*/ 466560 h 1479609"/>
              <a:gd name="connsiteX4" fmla="*/ 198879 w 1814173"/>
              <a:gd name="connsiteY4" fmla="*/ 792564 h 1479609"/>
              <a:gd name="connsiteX5" fmla="*/ 448290 w 1814173"/>
              <a:gd name="connsiteY5" fmla="*/ 1318838 h 1479609"/>
              <a:gd name="connsiteX6" fmla="*/ 914440 w 1814173"/>
              <a:gd name="connsiteY6" fmla="*/ 1479258 h 1479609"/>
              <a:gd name="connsiteX7" fmla="*/ 1363538 w 1814173"/>
              <a:gd name="connsiteY7" fmla="*/ 1339640 h 1479609"/>
              <a:gd name="connsiteX8" fmla="*/ 1749422 w 1814173"/>
              <a:gd name="connsiteY8" fmla="*/ 743311 h 1479609"/>
              <a:gd name="connsiteX9" fmla="*/ 1759539 w 1814173"/>
              <a:gd name="connsiteY9" fmla="*/ 213569 h 1479609"/>
              <a:gd name="connsiteX10" fmla="*/ 1143727 w 1814173"/>
              <a:gd name="connsiteY10" fmla="*/ 14711 h 1479609"/>
              <a:gd name="connsiteX11" fmla="*/ 948450 w 1814173"/>
              <a:gd name="connsiteY11" fmla="*/ 455725 h 1479609"/>
              <a:gd name="connsiteX0" fmla="*/ 948450 w 1814173"/>
              <a:gd name="connsiteY0" fmla="*/ 461019 h 1484903"/>
              <a:gd name="connsiteX1" fmla="*/ 803178 w 1814173"/>
              <a:gd name="connsiteY1" fmla="*/ 34532 h 1484903"/>
              <a:gd name="connsiteX2" fmla="*/ 182976 w 1814173"/>
              <a:gd name="connsiteY2" fmla="*/ 90191 h 1484903"/>
              <a:gd name="connsiteX3" fmla="*/ 96 w 1814173"/>
              <a:gd name="connsiteY3" fmla="*/ 471854 h 1484903"/>
              <a:gd name="connsiteX4" fmla="*/ 198879 w 1814173"/>
              <a:gd name="connsiteY4" fmla="*/ 797858 h 1484903"/>
              <a:gd name="connsiteX5" fmla="*/ 448290 w 1814173"/>
              <a:gd name="connsiteY5" fmla="*/ 1324132 h 1484903"/>
              <a:gd name="connsiteX6" fmla="*/ 914440 w 1814173"/>
              <a:gd name="connsiteY6" fmla="*/ 1484552 h 1484903"/>
              <a:gd name="connsiteX7" fmla="*/ 1363538 w 1814173"/>
              <a:gd name="connsiteY7" fmla="*/ 1344934 h 1484903"/>
              <a:gd name="connsiteX8" fmla="*/ 1749422 w 1814173"/>
              <a:gd name="connsiteY8" fmla="*/ 748605 h 1484903"/>
              <a:gd name="connsiteX9" fmla="*/ 1759539 w 1814173"/>
              <a:gd name="connsiteY9" fmla="*/ 218863 h 1484903"/>
              <a:gd name="connsiteX10" fmla="*/ 1143727 w 1814173"/>
              <a:gd name="connsiteY10" fmla="*/ 20005 h 1484903"/>
              <a:gd name="connsiteX11" fmla="*/ 948450 w 1814173"/>
              <a:gd name="connsiteY11" fmla="*/ 461019 h 1484903"/>
              <a:gd name="connsiteX0" fmla="*/ 948450 w 1814173"/>
              <a:gd name="connsiteY0" fmla="*/ 494485 h 1518369"/>
              <a:gd name="connsiteX1" fmla="*/ 803178 w 1814173"/>
              <a:gd name="connsiteY1" fmla="*/ 67998 h 1518369"/>
              <a:gd name="connsiteX2" fmla="*/ 182976 w 1814173"/>
              <a:gd name="connsiteY2" fmla="*/ 123657 h 1518369"/>
              <a:gd name="connsiteX3" fmla="*/ 96 w 1814173"/>
              <a:gd name="connsiteY3" fmla="*/ 505320 h 1518369"/>
              <a:gd name="connsiteX4" fmla="*/ 198879 w 1814173"/>
              <a:gd name="connsiteY4" fmla="*/ 831324 h 1518369"/>
              <a:gd name="connsiteX5" fmla="*/ 448290 w 1814173"/>
              <a:gd name="connsiteY5" fmla="*/ 1357598 h 1518369"/>
              <a:gd name="connsiteX6" fmla="*/ 914440 w 1814173"/>
              <a:gd name="connsiteY6" fmla="*/ 1518018 h 1518369"/>
              <a:gd name="connsiteX7" fmla="*/ 1363538 w 1814173"/>
              <a:gd name="connsiteY7" fmla="*/ 1378400 h 1518369"/>
              <a:gd name="connsiteX8" fmla="*/ 1749422 w 1814173"/>
              <a:gd name="connsiteY8" fmla="*/ 782071 h 1518369"/>
              <a:gd name="connsiteX9" fmla="*/ 1759539 w 1814173"/>
              <a:gd name="connsiteY9" fmla="*/ 252329 h 1518369"/>
              <a:gd name="connsiteX10" fmla="*/ 1143727 w 1814173"/>
              <a:gd name="connsiteY10" fmla="*/ 53471 h 1518369"/>
              <a:gd name="connsiteX11" fmla="*/ 948450 w 1814173"/>
              <a:gd name="connsiteY11" fmla="*/ 494485 h 1518369"/>
              <a:gd name="connsiteX0" fmla="*/ 948450 w 1814173"/>
              <a:gd name="connsiteY0" fmla="*/ 515605 h 1539489"/>
              <a:gd name="connsiteX1" fmla="*/ 803178 w 1814173"/>
              <a:gd name="connsiteY1" fmla="*/ 89118 h 1539489"/>
              <a:gd name="connsiteX2" fmla="*/ 182976 w 1814173"/>
              <a:gd name="connsiteY2" fmla="*/ 144777 h 1539489"/>
              <a:gd name="connsiteX3" fmla="*/ 96 w 1814173"/>
              <a:gd name="connsiteY3" fmla="*/ 526440 h 1539489"/>
              <a:gd name="connsiteX4" fmla="*/ 198879 w 1814173"/>
              <a:gd name="connsiteY4" fmla="*/ 852444 h 1539489"/>
              <a:gd name="connsiteX5" fmla="*/ 448290 w 1814173"/>
              <a:gd name="connsiteY5" fmla="*/ 1378718 h 1539489"/>
              <a:gd name="connsiteX6" fmla="*/ 914440 w 1814173"/>
              <a:gd name="connsiteY6" fmla="*/ 1539138 h 1539489"/>
              <a:gd name="connsiteX7" fmla="*/ 1363538 w 1814173"/>
              <a:gd name="connsiteY7" fmla="*/ 1399520 h 1539489"/>
              <a:gd name="connsiteX8" fmla="*/ 1749422 w 1814173"/>
              <a:gd name="connsiteY8" fmla="*/ 803191 h 1539489"/>
              <a:gd name="connsiteX9" fmla="*/ 1759539 w 1814173"/>
              <a:gd name="connsiteY9" fmla="*/ 273449 h 1539489"/>
              <a:gd name="connsiteX10" fmla="*/ 1143727 w 1814173"/>
              <a:gd name="connsiteY10" fmla="*/ 74591 h 1539489"/>
              <a:gd name="connsiteX11" fmla="*/ 948450 w 1814173"/>
              <a:gd name="connsiteY11" fmla="*/ 515605 h 1539489"/>
              <a:gd name="connsiteX0" fmla="*/ 948450 w 1814173"/>
              <a:gd name="connsiteY0" fmla="*/ 499283 h 1523167"/>
              <a:gd name="connsiteX1" fmla="*/ 803178 w 1814173"/>
              <a:gd name="connsiteY1" fmla="*/ 72796 h 1523167"/>
              <a:gd name="connsiteX2" fmla="*/ 182976 w 1814173"/>
              <a:gd name="connsiteY2" fmla="*/ 128455 h 1523167"/>
              <a:gd name="connsiteX3" fmla="*/ 96 w 1814173"/>
              <a:gd name="connsiteY3" fmla="*/ 510118 h 1523167"/>
              <a:gd name="connsiteX4" fmla="*/ 198879 w 1814173"/>
              <a:gd name="connsiteY4" fmla="*/ 836122 h 1523167"/>
              <a:gd name="connsiteX5" fmla="*/ 448290 w 1814173"/>
              <a:gd name="connsiteY5" fmla="*/ 1362396 h 1523167"/>
              <a:gd name="connsiteX6" fmla="*/ 914440 w 1814173"/>
              <a:gd name="connsiteY6" fmla="*/ 1522816 h 1523167"/>
              <a:gd name="connsiteX7" fmla="*/ 1363538 w 1814173"/>
              <a:gd name="connsiteY7" fmla="*/ 1383198 h 1523167"/>
              <a:gd name="connsiteX8" fmla="*/ 1749422 w 1814173"/>
              <a:gd name="connsiteY8" fmla="*/ 786869 h 1523167"/>
              <a:gd name="connsiteX9" fmla="*/ 1759539 w 1814173"/>
              <a:gd name="connsiteY9" fmla="*/ 257127 h 1523167"/>
              <a:gd name="connsiteX10" fmla="*/ 1143727 w 1814173"/>
              <a:gd name="connsiteY10" fmla="*/ 58269 h 1523167"/>
              <a:gd name="connsiteX11" fmla="*/ 948450 w 1814173"/>
              <a:gd name="connsiteY11" fmla="*/ 499283 h 1523167"/>
              <a:gd name="connsiteX0" fmla="*/ 948450 w 1832637"/>
              <a:gd name="connsiteY0" fmla="*/ 499283 h 1523167"/>
              <a:gd name="connsiteX1" fmla="*/ 803178 w 1832637"/>
              <a:gd name="connsiteY1" fmla="*/ 72796 h 1523167"/>
              <a:gd name="connsiteX2" fmla="*/ 182976 w 1832637"/>
              <a:gd name="connsiteY2" fmla="*/ 128455 h 1523167"/>
              <a:gd name="connsiteX3" fmla="*/ 96 w 1832637"/>
              <a:gd name="connsiteY3" fmla="*/ 510118 h 1523167"/>
              <a:gd name="connsiteX4" fmla="*/ 198879 w 1832637"/>
              <a:gd name="connsiteY4" fmla="*/ 836122 h 1523167"/>
              <a:gd name="connsiteX5" fmla="*/ 448290 w 1832637"/>
              <a:gd name="connsiteY5" fmla="*/ 1362396 h 1523167"/>
              <a:gd name="connsiteX6" fmla="*/ 914440 w 1832637"/>
              <a:gd name="connsiteY6" fmla="*/ 1522816 h 1523167"/>
              <a:gd name="connsiteX7" fmla="*/ 1363538 w 1832637"/>
              <a:gd name="connsiteY7" fmla="*/ 1383198 h 1523167"/>
              <a:gd name="connsiteX8" fmla="*/ 1749422 w 1832637"/>
              <a:gd name="connsiteY8" fmla="*/ 786869 h 1523167"/>
              <a:gd name="connsiteX9" fmla="*/ 1759539 w 1832637"/>
              <a:gd name="connsiteY9" fmla="*/ 257127 h 1523167"/>
              <a:gd name="connsiteX10" fmla="*/ 1143727 w 1832637"/>
              <a:gd name="connsiteY10" fmla="*/ 58269 h 1523167"/>
              <a:gd name="connsiteX11" fmla="*/ 948450 w 1832637"/>
              <a:gd name="connsiteY11" fmla="*/ 499283 h 1523167"/>
              <a:gd name="connsiteX0" fmla="*/ 948450 w 1840144"/>
              <a:gd name="connsiteY0" fmla="*/ 499283 h 1523167"/>
              <a:gd name="connsiteX1" fmla="*/ 803178 w 1840144"/>
              <a:gd name="connsiteY1" fmla="*/ 72796 h 1523167"/>
              <a:gd name="connsiteX2" fmla="*/ 182976 w 1840144"/>
              <a:gd name="connsiteY2" fmla="*/ 128455 h 1523167"/>
              <a:gd name="connsiteX3" fmla="*/ 96 w 1840144"/>
              <a:gd name="connsiteY3" fmla="*/ 510118 h 1523167"/>
              <a:gd name="connsiteX4" fmla="*/ 198879 w 1840144"/>
              <a:gd name="connsiteY4" fmla="*/ 836122 h 1523167"/>
              <a:gd name="connsiteX5" fmla="*/ 448290 w 1840144"/>
              <a:gd name="connsiteY5" fmla="*/ 1362396 h 1523167"/>
              <a:gd name="connsiteX6" fmla="*/ 914440 w 1840144"/>
              <a:gd name="connsiteY6" fmla="*/ 1522816 h 1523167"/>
              <a:gd name="connsiteX7" fmla="*/ 1363538 w 1840144"/>
              <a:gd name="connsiteY7" fmla="*/ 1383198 h 1523167"/>
              <a:gd name="connsiteX8" fmla="*/ 1749422 w 1840144"/>
              <a:gd name="connsiteY8" fmla="*/ 786869 h 1523167"/>
              <a:gd name="connsiteX9" fmla="*/ 1759539 w 1840144"/>
              <a:gd name="connsiteY9" fmla="*/ 257127 h 1523167"/>
              <a:gd name="connsiteX10" fmla="*/ 1143727 w 1840144"/>
              <a:gd name="connsiteY10" fmla="*/ 58269 h 1523167"/>
              <a:gd name="connsiteX11" fmla="*/ 948450 w 1840144"/>
              <a:gd name="connsiteY11" fmla="*/ 499283 h 1523167"/>
              <a:gd name="connsiteX0" fmla="*/ 948450 w 1851474"/>
              <a:gd name="connsiteY0" fmla="*/ 499283 h 1523167"/>
              <a:gd name="connsiteX1" fmla="*/ 803178 w 1851474"/>
              <a:gd name="connsiteY1" fmla="*/ 72796 h 1523167"/>
              <a:gd name="connsiteX2" fmla="*/ 182976 w 1851474"/>
              <a:gd name="connsiteY2" fmla="*/ 128455 h 1523167"/>
              <a:gd name="connsiteX3" fmla="*/ 96 w 1851474"/>
              <a:gd name="connsiteY3" fmla="*/ 510118 h 1523167"/>
              <a:gd name="connsiteX4" fmla="*/ 198879 w 1851474"/>
              <a:gd name="connsiteY4" fmla="*/ 836122 h 1523167"/>
              <a:gd name="connsiteX5" fmla="*/ 448290 w 1851474"/>
              <a:gd name="connsiteY5" fmla="*/ 1362396 h 1523167"/>
              <a:gd name="connsiteX6" fmla="*/ 914440 w 1851474"/>
              <a:gd name="connsiteY6" fmla="*/ 1522816 h 1523167"/>
              <a:gd name="connsiteX7" fmla="*/ 1363538 w 1851474"/>
              <a:gd name="connsiteY7" fmla="*/ 1383198 h 1523167"/>
              <a:gd name="connsiteX8" fmla="*/ 1749422 w 1851474"/>
              <a:gd name="connsiteY8" fmla="*/ 786869 h 1523167"/>
              <a:gd name="connsiteX9" fmla="*/ 1759539 w 1851474"/>
              <a:gd name="connsiteY9" fmla="*/ 257127 h 1523167"/>
              <a:gd name="connsiteX10" fmla="*/ 1143727 w 1851474"/>
              <a:gd name="connsiteY10" fmla="*/ 58269 h 1523167"/>
              <a:gd name="connsiteX11" fmla="*/ 948450 w 1851474"/>
              <a:gd name="connsiteY11" fmla="*/ 499283 h 1523167"/>
              <a:gd name="connsiteX0" fmla="*/ 948450 w 1871427"/>
              <a:gd name="connsiteY0" fmla="*/ 493234 h 1517118"/>
              <a:gd name="connsiteX1" fmla="*/ 803178 w 1871427"/>
              <a:gd name="connsiteY1" fmla="*/ 66747 h 1517118"/>
              <a:gd name="connsiteX2" fmla="*/ 182976 w 1871427"/>
              <a:gd name="connsiteY2" fmla="*/ 122406 h 1517118"/>
              <a:gd name="connsiteX3" fmla="*/ 96 w 1871427"/>
              <a:gd name="connsiteY3" fmla="*/ 504069 h 1517118"/>
              <a:gd name="connsiteX4" fmla="*/ 198879 w 1871427"/>
              <a:gd name="connsiteY4" fmla="*/ 830073 h 1517118"/>
              <a:gd name="connsiteX5" fmla="*/ 448290 w 1871427"/>
              <a:gd name="connsiteY5" fmla="*/ 1356347 h 1517118"/>
              <a:gd name="connsiteX6" fmla="*/ 914440 w 1871427"/>
              <a:gd name="connsiteY6" fmla="*/ 1516767 h 1517118"/>
              <a:gd name="connsiteX7" fmla="*/ 1363538 w 1871427"/>
              <a:gd name="connsiteY7" fmla="*/ 1377149 h 1517118"/>
              <a:gd name="connsiteX8" fmla="*/ 1749422 w 1871427"/>
              <a:gd name="connsiteY8" fmla="*/ 780820 h 1517118"/>
              <a:gd name="connsiteX9" fmla="*/ 1759539 w 1871427"/>
              <a:gd name="connsiteY9" fmla="*/ 251078 h 1517118"/>
              <a:gd name="connsiteX10" fmla="*/ 1143727 w 1871427"/>
              <a:gd name="connsiteY10" fmla="*/ 52220 h 1517118"/>
              <a:gd name="connsiteX11" fmla="*/ 948450 w 1871427"/>
              <a:gd name="connsiteY11" fmla="*/ 493234 h 1517118"/>
              <a:gd name="connsiteX0" fmla="*/ 948450 w 1875500"/>
              <a:gd name="connsiteY0" fmla="*/ 493234 h 1517118"/>
              <a:gd name="connsiteX1" fmla="*/ 803178 w 1875500"/>
              <a:gd name="connsiteY1" fmla="*/ 66747 h 1517118"/>
              <a:gd name="connsiteX2" fmla="*/ 182976 w 1875500"/>
              <a:gd name="connsiteY2" fmla="*/ 122406 h 1517118"/>
              <a:gd name="connsiteX3" fmla="*/ 96 w 1875500"/>
              <a:gd name="connsiteY3" fmla="*/ 504069 h 1517118"/>
              <a:gd name="connsiteX4" fmla="*/ 198879 w 1875500"/>
              <a:gd name="connsiteY4" fmla="*/ 830073 h 1517118"/>
              <a:gd name="connsiteX5" fmla="*/ 448290 w 1875500"/>
              <a:gd name="connsiteY5" fmla="*/ 1356347 h 1517118"/>
              <a:gd name="connsiteX6" fmla="*/ 914440 w 1875500"/>
              <a:gd name="connsiteY6" fmla="*/ 1516767 h 1517118"/>
              <a:gd name="connsiteX7" fmla="*/ 1363538 w 1875500"/>
              <a:gd name="connsiteY7" fmla="*/ 1377149 h 1517118"/>
              <a:gd name="connsiteX8" fmla="*/ 1749422 w 1875500"/>
              <a:gd name="connsiteY8" fmla="*/ 780820 h 1517118"/>
              <a:gd name="connsiteX9" fmla="*/ 1759539 w 1875500"/>
              <a:gd name="connsiteY9" fmla="*/ 251078 h 1517118"/>
              <a:gd name="connsiteX10" fmla="*/ 1143727 w 1875500"/>
              <a:gd name="connsiteY10" fmla="*/ 52220 h 1517118"/>
              <a:gd name="connsiteX11" fmla="*/ 948450 w 1875500"/>
              <a:gd name="connsiteY11" fmla="*/ 493234 h 1517118"/>
              <a:gd name="connsiteX0" fmla="*/ 948450 w 1856663"/>
              <a:gd name="connsiteY0" fmla="*/ 487069 h 1510953"/>
              <a:gd name="connsiteX1" fmla="*/ 803178 w 1856663"/>
              <a:gd name="connsiteY1" fmla="*/ 60582 h 1510953"/>
              <a:gd name="connsiteX2" fmla="*/ 182976 w 1856663"/>
              <a:gd name="connsiteY2" fmla="*/ 116241 h 1510953"/>
              <a:gd name="connsiteX3" fmla="*/ 96 w 1856663"/>
              <a:gd name="connsiteY3" fmla="*/ 497904 h 1510953"/>
              <a:gd name="connsiteX4" fmla="*/ 198879 w 1856663"/>
              <a:gd name="connsiteY4" fmla="*/ 823908 h 1510953"/>
              <a:gd name="connsiteX5" fmla="*/ 448290 w 1856663"/>
              <a:gd name="connsiteY5" fmla="*/ 1350182 h 1510953"/>
              <a:gd name="connsiteX6" fmla="*/ 914440 w 1856663"/>
              <a:gd name="connsiteY6" fmla="*/ 1510602 h 1510953"/>
              <a:gd name="connsiteX7" fmla="*/ 1363538 w 1856663"/>
              <a:gd name="connsiteY7" fmla="*/ 1370984 h 1510953"/>
              <a:gd name="connsiteX8" fmla="*/ 1749422 w 1856663"/>
              <a:gd name="connsiteY8" fmla="*/ 774655 h 1510953"/>
              <a:gd name="connsiteX9" fmla="*/ 1759539 w 1856663"/>
              <a:gd name="connsiteY9" fmla="*/ 244913 h 1510953"/>
              <a:gd name="connsiteX10" fmla="*/ 1143727 w 1856663"/>
              <a:gd name="connsiteY10" fmla="*/ 46055 h 1510953"/>
              <a:gd name="connsiteX11" fmla="*/ 948450 w 1856663"/>
              <a:gd name="connsiteY11" fmla="*/ 487069 h 1510953"/>
              <a:gd name="connsiteX0" fmla="*/ 948450 w 1866059"/>
              <a:gd name="connsiteY0" fmla="*/ 489332 h 1513216"/>
              <a:gd name="connsiteX1" fmla="*/ 803178 w 1866059"/>
              <a:gd name="connsiteY1" fmla="*/ 62845 h 1513216"/>
              <a:gd name="connsiteX2" fmla="*/ 182976 w 1866059"/>
              <a:gd name="connsiteY2" fmla="*/ 118504 h 1513216"/>
              <a:gd name="connsiteX3" fmla="*/ 96 w 1866059"/>
              <a:gd name="connsiteY3" fmla="*/ 500167 h 1513216"/>
              <a:gd name="connsiteX4" fmla="*/ 198879 w 1866059"/>
              <a:gd name="connsiteY4" fmla="*/ 826171 h 1513216"/>
              <a:gd name="connsiteX5" fmla="*/ 448290 w 1866059"/>
              <a:gd name="connsiteY5" fmla="*/ 1352445 h 1513216"/>
              <a:gd name="connsiteX6" fmla="*/ 914440 w 1866059"/>
              <a:gd name="connsiteY6" fmla="*/ 1512865 h 1513216"/>
              <a:gd name="connsiteX7" fmla="*/ 1363538 w 1866059"/>
              <a:gd name="connsiteY7" fmla="*/ 1373247 h 1513216"/>
              <a:gd name="connsiteX8" fmla="*/ 1749422 w 1866059"/>
              <a:gd name="connsiteY8" fmla="*/ 776918 h 1513216"/>
              <a:gd name="connsiteX9" fmla="*/ 1759539 w 1866059"/>
              <a:gd name="connsiteY9" fmla="*/ 247176 h 1513216"/>
              <a:gd name="connsiteX10" fmla="*/ 1143727 w 1866059"/>
              <a:gd name="connsiteY10" fmla="*/ 48318 h 1513216"/>
              <a:gd name="connsiteX11" fmla="*/ 948450 w 1866059"/>
              <a:gd name="connsiteY11" fmla="*/ 489332 h 1513216"/>
              <a:gd name="connsiteX0" fmla="*/ 973878 w 1891487"/>
              <a:gd name="connsiteY0" fmla="*/ 489332 h 1513216"/>
              <a:gd name="connsiteX1" fmla="*/ 828606 w 1891487"/>
              <a:gd name="connsiteY1" fmla="*/ 62845 h 1513216"/>
              <a:gd name="connsiteX2" fmla="*/ 25524 w 1891487"/>
              <a:gd name="connsiteY2" fmla="*/ 500167 h 1513216"/>
              <a:gd name="connsiteX3" fmla="*/ 224307 w 1891487"/>
              <a:gd name="connsiteY3" fmla="*/ 826171 h 1513216"/>
              <a:gd name="connsiteX4" fmla="*/ 473718 w 1891487"/>
              <a:gd name="connsiteY4" fmla="*/ 1352445 h 1513216"/>
              <a:gd name="connsiteX5" fmla="*/ 939868 w 1891487"/>
              <a:gd name="connsiteY5" fmla="*/ 1512865 h 1513216"/>
              <a:gd name="connsiteX6" fmla="*/ 1388966 w 1891487"/>
              <a:gd name="connsiteY6" fmla="*/ 1373247 h 1513216"/>
              <a:gd name="connsiteX7" fmla="*/ 1774850 w 1891487"/>
              <a:gd name="connsiteY7" fmla="*/ 776918 h 1513216"/>
              <a:gd name="connsiteX8" fmla="*/ 1784967 w 1891487"/>
              <a:gd name="connsiteY8" fmla="*/ 247176 h 1513216"/>
              <a:gd name="connsiteX9" fmla="*/ 1169155 w 1891487"/>
              <a:gd name="connsiteY9" fmla="*/ 48318 h 1513216"/>
              <a:gd name="connsiteX10" fmla="*/ 973878 w 1891487"/>
              <a:gd name="connsiteY10" fmla="*/ 489332 h 1513216"/>
              <a:gd name="connsiteX0" fmla="*/ 971044 w 1888653"/>
              <a:gd name="connsiteY0" fmla="*/ 489332 h 1513216"/>
              <a:gd name="connsiteX1" fmla="*/ 778102 w 1888653"/>
              <a:gd name="connsiteY1" fmla="*/ 62845 h 1513216"/>
              <a:gd name="connsiteX2" fmla="*/ 22690 w 1888653"/>
              <a:gd name="connsiteY2" fmla="*/ 500167 h 1513216"/>
              <a:gd name="connsiteX3" fmla="*/ 221473 w 1888653"/>
              <a:gd name="connsiteY3" fmla="*/ 826171 h 1513216"/>
              <a:gd name="connsiteX4" fmla="*/ 470884 w 1888653"/>
              <a:gd name="connsiteY4" fmla="*/ 1352445 h 1513216"/>
              <a:gd name="connsiteX5" fmla="*/ 937034 w 1888653"/>
              <a:gd name="connsiteY5" fmla="*/ 1512865 h 1513216"/>
              <a:gd name="connsiteX6" fmla="*/ 1386132 w 1888653"/>
              <a:gd name="connsiteY6" fmla="*/ 1373247 h 1513216"/>
              <a:gd name="connsiteX7" fmla="*/ 1772016 w 1888653"/>
              <a:gd name="connsiteY7" fmla="*/ 776918 h 1513216"/>
              <a:gd name="connsiteX8" fmla="*/ 1782133 w 1888653"/>
              <a:gd name="connsiteY8" fmla="*/ 247176 h 1513216"/>
              <a:gd name="connsiteX9" fmla="*/ 1166321 w 1888653"/>
              <a:gd name="connsiteY9" fmla="*/ 48318 h 1513216"/>
              <a:gd name="connsiteX10" fmla="*/ 971044 w 1888653"/>
              <a:gd name="connsiteY10" fmla="*/ 489332 h 1513216"/>
              <a:gd name="connsiteX0" fmla="*/ 849162 w 1766771"/>
              <a:gd name="connsiteY0" fmla="*/ 489332 h 1513216"/>
              <a:gd name="connsiteX1" fmla="*/ 656220 w 1766771"/>
              <a:gd name="connsiteY1" fmla="*/ 62845 h 1513216"/>
              <a:gd name="connsiteX2" fmla="*/ 37318 w 1766771"/>
              <a:gd name="connsiteY2" fmla="*/ 255316 h 1513216"/>
              <a:gd name="connsiteX3" fmla="*/ 99591 w 1766771"/>
              <a:gd name="connsiteY3" fmla="*/ 826171 h 1513216"/>
              <a:gd name="connsiteX4" fmla="*/ 349002 w 1766771"/>
              <a:gd name="connsiteY4" fmla="*/ 1352445 h 1513216"/>
              <a:gd name="connsiteX5" fmla="*/ 815152 w 1766771"/>
              <a:gd name="connsiteY5" fmla="*/ 1512865 h 1513216"/>
              <a:gd name="connsiteX6" fmla="*/ 1264250 w 1766771"/>
              <a:gd name="connsiteY6" fmla="*/ 1373247 h 1513216"/>
              <a:gd name="connsiteX7" fmla="*/ 1650134 w 1766771"/>
              <a:gd name="connsiteY7" fmla="*/ 776918 h 1513216"/>
              <a:gd name="connsiteX8" fmla="*/ 1660251 w 1766771"/>
              <a:gd name="connsiteY8" fmla="*/ 247176 h 1513216"/>
              <a:gd name="connsiteX9" fmla="*/ 1044439 w 1766771"/>
              <a:gd name="connsiteY9" fmla="*/ 48318 h 1513216"/>
              <a:gd name="connsiteX10" fmla="*/ 849162 w 1766771"/>
              <a:gd name="connsiteY10" fmla="*/ 489332 h 1513216"/>
              <a:gd name="connsiteX0" fmla="*/ 895062 w 1812671"/>
              <a:gd name="connsiteY0" fmla="*/ 489332 h 1513216"/>
              <a:gd name="connsiteX1" fmla="*/ 702120 w 1812671"/>
              <a:gd name="connsiteY1" fmla="*/ 62845 h 1513216"/>
              <a:gd name="connsiteX2" fmla="*/ 83218 w 1812671"/>
              <a:gd name="connsiteY2" fmla="*/ 255316 h 1513216"/>
              <a:gd name="connsiteX3" fmla="*/ 145491 w 1812671"/>
              <a:gd name="connsiteY3" fmla="*/ 826171 h 1513216"/>
              <a:gd name="connsiteX4" fmla="*/ 394902 w 1812671"/>
              <a:gd name="connsiteY4" fmla="*/ 1352445 h 1513216"/>
              <a:gd name="connsiteX5" fmla="*/ 861052 w 1812671"/>
              <a:gd name="connsiteY5" fmla="*/ 1512865 h 1513216"/>
              <a:gd name="connsiteX6" fmla="*/ 1310150 w 1812671"/>
              <a:gd name="connsiteY6" fmla="*/ 1373247 h 1513216"/>
              <a:gd name="connsiteX7" fmla="*/ 1696034 w 1812671"/>
              <a:gd name="connsiteY7" fmla="*/ 776918 h 1513216"/>
              <a:gd name="connsiteX8" fmla="*/ 1706151 w 1812671"/>
              <a:gd name="connsiteY8" fmla="*/ 247176 h 1513216"/>
              <a:gd name="connsiteX9" fmla="*/ 1090339 w 1812671"/>
              <a:gd name="connsiteY9" fmla="*/ 48318 h 1513216"/>
              <a:gd name="connsiteX10" fmla="*/ 895062 w 1812671"/>
              <a:gd name="connsiteY10" fmla="*/ 489332 h 1513216"/>
              <a:gd name="connsiteX0" fmla="*/ 895062 w 1812671"/>
              <a:gd name="connsiteY0" fmla="*/ 498177 h 1522061"/>
              <a:gd name="connsiteX1" fmla="*/ 702120 w 1812671"/>
              <a:gd name="connsiteY1" fmla="*/ 71690 h 1522061"/>
              <a:gd name="connsiteX2" fmla="*/ 83218 w 1812671"/>
              <a:gd name="connsiteY2" fmla="*/ 264161 h 1522061"/>
              <a:gd name="connsiteX3" fmla="*/ 145491 w 1812671"/>
              <a:gd name="connsiteY3" fmla="*/ 835016 h 1522061"/>
              <a:gd name="connsiteX4" fmla="*/ 394902 w 1812671"/>
              <a:gd name="connsiteY4" fmla="*/ 1361290 h 1522061"/>
              <a:gd name="connsiteX5" fmla="*/ 861052 w 1812671"/>
              <a:gd name="connsiteY5" fmla="*/ 1521710 h 1522061"/>
              <a:gd name="connsiteX6" fmla="*/ 1310150 w 1812671"/>
              <a:gd name="connsiteY6" fmla="*/ 1382092 h 1522061"/>
              <a:gd name="connsiteX7" fmla="*/ 1696034 w 1812671"/>
              <a:gd name="connsiteY7" fmla="*/ 785763 h 1522061"/>
              <a:gd name="connsiteX8" fmla="*/ 1706151 w 1812671"/>
              <a:gd name="connsiteY8" fmla="*/ 256021 h 1522061"/>
              <a:gd name="connsiteX9" fmla="*/ 1090339 w 1812671"/>
              <a:gd name="connsiteY9" fmla="*/ 57163 h 1522061"/>
              <a:gd name="connsiteX10" fmla="*/ 895062 w 1812671"/>
              <a:gd name="connsiteY10" fmla="*/ 498177 h 1522061"/>
              <a:gd name="connsiteX0" fmla="*/ 895062 w 1812671"/>
              <a:gd name="connsiteY0" fmla="*/ 489333 h 1513217"/>
              <a:gd name="connsiteX1" fmla="*/ 702120 w 1812671"/>
              <a:gd name="connsiteY1" fmla="*/ 62846 h 1513217"/>
              <a:gd name="connsiteX2" fmla="*/ 83218 w 1812671"/>
              <a:gd name="connsiteY2" fmla="*/ 255317 h 1513217"/>
              <a:gd name="connsiteX3" fmla="*/ 145491 w 1812671"/>
              <a:gd name="connsiteY3" fmla="*/ 826172 h 1513217"/>
              <a:gd name="connsiteX4" fmla="*/ 394902 w 1812671"/>
              <a:gd name="connsiteY4" fmla="*/ 1352446 h 1513217"/>
              <a:gd name="connsiteX5" fmla="*/ 861052 w 1812671"/>
              <a:gd name="connsiteY5" fmla="*/ 1512866 h 1513217"/>
              <a:gd name="connsiteX6" fmla="*/ 1310150 w 1812671"/>
              <a:gd name="connsiteY6" fmla="*/ 1373248 h 1513217"/>
              <a:gd name="connsiteX7" fmla="*/ 1696034 w 1812671"/>
              <a:gd name="connsiteY7" fmla="*/ 776919 h 1513217"/>
              <a:gd name="connsiteX8" fmla="*/ 1706151 w 1812671"/>
              <a:gd name="connsiteY8" fmla="*/ 247177 h 1513217"/>
              <a:gd name="connsiteX9" fmla="*/ 1090339 w 1812671"/>
              <a:gd name="connsiteY9" fmla="*/ 48319 h 1513217"/>
              <a:gd name="connsiteX10" fmla="*/ 895062 w 1812671"/>
              <a:gd name="connsiteY10" fmla="*/ 489333 h 1513217"/>
              <a:gd name="connsiteX0" fmla="*/ 895062 w 1812671"/>
              <a:gd name="connsiteY0" fmla="*/ 489333 h 1513217"/>
              <a:gd name="connsiteX1" fmla="*/ 702120 w 1812671"/>
              <a:gd name="connsiteY1" fmla="*/ 62846 h 1513217"/>
              <a:gd name="connsiteX2" fmla="*/ 83218 w 1812671"/>
              <a:gd name="connsiteY2" fmla="*/ 255317 h 1513217"/>
              <a:gd name="connsiteX3" fmla="*/ 145491 w 1812671"/>
              <a:gd name="connsiteY3" fmla="*/ 826172 h 1513217"/>
              <a:gd name="connsiteX4" fmla="*/ 394902 w 1812671"/>
              <a:gd name="connsiteY4" fmla="*/ 1352446 h 1513217"/>
              <a:gd name="connsiteX5" fmla="*/ 861052 w 1812671"/>
              <a:gd name="connsiteY5" fmla="*/ 1512866 h 1513217"/>
              <a:gd name="connsiteX6" fmla="*/ 1310150 w 1812671"/>
              <a:gd name="connsiteY6" fmla="*/ 1373248 h 1513217"/>
              <a:gd name="connsiteX7" fmla="*/ 1696034 w 1812671"/>
              <a:gd name="connsiteY7" fmla="*/ 776919 h 1513217"/>
              <a:gd name="connsiteX8" fmla="*/ 1706151 w 1812671"/>
              <a:gd name="connsiteY8" fmla="*/ 247177 h 1513217"/>
              <a:gd name="connsiteX9" fmla="*/ 1090339 w 1812671"/>
              <a:gd name="connsiteY9" fmla="*/ 48319 h 1513217"/>
              <a:gd name="connsiteX10" fmla="*/ 895062 w 1812671"/>
              <a:gd name="connsiteY10" fmla="*/ 489333 h 1513217"/>
              <a:gd name="connsiteX0" fmla="*/ 895062 w 1812671"/>
              <a:gd name="connsiteY0" fmla="*/ 489333 h 1513217"/>
              <a:gd name="connsiteX1" fmla="*/ 702120 w 1812671"/>
              <a:gd name="connsiteY1" fmla="*/ 62846 h 1513217"/>
              <a:gd name="connsiteX2" fmla="*/ 83218 w 1812671"/>
              <a:gd name="connsiteY2" fmla="*/ 255317 h 1513217"/>
              <a:gd name="connsiteX3" fmla="*/ 145491 w 1812671"/>
              <a:gd name="connsiteY3" fmla="*/ 826172 h 1513217"/>
              <a:gd name="connsiteX4" fmla="*/ 394902 w 1812671"/>
              <a:gd name="connsiteY4" fmla="*/ 1352446 h 1513217"/>
              <a:gd name="connsiteX5" fmla="*/ 861052 w 1812671"/>
              <a:gd name="connsiteY5" fmla="*/ 1512866 h 1513217"/>
              <a:gd name="connsiteX6" fmla="*/ 1310150 w 1812671"/>
              <a:gd name="connsiteY6" fmla="*/ 1373248 h 1513217"/>
              <a:gd name="connsiteX7" fmla="*/ 1696034 w 1812671"/>
              <a:gd name="connsiteY7" fmla="*/ 776919 h 1513217"/>
              <a:gd name="connsiteX8" fmla="*/ 1706151 w 1812671"/>
              <a:gd name="connsiteY8" fmla="*/ 247177 h 1513217"/>
              <a:gd name="connsiteX9" fmla="*/ 1090339 w 1812671"/>
              <a:gd name="connsiteY9" fmla="*/ 48319 h 1513217"/>
              <a:gd name="connsiteX10" fmla="*/ 895062 w 1812671"/>
              <a:gd name="connsiteY10" fmla="*/ 489333 h 1513217"/>
              <a:gd name="connsiteX0" fmla="*/ 895062 w 1812671"/>
              <a:gd name="connsiteY0" fmla="*/ 490648 h 1514532"/>
              <a:gd name="connsiteX1" fmla="*/ 702120 w 1812671"/>
              <a:gd name="connsiteY1" fmla="*/ 64161 h 1514532"/>
              <a:gd name="connsiteX2" fmla="*/ 83218 w 1812671"/>
              <a:gd name="connsiteY2" fmla="*/ 256632 h 1514532"/>
              <a:gd name="connsiteX3" fmla="*/ 145491 w 1812671"/>
              <a:gd name="connsiteY3" fmla="*/ 827487 h 1514532"/>
              <a:gd name="connsiteX4" fmla="*/ 394902 w 1812671"/>
              <a:gd name="connsiteY4" fmla="*/ 1353761 h 1514532"/>
              <a:gd name="connsiteX5" fmla="*/ 861052 w 1812671"/>
              <a:gd name="connsiteY5" fmla="*/ 1514181 h 1514532"/>
              <a:gd name="connsiteX6" fmla="*/ 1310150 w 1812671"/>
              <a:gd name="connsiteY6" fmla="*/ 1374563 h 1514532"/>
              <a:gd name="connsiteX7" fmla="*/ 1696034 w 1812671"/>
              <a:gd name="connsiteY7" fmla="*/ 778234 h 1514532"/>
              <a:gd name="connsiteX8" fmla="*/ 1706151 w 1812671"/>
              <a:gd name="connsiteY8" fmla="*/ 248492 h 1514532"/>
              <a:gd name="connsiteX9" fmla="*/ 1090339 w 1812671"/>
              <a:gd name="connsiteY9" fmla="*/ 49634 h 1514532"/>
              <a:gd name="connsiteX10" fmla="*/ 895062 w 1812671"/>
              <a:gd name="connsiteY10" fmla="*/ 490648 h 1514532"/>
              <a:gd name="connsiteX0" fmla="*/ 853619 w 1771228"/>
              <a:gd name="connsiteY0" fmla="*/ 489333 h 1513217"/>
              <a:gd name="connsiteX1" fmla="*/ 660677 w 1771228"/>
              <a:gd name="connsiteY1" fmla="*/ 62846 h 1513217"/>
              <a:gd name="connsiteX2" fmla="*/ 41775 w 1771228"/>
              <a:gd name="connsiteY2" fmla="*/ 255317 h 1513217"/>
              <a:gd name="connsiteX3" fmla="*/ 88880 w 1771228"/>
              <a:gd name="connsiteY3" fmla="*/ 828338 h 1513217"/>
              <a:gd name="connsiteX4" fmla="*/ 353459 w 1771228"/>
              <a:gd name="connsiteY4" fmla="*/ 1352446 h 1513217"/>
              <a:gd name="connsiteX5" fmla="*/ 819609 w 1771228"/>
              <a:gd name="connsiteY5" fmla="*/ 1512866 h 1513217"/>
              <a:gd name="connsiteX6" fmla="*/ 1268707 w 1771228"/>
              <a:gd name="connsiteY6" fmla="*/ 1373248 h 1513217"/>
              <a:gd name="connsiteX7" fmla="*/ 1654591 w 1771228"/>
              <a:gd name="connsiteY7" fmla="*/ 776919 h 1513217"/>
              <a:gd name="connsiteX8" fmla="*/ 1664708 w 1771228"/>
              <a:gd name="connsiteY8" fmla="*/ 247177 h 1513217"/>
              <a:gd name="connsiteX9" fmla="*/ 1048896 w 1771228"/>
              <a:gd name="connsiteY9" fmla="*/ 48319 h 1513217"/>
              <a:gd name="connsiteX10" fmla="*/ 853619 w 1771228"/>
              <a:gd name="connsiteY10" fmla="*/ 489333 h 1513217"/>
              <a:gd name="connsiteX0" fmla="*/ 858434 w 1776043"/>
              <a:gd name="connsiteY0" fmla="*/ 489333 h 1513217"/>
              <a:gd name="connsiteX1" fmla="*/ 665492 w 1776043"/>
              <a:gd name="connsiteY1" fmla="*/ 62846 h 1513217"/>
              <a:gd name="connsiteX2" fmla="*/ 46590 w 1776043"/>
              <a:gd name="connsiteY2" fmla="*/ 255317 h 1513217"/>
              <a:gd name="connsiteX3" fmla="*/ 93695 w 1776043"/>
              <a:gd name="connsiteY3" fmla="*/ 828338 h 1513217"/>
              <a:gd name="connsiteX4" fmla="*/ 358274 w 1776043"/>
              <a:gd name="connsiteY4" fmla="*/ 1352446 h 1513217"/>
              <a:gd name="connsiteX5" fmla="*/ 824424 w 1776043"/>
              <a:gd name="connsiteY5" fmla="*/ 1512866 h 1513217"/>
              <a:gd name="connsiteX6" fmla="*/ 1273522 w 1776043"/>
              <a:gd name="connsiteY6" fmla="*/ 1373248 h 1513217"/>
              <a:gd name="connsiteX7" fmla="*/ 1659406 w 1776043"/>
              <a:gd name="connsiteY7" fmla="*/ 776919 h 1513217"/>
              <a:gd name="connsiteX8" fmla="*/ 1669523 w 1776043"/>
              <a:gd name="connsiteY8" fmla="*/ 247177 h 1513217"/>
              <a:gd name="connsiteX9" fmla="*/ 1053711 w 1776043"/>
              <a:gd name="connsiteY9" fmla="*/ 48319 h 1513217"/>
              <a:gd name="connsiteX10" fmla="*/ 858434 w 1776043"/>
              <a:gd name="connsiteY10" fmla="*/ 489333 h 1513217"/>
              <a:gd name="connsiteX0" fmla="*/ 916168 w 1833777"/>
              <a:gd name="connsiteY0" fmla="*/ 492902 h 1516786"/>
              <a:gd name="connsiteX1" fmla="*/ 723226 w 1833777"/>
              <a:gd name="connsiteY1" fmla="*/ 66415 h 1516786"/>
              <a:gd name="connsiteX2" fmla="*/ 104324 w 1833777"/>
              <a:gd name="connsiteY2" fmla="*/ 258886 h 1516786"/>
              <a:gd name="connsiteX3" fmla="*/ 151429 w 1833777"/>
              <a:gd name="connsiteY3" fmla="*/ 831907 h 1516786"/>
              <a:gd name="connsiteX4" fmla="*/ 416008 w 1833777"/>
              <a:gd name="connsiteY4" fmla="*/ 1356015 h 1516786"/>
              <a:gd name="connsiteX5" fmla="*/ 882158 w 1833777"/>
              <a:gd name="connsiteY5" fmla="*/ 1516435 h 1516786"/>
              <a:gd name="connsiteX6" fmla="*/ 1331256 w 1833777"/>
              <a:gd name="connsiteY6" fmla="*/ 1376817 h 1516786"/>
              <a:gd name="connsiteX7" fmla="*/ 1717140 w 1833777"/>
              <a:gd name="connsiteY7" fmla="*/ 780488 h 1516786"/>
              <a:gd name="connsiteX8" fmla="*/ 1727257 w 1833777"/>
              <a:gd name="connsiteY8" fmla="*/ 250746 h 1516786"/>
              <a:gd name="connsiteX9" fmla="*/ 1111445 w 1833777"/>
              <a:gd name="connsiteY9" fmla="*/ 51888 h 1516786"/>
              <a:gd name="connsiteX10" fmla="*/ 916168 w 1833777"/>
              <a:gd name="connsiteY10" fmla="*/ 492902 h 1516786"/>
              <a:gd name="connsiteX0" fmla="*/ 916168 w 1833777"/>
              <a:gd name="connsiteY0" fmla="*/ 492902 h 1542632"/>
              <a:gd name="connsiteX1" fmla="*/ 723226 w 1833777"/>
              <a:gd name="connsiteY1" fmla="*/ 66415 h 1542632"/>
              <a:gd name="connsiteX2" fmla="*/ 104324 w 1833777"/>
              <a:gd name="connsiteY2" fmla="*/ 258886 h 1542632"/>
              <a:gd name="connsiteX3" fmla="*/ 151429 w 1833777"/>
              <a:gd name="connsiteY3" fmla="*/ 831907 h 1542632"/>
              <a:gd name="connsiteX4" fmla="*/ 416008 w 1833777"/>
              <a:gd name="connsiteY4" fmla="*/ 1356015 h 1542632"/>
              <a:gd name="connsiteX5" fmla="*/ 871324 w 1833777"/>
              <a:gd name="connsiteY5" fmla="*/ 1542437 h 1542632"/>
              <a:gd name="connsiteX6" fmla="*/ 1331256 w 1833777"/>
              <a:gd name="connsiteY6" fmla="*/ 1376817 h 1542632"/>
              <a:gd name="connsiteX7" fmla="*/ 1717140 w 1833777"/>
              <a:gd name="connsiteY7" fmla="*/ 780488 h 1542632"/>
              <a:gd name="connsiteX8" fmla="*/ 1727257 w 1833777"/>
              <a:gd name="connsiteY8" fmla="*/ 250746 h 1542632"/>
              <a:gd name="connsiteX9" fmla="*/ 1111445 w 1833777"/>
              <a:gd name="connsiteY9" fmla="*/ 51888 h 1542632"/>
              <a:gd name="connsiteX10" fmla="*/ 916168 w 1833777"/>
              <a:gd name="connsiteY10" fmla="*/ 492902 h 1542632"/>
              <a:gd name="connsiteX0" fmla="*/ 916168 w 1833777"/>
              <a:gd name="connsiteY0" fmla="*/ 492902 h 1542632"/>
              <a:gd name="connsiteX1" fmla="*/ 723226 w 1833777"/>
              <a:gd name="connsiteY1" fmla="*/ 66415 h 1542632"/>
              <a:gd name="connsiteX2" fmla="*/ 104324 w 1833777"/>
              <a:gd name="connsiteY2" fmla="*/ 258886 h 1542632"/>
              <a:gd name="connsiteX3" fmla="*/ 151429 w 1833777"/>
              <a:gd name="connsiteY3" fmla="*/ 831907 h 1542632"/>
              <a:gd name="connsiteX4" fmla="*/ 416008 w 1833777"/>
              <a:gd name="connsiteY4" fmla="*/ 1356015 h 1542632"/>
              <a:gd name="connsiteX5" fmla="*/ 897326 w 1833777"/>
              <a:gd name="connsiteY5" fmla="*/ 1542437 h 1542632"/>
              <a:gd name="connsiteX6" fmla="*/ 1331256 w 1833777"/>
              <a:gd name="connsiteY6" fmla="*/ 1376817 h 1542632"/>
              <a:gd name="connsiteX7" fmla="*/ 1717140 w 1833777"/>
              <a:gd name="connsiteY7" fmla="*/ 780488 h 1542632"/>
              <a:gd name="connsiteX8" fmla="*/ 1727257 w 1833777"/>
              <a:gd name="connsiteY8" fmla="*/ 250746 h 1542632"/>
              <a:gd name="connsiteX9" fmla="*/ 1111445 w 1833777"/>
              <a:gd name="connsiteY9" fmla="*/ 51888 h 1542632"/>
              <a:gd name="connsiteX10" fmla="*/ 916168 w 1833777"/>
              <a:gd name="connsiteY10" fmla="*/ 492902 h 1542632"/>
              <a:gd name="connsiteX0" fmla="*/ 916168 w 1833777"/>
              <a:gd name="connsiteY0" fmla="*/ 492902 h 1542696"/>
              <a:gd name="connsiteX1" fmla="*/ 723226 w 1833777"/>
              <a:gd name="connsiteY1" fmla="*/ 66415 h 1542696"/>
              <a:gd name="connsiteX2" fmla="*/ 104324 w 1833777"/>
              <a:gd name="connsiteY2" fmla="*/ 258886 h 1542696"/>
              <a:gd name="connsiteX3" fmla="*/ 151429 w 1833777"/>
              <a:gd name="connsiteY3" fmla="*/ 831907 h 1542696"/>
              <a:gd name="connsiteX4" fmla="*/ 416008 w 1833777"/>
              <a:gd name="connsiteY4" fmla="*/ 1356015 h 1542696"/>
              <a:gd name="connsiteX5" fmla="*/ 897326 w 1833777"/>
              <a:gd name="connsiteY5" fmla="*/ 1542437 h 1542696"/>
              <a:gd name="connsiteX6" fmla="*/ 1331256 w 1833777"/>
              <a:gd name="connsiteY6" fmla="*/ 1376817 h 1542696"/>
              <a:gd name="connsiteX7" fmla="*/ 1717140 w 1833777"/>
              <a:gd name="connsiteY7" fmla="*/ 780488 h 1542696"/>
              <a:gd name="connsiteX8" fmla="*/ 1727257 w 1833777"/>
              <a:gd name="connsiteY8" fmla="*/ 250746 h 1542696"/>
              <a:gd name="connsiteX9" fmla="*/ 1111445 w 1833777"/>
              <a:gd name="connsiteY9" fmla="*/ 51888 h 1542696"/>
              <a:gd name="connsiteX10" fmla="*/ 916168 w 1833777"/>
              <a:gd name="connsiteY10" fmla="*/ 492902 h 1542696"/>
              <a:gd name="connsiteX0" fmla="*/ 916168 w 1794776"/>
              <a:gd name="connsiteY0" fmla="*/ 492902 h 1542696"/>
              <a:gd name="connsiteX1" fmla="*/ 723226 w 1794776"/>
              <a:gd name="connsiteY1" fmla="*/ 66415 h 1542696"/>
              <a:gd name="connsiteX2" fmla="*/ 104324 w 1794776"/>
              <a:gd name="connsiteY2" fmla="*/ 258886 h 1542696"/>
              <a:gd name="connsiteX3" fmla="*/ 151429 w 1794776"/>
              <a:gd name="connsiteY3" fmla="*/ 831907 h 1542696"/>
              <a:gd name="connsiteX4" fmla="*/ 416008 w 1794776"/>
              <a:gd name="connsiteY4" fmla="*/ 1356015 h 1542696"/>
              <a:gd name="connsiteX5" fmla="*/ 897326 w 1794776"/>
              <a:gd name="connsiteY5" fmla="*/ 1542437 h 1542696"/>
              <a:gd name="connsiteX6" fmla="*/ 1331256 w 1794776"/>
              <a:gd name="connsiteY6" fmla="*/ 1376817 h 1542696"/>
              <a:gd name="connsiteX7" fmla="*/ 1717140 w 1794776"/>
              <a:gd name="connsiteY7" fmla="*/ 780488 h 1542696"/>
              <a:gd name="connsiteX8" fmla="*/ 1727257 w 1794776"/>
              <a:gd name="connsiteY8" fmla="*/ 250746 h 1542696"/>
              <a:gd name="connsiteX9" fmla="*/ 1060957 w 1794776"/>
              <a:gd name="connsiteY9" fmla="*/ 68718 h 1542696"/>
              <a:gd name="connsiteX10" fmla="*/ 916168 w 1794776"/>
              <a:gd name="connsiteY10" fmla="*/ 492902 h 1542696"/>
              <a:gd name="connsiteX0" fmla="*/ 918001 w 1796609"/>
              <a:gd name="connsiteY0" fmla="*/ 466200 h 1515994"/>
              <a:gd name="connsiteX1" fmla="*/ 725059 w 1796609"/>
              <a:gd name="connsiteY1" fmla="*/ 39713 h 1515994"/>
              <a:gd name="connsiteX2" fmla="*/ 97743 w 1796609"/>
              <a:gd name="connsiteY2" fmla="*/ 195721 h 1515994"/>
              <a:gd name="connsiteX3" fmla="*/ 153262 w 1796609"/>
              <a:gd name="connsiteY3" fmla="*/ 805205 h 1515994"/>
              <a:gd name="connsiteX4" fmla="*/ 417841 w 1796609"/>
              <a:gd name="connsiteY4" fmla="*/ 1329313 h 1515994"/>
              <a:gd name="connsiteX5" fmla="*/ 899159 w 1796609"/>
              <a:gd name="connsiteY5" fmla="*/ 1515735 h 1515994"/>
              <a:gd name="connsiteX6" fmla="*/ 1333089 w 1796609"/>
              <a:gd name="connsiteY6" fmla="*/ 1350115 h 1515994"/>
              <a:gd name="connsiteX7" fmla="*/ 1718973 w 1796609"/>
              <a:gd name="connsiteY7" fmla="*/ 753786 h 1515994"/>
              <a:gd name="connsiteX8" fmla="*/ 1729090 w 1796609"/>
              <a:gd name="connsiteY8" fmla="*/ 224044 h 1515994"/>
              <a:gd name="connsiteX9" fmla="*/ 1062790 w 1796609"/>
              <a:gd name="connsiteY9" fmla="*/ 42016 h 1515994"/>
              <a:gd name="connsiteX10" fmla="*/ 918001 w 1796609"/>
              <a:gd name="connsiteY10" fmla="*/ 466200 h 1515994"/>
              <a:gd name="connsiteX0" fmla="*/ 918001 w 1796609"/>
              <a:gd name="connsiteY0" fmla="*/ 507438 h 1557232"/>
              <a:gd name="connsiteX1" fmla="*/ 725059 w 1796609"/>
              <a:gd name="connsiteY1" fmla="*/ 80951 h 1557232"/>
              <a:gd name="connsiteX2" fmla="*/ 97743 w 1796609"/>
              <a:gd name="connsiteY2" fmla="*/ 236959 h 1557232"/>
              <a:gd name="connsiteX3" fmla="*/ 153262 w 1796609"/>
              <a:gd name="connsiteY3" fmla="*/ 846443 h 1557232"/>
              <a:gd name="connsiteX4" fmla="*/ 417841 w 1796609"/>
              <a:gd name="connsiteY4" fmla="*/ 1370551 h 1557232"/>
              <a:gd name="connsiteX5" fmla="*/ 899159 w 1796609"/>
              <a:gd name="connsiteY5" fmla="*/ 1556973 h 1557232"/>
              <a:gd name="connsiteX6" fmla="*/ 1333089 w 1796609"/>
              <a:gd name="connsiteY6" fmla="*/ 1391353 h 1557232"/>
              <a:gd name="connsiteX7" fmla="*/ 1718973 w 1796609"/>
              <a:gd name="connsiteY7" fmla="*/ 795024 h 1557232"/>
              <a:gd name="connsiteX8" fmla="*/ 1729090 w 1796609"/>
              <a:gd name="connsiteY8" fmla="*/ 265282 h 1557232"/>
              <a:gd name="connsiteX9" fmla="*/ 1062790 w 1796609"/>
              <a:gd name="connsiteY9" fmla="*/ 83254 h 1557232"/>
              <a:gd name="connsiteX10" fmla="*/ 918001 w 1796609"/>
              <a:gd name="connsiteY10" fmla="*/ 507438 h 1557232"/>
              <a:gd name="connsiteX0" fmla="*/ 918001 w 1796609"/>
              <a:gd name="connsiteY0" fmla="*/ 503705 h 1553499"/>
              <a:gd name="connsiteX1" fmla="*/ 725059 w 1796609"/>
              <a:gd name="connsiteY1" fmla="*/ 77218 h 1553499"/>
              <a:gd name="connsiteX2" fmla="*/ 97743 w 1796609"/>
              <a:gd name="connsiteY2" fmla="*/ 233226 h 1553499"/>
              <a:gd name="connsiteX3" fmla="*/ 153262 w 1796609"/>
              <a:gd name="connsiteY3" fmla="*/ 842710 h 1553499"/>
              <a:gd name="connsiteX4" fmla="*/ 417841 w 1796609"/>
              <a:gd name="connsiteY4" fmla="*/ 1366818 h 1553499"/>
              <a:gd name="connsiteX5" fmla="*/ 899159 w 1796609"/>
              <a:gd name="connsiteY5" fmla="*/ 1553240 h 1553499"/>
              <a:gd name="connsiteX6" fmla="*/ 1333089 w 1796609"/>
              <a:gd name="connsiteY6" fmla="*/ 1387620 h 1553499"/>
              <a:gd name="connsiteX7" fmla="*/ 1718973 w 1796609"/>
              <a:gd name="connsiteY7" fmla="*/ 791291 h 1553499"/>
              <a:gd name="connsiteX8" fmla="*/ 1729090 w 1796609"/>
              <a:gd name="connsiteY8" fmla="*/ 261549 h 1553499"/>
              <a:gd name="connsiteX9" fmla="*/ 1062790 w 1796609"/>
              <a:gd name="connsiteY9" fmla="*/ 79521 h 1553499"/>
              <a:gd name="connsiteX10" fmla="*/ 918001 w 1796609"/>
              <a:gd name="connsiteY10" fmla="*/ 503705 h 1553499"/>
              <a:gd name="connsiteX0" fmla="*/ 918001 w 1796609"/>
              <a:gd name="connsiteY0" fmla="*/ 506495 h 1556289"/>
              <a:gd name="connsiteX1" fmla="*/ 725059 w 1796609"/>
              <a:gd name="connsiteY1" fmla="*/ 80008 h 1556289"/>
              <a:gd name="connsiteX2" fmla="*/ 97743 w 1796609"/>
              <a:gd name="connsiteY2" fmla="*/ 236016 h 1556289"/>
              <a:gd name="connsiteX3" fmla="*/ 153262 w 1796609"/>
              <a:gd name="connsiteY3" fmla="*/ 845500 h 1556289"/>
              <a:gd name="connsiteX4" fmla="*/ 417841 w 1796609"/>
              <a:gd name="connsiteY4" fmla="*/ 1369608 h 1556289"/>
              <a:gd name="connsiteX5" fmla="*/ 899159 w 1796609"/>
              <a:gd name="connsiteY5" fmla="*/ 1556030 h 1556289"/>
              <a:gd name="connsiteX6" fmla="*/ 1333089 w 1796609"/>
              <a:gd name="connsiteY6" fmla="*/ 1390410 h 1556289"/>
              <a:gd name="connsiteX7" fmla="*/ 1718973 w 1796609"/>
              <a:gd name="connsiteY7" fmla="*/ 794081 h 1556289"/>
              <a:gd name="connsiteX8" fmla="*/ 1729090 w 1796609"/>
              <a:gd name="connsiteY8" fmla="*/ 264339 h 1556289"/>
              <a:gd name="connsiteX9" fmla="*/ 1062790 w 1796609"/>
              <a:gd name="connsiteY9" fmla="*/ 82311 h 1556289"/>
              <a:gd name="connsiteX10" fmla="*/ 918001 w 1796609"/>
              <a:gd name="connsiteY10" fmla="*/ 506495 h 1556289"/>
              <a:gd name="connsiteX0" fmla="*/ 918001 w 1796609"/>
              <a:gd name="connsiteY0" fmla="*/ 506495 h 1556289"/>
              <a:gd name="connsiteX1" fmla="*/ 725059 w 1796609"/>
              <a:gd name="connsiteY1" fmla="*/ 80008 h 1556289"/>
              <a:gd name="connsiteX2" fmla="*/ 97743 w 1796609"/>
              <a:gd name="connsiteY2" fmla="*/ 236016 h 1556289"/>
              <a:gd name="connsiteX3" fmla="*/ 153262 w 1796609"/>
              <a:gd name="connsiteY3" fmla="*/ 845500 h 1556289"/>
              <a:gd name="connsiteX4" fmla="*/ 417841 w 1796609"/>
              <a:gd name="connsiteY4" fmla="*/ 1369608 h 1556289"/>
              <a:gd name="connsiteX5" fmla="*/ 899159 w 1796609"/>
              <a:gd name="connsiteY5" fmla="*/ 1556030 h 1556289"/>
              <a:gd name="connsiteX6" fmla="*/ 1333089 w 1796609"/>
              <a:gd name="connsiteY6" fmla="*/ 1390410 h 1556289"/>
              <a:gd name="connsiteX7" fmla="*/ 1718973 w 1796609"/>
              <a:gd name="connsiteY7" fmla="*/ 794081 h 1556289"/>
              <a:gd name="connsiteX8" fmla="*/ 1729090 w 1796609"/>
              <a:gd name="connsiteY8" fmla="*/ 264339 h 1556289"/>
              <a:gd name="connsiteX9" fmla="*/ 1062790 w 1796609"/>
              <a:gd name="connsiteY9" fmla="*/ 82311 h 1556289"/>
              <a:gd name="connsiteX10" fmla="*/ 918001 w 1796609"/>
              <a:gd name="connsiteY10" fmla="*/ 506495 h 1556289"/>
              <a:gd name="connsiteX0" fmla="*/ 918001 w 1796609"/>
              <a:gd name="connsiteY0" fmla="*/ 503705 h 1553499"/>
              <a:gd name="connsiteX1" fmla="*/ 725059 w 1796609"/>
              <a:gd name="connsiteY1" fmla="*/ 77218 h 1553499"/>
              <a:gd name="connsiteX2" fmla="*/ 97743 w 1796609"/>
              <a:gd name="connsiteY2" fmla="*/ 233226 h 1553499"/>
              <a:gd name="connsiteX3" fmla="*/ 153262 w 1796609"/>
              <a:gd name="connsiteY3" fmla="*/ 842710 h 1553499"/>
              <a:gd name="connsiteX4" fmla="*/ 417841 w 1796609"/>
              <a:gd name="connsiteY4" fmla="*/ 1366818 h 1553499"/>
              <a:gd name="connsiteX5" fmla="*/ 899159 w 1796609"/>
              <a:gd name="connsiteY5" fmla="*/ 1553240 h 1553499"/>
              <a:gd name="connsiteX6" fmla="*/ 1333089 w 1796609"/>
              <a:gd name="connsiteY6" fmla="*/ 1387620 h 1553499"/>
              <a:gd name="connsiteX7" fmla="*/ 1718973 w 1796609"/>
              <a:gd name="connsiteY7" fmla="*/ 791291 h 1553499"/>
              <a:gd name="connsiteX8" fmla="*/ 1729090 w 1796609"/>
              <a:gd name="connsiteY8" fmla="*/ 261549 h 1553499"/>
              <a:gd name="connsiteX9" fmla="*/ 1062790 w 1796609"/>
              <a:gd name="connsiteY9" fmla="*/ 79521 h 1553499"/>
              <a:gd name="connsiteX10" fmla="*/ 918001 w 1796609"/>
              <a:gd name="connsiteY10" fmla="*/ 503705 h 1553499"/>
              <a:gd name="connsiteX0" fmla="*/ 918001 w 1831303"/>
              <a:gd name="connsiteY0" fmla="*/ 503705 h 1553499"/>
              <a:gd name="connsiteX1" fmla="*/ 725059 w 1831303"/>
              <a:gd name="connsiteY1" fmla="*/ 77218 h 1553499"/>
              <a:gd name="connsiteX2" fmla="*/ 97743 w 1831303"/>
              <a:gd name="connsiteY2" fmla="*/ 233226 h 1553499"/>
              <a:gd name="connsiteX3" fmla="*/ 153262 w 1831303"/>
              <a:gd name="connsiteY3" fmla="*/ 842710 h 1553499"/>
              <a:gd name="connsiteX4" fmla="*/ 417841 w 1831303"/>
              <a:gd name="connsiteY4" fmla="*/ 1366818 h 1553499"/>
              <a:gd name="connsiteX5" fmla="*/ 899159 w 1831303"/>
              <a:gd name="connsiteY5" fmla="*/ 1553240 h 1553499"/>
              <a:gd name="connsiteX6" fmla="*/ 1333089 w 1831303"/>
              <a:gd name="connsiteY6" fmla="*/ 1387620 h 1553499"/>
              <a:gd name="connsiteX7" fmla="*/ 1718973 w 1831303"/>
              <a:gd name="connsiteY7" fmla="*/ 791291 h 1553499"/>
              <a:gd name="connsiteX8" fmla="*/ 1729090 w 1831303"/>
              <a:gd name="connsiteY8" fmla="*/ 261549 h 1553499"/>
              <a:gd name="connsiteX9" fmla="*/ 1062790 w 1831303"/>
              <a:gd name="connsiteY9" fmla="*/ 79521 h 1553499"/>
              <a:gd name="connsiteX10" fmla="*/ 918001 w 1831303"/>
              <a:gd name="connsiteY10" fmla="*/ 503705 h 155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1303" h="1553499">
                <a:moveTo>
                  <a:pt x="918001" y="503705"/>
                </a:moveTo>
                <a:cubicBezTo>
                  <a:pt x="861713" y="503321"/>
                  <a:pt x="872988" y="248518"/>
                  <a:pt x="725059" y="77218"/>
                </a:cubicBezTo>
                <a:cubicBezTo>
                  <a:pt x="577130" y="-94082"/>
                  <a:pt x="323052" y="47139"/>
                  <a:pt x="97743" y="233226"/>
                </a:cubicBezTo>
                <a:cubicBezTo>
                  <a:pt x="-127566" y="419313"/>
                  <a:pt x="99912" y="653778"/>
                  <a:pt x="153262" y="842710"/>
                </a:cubicBezTo>
                <a:cubicBezTo>
                  <a:pt x="206612" y="1031642"/>
                  <a:pt x="293525" y="1248396"/>
                  <a:pt x="417841" y="1366818"/>
                </a:cubicBezTo>
                <a:cubicBezTo>
                  <a:pt x="542157" y="1485240"/>
                  <a:pt x="740117" y="1558440"/>
                  <a:pt x="899159" y="1553240"/>
                </a:cubicBezTo>
                <a:cubicBezTo>
                  <a:pt x="1058201" y="1548040"/>
                  <a:pt x="1196453" y="1514611"/>
                  <a:pt x="1333089" y="1387620"/>
                </a:cubicBezTo>
                <a:cubicBezTo>
                  <a:pt x="1469725" y="1260629"/>
                  <a:pt x="1637805" y="963801"/>
                  <a:pt x="1718973" y="791291"/>
                </a:cubicBezTo>
                <a:cubicBezTo>
                  <a:pt x="1800141" y="618781"/>
                  <a:pt x="1919796" y="413836"/>
                  <a:pt x="1729090" y="261549"/>
                </a:cubicBezTo>
                <a:cubicBezTo>
                  <a:pt x="1538384" y="109262"/>
                  <a:pt x="1178232" y="-123243"/>
                  <a:pt x="1062790" y="79521"/>
                </a:cubicBezTo>
                <a:cubicBezTo>
                  <a:pt x="947348" y="282285"/>
                  <a:pt x="974290" y="504089"/>
                  <a:pt x="918001" y="503705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  <a:shade val="30000"/>
                  <a:satMod val="115000"/>
                </a:schemeClr>
              </a:gs>
              <a:gs pos="50000">
                <a:schemeClr val="bg1">
                  <a:lumMod val="85000"/>
                  <a:shade val="67500"/>
                  <a:satMod val="115000"/>
                </a:schemeClr>
              </a:gs>
              <a:gs pos="100000">
                <a:schemeClr val="bg1">
                  <a:lumMod val="8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727" name="Freeform 1726">
            <a:extLst>
              <a:ext uri="{FF2B5EF4-FFF2-40B4-BE49-F238E27FC236}">
                <a16:creationId xmlns:a16="http://schemas.microsoft.com/office/drawing/2014/main" id="{18149C94-24E3-C742-9195-5FF3B82CC9EE}"/>
              </a:ext>
            </a:extLst>
          </p:cNvPr>
          <p:cNvSpPr/>
          <p:nvPr/>
        </p:nvSpPr>
        <p:spPr>
          <a:xfrm>
            <a:off x="24001265" y="8575730"/>
            <a:ext cx="1011032" cy="311229"/>
          </a:xfrm>
          <a:custGeom>
            <a:avLst/>
            <a:gdLst>
              <a:gd name="connsiteX0" fmla="*/ 0 w 969159"/>
              <a:gd name="connsiteY0" fmla="*/ 279867 h 294127"/>
              <a:gd name="connsiteX1" fmla="*/ 131831 w 969159"/>
              <a:gd name="connsiteY1" fmla="*/ 21815 h 294127"/>
              <a:gd name="connsiteX2" fmla="*/ 465615 w 969159"/>
              <a:gd name="connsiteY2" fmla="*/ 19011 h 294127"/>
              <a:gd name="connsiteX3" fmla="*/ 866717 w 969159"/>
              <a:gd name="connsiteY3" fmla="*/ 19011 h 294127"/>
              <a:gd name="connsiteX4" fmla="*/ 942449 w 969159"/>
              <a:gd name="connsiteY4" fmla="*/ 274257 h 294127"/>
              <a:gd name="connsiteX5" fmla="*/ 485249 w 969159"/>
              <a:gd name="connsiteY5" fmla="*/ 277062 h 294127"/>
              <a:gd name="connsiteX6" fmla="*/ 0 w 969159"/>
              <a:gd name="connsiteY6" fmla="*/ 279867 h 294127"/>
              <a:gd name="connsiteX0" fmla="*/ 0 w 968989"/>
              <a:gd name="connsiteY0" fmla="*/ 274421 h 288681"/>
              <a:gd name="connsiteX1" fmla="*/ 131831 w 968989"/>
              <a:gd name="connsiteY1" fmla="*/ 16369 h 288681"/>
              <a:gd name="connsiteX2" fmla="*/ 471225 w 968989"/>
              <a:gd name="connsiteY2" fmla="*/ 33200 h 288681"/>
              <a:gd name="connsiteX3" fmla="*/ 866717 w 968989"/>
              <a:gd name="connsiteY3" fmla="*/ 13565 h 288681"/>
              <a:gd name="connsiteX4" fmla="*/ 942449 w 968989"/>
              <a:gd name="connsiteY4" fmla="*/ 268811 h 288681"/>
              <a:gd name="connsiteX5" fmla="*/ 485249 w 968989"/>
              <a:gd name="connsiteY5" fmla="*/ 271616 h 288681"/>
              <a:gd name="connsiteX6" fmla="*/ 0 w 968989"/>
              <a:gd name="connsiteY6" fmla="*/ 274421 h 288681"/>
              <a:gd name="connsiteX0" fmla="*/ 0 w 968989"/>
              <a:gd name="connsiteY0" fmla="*/ 274421 h 291341"/>
              <a:gd name="connsiteX1" fmla="*/ 131831 w 968989"/>
              <a:gd name="connsiteY1" fmla="*/ 16369 h 291341"/>
              <a:gd name="connsiteX2" fmla="*/ 471225 w 968989"/>
              <a:gd name="connsiteY2" fmla="*/ 33200 h 291341"/>
              <a:gd name="connsiteX3" fmla="*/ 866717 w 968989"/>
              <a:gd name="connsiteY3" fmla="*/ 13565 h 291341"/>
              <a:gd name="connsiteX4" fmla="*/ 942449 w 968989"/>
              <a:gd name="connsiteY4" fmla="*/ 268811 h 291341"/>
              <a:gd name="connsiteX5" fmla="*/ 468420 w 968989"/>
              <a:gd name="connsiteY5" fmla="*/ 280031 h 291341"/>
              <a:gd name="connsiteX6" fmla="*/ 0 w 968989"/>
              <a:gd name="connsiteY6" fmla="*/ 274421 h 291341"/>
              <a:gd name="connsiteX0" fmla="*/ 0 w 968989"/>
              <a:gd name="connsiteY0" fmla="*/ 274421 h 291894"/>
              <a:gd name="connsiteX1" fmla="*/ 131831 w 968989"/>
              <a:gd name="connsiteY1" fmla="*/ 16369 h 291894"/>
              <a:gd name="connsiteX2" fmla="*/ 471225 w 968989"/>
              <a:gd name="connsiteY2" fmla="*/ 33200 h 291894"/>
              <a:gd name="connsiteX3" fmla="*/ 866717 w 968989"/>
              <a:gd name="connsiteY3" fmla="*/ 13565 h 291894"/>
              <a:gd name="connsiteX4" fmla="*/ 942449 w 968989"/>
              <a:gd name="connsiteY4" fmla="*/ 268811 h 291894"/>
              <a:gd name="connsiteX5" fmla="*/ 468420 w 968989"/>
              <a:gd name="connsiteY5" fmla="*/ 280031 h 291894"/>
              <a:gd name="connsiteX6" fmla="*/ 0 w 968989"/>
              <a:gd name="connsiteY6" fmla="*/ 274421 h 291894"/>
              <a:gd name="connsiteX0" fmla="*/ 0 w 968989"/>
              <a:gd name="connsiteY0" fmla="*/ 274421 h 313721"/>
              <a:gd name="connsiteX1" fmla="*/ 131831 w 968989"/>
              <a:gd name="connsiteY1" fmla="*/ 16369 h 313721"/>
              <a:gd name="connsiteX2" fmla="*/ 471225 w 968989"/>
              <a:gd name="connsiteY2" fmla="*/ 33200 h 313721"/>
              <a:gd name="connsiteX3" fmla="*/ 866717 w 968989"/>
              <a:gd name="connsiteY3" fmla="*/ 13565 h 313721"/>
              <a:gd name="connsiteX4" fmla="*/ 942449 w 968989"/>
              <a:gd name="connsiteY4" fmla="*/ 268811 h 313721"/>
              <a:gd name="connsiteX5" fmla="*/ 468420 w 968989"/>
              <a:gd name="connsiteY5" fmla="*/ 280031 h 313721"/>
              <a:gd name="connsiteX6" fmla="*/ 0 w 968989"/>
              <a:gd name="connsiteY6" fmla="*/ 274421 h 313721"/>
              <a:gd name="connsiteX0" fmla="*/ 0 w 968989"/>
              <a:gd name="connsiteY0" fmla="*/ 274421 h 328845"/>
              <a:gd name="connsiteX1" fmla="*/ 131831 w 968989"/>
              <a:gd name="connsiteY1" fmla="*/ 16369 h 328845"/>
              <a:gd name="connsiteX2" fmla="*/ 471225 w 968989"/>
              <a:gd name="connsiteY2" fmla="*/ 33200 h 328845"/>
              <a:gd name="connsiteX3" fmla="*/ 866717 w 968989"/>
              <a:gd name="connsiteY3" fmla="*/ 13565 h 328845"/>
              <a:gd name="connsiteX4" fmla="*/ 942449 w 968989"/>
              <a:gd name="connsiteY4" fmla="*/ 268811 h 328845"/>
              <a:gd name="connsiteX5" fmla="*/ 468420 w 968989"/>
              <a:gd name="connsiteY5" fmla="*/ 280031 h 328845"/>
              <a:gd name="connsiteX6" fmla="*/ 0 w 968989"/>
              <a:gd name="connsiteY6" fmla="*/ 274421 h 328845"/>
              <a:gd name="connsiteX0" fmla="*/ 0 w 968989"/>
              <a:gd name="connsiteY0" fmla="*/ 274421 h 328845"/>
              <a:gd name="connsiteX1" fmla="*/ 131831 w 968989"/>
              <a:gd name="connsiteY1" fmla="*/ 16369 h 328845"/>
              <a:gd name="connsiteX2" fmla="*/ 471225 w 968989"/>
              <a:gd name="connsiteY2" fmla="*/ 33200 h 328845"/>
              <a:gd name="connsiteX3" fmla="*/ 866717 w 968989"/>
              <a:gd name="connsiteY3" fmla="*/ 13565 h 328845"/>
              <a:gd name="connsiteX4" fmla="*/ 942449 w 968989"/>
              <a:gd name="connsiteY4" fmla="*/ 268811 h 328845"/>
              <a:gd name="connsiteX5" fmla="*/ 468420 w 968989"/>
              <a:gd name="connsiteY5" fmla="*/ 280031 h 328845"/>
              <a:gd name="connsiteX6" fmla="*/ 0 w 968989"/>
              <a:gd name="connsiteY6" fmla="*/ 274421 h 328845"/>
              <a:gd name="connsiteX0" fmla="*/ 0 w 968989"/>
              <a:gd name="connsiteY0" fmla="*/ 274421 h 328845"/>
              <a:gd name="connsiteX1" fmla="*/ 131831 w 968989"/>
              <a:gd name="connsiteY1" fmla="*/ 16369 h 328845"/>
              <a:gd name="connsiteX2" fmla="*/ 471225 w 968989"/>
              <a:gd name="connsiteY2" fmla="*/ 33200 h 328845"/>
              <a:gd name="connsiteX3" fmla="*/ 866717 w 968989"/>
              <a:gd name="connsiteY3" fmla="*/ 13565 h 328845"/>
              <a:gd name="connsiteX4" fmla="*/ 942449 w 968989"/>
              <a:gd name="connsiteY4" fmla="*/ 268811 h 328845"/>
              <a:gd name="connsiteX5" fmla="*/ 468420 w 968989"/>
              <a:gd name="connsiteY5" fmla="*/ 280031 h 328845"/>
              <a:gd name="connsiteX6" fmla="*/ 0 w 968989"/>
              <a:gd name="connsiteY6" fmla="*/ 274421 h 328845"/>
              <a:gd name="connsiteX0" fmla="*/ 0 w 968989"/>
              <a:gd name="connsiteY0" fmla="*/ 274421 h 328845"/>
              <a:gd name="connsiteX1" fmla="*/ 131831 w 968989"/>
              <a:gd name="connsiteY1" fmla="*/ 16369 h 328845"/>
              <a:gd name="connsiteX2" fmla="*/ 471225 w 968989"/>
              <a:gd name="connsiteY2" fmla="*/ 33200 h 328845"/>
              <a:gd name="connsiteX3" fmla="*/ 866717 w 968989"/>
              <a:gd name="connsiteY3" fmla="*/ 13565 h 328845"/>
              <a:gd name="connsiteX4" fmla="*/ 942449 w 968989"/>
              <a:gd name="connsiteY4" fmla="*/ 268811 h 328845"/>
              <a:gd name="connsiteX5" fmla="*/ 468420 w 968989"/>
              <a:gd name="connsiteY5" fmla="*/ 280031 h 328845"/>
              <a:gd name="connsiteX6" fmla="*/ 0 w 968989"/>
              <a:gd name="connsiteY6" fmla="*/ 274421 h 328845"/>
              <a:gd name="connsiteX0" fmla="*/ 76883 w 1045872"/>
              <a:gd name="connsiteY0" fmla="*/ 274421 h 328845"/>
              <a:gd name="connsiteX1" fmla="*/ 208714 w 1045872"/>
              <a:gd name="connsiteY1" fmla="*/ 16369 h 328845"/>
              <a:gd name="connsiteX2" fmla="*/ 548108 w 1045872"/>
              <a:gd name="connsiteY2" fmla="*/ 33200 h 328845"/>
              <a:gd name="connsiteX3" fmla="*/ 943600 w 1045872"/>
              <a:gd name="connsiteY3" fmla="*/ 13565 h 328845"/>
              <a:gd name="connsiteX4" fmla="*/ 1019332 w 1045872"/>
              <a:gd name="connsiteY4" fmla="*/ 268811 h 328845"/>
              <a:gd name="connsiteX5" fmla="*/ 545303 w 1045872"/>
              <a:gd name="connsiteY5" fmla="*/ 280031 h 328845"/>
              <a:gd name="connsiteX6" fmla="*/ 76883 w 1045872"/>
              <a:gd name="connsiteY6" fmla="*/ 274421 h 328845"/>
              <a:gd name="connsiteX0" fmla="*/ 40958 w 1009947"/>
              <a:gd name="connsiteY0" fmla="*/ 274421 h 328845"/>
              <a:gd name="connsiteX1" fmla="*/ 172789 w 1009947"/>
              <a:gd name="connsiteY1" fmla="*/ 16369 h 328845"/>
              <a:gd name="connsiteX2" fmla="*/ 512183 w 1009947"/>
              <a:gd name="connsiteY2" fmla="*/ 33200 h 328845"/>
              <a:gd name="connsiteX3" fmla="*/ 907675 w 1009947"/>
              <a:gd name="connsiteY3" fmla="*/ 13565 h 328845"/>
              <a:gd name="connsiteX4" fmla="*/ 983407 w 1009947"/>
              <a:gd name="connsiteY4" fmla="*/ 268811 h 328845"/>
              <a:gd name="connsiteX5" fmla="*/ 509378 w 1009947"/>
              <a:gd name="connsiteY5" fmla="*/ 280031 h 328845"/>
              <a:gd name="connsiteX6" fmla="*/ 40958 w 1009947"/>
              <a:gd name="connsiteY6" fmla="*/ 274421 h 328845"/>
              <a:gd name="connsiteX0" fmla="*/ 21516 w 990505"/>
              <a:gd name="connsiteY0" fmla="*/ 274421 h 328845"/>
              <a:gd name="connsiteX1" fmla="*/ 153347 w 990505"/>
              <a:gd name="connsiteY1" fmla="*/ 16369 h 328845"/>
              <a:gd name="connsiteX2" fmla="*/ 492741 w 990505"/>
              <a:gd name="connsiteY2" fmla="*/ 33200 h 328845"/>
              <a:gd name="connsiteX3" fmla="*/ 888233 w 990505"/>
              <a:gd name="connsiteY3" fmla="*/ 13565 h 328845"/>
              <a:gd name="connsiteX4" fmla="*/ 963965 w 990505"/>
              <a:gd name="connsiteY4" fmla="*/ 268811 h 328845"/>
              <a:gd name="connsiteX5" fmla="*/ 489936 w 990505"/>
              <a:gd name="connsiteY5" fmla="*/ 280031 h 328845"/>
              <a:gd name="connsiteX6" fmla="*/ 21516 w 990505"/>
              <a:gd name="connsiteY6" fmla="*/ 274421 h 328845"/>
              <a:gd name="connsiteX0" fmla="*/ 21516 w 1031407"/>
              <a:gd name="connsiteY0" fmla="*/ 274421 h 328845"/>
              <a:gd name="connsiteX1" fmla="*/ 153347 w 1031407"/>
              <a:gd name="connsiteY1" fmla="*/ 16369 h 328845"/>
              <a:gd name="connsiteX2" fmla="*/ 492741 w 1031407"/>
              <a:gd name="connsiteY2" fmla="*/ 33200 h 328845"/>
              <a:gd name="connsiteX3" fmla="*/ 888233 w 1031407"/>
              <a:gd name="connsiteY3" fmla="*/ 13565 h 328845"/>
              <a:gd name="connsiteX4" fmla="*/ 963965 w 1031407"/>
              <a:gd name="connsiteY4" fmla="*/ 268811 h 328845"/>
              <a:gd name="connsiteX5" fmla="*/ 489936 w 1031407"/>
              <a:gd name="connsiteY5" fmla="*/ 280031 h 328845"/>
              <a:gd name="connsiteX6" fmla="*/ 21516 w 1031407"/>
              <a:gd name="connsiteY6" fmla="*/ 274421 h 328845"/>
              <a:gd name="connsiteX0" fmla="*/ 21516 w 1018982"/>
              <a:gd name="connsiteY0" fmla="*/ 274421 h 318916"/>
              <a:gd name="connsiteX1" fmla="*/ 153347 w 1018982"/>
              <a:gd name="connsiteY1" fmla="*/ 16369 h 318916"/>
              <a:gd name="connsiteX2" fmla="*/ 492741 w 1018982"/>
              <a:gd name="connsiteY2" fmla="*/ 33200 h 318916"/>
              <a:gd name="connsiteX3" fmla="*/ 888233 w 1018982"/>
              <a:gd name="connsiteY3" fmla="*/ 13565 h 318916"/>
              <a:gd name="connsiteX4" fmla="*/ 963965 w 1018982"/>
              <a:gd name="connsiteY4" fmla="*/ 268811 h 318916"/>
              <a:gd name="connsiteX5" fmla="*/ 489936 w 1018982"/>
              <a:gd name="connsiteY5" fmla="*/ 280031 h 318916"/>
              <a:gd name="connsiteX6" fmla="*/ 21516 w 1018982"/>
              <a:gd name="connsiteY6" fmla="*/ 274421 h 318916"/>
              <a:gd name="connsiteX0" fmla="*/ 25973 w 1023439"/>
              <a:gd name="connsiteY0" fmla="*/ 274421 h 318916"/>
              <a:gd name="connsiteX1" fmla="*/ 157804 w 1023439"/>
              <a:gd name="connsiteY1" fmla="*/ 16369 h 318916"/>
              <a:gd name="connsiteX2" fmla="*/ 497198 w 1023439"/>
              <a:gd name="connsiteY2" fmla="*/ 33200 h 318916"/>
              <a:gd name="connsiteX3" fmla="*/ 892690 w 1023439"/>
              <a:gd name="connsiteY3" fmla="*/ 13565 h 318916"/>
              <a:gd name="connsiteX4" fmla="*/ 968422 w 1023439"/>
              <a:gd name="connsiteY4" fmla="*/ 268811 h 318916"/>
              <a:gd name="connsiteX5" fmla="*/ 494393 w 1023439"/>
              <a:gd name="connsiteY5" fmla="*/ 280031 h 318916"/>
              <a:gd name="connsiteX6" fmla="*/ 25973 w 1023439"/>
              <a:gd name="connsiteY6" fmla="*/ 274421 h 318916"/>
              <a:gd name="connsiteX0" fmla="*/ 25973 w 1011032"/>
              <a:gd name="connsiteY0" fmla="*/ 274421 h 311229"/>
              <a:gd name="connsiteX1" fmla="*/ 157804 w 1011032"/>
              <a:gd name="connsiteY1" fmla="*/ 16369 h 311229"/>
              <a:gd name="connsiteX2" fmla="*/ 497198 w 1011032"/>
              <a:gd name="connsiteY2" fmla="*/ 33200 h 311229"/>
              <a:gd name="connsiteX3" fmla="*/ 892690 w 1011032"/>
              <a:gd name="connsiteY3" fmla="*/ 13565 h 311229"/>
              <a:gd name="connsiteX4" fmla="*/ 968422 w 1011032"/>
              <a:gd name="connsiteY4" fmla="*/ 268811 h 311229"/>
              <a:gd name="connsiteX5" fmla="*/ 494393 w 1011032"/>
              <a:gd name="connsiteY5" fmla="*/ 280031 h 311229"/>
              <a:gd name="connsiteX6" fmla="*/ 25973 w 1011032"/>
              <a:gd name="connsiteY6" fmla="*/ 274421 h 311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11032" h="311229">
                <a:moveTo>
                  <a:pt x="25973" y="274421"/>
                </a:moveTo>
                <a:cubicBezTo>
                  <a:pt x="-57239" y="194015"/>
                  <a:pt x="79267" y="56572"/>
                  <a:pt x="157804" y="16369"/>
                </a:cubicBezTo>
                <a:cubicBezTo>
                  <a:pt x="236341" y="-23834"/>
                  <a:pt x="497198" y="33200"/>
                  <a:pt x="497198" y="33200"/>
                </a:cubicBezTo>
                <a:cubicBezTo>
                  <a:pt x="619679" y="32733"/>
                  <a:pt x="814153" y="-25704"/>
                  <a:pt x="892690" y="13565"/>
                </a:cubicBezTo>
                <a:cubicBezTo>
                  <a:pt x="971227" y="52834"/>
                  <a:pt x="1068464" y="186533"/>
                  <a:pt x="968422" y="268811"/>
                </a:cubicBezTo>
                <a:cubicBezTo>
                  <a:pt x="868380" y="351089"/>
                  <a:pt x="650533" y="281901"/>
                  <a:pt x="494393" y="280031"/>
                </a:cubicBezTo>
                <a:cubicBezTo>
                  <a:pt x="338253" y="278161"/>
                  <a:pt x="109185" y="354827"/>
                  <a:pt x="25973" y="274421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75000"/>
                  <a:shade val="30000"/>
                  <a:satMod val="115000"/>
                </a:schemeClr>
              </a:gs>
              <a:gs pos="50000">
                <a:schemeClr val="bg1">
                  <a:lumMod val="75000"/>
                  <a:shade val="67500"/>
                  <a:satMod val="115000"/>
                </a:schemeClr>
              </a:gs>
              <a:gs pos="100000">
                <a:schemeClr val="bg1">
                  <a:lumMod val="75000"/>
                  <a:shade val="100000"/>
                  <a:satMod val="115000"/>
                </a:schemeClr>
              </a:gs>
            </a:gsLst>
            <a:lin ang="54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767" name="Group 1766">
            <a:extLst>
              <a:ext uri="{FF2B5EF4-FFF2-40B4-BE49-F238E27FC236}">
                <a16:creationId xmlns:a16="http://schemas.microsoft.com/office/drawing/2014/main" id="{93702CF7-1B61-AE4E-99ED-12DE3BF9A304}"/>
              </a:ext>
            </a:extLst>
          </p:cNvPr>
          <p:cNvGrpSpPr/>
          <p:nvPr/>
        </p:nvGrpSpPr>
        <p:grpSpPr>
          <a:xfrm>
            <a:off x="24092840" y="10680818"/>
            <a:ext cx="851638" cy="1345130"/>
            <a:chOff x="11295439" y="13029650"/>
            <a:chExt cx="851638" cy="1345130"/>
          </a:xfrm>
        </p:grpSpPr>
        <p:sp>
          <p:nvSpPr>
            <p:cNvPr id="1768" name="Freeform 1767">
              <a:extLst>
                <a:ext uri="{FF2B5EF4-FFF2-40B4-BE49-F238E27FC236}">
                  <a16:creationId xmlns:a16="http://schemas.microsoft.com/office/drawing/2014/main" id="{D8CC53CD-238C-DC47-8BC4-FE5A6B35205C}"/>
                </a:ext>
              </a:extLst>
            </p:cNvPr>
            <p:cNvSpPr/>
            <p:nvPr/>
          </p:nvSpPr>
          <p:spPr>
            <a:xfrm>
              <a:off x="11299370" y="14039652"/>
              <a:ext cx="843776" cy="230832"/>
            </a:xfrm>
            <a:custGeom>
              <a:avLst/>
              <a:gdLst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61238 w 1010052"/>
                <a:gd name="connsiteY0" fmla="*/ 44301 h 210848"/>
                <a:gd name="connsiteX1" fmla="*/ 67588 w 1010052"/>
                <a:gd name="connsiteY1" fmla="*/ 193526 h 210848"/>
                <a:gd name="connsiteX2" fmla="*/ 918488 w 1010052"/>
                <a:gd name="connsiteY2" fmla="*/ 187176 h 210848"/>
                <a:gd name="connsiteX3" fmla="*/ 889913 w 1010052"/>
                <a:gd name="connsiteY3" fmla="*/ 9376 h 210848"/>
                <a:gd name="connsiteX4" fmla="*/ 61238 w 1010052"/>
                <a:gd name="connsiteY4" fmla="*/ 44301 h 210848"/>
                <a:gd name="connsiteX0" fmla="*/ 5769 w 954583"/>
                <a:gd name="connsiteY0" fmla="*/ 44301 h 214702"/>
                <a:gd name="connsiteX1" fmla="*/ 12119 w 954583"/>
                <a:gd name="connsiteY1" fmla="*/ 193526 h 214702"/>
                <a:gd name="connsiteX2" fmla="*/ 863019 w 954583"/>
                <a:gd name="connsiteY2" fmla="*/ 187176 h 214702"/>
                <a:gd name="connsiteX3" fmla="*/ 834444 w 954583"/>
                <a:gd name="connsiteY3" fmla="*/ 9376 h 214702"/>
                <a:gd name="connsiteX4" fmla="*/ 5769 w 954583"/>
                <a:gd name="connsiteY4" fmla="*/ 44301 h 214702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863019"/>
                <a:gd name="connsiteY0" fmla="*/ 34925 h 205326"/>
                <a:gd name="connsiteX1" fmla="*/ 12119 w 863019"/>
                <a:gd name="connsiteY1" fmla="*/ 184150 h 205326"/>
                <a:gd name="connsiteX2" fmla="*/ 863019 w 863019"/>
                <a:gd name="connsiteY2" fmla="*/ 177800 h 205326"/>
                <a:gd name="connsiteX3" fmla="*/ 834444 w 863019"/>
                <a:gd name="connsiteY3" fmla="*/ 0 h 205326"/>
                <a:gd name="connsiteX4" fmla="*/ 5769 w 863019"/>
                <a:gd name="connsiteY4" fmla="*/ 34925 h 205326"/>
                <a:gd name="connsiteX0" fmla="*/ 5769 w 863019"/>
                <a:gd name="connsiteY0" fmla="*/ 34925 h 225008"/>
                <a:gd name="connsiteX1" fmla="*/ 12119 w 863019"/>
                <a:gd name="connsiteY1" fmla="*/ 184150 h 225008"/>
                <a:gd name="connsiteX2" fmla="*/ 863019 w 863019"/>
                <a:gd name="connsiteY2" fmla="*/ 177800 h 225008"/>
                <a:gd name="connsiteX3" fmla="*/ 834444 w 863019"/>
                <a:gd name="connsiteY3" fmla="*/ 0 h 225008"/>
                <a:gd name="connsiteX4" fmla="*/ 5769 w 863019"/>
                <a:gd name="connsiteY4" fmla="*/ 34925 h 225008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3261 w 860511"/>
                <a:gd name="connsiteY0" fmla="*/ 34925 h 228100"/>
                <a:gd name="connsiteX1" fmla="*/ 9611 w 860511"/>
                <a:gd name="connsiteY1" fmla="*/ 184150 h 228100"/>
                <a:gd name="connsiteX2" fmla="*/ 860511 w 860511"/>
                <a:gd name="connsiteY2" fmla="*/ 177800 h 228100"/>
                <a:gd name="connsiteX3" fmla="*/ 831936 w 860511"/>
                <a:gd name="connsiteY3" fmla="*/ 0 h 228100"/>
                <a:gd name="connsiteX4" fmla="*/ 3261 w 860511"/>
                <a:gd name="connsiteY4" fmla="*/ 34925 h 228100"/>
                <a:gd name="connsiteX0" fmla="*/ 3261 w 860511"/>
                <a:gd name="connsiteY0" fmla="*/ 34925 h 238327"/>
                <a:gd name="connsiteX1" fmla="*/ 9611 w 860511"/>
                <a:gd name="connsiteY1" fmla="*/ 184150 h 238327"/>
                <a:gd name="connsiteX2" fmla="*/ 860511 w 860511"/>
                <a:gd name="connsiteY2" fmla="*/ 177800 h 238327"/>
                <a:gd name="connsiteX3" fmla="*/ 831936 w 860511"/>
                <a:gd name="connsiteY3" fmla="*/ 0 h 238327"/>
                <a:gd name="connsiteX4" fmla="*/ 3261 w 860511"/>
                <a:gd name="connsiteY4" fmla="*/ 34925 h 238327"/>
                <a:gd name="connsiteX0" fmla="*/ 3261 w 860511"/>
                <a:gd name="connsiteY0" fmla="*/ 34925 h 251930"/>
                <a:gd name="connsiteX1" fmla="*/ 9611 w 860511"/>
                <a:gd name="connsiteY1" fmla="*/ 184150 h 251930"/>
                <a:gd name="connsiteX2" fmla="*/ 860511 w 860511"/>
                <a:gd name="connsiteY2" fmla="*/ 177800 h 251930"/>
                <a:gd name="connsiteX3" fmla="*/ 831936 w 860511"/>
                <a:gd name="connsiteY3" fmla="*/ 0 h 251930"/>
                <a:gd name="connsiteX4" fmla="*/ 3261 w 860511"/>
                <a:gd name="connsiteY4" fmla="*/ 34925 h 251930"/>
                <a:gd name="connsiteX0" fmla="*/ 3261 w 860511"/>
                <a:gd name="connsiteY0" fmla="*/ 34925 h 273023"/>
                <a:gd name="connsiteX1" fmla="*/ 9611 w 860511"/>
                <a:gd name="connsiteY1" fmla="*/ 184150 h 273023"/>
                <a:gd name="connsiteX2" fmla="*/ 860511 w 860511"/>
                <a:gd name="connsiteY2" fmla="*/ 177800 h 273023"/>
                <a:gd name="connsiteX3" fmla="*/ 831936 w 860511"/>
                <a:gd name="connsiteY3" fmla="*/ 0 h 273023"/>
                <a:gd name="connsiteX4" fmla="*/ 3261 w 860511"/>
                <a:gd name="connsiteY4" fmla="*/ 34925 h 273023"/>
                <a:gd name="connsiteX0" fmla="*/ 3261 w 860511"/>
                <a:gd name="connsiteY0" fmla="*/ 34925 h 303817"/>
                <a:gd name="connsiteX1" fmla="*/ 9611 w 860511"/>
                <a:gd name="connsiteY1" fmla="*/ 184150 h 303817"/>
                <a:gd name="connsiteX2" fmla="*/ 860511 w 860511"/>
                <a:gd name="connsiteY2" fmla="*/ 177800 h 303817"/>
                <a:gd name="connsiteX3" fmla="*/ 831936 w 860511"/>
                <a:gd name="connsiteY3" fmla="*/ 0 h 303817"/>
                <a:gd name="connsiteX4" fmla="*/ 3261 w 860511"/>
                <a:gd name="connsiteY4" fmla="*/ 34925 h 303817"/>
                <a:gd name="connsiteX0" fmla="*/ 3261 w 860511"/>
                <a:gd name="connsiteY0" fmla="*/ 34925 h 287627"/>
                <a:gd name="connsiteX1" fmla="*/ 9611 w 860511"/>
                <a:gd name="connsiteY1" fmla="*/ 184150 h 287627"/>
                <a:gd name="connsiteX2" fmla="*/ 860511 w 860511"/>
                <a:gd name="connsiteY2" fmla="*/ 177800 h 287627"/>
                <a:gd name="connsiteX3" fmla="*/ 831936 w 860511"/>
                <a:gd name="connsiteY3" fmla="*/ 0 h 287627"/>
                <a:gd name="connsiteX4" fmla="*/ 3261 w 860511"/>
                <a:gd name="connsiteY4" fmla="*/ 34925 h 287627"/>
                <a:gd name="connsiteX0" fmla="*/ 3261 w 860511"/>
                <a:gd name="connsiteY0" fmla="*/ 34925 h 264714"/>
                <a:gd name="connsiteX1" fmla="*/ 9611 w 860511"/>
                <a:gd name="connsiteY1" fmla="*/ 184150 h 264714"/>
                <a:gd name="connsiteX2" fmla="*/ 860511 w 860511"/>
                <a:gd name="connsiteY2" fmla="*/ 177800 h 264714"/>
                <a:gd name="connsiteX3" fmla="*/ 831936 w 860511"/>
                <a:gd name="connsiteY3" fmla="*/ 0 h 264714"/>
                <a:gd name="connsiteX4" fmla="*/ 3261 w 860511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5713"/>
                <a:gd name="connsiteX1" fmla="*/ 667 w 854119"/>
                <a:gd name="connsiteY1" fmla="*/ 170028 h 255713"/>
                <a:gd name="connsiteX2" fmla="*/ 851567 w 854119"/>
                <a:gd name="connsiteY2" fmla="*/ 163678 h 255713"/>
                <a:gd name="connsiteX3" fmla="*/ 830053 w 854119"/>
                <a:gd name="connsiteY3" fmla="*/ 0 h 255713"/>
                <a:gd name="connsiteX4" fmla="*/ 7017 w 854119"/>
                <a:gd name="connsiteY4" fmla="*/ 20803 h 255713"/>
                <a:gd name="connsiteX0" fmla="*/ 7017 w 854119"/>
                <a:gd name="connsiteY0" fmla="*/ 20803 h 248721"/>
                <a:gd name="connsiteX1" fmla="*/ 667 w 854119"/>
                <a:gd name="connsiteY1" fmla="*/ 170028 h 248721"/>
                <a:gd name="connsiteX2" fmla="*/ 851567 w 854119"/>
                <a:gd name="connsiteY2" fmla="*/ 163678 h 248721"/>
                <a:gd name="connsiteX3" fmla="*/ 830053 w 854119"/>
                <a:gd name="connsiteY3" fmla="*/ 0 h 248721"/>
                <a:gd name="connsiteX4" fmla="*/ 7017 w 854119"/>
                <a:gd name="connsiteY4" fmla="*/ 20803 h 248721"/>
                <a:gd name="connsiteX0" fmla="*/ 7017 w 854119"/>
                <a:gd name="connsiteY0" fmla="*/ 20803 h 243189"/>
                <a:gd name="connsiteX1" fmla="*/ 667 w 854119"/>
                <a:gd name="connsiteY1" fmla="*/ 170028 h 243189"/>
                <a:gd name="connsiteX2" fmla="*/ 851567 w 854119"/>
                <a:gd name="connsiteY2" fmla="*/ 163678 h 243189"/>
                <a:gd name="connsiteX3" fmla="*/ 830053 w 854119"/>
                <a:gd name="connsiteY3" fmla="*/ 0 h 243189"/>
                <a:gd name="connsiteX4" fmla="*/ 7017 w 854119"/>
                <a:gd name="connsiteY4" fmla="*/ 20803 h 243189"/>
                <a:gd name="connsiteX0" fmla="*/ 7017 w 849000"/>
                <a:gd name="connsiteY0" fmla="*/ 20803 h 243189"/>
                <a:gd name="connsiteX1" fmla="*/ 667 w 849000"/>
                <a:gd name="connsiteY1" fmla="*/ 170028 h 243189"/>
                <a:gd name="connsiteX2" fmla="*/ 839210 w 849000"/>
                <a:gd name="connsiteY2" fmla="*/ 163678 h 243189"/>
                <a:gd name="connsiteX3" fmla="*/ 830053 w 849000"/>
                <a:gd name="connsiteY3" fmla="*/ 0 h 243189"/>
                <a:gd name="connsiteX4" fmla="*/ 7017 w 849000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6704"/>
                <a:gd name="connsiteY0" fmla="*/ 8446 h 230832"/>
                <a:gd name="connsiteX1" fmla="*/ 667 w 846704"/>
                <a:gd name="connsiteY1" fmla="*/ 157671 h 230832"/>
                <a:gd name="connsiteX2" fmla="*/ 839210 w 846704"/>
                <a:gd name="connsiteY2" fmla="*/ 151321 h 230832"/>
                <a:gd name="connsiteX3" fmla="*/ 833584 w 846704"/>
                <a:gd name="connsiteY3" fmla="*/ 0 h 230832"/>
                <a:gd name="connsiteX4" fmla="*/ 7017 w 846704"/>
                <a:gd name="connsiteY4" fmla="*/ 8446 h 230832"/>
                <a:gd name="connsiteX0" fmla="*/ 7017 w 843776"/>
                <a:gd name="connsiteY0" fmla="*/ 8446 h 230832"/>
                <a:gd name="connsiteX1" fmla="*/ 667 w 843776"/>
                <a:gd name="connsiteY1" fmla="*/ 157671 h 230832"/>
                <a:gd name="connsiteX2" fmla="*/ 839210 w 843776"/>
                <a:gd name="connsiteY2" fmla="*/ 151321 h 230832"/>
                <a:gd name="connsiteX3" fmla="*/ 833584 w 843776"/>
                <a:gd name="connsiteY3" fmla="*/ 0 h 230832"/>
                <a:gd name="connsiteX4" fmla="*/ 7017 w 843776"/>
                <a:gd name="connsiteY4" fmla="*/ 8446 h 23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3776" h="230832">
                  <a:moveTo>
                    <a:pt x="7017" y="8446"/>
                  </a:moveTo>
                  <a:cubicBezTo>
                    <a:pt x="-3037" y="86763"/>
                    <a:pt x="667" y="111634"/>
                    <a:pt x="667" y="157671"/>
                  </a:cubicBezTo>
                  <a:cubicBezTo>
                    <a:pt x="272307" y="259436"/>
                    <a:pt x="581163" y="252917"/>
                    <a:pt x="839210" y="151321"/>
                  </a:cubicBezTo>
                  <a:cubicBezTo>
                    <a:pt x="841860" y="99826"/>
                    <a:pt x="850501" y="73894"/>
                    <a:pt x="833584" y="0"/>
                  </a:cubicBezTo>
                  <a:cubicBezTo>
                    <a:pt x="582354" y="117306"/>
                    <a:pt x="277837" y="121719"/>
                    <a:pt x="7017" y="844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lumMod val="85000"/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769" name="Group 1768">
              <a:extLst>
                <a:ext uri="{FF2B5EF4-FFF2-40B4-BE49-F238E27FC236}">
                  <a16:creationId xmlns:a16="http://schemas.microsoft.com/office/drawing/2014/main" id="{EE29C00F-453A-294D-8ECB-17B4C4222C8A}"/>
                </a:ext>
              </a:extLst>
            </p:cNvPr>
            <p:cNvGrpSpPr/>
            <p:nvPr/>
          </p:nvGrpSpPr>
          <p:grpSpPr>
            <a:xfrm>
              <a:off x="11295439" y="13787151"/>
              <a:ext cx="851638" cy="343547"/>
              <a:chOff x="11287092" y="13783756"/>
              <a:chExt cx="851638" cy="343547"/>
            </a:xfrm>
          </p:grpSpPr>
          <p:sp>
            <p:nvSpPr>
              <p:cNvPr id="1780" name="Freeform 1779">
                <a:extLst>
                  <a:ext uri="{FF2B5EF4-FFF2-40B4-BE49-F238E27FC236}">
                    <a16:creationId xmlns:a16="http://schemas.microsoft.com/office/drawing/2014/main" id="{C8B3B8B1-5C5A-F346-9AA9-04BBBF67A39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81" name="Freeform 1780">
                <a:extLst>
                  <a:ext uri="{FF2B5EF4-FFF2-40B4-BE49-F238E27FC236}">
                    <a16:creationId xmlns:a16="http://schemas.microsoft.com/office/drawing/2014/main" id="{64F8D984-35BB-7A45-9235-67AB9BACB343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70" name="Group 1769">
              <a:extLst>
                <a:ext uri="{FF2B5EF4-FFF2-40B4-BE49-F238E27FC236}">
                  <a16:creationId xmlns:a16="http://schemas.microsoft.com/office/drawing/2014/main" id="{4873A525-327F-8A4F-A03F-123E2AB05C14}"/>
                </a:ext>
              </a:extLst>
            </p:cNvPr>
            <p:cNvGrpSpPr/>
            <p:nvPr/>
          </p:nvGrpSpPr>
          <p:grpSpPr>
            <a:xfrm>
              <a:off x="11295439" y="13534650"/>
              <a:ext cx="851638" cy="343547"/>
              <a:chOff x="11287092" y="13783756"/>
              <a:chExt cx="851638" cy="343547"/>
            </a:xfrm>
          </p:grpSpPr>
          <p:sp>
            <p:nvSpPr>
              <p:cNvPr id="1778" name="Freeform 1777">
                <a:extLst>
                  <a:ext uri="{FF2B5EF4-FFF2-40B4-BE49-F238E27FC236}">
                    <a16:creationId xmlns:a16="http://schemas.microsoft.com/office/drawing/2014/main" id="{D39E3C30-B50D-7A47-846E-FFC09D6B6034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79" name="Freeform 1778">
                <a:extLst>
                  <a:ext uri="{FF2B5EF4-FFF2-40B4-BE49-F238E27FC236}">
                    <a16:creationId xmlns:a16="http://schemas.microsoft.com/office/drawing/2014/main" id="{80E494C2-6E1B-A44E-B5C7-D252E8D1FAE5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4099B93F-D9C8-7F47-803D-65F614AE2385}"/>
                </a:ext>
              </a:extLst>
            </p:cNvPr>
            <p:cNvGrpSpPr/>
            <p:nvPr/>
          </p:nvGrpSpPr>
          <p:grpSpPr>
            <a:xfrm>
              <a:off x="11295439" y="13282150"/>
              <a:ext cx="851638" cy="343547"/>
              <a:chOff x="11287092" y="13783756"/>
              <a:chExt cx="851638" cy="343547"/>
            </a:xfrm>
          </p:grpSpPr>
          <p:sp>
            <p:nvSpPr>
              <p:cNvPr id="1776" name="Freeform 1775">
                <a:extLst>
                  <a:ext uri="{FF2B5EF4-FFF2-40B4-BE49-F238E27FC236}">
                    <a16:creationId xmlns:a16="http://schemas.microsoft.com/office/drawing/2014/main" id="{F8E5A4FE-B4E5-E046-8586-9443C7E6824D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77" name="Freeform 1776">
                <a:extLst>
                  <a:ext uri="{FF2B5EF4-FFF2-40B4-BE49-F238E27FC236}">
                    <a16:creationId xmlns:a16="http://schemas.microsoft.com/office/drawing/2014/main" id="{E9E0B946-0081-7844-BFFB-0F79A9859A94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72" name="Group 1771">
              <a:extLst>
                <a:ext uri="{FF2B5EF4-FFF2-40B4-BE49-F238E27FC236}">
                  <a16:creationId xmlns:a16="http://schemas.microsoft.com/office/drawing/2014/main" id="{093608BD-67FA-1F46-B05C-90225CB77B1F}"/>
                </a:ext>
              </a:extLst>
            </p:cNvPr>
            <p:cNvGrpSpPr/>
            <p:nvPr/>
          </p:nvGrpSpPr>
          <p:grpSpPr>
            <a:xfrm>
              <a:off x="11295439" y="13029650"/>
              <a:ext cx="851638" cy="343547"/>
              <a:chOff x="11287092" y="13783756"/>
              <a:chExt cx="851638" cy="343547"/>
            </a:xfrm>
          </p:grpSpPr>
          <p:sp>
            <p:nvSpPr>
              <p:cNvPr id="1774" name="Freeform 1773">
                <a:extLst>
                  <a:ext uri="{FF2B5EF4-FFF2-40B4-BE49-F238E27FC236}">
                    <a16:creationId xmlns:a16="http://schemas.microsoft.com/office/drawing/2014/main" id="{E926B913-AFBF-014B-9BDF-1FEBF14D6885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75" name="Freeform 1774">
                <a:extLst>
                  <a:ext uri="{FF2B5EF4-FFF2-40B4-BE49-F238E27FC236}">
                    <a16:creationId xmlns:a16="http://schemas.microsoft.com/office/drawing/2014/main" id="{334DA1BC-383D-E64F-879C-49CFD6DE837F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sp>
          <p:nvSpPr>
            <p:cNvPr id="1773" name="Freeform 1772">
              <a:extLst>
                <a:ext uri="{FF2B5EF4-FFF2-40B4-BE49-F238E27FC236}">
                  <a16:creationId xmlns:a16="http://schemas.microsoft.com/office/drawing/2014/main" id="{1A715B23-AE66-AE44-8E97-8C6FC3E64273}"/>
                </a:ext>
              </a:extLst>
            </p:cNvPr>
            <p:cNvSpPr/>
            <p:nvPr/>
          </p:nvSpPr>
          <p:spPr>
            <a:xfrm>
              <a:off x="11295439" y="14180603"/>
              <a:ext cx="851638" cy="194177"/>
            </a:xfrm>
            <a:custGeom>
              <a:avLst/>
              <a:gdLst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61238 w 1010052"/>
                <a:gd name="connsiteY0" fmla="*/ 44301 h 210848"/>
                <a:gd name="connsiteX1" fmla="*/ 67588 w 1010052"/>
                <a:gd name="connsiteY1" fmla="*/ 193526 h 210848"/>
                <a:gd name="connsiteX2" fmla="*/ 918488 w 1010052"/>
                <a:gd name="connsiteY2" fmla="*/ 187176 h 210848"/>
                <a:gd name="connsiteX3" fmla="*/ 889913 w 1010052"/>
                <a:gd name="connsiteY3" fmla="*/ 9376 h 210848"/>
                <a:gd name="connsiteX4" fmla="*/ 61238 w 1010052"/>
                <a:gd name="connsiteY4" fmla="*/ 44301 h 210848"/>
                <a:gd name="connsiteX0" fmla="*/ 5769 w 954583"/>
                <a:gd name="connsiteY0" fmla="*/ 44301 h 214702"/>
                <a:gd name="connsiteX1" fmla="*/ 12119 w 954583"/>
                <a:gd name="connsiteY1" fmla="*/ 193526 h 214702"/>
                <a:gd name="connsiteX2" fmla="*/ 863019 w 954583"/>
                <a:gd name="connsiteY2" fmla="*/ 187176 h 214702"/>
                <a:gd name="connsiteX3" fmla="*/ 834444 w 954583"/>
                <a:gd name="connsiteY3" fmla="*/ 9376 h 214702"/>
                <a:gd name="connsiteX4" fmla="*/ 5769 w 954583"/>
                <a:gd name="connsiteY4" fmla="*/ 44301 h 214702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863019"/>
                <a:gd name="connsiteY0" fmla="*/ 34925 h 205326"/>
                <a:gd name="connsiteX1" fmla="*/ 12119 w 863019"/>
                <a:gd name="connsiteY1" fmla="*/ 184150 h 205326"/>
                <a:gd name="connsiteX2" fmla="*/ 863019 w 863019"/>
                <a:gd name="connsiteY2" fmla="*/ 177800 h 205326"/>
                <a:gd name="connsiteX3" fmla="*/ 834444 w 863019"/>
                <a:gd name="connsiteY3" fmla="*/ 0 h 205326"/>
                <a:gd name="connsiteX4" fmla="*/ 5769 w 863019"/>
                <a:gd name="connsiteY4" fmla="*/ 34925 h 205326"/>
                <a:gd name="connsiteX0" fmla="*/ 5769 w 863019"/>
                <a:gd name="connsiteY0" fmla="*/ 34925 h 225008"/>
                <a:gd name="connsiteX1" fmla="*/ 12119 w 863019"/>
                <a:gd name="connsiteY1" fmla="*/ 184150 h 225008"/>
                <a:gd name="connsiteX2" fmla="*/ 863019 w 863019"/>
                <a:gd name="connsiteY2" fmla="*/ 177800 h 225008"/>
                <a:gd name="connsiteX3" fmla="*/ 834444 w 863019"/>
                <a:gd name="connsiteY3" fmla="*/ 0 h 225008"/>
                <a:gd name="connsiteX4" fmla="*/ 5769 w 863019"/>
                <a:gd name="connsiteY4" fmla="*/ 34925 h 225008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3261 w 860511"/>
                <a:gd name="connsiteY0" fmla="*/ 34925 h 228100"/>
                <a:gd name="connsiteX1" fmla="*/ 9611 w 860511"/>
                <a:gd name="connsiteY1" fmla="*/ 184150 h 228100"/>
                <a:gd name="connsiteX2" fmla="*/ 860511 w 860511"/>
                <a:gd name="connsiteY2" fmla="*/ 177800 h 228100"/>
                <a:gd name="connsiteX3" fmla="*/ 831936 w 860511"/>
                <a:gd name="connsiteY3" fmla="*/ 0 h 228100"/>
                <a:gd name="connsiteX4" fmla="*/ 3261 w 860511"/>
                <a:gd name="connsiteY4" fmla="*/ 34925 h 228100"/>
                <a:gd name="connsiteX0" fmla="*/ 3261 w 860511"/>
                <a:gd name="connsiteY0" fmla="*/ 34925 h 238327"/>
                <a:gd name="connsiteX1" fmla="*/ 9611 w 860511"/>
                <a:gd name="connsiteY1" fmla="*/ 184150 h 238327"/>
                <a:gd name="connsiteX2" fmla="*/ 860511 w 860511"/>
                <a:gd name="connsiteY2" fmla="*/ 177800 h 238327"/>
                <a:gd name="connsiteX3" fmla="*/ 831936 w 860511"/>
                <a:gd name="connsiteY3" fmla="*/ 0 h 238327"/>
                <a:gd name="connsiteX4" fmla="*/ 3261 w 860511"/>
                <a:gd name="connsiteY4" fmla="*/ 34925 h 238327"/>
                <a:gd name="connsiteX0" fmla="*/ 3261 w 860511"/>
                <a:gd name="connsiteY0" fmla="*/ 34925 h 251930"/>
                <a:gd name="connsiteX1" fmla="*/ 9611 w 860511"/>
                <a:gd name="connsiteY1" fmla="*/ 184150 h 251930"/>
                <a:gd name="connsiteX2" fmla="*/ 860511 w 860511"/>
                <a:gd name="connsiteY2" fmla="*/ 177800 h 251930"/>
                <a:gd name="connsiteX3" fmla="*/ 831936 w 860511"/>
                <a:gd name="connsiteY3" fmla="*/ 0 h 251930"/>
                <a:gd name="connsiteX4" fmla="*/ 3261 w 860511"/>
                <a:gd name="connsiteY4" fmla="*/ 34925 h 251930"/>
                <a:gd name="connsiteX0" fmla="*/ 3261 w 860511"/>
                <a:gd name="connsiteY0" fmla="*/ 34925 h 273023"/>
                <a:gd name="connsiteX1" fmla="*/ 9611 w 860511"/>
                <a:gd name="connsiteY1" fmla="*/ 184150 h 273023"/>
                <a:gd name="connsiteX2" fmla="*/ 860511 w 860511"/>
                <a:gd name="connsiteY2" fmla="*/ 177800 h 273023"/>
                <a:gd name="connsiteX3" fmla="*/ 831936 w 860511"/>
                <a:gd name="connsiteY3" fmla="*/ 0 h 273023"/>
                <a:gd name="connsiteX4" fmla="*/ 3261 w 860511"/>
                <a:gd name="connsiteY4" fmla="*/ 34925 h 273023"/>
                <a:gd name="connsiteX0" fmla="*/ 3261 w 860511"/>
                <a:gd name="connsiteY0" fmla="*/ 34925 h 303817"/>
                <a:gd name="connsiteX1" fmla="*/ 9611 w 860511"/>
                <a:gd name="connsiteY1" fmla="*/ 184150 h 303817"/>
                <a:gd name="connsiteX2" fmla="*/ 860511 w 860511"/>
                <a:gd name="connsiteY2" fmla="*/ 177800 h 303817"/>
                <a:gd name="connsiteX3" fmla="*/ 831936 w 860511"/>
                <a:gd name="connsiteY3" fmla="*/ 0 h 303817"/>
                <a:gd name="connsiteX4" fmla="*/ 3261 w 860511"/>
                <a:gd name="connsiteY4" fmla="*/ 34925 h 303817"/>
                <a:gd name="connsiteX0" fmla="*/ 3261 w 860511"/>
                <a:gd name="connsiteY0" fmla="*/ 34925 h 287627"/>
                <a:gd name="connsiteX1" fmla="*/ 9611 w 860511"/>
                <a:gd name="connsiteY1" fmla="*/ 184150 h 287627"/>
                <a:gd name="connsiteX2" fmla="*/ 860511 w 860511"/>
                <a:gd name="connsiteY2" fmla="*/ 177800 h 287627"/>
                <a:gd name="connsiteX3" fmla="*/ 831936 w 860511"/>
                <a:gd name="connsiteY3" fmla="*/ 0 h 287627"/>
                <a:gd name="connsiteX4" fmla="*/ 3261 w 860511"/>
                <a:gd name="connsiteY4" fmla="*/ 34925 h 287627"/>
                <a:gd name="connsiteX0" fmla="*/ 3261 w 860511"/>
                <a:gd name="connsiteY0" fmla="*/ 34925 h 264714"/>
                <a:gd name="connsiteX1" fmla="*/ 9611 w 860511"/>
                <a:gd name="connsiteY1" fmla="*/ 184150 h 264714"/>
                <a:gd name="connsiteX2" fmla="*/ 860511 w 860511"/>
                <a:gd name="connsiteY2" fmla="*/ 177800 h 264714"/>
                <a:gd name="connsiteX3" fmla="*/ 831936 w 860511"/>
                <a:gd name="connsiteY3" fmla="*/ 0 h 264714"/>
                <a:gd name="connsiteX4" fmla="*/ 3261 w 860511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5713"/>
                <a:gd name="connsiteX1" fmla="*/ 667 w 854119"/>
                <a:gd name="connsiteY1" fmla="*/ 170028 h 255713"/>
                <a:gd name="connsiteX2" fmla="*/ 851567 w 854119"/>
                <a:gd name="connsiteY2" fmla="*/ 163678 h 255713"/>
                <a:gd name="connsiteX3" fmla="*/ 830053 w 854119"/>
                <a:gd name="connsiteY3" fmla="*/ 0 h 255713"/>
                <a:gd name="connsiteX4" fmla="*/ 7017 w 854119"/>
                <a:gd name="connsiteY4" fmla="*/ 20803 h 255713"/>
                <a:gd name="connsiteX0" fmla="*/ 7017 w 854119"/>
                <a:gd name="connsiteY0" fmla="*/ 20803 h 248721"/>
                <a:gd name="connsiteX1" fmla="*/ 667 w 854119"/>
                <a:gd name="connsiteY1" fmla="*/ 170028 h 248721"/>
                <a:gd name="connsiteX2" fmla="*/ 851567 w 854119"/>
                <a:gd name="connsiteY2" fmla="*/ 163678 h 248721"/>
                <a:gd name="connsiteX3" fmla="*/ 830053 w 854119"/>
                <a:gd name="connsiteY3" fmla="*/ 0 h 248721"/>
                <a:gd name="connsiteX4" fmla="*/ 7017 w 854119"/>
                <a:gd name="connsiteY4" fmla="*/ 20803 h 248721"/>
                <a:gd name="connsiteX0" fmla="*/ 7017 w 854119"/>
                <a:gd name="connsiteY0" fmla="*/ 20803 h 243189"/>
                <a:gd name="connsiteX1" fmla="*/ 667 w 854119"/>
                <a:gd name="connsiteY1" fmla="*/ 170028 h 243189"/>
                <a:gd name="connsiteX2" fmla="*/ 851567 w 854119"/>
                <a:gd name="connsiteY2" fmla="*/ 163678 h 243189"/>
                <a:gd name="connsiteX3" fmla="*/ 830053 w 854119"/>
                <a:gd name="connsiteY3" fmla="*/ 0 h 243189"/>
                <a:gd name="connsiteX4" fmla="*/ 7017 w 854119"/>
                <a:gd name="connsiteY4" fmla="*/ 20803 h 243189"/>
                <a:gd name="connsiteX0" fmla="*/ 7017 w 849000"/>
                <a:gd name="connsiteY0" fmla="*/ 20803 h 243189"/>
                <a:gd name="connsiteX1" fmla="*/ 667 w 849000"/>
                <a:gd name="connsiteY1" fmla="*/ 170028 h 243189"/>
                <a:gd name="connsiteX2" fmla="*/ 839210 w 849000"/>
                <a:gd name="connsiteY2" fmla="*/ 163678 h 243189"/>
                <a:gd name="connsiteX3" fmla="*/ 830053 w 849000"/>
                <a:gd name="connsiteY3" fmla="*/ 0 h 243189"/>
                <a:gd name="connsiteX4" fmla="*/ 7017 w 849000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6704"/>
                <a:gd name="connsiteY0" fmla="*/ 8446 h 230832"/>
                <a:gd name="connsiteX1" fmla="*/ 667 w 846704"/>
                <a:gd name="connsiteY1" fmla="*/ 157671 h 230832"/>
                <a:gd name="connsiteX2" fmla="*/ 839210 w 846704"/>
                <a:gd name="connsiteY2" fmla="*/ 151321 h 230832"/>
                <a:gd name="connsiteX3" fmla="*/ 833584 w 846704"/>
                <a:gd name="connsiteY3" fmla="*/ 0 h 230832"/>
                <a:gd name="connsiteX4" fmla="*/ 7017 w 846704"/>
                <a:gd name="connsiteY4" fmla="*/ 8446 h 230832"/>
                <a:gd name="connsiteX0" fmla="*/ 7017 w 843776"/>
                <a:gd name="connsiteY0" fmla="*/ 8446 h 230832"/>
                <a:gd name="connsiteX1" fmla="*/ 667 w 843776"/>
                <a:gd name="connsiteY1" fmla="*/ 157671 h 230832"/>
                <a:gd name="connsiteX2" fmla="*/ 839210 w 843776"/>
                <a:gd name="connsiteY2" fmla="*/ 151321 h 230832"/>
                <a:gd name="connsiteX3" fmla="*/ 833584 w 843776"/>
                <a:gd name="connsiteY3" fmla="*/ 0 h 230832"/>
                <a:gd name="connsiteX4" fmla="*/ 7017 w 843776"/>
                <a:gd name="connsiteY4" fmla="*/ 8446 h 230832"/>
                <a:gd name="connsiteX0" fmla="*/ 5338 w 845627"/>
                <a:gd name="connsiteY0" fmla="*/ 18938 h 230832"/>
                <a:gd name="connsiteX1" fmla="*/ 2518 w 845627"/>
                <a:gd name="connsiteY1" fmla="*/ 157671 h 230832"/>
                <a:gd name="connsiteX2" fmla="*/ 841061 w 845627"/>
                <a:gd name="connsiteY2" fmla="*/ 151321 h 230832"/>
                <a:gd name="connsiteX3" fmla="*/ 835435 w 845627"/>
                <a:gd name="connsiteY3" fmla="*/ 0 h 230832"/>
                <a:gd name="connsiteX4" fmla="*/ 5338 w 845627"/>
                <a:gd name="connsiteY4" fmla="*/ 18938 h 230832"/>
                <a:gd name="connsiteX0" fmla="*/ 3905 w 849490"/>
                <a:gd name="connsiteY0" fmla="*/ 12644 h 230832"/>
                <a:gd name="connsiteX1" fmla="*/ 6381 w 849490"/>
                <a:gd name="connsiteY1" fmla="*/ 157671 h 230832"/>
                <a:gd name="connsiteX2" fmla="*/ 844924 w 849490"/>
                <a:gd name="connsiteY2" fmla="*/ 151321 h 230832"/>
                <a:gd name="connsiteX3" fmla="*/ 839298 w 849490"/>
                <a:gd name="connsiteY3" fmla="*/ 0 h 230832"/>
                <a:gd name="connsiteX4" fmla="*/ 3905 w 849490"/>
                <a:gd name="connsiteY4" fmla="*/ 12644 h 230832"/>
                <a:gd name="connsiteX0" fmla="*/ 3905 w 851638"/>
                <a:gd name="connsiteY0" fmla="*/ 12644 h 230832"/>
                <a:gd name="connsiteX1" fmla="*/ 6381 w 851638"/>
                <a:gd name="connsiteY1" fmla="*/ 157671 h 230832"/>
                <a:gd name="connsiteX2" fmla="*/ 844924 w 851638"/>
                <a:gd name="connsiteY2" fmla="*/ 151321 h 230832"/>
                <a:gd name="connsiteX3" fmla="*/ 842828 w 851638"/>
                <a:gd name="connsiteY3" fmla="*/ 0 h 230832"/>
                <a:gd name="connsiteX4" fmla="*/ 3905 w 851638"/>
                <a:gd name="connsiteY4" fmla="*/ 12644 h 23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638" h="230832">
                  <a:moveTo>
                    <a:pt x="3905" y="12644"/>
                  </a:moveTo>
                  <a:cubicBezTo>
                    <a:pt x="-6149" y="90961"/>
                    <a:pt x="6381" y="111634"/>
                    <a:pt x="6381" y="157671"/>
                  </a:cubicBezTo>
                  <a:cubicBezTo>
                    <a:pt x="278021" y="259436"/>
                    <a:pt x="586877" y="252917"/>
                    <a:pt x="844924" y="151321"/>
                  </a:cubicBezTo>
                  <a:cubicBezTo>
                    <a:pt x="847574" y="99826"/>
                    <a:pt x="859745" y="73894"/>
                    <a:pt x="842828" y="0"/>
                  </a:cubicBezTo>
                  <a:cubicBezTo>
                    <a:pt x="591598" y="117306"/>
                    <a:pt x="274725" y="125917"/>
                    <a:pt x="3905" y="1264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</p:spTree>
    <p:extLst>
      <p:ext uri="{BB962C8B-B14F-4D97-AF65-F5344CB8AC3E}">
        <p14:creationId xmlns:p14="http://schemas.microsoft.com/office/powerpoint/2010/main" val="190189939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Freeform 195">
            <a:extLst>
              <a:ext uri="{FF2B5EF4-FFF2-40B4-BE49-F238E27FC236}">
                <a16:creationId xmlns:a16="http://schemas.microsoft.com/office/drawing/2014/main" id="{485A1252-ECEC-7A41-A13F-F9280B7A9425}"/>
              </a:ext>
            </a:extLst>
          </p:cNvPr>
          <p:cNvSpPr/>
          <p:nvPr/>
        </p:nvSpPr>
        <p:spPr>
          <a:xfrm>
            <a:off x="21610835" y="10559001"/>
            <a:ext cx="7715665" cy="23689490"/>
          </a:xfrm>
          <a:custGeom>
            <a:avLst/>
            <a:gdLst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27475 h 2839848"/>
              <a:gd name="connsiteX1" fmla="*/ 648187 w 1323915"/>
              <a:gd name="connsiteY1" fmla="*/ 484675 h 2839848"/>
              <a:gd name="connsiteX2" fmla="*/ 901908 w 1323915"/>
              <a:gd name="connsiteY2" fmla="*/ 647961 h 2839848"/>
              <a:gd name="connsiteX3" fmla="*/ 1321426 w 1323915"/>
              <a:gd name="connsiteY3" fmla="*/ 1029798 h 2839848"/>
              <a:gd name="connsiteX4" fmla="*/ 1055145 w 1323915"/>
              <a:gd name="connsiteY4" fmla="*/ 1492022 h 2839848"/>
              <a:gd name="connsiteX5" fmla="*/ 630602 w 1323915"/>
              <a:gd name="connsiteY5" fmla="*/ 1353857 h 2839848"/>
              <a:gd name="connsiteX6" fmla="*/ 359297 w 1323915"/>
              <a:gd name="connsiteY6" fmla="*/ 1439268 h 2839848"/>
              <a:gd name="connsiteX7" fmla="*/ 663259 w 1323915"/>
              <a:gd name="connsiteY7" fmla="*/ 1489510 h 2839848"/>
              <a:gd name="connsiteX8" fmla="*/ 972246 w 1323915"/>
              <a:gd name="connsiteY8" fmla="*/ 1667868 h 2839848"/>
              <a:gd name="connsiteX9" fmla="*/ 1040073 w 1323915"/>
              <a:gd name="connsiteY9" fmla="*/ 2074827 h 2839848"/>
              <a:gd name="connsiteX10" fmla="*/ 924517 w 1323915"/>
              <a:gd name="connsiteY10" fmla="*/ 2481785 h 2839848"/>
              <a:gd name="connsiteX11" fmla="*/ 447220 w 1323915"/>
              <a:gd name="connsiteY11" fmla="*/ 2401398 h 2839848"/>
              <a:gd name="connsiteX12" fmla="*/ 178426 w 1323915"/>
              <a:gd name="connsiteY12" fmla="*/ 2396374 h 2839848"/>
              <a:gd name="connsiteX13" fmla="*/ 462292 w 1323915"/>
              <a:gd name="connsiteY13" fmla="*/ 2642558 h 2839848"/>
              <a:gd name="connsiteX14" fmla="*/ 231180 w 1323915"/>
              <a:gd name="connsiteY14" fmla="*/ 2838501 h 2839848"/>
              <a:gd name="connsiteX15" fmla="*/ 52822 w 1323915"/>
              <a:gd name="connsiteY15" fmla="*/ 2725457 h 2839848"/>
              <a:gd name="connsiteX16" fmla="*/ 5092 w 1323915"/>
              <a:gd name="connsiteY16" fmla="*/ 2655119 h 2839848"/>
              <a:gd name="connsiteX17" fmla="*/ 153306 w 1323915"/>
              <a:gd name="connsiteY17" fmla="*/ 2642558 h 2839848"/>
              <a:gd name="connsiteX18" fmla="*/ 301519 w 1323915"/>
              <a:gd name="connsiteY18" fmla="*/ 2697824 h 2839848"/>
              <a:gd name="connsiteX19" fmla="*/ 271374 w 1323915"/>
              <a:gd name="connsiteY19" fmla="*/ 2529514 h 2839848"/>
              <a:gd name="connsiteX20" fmla="*/ 67895 w 1323915"/>
              <a:gd name="connsiteY20" fmla="*/ 2303427 h 2839848"/>
              <a:gd name="connsiteX21" fmla="*/ 344224 w 1323915"/>
              <a:gd name="connsiteY21" fmla="*/ 2192895 h 2839848"/>
              <a:gd name="connsiteX22" fmla="*/ 623066 w 1323915"/>
              <a:gd name="connsiteY22" fmla="*/ 2406422 h 2839848"/>
              <a:gd name="connsiteX23" fmla="*/ 929541 w 1323915"/>
              <a:gd name="connsiteY23" fmla="*/ 2353668 h 2839848"/>
              <a:gd name="connsiteX24" fmla="*/ 851666 w 1323915"/>
              <a:gd name="connsiteY24" fmla="*/ 2084875 h 2839848"/>
              <a:gd name="connsiteX25" fmla="*/ 849154 w 1323915"/>
              <a:gd name="connsiteY25" fmla="*/ 1730670 h 2839848"/>
              <a:gd name="connsiteX26" fmla="*/ 736110 w 1323915"/>
              <a:gd name="connsiteY26" fmla="*/ 1600042 h 2839848"/>
              <a:gd name="connsiteX27" fmla="*/ 263837 w 1323915"/>
              <a:gd name="connsiteY27" fmla="*/ 1542264 h 2839848"/>
              <a:gd name="connsiteX28" fmla="*/ 261325 w 1323915"/>
              <a:gd name="connsiteY28" fmla="*/ 1275983 h 2839848"/>
              <a:gd name="connsiteX29" fmla="*/ 472341 w 1323915"/>
              <a:gd name="connsiteY29" fmla="*/ 1057431 h 2839848"/>
              <a:gd name="connsiteX30" fmla="*/ 721037 w 1323915"/>
              <a:gd name="connsiteY30" fmla="*/ 1142842 h 2839848"/>
              <a:gd name="connsiteX31" fmla="*/ 829057 w 1323915"/>
              <a:gd name="connsiteY31" fmla="*/ 891633 h 2839848"/>
              <a:gd name="connsiteX32" fmla="*/ 540167 w 1323915"/>
              <a:gd name="connsiteY32" fmla="*/ 585158 h 2839848"/>
              <a:gd name="connsiteX33" fmla="*/ 474853 w 1323915"/>
              <a:gd name="connsiteY33" fmla="*/ 50084 h 2839848"/>
              <a:gd name="connsiteX34" fmla="*/ 575336 w 1323915"/>
              <a:gd name="connsiteY34" fmla="*/ 27475 h 2839848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55039 w 1323915"/>
              <a:gd name="connsiteY23" fmla="*/ 228847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68074 w 1316653"/>
              <a:gd name="connsiteY0" fmla="*/ 29 h 2812380"/>
              <a:gd name="connsiteX1" fmla="*/ 640925 w 1316653"/>
              <a:gd name="connsiteY1" fmla="*/ 457229 h 2812380"/>
              <a:gd name="connsiteX2" fmla="*/ 894646 w 1316653"/>
              <a:gd name="connsiteY2" fmla="*/ 620515 h 2812380"/>
              <a:gd name="connsiteX3" fmla="*/ 1314164 w 1316653"/>
              <a:gd name="connsiteY3" fmla="*/ 1002352 h 2812380"/>
              <a:gd name="connsiteX4" fmla="*/ 1047883 w 1316653"/>
              <a:gd name="connsiteY4" fmla="*/ 1464576 h 2812380"/>
              <a:gd name="connsiteX5" fmla="*/ 623340 w 1316653"/>
              <a:gd name="connsiteY5" fmla="*/ 1326411 h 2812380"/>
              <a:gd name="connsiteX6" fmla="*/ 352035 w 1316653"/>
              <a:gd name="connsiteY6" fmla="*/ 1411822 h 2812380"/>
              <a:gd name="connsiteX7" fmla="*/ 655997 w 1316653"/>
              <a:gd name="connsiteY7" fmla="*/ 1462064 h 2812380"/>
              <a:gd name="connsiteX8" fmla="*/ 964984 w 1316653"/>
              <a:gd name="connsiteY8" fmla="*/ 1640422 h 2812380"/>
              <a:gd name="connsiteX9" fmla="*/ 1032811 w 1316653"/>
              <a:gd name="connsiteY9" fmla="*/ 2047381 h 2812380"/>
              <a:gd name="connsiteX10" fmla="*/ 917255 w 1316653"/>
              <a:gd name="connsiteY10" fmla="*/ 2454339 h 2812380"/>
              <a:gd name="connsiteX11" fmla="*/ 439958 w 1316653"/>
              <a:gd name="connsiteY11" fmla="*/ 2373952 h 2812380"/>
              <a:gd name="connsiteX12" fmla="*/ 171164 w 1316653"/>
              <a:gd name="connsiteY12" fmla="*/ 2368928 h 2812380"/>
              <a:gd name="connsiteX13" fmla="*/ 455030 w 1316653"/>
              <a:gd name="connsiteY13" fmla="*/ 2615112 h 2812380"/>
              <a:gd name="connsiteX14" fmla="*/ 223918 w 1316653"/>
              <a:gd name="connsiteY14" fmla="*/ 2811055 h 2812380"/>
              <a:gd name="connsiteX15" fmla="*/ 45560 w 1316653"/>
              <a:gd name="connsiteY15" fmla="*/ 2698011 h 2812380"/>
              <a:gd name="connsiteX16" fmla="*/ 5994 w 1316653"/>
              <a:gd name="connsiteY16" fmla="*/ 2638559 h 2812380"/>
              <a:gd name="connsiteX17" fmla="*/ 146044 w 1316653"/>
              <a:gd name="connsiteY17" fmla="*/ 2615112 h 2812380"/>
              <a:gd name="connsiteX18" fmla="*/ 294257 w 1316653"/>
              <a:gd name="connsiteY18" fmla="*/ 2670378 h 2812380"/>
              <a:gd name="connsiteX19" fmla="*/ 264112 w 1316653"/>
              <a:gd name="connsiteY19" fmla="*/ 2502068 h 2812380"/>
              <a:gd name="connsiteX20" fmla="*/ 71519 w 1316653"/>
              <a:gd name="connsiteY20" fmla="*/ 2331771 h 2812380"/>
              <a:gd name="connsiteX21" fmla="*/ 307026 w 1316653"/>
              <a:gd name="connsiteY21" fmla="*/ 2161367 h 2812380"/>
              <a:gd name="connsiteX22" fmla="*/ 598521 w 1316653"/>
              <a:gd name="connsiteY22" fmla="*/ 2365975 h 2812380"/>
              <a:gd name="connsiteX23" fmla="*/ 955942 w 1316653"/>
              <a:gd name="connsiteY23" fmla="*/ 2291198 h 2812380"/>
              <a:gd name="connsiteX24" fmla="*/ 844404 w 1316653"/>
              <a:gd name="connsiteY24" fmla="*/ 2057429 h 2812380"/>
              <a:gd name="connsiteX25" fmla="*/ 841892 w 1316653"/>
              <a:gd name="connsiteY25" fmla="*/ 1703224 h 2812380"/>
              <a:gd name="connsiteX26" fmla="*/ 709347 w 1316653"/>
              <a:gd name="connsiteY26" fmla="*/ 1594265 h 2812380"/>
              <a:gd name="connsiteX27" fmla="*/ 256575 w 1316653"/>
              <a:gd name="connsiteY27" fmla="*/ 1514818 h 2812380"/>
              <a:gd name="connsiteX28" fmla="*/ 267063 w 1316653"/>
              <a:gd name="connsiteY28" fmla="*/ 1246370 h 2812380"/>
              <a:gd name="connsiteX29" fmla="*/ 465079 w 1316653"/>
              <a:gd name="connsiteY29" fmla="*/ 1029985 h 2812380"/>
              <a:gd name="connsiteX30" fmla="*/ 728943 w 1316653"/>
              <a:gd name="connsiteY30" fmla="*/ 1124064 h 2812380"/>
              <a:gd name="connsiteX31" fmla="*/ 821795 w 1316653"/>
              <a:gd name="connsiteY31" fmla="*/ 864187 h 2812380"/>
              <a:gd name="connsiteX32" fmla="*/ 545906 w 1316653"/>
              <a:gd name="connsiteY32" fmla="*/ 544711 h 2812380"/>
              <a:gd name="connsiteX33" fmla="*/ 467591 w 1316653"/>
              <a:gd name="connsiteY33" fmla="*/ 22638 h 2812380"/>
              <a:gd name="connsiteX34" fmla="*/ 568074 w 1316653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222"/>
              <a:gd name="connsiteX1" fmla="*/ 634931 w 1310659"/>
              <a:gd name="connsiteY1" fmla="*/ 457229 h 2812222"/>
              <a:gd name="connsiteX2" fmla="*/ 888652 w 1310659"/>
              <a:gd name="connsiteY2" fmla="*/ 620515 h 2812222"/>
              <a:gd name="connsiteX3" fmla="*/ 1308170 w 1310659"/>
              <a:gd name="connsiteY3" fmla="*/ 1002352 h 2812222"/>
              <a:gd name="connsiteX4" fmla="*/ 1041889 w 1310659"/>
              <a:gd name="connsiteY4" fmla="*/ 1464576 h 2812222"/>
              <a:gd name="connsiteX5" fmla="*/ 617346 w 1310659"/>
              <a:gd name="connsiteY5" fmla="*/ 1326411 h 2812222"/>
              <a:gd name="connsiteX6" fmla="*/ 346041 w 1310659"/>
              <a:gd name="connsiteY6" fmla="*/ 1411822 h 2812222"/>
              <a:gd name="connsiteX7" fmla="*/ 650003 w 1310659"/>
              <a:gd name="connsiteY7" fmla="*/ 1462064 h 2812222"/>
              <a:gd name="connsiteX8" fmla="*/ 958990 w 1310659"/>
              <a:gd name="connsiteY8" fmla="*/ 1640422 h 2812222"/>
              <a:gd name="connsiteX9" fmla="*/ 1026817 w 1310659"/>
              <a:gd name="connsiteY9" fmla="*/ 2047381 h 2812222"/>
              <a:gd name="connsiteX10" fmla="*/ 911261 w 1310659"/>
              <a:gd name="connsiteY10" fmla="*/ 2454339 h 2812222"/>
              <a:gd name="connsiteX11" fmla="*/ 433964 w 1310659"/>
              <a:gd name="connsiteY11" fmla="*/ 2373952 h 2812222"/>
              <a:gd name="connsiteX12" fmla="*/ 165170 w 1310659"/>
              <a:gd name="connsiteY12" fmla="*/ 2368928 h 2812222"/>
              <a:gd name="connsiteX13" fmla="*/ 449036 w 1310659"/>
              <a:gd name="connsiteY13" fmla="*/ 2615112 h 2812222"/>
              <a:gd name="connsiteX14" fmla="*/ 217924 w 1310659"/>
              <a:gd name="connsiteY14" fmla="*/ 2811055 h 2812222"/>
              <a:gd name="connsiteX15" fmla="*/ 39566 w 1310659"/>
              <a:gd name="connsiteY15" fmla="*/ 2698011 h 2812222"/>
              <a:gd name="connsiteX16" fmla="*/ 0 w 1310659"/>
              <a:gd name="connsiteY16" fmla="*/ 2638559 h 2812222"/>
              <a:gd name="connsiteX17" fmla="*/ 140050 w 1310659"/>
              <a:gd name="connsiteY17" fmla="*/ 2615112 h 2812222"/>
              <a:gd name="connsiteX18" fmla="*/ 288263 w 1310659"/>
              <a:gd name="connsiteY18" fmla="*/ 2670378 h 2812222"/>
              <a:gd name="connsiteX19" fmla="*/ 258118 w 1310659"/>
              <a:gd name="connsiteY19" fmla="*/ 2502068 h 2812222"/>
              <a:gd name="connsiteX20" fmla="*/ 65525 w 1310659"/>
              <a:gd name="connsiteY20" fmla="*/ 2331771 h 2812222"/>
              <a:gd name="connsiteX21" fmla="*/ 301032 w 1310659"/>
              <a:gd name="connsiteY21" fmla="*/ 2161367 h 2812222"/>
              <a:gd name="connsiteX22" fmla="*/ 592527 w 1310659"/>
              <a:gd name="connsiteY22" fmla="*/ 2365975 h 2812222"/>
              <a:gd name="connsiteX23" fmla="*/ 949948 w 1310659"/>
              <a:gd name="connsiteY23" fmla="*/ 2291198 h 2812222"/>
              <a:gd name="connsiteX24" fmla="*/ 838410 w 1310659"/>
              <a:gd name="connsiteY24" fmla="*/ 2057429 h 2812222"/>
              <a:gd name="connsiteX25" fmla="*/ 835898 w 1310659"/>
              <a:gd name="connsiteY25" fmla="*/ 1703224 h 2812222"/>
              <a:gd name="connsiteX26" fmla="*/ 703353 w 1310659"/>
              <a:gd name="connsiteY26" fmla="*/ 1594265 h 2812222"/>
              <a:gd name="connsiteX27" fmla="*/ 250581 w 1310659"/>
              <a:gd name="connsiteY27" fmla="*/ 1514818 h 2812222"/>
              <a:gd name="connsiteX28" fmla="*/ 261069 w 1310659"/>
              <a:gd name="connsiteY28" fmla="*/ 1246370 h 2812222"/>
              <a:gd name="connsiteX29" fmla="*/ 459085 w 1310659"/>
              <a:gd name="connsiteY29" fmla="*/ 1029985 h 2812222"/>
              <a:gd name="connsiteX30" fmla="*/ 722949 w 1310659"/>
              <a:gd name="connsiteY30" fmla="*/ 1124064 h 2812222"/>
              <a:gd name="connsiteX31" fmla="*/ 815801 w 1310659"/>
              <a:gd name="connsiteY31" fmla="*/ 864187 h 2812222"/>
              <a:gd name="connsiteX32" fmla="*/ 539912 w 1310659"/>
              <a:gd name="connsiteY32" fmla="*/ 544711 h 2812222"/>
              <a:gd name="connsiteX33" fmla="*/ 461597 w 1310659"/>
              <a:gd name="connsiteY33" fmla="*/ 22638 h 2812222"/>
              <a:gd name="connsiteX34" fmla="*/ 562080 w 1310659"/>
              <a:gd name="connsiteY34" fmla="*/ 29 h 2812222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442"/>
              <a:gd name="connsiteX1" fmla="*/ 634931 w 1310659"/>
              <a:gd name="connsiteY1" fmla="*/ 457229 h 2812442"/>
              <a:gd name="connsiteX2" fmla="*/ 888652 w 1310659"/>
              <a:gd name="connsiteY2" fmla="*/ 620515 h 2812442"/>
              <a:gd name="connsiteX3" fmla="*/ 1308170 w 1310659"/>
              <a:gd name="connsiteY3" fmla="*/ 1002352 h 2812442"/>
              <a:gd name="connsiteX4" fmla="*/ 1041889 w 1310659"/>
              <a:gd name="connsiteY4" fmla="*/ 1464576 h 2812442"/>
              <a:gd name="connsiteX5" fmla="*/ 617346 w 1310659"/>
              <a:gd name="connsiteY5" fmla="*/ 1326411 h 2812442"/>
              <a:gd name="connsiteX6" fmla="*/ 346041 w 1310659"/>
              <a:gd name="connsiteY6" fmla="*/ 1411822 h 2812442"/>
              <a:gd name="connsiteX7" fmla="*/ 650003 w 1310659"/>
              <a:gd name="connsiteY7" fmla="*/ 1462064 h 2812442"/>
              <a:gd name="connsiteX8" fmla="*/ 958990 w 1310659"/>
              <a:gd name="connsiteY8" fmla="*/ 1640422 h 2812442"/>
              <a:gd name="connsiteX9" fmla="*/ 1026817 w 1310659"/>
              <a:gd name="connsiteY9" fmla="*/ 2047381 h 2812442"/>
              <a:gd name="connsiteX10" fmla="*/ 911261 w 1310659"/>
              <a:gd name="connsiteY10" fmla="*/ 2454339 h 2812442"/>
              <a:gd name="connsiteX11" fmla="*/ 433964 w 1310659"/>
              <a:gd name="connsiteY11" fmla="*/ 2373952 h 2812442"/>
              <a:gd name="connsiteX12" fmla="*/ 165170 w 1310659"/>
              <a:gd name="connsiteY12" fmla="*/ 2368928 h 2812442"/>
              <a:gd name="connsiteX13" fmla="*/ 449036 w 1310659"/>
              <a:gd name="connsiteY13" fmla="*/ 2615112 h 2812442"/>
              <a:gd name="connsiteX14" fmla="*/ 217924 w 1310659"/>
              <a:gd name="connsiteY14" fmla="*/ 2811055 h 2812442"/>
              <a:gd name="connsiteX15" fmla="*/ 40927 w 1310659"/>
              <a:gd name="connsiteY15" fmla="*/ 2708896 h 2812442"/>
              <a:gd name="connsiteX16" fmla="*/ 0 w 1310659"/>
              <a:gd name="connsiteY16" fmla="*/ 2638559 h 2812442"/>
              <a:gd name="connsiteX17" fmla="*/ 140050 w 1310659"/>
              <a:gd name="connsiteY17" fmla="*/ 2615112 h 2812442"/>
              <a:gd name="connsiteX18" fmla="*/ 288263 w 1310659"/>
              <a:gd name="connsiteY18" fmla="*/ 2670378 h 2812442"/>
              <a:gd name="connsiteX19" fmla="*/ 258118 w 1310659"/>
              <a:gd name="connsiteY19" fmla="*/ 2502068 h 2812442"/>
              <a:gd name="connsiteX20" fmla="*/ 65525 w 1310659"/>
              <a:gd name="connsiteY20" fmla="*/ 2331771 h 2812442"/>
              <a:gd name="connsiteX21" fmla="*/ 301032 w 1310659"/>
              <a:gd name="connsiteY21" fmla="*/ 2161367 h 2812442"/>
              <a:gd name="connsiteX22" fmla="*/ 592527 w 1310659"/>
              <a:gd name="connsiteY22" fmla="*/ 2365975 h 2812442"/>
              <a:gd name="connsiteX23" fmla="*/ 949948 w 1310659"/>
              <a:gd name="connsiteY23" fmla="*/ 2291198 h 2812442"/>
              <a:gd name="connsiteX24" fmla="*/ 838410 w 1310659"/>
              <a:gd name="connsiteY24" fmla="*/ 2057429 h 2812442"/>
              <a:gd name="connsiteX25" fmla="*/ 835898 w 1310659"/>
              <a:gd name="connsiteY25" fmla="*/ 1703224 h 2812442"/>
              <a:gd name="connsiteX26" fmla="*/ 703353 w 1310659"/>
              <a:gd name="connsiteY26" fmla="*/ 1594265 h 2812442"/>
              <a:gd name="connsiteX27" fmla="*/ 250581 w 1310659"/>
              <a:gd name="connsiteY27" fmla="*/ 1514818 h 2812442"/>
              <a:gd name="connsiteX28" fmla="*/ 261069 w 1310659"/>
              <a:gd name="connsiteY28" fmla="*/ 1246370 h 2812442"/>
              <a:gd name="connsiteX29" fmla="*/ 459085 w 1310659"/>
              <a:gd name="connsiteY29" fmla="*/ 1029985 h 2812442"/>
              <a:gd name="connsiteX30" fmla="*/ 722949 w 1310659"/>
              <a:gd name="connsiteY30" fmla="*/ 1124064 h 2812442"/>
              <a:gd name="connsiteX31" fmla="*/ 815801 w 1310659"/>
              <a:gd name="connsiteY31" fmla="*/ 864187 h 2812442"/>
              <a:gd name="connsiteX32" fmla="*/ 539912 w 1310659"/>
              <a:gd name="connsiteY32" fmla="*/ 544711 h 2812442"/>
              <a:gd name="connsiteX33" fmla="*/ 461597 w 1310659"/>
              <a:gd name="connsiteY33" fmla="*/ 22638 h 2812442"/>
              <a:gd name="connsiteX34" fmla="*/ 562080 w 1310659"/>
              <a:gd name="connsiteY34" fmla="*/ 29 h 2812442"/>
              <a:gd name="connsiteX0" fmla="*/ 562080 w 1310659"/>
              <a:gd name="connsiteY0" fmla="*/ 29 h 2819603"/>
              <a:gd name="connsiteX1" fmla="*/ 634931 w 1310659"/>
              <a:gd name="connsiteY1" fmla="*/ 457229 h 2819603"/>
              <a:gd name="connsiteX2" fmla="*/ 888652 w 1310659"/>
              <a:gd name="connsiteY2" fmla="*/ 620515 h 2819603"/>
              <a:gd name="connsiteX3" fmla="*/ 1308170 w 1310659"/>
              <a:gd name="connsiteY3" fmla="*/ 1002352 h 2819603"/>
              <a:gd name="connsiteX4" fmla="*/ 1041889 w 1310659"/>
              <a:gd name="connsiteY4" fmla="*/ 1464576 h 2819603"/>
              <a:gd name="connsiteX5" fmla="*/ 617346 w 1310659"/>
              <a:gd name="connsiteY5" fmla="*/ 1326411 h 2819603"/>
              <a:gd name="connsiteX6" fmla="*/ 346041 w 1310659"/>
              <a:gd name="connsiteY6" fmla="*/ 1411822 h 2819603"/>
              <a:gd name="connsiteX7" fmla="*/ 650003 w 1310659"/>
              <a:gd name="connsiteY7" fmla="*/ 1462064 h 2819603"/>
              <a:gd name="connsiteX8" fmla="*/ 958990 w 1310659"/>
              <a:gd name="connsiteY8" fmla="*/ 1640422 h 2819603"/>
              <a:gd name="connsiteX9" fmla="*/ 1026817 w 1310659"/>
              <a:gd name="connsiteY9" fmla="*/ 2047381 h 2819603"/>
              <a:gd name="connsiteX10" fmla="*/ 911261 w 1310659"/>
              <a:gd name="connsiteY10" fmla="*/ 2454339 h 2819603"/>
              <a:gd name="connsiteX11" fmla="*/ 433964 w 1310659"/>
              <a:gd name="connsiteY11" fmla="*/ 2373952 h 2819603"/>
              <a:gd name="connsiteX12" fmla="*/ 165170 w 1310659"/>
              <a:gd name="connsiteY12" fmla="*/ 2368928 h 2819603"/>
              <a:gd name="connsiteX13" fmla="*/ 449036 w 1310659"/>
              <a:gd name="connsiteY13" fmla="*/ 2615112 h 2819603"/>
              <a:gd name="connsiteX14" fmla="*/ 217924 w 1310659"/>
              <a:gd name="connsiteY14" fmla="*/ 2811055 h 2819603"/>
              <a:gd name="connsiteX15" fmla="*/ 40927 w 1310659"/>
              <a:gd name="connsiteY15" fmla="*/ 2708896 h 2819603"/>
              <a:gd name="connsiteX16" fmla="*/ 0 w 1310659"/>
              <a:gd name="connsiteY16" fmla="*/ 2638559 h 2819603"/>
              <a:gd name="connsiteX17" fmla="*/ 140050 w 1310659"/>
              <a:gd name="connsiteY17" fmla="*/ 2615112 h 2819603"/>
              <a:gd name="connsiteX18" fmla="*/ 288263 w 1310659"/>
              <a:gd name="connsiteY18" fmla="*/ 2670378 h 2819603"/>
              <a:gd name="connsiteX19" fmla="*/ 258118 w 1310659"/>
              <a:gd name="connsiteY19" fmla="*/ 2502068 h 2819603"/>
              <a:gd name="connsiteX20" fmla="*/ 65525 w 1310659"/>
              <a:gd name="connsiteY20" fmla="*/ 2331771 h 2819603"/>
              <a:gd name="connsiteX21" fmla="*/ 301032 w 1310659"/>
              <a:gd name="connsiteY21" fmla="*/ 2161367 h 2819603"/>
              <a:gd name="connsiteX22" fmla="*/ 592527 w 1310659"/>
              <a:gd name="connsiteY22" fmla="*/ 2365975 h 2819603"/>
              <a:gd name="connsiteX23" fmla="*/ 949948 w 1310659"/>
              <a:gd name="connsiteY23" fmla="*/ 2291198 h 2819603"/>
              <a:gd name="connsiteX24" fmla="*/ 838410 w 1310659"/>
              <a:gd name="connsiteY24" fmla="*/ 2057429 h 2819603"/>
              <a:gd name="connsiteX25" fmla="*/ 835898 w 1310659"/>
              <a:gd name="connsiteY25" fmla="*/ 1703224 h 2819603"/>
              <a:gd name="connsiteX26" fmla="*/ 703353 w 1310659"/>
              <a:gd name="connsiteY26" fmla="*/ 1594265 h 2819603"/>
              <a:gd name="connsiteX27" fmla="*/ 250581 w 1310659"/>
              <a:gd name="connsiteY27" fmla="*/ 1514818 h 2819603"/>
              <a:gd name="connsiteX28" fmla="*/ 261069 w 1310659"/>
              <a:gd name="connsiteY28" fmla="*/ 1246370 h 2819603"/>
              <a:gd name="connsiteX29" fmla="*/ 459085 w 1310659"/>
              <a:gd name="connsiteY29" fmla="*/ 1029985 h 2819603"/>
              <a:gd name="connsiteX30" fmla="*/ 722949 w 1310659"/>
              <a:gd name="connsiteY30" fmla="*/ 1124064 h 2819603"/>
              <a:gd name="connsiteX31" fmla="*/ 815801 w 1310659"/>
              <a:gd name="connsiteY31" fmla="*/ 864187 h 2819603"/>
              <a:gd name="connsiteX32" fmla="*/ 539912 w 1310659"/>
              <a:gd name="connsiteY32" fmla="*/ 544711 h 2819603"/>
              <a:gd name="connsiteX33" fmla="*/ 461597 w 1310659"/>
              <a:gd name="connsiteY33" fmla="*/ 22638 h 2819603"/>
              <a:gd name="connsiteX34" fmla="*/ 562080 w 1310659"/>
              <a:gd name="connsiteY34" fmla="*/ 29 h 2819603"/>
              <a:gd name="connsiteX0" fmla="*/ 562080 w 1310659"/>
              <a:gd name="connsiteY0" fmla="*/ 29 h 2841772"/>
              <a:gd name="connsiteX1" fmla="*/ 634931 w 1310659"/>
              <a:gd name="connsiteY1" fmla="*/ 457229 h 2841772"/>
              <a:gd name="connsiteX2" fmla="*/ 888652 w 1310659"/>
              <a:gd name="connsiteY2" fmla="*/ 620515 h 2841772"/>
              <a:gd name="connsiteX3" fmla="*/ 1308170 w 1310659"/>
              <a:gd name="connsiteY3" fmla="*/ 1002352 h 2841772"/>
              <a:gd name="connsiteX4" fmla="*/ 1041889 w 1310659"/>
              <a:gd name="connsiteY4" fmla="*/ 1464576 h 2841772"/>
              <a:gd name="connsiteX5" fmla="*/ 617346 w 1310659"/>
              <a:gd name="connsiteY5" fmla="*/ 1326411 h 2841772"/>
              <a:gd name="connsiteX6" fmla="*/ 346041 w 1310659"/>
              <a:gd name="connsiteY6" fmla="*/ 1411822 h 2841772"/>
              <a:gd name="connsiteX7" fmla="*/ 650003 w 1310659"/>
              <a:gd name="connsiteY7" fmla="*/ 1462064 h 2841772"/>
              <a:gd name="connsiteX8" fmla="*/ 958990 w 1310659"/>
              <a:gd name="connsiteY8" fmla="*/ 1640422 h 2841772"/>
              <a:gd name="connsiteX9" fmla="*/ 1026817 w 1310659"/>
              <a:gd name="connsiteY9" fmla="*/ 2047381 h 2841772"/>
              <a:gd name="connsiteX10" fmla="*/ 911261 w 1310659"/>
              <a:gd name="connsiteY10" fmla="*/ 2454339 h 2841772"/>
              <a:gd name="connsiteX11" fmla="*/ 433964 w 1310659"/>
              <a:gd name="connsiteY11" fmla="*/ 2373952 h 2841772"/>
              <a:gd name="connsiteX12" fmla="*/ 165170 w 1310659"/>
              <a:gd name="connsiteY12" fmla="*/ 2368928 h 2841772"/>
              <a:gd name="connsiteX13" fmla="*/ 449036 w 1310659"/>
              <a:gd name="connsiteY13" fmla="*/ 2615112 h 2841772"/>
              <a:gd name="connsiteX14" fmla="*/ 216563 w 1310659"/>
              <a:gd name="connsiteY14" fmla="*/ 2834187 h 2841772"/>
              <a:gd name="connsiteX15" fmla="*/ 40927 w 1310659"/>
              <a:gd name="connsiteY15" fmla="*/ 2708896 h 2841772"/>
              <a:gd name="connsiteX16" fmla="*/ 0 w 1310659"/>
              <a:gd name="connsiteY16" fmla="*/ 2638559 h 2841772"/>
              <a:gd name="connsiteX17" fmla="*/ 140050 w 1310659"/>
              <a:gd name="connsiteY17" fmla="*/ 2615112 h 2841772"/>
              <a:gd name="connsiteX18" fmla="*/ 288263 w 1310659"/>
              <a:gd name="connsiteY18" fmla="*/ 2670378 h 2841772"/>
              <a:gd name="connsiteX19" fmla="*/ 258118 w 1310659"/>
              <a:gd name="connsiteY19" fmla="*/ 2502068 h 2841772"/>
              <a:gd name="connsiteX20" fmla="*/ 65525 w 1310659"/>
              <a:gd name="connsiteY20" fmla="*/ 2331771 h 2841772"/>
              <a:gd name="connsiteX21" fmla="*/ 301032 w 1310659"/>
              <a:gd name="connsiteY21" fmla="*/ 2161367 h 2841772"/>
              <a:gd name="connsiteX22" fmla="*/ 592527 w 1310659"/>
              <a:gd name="connsiteY22" fmla="*/ 2365975 h 2841772"/>
              <a:gd name="connsiteX23" fmla="*/ 949948 w 1310659"/>
              <a:gd name="connsiteY23" fmla="*/ 2291198 h 2841772"/>
              <a:gd name="connsiteX24" fmla="*/ 838410 w 1310659"/>
              <a:gd name="connsiteY24" fmla="*/ 2057429 h 2841772"/>
              <a:gd name="connsiteX25" fmla="*/ 835898 w 1310659"/>
              <a:gd name="connsiteY25" fmla="*/ 1703224 h 2841772"/>
              <a:gd name="connsiteX26" fmla="*/ 703353 w 1310659"/>
              <a:gd name="connsiteY26" fmla="*/ 1594265 h 2841772"/>
              <a:gd name="connsiteX27" fmla="*/ 250581 w 1310659"/>
              <a:gd name="connsiteY27" fmla="*/ 1514818 h 2841772"/>
              <a:gd name="connsiteX28" fmla="*/ 261069 w 1310659"/>
              <a:gd name="connsiteY28" fmla="*/ 1246370 h 2841772"/>
              <a:gd name="connsiteX29" fmla="*/ 459085 w 1310659"/>
              <a:gd name="connsiteY29" fmla="*/ 1029985 h 2841772"/>
              <a:gd name="connsiteX30" fmla="*/ 722949 w 1310659"/>
              <a:gd name="connsiteY30" fmla="*/ 1124064 h 2841772"/>
              <a:gd name="connsiteX31" fmla="*/ 815801 w 1310659"/>
              <a:gd name="connsiteY31" fmla="*/ 864187 h 2841772"/>
              <a:gd name="connsiteX32" fmla="*/ 539912 w 1310659"/>
              <a:gd name="connsiteY32" fmla="*/ 544711 h 2841772"/>
              <a:gd name="connsiteX33" fmla="*/ 461597 w 1310659"/>
              <a:gd name="connsiteY33" fmla="*/ 22638 h 2841772"/>
              <a:gd name="connsiteX34" fmla="*/ 562080 w 1310659"/>
              <a:gd name="connsiteY34" fmla="*/ 29 h 2841772"/>
              <a:gd name="connsiteX0" fmla="*/ 562080 w 1310659"/>
              <a:gd name="connsiteY0" fmla="*/ 29 h 2845700"/>
              <a:gd name="connsiteX1" fmla="*/ 634931 w 1310659"/>
              <a:gd name="connsiteY1" fmla="*/ 457229 h 2845700"/>
              <a:gd name="connsiteX2" fmla="*/ 888652 w 1310659"/>
              <a:gd name="connsiteY2" fmla="*/ 620515 h 2845700"/>
              <a:gd name="connsiteX3" fmla="*/ 1308170 w 1310659"/>
              <a:gd name="connsiteY3" fmla="*/ 1002352 h 2845700"/>
              <a:gd name="connsiteX4" fmla="*/ 1041889 w 1310659"/>
              <a:gd name="connsiteY4" fmla="*/ 1464576 h 2845700"/>
              <a:gd name="connsiteX5" fmla="*/ 617346 w 1310659"/>
              <a:gd name="connsiteY5" fmla="*/ 1326411 h 2845700"/>
              <a:gd name="connsiteX6" fmla="*/ 346041 w 1310659"/>
              <a:gd name="connsiteY6" fmla="*/ 1411822 h 2845700"/>
              <a:gd name="connsiteX7" fmla="*/ 650003 w 1310659"/>
              <a:gd name="connsiteY7" fmla="*/ 1462064 h 2845700"/>
              <a:gd name="connsiteX8" fmla="*/ 958990 w 1310659"/>
              <a:gd name="connsiteY8" fmla="*/ 1640422 h 2845700"/>
              <a:gd name="connsiteX9" fmla="*/ 1026817 w 1310659"/>
              <a:gd name="connsiteY9" fmla="*/ 2047381 h 2845700"/>
              <a:gd name="connsiteX10" fmla="*/ 911261 w 1310659"/>
              <a:gd name="connsiteY10" fmla="*/ 2454339 h 2845700"/>
              <a:gd name="connsiteX11" fmla="*/ 433964 w 1310659"/>
              <a:gd name="connsiteY11" fmla="*/ 2373952 h 2845700"/>
              <a:gd name="connsiteX12" fmla="*/ 165170 w 1310659"/>
              <a:gd name="connsiteY12" fmla="*/ 2368928 h 2845700"/>
              <a:gd name="connsiteX13" fmla="*/ 449036 w 1310659"/>
              <a:gd name="connsiteY13" fmla="*/ 2615112 h 2845700"/>
              <a:gd name="connsiteX14" fmla="*/ 216563 w 1310659"/>
              <a:gd name="connsiteY14" fmla="*/ 2834187 h 2845700"/>
              <a:gd name="connsiteX15" fmla="*/ 40927 w 1310659"/>
              <a:gd name="connsiteY15" fmla="*/ 2708896 h 2845700"/>
              <a:gd name="connsiteX16" fmla="*/ 0 w 1310659"/>
              <a:gd name="connsiteY16" fmla="*/ 2638559 h 2845700"/>
              <a:gd name="connsiteX17" fmla="*/ 140050 w 1310659"/>
              <a:gd name="connsiteY17" fmla="*/ 2615112 h 2845700"/>
              <a:gd name="connsiteX18" fmla="*/ 288263 w 1310659"/>
              <a:gd name="connsiteY18" fmla="*/ 2670378 h 2845700"/>
              <a:gd name="connsiteX19" fmla="*/ 258118 w 1310659"/>
              <a:gd name="connsiteY19" fmla="*/ 2502068 h 2845700"/>
              <a:gd name="connsiteX20" fmla="*/ 65525 w 1310659"/>
              <a:gd name="connsiteY20" fmla="*/ 2331771 h 2845700"/>
              <a:gd name="connsiteX21" fmla="*/ 301032 w 1310659"/>
              <a:gd name="connsiteY21" fmla="*/ 2161367 h 2845700"/>
              <a:gd name="connsiteX22" fmla="*/ 592527 w 1310659"/>
              <a:gd name="connsiteY22" fmla="*/ 2365975 h 2845700"/>
              <a:gd name="connsiteX23" fmla="*/ 949948 w 1310659"/>
              <a:gd name="connsiteY23" fmla="*/ 2291198 h 2845700"/>
              <a:gd name="connsiteX24" fmla="*/ 838410 w 1310659"/>
              <a:gd name="connsiteY24" fmla="*/ 2057429 h 2845700"/>
              <a:gd name="connsiteX25" fmla="*/ 835898 w 1310659"/>
              <a:gd name="connsiteY25" fmla="*/ 1703224 h 2845700"/>
              <a:gd name="connsiteX26" fmla="*/ 703353 w 1310659"/>
              <a:gd name="connsiteY26" fmla="*/ 1594265 h 2845700"/>
              <a:gd name="connsiteX27" fmla="*/ 250581 w 1310659"/>
              <a:gd name="connsiteY27" fmla="*/ 1514818 h 2845700"/>
              <a:gd name="connsiteX28" fmla="*/ 261069 w 1310659"/>
              <a:gd name="connsiteY28" fmla="*/ 1246370 h 2845700"/>
              <a:gd name="connsiteX29" fmla="*/ 459085 w 1310659"/>
              <a:gd name="connsiteY29" fmla="*/ 1029985 h 2845700"/>
              <a:gd name="connsiteX30" fmla="*/ 722949 w 1310659"/>
              <a:gd name="connsiteY30" fmla="*/ 1124064 h 2845700"/>
              <a:gd name="connsiteX31" fmla="*/ 815801 w 1310659"/>
              <a:gd name="connsiteY31" fmla="*/ 864187 h 2845700"/>
              <a:gd name="connsiteX32" fmla="*/ 539912 w 1310659"/>
              <a:gd name="connsiteY32" fmla="*/ 544711 h 2845700"/>
              <a:gd name="connsiteX33" fmla="*/ 461597 w 1310659"/>
              <a:gd name="connsiteY33" fmla="*/ 22638 h 2845700"/>
              <a:gd name="connsiteX34" fmla="*/ 562080 w 1310659"/>
              <a:gd name="connsiteY34" fmla="*/ 29 h 2845700"/>
              <a:gd name="connsiteX0" fmla="*/ 562080 w 1310659"/>
              <a:gd name="connsiteY0" fmla="*/ 29 h 2845260"/>
              <a:gd name="connsiteX1" fmla="*/ 634931 w 1310659"/>
              <a:gd name="connsiteY1" fmla="*/ 457229 h 2845260"/>
              <a:gd name="connsiteX2" fmla="*/ 888652 w 1310659"/>
              <a:gd name="connsiteY2" fmla="*/ 620515 h 2845260"/>
              <a:gd name="connsiteX3" fmla="*/ 1308170 w 1310659"/>
              <a:gd name="connsiteY3" fmla="*/ 1002352 h 2845260"/>
              <a:gd name="connsiteX4" fmla="*/ 1041889 w 1310659"/>
              <a:gd name="connsiteY4" fmla="*/ 1464576 h 2845260"/>
              <a:gd name="connsiteX5" fmla="*/ 617346 w 1310659"/>
              <a:gd name="connsiteY5" fmla="*/ 1326411 h 2845260"/>
              <a:gd name="connsiteX6" fmla="*/ 346041 w 1310659"/>
              <a:gd name="connsiteY6" fmla="*/ 1411822 h 2845260"/>
              <a:gd name="connsiteX7" fmla="*/ 650003 w 1310659"/>
              <a:gd name="connsiteY7" fmla="*/ 1462064 h 2845260"/>
              <a:gd name="connsiteX8" fmla="*/ 958990 w 1310659"/>
              <a:gd name="connsiteY8" fmla="*/ 1640422 h 2845260"/>
              <a:gd name="connsiteX9" fmla="*/ 1026817 w 1310659"/>
              <a:gd name="connsiteY9" fmla="*/ 2047381 h 2845260"/>
              <a:gd name="connsiteX10" fmla="*/ 911261 w 1310659"/>
              <a:gd name="connsiteY10" fmla="*/ 2454339 h 2845260"/>
              <a:gd name="connsiteX11" fmla="*/ 433964 w 1310659"/>
              <a:gd name="connsiteY11" fmla="*/ 2373952 h 2845260"/>
              <a:gd name="connsiteX12" fmla="*/ 165170 w 1310659"/>
              <a:gd name="connsiteY12" fmla="*/ 2368928 h 2845260"/>
              <a:gd name="connsiteX13" fmla="*/ 449036 w 1310659"/>
              <a:gd name="connsiteY13" fmla="*/ 2615112 h 2845260"/>
              <a:gd name="connsiteX14" fmla="*/ 216563 w 1310659"/>
              <a:gd name="connsiteY14" fmla="*/ 2834187 h 2845260"/>
              <a:gd name="connsiteX15" fmla="*/ 40927 w 1310659"/>
              <a:gd name="connsiteY15" fmla="*/ 2708896 h 2845260"/>
              <a:gd name="connsiteX16" fmla="*/ 0 w 1310659"/>
              <a:gd name="connsiteY16" fmla="*/ 2638559 h 2845260"/>
              <a:gd name="connsiteX17" fmla="*/ 140050 w 1310659"/>
              <a:gd name="connsiteY17" fmla="*/ 2615112 h 2845260"/>
              <a:gd name="connsiteX18" fmla="*/ 288263 w 1310659"/>
              <a:gd name="connsiteY18" fmla="*/ 2670378 h 2845260"/>
              <a:gd name="connsiteX19" fmla="*/ 258118 w 1310659"/>
              <a:gd name="connsiteY19" fmla="*/ 2502068 h 2845260"/>
              <a:gd name="connsiteX20" fmla="*/ 65525 w 1310659"/>
              <a:gd name="connsiteY20" fmla="*/ 2331771 h 2845260"/>
              <a:gd name="connsiteX21" fmla="*/ 301032 w 1310659"/>
              <a:gd name="connsiteY21" fmla="*/ 2161367 h 2845260"/>
              <a:gd name="connsiteX22" fmla="*/ 592527 w 1310659"/>
              <a:gd name="connsiteY22" fmla="*/ 2365975 h 2845260"/>
              <a:gd name="connsiteX23" fmla="*/ 949948 w 1310659"/>
              <a:gd name="connsiteY23" fmla="*/ 2291198 h 2845260"/>
              <a:gd name="connsiteX24" fmla="*/ 838410 w 1310659"/>
              <a:gd name="connsiteY24" fmla="*/ 2057429 h 2845260"/>
              <a:gd name="connsiteX25" fmla="*/ 835898 w 1310659"/>
              <a:gd name="connsiteY25" fmla="*/ 1703224 h 2845260"/>
              <a:gd name="connsiteX26" fmla="*/ 703353 w 1310659"/>
              <a:gd name="connsiteY26" fmla="*/ 1594265 h 2845260"/>
              <a:gd name="connsiteX27" fmla="*/ 250581 w 1310659"/>
              <a:gd name="connsiteY27" fmla="*/ 1514818 h 2845260"/>
              <a:gd name="connsiteX28" fmla="*/ 261069 w 1310659"/>
              <a:gd name="connsiteY28" fmla="*/ 1246370 h 2845260"/>
              <a:gd name="connsiteX29" fmla="*/ 459085 w 1310659"/>
              <a:gd name="connsiteY29" fmla="*/ 1029985 h 2845260"/>
              <a:gd name="connsiteX30" fmla="*/ 722949 w 1310659"/>
              <a:gd name="connsiteY30" fmla="*/ 1124064 h 2845260"/>
              <a:gd name="connsiteX31" fmla="*/ 815801 w 1310659"/>
              <a:gd name="connsiteY31" fmla="*/ 864187 h 2845260"/>
              <a:gd name="connsiteX32" fmla="*/ 539912 w 1310659"/>
              <a:gd name="connsiteY32" fmla="*/ 544711 h 2845260"/>
              <a:gd name="connsiteX33" fmla="*/ 461597 w 1310659"/>
              <a:gd name="connsiteY33" fmla="*/ 22638 h 2845260"/>
              <a:gd name="connsiteX34" fmla="*/ 562080 w 1310659"/>
              <a:gd name="connsiteY34" fmla="*/ 29 h 2845260"/>
              <a:gd name="connsiteX0" fmla="*/ 562080 w 1310659"/>
              <a:gd name="connsiteY0" fmla="*/ 29 h 2845899"/>
              <a:gd name="connsiteX1" fmla="*/ 634931 w 1310659"/>
              <a:gd name="connsiteY1" fmla="*/ 457229 h 2845899"/>
              <a:gd name="connsiteX2" fmla="*/ 888652 w 1310659"/>
              <a:gd name="connsiteY2" fmla="*/ 620515 h 2845899"/>
              <a:gd name="connsiteX3" fmla="*/ 1308170 w 1310659"/>
              <a:gd name="connsiteY3" fmla="*/ 1002352 h 2845899"/>
              <a:gd name="connsiteX4" fmla="*/ 1041889 w 1310659"/>
              <a:gd name="connsiteY4" fmla="*/ 1464576 h 2845899"/>
              <a:gd name="connsiteX5" fmla="*/ 617346 w 1310659"/>
              <a:gd name="connsiteY5" fmla="*/ 1326411 h 2845899"/>
              <a:gd name="connsiteX6" fmla="*/ 346041 w 1310659"/>
              <a:gd name="connsiteY6" fmla="*/ 1411822 h 2845899"/>
              <a:gd name="connsiteX7" fmla="*/ 650003 w 1310659"/>
              <a:gd name="connsiteY7" fmla="*/ 1462064 h 2845899"/>
              <a:gd name="connsiteX8" fmla="*/ 958990 w 1310659"/>
              <a:gd name="connsiteY8" fmla="*/ 1640422 h 2845899"/>
              <a:gd name="connsiteX9" fmla="*/ 1026817 w 1310659"/>
              <a:gd name="connsiteY9" fmla="*/ 2047381 h 2845899"/>
              <a:gd name="connsiteX10" fmla="*/ 911261 w 1310659"/>
              <a:gd name="connsiteY10" fmla="*/ 2454339 h 2845899"/>
              <a:gd name="connsiteX11" fmla="*/ 433964 w 1310659"/>
              <a:gd name="connsiteY11" fmla="*/ 2373952 h 2845899"/>
              <a:gd name="connsiteX12" fmla="*/ 165170 w 1310659"/>
              <a:gd name="connsiteY12" fmla="*/ 2368928 h 2845899"/>
              <a:gd name="connsiteX13" fmla="*/ 449036 w 1310659"/>
              <a:gd name="connsiteY13" fmla="*/ 2615112 h 2845899"/>
              <a:gd name="connsiteX14" fmla="*/ 216563 w 1310659"/>
              <a:gd name="connsiteY14" fmla="*/ 2834187 h 2845899"/>
              <a:gd name="connsiteX15" fmla="*/ 40927 w 1310659"/>
              <a:gd name="connsiteY15" fmla="*/ 2708896 h 2845899"/>
              <a:gd name="connsiteX16" fmla="*/ 0 w 1310659"/>
              <a:gd name="connsiteY16" fmla="*/ 2638559 h 2845899"/>
              <a:gd name="connsiteX17" fmla="*/ 140050 w 1310659"/>
              <a:gd name="connsiteY17" fmla="*/ 2615112 h 2845899"/>
              <a:gd name="connsiteX18" fmla="*/ 288263 w 1310659"/>
              <a:gd name="connsiteY18" fmla="*/ 2670378 h 2845899"/>
              <a:gd name="connsiteX19" fmla="*/ 258118 w 1310659"/>
              <a:gd name="connsiteY19" fmla="*/ 2502068 h 2845899"/>
              <a:gd name="connsiteX20" fmla="*/ 65525 w 1310659"/>
              <a:gd name="connsiteY20" fmla="*/ 2331771 h 2845899"/>
              <a:gd name="connsiteX21" fmla="*/ 301032 w 1310659"/>
              <a:gd name="connsiteY21" fmla="*/ 2161367 h 2845899"/>
              <a:gd name="connsiteX22" fmla="*/ 592527 w 1310659"/>
              <a:gd name="connsiteY22" fmla="*/ 2365975 h 2845899"/>
              <a:gd name="connsiteX23" fmla="*/ 949948 w 1310659"/>
              <a:gd name="connsiteY23" fmla="*/ 2291198 h 2845899"/>
              <a:gd name="connsiteX24" fmla="*/ 838410 w 1310659"/>
              <a:gd name="connsiteY24" fmla="*/ 2057429 h 2845899"/>
              <a:gd name="connsiteX25" fmla="*/ 835898 w 1310659"/>
              <a:gd name="connsiteY25" fmla="*/ 1703224 h 2845899"/>
              <a:gd name="connsiteX26" fmla="*/ 703353 w 1310659"/>
              <a:gd name="connsiteY26" fmla="*/ 1594265 h 2845899"/>
              <a:gd name="connsiteX27" fmla="*/ 250581 w 1310659"/>
              <a:gd name="connsiteY27" fmla="*/ 1514818 h 2845899"/>
              <a:gd name="connsiteX28" fmla="*/ 261069 w 1310659"/>
              <a:gd name="connsiteY28" fmla="*/ 1246370 h 2845899"/>
              <a:gd name="connsiteX29" fmla="*/ 459085 w 1310659"/>
              <a:gd name="connsiteY29" fmla="*/ 1029985 h 2845899"/>
              <a:gd name="connsiteX30" fmla="*/ 722949 w 1310659"/>
              <a:gd name="connsiteY30" fmla="*/ 1124064 h 2845899"/>
              <a:gd name="connsiteX31" fmla="*/ 815801 w 1310659"/>
              <a:gd name="connsiteY31" fmla="*/ 864187 h 2845899"/>
              <a:gd name="connsiteX32" fmla="*/ 539912 w 1310659"/>
              <a:gd name="connsiteY32" fmla="*/ 544711 h 2845899"/>
              <a:gd name="connsiteX33" fmla="*/ 461597 w 1310659"/>
              <a:gd name="connsiteY33" fmla="*/ 22638 h 2845899"/>
              <a:gd name="connsiteX34" fmla="*/ 562080 w 1310659"/>
              <a:gd name="connsiteY34" fmla="*/ 29 h 2845899"/>
              <a:gd name="connsiteX0" fmla="*/ 562080 w 1310659"/>
              <a:gd name="connsiteY0" fmla="*/ 29 h 2842296"/>
              <a:gd name="connsiteX1" fmla="*/ 634931 w 1310659"/>
              <a:gd name="connsiteY1" fmla="*/ 457229 h 2842296"/>
              <a:gd name="connsiteX2" fmla="*/ 888652 w 1310659"/>
              <a:gd name="connsiteY2" fmla="*/ 620515 h 2842296"/>
              <a:gd name="connsiteX3" fmla="*/ 1308170 w 1310659"/>
              <a:gd name="connsiteY3" fmla="*/ 1002352 h 2842296"/>
              <a:gd name="connsiteX4" fmla="*/ 1041889 w 1310659"/>
              <a:gd name="connsiteY4" fmla="*/ 1464576 h 2842296"/>
              <a:gd name="connsiteX5" fmla="*/ 617346 w 1310659"/>
              <a:gd name="connsiteY5" fmla="*/ 1326411 h 2842296"/>
              <a:gd name="connsiteX6" fmla="*/ 346041 w 1310659"/>
              <a:gd name="connsiteY6" fmla="*/ 1411822 h 2842296"/>
              <a:gd name="connsiteX7" fmla="*/ 650003 w 1310659"/>
              <a:gd name="connsiteY7" fmla="*/ 1462064 h 2842296"/>
              <a:gd name="connsiteX8" fmla="*/ 958990 w 1310659"/>
              <a:gd name="connsiteY8" fmla="*/ 1640422 h 2842296"/>
              <a:gd name="connsiteX9" fmla="*/ 1026817 w 1310659"/>
              <a:gd name="connsiteY9" fmla="*/ 2047381 h 2842296"/>
              <a:gd name="connsiteX10" fmla="*/ 911261 w 1310659"/>
              <a:gd name="connsiteY10" fmla="*/ 2454339 h 2842296"/>
              <a:gd name="connsiteX11" fmla="*/ 433964 w 1310659"/>
              <a:gd name="connsiteY11" fmla="*/ 2373952 h 2842296"/>
              <a:gd name="connsiteX12" fmla="*/ 165170 w 1310659"/>
              <a:gd name="connsiteY12" fmla="*/ 2368928 h 2842296"/>
              <a:gd name="connsiteX13" fmla="*/ 449036 w 1310659"/>
              <a:gd name="connsiteY13" fmla="*/ 2615112 h 2842296"/>
              <a:gd name="connsiteX14" fmla="*/ 216563 w 1310659"/>
              <a:gd name="connsiteY14" fmla="*/ 2834187 h 2842296"/>
              <a:gd name="connsiteX15" fmla="*/ 40927 w 1310659"/>
              <a:gd name="connsiteY15" fmla="*/ 2708896 h 2842296"/>
              <a:gd name="connsiteX16" fmla="*/ 0 w 1310659"/>
              <a:gd name="connsiteY16" fmla="*/ 2638559 h 2842296"/>
              <a:gd name="connsiteX17" fmla="*/ 140050 w 1310659"/>
              <a:gd name="connsiteY17" fmla="*/ 2615112 h 2842296"/>
              <a:gd name="connsiteX18" fmla="*/ 288263 w 1310659"/>
              <a:gd name="connsiteY18" fmla="*/ 2670378 h 2842296"/>
              <a:gd name="connsiteX19" fmla="*/ 258118 w 1310659"/>
              <a:gd name="connsiteY19" fmla="*/ 2502068 h 2842296"/>
              <a:gd name="connsiteX20" fmla="*/ 65525 w 1310659"/>
              <a:gd name="connsiteY20" fmla="*/ 2331771 h 2842296"/>
              <a:gd name="connsiteX21" fmla="*/ 301032 w 1310659"/>
              <a:gd name="connsiteY21" fmla="*/ 2161367 h 2842296"/>
              <a:gd name="connsiteX22" fmla="*/ 592527 w 1310659"/>
              <a:gd name="connsiteY22" fmla="*/ 2365975 h 2842296"/>
              <a:gd name="connsiteX23" fmla="*/ 949948 w 1310659"/>
              <a:gd name="connsiteY23" fmla="*/ 2291198 h 2842296"/>
              <a:gd name="connsiteX24" fmla="*/ 838410 w 1310659"/>
              <a:gd name="connsiteY24" fmla="*/ 2057429 h 2842296"/>
              <a:gd name="connsiteX25" fmla="*/ 835898 w 1310659"/>
              <a:gd name="connsiteY25" fmla="*/ 1703224 h 2842296"/>
              <a:gd name="connsiteX26" fmla="*/ 703353 w 1310659"/>
              <a:gd name="connsiteY26" fmla="*/ 1594265 h 2842296"/>
              <a:gd name="connsiteX27" fmla="*/ 250581 w 1310659"/>
              <a:gd name="connsiteY27" fmla="*/ 1514818 h 2842296"/>
              <a:gd name="connsiteX28" fmla="*/ 261069 w 1310659"/>
              <a:gd name="connsiteY28" fmla="*/ 1246370 h 2842296"/>
              <a:gd name="connsiteX29" fmla="*/ 459085 w 1310659"/>
              <a:gd name="connsiteY29" fmla="*/ 1029985 h 2842296"/>
              <a:gd name="connsiteX30" fmla="*/ 722949 w 1310659"/>
              <a:gd name="connsiteY30" fmla="*/ 1124064 h 2842296"/>
              <a:gd name="connsiteX31" fmla="*/ 815801 w 1310659"/>
              <a:gd name="connsiteY31" fmla="*/ 864187 h 2842296"/>
              <a:gd name="connsiteX32" fmla="*/ 539912 w 1310659"/>
              <a:gd name="connsiteY32" fmla="*/ 544711 h 2842296"/>
              <a:gd name="connsiteX33" fmla="*/ 461597 w 1310659"/>
              <a:gd name="connsiteY33" fmla="*/ 22638 h 2842296"/>
              <a:gd name="connsiteX34" fmla="*/ 562080 w 1310659"/>
              <a:gd name="connsiteY34" fmla="*/ 29 h 2842296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47967"/>
              <a:gd name="connsiteX1" fmla="*/ 634931 w 1310659"/>
              <a:gd name="connsiteY1" fmla="*/ 457229 h 2847967"/>
              <a:gd name="connsiteX2" fmla="*/ 888652 w 1310659"/>
              <a:gd name="connsiteY2" fmla="*/ 620515 h 2847967"/>
              <a:gd name="connsiteX3" fmla="*/ 1308170 w 1310659"/>
              <a:gd name="connsiteY3" fmla="*/ 1002352 h 2847967"/>
              <a:gd name="connsiteX4" fmla="*/ 1041889 w 1310659"/>
              <a:gd name="connsiteY4" fmla="*/ 1464576 h 2847967"/>
              <a:gd name="connsiteX5" fmla="*/ 617346 w 1310659"/>
              <a:gd name="connsiteY5" fmla="*/ 1326411 h 2847967"/>
              <a:gd name="connsiteX6" fmla="*/ 346041 w 1310659"/>
              <a:gd name="connsiteY6" fmla="*/ 1411822 h 2847967"/>
              <a:gd name="connsiteX7" fmla="*/ 650003 w 1310659"/>
              <a:gd name="connsiteY7" fmla="*/ 1462064 h 2847967"/>
              <a:gd name="connsiteX8" fmla="*/ 958990 w 1310659"/>
              <a:gd name="connsiteY8" fmla="*/ 1640422 h 2847967"/>
              <a:gd name="connsiteX9" fmla="*/ 1026817 w 1310659"/>
              <a:gd name="connsiteY9" fmla="*/ 2047381 h 2847967"/>
              <a:gd name="connsiteX10" fmla="*/ 911261 w 1310659"/>
              <a:gd name="connsiteY10" fmla="*/ 2454339 h 2847967"/>
              <a:gd name="connsiteX11" fmla="*/ 433964 w 1310659"/>
              <a:gd name="connsiteY11" fmla="*/ 2373952 h 2847967"/>
              <a:gd name="connsiteX12" fmla="*/ 165170 w 1310659"/>
              <a:gd name="connsiteY12" fmla="*/ 2368928 h 2847967"/>
              <a:gd name="connsiteX13" fmla="*/ 457201 w 1310659"/>
              <a:gd name="connsiteY13" fmla="*/ 2600144 h 2847967"/>
              <a:gd name="connsiteX14" fmla="*/ 216563 w 1310659"/>
              <a:gd name="connsiteY14" fmla="*/ 2834187 h 2847967"/>
              <a:gd name="connsiteX15" fmla="*/ 40927 w 1310659"/>
              <a:gd name="connsiteY15" fmla="*/ 2708896 h 2847967"/>
              <a:gd name="connsiteX16" fmla="*/ 0 w 1310659"/>
              <a:gd name="connsiteY16" fmla="*/ 2638559 h 2847967"/>
              <a:gd name="connsiteX17" fmla="*/ 140050 w 1310659"/>
              <a:gd name="connsiteY17" fmla="*/ 2615112 h 2847967"/>
              <a:gd name="connsiteX18" fmla="*/ 288263 w 1310659"/>
              <a:gd name="connsiteY18" fmla="*/ 2670378 h 2847967"/>
              <a:gd name="connsiteX19" fmla="*/ 258118 w 1310659"/>
              <a:gd name="connsiteY19" fmla="*/ 2502068 h 2847967"/>
              <a:gd name="connsiteX20" fmla="*/ 65525 w 1310659"/>
              <a:gd name="connsiteY20" fmla="*/ 2331771 h 2847967"/>
              <a:gd name="connsiteX21" fmla="*/ 301032 w 1310659"/>
              <a:gd name="connsiteY21" fmla="*/ 2161367 h 2847967"/>
              <a:gd name="connsiteX22" fmla="*/ 592527 w 1310659"/>
              <a:gd name="connsiteY22" fmla="*/ 2365975 h 2847967"/>
              <a:gd name="connsiteX23" fmla="*/ 949948 w 1310659"/>
              <a:gd name="connsiteY23" fmla="*/ 2291198 h 2847967"/>
              <a:gd name="connsiteX24" fmla="*/ 838410 w 1310659"/>
              <a:gd name="connsiteY24" fmla="*/ 2057429 h 2847967"/>
              <a:gd name="connsiteX25" fmla="*/ 835898 w 1310659"/>
              <a:gd name="connsiteY25" fmla="*/ 1703224 h 2847967"/>
              <a:gd name="connsiteX26" fmla="*/ 703353 w 1310659"/>
              <a:gd name="connsiteY26" fmla="*/ 1594265 h 2847967"/>
              <a:gd name="connsiteX27" fmla="*/ 250581 w 1310659"/>
              <a:gd name="connsiteY27" fmla="*/ 1514818 h 2847967"/>
              <a:gd name="connsiteX28" fmla="*/ 261069 w 1310659"/>
              <a:gd name="connsiteY28" fmla="*/ 1246370 h 2847967"/>
              <a:gd name="connsiteX29" fmla="*/ 459085 w 1310659"/>
              <a:gd name="connsiteY29" fmla="*/ 1029985 h 2847967"/>
              <a:gd name="connsiteX30" fmla="*/ 722949 w 1310659"/>
              <a:gd name="connsiteY30" fmla="*/ 1124064 h 2847967"/>
              <a:gd name="connsiteX31" fmla="*/ 815801 w 1310659"/>
              <a:gd name="connsiteY31" fmla="*/ 864187 h 2847967"/>
              <a:gd name="connsiteX32" fmla="*/ 539912 w 1310659"/>
              <a:gd name="connsiteY32" fmla="*/ 544711 h 2847967"/>
              <a:gd name="connsiteX33" fmla="*/ 461597 w 1310659"/>
              <a:gd name="connsiteY33" fmla="*/ 22638 h 2847967"/>
              <a:gd name="connsiteX34" fmla="*/ 562080 w 1310659"/>
              <a:gd name="connsiteY34" fmla="*/ 29 h 28479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165170 w 1310659"/>
              <a:gd name="connsiteY12" fmla="*/ 2368928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36069"/>
              <a:gd name="connsiteX1" fmla="*/ 634931 w 1310659"/>
              <a:gd name="connsiteY1" fmla="*/ 457229 h 2836069"/>
              <a:gd name="connsiteX2" fmla="*/ 888652 w 1310659"/>
              <a:gd name="connsiteY2" fmla="*/ 620515 h 2836069"/>
              <a:gd name="connsiteX3" fmla="*/ 1308170 w 1310659"/>
              <a:gd name="connsiteY3" fmla="*/ 1002352 h 2836069"/>
              <a:gd name="connsiteX4" fmla="*/ 1041889 w 1310659"/>
              <a:gd name="connsiteY4" fmla="*/ 1464576 h 2836069"/>
              <a:gd name="connsiteX5" fmla="*/ 617346 w 1310659"/>
              <a:gd name="connsiteY5" fmla="*/ 1326411 h 2836069"/>
              <a:gd name="connsiteX6" fmla="*/ 346041 w 1310659"/>
              <a:gd name="connsiteY6" fmla="*/ 1411822 h 2836069"/>
              <a:gd name="connsiteX7" fmla="*/ 650003 w 1310659"/>
              <a:gd name="connsiteY7" fmla="*/ 1462064 h 2836069"/>
              <a:gd name="connsiteX8" fmla="*/ 958990 w 1310659"/>
              <a:gd name="connsiteY8" fmla="*/ 1640422 h 2836069"/>
              <a:gd name="connsiteX9" fmla="*/ 1026817 w 1310659"/>
              <a:gd name="connsiteY9" fmla="*/ 2047381 h 2836069"/>
              <a:gd name="connsiteX10" fmla="*/ 911261 w 1310659"/>
              <a:gd name="connsiteY10" fmla="*/ 2454339 h 2836069"/>
              <a:gd name="connsiteX11" fmla="*/ 433964 w 1310659"/>
              <a:gd name="connsiteY11" fmla="*/ 2373952 h 2836069"/>
              <a:gd name="connsiteX12" fmla="*/ 220960 w 1310659"/>
              <a:gd name="connsiteY12" fmla="*/ 2416553 h 2836069"/>
              <a:gd name="connsiteX13" fmla="*/ 439512 w 1310659"/>
              <a:gd name="connsiteY13" fmla="*/ 2589257 h 2836069"/>
              <a:gd name="connsiteX14" fmla="*/ 216563 w 1310659"/>
              <a:gd name="connsiteY14" fmla="*/ 2834187 h 2836069"/>
              <a:gd name="connsiteX15" fmla="*/ 40927 w 1310659"/>
              <a:gd name="connsiteY15" fmla="*/ 2708896 h 2836069"/>
              <a:gd name="connsiteX16" fmla="*/ 0 w 1310659"/>
              <a:gd name="connsiteY16" fmla="*/ 2638559 h 2836069"/>
              <a:gd name="connsiteX17" fmla="*/ 140050 w 1310659"/>
              <a:gd name="connsiteY17" fmla="*/ 2615112 h 2836069"/>
              <a:gd name="connsiteX18" fmla="*/ 288263 w 1310659"/>
              <a:gd name="connsiteY18" fmla="*/ 2670378 h 2836069"/>
              <a:gd name="connsiteX19" fmla="*/ 258118 w 1310659"/>
              <a:gd name="connsiteY19" fmla="*/ 2502068 h 2836069"/>
              <a:gd name="connsiteX20" fmla="*/ 65525 w 1310659"/>
              <a:gd name="connsiteY20" fmla="*/ 2331771 h 2836069"/>
              <a:gd name="connsiteX21" fmla="*/ 301032 w 1310659"/>
              <a:gd name="connsiteY21" fmla="*/ 2161367 h 2836069"/>
              <a:gd name="connsiteX22" fmla="*/ 592527 w 1310659"/>
              <a:gd name="connsiteY22" fmla="*/ 2365975 h 2836069"/>
              <a:gd name="connsiteX23" fmla="*/ 949948 w 1310659"/>
              <a:gd name="connsiteY23" fmla="*/ 2291198 h 2836069"/>
              <a:gd name="connsiteX24" fmla="*/ 838410 w 1310659"/>
              <a:gd name="connsiteY24" fmla="*/ 2057429 h 2836069"/>
              <a:gd name="connsiteX25" fmla="*/ 835898 w 1310659"/>
              <a:gd name="connsiteY25" fmla="*/ 1703224 h 2836069"/>
              <a:gd name="connsiteX26" fmla="*/ 703353 w 1310659"/>
              <a:gd name="connsiteY26" fmla="*/ 1594265 h 2836069"/>
              <a:gd name="connsiteX27" fmla="*/ 250581 w 1310659"/>
              <a:gd name="connsiteY27" fmla="*/ 1514818 h 2836069"/>
              <a:gd name="connsiteX28" fmla="*/ 261069 w 1310659"/>
              <a:gd name="connsiteY28" fmla="*/ 1246370 h 2836069"/>
              <a:gd name="connsiteX29" fmla="*/ 459085 w 1310659"/>
              <a:gd name="connsiteY29" fmla="*/ 1029985 h 2836069"/>
              <a:gd name="connsiteX30" fmla="*/ 722949 w 1310659"/>
              <a:gd name="connsiteY30" fmla="*/ 1124064 h 2836069"/>
              <a:gd name="connsiteX31" fmla="*/ 815801 w 1310659"/>
              <a:gd name="connsiteY31" fmla="*/ 864187 h 2836069"/>
              <a:gd name="connsiteX32" fmla="*/ 539912 w 1310659"/>
              <a:gd name="connsiteY32" fmla="*/ 544711 h 2836069"/>
              <a:gd name="connsiteX33" fmla="*/ 461597 w 1310659"/>
              <a:gd name="connsiteY33" fmla="*/ 22638 h 2836069"/>
              <a:gd name="connsiteX34" fmla="*/ 562080 w 1310659"/>
              <a:gd name="connsiteY34" fmla="*/ 29 h 2836069"/>
              <a:gd name="connsiteX0" fmla="*/ 562080 w 1310659"/>
              <a:gd name="connsiteY0" fmla="*/ 29 h 2836264"/>
              <a:gd name="connsiteX1" fmla="*/ 634931 w 1310659"/>
              <a:gd name="connsiteY1" fmla="*/ 457229 h 2836264"/>
              <a:gd name="connsiteX2" fmla="*/ 888652 w 1310659"/>
              <a:gd name="connsiteY2" fmla="*/ 620515 h 2836264"/>
              <a:gd name="connsiteX3" fmla="*/ 1308170 w 1310659"/>
              <a:gd name="connsiteY3" fmla="*/ 1002352 h 2836264"/>
              <a:gd name="connsiteX4" fmla="*/ 1041889 w 1310659"/>
              <a:gd name="connsiteY4" fmla="*/ 1464576 h 2836264"/>
              <a:gd name="connsiteX5" fmla="*/ 617346 w 1310659"/>
              <a:gd name="connsiteY5" fmla="*/ 1326411 h 2836264"/>
              <a:gd name="connsiteX6" fmla="*/ 346041 w 1310659"/>
              <a:gd name="connsiteY6" fmla="*/ 1411822 h 2836264"/>
              <a:gd name="connsiteX7" fmla="*/ 650003 w 1310659"/>
              <a:gd name="connsiteY7" fmla="*/ 1462064 h 2836264"/>
              <a:gd name="connsiteX8" fmla="*/ 958990 w 1310659"/>
              <a:gd name="connsiteY8" fmla="*/ 1640422 h 2836264"/>
              <a:gd name="connsiteX9" fmla="*/ 1026817 w 1310659"/>
              <a:gd name="connsiteY9" fmla="*/ 2047381 h 2836264"/>
              <a:gd name="connsiteX10" fmla="*/ 911261 w 1310659"/>
              <a:gd name="connsiteY10" fmla="*/ 2454339 h 2836264"/>
              <a:gd name="connsiteX11" fmla="*/ 433964 w 1310659"/>
              <a:gd name="connsiteY11" fmla="*/ 2373952 h 2836264"/>
              <a:gd name="connsiteX12" fmla="*/ 220960 w 1310659"/>
              <a:gd name="connsiteY12" fmla="*/ 2416553 h 2836264"/>
              <a:gd name="connsiteX13" fmla="*/ 455841 w 1310659"/>
              <a:gd name="connsiteY13" fmla="*/ 2582453 h 2836264"/>
              <a:gd name="connsiteX14" fmla="*/ 216563 w 1310659"/>
              <a:gd name="connsiteY14" fmla="*/ 2834187 h 2836264"/>
              <a:gd name="connsiteX15" fmla="*/ 40927 w 1310659"/>
              <a:gd name="connsiteY15" fmla="*/ 2708896 h 2836264"/>
              <a:gd name="connsiteX16" fmla="*/ 0 w 1310659"/>
              <a:gd name="connsiteY16" fmla="*/ 2638559 h 2836264"/>
              <a:gd name="connsiteX17" fmla="*/ 140050 w 1310659"/>
              <a:gd name="connsiteY17" fmla="*/ 2615112 h 2836264"/>
              <a:gd name="connsiteX18" fmla="*/ 288263 w 1310659"/>
              <a:gd name="connsiteY18" fmla="*/ 2670378 h 2836264"/>
              <a:gd name="connsiteX19" fmla="*/ 258118 w 1310659"/>
              <a:gd name="connsiteY19" fmla="*/ 2502068 h 2836264"/>
              <a:gd name="connsiteX20" fmla="*/ 65525 w 1310659"/>
              <a:gd name="connsiteY20" fmla="*/ 2331771 h 2836264"/>
              <a:gd name="connsiteX21" fmla="*/ 301032 w 1310659"/>
              <a:gd name="connsiteY21" fmla="*/ 2161367 h 2836264"/>
              <a:gd name="connsiteX22" fmla="*/ 592527 w 1310659"/>
              <a:gd name="connsiteY22" fmla="*/ 2365975 h 2836264"/>
              <a:gd name="connsiteX23" fmla="*/ 949948 w 1310659"/>
              <a:gd name="connsiteY23" fmla="*/ 2291198 h 2836264"/>
              <a:gd name="connsiteX24" fmla="*/ 838410 w 1310659"/>
              <a:gd name="connsiteY24" fmla="*/ 2057429 h 2836264"/>
              <a:gd name="connsiteX25" fmla="*/ 835898 w 1310659"/>
              <a:gd name="connsiteY25" fmla="*/ 1703224 h 2836264"/>
              <a:gd name="connsiteX26" fmla="*/ 703353 w 1310659"/>
              <a:gd name="connsiteY26" fmla="*/ 1594265 h 2836264"/>
              <a:gd name="connsiteX27" fmla="*/ 250581 w 1310659"/>
              <a:gd name="connsiteY27" fmla="*/ 1514818 h 2836264"/>
              <a:gd name="connsiteX28" fmla="*/ 261069 w 1310659"/>
              <a:gd name="connsiteY28" fmla="*/ 1246370 h 2836264"/>
              <a:gd name="connsiteX29" fmla="*/ 459085 w 1310659"/>
              <a:gd name="connsiteY29" fmla="*/ 1029985 h 2836264"/>
              <a:gd name="connsiteX30" fmla="*/ 722949 w 1310659"/>
              <a:gd name="connsiteY30" fmla="*/ 1124064 h 2836264"/>
              <a:gd name="connsiteX31" fmla="*/ 815801 w 1310659"/>
              <a:gd name="connsiteY31" fmla="*/ 864187 h 2836264"/>
              <a:gd name="connsiteX32" fmla="*/ 539912 w 1310659"/>
              <a:gd name="connsiteY32" fmla="*/ 544711 h 2836264"/>
              <a:gd name="connsiteX33" fmla="*/ 461597 w 1310659"/>
              <a:gd name="connsiteY33" fmla="*/ 22638 h 2836264"/>
              <a:gd name="connsiteX34" fmla="*/ 562080 w 1310659"/>
              <a:gd name="connsiteY34" fmla="*/ 29 h 2836264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90027 w 1310659"/>
              <a:gd name="connsiteY11" fmla="*/ 2390174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1122"/>
              <a:gd name="connsiteY0" fmla="*/ 29 h 2847605"/>
              <a:gd name="connsiteX1" fmla="*/ 634931 w 1311122"/>
              <a:gd name="connsiteY1" fmla="*/ 457229 h 2847605"/>
              <a:gd name="connsiteX2" fmla="*/ 888652 w 1311122"/>
              <a:gd name="connsiteY2" fmla="*/ 620515 h 2847605"/>
              <a:gd name="connsiteX3" fmla="*/ 1308170 w 1311122"/>
              <a:gd name="connsiteY3" fmla="*/ 1002352 h 2847605"/>
              <a:gd name="connsiteX4" fmla="*/ 1041889 w 1311122"/>
              <a:gd name="connsiteY4" fmla="*/ 1464576 h 2847605"/>
              <a:gd name="connsiteX5" fmla="*/ 628231 w 1311122"/>
              <a:gd name="connsiteY5" fmla="*/ 1344100 h 2847605"/>
              <a:gd name="connsiteX6" fmla="*/ 355566 w 1311122"/>
              <a:gd name="connsiteY6" fmla="*/ 1316571 h 2847605"/>
              <a:gd name="connsiteX7" fmla="*/ 650003 w 1311122"/>
              <a:gd name="connsiteY7" fmla="*/ 1462064 h 2847605"/>
              <a:gd name="connsiteX8" fmla="*/ 958990 w 1311122"/>
              <a:gd name="connsiteY8" fmla="*/ 1640422 h 2847605"/>
              <a:gd name="connsiteX9" fmla="*/ 992799 w 1311122"/>
              <a:gd name="connsiteY9" fmla="*/ 2035135 h 2847605"/>
              <a:gd name="connsiteX10" fmla="*/ 994265 w 1311122"/>
              <a:gd name="connsiteY10" fmla="*/ 2401271 h 2847605"/>
              <a:gd name="connsiteX11" fmla="*/ 542402 w 1311122"/>
              <a:gd name="connsiteY11" fmla="*/ 2439160 h 2847605"/>
              <a:gd name="connsiteX12" fmla="*/ 297893 w 1311122"/>
              <a:gd name="connsiteY12" fmla="*/ 2266456 h 2847605"/>
              <a:gd name="connsiteX13" fmla="*/ 219599 w 1311122"/>
              <a:gd name="connsiteY13" fmla="*/ 2404306 h 2847605"/>
              <a:gd name="connsiteX14" fmla="*/ 455841 w 1311122"/>
              <a:gd name="connsiteY14" fmla="*/ 2582453 h 2847605"/>
              <a:gd name="connsiteX15" fmla="*/ 216563 w 1311122"/>
              <a:gd name="connsiteY15" fmla="*/ 2834187 h 2847605"/>
              <a:gd name="connsiteX16" fmla="*/ 40927 w 1311122"/>
              <a:gd name="connsiteY16" fmla="*/ 2708896 h 2847605"/>
              <a:gd name="connsiteX17" fmla="*/ 0 w 1311122"/>
              <a:gd name="connsiteY17" fmla="*/ 2638559 h 2847605"/>
              <a:gd name="connsiteX18" fmla="*/ 140050 w 1311122"/>
              <a:gd name="connsiteY18" fmla="*/ 2615112 h 2847605"/>
              <a:gd name="connsiteX19" fmla="*/ 288263 w 1311122"/>
              <a:gd name="connsiteY19" fmla="*/ 2670378 h 2847605"/>
              <a:gd name="connsiteX20" fmla="*/ 258118 w 1311122"/>
              <a:gd name="connsiteY20" fmla="*/ 2502068 h 2847605"/>
              <a:gd name="connsiteX21" fmla="*/ 65525 w 1311122"/>
              <a:gd name="connsiteY21" fmla="*/ 2331771 h 2847605"/>
              <a:gd name="connsiteX22" fmla="*/ 301032 w 1311122"/>
              <a:gd name="connsiteY22" fmla="*/ 2161367 h 2847605"/>
              <a:gd name="connsiteX23" fmla="*/ 592527 w 1311122"/>
              <a:gd name="connsiteY23" fmla="*/ 2365975 h 2847605"/>
              <a:gd name="connsiteX24" fmla="*/ 949948 w 1311122"/>
              <a:gd name="connsiteY24" fmla="*/ 2291198 h 2847605"/>
              <a:gd name="connsiteX25" fmla="*/ 838410 w 1311122"/>
              <a:gd name="connsiteY25" fmla="*/ 2057429 h 2847605"/>
              <a:gd name="connsiteX26" fmla="*/ 835898 w 1311122"/>
              <a:gd name="connsiteY26" fmla="*/ 1703224 h 2847605"/>
              <a:gd name="connsiteX27" fmla="*/ 703353 w 1311122"/>
              <a:gd name="connsiteY27" fmla="*/ 1594265 h 2847605"/>
              <a:gd name="connsiteX28" fmla="*/ 250581 w 1311122"/>
              <a:gd name="connsiteY28" fmla="*/ 1514818 h 2847605"/>
              <a:gd name="connsiteX29" fmla="*/ 261069 w 1311122"/>
              <a:gd name="connsiteY29" fmla="*/ 1246370 h 2847605"/>
              <a:gd name="connsiteX30" fmla="*/ 459085 w 1311122"/>
              <a:gd name="connsiteY30" fmla="*/ 1029985 h 2847605"/>
              <a:gd name="connsiteX31" fmla="*/ 722949 w 1311122"/>
              <a:gd name="connsiteY31" fmla="*/ 1124064 h 2847605"/>
              <a:gd name="connsiteX32" fmla="*/ 815801 w 1311122"/>
              <a:gd name="connsiteY32" fmla="*/ 864187 h 2847605"/>
              <a:gd name="connsiteX33" fmla="*/ 539912 w 1311122"/>
              <a:gd name="connsiteY33" fmla="*/ 544711 h 2847605"/>
              <a:gd name="connsiteX34" fmla="*/ 461597 w 1311122"/>
              <a:gd name="connsiteY34" fmla="*/ 22638 h 2847605"/>
              <a:gd name="connsiteX35" fmla="*/ 562080 w 1311122"/>
              <a:gd name="connsiteY35" fmla="*/ 29 h 2847605"/>
              <a:gd name="connsiteX0" fmla="*/ 562080 w 1311526"/>
              <a:gd name="connsiteY0" fmla="*/ 29 h 2847605"/>
              <a:gd name="connsiteX1" fmla="*/ 634931 w 1311526"/>
              <a:gd name="connsiteY1" fmla="*/ 457229 h 2847605"/>
              <a:gd name="connsiteX2" fmla="*/ 888652 w 1311526"/>
              <a:gd name="connsiteY2" fmla="*/ 620515 h 2847605"/>
              <a:gd name="connsiteX3" fmla="*/ 1308170 w 1311526"/>
              <a:gd name="connsiteY3" fmla="*/ 1002352 h 2847605"/>
              <a:gd name="connsiteX4" fmla="*/ 1041889 w 1311526"/>
              <a:gd name="connsiteY4" fmla="*/ 1464576 h 2847605"/>
              <a:gd name="connsiteX5" fmla="*/ 628231 w 1311526"/>
              <a:gd name="connsiteY5" fmla="*/ 1344100 h 2847605"/>
              <a:gd name="connsiteX6" fmla="*/ 355566 w 1311526"/>
              <a:gd name="connsiteY6" fmla="*/ 1316571 h 2847605"/>
              <a:gd name="connsiteX7" fmla="*/ 650003 w 1311526"/>
              <a:gd name="connsiteY7" fmla="*/ 1462064 h 2847605"/>
              <a:gd name="connsiteX8" fmla="*/ 958990 w 1311526"/>
              <a:gd name="connsiteY8" fmla="*/ 1640422 h 2847605"/>
              <a:gd name="connsiteX9" fmla="*/ 992799 w 1311526"/>
              <a:gd name="connsiteY9" fmla="*/ 2035135 h 2847605"/>
              <a:gd name="connsiteX10" fmla="*/ 994265 w 1311526"/>
              <a:gd name="connsiteY10" fmla="*/ 2401271 h 2847605"/>
              <a:gd name="connsiteX11" fmla="*/ 542402 w 1311526"/>
              <a:gd name="connsiteY11" fmla="*/ 2439160 h 2847605"/>
              <a:gd name="connsiteX12" fmla="*/ 297893 w 1311526"/>
              <a:gd name="connsiteY12" fmla="*/ 2266456 h 2847605"/>
              <a:gd name="connsiteX13" fmla="*/ 219599 w 1311526"/>
              <a:gd name="connsiteY13" fmla="*/ 2404306 h 2847605"/>
              <a:gd name="connsiteX14" fmla="*/ 455841 w 1311526"/>
              <a:gd name="connsiteY14" fmla="*/ 2582453 h 2847605"/>
              <a:gd name="connsiteX15" fmla="*/ 216563 w 1311526"/>
              <a:gd name="connsiteY15" fmla="*/ 2834187 h 2847605"/>
              <a:gd name="connsiteX16" fmla="*/ 40927 w 1311526"/>
              <a:gd name="connsiteY16" fmla="*/ 2708896 h 2847605"/>
              <a:gd name="connsiteX17" fmla="*/ 0 w 1311526"/>
              <a:gd name="connsiteY17" fmla="*/ 2638559 h 2847605"/>
              <a:gd name="connsiteX18" fmla="*/ 140050 w 1311526"/>
              <a:gd name="connsiteY18" fmla="*/ 2615112 h 2847605"/>
              <a:gd name="connsiteX19" fmla="*/ 288263 w 1311526"/>
              <a:gd name="connsiteY19" fmla="*/ 2670378 h 2847605"/>
              <a:gd name="connsiteX20" fmla="*/ 258118 w 1311526"/>
              <a:gd name="connsiteY20" fmla="*/ 2502068 h 2847605"/>
              <a:gd name="connsiteX21" fmla="*/ 65525 w 1311526"/>
              <a:gd name="connsiteY21" fmla="*/ 2331771 h 2847605"/>
              <a:gd name="connsiteX22" fmla="*/ 301032 w 1311526"/>
              <a:gd name="connsiteY22" fmla="*/ 2161367 h 2847605"/>
              <a:gd name="connsiteX23" fmla="*/ 592527 w 1311526"/>
              <a:gd name="connsiteY23" fmla="*/ 2365975 h 2847605"/>
              <a:gd name="connsiteX24" fmla="*/ 949948 w 1311526"/>
              <a:gd name="connsiteY24" fmla="*/ 2291198 h 2847605"/>
              <a:gd name="connsiteX25" fmla="*/ 838410 w 1311526"/>
              <a:gd name="connsiteY25" fmla="*/ 2057429 h 2847605"/>
              <a:gd name="connsiteX26" fmla="*/ 835898 w 1311526"/>
              <a:gd name="connsiteY26" fmla="*/ 1703224 h 2847605"/>
              <a:gd name="connsiteX27" fmla="*/ 703353 w 1311526"/>
              <a:gd name="connsiteY27" fmla="*/ 1594265 h 2847605"/>
              <a:gd name="connsiteX28" fmla="*/ 250581 w 1311526"/>
              <a:gd name="connsiteY28" fmla="*/ 1514818 h 2847605"/>
              <a:gd name="connsiteX29" fmla="*/ 261069 w 1311526"/>
              <a:gd name="connsiteY29" fmla="*/ 1246370 h 2847605"/>
              <a:gd name="connsiteX30" fmla="*/ 459085 w 1311526"/>
              <a:gd name="connsiteY30" fmla="*/ 1029985 h 2847605"/>
              <a:gd name="connsiteX31" fmla="*/ 722949 w 1311526"/>
              <a:gd name="connsiteY31" fmla="*/ 1124064 h 2847605"/>
              <a:gd name="connsiteX32" fmla="*/ 815801 w 1311526"/>
              <a:gd name="connsiteY32" fmla="*/ 864187 h 2847605"/>
              <a:gd name="connsiteX33" fmla="*/ 539912 w 1311526"/>
              <a:gd name="connsiteY33" fmla="*/ 544711 h 2847605"/>
              <a:gd name="connsiteX34" fmla="*/ 461597 w 1311526"/>
              <a:gd name="connsiteY34" fmla="*/ 22638 h 2847605"/>
              <a:gd name="connsiteX35" fmla="*/ 562080 w 1311526"/>
              <a:gd name="connsiteY35" fmla="*/ 29 h 2847605"/>
              <a:gd name="connsiteX0" fmla="*/ 562080 w 1312487"/>
              <a:gd name="connsiteY0" fmla="*/ 29 h 2847605"/>
              <a:gd name="connsiteX1" fmla="*/ 634931 w 1312487"/>
              <a:gd name="connsiteY1" fmla="*/ 457229 h 2847605"/>
              <a:gd name="connsiteX2" fmla="*/ 888652 w 1312487"/>
              <a:gd name="connsiteY2" fmla="*/ 620515 h 2847605"/>
              <a:gd name="connsiteX3" fmla="*/ 1308170 w 1312487"/>
              <a:gd name="connsiteY3" fmla="*/ 1002352 h 2847605"/>
              <a:gd name="connsiteX4" fmla="*/ 1041889 w 1312487"/>
              <a:gd name="connsiteY4" fmla="*/ 1464576 h 2847605"/>
              <a:gd name="connsiteX5" fmla="*/ 628231 w 1312487"/>
              <a:gd name="connsiteY5" fmla="*/ 1344100 h 2847605"/>
              <a:gd name="connsiteX6" fmla="*/ 355566 w 1312487"/>
              <a:gd name="connsiteY6" fmla="*/ 1316571 h 2847605"/>
              <a:gd name="connsiteX7" fmla="*/ 650003 w 1312487"/>
              <a:gd name="connsiteY7" fmla="*/ 1462064 h 2847605"/>
              <a:gd name="connsiteX8" fmla="*/ 958990 w 1312487"/>
              <a:gd name="connsiteY8" fmla="*/ 1640422 h 2847605"/>
              <a:gd name="connsiteX9" fmla="*/ 992799 w 1312487"/>
              <a:gd name="connsiteY9" fmla="*/ 2035135 h 2847605"/>
              <a:gd name="connsiteX10" fmla="*/ 994265 w 1312487"/>
              <a:gd name="connsiteY10" fmla="*/ 2401271 h 2847605"/>
              <a:gd name="connsiteX11" fmla="*/ 542402 w 1312487"/>
              <a:gd name="connsiteY11" fmla="*/ 2439160 h 2847605"/>
              <a:gd name="connsiteX12" fmla="*/ 297893 w 1312487"/>
              <a:gd name="connsiteY12" fmla="*/ 2266456 h 2847605"/>
              <a:gd name="connsiteX13" fmla="*/ 219599 w 1312487"/>
              <a:gd name="connsiteY13" fmla="*/ 2404306 h 2847605"/>
              <a:gd name="connsiteX14" fmla="*/ 455841 w 1312487"/>
              <a:gd name="connsiteY14" fmla="*/ 2582453 h 2847605"/>
              <a:gd name="connsiteX15" fmla="*/ 216563 w 1312487"/>
              <a:gd name="connsiteY15" fmla="*/ 2834187 h 2847605"/>
              <a:gd name="connsiteX16" fmla="*/ 40927 w 1312487"/>
              <a:gd name="connsiteY16" fmla="*/ 2708896 h 2847605"/>
              <a:gd name="connsiteX17" fmla="*/ 0 w 1312487"/>
              <a:gd name="connsiteY17" fmla="*/ 2638559 h 2847605"/>
              <a:gd name="connsiteX18" fmla="*/ 140050 w 1312487"/>
              <a:gd name="connsiteY18" fmla="*/ 2615112 h 2847605"/>
              <a:gd name="connsiteX19" fmla="*/ 288263 w 1312487"/>
              <a:gd name="connsiteY19" fmla="*/ 2670378 h 2847605"/>
              <a:gd name="connsiteX20" fmla="*/ 258118 w 1312487"/>
              <a:gd name="connsiteY20" fmla="*/ 2502068 h 2847605"/>
              <a:gd name="connsiteX21" fmla="*/ 65525 w 1312487"/>
              <a:gd name="connsiteY21" fmla="*/ 2331771 h 2847605"/>
              <a:gd name="connsiteX22" fmla="*/ 301032 w 1312487"/>
              <a:gd name="connsiteY22" fmla="*/ 2161367 h 2847605"/>
              <a:gd name="connsiteX23" fmla="*/ 592527 w 1312487"/>
              <a:gd name="connsiteY23" fmla="*/ 2365975 h 2847605"/>
              <a:gd name="connsiteX24" fmla="*/ 949948 w 1312487"/>
              <a:gd name="connsiteY24" fmla="*/ 2291198 h 2847605"/>
              <a:gd name="connsiteX25" fmla="*/ 838410 w 1312487"/>
              <a:gd name="connsiteY25" fmla="*/ 2057429 h 2847605"/>
              <a:gd name="connsiteX26" fmla="*/ 835898 w 1312487"/>
              <a:gd name="connsiteY26" fmla="*/ 1703224 h 2847605"/>
              <a:gd name="connsiteX27" fmla="*/ 703353 w 1312487"/>
              <a:gd name="connsiteY27" fmla="*/ 1594265 h 2847605"/>
              <a:gd name="connsiteX28" fmla="*/ 250581 w 1312487"/>
              <a:gd name="connsiteY28" fmla="*/ 1514818 h 2847605"/>
              <a:gd name="connsiteX29" fmla="*/ 261069 w 1312487"/>
              <a:gd name="connsiteY29" fmla="*/ 1246370 h 2847605"/>
              <a:gd name="connsiteX30" fmla="*/ 459085 w 1312487"/>
              <a:gd name="connsiteY30" fmla="*/ 1029985 h 2847605"/>
              <a:gd name="connsiteX31" fmla="*/ 722949 w 1312487"/>
              <a:gd name="connsiteY31" fmla="*/ 1124064 h 2847605"/>
              <a:gd name="connsiteX32" fmla="*/ 815801 w 1312487"/>
              <a:gd name="connsiteY32" fmla="*/ 864187 h 2847605"/>
              <a:gd name="connsiteX33" fmla="*/ 539912 w 1312487"/>
              <a:gd name="connsiteY33" fmla="*/ 544711 h 2847605"/>
              <a:gd name="connsiteX34" fmla="*/ 461597 w 1312487"/>
              <a:gd name="connsiteY34" fmla="*/ 22638 h 2847605"/>
              <a:gd name="connsiteX35" fmla="*/ 562080 w 1312487"/>
              <a:gd name="connsiteY35" fmla="*/ 29 h 2847605"/>
              <a:gd name="connsiteX0" fmla="*/ 562080 w 1333193"/>
              <a:gd name="connsiteY0" fmla="*/ 29 h 2847605"/>
              <a:gd name="connsiteX1" fmla="*/ 634931 w 1333193"/>
              <a:gd name="connsiteY1" fmla="*/ 457229 h 2847605"/>
              <a:gd name="connsiteX2" fmla="*/ 888652 w 1333193"/>
              <a:gd name="connsiteY2" fmla="*/ 620515 h 2847605"/>
              <a:gd name="connsiteX3" fmla="*/ 1308170 w 1333193"/>
              <a:gd name="connsiteY3" fmla="*/ 1002352 h 2847605"/>
              <a:gd name="connsiteX4" fmla="*/ 1041889 w 1333193"/>
              <a:gd name="connsiteY4" fmla="*/ 1464576 h 2847605"/>
              <a:gd name="connsiteX5" fmla="*/ 628231 w 1333193"/>
              <a:gd name="connsiteY5" fmla="*/ 1344100 h 2847605"/>
              <a:gd name="connsiteX6" fmla="*/ 355566 w 1333193"/>
              <a:gd name="connsiteY6" fmla="*/ 1316571 h 2847605"/>
              <a:gd name="connsiteX7" fmla="*/ 650003 w 1333193"/>
              <a:gd name="connsiteY7" fmla="*/ 1462064 h 2847605"/>
              <a:gd name="connsiteX8" fmla="*/ 958990 w 1333193"/>
              <a:gd name="connsiteY8" fmla="*/ 1640422 h 2847605"/>
              <a:gd name="connsiteX9" fmla="*/ 992799 w 1333193"/>
              <a:gd name="connsiteY9" fmla="*/ 2035135 h 2847605"/>
              <a:gd name="connsiteX10" fmla="*/ 994265 w 1333193"/>
              <a:gd name="connsiteY10" fmla="*/ 2401271 h 2847605"/>
              <a:gd name="connsiteX11" fmla="*/ 542402 w 1333193"/>
              <a:gd name="connsiteY11" fmla="*/ 2439160 h 2847605"/>
              <a:gd name="connsiteX12" fmla="*/ 297893 w 1333193"/>
              <a:gd name="connsiteY12" fmla="*/ 2266456 h 2847605"/>
              <a:gd name="connsiteX13" fmla="*/ 219599 w 1333193"/>
              <a:gd name="connsiteY13" fmla="*/ 2404306 h 2847605"/>
              <a:gd name="connsiteX14" fmla="*/ 455841 w 1333193"/>
              <a:gd name="connsiteY14" fmla="*/ 2582453 h 2847605"/>
              <a:gd name="connsiteX15" fmla="*/ 216563 w 1333193"/>
              <a:gd name="connsiteY15" fmla="*/ 2834187 h 2847605"/>
              <a:gd name="connsiteX16" fmla="*/ 40927 w 1333193"/>
              <a:gd name="connsiteY16" fmla="*/ 2708896 h 2847605"/>
              <a:gd name="connsiteX17" fmla="*/ 0 w 1333193"/>
              <a:gd name="connsiteY17" fmla="*/ 2638559 h 2847605"/>
              <a:gd name="connsiteX18" fmla="*/ 140050 w 1333193"/>
              <a:gd name="connsiteY18" fmla="*/ 2615112 h 2847605"/>
              <a:gd name="connsiteX19" fmla="*/ 288263 w 1333193"/>
              <a:gd name="connsiteY19" fmla="*/ 2670378 h 2847605"/>
              <a:gd name="connsiteX20" fmla="*/ 258118 w 1333193"/>
              <a:gd name="connsiteY20" fmla="*/ 2502068 h 2847605"/>
              <a:gd name="connsiteX21" fmla="*/ 65525 w 1333193"/>
              <a:gd name="connsiteY21" fmla="*/ 2331771 h 2847605"/>
              <a:gd name="connsiteX22" fmla="*/ 301032 w 1333193"/>
              <a:gd name="connsiteY22" fmla="*/ 2161367 h 2847605"/>
              <a:gd name="connsiteX23" fmla="*/ 592527 w 1333193"/>
              <a:gd name="connsiteY23" fmla="*/ 2365975 h 2847605"/>
              <a:gd name="connsiteX24" fmla="*/ 949948 w 1333193"/>
              <a:gd name="connsiteY24" fmla="*/ 2291198 h 2847605"/>
              <a:gd name="connsiteX25" fmla="*/ 838410 w 1333193"/>
              <a:gd name="connsiteY25" fmla="*/ 2057429 h 2847605"/>
              <a:gd name="connsiteX26" fmla="*/ 835898 w 1333193"/>
              <a:gd name="connsiteY26" fmla="*/ 1703224 h 2847605"/>
              <a:gd name="connsiteX27" fmla="*/ 703353 w 1333193"/>
              <a:gd name="connsiteY27" fmla="*/ 1594265 h 2847605"/>
              <a:gd name="connsiteX28" fmla="*/ 250581 w 1333193"/>
              <a:gd name="connsiteY28" fmla="*/ 1514818 h 2847605"/>
              <a:gd name="connsiteX29" fmla="*/ 261069 w 1333193"/>
              <a:gd name="connsiteY29" fmla="*/ 1246370 h 2847605"/>
              <a:gd name="connsiteX30" fmla="*/ 459085 w 1333193"/>
              <a:gd name="connsiteY30" fmla="*/ 1029985 h 2847605"/>
              <a:gd name="connsiteX31" fmla="*/ 722949 w 1333193"/>
              <a:gd name="connsiteY31" fmla="*/ 1124064 h 2847605"/>
              <a:gd name="connsiteX32" fmla="*/ 815801 w 1333193"/>
              <a:gd name="connsiteY32" fmla="*/ 864187 h 2847605"/>
              <a:gd name="connsiteX33" fmla="*/ 539912 w 1333193"/>
              <a:gd name="connsiteY33" fmla="*/ 544711 h 2847605"/>
              <a:gd name="connsiteX34" fmla="*/ 461597 w 1333193"/>
              <a:gd name="connsiteY34" fmla="*/ 22638 h 2847605"/>
              <a:gd name="connsiteX35" fmla="*/ 562080 w 1333193"/>
              <a:gd name="connsiteY35" fmla="*/ 29 h 2847605"/>
              <a:gd name="connsiteX0" fmla="*/ 562080 w 1321352"/>
              <a:gd name="connsiteY0" fmla="*/ 29 h 2847605"/>
              <a:gd name="connsiteX1" fmla="*/ 634931 w 1321352"/>
              <a:gd name="connsiteY1" fmla="*/ 457229 h 2847605"/>
              <a:gd name="connsiteX2" fmla="*/ 888652 w 1321352"/>
              <a:gd name="connsiteY2" fmla="*/ 620515 h 2847605"/>
              <a:gd name="connsiteX3" fmla="*/ 1300006 w 1321352"/>
              <a:gd name="connsiteY3" fmla="*/ 930234 h 2847605"/>
              <a:gd name="connsiteX4" fmla="*/ 1041889 w 1321352"/>
              <a:gd name="connsiteY4" fmla="*/ 1464576 h 2847605"/>
              <a:gd name="connsiteX5" fmla="*/ 628231 w 1321352"/>
              <a:gd name="connsiteY5" fmla="*/ 1344100 h 2847605"/>
              <a:gd name="connsiteX6" fmla="*/ 355566 w 1321352"/>
              <a:gd name="connsiteY6" fmla="*/ 1316571 h 2847605"/>
              <a:gd name="connsiteX7" fmla="*/ 650003 w 1321352"/>
              <a:gd name="connsiteY7" fmla="*/ 1462064 h 2847605"/>
              <a:gd name="connsiteX8" fmla="*/ 958990 w 1321352"/>
              <a:gd name="connsiteY8" fmla="*/ 1640422 h 2847605"/>
              <a:gd name="connsiteX9" fmla="*/ 992799 w 1321352"/>
              <a:gd name="connsiteY9" fmla="*/ 2035135 h 2847605"/>
              <a:gd name="connsiteX10" fmla="*/ 994265 w 1321352"/>
              <a:gd name="connsiteY10" fmla="*/ 2401271 h 2847605"/>
              <a:gd name="connsiteX11" fmla="*/ 542402 w 1321352"/>
              <a:gd name="connsiteY11" fmla="*/ 2439160 h 2847605"/>
              <a:gd name="connsiteX12" fmla="*/ 297893 w 1321352"/>
              <a:gd name="connsiteY12" fmla="*/ 2266456 h 2847605"/>
              <a:gd name="connsiteX13" fmla="*/ 219599 w 1321352"/>
              <a:gd name="connsiteY13" fmla="*/ 2404306 h 2847605"/>
              <a:gd name="connsiteX14" fmla="*/ 455841 w 1321352"/>
              <a:gd name="connsiteY14" fmla="*/ 2582453 h 2847605"/>
              <a:gd name="connsiteX15" fmla="*/ 216563 w 1321352"/>
              <a:gd name="connsiteY15" fmla="*/ 2834187 h 2847605"/>
              <a:gd name="connsiteX16" fmla="*/ 40927 w 1321352"/>
              <a:gd name="connsiteY16" fmla="*/ 2708896 h 2847605"/>
              <a:gd name="connsiteX17" fmla="*/ 0 w 1321352"/>
              <a:gd name="connsiteY17" fmla="*/ 2638559 h 2847605"/>
              <a:gd name="connsiteX18" fmla="*/ 140050 w 1321352"/>
              <a:gd name="connsiteY18" fmla="*/ 2615112 h 2847605"/>
              <a:gd name="connsiteX19" fmla="*/ 288263 w 1321352"/>
              <a:gd name="connsiteY19" fmla="*/ 2670378 h 2847605"/>
              <a:gd name="connsiteX20" fmla="*/ 258118 w 1321352"/>
              <a:gd name="connsiteY20" fmla="*/ 2502068 h 2847605"/>
              <a:gd name="connsiteX21" fmla="*/ 65525 w 1321352"/>
              <a:gd name="connsiteY21" fmla="*/ 2331771 h 2847605"/>
              <a:gd name="connsiteX22" fmla="*/ 301032 w 1321352"/>
              <a:gd name="connsiteY22" fmla="*/ 2161367 h 2847605"/>
              <a:gd name="connsiteX23" fmla="*/ 592527 w 1321352"/>
              <a:gd name="connsiteY23" fmla="*/ 2365975 h 2847605"/>
              <a:gd name="connsiteX24" fmla="*/ 949948 w 1321352"/>
              <a:gd name="connsiteY24" fmla="*/ 2291198 h 2847605"/>
              <a:gd name="connsiteX25" fmla="*/ 838410 w 1321352"/>
              <a:gd name="connsiteY25" fmla="*/ 2057429 h 2847605"/>
              <a:gd name="connsiteX26" fmla="*/ 835898 w 1321352"/>
              <a:gd name="connsiteY26" fmla="*/ 1703224 h 2847605"/>
              <a:gd name="connsiteX27" fmla="*/ 703353 w 1321352"/>
              <a:gd name="connsiteY27" fmla="*/ 1594265 h 2847605"/>
              <a:gd name="connsiteX28" fmla="*/ 250581 w 1321352"/>
              <a:gd name="connsiteY28" fmla="*/ 1514818 h 2847605"/>
              <a:gd name="connsiteX29" fmla="*/ 261069 w 1321352"/>
              <a:gd name="connsiteY29" fmla="*/ 1246370 h 2847605"/>
              <a:gd name="connsiteX30" fmla="*/ 459085 w 1321352"/>
              <a:gd name="connsiteY30" fmla="*/ 1029985 h 2847605"/>
              <a:gd name="connsiteX31" fmla="*/ 722949 w 1321352"/>
              <a:gd name="connsiteY31" fmla="*/ 1124064 h 2847605"/>
              <a:gd name="connsiteX32" fmla="*/ 815801 w 1321352"/>
              <a:gd name="connsiteY32" fmla="*/ 864187 h 2847605"/>
              <a:gd name="connsiteX33" fmla="*/ 539912 w 1321352"/>
              <a:gd name="connsiteY33" fmla="*/ 544711 h 2847605"/>
              <a:gd name="connsiteX34" fmla="*/ 461597 w 1321352"/>
              <a:gd name="connsiteY34" fmla="*/ 22638 h 2847605"/>
              <a:gd name="connsiteX35" fmla="*/ 562080 w 1321352"/>
              <a:gd name="connsiteY35" fmla="*/ 29 h 2847605"/>
              <a:gd name="connsiteX0" fmla="*/ 562080 w 1308387"/>
              <a:gd name="connsiteY0" fmla="*/ 29 h 2847605"/>
              <a:gd name="connsiteX1" fmla="*/ 634931 w 1308387"/>
              <a:gd name="connsiteY1" fmla="*/ 457229 h 2847605"/>
              <a:gd name="connsiteX2" fmla="*/ 888652 w 1308387"/>
              <a:gd name="connsiteY2" fmla="*/ 620515 h 2847605"/>
              <a:gd name="connsiteX3" fmla="*/ 1300006 w 1308387"/>
              <a:gd name="connsiteY3" fmla="*/ 930234 h 2847605"/>
              <a:gd name="connsiteX4" fmla="*/ 1041889 w 1308387"/>
              <a:gd name="connsiteY4" fmla="*/ 1464576 h 2847605"/>
              <a:gd name="connsiteX5" fmla="*/ 628231 w 1308387"/>
              <a:gd name="connsiteY5" fmla="*/ 1344100 h 2847605"/>
              <a:gd name="connsiteX6" fmla="*/ 355566 w 1308387"/>
              <a:gd name="connsiteY6" fmla="*/ 1316571 h 2847605"/>
              <a:gd name="connsiteX7" fmla="*/ 650003 w 1308387"/>
              <a:gd name="connsiteY7" fmla="*/ 1462064 h 2847605"/>
              <a:gd name="connsiteX8" fmla="*/ 958990 w 1308387"/>
              <a:gd name="connsiteY8" fmla="*/ 1640422 h 2847605"/>
              <a:gd name="connsiteX9" fmla="*/ 992799 w 1308387"/>
              <a:gd name="connsiteY9" fmla="*/ 2035135 h 2847605"/>
              <a:gd name="connsiteX10" fmla="*/ 994265 w 1308387"/>
              <a:gd name="connsiteY10" fmla="*/ 2401271 h 2847605"/>
              <a:gd name="connsiteX11" fmla="*/ 542402 w 1308387"/>
              <a:gd name="connsiteY11" fmla="*/ 2439160 h 2847605"/>
              <a:gd name="connsiteX12" fmla="*/ 297893 w 1308387"/>
              <a:gd name="connsiteY12" fmla="*/ 2266456 h 2847605"/>
              <a:gd name="connsiteX13" fmla="*/ 219599 w 1308387"/>
              <a:gd name="connsiteY13" fmla="*/ 2404306 h 2847605"/>
              <a:gd name="connsiteX14" fmla="*/ 455841 w 1308387"/>
              <a:gd name="connsiteY14" fmla="*/ 2582453 h 2847605"/>
              <a:gd name="connsiteX15" fmla="*/ 216563 w 1308387"/>
              <a:gd name="connsiteY15" fmla="*/ 2834187 h 2847605"/>
              <a:gd name="connsiteX16" fmla="*/ 40927 w 1308387"/>
              <a:gd name="connsiteY16" fmla="*/ 2708896 h 2847605"/>
              <a:gd name="connsiteX17" fmla="*/ 0 w 1308387"/>
              <a:gd name="connsiteY17" fmla="*/ 2638559 h 2847605"/>
              <a:gd name="connsiteX18" fmla="*/ 140050 w 1308387"/>
              <a:gd name="connsiteY18" fmla="*/ 2615112 h 2847605"/>
              <a:gd name="connsiteX19" fmla="*/ 288263 w 1308387"/>
              <a:gd name="connsiteY19" fmla="*/ 2670378 h 2847605"/>
              <a:gd name="connsiteX20" fmla="*/ 258118 w 1308387"/>
              <a:gd name="connsiteY20" fmla="*/ 2502068 h 2847605"/>
              <a:gd name="connsiteX21" fmla="*/ 65525 w 1308387"/>
              <a:gd name="connsiteY21" fmla="*/ 2331771 h 2847605"/>
              <a:gd name="connsiteX22" fmla="*/ 301032 w 1308387"/>
              <a:gd name="connsiteY22" fmla="*/ 2161367 h 2847605"/>
              <a:gd name="connsiteX23" fmla="*/ 592527 w 1308387"/>
              <a:gd name="connsiteY23" fmla="*/ 2365975 h 2847605"/>
              <a:gd name="connsiteX24" fmla="*/ 949948 w 1308387"/>
              <a:gd name="connsiteY24" fmla="*/ 2291198 h 2847605"/>
              <a:gd name="connsiteX25" fmla="*/ 838410 w 1308387"/>
              <a:gd name="connsiteY25" fmla="*/ 2057429 h 2847605"/>
              <a:gd name="connsiteX26" fmla="*/ 835898 w 1308387"/>
              <a:gd name="connsiteY26" fmla="*/ 1703224 h 2847605"/>
              <a:gd name="connsiteX27" fmla="*/ 703353 w 1308387"/>
              <a:gd name="connsiteY27" fmla="*/ 1594265 h 2847605"/>
              <a:gd name="connsiteX28" fmla="*/ 250581 w 1308387"/>
              <a:gd name="connsiteY28" fmla="*/ 1514818 h 2847605"/>
              <a:gd name="connsiteX29" fmla="*/ 261069 w 1308387"/>
              <a:gd name="connsiteY29" fmla="*/ 1246370 h 2847605"/>
              <a:gd name="connsiteX30" fmla="*/ 459085 w 1308387"/>
              <a:gd name="connsiteY30" fmla="*/ 1029985 h 2847605"/>
              <a:gd name="connsiteX31" fmla="*/ 722949 w 1308387"/>
              <a:gd name="connsiteY31" fmla="*/ 1124064 h 2847605"/>
              <a:gd name="connsiteX32" fmla="*/ 815801 w 1308387"/>
              <a:gd name="connsiteY32" fmla="*/ 864187 h 2847605"/>
              <a:gd name="connsiteX33" fmla="*/ 539912 w 1308387"/>
              <a:gd name="connsiteY33" fmla="*/ 544711 h 2847605"/>
              <a:gd name="connsiteX34" fmla="*/ 461597 w 1308387"/>
              <a:gd name="connsiteY34" fmla="*/ 22638 h 2847605"/>
              <a:gd name="connsiteX35" fmla="*/ 562080 w 1308387"/>
              <a:gd name="connsiteY35" fmla="*/ 29 h 2847605"/>
              <a:gd name="connsiteX0" fmla="*/ 562080 w 1302287"/>
              <a:gd name="connsiteY0" fmla="*/ 29 h 2847605"/>
              <a:gd name="connsiteX1" fmla="*/ 634931 w 1302287"/>
              <a:gd name="connsiteY1" fmla="*/ 457229 h 2847605"/>
              <a:gd name="connsiteX2" fmla="*/ 888652 w 1302287"/>
              <a:gd name="connsiteY2" fmla="*/ 620515 h 2847605"/>
              <a:gd name="connsiteX3" fmla="*/ 1300006 w 1302287"/>
              <a:gd name="connsiteY3" fmla="*/ 930234 h 2847605"/>
              <a:gd name="connsiteX4" fmla="*/ 1041889 w 1302287"/>
              <a:gd name="connsiteY4" fmla="*/ 1464576 h 2847605"/>
              <a:gd name="connsiteX5" fmla="*/ 628231 w 1302287"/>
              <a:gd name="connsiteY5" fmla="*/ 1344100 h 2847605"/>
              <a:gd name="connsiteX6" fmla="*/ 355566 w 1302287"/>
              <a:gd name="connsiteY6" fmla="*/ 1316571 h 2847605"/>
              <a:gd name="connsiteX7" fmla="*/ 650003 w 1302287"/>
              <a:gd name="connsiteY7" fmla="*/ 1462064 h 2847605"/>
              <a:gd name="connsiteX8" fmla="*/ 958990 w 1302287"/>
              <a:gd name="connsiteY8" fmla="*/ 1640422 h 2847605"/>
              <a:gd name="connsiteX9" fmla="*/ 992799 w 1302287"/>
              <a:gd name="connsiteY9" fmla="*/ 2035135 h 2847605"/>
              <a:gd name="connsiteX10" fmla="*/ 994265 w 1302287"/>
              <a:gd name="connsiteY10" fmla="*/ 2401271 h 2847605"/>
              <a:gd name="connsiteX11" fmla="*/ 542402 w 1302287"/>
              <a:gd name="connsiteY11" fmla="*/ 2439160 h 2847605"/>
              <a:gd name="connsiteX12" fmla="*/ 297893 w 1302287"/>
              <a:gd name="connsiteY12" fmla="*/ 2266456 h 2847605"/>
              <a:gd name="connsiteX13" fmla="*/ 219599 w 1302287"/>
              <a:gd name="connsiteY13" fmla="*/ 2404306 h 2847605"/>
              <a:gd name="connsiteX14" fmla="*/ 455841 w 1302287"/>
              <a:gd name="connsiteY14" fmla="*/ 2582453 h 2847605"/>
              <a:gd name="connsiteX15" fmla="*/ 216563 w 1302287"/>
              <a:gd name="connsiteY15" fmla="*/ 2834187 h 2847605"/>
              <a:gd name="connsiteX16" fmla="*/ 40927 w 1302287"/>
              <a:gd name="connsiteY16" fmla="*/ 2708896 h 2847605"/>
              <a:gd name="connsiteX17" fmla="*/ 0 w 1302287"/>
              <a:gd name="connsiteY17" fmla="*/ 2638559 h 2847605"/>
              <a:gd name="connsiteX18" fmla="*/ 140050 w 1302287"/>
              <a:gd name="connsiteY18" fmla="*/ 2615112 h 2847605"/>
              <a:gd name="connsiteX19" fmla="*/ 288263 w 1302287"/>
              <a:gd name="connsiteY19" fmla="*/ 2670378 h 2847605"/>
              <a:gd name="connsiteX20" fmla="*/ 258118 w 1302287"/>
              <a:gd name="connsiteY20" fmla="*/ 2502068 h 2847605"/>
              <a:gd name="connsiteX21" fmla="*/ 65525 w 1302287"/>
              <a:gd name="connsiteY21" fmla="*/ 2331771 h 2847605"/>
              <a:gd name="connsiteX22" fmla="*/ 301032 w 1302287"/>
              <a:gd name="connsiteY22" fmla="*/ 2161367 h 2847605"/>
              <a:gd name="connsiteX23" fmla="*/ 592527 w 1302287"/>
              <a:gd name="connsiteY23" fmla="*/ 2365975 h 2847605"/>
              <a:gd name="connsiteX24" fmla="*/ 949948 w 1302287"/>
              <a:gd name="connsiteY24" fmla="*/ 2291198 h 2847605"/>
              <a:gd name="connsiteX25" fmla="*/ 838410 w 1302287"/>
              <a:gd name="connsiteY25" fmla="*/ 2057429 h 2847605"/>
              <a:gd name="connsiteX26" fmla="*/ 835898 w 1302287"/>
              <a:gd name="connsiteY26" fmla="*/ 1703224 h 2847605"/>
              <a:gd name="connsiteX27" fmla="*/ 703353 w 1302287"/>
              <a:gd name="connsiteY27" fmla="*/ 1594265 h 2847605"/>
              <a:gd name="connsiteX28" fmla="*/ 250581 w 1302287"/>
              <a:gd name="connsiteY28" fmla="*/ 1514818 h 2847605"/>
              <a:gd name="connsiteX29" fmla="*/ 261069 w 1302287"/>
              <a:gd name="connsiteY29" fmla="*/ 1246370 h 2847605"/>
              <a:gd name="connsiteX30" fmla="*/ 459085 w 1302287"/>
              <a:gd name="connsiteY30" fmla="*/ 1029985 h 2847605"/>
              <a:gd name="connsiteX31" fmla="*/ 722949 w 1302287"/>
              <a:gd name="connsiteY31" fmla="*/ 1124064 h 2847605"/>
              <a:gd name="connsiteX32" fmla="*/ 815801 w 1302287"/>
              <a:gd name="connsiteY32" fmla="*/ 864187 h 2847605"/>
              <a:gd name="connsiteX33" fmla="*/ 539912 w 1302287"/>
              <a:gd name="connsiteY33" fmla="*/ 544711 h 2847605"/>
              <a:gd name="connsiteX34" fmla="*/ 461597 w 1302287"/>
              <a:gd name="connsiteY34" fmla="*/ 22638 h 2847605"/>
              <a:gd name="connsiteX35" fmla="*/ 562080 w 1302287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297814 w 1300713"/>
              <a:gd name="connsiteY6" fmla="*/ 1278070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2492"/>
              <a:gd name="connsiteY0" fmla="*/ 29 h 2847605"/>
              <a:gd name="connsiteX1" fmla="*/ 634931 w 1302492"/>
              <a:gd name="connsiteY1" fmla="*/ 457229 h 2847605"/>
              <a:gd name="connsiteX2" fmla="*/ 966213 w 1302492"/>
              <a:gd name="connsiteY2" fmla="*/ 615072 h 2847605"/>
              <a:gd name="connsiteX3" fmla="*/ 1300006 w 1302492"/>
              <a:gd name="connsiteY3" fmla="*/ 930234 h 2847605"/>
              <a:gd name="connsiteX4" fmla="*/ 1041889 w 1302492"/>
              <a:gd name="connsiteY4" fmla="*/ 1464576 h 2847605"/>
              <a:gd name="connsiteX5" fmla="*/ 652294 w 1302492"/>
              <a:gd name="connsiteY5" fmla="*/ 1228597 h 2847605"/>
              <a:gd name="connsiteX6" fmla="*/ 297814 w 1302492"/>
              <a:gd name="connsiteY6" fmla="*/ 1278070 h 2847605"/>
              <a:gd name="connsiteX7" fmla="*/ 650003 w 1302492"/>
              <a:gd name="connsiteY7" fmla="*/ 1462064 h 2847605"/>
              <a:gd name="connsiteX8" fmla="*/ 958990 w 1302492"/>
              <a:gd name="connsiteY8" fmla="*/ 1640422 h 2847605"/>
              <a:gd name="connsiteX9" fmla="*/ 992799 w 1302492"/>
              <a:gd name="connsiteY9" fmla="*/ 2035135 h 2847605"/>
              <a:gd name="connsiteX10" fmla="*/ 994265 w 1302492"/>
              <a:gd name="connsiteY10" fmla="*/ 2401271 h 2847605"/>
              <a:gd name="connsiteX11" fmla="*/ 542402 w 1302492"/>
              <a:gd name="connsiteY11" fmla="*/ 2439160 h 2847605"/>
              <a:gd name="connsiteX12" fmla="*/ 297893 w 1302492"/>
              <a:gd name="connsiteY12" fmla="*/ 2266456 h 2847605"/>
              <a:gd name="connsiteX13" fmla="*/ 219599 w 1302492"/>
              <a:gd name="connsiteY13" fmla="*/ 2404306 h 2847605"/>
              <a:gd name="connsiteX14" fmla="*/ 455841 w 1302492"/>
              <a:gd name="connsiteY14" fmla="*/ 2582453 h 2847605"/>
              <a:gd name="connsiteX15" fmla="*/ 216563 w 1302492"/>
              <a:gd name="connsiteY15" fmla="*/ 2834187 h 2847605"/>
              <a:gd name="connsiteX16" fmla="*/ 40927 w 1302492"/>
              <a:gd name="connsiteY16" fmla="*/ 2708896 h 2847605"/>
              <a:gd name="connsiteX17" fmla="*/ 0 w 1302492"/>
              <a:gd name="connsiteY17" fmla="*/ 2638559 h 2847605"/>
              <a:gd name="connsiteX18" fmla="*/ 140050 w 1302492"/>
              <a:gd name="connsiteY18" fmla="*/ 2615112 h 2847605"/>
              <a:gd name="connsiteX19" fmla="*/ 288263 w 1302492"/>
              <a:gd name="connsiteY19" fmla="*/ 2670378 h 2847605"/>
              <a:gd name="connsiteX20" fmla="*/ 258118 w 1302492"/>
              <a:gd name="connsiteY20" fmla="*/ 2502068 h 2847605"/>
              <a:gd name="connsiteX21" fmla="*/ 65525 w 1302492"/>
              <a:gd name="connsiteY21" fmla="*/ 2331771 h 2847605"/>
              <a:gd name="connsiteX22" fmla="*/ 301032 w 1302492"/>
              <a:gd name="connsiteY22" fmla="*/ 2161367 h 2847605"/>
              <a:gd name="connsiteX23" fmla="*/ 592527 w 1302492"/>
              <a:gd name="connsiteY23" fmla="*/ 2365975 h 2847605"/>
              <a:gd name="connsiteX24" fmla="*/ 949948 w 1302492"/>
              <a:gd name="connsiteY24" fmla="*/ 2291198 h 2847605"/>
              <a:gd name="connsiteX25" fmla="*/ 838410 w 1302492"/>
              <a:gd name="connsiteY25" fmla="*/ 2057429 h 2847605"/>
              <a:gd name="connsiteX26" fmla="*/ 835898 w 1302492"/>
              <a:gd name="connsiteY26" fmla="*/ 1703224 h 2847605"/>
              <a:gd name="connsiteX27" fmla="*/ 703353 w 1302492"/>
              <a:gd name="connsiteY27" fmla="*/ 1594265 h 2847605"/>
              <a:gd name="connsiteX28" fmla="*/ 250581 w 1302492"/>
              <a:gd name="connsiteY28" fmla="*/ 1514818 h 2847605"/>
              <a:gd name="connsiteX29" fmla="*/ 145566 w 1302492"/>
              <a:gd name="connsiteY29" fmla="*/ 1207869 h 2847605"/>
              <a:gd name="connsiteX30" fmla="*/ 329144 w 1302492"/>
              <a:gd name="connsiteY30" fmla="*/ 948171 h 2847605"/>
              <a:gd name="connsiteX31" fmla="*/ 722949 w 1302492"/>
              <a:gd name="connsiteY31" fmla="*/ 1124064 h 2847605"/>
              <a:gd name="connsiteX32" fmla="*/ 815801 w 1302492"/>
              <a:gd name="connsiteY32" fmla="*/ 864187 h 2847605"/>
              <a:gd name="connsiteX33" fmla="*/ 539912 w 1302492"/>
              <a:gd name="connsiteY33" fmla="*/ 544711 h 2847605"/>
              <a:gd name="connsiteX34" fmla="*/ 461597 w 1302492"/>
              <a:gd name="connsiteY34" fmla="*/ 22638 h 2847605"/>
              <a:gd name="connsiteX35" fmla="*/ 562080 w 1302492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656556 w 1300029"/>
              <a:gd name="connsiteY23" fmla="*/ 2145168 h 2847605"/>
              <a:gd name="connsiteX24" fmla="*/ 835383 w 1300029"/>
              <a:gd name="connsiteY24" fmla="*/ 2191394 h 2847605"/>
              <a:gd name="connsiteX25" fmla="*/ 949948 w 1300029"/>
              <a:gd name="connsiteY25" fmla="*/ 2291198 h 2847605"/>
              <a:gd name="connsiteX26" fmla="*/ 865365 w 1300029"/>
              <a:gd name="connsiteY26" fmla="*/ 2057429 h 2847605"/>
              <a:gd name="connsiteX27" fmla="*/ 854559 w 1300029"/>
              <a:gd name="connsiteY27" fmla="*/ 1678342 h 2847605"/>
              <a:gd name="connsiteX28" fmla="*/ 715794 w 1300029"/>
              <a:gd name="connsiteY28" fmla="*/ 1583897 h 2847605"/>
              <a:gd name="connsiteX29" fmla="*/ 250581 w 1300029"/>
              <a:gd name="connsiteY29" fmla="*/ 1514818 h 2847605"/>
              <a:gd name="connsiteX30" fmla="*/ 145566 w 1300029"/>
              <a:gd name="connsiteY30" fmla="*/ 1207869 h 2847605"/>
              <a:gd name="connsiteX31" fmla="*/ 329144 w 1300029"/>
              <a:gd name="connsiteY31" fmla="*/ 948171 h 2847605"/>
              <a:gd name="connsiteX32" fmla="*/ 722949 w 1300029"/>
              <a:gd name="connsiteY32" fmla="*/ 1124064 h 2847605"/>
              <a:gd name="connsiteX33" fmla="*/ 815801 w 1300029"/>
              <a:gd name="connsiteY33" fmla="*/ 864187 h 2847605"/>
              <a:gd name="connsiteX34" fmla="*/ 539912 w 1300029"/>
              <a:gd name="connsiteY34" fmla="*/ 544711 h 2847605"/>
              <a:gd name="connsiteX35" fmla="*/ 461597 w 1300029"/>
              <a:gd name="connsiteY35" fmla="*/ 22638 h 2847605"/>
              <a:gd name="connsiteX36" fmla="*/ 562080 w 1300029"/>
              <a:gd name="connsiteY3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909521 w 1300029"/>
              <a:gd name="connsiteY27" fmla="*/ 204508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941869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1103126 w 1300029"/>
              <a:gd name="connsiteY27" fmla="*/ 194280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854559 w 1300029"/>
              <a:gd name="connsiteY29" fmla="*/ 1678342 h 2847605"/>
              <a:gd name="connsiteX30" fmla="*/ 715794 w 1300029"/>
              <a:gd name="connsiteY30" fmla="*/ 1583897 h 2847605"/>
              <a:gd name="connsiteX31" fmla="*/ 250581 w 1300029"/>
              <a:gd name="connsiteY31" fmla="*/ 1514818 h 2847605"/>
              <a:gd name="connsiteX32" fmla="*/ 145566 w 1300029"/>
              <a:gd name="connsiteY32" fmla="*/ 1207869 h 2847605"/>
              <a:gd name="connsiteX33" fmla="*/ 329144 w 1300029"/>
              <a:gd name="connsiteY33" fmla="*/ 948171 h 2847605"/>
              <a:gd name="connsiteX34" fmla="*/ 722949 w 1300029"/>
              <a:gd name="connsiteY34" fmla="*/ 1124064 h 2847605"/>
              <a:gd name="connsiteX35" fmla="*/ 815801 w 1300029"/>
              <a:gd name="connsiteY35" fmla="*/ 864187 h 2847605"/>
              <a:gd name="connsiteX36" fmla="*/ 539912 w 1300029"/>
              <a:gd name="connsiteY36" fmla="*/ 544711 h 2847605"/>
              <a:gd name="connsiteX37" fmla="*/ 461597 w 1300029"/>
              <a:gd name="connsiteY37" fmla="*/ 22638 h 2847605"/>
              <a:gd name="connsiteX38" fmla="*/ 562080 w 1300029"/>
              <a:gd name="connsiteY3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75835 w 1300029"/>
              <a:gd name="connsiteY29" fmla="*/ 1785425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928283 w 1300029"/>
              <a:gd name="connsiteY12" fmla="*/ 2317986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896015 w 1300029"/>
              <a:gd name="connsiteY28" fmla="*/ 2229814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1085811 w 1300029"/>
              <a:gd name="connsiteY29" fmla="*/ 2218896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53757 w 1300029"/>
              <a:gd name="connsiteY28" fmla="*/ 2300352 h 2847605"/>
              <a:gd name="connsiteX29" fmla="*/ 1104905 w 1300029"/>
              <a:gd name="connsiteY29" fmla="*/ 2402632 h 2847605"/>
              <a:gd name="connsiteX30" fmla="*/ 1085811 w 1300029"/>
              <a:gd name="connsiteY30" fmla="*/ 2218896 h 2847605"/>
              <a:gd name="connsiteX31" fmla="*/ 1103126 w 1300029"/>
              <a:gd name="connsiteY31" fmla="*/ 1942805 h 2847605"/>
              <a:gd name="connsiteX32" fmla="*/ 963947 w 1300029"/>
              <a:gd name="connsiteY32" fmla="*/ 1822457 h 2847605"/>
              <a:gd name="connsiteX33" fmla="*/ 885128 w 1300029"/>
              <a:gd name="connsiteY33" fmla="*/ 1683633 h 2847605"/>
              <a:gd name="connsiteX34" fmla="*/ 715794 w 1300029"/>
              <a:gd name="connsiteY34" fmla="*/ 1583897 h 2847605"/>
              <a:gd name="connsiteX35" fmla="*/ 250581 w 1300029"/>
              <a:gd name="connsiteY35" fmla="*/ 1514818 h 2847605"/>
              <a:gd name="connsiteX36" fmla="*/ 145566 w 1300029"/>
              <a:gd name="connsiteY36" fmla="*/ 1207869 h 2847605"/>
              <a:gd name="connsiteX37" fmla="*/ 329144 w 1300029"/>
              <a:gd name="connsiteY37" fmla="*/ 948171 h 2847605"/>
              <a:gd name="connsiteX38" fmla="*/ 722949 w 1300029"/>
              <a:gd name="connsiteY38" fmla="*/ 1124064 h 2847605"/>
              <a:gd name="connsiteX39" fmla="*/ 815801 w 1300029"/>
              <a:gd name="connsiteY39" fmla="*/ 864187 h 2847605"/>
              <a:gd name="connsiteX40" fmla="*/ 539912 w 1300029"/>
              <a:gd name="connsiteY40" fmla="*/ 544711 h 2847605"/>
              <a:gd name="connsiteX41" fmla="*/ 461597 w 1300029"/>
              <a:gd name="connsiteY41" fmla="*/ 22638 h 2847605"/>
              <a:gd name="connsiteX42" fmla="*/ 562080 w 1300029"/>
              <a:gd name="connsiteY4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940171 w 1300029"/>
              <a:gd name="connsiteY13" fmla="*/ 2381471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1159250 w 1300029"/>
              <a:gd name="connsiteY29" fmla="*/ 2538418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159250 w 1300029"/>
              <a:gd name="connsiteY30" fmla="*/ 2538418 h 2847605"/>
              <a:gd name="connsiteX31" fmla="*/ 1104905 w 1300029"/>
              <a:gd name="connsiteY31" fmla="*/ 2402632 h 2847605"/>
              <a:gd name="connsiteX32" fmla="*/ 1085811 w 1300029"/>
              <a:gd name="connsiteY32" fmla="*/ 2218896 h 2847605"/>
              <a:gd name="connsiteX33" fmla="*/ 1103126 w 1300029"/>
              <a:gd name="connsiteY33" fmla="*/ 1942805 h 2847605"/>
              <a:gd name="connsiteX34" fmla="*/ 963947 w 1300029"/>
              <a:gd name="connsiteY34" fmla="*/ 1822457 h 2847605"/>
              <a:gd name="connsiteX35" fmla="*/ 885128 w 1300029"/>
              <a:gd name="connsiteY35" fmla="*/ 1683633 h 2847605"/>
              <a:gd name="connsiteX36" fmla="*/ 715794 w 1300029"/>
              <a:gd name="connsiteY36" fmla="*/ 1583897 h 2847605"/>
              <a:gd name="connsiteX37" fmla="*/ 250581 w 1300029"/>
              <a:gd name="connsiteY37" fmla="*/ 1514818 h 2847605"/>
              <a:gd name="connsiteX38" fmla="*/ 145566 w 1300029"/>
              <a:gd name="connsiteY38" fmla="*/ 1207869 h 2847605"/>
              <a:gd name="connsiteX39" fmla="*/ 329144 w 1300029"/>
              <a:gd name="connsiteY39" fmla="*/ 948171 h 2847605"/>
              <a:gd name="connsiteX40" fmla="*/ 722949 w 1300029"/>
              <a:gd name="connsiteY40" fmla="*/ 1124064 h 2847605"/>
              <a:gd name="connsiteX41" fmla="*/ 815801 w 1300029"/>
              <a:gd name="connsiteY41" fmla="*/ 864187 h 2847605"/>
              <a:gd name="connsiteX42" fmla="*/ 539912 w 1300029"/>
              <a:gd name="connsiteY42" fmla="*/ 544711 h 2847605"/>
              <a:gd name="connsiteX43" fmla="*/ 461597 w 1300029"/>
              <a:gd name="connsiteY43" fmla="*/ 22638 h 2847605"/>
              <a:gd name="connsiteX44" fmla="*/ 562080 w 1300029"/>
              <a:gd name="connsiteY4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86423 w 1300029"/>
              <a:gd name="connsiteY31" fmla="*/ 2577214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1003008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648065 w 1300029"/>
              <a:gd name="connsiteY28" fmla="*/ 2032308 h 2847605"/>
              <a:gd name="connsiteX29" fmla="*/ 1057353 w 1300029"/>
              <a:gd name="connsiteY29" fmla="*/ 1940608 h 2847605"/>
              <a:gd name="connsiteX30" fmla="*/ 1035781 w 1300029"/>
              <a:gd name="connsiteY30" fmla="*/ 2196684 h 2847605"/>
              <a:gd name="connsiteX31" fmla="*/ 1125285 w 1300029"/>
              <a:gd name="connsiteY31" fmla="*/ 2578976 h 2847605"/>
              <a:gd name="connsiteX32" fmla="*/ 1194914 w 1300029"/>
              <a:gd name="connsiteY32" fmla="*/ 2658333 h 2847605"/>
              <a:gd name="connsiteX33" fmla="*/ 1104905 w 1300029"/>
              <a:gd name="connsiteY33" fmla="*/ 2402632 h 2847605"/>
              <a:gd name="connsiteX34" fmla="*/ 1070526 w 1300029"/>
              <a:gd name="connsiteY34" fmla="*/ 2234767 h 2847605"/>
              <a:gd name="connsiteX35" fmla="*/ 1103126 w 1300029"/>
              <a:gd name="connsiteY35" fmla="*/ 1942805 h 2847605"/>
              <a:gd name="connsiteX36" fmla="*/ 963947 w 1300029"/>
              <a:gd name="connsiteY36" fmla="*/ 1822457 h 2847605"/>
              <a:gd name="connsiteX37" fmla="*/ 885128 w 1300029"/>
              <a:gd name="connsiteY37" fmla="*/ 1683633 h 2847605"/>
              <a:gd name="connsiteX38" fmla="*/ 715794 w 1300029"/>
              <a:gd name="connsiteY38" fmla="*/ 1583897 h 2847605"/>
              <a:gd name="connsiteX39" fmla="*/ 250581 w 1300029"/>
              <a:gd name="connsiteY39" fmla="*/ 1514818 h 2847605"/>
              <a:gd name="connsiteX40" fmla="*/ 145566 w 1300029"/>
              <a:gd name="connsiteY40" fmla="*/ 1207869 h 2847605"/>
              <a:gd name="connsiteX41" fmla="*/ 329144 w 1300029"/>
              <a:gd name="connsiteY41" fmla="*/ 948171 h 2847605"/>
              <a:gd name="connsiteX42" fmla="*/ 722949 w 1300029"/>
              <a:gd name="connsiteY42" fmla="*/ 1124064 h 2847605"/>
              <a:gd name="connsiteX43" fmla="*/ 815801 w 1300029"/>
              <a:gd name="connsiteY43" fmla="*/ 864187 h 2847605"/>
              <a:gd name="connsiteX44" fmla="*/ 539912 w 1300029"/>
              <a:gd name="connsiteY44" fmla="*/ 544711 h 2847605"/>
              <a:gd name="connsiteX45" fmla="*/ 461597 w 1300029"/>
              <a:gd name="connsiteY45" fmla="*/ 22638 h 2847605"/>
              <a:gd name="connsiteX46" fmla="*/ 562080 w 1300029"/>
              <a:gd name="connsiteY4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10902 w 1300029"/>
              <a:gd name="connsiteY17" fmla="*/ 2079921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2258 w 1300029"/>
              <a:gd name="connsiteY30" fmla="*/ 1933554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680332 w 1300029"/>
              <a:gd name="connsiteY30" fmla="*/ 2028781 h 2847605"/>
              <a:gd name="connsiteX31" fmla="*/ 1052258 w 1300029"/>
              <a:gd name="connsiteY31" fmla="*/ 1933554 h 2847605"/>
              <a:gd name="connsiteX32" fmla="*/ 1035781 w 1300029"/>
              <a:gd name="connsiteY32" fmla="*/ 2196684 h 2847605"/>
              <a:gd name="connsiteX33" fmla="*/ 1125285 w 1300029"/>
              <a:gd name="connsiteY33" fmla="*/ 2578976 h 2847605"/>
              <a:gd name="connsiteX34" fmla="*/ 1194914 w 1300029"/>
              <a:gd name="connsiteY34" fmla="*/ 2658333 h 2847605"/>
              <a:gd name="connsiteX35" fmla="*/ 1104905 w 1300029"/>
              <a:gd name="connsiteY35" fmla="*/ 2402632 h 2847605"/>
              <a:gd name="connsiteX36" fmla="*/ 1070526 w 1300029"/>
              <a:gd name="connsiteY36" fmla="*/ 2234767 h 2847605"/>
              <a:gd name="connsiteX37" fmla="*/ 1103126 w 1300029"/>
              <a:gd name="connsiteY37" fmla="*/ 1942805 h 2847605"/>
              <a:gd name="connsiteX38" fmla="*/ 963947 w 1300029"/>
              <a:gd name="connsiteY38" fmla="*/ 1822457 h 2847605"/>
              <a:gd name="connsiteX39" fmla="*/ 885128 w 1300029"/>
              <a:gd name="connsiteY39" fmla="*/ 1683633 h 2847605"/>
              <a:gd name="connsiteX40" fmla="*/ 715794 w 1300029"/>
              <a:gd name="connsiteY40" fmla="*/ 1583897 h 2847605"/>
              <a:gd name="connsiteX41" fmla="*/ 250581 w 1300029"/>
              <a:gd name="connsiteY41" fmla="*/ 1514818 h 2847605"/>
              <a:gd name="connsiteX42" fmla="*/ 145566 w 1300029"/>
              <a:gd name="connsiteY42" fmla="*/ 1207869 h 2847605"/>
              <a:gd name="connsiteX43" fmla="*/ 329144 w 1300029"/>
              <a:gd name="connsiteY43" fmla="*/ 948171 h 2847605"/>
              <a:gd name="connsiteX44" fmla="*/ 722949 w 1300029"/>
              <a:gd name="connsiteY44" fmla="*/ 1124064 h 2847605"/>
              <a:gd name="connsiteX45" fmla="*/ 815801 w 1300029"/>
              <a:gd name="connsiteY45" fmla="*/ 864187 h 2847605"/>
              <a:gd name="connsiteX46" fmla="*/ 539912 w 1300029"/>
              <a:gd name="connsiteY46" fmla="*/ 544711 h 2847605"/>
              <a:gd name="connsiteX47" fmla="*/ 461597 w 1300029"/>
              <a:gd name="connsiteY47" fmla="*/ 22638 h 2847605"/>
              <a:gd name="connsiteX48" fmla="*/ 562080 w 1300029"/>
              <a:gd name="connsiteY4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05607 w 1300029"/>
              <a:gd name="connsiteY18" fmla="*/ 218396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73539 w 1300029"/>
              <a:gd name="connsiteY31" fmla="*/ 252960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3558 w 1300029"/>
              <a:gd name="connsiteY32" fmla="*/ 2296825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9194 w 1300029"/>
              <a:gd name="connsiteY23" fmla="*/ 253312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86591 w 1300029"/>
              <a:gd name="connsiteY35" fmla="*/ 2309852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184987 w 1315869"/>
              <a:gd name="connsiteY29" fmla="*/ 206581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640411 w 1378360"/>
              <a:gd name="connsiteY0" fmla="*/ 29 h 2847605"/>
              <a:gd name="connsiteX1" fmla="*/ 713262 w 1378360"/>
              <a:gd name="connsiteY1" fmla="*/ 457229 h 2847605"/>
              <a:gd name="connsiteX2" fmla="*/ 1044544 w 1378360"/>
              <a:gd name="connsiteY2" fmla="*/ 615072 h 2847605"/>
              <a:gd name="connsiteX3" fmla="*/ 1378337 w 1378360"/>
              <a:gd name="connsiteY3" fmla="*/ 930234 h 2847605"/>
              <a:gd name="connsiteX4" fmla="*/ 1037282 w 1378360"/>
              <a:gd name="connsiteY4" fmla="*/ 1456282 h 2847605"/>
              <a:gd name="connsiteX5" fmla="*/ 730625 w 1378360"/>
              <a:gd name="connsiteY5" fmla="*/ 1228597 h 2847605"/>
              <a:gd name="connsiteX6" fmla="*/ 340896 w 1378360"/>
              <a:gd name="connsiteY6" fmla="*/ 1222085 h 2847605"/>
              <a:gd name="connsiteX7" fmla="*/ 719843 w 1378360"/>
              <a:gd name="connsiteY7" fmla="*/ 1488516 h 2847605"/>
              <a:gd name="connsiteX8" fmla="*/ 1015243 w 1378360"/>
              <a:gd name="connsiteY8" fmla="*/ 1599863 h 2847605"/>
              <a:gd name="connsiteX9" fmla="*/ 1088131 w 1378360"/>
              <a:gd name="connsiteY9" fmla="*/ 1769554 h 2847605"/>
              <a:gd name="connsiteX10" fmla="*/ 1240959 w 1378360"/>
              <a:gd name="connsiteY10" fmla="*/ 1887006 h 2847605"/>
              <a:gd name="connsiteX11" fmla="*/ 1213554 w 1378360"/>
              <a:gd name="connsiteY11" fmla="*/ 2270776 h 2847605"/>
              <a:gd name="connsiteX12" fmla="*/ 1307211 w 1378360"/>
              <a:gd name="connsiteY12" fmla="*/ 2540181 h 2847605"/>
              <a:gd name="connsiteX13" fmla="*/ 1295323 w 1378360"/>
              <a:gd name="connsiteY13" fmla="*/ 2723580 h 2847605"/>
              <a:gd name="connsiteX14" fmla="*/ 1150969 w 1378360"/>
              <a:gd name="connsiteY14" fmla="*/ 2608955 h 2847605"/>
              <a:gd name="connsiteX15" fmla="*/ 1053798 w 1378360"/>
              <a:gd name="connsiteY15" fmla="*/ 2225782 h 2847605"/>
              <a:gd name="connsiteX16" fmla="*/ 1057563 w 1378360"/>
              <a:gd name="connsiteY16" fmla="*/ 1995275 h 2847605"/>
              <a:gd name="connsiteX17" fmla="*/ 801121 w 1378360"/>
              <a:gd name="connsiteY17" fmla="*/ 2081685 h 2847605"/>
              <a:gd name="connsiteX18" fmla="*/ 689033 w 1378360"/>
              <a:gd name="connsiteY18" fmla="*/ 2189255 h 2847605"/>
              <a:gd name="connsiteX19" fmla="*/ 923074 w 1378360"/>
              <a:gd name="connsiteY19" fmla="*/ 2068949 h 2847605"/>
              <a:gd name="connsiteX20" fmla="*/ 1019703 w 1378360"/>
              <a:gd name="connsiteY20" fmla="*/ 2261467 h 2847605"/>
              <a:gd name="connsiteX21" fmla="*/ 1100020 w 1378360"/>
              <a:gd name="connsiteY21" fmla="*/ 2570160 h 2847605"/>
              <a:gd name="connsiteX22" fmla="*/ 852069 w 1378360"/>
              <a:gd name="connsiteY22" fmla="*/ 2647751 h 2847605"/>
              <a:gd name="connsiteX23" fmla="*/ 690732 w 1378360"/>
              <a:gd name="connsiteY23" fmla="*/ 2538417 h 2847605"/>
              <a:gd name="connsiteX24" fmla="*/ 831691 w 1378360"/>
              <a:gd name="connsiteY24" fmla="*/ 2466116 h 2847605"/>
              <a:gd name="connsiteX25" fmla="*/ 869053 w 1378360"/>
              <a:gd name="connsiteY25" fmla="*/ 2330331 h 2847605"/>
              <a:gd name="connsiteX26" fmla="*/ 719603 w 1378360"/>
              <a:gd name="connsiteY26" fmla="*/ 2395578 h 2847605"/>
              <a:gd name="connsiteX27" fmla="*/ 575249 w 1378360"/>
              <a:gd name="connsiteY27" fmla="*/ 2317986 h 2847605"/>
              <a:gd name="connsiteX28" fmla="*/ 396928 w 1378360"/>
              <a:gd name="connsiteY28" fmla="*/ 2127535 h 2847605"/>
              <a:gd name="connsiteX29" fmla="*/ 133693 w 1378360"/>
              <a:gd name="connsiteY29" fmla="*/ 2014673 h 2847605"/>
              <a:gd name="connsiteX30" fmla="*/ 534172 w 1378360"/>
              <a:gd name="connsiteY30" fmla="*/ 2582453 h 2847605"/>
              <a:gd name="connsiteX31" fmla="*/ 294894 w 1378360"/>
              <a:gd name="connsiteY31" fmla="*/ 2834187 h 2847605"/>
              <a:gd name="connsiteX32" fmla="*/ 119258 w 1378360"/>
              <a:gd name="connsiteY32" fmla="*/ 2708896 h 2847605"/>
              <a:gd name="connsiteX33" fmla="*/ 78331 w 1378360"/>
              <a:gd name="connsiteY33" fmla="*/ 2638559 h 2847605"/>
              <a:gd name="connsiteX34" fmla="*/ 218381 w 1378360"/>
              <a:gd name="connsiteY34" fmla="*/ 2615112 h 2847605"/>
              <a:gd name="connsiteX35" fmla="*/ 366594 w 1378360"/>
              <a:gd name="connsiteY35" fmla="*/ 2670378 h 2847605"/>
              <a:gd name="connsiteX36" fmla="*/ 5283 w 1378360"/>
              <a:gd name="connsiteY36" fmla="*/ 2114109 h 2847605"/>
              <a:gd name="connsiteX37" fmla="*/ 169357 w 1378360"/>
              <a:gd name="connsiteY37" fmla="*/ 1970586 h 2847605"/>
              <a:gd name="connsiteX38" fmla="*/ 415609 w 1378360"/>
              <a:gd name="connsiteY38" fmla="*/ 2067577 h 2847605"/>
              <a:gd name="connsiteX39" fmla="*/ 587136 w 1378360"/>
              <a:gd name="connsiteY39" fmla="*/ 2219233 h 2847605"/>
              <a:gd name="connsiteX40" fmla="*/ 739982 w 1378360"/>
              <a:gd name="connsiteY40" fmla="*/ 2328567 h 2847605"/>
              <a:gd name="connsiteX41" fmla="*/ 926794 w 1378360"/>
              <a:gd name="connsiteY41" fmla="*/ 2270373 h 2847605"/>
              <a:gd name="connsiteX42" fmla="*/ 943777 w 1378360"/>
              <a:gd name="connsiteY42" fmla="*/ 2510203 h 2847605"/>
              <a:gd name="connsiteX43" fmla="*/ 750172 w 1378360"/>
              <a:gd name="connsiteY43" fmla="*/ 2531363 h 2847605"/>
              <a:gd name="connsiteX44" fmla="*/ 879242 w 1378360"/>
              <a:gd name="connsiteY44" fmla="*/ 2577213 h 2847605"/>
              <a:gd name="connsiteX45" fmla="*/ 1010011 w 1378360"/>
              <a:gd name="connsiteY45" fmla="*/ 2519020 h 2847605"/>
              <a:gd name="connsiteX46" fmla="*/ 957338 w 1378360"/>
              <a:gd name="connsiteY46" fmla="*/ 2264759 h 2847605"/>
              <a:gd name="connsiteX47" fmla="*/ 904135 w 1378360"/>
              <a:gd name="connsiteY47" fmla="*/ 2147260 h 2847605"/>
              <a:gd name="connsiteX48" fmla="*/ 636387 w 1378360"/>
              <a:gd name="connsiteY48" fmla="*/ 2235105 h 2847605"/>
              <a:gd name="connsiteX49" fmla="*/ 758663 w 1378360"/>
              <a:gd name="connsiteY49" fmla="*/ 2028781 h 2847605"/>
              <a:gd name="connsiteX50" fmla="*/ 1130589 w 1378360"/>
              <a:gd name="connsiteY50" fmla="*/ 1933554 h 2847605"/>
              <a:gd name="connsiteX51" fmla="*/ 1114112 w 1378360"/>
              <a:gd name="connsiteY51" fmla="*/ 2196684 h 2847605"/>
              <a:gd name="connsiteX52" fmla="*/ 1203616 w 1378360"/>
              <a:gd name="connsiteY52" fmla="*/ 2578976 h 2847605"/>
              <a:gd name="connsiteX53" fmla="*/ 1273245 w 1378360"/>
              <a:gd name="connsiteY53" fmla="*/ 2658333 h 2847605"/>
              <a:gd name="connsiteX54" fmla="*/ 1183236 w 1378360"/>
              <a:gd name="connsiteY54" fmla="*/ 2402632 h 2847605"/>
              <a:gd name="connsiteX55" fmla="*/ 1148857 w 1378360"/>
              <a:gd name="connsiteY55" fmla="*/ 2234767 h 2847605"/>
              <a:gd name="connsiteX56" fmla="*/ 1181457 w 1378360"/>
              <a:gd name="connsiteY56" fmla="*/ 1942805 h 2847605"/>
              <a:gd name="connsiteX57" fmla="*/ 1042278 w 1378360"/>
              <a:gd name="connsiteY57" fmla="*/ 1822457 h 2847605"/>
              <a:gd name="connsiteX58" fmla="*/ 963459 w 1378360"/>
              <a:gd name="connsiteY58" fmla="*/ 1683633 h 2847605"/>
              <a:gd name="connsiteX59" fmla="*/ 794125 w 1378360"/>
              <a:gd name="connsiteY59" fmla="*/ 1583897 h 2847605"/>
              <a:gd name="connsiteX60" fmla="*/ 328912 w 1378360"/>
              <a:gd name="connsiteY60" fmla="*/ 1514818 h 2847605"/>
              <a:gd name="connsiteX61" fmla="*/ 223897 w 1378360"/>
              <a:gd name="connsiteY61" fmla="*/ 1207869 h 2847605"/>
              <a:gd name="connsiteX62" fmla="*/ 407475 w 1378360"/>
              <a:gd name="connsiteY62" fmla="*/ 948171 h 2847605"/>
              <a:gd name="connsiteX63" fmla="*/ 801280 w 1378360"/>
              <a:gd name="connsiteY63" fmla="*/ 1124064 h 2847605"/>
              <a:gd name="connsiteX64" fmla="*/ 894132 w 1378360"/>
              <a:gd name="connsiteY64" fmla="*/ 864187 h 2847605"/>
              <a:gd name="connsiteX65" fmla="*/ 618243 w 1378360"/>
              <a:gd name="connsiteY65" fmla="*/ 544711 h 2847605"/>
              <a:gd name="connsiteX66" fmla="*/ 539928 w 1378360"/>
              <a:gd name="connsiteY66" fmla="*/ 22638 h 2847605"/>
              <a:gd name="connsiteX67" fmla="*/ 640411 w 1378360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617 w 1373566"/>
              <a:gd name="connsiteY0" fmla="*/ 29 h 2847605"/>
              <a:gd name="connsiteX1" fmla="*/ 708468 w 1373566"/>
              <a:gd name="connsiteY1" fmla="*/ 457229 h 2847605"/>
              <a:gd name="connsiteX2" fmla="*/ 1039750 w 1373566"/>
              <a:gd name="connsiteY2" fmla="*/ 615072 h 2847605"/>
              <a:gd name="connsiteX3" fmla="*/ 1373543 w 1373566"/>
              <a:gd name="connsiteY3" fmla="*/ 930234 h 2847605"/>
              <a:gd name="connsiteX4" fmla="*/ 1032488 w 1373566"/>
              <a:gd name="connsiteY4" fmla="*/ 1456282 h 2847605"/>
              <a:gd name="connsiteX5" fmla="*/ 725831 w 1373566"/>
              <a:gd name="connsiteY5" fmla="*/ 1228597 h 2847605"/>
              <a:gd name="connsiteX6" fmla="*/ 336102 w 1373566"/>
              <a:gd name="connsiteY6" fmla="*/ 1222085 h 2847605"/>
              <a:gd name="connsiteX7" fmla="*/ 715049 w 1373566"/>
              <a:gd name="connsiteY7" fmla="*/ 1488516 h 2847605"/>
              <a:gd name="connsiteX8" fmla="*/ 1010449 w 1373566"/>
              <a:gd name="connsiteY8" fmla="*/ 1599863 h 2847605"/>
              <a:gd name="connsiteX9" fmla="*/ 1083337 w 1373566"/>
              <a:gd name="connsiteY9" fmla="*/ 1769554 h 2847605"/>
              <a:gd name="connsiteX10" fmla="*/ 1236165 w 1373566"/>
              <a:gd name="connsiteY10" fmla="*/ 1887006 h 2847605"/>
              <a:gd name="connsiteX11" fmla="*/ 1208760 w 1373566"/>
              <a:gd name="connsiteY11" fmla="*/ 2270776 h 2847605"/>
              <a:gd name="connsiteX12" fmla="*/ 1302417 w 1373566"/>
              <a:gd name="connsiteY12" fmla="*/ 2540181 h 2847605"/>
              <a:gd name="connsiteX13" fmla="*/ 1290529 w 1373566"/>
              <a:gd name="connsiteY13" fmla="*/ 2723580 h 2847605"/>
              <a:gd name="connsiteX14" fmla="*/ 1146175 w 1373566"/>
              <a:gd name="connsiteY14" fmla="*/ 2608955 h 2847605"/>
              <a:gd name="connsiteX15" fmla="*/ 1049004 w 1373566"/>
              <a:gd name="connsiteY15" fmla="*/ 2225782 h 2847605"/>
              <a:gd name="connsiteX16" fmla="*/ 1052769 w 1373566"/>
              <a:gd name="connsiteY16" fmla="*/ 1995275 h 2847605"/>
              <a:gd name="connsiteX17" fmla="*/ 796327 w 1373566"/>
              <a:gd name="connsiteY17" fmla="*/ 2081685 h 2847605"/>
              <a:gd name="connsiteX18" fmla="*/ 684239 w 1373566"/>
              <a:gd name="connsiteY18" fmla="*/ 2189255 h 2847605"/>
              <a:gd name="connsiteX19" fmla="*/ 918280 w 1373566"/>
              <a:gd name="connsiteY19" fmla="*/ 2068949 h 2847605"/>
              <a:gd name="connsiteX20" fmla="*/ 1014909 w 1373566"/>
              <a:gd name="connsiteY20" fmla="*/ 2261467 h 2847605"/>
              <a:gd name="connsiteX21" fmla="*/ 1095226 w 1373566"/>
              <a:gd name="connsiteY21" fmla="*/ 2570160 h 2847605"/>
              <a:gd name="connsiteX22" fmla="*/ 847275 w 1373566"/>
              <a:gd name="connsiteY22" fmla="*/ 2647751 h 2847605"/>
              <a:gd name="connsiteX23" fmla="*/ 685938 w 1373566"/>
              <a:gd name="connsiteY23" fmla="*/ 2538417 h 2847605"/>
              <a:gd name="connsiteX24" fmla="*/ 826897 w 1373566"/>
              <a:gd name="connsiteY24" fmla="*/ 2466116 h 2847605"/>
              <a:gd name="connsiteX25" fmla="*/ 864259 w 1373566"/>
              <a:gd name="connsiteY25" fmla="*/ 2330331 h 2847605"/>
              <a:gd name="connsiteX26" fmla="*/ 714809 w 1373566"/>
              <a:gd name="connsiteY26" fmla="*/ 2395578 h 2847605"/>
              <a:gd name="connsiteX27" fmla="*/ 570455 w 1373566"/>
              <a:gd name="connsiteY27" fmla="*/ 2317986 h 2847605"/>
              <a:gd name="connsiteX28" fmla="*/ 392134 w 1373566"/>
              <a:gd name="connsiteY28" fmla="*/ 2127535 h 2847605"/>
              <a:gd name="connsiteX29" fmla="*/ 115313 w 1373566"/>
              <a:gd name="connsiteY29" fmla="*/ 2023490 h 2847605"/>
              <a:gd name="connsiteX30" fmla="*/ 173055 w 1373566"/>
              <a:gd name="connsiteY30" fmla="*/ 2129298 h 2847605"/>
              <a:gd name="connsiteX31" fmla="*/ 529378 w 1373566"/>
              <a:gd name="connsiteY31" fmla="*/ 2582453 h 2847605"/>
              <a:gd name="connsiteX32" fmla="*/ 290100 w 1373566"/>
              <a:gd name="connsiteY32" fmla="*/ 2834187 h 2847605"/>
              <a:gd name="connsiteX33" fmla="*/ 114464 w 1373566"/>
              <a:gd name="connsiteY33" fmla="*/ 2708896 h 2847605"/>
              <a:gd name="connsiteX34" fmla="*/ 73537 w 1373566"/>
              <a:gd name="connsiteY34" fmla="*/ 2638559 h 2847605"/>
              <a:gd name="connsiteX35" fmla="*/ 213587 w 1373566"/>
              <a:gd name="connsiteY35" fmla="*/ 2615112 h 2847605"/>
              <a:gd name="connsiteX36" fmla="*/ 361800 w 1373566"/>
              <a:gd name="connsiteY36" fmla="*/ 2670378 h 2847605"/>
              <a:gd name="connsiteX37" fmla="*/ 139089 w 1373566"/>
              <a:gd name="connsiteY37" fmla="*/ 2381471 h 2847605"/>
              <a:gd name="connsiteX38" fmla="*/ 489 w 1373566"/>
              <a:gd name="connsiteY38" fmla="*/ 2114109 h 2847605"/>
              <a:gd name="connsiteX39" fmla="*/ 164563 w 1373566"/>
              <a:gd name="connsiteY39" fmla="*/ 1970586 h 2847605"/>
              <a:gd name="connsiteX40" fmla="*/ 410815 w 1373566"/>
              <a:gd name="connsiteY40" fmla="*/ 2067577 h 2847605"/>
              <a:gd name="connsiteX41" fmla="*/ 582342 w 1373566"/>
              <a:gd name="connsiteY41" fmla="*/ 2219233 h 2847605"/>
              <a:gd name="connsiteX42" fmla="*/ 735188 w 1373566"/>
              <a:gd name="connsiteY42" fmla="*/ 2328567 h 2847605"/>
              <a:gd name="connsiteX43" fmla="*/ 922000 w 1373566"/>
              <a:gd name="connsiteY43" fmla="*/ 2270373 h 2847605"/>
              <a:gd name="connsiteX44" fmla="*/ 938983 w 1373566"/>
              <a:gd name="connsiteY44" fmla="*/ 2510203 h 2847605"/>
              <a:gd name="connsiteX45" fmla="*/ 745378 w 1373566"/>
              <a:gd name="connsiteY45" fmla="*/ 2531363 h 2847605"/>
              <a:gd name="connsiteX46" fmla="*/ 874448 w 1373566"/>
              <a:gd name="connsiteY46" fmla="*/ 2577213 h 2847605"/>
              <a:gd name="connsiteX47" fmla="*/ 1005217 w 1373566"/>
              <a:gd name="connsiteY47" fmla="*/ 2519020 h 2847605"/>
              <a:gd name="connsiteX48" fmla="*/ 952544 w 1373566"/>
              <a:gd name="connsiteY48" fmla="*/ 2264759 h 2847605"/>
              <a:gd name="connsiteX49" fmla="*/ 899341 w 1373566"/>
              <a:gd name="connsiteY49" fmla="*/ 2147260 h 2847605"/>
              <a:gd name="connsiteX50" fmla="*/ 631593 w 1373566"/>
              <a:gd name="connsiteY50" fmla="*/ 2235105 h 2847605"/>
              <a:gd name="connsiteX51" fmla="*/ 753869 w 1373566"/>
              <a:gd name="connsiteY51" fmla="*/ 2028781 h 2847605"/>
              <a:gd name="connsiteX52" fmla="*/ 1125795 w 1373566"/>
              <a:gd name="connsiteY52" fmla="*/ 1933554 h 2847605"/>
              <a:gd name="connsiteX53" fmla="*/ 1109318 w 1373566"/>
              <a:gd name="connsiteY53" fmla="*/ 2196684 h 2847605"/>
              <a:gd name="connsiteX54" fmla="*/ 1198822 w 1373566"/>
              <a:gd name="connsiteY54" fmla="*/ 2578976 h 2847605"/>
              <a:gd name="connsiteX55" fmla="*/ 1268451 w 1373566"/>
              <a:gd name="connsiteY55" fmla="*/ 2658333 h 2847605"/>
              <a:gd name="connsiteX56" fmla="*/ 1178442 w 1373566"/>
              <a:gd name="connsiteY56" fmla="*/ 2402632 h 2847605"/>
              <a:gd name="connsiteX57" fmla="*/ 1144063 w 1373566"/>
              <a:gd name="connsiteY57" fmla="*/ 2234767 h 2847605"/>
              <a:gd name="connsiteX58" fmla="*/ 1176663 w 1373566"/>
              <a:gd name="connsiteY58" fmla="*/ 1942805 h 2847605"/>
              <a:gd name="connsiteX59" fmla="*/ 1037484 w 1373566"/>
              <a:gd name="connsiteY59" fmla="*/ 1822457 h 2847605"/>
              <a:gd name="connsiteX60" fmla="*/ 958665 w 1373566"/>
              <a:gd name="connsiteY60" fmla="*/ 1683633 h 2847605"/>
              <a:gd name="connsiteX61" fmla="*/ 789331 w 1373566"/>
              <a:gd name="connsiteY61" fmla="*/ 1583897 h 2847605"/>
              <a:gd name="connsiteX62" fmla="*/ 324118 w 1373566"/>
              <a:gd name="connsiteY62" fmla="*/ 1514818 h 2847605"/>
              <a:gd name="connsiteX63" fmla="*/ 219103 w 1373566"/>
              <a:gd name="connsiteY63" fmla="*/ 1207869 h 2847605"/>
              <a:gd name="connsiteX64" fmla="*/ 402681 w 1373566"/>
              <a:gd name="connsiteY64" fmla="*/ 948171 h 2847605"/>
              <a:gd name="connsiteX65" fmla="*/ 796486 w 1373566"/>
              <a:gd name="connsiteY65" fmla="*/ 1124064 h 2847605"/>
              <a:gd name="connsiteX66" fmla="*/ 889338 w 1373566"/>
              <a:gd name="connsiteY66" fmla="*/ 864187 h 2847605"/>
              <a:gd name="connsiteX67" fmla="*/ 613449 w 1373566"/>
              <a:gd name="connsiteY67" fmla="*/ 544711 h 2847605"/>
              <a:gd name="connsiteX68" fmla="*/ 535134 w 1373566"/>
              <a:gd name="connsiteY68" fmla="*/ 22638 h 2847605"/>
              <a:gd name="connsiteX69" fmla="*/ 635617 w 1373566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515 w 1373464"/>
              <a:gd name="connsiteY0" fmla="*/ 29 h 2840255"/>
              <a:gd name="connsiteX1" fmla="*/ 708366 w 1373464"/>
              <a:gd name="connsiteY1" fmla="*/ 457229 h 2840255"/>
              <a:gd name="connsiteX2" fmla="*/ 1039648 w 1373464"/>
              <a:gd name="connsiteY2" fmla="*/ 615072 h 2840255"/>
              <a:gd name="connsiteX3" fmla="*/ 1373441 w 1373464"/>
              <a:gd name="connsiteY3" fmla="*/ 930234 h 2840255"/>
              <a:gd name="connsiteX4" fmla="*/ 1032386 w 1373464"/>
              <a:gd name="connsiteY4" fmla="*/ 1456282 h 2840255"/>
              <a:gd name="connsiteX5" fmla="*/ 725729 w 1373464"/>
              <a:gd name="connsiteY5" fmla="*/ 1228597 h 2840255"/>
              <a:gd name="connsiteX6" fmla="*/ 336000 w 1373464"/>
              <a:gd name="connsiteY6" fmla="*/ 1222085 h 2840255"/>
              <a:gd name="connsiteX7" fmla="*/ 714947 w 1373464"/>
              <a:gd name="connsiteY7" fmla="*/ 1488516 h 2840255"/>
              <a:gd name="connsiteX8" fmla="*/ 1010347 w 1373464"/>
              <a:gd name="connsiteY8" fmla="*/ 1599863 h 2840255"/>
              <a:gd name="connsiteX9" fmla="*/ 1083235 w 1373464"/>
              <a:gd name="connsiteY9" fmla="*/ 1769554 h 2840255"/>
              <a:gd name="connsiteX10" fmla="*/ 1236063 w 1373464"/>
              <a:gd name="connsiteY10" fmla="*/ 1887006 h 2840255"/>
              <a:gd name="connsiteX11" fmla="*/ 1208658 w 1373464"/>
              <a:gd name="connsiteY11" fmla="*/ 2270776 h 2840255"/>
              <a:gd name="connsiteX12" fmla="*/ 1302315 w 1373464"/>
              <a:gd name="connsiteY12" fmla="*/ 2540181 h 2840255"/>
              <a:gd name="connsiteX13" fmla="*/ 1290427 w 1373464"/>
              <a:gd name="connsiteY13" fmla="*/ 2723580 h 2840255"/>
              <a:gd name="connsiteX14" fmla="*/ 1146073 w 1373464"/>
              <a:gd name="connsiteY14" fmla="*/ 2608955 h 2840255"/>
              <a:gd name="connsiteX15" fmla="*/ 1048902 w 1373464"/>
              <a:gd name="connsiteY15" fmla="*/ 2225782 h 2840255"/>
              <a:gd name="connsiteX16" fmla="*/ 1052667 w 1373464"/>
              <a:gd name="connsiteY16" fmla="*/ 1995275 h 2840255"/>
              <a:gd name="connsiteX17" fmla="*/ 796225 w 1373464"/>
              <a:gd name="connsiteY17" fmla="*/ 2081685 h 2840255"/>
              <a:gd name="connsiteX18" fmla="*/ 684137 w 1373464"/>
              <a:gd name="connsiteY18" fmla="*/ 2189255 h 2840255"/>
              <a:gd name="connsiteX19" fmla="*/ 918178 w 1373464"/>
              <a:gd name="connsiteY19" fmla="*/ 2068949 h 2840255"/>
              <a:gd name="connsiteX20" fmla="*/ 1014807 w 1373464"/>
              <a:gd name="connsiteY20" fmla="*/ 2261467 h 2840255"/>
              <a:gd name="connsiteX21" fmla="*/ 1095124 w 1373464"/>
              <a:gd name="connsiteY21" fmla="*/ 2570160 h 2840255"/>
              <a:gd name="connsiteX22" fmla="*/ 847173 w 1373464"/>
              <a:gd name="connsiteY22" fmla="*/ 2647751 h 2840255"/>
              <a:gd name="connsiteX23" fmla="*/ 685836 w 1373464"/>
              <a:gd name="connsiteY23" fmla="*/ 2538417 h 2840255"/>
              <a:gd name="connsiteX24" fmla="*/ 826795 w 1373464"/>
              <a:gd name="connsiteY24" fmla="*/ 2466116 h 2840255"/>
              <a:gd name="connsiteX25" fmla="*/ 864157 w 1373464"/>
              <a:gd name="connsiteY25" fmla="*/ 2330331 h 2840255"/>
              <a:gd name="connsiteX26" fmla="*/ 714707 w 1373464"/>
              <a:gd name="connsiteY26" fmla="*/ 2395578 h 2840255"/>
              <a:gd name="connsiteX27" fmla="*/ 570353 w 1373464"/>
              <a:gd name="connsiteY27" fmla="*/ 2317986 h 2840255"/>
              <a:gd name="connsiteX28" fmla="*/ 392032 w 1373464"/>
              <a:gd name="connsiteY28" fmla="*/ 2127535 h 2840255"/>
              <a:gd name="connsiteX29" fmla="*/ 115211 w 1373464"/>
              <a:gd name="connsiteY29" fmla="*/ 2023490 h 2840255"/>
              <a:gd name="connsiteX30" fmla="*/ 172953 w 1373464"/>
              <a:gd name="connsiteY30" fmla="*/ 2129298 h 2840255"/>
              <a:gd name="connsiteX31" fmla="*/ 471851 w 1373464"/>
              <a:gd name="connsiteY31" fmla="*/ 2256266 h 2840255"/>
              <a:gd name="connsiteX32" fmla="*/ 614191 w 1373464"/>
              <a:gd name="connsiteY32" fmla="*/ 2473119 h 2840255"/>
              <a:gd name="connsiteX33" fmla="*/ 289998 w 1373464"/>
              <a:gd name="connsiteY33" fmla="*/ 2834187 h 2840255"/>
              <a:gd name="connsiteX34" fmla="*/ 114362 w 1373464"/>
              <a:gd name="connsiteY34" fmla="*/ 2708896 h 2840255"/>
              <a:gd name="connsiteX35" fmla="*/ 73435 w 1373464"/>
              <a:gd name="connsiteY35" fmla="*/ 2638559 h 2840255"/>
              <a:gd name="connsiteX36" fmla="*/ 213485 w 1373464"/>
              <a:gd name="connsiteY36" fmla="*/ 2615112 h 2840255"/>
              <a:gd name="connsiteX37" fmla="*/ 361698 w 1373464"/>
              <a:gd name="connsiteY37" fmla="*/ 2670378 h 2840255"/>
              <a:gd name="connsiteX38" fmla="*/ 415808 w 1373464"/>
              <a:gd name="connsiteY38" fmla="*/ 2291534 h 2840255"/>
              <a:gd name="connsiteX39" fmla="*/ 196729 w 1373464"/>
              <a:gd name="connsiteY39" fmla="*/ 2191019 h 2840255"/>
              <a:gd name="connsiteX40" fmla="*/ 387 w 1373464"/>
              <a:gd name="connsiteY40" fmla="*/ 2114109 h 2840255"/>
              <a:gd name="connsiteX41" fmla="*/ 164461 w 1373464"/>
              <a:gd name="connsiteY41" fmla="*/ 1970586 h 2840255"/>
              <a:gd name="connsiteX42" fmla="*/ 410713 w 1373464"/>
              <a:gd name="connsiteY42" fmla="*/ 2067577 h 2840255"/>
              <a:gd name="connsiteX43" fmla="*/ 582240 w 1373464"/>
              <a:gd name="connsiteY43" fmla="*/ 2219233 h 2840255"/>
              <a:gd name="connsiteX44" fmla="*/ 735086 w 1373464"/>
              <a:gd name="connsiteY44" fmla="*/ 2328567 h 2840255"/>
              <a:gd name="connsiteX45" fmla="*/ 921898 w 1373464"/>
              <a:gd name="connsiteY45" fmla="*/ 2270373 h 2840255"/>
              <a:gd name="connsiteX46" fmla="*/ 938881 w 1373464"/>
              <a:gd name="connsiteY46" fmla="*/ 2510203 h 2840255"/>
              <a:gd name="connsiteX47" fmla="*/ 745276 w 1373464"/>
              <a:gd name="connsiteY47" fmla="*/ 2531363 h 2840255"/>
              <a:gd name="connsiteX48" fmla="*/ 874346 w 1373464"/>
              <a:gd name="connsiteY48" fmla="*/ 2577213 h 2840255"/>
              <a:gd name="connsiteX49" fmla="*/ 1005115 w 1373464"/>
              <a:gd name="connsiteY49" fmla="*/ 2519020 h 2840255"/>
              <a:gd name="connsiteX50" fmla="*/ 952442 w 1373464"/>
              <a:gd name="connsiteY50" fmla="*/ 2264759 h 2840255"/>
              <a:gd name="connsiteX51" fmla="*/ 899239 w 1373464"/>
              <a:gd name="connsiteY51" fmla="*/ 2147260 h 2840255"/>
              <a:gd name="connsiteX52" fmla="*/ 631491 w 1373464"/>
              <a:gd name="connsiteY52" fmla="*/ 2235105 h 2840255"/>
              <a:gd name="connsiteX53" fmla="*/ 753767 w 1373464"/>
              <a:gd name="connsiteY53" fmla="*/ 2028781 h 2840255"/>
              <a:gd name="connsiteX54" fmla="*/ 1125693 w 1373464"/>
              <a:gd name="connsiteY54" fmla="*/ 1933554 h 2840255"/>
              <a:gd name="connsiteX55" fmla="*/ 1109216 w 1373464"/>
              <a:gd name="connsiteY55" fmla="*/ 2196684 h 2840255"/>
              <a:gd name="connsiteX56" fmla="*/ 1198720 w 1373464"/>
              <a:gd name="connsiteY56" fmla="*/ 2578976 h 2840255"/>
              <a:gd name="connsiteX57" fmla="*/ 1268349 w 1373464"/>
              <a:gd name="connsiteY57" fmla="*/ 2658333 h 2840255"/>
              <a:gd name="connsiteX58" fmla="*/ 1178340 w 1373464"/>
              <a:gd name="connsiteY58" fmla="*/ 2402632 h 2840255"/>
              <a:gd name="connsiteX59" fmla="*/ 1143961 w 1373464"/>
              <a:gd name="connsiteY59" fmla="*/ 2234767 h 2840255"/>
              <a:gd name="connsiteX60" fmla="*/ 1176561 w 1373464"/>
              <a:gd name="connsiteY60" fmla="*/ 1942805 h 2840255"/>
              <a:gd name="connsiteX61" fmla="*/ 1037382 w 1373464"/>
              <a:gd name="connsiteY61" fmla="*/ 1822457 h 2840255"/>
              <a:gd name="connsiteX62" fmla="*/ 958563 w 1373464"/>
              <a:gd name="connsiteY62" fmla="*/ 1683633 h 2840255"/>
              <a:gd name="connsiteX63" fmla="*/ 789229 w 1373464"/>
              <a:gd name="connsiteY63" fmla="*/ 1583897 h 2840255"/>
              <a:gd name="connsiteX64" fmla="*/ 324016 w 1373464"/>
              <a:gd name="connsiteY64" fmla="*/ 1514818 h 2840255"/>
              <a:gd name="connsiteX65" fmla="*/ 219001 w 1373464"/>
              <a:gd name="connsiteY65" fmla="*/ 1207869 h 2840255"/>
              <a:gd name="connsiteX66" fmla="*/ 402579 w 1373464"/>
              <a:gd name="connsiteY66" fmla="*/ 948171 h 2840255"/>
              <a:gd name="connsiteX67" fmla="*/ 796384 w 1373464"/>
              <a:gd name="connsiteY67" fmla="*/ 1124064 h 2840255"/>
              <a:gd name="connsiteX68" fmla="*/ 889236 w 1373464"/>
              <a:gd name="connsiteY68" fmla="*/ 864187 h 2840255"/>
              <a:gd name="connsiteX69" fmla="*/ 613347 w 1373464"/>
              <a:gd name="connsiteY69" fmla="*/ 544711 h 2840255"/>
              <a:gd name="connsiteX70" fmla="*/ 535032 w 1373464"/>
              <a:gd name="connsiteY70" fmla="*/ 22638 h 2840255"/>
              <a:gd name="connsiteX71" fmla="*/ 635515 w 1373464"/>
              <a:gd name="connsiteY71" fmla="*/ 29 h 2840255"/>
              <a:gd name="connsiteX0" fmla="*/ 631862 w 1369811"/>
              <a:gd name="connsiteY0" fmla="*/ 29 h 2840255"/>
              <a:gd name="connsiteX1" fmla="*/ 704713 w 1369811"/>
              <a:gd name="connsiteY1" fmla="*/ 457229 h 2840255"/>
              <a:gd name="connsiteX2" fmla="*/ 1035995 w 1369811"/>
              <a:gd name="connsiteY2" fmla="*/ 615072 h 2840255"/>
              <a:gd name="connsiteX3" fmla="*/ 1369788 w 1369811"/>
              <a:gd name="connsiteY3" fmla="*/ 930234 h 2840255"/>
              <a:gd name="connsiteX4" fmla="*/ 1028733 w 1369811"/>
              <a:gd name="connsiteY4" fmla="*/ 1456282 h 2840255"/>
              <a:gd name="connsiteX5" fmla="*/ 722076 w 1369811"/>
              <a:gd name="connsiteY5" fmla="*/ 1228597 h 2840255"/>
              <a:gd name="connsiteX6" fmla="*/ 332347 w 1369811"/>
              <a:gd name="connsiteY6" fmla="*/ 1222085 h 2840255"/>
              <a:gd name="connsiteX7" fmla="*/ 711294 w 1369811"/>
              <a:gd name="connsiteY7" fmla="*/ 1488516 h 2840255"/>
              <a:gd name="connsiteX8" fmla="*/ 1006694 w 1369811"/>
              <a:gd name="connsiteY8" fmla="*/ 1599863 h 2840255"/>
              <a:gd name="connsiteX9" fmla="*/ 1079582 w 1369811"/>
              <a:gd name="connsiteY9" fmla="*/ 1769554 h 2840255"/>
              <a:gd name="connsiteX10" fmla="*/ 1232410 w 1369811"/>
              <a:gd name="connsiteY10" fmla="*/ 1887006 h 2840255"/>
              <a:gd name="connsiteX11" fmla="*/ 1205005 w 1369811"/>
              <a:gd name="connsiteY11" fmla="*/ 2270776 h 2840255"/>
              <a:gd name="connsiteX12" fmla="*/ 1298662 w 1369811"/>
              <a:gd name="connsiteY12" fmla="*/ 2540181 h 2840255"/>
              <a:gd name="connsiteX13" fmla="*/ 1286774 w 1369811"/>
              <a:gd name="connsiteY13" fmla="*/ 2723580 h 2840255"/>
              <a:gd name="connsiteX14" fmla="*/ 1142420 w 1369811"/>
              <a:gd name="connsiteY14" fmla="*/ 2608955 h 2840255"/>
              <a:gd name="connsiteX15" fmla="*/ 1045249 w 1369811"/>
              <a:gd name="connsiteY15" fmla="*/ 2225782 h 2840255"/>
              <a:gd name="connsiteX16" fmla="*/ 1049014 w 1369811"/>
              <a:gd name="connsiteY16" fmla="*/ 1995275 h 2840255"/>
              <a:gd name="connsiteX17" fmla="*/ 792572 w 1369811"/>
              <a:gd name="connsiteY17" fmla="*/ 2081685 h 2840255"/>
              <a:gd name="connsiteX18" fmla="*/ 680484 w 1369811"/>
              <a:gd name="connsiteY18" fmla="*/ 2189255 h 2840255"/>
              <a:gd name="connsiteX19" fmla="*/ 914525 w 1369811"/>
              <a:gd name="connsiteY19" fmla="*/ 2068949 h 2840255"/>
              <a:gd name="connsiteX20" fmla="*/ 1011154 w 1369811"/>
              <a:gd name="connsiteY20" fmla="*/ 2261467 h 2840255"/>
              <a:gd name="connsiteX21" fmla="*/ 1091471 w 1369811"/>
              <a:gd name="connsiteY21" fmla="*/ 2570160 h 2840255"/>
              <a:gd name="connsiteX22" fmla="*/ 843520 w 1369811"/>
              <a:gd name="connsiteY22" fmla="*/ 2647751 h 2840255"/>
              <a:gd name="connsiteX23" fmla="*/ 682183 w 1369811"/>
              <a:gd name="connsiteY23" fmla="*/ 2538417 h 2840255"/>
              <a:gd name="connsiteX24" fmla="*/ 823142 w 1369811"/>
              <a:gd name="connsiteY24" fmla="*/ 2466116 h 2840255"/>
              <a:gd name="connsiteX25" fmla="*/ 860504 w 1369811"/>
              <a:gd name="connsiteY25" fmla="*/ 2330331 h 2840255"/>
              <a:gd name="connsiteX26" fmla="*/ 711054 w 1369811"/>
              <a:gd name="connsiteY26" fmla="*/ 2395578 h 2840255"/>
              <a:gd name="connsiteX27" fmla="*/ 566700 w 1369811"/>
              <a:gd name="connsiteY27" fmla="*/ 2317986 h 2840255"/>
              <a:gd name="connsiteX28" fmla="*/ 388379 w 1369811"/>
              <a:gd name="connsiteY28" fmla="*/ 2127535 h 2840255"/>
              <a:gd name="connsiteX29" fmla="*/ 111558 w 1369811"/>
              <a:gd name="connsiteY29" fmla="*/ 2023490 h 2840255"/>
              <a:gd name="connsiteX30" fmla="*/ 169300 w 1369811"/>
              <a:gd name="connsiteY30" fmla="*/ 2129298 h 2840255"/>
              <a:gd name="connsiteX31" fmla="*/ 468198 w 1369811"/>
              <a:gd name="connsiteY31" fmla="*/ 2256266 h 2840255"/>
              <a:gd name="connsiteX32" fmla="*/ 610538 w 1369811"/>
              <a:gd name="connsiteY32" fmla="*/ 2473119 h 2840255"/>
              <a:gd name="connsiteX33" fmla="*/ 286345 w 1369811"/>
              <a:gd name="connsiteY33" fmla="*/ 2834187 h 2840255"/>
              <a:gd name="connsiteX34" fmla="*/ 110709 w 1369811"/>
              <a:gd name="connsiteY34" fmla="*/ 2708896 h 2840255"/>
              <a:gd name="connsiteX35" fmla="*/ 69782 w 1369811"/>
              <a:gd name="connsiteY35" fmla="*/ 2638559 h 2840255"/>
              <a:gd name="connsiteX36" fmla="*/ 209832 w 1369811"/>
              <a:gd name="connsiteY36" fmla="*/ 2615112 h 2840255"/>
              <a:gd name="connsiteX37" fmla="*/ 358045 w 1369811"/>
              <a:gd name="connsiteY37" fmla="*/ 2670378 h 2840255"/>
              <a:gd name="connsiteX38" fmla="*/ 412155 w 1369811"/>
              <a:gd name="connsiteY38" fmla="*/ 2291534 h 2840255"/>
              <a:gd name="connsiteX39" fmla="*/ 193076 w 1369811"/>
              <a:gd name="connsiteY39" fmla="*/ 2191019 h 2840255"/>
              <a:gd name="connsiteX40" fmla="*/ 131 w 1369811"/>
              <a:gd name="connsiteY40" fmla="*/ 2105292 h 2840255"/>
              <a:gd name="connsiteX41" fmla="*/ 160808 w 1369811"/>
              <a:gd name="connsiteY41" fmla="*/ 1970586 h 2840255"/>
              <a:gd name="connsiteX42" fmla="*/ 407060 w 1369811"/>
              <a:gd name="connsiteY42" fmla="*/ 2067577 h 2840255"/>
              <a:gd name="connsiteX43" fmla="*/ 578587 w 1369811"/>
              <a:gd name="connsiteY43" fmla="*/ 2219233 h 2840255"/>
              <a:gd name="connsiteX44" fmla="*/ 731433 w 1369811"/>
              <a:gd name="connsiteY44" fmla="*/ 2328567 h 2840255"/>
              <a:gd name="connsiteX45" fmla="*/ 918245 w 1369811"/>
              <a:gd name="connsiteY45" fmla="*/ 2270373 h 2840255"/>
              <a:gd name="connsiteX46" fmla="*/ 935228 w 1369811"/>
              <a:gd name="connsiteY46" fmla="*/ 2510203 h 2840255"/>
              <a:gd name="connsiteX47" fmla="*/ 741623 w 1369811"/>
              <a:gd name="connsiteY47" fmla="*/ 2531363 h 2840255"/>
              <a:gd name="connsiteX48" fmla="*/ 870693 w 1369811"/>
              <a:gd name="connsiteY48" fmla="*/ 2577213 h 2840255"/>
              <a:gd name="connsiteX49" fmla="*/ 1001462 w 1369811"/>
              <a:gd name="connsiteY49" fmla="*/ 2519020 h 2840255"/>
              <a:gd name="connsiteX50" fmla="*/ 948789 w 1369811"/>
              <a:gd name="connsiteY50" fmla="*/ 2264759 h 2840255"/>
              <a:gd name="connsiteX51" fmla="*/ 895586 w 1369811"/>
              <a:gd name="connsiteY51" fmla="*/ 2147260 h 2840255"/>
              <a:gd name="connsiteX52" fmla="*/ 627838 w 1369811"/>
              <a:gd name="connsiteY52" fmla="*/ 2235105 h 2840255"/>
              <a:gd name="connsiteX53" fmla="*/ 750114 w 1369811"/>
              <a:gd name="connsiteY53" fmla="*/ 2028781 h 2840255"/>
              <a:gd name="connsiteX54" fmla="*/ 1122040 w 1369811"/>
              <a:gd name="connsiteY54" fmla="*/ 1933554 h 2840255"/>
              <a:gd name="connsiteX55" fmla="*/ 1105563 w 1369811"/>
              <a:gd name="connsiteY55" fmla="*/ 2196684 h 2840255"/>
              <a:gd name="connsiteX56" fmla="*/ 1195067 w 1369811"/>
              <a:gd name="connsiteY56" fmla="*/ 2578976 h 2840255"/>
              <a:gd name="connsiteX57" fmla="*/ 1264696 w 1369811"/>
              <a:gd name="connsiteY57" fmla="*/ 2658333 h 2840255"/>
              <a:gd name="connsiteX58" fmla="*/ 1174687 w 1369811"/>
              <a:gd name="connsiteY58" fmla="*/ 2402632 h 2840255"/>
              <a:gd name="connsiteX59" fmla="*/ 1140308 w 1369811"/>
              <a:gd name="connsiteY59" fmla="*/ 2234767 h 2840255"/>
              <a:gd name="connsiteX60" fmla="*/ 1172908 w 1369811"/>
              <a:gd name="connsiteY60" fmla="*/ 1942805 h 2840255"/>
              <a:gd name="connsiteX61" fmla="*/ 1033729 w 1369811"/>
              <a:gd name="connsiteY61" fmla="*/ 1822457 h 2840255"/>
              <a:gd name="connsiteX62" fmla="*/ 954910 w 1369811"/>
              <a:gd name="connsiteY62" fmla="*/ 1683633 h 2840255"/>
              <a:gd name="connsiteX63" fmla="*/ 785576 w 1369811"/>
              <a:gd name="connsiteY63" fmla="*/ 1583897 h 2840255"/>
              <a:gd name="connsiteX64" fmla="*/ 320363 w 1369811"/>
              <a:gd name="connsiteY64" fmla="*/ 1514818 h 2840255"/>
              <a:gd name="connsiteX65" fmla="*/ 215348 w 1369811"/>
              <a:gd name="connsiteY65" fmla="*/ 1207869 h 2840255"/>
              <a:gd name="connsiteX66" fmla="*/ 398926 w 1369811"/>
              <a:gd name="connsiteY66" fmla="*/ 948171 h 2840255"/>
              <a:gd name="connsiteX67" fmla="*/ 792731 w 1369811"/>
              <a:gd name="connsiteY67" fmla="*/ 1124064 h 2840255"/>
              <a:gd name="connsiteX68" fmla="*/ 885583 w 1369811"/>
              <a:gd name="connsiteY68" fmla="*/ 864187 h 2840255"/>
              <a:gd name="connsiteX69" fmla="*/ 609694 w 1369811"/>
              <a:gd name="connsiteY69" fmla="*/ 544711 h 2840255"/>
              <a:gd name="connsiteX70" fmla="*/ 531379 w 1369811"/>
              <a:gd name="connsiteY70" fmla="*/ 22638 h 2840255"/>
              <a:gd name="connsiteX71" fmla="*/ 631862 w 1369811"/>
              <a:gd name="connsiteY71" fmla="*/ 29 h 2840255"/>
              <a:gd name="connsiteX0" fmla="*/ 631788 w 1369737"/>
              <a:gd name="connsiteY0" fmla="*/ 29 h 2840255"/>
              <a:gd name="connsiteX1" fmla="*/ 704639 w 1369737"/>
              <a:gd name="connsiteY1" fmla="*/ 457229 h 2840255"/>
              <a:gd name="connsiteX2" fmla="*/ 1035921 w 1369737"/>
              <a:gd name="connsiteY2" fmla="*/ 615072 h 2840255"/>
              <a:gd name="connsiteX3" fmla="*/ 1369714 w 1369737"/>
              <a:gd name="connsiteY3" fmla="*/ 930234 h 2840255"/>
              <a:gd name="connsiteX4" fmla="*/ 1028659 w 1369737"/>
              <a:gd name="connsiteY4" fmla="*/ 1456282 h 2840255"/>
              <a:gd name="connsiteX5" fmla="*/ 722002 w 1369737"/>
              <a:gd name="connsiteY5" fmla="*/ 1228597 h 2840255"/>
              <a:gd name="connsiteX6" fmla="*/ 332273 w 1369737"/>
              <a:gd name="connsiteY6" fmla="*/ 1222085 h 2840255"/>
              <a:gd name="connsiteX7" fmla="*/ 711220 w 1369737"/>
              <a:gd name="connsiteY7" fmla="*/ 1488516 h 2840255"/>
              <a:gd name="connsiteX8" fmla="*/ 1006620 w 1369737"/>
              <a:gd name="connsiteY8" fmla="*/ 1599863 h 2840255"/>
              <a:gd name="connsiteX9" fmla="*/ 1079508 w 1369737"/>
              <a:gd name="connsiteY9" fmla="*/ 1769554 h 2840255"/>
              <a:gd name="connsiteX10" fmla="*/ 1232336 w 1369737"/>
              <a:gd name="connsiteY10" fmla="*/ 1887006 h 2840255"/>
              <a:gd name="connsiteX11" fmla="*/ 1204931 w 1369737"/>
              <a:gd name="connsiteY11" fmla="*/ 2270776 h 2840255"/>
              <a:gd name="connsiteX12" fmla="*/ 1298588 w 1369737"/>
              <a:gd name="connsiteY12" fmla="*/ 2540181 h 2840255"/>
              <a:gd name="connsiteX13" fmla="*/ 1286700 w 1369737"/>
              <a:gd name="connsiteY13" fmla="*/ 2723580 h 2840255"/>
              <a:gd name="connsiteX14" fmla="*/ 1142346 w 1369737"/>
              <a:gd name="connsiteY14" fmla="*/ 2608955 h 2840255"/>
              <a:gd name="connsiteX15" fmla="*/ 1045175 w 1369737"/>
              <a:gd name="connsiteY15" fmla="*/ 2225782 h 2840255"/>
              <a:gd name="connsiteX16" fmla="*/ 1048940 w 1369737"/>
              <a:gd name="connsiteY16" fmla="*/ 1995275 h 2840255"/>
              <a:gd name="connsiteX17" fmla="*/ 792498 w 1369737"/>
              <a:gd name="connsiteY17" fmla="*/ 2081685 h 2840255"/>
              <a:gd name="connsiteX18" fmla="*/ 680410 w 1369737"/>
              <a:gd name="connsiteY18" fmla="*/ 2189255 h 2840255"/>
              <a:gd name="connsiteX19" fmla="*/ 914451 w 1369737"/>
              <a:gd name="connsiteY19" fmla="*/ 2068949 h 2840255"/>
              <a:gd name="connsiteX20" fmla="*/ 1011080 w 1369737"/>
              <a:gd name="connsiteY20" fmla="*/ 2261467 h 2840255"/>
              <a:gd name="connsiteX21" fmla="*/ 1091397 w 1369737"/>
              <a:gd name="connsiteY21" fmla="*/ 2570160 h 2840255"/>
              <a:gd name="connsiteX22" fmla="*/ 843446 w 1369737"/>
              <a:gd name="connsiteY22" fmla="*/ 2647751 h 2840255"/>
              <a:gd name="connsiteX23" fmla="*/ 682109 w 1369737"/>
              <a:gd name="connsiteY23" fmla="*/ 2538417 h 2840255"/>
              <a:gd name="connsiteX24" fmla="*/ 823068 w 1369737"/>
              <a:gd name="connsiteY24" fmla="*/ 2466116 h 2840255"/>
              <a:gd name="connsiteX25" fmla="*/ 860430 w 1369737"/>
              <a:gd name="connsiteY25" fmla="*/ 2330331 h 2840255"/>
              <a:gd name="connsiteX26" fmla="*/ 710980 w 1369737"/>
              <a:gd name="connsiteY26" fmla="*/ 2395578 h 2840255"/>
              <a:gd name="connsiteX27" fmla="*/ 566626 w 1369737"/>
              <a:gd name="connsiteY27" fmla="*/ 2317986 h 2840255"/>
              <a:gd name="connsiteX28" fmla="*/ 388305 w 1369737"/>
              <a:gd name="connsiteY28" fmla="*/ 2127535 h 2840255"/>
              <a:gd name="connsiteX29" fmla="*/ 111484 w 1369737"/>
              <a:gd name="connsiteY29" fmla="*/ 2023490 h 2840255"/>
              <a:gd name="connsiteX30" fmla="*/ 169226 w 1369737"/>
              <a:gd name="connsiteY30" fmla="*/ 2129298 h 2840255"/>
              <a:gd name="connsiteX31" fmla="*/ 468124 w 1369737"/>
              <a:gd name="connsiteY31" fmla="*/ 2256266 h 2840255"/>
              <a:gd name="connsiteX32" fmla="*/ 610464 w 1369737"/>
              <a:gd name="connsiteY32" fmla="*/ 2473119 h 2840255"/>
              <a:gd name="connsiteX33" fmla="*/ 286271 w 1369737"/>
              <a:gd name="connsiteY33" fmla="*/ 2834187 h 2840255"/>
              <a:gd name="connsiteX34" fmla="*/ 110635 w 1369737"/>
              <a:gd name="connsiteY34" fmla="*/ 2708896 h 2840255"/>
              <a:gd name="connsiteX35" fmla="*/ 69708 w 1369737"/>
              <a:gd name="connsiteY35" fmla="*/ 2638559 h 2840255"/>
              <a:gd name="connsiteX36" fmla="*/ 209758 w 1369737"/>
              <a:gd name="connsiteY36" fmla="*/ 2615112 h 2840255"/>
              <a:gd name="connsiteX37" fmla="*/ 357971 w 1369737"/>
              <a:gd name="connsiteY37" fmla="*/ 2670378 h 2840255"/>
              <a:gd name="connsiteX38" fmla="*/ 412081 w 1369737"/>
              <a:gd name="connsiteY38" fmla="*/ 2291534 h 2840255"/>
              <a:gd name="connsiteX39" fmla="*/ 193002 w 1369737"/>
              <a:gd name="connsiteY39" fmla="*/ 2191019 h 2840255"/>
              <a:gd name="connsiteX40" fmla="*/ 57 w 1369737"/>
              <a:gd name="connsiteY40" fmla="*/ 2105292 h 2840255"/>
              <a:gd name="connsiteX41" fmla="*/ 160734 w 1369737"/>
              <a:gd name="connsiteY41" fmla="*/ 1970586 h 2840255"/>
              <a:gd name="connsiteX42" fmla="*/ 406986 w 1369737"/>
              <a:gd name="connsiteY42" fmla="*/ 2067577 h 2840255"/>
              <a:gd name="connsiteX43" fmla="*/ 578513 w 1369737"/>
              <a:gd name="connsiteY43" fmla="*/ 2219233 h 2840255"/>
              <a:gd name="connsiteX44" fmla="*/ 731359 w 1369737"/>
              <a:gd name="connsiteY44" fmla="*/ 2328567 h 2840255"/>
              <a:gd name="connsiteX45" fmla="*/ 918171 w 1369737"/>
              <a:gd name="connsiteY45" fmla="*/ 2270373 h 2840255"/>
              <a:gd name="connsiteX46" fmla="*/ 935154 w 1369737"/>
              <a:gd name="connsiteY46" fmla="*/ 2510203 h 2840255"/>
              <a:gd name="connsiteX47" fmla="*/ 741549 w 1369737"/>
              <a:gd name="connsiteY47" fmla="*/ 2531363 h 2840255"/>
              <a:gd name="connsiteX48" fmla="*/ 870619 w 1369737"/>
              <a:gd name="connsiteY48" fmla="*/ 2577213 h 2840255"/>
              <a:gd name="connsiteX49" fmla="*/ 1001388 w 1369737"/>
              <a:gd name="connsiteY49" fmla="*/ 2519020 h 2840255"/>
              <a:gd name="connsiteX50" fmla="*/ 948715 w 1369737"/>
              <a:gd name="connsiteY50" fmla="*/ 2264759 h 2840255"/>
              <a:gd name="connsiteX51" fmla="*/ 895512 w 1369737"/>
              <a:gd name="connsiteY51" fmla="*/ 2147260 h 2840255"/>
              <a:gd name="connsiteX52" fmla="*/ 627764 w 1369737"/>
              <a:gd name="connsiteY52" fmla="*/ 2235105 h 2840255"/>
              <a:gd name="connsiteX53" fmla="*/ 750040 w 1369737"/>
              <a:gd name="connsiteY53" fmla="*/ 2028781 h 2840255"/>
              <a:gd name="connsiteX54" fmla="*/ 1121966 w 1369737"/>
              <a:gd name="connsiteY54" fmla="*/ 1933554 h 2840255"/>
              <a:gd name="connsiteX55" fmla="*/ 1105489 w 1369737"/>
              <a:gd name="connsiteY55" fmla="*/ 2196684 h 2840255"/>
              <a:gd name="connsiteX56" fmla="*/ 1194993 w 1369737"/>
              <a:gd name="connsiteY56" fmla="*/ 2578976 h 2840255"/>
              <a:gd name="connsiteX57" fmla="*/ 1264622 w 1369737"/>
              <a:gd name="connsiteY57" fmla="*/ 2658333 h 2840255"/>
              <a:gd name="connsiteX58" fmla="*/ 1174613 w 1369737"/>
              <a:gd name="connsiteY58" fmla="*/ 2402632 h 2840255"/>
              <a:gd name="connsiteX59" fmla="*/ 1140234 w 1369737"/>
              <a:gd name="connsiteY59" fmla="*/ 2234767 h 2840255"/>
              <a:gd name="connsiteX60" fmla="*/ 1172834 w 1369737"/>
              <a:gd name="connsiteY60" fmla="*/ 1942805 h 2840255"/>
              <a:gd name="connsiteX61" fmla="*/ 1033655 w 1369737"/>
              <a:gd name="connsiteY61" fmla="*/ 1822457 h 2840255"/>
              <a:gd name="connsiteX62" fmla="*/ 954836 w 1369737"/>
              <a:gd name="connsiteY62" fmla="*/ 1683633 h 2840255"/>
              <a:gd name="connsiteX63" fmla="*/ 785502 w 1369737"/>
              <a:gd name="connsiteY63" fmla="*/ 1583897 h 2840255"/>
              <a:gd name="connsiteX64" fmla="*/ 320289 w 1369737"/>
              <a:gd name="connsiteY64" fmla="*/ 1514818 h 2840255"/>
              <a:gd name="connsiteX65" fmla="*/ 215274 w 1369737"/>
              <a:gd name="connsiteY65" fmla="*/ 1207869 h 2840255"/>
              <a:gd name="connsiteX66" fmla="*/ 398852 w 1369737"/>
              <a:gd name="connsiteY66" fmla="*/ 948171 h 2840255"/>
              <a:gd name="connsiteX67" fmla="*/ 792657 w 1369737"/>
              <a:gd name="connsiteY67" fmla="*/ 1124064 h 2840255"/>
              <a:gd name="connsiteX68" fmla="*/ 885509 w 1369737"/>
              <a:gd name="connsiteY68" fmla="*/ 864187 h 2840255"/>
              <a:gd name="connsiteX69" fmla="*/ 609620 w 1369737"/>
              <a:gd name="connsiteY69" fmla="*/ 544711 h 2840255"/>
              <a:gd name="connsiteX70" fmla="*/ 531305 w 1369737"/>
              <a:gd name="connsiteY70" fmla="*/ 22638 h 2840255"/>
              <a:gd name="connsiteX71" fmla="*/ 631788 w 1369737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2086 w 1369742"/>
              <a:gd name="connsiteY38" fmla="*/ 2291534 h 2840255"/>
              <a:gd name="connsiteX39" fmla="*/ 193007 w 1369742"/>
              <a:gd name="connsiteY39" fmla="*/ 2191019 h 2840255"/>
              <a:gd name="connsiteX40" fmla="*/ 62 w 1369742"/>
              <a:gd name="connsiteY40" fmla="*/ 2105292 h 2840255"/>
              <a:gd name="connsiteX41" fmla="*/ 160739 w 1369742"/>
              <a:gd name="connsiteY41" fmla="*/ 1970586 h 2840255"/>
              <a:gd name="connsiteX42" fmla="*/ 406991 w 1369742"/>
              <a:gd name="connsiteY42" fmla="*/ 2067577 h 2840255"/>
              <a:gd name="connsiteX43" fmla="*/ 578518 w 1369742"/>
              <a:gd name="connsiteY43" fmla="*/ 2219233 h 2840255"/>
              <a:gd name="connsiteX44" fmla="*/ 731364 w 1369742"/>
              <a:gd name="connsiteY44" fmla="*/ 2328567 h 2840255"/>
              <a:gd name="connsiteX45" fmla="*/ 918176 w 1369742"/>
              <a:gd name="connsiteY45" fmla="*/ 2270373 h 2840255"/>
              <a:gd name="connsiteX46" fmla="*/ 935159 w 1369742"/>
              <a:gd name="connsiteY46" fmla="*/ 2510203 h 2840255"/>
              <a:gd name="connsiteX47" fmla="*/ 741554 w 1369742"/>
              <a:gd name="connsiteY47" fmla="*/ 2531363 h 2840255"/>
              <a:gd name="connsiteX48" fmla="*/ 870624 w 1369742"/>
              <a:gd name="connsiteY48" fmla="*/ 2577213 h 2840255"/>
              <a:gd name="connsiteX49" fmla="*/ 1001393 w 1369742"/>
              <a:gd name="connsiteY49" fmla="*/ 2519020 h 2840255"/>
              <a:gd name="connsiteX50" fmla="*/ 948720 w 1369742"/>
              <a:gd name="connsiteY50" fmla="*/ 2264759 h 2840255"/>
              <a:gd name="connsiteX51" fmla="*/ 895517 w 1369742"/>
              <a:gd name="connsiteY51" fmla="*/ 2147260 h 2840255"/>
              <a:gd name="connsiteX52" fmla="*/ 627769 w 1369742"/>
              <a:gd name="connsiteY52" fmla="*/ 2235105 h 2840255"/>
              <a:gd name="connsiteX53" fmla="*/ 750045 w 1369742"/>
              <a:gd name="connsiteY53" fmla="*/ 2028781 h 2840255"/>
              <a:gd name="connsiteX54" fmla="*/ 1121971 w 1369742"/>
              <a:gd name="connsiteY54" fmla="*/ 1933554 h 2840255"/>
              <a:gd name="connsiteX55" fmla="*/ 1105494 w 1369742"/>
              <a:gd name="connsiteY55" fmla="*/ 2196684 h 2840255"/>
              <a:gd name="connsiteX56" fmla="*/ 1194998 w 1369742"/>
              <a:gd name="connsiteY56" fmla="*/ 2578976 h 2840255"/>
              <a:gd name="connsiteX57" fmla="*/ 1264627 w 1369742"/>
              <a:gd name="connsiteY57" fmla="*/ 2658333 h 2840255"/>
              <a:gd name="connsiteX58" fmla="*/ 1174618 w 1369742"/>
              <a:gd name="connsiteY58" fmla="*/ 2402632 h 2840255"/>
              <a:gd name="connsiteX59" fmla="*/ 1140239 w 1369742"/>
              <a:gd name="connsiteY59" fmla="*/ 2234767 h 2840255"/>
              <a:gd name="connsiteX60" fmla="*/ 1172839 w 1369742"/>
              <a:gd name="connsiteY60" fmla="*/ 1942805 h 2840255"/>
              <a:gd name="connsiteX61" fmla="*/ 1033660 w 1369742"/>
              <a:gd name="connsiteY61" fmla="*/ 1822457 h 2840255"/>
              <a:gd name="connsiteX62" fmla="*/ 954841 w 1369742"/>
              <a:gd name="connsiteY62" fmla="*/ 1683633 h 2840255"/>
              <a:gd name="connsiteX63" fmla="*/ 785507 w 1369742"/>
              <a:gd name="connsiteY63" fmla="*/ 1583897 h 2840255"/>
              <a:gd name="connsiteX64" fmla="*/ 320294 w 1369742"/>
              <a:gd name="connsiteY64" fmla="*/ 1514818 h 2840255"/>
              <a:gd name="connsiteX65" fmla="*/ 215279 w 1369742"/>
              <a:gd name="connsiteY65" fmla="*/ 1207869 h 2840255"/>
              <a:gd name="connsiteX66" fmla="*/ 398857 w 1369742"/>
              <a:gd name="connsiteY66" fmla="*/ 948171 h 2840255"/>
              <a:gd name="connsiteX67" fmla="*/ 792662 w 1369742"/>
              <a:gd name="connsiteY67" fmla="*/ 1124064 h 2840255"/>
              <a:gd name="connsiteX68" fmla="*/ 885514 w 1369742"/>
              <a:gd name="connsiteY68" fmla="*/ 864187 h 2840255"/>
              <a:gd name="connsiteX69" fmla="*/ 609625 w 1369742"/>
              <a:gd name="connsiteY69" fmla="*/ 544711 h 2840255"/>
              <a:gd name="connsiteX70" fmla="*/ 531310 w 1369742"/>
              <a:gd name="connsiteY70" fmla="*/ 22638 h 2840255"/>
              <a:gd name="connsiteX71" fmla="*/ 631793 w 1369742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58842 w 1369742"/>
              <a:gd name="connsiteY38" fmla="*/ 2353256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208291 w 1369742"/>
              <a:gd name="connsiteY40" fmla="*/ 2437901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35663 w 1369742"/>
              <a:gd name="connsiteY42" fmla="*/ 2548999 h 2783076"/>
              <a:gd name="connsiteX43" fmla="*/ 208291 w 1369742"/>
              <a:gd name="connsiteY43" fmla="*/ 2437901 h 2783076"/>
              <a:gd name="connsiteX44" fmla="*/ 58842 w 1369742"/>
              <a:gd name="connsiteY44" fmla="*/ 2423794 h 2783076"/>
              <a:gd name="connsiteX45" fmla="*/ 158814 w 1369742"/>
              <a:gd name="connsiteY45" fmla="*/ 2235970 h 2783076"/>
              <a:gd name="connsiteX46" fmla="*/ 446287 w 1369742"/>
              <a:gd name="connsiteY46" fmla="*/ 2388226 h 2783076"/>
              <a:gd name="connsiteX47" fmla="*/ 508888 w 1369742"/>
              <a:gd name="connsiteY47" fmla="*/ 2534890 h 2783076"/>
              <a:gd name="connsiteX48" fmla="*/ 547949 w 1369742"/>
              <a:gd name="connsiteY48" fmla="*/ 2483750 h 2783076"/>
              <a:gd name="connsiteX49" fmla="*/ 412086 w 1369742"/>
              <a:gd name="connsiteY49" fmla="*/ 2291534 h 2783076"/>
              <a:gd name="connsiteX50" fmla="*/ 193007 w 1369742"/>
              <a:gd name="connsiteY50" fmla="*/ 2191019 h 2783076"/>
              <a:gd name="connsiteX51" fmla="*/ 62 w 1369742"/>
              <a:gd name="connsiteY51" fmla="*/ 2105292 h 2783076"/>
              <a:gd name="connsiteX52" fmla="*/ 160739 w 1369742"/>
              <a:gd name="connsiteY52" fmla="*/ 1970586 h 2783076"/>
              <a:gd name="connsiteX53" fmla="*/ 406991 w 1369742"/>
              <a:gd name="connsiteY53" fmla="*/ 2067577 h 2783076"/>
              <a:gd name="connsiteX54" fmla="*/ 578518 w 1369742"/>
              <a:gd name="connsiteY54" fmla="*/ 2219233 h 2783076"/>
              <a:gd name="connsiteX55" fmla="*/ 731364 w 1369742"/>
              <a:gd name="connsiteY55" fmla="*/ 2328567 h 2783076"/>
              <a:gd name="connsiteX56" fmla="*/ 918176 w 1369742"/>
              <a:gd name="connsiteY56" fmla="*/ 2270373 h 2783076"/>
              <a:gd name="connsiteX57" fmla="*/ 935159 w 1369742"/>
              <a:gd name="connsiteY57" fmla="*/ 2510203 h 2783076"/>
              <a:gd name="connsiteX58" fmla="*/ 741554 w 1369742"/>
              <a:gd name="connsiteY58" fmla="*/ 2531363 h 2783076"/>
              <a:gd name="connsiteX59" fmla="*/ 870624 w 1369742"/>
              <a:gd name="connsiteY59" fmla="*/ 2577213 h 2783076"/>
              <a:gd name="connsiteX60" fmla="*/ 1001393 w 1369742"/>
              <a:gd name="connsiteY60" fmla="*/ 2519020 h 2783076"/>
              <a:gd name="connsiteX61" fmla="*/ 948720 w 1369742"/>
              <a:gd name="connsiteY61" fmla="*/ 2264759 h 2783076"/>
              <a:gd name="connsiteX62" fmla="*/ 895517 w 1369742"/>
              <a:gd name="connsiteY62" fmla="*/ 2147260 h 2783076"/>
              <a:gd name="connsiteX63" fmla="*/ 627769 w 1369742"/>
              <a:gd name="connsiteY63" fmla="*/ 2235105 h 2783076"/>
              <a:gd name="connsiteX64" fmla="*/ 750045 w 1369742"/>
              <a:gd name="connsiteY64" fmla="*/ 2028781 h 2783076"/>
              <a:gd name="connsiteX65" fmla="*/ 1121971 w 1369742"/>
              <a:gd name="connsiteY65" fmla="*/ 1933554 h 2783076"/>
              <a:gd name="connsiteX66" fmla="*/ 1105494 w 1369742"/>
              <a:gd name="connsiteY66" fmla="*/ 2196684 h 2783076"/>
              <a:gd name="connsiteX67" fmla="*/ 1194998 w 1369742"/>
              <a:gd name="connsiteY67" fmla="*/ 2578976 h 2783076"/>
              <a:gd name="connsiteX68" fmla="*/ 1264627 w 1369742"/>
              <a:gd name="connsiteY68" fmla="*/ 2658333 h 2783076"/>
              <a:gd name="connsiteX69" fmla="*/ 1174618 w 1369742"/>
              <a:gd name="connsiteY69" fmla="*/ 2402632 h 2783076"/>
              <a:gd name="connsiteX70" fmla="*/ 1140239 w 1369742"/>
              <a:gd name="connsiteY70" fmla="*/ 2234767 h 2783076"/>
              <a:gd name="connsiteX71" fmla="*/ 1172839 w 1369742"/>
              <a:gd name="connsiteY71" fmla="*/ 1942805 h 2783076"/>
              <a:gd name="connsiteX72" fmla="*/ 1033660 w 1369742"/>
              <a:gd name="connsiteY72" fmla="*/ 1822457 h 2783076"/>
              <a:gd name="connsiteX73" fmla="*/ 954841 w 1369742"/>
              <a:gd name="connsiteY73" fmla="*/ 1683633 h 2783076"/>
              <a:gd name="connsiteX74" fmla="*/ 785507 w 1369742"/>
              <a:gd name="connsiteY74" fmla="*/ 1583897 h 2783076"/>
              <a:gd name="connsiteX75" fmla="*/ 320294 w 1369742"/>
              <a:gd name="connsiteY75" fmla="*/ 1514818 h 2783076"/>
              <a:gd name="connsiteX76" fmla="*/ 215279 w 1369742"/>
              <a:gd name="connsiteY76" fmla="*/ 1207869 h 2783076"/>
              <a:gd name="connsiteX77" fmla="*/ 398857 w 1369742"/>
              <a:gd name="connsiteY77" fmla="*/ 948171 h 2783076"/>
              <a:gd name="connsiteX78" fmla="*/ 792662 w 1369742"/>
              <a:gd name="connsiteY78" fmla="*/ 1124064 h 2783076"/>
              <a:gd name="connsiteX79" fmla="*/ 885514 w 1369742"/>
              <a:gd name="connsiteY79" fmla="*/ 864187 h 2783076"/>
              <a:gd name="connsiteX80" fmla="*/ 609625 w 1369742"/>
              <a:gd name="connsiteY80" fmla="*/ 544711 h 2783076"/>
              <a:gd name="connsiteX81" fmla="*/ 531310 w 1369742"/>
              <a:gd name="connsiteY81" fmla="*/ 22638 h 2783076"/>
              <a:gd name="connsiteX82" fmla="*/ 631793 w 1369742"/>
              <a:gd name="connsiteY82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7271"/>
              <a:gd name="connsiteX1" fmla="*/ 704644 w 1369742"/>
              <a:gd name="connsiteY1" fmla="*/ 457229 h 2787271"/>
              <a:gd name="connsiteX2" fmla="*/ 1035926 w 1369742"/>
              <a:gd name="connsiteY2" fmla="*/ 615072 h 2787271"/>
              <a:gd name="connsiteX3" fmla="*/ 1369719 w 1369742"/>
              <a:gd name="connsiteY3" fmla="*/ 930234 h 2787271"/>
              <a:gd name="connsiteX4" fmla="*/ 1028664 w 1369742"/>
              <a:gd name="connsiteY4" fmla="*/ 1456282 h 2787271"/>
              <a:gd name="connsiteX5" fmla="*/ 722007 w 1369742"/>
              <a:gd name="connsiteY5" fmla="*/ 1228597 h 2787271"/>
              <a:gd name="connsiteX6" fmla="*/ 332278 w 1369742"/>
              <a:gd name="connsiteY6" fmla="*/ 1222085 h 2787271"/>
              <a:gd name="connsiteX7" fmla="*/ 711225 w 1369742"/>
              <a:gd name="connsiteY7" fmla="*/ 1488516 h 2787271"/>
              <a:gd name="connsiteX8" fmla="*/ 1006625 w 1369742"/>
              <a:gd name="connsiteY8" fmla="*/ 1599863 h 2787271"/>
              <a:gd name="connsiteX9" fmla="*/ 1079513 w 1369742"/>
              <a:gd name="connsiteY9" fmla="*/ 1769554 h 2787271"/>
              <a:gd name="connsiteX10" fmla="*/ 1232341 w 1369742"/>
              <a:gd name="connsiteY10" fmla="*/ 1887006 h 2787271"/>
              <a:gd name="connsiteX11" fmla="*/ 1204936 w 1369742"/>
              <a:gd name="connsiteY11" fmla="*/ 2270776 h 2787271"/>
              <a:gd name="connsiteX12" fmla="*/ 1298593 w 1369742"/>
              <a:gd name="connsiteY12" fmla="*/ 2540181 h 2787271"/>
              <a:gd name="connsiteX13" fmla="*/ 1286705 w 1369742"/>
              <a:gd name="connsiteY13" fmla="*/ 2723580 h 2787271"/>
              <a:gd name="connsiteX14" fmla="*/ 1142351 w 1369742"/>
              <a:gd name="connsiteY14" fmla="*/ 2608955 h 2787271"/>
              <a:gd name="connsiteX15" fmla="*/ 1045180 w 1369742"/>
              <a:gd name="connsiteY15" fmla="*/ 2225782 h 2787271"/>
              <a:gd name="connsiteX16" fmla="*/ 1048945 w 1369742"/>
              <a:gd name="connsiteY16" fmla="*/ 1995275 h 2787271"/>
              <a:gd name="connsiteX17" fmla="*/ 792503 w 1369742"/>
              <a:gd name="connsiteY17" fmla="*/ 2081685 h 2787271"/>
              <a:gd name="connsiteX18" fmla="*/ 680415 w 1369742"/>
              <a:gd name="connsiteY18" fmla="*/ 2189255 h 2787271"/>
              <a:gd name="connsiteX19" fmla="*/ 914456 w 1369742"/>
              <a:gd name="connsiteY19" fmla="*/ 2068949 h 2787271"/>
              <a:gd name="connsiteX20" fmla="*/ 1011085 w 1369742"/>
              <a:gd name="connsiteY20" fmla="*/ 2261467 h 2787271"/>
              <a:gd name="connsiteX21" fmla="*/ 1091402 w 1369742"/>
              <a:gd name="connsiteY21" fmla="*/ 2570160 h 2787271"/>
              <a:gd name="connsiteX22" fmla="*/ 843451 w 1369742"/>
              <a:gd name="connsiteY22" fmla="*/ 2647751 h 2787271"/>
              <a:gd name="connsiteX23" fmla="*/ 682114 w 1369742"/>
              <a:gd name="connsiteY23" fmla="*/ 2538417 h 2787271"/>
              <a:gd name="connsiteX24" fmla="*/ 823073 w 1369742"/>
              <a:gd name="connsiteY24" fmla="*/ 2466116 h 2787271"/>
              <a:gd name="connsiteX25" fmla="*/ 860435 w 1369742"/>
              <a:gd name="connsiteY25" fmla="*/ 2330331 h 2787271"/>
              <a:gd name="connsiteX26" fmla="*/ 710985 w 1369742"/>
              <a:gd name="connsiteY26" fmla="*/ 2395578 h 2787271"/>
              <a:gd name="connsiteX27" fmla="*/ 566631 w 1369742"/>
              <a:gd name="connsiteY27" fmla="*/ 2317986 h 2787271"/>
              <a:gd name="connsiteX28" fmla="*/ 388310 w 1369742"/>
              <a:gd name="connsiteY28" fmla="*/ 2127535 h 2787271"/>
              <a:gd name="connsiteX29" fmla="*/ 111489 w 1369742"/>
              <a:gd name="connsiteY29" fmla="*/ 2023490 h 2787271"/>
              <a:gd name="connsiteX30" fmla="*/ 169231 w 1369742"/>
              <a:gd name="connsiteY30" fmla="*/ 2129298 h 2787271"/>
              <a:gd name="connsiteX31" fmla="*/ 468129 w 1369742"/>
              <a:gd name="connsiteY31" fmla="*/ 2256266 h 2787271"/>
              <a:gd name="connsiteX32" fmla="*/ 600279 w 1369742"/>
              <a:gd name="connsiteY32" fmla="*/ 2453721 h 2787271"/>
              <a:gd name="connsiteX33" fmla="*/ 558139 w 1369742"/>
              <a:gd name="connsiteY33" fmla="*/ 2630118 h 2787271"/>
              <a:gd name="connsiteX34" fmla="*/ 410387 w 1369742"/>
              <a:gd name="connsiteY34" fmla="*/ 2452008 h 2787271"/>
              <a:gd name="connsiteX35" fmla="*/ 169093 w 1369742"/>
              <a:gd name="connsiteY35" fmla="*/ 2308679 h 2787271"/>
              <a:gd name="connsiteX36" fmla="*/ 186214 w 1369742"/>
              <a:gd name="connsiteY36" fmla="*/ 2384997 h 2787271"/>
              <a:gd name="connsiteX37" fmla="*/ 361137 w 1369742"/>
              <a:gd name="connsiteY37" fmla="*/ 2476697 h 2787271"/>
              <a:gd name="connsiteX38" fmla="*/ 410387 w 1369742"/>
              <a:gd name="connsiteY38" fmla="*/ 2635408 h 2787271"/>
              <a:gd name="connsiteX39" fmla="*/ 327171 w 1369742"/>
              <a:gd name="connsiteY39" fmla="*/ 2781774 h 2787271"/>
              <a:gd name="connsiteX40" fmla="*/ 206593 w 1369742"/>
              <a:gd name="connsiteY40" fmla="*/ 2751795 h 2787271"/>
              <a:gd name="connsiteX41" fmla="*/ 110640 w 1369742"/>
              <a:gd name="connsiteY41" fmla="*/ 2708896 h 2787271"/>
              <a:gd name="connsiteX42" fmla="*/ 69713 w 1369742"/>
              <a:gd name="connsiteY42" fmla="*/ 2638559 h 2787271"/>
              <a:gd name="connsiteX43" fmla="*/ 323775 w 1369742"/>
              <a:gd name="connsiteY43" fmla="*/ 2670676 h 2787271"/>
              <a:gd name="connsiteX44" fmla="*/ 335663 w 1369742"/>
              <a:gd name="connsiteY44" fmla="*/ 2548999 h 2787271"/>
              <a:gd name="connsiteX45" fmla="*/ 208291 w 1369742"/>
              <a:gd name="connsiteY45" fmla="*/ 2437901 h 2787271"/>
              <a:gd name="connsiteX46" fmla="*/ 58842 w 1369742"/>
              <a:gd name="connsiteY46" fmla="*/ 2423794 h 2787271"/>
              <a:gd name="connsiteX47" fmla="*/ 158814 w 1369742"/>
              <a:gd name="connsiteY47" fmla="*/ 2235970 h 2787271"/>
              <a:gd name="connsiteX48" fmla="*/ 446287 w 1369742"/>
              <a:gd name="connsiteY48" fmla="*/ 2388226 h 2787271"/>
              <a:gd name="connsiteX49" fmla="*/ 508888 w 1369742"/>
              <a:gd name="connsiteY49" fmla="*/ 2534890 h 2787271"/>
              <a:gd name="connsiteX50" fmla="*/ 547949 w 1369742"/>
              <a:gd name="connsiteY50" fmla="*/ 2483750 h 2787271"/>
              <a:gd name="connsiteX51" fmla="*/ 412086 w 1369742"/>
              <a:gd name="connsiteY51" fmla="*/ 2291534 h 2787271"/>
              <a:gd name="connsiteX52" fmla="*/ 193007 w 1369742"/>
              <a:gd name="connsiteY52" fmla="*/ 2191019 h 2787271"/>
              <a:gd name="connsiteX53" fmla="*/ 62 w 1369742"/>
              <a:gd name="connsiteY53" fmla="*/ 2105292 h 2787271"/>
              <a:gd name="connsiteX54" fmla="*/ 160739 w 1369742"/>
              <a:gd name="connsiteY54" fmla="*/ 1970586 h 2787271"/>
              <a:gd name="connsiteX55" fmla="*/ 406991 w 1369742"/>
              <a:gd name="connsiteY55" fmla="*/ 2067577 h 2787271"/>
              <a:gd name="connsiteX56" fmla="*/ 578518 w 1369742"/>
              <a:gd name="connsiteY56" fmla="*/ 2219233 h 2787271"/>
              <a:gd name="connsiteX57" fmla="*/ 731364 w 1369742"/>
              <a:gd name="connsiteY57" fmla="*/ 2328567 h 2787271"/>
              <a:gd name="connsiteX58" fmla="*/ 918176 w 1369742"/>
              <a:gd name="connsiteY58" fmla="*/ 2270373 h 2787271"/>
              <a:gd name="connsiteX59" fmla="*/ 935159 w 1369742"/>
              <a:gd name="connsiteY59" fmla="*/ 2510203 h 2787271"/>
              <a:gd name="connsiteX60" fmla="*/ 741554 w 1369742"/>
              <a:gd name="connsiteY60" fmla="*/ 2531363 h 2787271"/>
              <a:gd name="connsiteX61" fmla="*/ 870624 w 1369742"/>
              <a:gd name="connsiteY61" fmla="*/ 2577213 h 2787271"/>
              <a:gd name="connsiteX62" fmla="*/ 1001393 w 1369742"/>
              <a:gd name="connsiteY62" fmla="*/ 2519020 h 2787271"/>
              <a:gd name="connsiteX63" fmla="*/ 948720 w 1369742"/>
              <a:gd name="connsiteY63" fmla="*/ 2264759 h 2787271"/>
              <a:gd name="connsiteX64" fmla="*/ 895517 w 1369742"/>
              <a:gd name="connsiteY64" fmla="*/ 2147260 h 2787271"/>
              <a:gd name="connsiteX65" fmla="*/ 627769 w 1369742"/>
              <a:gd name="connsiteY65" fmla="*/ 2235105 h 2787271"/>
              <a:gd name="connsiteX66" fmla="*/ 750045 w 1369742"/>
              <a:gd name="connsiteY66" fmla="*/ 2028781 h 2787271"/>
              <a:gd name="connsiteX67" fmla="*/ 1121971 w 1369742"/>
              <a:gd name="connsiteY67" fmla="*/ 1933554 h 2787271"/>
              <a:gd name="connsiteX68" fmla="*/ 1105494 w 1369742"/>
              <a:gd name="connsiteY68" fmla="*/ 2196684 h 2787271"/>
              <a:gd name="connsiteX69" fmla="*/ 1194998 w 1369742"/>
              <a:gd name="connsiteY69" fmla="*/ 2578976 h 2787271"/>
              <a:gd name="connsiteX70" fmla="*/ 1264627 w 1369742"/>
              <a:gd name="connsiteY70" fmla="*/ 2658333 h 2787271"/>
              <a:gd name="connsiteX71" fmla="*/ 1174618 w 1369742"/>
              <a:gd name="connsiteY71" fmla="*/ 2402632 h 2787271"/>
              <a:gd name="connsiteX72" fmla="*/ 1140239 w 1369742"/>
              <a:gd name="connsiteY72" fmla="*/ 2234767 h 2787271"/>
              <a:gd name="connsiteX73" fmla="*/ 1172839 w 1369742"/>
              <a:gd name="connsiteY73" fmla="*/ 1942805 h 2787271"/>
              <a:gd name="connsiteX74" fmla="*/ 1033660 w 1369742"/>
              <a:gd name="connsiteY74" fmla="*/ 1822457 h 2787271"/>
              <a:gd name="connsiteX75" fmla="*/ 954841 w 1369742"/>
              <a:gd name="connsiteY75" fmla="*/ 1683633 h 2787271"/>
              <a:gd name="connsiteX76" fmla="*/ 785507 w 1369742"/>
              <a:gd name="connsiteY76" fmla="*/ 1583897 h 2787271"/>
              <a:gd name="connsiteX77" fmla="*/ 320294 w 1369742"/>
              <a:gd name="connsiteY77" fmla="*/ 1514818 h 2787271"/>
              <a:gd name="connsiteX78" fmla="*/ 215279 w 1369742"/>
              <a:gd name="connsiteY78" fmla="*/ 1207869 h 2787271"/>
              <a:gd name="connsiteX79" fmla="*/ 398857 w 1369742"/>
              <a:gd name="connsiteY79" fmla="*/ 948171 h 2787271"/>
              <a:gd name="connsiteX80" fmla="*/ 792662 w 1369742"/>
              <a:gd name="connsiteY80" fmla="*/ 1124064 h 2787271"/>
              <a:gd name="connsiteX81" fmla="*/ 885514 w 1369742"/>
              <a:gd name="connsiteY81" fmla="*/ 864187 h 2787271"/>
              <a:gd name="connsiteX82" fmla="*/ 609625 w 1369742"/>
              <a:gd name="connsiteY82" fmla="*/ 544711 h 2787271"/>
              <a:gd name="connsiteX83" fmla="*/ 531310 w 1369742"/>
              <a:gd name="connsiteY83" fmla="*/ 22638 h 2787271"/>
              <a:gd name="connsiteX84" fmla="*/ 631793 w 1369742"/>
              <a:gd name="connsiteY84" fmla="*/ 29 h 2787271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2740"/>
              <a:gd name="connsiteX1" fmla="*/ 704644 w 1369742"/>
              <a:gd name="connsiteY1" fmla="*/ 457229 h 2782740"/>
              <a:gd name="connsiteX2" fmla="*/ 1035926 w 1369742"/>
              <a:gd name="connsiteY2" fmla="*/ 615072 h 2782740"/>
              <a:gd name="connsiteX3" fmla="*/ 1369719 w 1369742"/>
              <a:gd name="connsiteY3" fmla="*/ 930234 h 2782740"/>
              <a:gd name="connsiteX4" fmla="*/ 1028664 w 1369742"/>
              <a:gd name="connsiteY4" fmla="*/ 1456282 h 2782740"/>
              <a:gd name="connsiteX5" fmla="*/ 722007 w 1369742"/>
              <a:gd name="connsiteY5" fmla="*/ 1228597 h 2782740"/>
              <a:gd name="connsiteX6" fmla="*/ 332278 w 1369742"/>
              <a:gd name="connsiteY6" fmla="*/ 1222085 h 2782740"/>
              <a:gd name="connsiteX7" fmla="*/ 711225 w 1369742"/>
              <a:gd name="connsiteY7" fmla="*/ 1488516 h 2782740"/>
              <a:gd name="connsiteX8" fmla="*/ 1006625 w 1369742"/>
              <a:gd name="connsiteY8" fmla="*/ 1599863 h 2782740"/>
              <a:gd name="connsiteX9" fmla="*/ 1079513 w 1369742"/>
              <a:gd name="connsiteY9" fmla="*/ 1769554 h 2782740"/>
              <a:gd name="connsiteX10" fmla="*/ 1232341 w 1369742"/>
              <a:gd name="connsiteY10" fmla="*/ 1887006 h 2782740"/>
              <a:gd name="connsiteX11" fmla="*/ 1204936 w 1369742"/>
              <a:gd name="connsiteY11" fmla="*/ 2270776 h 2782740"/>
              <a:gd name="connsiteX12" fmla="*/ 1298593 w 1369742"/>
              <a:gd name="connsiteY12" fmla="*/ 2540181 h 2782740"/>
              <a:gd name="connsiteX13" fmla="*/ 1286705 w 1369742"/>
              <a:gd name="connsiteY13" fmla="*/ 2723580 h 2782740"/>
              <a:gd name="connsiteX14" fmla="*/ 1142351 w 1369742"/>
              <a:gd name="connsiteY14" fmla="*/ 2608955 h 2782740"/>
              <a:gd name="connsiteX15" fmla="*/ 1045180 w 1369742"/>
              <a:gd name="connsiteY15" fmla="*/ 2225782 h 2782740"/>
              <a:gd name="connsiteX16" fmla="*/ 1048945 w 1369742"/>
              <a:gd name="connsiteY16" fmla="*/ 1995275 h 2782740"/>
              <a:gd name="connsiteX17" fmla="*/ 792503 w 1369742"/>
              <a:gd name="connsiteY17" fmla="*/ 2081685 h 2782740"/>
              <a:gd name="connsiteX18" fmla="*/ 680415 w 1369742"/>
              <a:gd name="connsiteY18" fmla="*/ 2189255 h 2782740"/>
              <a:gd name="connsiteX19" fmla="*/ 914456 w 1369742"/>
              <a:gd name="connsiteY19" fmla="*/ 2068949 h 2782740"/>
              <a:gd name="connsiteX20" fmla="*/ 1011085 w 1369742"/>
              <a:gd name="connsiteY20" fmla="*/ 2261467 h 2782740"/>
              <a:gd name="connsiteX21" fmla="*/ 1091402 w 1369742"/>
              <a:gd name="connsiteY21" fmla="*/ 2570160 h 2782740"/>
              <a:gd name="connsiteX22" fmla="*/ 843451 w 1369742"/>
              <a:gd name="connsiteY22" fmla="*/ 2647751 h 2782740"/>
              <a:gd name="connsiteX23" fmla="*/ 682114 w 1369742"/>
              <a:gd name="connsiteY23" fmla="*/ 2538417 h 2782740"/>
              <a:gd name="connsiteX24" fmla="*/ 823073 w 1369742"/>
              <a:gd name="connsiteY24" fmla="*/ 2466116 h 2782740"/>
              <a:gd name="connsiteX25" fmla="*/ 860435 w 1369742"/>
              <a:gd name="connsiteY25" fmla="*/ 2330331 h 2782740"/>
              <a:gd name="connsiteX26" fmla="*/ 710985 w 1369742"/>
              <a:gd name="connsiteY26" fmla="*/ 2395578 h 2782740"/>
              <a:gd name="connsiteX27" fmla="*/ 566631 w 1369742"/>
              <a:gd name="connsiteY27" fmla="*/ 2317986 h 2782740"/>
              <a:gd name="connsiteX28" fmla="*/ 388310 w 1369742"/>
              <a:gd name="connsiteY28" fmla="*/ 2127535 h 2782740"/>
              <a:gd name="connsiteX29" fmla="*/ 111489 w 1369742"/>
              <a:gd name="connsiteY29" fmla="*/ 2023490 h 2782740"/>
              <a:gd name="connsiteX30" fmla="*/ 169231 w 1369742"/>
              <a:gd name="connsiteY30" fmla="*/ 2129298 h 2782740"/>
              <a:gd name="connsiteX31" fmla="*/ 468129 w 1369742"/>
              <a:gd name="connsiteY31" fmla="*/ 2256266 h 2782740"/>
              <a:gd name="connsiteX32" fmla="*/ 600279 w 1369742"/>
              <a:gd name="connsiteY32" fmla="*/ 2453721 h 2782740"/>
              <a:gd name="connsiteX33" fmla="*/ 558139 w 1369742"/>
              <a:gd name="connsiteY33" fmla="*/ 2630118 h 2782740"/>
              <a:gd name="connsiteX34" fmla="*/ 410387 w 1369742"/>
              <a:gd name="connsiteY34" fmla="*/ 2452008 h 2782740"/>
              <a:gd name="connsiteX35" fmla="*/ 169093 w 1369742"/>
              <a:gd name="connsiteY35" fmla="*/ 2308679 h 2782740"/>
              <a:gd name="connsiteX36" fmla="*/ 186214 w 1369742"/>
              <a:gd name="connsiteY36" fmla="*/ 2384997 h 2782740"/>
              <a:gd name="connsiteX37" fmla="*/ 361137 w 1369742"/>
              <a:gd name="connsiteY37" fmla="*/ 2476697 h 2782740"/>
              <a:gd name="connsiteX38" fmla="*/ 410387 w 1369742"/>
              <a:gd name="connsiteY38" fmla="*/ 2635408 h 2782740"/>
              <a:gd name="connsiteX39" fmla="*/ 327171 w 1369742"/>
              <a:gd name="connsiteY39" fmla="*/ 2781774 h 2782740"/>
              <a:gd name="connsiteX40" fmla="*/ 269430 w 1369742"/>
              <a:gd name="connsiteY40" fmla="*/ 2688311 h 2782740"/>
              <a:gd name="connsiteX41" fmla="*/ 110640 w 1369742"/>
              <a:gd name="connsiteY41" fmla="*/ 2708896 h 2782740"/>
              <a:gd name="connsiteX42" fmla="*/ 69713 w 1369742"/>
              <a:gd name="connsiteY42" fmla="*/ 2638559 h 2782740"/>
              <a:gd name="connsiteX43" fmla="*/ 323775 w 1369742"/>
              <a:gd name="connsiteY43" fmla="*/ 2670676 h 2782740"/>
              <a:gd name="connsiteX44" fmla="*/ 335663 w 1369742"/>
              <a:gd name="connsiteY44" fmla="*/ 2548999 h 2782740"/>
              <a:gd name="connsiteX45" fmla="*/ 208291 w 1369742"/>
              <a:gd name="connsiteY45" fmla="*/ 2437901 h 2782740"/>
              <a:gd name="connsiteX46" fmla="*/ 58842 w 1369742"/>
              <a:gd name="connsiteY46" fmla="*/ 2423794 h 2782740"/>
              <a:gd name="connsiteX47" fmla="*/ 158814 w 1369742"/>
              <a:gd name="connsiteY47" fmla="*/ 2235970 h 2782740"/>
              <a:gd name="connsiteX48" fmla="*/ 446287 w 1369742"/>
              <a:gd name="connsiteY48" fmla="*/ 2388226 h 2782740"/>
              <a:gd name="connsiteX49" fmla="*/ 508888 w 1369742"/>
              <a:gd name="connsiteY49" fmla="*/ 2534890 h 2782740"/>
              <a:gd name="connsiteX50" fmla="*/ 547949 w 1369742"/>
              <a:gd name="connsiteY50" fmla="*/ 2483750 h 2782740"/>
              <a:gd name="connsiteX51" fmla="*/ 412086 w 1369742"/>
              <a:gd name="connsiteY51" fmla="*/ 2291534 h 2782740"/>
              <a:gd name="connsiteX52" fmla="*/ 193007 w 1369742"/>
              <a:gd name="connsiteY52" fmla="*/ 2191019 h 2782740"/>
              <a:gd name="connsiteX53" fmla="*/ 62 w 1369742"/>
              <a:gd name="connsiteY53" fmla="*/ 2105292 h 2782740"/>
              <a:gd name="connsiteX54" fmla="*/ 160739 w 1369742"/>
              <a:gd name="connsiteY54" fmla="*/ 1970586 h 2782740"/>
              <a:gd name="connsiteX55" fmla="*/ 406991 w 1369742"/>
              <a:gd name="connsiteY55" fmla="*/ 2067577 h 2782740"/>
              <a:gd name="connsiteX56" fmla="*/ 578518 w 1369742"/>
              <a:gd name="connsiteY56" fmla="*/ 2219233 h 2782740"/>
              <a:gd name="connsiteX57" fmla="*/ 731364 w 1369742"/>
              <a:gd name="connsiteY57" fmla="*/ 2328567 h 2782740"/>
              <a:gd name="connsiteX58" fmla="*/ 918176 w 1369742"/>
              <a:gd name="connsiteY58" fmla="*/ 2270373 h 2782740"/>
              <a:gd name="connsiteX59" fmla="*/ 935159 w 1369742"/>
              <a:gd name="connsiteY59" fmla="*/ 2510203 h 2782740"/>
              <a:gd name="connsiteX60" fmla="*/ 741554 w 1369742"/>
              <a:gd name="connsiteY60" fmla="*/ 2531363 h 2782740"/>
              <a:gd name="connsiteX61" fmla="*/ 870624 w 1369742"/>
              <a:gd name="connsiteY61" fmla="*/ 2577213 h 2782740"/>
              <a:gd name="connsiteX62" fmla="*/ 1001393 w 1369742"/>
              <a:gd name="connsiteY62" fmla="*/ 2519020 h 2782740"/>
              <a:gd name="connsiteX63" fmla="*/ 948720 w 1369742"/>
              <a:gd name="connsiteY63" fmla="*/ 2264759 h 2782740"/>
              <a:gd name="connsiteX64" fmla="*/ 895517 w 1369742"/>
              <a:gd name="connsiteY64" fmla="*/ 2147260 h 2782740"/>
              <a:gd name="connsiteX65" fmla="*/ 627769 w 1369742"/>
              <a:gd name="connsiteY65" fmla="*/ 2235105 h 2782740"/>
              <a:gd name="connsiteX66" fmla="*/ 750045 w 1369742"/>
              <a:gd name="connsiteY66" fmla="*/ 2028781 h 2782740"/>
              <a:gd name="connsiteX67" fmla="*/ 1121971 w 1369742"/>
              <a:gd name="connsiteY67" fmla="*/ 1933554 h 2782740"/>
              <a:gd name="connsiteX68" fmla="*/ 1105494 w 1369742"/>
              <a:gd name="connsiteY68" fmla="*/ 2196684 h 2782740"/>
              <a:gd name="connsiteX69" fmla="*/ 1194998 w 1369742"/>
              <a:gd name="connsiteY69" fmla="*/ 2578976 h 2782740"/>
              <a:gd name="connsiteX70" fmla="*/ 1264627 w 1369742"/>
              <a:gd name="connsiteY70" fmla="*/ 2658333 h 2782740"/>
              <a:gd name="connsiteX71" fmla="*/ 1174618 w 1369742"/>
              <a:gd name="connsiteY71" fmla="*/ 2402632 h 2782740"/>
              <a:gd name="connsiteX72" fmla="*/ 1140239 w 1369742"/>
              <a:gd name="connsiteY72" fmla="*/ 2234767 h 2782740"/>
              <a:gd name="connsiteX73" fmla="*/ 1172839 w 1369742"/>
              <a:gd name="connsiteY73" fmla="*/ 1942805 h 2782740"/>
              <a:gd name="connsiteX74" fmla="*/ 1033660 w 1369742"/>
              <a:gd name="connsiteY74" fmla="*/ 1822457 h 2782740"/>
              <a:gd name="connsiteX75" fmla="*/ 954841 w 1369742"/>
              <a:gd name="connsiteY75" fmla="*/ 1683633 h 2782740"/>
              <a:gd name="connsiteX76" fmla="*/ 785507 w 1369742"/>
              <a:gd name="connsiteY76" fmla="*/ 1583897 h 2782740"/>
              <a:gd name="connsiteX77" fmla="*/ 320294 w 1369742"/>
              <a:gd name="connsiteY77" fmla="*/ 1514818 h 2782740"/>
              <a:gd name="connsiteX78" fmla="*/ 215279 w 1369742"/>
              <a:gd name="connsiteY78" fmla="*/ 1207869 h 2782740"/>
              <a:gd name="connsiteX79" fmla="*/ 398857 w 1369742"/>
              <a:gd name="connsiteY79" fmla="*/ 948171 h 2782740"/>
              <a:gd name="connsiteX80" fmla="*/ 792662 w 1369742"/>
              <a:gd name="connsiteY80" fmla="*/ 1124064 h 2782740"/>
              <a:gd name="connsiteX81" fmla="*/ 885514 w 1369742"/>
              <a:gd name="connsiteY81" fmla="*/ 864187 h 2782740"/>
              <a:gd name="connsiteX82" fmla="*/ 609625 w 1369742"/>
              <a:gd name="connsiteY82" fmla="*/ 544711 h 2782740"/>
              <a:gd name="connsiteX83" fmla="*/ 531310 w 1369742"/>
              <a:gd name="connsiteY83" fmla="*/ 22638 h 2782740"/>
              <a:gd name="connsiteX84" fmla="*/ 631793 w 1369742"/>
              <a:gd name="connsiteY84" fmla="*/ 29 h 2782740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3623"/>
              <a:gd name="connsiteX1" fmla="*/ 704644 w 1369742"/>
              <a:gd name="connsiteY1" fmla="*/ 457229 h 2783623"/>
              <a:gd name="connsiteX2" fmla="*/ 1035926 w 1369742"/>
              <a:gd name="connsiteY2" fmla="*/ 615072 h 2783623"/>
              <a:gd name="connsiteX3" fmla="*/ 1369719 w 1369742"/>
              <a:gd name="connsiteY3" fmla="*/ 930234 h 2783623"/>
              <a:gd name="connsiteX4" fmla="*/ 1028664 w 1369742"/>
              <a:gd name="connsiteY4" fmla="*/ 1456282 h 2783623"/>
              <a:gd name="connsiteX5" fmla="*/ 722007 w 1369742"/>
              <a:gd name="connsiteY5" fmla="*/ 1228597 h 2783623"/>
              <a:gd name="connsiteX6" fmla="*/ 332278 w 1369742"/>
              <a:gd name="connsiteY6" fmla="*/ 1222085 h 2783623"/>
              <a:gd name="connsiteX7" fmla="*/ 711225 w 1369742"/>
              <a:gd name="connsiteY7" fmla="*/ 1488516 h 2783623"/>
              <a:gd name="connsiteX8" fmla="*/ 1006625 w 1369742"/>
              <a:gd name="connsiteY8" fmla="*/ 1599863 h 2783623"/>
              <a:gd name="connsiteX9" fmla="*/ 1079513 w 1369742"/>
              <a:gd name="connsiteY9" fmla="*/ 1769554 h 2783623"/>
              <a:gd name="connsiteX10" fmla="*/ 1232341 w 1369742"/>
              <a:gd name="connsiteY10" fmla="*/ 1887006 h 2783623"/>
              <a:gd name="connsiteX11" fmla="*/ 1204936 w 1369742"/>
              <a:gd name="connsiteY11" fmla="*/ 2270776 h 2783623"/>
              <a:gd name="connsiteX12" fmla="*/ 1298593 w 1369742"/>
              <a:gd name="connsiteY12" fmla="*/ 2540181 h 2783623"/>
              <a:gd name="connsiteX13" fmla="*/ 1286705 w 1369742"/>
              <a:gd name="connsiteY13" fmla="*/ 2723580 h 2783623"/>
              <a:gd name="connsiteX14" fmla="*/ 1142351 w 1369742"/>
              <a:gd name="connsiteY14" fmla="*/ 2608955 h 2783623"/>
              <a:gd name="connsiteX15" fmla="*/ 1045180 w 1369742"/>
              <a:gd name="connsiteY15" fmla="*/ 2225782 h 2783623"/>
              <a:gd name="connsiteX16" fmla="*/ 1048945 w 1369742"/>
              <a:gd name="connsiteY16" fmla="*/ 1995275 h 2783623"/>
              <a:gd name="connsiteX17" fmla="*/ 792503 w 1369742"/>
              <a:gd name="connsiteY17" fmla="*/ 2081685 h 2783623"/>
              <a:gd name="connsiteX18" fmla="*/ 680415 w 1369742"/>
              <a:gd name="connsiteY18" fmla="*/ 2189255 h 2783623"/>
              <a:gd name="connsiteX19" fmla="*/ 914456 w 1369742"/>
              <a:gd name="connsiteY19" fmla="*/ 2068949 h 2783623"/>
              <a:gd name="connsiteX20" fmla="*/ 1011085 w 1369742"/>
              <a:gd name="connsiteY20" fmla="*/ 2261467 h 2783623"/>
              <a:gd name="connsiteX21" fmla="*/ 1091402 w 1369742"/>
              <a:gd name="connsiteY21" fmla="*/ 2570160 h 2783623"/>
              <a:gd name="connsiteX22" fmla="*/ 843451 w 1369742"/>
              <a:gd name="connsiteY22" fmla="*/ 2647751 h 2783623"/>
              <a:gd name="connsiteX23" fmla="*/ 682114 w 1369742"/>
              <a:gd name="connsiteY23" fmla="*/ 2538417 h 2783623"/>
              <a:gd name="connsiteX24" fmla="*/ 823073 w 1369742"/>
              <a:gd name="connsiteY24" fmla="*/ 2466116 h 2783623"/>
              <a:gd name="connsiteX25" fmla="*/ 860435 w 1369742"/>
              <a:gd name="connsiteY25" fmla="*/ 2330331 h 2783623"/>
              <a:gd name="connsiteX26" fmla="*/ 710985 w 1369742"/>
              <a:gd name="connsiteY26" fmla="*/ 2395578 h 2783623"/>
              <a:gd name="connsiteX27" fmla="*/ 566631 w 1369742"/>
              <a:gd name="connsiteY27" fmla="*/ 2317986 h 2783623"/>
              <a:gd name="connsiteX28" fmla="*/ 388310 w 1369742"/>
              <a:gd name="connsiteY28" fmla="*/ 2127535 h 2783623"/>
              <a:gd name="connsiteX29" fmla="*/ 111489 w 1369742"/>
              <a:gd name="connsiteY29" fmla="*/ 2023490 h 2783623"/>
              <a:gd name="connsiteX30" fmla="*/ 169231 w 1369742"/>
              <a:gd name="connsiteY30" fmla="*/ 2129298 h 2783623"/>
              <a:gd name="connsiteX31" fmla="*/ 468129 w 1369742"/>
              <a:gd name="connsiteY31" fmla="*/ 2256266 h 2783623"/>
              <a:gd name="connsiteX32" fmla="*/ 600279 w 1369742"/>
              <a:gd name="connsiteY32" fmla="*/ 2453721 h 2783623"/>
              <a:gd name="connsiteX33" fmla="*/ 558139 w 1369742"/>
              <a:gd name="connsiteY33" fmla="*/ 2630118 h 2783623"/>
              <a:gd name="connsiteX34" fmla="*/ 410387 w 1369742"/>
              <a:gd name="connsiteY34" fmla="*/ 2452008 h 2783623"/>
              <a:gd name="connsiteX35" fmla="*/ 169093 w 1369742"/>
              <a:gd name="connsiteY35" fmla="*/ 2308679 h 2783623"/>
              <a:gd name="connsiteX36" fmla="*/ 186214 w 1369742"/>
              <a:gd name="connsiteY36" fmla="*/ 2384997 h 2783623"/>
              <a:gd name="connsiteX37" fmla="*/ 361137 w 1369742"/>
              <a:gd name="connsiteY37" fmla="*/ 2476697 h 2783623"/>
              <a:gd name="connsiteX38" fmla="*/ 410387 w 1369742"/>
              <a:gd name="connsiteY38" fmla="*/ 2635408 h 2783623"/>
              <a:gd name="connsiteX39" fmla="*/ 327171 w 1369742"/>
              <a:gd name="connsiteY39" fmla="*/ 2781774 h 2783623"/>
              <a:gd name="connsiteX40" fmla="*/ 269430 w 1369742"/>
              <a:gd name="connsiteY40" fmla="*/ 2688311 h 2783623"/>
              <a:gd name="connsiteX41" fmla="*/ 110640 w 1369742"/>
              <a:gd name="connsiteY41" fmla="*/ 2708896 h 2783623"/>
              <a:gd name="connsiteX42" fmla="*/ 69713 w 1369742"/>
              <a:gd name="connsiteY42" fmla="*/ 2638559 h 2783623"/>
              <a:gd name="connsiteX43" fmla="*/ 323775 w 1369742"/>
              <a:gd name="connsiteY43" fmla="*/ 2670676 h 2783623"/>
              <a:gd name="connsiteX44" fmla="*/ 335663 w 1369742"/>
              <a:gd name="connsiteY44" fmla="*/ 2548999 h 2783623"/>
              <a:gd name="connsiteX45" fmla="*/ 208291 w 1369742"/>
              <a:gd name="connsiteY45" fmla="*/ 2437901 h 2783623"/>
              <a:gd name="connsiteX46" fmla="*/ 58842 w 1369742"/>
              <a:gd name="connsiteY46" fmla="*/ 2423794 h 2783623"/>
              <a:gd name="connsiteX47" fmla="*/ 158814 w 1369742"/>
              <a:gd name="connsiteY47" fmla="*/ 2235970 h 2783623"/>
              <a:gd name="connsiteX48" fmla="*/ 446287 w 1369742"/>
              <a:gd name="connsiteY48" fmla="*/ 2388226 h 2783623"/>
              <a:gd name="connsiteX49" fmla="*/ 508888 w 1369742"/>
              <a:gd name="connsiteY49" fmla="*/ 2534890 h 2783623"/>
              <a:gd name="connsiteX50" fmla="*/ 547949 w 1369742"/>
              <a:gd name="connsiteY50" fmla="*/ 2483750 h 2783623"/>
              <a:gd name="connsiteX51" fmla="*/ 412086 w 1369742"/>
              <a:gd name="connsiteY51" fmla="*/ 2291534 h 2783623"/>
              <a:gd name="connsiteX52" fmla="*/ 193007 w 1369742"/>
              <a:gd name="connsiteY52" fmla="*/ 2191019 h 2783623"/>
              <a:gd name="connsiteX53" fmla="*/ 62 w 1369742"/>
              <a:gd name="connsiteY53" fmla="*/ 2105292 h 2783623"/>
              <a:gd name="connsiteX54" fmla="*/ 160739 w 1369742"/>
              <a:gd name="connsiteY54" fmla="*/ 1970586 h 2783623"/>
              <a:gd name="connsiteX55" fmla="*/ 406991 w 1369742"/>
              <a:gd name="connsiteY55" fmla="*/ 2067577 h 2783623"/>
              <a:gd name="connsiteX56" fmla="*/ 578518 w 1369742"/>
              <a:gd name="connsiteY56" fmla="*/ 2219233 h 2783623"/>
              <a:gd name="connsiteX57" fmla="*/ 731364 w 1369742"/>
              <a:gd name="connsiteY57" fmla="*/ 2328567 h 2783623"/>
              <a:gd name="connsiteX58" fmla="*/ 918176 w 1369742"/>
              <a:gd name="connsiteY58" fmla="*/ 2270373 h 2783623"/>
              <a:gd name="connsiteX59" fmla="*/ 935159 w 1369742"/>
              <a:gd name="connsiteY59" fmla="*/ 2510203 h 2783623"/>
              <a:gd name="connsiteX60" fmla="*/ 741554 w 1369742"/>
              <a:gd name="connsiteY60" fmla="*/ 2531363 h 2783623"/>
              <a:gd name="connsiteX61" fmla="*/ 870624 w 1369742"/>
              <a:gd name="connsiteY61" fmla="*/ 2577213 h 2783623"/>
              <a:gd name="connsiteX62" fmla="*/ 1001393 w 1369742"/>
              <a:gd name="connsiteY62" fmla="*/ 2519020 h 2783623"/>
              <a:gd name="connsiteX63" fmla="*/ 948720 w 1369742"/>
              <a:gd name="connsiteY63" fmla="*/ 2264759 h 2783623"/>
              <a:gd name="connsiteX64" fmla="*/ 895517 w 1369742"/>
              <a:gd name="connsiteY64" fmla="*/ 2147260 h 2783623"/>
              <a:gd name="connsiteX65" fmla="*/ 627769 w 1369742"/>
              <a:gd name="connsiteY65" fmla="*/ 2235105 h 2783623"/>
              <a:gd name="connsiteX66" fmla="*/ 750045 w 1369742"/>
              <a:gd name="connsiteY66" fmla="*/ 2028781 h 2783623"/>
              <a:gd name="connsiteX67" fmla="*/ 1121971 w 1369742"/>
              <a:gd name="connsiteY67" fmla="*/ 1933554 h 2783623"/>
              <a:gd name="connsiteX68" fmla="*/ 1105494 w 1369742"/>
              <a:gd name="connsiteY68" fmla="*/ 2196684 h 2783623"/>
              <a:gd name="connsiteX69" fmla="*/ 1194998 w 1369742"/>
              <a:gd name="connsiteY69" fmla="*/ 2578976 h 2783623"/>
              <a:gd name="connsiteX70" fmla="*/ 1264627 w 1369742"/>
              <a:gd name="connsiteY70" fmla="*/ 2658333 h 2783623"/>
              <a:gd name="connsiteX71" fmla="*/ 1174618 w 1369742"/>
              <a:gd name="connsiteY71" fmla="*/ 2402632 h 2783623"/>
              <a:gd name="connsiteX72" fmla="*/ 1140239 w 1369742"/>
              <a:gd name="connsiteY72" fmla="*/ 2234767 h 2783623"/>
              <a:gd name="connsiteX73" fmla="*/ 1172839 w 1369742"/>
              <a:gd name="connsiteY73" fmla="*/ 1942805 h 2783623"/>
              <a:gd name="connsiteX74" fmla="*/ 1033660 w 1369742"/>
              <a:gd name="connsiteY74" fmla="*/ 1822457 h 2783623"/>
              <a:gd name="connsiteX75" fmla="*/ 954841 w 1369742"/>
              <a:gd name="connsiteY75" fmla="*/ 1683633 h 2783623"/>
              <a:gd name="connsiteX76" fmla="*/ 785507 w 1369742"/>
              <a:gd name="connsiteY76" fmla="*/ 1583897 h 2783623"/>
              <a:gd name="connsiteX77" fmla="*/ 320294 w 1369742"/>
              <a:gd name="connsiteY77" fmla="*/ 1514818 h 2783623"/>
              <a:gd name="connsiteX78" fmla="*/ 215279 w 1369742"/>
              <a:gd name="connsiteY78" fmla="*/ 1207869 h 2783623"/>
              <a:gd name="connsiteX79" fmla="*/ 398857 w 1369742"/>
              <a:gd name="connsiteY79" fmla="*/ 948171 h 2783623"/>
              <a:gd name="connsiteX80" fmla="*/ 792662 w 1369742"/>
              <a:gd name="connsiteY80" fmla="*/ 1124064 h 2783623"/>
              <a:gd name="connsiteX81" fmla="*/ 885514 w 1369742"/>
              <a:gd name="connsiteY81" fmla="*/ 864187 h 2783623"/>
              <a:gd name="connsiteX82" fmla="*/ 609625 w 1369742"/>
              <a:gd name="connsiteY82" fmla="*/ 544711 h 2783623"/>
              <a:gd name="connsiteX83" fmla="*/ 531310 w 1369742"/>
              <a:gd name="connsiteY83" fmla="*/ 22638 h 2783623"/>
              <a:gd name="connsiteX84" fmla="*/ 631793 w 1369742"/>
              <a:gd name="connsiteY84" fmla="*/ 29 h 2783623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323775 w 1369742"/>
              <a:gd name="connsiteY43" fmla="*/ 2670676 h 2784466"/>
              <a:gd name="connsiteX44" fmla="*/ 335663 w 1369742"/>
              <a:gd name="connsiteY44" fmla="*/ 2548999 h 2784466"/>
              <a:gd name="connsiteX45" fmla="*/ 208291 w 1369742"/>
              <a:gd name="connsiteY45" fmla="*/ 2437901 h 2784466"/>
              <a:gd name="connsiteX46" fmla="*/ 58842 w 1369742"/>
              <a:gd name="connsiteY46" fmla="*/ 2423794 h 2784466"/>
              <a:gd name="connsiteX47" fmla="*/ 158814 w 1369742"/>
              <a:gd name="connsiteY47" fmla="*/ 2235970 h 2784466"/>
              <a:gd name="connsiteX48" fmla="*/ 446287 w 1369742"/>
              <a:gd name="connsiteY48" fmla="*/ 2388226 h 2784466"/>
              <a:gd name="connsiteX49" fmla="*/ 508888 w 1369742"/>
              <a:gd name="connsiteY49" fmla="*/ 2534890 h 2784466"/>
              <a:gd name="connsiteX50" fmla="*/ 547949 w 1369742"/>
              <a:gd name="connsiteY50" fmla="*/ 2483750 h 2784466"/>
              <a:gd name="connsiteX51" fmla="*/ 412086 w 1369742"/>
              <a:gd name="connsiteY51" fmla="*/ 2291534 h 2784466"/>
              <a:gd name="connsiteX52" fmla="*/ 193007 w 1369742"/>
              <a:gd name="connsiteY52" fmla="*/ 2191019 h 2784466"/>
              <a:gd name="connsiteX53" fmla="*/ 62 w 1369742"/>
              <a:gd name="connsiteY53" fmla="*/ 2105292 h 2784466"/>
              <a:gd name="connsiteX54" fmla="*/ 160739 w 1369742"/>
              <a:gd name="connsiteY54" fmla="*/ 1970586 h 2784466"/>
              <a:gd name="connsiteX55" fmla="*/ 406991 w 1369742"/>
              <a:gd name="connsiteY55" fmla="*/ 2067577 h 2784466"/>
              <a:gd name="connsiteX56" fmla="*/ 578518 w 1369742"/>
              <a:gd name="connsiteY56" fmla="*/ 2219233 h 2784466"/>
              <a:gd name="connsiteX57" fmla="*/ 731364 w 1369742"/>
              <a:gd name="connsiteY57" fmla="*/ 2328567 h 2784466"/>
              <a:gd name="connsiteX58" fmla="*/ 918176 w 1369742"/>
              <a:gd name="connsiteY58" fmla="*/ 2270373 h 2784466"/>
              <a:gd name="connsiteX59" fmla="*/ 935159 w 1369742"/>
              <a:gd name="connsiteY59" fmla="*/ 2510203 h 2784466"/>
              <a:gd name="connsiteX60" fmla="*/ 741554 w 1369742"/>
              <a:gd name="connsiteY60" fmla="*/ 2531363 h 2784466"/>
              <a:gd name="connsiteX61" fmla="*/ 870624 w 1369742"/>
              <a:gd name="connsiteY61" fmla="*/ 2577213 h 2784466"/>
              <a:gd name="connsiteX62" fmla="*/ 1001393 w 1369742"/>
              <a:gd name="connsiteY62" fmla="*/ 2519020 h 2784466"/>
              <a:gd name="connsiteX63" fmla="*/ 948720 w 1369742"/>
              <a:gd name="connsiteY63" fmla="*/ 2264759 h 2784466"/>
              <a:gd name="connsiteX64" fmla="*/ 895517 w 1369742"/>
              <a:gd name="connsiteY64" fmla="*/ 2147260 h 2784466"/>
              <a:gd name="connsiteX65" fmla="*/ 627769 w 1369742"/>
              <a:gd name="connsiteY65" fmla="*/ 2235105 h 2784466"/>
              <a:gd name="connsiteX66" fmla="*/ 750045 w 1369742"/>
              <a:gd name="connsiteY66" fmla="*/ 2028781 h 2784466"/>
              <a:gd name="connsiteX67" fmla="*/ 1121971 w 1369742"/>
              <a:gd name="connsiteY67" fmla="*/ 1933554 h 2784466"/>
              <a:gd name="connsiteX68" fmla="*/ 1105494 w 1369742"/>
              <a:gd name="connsiteY68" fmla="*/ 2196684 h 2784466"/>
              <a:gd name="connsiteX69" fmla="*/ 1194998 w 1369742"/>
              <a:gd name="connsiteY69" fmla="*/ 2578976 h 2784466"/>
              <a:gd name="connsiteX70" fmla="*/ 1264627 w 1369742"/>
              <a:gd name="connsiteY70" fmla="*/ 2658333 h 2784466"/>
              <a:gd name="connsiteX71" fmla="*/ 1174618 w 1369742"/>
              <a:gd name="connsiteY71" fmla="*/ 2402632 h 2784466"/>
              <a:gd name="connsiteX72" fmla="*/ 1140239 w 1369742"/>
              <a:gd name="connsiteY72" fmla="*/ 2234767 h 2784466"/>
              <a:gd name="connsiteX73" fmla="*/ 1172839 w 1369742"/>
              <a:gd name="connsiteY73" fmla="*/ 1942805 h 2784466"/>
              <a:gd name="connsiteX74" fmla="*/ 1033660 w 1369742"/>
              <a:gd name="connsiteY74" fmla="*/ 1822457 h 2784466"/>
              <a:gd name="connsiteX75" fmla="*/ 954841 w 1369742"/>
              <a:gd name="connsiteY75" fmla="*/ 1683633 h 2784466"/>
              <a:gd name="connsiteX76" fmla="*/ 785507 w 1369742"/>
              <a:gd name="connsiteY76" fmla="*/ 1583897 h 2784466"/>
              <a:gd name="connsiteX77" fmla="*/ 320294 w 1369742"/>
              <a:gd name="connsiteY77" fmla="*/ 1514818 h 2784466"/>
              <a:gd name="connsiteX78" fmla="*/ 215279 w 1369742"/>
              <a:gd name="connsiteY78" fmla="*/ 1207869 h 2784466"/>
              <a:gd name="connsiteX79" fmla="*/ 398857 w 1369742"/>
              <a:gd name="connsiteY79" fmla="*/ 948171 h 2784466"/>
              <a:gd name="connsiteX80" fmla="*/ 792662 w 1369742"/>
              <a:gd name="connsiteY80" fmla="*/ 1124064 h 2784466"/>
              <a:gd name="connsiteX81" fmla="*/ 885514 w 1369742"/>
              <a:gd name="connsiteY81" fmla="*/ 864187 h 2784466"/>
              <a:gd name="connsiteX82" fmla="*/ 609625 w 1369742"/>
              <a:gd name="connsiteY82" fmla="*/ 544711 h 2784466"/>
              <a:gd name="connsiteX83" fmla="*/ 531310 w 1369742"/>
              <a:gd name="connsiteY83" fmla="*/ 22638 h 2784466"/>
              <a:gd name="connsiteX84" fmla="*/ 631793 w 1369742"/>
              <a:gd name="connsiteY84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50748 w 1369742"/>
              <a:gd name="connsiteY43" fmla="*/ 248375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50748 w 1369742"/>
              <a:gd name="connsiteY44" fmla="*/ 2483751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92 w 1369741"/>
              <a:gd name="connsiteY0" fmla="*/ 29 h 2782876"/>
              <a:gd name="connsiteX1" fmla="*/ 704643 w 1369741"/>
              <a:gd name="connsiteY1" fmla="*/ 457229 h 2782876"/>
              <a:gd name="connsiteX2" fmla="*/ 1035925 w 1369741"/>
              <a:gd name="connsiteY2" fmla="*/ 615072 h 2782876"/>
              <a:gd name="connsiteX3" fmla="*/ 1369718 w 1369741"/>
              <a:gd name="connsiteY3" fmla="*/ 930234 h 2782876"/>
              <a:gd name="connsiteX4" fmla="*/ 1028663 w 1369741"/>
              <a:gd name="connsiteY4" fmla="*/ 1456282 h 2782876"/>
              <a:gd name="connsiteX5" fmla="*/ 722006 w 1369741"/>
              <a:gd name="connsiteY5" fmla="*/ 1228597 h 2782876"/>
              <a:gd name="connsiteX6" fmla="*/ 332277 w 1369741"/>
              <a:gd name="connsiteY6" fmla="*/ 1222085 h 2782876"/>
              <a:gd name="connsiteX7" fmla="*/ 711224 w 1369741"/>
              <a:gd name="connsiteY7" fmla="*/ 1488516 h 2782876"/>
              <a:gd name="connsiteX8" fmla="*/ 1006624 w 1369741"/>
              <a:gd name="connsiteY8" fmla="*/ 1599863 h 2782876"/>
              <a:gd name="connsiteX9" fmla="*/ 1079512 w 1369741"/>
              <a:gd name="connsiteY9" fmla="*/ 1769554 h 2782876"/>
              <a:gd name="connsiteX10" fmla="*/ 1232340 w 1369741"/>
              <a:gd name="connsiteY10" fmla="*/ 1887006 h 2782876"/>
              <a:gd name="connsiteX11" fmla="*/ 1204935 w 1369741"/>
              <a:gd name="connsiteY11" fmla="*/ 2270776 h 2782876"/>
              <a:gd name="connsiteX12" fmla="*/ 1298592 w 1369741"/>
              <a:gd name="connsiteY12" fmla="*/ 2540181 h 2782876"/>
              <a:gd name="connsiteX13" fmla="*/ 1266324 w 1369741"/>
              <a:gd name="connsiteY13" fmla="*/ 2737688 h 2782876"/>
              <a:gd name="connsiteX14" fmla="*/ 1142350 w 1369741"/>
              <a:gd name="connsiteY14" fmla="*/ 2608955 h 2782876"/>
              <a:gd name="connsiteX15" fmla="*/ 1045179 w 1369741"/>
              <a:gd name="connsiteY15" fmla="*/ 2225782 h 2782876"/>
              <a:gd name="connsiteX16" fmla="*/ 1048944 w 1369741"/>
              <a:gd name="connsiteY16" fmla="*/ 1984694 h 2782876"/>
              <a:gd name="connsiteX17" fmla="*/ 792502 w 1369741"/>
              <a:gd name="connsiteY17" fmla="*/ 2081685 h 2782876"/>
              <a:gd name="connsiteX18" fmla="*/ 680414 w 1369741"/>
              <a:gd name="connsiteY18" fmla="*/ 2189255 h 2782876"/>
              <a:gd name="connsiteX19" fmla="*/ 914455 w 1369741"/>
              <a:gd name="connsiteY19" fmla="*/ 2068949 h 2782876"/>
              <a:gd name="connsiteX20" fmla="*/ 1011084 w 1369741"/>
              <a:gd name="connsiteY20" fmla="*/ 2261467 h 2782876"/>
              <a:gd name="connsiteX21" fmla="*/ 1091401 w 1369741"/>
              <a:gd name="connsiteY21" fmla="*/ 2570160 h 2782876"/>
              <a:gd name="connsiteX22" fmla="*/ 843450 w 1369741"/>
              <a:gd name="connsiteY22" fmla="*/ 2638934 h 2782876"/>
              <a:gd name="connsiteX23" fmla="*/ 682113 w 1369741"/>
              <a:gd name="connsiteY23" fmla="*/ 2538417 h 2782876"/>
              <a:gd name="connsiteX24" fmla="*/ 826469 w 1369741"/>
              <a:gd name="connsiteY24" fmla="*/ 2462589 h 2782876"/>
              <a:gd name="connsiteX25" fmla="*/ 865529 w 1369741"/>
              <a:gd name="connsiteY25" fmla="*/ 2300352 h 2782876"/>
              <a:gd name="connsiteX26" fmla="*/ 710984 w 1369741"/>
              <a:gd name="connsiteY26" fmla="*/ 2395578 h 2782876"/>
              <a:gd name="connsiteX27" fmla="*/ 566630 w 1369741"/>
              <a:gd name="connsiteY27" fmla="*/ 2317986 h 2782876"/>
              <a:gd name="connsiteX28" fmla="*/ 388309 w 1369741"/>
              <a:gd name="connsiteY28" fmla="*/ 2127535 h 2782876"/>
              <a:gd name="connsiteX29" fmla="*/ 111488 w 1369741"/>
              <a:gd name="connsiteY29" fmla="*/ 2023490 h 2782876"/>
              <a:gd name="connsiteX30" fmla="*/ 169230 w 1369741"/>
              <a:gd name="connsiteY30" fmla="*/ 2129298 h 2782876"/>
              <a:gd name="connsiteX31" fmla="*/ 468128 w 1369741"/>
              <a:gd name="connsiteY31" fmla="*/ 2256266 h 2782876"/>
              <a:gd name="connsiteX32" fmla="*/ 600278 w 1369741"/>
              <a:gd name="connsiteY32" fmla="*/ 2453721 h 2782876"/>
              <a:gd name="connsiteX33" fmla="*/ 558138 w 1369741"/>
              <a:gd name="connsiteY33" fmla="*/ 2630118 h 2782876"/>
              <a:gd name="connsiteX34" fmla="*/ 410386 w 1369741"/>
              <a:gd name="connsiteY34" fmla="*/ 2452008 h 2782876"/>
              <a:gd name="connsiteX35" fmla="*/ 169092 w 1369741"/>
              <a:gd name="connsiteY35" fmla="*/ 2308679 h 2782876"/>
              <a:gd name="connsiteX36" fmla="*/ 186213 w 1369741"/>
              <a:gd name="connsiteY36" fmla="*/ 2384997 h 2782876"/>
              <a:gd name="connsiteX37" fmla="*/ 361136 w 1369741"/>
              <a:gd name="connsiteY37" fmla="*/ 2476697 h 2782876"/>
              <a:gd name="connsiteX38" fmla="*/ 418877 w 1369741"/>
              <a:gd name="connsiteY38" fmla="*/ 2635408 h 2782876"/>
              <a:gd name="connsiteX39" fmla="*/ 327170 w 1369741"/>
              <a:gd name="connsiteY39" fmla="*/ 2781774 h 2782876"/>
              <a:gd name="connsiteX40" fmla="*/ 260937 w 1369741"/>
              <a:gd name="connsiteY40" fmla="*/ 2695365 h 2782876"/>
              <a:gd name="connsiteX41" fmla="*/ 223575 w 1369741"/>
              <a:gd name="connsiteY41" fmla="*/ 2564870 h 2782876"/>
              <a:gd name="connsiteX42" fmla="*/ 102148 w 1369741"/>
              <a:gd name="connsiteY42" fmla="*/ 2710659 h 2782876"/>
              <a:gd name="connsiteX43" fmla="*/ 71410 w 1369741"/>
              <a:gd name="connsiteY43" fmla="*/ 2645613 h 2782876"/>
              <a:gd name="connsiteX44" fmla="*/ 235462 w 1369741"/>
              <a:gd name="connsiteY44" fmla="*/ 2476697 h 2782876"/>
              <a:gd name="connsiteX45" fmla="*/ 323774 w 1369741"/>
              <a:gd name="connsiteY45" fmla="*/ 2693601 h 2782876"/>
              <a:gd name="connsiteX46" fmla="*/ 335662 w 1369741"/>
              <a:gd name="connsiteY46" fmla="*/ 2548999 h 2782876"/>
              <a:gd name="connsiteX47" fmla="*/ 208290 w 1369741"/>
              <a:gd name="connsiteY47" fmla="*/ 2437901 h 2782876"/>
              <a:gd name="connsiteX48" fmla="*/ 58841 w 1369741"/>
              <a:gd name="connsiteY48" fmla="*/ 2406159 h 2782876"/>
              <a:gd name="connsiteX49" fmla="*/ 158813 w 1369741"/>
              <a:gd name="connsiteY49" fmla="*/ 2235970 h 2782876"/>
              <a:gd name="connsiteX50" fmla="*/ 446286 w 1369741"/>
              <a:gd name="connsiteY50" fmla="*/ 2388226 h 2782876"/>
              <a:gd name="connsiteX51" fmla="*/ 508887 w 1369741"/>
              <a:gd name="connsiteY51" fmla="*/ 2534890 h 2782876"/>
              <a:gd name="connsiteX52" fmla="*/ 547948 w 1369741"/>
              <a:gd name="connsiteY52" fmla="*/ 2483750 h 2782876"/>
              <a:gd name="connsiteX53" fmla="*/ 413783 w 1369741"/>
              <a:gd name="connsiteY53" fmla="*/ 2286244 h 2782876"/>
              <a:gd name="connsiteX54" fmla="*/ 193006 w 1369741"/>
              <a:gd name="connsiteY54" fmla="*/ 2191019 h 2782876"/>
              <a:gd name="connsiteX55" fmla="*/ 61 w 1369741"/>
              <a:gd name="connsiteY55" fmla="*/ 2105292 h 2782876"/>
              <a:gd name="connsiteX56" fmla="*/ 160738 w 1369741"/>
              <a:gd name="connsiteY56" fmla="*/ 1970586 h 2782876"/>
              <a:gd name="connsiteX57" fmla="*/ 406990 w 1369741"/>
              <a:gd name="connsiteY57" fmla="*/ 2067577 h 2782876"/>
              <a:gd name="connsiteX58" fmla="*/ 578517 w 1369741"/>
              <a:gd name="connsiteY58" fmla="*/ 2219233 h 2782876"/>
              <a:gd name="connsiteX59" fmla="*/ 731363 w 1369741"/>
              <a:gd name="connsiteY59" fmla="*/ 2328567 h 2782876"/>
              <a:gd name="connsiteX60" fmla="*/ 907985 w 1369741"/>
              <a:gd name="connsiteY60" fmla="*/ 2252739 h 2782876"/>
              <a:gd name="connsiteX61" fmla="*/ 935158 w 1369741"/>
              <a:gd name="connsiteY61" fmla="*/ 2510203 h 2782876"/>
              <a:gd name="connsiteX62" fmla="*/ 741553 w 1369741"/>
              <a:gd name="connsiteY62" fmla="*/ 2515492 h 2782876"/>
              <a:gd name="connsiteX63" fmla="*/ 870623 w 1369741"/>
              <a:gd name="connsiteY63" fmla="*/ 2577213 h 2782876"/>
              <a:gd name="connsiteX64" fmla="*/ 1001392 w 1369741"/>
              <a:gd name="connsiteY64" fmla="*/ 2519020 h 2782876"/>
              <a:gd name="connsiteX65" fmla="*/ 948719 w 1369741"/>
              <a:gd name="connsiteY65" fmla="*/ 2264759 h 2782876"/>
              <a:gd name="connsiteX66" fmla="*/ 895516 w 1369741"/>
              <a:gd name="connsiteY66" fmla="*/ 2147260 h 2782876"/>
              <a:gd name="connsiteX67" fmla="*/ 627768 w 1369741"/>
              <a:gd name="connsiteY67" fmla="*/ 2235105 h 2782876"/>
              <a:gd name="connsiteX68" fmla="*/ 750044 w 1369741"/>
              <a:gd name="connsiteY68" fmla="*/ 2028781 h 2782876"/>
              <a:gd name="connsiteX69" fmla="*/ 1121970 w 1369741"/>
              <a:gd name="connsiteY69" fmla="*/ 1933554 h 2782876"/>
              <a:gd name="connsiteX70" fmla="*/ 1105493 w 1369741"/>
              <a:gd name="connsiteY70" fmla="*/ 2196684 h 2782876"/>
              <a:gd name="connsiteX71" fmla="*/ 1194997 w 1369741"/>
              <a:gd name="connsiteY71" fmla="*/ 2578976 h 2782876"/>
              <a:gd name="connsiteX72" fmla="*/ 1264626 w 1369741"/>
              <a:gd name="connsiteY72" fmla="*/ 2658333 h 2782876"/>
              <a:gd name="connsiteX73" fmla="*/ 1174617 w 1369741"/>
              <a:gd name="connsiteY73" fmla="*/ 2402632 h 2782876"/>
              <a:gd name="connsiteX74" fmla="*/ 1140238 w 1369741"/>
              <a:gd name="connsiteY74" fmla="*/ 2234767 h 2782876"/>
              <a:gd name="connsiteX75" fmla="*/ 1172838 w 1369741"/>
              <a:gd name="connsiteY75" fmla="*/ 1942805 h 2782876"/>
              <a:gd name="connsiteX76" fmla="*/ 1033659 w 1369741"/>
              <a:gd name="connsiteY76" fmla="*/ 1822457 h 2782876"/>
              <a:gd name="connsiteX77" fmla="*/ 954840 w 1369741"/>
              <a:gd name="connsiteY77" fmla="*/ 1683633 h 2782876"/>
              <a:gd name="connsiteX78" fmla="*/ 785506 w 1369741"/>
              <a:gd name="connsiteY78" fmla="*/ 1583897 h 2782876"/>
              <a:gd name="connsiteX79" fmla="*/ 320293 w 1369741"/>
              <a:gd name="connsiteY79" fmla="*/ 1514818 h 2782876"/>
              <a:gd name="connsiteX80" fmla="*/ 215278 w 1369741"/>
              <a:gd name="connsiteY80" fmla="*/ 1207869 h 2782876"/>
              <a:gd name="connsiteX81" fmla="*/ 398856 w 1369741"/>
              <a:gd name="connsiteY81" fmla="*/ 948171 h 2782876"/>
              <a:gd name="connsiteX82" fmla="*/ 792661 w 1369741"/>
              <a:gd name="connsiteY82" fmla="*/ 1124064 h 2782876"/>
              <a:gd name="connsiteX83" fmla="*/ 885513 w 1369741"/>
              <a:gd name="connsiteY83" fmla="*/ 864187 h 2782876"/>
              <a:gd name="connsiteX84" fmla="*/ 609624 w 1369741"/>
              <a:gd name="connsiteY84" fmla="*/ 544711 h 2782876"/>
              <a:gd name="connsiteX85" fmla="*/ 531309 w 1369741"/>
              <a:gd name="connsiteY85" fmla="*/ 22638 h 2782876"/>
              <a:gd name="connsiteX86" fmla="*/ 631792 w 1369741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3449 w 1369720"/>
              <a:gd name="connsiteY64" fmla="*/ 2510203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82490 w 1369720"/>
              <a:gd name="connsiteY59" fmla="*/ 233385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78894 w 1369720"/>
              <a:gd name="connsiteY60" fmla="*/ 2397342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60612 w 1369720"/>
              <a:gd name="connsiteY62" fmla="*/ 2173383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33041 w 1369720"/>
              <a:gd name="connsiteY74" fmla="*/ 223863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48326 w 1369720"/>
              <a:gd name="connsiteY74" fmla="*/ 224392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27947 w 1369720"/>
              <a:gd name="connsiteY74" fmla="*/ 2291534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4388 w 1369720"/>
              <a:gd name="connsiteY63" fmla="*/ 2125770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84362 w 1369720"/>
              <a:gd name="connsiteY72" fmla="*/ 2248887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9267 w 1369720"/>
              <a:gd name="connsiteY72" fmla="*/ 2248887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4172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34739 w 1369720"/>
              <a:gd name="connsiteY63" fmla="*/ 2236868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34443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1902 w 1369720"/>
              <a:gd name="connsiteY64" fmla="*/ 2273900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68083 w 1369696"/>
              <a:gd name="connsiteY37" fmla="*/ 2256266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2448 w 1370397"/>
              <a:gd name="connsiteY0" fmla="*/ 29 h 2782876"/>
              <a:gd name="connsiteX1" fmla="*/ 705299 w 1370397"/>
              <a:gd name="connsiteY1" fmla="*/ 457229 h 2782876"/>
              <a:gd name="connsiteX2" fmla="*/ 1036581 w 1370397"/>
              <a:gd name="connsiteY2" fmla="*/ 615072 h 2782876"/>
              <a:gd name="connsiteX3" fmla="*/ 1370374 w 1370397"/>
              <a:gd name="connsiteY3" fmla="*/ 930234 h 2782876"/>
              <a:gd name="connsiteX4" fmla="*/ 1029319 w 1370397"/>
              <a:gd name="connsiteY4" fmla="*/ 1456282 h 2782876"/>
              <a:gd name="connsiteX5" fmla="*/ 722662 w 1370397"/>
              <a:gd name="connsiteY5" fmla="*/ 1228597 h 2782876"/>
              <a:gd name="connsiteX6" fmla="*/ 332933 w 1370397"/>
              <a:gd name="connsiteY6" fmla="*/ 1222085 h 2782876"/>
              <a:gd name="connsiteX7" fmla="*/ 711880 w 1370397"/>
              <a:gd name="connsiteY7" fmla="*/ 1488516 h 2782876"/>
              <a:gd name="connsiteX8" fmla="*/ 1007280 w 1370397"/>
              <a:gd name="connsiteY8" fmla="*/ 1599863 h 2782876"/>
              <a:gd name="connsiteX9" fmla="*/ 1080168 w 1370397"/>
              <a:gd name="connsiteY9" fmla="*/ 1787189 h 2782876"/>
              <a:gd name="connsiteX10" fmla="*/ 1226203 w 1370397"/>
              <a:gd name="connsiteY10" fmla="*/ 1885243 h 2782876"/>
              <a:gd name="connsiteX11" fmla="*/ 1205591 w 1370397"/>
              <a:gd name="connsiteY11" fmla="*/ 2270776 h 2782876"/>
              <a:gd name="connsiteX12" fmla="*/ 1299248 w 1370397"/>
              <a:gd name="connsiteY12" fmla="*/ 2540181 h 2782876"/>
              <a:gd name="connsiteX13" fmla="*/ 1266980 w 1370397"/>
              <a:gd name="connsiteY13" fmla="*/ 2737688 h 2782876"/>
              <a:gd name="connsiteX14" fmla="*/ 1143006 w 1370397"/>
              <a:gd name="connsiteY14" fmla="*/ 2608955 h 2782876"/>
              <a:gd name="connsiteX15" fmla="*/ 1064516 w 1370397"/>
              <a:gd name="connsiteY15" fmla="*/ 2218728 h 2782876"/>
              <a:gd name="connsiteX16" fmla="*/ 1063186 w 1370397"/>
              <a:gd name="connsiteY16" fmla="*/ 1998802 h 2782876"/>
              <a:gd name="connsiteX17" fmla="*/ 798253 w 1370397"/>
              <a:gd name="connsiteY17" fmla="*/ 2104610 h 2782876"/>
              <a:gd name="connsiteX18" fmla="*/ 686165 w 1370397"/>
              <a:gd name="connsiteY18" fmla="*/ 2175147 h 2782876"/>
              <a:gd name="connsiteX19" fmla="*/ 974551 w 1370397"/>
              <a:gd name="connsiteY19" fmla="*/ 2044261 h 2782876"/>
              <a:gd name="connsiteX20" fmla="*/ 1057594 w 1370397"/>
              <a:gd name="connsiteY20" fmla="*/ 2245596 h 2782876"/>
              <a:gd name="connsiteX21" fmla="*/ 1095454 w 1370397"/>
              <a:gd name="connsiteY21" fmla="*/ 2608956 h 2782876"/>
              <a:gd name="connsiteX22" fmla="*/ 850899 w 1370397"/>
              <a:gd name="connsiteY22" fmla="*/ 2668912 h 2782876"/>
              <a:gd name="connsiteX23" fmla="*/ 687864 w 1370397"/>
              <a:gd name="connsiteY23" fmla="*/ 2596611 h 2782876"/>
              <a:gd name="connsiteX24" fmla="*/ 952799 w 1370397"/>
              <a:gd name="connsiteY24" fmla="*/ 2501386 h 2782876"/>
              <a:gd name="connsiteX25" fmla="*/ 973177 w 1370397"/>
              <a:gd name="connsiteY25" fmla="*/ 2333858 h 2782876"/>
              <a:gd name="connsiteX26" fmla="*/ 913736 w 1370397"/>
              <a:gd name="connsiteY26" fmla="*/ 2469643 h 2782876"/>
              <a:gd name="connsiteX27" fmla="*/ 762589 w 1370397"/>
              <a:gd name="connsiteY27" fmla="*/ 2497858 h 2782876"/>
              <a:gd name="connsiteX28" fmla="*/ 774477 w 1370397"/>
              <a:gd name="connsiteY28" fmla="*/ 2365600 h 2782876"/>
              <a:gd name="connsiteX29" fmla="*/ 900149 w 1370397"/>
              <a:gd name="connsiteY29" fmla="*/ 2220997 h 2782876"/>
              <a:gd name="connsiteX30" fmla="*/ 743907 w 1370397"/>
              <a:gd name="connsiteY30" fmla="*/ 2370889 h 2782876"/>
              <a:gd name="connsiteX31" fmla="*/ 674277 w 1370397"/>
              <a:gd name="connsiteY31" fmla="*/ 2550762 h 2782876"/>
              <a:gd name="connsiteX32" fmla="*/ 611442 w 1370397"/>
              <a:gd name="connsiteY32" fmla="*/ 2328567 h 2782876"/>
              <a:gd name="connsiteX33" fmla="*/ 560492 w 1370397"/>
              <a:gd name="connsiteY33" fmla="*/ 2270374 h 2782876"/>
              <a:gd name="connsiteX34" fmla="*/ 388965 w 1370397"/>
              <a:gd name="connsiteY34" fmla="*/ 2127535 h 2782876"/>
              <a:gd name="connsiteX35" fmla="*/ 112144 w 1370397"/>
              <a:gd name="connsiteY35" fmla="*/ 2023490 h 2782876"/>
              <a:gd name="connsiteX36" fmla="*/ 169886 w 1370397"/>
              <a:gd name="connsiteY36" fmla="*/ 2129298 h 2782876"/>
              <a:gd name="connsiteX37" fmla="*/ 428025 w 1370397"/>
              <a:gd name="connsiteY37" fmla="*/ 2303879 h 2782876"/>
              <a:gd name="connsiteX38" fmla="*/ 577158 w 1370397"/>
              <a:gd name="connsiteY38" fmla="*/ 2471355 h 2782876"/>
              <a:gd name="connsiteX39" fmla="*/ 568984 w 1370397"/>
              <a:gd name="connsiteY39" fmla="*/ 2642462 h 2782876"/>
              <a:gd name="connsiteX40" fmla="*/ 395758 w 1370397"/>
              <a:gd name="connsiteY40" fmla="*/ 2499621 h 2782876"/>
              <a:gd name="connsiteX41" fmla="*/ 169748 w 1370397"/>
              <a:gd name="connsiteY41" fmla="*/ 2308679 h 2782876"/>
              <a:gd name="connsiteX42" fmla="*/ 186869 w 1370397"/>
              <a:gd name="connsiteY42" fmla="*/ 2384997 h 2782876"/>
              <a:gd name="connsiteX43" fmla="*/ 361792 w 1370397"/>
              <a:gd name="connsiteY43" fmla="*/ 2476697 h 2782876"/>
              <a:gd name="connsiteX44" fmla="*/ 419533 w 1370397"/>
              <a:gd name="connsiteY44" fmla="*/ 2635408 h 2782876"/>
              <a:gd name="connsiteX45" fmla="*/ 327826 w 1370397"/>
              <a:gd name="connsiteY45" fmla="*/ 2781774 h 2782876"/>
              <a:gd name="connsiteX46" fmla="*/ 261593 w 1370397"/>
              <a:gd name="connsiteY46" fmla="*/ 2695365 h 2782876"/>
              <a:gd name="connsiteX47" fmla="*/ 224231 w 1370397"/>
              <a:gd name="connsiteY47" fmla="*/ 2564870 h 2782876"/>
              <a:gd name="connsiteX48" fmla="*/ 102804 w 1370397"/>
              <a:gd name="connsiteY48" fmla="*/ 2710659 h 2782876"/>
              <a:gd name="connsiteX49" fmla="*/ 72066 w 1370397"/>
              <a:gd name="connsiteY49" fmla="*/ 2645613 h 2782876"/>
              <a:gd name="connsiteX50" fmla="*/ 236118 w 1370397"/>
              <a:gd name="connsiteY50" fmla="*/ 2476697 h 2782876"/>
              <a:gd name="connsiteX51" fmla="*/ 324430 w 1370397"/>
              <a:gd name="connsiteY51" fmla="*/ 2693601 h 2782876"/>
              <a:gd name="connsiteX52" fmla="*/ 336318 w 1370397"/>
              <a:gd name="connsiteY52" fmla="*/ 2548999 h 2782876"/>
              <a:gd name="connsiteX53" fmla="*/ 208946 w 1370397"/>
              <a:gd name="connsiteY53" fmla="*/ 2437901 h 2782876"/>
              <a:gd name="connsiteX54" fmla="*/ 59497 w 1370397"/>
              <a:gd name="connsiteY54" fmla="*/ 2406159 h 2782876"/>
              <a:gd name="connsiteX55" fmla="*/ 159469 w 1370397"/>
              <a:gd name="connsiteY55" fmla="*/ 2235970 h 2782876"/>
              <a:gd name="connsiteX56" fmla="*/ 429959 w 1370397"/>
              <a:gd name="connsiteY56" fmla="*/ 2428785 h 2782876"/>
              <a:gd name="connsiteX57" fmla="*/ 548604 w 1370397"/>
              <a:gd name="connsiteY57" fmla="*/ 2586030 h 2782876"/>
              <a:gd name="connsiteX58" fmla="*/ 519733 w 1370397"/>
              <a:gd name="connsiteY58" fmla="*/ 2506675 h 2782876"/>
              <a:gd name="connsiteX59" fmla="*/ 375378 w 1370397"/>
              <a:gd name="connsiteY59" fmla="*/ 2342674 h 2782876"/>
              <a:gd name="connsiteX60" fmla="*/ 195360 w 1370397"/>
              <a:gd name="connsiteY60" fmla="*/ 2226288 h 2782876"/>
              <a:gd name="connsiteX61" fmla="*/ 717 w 1370397"/>
              <a:gd name="connsiteY61" fmla="*/ 2105292 h 2782876"/>
              <a:gd name="connsiteX62" fmla="*/ 161394 w 1370397"/>
              <a:gd name="connsiteY62" fmla="*/ 1970586 h 2782876"/>
              <a:gd name="connsiteX63" fmla="*/ 407646 w 1370397"/>
              <a:gd name="connsiteY63" fmla="*/ 2067577 h 2782876"/>
              <a:gd name="connsiteX64" fmla="*/ 555397 w 1370397"/>
              <a:gd name="connsiteY64" fmla="*/ 2169856 h 2782876"/>
              <a:gd name="connsiteX65" fmla="*/ 664088 w 1370397"/>
              <a:gd name="connsiteY65" fmla="*/ 2328567 h 2782876"/>
              <a:gd name="connsiteX66" fmla="*/ 677674 w 1370397"/>
              <a:gd name="connsiteY66" fmla="*/ 2452008 h 2782876"/>
              <a:gd name="connsiteX67" fmla="*/ 767684 w 1370397"/>
              <a:gd name="connsiteY67" fmla="*/ 2252740 h 2782876"/>
              <a:gd name="connsiteX68" fmla="*/ 959591 w 1370397"/>
              <a:gd name="connsiteY68" fmla="*/ 2155748 h 2782876"/>
              <a:gd name="connsiteX69" fmla="*/ 867883 w 1370397"/>
              <a:gd name="connsiteY69" fmla="*/ 2347965 h 2782876"/>
              <a:gd name="connsiteX70" fmla="*/ 806744 w 1370397"/>
              <a:gd name="connsiteY70" fmla="*/ 2432611 h 2782876"/>
              <a:gd name="connsiteX71" fmla="*/ 903546 w 1370397"/>
              <a:gd name="connsiteY71" fmla="*/ 2362073 h 2782876"/>
              <a:gd name="connsiteX72" fmla="*/ 991858 w 1370397"/>
              <a:gd name="connsiteY72" fmla="*/ 2261556 h 2782876"/>
              <a:gd name="connsiteX73" fmla="*/ 1005445 w 1370397"/>
              <a:gd name="connsiteY73" fmla="*/ 2547235 h 2782876"/>
              <a:gd name="connsiteX74" fmla="*/ 764287 w 1370397"/>
              <a:gd name="connsiteY74" fmla="*/ 2593084 h 2782876"/>
              <a:gd name="connsiteX75" fmla="*/ 888262 w 1370397"/>
              <a:gd name="connsiteY75" fmla="*/ 2603665 h 2782876"/>
              <a:gd name="connsiteX76" fmla="*/ 1039411 w 1370397"/>
              <a:gd name="connsiteY76" fmla="*/ 2554290 h 2782876"/>
              <a:gd name="connsiteX77" fmla="*/ 1005418 w 1370397"/>
              <a:gd name="connsiteY77" fmla="*/ 2213618 h 2782876"/>
              <a:gd name="connsiteX78" fmla="*/ 943724 w 1370397"/>
              <a:gd name="connsiteY78" fmla="*/ 2120809 h 2782876"/>
              <a:gd name="connsiteX79" fmla="*/ 765986 w 1370397"/>
              <a:gd name="connsiteY79" fmla="*/ 2208652 h 2782876"/>
              <a:gd name="connsiteX80" fmla="*/ 618234 w 1370397"/>
              <a:gd name="connsiteY80" fmla="*/ 2199836 h 2782876"/>
              <a:gd name="connsiteX81" fmla="*/ 767683 w 1370397"/>
              <a:gd name="connsiteY81" fmla="*/ 2034071 h 2782876"/>
              <a:gd name="connsiteX82" fmla="*/ 1122626 w 1370397"/>
              <a:gd name="connsiteY82" fmla="*/ 1933554 h 2782876"/>
              <a:gd name="connsiteX83" fmla="*/ 1119735 w 1370397"/>
              <a:gd name="connsiteY83" fmla="*/ 2196684 h 2782876"/>
              <a:gd name="connsiteX84" fmla="*/ 1195653 w 1370397"/>
              <a:gd name="connsiteY84" fmla="*/ 2578976 h 2782876"/>
              <a:gd name="connsiteX85" fmla="*/ 1265282 w 1370397"/>
              <a:gd name="connsiteY85" fmla="*/ 2658333 h 2782876"/>
              <a:gd name="connsiteX86" fmla="*/ 1175273 w 1370397"/>
              <a:gd name="connsiteY86" fmla="*/ 2402632 h 2782876"/>
              <a:gd name="connsiteX87" fmla="*/ 1140894 w 1370397"/>
              <a:gd name="connsiteY87" fmla="*/ 2234767 h 2782876"/>
              <a:gd name="connsiteX88" fmla="*/ 1173494 w 1370397"/>
              <a:gd name="connsiteY88" fmla="*/ 1942805 h 2782876"/>
              <a:gd name="connsiteX89" fmla="*/ 1024125 w 1370397"/>
              <a:gd name="connsiteY89" fmla="*/ 1845382 h 2782876"/>
              <a:gd name="connsiteX90" fmla="*/ 955496 w 1370397"/>
              <a:gd name="connsiteY90" fmla="*/ 1683633 h 2782876"/>
              <a:gd name="connsiteX91" fmla="*/ 786162 w 1370397"/>
              <a:gd name="connsiteY91" fmla="*/ 1583897 h 2782876"/>
              <a:gd name="connsiteX92" fmla="*/ 320949 w 1370397"/>
              <a:gd name="connsiteY92" fmla="*/ 1514818 h 2782876"/>
              <a:gd name="connsiteX93" fmla="*/ 215934 w 1370397"/>
              <a:gd name="connsiteY93" fmla="*/ 1207869 h 2782876"/>
              <a:gd name="connsiteX94" fmla="*/ 399512 w 1370397"/>
              <a:gd name="connsiteY94" fmla="*/ 948171 h 2782876"/>
              <a:gd name="connsiteX95" fmla="*/ 793317 w 1370397"/>
              <a:gd name="connsiteY95" fmla="*/ 1124064 h 2782876"/>
              <a:gd name="connsiteX96" fmla="*/ 886169 w 1370397"/>
              <a:gd name="connsiteY96" fmla="*/ 864187 h 2782876"/>
              <a:gd name="connsiteX97" fmla="*/ 610280 w 1370397"/>
              <a:gd name="connsiteY97" fmla="*/ 544711 h 2782876"/>
              <a:gd name="connsiteX98" fmla="*/ 531965 w 1370397"/>
              <a:gd name="connsiteY98" fmla="*/ 22638 h 2782876"/>
              <a:gd name="connsiteX99" fmla="*/ 632448 w 1370397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483240 w 1379758"/>
              <a:gd name="connsiteY34" fmla="*/ 2224523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6836 w 1379758"/>
              <a:gd name="connsiteY65" fmla="*/ 2376180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57965 w 1379758"/>
              <a:gd name="connsiteY65" fmla="*/ 2169857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52739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7993 w 1379758"/>
              <a:gd name="connsiteY74" fmla="*/ 2439665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3278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56864 w 1379758"/>
              <a:gd name="connsiteY74" fmla="*/ 2466117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3088 w 1379758"/>
              <a:gd name="connsiteY74" fmla="*/ 2448482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80954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4938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9681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8563 w 1379758"/>
              <a:gd name="connsiteY75" fmla="*/ 2418503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33089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6865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0928 w 1375937"/>
              <a:gd name="connsiteY36" fmla="*/ 230035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360584 w 1375982"/>
              <a:gd name="connsiteY38" fmla="*/ 2208652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7363 w 1375312"/>
              <a:gd name="connsiteY0" fmla="*/ 29 h 2782876"/>
              <a:gd name="connsiteX1" fmla="*/ 710214 w 1375312"/>
              <a:gd name="connsiteY1" fmla="*/ 457229 h 2782876"/>
              <a:gd name="connsiteX2" fmla="*/ 1041496 w 1375312"/>
              <a:gd name="connsiteY2" fmla="*/ 615072 h 2782876"/>
              <a:gd name="connsiteX3" fmla="*/ 1375289 w 1375312"/>
              <a:gd name="connsiteY3" fmla="*/ 930234 h 2782876"/>
              <a:gd name="connsiteX4" fmla="*/ 1034234 w 1375312"/>
              <a:gd name="connsiteY4" fmla="*/ 1456282 h 2782876"/>
              <a:gd name="connsiteX5" fmla="*/ 727577 w 1375312"/>
              <a:gd name="connsiteY5" fmla="*/ 1228597 h 2782876"/>
              <a:gd name="connsiteX6" fmla="*/ 337848 w 1375312"/>
              <a:gd name="connsiteY6" fmla="*/ 1222085 h 2782876"/>
              <a:gd name="connsiteX7" fmla="*/ 716795 w 1375312"/>
              <a:gd name="connsiteY7" fmla="*/ 1488516 h 2782876"/>
              <a:gd name="connsiteX8" fmla="*/ 1012195 w 1375312"/>
              <a:gd name="connsiteY8" fmla="*/ 1599863 h 2782876"/>
              <a:gd name="connsiteX9" fmla="*/ 1085083 w 1375312"/>
              <a:gd name="connsiteY9" fmla="*/ 1787189 h 2782876"/>
              <a:gd name="connsiteX10" fmla="*/ 1231118 w 1375312"/>
              <a:gd name="connsiteY10" fmla="*/ 1885243 h 2782876"/>
              <a:gd name="connsiteX11" fmla="*/ 1210506 w 1375312"/>
              <a:gd name="connsiteY11" fmla="*/ 2270776 h 2782876"/>
              <a:gd name="connsiteX12" fmla="*/ 1304163 w 1375312"/>
              <a:gd name="connsiteY12" fmla="*/ 2540181 h 2782876"/>
              <a:gd name="connsiteX13" fmla="*/ 1271895 w 1375312"/>
              <a:gd name="connsiteY13" fmla="*/ 2737688 h 2782876"/>
              <a:gd name="connsiteX14" fmla="*/ 1164904 w 1375312"/>
              <a:gd name="connsiteY14" fmla="*/ 2600138 h 2782876"/>
              <a:gd name="connsiteX15" fmla="*/ 1076224 w 1375312"/>
              <a:gd name="connsiteY15" fmla="*/ 2236362 h 2782876"/>
              <a:gd name="connsiteX16" fmla="*/ 1052817 w 1375312"/>
              <a:gd name="connsiteY16" fmla="*/ 2018199 h 2782876"/>
              <a:gd name="connsiteX17" fmla="*/ 843927 w 1375312"/>
              <a:gd name="connsiteY17" fmla="*/ 2108137 h 2782876"/>
              <a:gd name="connsiteX18" fmla="*/ 742028 w 1375312"/>
              <a:gd name="connsiteY18" fmla="*/ 2125770 h 2782876"/>
              <a:gd name="connsiteX19" fmla="*/ 857513 w 1375312"/>
              <a:gd name="connsiteY19" fmla="*/ 2072867 h 2782876"/>
              <a:gd name="connsiteX20" fmla="*/ 1100045 w 1375312"/>
              <a:gd name="connsiteY20" fmla="*/ 1982541 h 2782876"/>
              <a:gd name="connsiteX21" fmla="*/ 1067604 w 1375312"/>
              <a:gd name="connsiteY21" fmla="*/ 2272047 h 2782876"/>
              <a:gd name="connsiteX22" fmla="*/ 1100369 w 1375312"/>
              <a:gd name="connsiteY22" fmla="*/ 2608956 h 2782876"/>
              <a:gd name="connsiteX23" fmla="*/ 855814 w 1375312"/>
              <a:gd name="connsiteY23" fmla="*/ 2668912 h 2782876"/>
              <a:gd name="connsiteX24" fmla="*/ 692779 w 1375312"/>
              <a:gd name="connsiteY24" fmla="*/ 2596611 h 2782876"/>
              <a:gd name="connsiteX25" fmla="*/ 957714 w 1375312"/>
              <a:gd name="connsiteY25" fmla="*/ 2501386 h 2782876"/>
              <a:gd name="connsiteX26" fmla="*/ 971299 w 1375312"/>
              <a:gd name="connsiteY26" fmla="*/ 2360310 h 2782876"/>
              <a:gd name="connsiteX27" fmla="*/ 918651 w 1375312"/>
              <a:gd name="connsiteY27" fmla="*/ 2469643 h 2782876"/>
              <a:gd name="connsiteX28" fmla="*/ 765806 w 1375312"/>
              <a:gd name="connsiteY28" fmla="*/ 2506675 h 2782876"/>
              <a:gd name="connsiteX29" fmla="*/ 779392 w 1375312"/>
              <a:gd name="connsiteY29" fmla="*/ 2365600 h 2782876"/>
              <a:gd name="connsiteX30" fmla="*/ 937331 w 1375312"/>
              <a:gd name="connsiteY30" fmla="*/ 2191019 h 2782876"/>
              <a:gd name="connsiteX31" fmla="*/ 748822 w 1375312"/>
              <a:gd name="connsiteY31" fmla="*/ 2370889 h 2782876"/>
              <a:gd name="connsiteX32" fmla="*/ 679192 w 1375312"/>
              <a:gd name="connsiteY32" fmla="*/ 2550762 h 2782876"/>
              <a:gd name="connsiteX33" fmla="*/ 626547 w 1375312"/>
              <a:gd name="connsiteY33" fmla="*/ 2351492 h 2782876"/>
              <a:gd name="connsiteX34" fmla="*/ 623149 w 1375312"/>
              <a:gd name="connsiteY34" fmla="*/ 2226288 h 2782876"/>
              <a:gd name="connsiteX35" fmla="*/ 611261 w 1375312"/>
              <a:gd name="connsiteY35" fmla="*/ 2466116 h 2782876"/>
              <a:gd name="connsiteX36" fmla="*/ 470303 w 1375312"/>
              <a:gd name="connsiteY36" fmla="*/ 2300352 h 2782876"/>
              <a:gd name="connsiteX37" fmla="*/ 475398 w 1375312"/>
              <a:gd name="connsiteY37" fmla="*/ 2168094 h 2782876"/>
              <a:gd name="connsiteX38" fmla="*/ 359914 w 1375312"/>
              <a:gd name="connsiteY38" fmla="*/ 2208652 h 2782876"/>
              <a:gd name="connsiteX39" fmla="*/ 117059 w 1375312"/>
              <a:gd name="connsiteY39" fmla="*/ 2023490 h 2782876"/>
              <a:gd name="connsiteX40" fmla="*/ 174801 w 1375312"/>
              <a:gd name="connsiteY40" fmla="*/ 2129298 h 2782876"/>
              <a:gd name="connsiteX41" fmla="*/ 432940 w 1375312"/>
              <a:gd name="connsiteY41" fmla="*/ 2303879 h 2782876"/>
              <a:gd name="connsiteX42" fmla="*/ 554900 w 1375312"/>
              <a:gd name="connsiteY42" fmla="*/ 2443140 h 2782876"/>
              <a:gd name="connsiteX43" fmla="*/ 573899 w 1375312"/>
              <a:gd name="connsiteY43" fmla="*/ 2642462 h 2782876"/>
              <a:gd name="connsiteX44" fmla="*/ 400673 w 1375312"/>
              <a:gd name="connsiteY44" fmla="*/ 2499621 h 2782876"/>
              <a:gd name="connsiteX45" fmla="*/ 174663 w 1375312"/>
              <a:gd name="connsiteY45" fmla="*/ 2308679 h 2782876"/>
              <a:gd name="connsiteX46" fmla="*/ 191784 w 1375312"/>
              <a:gd name="connsiteY46" fmla="*/ 2384997 h 2782876"/>
              <a:gd name="connsiteX47" fmla="*/ 366707 w 1375312"/>
              <a:gd name="connsiteY47" fmla="*/ 2476697 h 2782876"/>
              <a:gd name="connsiteX48" fmla="*/ 424448 w 1375312"/>
              <a:gd name="connsiteY48" fmla="*/ 2635408 h 2782876"/>
              <a:gd name="connsiteX49" fmla="*/ 332741 w 1375312"/>
              <a:gd name="connsiteY49" fmla="*/ 2781774 h 2782876"/>
              <a:gd name="connsiteX50" fmla="*/ 266508 w 1375312"/>
              <a:gd name="connsiteY50" fmla="*/ 2695365 h 2782876"/>
              <a:gd name="connsiteX51" fmla="*/ 229146 w 1375312"/>
              <a:gd name="connsiteY51" fmla="*/ 2564870 h 2782876"/>
              <a:gd name="connsiteX52" fmla="*/ 107719 w 1375312"/>
              <a:gd name="connsiteY52" fmla="*/ 2710659 h 2782876"/>
              <a:gd name="connsiteX53" fmla="*/ 76981 w 1375312"/>
              <a:gd name="connsiteY53" fmla="*/ 2645613 h 2782876"/>
              <a:gd name="connsiteX54" fmla="*/ 241033 w 1375312"/>
              <a:gd name="connsiteY54" fmla="*/ 2476697 h 2782876"/>
              <a:gd name="connsiteX55" fmla="*/ 329345 w 1375312"/>
              <a:gd name="connsiteY55" fmla="*/ 2693601 h 2782876"/>
              <a:gd name="connsiteX56" fmla="*/ 341233 w 1375312"/>
              <a:gd name="connsiteY56" fmla="*/ 2548999 h 2782876"/>
              <a:gd name="connsiteX57" fmla="*/ 213861 w 1375312"/>
              <a:gd name="connsiteY57" fmla="*/ 2437901 h 2782876"/>
              <a:gd name="connsiteX58" fmla="*/ 64412 w 1375312"/>
              <a:gd name="connsiteY58" fmla="*/ 2406159 h 2782876"/>
              <a:gd name="connsiteX59" fmla="*/ 164384 w 1375312"/>
              <a:gd name="connsiteY59" fmla="*/ 2235970 h 2782876"/>
              <a:gd name="connsiteX60" fmla="*/ 434874 w 1375312"/>
              <a:gd name="connsiteY60" fmla="*/ 2428785 h 2782876"/>
              <a:gd name="connsiteX61" fmla="*/ 553519 w 1375312"/>
              <a:gd name="connsiteY61" fmla="*/ 2586030 h 2782876"/>
              <a:gd name="connsiteX62" fmla="*/ 524648 w 1375312"/>
              <a:gd name="connsiteY62" fmla="*/ 2506675 h 2782876"/>
              <a:gd name="connsiteX63" fmla="*/ 380293 w 1375312"/>
              <a:gd name="connsiteY63" fmla="*/ 2342674 h 2782876"/>
              <a:gd name="connsiteX64" fmla="*/ 200275 w 1375312"/>
              <a:gd name="connsiteY64" fmla="*/ 2226288 h 2782876"/>
              <a:gd name="connsiteX65" fmla="*/ 5632 w 1375312"/>
              <a:gd name="connsiteY65" fmla="*/ 2105292 h 2782876"/>
              <a:gd name="connsiteX66" fmla="*/ 166309 w 1375312"/>
              <a:gd name="connsiteY66" fmla="*/ 1970586 h 2782876"/>
              <a:gd name="connsiteX67" fmla="*/ 378595 w 1375312"/>
              <a:gd name="connsiteY67" fmla="*/ 2049942 h 2782876"/>
              <a:gd name="connsiteX68" fmla="*/ 487286 w 1375312"/>
              <a:gd name="connsiteY68" fmla="*/ 2086975 h 2782876"/>
              <a:gd name="connsiteX69" fmla="*/ 539934 w 1375312"/>
              <a:gd name="connsiteY69" fmla="*/ 2198072 h 2782876"/>
              <a:gd name="connsiteX70" fmla="*/ 582390 w 1375312"/>
              <a:gd name="connsiteY70" fmla="*/ 2376180 h 2782876"/>
              <a:gd name="connsiteX71" fmla="*/ 597674 w 1375312"/>
              <a:gd name="connsiteY71" fmla="*/ 2120480 h 2782876"/>
              <a:gd name="connsiteX72" fmla="*/ 692780 w 1375312"/>
              <a:gd name="connsiteY72" fmla="*/ 2273900 h 2782876"/>
              <a:gd name="connsiteX73" fmla="*/ 682589 w 1375312"/>
              <a:gd name="connsiteY73" fmla="*/ 2452008 h 2782876"/>
              <a:gd name="connsiteX74" fmla="*/ 777694 w 1375312"/>
              <a:gd name="connsiteY74" fmla="*/ 2236869 h 2782876"/>
              <a:gd name="connsiteX75" fmla="*/ 984886 w 1375312"/>
              <a:gd name="connsiteY75" fmla="*/ 2141640 h 2782876"/>
              <a:gd name="connsiteX76" fmla="*/ 872798 w 1375312"/>
              <a:gd name="connsiteY76" fmla="*/ 2347965 h 2782876"/>
              <a:gd name="connsiteX77" fmla="*/ 816755 w 1375312"/>
              <a:gd name="connsiteY77" fmla="*/ 2452009 h 2782876"/>
              <a:gd name="connsiteX78" fmla="*/ 896573 w 1375312"/>
              <a:gd name="connsiteY78" fmla="*/ 2395579 h 2782876"/>
              <a:gd name="connsiteX79" fmla="*/ 991678 w 1375312"/>
              <a:gd name="connsiteY79" fmla="*/ 2270374 h 2782876"/>
              <a:gd name="connsiteX80" fmla="*/ 1010360 w 1375312"/>
              <a:gd name="connsiteY80" fmla="*/ 2547235 h 2782876"/>
              <a:gd name="connsiteX81" fmla="*/ 769202 w 1375312"/>
              <a:gd name="connsiteY81" fmla="*/ 2593084 h 2782876"/>
              <a:gd name="connsiteX82" fmla="*/ 893177 w 1375312"/>
              <a:gd name="connsiteY82" fmla="*/ 2603665 h 2782876"/>
              <a:gd name="connsiteX83" fmla="*/ 1044326 w 1375312"/>
              <a:gd name="connsiteY83" fmla="*/ 2554290 h 2782876"/>
              <a:gd name="connsiteX84" fmla="*/ 1005239 w 1375312"/>
              <a:gd name="connsiteY84" fmla="*/ 2218908 h 2782876"/>
              <a:gd name="connsiteX85" fmla="*/ 1018269 w 1375312"/>
              <a:gd name="connsiteY85" fmla="*/ 2083777 h 2782876"/>
              <a:gd name="connsiteX86" fmla="*/ 803169 w 1375312"/>
              <a:gd name="connsiteY86" fmla="*/ 2187491 h 2782876"/>
              <a:gd name="connsiteX87" fmla="*/ 670702 w 1375312"/>
              <a:gd name="connsiteY87" fmla="*/ 2127535 h 2782876"/>
              <a:gd name="connsiteX88" fmla="*/ 779392 w 1375312"/>
              <a:gd name="connsiteY88" fmla="*/ 2034071 h 2782876"/>
              <a:gd name="connsiteX89" fmla="*/ 1127542 w 1375312"/>
              <a:gd name="connsiteY89" fmla="*/ 1919446 h 2782876"/>
              <a:gd name="connsiteX90" fmla="*/ 1133142 w 1375312"/>
              <a:gd name="connsiteY90" fmla="*/ 2175523 h 2782876"/>
              <a:gd name="connsiteX91" fmla="*/ 1210758 w 1375312"/>
              <a:gd name="connsiteY91" fmla="*/ 2541944 h 2782876"/>
              <a:gd name="connsiteX92" fmla="*/ 1270197 w 1375312"/>
              <a:gd name="connsiteY92" fmla="*/ 2658333 h 2782876"/>
              <a:gd name="connsiteX93" fmla="*/ 1180188 w 1375312"/>
              <a:gd name="connsiteY93" fmla="*/ 2402632 h 2782876"/>
              <a:gd name="connsiteX94" fmla="*/ 1145809 w 1375312"/>
              <a:gd name="connsiteY94" fmla="*/ 2234767 h 2782876"/>
              <a:gd name="connsiteX95" fmla="*/ 1178409 w 1375312"/>
              <a:gd name="connsiteY95" fmla="*/ 1942805 h 2782876"/>
              <a:gd name="connsiteX96" fmla="*/ 1029040 w 1375312"/>
              <a:gd name="connsiteY96" fmla="*/ 1845382 h 2782876"/>
              <a:gd name="connsiteX97" fmla="*/ 960411 w 1375312"/>
              <a:gd name="connsiteY97" fmla="*/ 1683633 h 2782876"/>
              <a:gd name="connsiteX98" fmla="*/ 791077 w 1375312"/>
              <a:gd name="connsiteY98" fmla="*/ 1583897 h 2782876"/>
              <a:gd name="connsiteX99" fmla="*/ 325864 w 1375312"/>
              <a:gd name="connsiteY99" fmla="*/ 1514818 h 2782876"/>
              <a:gd name="connsiteX100" fmla="*/ 220849 w 1375312"/>
              <a:gd name="connsiteY100" fmla="*/ 1207869 h 2782876"/>
              <a:gd name="connsiteX101" fmla="*/ 404427 w 1375312"/>
              <a:gd name="connsiteY101" fmla="*/ 948171 h 2782876"/>
              <a:gd name="connsiteX102" fmla="*/ 798232 w 1375312"/>
              <a:gd name="connsiteY102" fmla="*/ 1124064 h 2782876"/>
              <a:gd name="connsiteX103" fmla="*/ 891084 w 1375312"/>
              <a:gd name="connsiteY103" fmla="*/ 864187 h 2782876"/>
              <a:gd name="connsiteX104" fmla="*/ 615195 w 1375312"/>
              <a:gd name="connsiteY104" fmla="*/ 544711 h 2782876"/>
              <a:gd name="connsiteX105" fmla="*/ 536880 w 1375312"/>
              <a:gd name="connsiteY105" fmla="*/ 22638 h 2782876"/>
              <a:gd name="connsiteX106" fmla="*/ 637363 w 1375312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9649 w 1377598"/>
              <a:gd name="connsiteY0" fmla="*/ 29 h 2782876"/>
              <a:gd name="connsiteX1" fmla="*/ 712500 w 1377598"/>
              <a:gd name="connsiteY1" fmla="*/ 457229 h 2782876"/>
              <a:gd name="connsiteX2" fmla="*/ 1043782 w 1377598"/>
              <a:gd name="connsiteY2" fmla="*/ 615072 h 2782876"/>
              <a:gd name="connsiteX3" fmla="*/ 1377575 w 1377598"/>
              <a:gd name="connsiteY3" fmla="*/ 930234 h 2782876"/>
              <a:gd name="connsiteX4" fmla="*/ 1036520 w 1377598"/>
              <a:gd name="connsiteY4" fmla="*/ 1456282 h 2782876"/>
              <a:gd name="connsiteX5" fmla="*/ 729863 w 1377598"/>
              <a:gd name="connsiteY5" fmla="*/ 1228597 h 2782876"/>
              <a:gd name="connsiteX6" fmla="*/ 340134 w 1377598"/>
              <a:gd name="connsiteY6" fmla="*/ 1222085 h 2782876"/>
              <a:gd name="connsiteX7" fmla="*/ 719081 w 1377598"/>
              <a:gd name="connsiteY7" fmla="*/ 1488516 h 2782876"/>
              <a:gd name="connsiteX8" fmla="*/ 1014481 w 1377598"/>
              <a:gd name="connsiteY8" fmla="*/ 1599863 h 2782876"/>
              <a:gd name="connsiteX9" fmla="*/ 1087369 w 1377598"/>
              <a:gd name="connsiteY9" fmla="*/ 1787189 h 2782876"/>
              <a:gd name="connsiteX10" fmla="*/ 1233404 w 1377598"/>
              <a:gd name="connsiteY10" fmla="*/ 1885243 h 2782876"/>
              <a:gd name="connsiteX11" fmla="*/ 1212792 w 1377598"/>
              <a:gd name="connsiteY11" fmla="*/ 2270776 h 2782876"/>
              <a:gd name="connsiteX12" fmla="*/ 1306449 w 1377598"/>
              <a:gd name="connsiteY12" fmla="*/ 2540181 h 2782876"/>
              <a:gd name="connsiteX13" fmla="*/ 1274181 w 1377598"/>
              <a:gd name="connsiteY13" fmla="*/ 2737688 h 2782876"/>
              <a:gd name="connsiteX14" fmla="*/ 1167190 w 1377598"/>
              <a:gd name="connsiteY14" fmla="*/ 2600138 h 2782876"/>
              <a:gd name="connsiteX15" fmla="*/ 1078510 w 1377598"/>
              <a:gd name="connsiteY15" fmla="*/ 2236362 h 2782876"/>
              <a:gd name="connsiteX16" fmla="*/ 1055103 w 1377598"/>
              <a:gd name="connsiteY16" fmla="*/ 2018199 h 2782876"/>
              <a:gd name="connsiteX17" fmla="*/ 846213 w 1377598"/>
              <a:gd name="connsiteY17" fmla="*/ 2108137 h 2782876"/>
              <a:gd name="connsiteX18" fmla="*/ 744314 w 1377598"/>
              <a:gd name="connsiteY18" fmla="*/ 2125770 h 2782876"/>
              <a:gd name="connsiteX19" fmla="*/ 859799 w 1377598"/>
              <a:gd name="connsiteY19" fmla="*/ 2072867 h 2782876"/>
              <a:gd name="connsiteX20" fmla="*/ 1102331 w 1377598"/>
              <a:gd name="connsiteY20" fmla="*/ 1982541 h 2782876"/>
              <a:gd name="connsiteX21" fmla="*/ 1069890 w 1377598"/>
              <a:gd name="connsiteY21" fmla="*/ 2272047 h 2782876"/>
              <a:gd name="connsiteX22" fmla="*/ 1102655 w 1377598"/>
              <a:gd name="connsiteY22" fmla="*/ 2608956 h 2782876"/>
              <a:gd name="connsiteX23" fmla="*/ 858100 w 1377598"/>
              <a:gd name="connsiteY23" fmla="*/ 2668912 h 2782876"/>
              <a:gd name="connsiteX24" fmla="*/ 695065 w 1377598"/>
              <a:gd name="connsiteY24" fmla="*/ 2596611 h 2782876"/>
              <a:gd name="connsiteX25" fmla="*/ 960000 w 1377598"/>
              <a:gd name="connsiteY25" fmla="*/ 2501386 h 2782876"/>
              <a:gd name="connsiteX26" fmla="*/ 973585 w 1377598"/>
              <a:gd name="connsiteY26" fmla="*/ 2360310 h 2782876"/>
              <a:gd name="connsiteX27" fmla="*/ 920937 w 1377598"/>
              <a:gd name="connsiteY27" fmla="*/ 2469643 h 2782876"/>
              <a:gd name="connsiteX28" fmla="*/ 768092 w 1377598"/>
              <a:gd name="connsiteY28" fmla="*/ 2506675 h 2782876"/>
              <a:gd name="connsiteX29" fmla="*/ 781678 w 1377598"/>
              <a:gd name="connsiteY29" fmla="*/ 2365600 h 2782876"/>
              <a:gd name="connsiteX30" fmla="*/ 939617 w 1377598"/>
              <a:gd name="connsiteY30" fmla="*/ 2191019 h 2782876"/>
              <a:gd name="connsiteX31" fmla="*/ 751108 w 1377598"/>
              <a:gd name="connsiteY31" fmla="*/ 2370889 h 2782876"/>
              <a:gd name="connsiteX32" fmla="*/ 681478 w 1377598"/>
              <a:gd name="connsiteY32" fmla="*/ 2550762 h 2782876"/>
              <a:gd name="connsiteX33" fmla="*/ 628833 w 1377598"/>
              <a:gd name="connsiteY33" fmla="*/ 2351492 h 2782876"/>
              <a:gd name="connsiteX34" fmla="*/ 625435 w 1377598"/>
              <a:gd name="connsiteY34" fmla="*/ 2226288 h 2782876"/>
              <a:gd name="connsiteX35" fmla="*/ 613547 w 1377598"/>
              <a:gd name="connsiteY35" fmla="*/ 2466116 h 2782876"/>
              <a:gd name="connsiteX36" fmla="*/ 486175 w 1377598"/>
              <a:gd name="connsiteY36" fmla="*/ 2300352 h 2782876"/>
              <a:gd name="connsiteX37" fmla="*/ 477684 w 1377598"/>
              <a:gd name="connsiteY37" fmla="*/ 2168094 h 2782876"/>
              <a:gd name="connsiteX38" fmla="*/ 391071 w 1377598"/>
              <a:gd name="connsiteY38" fmla="*/ 2242158 h 2782876"/>
              <a:gd name="connsiteX39" fmla="*/ 119345 w 1377598"/>
              <a:gd name="connsiteY39" fmla="*/ 2023490 h 2782876"/>
              <a:gd name="connsiteX40" fmla="*/ 177087 w 1377598"/>
              <a:gd name="connsiteY40" fmla="*/ 2129298 h 2782876"/>
              <a:gd name="connsiteX41" fmla="*/ 435226 w 1377598"/>
              <a:gd name="connsiteY41" fmla="*/ 2303879 h 2782876"/>
              <a:gd name="connsiteX42" fmla="*/ 557186 w 1377598"/>
              <a:gd name="connsiteY42" fmla="*/ 2443140 h 2782876"/>
              <a:gd name="connsiteX43" fmla="*/ 576185 w 1377598"/>
              <a:gd name="connsiteY43" fmla="*/ 2642462 h 2782876"/>
              <a:gd name="connsiteX44" fmla="*/ 402959 w 1377598"/>
              <a:gd name="connsiteY44" fmla="*/ 2499621 h 2782876"/>
              <a:gd name="connsiteX45" fmla="*/ 176949 w 1377598"/>
              <a:gd name="connsiteY45" fmla="*/ 2308679 h 2782876"/>
              <a:gd name="connsiteX46" fmla="*/ 194070 w 1377598"/>
              <a:gd name="connsiteY46" fmla="*/ 2384997 h 2782876"/>
              <a:gd name="connsiteX47" fmla="*/ 368993 w 1377598"/>
              <a:gd name="connsiteY47" fmla="*/ 2476697 h 2782876"/>
              <a:gd name="connsiteX48" fmla="*/ 426734 w 1377598"/>
              <a:gd name="connsiteY48" fmla="*/ 2635408 h 2782876"/>
              <a:gd name="connsiteX49" fmla="*/ 335027 w 1377598"/>
              <a:gd name="connsiteY49" fmla="*/ 2781774 h 2782876"/>
              <a:gd name="connsiteX50" fmla="*/ 268794 w 1377598"/>
              <a:gd name="connsiteY50" fmla="*/ 2695365 h 2782876"/>
              <a:gd name="connsiteX51" fmla="*/ 231432 w 1377598"/>
              <a:gd name="connsiteY51" fmla="*/ 2564870 h 2782876"/>
              <a:gd name="connsiteX52" fmla="*/ 110005 w 1377598"/>
              <a:gd name="connsiteY52" fmla="*/ 2710659 h 2782876"/>
              <a:gd name="connsiteX53" fmla="*/ 79267 w 1377598"/>
              <a:gd name="connsiteY53" fmla="*/ 2645613 h 2782876"/>
              <a:gd name="connsiteX54" fmla="*/ 243319 w 1377598"/>
              <a:gd name="connsiteY54" fmla="*/ 2476697 h 2782876"/>
              <a:gd name="connsiteX55" fmla="*/ 331631 w 1377598"/>
              <a:gd name="connsiteY55" fmla="*/ 2693601 h 2782876"/>
              <a:gd name="connsiteX56" fmla="*/ 343519 w 1377598"/>
              <a:gd name="connsiteY56" fmla="*/ 2548999 h 2782876"/>
              <a:gd name="connsiteX57" fmla="*/ 216147 w 1377598"/>
              <a:gd name="connsiteY57" fmla="*/ 2437901 h 2782876"/>
              <a:gd name="connsiteX58" fmla="*/ 66698 w 1377598"/>
              <a:gd name="connsiteY58" fmla="*/ 2406159 h 2782876"/>
              <a:gd name="connsiteX59" fmla="*/ 166670 w 1377598"/>
              <a:gd name="connsiteY59" fmla="*/ 2235970 h 2782876"/>
              <a:gd name="connsiteX60" fmla="*/ 437160 w 1377598"/>
              <a:gd name="connsiteY60" fmla="*/ 2428785 h 2782876"/>
              <a:gd name="connsiteX61" fmla="*/ 555805 w 1377598"/>
              <a:gd name="connsiteY61" fmla="*/ 2586030 h 2782876"/>
              <a:gd name="connsiteX62" fmla="*/ 526934 w 1377598"/>
              <a:gd name="connsiteY62" fmla="*/ 2506675 h 2782876"/>
              <a:gd name="connsiteX63" fmla="*/ 382579 w 1377598"/>
              <a:gd name="connsiteY63" fmla="*/ 2342674 h 2782876"/>
              <a:gd name="connsiteX64" fmla="*/ 202561 w 1377598"/>
              <a:gd name="connsiteY64" fmla="*/ 2226288 h 2782876"/>
              <a:gd name="connsiteX65" fmla="*/ 7918 w 1377598"/>
              <a:gd name="connsiteY65" fmla="*/ 2105292 h 2782876"/>
              <a:gd name="connsiteX66" fmla="*/ 168595 w 1377598"/>
              <a:gd name="connsiteY66" fmla="*/ 1970586 h 2782876"/>
              <a:gd name="connsiteX67" fmla="*/ 396166 w 1377598"/>
              <a:gd name="connsiteY67" fmla="*/ 2143405 h 2782876"/>
              <a:gd name="connsiteX68" fmla="*/ 511650 w 1377598"/>
              <a:gd name="connsiteY68" fmla="*/ 2097556 h 2782876"/>
              <a:gd name="connsiteX69" fmla="*/ 554108 w 1377598"/>
              <a:gd name="connsiteY69" fmla="*/ 2178674 h 2782876"/>
              <a:gd name="connsiteX70" fmla="*/ 584676 w 1377598"/>
              <a:gd name="connsiteY70" fmla="*/ 2376180 h 2782876"/>
              <a:gd name="connsiteX71" fmla="*/ 599960 w 1377598"/>
              <a:gd name="connsiteY71" fmla="*/ 2120480 h 2782876"/>
              <a:gd name="connsiteX72" fmla="*/ 695066 w 1377598"/>
              <a:gd name="connsiteY72" fmla="*/ 2273900 h 2782876"/>
              <a:gd name="connsiteX73" fmla="*/ 684875 w 1377598"/>
              <a:gd name="connsiteY73" fmla="*/ 2452008 h 2782876"/>
              <a:gd name="connsiteX74" fmla="*/ 779980 w 1377598"/>
              <a:gd name="connsiteY74" fmla="*/ 2236869 h 2782876"/>
              <a:gd name="connsiteX75" fmla="*/ 987172 w 1377598"/>
              <a:gd name="connsiteY75" fmla="*/ 2141640 h 2782876"/>
              <a:gd name="connsiteX76" fmla="*/ 875084 w 1377598"/>
              <a:gd name="connsiteY76" fmla="*/ 2347965 h 2782876"/>
              <a:gd name="connsiteX77" fmla="*/ 819041 w 1377598"/>
              <a:gd name="connsiteY77" fmla="*/ 2452009 h 2782876"/>
              <a:gd name="connsiteX78" fmla="*/ 898859 w 1377598"/>
              <a:gd name="connsiteY78" fmla="*/ 2395579 h 2782876"/>
              <a:gd name="connsiteX79" fmla="*/ 993964 w 1377598"/>
              <a:gd name="connsiteY79" fmla="*/ 2270374 h 2782876"/>
              <a:gd name="connsiteX80" fmla="*/ 1012646 w 1377598"/>
              <a:gd name="connsiteY80" fmla="*/ 2547235 h 2782876"/>
              <a:gd name="connsiteX81" fmla="*/ 771488 w 1377598"/>
              <a:gd name="connsiteY81" fmla="*/ 2593084 h 2782876"/>
              <a:gd name="connsiteX82" fmla="*/ 895463 w 1377598"/>
              <a:gd name="connsiteY82" fmla="*/ 2603665 h 2782876"/>
              <a:gd name="connsiteX83" fmla="*/ 1046612 w 1377598"/>
              <a:gd name="connsiteY83" fmla="*/ 2554290 h 2782876"/>
              <a:gd name="connsiteX84" fmla="*/ 1007525 w 1377598"/>
              <a:gd name="connsiteY84" fmla="*/ 2218908 h 2782876"/>
              <a:gd name="connsiteX85" fmla="*/ 1020555 w 1377598"/>
              <a:gd name="connsiteY85" fmla="*/ 2083777 h 2782876"/>
              <a:gd name="connsiteX86" fmla="*/ 805455 w 1377598"/>
              <a:gd name="connsiteY86" fmla="*/ 2187491 h 2782876"/>
              <a:gd name="connsiteX87" fmla="*/ 672988 w 1377598"/>
              <a:gd name="connsiteY87" fmla="*/ 2127535 h 2782876"/>
              <a:gd name="connsiteX88" fmla="*/ 781678 w 1377598"/>
              <a:gd name="connsiteY88" fmla="*/ 2034071 h 2782876"/>
              <a:gd name="connsiteX89" fmla="*/ 1129828 w 1377598"/>
              <a:gd name="connsiteY89" fmla="*/ 1919446 h 2782876"/>
              <a:gd name="connsiteX90" fmla="*/ 1135428 w 1377598"/>
              <a:gd name="connsiteY90" fmla="*/ 2175523 h 2782876"/>
              <a:gd name="connsiteX91" fmla="*/ 1213044 w 1377598"/>
              <a:gd name="connsiteY91" fmla="*/ 2541944 h 2782876"/>
              <a:gd name="connsiteX92" fmla="*/ 1272483 w 1377598"/>
              <a:gd name="connsiteY92" fmla="*/ 2658333 h 2782876"/>
              <a:gd name="connsiteX93" fmla="*/ 1182474 w 1377598"/>
              <a:gd name="connsiteY93" fmla="*/ 2402632 h 2782876"/>
              <a:gd name="connsiteX94" fmla="*/ 1148095 w 1377598"/>
              <a:gd name="connsiteY94" fmla="*/ 2234767 h 2782876"/>
              <a:gd name="connsiteX95" fmla="*/ 1180695 w 1377598"/>
              <a:gd name="connsiteY95" fmla="*/ 1942805 h 2782876"/>
              <a:gd name="connsiteX96" fmla="*/ 1031326 w 1377598"/>
              <a:gd name="connsiteY96" fmla="*/ 1845382 h 2782876"/>
              <a:gd name="connsiteX97" fmla="*/ 962697 w 1377598"/>
              <a:gd name="connsiteY97" fmla="*/ 1683633 h 2782876"/>
              <a:gd name="connsiteX98" fmla="*/ 793363 w 1377598"/>
              <a:gd name="connsiteY98" fmla="*/ 1583897 h 2782876"/>
              <a:gd name="connsiteX99" fmla="*/ 328150 w 1377598"/>
              <a:gd name="connsiteY99" fmla="*/ 1514818 h 2782876"/>
              <a:gd name="connsiteX100" fmla="*/ 223135 w 1377598"/>
              <a:gd name="connsiteY100" fmla="*/ 1207869 h 2782876"/>
              <a:gd name="connsiteX101" fmla="*/ 406713 w 1377598"/>
              <a:gd name="connsiteY101" fmla="*/ 948171 h 2782876"/>
              <a:gd name="connsiteX102" fmla="*/ 800518 w 1377598"/>
              <a:gd name="connsiteY102" fmla="*/ 1124064 h 2782876"/>
              <a:gd name="connsiteX103" fmla="*/ 893370 w 1377598"/>
              <a:gd name="connsiteY103" fmla="*/ 864187 h 2782876"/>
              <a:gd name="connsiteX104" fmla="*/ 617481 w 1377598"/>
              <a:gd name="connsiteY104" fmla="*/ 544711 h 2782876"/>
              <a:gd name="connsiteX105" fmla="*/ 539166 w 1377598"/>
              <a:gd name="connsiteY105" fmla="*/ 22638 h 2782876"/>
              <a:gd name="connsiteX106" fmla="*/ 639649 w 1377598"/>
              <a:gd name="connsiteY106" fmla="*/ 29 h 2782876"/>
              <a:gd name="connsiteX0" fmla="*/ 604723 w 1342672"/>
              <a:gd name="connsiteY0" fmla="*/ 29 h 2782876"/>
              <a:gd name="connsiteX1" fmla="*/ 677574 w 1342672"/>
              <a:gd name="connsiteY1" fmla="*/ 457229 h 2782876"/>
              <a:gd name="connsiteX2" fmla="*/ 1008856 w 1342672"/>
              <a:gd name="connsiteY2" fmla="*/ 615072 h 2782876"/>
              <a:gd name="connsiteX3" fmla="*/ 1342649 w 1342672"/>
              <a:gd name="connsiteY3" fmla="*/ 930234 h 2782876"/>
              <a:gd name="connsiteX4" fmla="*/ 1001594 w 1342672"/>
              <a:gd name="connsiteY4" fmla="*/ 1456282 h 2782876"/>
              <a:gd name="connsiteX5" fmla="*/ 694937 w 1342672"/>
              <a:gd name="connsiteY5" fmla="*/ 1228597 h 2782876"/>
              <a:gd name="connsiteX6" fmla="*/ 305208 w 1342672"/>
              <a:gd name="connsiteY6" fmla="*/ 1222085 h 2782876"/>
              <a:gd name="connsiteX7" fmla="*/ 684155 w 1342672"/>
              <a:gd name="connsiteY7" fmla="*/ 1488516 h 2782876"/>
              <a:gd name="connsiteX8" fmla="*/ 979555 w 1342672"/>
              <a:gd name="connsiteY8" fmla="*/ 1599863 h 2782876"/>
              <a:gd name="connsiteX9" fmla="*/ 1052443 w 1342672"/>
              <a:gd name="connsiteY9" fmla="*/ 1787189 h 2782876"/>
              <a:gd name="connsiteX10" fmla="*/ 1198478 w 1342672"/>
              <a:gd name="connsiteY10" fmla="*/ 1885243 h 2782876"/>
              <a:gd name="connsiteX11" fmla="*/ 1177866 w 1342672"/>
              <a:gd name="connsiteY11" fmla="*/ 2270776 h 2782876"/>
              <a:gd name="connsiteX12" fmla="*/ 1271523 w 1342672"/>
              <a:gd name="connsiteY12" fmla="*/ 2540181 h 2782876"/>
              <a:gd name="connsiteX13" fmla="*/ 1239255 w 1342672"/>
              <a:gd name="connsiteY13" fmla="*/ 2737688 h 2782876"/>
              <a:gd name="connsiteX14" fmla="*/ 1132264 w 1342672"/>
              <a:gd name="connsiteY14" fmla="*/ 2600138 h 2782876"/>
              <a:gd name="connsiteX15" fmla="*/ 1043584 w 1342672"/>
              <a:gd name="connsiteY15" fmla="*/ 2236362 h 2782876"/>
              <a:gd name="connsiteX16" fmla="*/ 1020177 w 1342672"/>
              <a:gd name="connsiteY16" fmla="*/ 2018199 h 2782876"/>
              <a:gd name="connsiteX17" fmla="*/ 811287 w 1342672"/>
              <a:gd name="connsiteY17" fmla="*/ 2108137 h 2782876"/>
              <a:gd name="connsiteX18" fmla="*/ 709388 w 1342672"/>
              <a:gd name="connsiteY18" fmla="*/ 2125770 h 2782876"/>
              <a:gd name="connsiteX19" fmla="*/ 824873 w 1342672"/>
              <a:gd name="connsiteY19" fmla="*/ 2072867 h 2782876"/>
              <a:gd name="connsiteX20" fmla="*/ 1067405 w 1342672"/>
              <a:gd name="connsiteY20" fmla="*/ 1982541 h 2782876"/>
              <a:gd name="connsiteX21" fmla="*/ 1034964 w 1342672"/>
              <a:gd name="connsiteY21" fmla="*/ 2272047 h 2782876"/>
              <a:gd name="connsiteX22" fmla="*/ 1067729 w 1342672"/>
              <a:gd name="connsiteY22" fmla="*/ 2608956 h 2782876"/>
              <a:gd name="connsiteX23" fmla="*/ 823174 w 1342672"/>
              <a:gd name="connsiteY23" fmla="*/ 2668912 h 2782876"/>
              <a:gd name="connsiteX24" fmla="*/ 660139 w 1342672"/>
              <a:gd name="connsiteY24" fmla="*/ 2596611 h 2782876"/>
              <a:gd name="connsiteX25" fmla="*/ 925074 w 1342672"/>
              <a:gd name="connsiteY25" fmla="*/ 2501386 h 2782876"/>
              <a:gd name="connsiteX26" fmla="*/ 938659 w 1342672"/>
              <a:gd name="connsiteY26" fmla="*/ 2360310 h 2782876"/>
              <a:gd name="connsiteX27" fmla="*/ 886011 w 1342672"/>
              <a:gd name="connsiteY27" fmla="*/ 2469643 h 2782876"/>
              <a:gd name="connsiteX28" fmla="*/ 733166 w 1342672"/>
              <a:gd name="connsiteY28" fmla="*/ 2506675 h 2782876"/>
              <a:gd name="connsiteX29" fmla="*/ 746752 w 1342672"/>
              <a:gd name="connsiteY29" fmla="*/ 2365600 h 2782876"/>
              <a:gd name="connsiteX30" fmla="*/ 904691 w 1342672"/>
              <a:gd name="connsiteY30" fmla="*/ 2191019 h 2782876"/>
              <a:gd name="connsiteX31" fmla="*/ 716182 w 1342672"/>
              <a:gd name="connsiteY31" fmla="*/ 2370889 h 2782876"/>
              <a:gd name="connsiteX32" fmla="*/ 646552 w 1342672"/>
              <a:gd name="connsiteY32" fmla="*/ 2550762 h 2782876"/>
              <a:gd name="connsiteX33" fmla="*/ 593907 w 1342672"/>
              <a:gd name="connsiteY33" fmla="*/ 2351492 h 2782876"/>
              <a:gd name="connsiteX34" fmla="*/ 590509 w 1342672"/>
              <a:gd name="connsiteY34" fmla="*/ 2226288 h 2782876"/>
              <a:gd name="connsiteX35" fmla="*/ 578621 w 1342672"/>
              <a:gd name="connsiteY35" fmla="*/ 2466116 h 2782876"/>
              <a:gd name="connsiteX36" fmla="*/ 451249 w 1342672"/>
              <a:gd name="connsiteY36" fmla="*/ 2300352 h 2782876"/>
              <a:gd name="connsiteX37" fmla="*/ 442758 w 1342672"/>
              <a:gd name="connsiteY37" fmla="*/ 2168094 h 2782876"/>
              <a:gd name="connsiteX38" fmla="*/ 356145 w 1342672"/>
              <a:gd name="connsiteY38" fmla="*/ 2242158 h 2782876"/>
              <a:gd name="connsiteX39" fmla="*/ 84419 w 1342672"/>
              <a:gd name="connsiteY39" fmla="*/ 2023490 h 2782876"/>
              <a:gd name="connsiteX40" fmla="*/ 142161 w 1342672"/>
              <a:gd name="connsiteY40" fmla="*/ 2129298 h 2782876"/>
              <a:gd name="connsiteX41" fmla="*/ 400300 w 1342672"/>
              <a:gd name="connsiteY41" fmla="*/ 2303879 h 2782876"/>
              <a:gd name="connsiteX42" fmla="*/ 522260 w 1342672"/>
              <a:gd name="connsiteY42" fmla="*/ 2443140 h 2782876"/>
              <a:gd name="connsiteX43" fmla="*/ 541259 w 1342672"/>
              <a:gd name="connsiteY43" fmla="*/ 2642462 h 2782876"/>
              <a:gd name="connsiteX44" fmla="*/ 368033 w 1342672"/>
              <a:gd name="connsiteY44" fmla="*/ 2499621 h 2782876"/>
              <a:gd name="connsiteX45" fmla="*/ 142023 w 1342672"/>
              <a:gd name="connsiteY45" fmla="*/ 2308679 h 2782876"/>
              <a:gd name="connsiteX46" fmla="*/ 159144 w 1342672"/>
              <a:gd name="connsiteY46" fmla="*/ 2384997 h 2782876"/>
              <a:gd name="connsiteX47" fmla="*/ 334067 w 1342672"/>
              <a:gd name="connsiteY47" fmla="*/ 2476697 h 2782876"/>
              <a:gd name="connsiteX48" fmla="*/ 391808 w 1342672"/>
              <a:gd name="connsiteY48" fmla="*/ 2635408 h 2782876"/>
              <a:gd name="connsiteX49" fmla="*/ 300101 w 1342672"/>
              <a:gd name="connsiteY49" fmla="*/ 2781774 h 2782876"/>
              <a:gd name="connsiteX50" fmla="*/ 233868 w 1342672"/>
              <a:gd name="connsiteY50" fmla="*/ 2695365 h 2782876"/>
              <a:gd name="connsiteX51" fmla="*/ 196506 w 1342672"/>
              <a:gd name="connsiteY51" fmla="*/ 2564870 h 2782876"/>
              <a:gd name="connsiteX52" fmla="*/ 75079 w 1342672"/>
              <a:gd name="connsiteY52" fmla="*/ 2710659 h 2782876"/>
              <a:gd name="connsiteX53" fmla="*/ 44341 w 1342672"/>
              <a:gd name="connsiteY53" fmla="*/ 2645613 h 2782876"/>
              <a:gd name="connsiteX54" fmla="*/ 208393 w 1342672"/>
              <a:gd name="connsiteY54" fmla="*/ 2476697 h 2782876"/>
              <a:gd name="connsiteX55" fmla="*/ 296705 w 1342672"/>
              <a:gd name="connsiteY55" fmla="*/ 2693601 h 2782876"/>
              <a:gd name="connsiteX56" fmla="*/ 308593 w 1342672"/>
              <a:gd name="connsiteY56" fmla="*/ 2548999 h 2782876"/>
              <a:gd name="connsiteX57" fmla="*/ 181221 w 1342672"/>
              <a:gd name="connsiteY57" fmla="*/ 2437901 h 2782876"/>
              <a:gd name="connsiteX58" fmla="*/ 31772 w 1342672"/>
              <a:gd name="connsiteY58" fmla="*/ 2406159 h 2782876"/>
              <a:gd name="connsiteX59" fmla="*/ 131744 w 1342672"/>
              <a:gd name="connsiteY59" fmla="*/ 2235970 h 2782876"/>
              <a:gd name="connsiteX60" fmla="*/ 402234 w 1342672"/>
              <a:gd name="connsiteY60" fmla="*/ 2428785 h 2782876"/>
              <a:gd name="connsiteX61" fmla="*/ 520879 w 1342672"/>
              <a:gd name="connsiteY61" fmla="*/ 2586030 h 2782876"/>
              <a:gd name="connsiteX62" fmla="*/ 492008 w 1342672"/>
              <a:gd name="connsiteY62" fmla="*/ 2506675 h 2782876"/>
              <a:gd name="connsiteX63" fmla="*/ 347653 w 1342672"/>
              <a:gd name="connsiteY63" fmla="*/ 2342674 h 2782876"/>
              <a:gd name="connsiteX64" fmla="*/ 167635 w 1342672"/>
              <a:gd name="connsiteY64" fmla="*/ 2226288 h 2782876"/>
              <a:gd name="connsiteX65" fmla="*/ 6958 w 1342672"/>
              <a:gd name="connsiteY65" fmla="*/ 2085894 h 2782876"/>
              <a:gd name="connsiteX66" fmla="*/ 133669 w 1342672"/>
              <a:gd name="connsiteY66" fmla="*/ 1970586 h 2782876"/>
              <a:gd name="connsiteX67" fmla="*/ 361240 w 1342672"/>
              <a:gd name="connsiteY67" fmla="*/ 2143405 h 2782876"/>
              <a:gd name="connsiteX68" fmla="*/ 476724 w 1342672"/>
              <a:gd name="connsiteY68" fmla="*/ 2097556 h 2782876"/>
              <a:gd name="connsiteX69" fmla="*/ 519182 w 1342672"/>
              <a:gd name="connsiteY69" fmla="*/ 2178674 h 2782876"/>
              <a:gd name="connsiteX70" fmla="*/ 549750 w 1342672"/>
              <a:gd name="connsiteY70" fmla="*/ 2376180 h 2782876"/>
              <a:gd name="connsiteX71" fmla="*/ 565034 w 1342672"/>
              <a:gd name="connsiteY71" fmla="*/ 2120480 h 2782876"/>
              <a:gd name="connsiteX72" fmla="*/ 660140 w 1342672"/>
              <a:gd name="connsiteY72" fmla="*/ 2273900 h 2782876"/>
              <a:gd name="connsiteX73" fmla="*/ 649949 w 1342672"/>
              <a:gd name="connsiteY73" fmla="*/ 2452008 h 2782876"/>
              <a:gd name="connsiteX74" fmla="*/ 745054 w 1342672"/>
              <a:gd name="connsiteY74" fmla="*/ 2236869 h 2782876"/>
              <a:gd name="connsiteX75" fmla="*/ 952246 w 1342672"/>
              <a:gd name="connsiteY75" fmla="*/ 2141640 h 2782876"/>
              <a:gd name="connsiteX76" fmla="*/ 840158 w 1342672"/>
              <a:gd name="connsiteY76" fmla="*/ 2347965 h 2782876"/>
              <a:gd name="connsiteX77" fmla="*/ 784115 w 1342672"/>
              <a:gd name="connsiteY77" fmla="*/ 2452009 h 2782876"/>
              <a:gd name="connsiteX78" fmla="*/ 863933 w 1342672"/>
              <a:gd name="connsiteY78" fmla="*/ 2395579 h 2782876"/>
              <a:gd name="connsiteX79" fmla="*/ 959038 w 1342672"/>
              <a:gd name="connsiteY79" fmla="*/ 2270374 h 2782876"/>
              <a:gd name="connsiteX80" fmla="*/ 977720 w 1342672"/>
              <a:gd name="connsiteY80" fmla="*/ 2547235 h 2782876"/>
              <a:gd name="connsiteX81" fmla="*/ 736562 w 1342672"/>
              <a:gd name="connsiteY81" fmla="*/ 2593084 h 2782876"/>
              <a:gd name="connsiteX82" fmla="*/ 860537 w 1342672"/>
              <a:gd name="connsiteY82" fmla="*/ 2603665 h 2782876"/>
              <a:gd name="connsiteX83" fmla="*/ 1011686 w 1342672"/>
              <a:gd name="connsiteY83" fmla="*/ 2554290 h 2782876"/>
              <a:gd name="connsiteX84" fmla="*/ 972599 w 1342672"/>
              <a:gd name="connsiteY84" fmla="*/ 2218908 h 2782876"/>
              <a:gd name="connsiteX85" fmla="*/ 985629 w 1342672"/>
              <a:gd name="connsiteY85" fmla="*/ 2083777 h 2782876"/>
              <a:gd name="connsiteX86" fmla="*/ 770529 w 1342672"/>
              <a:gd name="connsiteY86" fmla="*/ 2187491 h 2782876"/>
              <a:gd name="connsiteX87" fmla="*/ 638062 w 1342672"/>
              <a:gd name="connsiteY87" fmla="*/ 2127535 h 2782876"/>
              <a:gd name="connsiteX88" fmla="*/ 746752 w 1342672"/>
              <a:gd name="connsiteY88" fmla="*/ 2034071 h 2782876"/>
              <a:gd name="connsiteX89" fmla="*/ 1094902 w 1342672"/>
              <a:gd name="connsiteY89" fmla="*/ 1919446 h 2782876"/>
              <a:gd name="connsiteX90" fmla="*/ 1100502 w 1342672"/>
              <a:gd name="connsiteY90" fmla="*/ 2175523 h 2782876"/>
              <a:gd name="connsiteX91" fmla="*/ 1178118 w 1342672"/>
              <a:gd name="connsiteY91" fmla="*/ 2541944 h 2782876"/>
              <a:gd name="connsiteX92" fmla="*/ 1237557 w 1342672"/>
              <a:gd name="connsiteY92" fmla="*/ 2658333 h 2782876"/>
              <a:gd name="connsiteX93" fmla="*/ 1147548 w 1342672"/>
              <a:gd name="connsiteY93" fmla="*/ 2402632 h 2782876"/>
              <a:gd name="connsiteX94" fmla="*/ 1113169 w 1342672"/>
              <a:gd name="connsiteY94" fmla="*/ 2234767 h 2782876"/>
              <a:gd name="connsiteX95" fmla="*/ 1145769 w 1342672"/>
              <a:gd name="connsiteY95" fmla="*/ 1942805 h 2782876"/>
              <a:gd name="connsiteX96" fmla="*/ 996400 w 1342672"/>
              <a:gd name="connsiteY96" fmla="*/ 1845382 h 2782876"/>
              <a:gd name="connsiteX97" fmla="*/ 927771 w 1342672"/>
              <a:gd name="connsiteY97" fmla="*/ 1683633 h 2782876"/>
              <a:gd name="connsiteX98" fmla="*/ 758437 w 1342672"/>
              <a:gd name="connsiteY98" fmla="*/ 1583897 h 2782876"/>
              <a:gd name="connsiteX99" fmla="*/ 293224 w 1342672"/>
              <a:gd name="connsiteY99" fmla="*/ 1514818 h 2782876"/>
              <a:gd name="connsiteX100" fmla="*/ 188209 w 1342672"/>
              <a:gd name="connsiteY100" fmla="*/ 1207869 h 2782876"/>
              <a:gd name="connsiteX101" fmla="*/ 371787 w 1342672"/>
              <a:gd name="connsiteY101" fmla="*/ 948171 h 2782876"/>
              <a:gd name="connsiteX102" fmla="*/ 765592 w 1342672"/>
              <a:gd name="connsiteY102" fmla="*/ 1124064 h 2782876"/>
              <a:gd name="connsiteX103" fmla="*/ 858444 w 1342672"/>
              <a:gd name="connsiteY103" fmla="*/ 864187 h 2782876"/>
              <a:gd name="connsiteX104" fmla="*/ 582555 w 1342672"/>
              <a:gd name="connsiteY104" fmla="*/ 544711 h 2782876"/>
              <a:gd name="connsiteX105" fmla="*/ 504240 w 1342672"/>
              <a:gd name="connsiteY105" fmla="*/ 22638 h 2782876"/>
              <a:gd name="connsiteX106" fmla="*/ 604723 w 1342672"/>
              <a:gd name="connsiteY106" fmla="*/ 29 h 2782876"/>
              <a:gd name="connsiteX0" fmla="*/ 598543 w 1336492"/>
              <a:gd name="connsiteY0" fmla="*/ 29 h 2782876"/>
              <a:gd name="connsiteX1" fmla="*/ 671394 w 1336492"/>
              <a:gd name="connsiteY1" fmla="*/ 457229 h 2782876"/>
              <a:gd name="connsiteX2" fmla="*/ 1002676 w 1336492"/>
              <a:gd name="connsiteY2" fmla="*/ 615072 h 2782876"/>
              <a:gd name="connsiteX3" fmla="*/ 1336469 w 1336492"/>
              <a:gd name="connsiteY3" fmla="*/ 930234 h 2782876"/>
              <a:gd name="connsiteX4" fmla="*/ 995414 w 1336492"/>
              <a:gd name="connsiteY4" fmla="*/ 1456282 h 2782876"/>
              <a:gd name="connsiteX5" fmla="*/ 688757 w 1336492"/>
              <a:gd name="connsiteY5" fmla="*/ 1228597 h 2782876"/>
              <a:gd name="connsiteX6" fmla="*/ 299028 w 1336492"/>
              <a:gd name="connsiteY6" fmla="*/ 1222085 h 2782876"/>
              <a:gd name="connsiteX7" fmla="*/ 677975 w 1336492"/>
              <a:gd name="connsiteY7" fmla="*/ 1488516 h 2782876"/>
              <a:gd name="connsiteX8" fmla="*/ 973375 w 1336492"/>
              <a:gd name="connsiteY8" fmla="*/ 1599863 h 2782876"/>
              <a:gd name="connsiteX9" fmla="*/ 1046263 w 1336492"/>
              <a:gd name="connsiteY9" fmla="*/ 1787189 h 2782876"/>
              <a:gd name="connsiteX10" fmla="*/ 1192298 w 1336492"/>
              <a:gd name="connsiteY10" fmla="*/ 1885243 h 2782876"/>
              <a:gd name="connsiteX11" fmla="*/ 1171686 w 1336492"/>
              <a:gd name="connsiteY11" fmla="*/ 2270776 h 2782876"/>
              <a:gd name="connsiteX12" fmla="*/ 1265343 w 1336492"/>
              <a:gd name="connsiteY12" fmla="*/ 2540181 h 2782876"/>
              <a:gd name="connsiteX13" fmla="*/ 1233075 w 1336492"/>
              <a:gd name="connsiteY13" fmla="*/ 2737688 h 2782876"/>
              <a:gd name="connsiteX14" fmla="*/ 1126084 w 1336492"/>
              <a:gd name="connsiteY14" fmla="*/ 2600138 h 2782876"/>
              <a:gd name="connsiteX15" fmla="*/ 1037404 w 1336492"/>
              <a:gd name="connsiteY15" fmla="*/ 2236362 h 2782876"/>
              <a:gd name="connsiteX16" fmla="*/ 1013997 w 1336492"/>
              <a:gd name="connsiteY16" fmla="*/ 2018199 h 2782876"/>
              <a:gd name="connsiteX17" fmla="*/ 805107 w 1336492"/>
              <a:gd name="connsiteY17" fmla="*/ 2108137 h 2782876"/>
              <a:gd name="connsiteX18" fmla="*/ 703208 w 1336492"/>
              <a:gd name="connsiteY18" fmla="*/ 2125770 h 2782876"/>
              <a:gd name="connsiteX19" fmla="*/ 818693 w 1336492"/>
              <a:gd name="connsiteY19" fmla="*/ 2072867 h 2782876"/>
              <a:gd name="connsiteX20" fmla="*/ 1061225 w 1336492"/>
              <a:gd name="connsiteY20" fmla="*/ 1982541 h 2782876"/>
              <a:gd name="connsiteX21" fmla="*/ 1028784 w 1336492"/>
              <a:gd name="connsiteY21" fmla="*/ 2272047 h 2782876"/>
              <a:gd name="connsiteX22" fmla="*/ 1061549 w 1336492"/>
              <a:gd name="connsiteY22" fmla="*/ 2608956 h 2782876"/>
              <a:gd name="connsiteX23" fmla="*/ 816994 w 1336492"/>
              <a:gd name="connsiteY23" fmla="*/ 2668912 h 2782876"/>
              <a:gd name="connsiteX24" fmla="*/ 653959 w 1336492"/>
              <a:gd name="connsiteY24" fmla="*/ 2596611 h 2782876"/>
              <a:gd name="connsiteX25" fmla="*/ 918894 w 1336492"/>
              <a:gd name="connsiteY25" fmla="*/ 2501386 h 2782876"/>
              <a:gd name="connsiteX26" fmla="*/ 932479 w 1336492"/>
              <a:gd name="connsiteY26" fmla="*/ 2360310 h 2782876"/>
              <a:gd name="connsiteX27" fmla="*/ 879831 w 1336492"/>
              <a:gd name="connsiteY27" fmla="*/ 2469643 h 2782876"/>
              <a:gd name="connsiteX28" fmla="*/ 726986 w 1336492"/>
              <a:gd name="connsiteY28" fmla="*/ 2506675 h 2782876"/>
              <a:gd name="connsiteX29" fmla="*/ 740572 w 1336492"/>
              <a:gd name="connsiteY29" fmla="*/ 2365600 h 2782876"/>
              <a:gd name="connsiteX30" fmla="*/ 898511 w 1336492"/>
              <a:gd name="connsiteY30" fmla="*/ 2191019 h 2782876"/>
              <a:gd name="connsiteX31" fmla="*/ 710002 w 1336492"/>
              <a:gd name="connsiteY31" fmla="*/ 2370889 h 2782876"/>
              <a:gd name="connsiteX32" fmla="*/ 640372 w 1336492"/>
              <a:gd name="connsiteY32" fmla="*/ 2550762 h 2782876"/>
              <a:gd name="connsiteX33" fmla="*/ 587727 w 1336492"/>
              <a:gd name="connsiteY33" fmla="*/ 2351492 h 2782876"/>
              <a:gd name="connsiteX34" fmla="*/ 584329 w 1336492"/>
              <a:gd name="connsiteY34" fmla="*/ 2226288 h 2782876"/>
              <a:gd name="connsiteX35" fmla="*/ 572441 w 1336492"/>
              <a:gd name="connsiteY35" fmla="*/ 2466116 h 2782876"/>
              <a:gd name="connsiteX36" fmla="*/ 445069 w 1336492"/>
              <a:gd name="connsiteY36" fmla="*/ 2300352 h 2782876"/>
              <a:gd name="connsiteX37" fmla="*/ 436578 w 1336492"/>
              <a:gd name="connsiteY37" fmla="*/ 2168094 h 2782876"/>
              <a:gd name="connsiteX38" fmla="*/ 349965 w 1336492"/>
              <a:gd name="connsiteY38" fmla="*/ 2242158 h 2782876"/>
              <a:gd name="connsiteX39" fmla="*/ 78239 w 1336492"/>
              <a:gd name="connsiteY39" fmla="*/ 2023490 h 2782876"/>
              <a:gd name="connsiteX40" fmla="*/ 135981 w 1336492"/>
              <a:gd name="connsiteY40" fmla="*/ 2129298 h 2782876"/>
              <a:gd name="connsiteX41" fmla="*/ 394120 w 1336492"/>
              <a:gd name="connsiteY41" fmla="*/ 2303879 h 2782876"/>
              <a:gd name="connsiteX42" fmla="*/ 516080 w 1336492"/>
              <a:gd name="connsiteY42" fmla="*/ 2443140 h 2782876"/>
              <a:gd name="connsiteX43" fmla="*/ 535079 w 1336492"/>
              <a:gd name="connsiteY43" fmla="*/ 2642462 h 2782876"/>
              <a:gd name="connsiteX44" fmla="*/ 361853 w 1336492"/>
              <a:gd name="connsiteY44" fmla="*/ 2499621 h 2782876"/>
              <a:gd name="connsiteX45" fmla="*/ 135843 w 1336492"/>
              <a:gd name="connsiteY45" fmla="*/ 2308679 h 2782876"/>
              <a:gd name="connsiteX46" fmla="*/ 152964 w 1336492"/>
              <a:gd name="connsiteY46" fmla="*/ 2384997 h 2782876"/>
              <a:gd name="connsiteX47" fmla="*/ 327887 w 1336492"/>
              <a:gd name="connsiteY47" fmla="*/ 2476697 h 2782876"/>
              <a:gd name="connsiteX48" fmla="*/ 385628 w 1336492"/>
              <a:gd name="connsiteY48" fmla="*/ 2635408 h 2782876"/>
              <a:gd name="connsiteX49" fmla="*/ 293921 w 1336492"/>
              <a:gd name="connsiteY49" fmla="*/ 2781774 h 2782876"/>
              <a:gd name="connsiteX50" fmla="*/ 227688 w 1336492"/>
              <a:gd name="connsiteY50" fmla="*/ 2695365 h 2782876"/>
              <a:gd name="connsiteX51" fmla="*/ 190326 w 1336492"/>
              <a:gd name="connsiteY51" fmla="*/ 2564870 h 2782876"/>
              <a:gd name="connsiteX52" fmla="*/ 68899 w 1336492"/>
              <a:gd name="connsiteY52" fmla="*/ 2710659 h 2782876"/>
              <a:gd name="connsiteX53" fmla="*/ 38161 w 1336492"/>
              <a:gd name="connsiteY53" fmla="*/ 2645613 h 2782876"/>
              <a:gd name="connsiteX54" fmla="*/ 202213 w 1336492"/>
              <a:gd name="connsiteY54" fmla="*/ 2476697 h 2782876"/>
              <a:gd name="connsiteX55" fmla="*/ 290525 w 1336492"/>
              <a:gd name="connsiteY55" fmla="*/ 2693601 h 2782876"/>
              <a:gd name="connsiteX56" fmla="*/ 302413 w 1336492"/>
              <a:gd name="connsiteY56" fmla="*/ 2548999 h 2782876"/>
              <a:gd name="connsiteX57" fmla="*/ 175041 w 1336492"/>
              <a:gd name="connsiteY57" fmla="*/ 2437901 h 2782876"/>
              <a:gd name="connsiteX58" fmla="*/ 25592 w 1336492"/>
              <a:gd name="connsiteY58" fmla="*/ 2406159 h 2782876"/>
              <a:gd name="connsiteX59" fmla="*/ 125564 w 1336492"/>
              <a:gd name="connsiteY59" fmla="*/ 2235970 h 2782876"/>
              <a:gd name="connsiteX60" fmla="*/ 396054 w 1336492"/>
              <a:gd name="connsiteY60" fmla="*/ 2428785 h 2782876"/>
              <a:gd name="connsiteX61" fmla="*/ 514699 w 1336492"/>
              <a:gd name="connsiteY61" fmla="*/ 2586030 h 2782876"/>
              <a:gd name="connsiteX62" fmla="*/ 485828 w 1336492"/>
              <a:gd name="connsiteY62" fmla="*/ 2506675 h 2782876"/>
              <a:gd name="connsiteX63" fmla="*/ 341473 w 1336492"/>
              <a:gd name="connsiteY63" fmla="*/ 2342674 h 2782876"/>
              <a:gd name="connsiteX64" fmla="*/ 161455 w 1336492"/>
              <a:gd name="connsiteY64" fmla="*/ 2226288 h 2782876"/>
              <a:gd name="connsiteX65" fmla="*/ 778 w 1336492"/>
              <a:gd name="connsiteY65" fmla="*/ 2085894 h 2782876"/>
              <a:gd name="connsiteX66" fmla="*/ 127489 w 1336492"/>
              <a:gd name="connsiteY66" fmla="*/ 1970586 h 2782876"/>
              <a:gd name="connsiteX67" fmla="*/ 355060 w 1336492"/>
              <a:gd name="connsiteY67" fmla="*/ 2143405 h 2782876"/>
              <a:gd name="connsiteX68" fmla="*/ 470544 w 1336492"/>
              <a:gd name="connsiteY68" fmla="*/ 2097556 h 2782876"/>
              <a:gd name="connsiteX69" fmla="*/ 513002 w 1336492"/>
              <a:gd name="connsiteY69" fmla="*/ 2178674 h 2782876"/>
              <a:gd name="connsiteX70" fmla="*/ 543570 w 1336492"/>
              <a:gd name="connsiteY70" fmla="*/ 2376180 h 2782876"/>
              <a:gd name="connsiteX71" fmla="*/ 558854 w 1336492"/>
              <a:gd name="connsiteY71" fmla="*/ 2120480 h 2782876"/>
              <a:gd name="connsiteX72" fmla="*/ 653960 w 1336492"/>
              <a:gd name="connsiteY72" fmla="*/ 2273900 h 2782876"/>
              <a:gd name="connsiteX73" fmla="*/ 643769 w 1336492"/>
              <a:gd name="connsiteY73" fmla="*/ 2452008 h 2782876"/>
              <a:gd name="connsiteX74" fmla="*/ 738874 w 1336492"/>
              <a:gd name="connsiteY74" fmla="*/ 2236869 h 2782876"/>
              <a:gd name="connsiteX75" fmla="*/ 946066 w 1336492"/>
              <a:gd name="connsiteY75" fmla="*/ 2141640 h 2782876"/>
              <a:gd name="connsiteX76" fmla="*/ 833978 w 1336492"/>
              <a:gd name="connsiteY76" fmla="*/ 2347965 h 2782876"/>
              <a:gd name="connsiteX77" fmla="*/ 777935 w 1336492"/>
              <a:gd name="connsiteY77" fmla="*/ 2452009 h 2782876"/>
              <a:gd name="connsiteX78" fmla="*/ 857753 w 1336492"/>
              <a:gd name="connsiteY78" fmla="*/ 2395579 h 2782876"/>
              <a:gd name="connsiteX79" fmla="*/ 952858 w 1336492"/>
              <a:gd name="connsiteY79" fmla="*/ 2270374 h 2782876"/>
              <a:gd name="connsiteX80" fmla="*/ 971540 w 1336492"/>
              <a:gd name="connsiteY80" fmla="*/ 2547235 h 2782876"/>
              <a:gd name="connsiteX81" fmla="*/ 730382 w 1336492"/>
              <a:gd name="connsiteY81" fmla="*/ 2593084 h 2782876"/>
              <a:gd name="connsiteX82" fmla="*/ 854357 w 1336492"/>
              <a:gd name="connsiteY82" fmla="*/ 2603665 h 2782876"/>
              <a:gd name="connsiteX83" fmla="*/ 1005506 w 1336492"/>
              <a:gd name="connsiteY83" fmla="*/ 2554290 h 2782876"/>
              <a:gd name="connsiteX84" fmla="*/ 966419 w 1336492"/>
              <a:gd name="connsiteY84" fmla="*/ 2218908 h 2782876"/>
              <a:gd name="connsiteX85" fmla="*/ 979449 w 1336492"/>
              <a:gd name="connsiteY85" fmla="*/ 2083777 h 2782876"/>
              <a:gd name="connsiteX86" fmla="*/ 764349 w 1336492"/>
              <a:gd name="connsiteY86" fmla="*/ 2187491 h 2782876"/>
              <a:gd name="connsiteX87" fmla="*/ 631882 w 1336492"/>
              <a:gd name="connsiteY87" fmla="*/ 2127535 h 2782876"/>
              <a:gd name="connsiteX88" fmla="*/ 740572 w 1336492"/>
              <a:gd name="connsiteY88" fmla="*/ 2034071 h 2782876"/>
              <a:gd name="connsiteX89" fmla="*/ 1088722 w 1336492"/>
              <a:gd name="connsiteY89" fmla="*/ 1919446 h 2782876"/>
              <a:gd name="connsiteX90" fmla="*/ 1094322 w 1336492"/>
              <a:gd name="connsiteY90" fmla="*/ 2175523 h 2782876"/>
              <a:gd name="connsiteX91" fmla="*/ 1171938 w 1336492"/>
              <a:gd name="connsiteY91" fmla="*/ 2541944 h 2782876"/>
              <a:gd name="connsiteX92" fmla="*/ 1231377 w 1336492"/>
              <a:gd name="connsiteY92" fmla="*/ 2658333 h 2782876"/>
              <a:gd name="connsiteX93" fmla="*/ 1141368 w 1336492"/>
              <a:gd name="connsiteY93" fmla="*/ 2402632 h 2782876"/>
              <a:gd name="connsiteX94" fmla="*/ 1106989 w 1336492"/>
              <a:gd name="connsiteY94" fmla="*/ 2234767 h 2782876"/>
              <a:gd name="connsiteX95" fmla="*/ 1139589 w 1336492"/>
              <a:gd name="connsiteY95" fmla="*/ 1942805 h 2782876"/>
              <a:gd name="connsiteX96" fmla="*/ 990220 w 1336492"/>
              <a:gd name="connsiteY96" fmla="*/ 1845382 h 2782876"/>
              <a:gd name="connsiteX97" fmla="*/ 921591 w 1336492"/>
              <a:gd name="connsiteY97" fmla="*/ 1683633 h 2782876"/>
              <a:gd name="connsiteX98" fmla="*/ 752257 w 1336492"/>
              <a:gd name="connsiteY98" fmla="*/ 1583897 h 2782876"/>
              <a:gd name="connsiteX99" fmla="*/ 287044 w 1336492"/>
              <a:gd name="connsiteY99" fmla="*/ 1514818 h 2782876"/>
              <a:gd name="connsiteX100" fmla="*/ 182029 w 1336492"/>
              <a:gd name="connsiteY100" fmla="*/ 1207869 h 2782876"/>
              <a:gd name="connsiteX101" fmla="*/ 365607 w 1336492"/>
              <a:gd name="connsiteY101" fmla="*/ 948171 h 2782876"/>
              <a:gd name="connsiteX102" fmla="*/ 759412 w 1336492"/>
              <a:gd name="connsiteY102" fmla="*/ 1124064 h 2782876"/>
              <a:gd name="connsiteX103" fmla="*/ 852264 w 1336492"/>
              <a:gd name="connsiteY103" fmla="*/ 864187 h 2782876"/>
              <a:gd name="connsiteX104" fmla="*/ 576375 w 1336492"/>
              <a:gd name="connsiteY104" fmla="*/ 544711 h 2782876"/>
              <a:gd name="connsiteX105" fmla="*/ 498060 w 1336492"/>
              <a:gd name="connsiteY105" fmla="*/ 22638 h 2782876"/>
              <a:gd name="connsiteX106" fmla="*/ 598543 w 1336492"/>
              <a:gd name="connsiteY106" fmla="*/ 29 h 2782876"/>
              <a:gd name="connsiteX0" fmla="*/ 598074 w 1336023"/>
              <a:gd name="connsiteY0" fmla="*/ 29 h 2782876"/>
              <a:gd name="connsiteX1" fmla="*/ 670925 w 1336023"/>
              <a:gd name="connsiteY1" fmla="*/ 457229 h 2782876"/>
              <a:gd name="connsiteX2" fmla="*/ 1002207 w 1336023"/>
              <a:gd name="connsiteY2" fmla="*/ 615072 h 2782876"/>
              <a:gd name="connsiteX3" fmla="*/ 1336000 w 1336023"/>
              <a:gd name="connsiteY3" fmla="*/ 930234 h 2782876"/>
              <a:gd name="connsiteX4" fmla="*/ 994945 w 1336023"/>
              <a:gd name="connsiteY4" fmla="*/ 1456282 h 2782876"/>
              <a:gd name="connsiteX5" fmla="*/ 688288 w 1336023"/>
              <a:gd name="connsiteY5" fmla="*/ 1228597 h 2782876"/>
              <a:gd name="connsiteX6" fmla="*/ 298559 w 1336023"/>
              <a:gd name="connsiteY6" fmla="*/ 1222085 h 2782876"/>
              <a:gd name="connsiteX7" fmla="*/ 677506 w 1336023"/>
              <a:gd name="connsiteY7" fmla="*/ 1488516 h 2782876"/>
              <a:gd name="connsiteX8" fmla="*/ 972906 w 1336023"/>
              <a:gd name="connsiteY8" fmla="*/ 1599863 h 2782876"/>
              <a:gd name="connsiteX9" fmla="*/ 1045794 w 1336023"/>
              <a:gd name="connsiteY9" fmla="*/ 1787189 h 2782876"/>
              <a:gd name="connsiteX10" fmla="*/ 1191829 w 1336023"/>
              <a:gd name="connsiteY10" fmla="*/ 1885243 h 2782876"/>
              <a:gd name="connsiteX11" fmla="*/ 1171217 w 1336023"/>
              <a:gd name="connsiteY11" fmla="*/ 2270776 h 2782876"/>
              <a:gd name="connsiteX12" fmla="*/ 1264874 w 1336023"/>
              <a:gd name="connsiteY12" fmla="*/ 2540181 h 2782876"/>
              <a:gd name="connsiteX13" fmla="*/ 1232606 w 1336023"/>
              <a:gd name="connsiteY13" fmla="*/ 2737688 h 2782876"/>
              <a:gd name="connsiteX14" fmla="*/ 1125615 w 1336023"/>
              <a:gd name="connsiteY14" fmla="*/ 2600138 h 2782876"/>
              <a:gd name="connsiteX15" fmla="*/ 1036935 w 1336023"/>
              <a:gd name="connsiteY15" fmla="*/ 2236362 h 2782876"/>
              <a:gd name="connsiteX16" fmla="*/ 1013528 w 1336023"/>
              <a:gd name="connsiteY16" fmla="*/ 2018199 h 2782876"/>
              <a:gd name="connsiteX17" fmla="*/ 804638 w 1336023"/>
              <a:gd name="connsiteY17" fmla="*/ 2108137 h 2782876"/>
              <a:gd name="connsiteX18" fmla="*/ 702739 w 1336023"/>
              <a:gd name="connsiteY18" fmla="*/ 2125770 h 2782876"/>
              <a:gd name="connsiteX19" fmla="*/ 818224 w 1336023"/>
              <a:gd name="connsiteY19" fmla="*/ 2072867 h 2782876"/>
              <a:gd name="connsiteX20" fmla="*/ 1060756 w 1336023"/>
              <a:gd name="connsiteY20" fmla="*/ 1982541 h 2782876"/>
              <a:gd name="connsiteX21" fmla="*/ 1028315 w 1336023"/>
              <a:gd name="connsiteY21" fmla="*/ 2272047 h 2782876"/>
              <a:gd name="connsiteX22" fmla="*/ 1061080 w 1336023"/>
              <a:gd name="connsiteY22" fmla="*/ 2608956 h 2782876"/>
              <a:gd name="connsiteX23" fmla="*/ 816525 w 1336023"/>
              <a:gd name="connsiteY23" fmla="*/ 2668912 h 2782876"/>
              <a:gd name="connsiteX24" fmla="*/ 653490 w 1336023"/>
              <a:gd name="connsiteY24" fmla="*/ 2596611 h 2782876"/>
              <a:gd name="connsiteX25" fmla="*/ 918425 w 1336023"/>
              <a:gd name="connsiteY25" fmla="*/ 2501386 h 2782876"/>
              <a:gd name="connsiteX26" fmla="*/ 932010 w 1336023"/>
              <a:gd name="connsiteY26" fmla="*/ 2360310 h 2782876"/>
              <a:gd name="connsiteX27" fmla="*/ 879362 w 1336023"/>
              <a:gd name="connsiteY27" fmla="*/ 2469643 h 2782876"/>
              <a:gd name="connsiteX28" fmla="*/ 726517 w 1336023"/>
              <a:gd name="connsiteY28" fmla="*/ 2506675 h 2782876"/>
              <a:gd name="connsiteX29" fmla="*/ 740103 w 1336023"/>
              <a:gd name="connsiteY29" fmla="*/ 2365600 h 2782876"/>
              <a:gd name="connsiteX30" fmla="*/ 898042 w 1336023"/>
              <a:gd name="connsiteY30" fmla="*/ 2191019 h 2782876"/>
              <a:gd name="connsiteX31" fmla="*/ 709533 w 1336023"/>
              <a:gd name="connsiteY31" fmla="*/ 2370889 h 2782876"/>
              <a:gd name="connsiteX32" fmla="*/ 639903 w 1336023"/>
              <a:gd name="connsiteY32" fmla="*/ 2550762 h 2782876"/>
              <a:gd name="connsiteX33" fmla="*/ 587258 w 1336023"/>
              <a:gd name="connsiteY33" fmla="*/ 2351492 h 2782876"/>
              <a:gd name="connsiteX34" fmla="*/ 583860 w 1336023"/>
              <a:gd name="connsiteY34" fmla="*/ 2226288 h 2782876"/>
              <a:gd name="connsiteX35" fmla="*/ 571972 w 1336023"/>
              <a:gd name="connsiteY35" fmla="*/ 2466116 h 2782876"/>
              <a:gd name="connsiteX36" fmla="*/ 444600 w 1336023"/>
              <a:gd name="connsiteY36" fmla="*/ 2300352 h 2782876"/>
              <a:gd name="connsiteX37" fmla="*/ 436109 w 1336023"/>
              <a:gd name="connsiteY37" fmla="*/ 2168094 h 2782876"/>
              <a:gd name="connsiteX38" fmla="*/ 349496 w 1336023"/>
              <a:gd name="connsiteY38" fmla="*/ 2242158 h 2782876"/>
              <a:gd name="connsiteX39" fmla="*/ 77770 w 1336023"/>
              <a:gd name="connsiteY39" fmla="*/ 2023490 h 2782876"/>
              <a:gd name="connsiteX40" fmla="*/ 135512 w 1336023"/>
              <a:gd name="connsiteY40" fmla="*/ 2129298 h 2782876"/>
              <a:gd name="connsiteX41" fmla="*/ 393651 w 1336023"/>
              <a:gd name="connsiteY41" fmla="*/ 2303879 h 2782876"/>
              <a:gd name="connsiteX42" fmla="*/ 515611 w 1336023"/>
              <a:gd name="connsiteY42" fmla="*/ 2443140 h 2782876"/>
              <a:gd name="connsiteX43" fmla="*/ 534610 w 1336023"/>
              <a:gd name="connsiteY43" fmla="*/ 2642462 h 2782876"/>
              <a:gd name="connsiteX44" fmla="*/ 361384 w 1336023"/>
              <a:gd name="connsiteY44" fmla="*/ 2499621 h 2782876"/>
              <a:gd name="connsiteX45" fmla="*/ 135374 w 1336023"/>
              <a:gd name="connsiteY45" fmla="*/ 2308679 h 2782876"/>
              <a:gd name="connsiteX46" fmla="*/ 152495 w 1336023"/>
              <a:gd name="connsiteY46" fmla="*/ 2384997 h 2782876"/>
              <a:gd name="connsiteX47" fmla="*/ 327418 w 1336023"/>
              <a:gd name="connsiteY47" fmla="*/ 2476697 h 2782876"/>
              <a:gd name="connsiteX48" fmla="*/ 385159 w 1336023"/>
              <a:gd name="connsiteY48" fmla="*/ 2635408 h 2782876"/>
              <a:gd name="connsiteX49" fmla="*/ 293452 w 1336023"/>
              <a:gd name="connsiteY49" fmla="*/ 2781774 h 2782876"/>
              <a:gd name="connsiteX50" fmla="*/ 227219 w 1336023"/>
              <a:gd name="connsiteY50" fmla="*/ 2695365 h 2782876"/>
              <a:gd name="connsiteX51" fmla="*/ 189857 w 1336023"/>
              <a:gd name="connsiteY51" fmla="*/ 2564870 h 2782876"/>
              <a:gd name="connsiteX52" fmla="*/ 68430 w 1336023"/>
              <a:gd name="connsiteY52" fmla="*/ 2710659 h 2782876"/>
              <a:gd name="connsiteX53" fmla="*/ 37692 w 1336023"/>
              <a:gd name="connsiteY53" fmla="*/ 2645613 h 2782876"/>
              <a:gd name="connsiteX54" fmla="*/ 201744 w 1336023"/>
              <a:gd name="connsiteY54" fmla="*/ 2476697 h 2782876"/>
              <a:gd name="connsiteX55" fmla="*/ 290056 w 1336023"/>
              <a:gd name="connsiteY55" fmla="*/ 2693601 h 2782876"/>
              <a:gd name="connsiteX56" fmla="*/ 301944 w 1336023"/>
              <a:gd name="connsiteY56" fmla="*/ 2548999 h 2782876"/>
              <a:gd name="connsiteX57" fmla="*/ 174572 w 1336023"/>
              <a:gd name="connsiteY57" fmla="*/ 2437901 h 2782876"/>
              <a:gd name="connsiteX58" fmla="*/ 25123 w 1336023"/>
              <a:gd name="connsiteY58" fmla="*/ 2406159 h 2782876"/>
              <a:gd name="connsiteX59" fmla="*/ 125095 w 1336023"/>
              <a:gd name="connsiteY59" fmla="*/ 2235970 h 2782876"/>
              <a:gd name="connsiteX60" fmla="*/ 395585 w 1336023"/>
              <a:gd name="connsiteY60" fmla="*/ 2428785 h 2782876"/>
              <a:gd name="connsiteX61" fmla="*/ 514230 w 1336023"/>
              <a:gd name="connsiteY61" fmla="*/ 2586030 h 2782876"/>
              <a:gd name="connsiteX62" fmla="*/ 485359 w 1336023"/>
              <a:gd name="connsiteY62" fmla="*/ 2506675 h 2782876"/>
              <a:gd name="connsiteX63" fmla="*/ 341004 w 1336023"/>
              <a:gd name="connsiteY63" fmla="*/ 2342674 h 2782876"/>
              <a:gd name="connsiteX64" fmla="*/ 160986 w 1336023"/>
              <a:gd name="connsiteY64" fmla="*/ 2226288 h 2782876"/>
              <a:gd name="connsiteX65" fmla="*/ 309 w 1336023"/>
              <a:gd name="connsiteY65" fmla="*/ 2085894 h 2782876"/>
              <a:gd name="connsiteX66" fmla="*/ 127020 w 1336023"/>
              <a:gd name="connsiteY66" fmla="*/ 1970586 h 2782876"/>
              <a:gd name="connsiteX67" fmla="*/ 354591 w 1336023"/>
              <a:gd name="connsiteY67" fmla="*/ 2143405 h 2782876"/>
              <a:gd name="connsiteX68" fmla="*/ 470075 w 1336023"/>
              <a:gd name="connsiteY68" fmla="*/ 2097556 h 2782876"/>
              <a:gd name="connsiteX69" fmla="*/ 512533 w 1336023"/>
              <a:gd name="connsiteY69" fmla="*/ 2178674 h 2782876"/>
              <a:gd name="connsiteX70" fmla="*/ 543101 w 1336023"/>
              <a:gd name="connsiteY70" fmla="*/ 2376180 h 2782876"/>
              <a:gd name="connsiteX71" fmla="*/ 558385 w 1336023"/>
              <a:gd name="connsiteY71" fmla="*/ 2120480 h 2782876"/>
              <a:gd name="connsiteX72" fmla="*/ 653491 w 1336023"/>
              <a:gd name="connsiteY72" fmla="*/ 2273900 h 2782876"/>
              <a:gd name="connsiteX73" fmla="*/ 643300 w 1336023"/>
              <a:gd name="connsiteY73" fmla="*/ 2452008 h 2782876"/>
              <a:gd name="connsiteX74" fmla="*/ 738405 w 1336023"/>
              <a:gd name="connsiteY74" fmla="*/ 2236869 h 2782876"/>
              <a:gd name="connsiteX75" fmla="*/ 945597 w 1336023"/>
              <a:gd name="connsiteY75" fmla="*/ 2141640 h 2782876"/>
              <a:gd name="connsiteX76" fmla="*/ 833509 w 1336023"/>
              <a:gd name="connsiteY76" fmla="*/ 2347965 h 2782876"/>
              <a:gd name="connsiteX77" fmla="*/ 777466 w 1336023"/>
              <a:gd name="connsiteY77" fmla="*/ 2452009 h 2782876"/>
              <a:gd name="connsiteX78" fmla="*/ 857284 w 1336023"/>
              <a:gd name="connsiteY78" fmla="*/ 2395579 h 2782876"/>
              <a:gd name="connsiteX79" fmla="*/ 952389 w 1336023"/>
              <a:gd name="connsiteY79" fmla="*/ 2270374 h 2782876"/>
              <a:gd name="connsiteX80" fmla="*/ 971071 w 1336023"/>
              <a:gd name="connsiteY80" fmla="*/ 2547235 h 2782876"/>
              <a:gd name="connsiteX81" fmla="*/ 729913 w 1336023"/>
              <a:gd name="connsiteY81" fmla="*/ 2593084 h 2782876"/>
              <a:gd name="connsiteX82" fmla="*/ 853888 w 1336023"/>
              <a:gd name="connsiteY82" fmla="*/ 2603665 h 2782876"/>
              <a:gd name="connsiteX83" fmla="*/ 1005037 w 1336023"/>
              <a:gd name="connsiteY83" fmla="*/ 2554290 h 2782876"/>
              <a:gd name="connsiteX84" fmla="*/ 965950 w 1336023"/>
              <a:gd name="connsiteY84" fmla="*/ 2218908 h 2782876"/>
              <a:gd name="connsiteX85" fmla="*/ 978980 w 1336023"/>
              <a:gd name="connsiteY85" fmla="*/ 2083777 h 2782876"/>
              <a:gd name="connsiteX86" fmla="*/ 763880 w 1336023"/>
              <a:gd name="connsiteY86" fmla="*/ 2187491 h 2782876"/>
              <a:gd name="connsiteX87" fmla="*/ 631413 w 1336023"/>
              <a:gd name="connsiteY87" fmla="*/ 2127535 h 2782876"/>
              <a:gd name="connsiteX88" fmla="*/ 740103 w 1336023"/>
              <a:gd name="connsiteY88" fmla="*/ 2034071 h 2782876"/>
              <a:gd name="connsiteX89" fmla="*/ 1088253 w 1336023"/>
              <a:gd name="connsiteY89" fmla="*/ 1919446 h 2782876"/>
              <a:gd name="connsiteX90" fmla="*/ 1093853 w 1336023"/>
              <a:gd name="connsiteY90" fmla="*/ 2175523 h 2782876"/>
              <a:gd name="connsiteX91" fmla="*/ 1171469 w 1336023"/>
              <a:gd name="connsiteY91" fmla="*/ 2541944 h 2782876"/>
              <a:gd name="connsiteX92" fmla="*/ 1230908 w 1336023"/>
              <a:gd name="connsiteY92" fmla="*/ 2658333 h 2782876"/>
              <a:gd name="connsiteX93" fmla="*/ 1140899 w 1336023"/>
              <a:gd name="connsiteY93" fmla="*/ 2402632 h 2782876"/>
              <a:gd name="connsiteX94" fmla="*/ 1106520 w 1336023"/>
              <a:gd name="connsiteY94" fmla="*/ 2234767 h 2782876"/>
              <a:gd name="connsiteX95" fmla="*/ 1139120 w 1336023"/>
              <a:gd name="connsiteY95" fmla="*/ 1942805 h 2782876"/>
              <a:gd name="connsiteX96" fmla="*/ 989751 w 1336023"/>
              <a:gd name="connsiteY96" fmla="*/ 1845382 h 2782876"/>
              <a:gd name="connsiteX97" fmla="*/ 921122 w 1336023"/>
              <a:gd name="connsiteY97" fmla="*/ 1683633 h 2782876"/>
              <a:gd name="connsiteX98" fmla="*/ 751788 w 1336023"/>
              <a:gd name="connsiteY98" fmla="*/ 1583897 h 2782876"/>
              <a:gd name="connsiteX99" fmla="*/ 286575 w 1336023"/>
              <a:gd name="connsiteY99" fmla="*/ 1514818 h 2782876"/>
              <a:gd name="connsiteX100" fmla="*/ 181560 w 1336023"/>
              <a:gd name="connsiteY100" fmla="*/ 1207869 h 2782876"/>
              <a:gd name="connsiteX101" fmla="*/ 365138 w 1336023"/>
              <a:gd name="connsiteY101" fmla="*/ 948171 h 2782876"/>
              <a:gd name="connsiteX102" fmla="*/ 758943 w 1336023"/>
              <a:gd name="connsiteY102" fmla="*/ 1124064 h 2782876"/>
              <a:gd name="connsiteX103" fmla="*/ 851795 w 1336023"/>
              <a:gd name="connsiteY103" fmla="*/ 864187 h 2782876"/>
              <a:gd name="connsiteX104" fmla="*/ 575906 w 1336023"/>
              <a:gd name="connsiteY104" fmla="*/ 544711 h 2782876"/>
              <a:gd name="connsiteX105" fmla="*/ 497591 w 1336023"/>
              <a:gd name="connsiteY105" fmla="*/ 22638 h 2782876"/>
              <a:gd name="connsiteX106" fmla="*/ 598074 w 1336023"/>
              <a:gd name="connsiteY106" fmla="*/ 29 h 2782876"/>
              <a:gd name="connsiteX0" fmla="*/ 598569 w 1336518"/>
              <a:gd name="connsiteY0" fmla="*/ 29 h 2782876"/>
              <a:gd name="connsiteX1" fmla="*/ 671420 w 1336518"/>
              <a:gd name="connsiteY1" fmla="*/ 457229 h 2782876"/>
              <a:gd name="connsiteX2" fmla="*/ 1002702 w 1336518"/>
              <a:gd name="connsiteY2" fmla="*/ 615072 h 2782876"/>
              <a:gd name="connsiteX3" fmla="*/ 1336495 w 1336518"/>
              <a:gd name="connsiteY3" fmla="*/ 930234 h 2782876"/>
              <a:gd name="connsiteX4" fmla="*/ 995440 w 1336518"/>
              <a:gd name="connsiteY4" fmla="*/ 1456282 h 2782876"/>
              <a:gd name="connsiteX5" fmla="*/ 688783 w 1336518"/>
              <a:gd name="connsiteY5" fmla="*/ 1228597 h 2782876"/>
              <a:gd name="connsiteX6" fmla="*/ 299054 w 1336518"/>
              <a:gd name="connsiteY6" fmla="*/ 1222085 h 2782876"/>
              <a:gd name="connsiteX7" fmla="*/ 678001 w 1336518"/>
              <a:gd name="connsiteY7" fmla="*/ 1488516 h 2782876"/>
              <a:gd name="connsiteX8" fmla="*/ 973401 w 1336518"/>
              <a:gd name="connsiteY8" fmla="*/ 1599863 h 2782876"/>
              <a:gd name="connsiteX9" fmla="*/ 1046289 w 1336518"/>
              <a:gd name="connsiteY9" fmla="*/ 1787189 h 2782876"/>
              <a:gd name="connsiteX10" fmla="*/ 1192324 w 1336518"/>
              <a:gd name="connsiteY10" fmla="*/ 1885243 h 2782876"/>
              <a:gd name="connsiteX11" fmla="*/ 1171712 w 1336518"/>
              <a:gd name="connsiteY11" fmla="*/ 2270776 h 2782876"/>
              <a:gd name="connsiteX12" fmla="*/ 1265369 w 1336518"/>
              <a:gd name="connsiteY12" fmla="*/ 2540181 h 2782876"/>
              <a:gd name="connsiteX13" fmla="*/ 1233101 w 1336518"/>
              <a:gd name="connsiteY13" fmla="*/ 2737688 h 2782876"/>
              <a:gd name="connsiteX14" fmla="*/ 1126110 w 1336518"/>
              <a:gd name="connsiteY14" fmla="*/ 2600138 h 2782876"/>
              <a:gd name="connsiteX15" fmla="*/ 1037430 w 1336518"/>
              <a:gd name="connsiteY15" fmla="*/ 2236362 h 2782876"/>
              <a:gd name="connsiteX16" fmla="*/ 1014023 w 1336518"/>
              <a:gd name="connsiteY16" fmla="*/ 2018199 h 2782876"/>
              <a:gd name="connsiteX17" fmla="*/ 805133 w 1336518"/>
              <a:gd name="connsiteY17" fmla="*/ 2108137 h 2782876"/>
              <a:gd name="connsiteX18" fmla="*/ 703234 w 1336518"/>
              <a:gd name="connsiteY18" fmla="*/ 2125770 h 2782876"/>
              <a:gd name="connsiteX19" fmla="*/ 818719 w 1336518"/>
              <a:gd name="connsiteY19" fmla="*/ 2072867 h 2782876"/>
              <a:gd name="connsiteX20" fmla="*/ 1061251 w 1336518"/>
              <a:gd name="connsiteY20" fmla="*/ 1982541 h 2782876"/>
              <a:gd name="connsiteX21" fmla="*/ 1028810 w 1336518"/>
              <a:gd name="connsiteY21" fmla="*/ 2272047 h 2782876"/>
              <a:gd name="connsiteX22" fmla="*/ 1061575 w 1336518"/>
              <a:gd name="connsiteY22" fmla="*/ 2608956 h 2782876"/>
              <a:gd name="connsiteX23" fmla="*/ 817020 w 1336518"/>
              <a:gd name="connsiteY23" fmla="*/ 2668912 h 2782876"/>
              <a:gd name="connsiteX24" fmla="*/ 653985 w 1336518"/>
              <a:gd name="connsiteY24" fmla="*/ 2596611 h 2782876"/>
              <a:gd name="connsiteX25" fmla="*/ 918920 w 1336518"/>
              <a:gd name="connsiteY25" fmla="*/ 2501386 h 2782876"/>
              <a:gd name="connsiteX26" fmla="*/ 932505 w 1336518"/>
              <a:gd name="connsiteY26" fmla="*/ 2360310 h 2782876"/>
              <a:gd name="connsiteX27" fmla="*/ 879857 w 1336518"/>
              <a:gd name="connsiteY27" fmla="*/ 2469643 h 2782876"/>
              <a:gd name="connsiteX28" fmla="*/ 727012 w 1336518"/>
              <a:gd name="connsiteY28" fmla="*/ 2506675 h 2782876"/>
              <a:gd name="connsiteX29" fmla="*/ 740598 w 1336518"/>
              <a:gd name="connsiteY29" fmla="*/ 2365600 h 2782876"/>
              <a:gd name="connsiteX30" fmla="*/ 898537 w 1336518"/>
              <a:gd name="connsiteY30" fmla="*/ 2191019 h 2782876"/>
              <a:gd name="connsiteX31" fmla="*/ 710028 w 1336518"/>
              <a:gd name="connsiteY31" fmla="*/ 2370889 h 2782876"/>
              <a:gd name="connsiteX32" fmla="*/ 640398 w 1336518"/>
              <a:gd name="connsiteY32" fmla="*/ 2550762 h 2782876"/>
              <a:gd name="connsiteX33" fmla="*/ 587753 w 1336518"/>
              <a:gd name="connsiteY33" fmla="*/ 2351492 h 2782876"/>
              <a:gd name="connsiteX34" fmla="*/ 584355 w 1336518"/>
              <a:gd name="connsiteY34" fmla="*/ 2226288 h 2782876"/>
              <a:gd name="connsiteX35" fmla="*/ 572467 w 1336518"/>
              <a:gd name="connsiteY35" fmla="*/ 2466116 h 2782876"/>
              <a:gd name="connsiteX36" fmla="*/ 445095 w 1336518"/>
              <a:gd name="connsiteY36" fmla="*/ 2300352 h 2782876"/>
              <a:gd name="connsiteX37" fmla="*/ 436604 w 1336518"/>
              <a:gd name="connsiteY37" fmla="*/ 2168094 h 2782876"/>
              <a:gd name="connsiteX38" fmla="*/ 349991 w 1336518"/>
              <a:gd name="connsiteY38" fmla="*/ 2242158 h 2782876"/>
              <a:gd name="connsiteX39" fmla="*/ 78265 w 1336518"/>
              <a:gd name="connsiteY39" fmla="*/ 2023490 h 2782876"/>
              <a:gd name="connsiteX40" fmla="*/ 136007 w 1336518"/>
              <a:gd name="connsiteY40" fmla="*/ 2129298 h 2782876"/>
              <a:gd name="connsiteX41" fmla="*/ 394146 w 1336518"/>
              <a:gd name="connsiteY41" fmla="*/ 2303879 h 2782876"/>
              <a:gd name="connsiteX42" fmla="*/ 516106 w 1336518"/>
              <a:gd name="connsiteY42" fmla="*/ 2443140 h 2782876"/>
              <a:gd name="connsiteX43" fmla="*/ 535105 w 1336518"/>
              <a:gd name="connsiteY43" fmla="*/ 2642462 h 2782876"/>
              <a:gd name="connsiteX44" fmla="*/ 361879 w 1336518"/>
              <a:gd name="connsiteY44" fmla="*/ 2499621 h 2782876"/>
              <a:gd name="connsiteX45" fmla="*/ 135869 w 1336518"/>
              <a:gd name="connsiteY45" fmla="*/ 2308679 h 2782876"/>
              <a:gd name="connsiteX46" fmla="*/ 152990 w 1336518"/>
              <a:gd name="connsiteY46" fmla="*/ 2384997 h 2782876"/>
              <a:gd name="connsiteX47" fmla="*/ 327913 w 1336518"/>
              <a:gd name="connsiteY47" fmla="*/ 2476697 h 2782876"/>
              <a:gd name="connsiteX48" fmla="*/ 385654 w 1336518"/>
              <a:gd name="connsiteY48" fmla="*/ 2635408 h 2782876"/>
              <a:gd name="connsiteX49" fmla="*/ 293947 w 1336518"/>
              <a:gd name="connsiteY49" fmla="*/ 2781774 h 2782876"/>
              <a:gd name="connsiteX50" fmla="*/ 227714 w 1336518"/>
              <a:gd name="connsiteY50" fmla="*/ 2695365 h 2782876"/>
              <a:gd name="connsiteX51" fmla="*/ 190352 w 1336518"/>
              <a:gd name="connsiteY51" fmla="*/ 2564870 h 2782876"/>
              <a:gd name="connsiteX52" fmla="*/ 68925 w 1336518"/>
              <a:gd name="connsiteY52" fmla="*/ 2710659 h 2782876"/>
              <a:gd name="connsiteX53" fmla="*/ 38187 w 1336518"/>
              <a:gd name="connsiteY53" fmla="*/ 2645613 h 2782876"/>
              <a:gd name="connsiteX54" fmla="*/ 202239 w 1336518"/>
              <a:gd name="connsiteY54" fmla="*/ 2476697 h 2782876"/>
              <a:gd name="connsiteX55" fmla="*/ 290551 w 1336518"/>
              <a:gd name="connsiteY55" fmla="*/ 2693601 h 2782876"/>
              <a:gd name="connsiteX56" fmla="*/ 302439 w 1336518"/>
              <a:gd name="connsiteY56" fmla="*/ 2548999 h 2782876"/>
              <a:gd name="connsiteX57" fmla="*/ 175067 w 1336518"/>
              <a:gd name="connsiteY57" fmla="*/ 2437901 h 2782876"/>
              <a:gd name="connsiteX58" fmla="*/ 25618 w 1336518"/>
              <a:gd name="connsiteY58" fmla="*/ 2406159 h 2782876"/>
              <a:gd name="connsiteX59" fmla="*/ 125590 w 1336518"/>
              <a:gd name="connsiteY59" fmla="*/ 2235970 h 2782876"/>
              <a:gd name="connsiteX60" fmla="*/ 396080 w 1336518"/>
              <a:gd name="connsiteY60" fmla="*/ 2428785 h 2782876"/>
              <a:gd name="connsiteX61" fmla="*/ 514725 w 1336518"/>
              <a:gd name="connsiteY61" fmla="*/ 2586030 h 2782876"/>
              <a:gd name="connsiteX62" fmla="*/ 485854 w 1336518"/>
              <a:gd name="connsiteY62" fmla="*/ 2506675 h 2782876"/>
              <a:gd name="connsiteX63" fmla="*/ 341499 w 1336518"/>
              <a:gd name="connsiteY63" fmla="*/ 2342674 h 2782876"/>
              <a:gd name="connsiteX64" fmla="*/ 161481 w 1336518"/>
              <a:gd name="connsiteY64" fmla="*/ 2226288 h 2782876"/>
              <a:gd name="connsiteX65" fmla="*/ 804 w 1336518"/>
              <a:gd name="connsiteY65" fmla="*/ 2085894 h 2782876"/>
              <a:gd name="connsiteX66" fmla="*/ 127515 w 1336518"/>
              <a:gd name="connsiteY66" fmla="*/ 1970586 h 2782876"/>
              <a:gd name="connsiteX67" fmla="*/ 355086 w 1336518"/>
              <a:gd name="connsiteY67" fmla="*/ 2143405 h 2782876"/>
              <a:gd name="connsiteX68" fmla="*/ 470570 w 1336518"/>
              <a:gd name="connsiteY68" fmla="*/ 2097556 h 2782876"/>
              <a:gd name="connsiteX69" fmla="*/ 513028 w 1336518"/>
              <a:gd name="connsiteY69" fmla="*/ 2178674 h 2782876"/>
              <a:gd name="connsiteX70" fmla="*/ 543596 w 1336518"/>
              <a:gd name="connsiteY70" fmla="*/ 2376180 h 2782876"/>
              <a:gd name="connsiteX71" fmla="*/ 558880 w 1336518"/>
              <a:gd name="connsiteY71" fmla="*/ 2120480 h 2782876"/>
              <a:gd name="connsiteX72" fmla="*/ 653986 w 1336518"/>
              <a:gd name="connsiteY72" fmla="*/ 2273900 h 2782876"/>
              <a:gd name="connsiteX73" fmla="*/ 643795 w 1336518"/>
              <a:gd name="connsiteY73" fmla="*/ 2452008 h 2782876"/>
              <a:gd name="connsiteX74" fmla="*/ 738900 w 1336518"/>
              <a:gd name="connsiteY74" fmla="*/ 2236869 h 2782876"/>
              <a:gd name="connsiteX75" fmla="*/ 946092 w 1336518"/>
              <a:gd name="connsiteY75" fmla="*/ 2141640 h 2782876"/>
              <a:gd name="connsiteX76" fmla="*/ 834004 w 1336518"/>
              <a:gd name="connsiteY76" fmla="*/ 2347965 h 2782876"/>
              <a:gd name="connsiteX77" fmla="*/ 777961 w 1336518"/>
              <a:gd name="connsiteY77" fmla="*/ 2452009 h 2782876"/>
              <a:gd name="connsiteX78" fmla="*/ 857779 w 1336518"/>
              <a:gd name="connsiteY78" fmla="*/ 2395579 h 2782876"/>
              <a:gd name="connsiteX79" fmla="*/ 952884 w 1336518"/>
              <a:gd name="connsiteY79" fmla="*/ 2270374 h 2782876"/>
              <a:gd name="connsiteX80" fmla="*/ 971566 w 1336518"/>
              <a:gd name="connsiteY80" fmla="*/ 2547235 h 2782876"/>
              <a:gd name="connsiteX81" fmla="*/ 730408 w 1336518"/>
              <a:gd name="connsiteY81" fmla="*/ 2593084 h 2782876"/>
              <a:gd name="connsiteX82" fmla="*/ 854383 w 1336518"/>
              <a:gd name="connsiteY82" fmla="*/ 2603665 h 2782876"/>
              <a:gd name="connsiteX83" fmla="*/ 1005532 w 1336518"/>
              <a:gd name="connsiteY83" fmla="*/ 2554290 h 2782876"/>
              <a:gd name="connsiteX84" fmla="*/ 966445 w 1336518"/>
              <a:gd name="connsiteY84" fmla="*/ 2218908 h 2782876"/>
              <a:gd name="connsiteX85" fmla="*/ 979475 w 1336518"/>
              <a:gd name="connsiteY85" fmla="*/ 2083777 h 2782876"/>
              <a:gd name="connsiteX86" fmla="*/ 764375 w 1336518"/>
              <a:gd name="connsiteY86" fmla="*/ 2187491 h 2782876"/>
              <a:gd name="connsiteX87" fmla="*/ 631908 w 1336518"/>
              <a:gd name="connsiteY87" fmla="*/ 2127535 h 2782876"/>
              <a:gd name="connsiteX88" fmla="*/ 740598 w 1336518"/>
              <a:gd name="connsiteY88" fmla="*/ 2034071 h 2782876"/>
              <a:gd name="connsiteX89" fmla="*/ 1088748 w 1336518"/>
              <a:gd name="connsiteY89" fmla="*/ 1919446 h 2782876"/>
              <a:gd name="connsiteX90" fmla="*/ 1094348 w 1336518"/>
              <a:gd name="connsiteY90" fmla="*/ 2175523 h 2782876"/>
              <a:gd name="connsiteX91" fmla="*/ 1171964 w 1336518"/>
              <a:gd name="connsiteY91" fmla="*/ 2541944 h 2782876"/>
              <a:gd name="connsiteX92" fmla="*/ 1231403 w 1336518"/>
              <a:gd name="connsiteY92" fmla="*/ 2658333 h 2782876"/>
              <a:gd name="connsiteX93" fmla="*/ 1141394 w 1336518"/>
              <a:gd name="connsiteY93" fmla="*/ 2402632 h 2782876"/>
              <a:gd name="connsiteX94" fmla="*/ 1107015 w 1336518"/>
              <a:gd name="connsiteY94" fmla="*/ 2234767 h 2782876"/>
              <a:gd name="connsiteX95" fmla="*/ 1139615 w 1336518"/>
              <a:gd name="connsiteY95" fmla="*/ 1942805 h 2782876"/>
              <a:gd name="connsiteX96" fmla="*/ 990246 w 1336518"/>
              <a:gd name="connsiteY96" fmla="*/ 1845382 h 2782876"/>
              <a:gd name="connsiteX97" fmla="*/ 921617 w 1336518"/>
              <a:gd name="connsiteY97" fmla="*/ 1683633 h 2782876"/>
              <a:gd name="connsiteX98" fmla="*/ 752283 w 1336518"/>
              <a:gd name="connsiteY98" fmla="*/ 1583897 h 2782876"/>
              <a:gd name="connsiteX99" fmla="*/ 287070 w 1336518"/>
              <a:gd name="connsiteY99" fmla="*/ 1514818 h 2782876"/>
              <a:gd name="connsiteX100" fmla="*/ 182055 w 1336518"/>
              <a:gd name="connsiteY100" fmla="*/ 1207869 h 2782876"/>
              <a:gd name="connsiteX101" fmla="*/ 365633 w 1336518"/>
              <a:gd name="connsiteY101" fmla="*/ 948171 h 2782876"/>
              <a:gd name="connsiteX102" fmla="*/ 759438 w 1336518"/>
              <a:gd name="connsiteY102" fmla="*/ 1124064 h 2782876"/>
              <a:gd name="connsiteX103" fmla="*/ 852290 w 1336518"/>
              <a:gd name="connsiteY103" fmla="*/ 864187 h 2782876"/>
              <a:gd name="connsiteX104" fmla="*/ 576401 w 1336518"/>
              <a:gd name="connsiteY104" fmla="*/ 544711 h 2782876"/>
              <a:gd name="connsiteX105" fmla="*/ 498086 w 1336518"/>
              <a:gd name="connsiteY105" fmla="*/ 22638 h 2782876"/>
              <a:gd name="connsiteX106" fmla="*/ 598569 w 1336518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23490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942 w 1349891"/>
              <a:gd name="connsiteY0" fmla="*/ 29 h 2782876"/>
              <a:gd name="connsiteX1" fmla="*/ 684793 w 1349891"/>
              <a:gd name="connsiteY1" fmla="*/ 457229 h 2782876"/>
              <a:gd name="connsiteX2" fmla="*/ 1016075 w 1349891"/>
              <a:gd name="connsiteY2" fmla="*/ 615072 h 2782876"/>
              <a:gd name="connsiteX3" fmla="*/ 1349868 w 1349891"/>
              <a:gd name="connsiteY3" fmla="*/ 930234 h 2782876"/>
              <a:gd name="connsiteX4" fmla="*/ 1008813 w 1349891"/>
              <a:gd name="connsiteY4" fmla="*/ 1456282 h 2782876"/>
              <a:gd name="connsiteX5" fmla="*/ 702156 w 1349891"/>
              <a:gd name="connsiteY5" fmla="*/ 1228597 h 2782876"/>
              <a:gd name="connsiteX6" fmla="*/ 312427 w 1349891"/>
              <a:gd name="connsiteY6" fmla="*/ 1222085 h 2782876"/>
              <a:gd name="connsiteX7" fmla="*/ 691374 w 1349891"/>
              <a:gd name="connsiteY7" fmla="*/ 1488516 h 2782876"/>
              <a:gd name="connsiteX8" fmla="*/ 986774 w 1349891"/>
              <a:gd name="connsiteY8" fmla="*/ 1599863 h 2782876"/>
              <a:gd name="connsiteX9" fmla="*/ 1059662 w 1349891"/>
              <a:gd name="connsiteY9" fmla="*/ 1787189 h 2782876"/>
              <a:gd name="connsiteX10" fmla="*/ 1205697 w 1349891"/>
              <a:gd name="connsiteY10" fmla="*/ 1885243 h 2782876"/>
              <a:gd name="connsiteX11" fmla="*/ 1185085 w 1349891"/>
              <a:gd name="connsiteY11" fmla="*/ 2270776 h 2782876"/>
              <a:gd name="connsiteX12" fmla="*/ 1278742 w 1349891"/>
              <a:gd name="connsiteY12" fmla="*/ 2540181 h 2782876"/>
              <a:gd name="connsiteX13" fmla="*/ 1246474 w 1349891"/>
              <a:gd name="connsiteY13" fmla="*/ 2737688 h 2782876"/>
              <a:gd name="connsiteX14" fmla="*/ 1139483 w 1349891"/>
              <a:gd name="connsiteY14" fmla="*/ 2600138 h 2782876"/>
              <a:gd name="connsiteX15" fmla="*/ 1050803 w 1349891"/>
              <a:gd name="connsiteY15" fmla="*/ 2236362 h 2782876"/>
              <a:gd name="connsiteX16" fmla="*/ 1027396 w 1349891"/>
              <a:gd name="connsiteY16" fmla="*/ 2018199 h 2782876"/>
              <a:gd name="connsiteX17" fmla="*/ 818506 w 1349891"/>
              <a:gd name="connsiteY17" fmla="*/ 2108137 h 2782876"/>
              <a:gd name="connsiteX18" fmla="*/ 716607 w 1349891"/>
              <a:gd name="connsiteY18" fmla="*/ 2125770 h 2782876"/>
              <a:gd name="connsiteX19" fmla="*/ 832092 w 1349891"/>
              <a:gd name="connsiteY19" fmla="*/ 2072867 h 2782876"/>
              <a:gd name="connsiteX20" fmla="*/ 1074624 w 1349891"/>
              <a:gd name="connsiteY20" fmla="*/ 1982541 h 2782876"/>
              <a:gd name="connsiteX21" fmla="*/ 1042183 w 1349891"/>
              <a:gd name="connsiteY21" fmla="*/ 2272047 h 2782876"/>
              <a:gd name="connsiteX22" fmla="*/ 1074948 w 1349891"/>
              <a:gd name="connsiteY22" fmla="*/ 2608956 h 2782876"/>
              <a:gd name="connsiteX23" fmla="*/ 830393 w 1349891"/>
              <a:gd name="connsiteY23" fmla="*/ 2668912 h 2782876"/>
              <a:gd name="connsiteX24" fmla="*/ 667358 w 1349891"/>
              <a:gd name="connsiteY24" fmla="*/ 2596611 h 2782876"/>
              <a:gd name="connsiteX25" fmla="*/ 932293 w 1349891"/>
              <a:gd name="connsiteY25" fmla="*/ 2501386 h 2782876"/>
              <a:gd name="connsiteX26" fmla="*/ 945878 w 1349891"/>
              <a:gd name="connsiteY26" fmla="*/ 2360310 h 2782876"/>
              <a:gd name="connsiteX27" fmla="*/ 893230 w 1349891"/>
              <a:gd name="connsiteY27" fmla="*/ 2469643 h 2782876"/>
              <a:gd name="connsiteX28" fmla="*/ 740385 w 1349891"/>
              <a:gd name="connsiteY28" fmla="*/ 2506675 h 2782876"/>
              <a:gd name="connsiteX29" fmla="*/ 753971 w 1349891"/>
              <a:gd name="connsiteY29" fmla="*/ 2365600 h 2782876"/>
              <a:gd name="connsiteX30" fmla="*/ 911910 w 1349891"/>
              <a:gd name="connsiteY30" fmla="*/ 2191019 h 2782876"/>
              <a:gd name="connsiteX31" fmla="*/ 723401 w 1349891"/>
              <a:gd name="connsiteY31" fmla="*/ 2370889 h 2782876"/>
              <a:gd name="connsiteX32" fmla="*/ 653771 w 1349891"/>
              <a:gd name="connsiteY32" fmla="*/ 2550762 h 2782876"/>
              <a:gd name="connsiteX33" fmla="*/ 601126 w 1349891"/>
              <a:gd name="connsiteY33" fmla="*/ 2351492 h 2782876"/>
              <a:gd name="connsiteX34" fmla="*/ 597728 w 1349891"/>
              <a:gd name="connsiteY34" fmla="*/ 2226288 h 2782876"/>
              <a:gd name="connsiteX35" fmla="*/ 585840 w 1349891"/>
              <a:gd name="connsiteY35" fmla="*/ 2466116 h 2782876"/>
              <a:gd name="connsiteX36" fmla="*/ 458468 w 1349891"/>
              <a:gd name="connsiteY36" fmla="*/ 2300352 h 2782876"/>
              <a:gd name="connsiteX37" fmla="*/ 449977 w 1349891"/>
              <a:gd name="connsiteY37" fmla="*/ 2168094 h 2782876"/>
              <a:gd name="connsiteX38" fmla="*/ 363364 w 1349891"/>
              <a:gd name="connsiteY38" fmla="*/ 2242158 h 2782876"/>
              <a:gd name="connsiteX39" fmla="*/ 91638 w 1349891"/>
              <a:gd name="connsiteY39" fmla="*/ 2055232 h 2782876"/>
              <a:gd name="connsiteX40" fmla="*/ 149380 w 1349891"/>
              <a:gd name="connsiteY40" fmla="*/ 2129298 h 2782876"/>
              <a:gd name="connsiteX41" fmla="*/ 407519 w 1349891"/>
              <a:gd name="connsiteY41" fmla="*/ 2303879 h 2782876"/>
              <a:gd name="connsiteX42" fmla="*/ 529479 w 1349891"/>
              <a:gd name="connsiteY42" fmla="*/ 2443140 h 2782876"/>
              <a:gd name="connsiteX43" fmla="*/ 548478 w 1349891"/>
              <a:gd name="connsiteY43" fmla="*/ 2642462 h 2782876"/>
              <a:gd name="connsiteX44" fmla="*/ 375252 w 1349891"/>
              <a:gd name="connsiteY44" fmla="*/ 2499621 h 2782876"/>
              <a:gd name="connsiteX45" fmla="*/ 149242 w 1349891"/>
              <a:gd name="connsiteY45" fmla="*/ 2308679 h 2782876"/>
              <a:gd name="connsiteX46" fmla="*/ 166363 w 1349891"/>
              <a:gd name="connsiteY46" fmla="*/ 2384997 h 2782876"/>
              <a:gd name="connsiteX47" fmla="*/ 341286 w 1349891"/>
              <a:gd name="connsiteY47" fmla="*/ 2476697 h 2782876"/>
              <a:gd name="connsiteX48" fmla="*/ 399027 w 1349891"/>
              <a:gd name="connsiteY48" fmla="*/ 2635408 h 2782876"/>
              <a:gd name="connsiteX49" fmla="*/ 307320 w 1349891"/>
              <a:gd name="connsiteY49" fmla="*/ 2781774 h 2782876"/>
              <a:gd name="connsiteX50" fmla="*/ 241087 w 1349891"/>
              <a:gd name="connsiteY50" fmla="*/ 2695365 h 2782876"/>
              <a:gd name="connsiteX51" fmla="*/ 203725 w 1349891"/>
              <a:gd name="connsiteY51" fmla="*/ 2564870 h 2782876"/>
              <a:gd name="connsiteX52" fmla="*/ 82298 w 1349891"/>
              <a:gd name="connsiteY52" fmla="*/ 2710659 h 2782876"/>
              <a:gd name="connsiteX53" fmla="*/ 51560 w 1349891"/>
              <a:gd name="connsiteY53" fmla="*/ 2645613 h 2782876"/>
              <a:gd name="connsiteX54" fmla="*/ 215612 w 1349891"/>
              <a:gd name="connsiteY54" fmla="*/ 2476697 h 2782876"/>
              <a:gd name="connsiteX55" fmla="*/ 303924 w 1349891"/>
              <a:gd name="connsiteY55" fmla="*/ 2693601 h 2782876"/>
              <a:gd name="connsiteX56" fmla="*/ 315812 w 1349891"/>
              <a:gd name="connsiteY56" fmla="*/ 2548999 h 2782876"/>
              <a:gd name="connsiteX57" fmla="*/ 188440 w 1349891"/>
              <a:gd name="connsiteY57" fmla="*/ 2437901 h 2782876"/>
              <a:gd name="connsiteX58" fmla="*/ 38991 w 1349891"/>
              <a:gd name="connsiteY58" fmla="*/ 2406159 h 2782876"/>
              <a:gd name="connsiteX59" fmla="*/ 138963 w 1349891"/>
              <a:gd name="connsiteY59" fmla="*/ 2235970 h 2782876"/>
              <a:gd name="connsiteX60" fmla="*/ 409453 w 1349891"/>
              <a:gd name="connsiteY60" fmla="*/ 2428785 h 2782876"/>
              <a:gd name="connsiteX61" fmla="*/ 528098 w 1349891"/>
              <a:gd name="connsiteY61" fmla="*/ 2586030 h 2782876"/>
              <a:gd name="connsiteX62" fmla="*/ 499227 w 1349891"/>
              <a:gd name="connsiteY62" fmla="*/ 2506675 h 2782876"/>
              <a:gd name="connsiteX63" fmla="*/ 354872 w 1349891"/>
              <a:gd name="connsiteY63" fmla="*/ 2342674 h 2782876"/>
              <a:gd name="connsiteX64" fmla="*/ 174854 w 1349891"/>
              <a:gd name="connsiteY64" fmla="*/ 2226288 h 2782876"/>
              <a:gd name="connsiteX65" fmla="*/ 591 w 1349891"/>
              <a:gd name="connsiteY65" fmla="*/ 2092948 h 2782876"/>
              <a:gd name="connsiteX66" fmla="*/ 127302 w 1349891"/>
              <a:gd name="connsiteY66" fmla="*/ 1995274 h 2782876"/>
              <a:gd name="connsiteX67" fmla="*/ 368459 w 1349891"/>
              <a:gd name="connsiteY67" fmla="*/ 2143405 h 2782876"/>
              <a:gd name="connsiteX68" fmla="*/ 483943 w 1349891"/>
              <a:gd name="connsiteY68" fmla="*/ 2097556 h 2782876"/>
              <a:gd name="connsiteX69" fmla="*/ 526401 w 1349891"/>
              <a:gd name="connsiteY69" fmla="*/ 2178674 h 2782876"/>
              <a:gd name="connsiteX70" fmla="*/ 556969 w 1349891"/>
              <a:gd name="connsiteY70" fmla="*/ 2376180 h 2782876"/>
              <a:gd name="connsiteX71" fmla="*/ 572253 w 1349891"/>
              <a:gd name="connsiteY71" fmla="*/ 2120480 h 2782876"/>
              <a:gd name="connsiteX72" fmla="*/ 667359 w 1349891"/>
              <a:gd name="connsiteY72" fmla="*/ 2273900 h 2782876"/>
              <a:gd name="connsiteX73" fmla="*/ 657168 w 1349891"/>
              <a:gd name="connsiteY73" fmla="*/ 2452008 h 2782876"/>
              <a:gd name="connsiteX74" fmla="*/ 752273 w 1349891"/>
              <a:gd name="connsiteY74" fmla="*/ 2236869 h 2782876"/>
              <a:gd name="connsiteX75" fmla="*/ 959465 w 1349891"/>
              <a:gd name="connsiteY75" fmla="*/ 2141640 h 2782876"/>
              <a:gd name="connsiteX76" fmla="*/ 847377 w 1349891"/>
              <a:gd name="connsiteY76" fmla="*/ 2347965 h 2782876"/>
              <a:gd name="connsiteX77" fmla="*/ 791334 w 1349891"/>
              <a:gd name="connsiteY77" fmla="*/ 2452009 h 2782876"/>
              <a:gd name="connsiteX78" fmla="*/ 871152 w 1349891"/>
              <a:gd name="connsiteY78" fmla="*/ 2395579 h 2782876"/>
              <a:gd name="connsiteX79" fmla="*/ 966257 w 1349891"/>
              <a:gd name="connsiteY79" fmla="*/ 2270374 h 2782876"/>
              <a:gd name="connsiteX80" fmla="*/ 984939 w 1349891"/>
              <a:gd name="connsiteY80" fmla="*/ 2547235 h 2782876"/>
              <a:gd name="connsiteX81" fmla="*/ 743781 w 1349891"/>
              <a:gd name="connsiteY81" fmla="*/ 2593084 h 2782876"/>
              <a:gd name="connsiteX82" fmla="*/ 867756 w 1349891"/>
              <a:gd name="connsiteY82" fmla="*/ 2603665 h 2782876"/>
              <a:gd name="connsiteX83" fmla="*/ 1018905 w 1349891"/>
              <a:gd name="connsiteY83" fmla="*/ 2554290 h 2782876"/>
              <a:gd name="connsiteX84" fmla="*/ 979818 w 1349891"/>
              <a:gd name="connsiteY84" fmla="*/ 2218908 h 2782876"/>
              <a:gd name="connsiteX85" fmla="*/ 992848 w 1349891"/>
              <a:gd name="connsiteY85" fmla="*/ 2083777 h 2782876"/>
              <a:gd name="connsiteX86" fmla="*/ 777748 w 1349891"/>
              <a:gd name="connsiteY86" fmla="*/ 2187491 h 2782876"/>
              <a:gd name="connsiteX87" fmla="*/ 645281 w 1349891"/>
              <a:gd name="connsiteY87" fmla="*/ 2127535 h 2782876"/>
              <a:gd name="connsiteX88" fmla="*/ 753971 w 1349891"/>
              <a:gd name="connsiteY88" fmla="*/ 2034071 h 2782876"/>
              <a:gd name="connsiteX89" fmla="*/ 1102121 w 1349891"/>
              <a:gd name="connsiteY89" fmla="*/ 1919446 h 2782876"/>
              <a:gd name="connsiteX90" fmla="*/ 1107721 w 1349891"/>
              <a:gd name="connsiteY90" fmla="*/ 2175523 h 2782876"/>
              <a:gd name="connsiteX91" fmla="*/ 1185337 w 1349891"/>
              <a:gd name="connsiteY91" fmla="*/ 2541944 h 2782876"/>
              <a:gd name="connsiteX92" fmla="*/ 1244776 w 1349891"/>
              <a:gd name="connsiteY92" fmla="*/ 2658333 h 2782876"/>
              <a:gd name="connsiteX93" fmla="*/ 1154767 w 1349891"/>
              <a:gd name="connsiteY93" fmla="*/ 2402632 h 2782876"/>
              <a:gd name="connsiteX94" fmla="*/ 1120388 w 1349891"/>
              <a:gd name="connsiteY94" fmla="*/ 2234767 h 2782876"/>
              <a:gd name="connsiteX95" fmla="*/ 1152988 w 1349891"/>
              <a:gd name="connsiteY95" fmla="*/ 1942805 h 2782876"/>
              <a:gd name="connsiteX96" fmla="*/ 1003619 w 1349891"/>
              <a:gd name="connsiteY96" fmla="*/ 1845382 h 2782876"/>
              <a:gd name="connsiteX97" fmla="*/ 934990 w 1349891"/>
              <a:gd name="connsiteY97" fmla="*/ 1683633 h 2782876"/>
              <a:gd name="connsiteX98" fmla="*/ 765656 w 1349891"/>
              <a:gd name="connsiteY98" fmla="*/ 1583897 h 2782876"/>
              <a:gd name="connsiteX99" fmla="*/ 300443 w 1349891"/>
              <a:gd name="connsiteY99" fmla="*/ 1514818 h 2782876"/>
              <a:gd name="connsiteX100" fmla="*/ 195428 w 1349891"/>
              <a:gd name="connsiteY100" fmla="*/ 1207869 h 2782876"/>
              <a:gd name="connsiteX101" fmla="*/ 379006 w 1349891"/>
              <a:gd name="connsiteY101" fmla="*/ 948171 h 2782876"/>
              <a:gd name="connsiteX102" fmla="*/ 772811 w 1349891"/>
              <a:gd name="connsiteY102" fmla="*/ 1124064 h 2782876"/>
              <a:gd name="connsiteX103" fmla="*/ 865663 w 1349891"/>
              <a:gd name="connsiteY103" fmla="*/ 864187 h 2782876"/>
              <a:gd name="connsiteX104" fmla="*/ 589774 w 1349891"/>
              <a:gd name="connsiteY104" fmla="*/ 544711 h 2782876"/>
              <a:gd name="connsiteX105" fmla="*/ 511459 w 1349891"/>
              <a:gd name="connsiteY105" fmla="*/ 22638 h 2782876"/>
              <a:gd name="connsiteX106" fmla="*/ 611942 w 134989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2423 w 1350372"/>
              <a:gd name="connsiteY0" fmla="*/ 29 h 2782876"/>
              <a:gd name="connsiteX1" fmla="*/ 685274 w 1350372"/>
              <a:gd name="connsiteY1" fmla="*/ 457229 h 2782876"/>
              <a:gd name="connsiteX2" fmla="*/ 1016556 w 1350372"/>
              <a:gd name="connsiteY2" fmla="*/ 615072 h 2782876"/>
              <a:gd name="connsiteX3" fmla="*/ 1350349 w 1350372"/>
              <a:gd name="connsiteY3" fmla="*/ 930234 h 2782876"/>
              <a:gd name="connsiteX4" fmla="*/ 1009294 w 1350372"/>
              <a:gd name="connsiteY4" fmla="*/ 1456282 h 2782876"/>
              <a:gd name="connsiteX5" fmla="*/ 702637 w 1350372"/>
              <a:gd name="connsiteY5" fmla="*/ 1228597 h 2782876"/>
              <a:gd name="connsiteX6" fmla="*/ 312908 w 1350372"/>
              <a:gd name="connsiteY6" fmla="*/ 1222085 h 2782876"/>
              <a:gd name="connsiteX7" fmla="*/ 691855 w 1350372"/>
              <a:gd name="connsiteY7" fmla="*/ 1488516 h 2782876"/>
              <a:gd name="connsiteX8" fmla="*/ 987255 w 1350372"/>
              <a:gd name="connsiteY8" fmla="*/ 1599863 h 2782876"/>
              <a:gd name="connsiteX9" fmla="*/ 1060143 w 1350372"/>
              <a:gd name="connsiteY9" fmla="*/ 1787189 h 2782876"/>
              <a:gd name="connsiteX10" fmla="*/ 1206178 w 1350372"/>
              <a:gd name="connsiteY10" fmla="*/ 1885243 h 2782876"/>
              <a:gd name="connsiteX11" fmla="*/ 1185566 w 1350372"/>
              <a:gd name="connsiteY11" fmla="*/ 2270776 h 2782876"/>
              <a:gd name="connsiteX12" fmla="*/ 1279223 w 1350372"/>
              <a:gd name="connsiteY12" fmla="*/ 2540181 h 2782876"/>
              <a:gd name="connsiteX13" fmla="*/ 1246955 w 1350372"/>
              <a:gd name="connsiteY13" fmla="*/ 2737688 h 2782876"/>
              <a:gd name="connsiteX14" fmla="*/ 1139964 w 1350372"/>
              <a:gd name="connsiteY14" fmla="*/ 2600138 h 2782876"/>
              <a:gd name="connsiteX15" fmla="*/ 1051284 w 1350372"/>
              <a:gd name="connsiteY15" fmla="*/ 2236362 h 2782876"/>
              <a:gd name="connsiteX16" fmla="*/ 1027877 w 1350372"/>
              <a:gd name="connsiteY16" fmla="*/ 2018199 h 2782876"/>
              <a:gd name="connsiteX17" fmla="*/ 818987 w 1350372"/>
              <a:gd name="connsiteY17" fmla="*/ 2108137 h 2782876"/>
              <a:gd name="connsiteX18" fmla="*/ 717088 w 1350372"/>
              <a:gd name="connsiteY18" fmla="*/ 2125770 h 2782876"/>
              <a:gd name="connsiteX19" fmla="*/ 832573 w 1350372"/>
              <a:gd name="connsiteY19" fmla="*/ 2072867 h 2782876"/>
              <a:gd name="connsiteX20" fmla="*/ 1075105 w 1350372"/>
              <a:gd name="connsiteY20" fmla="*/ 1982541 h 2782876"/>
              <a:gd name="connsiteX21" fmla="*/ 1042664 w 1350372"/>
              <a:gd name="connsiteY21" fmla="*/ 2272047 h 2782876"/>
              <a:gd name="connsiteX22" fmla="*/ 1075429 w 1350372"/>
              <a:gd name="connsiteY22" fmla="*/ 2608956 h 2782876"/>
              <a:gd name="connsiteX23" fmla="*/ 830874 w 1350372"/>
              <a:gd name="connsiteY23" fmla="*/ 2668912 h 2782876"/>
              <a:gd name="connsiteX24" fmla="*/ 667839 w 1350372"/>
              <a:gd name="connsiteY24" fmla="*/ 2596611 h 2782876"/>
              <a:gd name="connsiteX25" fmla="*/ 932774 w 1350372"/>
              <a:gd name="connsiteY25" fmla="*/ 2501386 h 2782876"/>
              <a:gd name="connsiteX26" fmla="*/ 946359 w 1350372"/>
              <a:gd name="connsiteY26" fmla="*/ 2360310 h 2782876"/>
              <a:gd name="connsiteX27" fmla="*/ 893711 w 1350372"/>
              <a:gd name="connsiteY27" fmla="*/ 2469643 h 2782876"/>
              <a:gd name="connsiteX28" fmla="*/ 740866 w 1350372"/>
              <a:gd name="connsiteY28" fmla="*/ 2506675 h 2782876"/>
              <a:gd name="connsiteX29" fmla="*/ 754452 w 1350372"/>
              <a:gd name="connsiteY29" fmla="*/ 2365600 h 2782876"/>
              <a:gd name="connsiteX30" fmla="*/ 912391 w 1350372"/>
              <a:gd name="connsiteY30" fmla="*/ 2191019 h 2782876"/>
              <a:gd name="connsiteX31" fmla="*/ 723882 w 1350372"/>
              <a:gd name="connsiteY31" fmla="*/ 2370889 h 2782876"/>
              <a:gd name="connsiteX32" fmla="*/ 654252 w 1350372"/>
              <a:gd name="connsiteY32" fmla="*/ 2550762 h 2782876"/>
              <a:gd name="connsiteX33" fmla="*/ 601607 w 1350372"/>
              <a:gd name="connsiteY33" fmla="*/ 2351492 h 2782876"/>
              <a:gd name="connsiteX34" fmla="*/ 598209 w 1350372"/>
              <a:gd name="connsiteY34" fmla="*/ 2226288 h 2782876"/>
              <a:gd name="connsiteX35" fmla="*/ 586321 w 1350372"/>
              <a:gd name="connsiteY35" fmla="*/ 2466116 h 2782876"/>
              <a:gd name="connsiteX36" fmla="*/ 458949 w 1350372"/>
              <a:gd name="connsiteY36" fmla="*/ 2300352 h 2782876"/>
              <a:gd name="connsiteX37" fmla="*/ 450458 w 1350372"/>
              <a:gd name="connsiteY37" fmla="*/ 2168094 h 2782876"/>
              <a:gd name="connsiteX38" fmla="*/ 362147 w 1350372"/>
              <a:gd name="connsiteY38" fmla="*/ 2249212 h 2782876"/>
              <a:gd name="connsiteX39" fmla="*/ 275534 w 1350372"/>
              <a:gd name="connsiteY39" fmla="*/ 2175147 h 2782876"/>
              <a:gd name="connsiteX40" fmla="*/ 92119 w 1350372"/>
              <a:gd name="connsiteY40" fmla="*/ 2055232 h 2782876"/>
              <a:gd name="connsiteX41" fmla="*/ 149861 w 1350372"/>
              <a:gd name="connsiteY41" fmla="*/ 2129298 h 2782876"/>
              <a:gd name="connsiteX42" fmla="*/ 408000 w 1350372"/>
              <a:gd name="connsiteY42" fmla="*/ 2303879 h 2782876"/>
              <a:gd name="connsiteX43" fmla="*/ 529960 w 1350372"/>
              <a:gd name="connsiteY43" fmla="*/ 2443140 h 2782876"/>
              <a:gd name="connsiteX44" fmla="*/ 548959 w 1350372"/>
              <a:gd name="connsiteY44" fmla="*/ 2642462 h 2782876"/>
              <a:gd name="connsiteX45" fmla="*/ 387621 w 1350372"/>
              <a:gd name="connsiteY45" fmla="*/ 2515492 h 2782876"/>
              <a:gd name="connsiteX46" fmla="*/ 149723 w 1350372"/>
              <a:gd name="connsiteY46" fmla="*/ 2308679 h 2782876"/>
              <a:gd name="connsiteX47" fmla="*/ 166844 w 1350372"/>
              <a:gd name="connsiteY47" fmla="*/ 2384997 h 2782876"/>
              <a:gd name="connsiteX48" fmla="*/ 341767 w 1350372"/>
              <a:gd name="connsiteY48" fmla="*/ 2476697 h 2782876"/>
              <a:gd name="connsiteX49" fmla="*/ 399508 w 1350372"/>
              <a:gd name="connsiteY49" fmla="*/ 2635408 h 2782876"/>
              <a:gd name="connsiteX50" fmla="*/ 307801 w 1350372"/>
              <a:gd name="connsiteY50" fmla="*/ 2781774 h 2782876"/>
              <a:gd name="connsiteX51" fmla="*/ 241568 w 1350372"/>
              <a:gd name="connsiteY51" fmla="*/ 2695365 h 2782876"/>
              <a:gd name="connsiteX52" fmla="*/ 204206 w 1350372"/>
              <a:gd name="connsiteY52" fmla="*/ 2564870 h 2782876"/>
              <a:gd name="connsiteX53" fmla="*/ 82779 w 1350372"/>
              <a:gd name="connsiteY53" fmla="*/ 2710659 h 2782876"/>
              <a:gd name="connsiteX54" fmla="*/ 52041 w 1350372"/>
              <a:gd name="connsiteY54" fmla="*/ 2645613 h 2782876"/>
              <a:gd name="connsiteX55" fmla="*/ 216093 w 1350372"/>
              <a:gd name="connsiteY55" fmla="*/ 2476697 h 2782876"/>
              <a:gd name="connsiteX56" fmla="*/ 304405 w 1350372"/>
              <a:gd name="connsiteY56" fmla="*/ 2693601 h 2782876"/>
              <a:gd name="connsiteX57" fmla="*/ 316293 w 1350372"/>
              <a:gd name="connsiteY57" fmla="*/ 2548999 h 2782876"/>
              <a:gd name="connsiteX58" fmla="*/ 188921 w 1350372"/>
              <a:gd name="connsiteY58" fmla="*/ 2437901 h 2782876"/>
              <a:gd name="connsiteX59" fmla="*/ 39472 w 1350372"/>
              <a:gd name="connsiteY59" fmla="*/ 2406159 h 2782876"/>
              <a:gd name="connsiteX60" fmla="*/ 139444 w 1350372"/>
              <a:gd name="connsiteY60" fmla="*/ 2235970 h 2782876"/>
              <a:gd name="connsiteX61" fmla="*/ 409934 w 1350372"/>
              <a:gd name="connsiteY61" fmla="*/ 2428785 h 2782876"/>
              <a:gd name="connsiteX62" fmla="*/ 528579 w 1350372"/>
              <a:gd name="connsiteY62" fmla="*/ 2586030 h 2782876"/>
              <a:gd name="connsiteX63" fmla="*/ 499708 w 1350372"/>
              <a:gd name="connsiteY63" fmla="*/ 2506675 h 2782876"/>
              <a:gd name="connsiteX64" fmla="*/ 355353 w 1350372"/>
              <a:gd name="connsiteY64" fmla="*/ 2342674 h 2782876"/>
              <a:gd name="connsiteX65" fmla="*/ 175335 w 1350372"/>
              <a:gd name="connsiteY65" fmla="*/ 2226288 h 2782876"/>
              <a:gd name="connsiteX66" fmla="*/ 1072 w 1350372"/>
              <a:gd name="connsiteY66" fmla="*/ 2092948 h 2782876"/>
              <a:gd name="connsiteX67" fmla="*/ 127783 w 1350372"/>
              <a:gd name="connsiteY67" fmla="*/ 1995274 h 2782876"/>
              <a:gd name="connsiteX68" fmla="*/ 290818 w 1350372"/>
              <a:gd name="connsiteY68" fmla="*/ 2074630 h 2782876"/>
              <a:gd name="connsiteX69" fmla="*/ 365544 w 1350372"/>
              <a:gd name="connsiteY69" fmla="*/ 2169856 h 2782876"/>
              <a:gd name="connsiteX70" fmla="*/ 477631 w 1350372"/>
              <a:gd name="connsiteY70" fmla="*/ 2086975 h 2782876"/>
              <a:gd name="connsiteX71" fmla="*/ 526882 w 1350372"/>
              <a:gd name="connsiteY71" fmla="*/ 2178674 h 2782876"/>
              <a:gd name="connsiteX72" fmla="*/ 557450 w 1350372"/>
              <a:gd name="connsiteY72" fmla="*/ 2376180 h 2782876"/>
              <a:gd name="connsiteX73" fmla="*/ 572734 w 1350372"/>
              <a:gd name="connsiteY73" fmla="*/ 2120480 h 2782876"/>
              <a:gd name="connsiteX74" fmla="*/ 667840 w 1350372"/>
              <a:gd name="connsiteY74" fmla="*/ 2273900 h 2782876"/>
              <a:gd name="connsiteX75" fmla="*/ 657649 w 1350372"/>
              <a:gd name="connsiteY75" fmla="*/ 2452008 h 2782876"/>
              <a:gd name="connsiteX76" fmla="*/ 752754 w 1350372"/>
              <a:gd name="connsiteY76" fmla="*/ 2236869 h 2782876"/>
              <a:gd name="connsiteX77" fmla="*/ 959946 w 1350372"/>
              <a:gd name="connsiteY77" fmla="*/ 2141640 h 2782876"/>
              <a:gd name="connsiteX78" fmla="*/ 847858 w 1350372"/>
              <a:gd name="connsiteY78" fmla="*/ 2347965 h 2782876"/>
              <a:gd name="connsiteX79" fmla="*/ 791815 w 1350372"/>
              <a:gd name="connsiteY79" fmla="*/ 2452009 h 2782876"/>
              <a:gd name="connsiteX80" fmla="*/ 871633 w 1350372"/>
              <a:gd name="connsiteY80" fmla="*/ 2395579 h 2782876"/>
              <a:gd name="connsiteX81" fmla="*/ 966738 w 1350372"/>
              <a:gd name="connsiteY81" fmla="*/ 2270374 h 2782876"/>
              <a:gd name="connsiteX82" fmla="*/ 985420 w 1350372"/>
              <a:gd name="connsiteY82" fmla="*/ 2547235 h 2782876"/>
              <a:gd name="connsiteX83" fmla="*/ 744262 w 1350372"/>
              <a:gd name="connsiteY83" fmla="*/ 2593084 h 2782876"/>
              <a:gd name="connsiteX84" fmla="*/ 868237 w 1350372"/>
              <a:gd name="connsiteY84" fmla="*/ 2603665 h 2782876"/>
              <a:gd name="connsiteX85" fmla="*/ 1019386 w 1350372"/>
              <a:gd name="connsiteY85" fmla="*/ 2554290 h 2782876"/>
              <a:gd name="connsiteX86" fmla="*/ 980299 w 1350372"/>
              <a:gd name="connsiteY86" fmla="*/ 2218908 h 2782876"/>
              <a:gd name="connsiteX87" fmla="*/ 993329 w 1350372"/>
              <a:gd name="connsiteY87" fmla="*/ 2083777 h 2782876"/>
              <a:gd name="connsiteX88" fmla="*/ 778229 w 1350372"/>
              <a:gd name="connsiteY88" fmla="*/ 2187491 h 2782876"/>
              <a:gd name="connsiteX89" fmla="*/ 645762 w 1350372"/>
              <a:gd name="connsiteY89" fmla="*/ 2127535 h 2782876"/>
              <a:gd name="connsiteX90" fmla="*/ 754452 w 1350372"/>
              <a:gd name="connsiteY90" fmla="*/ 2034071 h 2782876"/>
              <a:gd name="connsiteX91" fmla="*/ 1102602 w 1350372"/>
              <a:gd name="connsiteY91" fmla="*/ 1919446 h 2782876"/>
              <a:gd name="connsiteX92" fmla="*/ 1108202 w 1350372"/>
              <a:gd name="connsiteY92" fmla="*/ 2175523 h 2782876"/>
              <a:gd name="connsiteX93" fmla="*/ 1185818 w 1350372"/>
              <a:gd name="connsiteY93" fmla="*/ 2541944 h 2782876"/>
              <a:gd name="connsiteX94" fmla="*/ 1245257 w 1350372"/>
              <a:gd name="connsiteY94" fmla="*/ 2658333 h 2782876"/>
              <a:gd name="connsiteX95" fmla="*/ 1155248 w 1350372"/>
              <a:gd name="connsiteY95" fmla="*/ 2402632 h 2782876"/>
              <a:gd name="connsiteX96" fmla="*/ 1120869 w 1350372"/>
              <a:gd name="connsiteY96" fmla="*/ 2234767 h 2782876"/>
              <a:gd name="connsiteX97" fmla="*/ 1153469 w 1350372"/>
              <a:gd name="connsiteY97" fmla="*/ 1942805 h 2782876"/>
              <a:gd name="connsiteX98" fmla="*/ 1004100 w 1350372"/>
              <a:gd name="connsiteY98" fmla="*/ 1845382 h 2782876"/>
              <a:gd name="connsiteX99" fmla="*/ 935471 w 1350372"/>
              <a:gd name="connsiteY99" fmla="*/ 1683633 h 2782876"/>
              <a:gd name="connsiteX100" fmla="*/ 766137 w 1350372"/>
              <a:gd name="connsiteY100" fmla="*/ 1583897 h 2782876"/>
              <a:gd name="connsiteX101" fmla="*/ 300924 w 1350372"/>
              <a:gd name="connsiteY101" fmla="*/ 1514818 h 2782876"/>
              <a:gd name="connsiteX102" fmla="*/ 195909 w 1350372"/>
              <a:gd name="connsiteY102" fmla="*/ 1207869 h 2782876"/>
              <a:gd name="connsiteX103" fmla="*/ 379487 w 1350372"/>
              <a:gd name="connsiteY103" fmla="*/ 948171 h 2782876"/>
              <a:gd name="connsiteX104" fmla="*/ 773292 w 1350372"/>
              <a:gd name="connsiteY104" fmla="*/ 1124064 h 2782876"/>
              <a:gd name="connsiteX105" fmla="*/ 866144 w 1350372"/>
              <a:gd name="connsiteY105" fmla="*/ 864187 h 2782876"/>
              <a:gd name="connsiteX106" fmla="*/ 590255 w 1350372"/>
              <a:gd name="connsiteY106" fmla="*/ 544711 h 2782876"/>
              <a:gd name="connsiteX107" fmla="*/ 511940 w 1350372"/>
              <a:gd name="connsiteY107" fmla="*/ 22638 h 2782876"/>
              <a:gd name="connsiteX108" fmla="*/ 612423 w 1350372"/>
              <a:gd name="connsiteY108" fmla="*/ 29 h 2782876"/>
              <a:gd name="connsiteX0" fmla="*/ 612236 w 1350185"/>
              <a:gd name="connsiteY0" fmla="*/ 29 h 2782876"/>
              <a:gd name="connsiteX1" fmla="*/ 685087 w 1350185"/>
              <a:gd name="connsiteY1" fmla="*/ 457229 h 2782876"/>
              <a:gd name="connsiteX2" fmla="*/ 1016369 w 1350185"/>
              <a:gd name="connsiteY2" fmla="*/ 615072 h 2782876"/>
              <a:gd name="connsiteX3" fmla="*/ 1350162 w 1350185"/>
              <a:gd name="connsiteY3" fmla="*/ 930234 h 2782876"/>
              <a:gd name="connsiteX4" fmla="*/ 1009107 w 1350185"/>
              <a:gd name="connsiteY4" fmla="*/ 1456282 h 2782876"/>
              <a:gd name="connsiteX5" fmla="*/ 702450 w 1350185"/>
              <a:gd name="connsiteY5" fmla="*/ 1228597 h 2782876"/>
              <a:gd name="connsiteX6" fmla="*/ 312721 w 1350185"/>
              <a:gd name="connsiteY6" fmla="*/ 1222085 h 2782876"/>
              <a:gd name="connsiteX7" fmla="*/ 691668 w 1350185"/>
              <a:gd name="connsiteY7" fmla="*/ 1488516 h 2782876"/>
              <a:gd name="connsiteX8" fmla="*/ 987068 w 1350185"/>
              <a:gd name="connsiteY8" fmla="*/ 1599863 h 2782876"/>
              <a:gd name="connsiteX9" fmla="*/ 1059956 w 1350185"/>
              <a:gd name="connsiteY9" fmla="*/ 1787189 h 2782876"/>
              <a:gd name="connsiteX10" fmla="*/ 1205991 w 1350185"/>
              <a:gd name="connsiteY10" fmla="*/ 1885243 h 2782876"/>
              <a:gd name="connsiteX11" fmla="*/ 1185379 w 1350185"/>
              <a:gd name="connsiteY11" fmla="*/ 2270776 h 2782876"/>
              <a:gd name="connsiteX12" fmla="*/ 1279036 w 1350185"/>
              <a:gd name="connsiteY12" fmla="*/ 2540181 h 2782876"/>
              <a:gd name="connsiteX13" fmla="*/ 1246768 w 1350185"/>
              <a:gd name="connsiteY13" fmla="*/ 2737688 h 2782876"/>
              <a:gd name="connsiteX14" fmla="*/ 1139777 w 1350185"/>
              <a:gd name="connsiteY14" fmla="*/ 2600138 h 2782876"/>
              <a:gd name="connsiteX15" fmla="*/ 1051097 w 1350185"/>
              <a:gd name="connsiteY15" fmla="*/ 2236362 h 2782876"/>
              <a:gd name="connsiteX16" fmla="*/ 1027690 w 1350185"/>
              <a:gd name="connsiteY16" fmla="*/ 2018199 h 2782876"/>
              <a:gd name="connsiteX17" fmla="*/ 818800 w 1350185"/>
              <a:gd name="connsiteY17" fmla="*/ 2108137 h 2782876"/>
              <a:gd name="connsiteX18" fmla="*/ 716901 w 1350185"/>
              <a:gd name="connsiteY18" fmla="*/ 2125770 h 2782876"/>
              <a:gd name="connsiteX19" fmla="*/ 832386 w 1350185"/>
              <a:gd name="connsiteY19" fmla="*/ 2072867 h 2782876"/>
              <a:gd name="connsiteX20" fmla="*/ 1074918 w 1350185"/>
              <a:gd name="connsiteY20" fmla="*/ 1982541 h 2782876"/>
              <a:gd name="connsiteX21" fmla="*/ 1042477 w 1350185"/>
              <a:gd name="connsiteY21" fmla="*/ 2272047 h 2782876"/>
              <a:gd name="connsiteX22" fmla="*/ 1075242 w 1350185"/>
              <a:gd name="connsiteY22" fmla="*/ 2608956 h 2782876"/>
              <a:gd name="connsiteX23" fmla="*/ 830687 w 1350185"/>
              <a:gd name="connsiteY23" fmla="*/ 2668912 h 2782876"/>
              <a:gd name="connsiteX24" fmla="*/ 667652 w 1350185"/>
              <a:gd name="connsiteY24" fmla="*/ 2596611 h 2782876"/>
              <a:gd name="connsiteX25" fmla="*/ 932587 w 1350185"/>
              <a:gd name="connsiteY25" fmla="*/ 2501386 h 2782876"/>
              <a:gd name="connsiteX26" fmla="*/ 946172 w 1350185"/>
              <a:gd name="connsiteY26" fmla="*/ 2360310 h 2782876"/>
              <a:gd name="connsiteX27" fmla="*/ 893524 w 1350185"/>
              <a:gd name="connsiteY27" fmla="*/ 2469643 h 2782876"/>
              <a:gd name="connsiteX28" fmla="*/ 740679 w 1350185"/>
              <a:gd name="connsiteY28" fmla="*/ 2506675 h 2782876"/>
              <a:gd name="connsiteX29" fmla="*/ 754265 w 1350185"/>
              <a:gd name="connsiteY29" fmla="*/ 2365600 h 2782876"/>
              <a:gd name="connsiteX30" fmla="*/ 912204 w 1350185"/>
              <a:gd name="connsiteY30" fmla="*/ 2191019 h 2782876"/>
              <a:gd name="connsiteX31" fmla="*/ 723695 w 1350185"/>
              <a:gd name="connsiteY31" fmla="*/ 2370889 h 2782876"/>
              <a:gd name="connsiteX32" fmla="*/ 654065 w 1350185"/>
              <a:gd name="connsiteY32" fmla="*/ 2550762 h 2782876"/>
              <a:gd name="connsiteX33" fmla="*/ 601420 w 1350185"/>
              <a:gd name="connsiteY33" fmla="*/ 2351492 h 2782876"/>
              <a:gd name="connsiteX34" fmla="*/ 598022 w 1350185"/>
              <a:gd name="connsiteY34" fmla="*/ 2226288 h 2782876"/>
              <a:gd name="connsiteX35" fmla="*/ 586134 w 1350185"/>
              <a:gd name="connsiteY35" fmla="*/ 2466116 h 2782876"/>
              <a:gd name="connsiteX36" fmla="*/ 458762 w 1350185"/>
              <a:gd name="connsiteY36" fmla="*/ 2300352 h 2782876"/>
              <a:gd name="connsiteX37" fmla="*/ 450271 w 1350185"/>
              <a:gd name="connsiteY37" fmla="*/ 2168094 h 2782876"/>
              <a:gd name="connsiteX38" fmla="*/ 361960 w 1350185"/>
              <a:gd name="connsiteY38" fmla="*/ 2249212 h 2782876"/>
              <a:gd name="connsiteX39" fmla="*/ 275347 w 1350185"/>
              <a:gd name="connsiteY39" fmla="*/ 2175147 h 2782876"/>
              <a:gd name="connsiteX40" fmla="*/ 91932 w 1350185"/>
              <a:gd name="connsiteY40" fmla="*/ 2055232 h 2782876"/>
              <a:gd name="connsiteX41" fmla="*/ 149674 w 1350185"/>
              <a:gd name="connsiteY41" fmla="*/ 2129298 h 2782876"/>
              <a:gd name="connsiteX42" fmla="*/ 407813 w 1350185"/>
              <a:gd name="connsiteY42" fmla="*/ 2303879 h 2782876"/>
              <a:gd name="connsiteX43" fmla="*/ 529773 w 1350185"/>
              <a:gd name="connsiteY43" fmla="*/ 2443140 h 2782876"/>
              <a:gd name="connsiteX44" fmla="*/ 548772 w 1350185"/>
              <a:gd name="connsiteY44" fmla="*/ 2642462 h 2782876"/>
              <a:gd name="connsiteX45" fmla="*/ 387434 w 1350185"/>
              <a:gd name="connsiteY45" fmla="*/ 2515492 h 2782876"/>
              <a:gd name="connsiteX46" fmla="*/ 149536 w 1350185"/>
              <a:gd name="connsiteY46" fmla="*/ 2308679 h 2782876"/>
              <a:gd name="connsiteX47" fmla="*/ 166657 w 1350185"/>
              <a:gd name="connsiteY47" fmla="*/ 2384997 h 2782876"/>
              <a:gd name="connsiteX48" fmla="*/ 341580 w 1350185"/>
              <a:gd name="connsiteY48" fmla="*/ 2476697 h 2782876"/>
              <a:gd name="connsiteX49" fmla="*/ 399321 w 1350185"/>
              <a:gd name="connsiteY49" fmla="*/ 2635408 h 2782876"/>
              <a:gd name="connsiteX50" fmla="*/ 307614 w 1350185"/>
              <a:gd name="connsiteY50" fmla="*/ 2781774 h 2782876"/>
              <a:gd name="connsiteX51" fmla="*/ 241381 w 1350185"/>
              <a:gd name="connsiteY51" fmla="*/ 2695365 h 2782876"/>
              <a:gd name="connsiteX52" fmla="*/ 204019 w 1350185"/>
              <a:gd name="connsiteY52" fmla="*/ 2564870 h 2782876"/>
              <a:gd name="connsiteX53" fmla="*/ 82592 w 1350185"/>
              <a:gd name="connsiteY53" fmla="*/ 2710659 h 2782876"/>
              <a:gd name="connsiteX54" fmla="*/ 51854 w 1350185"/>
              <a:gd name="connsiteY54" fmla="*/ 2645613 h 2782876"/>
              <a:gd name="connsiteX55" fmla="*/ 215906 w 1350185"/>
              <a:gd name="connsiteY55" fmla="*/ 2476697 h 2782876"/>
              <a:gd name="connsiteX56" fmla="*/ 304218 w 1350185"/>
              <a:gd name="connsiteY56" fmla="*/ 2693601 h 2782876"/>
              <a:gd name="connsiteX57" fmla="*/ 316106 w 1350185"/>
              <a:gd name="connsiteY57" fmla="*/ 2548999 h 2782876"/>
              <a:gd name="connsiteX58" fmla="*/ 188734 w 1350185"/>
              <a:gd name="connsiteY58" fmla="*/ 2437901 h 2782876"/>
              <a:gd name="connsiteX59" fmla="*/ 39285 w 1350185"/>
              <a:gd name="connsiteY59" fmla="*/ 2406159 h 2782876"/>
              <a:gd name="connsiteX60" fmla="*/ 139257 w 1350185"/>
              <a:gd name="connsiteY60" fmla="*/ 2235970 h 2782876"/>
              <a:gd name="connsiteX61" fmla="*/ 409747 w 1350185"/>
              <a:gd name="connsiteY61" fmla="*/ 2428785 h 2782876"/>
              <a:gd name="connsiteX62" fmla="*/ 528392 w 1350185"/>
              <a:gd name="connsiteY62" fmla="*/ 2586030 h 2782876"/>
              <a:gd name="connsiteX63" fmla="*/ 499521 w 1350185"/>
              <a:gd name="connsiteY63" fmla="*/ 2506675 h 2782876"/>
              <a:gd name="connsiteX64" fmla="*/ 355166 w 1350185"/>
              <a:gd name="connsiteY64" fmla="*/ 2342674 h 2782876"/>
              <a:gd name="connsiteX65" fmla="*/ 175148 w 1350185"/>
              <a:gd name="connsiteY65" fmla="*/ 2226288 h 2782876"/>
              <a:gd name="connsiteX66" fmla="*/ 885 w 1350185"/>
              <a:gd name="connsiteY66" fmla="*/ 2092948 h 2782876"/>
              <a:gd name="connsiteX67" fmla="*/ 127596 w 1350185"/>
              <a:gd name="connsiteY67" fmla="*/ 1995274 h 2782876"/>
              <a:gd name="connsiteX68" fmla="*/ 290631 w 1350185"/>
              <a:gd name="connsiteY68" fmla="*/ 2074630 h 2782876"/>
              <a:gd name="connsiteX69" fmla="*/ 365357 w 1350185"/>
              <a:gd name="connsiteY69" fmla="*/ 2169856 h 2782876"/>
              <a:gd name="connsiteX70" fmla="*/ 477444 w 1350185"/>
              <a:gd name="connsiteY70" fmla="*/ 2086975 h 2782876"/>
              <a:gd name="connsiteX71" fmla="*/ 526695 w 1350185"/>
              <a:gd name="connsiteY71" fmla="*/ 2178674 h 2782876"/>
              <a:gd name="connsiteX72" fmla="*/ 557263 w 1350185"/>
              <a:gd name="connsiteY72" fmla="*/ 2376180 h 2782876"/>
              <a:gd name="connsiteX73" fmla="*/ 572547 w 1350185"/>
              <a:gd name="connsiteY73" fmla="*/ 2120480 h 2782876"/>
              <a:gd name="connsiteX74" fmla="*/ 667653 w 1350185"/>
              <a:gd name="connsiteY74" fmla="*/ 2273900 h 2782876"/>
              <a:gd name="connsiteX75" fmla="*/ 657462 w 1350185"/>
              <a:gd name="connsiteY75" fmla="*/ 2452008 h 2782876"/>
              <a:gd name="connsiteX76" fmla="*/ 752567 w 1350185"/>
              <a:gd name="connsiteY76" fmla="*/ 2236869 h 2782876"/>
              <a:gd name="connsiteX77" fmla="*/ 959759 w 1350185"/>
              <a:gd name="connsiteY77" fmla="*/ 2141640 h 2782876"/>
              <a:gd name="connsiteX78" fmla="*/ 847671 w 1350185"/>
              <a:gd name="connsiteY78" fmla="*/ 2347965 h 2782876"/>
              <a:gd name="connsiteX79" fmla="*/ 791628 w 1350185"/>
              <a:gd name="connsiteY79" fmla="*/ 2452009 h 2782876"/>
              <a:gd name="connsiteX80" fmla="*/ 871446 w 1350185"/>
              <a:gd name="connsiteY80" fmla="*/ 2395579 h 2782876"/>
              <a:gd name="connsiteX81" fmla="*/ 966551 w 1350185"/>
              <a:gd name="connsiteY81" fmla="*/ 2270374 h 2782876"/>
              <a:gd name="connsiteX82" fmla="*/ 985233 w 1350185"/>
              <a:gd name="connsiteY82" fmla="*/ 2547235 h 2782876"/>
              <a:gd name="connsiteX83" fmla="*/ 744075 w 1350185"/>
              <a:gd name="connsiteY83" fmla="*/ 2593084 h 2782876"/>
              <a:gd name="connsiteX84" fmla="*/ 868050 w 1350185"/>
              <a:gd name="connsiteY84" fmla="*/ 2603665 h 2782876"/>
              <a:gd name="connsiteX85" fmla="*/ 1019199 w 1350185"/>
              <a:gd name="connsiteY85" fmla="*/ 2554290 h 2782876"/>
              <a:gd name="connsiteX86" fmla="*/ 980112 w 1350185"/>
              <a:gd name="connsiteY86" fmla="*/ 2218908 h 2782876"/>
              <a:gd name="connsiteX87" fmla="*/ 993142 w 1350185"/>
              <a:gd name="connsiteY87" fmla="*/ 2083777 h 2782876"/>
              <a:gd name="connsiteX88" fmla="*/ 778042 w 1350185"/>
              <a:gd name="connsiteY88" fmla="*/ 2187491 h 2782876"/>
              <a:gd name="connsiteX89" fmla="*/ 645575 w 1350185"/>
              <a:gd name="connsiteY89" fmla="*/ 2127535 h 2782876"/>
              <a:gd name="connsiteX90" fmla="*/ 754265 w 1350185"/>
              <a:gd name="connsiteY90" fmla="*/ 2034071 h 2782876"/>
              <a:gd name="connsiteX91" fmla="*/ 1102415 w 1350185"/>
              <a:gd name="connsiteY91" fmla="*/ 1919446 h 2782876"/>
              <a:gd name="connsiteX92" fmla="*/ 1108015 w 1350185"/>
              <a:gd name="connsiteY92" fmla="*/ 2175523 h 2782876"/>
              <a:gd name="connsiteX93" fmla="*/ 1185631 w 1350185"/>
              <a:gd name="connsiteY93" fmla="*/ 2541944 h 2782876"/>
              <a:gd name="connsiteX94" fmla="*/ 1245070 w 1350185"/>
              <a:gd name="connsiteY94" fmla="*/ 2658333 h 2782876"/>
              <a:gd name="connsiteX95" fmla="*/ 1155061 w 1350185"/>
              <a:gd name="connsiteY95" fmla="*/ 2402632 h 2782876"/>
              <a:gd name="connsiteX96" fmla="*/ 1120682 w 1350185"/>
              <a:gd name="connsiteY96" fmla="*/ 2234767 h 2782876"/>
              <a:gd name="connsiteX97" fmla="*/ 1153282 w 1350185"/>
              <a:gd name="connsiteY97" fmla="*/ 1942805 h 2782876"/>
              <a:gd name="connsiteX98" fmla="*/ 1003913 w 1350185"/>
              <a:gd name="connsiteY98" fmla="*/ 1845382 h 2782876"/>
              <a:gd name="connsiteX99" fmla="*/ 935284 w 1350185"/>
              <a:gd name="connsiteY99" fmla="*/ 1683633 h 2782876"/>
              <a:gd name="connsiteX100" fmla="*/ 765950 w 1350185"/>
              <a:gd name="connsiteY100" fmla="*/ 1583897 h 2782876"/>
              <a:gd name="connsiteX101" fmla="*/ 300737 w 1350185"/>
              <a:gd name="connsiteY101" fmla="*/ 1514818 h 2782876"/>
              <a:gd name="connsiteX102" fmla="*/ 195722 w 1350185"/>
              <a:gd name="connsiteY102" fmla="*/ 1207869 h 2782876"/>
              <a:gd name="connsiteX103" fmla="*/ 379300 w 1350185"/>
              <a:gd name="connsiteY103" fmla="*/ 948171 h 2782876"/>
              <a:gd name="connsiteX104" fmla="*/ 773105 w 1350185"/>
              <a:gd name="connsiteY104" fmla="*/ 1124064 h 2782876"/>
              <a:gd name="connsiteX105" fmla="*/ 865957 w 1350185"/>
              <a:gd name="connsiteY105" fmla="*/ 864187 h 2782876"/>
              <a:gd name="connsiteX106" fmla="*/ 590068 w 1350185"/>
              <a:gd name="connsiteY106" fmla="*/ 544711 h 2782876"/>
              <a:gd name="connsiteX107" fmla="*/ 511753 w 1350185"/>
              <a:gd name="connsiteY107" fmla="*/ 22638 h 2782876"/>
              <a:gd name="connsiteX108" fmla="*/ 612236 w 1350185"/>
              <a:gd name="connsiteY108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5880 w 1353754"/>
              <a:gd name="connsiteY41" fmla="*/ 2155750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2225 w 1350174"/>
              <a:gd name="connsiteY0" fmla="*/ 29 h 2782876"/>
              <a:gd name="connsiteX1" fmla="*/ 685076 w 1350174"/>
              <a:gd name="connsiteY1" fmla="*/ 457229 h 2782876"/>
              <a:gd name="connsiteX2" fmla="*/ 1016358 w 1350174"/>
              <a:gd name="connsiteY2" fmla="*/ 615072 h 2782876"/>
              <a:gd name="connsiteX3" fmla="*/ 1350151 w 1350174"/>
              <a:gd name="connsiteY3" fmla="*/ 930234 h 2782876"/>
              <a:gd name="connsiteX4" fmla="*/ 1009096 w 1350174"/>
              <a:gd name="connsiteY4" fmla="*/ 1456282 h 2782876"/>
              <a:gd name="connsiteX5" fmla="*/ 702439 w 1350174"/>
              <a:gd name="connsiteY5" fmla="*/ 1228597 h 2782876"/>
              <a:gd name="connsiteX6" fmla="*/ 312710 w 1350174"/>
              <a:gd name="connsiteY6" fmla="*/ 1222085 h 2782876"/>
              <a:gd name="connsiteX7" fmla="*/ 691657 w 1350174"/>
              <a:gd name="connsiteY7" fmla="*/ 1488516 h 2782876"/>
              <a:gd name="connsiteX8" fmla="*/ 987057 w 1350174"/>
              <a:gd name="connsiteY8" fmla="*/ 1599863 h 2782876"/>
              <a:gd name="connsiteX9" fmla="*/ 1059945 w 1350174"/>
              <a:gd name="connsiteY9" fmla="*/ 1787189 h 2782876"/>
              <a:gd name="connsiteX10" fmla="*/ 1205980 w 1350174"/>
              <a:gd name="connsiteY10" fmla="*/ 1885243 h 2782876"/>
              <a:gd name="connsiteX11" fmla="*/ 1185368 w 1350174"/>
              <a:gd name="connsiteY11" fmla="*/ 2270776 h 2782876"/>
              <a:gd name="connsiteX12" fmla="*/ 1279025 w 1350174"/>
              <a:gd name="connsiteY12" fmla="*/ 2540181 h 2782876"/>
              <a:gd name="connsiteX13" fmla="*/ 1246757 w 1350174"/>
              <a:gd name="connsiteY13" fmla="*/ 2737688 h 2782876"/>
              <a:gd name="connsiteX14" fmla="*/ 1139766 w 1350174"/>
              <a:gd name="connsiteY14" fmla="*/ 2600138 h 2782876"/>
              <a:gd name="connsiteX15" fmla="*/ 1051086 w 1350174"/>
              <a:gd name="connsiteY15" fmla="*/ 2236362 h 2782876"/>
              <a:gd name="connsiteX16" fmla="*/ 1027679 w 1350174"/>
              <a:gd name="connsiteY16" fmla="*/ 2018199 h 2782876"/>
              <a:gd name="connsiteX17" fmla="*/ 818789 w 1350174"/>
              <a:gd name="connsiteY17" fmla="*/ 2108137 h 2782876"/>
              <a:gd name="connsiteX18" fmla="*/ 716890 w 1350174"/>
              <a:gd name="connsiteY18" fmla="*/ 2125770 h 2782876"/>
              <a:gd name="connsiteX19" fmla="*/ 832375 w 1350174"/>
              <a:gd name="connsiteY19" fmla="*/ 2072867 h 2782876"/>
              <a:gd name="connsiteX20" fmla="*/ 1074907 w 1350174"/>
              <a:gd name="connsiteY20" fmla="*/ 1982541 h 2782876"/>
              <a:gd name="connsiteX21" fmla="*/ 1042466 w 1350174"/>
              <a:gd name="connsiteY21" fmla="*/ 2272047 h 2782876"/>
              <a:gd name="connsiteX22" fmla="*/ 1075231 w 1350174"/>
              <a:gd name="connsiteY22" fmla="*/ 2608956 h 2782876"/>
              <a:gd name="connsiteX23" fmla="*/ 830676 w 1350174"/>
              <a:gd name="connsiteY23" fmla="*/ 2668912 h 2782876"/>
              <a:gd name="connsiteX24" fmla="*/ 667641 w 1350174"/>
              <a:gd name="connsiteY24" fmla="*/ 2596611 h 2782876"/>
              <a:gd name="connsiteX25" fmla="*/ 932576 w 1350174"/>
              <a:gd name="connsiteY25" fmla="*/ 2501386 h 2782876"/>
              <a:gd name="connsiteX26" fmla="*/ 946161 w 1350174"/>
              <a:gd name="connsiteY26" fmla="*/ 2360310 h 2782876"/>
              <a:gd name="connsiteX27" fmla="*/ 893513 w 1350174"/>
              <a:gd name="connsiteY27" fmla="*/ 2469643 h 2782876"/>
              <a:gd name="connsiteX28" fmla="*/ 740668 w 1350174"/>
              <a:gd name="connsiteY28" fmla="*/ 2506675 h 2782876"/>
              <a:gd name="connsiteX29" fmla="*/ 754254 w 1350174"/>
              <a:gd name="connsiteY29" fmla="*/ 2365600 h 2782876"/>
              <a:gd name="connsiteX30" fmla="*/ 912193 w 1350174"/>
              <a:gd name="connsiteY30" fmla="*/ 2191019 h 2782876"/>
              <a:gd name="connsiteX31" fmla="*/ 723684 w 1350174"/>
              <a:gd name="connsiteY31" fmla="*/ 2370889 h 2782876"/>
              <a:gd name="connsiteX32" fmla="*/ 654054 w 1350174"/>
              <a:gd name="connsiteY32" fmla="*/ 2550762 h 2782876"/>
              <a:gd name="connsiteX33" fmla="*/ 601409 w 1350174"/>
              <a:gd name="connsiteY33" fmla="*/ 2351492 h 2782876"/>
              <a:gd name="connsiteX34" fmla="*/ 598011 w 1350174"/>
              <a:gd name="connsiteY34" fmla="*/ 2226288 h 2782876"/>
              <a:gd name="connsiteX35" fmla="*/ 586123 w 1350174"/>
              <a:gd name="connsiteY35" fmla="*/ 2466116 h 2782876"/>
              <a:gd name="connsiteX36" fmla="*/ 458751 w 1350174"/>
              <a:gd name="connsiteY36" fmla="*/ 2300352 h 2782876"/>
              <a:gd name="connsiteX37" fmla="*/ 450260 w 1350174"/>
              <a:gd name="connsiteY37" fmla="*/ 2168094 h 2782876"/>
              <a:gd name="connsiteX38" fmla="*/ 361949 w 1350174"/>
              <a:gd name="connsiteY38" fmla="*/ 2249212 h 2782876"/>
              <a:gd name="connsiteX39" fmla="*/ 275336 w 1350174"/>
              <a:gd name="connsiteY39" fmla="*/ 2175147 h 2782876"/>
              <a:gd name="connsiteX40" fmla="*/ 91921 w 1350174"/>
              <a:gd name="connsiteY40" fmla="*/ 2055232 h 2782876"/>
              <a:gd name="connsiteX41" fmla="*/ 112300 w 1350174"/>
              <a:gd name="connsiteY41" fmla="*/ 2155750 h 2782876"/>
              <a:gd name="connsiteX42" fmla="*/ 407802 w 1350174"/>
              <a:gd name="connsiteY42" fmla="*/ 2303879 h 2782876"/>
              <a:gd name="connsiteX43" fmla="*/ 529762 w 1350174"/>
              <a:gd name="connsiteY43" fmla="*/ 2443140 h 2782876"/>
              <a:gd name="connsiteX44" fmla="*/ 548761 w 1350174"/>
              <a:gd name="connsiteY44" fmla="*/ 2642462 h 2782876"/>
              <a:gd name="connsiteX45" fmla="*/ 387423 w 1350174"/>
              <a:gd name="connsiteY45" fmla="*/ 2515492 h 2782876"/>
              <a:gd name="connsiteX46" fmla="*/ 149525 w 1350174"/>
              <a:gd name="connsiteY46" fmla="*/ 2308679 h 2782876"/>
              <a:gd name="connsiteX47" fmla="*/ 166646 w 1350174"/>
              <a:gd name="connsiteY47" fmla="*/ 2384997 h 2782876"/>
              <a:gd name="connsiteX48" fmla="*/ 341569 w 1350174"/>
              <a:gd name="connsiteY48" fmla="*/ 2476697 h 2782876"/>
              <a:gd name="connsiteX49" fmla="*/ 399310 w 1350174"/>
              <a:gd name="connsiteY49" fmla="*/ 2635408 h 2782876"/>
              <a:gd name="connsiteX50" fmla="*/ 307603 w 1350174"/>
              <a:gd name="connsiteY50" fmla="*/ 2781774 h 2782876"/>
              <a:gd name="connsiteX51" fmla="*/ 241370 w 1350174"/>
              <a:gd name="connsiteY51" fmla="*/ 2695365 h 2782876"/>
              <a:gd name="connsiteX52" fmla="*/ 204008 w 1350174"/>
              <a:gd name="connsiteY52" fmla="*/ 2564870 h 2782876"/>
              <a:gd name="connsiteX53" fmla="*/ 82581 w 1350174"/>
              <a:gd name="connsiteY53" fmla="*/ 2710659 h 2782876"/>
              <a:gd name="connsiteX54" fmla="*/ 51843 w 1350174"/>
              <a:gd name="connsiteY54" fmla="*/ 2645613 h 2782876"/>
              <a:gd name="connsiteX55" fmla="*/ 215895 w 1350174"/>
              <a:gd name="connsiteY55" fmla="*/ 2476697 h 2782876"/>
              <a:gd name="connsiteX56" fmla="*/ 304207 w 1350174"/>
              <a:gd name="connsiteY56" fmla="*/ 2693601 h 2782876"/>
              <a:gd name="connsiteX57" fmla="*/ 316095 w 1350174"/>
              <a:gd name="connsiteY57" fmla="*/ 2548999 h 2782876"/>
              <a:gd name="connsiteX58" fmla="*/ 188723 w 1350174"/>
              <a:gd name="connsiteY58" fmla="*/ 2437901 h 2782876"/>
              <a:gd name="connsiteX59" fmla="*/ 39274 w 1350174"/>
              <a:gd name="connsiteY59" fmla="*/ 2406159 h 2782876"/>
              <a:gd name="connsiteX60" fmla="*/ 139246 w 1350174"/>
              <a:gd name="connsiteY60" fmla="*/ 2235970 h 2782876"/>
              <a:gd name="connsiteX61" fmla="*/ 409736 w 1350174"/>
              <a:gd name="connsiteY61" fmla="*/ 2428785 h 2782876"/>
              <a:gd name="connsiteX62" fmla="*/ 528381 w 1350174"/>
              <a:gd name="connsiteY62" fmla="*/ 2586030 h 2782876"/>
              <a:gd name="connsiteX63" fmla="*/ 499510 w 1350174"/>
              <a:gd name="connsiteY63" fmla="*/ 2506675 h 2782876"/>
              <a:gd name="connsiteX64" fmla="*/ 355155 w 1350174"/>
              <a:gd name="connsiteY64" fmla="*/ 2342674 h 2782876"/>
              <a:gd name="connsiteX65" fmla="*/ 175137 w 1350174"/>
              <a:gd name="connsiteY65" fmla="*/ 2226288 h 2782876"/>
              <a:gd name="connsiteX66" fmla="*/ 39273 w 1350174"/>
              <a:gd name="connsiteY66" fmla="*/ 2229814 h 2782876"/>
              <a:gd name="connsiteX67" fmla="*/ 874 w 1350174"/>
              <a:gd name="connsiteY67" fmla="*/ 2092948 h 2782876"/>
              <a:gd name="connsiteX68" fmla="*/ 127585 w 1350174"/>
              <a:gd name="connsiteY68" fmla="*/ 1995274 h 2782876"/>
              <a:gd name="connsiteX69" fmla="*/ 290620 w 1350174"/>
              <a:gd name="connsiteY69" fmla="*/ 2074630 h 2782876"/>
              <a:gd name="connsiteX70" fmla="*/ 365346 w 1350174"/>
              <a:gd name="connsiteY70" fmla="*/ 2169856 h 2782876"/>
              <a:gd name="connsiteX71" fmla="*/ 477433 w 1350174"/>
              <a:gd name="connsiteY71" fmla="*/ 2086975 h 2782876"/>
              <a:gd name="connsiteX72" fmla="*/ 526684 w 1350174"/>
              <a:gd name="connsiteY72" fmla="*/ 2178674 h 2782876"/>
              <a:gd name="connsiteX73" fmla="*/ 557252 w 1350174"/>
              <a:gd name="connsiteY73" fmla="*/ 2376180 h 2782876"/>
              <a:gd name="connsiteX74" fmla="*/ 572536 w 1350174"/>
              <a:gd name="connsiteY74" fmla="*/ 2120480 h 2782876"/>
              <a:gd name="connsiteX75" fmla="*/ 667642 w 1350174"/>
              <a:gd name="connsiteY75" fmla="*/ 2273900 h 2782876"/>
              <a:gd name="connsiteX76" fmla="*/ 657451 w 1350174"/>
              <a:gd name="connsiteY76" fmla="*/ 2452008 h 2782876"/>
              <a:gd name="connsiteX77" fmla="*/ 752556 w 1350174"/>
              <a:gd name="connsiteY77" fmla="*/ 2236869 h 2782876"/>
              <a:gd name="connsiteX78" fmla="*/ 959748 w 1350174"/>
              <a:gd name="connsiteY78" fmla="*/ 2141640 h 2782876"/>
              <a:gd name="connsiteX79" fmla="*/ 847660 w 1350174"/>
              <a:gd name="connsiteY79" fmla="*/ 2347965 h 2782876"/>
              <a:gd name="connsiteX80" fmla="*/ 791617 w 1350174"/>
              <a:gd name="connsiteY80" fmla="*/ 2452009 h 2782876"/>
              <a:gd name="connsiteX81" fmla="*/ 871435 w 1350174"/>
              <a:gd name="connsiteY81" fmla="*/ 2395579 h 2782876"/>
              <a:gd name="connsiteX82" fmla="*/ 966540 w 1350174"/>
              <a:gd name="connsiteY82" fmla="*/ 2270374 h 2782876"/>
              <a:gd name="connsiteX83" fmla="*/ 985222 w 1350174"/>
              <a:gd name="connsiteY83" fmla="*/ 2547235 h 2782876"/>
              <a:gd name="connsiteX84" fmla="*/ 744064 w 1350174"/>
              <a:gd name="connsiteY84" fmla="*/ 2593084 h 2782876"/>
              <a:gd name="connsiteX85" fmla="*/ 868039 w 1350174"/>
              <a:gd name="connsiteY85" fmla="*/ 2603665 h 2782876"/>
              <a:gd name="connsiteX86" fmla="*/ 1019188 w 1350174"/>
              <a:gd name="connsiteY86" fmla="*/ 2554290 h 2782876"/>
              <a:gd name="connsiteX87" fmla="*/ 980101 w 1350174"/>
              <a:gd name="connsiteY87" fmla="*/ 2218908 h 2782876"/>
              <a:gd name="connsiteX88" fmla="*/ 993131 w 1350174"/>
              <a:gd name="connsiteY88" fmla="*/ 2083777 h 2782876"/>
              <a:gd name="connsiteX89" fmla="*/ 778031 w 1350174"/>
              <a:gd name="connsiteY89" fmla="*/ 2187491 h 2782876"/>
              <a:gd name="connsiteX90" fmla="*/ 645564 w 1350174"/>
              <a:gd name="connsiteY90" fmla="*/ 2127535 h 2782876"/>
              <a:gd name="connsiteX91" fmla="*/ 754254 w 1350174"/>
              <a:gd name="connsiteY91" fmla="*/ 2034071 h 2782876"/>
              <a:gd name="connsiteX92" fmla="*/ 1102404 w 1350174"/>
              <a:gd name="connsiteY92" fmla="*/ 1919446 h 2782876"/>
              <a:gd name="connsiteX93" fmla="*/ 1108004 w 1350174"/>
              <a:gd name="connsiteY93" fmla="*/ 2175523 h 2782876"/>
              <a:gd name="connsiteX94" fmla="*/ 1185620 w 1350174"/>
              <a:gd name="connsiteY94" fmla="*/ 2541944 h 2782876"/>
              <a:gd name="connsiteX95" fmla="*/ 1245059 w 1350174"/>
              <a:gd name="connsiteY95" fmla="*/ 2658333 h 2782876"/>
              <a:gd name="connsiteX96" fmla="*/ 1155050 w 1350174"/>
              <a:gd name="connsiteY96" fmla="*/ 2402632 h 2782876"/>
              <a:gd name="connsiteX97" fmla="*/ 1120671 w 1350174"/>
              <a:gd name="connsiteY97" fmla="*/ 2234767 h 2782876"/>
              <a:gd name="connsiteX98" fmla="*/ 1153271 w 1350174"/>
              <a:gd name="connsiteY98" fmla="*/ 1942805 h 2782876"/>
              <a:gd name="connsiteX99" fmla="*/ 1003902 w 1350174"/>
              <a:gd name="connsiteY99" fmla="*/ 1845382 h 2782876"/>
              <a:gd name="connsiteX100" fmla="*/ 935273 w 1350174"/>
              <a:gd name="connsiteY100" fmla="*/ 1683633 h 2782876"/>
              <a:gd name="connsiteX101" fmla="*/ 765939 w 1350174"/>
              <a:gd name="connsiteY101" fmla="*/ 1583897 h 2782876"/>
              <a:gd name="connsiteX102" fmla="*/ 300726 w 1350174"/>
              <a:gd name="connsiteY102" fmla="*/ 1514818 h 2782876"/>
              <a:gd name="connsiteX103" fmla="*/ 195711 w 1350174"/>
              <a:gd name="connsiteY103" fmla="*/ 1207869 h 2782876"/>
              <a:gd name="connsiteX104" fmla="*/ 379289 w 1350174"/>
              <a:gd name="connsiteY104" fmla="*/ 948171 h 2782876"/>
              <a:gd name="connsiteX105" fmla="*/ 773094 w 1350174"/>
              <a:gd name="connsiteY105" fmla="*/ 1124064 h 2782876"/>
              <a:gd name="connsiteX106" fmla="*/ 865946 w 1350174"/>
              <a:gd name="connsiteY106" fmla="*/ 864187 h 2782876"/>
              <a:gd name="connsiteX107" fmla="*/ 590057 w 1350174"/>
              <a:gd name="connsiteY107" fmla="*/ 544711 h 2782876"/>
              <a:gd name="connsiteX108" fmla="*/ 511742 w 1350174"/>
              <a:gd name="connsiteY108" fmla="*/ 22638 h 2782876"/>
              <a:gd name="connsiteX109" fmla="*/ 612225 w 135017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8593 w 1356542"/>
              <a:gd name="connsiteY0" fmla="*/ 29 h 2782876"/>
              <a:gd name="connsiteX1" fmla="*/ 691444 w 1356542"/>
              <a:gd name="connsiteY1" fmla="*/ 457229 h 2782876"/>
              <a:gd name="connsiteX2" fmla="*/ 1022726 w 1356542"/>
              <a:gd name="connsiteY2" fmla="*/ 615072 h 2782876"/>
              <a:gd name="connsiteX3" fmla="*/ 1356519 w 1356542"/>
              <a:gd name="connsiteY3" fmla="*/ 930234 h 2782876"/>
              <a:gd name="connsiteX4" fmla="*/ 1015464 w 1356542"/>
              <a:gd name="connsiteY4" fmla="*/ 1456282 h 2782876"/>
              <a:gd name="connsiteX5" fmla="*/ 708807 w 1356542"/>
              <a:gd name="connsiteY5" fmla="*/ 1228597 h 2782876"/>
              <a:gd name="connsiteX6" fmla="*/ 319078 w 1356542"/>
              <a:gd name="connsiteY6" fmla="*/ 1222085 h 2782876"/>
              <a:gd name="connsiteX7" fmla="*/ 698025 w 1356542"/>
              <a:gd name="connsiteY7" fmla="*/ 1488516 h 2782876"/>
              <a:gd name="connsiteX8" fmla="*/ 993425 w 1356542"/>
              <a:gd name="connsiteY8" fmla="*/ 1599863 h 2782876"/>
              <a:gd name="connsiteX9" fmla="*/ 1066313 w 1356542"/>
              <a:gd name="connsiteY9" fmla="*/ 1787189 h 2782876"/>
              <a:gd name="connsiteX10" fmla="*/ 1212348 w 1356542"/>
              <a:gd name="connsiteY10" fmla="*/ 1885243 h 2782876"/>
              <a:gd name="connsiteX11" fmla="*/ 1191736 w 1356542"/>
              <a:gd name="connsiteY11" fmla="*/ 2270776 h 2782876"/>
              <a:gd name="connsiteX12" fmla="*/ 1285393 w 1356542"/>
              <a:gd name="connsiteY12" fmla="*/ 2540181 h 2782876"/>
              <a:gd name="connsiteX13" fmla="*/ 1253125 w 1356542"/>
              <a:gd name="connsiteY13" fmla="*/ 2737688 h 2782876"/>
              <a:gd name="connsiteX14" fmla="*/ 1146134 w 1356542"/>
              <a:gd name="connsiteY14" fmla="*/ 2600138 h 2782876"/>
              <a:gd name="connsiteX15" fmla="*/ 1057454 w 1356542"/>
              <a:gd name="connsiteY15" fmla="*/ 2236362 h 2782876"/>
              <a:gd name="connsiteX16" fmla="*/ 1034047 w 1356542"/>
              <a:gd name="connsiteY16" fmla="*/ 2018199 h 2782876"/>
              <a:gd name="connsiteX17" fmla="*/ 825157 w 1356542"/>
              <a:gd name="connsiteY17" fmla="*/ 2108137 h 2782876"/>
              <a:gd name="connsiteX18" fmla="*/ 723258 w 1356542"/>
              <a:gd name="connsiteY18" fmla="*/ 2125770 h 2782876"/>
              <a:gd name="connsiteX19" fmla="*/ 838743 w 1356542"/>
              <a:gd name="connsiteY19" fmla="*/ 2072867 h 2782876"/>
              <a:gd name="connsiteX20" fmla="*/ 1081275 w 1356542"/>
              <a:gd name="connsiteY20" fmla="*/ 1982541 h 2782876"/>
              <a:gd name="connsiteX21" fmla="*/ 1048834 w 1356542"/>
              <a:gd name="connsiteY21" fmla="*/ 2272047 h 2782876"/>
              <a:gd name="connsiteX22" fmla="*/ 1081599 w 1356542"/>
              <a:gd name="connsiteY22" fmla="*/ 2608956 h 2782876"/>
              <a:gd name="connsiteX23" fmla="*/ 837044 w 1356542"/>
              <a:gd name="connsiteY23" fmla="*/ 2668912 h 2782876"/>
              <a:gd name="connsiteX24" fmla="*/ 674009 w 1356542"/>
              <a:gd name="connsiteY24" fmla="*/ 2596611 h 2782876"/>
              <a:gd name="connsiteX25" fmla="*/ 938944 w 1356542"/>
              <a:gd name="connsiteY25" fmla="*/ 2501386 h 2782876"/>
              <a:gd name="connsiteX26" fmla="*/ 952529 w 1356542"/>
              <a:gd name="connsiteY26" fmla="*/ 2360310 h 2782876"/>
              <a:gd name="connsiteX27" fmla="*/ 899881 w 1356542"/>
              <a:gd name="connsiteY27" fmla="*/ 2469643 h 2782876"/>
              <a:gd name="connsiteX28" fmla="*/ 747036 w 1356542"/>
              <a:gd name="connsiteY28" fmla="*/ 2506675 h 2782876"/>
              <a:gd name="connsiteX29" fmla="*/ 760622 w 1356542"/>
              <a:gd name="connsiteY29" fmla="*/ 2365600 h 2782876"/>
              <a:gd name="connsiteX30" fmla="*/ 918561 w 1356542"/>
              <a:gd name="connsiteY30" fmla="*/ 2191019 h 2782876"/>
              <a:gd name="connsiteX31" fmla="*/ 730052 w 1356542"/>
              <a:gd name="connsiteY31" fmla="*/ 2370889 h 2782876"/>
              <a:gd name="connsiteX32" fmla="*/ 660422 w 1356542"/>
              <a:gd name="connsiteY32" fmla="*/ 2550762 h 2782876"/>
              <a:gd name="connsiteX33" fmla="*/ 607777 w 1356542"/>
              <a:gd name="connsiteY33" fmla="*/ 2351492 h 2782876"/>
              <a:gd name="connsiteX34" fmla="*/ 604379 w 1356542"/>
              <a:gd name="connsiteY34" fmla="*/ 2226288 h 2782876"/>
              <a:gd name="connsiteX35" fmla="*/ 592491 w 1356542"/>
              <a:gd name="connsiteY35" fmla="*/ 2466116 h 2782876"/>
              <a:gd name="connsiteX36" fmla="*/ 465119 w 1356542"/>
              <a:gd name="connsiteY36" fmla="*/ 2300352 h 2782876"/>
              <a:gd name="connsiteX37" fmla="*/ 456628 w 1356542"/>
              <a:gd name="connsiteY37" fmla="*/ 2168094 h 2782876"/>
              <a:gd name="connsiteX38" fmla="*/ 368317 w 1356542"/>
              <a:gd name="connsiteY38" fmla="*/ 2249212 h 2782876"/>
              <a:gd name="connsiteX39" fmla="*/ 281704 w 1356542"/>
              <a:gd name="connsiteY39" fmla="*/ 2175147 h 2782876"/>
              <a:gd name="connsiteX40" fmla="*/ 98289 w 1356542"/>
              <a:gd name="connsiteY40" fmla="*/ 2055232 h 2782876"/>
              <a:gd name="connsiteX41" fmla="*/ 118668 w 1356542"/>
              <a:gd name="connsiteY41" fmla="*/ 2155750 h 2782876"/>
              <a:gd name="connsiteX42" fmla="*/ 414170 w 1356542"/>
              <a:gd name="connsiteY42" fmla="*/ 2303879 h 2782876"/>
              <a:gd name="connsiteX43" fmla="*/ 536130 w 1356542"/>
              <a:gd name="connsiteY43" fmla="*/ 2443140 h 2782876"/>
              <a:gd name="connsiteX44" fmla="*/ 555129 w 1356542"/>
              <a:gd name="connsiteY44" fmla="*/ 2642462 h 2782876"/>
              <a:gd name="connsiteX45" fmla="*/ 393791 w 1356542"/>
              <a:gd name="connsiteY45" fmla="*/ 2515492 h 2782876"/>
              <a:gd name="connsiteX46" fmla="*/ 155893 w 1356542"/>
              <a:gd name="connsiteY46" fmla="*/ 2308679 h 2782876"/>
              <a:gd name="connsiteX47" fmla="*/ 173014 w 1356542"/>
              <a:gd name="connsiteY47" fmla="*/ 2384997 h 2782876"/>
              <a:gd name="connsiteX48" fmla="*/ 347937 w 1356542"/>
              <a:gd name="connsiteY48" fmla="*/ 2476697 h 2782876"/>
              <a:gd name="connsiteX49" fmla="*/ 405678 w 1356542"/>
              <a:gd name="connsiteY49" fmla="*/ 2635408 h 2782876"/>
              <a:gd name="connsiteX50" fmla="*/ 313971 w 1356542"/>
              <a:gd name="connsiteY50" fmla="*/ 2781774 h 2782876"/>
              <a:gd name="connsiteX51" fmla="*/ 247738 w 1356542"/>
              <a:gd name="connsiteY51" fmla="*/ 2695365 h 2782876"/>
              <a:gd name="connsiteX52" fmla="*/ 210376 w 1356542"/>
              <a:gd name="connsiteY52" fmla="*/ 2564870 h 2782876"/>
              <a:gd name="connsiteX53" fmla="*/ 88949 w 1356542"/>
              <a:gd name="connsiteY53" fmla="*/ 2710659 h 2782876"/>
              <a:gd name="connsiteX54" fmla="*/ 58211 w 1356542"/>
              <a:gd name="connsiteY54" fmla="*/ 2645613 h 2782876"/>
              <a:gd name="connsiteX55" fmla="*/ 222263 w 1356542"/>
              <a:gd name="connsiteY55" fmla="*/ 2476697 h 2782876"/>
              <a:gd name="connsiteX56" fmla="*/ 310575 w 1356542"/>
              <a:gd name="connsiteY56" fmla="*/ 2693601 h 2782876"/>
              <a:gd name="connsiteX57" fmla="*/ 322463 w 1356542"/>
              <a:gd name="connsiteY57" fmla="*/ 2548999 h 2782876"/>
              <a:gd name="connsiteX58" fmla="*/ 195091 w 1356542"/>
              <a:gd name="connsiteY58" fmla="*/ 2437901 h 2782876"/>
              <a:gd name="connsiteX59" fmla="*/ 45642 w 1356542"/>
              <a:gd name="connsiteY59" fmla="*/ 2406159 h 2782876"/>
              <a:gd name="connsiteX60" fmla="*/ 145614 w 1356542"/>
              <a:gd name="connsiteY60" fmla="*/ 2235970 h 2782876"/>
              <a:gd name="connsiteX61" fmla="*/ 416104 w 1356542"/>
              <a:gd name="connsiteY61" fmla="*/ 2428785 h 2782876"/>
              <a:gd name="connsiteX62" fmla="*/ 534749 w 1356542"/>
              <a:gd name="connsiteY62" fmla="*/ 2586030 h 2782876"/>
              <a:gd name="connsiteX63" fmla="*/ 505878 w 1356542"/>
              <a:gd name="connsiteY63" fmla="*/ 2506675 h 2782876"/>
              <a:gd name="connsiteX64" fmla="*/ 361523 w 1356542"/>
              <a:gd name="connsiteY64" fmla="*/ 2342674 h 2782876"/>
              <a:gd name="connsiteX65" fmla="*/ 181505 w 1356542"/>
              <a:gd name="connsiteY65" fmla="*/ 2226288 h 2782876"/>
              <a:gd name="connsiteX66" fmla="*/ 42244 w 1356542"/>
              <a:gd name="connsiteY66" fmla="*/ 2254502 h 2782876"/>
              <a:gd name="connsiteX67" fmla="*/ 7242 w 1356542"/>
              <a:gd name="connsiteY67" fmla="*/ 2092948 h 2782876"/>
              <a:gd name="connsiteX68" fmla="*/ 133953 w 1356542"/>
              <a:gd name="connsiteY68" fmla="*/ 1995274 h 2782876"/>
              <a:gd name="connsiteX69" fmla="*/ 296988 w 1356542"/>
              <a:gd name="connsiteY69" fmla="*/ 2074630 h 2782876"/>
              <a:gd name="connsiteX70" fmla="*/ 371714 w 1356542"/>
              <a:gd name="connsiteY70" fmla="*/ 2169856 h 2782876"/>
              <a:gd name="connsiteX71" fmla="*/ 483801 w 1356542"/>
              <a:gd name="connsiteY71" fmla="*/ 2086975 h 2782876"/>
              <a:gd name="connsiteX72" fmla="*/ 533052 w 1356542"/>
              <a:gd name="connsiteY72" fmla="*/ 2178674 h 2782876"/>
              <a:gd name="connsiteX73" fmla="*/ 563620 w 1356542"/>
              <a:gd name="connsiteY73" fmla="*/ 2376180 h 2782876"/>
              <a:gd name="connsiteX74" fmla="*/ 578904 w 1356542"/>
              <a:gd name="connsiteY74" fmla="*/ 2120480 h 2782876"/>
              <a:gd name="connsiteX75" fmla="*/ 674010 w 1356542"/>
              <a:gd name="connsiteY75" fmla="*/ 2273900 h 2782876"/>
              <a:gd name="connsiteX76" fmla="*/ 663819 w 1356542"/>
              <a:gd name="connsiteY76" fmla="*/ 2452008 h 2782876"/>
              <a:gd name="connsiteX77" fmla="*/ 758924 w 1356542"/>
              <a:gd name="connsiteY77" fmla="*/ 2236869 h 2782876"/>
              <a:gd name="connsiteX78" fmla="*/ 966116 w 1356542"/>
              <a:gd name="connsiteY78" fmla="*/ 2141640 h 2782876"/>
              <a:gd name="connsiteX79" fmla="*/ 854028 w 1356542"/>
              <a:gd name="connsiteY79" fmla="*/ 2347965 h 2782876"/>
              <a:gd name="connsiteX80" fmla="*/ 797985 w 1356542"/>
              <a:gd name="connsiteY80" fmla="*/ 2452009 h 2782876"/>
              <a:gd name="connsiteX81" fmla="*/ 877803 w 1356542"/>
              <a:gd name="connsiteY81" fmla="*/ 2395579 h 2782876"/>
              <a:gd name="connsiteX82" fmla="*/ 972908 w 1356542"/>
              <a:gd name="connsiteY82" fmla="*/ 2270374 h 2782876"/>
              <a:gd name="connsiteX83" fmla="*/ 991590 w 1356542"/>
              <a:gd name="connsiteY83" fmla="*/ 2547235 h 2782876"/>
              <a:gd name="connsiteX84" fmla="*/ 750432 w 1356542"/>
              <a:gd name="connsiteY84" fmla="*/ 2593084 h 2782876"/>
              <a:gd name="connsiteX85" fmla="*/ 874407 w 1356542"/>
              <a:gd name="connsiteY85" fmla="*/ 2603665 h 2782876"/>
              <a:gd name="connsiteX86" fmla="*/ 1025556 w 1356542"/>
              <a:gd name="connsiteY86" fmla="*/ 2554290 h 2782876"/>
              <a:gd name="connsiteX87" fmla="*/ 986469 w 1356542"/>
              <a:gd name="connsiteY87" fmla="*/ 2218908 h 2782876"/>
              <a:gd name="connsiteX88" fmla="*/ 999499 w 1356542"/>
              <a:gd name="connsiteY88" fmla="*/ 2083777 h 2782876"/>
              <a:gd name="connsiteX89" fmla="*/ 784399 w 1356542"/>
              <a:gd name="connsiteY89" fmla="*/ 2187491 h 2782876"/>
              <a:gd name="connsiteX90" fmla="*/ 651932 w 1356542"/>
              <a:gd name="connsiteY90" fmla="*/ 2127535 h 2782876"/>
              <a:gd name="connsiteX91" fmla="*/ 760622 w 1356542"/>
              <a:gd name="connsiteY91" fmla="*/ 2034071 h 2782876"/>
              <a:gd name="connsiteX92" fmla="*/ 1108772 w 1356542"/>
              <a:gd name="connsiteY92" fmla="*/ 1919446 h 2782876"/>
              <a:gd name="connsiteX93" fmla="*/ 1114372 w 1356542"/>
              <a:gd name="connsiteY93" fmla="*/ 2175523 h 2782876"/>
              <a:gd name="connsiteX94" fmla="*/ 1191988 w 1356542"/>
              <a:gd name="connsiteY94" fmla="*/ 2541944 h 2782876"/>
              <a:gd name="connsiteX95" fmla="*/ 1251427 w 1356542"/>
              <a:gd name="connsiteY95" fmla="*/ 2658333 h 2782876"/>
              <a:gd name="connsiteX96" fmla="*/ 1161418 w 1356542"/>
              <a:gd name="connsiteY96" fmla="*/ 2402632 h 2782876"/>
              <a:gd name="connsiteX97" fmla="*/ 1127039 w 1356542"/>
              <a:gd name="connsiteY97" fmla="*/ 2234767 h 2782876"/>
              <a:gd name="connsiteX98" fmla="*/ 1159639 w 1356542"/>
              <a:gd name="connsiteY98" fmla="*/ 1942805 h 2782876"/>
              <a:gd name="connsiteX99" fmla="*/ 1010270 w 1356542"/>
              <a:gd name="connsiteY99" fmla="*/ 1845382 h 2782876"/>
              <a:gd name="connsiteX100" fmla="*/ 941641 w 1356542"/>
              <a:gd name="connsiteY100" fmla="*/ 1683633 h 2782876"/>
              <a:gd name="connsiteX101" fmla="*/ 772307 w 1356542"/>
              <a:gd name="connsiteY101" fmla="*/ 1583897 h 2782876"/>
              <a:gd name="connsiteX102" fmla="*/ 307094 w 1356542"/>
              <a:gd name="connsiteY102" fmla="*/ 1514818 h 2782876"/>
              <a:gd name="connsiteX103" fmla="*/ 202079 w 1356542"/>
              <a:gd name="connsiteY103" fmla="*/ 1207869 h 2782876"/>
              <a:gd name="connsiteX104" fmla="*/ 385657 w 1356542"/>
              <a:gd name="connsiteY104" fmla="*/ 948171 h 2782876"/>
              <a:gd name="connsiteX105" fmla="*/ 779462 w 1356542"/>
              <a:gd name="connsiteY105" fmla="*/ 1124064 h 2782876"/>
              <a:gd name="connsiteX106" fmla="*/ 872314 w 1356542"/>
              <a:gd name="connsiteY106" fmla="*/ 864187 h 2782876"/>
              <a:gd name="connsiteX107" fmla="*/ 596425 w 1356542"/>
              <a:gd name="connsiteY107" fmla="*/ 544711 h 2782876"/>
              <a:gd name="connsiteX108" fmla="*/ 518110 w 1356542"/>
              <a:gd name="connsiteY108" fmla="*/ 22638 h 2782876"/>
              <a:gd name="connsiteX109" fmla="*/ 618593 w 1356542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1969 w 1349918"/>
              <a:gd name="connsiteY0" fmla="*/ 29 h 2782876"/>
              <a:gd name="connsiteX1" fmla="*/ 684820 w 1349918"/>
              <a:gd name="connsiteY1" fmla="*/ 457229 h 2782876"/>
              <a:gd name="connsiteX2" fmla="*/ 1016102 w 1349918"/>
              <a:gd name="connsiteY2" fmla="*/ 615072 h 2782876"/>
              <a:gd name="connsiteX3" fmla="*/ 1349895 w 1349918"/>
              <a:gd name="connsiteY3" fmla="*/ 930234 h 2782876"/>
              <a:gd name="connsiteX4" fmla="*/ 1008840 w 1349918"/>
              <a:gd name="connsiteY4" fmla="*/ 1456282 h 2782876"/>
              <a:gd name="connsiteX5" fmla="*/ 702183 w 1349918"/>
              <a:gd name="connsiteY5" fmla="*/ 1228597 h 2782876"/>
              <a:gd name="connsiteX6" fmla="*/ 312454 w 1349918"/>
              <a:gd name="connsiteY6" fmla="*/ 1222085 h 2782876"/>
              <a:gd name="connsiteX7" fmla="*/ 691401 w 1349918"/>
              <a:gd name="connsiteY7" fmla="*/ 1488516 h 2782876"/>
              <a:gd name="connsiteX8" fmla="*/ 986801 w 1349918"/>
              <a:gd name="connsiteY8" fmla="*/ 1599863 h 2782876"/>
              <a:gd name="connsiteX9" fmla="*/ 1059689 w 1349918"/>
              <a:gd name="connsiteY9" fmla="*/ 1787189 h 2782876"/>
              <a:gd name="connsiteX10" fmla="*/ 1205724 w 1349918"/>
              <a:gd name="connsiteY10" fmla="*/ 1885243 h 2782876"/>
              <a:gd name="connsiteX11" fmla="*/ 1185112 w 1349918"/>
              <a:gd name="connsiteY11" fmla="*/ 2270776 h 2782876"/>
              <a:gd name="connsiteX12" fmla="*/ 1278769 w 1349918"/>
              <a:gd name="connsiteY12" fmla="*/ 2540181 h 2782876"/>
              <a:gd name="connsiteX13" fmla="*/ 1246501 w 1349918"/>
              <a:gd name="connsiteY13" fmla="*/ 2737688 h 2782876"/>
              <a:gd name="connsiteX14" fmla="*/ 1139510 w 1349918"/>
              <a:gd name="connsiteY14" fmla="*/ 2600138 h 2782876"/>
              <a:gd name="connsiteX15" fmla="*/ 1050830 w 1349918"/>
              <a:gd name="connsiteY15" fmla="*/ 2236362 h 2782876"/>
              <a:gd name="connsiteX16" fmla="*/ 1027423 w 1349918"/>
              <a:gd name="connsiteY16" fmla="*/ 2018199 h 2782876"/>
              <a:gd name="connsiteX17" fmla="*/ 818533 w 1349918"/>
              <a:gd name="connsiteY17" fmla="*/ 2108137 h 2782876"/>
              <a:gd name="connsiteX18" fmla="*/ 716634 w 1349918"/>
              <a:gd name="connsiteY18" fmla="*/ 2125770 h 2782876"/>
              <a:gd name="connsiteX19" fmla="*/ 832119 w 1349918"/>
              <a:gd name="connsiteY19" fmla="*/ 2072867 h 2782876"/>
              <a:gd name="connsiteX20" fmla="*/ 1074651 w 1349918"/>
              <a:gd name="connsiteY20" fmla="*/ 1982541 h 2782876"/>
              <a:gd name="connsiteX21" fmla="*/ 1042210 w 1349918"/>
              <a:gd name="connsiteY21" fmla="*/ 2272047 h 2782876"/>
              <a:gd name="connsiteX22" fmla="*/ 1074975 w 1349918"/>
              <a:gd name="connsiteY22" fmla="*/ 2608956 h 2782876"/>
              <a:gd name="connsiteX23" fmla="*/ 830420 w 1349918"/>
              <a:gd name="connsiteY23" fmla="*/ 2668912 h 2782876"/>
              <a:gd name="connsiteX24" fmla="*/ 667385 w 1349918"/>
              <a:gd name="connsiteY24" fmla="*/ 2596611 h 2782876"/>
              <a:gd name="connsiteX25" fmla="*/ 932320 w 1349918"/>
              <a:gd name="connsiteY25" fmla="*/ 2501386 h 2782876"/>
              <a:gd name="connsiteX26" fmla="*/ 945905 w 1349918"/>
              <a:gd name="connsiteY26" fmla="*/ 2360310 h 2782876"/>
              <a:gd name="connsiteX27" fmla="*/ 893257 w 1349918"/>
              <a:gd name="connsiteY27" fmla="*/ 2469643 h 2782876"/>
              <a:gd name="connsiteX28" fmla="*/ 740412 w 1349918"/>
              <a:gd name="connsiteY28" fmla="*/ 2506675 h 2782876"/>
              <a:gd name="connsiteX29" fmla="*/ 753998 w 1349918"/>
              <a:gd name="connsiteY29" fmla="*/ 2365600 h 2782876"/>
              <a:gd name="connsiteX30" fmla="*/ 911937 w 1349918"/>
              <a:gd name="connsiteY30" fmla="*/ 2191019 h 2782876"/>
              <a:gd name="connsiteX31" fmla="*/ 723428 w 1349918"/>
              <a:gd name="connsiteY31" fmla="*/ 2370889 h 2782876"/>
              <a:gd name="connsiteX32" fmla="*/ 653798 w 1349918"/>
              <a:gd name="connsiteY32" fmla="*/ 2550762 h 2782876"/>
              <a:gd name="connsiteX33" fmla="*/ 601153 w 1349918"/>
              <a:gd name="connsiteY33" fmla="*/ 2351492 h 2782876"/>
              <a:gd name="connsiteX34" fmla="*/ 597755 w 1349918"/>
              <a:gd name="connsiteY34" fmla="*/ 2226288 h 2782876"/>
              <a:gd name="connsiteX35" fmla="*/ 585867 w 1349918"/>
              <a:gd name="connsiteY35" fmla="*/ 2466116 h 2782876"/>
              <a:gd name="connsiteX36" fmla="*/ 458495 w 1349918"/>
              <a:gd name="connsiteY36" fmla="*/ 2300352 h 2782876"/>
              <a:gd name="connsiteX37" fmla="*/ 450004 w 1349918"/>
              <a:gd name="connsiteY37" fmla="*/ 2168094 h 2782876"/>
              <a:gd name="connsiteX38" fmla="*/ 361693 w 1349918"/>
              <a:gd name="connsiteY38" fmla="*/ 2249212 h 2782876"/>
              <a:gd name="connsiteX39" fmla="*/ 275080 w 1349918"/>
              <a:gd name="connsiteY39" fmla="*/ 2175147 h 2782876"/>
              <a:gd name="connsiteX40" fmla="*/ 91665 w 1349918"/>
              <a:gd name="connsiteY40" fmla="*/ 2055232 h 2782876"/>
              <a:gd name="connsiteX41" fmla="*/ 83173 w 1349918"/>
              <a:gd name="connsiteY41" fmla="*/ 2157514 h 2782876"/>
              <a:gd name="connsiteX42" fmla="*/ 378675 w 1349918"/>
              <a:gd name="connsiteY42" fmla="*/ 2300352 h 2782876"/>
              <a:gd name="connsiteX43" fmla="*/ 529506 w 1349918"/>
              <a:gd name="connsiteY43" fmla="*/ 2451957 h 2782876"/>
              <a:gd name="connsiteX44" fmla="*/ 548505 w 1349918"/>
              <a:gd name="connsiteY44" fmla="*/ 2642462 h 2782876"/>
              <a:gd name="connsiteX45" fmla="*/ 387167 w 1349918"/>
              <a:gd name="connsiteY45" fmla="*/ 2515492 h 2782876"/>
              <a:gd name="connsiteX46" fmla="*/ 149269 w 1349918"/>
              <a:gd name="connsiteY46" fmla="*/ 2308679 h 2782876"/>
              <a:gd name="connsiteX47" fmla="*/ 166390 w 1349918"/>
              <a:gd name="connsiteY47" fmla="*/ 2384997 h 2782876"/>
              <a:gd name="connsiteX48" fmla="*/ 341313 w 1349918"/>
              <a:gd name="connsiteY48" fmla="*/ 2476697 h 2782876"/>
              <a:gd name="connsiteX49" fmla="*/ 399054 w 1349918"/>
              <a:gd name="connsiteY49" fmla="*/ 2635408 h 2782876"/>
              <a:gd name="connsiteX50" fmla="*/ 307347 w 1349918"/>
              <a:gd name="connsiteY50" fmla="*/ 2781774 h 2782876"/>
              <a:gd name="connsiteX51" fmla="*/ 241114 w 1349918"/>
              <a:gd name="connsiteY51" fmla="*/ 2695365 h 2782876"/>
              <a:gd name="connsiteX52" fmla="*/ 203752 w 1349918"/>
              <a:gd name="connsiteY52" fmla="*/ 2564870 h 2782876"/>
              <a:gd name="connsiteX53" fmla="*/ 82325 w 1349918"/>
              <a:gd name="connsiteY53" fmla="*/ 2710659 h 2782876"/>
              <a:gd name="connsiteX54" fmla="*/ 51587 w 1349918"/>
              <a:gd name="connsiteY54" fmla="*/ 2645613 h 2782876"/>
              <a:gd name="connsiteX55" fmla="*/ 215639 w 1349918"/>
              <a:gd name="connsiteY55" fmla="*/ 2476697 h 2782876"/>
              <a:gd name="connsiteX56" fmla="*/ 303951 w 1349918"/>
              <a:gd name="connsiteY56" fmla="*/ 2693601 h 2782876"/>
              <a:gd name="connsiteX57" fmla="*/ 315839 w 1349918"/>
              <a:gd name="connsiteY57" fmla="*/ 2548999 h 2782876"/>
              <a:gd name="connsiteX58" fmla="*/ 188467 w 1349918"/>
              <a:gd name="connsiteY58" fmla="*/ 2437901 h 2782876"/>
              <a:gd name="connsiteX59" fmla="*/ 39018 w 1349918"/>
              <a:gd name="connsiteY59" fmla="*/ 2406159 h 2782876"/>
              <a:gd name="connsiteX60" fmla="*/ 138990 w 1349918"/>
              <a:gd name="connsiteY60" fmla="*/ 2235970 h 2782876"/>
              <a:gd name="connsiteX61" fmla="*/ 409480 w 1349918"/>
              <a:gd name="connsiteY61" fmla="*/ 2428785 h 2782876"/>
              <a:gd name="connsiteX62" fmla="*/ 528125 w 1349918"/>
              <a:gd name="connsiteY62" fmla="*/ 2586030 h 2782876"/>
              <a:gd name="connsiteX63" fmla="*/ 499254 w 1349918"/>
              <a:gd name="connsiteY63" fmla="*/ 2506675 h 2782876"/>
              <a:gd name="connsiteX64" fmla="*/ 343011 w 1349918"/>
              <a:gd name="connsiteY64" fmla="*/ 2349728 h 2782876"/>
              <a:gd name="connsiteX65" fmla="*/ 168088 w 1349918"/>
              <a:gd name="connsiteY65" fmla="*/ 2215707 h 2782876"/>
              <a:gd name="connsiteX66" fmla="*/ 35620 w 1349918"/>
              <a:gd name="connsiteY66" fmla="*/ 2254502 h 2782876"/>
              <a:gd name="connsiteX67" fmla="*/ 618 w 1349918"/>
              <a:gd name="connsiteY67" fmla="*/ 2092948 h 2782876"/>
              <a:gd name="connsiteX68" fmla="*/ 127329 w 1349918"/>
              <a:gd name="connsiteY68" fmla="*/ 1995274 h 2782876"/>
              <a:gd name="connsiteX69" fmla="*/ 290364 w 1349918"/>
              <a:gd name="connsiteY69" fmla="*/ 2074630 h 2782876"/>
              <a:gd name="connsiteX70" fmla="*/ 365090 w 1349918"/>
              <a:gd name="connsiteY70" fmla="*/ 2169856 h 2782876"/>
              <a:gd name="connsiteX71" fmla="*/ 477177 w 1349918"/>
              <a:gd name="connsiteY71" fmla="*/ 2086975 h 2782876"/>
              <a:gd name="connsiteX72" fmla="*/ 526428 w 1349918"/>
              <a:gd name="connsiteY72" fmla="*/ 2178674 h 2782876"/>
              <a:gd name="connsiteX73" fmla="*/ 556996 w 1349918"/>
              <a:gd name="connsiteY73" fmla="*/ 2376180 h 2782876"/>
              <a:gd name="connsiteX74" fmla="*/ 572280 w 1349918"/>
              <a:gd name="connsiteY74" fmla="*/ 2120480 h 2782876"/>
              <a:gd name="connsiteX75" fmla="*/ 667386 w 1349918"/>
              <a:gd name="connsiteY75" fmla="*/ 2273900 h 2782876"/>
              <a:gd name="connsiteX76" fmla="*/ 657195 w 1349918"/>
              <a:gd name="connsiteY76" fmla="*/ 2452008 h 2782876"/>
              <a:gd name="connsiteX77" fmla="*/ 752300 w 1349918"/>
              <a:gd name="connsiteY77" fmla="*/ 2236869 h 2782876"/>
              <a:gd name="connsiteX78" fmla="*/ 959492 w 1349918"/>
              <a:gd name="connsiteY78" fmla="*/ 2141640 h 2782876"/>
              <a:gd name="connsiteX79" fmla="*/ 847404 w 1349918"/>
              <a:gd name="connsiteY79" fmla="*/ 2347965 h 2782876"/>
              <a:gd name="connsiteX80" fmla="*/ 791361 w 1349918"/>
              <a:gd name="connsiteY80" fmla="*/ 2452009 h 2782876"/>
              <a:gd name="connsiteX81" fmla="*/ 871179 w 1349918"/>
              <a:gd name="connsiteY81" fmla="*/ 2395579 h 2782876"/>
              <a:gd name="connsiteX82" fmla="*/ 966284 w 1349918"/>
              <a:gd name="connsiteY82" fmla="*/ 2270374 h 2782876"/>
              <a:gd name="connsiteX83" fmla="*/ 984966 w 1349918"/>
              <a:gd name="connsiteY83" fmla="*/ 2547235 h 2782876"/>
              <a:gd name="connsiteX84" fmla="*/ 743808 w 1349918"/>
              <a:gd name="connsiteY84" fmla="*/ 2593084 h 2782876"/>
              <a:gd name="connsiteX85" fmla="*/ 867783 w 1349918"/>
              <a:gd name="connsiteY85" fmla="*/ 2603665 h 2782876"/>
              <a:gd name="connsiteX86" fmla="*/ 1018932 w 1349918"/>
              <a:gd name="connsiteY86" fmla="*/ 2554290 h 2782876"/>
              <a:gd name="connsiteX87" fmla="*/ 979845 w 1349918"/>
              <a:gd name="connsiteY87" fmla="*/ 2218908 h 2782876"/>
              <a:gd name="connsiteX88" fmla="*/ 992875 w 1349918"/>
              <a:gd name="connsiteY88" fmla="*/ 2083777 h 2782876"/>
              <a:gd name="connsiteX89" fmla="*/ 777775 w 1349918"/>
              <a:gd name="connsiteY89" fmla="*/ 2187491 h 2782876"/>
              <a:gd name="connsiteX90" fmla="*/ 645308 w 1349918"/>
              <a:gd name="connsiteY90" fmla="*/ 2127535 h 2782876"/>
              <a:gd name="connsiteX91" fmla="*/ 753998 w 1349918"/>
              <a:gd name="connsiteY91" fmla="*/ 2034071 h 2782876"/>
              <a:gd name="connsiteX92" fmla="*/ 1102148 w 1349918"/>
              <a:gd name="connsiteY92" fmla="*/ 1919446 h 2782876"/>
              <a:gd name="connsiteX93" fmla="*/ 1107748 w 1349918"/>
              <a:gd name="connsiteY93" fmla="*/ 2175523 h 2782876"/>
              <a:gd name="connsiteX94" fmla="*/ 1185364 w 1349918"/>
              <a:gd name="connsiteY94" fmla="*/ 2541944 h 2782876"/>
              <a:gd name="connsiteX95" fmla="*/ 1244803 w 1349918"/>
              <a:gd name="connsiteY95" fmla="*/ 2658333 h 2782876"/>
              <a:gd name="connsiteX96" fmla="*/ 1154794 w 1349918"/>
              <a:gd name="connsiteY96" fmla="*/ 2402632 h 2782876"/>
              <a:gd name="connsiteX97" fmla="*/ 1120415 w 1349918"/>
              <a:gd name="connsiteY97" fmla="*/ 2234767 h 2782876"/>
              <a:gd name="connsiteX98" fmla="*/ 1153015 w 1349918"/>
              <a:gd name="connsiteY98" fmla="*/ 1942805 h 2782876"/>
              <a:gd name="connsiteX99" fmla="*/ 1003646 w 1349918"/>
              <a:gd name="connsiteY99" fmla="*/ 1845382 h 2782876"/>
              <a:gd name="connsiteX100" fmla="*/ 935017 w 1349918"/>
              <a:gd name="connsiteY100" fmla="*/ 1683633 h 2782876"/>
              <a:gd name="connsiteX101" fmla="*/ 765683 w 1349918"/>
              <a:gd name="connsiteY101" fmla="*/ 1583897 h 2782876"/>
              <a:gd name="connsiteX102" fmla="*/ 300470 w 1349918"/>
              <a:gd name="connsiteY102" fmla="*/ 1514818 h 2782876"/>
              <a:gd name="connsiteX103" fmla="*/ 195455 w 1349918"/>
              <a:gd name="connsiteY103" fmla="*/ 1207869 h 2782876"/>
              <a:gd name="connsiteX104" fmla="*/ 379033 w 1349918"/>
              <a:gd name="connsiteY104" fmla="*/ 948171 h 2782876"/>
              <a:gd name="connsiteX105" fmla="*/ 772838 w 1349918"/>
              <a:gd name="connsiteY105" fmla="*/ 1124064 h 2782876"/>
              <a:gd name="connsiteX106" fmla="*/ 865690 w 1349918"/>
              <a:gd name="connsiteY106" fmla="*/ 864187 h 2782876"/>
              <a:gd name="connsiteX107" fmla="*/ 589801 w 1349918"/>
              <a:gd name="connsiteY107" fmla="*/ 544711 h 2782876"/>
              <a:gd name="connsiteX108" fmla="*/ 511486 w 1349918"/>
              <a:gd name="connsiteY108" fmla="*/ 22638 h 2782876"/>
              <a:gd name="connsiteX109" fmla="*/ 611969 w 1349918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84369 w 1351114"/>
              <a:gd name="connsiteY41" fmla="*/ 2157514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5832 w 1351069"/>
              <a:gd name="connsiteY41" fmla="*/ 2161041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101307 w 1351069"/>
              <a:gd name="connsiteY40" fmla="*/ 2081684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100038 w 1349800"/>
              <a:gd name="connsiteY40" fmla="*/ 2081684 h 2782876"/>
              <a:gd name="connsiteX41" fmla="*/ 76261 w 1349800"/>
              <a:gd name="connsiteY41" fmla="*/ 2182202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8641 w 1356590"/>
              <a:gd name="connsiteY0" fmla="*/ 29 h 2782876"/>
              <a:gd name="connsiteX1" fmla="*/ 691492 w 1356590"/>
              <a:gd name="connsiteY1" fmla="*/ 457229 h 2782876"/>
              <a:gd name="connsiteX2" fmla="*/ 1022774 w 1356590"/>
              <a:gd name="connsiteY2" fmla="*/ 615072 h 2782876"/>
              <a:gd name="connsiteX3" fmla="*/ 1356567 w 1356590"/>
              <a:gd name="connsiteY3" fmla="*/ 930234 h 2782876"/>
              <a:gd name="connsiteX4" fmla="*/ 1015512 w 1356590"/>
              <a:gd name="connsiteY4" fmla="*/ 1456282 h 2782876"/>
              <a:gd name="connsiteX5" fmla="*/ 708855 w 1356590"/>
              <a:gd name="connsiteY5" fmla="*/ 1228597 h 2782876"/>
              <a:gd name="connsiteX6" fmla="*/ 319126 w 1356590"/>
              <a:gd name="connsiteY6" fmla="*/ 1222085 h 2782876"/>
              <a:gd name="connsiteX7" fmla="*/ 698073 w 1356590"/>
              <a:gd name="connsiteY7" fmla="*/ 1488516 h 2782876"/>
              <a:gd name="connsiteX8" fmla="*/ 993473 w 1356590"/>
              <a:gd name="connsiteY8" fmla="*/ 1599863 h 2782876"/>
              <a:gd name="connsiteX9" fmla="*/ 1066361 w 1356590"/>
              <a:gd name="connsiteY9" fmla="*/ 1787189 h 2782876"/>
              <a:gd name="connsiteX10" fmla="*/ 1212396 w 1356590"/>
              <a:gd name="connsiteY10" fmla="*/ 1885243 h 2782876"/>
              <a:gd name="connsiteX11" fmla="*/ 1191784 w 1356590"/>
              <a:gd name="connsiteY11" fmla="*/ 2270776 h 2782876"/>
              <a:gd name="connsiteX12" fmla="*/ 1285441 w 1356590"/>
              <a:gd name="connsiteY12" fmla="*/ 2540181 h 2782876"/>
              <a:gd name="connsiteX13" fmla="*/ 1253173 w 1356590"/>
              <a:gd name="connsiteY13" fmla="*/ 2737688 h 2782876"/>
              <a:gd name="connsiteX14" fmla="*/ 1146182 w 1356590"/>
              <a:gd name="connsiteY14" fmla="*/ 2600138 h 2782876"/>
              <a:gd name="connsiteX15" fmla="*/ 1057502 w 1356590"/>
              <a:gd name="connsiteY15" fmla="*/ 2236362 h 2782876"/>
              <a:gd name="connsiteX16" fmla="*/ 1034095 w 1356590"/>
              <a:gd name="connsiteY16" fmla="*/ 2018199 h 2782876"/>
              <a:gd name="connsiteX17" fmla="*/ 825205 w 1356590"/>
              <a:gd name="connsiteY17" fmla="*/ 2108137 h 2782876"/>
              <a:gd name="connsiteX18" fmla="*/ 723306 w 1356590"/>
              <a:gd name="connsiteY18" fmla="*/ 2125770 h 2782876"/>
              <a:gd name="connsiteX19" fmla="*/ 838791 w 1356590"/>
              <a:gd name="connsiteY19" fmla="*/ 2072867 h 2782876"/>
              <a:gd name="connsiteX20" fmla="*/ 1081323 w 1356590"/>
              <a:gd name="connsiteY20" fmla="*/ 1982541 h 2782876"/>
              <a:gd name="connsiteX21" fmla="*/ 1048882 w 1356590"/>
              <a:gd name="connsiteY21" fmla="*/ 2272047 h 2782876"/>
              <a:gd name="connsiteX22" fmla="*/ 1081647 w 1356590"/>
              <a:gd name="connsiteY22" fmla="*/ 2608956 h 2782876"/>
              <a:gd name="connsiteX23" fmla="*/ 837092 w 1356590"/>
              <a:gd name="connsiteY23" fmla="*/ 2668912 h 2782876"/>
              <a:gd name="connsiteX24" fmla="*/ 674057 w 1356590"/>
              <a:gd name="connsiteY24" fmla="*/ 2596611 h 2782876"/>
              <a:gd name="connsiteX25" fmla="*/ 938992 w 1356590"/>
              <a:gd name="connsiteY25" fmla="*/ 2501386 h 2782876"/>
              <a:gd name="connsiteX26" fmla="*/ 952577 w 1356590"/>
              <a:gd name="connsiteY26" fmla="*/ 2360310 h 2782876"/>
              <a:gd name="connsiteX27" fmla="*/ 899929 w 1356590"/>
              <a:gd name="connsiteY27" fmla="*/ 2469643 h 2782876"/>
              <a:gd name="connsiteX28" fmla="*/ 747084 w 1356590"/>
              <a:gd name="connsiteY28" fmla="*/ 2506675 h 2782876"/>
              <a:gd name="connsiteX29" fmla="*/ 760670 w 1356590"/>
              <a:gd name="connsiteY29" fmla="*/ 2365600 h 2782876"/>
              <a:gd name="connsiteX30" fmla="*/ 918609 w 1356590"/>
              <a:gd name="connsiteY30" fmla="*/ 2191019 h 2782876"/>
              <a:gd name="connsiteX31" fmla="*/ 730100 w 1356590"/>
              <a:gd name="connsiteY31" fmla="*/ 2370889 h 2782876"/>
              <a:gd name="connsiteX32" fmla="*/ 660470 w 1356590"/>
              <a:gd name="connsiteY32" fmla="*/ 2550762 h 2782876"/>
              <a:gd name="connsiteX33" fmla="*/ 607825 w 1356590"/>
              <a:gd name="connsiteY33" fmla="*/ 2351492 h 2782876"/>
              <a:gd name="connsiteX34" fmla="*/ 604427 w 1356590"/>
              <a:gd name="connsiteY34" fmla="*/ 2226288 h 2782876"/>
              <a:gd name="connsiteX35" fmla="*/ 592539 w 1356590"/>
              <a:gd name="connsiteY35" fmla="*/ 2466116 h 2782876"/>
              <a:gd name="connsiteX36" fmla="*/ 465167 w 1356590"/>
              <a:gd name="connsiteY36" fmla="*/ 2300352 h 2782876"/>
              <a:gd name="connsiteX37" fmla="*/ 456676 w 1356590"/>
              <a:gd name="connsiteY37" fmla="*/ 2168094 h 2782876"/>
              <a:gd name="connsiteX38" fmla="*/ 368365 w 1356590"/>
              <a:gd name="connsiteY38" fmla="*/ 2249212 h 2782876"/>
              <a:gd name="connsiteX39" fmla="*/ 281752 w 1356590"/>
              <a:gd name="connsiteY39" fmla="*/ 2175147 h 2782876"/>
              <a:gd name="connsiteX40" fmla="*/ 106828 w 1356590"/>
              <a:gd name="connsiteY40" fmla="*/ 2081684 h 2782876"/>
              <a:gd name="connsiteX41" fmla="*/ 83051 w 1356590"/>
              <a:gd name="connsiteY41" fmla="*/ 2182202 h 2782876"/>
              <a:gd name="connsiteX42" fmla="*/ 385347 w 1356590"/>
              <a:gd name="connsiteY42" fmla="*/ 2300352 h 2782876"/>
              <a:gd name="connsiteX43" fmla="*/ 536178 w 1356590"/>
              <a:gd name="connsiteY43" fmla="*/ 2451957 h 2782876"/>
              <a:gd name="connsiteX44" fmla="*/ 555177 w 1356590"/>
              <a:gd name="connsiteY44" fmla="*/ 2642462 h 2782876"/>
              <a:gd name="connsiteX45" fmla="*/ 393839 w 1356590"/>
              <a:gd name="connsiteY45" fmla="*/ 2515492 h 2782876"/>
              <a:gd name="connsiteX46" fmla="*/ 155941 w 1356590"/>
              <a:gd name="connsiteY46" fmla="*/ 2308679 h 2782876"/>
              <a:gd name="connsiteX47" fmla="*/ 173062 w 1356590"/>
              <a:gd name="connsiteY47" fmla="*/ 2384997 h 2782876"/>
              <a:gd name="connsiteX48" fmla="*/ 347985 w 1356590"/>
              <a:gd name="connsiteY48" fmla="*/ 2476697 h 2782876"/>
              <a:gd name="connsiteX49" fmla="*/ 405726 w 1356590"/>
              <a:gd name="connsiteY49" fmla="*/ 2635408 h 2782876"/>
              <a:gd name="connsiteX50" fmla="*/ 314019 w 1356590"/>
              <a:gd name="connsiteY50" fmla="*/ 2781774 h 2782876"/>
              <a:gd name="connsiteX51" fmla="*/ 247786 w 1356590"/>
              <a:gd name="connsiteY51" fmla="*/ 2695365 h 2782876"/>
              <a:gd name="connsiteX52" fmla="*/ 210424 w 1356590"/>
              <a:gd name="connsiteY52" fmla="*/ 2564870 h 2782876"/>
              <a:gd name="connsiteX53" fmla="*/ 88997 w 1356590"/>
              <a:gd name="connsiteY53" fmla="*/ 2710659 h 2782876"/>
              <a:gd name="connsiteX54" fmla="*/ 58259 w 1356590"/>
              <a:gd name="connsiteY54" fmla="*/ 2645613 h 2782876"/>
              <a:gd name="connsiteX55" fmla="*/ 222311 w 1356590"/>
              <a:gd name="connsiteY55" fmla="*/ 2476697 h 2782876"/>
              <a:gd name="connsiteX56" fmla="*/ 310623 w 1356590"/>
              <a:gd name="connsiteY56" fmla="*/ 2693601 h 2782876"/>
              <a:gd name="connsiteX57" fmla="*/ 322511 w 1356590"/>
              <a:gd name="connsiteY57" fmla="*/ 2548999 h 2782876"/>
              <a:gd name="connsiteX58" fmla="*/ 195139 w 1356590"/>
              <a:gd name="connsiteY58" fmla="*/ 2437901 h 2782876"/>
              <a:gd name="connsiteX59" fmla="*/ 45690 w 1356590"/>
              <a:gd name="connsiteY59" fmla="*/ 2406159 h 2782876"/>
              <a:gd name="connsiteX60" fmla="*/ 145662 w 1356590"/>
              <a:gd name="connsiteY60" fmla="*/ 2235970 h 2782876"/>
              <a:gd name="connsiteX61" fmla="*/ 416152 w 1356590"/>
              <a:gd name="connsiteY61" fmla="*/ 2428785 h 2782876"/>
              <a:gd name="connsiteX62" fmla="*/ 534797 w 1356590"/>
              <a:gd name="connsiteY62" fmla="*/ 2586030 h 2782876"/>
              <a:gd name="connsiteX63" fmla="*/ 505926 w 1356590"/>
              <a:gd name="connsiteY63" fmla="*/ 2506675 h 2782876"/>
              <a:gd name="connsiteX64" fmla="*/ 349683 w 1356590"/>
              <a:gd name="connsiteY64" fmla="*/ 2349728 h 2782876"/>
              <a:gd name="connsiteX65" fmla="*/ 152682 w 1356590"/>
              <a:gd name="connsiteY65" fmla="*/ 2205126 h 2782876"/>
              <a:gd name="connsiteX66" fmla="*/ 42292 w 1356590"/>
              <a:gd name="connsiteY66" fmla="*/ 2254502 h 2782876"/>
              <a:gd name="connsiteX67" fmla="*/ 7290 w 1356590"/>
              <a:gd name="connsiteY67" fmla="*/ 2092948 h 2782876"/>
              <a:gd name="connsiteX68" fmla="*/ 134001 w 1356590"/>
              <a:gd name="connsiteY68" fmla="*/ 1995274 h 2782876"/>
              <a:gd name="connsiteX69" fmla="*/ 297036 w 1356590"/>
              <a:gd name="connsiteY69" fmla="*/ 2074630 h 2782876"/>
              <a:gd name="connsiteX70" fmla="*/ 371762 w 1356590"/>
              <a:gd name="connsiteY70" fmla="*/ 2169856 h 2782876"/>
              <a:gd name="connsiteX71" fmla="*/ 483849 w 1356590"/>
              <a:gd name="connsiteY71" fmla="*/ 2086975 h 2782876"/>
              <a:gd name="connsiteX72" fmla="*/ 533100 w 1356590"/>
              <a:gd name="connsiteY72" fmla="*/ 2178674 h 2782876"/>
              <a:gd name="connsiteX73" fmla="*/ 563668 w 1356590"/>
              <a:gd name="connsiteY73" fmla="*/ 2376180 h 2782876"/>
              <a:gd name="connsiteX74" fmla="*/ 578952 w 1356590"/>
              <a:gd name="connsiteY74" fmla="*/ 2120480 h 2782876"/>
              <a:gd name="connsiteX75" fmla="*/ 674058 w 1356590"/>
              <a:gd name="connsiteY75" fmla="*/ 2273900 h 2782876"/>
              <a:gd name="connsiteX76" fmla="*/ 663867 w 1356590"/>
              <a:gd name="connsiteY76" fmla="*/ 2452008 h 2782876"/>
              <a:gd name="connsiteX77" fmla="*/ 758972 w 1356590"/>
              <a:gd name="connsiteY77" fmla="*/ 2236869 h 2782876"/>
              <a:gd name="connsiteX78" fmla="*/ 966164 w 1356590"/>
              <a:gd name="connsiteY78" fmla="*/ 2141640 h 2782876"/>
              <a:gd name="connsiteX79" fmla="*/ 854076 w 1356590"/>
              <a:gd name="connsiteY79" fmla="*/ 2347965 h 2782876"/>
              <a:gd name="connsiteX80" fmla="*/ 798033 w 1356590"/>
              <a:gd name="connsiteY80" fmla="*/ 2452009 h 2782876"/>
              <a:gd name="connsiteX81" fmla="*/ 877851 w 1356590"/>
              <a:gd name="connsiteY81" fmla="*/ 2395579 h 2782876"/>
              <a:gd name="connsiteX82" fmla="*/ 972956 w 1356590"/>
              <a:gd name="connsiteY82" fmla="*/ 2270374 h 2782876"/>
              <a:gd name="connsiteX83" fmla="*/ 991638 w 1356590"/>
              <a:gd name="connsiteY83" fmla="*/ 2547235 h 2782876"/>
              <a:gd name="connsiteX84" fmla="*/ 750480 w 1356590"/>
              <a:gd name="connsiteY84" fmla="*/ 2593084 h 2782876"/>
              <a:gd name="connsiteX85" fmla="*/ 874455 w 1356590"/>
              <a:gd name="connsiteY85" fmla="*/ 2603665 h 2782876"/>
              <a:gd name="connsiteX86" fmla="*/ 1025604 w 1356590"/>
              <a:gd name="connsiteY86" fmla="*/ 2554290 h 2782876"/>
              <a:gd name="connsiteX87" fmla="*/ 986517 w 1356590"/>
              <a:gd name="connsiteY87" fmla="*/ 2218908 h 2782876"/>
              <a:gd name="connsiteX88" fmla="*/ 999547 w 1356590"/>
              <a:gd name="connsiteY88" fmla="*/ 2083777 h 2782876"/>
              <a:gd name="connsiteX89" fmla="*/ 784447 w 1356590"/>
              <a:gd name="connsiteY89" fmla="*/ 2187491 h 2782876"/>
              <a:gd name="connsiteX90" fmla="*/ 651980 w 1356590"/>
              <a:gd name="connsiteY90" fmla="*/ 2127535 h 2782876"/>
              <a:gd name="connsiteX91" fmla="*/ 760670 w 1356590"/>
              <a:gd name="connsiteY91" fmla="*/ 2034071 h 2782876"/>
              <a:gd name="connsiteX92" fmla="*/ 1108820 w 1356590"/>
              <a:gd name="connsiteY92" fmla="*/ 1919446 h 2782876"/>
              <a:gd name="connsiteX93" fmla="*/ 1114420 w 1356590"/>
              <a:gd name="connsiteY93" fmla="*/ 2175523 h 2782876"/>
              <a:gd name="connsiteX94" fmla="*/ 1192036 w 1356590"/>
              <a:gd name="connsiteY94" fmla="*/ 2541944 h 2782876"/>
              <a:gd name="connsiteX95" fmla="*/ 1251475 w 1356590"/>
              <a:gd name="connsiteY95" fmla="*/ 2658333 h 2782876"/>
              <a:gd name="connsiteX96" fmla="*/ 1161466 w 1356590"/>
              <a:gd name="connsiteY96" fmla="*/ 2402632 h 2782876"/>
              <a:gd name="connsiteX97" fmla="*/ 1127087 w 1356590"/>
              <a:gd name="connsiteY97" fmla="*/ 2234767 h 2782876"/>
              <a:gd name="connsiteX98" fmla="*/ 1159687 w 1356590"/>
              <a:gd name="connsiteY98" fmla="*/ 1942805 h 2782876"/>
              <a:gd name="connsiteX99" fmla="*/ 1010318 w 1356590"/>
              <a:gd name="connsiteY99" fmla="*/ 1845382 h 2782876"/>
              <a:gd name="connsiteX100" fmla="*/ 941689 w 1356590"/>
              <a:gd name="connsiteY100" fmla="*/ 1683633 h 2782876"/>
              <a:gd name="connsiteX101" fmla="*/ 772355 w 1356590"/>
              <a:gd name="connsiteY101" fmla="*/ 1583897 h 2782876"/>
              <a:gd name="connsiteX102" fmla="*/ 307142 w 1356590"/>
              <a:gd name="connsiteY102" fmla="*/ 1514818 h 2782876"/>
              <a:gd name="connsiteX103" fmla="*/ 202127 w 1356590"/>
              <a:gd name="connsiteY103" fmla="*/ 1207869 h 2782876"/>
              <a:gd name="connsiteX104" fmla="*/ 385705 w 1356590"/>
              <a:gd name="connsiteY104" fmla="*/ 948171 h 2782876"/>
              <a:gd name="connsiteX105" fmla="*/ 779510 w 1356590"/>
              <a:gd name="connsiteY105" fmla="*/ 1124064 h 2782876"/>
              <a:gd name="connsiteX106" fmla="*/ 872362 w 1356590"/>
              <a:gd name="connsiteY106" fmla="*/ 864187 h 2782876"/>
              <a:gd name="connsiteX107" fmla="*/ 596473 w 1356590"/>
              <a:gd name="connsiteY107" fmla="*/ 544711 h 2782876"/>
              <a:gd name="connsiteX108" fmla="*/ 518158 w 1356590"/>
              <a:gd name="connsiteY108" fmla="*/ 22638 h 2782876"/>
              <a:gd name="connsiteX109" fmla="*/ 618641 w 1356590"/>
              <a:gd name="connsiteY109" fmla="*/ 29 h 2782876"/>
              <a:gd name="connsiteX0" fmla="*/ 617948 w 1355897"/>
              <a:gd name="connsiteY0" fmla="*/ 29 h 2782876"/>
              <a:gd name="connsiteX1" fmla="*/ 690799 w 1355897"/>
              <a:gd name="connsiteY1" fmla="*/ 457229 h 2782876"/>
              <a:gd name="connsiteX2" fmla="*/ 1022081 w 1355897"/>
              <a:gd name="connsiteY2" fmla="*/ 615072 h 2782876"/>
              <a:gd name="connsiteX3" fmla="*/ 1355874 w 1355897"/>
              <a:gd name="connsiteY3" fmla="*/ 930234 h 2782876"/>
              <a:gd name="connsiteX4" fmla="*/ 1014819 w 1355897"/>
              <a:gd name="connsiteY4" fmla="*/ 1456282 h 2782876"/>
              <a:gd name="connsiteX5" fmla="*/ 708162 w 1355897"/>
              <a:gd name="connsiteY5" fmla="*/ 1228597 h 2782876"/>
              <a:gd name="connsiteX6" fmla="*/ 318433 w 1355897"/>
              <a:gd name="connsiteY6" fmla="*/ 1222085 h 2782876"/>
              <a:gd name="connsiteX7" fmla="*/ 697380 w 1355897"/>
              <a:gd name="connsiteY7" fmla="*/ 1488516 h 2782876"/>
              <a:gd name="connsiteX8" fmla="*/ 992780 w 1355897"/>
              <a:gd name="connsiteY8" fmla="*/ 1599863 h 2782876"/>
              <a:gd name="connsiteX9" fmla="*/ 1065668 w 1355897"/>
              <a:gd name="connsiteY9" fmla="*/ 1787189 h 2782876"/>
              <a:gd name="connsiteX10" fmla="*/ 1211703 w 1355897"/>
              <a:gd name="connsiteY10" fmla="*/ 1885243 h 2782876"/>
              <a:gd name="connsiteX11" fmla="*/ 1191091 w 1355897"/>
              <a:gd name="connsiteY11" fmla="*/ 2270776 h 2782876"/>
              <a:gd name="connsiteX12" fmla="*/ 1284748 w 1355897"/>
              <a:gd name="connsiteY12" fmla="*/ 2540181 h 2782876"/>
              <a:gd name="connsiteX13" fmla="*/ 1252480 w 1355897"/>
              <a:gd name="connsiteY13" fmla="*/ 2737688 h 2782876"/>
              <a:gd name="connsiteX14" fmla="*/ 1145489 w 1355897"/>
              <a:gd name="connsiteY14" fmla="*/ 2600138 h 2782876"/>
              <a:gd name="connsiteX15" fmla="*/ 1056809 w 1355897"/>
              <a:gd name="connsiteY15" fmla="*/ 2236362 h 2782876"/>
              <a:gd name="connsiteX16" fmla="*/ 1033402 w 1355897"/>
              <a:gd name="connsiteY16" fmla="*/ 2018199 h 2782876"/>
              <a:gd name="connsiteX17" fmla="*/ 824512 w 1355897"/>
              <a:gd name="connsiteY17" fmla="*/ 2108137 h 2782876"/>
              <a:gd name="connsiteX18" fmla="*/ 722613 w 1355897"/>
              <a:gd name="connsiteY18" fmla="*/ 2125770 h 2782876"/>
              <a:gd name="connsiteX19" fmla="*/ 838098 w 1355897"/>
              <a:gd name="connsiteY19" fmla="*/ 2072867 h 2782876"/>
              <a:gd name="connsiteX20" fmla="*/ 1080630 w 1355897"/>
              <a:gd name="connsiteY20" fmla="*/ 1982541 h 2782876"/>
              <a:gd name="connsiteX21" fmla="*/ 1048189 w 1355897"/>
              <a:gd name="connsiteY21" fmla="*/ 2272047 h 2782876"/>
              <a:gd name="connsiteX22" fmla="*/ 1080954 w 1355897"/>
              <a:gd name="connsiteY22" fmla="*/ 2608956 h 2782876"/>
              <a:gd name="connsiteX23" fmla="*/ 836399 w 1355897"/>
              <a:gd name="connsiteY23" fmla="*/ 2668912 h 2782876"/>
              <a:gd name="connsiteX24" fmla="*/ 673364 w 1355897"/>
              <a:gd name="connsiteY24" fmla="*/ 2596611 h 2782876"/>
              <a:gd name="connsiteX25" fmla="*/ 938299 w 1355897"/>
              <a:gd name="connsiteY25" fmla="*/ 2501386 h 2782876"/>
              <a:gd name="connsiteX26" fmla="*/ 951884 w 1355897"/>
              <a:gd name="connsiteY26" fmla="*/ 2360310 h 2782876"/>
              <a:gd name="connsiteX27" fmla="*/ 899236 w 1355897"/>
              <a:gd name="connsiteY27" fmla="*/ 2469643 h 2782876"/>
              <a:gd name="connsiteX28" fmla="*/ 746391 w 1355897"/>
              <a:gd name="connsiteY28" fmla="*/ 2506675 h 2782876"/>
              <a:gd name="connsiteX29" fmla="*/ 759977 w 1355897"/>
              <a:gd name="connsiteY29" fmla="*/ 2365600 h 2782876"/>
              <a:gd name="connsiteX30" fmla="*/ 917916 w 1355897"/>
              <a:gd name="connsiteY30" fmla="*/ 2191019 h 2782876"/>
              <a:gd name="connsiteX31" fmla="*/ 729407 w 1355897"/>
              <a:gd name="connsiteY31" fmla="*/ 2370889 h 2782876"/>
              <a:gd name="connsiteX32" fmla="*/ 659777 w 1355897"/>
              <a:gd name="connsiteY32" fmla="*/ 2550762 h 2782876"/>
              <a:gd name="connsiteX33" fmla="*/ 607132 w 1355897"/>
              <a:gd name="connsiteY33" fmla="*/ 2351492 h 2782876"/>
              <a:gd name="connsiteX34" fmla="*/ 603734 w 1355897"/>
              <a:gd name="connsiteY34" fmla="*/ 2226288 h 2782876"/>
              <a:gd name="connsiteX35" fmla="*/ 591846 w 1355897"/>
              <a:gd name="connsiteY35" fmla="*/ 2466116 h 2782876"/>
              <a:gd name="connsiteX36" fmla="*/ 464474 w 1355897"/>
              <a:gd name="connsiteY36" fmla="*/ 2300352 h 2782876"/>
              <a:gd name="connsiteX37" fmla="*/ 455983 w 1355897"/>
              <a:gd name="connsiteY37" fmla="*/ 2168094 h 2782876"/>
              <a:gd name="connsiteX38" fmla="*/ 367672 w 1355897"/>
              <a:gd name="connsiteY38" fmla="*/ 2249212 h 2782876"/>
              <a:gd name="connsiteX39" fmla="*/ 281059 w 1355897"/>
              <a:gd name="connsiteY39" fmla="*/ 2175147 h 2782876"/>
              <a:gd name="connsiteX40" fmla="*/ 106135 w 1355897"/>
              <a:gd name="connsiteY40" fmla="*/ 2081684 h 2782876"/>
              <a:gd name="connsiteX41" fmla="*/ 82358 w 1355897"/>
              <a:gd name="connsiteY41" fmla="*/ 2182202 h 2782876"/>
              <a:gd name="connsiteX42" fmla="*/ 384654 w 1355897"/>
              <a:gd name="connsiteY42" fmla="*/ 2300352 h 2782876"/>
              <a:gd name="connsiteX43" fmla="*/ 535485 w 1355897"/>
              <a:gd name="connsiteY43" fmla="*/ 2451957 h 2782876"/>
              <a:gd name="connsiteX44" fmla="*/ 554484 w 1355897"/>
              <a:gd name="connsiteY44" fmla="*/ 2642462 h 2782876"/>
              <a:gd name="connsiteX45" fmla="*/ 393146 w 1355897"/>
              <a:gd name="connsiteY45" fmla="*/ 2515492 h 2782876"/>
              <a:gd name="connsiteX46" fmla="*/ 155248 w 1355897"/>
              <a:gd name="connsiteY46" fmla="*/ 2308679 h 2782876"/>
              <a:gd name="connsiteX47" fmla="*/ 172369 w 1355897"/>
              <a:gd name="connsiteY47" fmla="*/ 2384997 h 2782876"/>
              <a:gd name="connsiteX48" fmla="*/ 347292 w 1355897"/>
              <a:gd name="connsiteY48" fmla="*/ 2476697 h 2782876"/>
              <a:gd name="connsiteX49" fmla="*/ 405033 w 1355897"/>
              <a:gd name="connsiteY49" fmla="*/ 2635408 h 2782876"/>
              <a:gd name="connsiteX50" fmla="*/ 313326 w 1355897"/>
              <a:gd name="connsiteY50" fmla="*/ 2781774 h 2782876"/>
              <a:gd name="connsiteX51" fmla="*/ 247093 w 1355897"/>
              <a:gd name="connsiteY51" fmla="*/ 2695365 h 2782876"/>
              <a:gd name="connsiteX52" fmla="*/ 209731 w 1355897"/>
              <a:gd name="connsiteY52" fmla="*/ 2564870 h 2782876"/>
              <a:gd name="connsiteX53" fmla="*/ 88304 w 1355897"/>
              <a:gd name="connsiteY53" fmla="*/ 2710659 h 2782876"/>
              <a:gd name="connsiteX54" fmla="*/ 57566 w 1355897"/>
              <a:gd name="connsiteY54" fmla="*/ 2645613 h 2782876"/>
              <a:gd name="connsiteX55" fmla="*/ 221618 w 1355897"/>
              <a:gd name="connsiteY55" fmla="*/ 2476697 h 2782876"/>
              <a:gd name="connsiteX56" fmla="*/ 309930 w 1355897"/>
              <a:gd name="connsiteY56" fmla="*/ 2693601 h 2782876"/>
              <a:gd name="connsiteX57" fmla="*/ 321818 w 1355897"/>
              <a:gd name="connsiteY57" fmla="*/ 2548999 h 2782876"/>
              <a:gd name="connsiteX58" fmla="*/ 194446 w 1355897"/>
              <a:gd name="connsiteY58" fmla="*/ 2437901 h 2782876"/>
              <a:gd name="connsiteX59" fmla="*/ 44997 w 1355897"/>
              <a:gd name="connsiteY59" fmla="*/ 2406159 h 2782876"/>
              <a:gd name="connsiteX60" fmla="*/ 144969 w 1355897"/>
              <a:gd name="connsiteY60" fmla="*/ 2235970 h 2782876"/>
              <a:gd name="connsiteX61" fmla="*/ 415459 w 1355897"/>
              <a:gd name="connsiteY61" fmla="*/ 2428785 h 2782876"/>
              <a:gd name="connsiteX62" fmla="*/ 534104 w 1355897"/>
              <a:gd name="connsiteY62" fmla="*/ 2586030 h 2782876"/>
              <a:gd name="connsiteX63" fmla="*/ 505233 w 1355897"/>
              <a:gd name="connsiteY63" fmla="*/ 2506675 h 2782876"/>
              <a:gd name="connsiteX64" fmla="*/ 348990 w 1355897"/>
              <a:gd name="connsiteY64" fmla="*/ 2349728 h 2782876"/>
              <a:gd name="connsiteX65" fmla="*/ 151989 w 1355897"/>
              <a:gd name="connsiteY65" fmla="*/ 2205126 h 2782876"/>
              <a:gd name="connsiteX66" fmla="*/ 41599 w 1355897"/>
              <a:gd name="connsiteY66" fmla="*/ 2254502 h 2782876"/>
              <a:gd name="connsiteX67" fmla="*/ 6597 w 1355897"/>
              <a:gd name="connsiteY67" fmla="*/ 2092948 h 2782876"/>
              <a:gd name="connsiteX68" fmla="*/ 133308 w 1355897"/>
              <a:gd name="connsiteY68" fmla="*/ 1995274 h 2782876"/>
              <a:gd name="connsiteX69" fmla="*/ 296343 w 1355897"/>
              <a:gd name="connsiteY69" fmla="*/ 2074630 h 2782876"/>
              <a:gd name="connsiteX70" fmla="*/ 371069 w 1355897"/>
              <a:gd name="connsiteY70" fmla="*/ 2169856 h 2782876"/>
              <a:gd name="connsiteX71" fmla="*/ 483156 w 1355897"/>
              <a:gd name="connsiteY71" fmla="*/ 2086975 h 2782876"/>
              <a:gd name="connsiteX72" fmla="*/ 532407 w 1355897"/>
              <a:gd name="connsiteY72" fmla="*/ 2178674 h 2782876"/>
              <a:gd name="connsiteX73" fmla="*/ 562975 w 1355897"/>
              <a:gd name="connsiteY73" fmla="*/ 2376180 h 2782876"/>
              <a:gd name="connsiteX74" fmla="*/ 578259 w 1355897"/>
              <a:gd name="connsiteY74" fmla="*/ 2120480 h 2782876"/>
              <a:gd name="connsiteX75" fmla="*/ 673365 w 1355897"/>
              <a:gd name="connsiteY75" fmla="*/ 2273900 h 2782876"/>
              <a:gd name="connsiteX76" fmla="*/ 663174 w 1355897"/>
              <a:gd name="connsiteY76" fmla="*/ 2452008 h 2782876"/>
              <a:gd name="connsiteX77" fmla="*/ 758279 w 1355897"/>
              <a:gd name="connsiteY77" fmla="*/ 2236869 h 2782876"/>
              <a:gd name="connsiteX78" fmla="*/ 965471 w 1355897"/>
              <a:gd name="connsiteY78" fmla="*/ 2141640 h 2782876"/>
              <a:gd name="connsiteX79" fmla="*/ 853383 w 1355897"/>
              <a:gd name="connsiteY79" fmla="*/ 2347965 h 2782876"/>
              <a:gd name="connsiteX80" fmla="*/ 797340 w 1355897"/>
              <a:gd name="connsiteY80" fmla="*/ 2452009 h 2782876"/>
              <a:gd name="connsiteX81" fmla="*/ 877158 w 1355897"/>
              <a:gd name="connsiteY81" fmla="*/ 2395579 h 2782876"/>
              <a:gd name="connsiteX82" fmla="*/ 972263 w 1355897"/>
              <a:gd name="connsiteY82" fmla="*/ 2270374 h 2782876"/>
              <a:gd name="connsiteX83" fmla="*/ 990945 w 1355897"/>
              <a:gd name="connsiteY83" fmla="*/ 2547235 h 2782876"/>
              <a:gd name="connsiteX84" fmla="*/ 749787 w 1355897"/>
              <a:gd name="connsiteY84" fmla="*/ 2593084 h 2782876"/>
              <a:gd name="connsiteX85" fmla="*/ 873762 w 1355897"/>
              <a:gd name="connsiteY85" fmla="*/ 2603665 h 2782876"/>
              <a:gd name="connsiteX86" fmla="*/ 1024911 w 1355897"/>
              <a:gd name="connsiteY86" fmla="*/ 2554290 h 2782876"/>
              <a:gd name="connsiteX87" fmla="*/ 985824 w 1355897"/>
              <a:gd name="connsiteY87" fmla="*/ 2218908 h 2782876"/>
              <a:gd name="connsiteX88" fmla="*/ 998854 w 1355897"/>
              <a:gd name="connsiteY88" fmla="*/ 2083777 h 2782876"/>
              <a:gd name="connsiteX89" fmla="*/ 783754 w 1355897"/>
              <a:gd name="connsiteY89" fmla="*/ 2187491 h 2782876"/>
              <a:gd name="connsiteX90" fmla="*/ 651287 w 1355897"/>
              <a:gd name="connsiteY90" fmla="*/ 2127535 h 2782876"/>
              <a:gd name="connsiteX91" fmla="*/ 759977 w 1355897"/>
              <a:gd name="connsiteY91" fmla="*/ 2034071 h 2782876"/>
              <a:gd name="connsiteX92" fmla="*/ 1108127 w 1355897"/>
              <a:gd name="connsiteY92" fmla="*/ 1919446 h 2782876"/>
              <a:gd name="connsiteX93" fmla="*/ 1113727 w 1355897"/>
              <a:gd name="connsiteY93" fmla="*/ 2175523 h 2782876"/>
              <a:gd name="connsiteX94" fmla="*/ 1191343 w 1355897"/>
              <a:gd name="connsiteY94" fmla="*/ 2541944 h 2782876"/>
              <a:gd name="connsiteX95" fmla="*/ 1250782 w 1355897"/>
              <a:gd name="connsiteY95" fmla="*/ 2658333 h 2782876"/>
              <a:gd name="connsiteX96" fmla="*/ 1160773 w 1355897"/>
              <a:gd name="connsiteY96" fmla="*/ 2402632 h 2782876"/>
              <a:gd name="connsiteX97" fmla="*/ 1126394 w 1355897"/>
              <a:gd name="connsiteY97" fmla="*/ 2234767 h 2782876"/>
              <a:gd name="connsiteX98" fmla="*/ 1158994 w 1355897"/>
              <a:gd name="connsiteY98" fmla="*/ 1942805 h 2782876"/>
              <a:gd name="connsiteX99" fmla="*/ 1009625 w 1355897"/>
              <a:gd name="connsiteY99" fmla="*/ 1845382 h 2782876"/>
              <a:gd name="connsiteX100" fmla="*/ 940996 w 1355897"/>
              <a:gd name="connsiteY100" fmla="*/ 1683633 h 2782876"/>
              <a:gd name="connsiteX101" fmla="*/ 771662 w 1355897"/>
              <a:gd name="connsiteY101" fmla="*/ 1583897 h 2782876"/>
              <a:gd name="connsiteX102" fmla="*/ 306449 w 1355897"/>
              <a:gd name="connsiteY102" fmla="*/ 1514818 h 2782876"/>
              <a:gd name="connsiteX103" fmla="*/ 201434 w 1355897"/>
              <a:gd name="connsiteY103" fmla="*/ 1207869 h 2782876"/>
              <a:gd name="connsiteX104" fmla="*/ 385012 w 1355897"/>
              <a:gd name="connsiteY104" fmla="*/ 948171 h 2782876"/>
              <a:gd name="connsiteX105" fmla="*/ 778817 w 1355897"/>
              <a:gd name="connsiteY105" fmla="*/ 1124064 h 2782876"/>
              <a:gd name="connsiteX106" fmla="*/ 871669 w 1355897"/>
              <a:gd name="connsiteY106" fmla="*/ 864187 h 2782876"/>
              <a:gd name="connsiteX107" fmla="*/ 595780 w 1355897"/>
              <a:gd name="connsiteY107" fmla="*/ 544711 h 2782876"/>
              <a:gd name="connsiteX108" fmla="*/ 517465 w 1355897"/>
              <a:gd name="connsiteY108" fmla="*/ 22638 h 2782876"/>
              <a:gd name="connsiteX109" fmla="*/ 617948 w 1355897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81459 w 1352900"/>
              <a:gd name="connsiteY39" fmla="*/ 2162803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30510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9978 w 1352900"/>
              <a:gd name="connsiteY73" fmla="*/ 2376180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75890 w 1352900"/>
              <a:gd name="connsiteY15" fmla="*/ 2262814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36622 w 1374571"/>
              <a:gd name="connsiteY0" fmla="*/ 29 h 2781936"/>
              <a:gd name="connsiteX1" fmla="*/ 709473 w 1374571"/>
              <a:gd name="connsiteY1" fmla="*/ 457229 h 2781936"/>
              <a:gd name="connsiteX2" fmla="*/ 1040755 w 1374571"/>
              <a:gd name="connsiteY2" fmla="*/ 615072 h 2781936"/>
              <a:gd name="connsiteX3" fmla="*/ 1374548 w 1374571"/>
              <a:gd name="connsiteY3" fmla="*/ 930234 h 2781936"/>
              <a:gd name="connsiteX4" fmla="*/ 1033493 w 1374571"/>
              <a:gd name="connsiteY4" fmla="*/ 1456282 h 2781936"/>
              <a:gd name="connsiteX5" fmla="*/ 726836 w 1374571"/>
              <a:gd name="connsiteY5" fmla="*/ 1228597 h 2781936"/>
              <a:gd name="connsiteX6" fmla="*/ 337107 w 1374571"/>
              <a:gd name="connsiteY6" fmla="*/ 1222085 h 2781936"/>
              <a:gd name="connsiteX7" fmla="*/ 716054 w 1374571"/>
              <a:gd name="connsiteY7" fmla="*/ 1488516 h 2781936"/>
              <a:gd name="connsiteX8" fmla="*/ 1011454 w 1374571"/>
              <a:gd name="connsiteY8" fmla="*/ 1599863 h 2781936"/>
              <a:gd name="connsiteX9" fmla="*/ 1084342 w 1374571"/>
              <a:gd name="connsiteY9" fmla="*/ 1787189 h 2781936"/>
              <a:gd name="connsiteX10" fmla="*/ 1230377 w 1374571"/>
              <a:gd name="connsiteY10" fmla="*/ 1885243 h 2781936"/>
              <a:gd name="connsiteX11" fmla="*/ 1209765 w 1374571"/>
              <a:gd name="connsiteY11" fmla="*/ 2270776 h 2781936"/>
              <a:gd name="connsiteX12" fmla="*/ 1303422 w 1374571"/>
              <a:gd name="connsiteY12" fmla="*/ 2540181 h 2781936"/>
              <a:gd name="connsiteX13" fmla="*/ 1271154 w 1374571"/>
              <a:gd name="connsiteY13" fmla="*/ 2737688 h 2781936"/>
              <a:gd name="connsiteX14" fmla="*/ 1164163 w 1374571"/>
              <a:gd name="connsiteY14" fmla="*/ 2600138 h 2781936"/>
              <a:gd name="connsiteX15" fmla="*/ 1077182 w 1374571"/>
              <a:gd name="connsiteY15" fmla="*/ 2246943 h 2781936"/>
              <a:gd name="connsiteX16" fmla="*/ 1052076 w 1374571"/>
              <a:gd name="connsiteY16" fmla="*/ 2018199 h 2781936"/>
              <a:gd name="connsiteX17" fmla="*/ 832996 w 1374571"/>
              <a:gd name="connsiteY17" fmla="*/ 2088739 h 2781936"/>
              <a:gd name="connsiteX18" fmla="*/ 759968 w 1374571"/>
              <a:gd name="connsiteY18" fmla="*/ 2120480 h 2781936"/>
              <a:gd name="connsiteX19" fmla="*/ 853375 w 1374571"/>
              <a:gd name="connsiteY19" fmla="*/ 2058759 h 2781936"/>
              <a:gd name="connsiteX20" fmla="*/ 1099304 w 1374571"/>
              <a:gd name="connsiteY20" fmla="*/ 1982541 h 2781936"/>
              <a:gd name="connsiteX21" fmla="*/ 1066863 w 1374571"/>
              <a:gd name="connsiteY21" fmla="*/ 2272047 h 2781936"/>
              <a:gd name="connsiteX22" fmla="*/ 1079249 w 1374571"/>
              <a:gd name="connsiteY22" fmla="*/ 2601902 h 2781936"/>
              <a:gd name="connsiteX23" fmla="*/ 855073 w 1374571"/>
              <a:gd name="connsiteY23" fmla="*/ 2668912 h 2781936"/>
              <a:gd name="connsiteX24" fmla="*/ 692038 w 1374571"/>
              <a:gd name="connsiteY24" fmla="*/ 2596611 h 2781936"/>
              <a:gd name="connsiteX25" fmla="*/ 956973 w 1374571"/>
              <a:gd name="connsiteY25" fmla="*/ 2501386 h 2781936"/>
              <a:gd name="connsiteX26" fmla="*/ 973955 w 1374571"/>
              <a:gd name="connsiteY26" fmla="*/ 2377945 h 2781936"/>
              <a:gd name="connsiteX27" fmla="*/ 907720 w 1374571"/>
              <a:gd name="connsiteY27" fmla="*/ 2478460 h 2781936"/>
              <a:gd name="connsiteX28" fmla="*/ 765065 w 1374571"/>
              <a:gd name="connsiteY28" fmla="*/ 2506675 h 2781936"/>
              <a:gd name="connsiteX29" fmla="*/ 778651 w 1374571"/>
              <a:gd name="connsiteY29" fmla="*/ 2365600 h 2781936"/>
              <a:gd name="connsiteX30" fmla="*/ 929797 w 1374571"/>
              <a:gd name="connsiteY30" fmla="*/ 2203363 h 2781936"/>
              <a:gd name="connsiteX31" fmla="*/ 754874 w 1374571"/>
              <a:gd name="connsiteY31" fmla="*/ 2383233 h 2781936"/>
              <a:gd name="connsiteX32" fmla="*/ 664865 w 1374571"/>
              <a:gd name="connsiteY32" fmla="*/ 2557816 h 2781936"/>
              <a:gd name="connsiteX33" fmla="*/ 635996 w 1374571"/>
              <a:gd name="connsiteY33" fmla="*/ 2347965 h 2781936"/>
              <a:gd name="connsiteX34" fmla="*/ 622408 w 1374571"/>
              <a:gd name="connsiteY34" fmla="*/ 2226288 h 2781936"/>
              <a:gd name="connsiteX35" fmla="*/ 610520 w 1374571"/>
              <a:gd name="connsiteY35" fmla="*/ 2466116 h 2781936"/>
              <a:gd name="connsiteX36" fmla="*/ 483148 w 1374571"/>
              <a:gd name="connsiteY36" fmla="*/ 2300352 h 2781936"/>
              <a:gd name="connsiteX37" fmla="*/ 478054 w 1374571"/>
              <a:gd name="connsiteY37" fmla="*/ 2152223 h 2781936"/>
              <a:gd name="connsiteX38" fmla="*/ 386346 w 1374571"/>
              <a:gd name="connsiteY38" fmla="*/ 2249212 h 2781936"/>
              <a:gd name="connsiteX39" fmla="*/ 301432 w 1374571"/>
              <a:gd name="connsiteY39" fmla="*/ 2176911 h 2781936"/>
              <a:gd name="connsiteX40" fmla="*/ 124809 w 1374571"/>
              <a:gd name="connsiteY40" fmla="*/ 2081684 h 2781936"/>
              <a:gd name="connsiteX41" fmla="*/ 101032 w 1374571"/>
              <a:gd name="connsiteY41" fmla="*/ 2182202 h 2781936"/>
              <a:gd name="connsiteX42" fmla="*/ 403328 w 1374571"/>
              <a:gd name="connsiteY42" fmla="*/ 2300352 h 2781936"/>
              <a:gd name="connsiteX43" fmla="*/ 554159 w 1374571"/>
              <a:gd name="connsiteY43" fmla="*/ 2451957 h 2781936"/>
              <a:gd name="connsiteX44" fmla="*/ 573158 w 1374571"/>
              <a:gd name="connsiteY44" fmla="*/ 2642462 h 2781936"/>
              <a:gd name="connsiteX45" fmla="*/ 411820 w 1374571"/>
              <a:gd name="connsiteY45" fmla="*/ 2515492 h 2781936"/>
              <a:gd name="connsiteX46" fmla="*/ 173922 w 1374571"/>
              <a:gd name="connsiteY46" fmla="*/ 2308679 h 2781936"/>
              <a:gd name="connsiteX47" fmla="*/ 172362 w 1374571"/>
              <a:gd name="connsiteY47" fmla="*/ 2399105 h 2781936"/>
              <a:gd name="connsiteX48" fmla="*/ 365966 w 1374571"/>
              <a:gd name="connsiteY48" fmla="*/ 2476697 h 2781936"/>
              <a:gd name="connsiteX49" fmla="*/ 423707 w 1374571"/>
              <a:gd name="connsiteY49" fmla="*/ 2635408 h 2781936"/>
              <a:gd name="connsiteX50" fmla="*/ 332000 w 1374571"/>
              <a:gd name="connsiteY50" fmla="*/ 2781774 h 2781936"/>
              <a:gd name="connsiteX51" fmla="*/ 252181 w 1374571"/>
              <a:gd name="connsiteY51" fmla="*/ 2695365 h 2781936"/>
              <a:gd name="connsiteX52" fmla="*/ 228405 w 1374571"/>
              <a:gd name="connsiteY52" fmla="*/ 2564870 h 2781936"/>
              <a:gd name="connsiteX53" fmla="*/ 106978 w 1374571"/>
              <a:gd name="connsiteY53" fmla="*/ 2710659 h 2781936"/>
              <a:gd name="connsiteX54" fmla="*/ 76240 w 1374571"/>
              <a:gd name="connsiteY54" fmla="*/ 2645613 h 2781936"/>
              <a:gd name="connsiteX55" fmla="*/ 221611 w 1374571"/>
              <a:gd name="connsiteY55" fmla="*/ 2478461 h 2781936"/>
              <a:gd name="connsiteX56" fmla="*/ 328604 w 1374571"/>
              <a:gd name="connsiteY56" fmla="*/ 2693601 h 2781936"/>
              <a:gd name="connsiteX57" fmla="*/ 340492 w 1374571"/>
              <a:gd name="connsiteY57" fmla="*/ 2548999 h 2781936"/>
              <a:gd name="connsiteX58" fmla="*/ 199534 w 1374571"/>
              <a:gd name="connsiteY58" fmla="*/ 2457299 h 2781936"/>
              <a:gd name="connsiteX59" fmla="*/ 63671 w 1374571"/>
              <a:gd name="connsiteY59" fmla="*/ 2406159 h 2781936"/>
              <a:gd name="connsiteX60" fmla="*/ 163643 w 1374571"/>
              <a:gd name="connsiteY60" fmla="*/ 2235970 h 2781936"/>
              <a:gd name="connsiteX61" fmla="*/ 434133 w 1374571"/>
              <a:gd name="connsiteY61" fmla="*/ 2428785 h 2781936"/>
              <a:gd name="connsiteX62" fmla="*/ 552778 w 1374571"/>
              <a:gd name="connsiteY62" fmla="*/ 2586030 h 2781936"/>
              <a:gd name="connsiteX63" fmla="*/ 523907 w 1374571"/>
              <a:gd name="connsiteY63" fmla="*/ 2506675 h 2781936"/>
              <a:gd name="connsiteX64" fmla="*/ 367664 w 1374571"/>
              <a:gd name="connsiteY64" fmla="*/ 2349728 h 2781936"/>
              <a:gd name="connsiteX65" fmla="*/ 170663 w 1374571"/>
              <a:gd name="connsiteY65" fmla="*/ 2205126 h 2781936"/>
              <a:gd name="connsiteX66" fmla="*/ 60273 w 1374571"/>
              <a:gd name="connsiteY66" fmla="*/ 2254502 h 2781936"/>
              <a:gd name="connsiteX67" fmla="*/ 4892 w 1374571"/>
              <a:gd name="connsiteY67" fmla="*/ 2078840 h 2781936"/>
              <a:gd name="connsiteX68" fmla="*/ 151982 w 1374571"/>
              <a:gd name="connsiteY68" fmla="*/ 1995274 h 2781936"/>
              <a:gd name="connsiteX69" fmla="*/ 316715 w 1374571"/>
              <a:gd name="connsiteY69" fmla="*/ 2083447 h 2781936"/>
              <a:gd name="connsiteX70" fmla="*/ 389743 w 1374571"/>
              <a:gd name="connsiteY70" fmla="*/ 2169856 h 2781936"/>
              <a:gd name="connsiteX71" fmla="*/ 501830 w 1374571"/>
              <a:gd name="connsiteY71" fmla="*/ 2048179 h 2781936"/>
              <a:gd name="connsiteX72" fmla="*/ 551081 w 1374571"/>
              <a:gd name="connsiteY72" fmla="*/ 2178674 h 2781936"/>
              <a:gd name="connsiteX73" fmla="*/ 573158 w 1374571"/>
              <a:gd name="connsiteY73" fmla="*/ 2355019 h 2781936"/>
              <a:gd name="connsiteX74" fmla="*/ 605424 w 1374571"/>
              <a:gd name="connsiteY74" fmla="*/ 2109899 h 2781936"/>
              <a:gd name="connsiteX75" fmla="*/ 692039 w 1374571"/>
              <a:gd name="connsiteY75" fmla="*/ 2273900 h 2781936"/>
              <a:gd name="connsiteX76" fmla="*/ 681848 w 1374571"/>
              <a:gd name="connsiteY76" fmla="*/ 2452008 h 2781936"/>
              <a:gd name="connsiteX77" fmla="*/ 776953 w 1374571"/>
              <a:gd name="connsiteY77" fmla="*/ 2236869 h 2781936"/>
              <a:gd name="connsiteX78" fmla="*/ 997731 w 1374571"/>
              <a:gd name="connsiteY78" fmla="*/ 2148694 h 2781936"/>
              <a:gd name="connsiteX79" fmla="*/ 872057 w 1374571"/>
              <a:gd name="connsiteY79" fmla="*/ 2347965 h 2781936"/>
              <a:gd name="connsiteX80" fmla="*/ 824505 w 1374571"/>
              <a:gd name="connsiteY80" fmla="*/ 2439665 h 2781936"/>
              <a:gd name="connsiteX81" fmla="*/ 916212 w 1374571"/>
              <a:gd name="connsiteY81" fmla="*/ 2349729 h 2781936"/>
              <a:gd name="connsiteX82" fmla="*/ 990937 w 1374571"/>
              <a:gd name="connsiteY82" fmla="*/ 2270374 h 2781936"/>
              <a:gd name="connsiteX83" fmla="*/ 1009619 w 1374571"/>
              <a:gd name="connsiteY83" fmla="*/ 2547235 h 2781936"/>
              <a:gd name="connsiteX84" fmla="*/ 768461 w 1374571"/>
              <a:gd name="connsiteY84" fmla="*/ 2593084 h 2781936"/>
              <a:gd name="connsiteX85" fmla="*/ 892436 w 1374571"/>
              <a:gd name="connsiteY85" fmla="*/ 2603665 h 2781936"/>
              <a:gd name="connsiteX86" fmla="*/ 1035094 w 1374571"/>
              <a:gd name="connsiteY86" fmla="*/ 2536656 h 2781936"/>
              <a:gd name="connsiteX87" fmla="*/ 1009593 w 1374571"/>
              <a:gd name="connsiteY87" fmla="*/ 2233016 h 2781936"/>
              <a:gd name="connsiteX88" fmla="*/ 1017528 w 1374571"/>
              <a:gd name="connsiteY88" fmla="*/ 2083777 h 2781936"/>
              <a:gd name="connsiteX89" fmla="*/ 802428 w 1374571"/>
              <a:gd name="connsiteY89" fmla="*/ 2187491 h 2781936"/>
              <a:gd name="connsiteX90" fmla="*/ 669961 w 1374571"/>
              <a:gd name="connsiteY90" fmla="*/ 2127535 h 2781936"/>
              <a:gd name="connsiteX91" fmla="*/ 763366 w 1374571"/>
              <a:gd name="connsiteY91" fmla="*/ 2012910 h 2781936"/>
              <a:gd name="connsiteX92" fmla="*/ 1126801 w 1374571"/>
              <a:gd name="connsiteY92" fmla="*/ 1919446 h 2781936"/>
              <a:gd name="connsiteX93" fmla="*/ 1135798 w 1374571"/>
              <a:gd name="connsiteY93" fmla="*/ 2164942 h 2781936"/>
              <a:gd name="connsiteX94" fmla="*/ 1210017 w 1374571"/>
              <a:gd name="connsiteY94" fmla="*/ 2541944 h 2781936"/>
              <a:gd name="connsiteX95" fmla="*/ 1269456 w 1374571"/>
              <a:gd name="connsiteY95" fmla="*/ 2658333 h 2781936"/>
              <a:gd name="connsiteX96" fmla="*/ 1179447 w 1374571"/>
              <a:gd name="connsiteY96" fmla="*/ 2402632 h 2781936"/>
              <a:gd name="connsiteX97" fmla="*/ 1145068 w 1374571"/>
              <a:gd name="connsiteY97" fmla="*/ 2234767 h 2781936"/>
              <a:gd name="connsiteX98" fmla="*/ 1177668 w 1374571"/>
              <a:gd name="connsiteY98" fmla="*/ 1942805 h 2781936"/>
              <a:gd name="connsiteX99" fmla="*/ 1028299 w 1374571"/>
              <a:gd name="connsiteY99" fmla="*/ 1845382 h 2781936"/>
              <a:gd name="connsiteX100" fmla="*/ 959670 w 1374571"/>
              <a:gd name="connsiteY100" fmla="*/ 1683633 h 2781936"/>
              <a:gd name="connsiteX101" fmla="*/ 790336 w 1374571"/>
              <a:gd name="connsiteY101" fmla="*/ 1583897 h 2781936"/>
              <a:gd name="connsiteX102" fmla="*/ 325123 w 1374571"/>
              <a:gd name="connsiteY102" fmla="*/ 1514818 h 2781936"/>
              <a:gd name="connsiteX103" fmla="*/ 220108 w 1374571"/>
              <a:gd name="connsiteY103" fmla="*/ 1207869 h 2781936"/>
              <a:gd name="connsiteX104" fmla="*/ 403686 w 1374571"/>
              <a:gd name="connsiteY104" fmla="*/ 948171 h 2781936"/>
              <a:gd name="connsiteX105" fmla="*/ 797491 w 1374571"/>
              <a:gd name="connsiteY105" fmla="*/ 1124064 h 2781936"/>
              <a:gd name="connsiteX106" fmla="*/ 890343 w 1374571"/>
              <a:gd name="connsiteY106" fmla="*/ 864187 h 2781936"/>
              <a:gd name="connsiteX107" fmla="*/ 614454 w 1374571"/>
              <a:gd name="connsiteY107" fmla="*/ 544711 h 2781936"/>
              <a:gd name="connsiteX108" fmla="*/ 536139 w 1374571"/>
              <a:gd name="connsiteY108" fmla="*/ 22638 h 2781936"/>
              <a:gd name="connsiteX109" fmla="*/ 636622 w 1374571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96209 h 2878116"/>
              <a:gd name="connsiteX1" fmla="*/ 709515 w 1374613"/>
              <a:gd name="connsiteY1" fmla="*/ 553409 h 2878116"/>
              <a:gd name="connsiteX2" fmla="*/ 1040797 w 1374613"/>
              <a:gd name="connsiteY2" fmla="*/ 711252 h 2878116"/>
              <a:gd name="connsiteX3" fmla="*/ 1374590 w 1374613"/>
              <a:gd name="connsiteY3" fmla="*/ 1026414 h 2878116"/>
              <a:gd name="connsiteX4" fmla="*/ 1033535 w 1374613"/>
              <a:gd name="connsiteY4" fmla="*/ 1552462 h 2878116"/>
              <a:gd name="connsiteX5" fmla="*/ 726878 w 1374613"/>
              <a:gd name="connsiteY5" fmla="*/ 1324777 h 2878116"/>
              <a:gd name="connsiteX6" fmla="*/ 337149 w 1374613"/>
              <a:gd name="connsiteY6" fmla="*/ 1318265 h 2878116"/>
              <a:gd name="connsiteX7" fmla="*/ 716096 w 1374613"/>
              <a:gd name="connsiteY7" fmla="*/ 1584696 h 2878116"/>
              <a:gd name="connsiteX8" fmla="*/ 1011496 w 1374613"/>
              <a:gd name="connsiteY8" fmla="*/ 1696043 h 2878116"/>
              <a:gd name="connsiteX9" fmla="*/ 1084384 w 1374613"/>
              <a:gd name="connsiteY9" fmla="*/ 1883369 h 2878116"/>
              <a:gd name="connsiteX10" fmla="*/ 1230419 w 1374613"/>
              <a:gd name="connsiteY10" fmla="*/ 1981423 h 2878116"/>
              <a:gd name="connsiteX11" fmla="*/ 1209807 w 1374613"/>
              <a:gd name="connsiteY11" fmla="*/ 2366956 h 2878116"/>
              <a:gd name="connsiteX12" fmla="*/ 1303464 w 1374613"/>
              <a:gd name="connsiteY12" fmla="*/ 2636361 h 2878116"/>
              <a:gd name="connsiteX13" fmla="*/ 1271196 w 1374613"/>
              <a:gd name="connsiteY13" fmla="*/ 2833868 h 2878116"/>
              <a:gd name="connsiteX14" fmla="*/ 1164205 w 1374613"/>
              <a:gd name="connsiteY14" fmla="*/ 2696318 h 2878116"/>
              <a:gd name="connsiteX15" fmla="*/ 1077224 w 1374613"/>
              <a:gd name="connsiteY15" fmla="*/ 2343123 h 2878116"/>
              <a:gd name="connsiteX16" fmla="*/ 1052118 w 1374613"/>
              <a:gd name="connsiteY16" fmla="*/ 2114379 h 2878116"/>
              <a:gd name="connsiteX17" fmla="*/ 833038 w 1374613"/>
              <a:gd name="connsiteY17" fmla="*/ 2184919 h 2878116"/>
              <a:gd name="connsiteX18" fmla="*/ 760010 w 1374613"/>
              <a:gd name="connsiteY18" fmla="*/ 2216660 h 2878116"/>
              <a:gd name="connsiteX19" fmla="*/ 853417 w 1374613"/>
              <a:gd name="connsiteY19" fmla="*/ 2154939 h 2878116"/>
              <a:gd name="connsiteX20" fmla="*/ 1099346 w 1374613"/>
              <a:gd name="connsiteY20" fmla="*/ 2078721 h 2878116"/>
              <a:gd name="connsiteX21" fmla="*/ 1066905 w 1374613"/>
              <a:gd name="connsiteY21" fmla="*/ 2368227 h 2878116"/>
              <a:gd name="connsiteX22" fmla="*/ 1079291 w 1374613"/>
              <a:gd name="connsiteY22" fmla="*/ 2698082 h 2878116"/>
              <a:gd name="connsiteX23" fmla="*/ 855115 w 1374613"/>
              <a:gd name="connsiteY23" fmla="*/ 2765092 h 2878116"/>
              <a:gd name="connsiteX24" fmla="*/ 692080 w 1374613"/>
              <a:gd name="connsiteY24" fmla="*/ 2692791 h 2878116"/>
              <a:gd name="connsiteX25" fmla="*/ 957015 w 1374613"/>
              <a:gd name="connsiteY25" fmla="*/ 2597566 h 2878116"/>
              <a:gd name="connsiteX26" fmla="*/ 973997 w 1374613"/>
              <a:gd name="connsiteY26" fmla="*/ 2474125 h 2878116"/>
              <a:gd name="connsiteX27" fmla="*/ 907762 w 1374613"/>
              <a:gd name="connsiteY27" fmla="*/ 2574640 h 2878116"/>
              <a:gd name="connsiteX28" fmla="*/ 765107 w 1374613"/>
              <a:gd name="connsiteY28" fmla="*/ 2602855 h 2878116"/>
              <a:gd name="connsiteX29" fmla="*/ 778693 w 1374613"/>
              <a:gd name="connsiteY29" fmla="*/ 2461780 h 2878116"/>
              <a:gd name="connsiteX30" fmla="*/ 929839 w 1374613"/>
              <a:gd name="connsiteY30" fmla="*/ 2299543 h 2878116"/>
              <a:gd name="connsiteX31" fmla="*/ 754916 w 1374613"/>
              <a:gd name="connsiteY31" fmla="*/ 2479413 h 2878116"/>
              <a:gd name="connsiteX32" fmla="*/ 664907 w 1374613"/>
              <a:gd name="connsiteY32" fmla="*/ 2653996 h 2878116"/>
              <a:gd name="connsiteX33" fmla="*/ 636038 w 1374613"/>
              <a:gd name="connsiteY33" fmla="*/ 2444145 h 2878116"/>
              <a:gd name="connsiteX34" fmla="*/ 622450 w 1374613"/>
              <a:gd name="connsiteY34" fmla="*/ 2322468 h 2878116"/>
              <a:gd name="connsiteX35" fmla="*/ 610562 w 1374613"/>
              <a:gd name="connsiteY35" fmla="*/ 2562296 h 2878116"/>
              <a:gd name="connsiteX36" fmla="*/ 483190 w 1374613"/>
              <a:gd name="connsiteY36" fmla="*/ 2396532 h 2878116"/>
              <a:gd name="connsiteX37" fmla="*/ 478096 w 1374613"/>
              <a:gd name="connsiteY37" fmla="*/ 2248403 h 2878116"/>
              <a:gd name="connsiteX38" fmla="*/ 386388 w 1374613"/>
              <a:gd name="connsiteY38" fmla="*/ 2345392 h 2878116"/>
              <a:gd name="connsiteX39" fmla="*/ 301474 w 1374613"/>
              <a:gd name="connsiteY39" fmla="*/ 2273091 h 2878116"/>
              <a:gd name="connsiteX40" fmla="*/ 143532 w 1374613"/>
              <a:gd name="connsiteY40" fmla="*/ 2167283 h 2878116"/>
              <a:gd name="connsiteX41" fmla="*/ 85789 w 1374613"/>
              <a:gd name="connsiteY41" fmla="*/ 2241350 h 2878116"/>
              <a:gd name="connsiteX42" fmla="*/ 403370 w 1374613"/>
              <a:gd name="connsiteY42" fmla="*/ 2396532 h 2878116"/>
              <a:gd name="connsiteX43" fmla="*/ 554201 w 1374613"/>
              <a:gd name="connsiteY43" fmla="*/ 2548137 h 2878116"/>
              <a:gd name="connsiteX44" fmla="*/ 573200 w 1374613"/>
              <a:gd name="connsiteY44" fmla="*/ 2738642 h 2878116"/>
              <a:gd name="connsiteX45" fmla="*/ 411862 w 1374613"/>
              <a:gd name="connsiteY45" fmla="*/ 2611672 h 2878116"/>
              <a:gd name="connsiteX46" fmla="*/ 173964 w 1374613"/>
              <a:gd name="connsiteY46" fmla="*/ 2404859 h 2878116"/>
              <a:gd name="connsiteX47" fmla="*/ 172404 w 1374613"/>
              <a:gd name="connsiteY47" fmla="*/ 2495285 h 2878116"/>
              <a:gd name="connsiteX48" fmla="*/ 366008 w 1374613"/>
              <a:gd name="connsiteY48" fmla="*/ 2572877 h 2878116"/>
              <a:gd name="connsiteX49" fmla="*/ 423749 w 1374613"/>
              <a:gd name="connsiteY49" fmla="*/ 2731588 h 2878116"/>
              <a:gd name="connsiteX50" fmla="*/ 332042 w 1374613"/>
              <a:gd name="connsiteY50" fmla="*/ 2877954 h 2878116"/>
              <a:gd name="connsiteX51" fmla="*/ 252223 w 1374613"/>
              <a:gd name="connsiteY51" fmla="*/ 2791545 h 2878116"/>
              <a:gd name="connsiteX52" fmla="*/ 228447 w 1374613"/>
              <a:gd name="connsiteY52" fmla="*/ 2661050 h 2878116"/>
              <a:gd name="connsiteX53" fmla="*/ 107020 w 1374613"/>
              <a:gd name="connsiteY53" fmla="*/ 2806839 h 2878116"/>
              <a:gd name="connsiteX54" fmla="*/ 76282 w 1374613"/>
              <a:gd name="connsiteY54" fmla="*/ 2741793 h 2878116"/>
              <a:gd name="connsiteX55" fmla="*/ 221653 w 1374613"/>
              <a:gd name="connsiteY55" fmla="*/ 2574641 h 2878116"/>
              <a:gd name="connsiteX56" fmla="*/ 328646 w 1374613"/>
              <a:gd name="connsiteY56" fmla="*/ 2789781 h 2878116"/>
              <a:gd name="connsiteX57" fmla="*/ 340534 w 1374613"/>
              <a:gd name="connsiteY57" fmla="*/ 2645179 h 2878116"/>
              <a:gd name="connsiteX58" fmla="*/ 199576 w 1374613"/>
              <a:gd name="connsiteY58" fmla="*/ 2553479 h 2878116"/>
              <a:gd name="connsiteX59" fmla="*/ 63713 w 1374613"/>
              <a:gd name="connsiteY59" fmla="*/ 2502339 h 2878116"/>
              <a:gd name="connsiteX60" fmla="*/ 163685 w 1374613"/>
              <a:gd name="connsiteY60" fmla="*/ 2332150 h 2878116"/>
              <a:gd name="connsiteX61" fmla="*/ 434175 w 1374613"/>
              <a:gd name="connsiteY61" fmla="*/ 2524965 h 2878116"/>
              <a:gd name="connsiteX62" fmla="*/ 552820 w 1374613"/>
              <a:gd name="connsiteY62" fmla="*/ 2682210 h 2878116"/>
              <a:gd name="connsiteX63" fmla="*/ 523949 w 1374613"/>
              <a:gd name="connsiteY63" fmla="*/ 2602855 h 2878116"/>
              <a:gd name="connsiteX64" fmla="*/ 367706 w 1374613"/>
              <a:gd name="connsiteY64" fmla="*/ 2445908 h 2878116"/>
              <a:gd name="connsiteX65" fmla="*/ 153723 w 1374613"/>
              <a:gd name="connsiteY65" fmla="*/ 2281908 h 2878116"/>
              <a:gd name="connsiteX66" fmla="*/ 38237 w 1374613"/>
              <a:gd name="connsiteY66" fmla="*/ 2331284 h 2878116"/>
              <a:gd name="connsiteX67" fmla="*/ 4934 w 1374613"/>
              <a:gd name="connsiteY67" fmla="*/ 2175020 h 2878116"/>
              <a:gd name="connsiteX68" fmla="*/ 152024 w 1374613"/>
              <a:gd name="connsiteY68" fmla="*/ 2091454 h 2878116"/>
              <a:gd name="connsiteX69" fmla="*/ 316757 w 1374613"/>
              <a:gd name="connsiteY69" fmla="*/ 2179627 h 2878116"/>
              <a:gd name="connsiteX70" fmla="*/ 389785 w 1374613"/>
              <a:gd name="connsiteY70" fmla="*/ 2266036 h 2878116"/>
              <a:gd name="connsiteX71" fmla="*/ 501872 w 1374613"/>
              <a:gd name="connsiteY71" fmla="*/ 2144359 h 2878116"/>
              <a:gd name="connsiteX72" fmla="*/ 551123 w 1374613"/>
              <a:gd name="connsiteY72" fmla="*/ 2274854 h 2878116"/>
              <a:gd name="connsiteX73" fmla="*/ 573200 w 1374613"/>
              <a:gd name="connsiteY73" fmla="*/ 2451199 h 2878116"/>
              <a:gd name="connsiteX74" fmla="*/ 605466 w 1374613"/>
              <a:gd name="connsiteY74" fmla="*/ 2206079 h 2878116"/>
              <a:gd name="connsiteX75" fmla="*/ 692081 w 1374613"/>
              <a:gd name="connsiteY75" fmla="*/ 2370080 h 2878116"/>
              <a:gd name="connsiteX76" fmla="*/ 681890 w 1374613"/>
              <a:gd name="connsiteY76" fmla="*/ 2548188 h 2878116"/>
              <a:gd name="connsiteX77" fmla="*/ 776995 w 1374613"/>
              <a:gd name="connsiteY77" fmla="*/ 2333049 h 2878116"/>
              <a:gd name="connsiteX78" fmla="*/ 997773 w 1374613"/>
              <a:gd name="connsiteY78" fmla="*/ 2244874 h 2878116"/>
              <a:gd name="connsiteX79" fmla="*/ 872099 w 1374613"/>
              <a:gd name="connsiteY79" fmla="*/ 2444145 h 2878116"/>
              <a:gd name="connsiteX80" fmla="*/ 824547 w 1374613"/>
              <a:gd name="connsiteY80" fmla="*/ 2535845 h 2878116"/>
              <a:gd name="connsiteX81" fmla="*/ 916254 w 1374613"/>
              <a:gd name="connsiteY81" fmla="*/ 2445909 h 2878116"/>
              <a:gd name="connsiteX82" fmla="*/ 990979 w 1374613"/>
              <a:gd name="connsiteY82" fmla="*/ 2366554 h 2878116"/>
              <a:gd name="connsiteX83" fmla="*/ 1009661 w 1374613"/>
              <a:gd name="connsiteY83" fmla="*/ 2643415 h 2878116"/>
              <a:gd name="connsiteX84" fmla="*/ 768503 w 1374613"/>
              <a:gd name="connsiteY84" fmla="*/ 2689264 h 2878116"/>
              <a:gd name="connsiteX85" fmla="*/ 892478 w 1374613"/>
              <a:gd name="connsiteY85" fmla="*/ 2699845 h 2878116"/>
              <a:gd name="connsiteX86" fmla="*/ 1035136 w 1374613"/>
              <a:gd name="connsiteY86" fmla="*/ 2632836 h 2878116"/>
              <a:gd name="connsiteX87" fmla="*/ 1009635 w 1374613"/>
              <a:gd name="connsiteY87" fmla="*/ 2329196 h 2878116"/>
              <a:gd name="connsiteX88" fmla="*/ 1017570 w 1374613"/>
              <a:gd name="connsiteY88" fmla="*/ 2179957 h 2878116"/>
              <a:gd name="connsiteX89" fmla="*/ 802470 w 1374613"/>
              <a:gd name="connsiteY89" fmla="*/ 2283671 h 2878116"/>
              <a:gd name="connsiteX90" fmla="*/ 670003 w 1374613"/>
              <a:gd name="connsiteY90" fmla="*/ 2223715 h 2878116"/>
              <a:gd name="connsiteX91" fmla="*/ 763408 w 1374613"/>
              <a:gd name="connsiteY91" fmla="*/ 2109090 h 2878116"/>
              <a:gd name="connsiteX92" fmla="*/ 1126843 w 1374613"/>
              <a:gd name="connsiteY92" fmla="*/ 2015626 h 2878116"/>
              <a:gd name="connsiteX93" fmla="*/ 1135840 w 1374613"/>
              <a:gd name="connsiteY93" fmla="*/ 2261122 h 2878116"/>
              <a:gd name="connsiteX94" fmla="*/ 1210059 w 1374613"/>
              <a:gd name="connsiteY94" fmla="*/ 2638124 h 2878116"/>
              <a:gd name="connsiteX95" fmla="*/ 1269498 w 1374613"/>
              <a:gd name="connsiteY95" fmla="*/ 2754513 h 2878116"/>
              <a:gd name="connsiteX96" fmla="*/ 1179489 w 1374613"/>
              <a:gd name="connsiteY96" fmla="*/ 2498812 h 2878116"/>
              <a:gd name="connsiteX97" fmla="*/ 1145110 w 1374613"/>
              <a:gd name="connsiteY97" fmla="*/ 2330947 h 2878116"/>
              <a:gd name="connsiteX98" fmla="*/ 1177710 w 1374613"/>
              <a:gd name="connsiteY98" fmla="*/ 2038985 h 2878116"/>
              <a:gd name="connsiteX99" fmla="*/ 1028341 w 1374613"/>
              <a:gd name="connsiteY99" fmla="*/ 1941562 h 2878116"/>
              <a:gd name="connsiteX100" fmla="*/ 959712 w 1374613"/>
              <a:gd name="connsiteY100" fmla="*/ 1779813 h 2878116"/>
              <a:gd name="connsiteX101" fmla="*/ 790378 w 1374613"/>
              <a:gd name="connsiteY101" fmla="*/ 1680077 h 2878116"/>
              <a:gd name="connsiteX102" fmla="*/ 325165 w 1374613"/>
              <a:gd name="connsiteY102" fmla="*/ 1610998 h 2878116"/>
              <a:gd name="connsiteX103" fmla="*/ 220150 w 1374613"/>
              <a:gd name="connsiteY103" fmla="*/ 1304049 h 2878116"/>
              <a:gd name="connsiteX104" fmla="*/ 403728 w 1374613"/>
              <a:gd name="connsiteY104" fmla="*/ 1044351 h 2878116"/>
              <a:gd name="connsiteX105" fmla="*/ 797533 w 1374613"/>
              <a:gd name="connsiteY105" fmla="*/ 1220244 h 2878116"/>
              <a:gd name="connsiteX106" fmla="*/ 890385 w 1374613"/>
              <a:gd name="connsiteY106" fmla="*/ 960367 h 2878116"/>
              <a:gd name="connsiteX107" fmla="*/ 614496 w 1374613"/>
              <a:gd name="connsiteY107" fmla="*/ 640891 h 2878116"/>
              <a:gd name="connsiteX108" fmla="*/ 533321 w 1374613"/>
              <a:gd name="connsiteY108" fmla="*/ 17 h 2878116"/>
              <a:gd name="connsiteX109" fmla="*/ 636664 w 1374613"/>
              <a:gd name="connsiteY109" fmla="*/ 96209 h 2878116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3321 w 1374606"/>
              <a:gd name="connsiteY108" fmla="*/ 299 h 2878398"/>
              <a:gd name="connsiteX109" fmla="*/ 630944 w 1374606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1506952 h 4380930"/>
              <a:gd name="connsiteX1" fmla="*/ 634964 w 1374606"/>
              <a:gd name="connsiteY1" fmla="*/ 1586351 h 4380930"/>
              <a:gd name="connsiteX2" fmla="*/ 709515 w 1374606"/>
              <a:gd name="connsiteY2" fmla="*/ 2056223 h 4380930"/>
              <a:gd name="connsiteX3" fmla="*/ 1040797 w 1374606"/>
              <a:gd name="connsiteY3" fmla="*/ 2214066 h 4380930"/>
              <a:gd name="connsiteX4" fmla="*/ 1374590 w 1374606"/>
              <a:gd name="connsiteY4" fmla="*/ 2529228 h 4380930"/>
              <a:gd name="connsiteX5" fmla="*/ 1033535 w 1374606"/>
              <a:gd name="connsiteY5" fmla="*/ 3055276 h 4380930"/>
              <a:gd name="connsiteX6" fmla="*/ 726878 w 1374606"/>
              <a:gd name="connsiteY6" fmla="*/ 2827591 h 4380930"/>
              <a:gd name="connsiteX7" fmla="*/ 337149 w 1374606"/>
              <a:gd name="connsiteY7" fmla="*/ 2821079 h 4380930"/>
              <a:gd name="connsiteX8" fmla="*/ 716096 w 1374606"/>
              <a:gd name="connsiteY8" fmla="*/ 3087510 h 4380930"/>
              <a:gd name="connsiteX9" fmla="*/ 1011496 w 1374606"/>
              <a:gd name="connsiteY9" fmla="*/ 3198857 h 4380930"/>
              <a:gd name="connsiteX10" fmla="*/ 1084384 w 1374606"/>
              <a:gd name="connsiteY10" fmla="*/ 3386183 h 4380930"/>
              <a:gd name="connsiteX11" fmla="*/ 1230419 w 1374606"/>
              <a:gd name="connsiteY11" fmla="*/ 3484237 h 4380930"/>
              <a:gd name="connsiteX12" fmla="*/ 1209807 w 1374606"/>
              <a:gd name="connsiteY12" fmla="*/ 3869770 h 4380930"/>
              <a:gd name="connsiteX13" fmla="*/ 1303464 w 1374606"/>
              <a:gd name="connsiteY13" fmla="*/ 4139175 h 4380930"/>
              <a:gd name="connsiteX14" fmla="*/ 1271196 w 1374606"/>
              <a:gd name="connsiteY14" fmla="*/ 4336682 h 4380930"/>
              <a:gd name="connsiteX15" fmla="*/ 1164205 w 1374606"/>
              <a:gd name="connsiteY15" fmla="*/ 4199132 h 4380930"/>
              <a:gd name="connsiteX16" fmla="*/ 1077224 w 1374606"/>
              <a:gd name="connsiteY16" fmla="*/ 3845937 h 4380930"/>
              <a:gd name="connsiteX17" fmla="*/ 1052118 w 1374606"/>
              <a:gd name="connsiteY17" fmla="*/ 3617193 h 4380930"/>
              <a:gd name="connsiteX18" fmla="*/ 833038 w 1374606"/>
              <a:gd name="connsiteY18" fmla="*/ 3687733 h 4380930"/>
              <a:gd name="connsiteX19" fmla="*/ 760010 w 1374606"/>
              <a:gd name="connsiteY19" fmla="*/ 3719474 h 4380930"/>
              <a:gd name="connsiteX20" fmla="*/ 853417 w 1374606"/>
              <a:gd name="connsiteY20" fmla="*/ 3657753 h 4380930"/>
              <a:gd name="connsiteX21" fmla="*/ 1099346 w 1374606"/>
              <a:gd name="connsiteY21" fmla="*/ 3581535 h 4380930"/>
              <a:gd name="connsiteX22" fmla="*/ 1066905 w 1374606"/>
              <a:gd name="connsiteY22" fmla="*/ 3871041 h 4380930"/>
              <a:gd name="connsiteX23" fmla="*/ 1079291 w 1374606"/>
              <a:gd name="connsiteY23" fmla="*/ 4200896 h 4380930"/>
              <a:gd name="connsiteX24" fmla="*/ 855115 w 1374606"/>
              <a:gd name="connsiteY24" fmla="*/ 4267906 h 4380930"/>
              <a:gd name="connsiteX25" fmla="*/ 692080 w 1374606"/>
              <a:gd name="connsiteY25" fmla="*/ 4195605 h 4380930"/>
              <a:gd name="connsiteX26" fmla="*/ 957015 w 1374606"/>
              <a:gd name="connsiteY26" fmla="*/ 4100380 h 4380930"/>
              <a:gd name="connsiteX27" fmla="*/ 973997 w 1374606"/>
              <a:gd name="connsiteY27" fmla="*/ 3976939 h 4380930"/>
              <a:gd name="connsiteX28" fmla="*/ 907762 w 1374606"/>
              <a:gd name="connsiteY28" fmla="*/ 4077454 h 4380930"/>
              <a:gd name="connsiteX29" fmla="*/ 765107 w 1374606"/>
              <a:gd name="connsiteY29" fmla="*/ 4105669 h 4380930"/>
              <a:gd name="connsiteX30" fmla="*/ 778693 w 1374606"/>
              <a:gd name="connsiteY30" fmla="*/ 3964594 h 4380930"/>
              <a:gd name="connsiteX31" fmla="*/ 929839 w 1374606"/>
              <a:gd name="connsiteY31" fmla="*/ 3802357 h 4380930"/>
              <a:gd name="connsiteX32" fmla="*/ 754916 w 1374606"/>
              <a:gd name="connsiteY32" fmla="*/ 3982227 h 4380930"/>
              <a:gd name="connsiteX33" fmla="*/ 664907 w 1374606"/>
              <a:gd name="connsiteY33" fmla="*/ 4156810 h 4380930"/>
              <a:gd name="connsiteX34" fmla="*/ 636038 w 1374606"/>
              <a:gd name="connsiteY34" fmla="*/ 3946959 h 4380930"/>
              <a:gd name="connsiteX35" fmla="*/ 622450 w 1374606"/>
              <a:gd name="connsiteY35" fmla="*/ 3825282 h 4380930"/>
              <a:gd name="connsiteX36" fmla="*/ 610562 w 1374606"/>
              <a:gd name="connsiteY36" fmla="*/ 4065110 h 4380930"/>
              <a:gd name="connsiteX37" fmla="*/ 483190 w 1374606"/>
              <a:gd name="connsiteY37" fmla="*/ 3899346 h 4380930"/>
              <a:gd name="connsiteX38" fmla="*/ 478096 w 1374606"/>
              <a:gd name="connsiteY38" fmla="*/ 3751217 h 4380930"/>
              <a:gd name="connsiteX39" fmla="*/ 386388 w 1374606"/>
              <a:gd name="connsiteY39" fmla="*/ 3848206 h 4380930"/>
              <a:gd name="connsiteX40" fmla="*/ 301474 w 1374606"/>
              <a:gd name="connsiteY40" fmla="*/ 3775905 h 4380930"/>
              <a:gd name="connsiteX41" fmla="*/ 143532 w 1374606"/>
              <a:gd name="connsiteY41" fmla="*/ 3670097 h 4380930"/>
              <a:gd name="connsiteX42" fmla="*/ 85789 w 1374606"/>
              <a:gd name="connsiteY42" fmla="*/ 3744164 h 4380930"/>
              <a:gd name="connsiteX43" fmla="*/ 403370 w 1374606"/>
              <a:gd name="connsiteY43" fmla="*/ 3899346 h 4380930"/>
              <a:gd name="connsiteX44" fmla="*/ 554201 w 1374606"/>
              <a:gd name="connsiteY44" fmla="*/ 4050951 h 4380930"/>
              <a:gd name="connsiteX45" fmla="*/ 573200 w 1374606"/>
              <a:gd name="connsiteY45" fmla="*/ 4241456 h 4380930"/>
              <a:gd name="connsiteX46" fmla="*/ 411862 w 1374606"/>
              <a:gd name="connsiteY46" fmla="*/ 4114486 h 4380930"/>
              <a:gd name="connsiteX47" fmla="*/ 173964 w 1374606"/>
              <a:gd name="connsiteY47" fmla="*/ 3907673 h 4380930"/>
              <a:gd name="connsiteX48" fmla="*/ 172404 w 1374606"/>
              <a:gd name="connsiteY48" fmla="*/ 3998099 h 4380930"/>
              <a:gd name="connsiteX49" fmla="*/ 366008 w 1374606"/>
              <a:gd name="connsiteY49" fmla="*/ 4075691 h 4380930"/>
              <a:gd name="connsiteX50" fmla="*/ 423749 w 1374606"/>
              <a:gd name="connsiteY50" fmla="*/ 4234402 h 4380930"/>
              <a:gd name="connsiteX51" fmla="*/ 332042 w 1374606"/>
              <a:gd name="connsiteY51" fmla="*/ 4380768 h 4380930"/>
              <a:gd name="connsiteX52" fmla="*/ 252223 w 1374606"/>
              <a:gd name="connsiteY52" fmla="*/ 4294359 h 4380930"/>
              <a:gd name="connsiteX53" fmla="*/ 228447 w 1374606"/>
              <a:gd name="connsiteY53" fmla="*/ 4163864 h 4380930"/>
              <a:gd name="connsiteX54" fmla="*/ 107020 w 1374606"/>
              <a:gd name="connsiteY54" fmla="*/ 4309653 h 4380930"/>
              <a:gd name="connsiteX55" fmla="*/ 76282 w 1374606"/>
              <a:gd name="connsiteY55" fmla="*/ 4244607 h 4380930"/>
              <a:gd name="connsiteX56" fmla="*/ 221653 w 1374606"/>
              <a:gd name="connsiteY56" fmla="*/ 4077455 h 4380930"/>
              <a:gd name="connsiteX57" fmla="*/ 328646 w 1374606"/>
              <a:gd name="connsiteY57" fmla="*/ 4292595 h 4380930"/>
              <a:gd name="connsiteX58" fmla="*/ 340534 w 1374606"/>
              <a:gd name="connsiteY58" fmla="*/ 4147993 h 4380930"/>
              <a:gd name="connsiteX59" fmla="*/ 199576 w 1374606"/>
              <a:gd name="connsiteY59" fmla="*/ 4056293 h 4380930"/>
              <a:gd name="connsiteX60" fmla="*/ 63713 w 1374606"/>
              <a:gd name="connsiteY60" fmla="*/ 4005153 h 4380930"/>
              <a:gd name="connsiteX61" fmla="*/ 163685 w 1374606"/>
              <a:gd name="connsiteY61" fmla="*/ 3834964 h 4380930"/>
              <a:gd name="connsiteX62" fmla="*/ 434175 w 1374606"/>
              <a:gd name="connsiteY62" fmla="*/ 4027779 h 4380930"/>
              <a:gd name="connsiteX63" fmla="*/ 552820 w 1374606"/>
              <a:gd name="connsiteY63" fmla="*/ 4185024 h 4380930"/>
              <a:gd name="connsiteX64" fmla="*/ 523949 w 1374606"/>
              <a:gd name="connsiteY64" fmla="*/ 4105669 h 4380930"/>
              <a:gd name="connsiteX65" fmla="*/ 367706 w 1374606"/>
              <a:gd name="connsiteY65" fmla="*/ 3948722 h 4380930"/>
              <a:gd name="connsiteX66" fmla="*/ 153723 w 1374606"/>
              <a:gd name="connsiteY66" fmla="*/ 3784722 h 4380930"/>
              <a:gd name="connsiteX67" fmla="*/ 38237 w 1374606"/>
              <a:gd name="connsiteY67" fmla="*/ 3834098 h 4380930"/>
              <a:gd name="connsiteX68" fmla="*/ 4934 w 1374606"/>
              <a:gd name="connsiteY68" fmla="*/ 3677834 h 4380930"/>
              <a:gd name="connsiteX69" fmla="*/ 152024 w 1374606"/>
              <a:gd name="connsiteY69" fmla="*/ 3594268 h 4380930"/>
              <a:gd name="connsiteX70" fmla="*/ 316757 w 1374606"/>
              <a:gd name="connsiteY70" fmla="*/ 3682441 h 4380930"/>
              <a:gd name="connsiteX71" fmla="*/ 389785 w 1374606"/>
              <a:gd name="connsiteY71" fmla="*/ 3768850 h 4380930"/>
              <a:gd name="connsiteX72" fmla="*/ 501872 w 1374606"/>
              <a:gd name="connsiteY72" fmla="*/ 3647173 h 4380930"/>
              <a:gd name="connsiteX73" fmla="*/ 551123 w 1374606"/>
              <a:gd name="connsiteY73" fmla="*/ 3777668 h 4380930"/>
              <a:gd name="connsiteX74" fmla="*/ 573200 w 1374606"/>
              <a:gd name="connsiteY74" fmla="*/ 3954013 h 4380930"/>
              <a:gd name="connsiteX75" fmla="*/ 605466 w 1374606"/>
              <a:gd name="connsiteY75" fmla="*/ 3708893 h 4380930"/>
              <a:gd name="connsiteX76" fmla="*/ 692081 w 1374606"/>
              <a:gd name="connsiteY76" fmla="*/ 3872894 h 4380930"/>
              <a:gd name="connsiteX77" fmla="*/ 681890 w 1374606"/>
              <a:gd name="connsiteY77" fmla="*/ 4051002 h 4380930"/>
              <a:gd name="connsiteX78" fmla="*/ 776995 w 1374606"/>
              <a:gd name="connsiteY78" fmla="*/ 3835863 h 4380930"/>
              <a:gd name="connsiteX79" fmla="*/ 997773 w 1374606"/>
              <a:gd name="connsiteY79" fmla="*/ 3747688 h 4380930"/>
              <a:gd name="connsiteX80" fmla="*/ 872099 w 1374606"/>
              <a:gd name="connsiteY80" fmla="*/ 3946959 h 4380930"/>
              <a:gd name="connsiteX81" fmla="*/ 824547 w 1374606"/>
              <a:gd name="connsiteY81" fmla="*/ 4038659 h 4380930"/>
              <a:gd name="connsiteX82" fmla="*/ 916254 w 1374606"/>
              <a:gd name="connsiteY82" fmla="*/ 3948723 h 4380930"/>
              <a:gd name="connsiteX83" fmla="*/ 990979 w 1374606"/>
              <a:gd name="connsiteY83" fmla="*/ 3869368 h 4380930"/>
              <a:gd name="connsiteX84" fmla="*/ 1009661 w 1374606"/>
              <a:gd name="connsiteY84" fmla="*/ 4146229 h 4380930"/>
              <a:gd name="connsiteX85" fmla="*/ 768503 w 1374606"/>
              <a:gd name="connsiteY85" fmla="*/ 4192078 h 4380930"/>
              <a:gd name="connsiteX86" fmla="*/ 892478 w 1374606"/>
              <a:gd name="connsiteY86" fmla="*/ 4202659 h 4380930"/>
              <a:gd name="connsiteX87" fmla="*/ 1035136 w 1374606"/>
              <a:gd name="connsiteY87" fmla="*/ 4135650 h 4380930"/>
              <a:gd name="connsiteX88" fmla="*/ 1009635 w 1374606"/>
              <a:gd name="connsiteY88" fmla="*/ 3832010 h 4380930"/>
              <a:gd name="connsiteX89" fmla="*/ 1017570 w 1374606"/>
              <a:gd name="connsiteY89" fmla="*/ 3682771 h 4380930"/>
              <a:gd name="connsiteX90" fmla="*/ 802470 w 1374606"/>
              <a:gd name="connsiteY90" fmla="*/ 3786485 h 4380930"/>
              <a:gd name="connsiteX91" fmla="*/ 670003 w 1374606"/>
              <a:gd name="connsiteY91" fmla="*/ 3726529 h 4380930"/>
              <a:gd name="connsiteX92" fmla="*/ 763408 w 1374606"/>
              <a:gd name="connsiteY92" fmla="*/ 3611904 h 4380930"/>
              <a:gd name="connsiteX93" fmla="*/ 1126843 w 1374606"/>
              <a:gd name="connsiteY93" fmla="*/ 3518440 h 4380930"/>
              <a:gd name="connsiteX94" fmla="*/ 1135840 w 1374606"/>
              <a:gd name="connsiteY94" fmla="*/ 3763936 h 4380930"/>
              <a:gd name="connsiteX95" fmla="*/ 1210059 w 1374606"/>
              <a:gd name="connsiteY95" fmla="*/ 4140938 h 4380930"/>
              <a:gd name="connsiteX96" fmla="*/ 1269498 w 1374606"/>
              <a:gd name="connsiteY96" fmla="*/ 4257327 h 4380930"/>
              <a:gd name="connsiteX97" fmla="*/ 1179489 w 1374606"/>
              <a:gd name="connsiteY97" fmla="*/ 4001626 h 4380930"/>
              <a:gd name="connsiteX98" fmla="*/ 1145110 w 1374606"/>
              <a:gd name="connsiteY98" fmla="*/ 3833761 h 4380930"/>
              <a:gd name="connsiteX99" fmla="*/ 1177710 w 1374606"/>
              <a:gd name="connsiteY99" fmla="*/ 3541799 h 4380930"/>
              <a:gd name="connsiteX100" fmla="*/ 1028341 w 1374606"/>
              <a:gd name="connsiteY100" fmla="*/ 3444376 h 4380930"/>
              <a:gd name="connsiteX101" fmla="*/ 959712 w 1374606"/>
              <a:gd name="connsiteY101" fmla="*/ 3282627 h 4380930"/>
              <a:gd name="connsiteX102" fmla="*/ 790378 w 1374606"/>
              <a:gd name="connsiteY102" fmla="*/ 3182891 h 4380930"/>
              <a:gd name="connsiteX103" fmla="*/ 325165 w 1374606"/>
              <a:gd name="connsiteY103" fmla="*/ 3113812 h 4380930"/>
              <a:gd name="connsiteX104" fmla="*/ 220150 w 1374606"/>
              <a:gd name="connsiteY104" fmla="*/ 2806863 h 4380930"/>
              <a:gd name="connsiteX105" fmla="*/ 403728 w 1374606"/>
              <a:gd name="connsiteY105" fmla="*/ 2547165 h 4380930"/>
              <a:gd name="connsiteX106" fmla="*/ 797533 w 1374606"/>
              <a:gd name="connsiteY106" fmla="*/ 2723058 h 4380930"/>
              <a:gd name="connsiteX107" fmla="*/ 890385 w 1374606"/>
              <a:gd name="connsiteY107" fmla="*/ 2463181 h 4380930"/>
              <a:gd name="connsiteX108" fmla="*/ 614496 w 1374606"/>
              <a:gd name="connsiteY108" fmla="*/ 2143705 h 4380930"/>
              <a:gd name="connsiteX109" fmla="*/ 534854 w 1374606"/>
              <a:gd name="connsiteY109" fmla="*/ 1583381 h 4380930"/>
              <a:gd name="connsiteX110" fmla="*/ 444652 w 1374606"/>
              <a:gd name="connsiteY110" fmla="*/ 1 h 4380930"/>
              <a:gd name="connsiteX111" fmla="*/ 630944 w 1374606"/>
              <a:gd name="connsiteY111" fmla="*/ 1506952 h 438093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599"/>
              <a:gd name="connsiteY0" fmla="*/ 132 h 4385850"/>
              <a:gd name="connsiteX1" fmla="*/ 634964 w 1374599"/>
              <a:gd name="connsiteY1" fmla="*/ 1591271 h 4385850"/>
              <a:gd name="connsiteX2" fmla="*/ 709515 w 1374599"/>
              <a:gd name="connsiteY2" fmla="*/ 2061143 h 4385850"/>
              <a:gd name="connsiteX3" fmla="*/ 1040797 w 1374599"/>
              <a:gd name="connsiteY3" fmla="*/ 2218986 h 4385850"/>
              <a:gd name="connsiteX4" fmla="*/ 1374590 w 1374599"/>
              <a:gd name="connsiteY4" fmla="*/ 2534148 h 4385850"/>
              <a:gd name="connsiteX5" fmla="*/ 1033535 w 1374599"/>
              <a:gd name="connsiteY5" fmla="*/ 3060196 h 4385850"/>
              <a:gd name="connsiteX6" fmla="*/ 726878 w 1374599"/>
              <a:gd name="connsiteY6" fmla="*/ 2832511 h 4385850"/>
              <a:gd name="connsiteX7" fmla="*/ 337149 w 1374599"/>
              <a:gd name="connsiteY7" fmla="*/ 2825999 h 4385850"/>
              <a:gd name="connsiteX8" fmla="*/ 716096 w 1374599"/>
              <a:gd name="connsiteY8" fmla="*/ 3092430 h 4385850"/>
              <a:gd name="connsiteX9" fmla="*/ 1011496 w 1374599"/>
              <a:gd name="connsiteY9" fmla="*/ 3203777 h 4385850"/>
              <a:gd name="connsiteX10" fmla="*/ 1084384 w 1374599"/>
              <a:gd name="connsiteY10" fmla="*/ 3391103 h 4385850"/>
              <a:gd name="connsiteX11" fmla="*/ 1230419 w 1374599"/>
              <a:gd name="connsiteY11" fmla="*/ 3489157 h 4385850"/>
              <a:gd name="connsiteX12" fmla="*/ 1209807 w 1374599"/>
              <a:gd name="connsiteY12" fmla="*/ 3874690 h 4385850"/>
              <a:gd name="connsiteX13" fmla="*/ 1303464 w 1374599"/>
              <a:gd name="connsiteY13" fmla="*/ 4144095 h 4385850"/>
              <a:gd name="connsiteX14" fmla="*/ 1271196 w 1374599"/>
              <a:gd name="connsiteY14" fmla="*/ 4341602 h 4385850"/>
              <a:gd name="connsiteX15" fmla="*/ 1164205 w 1374599"/>
              <a:gd name="connsiteY15" fmla="*/ 4204052 h 4385850"/>
              <a:gd name="connsiteX16" fmla="*/ 1077224 w 1374599"/>
              <a:gd name="connsiteY16" fmla="*/ 3850857 h 4385850"/>
              <a:gd name="connsiteX17" fmla="*/ 1052118 w 1374599"/>
              <a:gd name="connsiteY17" fmla="*/ 3622113 h 4385850"/>
              <a:gd name="connsiteX18" fmla="*/ 833038 w 1374599"/>
              <a:gd name="connsiteY18" fmla="*/ 3692653 h 4385850"/>
              <a:gd name="connsiteX19" fmla="*/ 760010 w 1374599"/>
              <a:gd name="connsiteY19" fmla="*/ 3724394 h 4385850"/>
              <a:gd name="connsiteX20" fmla="*/ 853417 w 1374599"/>
              <a:gd name="connsiteY20" fmla="*/ 3662673 h 4385850"/>
              <a:gd name="connsiteX21" fmla="*/ 1099346 w 1374599"/>
              <a:gd name="connsiteY21" fmla="*/ 3586455 h 4385850"/>
              <a:gd name="connsiteX22" fmla="*/ 1066905 w 1374599"/>
              <a:gd name="connsiteY22" fmla="*/ 3875961 h 4385850"/>
              <a:gd name="connsiteX23" fmla="*/ 1079291 w 1374599"/>
              <a:gd name="connsiteY23" fmla="*/ 4205816 h 4385850"/>
              <a:gd name="connsiteX24" fmla="*/ 855115 w 1374599"/>
              <a:gd name="connsiteY24" fmla="*/ 4272826 h 4385850"/>
              <a:gd name="connsiteX25" fmla="*/ 692080 w 1374599"/>
              <a:gd name="connsiteY25" fmla="*/ 4200525 h 4385850"/>
              <a:gd name="connsiteX26" fmla="*/ 957015 w 1374599"/>
              <a:gd name="connsiteY26" fmla="*/ 4105300 h 4385850"/>
              <a:gd name="connsiteX27" fmla="*/ 973997 w 1374599"/>
              <a:gd name="connsiteY27" fmla="*/ 3981859 h 4385850"/>
              <a:gd name="connsiteX28" fmla="*/ 907762 w 1374599"/>
              <a:gd name="connsiteY28" fmla="*/ 4082374 h 4385850"/>
              <a:gd name="connsiteX29" fmla="*/ 765107 w 1374599"/>
              <a:gd name="connsiteY29" fmla="*/ 4110589 h 4385850"/>
              <a:gd name="connsiteX30" fmla="*/ 778693 w 1374599"/>
              <a:gd name="connsiteY30" fmla="*/ 3969514 h 4385850"/>
              <a:gd name="connsiteX31" fmla="*/ 929839 w 1374599"/>
              <a:gd name="connsiteY31" fmla="*/ 3807277 h 4385850"/>
              <a:gd name="connsiteX32" fmla="*/ 754916 w 1374599"/>
              <a:gd name="connsiteY32" fmla="*/ 3987147 h 4385850"/>
              <a:gd name="connsiteX33" fmla="*/ 664907 w 1374599"/>
              <a:gd name="connsiteY33" fmla="*/ 4161730 h 4385850"/>
              <a:gd name="connsiteX34" fmla="*/ 636038 w 1374599"/>
              <a:gd name="connsiteY34" fmla="*/ 3951879 h 4385850"/>
              <a:gd name="connsiteX35" fmla="*/ 622450 w 1374599"/>
              <a:gd name="connsiteY35" fmla="*/ 3830202 h 4385850"/>
              <a:gd name="connsiteX36" fmla="*/ 610562 w 1374599"/>
              <a:gd name="connsiteY36" fmla="*/ 4070030 h 4385850"/>
              <a:gd name="connsiteX37" fmla="*/ 483190 w 1374599"/>
              <a:gd name="connsiteY37" fmla="*/ 3904266 h 4385850"/>
              <a:gd name="connsiteX38" fmla="*/ 478096 w 1374599"/>
              <a:gd name="connsiteY38" fmla="*/ 3756137 h 4385850"/>
              <a:gd name="connsiteX39" fmla="*/ 386388 w 1374599"/>
              <a:gd name="connsiteY39" fmla="*/ 3853126 h 4385850"/>
              <a:gd name="connsiteX40" fmla="*/ 301474 w 1374599"/>
              <a:gd name="connsiteY40" fmla="*/ 3780825 h 4385850"/>
              <a:gd name="connsiteX41" fmla="*/ 143532 w 1374599"/>
              <a:gd name="connsiteY41" fmla="*/ 3675017 h 4385850"/>
              <a:gd name="connsiteX42" fmla="*/ 85789 w 1374599"/>
              <a:gd name="connsiteY42" fmla="*/ 3749084 h 4385850"/>
              <a:gd name="connsiteX43" fmla="*/ 403370 w 1374599"/>
              <a:gd name="connsiteY43" fmla="*/ 3904266 h 4385850"/>
              <a:gd name="connsiteX44" fmla="*/ 554201 w 1374599"/>
              <a:gd name="connsiteY44" fmla="*/ 4055871 h 4385850"/>
              <a:gd name="connsiteX45" fmla="*/ 573200 w 1374599"/>
              <a:gd name="connsiteY45" fmla="*/ 4246376 h 4385850"/>
              <a:gd name="connsiteX46" fmla="*/ 411862 w 1374599"/>
              <a:gd name="connsiteY46" fmla="*/ 4119406 h 4385850"/>
              <a:gd name="connsiteX47" fmla="*/ 173964 w 1374599"/>
              <a:gd name="connsiteY47" fmla="*/ 3912593 h 4385850"/>
              <a:gd name="connsiteX48" fmla="*/ 172404 w 1374599"/>
              <a:gd name="connsiteY48" fmla="*/ 4003019 h 4385850"/>
              <a:gd name="connsiteX49" fmla="*/ 366008 w 1374599"/>
              <a:gd name="connsiteY49" fmla="*/ 4080611 h 4385850"/>
              <a:gd name="connsiteX50" fmla="*/ 423749 w 1374599"/>
              <a:gd name="connsiteY50" fmla="*/ 4239322 h 4385850"/>
              <a:gd name="connsiteX51" fmla="*/ 332042 w 1374599"/>
              <a:gd name="connsiteY51" fmla="*/ 4385688 h 4385850"/>
              <a:gd name="connsiteX52" fmla="*/ 252223 w 1374599"/>
              <a:gd name="connsiteY52" fmla="*/ 4299279 h 4385850"/>
              <a:gd name="connsiteX53" fmla="*/ 228447 w 1374599"/>
              <a:gd name="connsiteY53" fmla="*/ 4168784 h 4385850"/>
              <a:gd name="connsiteX54" fmla="*/ 107020 w 1374599"/>
              <a:gd name="connsiteY54" fmla="*/ 4314573 h 4385850"/>
              <a:gd name="connsiteX55" fmla="*/ 76282 w 1374599"/>
              <a:gd name="connsiteY55" fmla="*/ 4249527 h 4385850"/>
              <a:gd name="connsiteX56" fmla="*/ 221653 w 1374599"/>
              <a:gd name="connsiteY56" fmla="*/ 4082375 h 4385850"/>
              <a:gd name="connsiteX57" fmla="*/ 328646 w 1374599"/>
              <a:gd name="connsiteY57" fmla="*/ 4297515 h 4385850"/>
              <a:gd name="connsiteX58" fmla="*/ 340534 w 1374599"/>
              <a:gd name="connsiteY58" fmla="*/ 4152913 h 4385850"/>
              <a:gd name="connsiteX59" fmla="*/ 199576 w 1374599"/>
              <a:gd name="connsiteY59" fmla="*/ 4061213 h 4385850"/>
              <a:gd name="connsiteX60" fmla="*/ 63713 w 1374599"/>
              <a:gd name="connsiteY60" fmla="*/ 4010073 h 4385850"/>
              <a:gd name="connsiteX61" fmla="*/ 163685 w 1374599"/>
              <a:gd name="connsiteY61" fmla="*/ 3839884 h 4385850"/>
              <a:gd name="connsiteX62" fmla="*/ 434175 w 1374599"/>
              <a:gd name="connsiteY62" fmla="*/ 4032699 h 4385850"/>
              <a:gd name="connsiteX63" fmla="*/ 552820 w 1374599"/>
              <a:gd name="connsiteY63" fmla="*/ 4189944 h 4385850"/>
              <a:gd name="connsiteX64" fmla="*/ 523949 w 1374599"/>
              <a:gd name="connsiteY64" fmla="*/ 4110589 h 4385850"/>
              <a:gd name="connsiteX65" fmla="*/ 367706 w 1374599"/>
              <a:gd name="connsiteY65" fmla="*/ 3953642 h 4385850"/>
              <a:gd name="connsiteX66" fmla="*/ 153723 w 1374599"/>
              <a:gd name="connsiteY66" fmla="*/ 3789642 h 4385850"/>
              <a:gd name="connsiteX67" fmla="*/ 38237 w 1374599"/>
              <a:gd name="connsiteY67" fmla="*/ 3839018 h 4385850"/>
              <a:gd name="connsiteX68" fmla="*/ 4934 w 1374599"/>
              <a:gd name="connsiteY68" fmla="*/ 3682754 h 4385850"/>
              <a:gd name="connsiteX69" fmla="*/ 152024 w 1374599"/>
              <a:gd name="connsiteY69" fmla="*/ 3599188 h 4385850"/>
              <a:gd name="connsiteX70" fmla="*/ 316757 w 1374599"/>
              <a:gd name="connsiteY70" fmla="*/ 3687361 h 4385850"/>
              <a:gd name="connsiteX71" fmla="*/ 389785 w 1374599"/>
              <a:gd name="connsiteY71" fmla="*/ 3773770 h 4385850"/>
              <a:gd name="connsiteX72" fmla="*/ 501872 w 1374599"/>
              <a:gd name="connsiteY72" fmla="*/ 3652093 h 4385850"/>
              <a:gd name="connsiteX73" fmla="*/ 551123 w 1374599"/>
              <a:gd name="connsiteY73" fmla="*/ 3782588 h 4385850"/>
              <a:gd name="connsiteX74" fmla="*/ 573200 w 1374599"/>
              <a:gd name="connsiteY74" fmla="*/ 3958933 h 4385850"/>
              <a:gd name="connsiteX75" fmla="*/ 605466 w 1374599"/>
              <a:gd name="connsiteY75" fmla="*/ 3713813 h 4385850"/>
              <a:gd name="connsiteX76" fmla="*/ 692081 w 1374599"/>
              <a:gd name="connsiteY76" fmla="*/ 3877814 h 4385850"/>
              <a:gd name="connsiteX77" fmla="*/ 681890 w 1374599"/>
              <a:gd name="connsiteY77" fmla="*/ 4055922 h 4385850"/>
              <a:gd name="connsiteX78" fmla="*/ 776995 w 1374599"/>
              <a:gd name="connsiteY78" fmla="*/ 3840783 h 4385850"/>
              <a:gd name="connsiteX79" fmla="*/ 997773 w 1374599"/>
              <a:gd name="connsiteY79" fmla="*/ 3752608 h 4385850"/>
              <a:gd name="connsiteX80" fmla="*/ 872099 w 1374599"/>
              <a:gd name="connsiteY80" fmla="*/ 3951879 h 4385850"/>
              <a:gd name="connsiteX81" fmla="*/ 824547 w 1374599"/>
              <a:gd name="connsiteY81" fmla="*/ 4043579 h 4385850"/>
              <a:gd name="connsiteX82" fmla="*/ 916254 w 1374599"/>
              <a:gd name="connsiteY82" fmla="*/ 3953643 h 4385850"/>
              <a:gd name="connsiteX83" fmla="*/ 990979 w 1374599"/>
              <a:gd name="connsiteY83" fmla="*/ 3874288 h 4385850"/>
              <a:gd name="connsiteX84" fmla="*/ 1009661 w 1374599"/>
              <a:gd name="connsiteY84" fmla="*/ 4151149 h 4385850"/>
              <a:gd name="connsiteX85" fmla="*/ 768503 w 1374599"/>
              <a:gd name="connsiteY85" fmla="*/ 4196998 h 4385850"/>
              <a:gd name="connsiteX86" fmla="*/ 892478 w 1374599"/>
              <a:gd name="connsiteY86" fmla="*/ 4207579 h 4385850"/>
              <a:gd name="connsiteX87" fmla="*/ 1035136 w 1374599"/>
              <a:gd name="connsiteY87" fmla="*/ 4140570 h 4385850"/>
              <a:gd name="connsiteX88" fmla="*/ 1009635 w 1374599"/>
              <a:gd name="connsiteY88" fmla="*/ 3836930 h 4385850"/>
              <a:gd name="connsiteX89" fmla="*/ 1017570 w 1374599"/>
              <a:gd name="connsiteY89" fmla="*/ 3687691 h 4385850"/>
              <a:gd name="connsiteX90" fmla="*/ 802470 w 1374599"/>
              <a:gd name="connsiteY90" fmla="*/ 3791405 h 4385850"/>
              <a:gd name="connsiteX91" fmla="*/ 670003 w 1374599"/>
              <a:gd name="connsiteY91" fmla="*/ 3731449 h 4385850"/>
              <a:gd name="connsiteX92" fmla="*/ 763408 w 1374599"/>
              <a:gd name="connsiteY92" fmla="*/ 3616824 h 4385850"/>
              <a:gd name="connsiteX93" fmla="*/ 1126843 w 1374599"/>
              <a:gd name="connsiteY93" fmla="*/ 3523360 h 4385850"/>
              <a:gd name="connsiteX94" fmla="*/ 1135840 w 1374599"/>
              <a:gd name="connsiteY94" fmla="*/ 3768856 h 4385850"/>
              <a:gd name="connsiteX95" fmla="*/ 1210059 w 1374599"/>
              <a:gd name="connsiteY95" fmla="*/ 4145858 h 4385850"/>
              <a:gd name="connsiteX96" fmla="*/ 1269498 w 1374599"/>
              <a:gd name="connsiteY96" fmla="*/ 4262247 h 4385850"/>
              <a:gd name="connsiteX97" fmla="*/ 1179489 w 1374599"/>
              <a:gd name="connsiteY97" fmla="*/ 4006546 h 4385850"/>
              <a:gd name="connsiteX98" fmla="*/ 1145110 w 1374599"/>
              <a:gd name="connsiteY98" fmla="*/ 3838681 h 4385850"/>
              <a:gd name="connsiteX99" fmla="*/ 1177710 w 1374599"/>
              <a:gd name="connsiteY99" fmla="*/ 3546719 h 4385850"/>
              <a:gd name="connsiteX100" fmla="*/ 1028341 w 1374599"/>
              <a:gd name="connsiteY100" fmla="*/ 3449296 h 4385850"/>
              <a:gd name="connsiteX101" fmla="*/ 959712 w 1374599"/>
              <a:gd name="connsiteY101" fmla="*/ 3287547 h 4385850"/>
              <a:gd name="connsiteX102" fmla="*/ 790378 w 1374599"/>
              <a:gd name="connsiteY102" fmla="*/ 3187811 h 4385850"/>
              <a:gd name="connsiteX103" fmla="*/ 325165 w 1374599"/>
              <a:gd name="connsiteY103" fmla="*/ 3118732 h 4385850"/>
              <a:gd name="connsiteX104" fmla="*/ 220150 w 1374599"/>
              <a:gd name="connsiteY104" fmla="*/ 2811783 h 4385850"/>
              <a:gd name="connsiteX105" fmla="*/ 403728 w 1374599"/>
              <a:gd name="connsiteY105" fmla="*/ 2552085 h 4385850"/>
              <a:gd name="connsiteX106" fmla="*/ 797533 w 1374599"/>
              <a:gd name="connsiteY106" fmla="*/ 2727978 h 4385850"/>
              <a:gd name="connsiteX107" fmla="*/ 890385 w 1374599"/>
              <a:gd name="connsiteY107" fmla="*/ 2468101 h 4385850"/>
              <a:gd name="connsiteX108" fmla="*/ 614496 w 1374599"/>
              <a:gd name="connsiteY108" fmla="*/ 2148625 h 4385850"/>
              <a:gd name="connsiteX109" fmla="*/ 534854 w 1374599"/>
              <a:gd name="connsiteY109" fmla="*/ 1588301 h 4385850"/>
              <a:gd name="connsiteX110" fmla="*/ 444652 w 1374599"/>
              <a:gd name="connsiteY110" fmla="*/ 4921 h 4385850"/>
              <a:gd name="connsiteX111" fmla="*/ 519393 w 1374599"/>
              <a:gd name="connsiteY111" fmla="*/ 132 h 4385850"/>
              <a:gd name="connsiteX0" fmla="*/ 519393 w 1374595"/>
              <a:gd name="connsiteY0" fmla="*/ 132 h 4385850"/>
              <a:gd name="connsiteX1" fmla="*/ 634964 w 1374595"/>
              <a:gd name="connsiteY1" fmla="*/ 1591271 h 4385850"/>
              <a:gd name="connsiteX2" fmla="*/ 709515 w 1374595"/>
              <a:gd name="connsiteY2" fmla="*/ 2061143 h 4385850"/>
              <a:gd name="connsiteX3" fmla="*/ 1040797 w 1374595"/>
              <a:gd name="connsiteY3" fmla="*/ 2218986 h 4385850"/>
              <a:gd name="connsiteX4" fmla="*/ 1374590 w 1374595"/>
              <a:gd name="connsiteY4" fmla="*/ 2534148 h 4385850"/>
              <a:gd name="connsiteX5" fmla="*/ 1033535 w 1374595"/>
              <a:gd name="connsiteY5" fmla="*/ 3060196 h 4385850"/>
              <a:gd name="connsiteX6" fmla="*/ 726878 w 1374595"/>
              <a:gd name="connsiteY6" fmla="*/ 2832511 h 4385850"/>
              <a:gd name="connsiteX7" fmla="*/ 337149 w 1374595"/>
              <a:gd name="connsiteY7" fmla="*/ 2825999 h 4385850"/>
              <a:gd name="connsiteX8" fmla="*/ 716096 w 1374595"/>
              <a:gd name="connsiteY8" fmla="*/ 3092430 h 4385850"/>
              <a:gd name="connsiteX9" fmla="*/ 1011496 w 1374595"/>
              <a:gd name="connsiteY9" fmla="*/ 3203777 h 4385850"/>
              <a:gd name="connsiteX10" fmla="*/ 1084384 w 1374595"/>
              <a:gd name="connsiteY10" fmla="*/ 3391103 h 4385850"/>
              <a:gd name="connsiteX11" fmla="*/ 1230419 w 1374595"/>
              <a:gd name="connsiteY11" fmla="*/ 3489157 h 4385850"/>
              <a:gd name="connsiteX12" fmla="*/ 1209807 w 1374595"/>
              <a:gd name="connsiteY12" fmla="*/ 3874690 h 4385850"/>
              <a:gd name="connsiteX13" fmla="*/ 1303464 w 1374595"/>
              <a:gd name="connsiteY13" fmla="*/ 4144095 h 4385850"/>
              <a:gd name="connsiteX14" fmla="*/ 1271196 w 1374595"/>
              <a:gd name="connsiteY14" fmla="*/ 4341602 h 4385850"/>
              <a:gd name="connsiteX15" fmla="*/ 1164205 w 1374595"/>
              <a:gd name="connsiteY15" fmla="*/ 4204052 h 4385850"/>
              <a:gd name="connsiteX16" fmla="*/ 1077224 w 1374595"/>
              <a:gd name="connsiteY16" fmla="*/ 3850857 h 4385850"/>
              <a:gd name="connsiteX17" fmla="*/ 1052118 w 1374595"/>
              <a:gd name="connsiteY17" fmla="*/ 3622113 h 4385850"/>
              <a:gd name="connsiteX18" fmla="*/ 833038 w 1374595"/>
              <a:gd name="connsiteY18" fmla="*/ 3692653 h 4385850"/>
              <a:gd name="connsiteX19" fmla="*/ 760010 w 1374595"/>
              <a:gd name="connsiteY19" fmla="*/ 3724394 h 4385850"/>
              <a:gd name="connsiteX20" fmla="*/ 853417 w 1374595"/>
              <a:gd name="connsiteY20" fmla="*/ 3662673 h 4385850"/>
              <a:gd name="connsiteX21" fmla="*/ 1099346 w 1374595"/>
              <a:gd name="connsiteY21" fmla="*/ 3586455 h 4385850"/>
              <a:gd name="connsiteX22" fmla="*/ 1066905 w 1374595"/>
              <a:gd name="connsiteY22" fmla="*/ 3875961 h 4385850"/>
              <a:gd name="connsiteX23" fmla="*/ 1079291 w 1374595"/>
              <a:gd name="connsiteY23" fmla="*/ 4205816 h 4385850"/>
              <a:gd name="connsiteX24" fmla="*/ 855115 w 1374595"/>
              <a:gd name="connsiteY24" fmla="*/ 4272826 h 4385850"/>
              <a:gd name="connsiteX25" fmla="*/ 692080 w 1374595"/>
              <a:gd name="connsiteY25" fmla="*/ 4200525 h 4385850"/>
              <a:gd name="connsiteX26" fmla="*/ 957015 w 1374595"/>
              <a:gd name="connsiteY26" fmla="*/ 4105300 h 4385850"/>
              <a:gd name="connsiteX27" fmla="*/ 973997 w 1374595"/>
              <a:gd name="connsiteY27" fmla="*/ 3981859 h 4385850"/>
              <a:gd name="connsiteX28" fmla="*/ 907762 w 1374595"/>
              <a:gd name="connsiteY28" fmla="*/ 4082374 h 4385850"/>
              <a:gd name="connsiteX29" fmla="*/ 765107 w 1374595"/>
              <a:gd name="connsiteY29" fmla="*/ 4110589 h 4385850"/>
              <a:gd name="connsiteX30" fmla="*/ 778693 w 1374595"/>
              <a:gd name="connsiteY30" fmla="*/ 3969514 h 4385850"/>
              <a:gd name="connsiteX31" fmla="*/ 929839 w 1374595"/>
              <a:gd name="connsiteY31" fmla="*/ 3807277 h 4385850"/>
              <a:gd name="connsiteX32" fmla="*/ 754916 w 1374595"/>
              <a:gd name="connsiteY32" fmla="*/ 3987147 h 4385850"/>
              <a:gd name="connsiteX33" fmla="*/ 664907 w 1374595"/>
              <a:gd name="connsiteY33" fmla="*/ 4161730 h 4385850"/>
              <a:gd name="connsiteX34" fmla="*/ 636038 w 1374595"/>
              <a:gd name="connsiteY34" fmla="*/ 3951879 h 4385850"/>
              <a:gd name="connsiteX35" fmla="*/ 622450 w 1374595"/>
              <a:gd name="connsiteY35" fmla="*/ 3830202 h 4385850"/>
              <a:gd name="connsiteX36" fmla="*/ 610562 w 1374595"/>
              <a:gd name="connsiteY36" fmla="*/ 4070030 h 4385850"/>
              <a:gd name="connsiteX37" fmla="*/ 483190 w 1374595"/>
              <a:gd name="connsiteY37" fmla="*/ 3904266 h 4385850"/>
              <a:gd name="connsiteX38" fmla="*/ 478096 w 1374595"/>
              <a:gd name="connsiteY38" fmla="*/ 3756137 h 4385850"/>
              <a:gd name="connsiteX39" fmla="*/ 386388 w 1374595"/>
              <a:gd name="connsiteY39" fmla="*/ 3853126 h 4385850"/>
              <a:gd name="connsiteX40" fmla="*/ 301474 w 1374595"/>
              <a:gd name="connsiteY40" fmla="*/ 3780825 h 4385850"/>
              <a:gd name="connsiteX41" fmla="*/ 143532 w 1374595"/>
              <a:gd name="connsiteY41" fmla="*/ 3675017 h 4385850"/>
              <a:gd name="connsiteX42" fmla="*/ 85789 w 1374595"/>
              <a:gd name="connsiteY42" fmla="*/ 3749084 h 4385850"/>
              <a:gd name="connsiteX43" fmla="*/ 403370 w 1374595"/>
              <a:gd name="connsiteY43" fmla="*/ 3904266 h 4385850"/>
              <a:gd name="connsiteX44" fmla="*/ 554201 w 1374595"/>
              <a:gd name="connsiteY44" fmla="*/ 4055871 h 4385850"/>
              <a:gd name="connsiteX45" fmla="*/ 573200 w 1374595"/>
              <a:gd name="connsiteY45" fmla="*/ 4246376 h 4385850"/>
              <a:gd name="connsiteX46" fmla="*/ 411862 w 1374595"/>
              <a:gd name="connsiteY46" fmla="*/ 4119406 h 4385850"/>
              <a:gd name="connsiteX47" fmla="*/ 173964 w 1374595"/>
              <a:gd name="connsiteY47" fmla="*/ 3912593 h 4385850"/>
              <a:gd name="connsiteX48" fmla="*/ 172404 w 1374595"/>
              <a:gd name="connsiteY48" fmla="*/ 4003019 h 4385850"/>
              <a:gd name="connsiteX49" fmla="*/ 366008 w 1374595"/>
              <a:gd name="connsiteY49" fmla="*/ 4080611 h 4385850"/>
              <a:gd name="connsiteX50" fmla="*/ 423749 w 1374595"/>
              <a:gd name="connsiteY50" fmla="*/ 4239322 h 4385850"/>
              <a:gd name="connsiteX51" fmla="*/ 332042 w 1374595"/>
              <a:gd name="connsiteY51" fmla="*/ 4385688 h 4385850"/>
              <a:gd name="connsiteX52" fmla="*/ 252223 w 1374595"/>
              <a:gd name="connsiteY52" fmla="*/ 4299279 h 4385850"/>
              <a:gd name="connsiteX53" fmla="*/ 228447 w 1374595"/>
              <a:gd name="connsiteY53" fmla="*/ 4168784 h 4385850"/>
              <a:gd name="connsiteX54" fmla="*/ 107020 w 1374595"/>
              <a:gd name="connsiteY54" fmla="*/ 4314573 h 4385850"/>
              <a:gd name="connsiteX55" fmla="*/ 76282 w 1374595"/>
              <a:gd name="connsiteY55" fmla="*/ 4249527 h 4385850"/>
              <a:gd name="connsiteX56" fmla="*/ 221653 w 1374595"/>
              <a:gd name="connsiteY56" fmla="*/ 4082375 h 4385850"/>
              <a:gd name="connsiteX57" fmla="*/ 328646 w 1374595"/>
              <a:gd name="connsiteY57" fmla="*/ 4297515 h 4385850"/>
              <a:gd name="connsiteX58" fmla="*/ 340534 w 1374595"/>
              <a:gd name="connsiteY58" fmla="*/ 4152913 h 4385850"/>
              <a:gd name="connsiteX59" fmla="*/ 199576 w 1374595"/>
              <a:gd name="connsiteY59" fmla="*/ 4061213 h 4385850"/>
              <a:gd name="connsiteX60" fmla="*/ 63713 w 1374595"/>
              <a:gd name="connsiteY60" fmla="*/ 4010073 h 4385850"/>
              <a:gd name="connsiteX61" fmla="*/ 163685 w 1374595"/>
              <a:gd name="connsiteY61" fmla="*/ 3839884 h 4385850"/>
              <a:gd name="connsiteX62" fmla="*/ 434175 w 1374595"/>
              <a:gd name="connsiteY62" fmla="*/ 4032699 h 4385850"/>
              <a:gd name="connsiteX63" fmla="*/ 552820 w 1374595"/>
              <a:gd name="connsiteY63" fmla="*/ 4189944 h 4385850"/>
              <a:gd name="connsiteX64" fmla="*/ 523949 w 1374595"/>
              <a:gd name="connsiteY64" fmla="*/ 4110589 h 4385850"/>
              <a:gd name="connsiteX65" fmla="*/ 367706 w 1374595"/>
              <a:gd name="connsiteY65" fmla="*/ 3953642 h 4385850"/>
              <a:gd name="connsiteX66" fmla="*/ 153723 w 1374595"/>
              <a:gd name="connsiteY66" fmla="*/ 3789642 h 4385850"/>
              <a:gd name="connsiteX67" fmla="*/ 38237 w 1374595"/>
              <a:gd name="connsiteY67" fmla="*/ 3839018 h 4385850"/>
              <a:gd name="connsiteX68" fmla="*/ 4934 w 1374595"/>
              <a:gd name="connsiteY68" fmla="*/ 3682754 h 4385850"/>
              <a:gd name="connsiteX69" fmla="*/ 152024 w 1374595"/>
              <a:gd name="connsiteY69" fmla="*/ 3599188 h 4385850"/>
              <a:gd name="connsiteX70" fmla="*/ 316757 w 1374595"/>
              <a:gd name="connsiteY70" fmla="*/ 3687361 h 4385850"/>
              <a:gd name="connsiteX71" fmla="*/ 389785 w 1374595"/>
              <a:gd name="connsiteY71" fmla="*/ 3773770 h 4385850"/>
              <a:gd name="connsiteX72" fmla="*/ 501872 w 1374595"/>
              <a:gd name="connsiteY72" fmla="*/ 3652093 h 4385850"/>
              <a:gd name="connsiteX73" fmla="*/ 551123 w 1374595"/>
              <a:gd name="connsiteY73" fmla="*/ 3782588 h 4385850"/>
              <a:gd name="connsiteX74" fmla="*/ 573200 w 1374595"/>
              <a:gd name="connsiteY74" fmla="*/ 3958933 h 4385850"/>
              <a:gd name="connsiteX75" fmla="*/ 605466 w 1374595"/>
              <a:gd name="connsiteY75" fmla="*/ 3713813 h 4385850"/>
              <a:gd name="connsiteX76" fmla="*/ 692081 w 1374595"/>
              <a:gd name="connsiteY76" fmla="*/ 3877814 h 4385850"/>
              <a:gd name="connsiteX77" fmla="*/ 681890 w 1374595"/>
              <a:gd name="connsiteY77" fmla="*/ 4055922 h 4385850"/>
              <a:gd name="connsiteX78" fmla="*/ 776995 w 1374595"/>
              <a:gd name="connsiteY78" fmla="*/ 3840783 h 4385850"/>
              <a:gd name="connsiteX79" fmla="*/ 997773 w 1374595"/>
              <a:gd name="connsiteY79" fmla="*/ 3752608 h 4385850"/>
              <a:gd name="connsiteX80" fmla="*/ 872099 w 1374595"/>
              <a:gd name="connsiteY80" fmla="*/ 3951879 h 4385850"/>
              <a:gd name="connsiteX81" fmla="*/ 824547 w 1374595"/>
              <a:gd name="connsiteY81" fmla="*/ 4043579 h 4385850"/>
              <a:gd name="connsiteX82" fmla="*/ 916254 w 1374595"/>
              <a:gd name="connsiteY82" fmla="*/ 3953643 h 4385850"/>
              <a:gd name="connsiteX83" fmla="*/ 990979 w 1374595"/>
              <a:gd name="connsiteY83" fmla="*/ 3874288 h 4385850"/>
              <a:gd name="connsiteX84" fmla="*/ 1009661 w 1374595"/>
              <a:gd name="connsiteY84" fmla="*/ 4151149 h 4385850"/>
              <a:gd name="connsiteX85" fmla="*/ 768503 w 1374595"/>
              <a:gd name="connsiteY85" fmla="*/ 4196998 h 4385850"/>
              <a:gd name="connsiteX86" fmla="*/ 892478 w 1374595"/>
              <a:gd name="connsiteY86" fmla="*/ 4207579 h 4385850"/>
              <a:gd name="connsiteX87" fmla="*/ 1035136 w 1374595"/>
              <a:gd name="connsiteY87" fmla="*/ 4140570 h 4385850"/>
              <a:gd name="connsiteX88" fmla="*/ 1009635 w 1374595"/>
              <a:gd name="connsiteY88" fmla="*/ 3836930 h 4385850"/>
              <a:gd name="connsiteX89" fmla="*/ 1017570 w 1374595"/>
              <a:gd name="connsiteY89" fmla="*/ 3687691 h 4385850"/>
              <a:gd name="connsiteX90" fmla="*/ 802470 w 1374595"/>
              <a:gd name="connsiteY90" fmla="*/ 3791405 h 4385850"/>
              <a:gd name="connsiteX91" fmla="*/ 670003 w 1374595"/>
              <a:gd name="connsiteY91" fmla="*/ 3731449 h 4385850"/>
              <a:gd name="connsiteX92" fmla="*/ 763408 w 1374595"/>
              <a:gd name="connsiteY92" fmla="*/ 3616824 h 4385850"/>
              <a:gd name="connsiteX93" fmla="*/ 1126843 w 1374595"/>
              <a:gd name="connsiteY93" fmla="*/ 3523360 h 4385850"/>
              <a:gd name="connsiteX94" fmla="*/ 1135840 w 1374595"/>
              <a:gd name="connsiteY94" fmla="*/ 3768856 h 4385850"/>
              <a:gd name="connsiteX95" fmla="*/ 1210059 w 1374595"/>
              <a:gd name="connsiteY95" fmla="*/ 4145858 h 4385850"/>
              <a:gd name="connsiteX96" fmla="*/ 1269498 w 1374595"/>
              <a:gd name="connsiteY96" fmla="*/ 4262247 h 4385850"/>
              <a:gd name="connsiteX97" fmla="*/ 1179489 w 1374595"/>
              <a:gd name="connsiteY97" fmla="*/ 4006546 h 4385850"/>
              <a:gd name="connsiteX98" fmla="*/ 1145110 w 1374595"/>
              <a:gd name="connsiteY98" fmla="*/ 3838681 h 4385850"/>
              <a:gd name="connsiteX99" fmla="*/ 1177710 w 1374595"/>
              <a:gd name="connsiteY99" fmla="*/ 3546719 h 4385850"/>
              <a:gd name="connsiteX100" fmla="*/ 1028341 w 1374595"/>
              <a:gd name="connsiteY100" fmla="*/ 3449296 h 4385850"/>
              <a:gd name="connsiteX101" fmla="*/ 959712 w 1374595"/>
              <a:gd name="connsiteY101" fmla="*/ 3287547 h 4385850"/>
              <a:gd name="connsiteX102" fmla="*/ 790378 w 1374595"/>
              <a:gd name="connsiteY102" fmla="*/ 3187811 h 4385850"/>
              <a:gd name="connsiteX103" fmla="*/ 325165 w 1374595"/>
              <a:gd name="connsiteY103" fmla="*/ 3118732 h 4385850"/>
              <a:gd name="connsiteX104" fmla="*/ 220150 w 1374595"/>
              <a:gd name="connsiteY104" fmla="*/ 2811783 h 4385850"/>
              <a:gd name="connsiteX105" fmla="*/ 403728 w 1374595"/>
              <a:gd name="connsiteY105" fmla="*/ 2552085 h 4385850"/>
              <a:gd name="connsiteX106" fmla="*/ 797533 w 1374595"/>
              <a:gd name="connsiteY106" fmla="*/ 2727978 h 4385850"/>
              <a:gd name="connsiteX107" fmla="*/ 890385 w 1374595"/>
              <a:gd name="connsiteY107" fmla="*/ 2468101 h 4385850"/>
              <a:gd name="connsiteX108" fmla="*/ 614496 w 1374595"/>
              <a:gd name="connsiteY108" fmla="*/ 2148625 h 4385850"/>
              <a:gd name="connsiteX109" fmla="*/ 534854 w 1374595"/>
              <a:gd name="connsiteY109" fmla="*/ 1588301 h 4385850"/>
              <a:gd name="connsiteX110" fmla="*/ 444652 w 1374595"/>
              <a:gd name="connsiteY110" fmla="*/ 4921 h 4385850"/>
              <a:gd name="connsiteX111" fmla="*/ 519393 w 1374595"/>
              <a:gd name="connsiteY111" fmla="*/ 132 h 4385850"/>
              <a:gd name="connsiteX0" fmla="*/ 519393 w 1374594"/>
              <a:gd name="connsiteY0" fmla="*/ 132 h 4385850"/>
              <a:gd name="connsiteX1" fmla="*/ 634964 w 1374594"/>
              <a:gd name="connsiteY1" fmla="*/ 1591271 h 4385850"/>
              <a:gd name="connsiteX2" fmla="*/ 709515 w 1374594"/>
              <a:gd name="connsiteY2" fmla="*/ 2061143 h 4385850"/>
              <a:gd name="connsiteX3" fmla="*/ 1040797 w 1374594"/>
              <a:gd name="connsiteY3" fmla="*/ 2218986 h 4385850"/>
              <a:gd name="connsiteX4" fmla="*/ 1374590 w 1374594"/>
              <a:gd name="connsiteY4" fmla="*/ 2534148 h 4385850"/>
              <a:gd name="connsiteX5" fmla="*/ 1033535 w 1374594"/>
              <a:gd name="connsiteY5" fmla="*/ 3060196 h 4385850"/>
              <a:gd name="connsiteX6" fmla="*/ 726878 w 1374594"/>
              <a:gd name="connsiteY6" fmla="*/ 2832511 h 4385850"/>
              <a:gd name="connsiteX7" fmla="*/ 337149 w 1374594"/>
              <a:gd name="connsiteY7" fmla="*/ 2825999 h 4385850"/>
              <a:gd name="connsiteX8" fmla="*/ 716096 w 1374594"/>
              <a:gd name="connsiteY8" fmla="*/ 3092430 h 4385850"/>
              <a:gd name="connsiteX9" fmla="*/ 1011496 w 1374594"/>
              <a:gd name="connsiteY9" fmla="*/ 3203777 h 4385850"/>
              <a:gd name="connsiteX10" fmla="*/ 1084384 w 1374594"/>
              <a:gd name="connsiteY10" fmla="*/ 3391103 h 4385850"/>
              <a:gd name="connsiteX11" fmla="*/ 1230419 w 1374594"/>
              <a:gd name="connsiteY11" fmla="*/ 3489157 h 4385850"/>
              <a:gd name="connsiteX12" fmla="*/ 1209807 w 1374594"/>
              <a:gd name="connsiteY12" fmla="*/ 3874690 h 4385850"/>
              <a:gd name="connsiteX13" fmla="*/ 1303464 w 1374594"/>
              <a:gd name="connsiteY13" fmla="*/ 4144095 h 4385850"/>
              <a:gd name="connsiteX14" fmla="*/ 1271196 w 1374594"/>
              <a:gd name="connsiteY14" fmla="*/ 4341602 h 4385850"/>
              <a:gd name="connsiteX15" fmla="*/ 1164205 w 1374594"/>
              <a:gd name="connsiteY15" fmla="*/ 4204052 h 4385850"/>
              <a:gd name="connsiteX16" fmla="*/ 1077224 w 1374594"/>
              <a:gd name="connsiteY16" fmla="*/ 3850857 h 4385850"/>
              <a:gd name="connsiteX17" fmla="*/ 1052118 w 1374594"/>
              <a:gd name="connsiteY17" fmla="*/ 3622113 h 4385850"/>
              <a:gd name="connsiteX18" fmla="*/ 833038 w 1374594"/>
              <a:gd name="connsiteY18" fmla="*/ 3692653 h 4385850"/>
              <a:gd name="connsiteX19" fmla="*/ 760010 w 1374594"/>
              <a:gd name="connsiteY19" fmla="*/ 3724394 h 4385850"/>
              <a:gd name="connsiteX20" fmla="*/ 853417 w 1374594"/>
              <a:gd name="connsiteY20" fmla="*/ 3662673 h 4385850"/>
              <a:gd name="connsiteX21" fmla="*/ 1099346 w 1374594"/>
              <a:gd name="connsiteY21" fmla="*/ 3586455 h 4385850"/>
              <a:gd name="connsiteX22" fmla="*/ 1066905 w 1374594"/>
              <a:gd name="connsiteY22" fmla="*/ 3875961 h 4385850"/>
              <a:gd name="connsiteX23" fmla="*/ 1079291 w 1374594"/>
              <a:gd name="connsiteY23" fmla="*/ 4205816 h 4385850"/>
              <a:gd name="connsiteX24" fmla="*/ 855115 w 1374594"/>
              <a:gd name="connsiteY24" fmla="*/ 4272826 h 4385850"/>
              <a:gd name="connsiteX25" fmla="*/ 692080 w 1374594"/>
              <a:gd name="connsiteY25" fmla="*/ 4200525 h 4385850"/>
              <a:gd name="connsiteX26" fmla="*/ 957015 w 1374594"/>
              <a:gd name="connsiteY26" fmla="*/ 4105300 h 4385850"/>
              <a:gd name="connsiteX27" fmla="*/ 973997 w 1374594"/>
              <a:gd name="connsiteY27" fmla="*/ 3981859 h 4385850"/>
              <a:gd name="connsiteX28" fmla="*/ 907762 w 1374594"/>
              <a:gd name="connsiteY28" fmla="*/ 4082374 h 4385850"/>
              <a:gd name="connsiteX29" fmla="*/ 765107 w 1374594"/>
              <a:gd name="connsiteY29" fmla="*/ 4110589 h 4385850"/>
              <a:gd name="connsiteX30" fmla="*/ 778693 w 1374594"/>
              <a:gd name="connsiteY30" fmla="*/ 3969514 h 4385850"/>
              <a:gd name="connsiteX31" fmla="*/ 929839 w 1374594"/>
              <a:gd name="connsiteY31" fmla="*/ 3807277 h 4385850"/>
              <a:gd name="connsiteX32" fmla="*/ 754916 w 1374594"/>
              <a:gd name="connsiteY32" fmla="*/ 3987147 h 4385850"/>
              <a:gd name="connsiteX33" fmla="*/ 664907 w 1374594"/>
              <a:gd name="connsiteY33" fmla="*/ 4161730 h 4385850"/>
              <a:gd name="connsiteX34" fmla="*/ 636038 w 1374594"/>
              <a:gd name="connsiteY34" fmla="*/ 3951879 h 4385850"/>
              <a:gd name="connsiteX35" fmla="*/ 622450 w 1374594"/>
              <a:gd name="connsiteY35" fmla="*/ 3830202 h 4385850"/>
              <a:gd name="connsiteX36" fmla="*/ 610562 w 1374594"/>
              <a:gd name="connsiteY36" fmla="*/ 4070030 h 4385850"/>
              <a:gd name="connsiteX37" fmla="*/ 483190 w 1374594"/>
              <a:gd name="connsiteY37" fmla="*/ 3904266 h 4385850"/>
              <a:gd name="connsiteX38" fmla="*/ 478096 w 1374594"/>
              <a:gd name="connsiteY38" fmla="*/ 3756137 h 4385850"/>
              <a:gd name="connsiteX39" fmla="*/ 386388 w 1374594"/>
              <a:gd name="connsiteY39" fmla="*/ 3853126 h 4385850"/>
              <a:gd name="connsiteX40" fmla="*/ 301474 w 1374594"/>
              <a:gd name="connsiteY40" fmla="*/ 3780825 h 4385850"/>
              <a:gd name="connsiteX41" fmla="*/ 143532 w 1374594"/>
              <a:gd name="connsiteY41" fmla="*/ 3675017 h 4385850"/>
              <a:gd name="connsiteX42" fmla="*/ 85789 w 1374594"/>
              <a:gd name="connsiteY42" fmla="*/ 3749084 h 4385850"/>
              <a:gd name="connsiteX43" fmla="*/ 403370 w 1374594"/>
              <a:gd name="connsiteY43" fmla="*/ 3904266 h 4385850"/>
              <a:gd name="connsiteX44" fmla="*/ 554201 w 1374594"/>
              <a:gd name="connsiteY44" fmla="*/ 4055871 h 4385850"/>
              <a:gd name="connsiteX45" fmla="*/ 573200 w 1374594"/>
              <a:gd name="connsiteY45" fmla="*/ 4246376 h 4385850"/>
              <a:gd name="connsiteX46" fmla="*/ 411862 w 1374594"/>
              <a:gd name="connsiteY46" fmla="*/ 4119406 h 4385850"/>
              <a:gd name="connsiteX47" fmla="*/ 173964 w 1374594"/>
              <a:gd name="connsiteY47" fmla="*/ 3912593 h 4385850"/>
              <a:gd name="connsiteX48" fmla="*/ 172404 w 1374594"/>
              <a:gd name="connsiteY48" fmla="*/ 4003019 h 4385850"/>
              <a:gd name="connsiteX49" fmla="*/ 366008 w 1374594"/>
              <a:gd name="connsiteY49" fmla="*/ 4080611 h 4385850"/>
              <a:gd name="connsiteX50" fmla="*/ 423749 w 1374594"/>
              <a:gd name="connsiteY50" fmla="*/ 4239322 h 4385850"/>
              <a:gd name="connsiteX51" fmla="*/ 332042 w 1374594"/>
              <a:gd name="connsiteY51" fmla="*/ 4385688 h 4385850"/>
              <a:gd name="connsiteX52" fmla="*/ 252223 w 1374594"/>
              <a:gd name="connsiteY52" fmla="*/ 4299279 h 4385850"/>
              <a:gd name="connsiteX53" fmla="*/ 228447 w 1374594"/>
              <a:gd name="connsiteY53" fmla="*/ 4168784 h 4385850"/>
              <a:gd name="connsiteX54" fmla="*/ 107020 w 1374594"/>
              <a:gd name="connsiteY54" fmla="*/ 4314573 h 4385850"/>
              <a:gd name="connsiteX55" fmla="*/ 76282 w 1374594"/>
              <a:gd name="connsiteY55" fmla="*/ 4249527 h 4385850"/>
              <a:gd name="connsiteX56" fmla="*/ 221653 w 1374594"/>
              <a:gd name="connsiteY56" fmla="*/ 4082375 h 4385850"/>
              <a:gd name="connsiteX57" fmla="*/ 328646 w 1374594"/>
              <a:gd name="connsiteY57" fmla="*/ 4297515 h 4385850"/>
              <a:gd name="connsiteX58" fmla="*/ 340534 w 1374594"/>
              <a:gd name="connsiteY58" fmla="*/ 4152913 h 4385850"/>
              <a:gd name="connsiteX59" fmla="*/ 199576 w 1374594"/>
              <a:gd name="connsiteY59" fmla="*/ 4061213 h 4385850"/>
              <a:gd name="connsiteX60" fmla="*/ 63713 w 1374594"/>
              <a:gd name="connsiteY60" fmla="*/ 4010073 h 4385850"/>
              <a:gd name="connsiteX61" fmla="*/ 163685 w 1374594"/>
              <a:gd name="connsiteY61" fmla="*/ 3839884 h 4385850"/>
              <a:gd name="connsiteX62" fmla="*/ 434175 w 1374594"/>
              <a:gd name="connsiteY62" fmla="*/ 4032699 h 4385850"/>
              <a:gd name="connsiteX63" fmla="*/ 552820 w 1374594"/>
              <a:gd name="connsiteY63" fmla="*/ 4189944 h 4385850"/>
              <a:gd name="connsiteX64" fmla="*/ 523949 w 1374594"/>
              <a:gd name="connsiteY64" fmla="*/ 4110589 h 4385850"/>
              <a:gd name="connsiteX65" fmla="*/ 367706 w 1374594"/>
              <a:gd name="connsiteY65" fmla="*/ 3953642 h 4385850"/>
              <a:gd name="connsiteX66" fmla="*/ 153723 w 1374594"/>
              <a:gd name="connsiteY66" fmla="*/ 3789642 h 4385850"/>
              <a:gd name="connsiteX67" fmla="*/ 38237 w 1374594"/>
              <a:gd name="connsiteY67" fmla="*/ 3839018 h 4385850"/>
              <a:gd name="connsiteX68" fmla="*/ 4934 w 1374594"/>
              <a:gd name="connsiteY68" fmla="*/ 3682754 h 4385850"/>
              <a:gd name="connsiteX69" fmla="*/ 152024 w 1374594"/>
              <a:gd name="connsiteY69" fmla="*/ 3599188 h 4385850"/>
              <a:gd name="connsiteX70" fmla="*/ 316757 w 1374594"/>
              <a:gd name="connsiteY70" fmla="*/ 3687361 h 4385850"/>
              <a:gd name="connsiteX71" fmla="*/ 389785 w 1374594"/>
              <a:gd name="connsiteY71" fmla="*/ 3773770 h 4385850"/>
              <a:gd name="connsiteX72" fmla="*/ 501872 w 1374594"/>
              <a:gd name="connsiteY72" fmla="*/ 3652093 h 4385850"/>
              <a:gd name="connsiteX73" fmla="*/ 551123 w 1374594"/>
              <a:gd name="connsiteY73" fmla="*/ 3782588 h 4385850"/>
              <a:gd name="connsiteX74" fmla="*/ 573200 w 1374594"/>
              <a:gd name="connsiteY74" fmla="*/ 3958933 h 4385850"/>
              <a:gd name="connsiteX75" fmla="*/ 605466 w 1374594"/>
              <a:gd name="connsiteY75" fmla="*/ 3713813 h 4385850"/>
              <a:gd name="connsiteX76" fmla="*/ 692081 w 1374594"/>
              <a:gd name="connsiteY76" fmla="*/ 3877814 h 4385850"/>
              <a:gd name="connsiteX77" fmla="*/ 681890 w 1374594"/>
              <a:gd name="connsiteY77" fmla="*/ 4055922 h 4385850"/>
              <a:gd name="connsiteX78" fmla="*/ 776995 w 1374594"/>
              <a:gd name="connsiteY78" fmla="*/ 3840783 h 4385850"/>
              <a:gd name="connsiteX79" fmla="*/ 997773 w 1374594"/>
              <a:gd name="connsiteY79" fmla="*/ 3752608 h 4385850"/>
              <a:gd name="connsiteX80" fmla="*/ 872099 w 1374594"/>
              <a:gd name="connsiteY80" fmla="*/ 3951879 h 4385850"/>
              <a:gd name="connsiteX81" fmla="*/ 824547 w 1374594"/>
              <a:gd name="connsiteY81" fmla="*/ 4043579 h 4385850"/>
              <a:gd name="connsiteX82" fmla="*/ 916254 w 1374594"/>
              <a:gd name="connsiteY82" fmla="*/ 3953643 h 4385850"/>
              <a:gd name="connsiteX83" fmla="*/ 990979 w 1374594"/>
              <a:gd name="connsiteY83" fmla="*/ 3874288 h 4385850"/>
              <a:gd name="connsiteX84" fmla="*/ 1009661 w 1374594"/>
              <a:gd name="connsiteY84" fmla="*/ 4151149 h 4385850"/>
              <a:gd name="connsiteX85" fmla="*/ 768503 w 1374594"/>
              <a:gd name="connsiteY85" fmla="*/ 4196998 h 4385850"/>
              <a:gd name="connsiteX86" fmla="*/ 892478 w 1374594"/>
              <a:gd name="connsiteY86" fmla="*/ 4207579 h 4385850"/>
              <a:gd name="connsiteX87" fmla="*/ 1035136 w 1374594"/>
              <a:gd name="connsiteY87" fmla="*/ 4140570 h 4385850"/>
              <a:gd name="connsiteX88" fmla="*/ 1009635 w 1374594"/>
              <a:gd name="connsiteY88" fmla="*/ 3836930 h 4385850"/>
              <a:gd name="connsiteX89" fmla="*/ 1017570 w 1374594"/>
              <a:gd name="connsiteY89" fmla="*/ 3687691 h 4385850"/>
              <a:gd name="connsiteX90" fmla="*/ 802470 w 1374594"/>
              <a:gd name="connsiteY90" fmla="*/ 3791405 h 4385850"/>
              <a:gd name="connsiteX91" fmla="*/ 670003 w 1374594"/>
              <a:gd name="connsiteY91" fmla="*/ 3731449 h 4385850"/>
              <a:gd name="connsiteX92" fmla="*/ 763408 w 1374594"/>
              <a:gd name="connsiteY92" fmla="*/ 3616824 h 4385850"/>
              <a:gd name="connsiteX93" fmla="*/ 1126843 w 1374594"/>
              <a:gd name="connsiteY93" fmla="*/ 3523360 h 4385850"/>
              <a:gd name="connsiteX94" fmla="*/ 1135840 w 1374594"/>
              <a:gd name="connsiteY94" fmla="*/ 3768856 h 4385850"/>
              <a:gd name="connsiteX95" fmla="*/ 1210059 w 1374594"/>
              <a:gd name="connsiteY95" fmla="*/ 4145858 h 4385850"/>
              <a:gd name="connsiteX96" fmla="*/ 1269498 w 1374594"/>
              <a:gd name="connsiteY96" fmla="*/ 4262247 h 4385850"/>
              <a:gd name="connsiteX97" fmla="*/ 1179489 w 1374594"/>
              <a:gd name="connsiteY97" fmla="*/ 4006546 h 4385850"/>
              <a:gd name="connsiteX98" fmla="*/ 1145110 w 1374594"/>
              <a:gd name="connsiteY98" fmla="*/ 3838681 h 4385850"/>
              <a:gd name="connsiteX99" fmla="*/ 1177710 w 1374594"/>
              <a:gd name="connsiteY99" fmla="*/ 3546719 h 4385850"/>
              <a:gd name="connsiteX100" fmla="*/ 1028341 w 1374594"/>
              <a:gd name="connsiteY100" fmla="*/ 3449296 h 4385850"/>
              <a:gd name="connsiteX101" fmla="*/ 959712 w 1374594"/>
              <a:gd name="connsiteY101" fmla="*/ 3287547 h 4385850"/>
              <a:gd name="connsiteX102" fmla="*/ 790378 w 1374594"/>
              <a:gd name="connsiteY102" fmla="*/ 3187811 h 4385850"/>
              <a:gd name="connsiteX103" fmla="*/ 325165 w 1374594"/>
              <a:gd name="connsiteY103" fmla="*/ 3118732 h 4385850"/>
              <a:gd name="connsiteX104" fmla="*/ 220150 w 1374594"/>
              <a:gd name="connsiteY104" fmla="*/ 2811783 h 4385850"/>
              <a:gd name="connsiteX105" fmla="*/ 403728 w 1374594"/>
              <a:gd name="connsiteY105" fmla="*/ 2552085 h 4385850"/>
              <a:gd name="connsiteX106" fmla="*/ 797533 w 1374594"/>
              <a:gd name="connsiteY106" fmla="*/ 2727978 h 4385850"/>
              <a:gd name="connsiteX107" fmla="*/ 890385 w 1374594"/>
              <a:gd name="connsiteY107" fmla="*/ 2468101 h 4385850"/>
              <a:gd name="connsiteX108" fmla="*/ 614496 w 1374594"/>
              <a:gd name="connsiteY108" fmla="*/ 2148625 h 4385850"/>
              <a:gd name="connsiteX109" fmla="*/ 534854 w 1374594"/>
              <a:gd name="connsiteY109" fmla="*/ 1588301 h 4385850"/>
              <a:gd name="connsiteX110" fmla="*/ 444652 w 1374594"/>
              <a:gd name="connsiteY110" fmla="*/ 4921 h 4385850"/>
              <a:gd name="connsiteX111" fmla="*/ 519393 w 1374594"/>
              <a:gd name="connsiteY111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09515 w 1374635"/>
              <a:gd name="connsiteY2" fmla="*/ 2061143 h 4385850"/>
              <a:gd name="connsiteX3" fmla="*/ 1040797 w 1374635"/>
              <a:gd name="connsiteY3" fmla="*/ 2218986 h 4385850"/>
              <a:gd name="connsiteX4" fmla="*/ 1374590 w 1374635"/>
              <a:gd name="connsiteY4" fmla="*/ 2534148 h 4385850"/>
              <a:gd name="connsiteX5" fmla="*/ 1033535 w 1374635"/>
              <a:gd name="connsiteY5" fmla="*/ 3060196 h 4385850"/>
              <a:gd name="connsiteX6" fmla="*/ 726878 w 1374635"/>
              <a:gd name="connsiteY6" fmla="*/ 2832511 h 4385850"/>
              <a:gd name="connsiteX7" fmla="*/ 337149 w 1374635"/>
              <a:gd name="connsiteY7" fmla="*/ 2825999 h 4385850"/>
              <a:gd name="connsiteX8" fmla="*/ 716096 w 1374635"/>
              <a:gd name="connsiteY8" fmla="*/ 3092430 h 4385850"/>
              <a:gd name="connsiteX9" fmla="*/ 1011496 w 1374635"/>
              <a:gd name="connsiteY9" fmla="*/ 3203777 h 4385850"/>
              <a:gd name="connsiteX10" fmla="*/ 1084384 w 1374635"/>
              <a:gd name="connsiteY10" fmla="*/ 3391103 h 4385850"/>
              <a:gd name="connsiteX11" fmla="*/ 1230419 w 1374635"/>
              <a:gd name="connsiteY11" fmla="*/ 3489157 h 4385850"/>
              <a:gd name="connsiteX12" fmla="*/ 1209807 w 1374635"/>
              <a:gd name="connsiteY12" fmla="*/ 3874690 h 4385850"/>
              <a:gd name="connsiteX13" fmla="*/ 1303464 w 1374635"/>
              <a:gd name="connsiteY13" fmla="*/ 4144095 h 4385850"/>
              <a:gd name="connsiteX14" fmla="*/ 1271196 w 1374635"/>
              <a:gd name="connsiteY14" fmla="*/ 4341602 h 4385850"/>
              <a:gd name="connsiteX15" fmla="*/ 1164205 w 1374635"/>
              <a:gd name="connsiteY15" fmla="*/ 4204052 h 4385850"/>
              <a:gd name="connsiteX16" fmla="*/ 1077224 w 1374635"/>
              <a:gd name="connsiteY16" fmla="*/ 3850857 h 4385850"/>
              <a:gd name="connsiteX17" fmla="*/ 1052118 w 1374635"/>
              <a:gd name="connsiteY17" fmla="*/ 3622113 h 4385850"/>
              <a:gd name="connsiteX18" fmla="*/ 833038 w 1374635"/>
              <a:gd name="connsiteY18" fmla="*/ 3692653 h 4385850"/>
              <a:gd name="connsiteX19" fmla="*/ 760010 w 1374635"/>
              <a:gd name="connsiteY19" fmla="*/ 3724394 h 4385850"/>
              <a:gd name="connsiteX20" fmla="*/ 853417 w 1374635"/>
              <a:gd name="connsiteY20" fmla="*/ 3662673 h 4385850"/>
              <a:gd name="connsiteX21" fmla="*/ 1099346 w 1374635"/>
              <a:gd name="connsiteY21" fmla="*/ 3586455 h 4385850"/>
              <a:gd name="connsiteX22" fmla="*/ 1066905 w 1374635"/>
              <a:gd name="connsiteY22" fmla="*/ 3875961 h 4385850"/>
              <a:gd name="connsiteX23" fmla="*/ 1079291 w 1374635"/>
              <a:gd name="connsiteY23" fmla="*/ 4205816 h 4385850"/>
              <a:gd name="connsiteX24" fmla="*/ 855115 w 1374635"/>
              <a:gd name="connsiteY24" fmla="*/ 4272826 h 4385850"/>
              <a:gd name="connsiteX25" fmla="*/ 692080 w 1374635"/>
              <a:gd name="connsiteY25" fmla="*/ 4200525 h 4385850"/>
              <a:gd name="connsiteX26" fmla="*/ 957015 w 1374635"/>
              <a:gd name="connsiteY26" fmla="*/ 4105300 h 4385850"/>
              <a:gd name="connsiteX27" fmla="*/ 973997 w 1374635"/>
              <a:gd name="connsiteY27" fmla="*/ 3981859 h 4385850"/>
              <a:gd name="connsiteX28" fmla="*/ 907762 w 1374635"/>
              <a:gd name="connsiteY28" fmla="*/ 4082374 h 4385850"/>
              <a:gd name="connsiteX29" fmla="*/ 765107 w 1374635"/>
              <a:gd name="connsiteY29" fmla="*/ 4110589 h 4385850"/>
              <a:gd name="connsiteX30" fmla="*/ 778693 w 1374635"/>
              <a:gd name="connsiteY30" fmla="*/ 3969514 h 4385850"/>
              <a:gd name="connsiteX31" fmla="*/ 929839 w 1374635"/>
              <a:gd name="connsiteY31" fmla="*/ 3807277 h 4385850"/>
              <a:gd name="connsiteX32" fmla="*/ 754916 w 1374635"/>
              <a:gd name="connsiteY32" fmla="*/ 3987147 h 4385850"/>
              <a:gd name="connsiteX33" fmla="*/ 664907 w 1374635"/>
              <a:gd name="connsiteY33" fmla="*/ 4161730 h 4385850"/>
              <a:gd name="connsiteX34" fmla="*/ 636038 w 1374635"/>
              <a:gd name="connsiteY34" fmla="*/ 3951879 h 4385850"/>
              <a:gd name="connsiteX35" fmla="*/ 622450 w 1374635"/>
              <a:gd name="connsiteY35" fmla="*/ 3830202 h 4385850"/>
              <a:gd name="connsiteX36" fmla="*/ 610562 w 1374635"/>
              <a:gd name="connsiteY36" fmla="*/ 4070030 h 4385850"/>
              <a:gd name="connsiteX37" fmla="*/ 483190 w 1374635"/>
              <a:gd name="connsiteY37" fmla="*/ 3904266 h 4385850"/>
              <a:gd name="connsiteX38" fmla="*/ 478096 w 1374635"/>
              <a:gd name="connsiteY38" fmla="*/ 3756137 h 4385850"/>
              <a:gd name="connsiteX39" fmla="*/ 386388 w 1374635"/>
              <a:gd name="connsiteY39" fmla="*/ 3853126 h 4385850"/>
              <a:gd name="connsiteX40" fmla="*/ 301474 w 1374635"/>
              <a:gd name="connsiteY40" fmla="*/ 3780825 h 4385850"/>
              <a:gd name="connsiteX41" fmla="*/ 143532 w 1374635"/>
              <a:gd name="connsiteY41" fmla="*/ 3675017 h 4385850"/>
              <a:gd name="connsiteX42" fmla="*/ 85789 w 1374635"/>
              <a:gd name="connsiteY42" fmla="*/ 3749084 h 4385850"/>
              <a:gd name="connsiteX43" fmla="*/ 403370 w 1374635"/>
              <a:gd name="connsiteY43" fmla="*/ 3904266 h 4385850"/>
              <a:gd name="connsiteX44" fmla="*/ 554201 w 1374635"/>
              <a:gd name="connsiteY44" fmla="*/ 4055871 h 4385850"/>
              <a:gd name="connsiteX45" fmla="*/ 573200 w 1374635"/>
              <a:gd name="connsiteY45" fmla="*/ 4246376 h 4385850"/>
              <a:gd name="connsiteX46" fmla="*/ 411862 w 1374635"/>
              <a:gd name="connsiteY46" fmla="*/ 4119406 h 4385850"/>
              <a:gd name="connsiteX47" fmla="*/ 173964 w 1374635"/>
              <a:gd name="connsiteY47" fmla="*/ 3912593 h 4385850"/>
              <a:gd name="connsiteX48" fmla="*/ 172404 w 1374635"/>
              <a:gd name="connsiteY48" fmla="*/ 4003019 h 4385850"/>
              <a:gd name="connsiteX49" fmla="*/ 366008 w 1374635"/>
              <a:gd name="connsiteY49" fmla="*/ 4080611 h 4385850"/>
              <a:gd name="connsiteX50" fmla="*/ 423749 w 1374635"/>
              <a:gd name="connsiteY50" fmla="*/ 4239322 h 4385850"/>
              <a:gd name="connsiteX51" fmla="*/ 332042 w 1374635"/>
              <a:gd name="connsiteY51" fmla="*/ 4385688 h 4385850"/>
              <a:gd name="connsiteX52" fmla="*/ 252223 w 1374635"/>
              <a:gd name="connsiteY52" fmla="*/ 4299279 h 4385850"/>
              <a:gd name="connsiteX53" fmla="*/ 228447 w 1374635"/>
              <a:gd name="connsiteY53" fmla="*/ 4168784 h 4385850"/>
              <a:gd name="connsiteX54" fmla="*/ 107020 w 1374635"/>
              <a:gd name="connsiteY54" fmla="*/ 4314573 h 4385850"/>
              <a:gd name="connsiteX55" fmla="*/ 76282 w 1374635"/>
              <a:gd name="connsiteY55" fmla="*/ 4249527 h 4385850"/>
              <a:gd name="connsiteX56" fmla="*/ 221653 w 1374635"/>
              <a:gd name="connsiteY56" fmla="*/ 4082375 h 4385850"/>
              <a:gd name="connsiteX57" fmla="*/ 328646 w 1374635"/>
              <a:gd name="connsiteY57" fmla="*/ 4297515 h 4385850"/>
              <a:gd name="connsiteX58" fmla="*/ 340534 w 1374635"/>
              <a:gd name="connsiteY58" fmla="*/ 4152913 h 4385850"/>
              <a:gd name="connsiteX59" fmla="*/ 199576 w 1374635"/>
              <a:gd name="connsiteY59" fmla="*/ 4061213 h 4385850"/>
              <a:gd name="connsiteX60" fmla="*/ 63713 w 1374635"/>
              <a:gd name="connsiteY60" fmla="*/ 4010073 h 4385850"/>
              <a:gd name="connsiteX61" fmla="*/ 163685 w 1374635"/>
              <a:gd name="connsiteY61" fmla="*/ 3839884 h 4385850"/>
              <a:gd name="connsiteX62" fmla="*/ 434175 w 1374635"/>
              <a:gd name="connsiteY62" fmla="*/ 4032699 h 4385850"/>
              <a:gd name="connsiteX63" fmla="*/ 552820 w 1374635"/>
              <a:gd name="connsiteY63" fmla="*/ 4189944 h 4385850"/>
              <a:gd name="connsiteX64" fmla="*/ 523949 w 1374635"/>
              <a:gd name="connsiteY64" fmla="*/ 4110589 h 4385850"/>
              <a:gd name="connsiteX65" fmla="*/ 367706 w 1374635"/>
              <a:gd name="connsiteY65" fmla="*/ 3953642 h 4385850"/>
              <a:gd name="connsiteX66" fmla="*/ 153723 w 1374635"/>
              <a:gd name="connsiteY66" fmla="*/ 3789642 h 4385850"/>
              <a:gd name="connsiteX67" fmla="*/ 38237 w 1374635"/>
              <a:gd name="connsiteY67" fmla="*/ 3839018 h 4385850"/>
              <a:gd name="connsiteX68" fmla="*/ 4934 w 1374635"/>
              <a:gd name="connsiteY68" fmla="*/ 3682754 h 4385850"/>
              <a:gd name="connsiteX69" fmla="*/ 152024 w 1374635"/>
              <a:gd name="connsiteY69" fmla="*/ 3599188 h 4385850"/>
              <a:gd name="connsiteX70" fmla="*/ 316757 w 1374635"/>
              <a:gd name="connsiteY70" fmla="*/ 3687361 h 4385850"/>
              <a:gd name="connsiteX71" fmla="*/ 389785 w 1374635"/>
              <a:gd name="connsiteY71" fmla="*/ 3773770 h 4385850"/>
              <a:gd name="connsiteX72" fmla="*/ 501872 w 1374635"/>
              <a:gd name="connsiteY72" fmla="*/ 3652093 h 4385850"/>
              <a:gd name="connsiteX73" fmla="*/ 551123 w 1374635"/>
              <a:gd name="connsiteY73" fmla="*/ 3782588 h 4385850"/>
              <a:gd name="connsiteX74" fmla="*/ 573200 w 1374635"/>
              <a:gd name="connsiteY74" fmla="*/ 3958933 h 4385850"/>
              <a:gd name="connsiteX75" fmla="*/ 605466 w 1374635"/>
              <a:gd name="connsiteY75" fmla="*/ 3713813 h 4385850"/>
              <a:gd name="connsiteX76" fmla="*/ 692081 w 1374635"/>
              <a:gd name="connsiteY76" fmla="*/ 3877814 h 4385850"/>
              <a:gd name="connsiteX77" fmla="*/ 681890 w 1374635"/>
              <a:gd name="connsiteY77" fmla="*/ 4055922 h 4385850"/>
              <a:gd name="connsiteX78" fmla="*/ 776995 w 1374635"/>
              <a:gd name="connsiteY78" fmla="*/ 3840783 h 4385850"/>
              <a:gd name="connsiteX79" fmla="*/ 997773 w 1374635"/>
              <a:gd name="connsiteY79" fmla="*/ 3752608 h 4385850"/>
              <a:gd name="connsiteX80" fmla="*/ 872099 w 1374635"/>
              <a:gd name="connsiteY80" fmla="*/ 3951879 h 4385850"/>
              <a:gd name="connsiteX81" fmla="*/ 824547 w 1374635"/>
              <a:gd name="connsiteY81" fmla="*/ 4043579 h 4385850"/>
              <a:gd name="connsiteX82" fmla="*/ 916254 w 1374635"/>
              <a:gd name="connsiteY82" fmla="*/ 3953643 h 4385850"/>
              <a:gd name="connsiteX83" fmla="*/ 990979 w 1374635"/>
              <a:gd name="connsiteY83" fmla="*/ 3874288 h 4385850"/>
              <a:gd name="connsiteX84" fmla="*/ 1009661 w 1374635"/>
              <a:gd name="connsiteY84" fmla="*/ 4151149 h 4385850"/>
              <a:gd name="connsiteX85" fmla="*/ 768503 w 1374635"/>
              <a:gd name="connsiteY85" fmla="*/ 4196998 h 4385850"/>
              <a:gd name="connsiteX86" fmla="*/ 892478 w 1374635"/>
              <a:gd name="connsiteY86" fmla="*/ 4207579 h 4385850"/>
              <a:gd name="connsiteX87" fmla="*/ 1035136 w 1374635"/>
              <a:gd name="connsiteY87" fmla="*/ 4140570 h 4385850"/>
              <a:gd name="connsiteX88" fmla="*/ 1009635 w 1374635"/>
              <a:gd name="connsiteY88" fmla="*/ 3836930 h 4385850"/>
              <a:gd name="connsiteX89" fmla="*/ 1017570 w 1374635"/>
              <a:gd name="connsiteY89" fmla="*/ 3687691 h 4385850"/>
              <a:gd name="connsiteX90" fmla="*/ 802470 w 1374635"/>
              <a:gd name="connsiteY90" fmla="*/ 3791405 h 4385850"/>
              <a:gd name="connsiteX91" fmla="*/ 670003 w 1374635"/>
              <a:gd name="connsiteY91" fmla="*/ 3731449 h 4385850"/>
              <a:gd name="connsiteX92" fmla="*/ 763408 w 1374635"/>
              <a:gd name="connsiteY92" fmla="*/ 3616824 h 4385850"/>
              <a:gd name="connsiteX93" fmla="*/ 1126843 w 1374635"/>
              <a:gd name="connsiteY93" fmla="*/ 3523360 h 4385850"/>
              <a:gd name="connsiteX94" fmla="*/ 1135840 w 1374635"/>
              <a:gd name="connsiteY94" fmla="*/ 3768856 h 4385850"/>
              <a:gd name="connsiteX95" fmla="*/ 1210059 w 1374635"/>
              <a:gd name="connsiteY95" fmla="*/ 4145858 h 4385850"/>
              <a:gd name="connsiteX96" fmla="*/ 1269498 w 1374635"/>
              <a:gd name="connsiteY96" fmla="*/ 4262247 h 4385850"/>
              <a:gd name="connsiteX97" fmla="*/ 1179489 w 1374635"/>
              <a:gd name="connsiteY97" fmla="*/ 4006546 h 4385850"/>
              <a:gd name="connsiteX98" fmla="*/ 1145110 w 1374635"/>
              <a:gd name="connsiteY98" fmla="*/ 3838681 h 4385850"/>
              <a:gd name="connsiteX99" fmla="*/ 1177710 w 1374635"/>
              <a:gd name="connsiteY99" fmla="*/ 3546719 h 4385850"/>
              <a:gd name="connsiteX100" fmla="*/ 1028341 w 1374635"/>
              <a:gd name="connsiteY100" fmla="*/ 3449296 h 4385850"/>
              <a:gd name="connsiteX101" fmla="*/ 959712 w 1374635"/>
              <a:gd name="connsiteY101" fmla="*/ 3287547 h 4385850"/>
              <a:gd name="connsiteX102" fmla="*/ 790378 w 1374635"/>
              <a:gd name="connsiteY102" fmla="*/ 3187811 h 4385850"/>
              <a:gd name="connsiteX103" fmla="*/ 325165 w 1374635"/>
              <a:gd name="connsiteY103" fmla="*/ 3118732 h 4385850"/>
              <a:gd name="connsiteX104" fmla="*/ 220150 w 1374635"/>
              <a:gd name="connsiteY104" fmla="*/ 2811783 h 4385850"/>
              <a:gd name="connsiteX105" fmla="*/ 403728 w 1374635"/>
              <a:gd name="connsiteY105" fmla="*/ 2552085 h 4385850"/>
              <a:gd name="connsiteX106" fmla="*/ 797533 w 1374635"/>
              <a:gd name="connsiteY106" fmla="*/ 2727978 h 4385850"/>
              <a:gd name="connsiteX107" fmla="*/ 890385 w 1374635"/>
              <a:gd name="connsiteY107" fmla="*/ 2468101 h 4385850"/>
              <a:gd name="connsiteX108" fmla="*/ 614496 w 1374635"/>
              <a:gd name="connsiteY108" fmla="*/ 2148625 h 4385850"/>
              <a:gd name="connsiteX109" fmla="*/ 534854 w 1374635"/>
              <a:gd name="connsiteY109" fmla="*/ 1588301 h 4385850"/>
              <a:gd name="connsiteX110" fmla="*/ 444652 w 1374635"/>
              <a:gd name="connsiteY110" fmla="*/ 4921 h 4385850"/>
              <a:gd name="connsiteX111" fmla="*/ 519393 w 1374635"/>
              <a:gd name="connsiteY111" fmla="*/ 132 h 4385850"/>
              <a:gd name="connsiteX0" fmla="*/ 519393 w 1374638"/>
              <a:gd name="connsiteY0" fmla="*/ 132 h 4385850"/>
              <a:gd name="connsiteX1" fmla="*/ 634964 w 1374638"/>
              <a:gd name="connsiteY1" fmla="*/ 1591271 h 4385850"/>
              <a:gd name="connsiteX2" fmla="*/ 709515 w 1374638"/>
              <a:gd name="connsiteY2" fmla="*/ 2061143 h 4385850"/>
              <a:gd name="connsiteX3" fmla="*/ 1040797 w 1374638"/>
              <a:gd name="connsiteY3" fmla="*/ 2218986 h 4385850"/>
              <a:gd name="connsiteX4" fmla="*/ 1374590 w 1374638"/>
              <a:gd name="connsiteY4" fmla="*/ 2534148 h 4385850"/>
              <a:gd name="connsiteX5" fmla="*/ 1033535 w 1374638"/>
              <a:gd name="connsiteY5" fmla="*/ 3060196 h 4385850"/>
              <a:gd name="connsiteX6" fmla="*/ 726878 w 1374638"/>
              <a:gd name="connsiteY6" fmla="*/ 2832511 h 4385850"/>
              <a:gd name="connsiteX7" fmla="*/ 337149 w 1374638"/>
              <a:gd name="connsiteY7" fmla="*/ 2825999 h 4385850"/>
              <a:gd name="connsiteX8" fmla="*/ 716096 w 1374638"/>
              <a:gd name="connsiteY8" fmla="*/ 3092430 h 4385850"/>
              <a:gd name="connsiteX9" fmla="*/ 1011496 w 1374638"/>
              <a:gd name="connsiteY9" fmla="*/ 3203777 h 4385850"/>
              <a:gd name="connsiteX10" fmla="*/ 1084384 w 1374638"/>
              <a:gd name="connsiteY10" fmla="*/ 3391103 h 4385850"/>
              <a:gd name="connsiteX11" fmla="*/ 1230419 w 1374638"/>
              <a:gd name="connsiteY11" fmla="*/ 3489157 h 4385850"/>
              <a:gd name="connsiteX12" fmla="*/ 1209807 w 1374638"/>
              <a:gd name="connsiteY12" fmla="*/ 3874690 h 4385850"/>
              <a:gd name="connsiteX13" fmla="*/ 1303464 w 1374638"/>
              <a:gd name="connsiteY13" fmla="*/ 4144095 h 4385850"/>
              <a:gd name="connsiteX14" fmla="*/ 1271196 w 1374638"/>
              <a:gd name="connsiteY14" fmla="*/ 4341602 h 4385850"/>
              <a:gd name="connsiteX15" fmla="*/ 1164205 w 1374638"/>
              <a:gd name="connsiteY15" fmla="*/ 4204052 h 4385850"/>
              <a:gd name="connsiteX16" fmla="*/ 1077224 w 1374638"/>
              <a:gd name="connsiteY16" fmla="*/ 3850857 h 4385850"/>
              <a:gd name="connsiteX17" fmla="*/ 1052118 w 1374638"/>
              <a:gd name="connsiteY17" fmla="*/ 3622113 h 4385850"/>
              <a:gd name="connsiteX18" fmla="*/ 833038 w 1374638"/>
              <a:gd name="connsiteY18" fmla="*/ 3692653 h 4385850"/>
              <a:gd name="connsiteX19" fmla="*/ 760010 w 1374638"/>
              <a:gd name="connsiteY19" fmla="*/ 3724394 h 4385850"/>
              <a:gd name="connsiteX20" fmla="*/ 853417 w 1374638"/>
              <a:gd name="connsiteY20" fmla="*/ 3662673 h 4385850"/>
              <a:gd name="connsiteX21" fmla="*/ 1099346 w 1374638"/>
              <a:gd name="connsiteY21" fmla="*/ 3586455 h 4385850"/>
              <a:gd name="connsiteX22" fmla="*/ 1066905 w 1374638"/>
              <a:gd name="connsiteY22" fmla="*/ 3875961 h 4385850"/>
              <a:gd name="connsiteX23" fmla="*/ 1079291 w 1374638"/>
              <a:gd name="connsiteY23" fmla="*/ 4205816 h 4385850"/>
              <a:gd name="connsiteX24" fmla="*/ 855115 w 1374638"/>
              <a:gd name="connsiteY24" fmla="*/ 4272826 h 4385850"/>
              <a:gd name="connsiteX25" fmla="*/ 692080 w 1374638"/>
              <a:gd name="connsiteY25" fmla="*/ 4200525 h 4385850"/>
              <a:gd name="connsiteX26" fmla="*/ 957015 w 1374638"/>
              <a:gd name="connsiteY26" fmla="*/ 4105300 h 4385850"/>
              <a:gd name="connsiteX27" fmla="*/ 973997 w 1374638"/>
              <a:gd name="connsiteY27" fmla="*/ 3981859 h 4385850"/>
              <a:gd name="connsiteX28" fmla="*/ 907762 w 1374638"/>
              <a:gd name="connsiteY28" fmla="*/ 4082374 h 4385850"/>
              <a:gd name="connsiteX29" fmla="*/ 765107 w 1374638"/>
              <a:gd name="connsiteY29" fmla="*/ 4110589 h 4385850"/>
              <a:gd name="connsiteX30" fmla="*/ 778693 w 1374638"/>
              <a:gd name="connsiteY30" fmla="*/ 3969514 h 4385850"/>
              <a:gd name="connsiteX31" fmla="*/ 929839 w 1374638"/>
              <a:gd name="connsiteY31" fmla="*/ 3807277 h 4385850"/>
              <a:gd name="connsiteX32" fmla="*/ 754916 w 1374638"/>
              <a:gd name="connsiteY32" fmla="*/ 3987147 h 4385850"/>
              <a:gd name="connsiteX33" fmla="*/ 664907 w 1374638"/>
              <a:gd name="connsiteY33" fmla="*/ 4161730 h 4385850"/>
              <a:gd name="connsiteX34" fmla="*/ 636038 w 1374638"/>
              <a:gd name="connsiteY34" fmla="*/ 3951879 h 4385850"/>
              <a:gd name="connsiteX35" fmla="*/ 622450 w 1374638"/>
              <a:gd name="connsiteY35" fmla="*/ 3830202 h 4385850"/>
              <a:gd name="connsiteX36" fmla="*/ 610562 w 1374638"/>
              <a:gd name="connsiteY36" fmla="*/ 4070030 h 4385850"/>
              <a:gd name="connsiteX37" fmla="*/ 483190 w 1374638"/>
              <a:gd name="connsiteY37" fmla="*/ 3904266 h 4385850"/>
              <a:gd name="connsiteX38" fmla="*/ 478096 w 1374638"/>
              <a:gd name="connsiteY38" fmla="*/ 3756137 h 4385850"/>
              <a:gd name="connsiteX39" fmla="*/ 386388 w 1374638"/>
              <a:gd name="connsiteY39" fmla="*/ 3853126 h 4385850"/>
              <a:gd name="connsiteX40" fmla="*/ 301474 w 1374638"/>
              <a:gd name="connsiteY40" fmla="*/ 3780825 h 4385850"/>
              <a:gd name="connsiteX41" fmla="*/ 143532 w 1374638"/>
              <a:gd name="connsiteY41" fmla="*/ 3675017 h 4385850"/>
              <a:gd name="connsiteX42" fmla="*/ 85789 w 1374638"/>
              <a:gd name="connsiteY42" fmla="*/ 3749084 h 4385850"/>
              <a:gd name="connsiteX43" fmla="*/ 403370 w 1374638"/>
              <a:gd name="connsiteY43" fmla="*/ 3904266 h 4385850"/>
              <a:gd name="connsiteX44" fmla="*/ 554201 w 1374638"/>
              <a:gd name="connsiteY44" fmla="*/ 4055871 h 4385850"/>
              <a:gd name="connsiteX45" fmla="*/ 573200 w 1374638"/>
              <a:gd name="connsiteY45" fmla="*/ 4246376 h 4385850"/>
              <a:gd name="connsiteX46" fmla="*/ 411862 w 1374638"/>
              <a:gd name="connsiteY46" fmla="*/ 4119406 h 4385850"/>
              <a:gd name="connsiteX47" fmla="*/ 173964 w 1374638"/>
              <a:gd name="connsiteY47" fmla="*/ 3912593 h 4385850"/>
              <a:gd name="connsiteX48" fmla="*/ 172404 w 1374638"/>
              <a:gd name="connsiteY48" fmla="*/ 4003019 h 4385850"/>
              <a:gd name="connsiteX49" fmla="*/ 366008 w 1374638"/>
              <a:gd name="connsiteY49" fmla="*/ 4080611 h 4385850"/>
              <a:gd name="connsiteX50" fmla="*/ 423749 w 1374638"/>
              <a:gd name="connsiteY50" fmla="*/ 4239322 h 4385850"/>
              <a:gd name="connsiteX51" fmla="*/ 332042 w 1374638"/>
              <a:gd name="connsiteY51" fmla="*/ 4385688 h 4385850"/>
              <a:gd name="connsiteX52" fmla="*/ 252223 w 1374638"/>
              <a:gd name="connsiteY52" fmla="*/ 4299279 h 4385850"/>
              <a:gd name="connsiteX53" fmla="*/ 228447 w 1374638"/>
              <a:gd name="connsiteY53" fmla="*/ 4168784 h 4385850"/>
              <a:gd name="connsiteX54" fmla="*/ 107020 w 1374638"/>
              <a:gd name="connsiteY54" fmla="*/ 4314573 h 4385850"/>
              <a:gd name="connsiteX55" fmla="*/ 76282 w 1374638"/>
              <a:gd name="connsiteY55" fmla="*/ 4249527 h 4385850"/>
              <a:gd name="connsiteX56" fmla="*/ 221653 w 1374638"/>
              <a:gd name="connsiteY56" fmla="*/ 4082375 h 4385850"/>
              <a:gd name="connsiteX57" fmla="*/ 328646 w 1374638"/>
              <a:gd name="connsiteY57" fmla="*/ 4297515 h 4385850"/>
              <a:gd name="connsiteX58" fmla="*/ 340534 w 1374638"/>
              <a:gd name="connsiteY58" fmla="*/ 4152913 h 4385850"/>
              <a:gd name="connsiteX59" fmla="*/ 199576 w 1374638"/>
              <a:gd name="connsiteY59" fmla="*/ 4061213 h 4385850"/>
              <a:gd name="connsiteX60" fmla="*/ 63713 w 1374638"/>
              <a:gd name="connsiteY60" fmla="*/ 4010073 h 4385850"/>
              <a:gd name="connsiteX61" fmla="*/ 163685 w 1374638"/>
              <a:gd name="connsiteY61" fmla="*/ 3839884 h 4385850"/>
              <a:gd name="connsiteX62" fmla="*/ 434175 w 1374638"/>
              <a:gd name="connsiteY62" fmla="*/ 4032699 h 4385850"/>
              <a:gd name="connsiteX63" fmla="*/ 552820 w 1374638"/>
              <a:gd name="connsiteY63" fmla="*/ 4189944 h 4385850"/>
              <a:gd name="connsiteX64" fmla="*/ 523949 w 1374638"/>
              <a:gd name="connsiteY64" fmla="*/ 4110589 h 4385850"/>
              <a:gd name="connsiteX65" fmla="*/ 367706 w 1374638"/>
              <a:gd name="connsiteY65" fmla="*/ 3953642 h 4385850"/>
              <a:gd name="connsiteX66" fmla="*/ 153723 w 1374638"/>
              <a:gd name="connsiteY66" fmla="*/ 3789642 h 4385850"/>
              <a:gd name="connsiteX67" fmla="*/ 38237 w 1374638"/>
              <a:gd name="connsiteY67" fmla="*/ 3839018 h 4385850"/>
              <a:gd name="connsiteX68" fmla="*/ 4934 w 1374638"/>
              <a:gd name="connsiteY68" fmla="*/ 3682754 h 4385850"/>
              <a:gd name="connsiteX69" fmla="*/ 152024 w 1374638"/>
              <a:gd name="connsiteY69" fmla="*/ 3599188 h 4385850"/>
              <a:gd name="connsiteX70" fmla="*/ 316757 w 1374638"/>
              <a:gd name="connsiteY70" fmla="*/ 3687361 h 4385850"/>
              <a:gd name="connsiteX71" fmla="*/ 389785 w 1374638"/>
              <a:gd name="connsiteY71" fmla="*/ 3773770 h 4385850"/>
              <a:gd name="connsiteX72" fmla="*/ 501872 w 1374638"/>
              <a:gd name="connsiteY72" fmla="*/ 3652093 h 4385850"/>
              <a:gd name="connsiteX73" fmla="*/ 551123 w 1374638"/>
              <a:gd name="connsiteY73" fmla="*/ 3782588 h 4385850"/>
              <a:gd name="connsiteX74" fmla="*/ 573200 w 1374638"/>
              <a:gd name="connsiteY74" fmla="*/ 3958933 h 4385850"/>
              <a:gd name="connsiteX75" fmla="*/ 605466 w 1374638"/>
              <a:gd name="connsiteY75" fmla="*/ 3713813 h 4385850"/>
              <a:gd name="connsiteX76" fmla="*/ 692081 w 1374638"/>
              <a:gd name="connsiteY76" fmla="*/ 3877814 h 4385850"/>
              <a:gd name="connsiteX77" fmla="*/ 681890 w 1374638"/>
              <a:gd name="connsiteY77" fmla="*/ 4055922 h 4385850"/>
              <a:gd name="connsiteX78" fmla="*/ 776995 w 1374638"/>
              <a:gd name="connsiteY78" fmla="*/ 3840783 h 4385850"/>
              <a:gd name="connsiteX79" fmla="*/ 997773 w 1374638"/>
              <a:gd name="connsiteY79" fmla="*/ 3752608 h 4385850"/>
              <a:gd name="connsiteX80" fmla="*/ 872099 w 1374638"/>
              <a:gd name="connsiteY80" fmla="*/ 3951879 h 4385850"/>
              <a:gd name="connsiteX81" fmla="*/ 824547 w 1374638"/>
              <a:gd name="connsiteY81" fmla="*/ 4043579 h 4385850"/>
              <a:gd name="connsiteX82" fmla="*/ 916254 w 1374638"/>
              <a:gd name="connsiteY82" fmla="*/ 3953643 h 4385850"/>
              <a:gd name="connsiteX83" fmla="*/ 990979 w 1374638"/>
              <a:gd name="connsiteY83" fmla="*/ 3874288 h 4385850"/>
              <a:gd name="connsiteX84" fmla="*/ 1009661 w 1374638"/>
              <a:gd name="connsiteY84" fmla="*/ 4151149 h 4385850"/>
              <a:gd name="connsiteX85" fmla="*/ 768503 w 1374638"/>
              <a:gd name="connsiteY85" fmla="*/ 4196998 h 4385850"/>
              <a:gd name="connsiteX86" fmla="*/ 892478 w 1374638"/>
              <a:gd name="connsiteY86" fmla="*/ 4207579 h 4385850"/>
              <a:gd name="connsiteX87" fmla="*/ 1035136 w 1374638"/>
              <a:gd name="connsiteY87" fmla="*/ 4140570 h 4385850"/>
              <a:gd name="connsiteX88" fmla="*/ 1009635 w 1374638"/>
              <a:gd name="connsiteY88" fmla="*/ 3836930 h 4385850"/>
              <a:gd name="connsiteX89" fmla="*/ 1017570 w 1374638"/>
              <a:gd name="connsiteY89" fmla="*/ 3687691 h 4385850"/>
              <a:gd name="connsiteX90" fmla="*/ 802470 w 1374638"/>
              <a:gd name="connsiteY90" fmla="*/ 3791405 h 4385850"/>
              <a:gd name="connsiteX91" fmla="*/ 670003 w 1374638"/>
              <a:gd name="connsiteY91" fmla="*/ 3731449 h 4385850"/>
              <a:gd name="connsiteX92" fmla="*/ 763408 w 1374638"/>
              <a:gd name="connsiteY92" fmla="*/ 3616824 h 4385850"/>
              <a:gd name="connsiteX93" fmla="*/ 1126843 w 1374638"/>
              <a:gd name="connsiteY93" fmla="*/ 3523360 h 4385850"/>
              <a:gd name="connsiteX94" fmla="*/ 1135840 w 1374638"/>
              <a:gd name="connsiteY94" fmla="*/ 3768856 h 4385850"/>
              <a:gd name="connsiteX95" fmla="*/ 1210059 w 1374638"/>
              <a:gd name="connsiteY95" fmla="*/ 4145858 h 4385850"/>
              <a:gd name="connsiteX96" fmla="*/ 1269498 w 1374638"/>
              <a:gd name="connsiteY96" fmla="*/ 4262247 h 4385850"/>
              <a:gd name="connsiteX97" fmla="*/ 1179489 w 1374638"/>
              <a:gd name="connsiteY97" fmla="*/ 4006546 h 4385850"/>
              <a:gd name="connsiteX98" fmla="*/ 1145110 w 1374638"/>
              <a:gd name="connsiteY98" fmla="*/ 3838681 h 4385850"/>
              <a:gd name="connsiteX99" fmla="*/ 1177710 w 1374638"/>
              <a:gd name="connsiteY99" fmla="*/ 3546719 h 4385850"/>
              <a:gd name="connsiteX100" fmla="*/ 1028341 w 1374638"/>
              <a:gd name="connsiteY100" fmla="*/ 3449296 h 4385850"/>
              <a:gd name="connsiteX101" fmla="*/ 959712 w 1374638"/>
              <a:gd name="connsiteY101" fmla="*/ 3287547 h 4385850"/>
              <a:gd name="connsiteX102" fmla="*/ 790378 w 1374638"/>
              <a:gd name="connsiteY102" fmla="*/ 3187811 h 4385850"/>
              <a:gd name="connsiteX103" fmla="*/ 325165 w 1374638"/>
              <a:gd name="connsiteY103" fmla="*/ 3118732 h 4385850"/>
              <a:gd name="connsiteX104" fmla="*/ 220150 w 1374638"/>
              <a:gd name="connsiteY104" fmla="*/ 2811783 h 4385850"/>
              <a:gd name="connsiteX105" fmla="*/ 403728 w 1374638"/>
              <a:gd name="connsiteY105" fmla="*/ 2552085 h 4385850"/>
              <a:gd name="connsiteX106" fmla="*/ 797533 w 1374638"/>
              <a:gd name="connsiteY106" fmla="*/ 2727978 h 4385850"/>
              <a:gd name="connsiteX107" fmla="*/ 890385 w 1374638"/>
              <a:gd name="connsiteY107" fmla="*/ 2468101 h 4385850"/>
              <a:gd name="connsiteX108" fmla="*/ 614496 w 1374638"/>
              <a:gd name="connsiteY108" fmla="*/ 2148625 h 4385850"/>
              <a:gd name="connsiteX109" fmla="*/ 534854 w 1374638"/>
              <a:gd name="connsiteY109" fmla="*/ 1588301 h 4385850"/>
              <a:gd name="connsiteX110" fmla="*/ 444652 w 1374638"/>
              <a:gd name="connsiteY110" fmla="*/ 4921 h 4385850"/>
              <a:gd name="connsiteX111" fmla="*/ 519393 w 1374638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37"/>
              <a:gd name="connsiteY0" fmla="*/ 132 h 4385850"/>
              <a:gd name="connsiteX1" fmla="*/ 634964 w 1374637"/>
              <a:gd name="connsiteY1" fmla="*/ 1591271 h 4385850"/>
              <a:gd name="connsiteX2" fmla="*/ 749559 w 1374637"/>
              <a:gd name="connsiteY2" fmla="*/ 2129453 h 4385850"/>
              <a:gd name="connsiteX3" fmla="*/ 1040797 w 1374637"/>
              <a:gd name="connsiteY3" fmla="*/ 2218986 h 4385850"/>
              <a:gd name="connsiteX4" fmla="*/ 1374590 w 1374637"/>
              <a:gd name="connsiteY4" fmla="*/ 2534148 h 4385850"/>
              <a:gd name="connsiteX5" fmla="*/ 1033535 w 1374637"/>
              <a:gd name="connsiteY5" fmla="*/ 3060196 h 4385850"/>
              <a:gd name="connsiteX6" fmla="*/ 726878 w 1374637"/>
              <a:gd name="connsiteY6" fmla="*/ 2832511 h 4385850"/>
              <a:gd name="connsiteX7" fmla="*/ 337149 w 1374637"/>
              <a:gd name="connsiteY7" fmla="*/ 2825999 h 4385850"/>
              <a:gd name="connsiteX8" fmla="*/ 716096 w 1374637"/>
              <a:gd name="connsiteY8" fmla="*/ 3092430 h 4385850"/>
              <a:gd name="connsiteX9" fmla="*/ 1011496 w 1374637"/>
              <a:gd name="connsiteY9" fmla="*/ 3203777 h 4385850"/>
              <a:gd name="connsiteX10" fmla="*/ 1084384 w 1374637"/>
              <a:gd name="connsiteY10" fmla="*/ 3391103 h 4385850"/>
              <a:gd name="connsiteX11" fmla="*/ 1230419 w 1374637"/>
              <a:gd name="connsiteY11" fmla="*/ 3489157 h 4385850"/>
              <a:gd name="connsiteX12" fmla="*/ 1209807 w 1374637"/>
              <a:gd name="connsiteY12" fmla="*/ 3874690 h 4385850"/>
              <a:gd name="connsiteX13" fmla="*/ 1303464 w 1374637"/>
              <a:gd name="connsiteY13" fmla="*/ 4144095 h 4385850"/>
              <a:gd name="connsiteX14" fmla="*/ 1271196 w 1374637"/>
              <a:gd name="connsiteY14" fmla="*/ 4341602 h 4385850"/>
              <a:gd name="connsiteX15" fmla="*/ 1164205 w 1374637"/>
              <a:gd name="connsiteY15" fmla="*/ 4204052 h 4385850"/>
              <a:gd name="connsiteX16" fmla="*/ 1077224 w 1374637"/>
              <a:gd name="connsiteY16" fmla="*/ 3850857 h 4385850"/>
              <a:gd name="connsiteX17" fmla="*/ 1052118 w 1374637"/>
              <a:gd name="connsiteY17" fmla="*/ 3622113 h 4385850"/>
              <a:gd name="connsiteX18" fmla="*/ 833038 w 1374637"/>
              <a:gd name="connsiteY18" fmla="*/ 3692653 h 4385850"/>
              <a:gd name="connsiteX19" fmla="*/ 760010 w 1374637"/>
              <a:gd name="connsiteY19" fmla="*/ 3724394 h 4385850"/>
              <a:gd name="connsiteX20" fmla="*/ 853417 w 1374637"/>
              <a:gd name="connsiteY20" fmla="*/ 3662673 h 4385850"/>
              <a:gd name="connsiteX21" fmla="*/ 1099346 w 1374637"/>
              <a:gd name="connsiteY21" fmla="*/ 3586455 h 4385850"/>
              <a:gd name="connsiteX22" fmla="*/ 1066905 w 1374637"/>
              <a:gd name="connsiteY22" fmla="*/ 3875961 h 4385850"/>
              <a:gd name="connsiteX23" fmla="*/ 1079291 w 1374637"/>
              <a:gd name="connsiteY23" fmla="*/ 4205816 h 4385850"/>
              <a:gd name="connsiteX24" fmla="*/ 855115 w 1374637"/>
              <a:gd name="connsiteY24" fmla="*/ 4272826 h 4385850"/>
              <a:gd name="connsiteX25" fmla="*/ 692080 w 1374637"/>
              <a:gd name="connsiteY25" fmla="*/ 4200525 h 4385850"/>
              <a:gd name="connsiteX26" fmla="*/ 957015 w 1374637"/>
              <a:gd name="connsiteY26" fmla="*/ 4105300 h 4385850"/>
              <a:gd name="connsiteX27" fmla="*/ 973997 w 1374637"/>
              <a:gd name="connsiteY27" fmla="*/ 3981859 h 4385850"/>
              <a:gd name="connsiteX28" fmla="*/ 907762 w 1374637"/>
              <a:gd name="connsiteY28" fmla="*/ 4082374 h 4385850"/>
              <a:gd name="connsiteX29" fmla="*/ 765107 w 1374637"/>
              <a:gd name="connsiteY29" fmla="*/ 4110589 h 4385850"/>
              <a:gd name="connsiteX30" fmla="*/ 778693 w 1374637"/>
              <a:gd name="connsiteY30" fmla="*/ 3969514 h 4385850"/>
              <a:gd name="connsiteX31" fmla="*/ 929839 w 1374637"/>
              <a:gd name="connsiteY31" fmla="*/ 3807277 h 4385850"/>
              <a:gd name="connsiteX32" fmla="*/ 754916 w 1374637"/>
              <a:gd name="connsiteY32" fmla="*/ 3987147 h 4385850"/>
              <a:gd name="connsiteX33" fmla="*/ 664907 w 1374637"/>
              <a:gd name="connsiteY33" fmla="*/ 4161730 h 4385850"/>
              <a:gd name="connsiteX34" fmla="*/ 636038 w 1374637"/>
              <a:gd name="connsiteY34" fmla="*/ 3951879 h 4385850"/>
              <a:gd name="connsiteX35" fmla="*/ 622450 w 1374637"/>
              <a:gd name="connsiteY35" fmla="*/ 3830202 h 4385850"/>
              <a:gd name="connsiteX36" fmla="*/ 610562 w 1374637"/>
              <a:gd name="connsiteY36" fmla="*/ 4070030 h 4385850"/>
              <a:gd name="connsiteX37" fmla="*/ 483190 w 1374637"/>
              <a:gd name="connsiteY37" fmla="*/ 3904266 h 4385850"/>
              <a:gd name="connsiteX38" fmla="*/ 478096 w 1374637"/>
              <a:gd name="connsiteY38" fmla="*/ 3756137 h 4385850"/>
              <a:gd name="connsiteX39" fmla="*/ 386388 w 1374637"/>
              <a:gd name="connsiteY39" fmla="*/ 3853126 h 4385850"/>
              <a:gd name="connsiteX40" fmla="*/ 301474 w 1374637"/>
              <a:gd name="connsiteY40" fmla="*/ 3780825 h 4385850"/>
              <a:gd name="connsiteX41" fmla="*/ 143532 w 1374637"/>
              <a:gd name="connsiteY41" fmla="*/ 3675017 h 4385850"/>
              <a:gd name="connsiteX42" fmla="*/ 85789 w 1374637"/>
              <a:gd name="connsiteY42" fmla="*/ 3749084 h 4385850"/>
              <a:gd name="connsiteX43" fmla="*/ 403370 w 1374637"/>
              <a:gd name="connsiteY43" fmla="*/ 3904266 h 4385850"/>
              <a:gd name="connsiteX44" fmla="*/ 554201 w 1374637"/>
              <a:gd name="connsiteY44" fmla="*/ 4055871 h 4385850"/>
              <a:gd name="connsiteX45" fmla="*/ 573200 w 1374637"/>
              <a:gd name="connsiteY45" fmla="*/ 4246376 h 4385850"/>
              <a:gd name="connsiteX46" fmla="*/ 411862 w 1374637"/>
              <a:gd name="connsiteY46" fmla="*/ 4119406 h 4385850"/>
              <a:gd name="connsiteX47" fmla="*/ 173964 w 1374637"/>
              <a:gd name="connsiteY47" fmla="*/ 3912593 h 4385850"/>
              <a:gd name="connsiteX48" fmla="*/ 172404 w 1374637"/>
              <a:gd name="connsiteY48" fmla="*/ 4003019 h 4385850"/>
              <a:gd name="connsiteX49" fmla="*/ 366008 w 1374637"/>
              <a:gd name="connsiteY49" fmla="*/ 4080611 h 4385850"/>
              <a:gd name="connsiteX50" fmla="*/ 423749 w 1374637"/>
              <a:gd name="connsiteY50" fmla="*/ 4239322 h 4385850"/>
              <a:gd name="connsiteX51" fmla="*/ 332042 w 1374637"/>
              <a:gd name="connsiteY51" fmla="*/ 4385688 h 4385850"/>
              <a:gd name="connsiteX52" fmla="*/ 252223 w 1374637"/>
              <a:gd name="connsiteY52" fmla="*/ 4299279 h 4385850"/>
              <a:gd name="connsiteX53" fmla="*/ 228447 w 1374637"/>
              <a:gd name="connsiteY53" fmla="*/ 4168784 h 4385850"/>
              <a:gd name="connsiteX54" fmla="*/ 107020 w 1374637"/>
              <a:gd name="connsiteY54" fmla="*/ 4314573 h 4385850"/>
              <a:gd name="connsiteX55" fmla="*/ 76282 w 1374637"/>
              <a:gd name="connsiteY55" fmla="*/ 4249527 h 4385850"/>
              <a:gd name="connsiteX56" fmla="*/ 221653 w 1374637"/>
              <a:gd name="connsiteY56" fmla="*/ 4082375 h 4385850"/>
              <a:gd name="connsiteX57" fmla="*/ 328646 w 1374637"/>
              <a:gd name="connsiteY57" fmla="*/ 4297515 h 4385850"/>
              <a:gd name="connsiteX58" fmla="*/ 340534 w 1374637"/>
              <a:gd name="connsiteY58" fmla="*/ 4152913 h 4385850"/>
              <a:gd name="connsiteX59" fmla="*/ 199576 w 1374637"/>
              <a:gd name="connsiteY59" fmla="*/ 4061213 h 4385850"/>
              <a:gd name="connsiteX60" fmla="*/ 63713 w 1374637"/>
              <a:gd name="connsiteY60" fmla="*/ 4010073 h 4385850"/>
              <a:gd name="connsiteX61" fmla="*/ 163685 w 1374637"/>
              <a:gd name="connsiteY61" fmla="*/ 3839884 h 4385850"/>
              <a:gd name="connsiteX62" fmla="*/ 434175 w 1374637"/>
              <a:gd name="connsiteY62" fmla="*/ 4032699 h 4385850"/>
              <a:gd name="connsiteX63" fmla="*/ 552820 w 1374637"/>
              <a:gd name="connsiteY63" fmla="*/ 4189944 h 4385850"/>
              <a:gd name="connsiteX64" fmla="*/ 523949 w 1374637"/>
              <a:gd name="connsiteY64" fmla="*/ 4110589 h 4385850"/>
              <a:gd name="connsiteX65" fmla="*/ 367706 w 1374637"/>
              <a:gd name="connsiteY65" fmla="*/ 3953642 h 4385850"/>
              <a:gd name="connsiteX66" fmla="*/ 153723 w 1374637"/>
              <a:gd name="connsiteY66" fmla="*/ 3789642 h 4385850"/>
              <a:gd name="connsiteX67" fmla="*/ 38237 w 1374637"/>
              <a:gd name="connsiteY67" fmla="*/ 3839018 h 4385850"/>
              <a:gd name="connsiteX68" fmla="*/ 4934 w 1374637"/>
              <a:gd name="connsiteY68" fmla="*/ 3682754 h 4385850"/>
              <a:gd name="connsiteX69" fmla="*/ 152024 w 1374637"/>
              <a:gd name="connsiteY69" fmla="*/ 3599188 h 4385850"/>
              <a:gd name="connsiteX70" fmla="*/ 316757 w 1374637"/>
              <a:gd name="connsiteY70" fmla="*/ 3687361 h 4385850"/>
              <a:gd name="connsiteX71" fmla="*/ 389785 w 1374637"/>
              <a:gd name="connsiteY71" fmla="*/ 3773770 h 4385850"/>
              <a:gd name="connsiteX72" fmla="*/ 501872 w 1374637"/>
              <a:gd name="connsiteY72" fmla="*/ 3652093 h 4385850"/>
              <a:gd name="connsiteX73" fmla="*/ 551123 w 1374637"/>
              <a:gd name="connsiteY73" fmla="*/ 3782588 h 4385850"/>
              <a:gd name="connsiteX74" fmla="*/ 573200 w 1374637"/>
              <a:gd name="connsiteY74" fmla="*/ 3958933 h 4385850"/>
              <a:gd name="connsiteX75" fmla="*/ 605466 w 1374637"/>
              <a:gd name="connsiteY75" fmla="*/ 3713813 h 4385850"/>
              <a:gd name="connsiteX76" fmla="*/ 692081 w 1374637"/>
              <a:gd name="connsiteY76" fmla="*/ 3877814 h 4385850"/>
              <a:gd name="connsiteX77" fmla="*/ 681890 w 1374637"/>
              <a:gd name="connsiteY77" fmla="*/ 4055922 h 4385850"/>
              <a:gd name="connsiteX78" fmla="*/ 776995 w 1374637"/>
              <a:gd name="connsiteY78" fmla="*/ 3840783 h 4385850"/>
              <a:gd name="connsiteX79" fmla="*/ 997773 w 1374637"/>
              <a:gd name="connsiteY79" fmla="*/ 3752608 h 4385850"/>
              <a:gd name="connsiteX80" fmla="*/ 872099 w 1374637"/>
              <a:gd name="connsiteY80" fmla="*/ 3951879 h 4385850"/>
              <a:gd name="connsiteX81" fmla="*/ 824547 w 1374637"/>
              <a:gd name="connsiteY81" fmla="*/ 4043579 h 4385850"/>
              <a:gd name="connsiteX82" fmla="*/ 916254 w 1374637"/>
              <a:gd name="connsiteY82" fmla="*/ 3953643 h 4385850"/>
              <a:gd name="connsiteX83" fmla="*/ 990979 w 1374637"/>
              <a:gd name="connsiteY83" fmla="*/ 3874288 h 4385850"/>
              <a:gd name="connsiteX84" fmla="*/ 1009661 w 1374637"/>
              <a:gd name="connsiteY84" fmla="*/ 4151149 h 4385850"/>
              <a:gd name="connsiteX85" fmla="*/ 768503 w 1374637"/>
              <a:gd name="connsiteY85" fmla="*/ 4196998 h 4385850"/>
              <a:gd name="connsiteX86" fmla="*/ 892478 w 1374637"/>
              <a:gd name="connsiteY86" fmla="*/ 4207579 h 4385850"/>
              <a:gd name="connsiteX87" fmla="*/ 1035136 w 1374637"/>
              <a:gd name="connsiteY87" fmla="*/ 4140570 h 4385850"/>
              <a:gd name="connsiteX88" fmla="*/ 1009635 w 1374637"/>
              <a:gd name="connsiteY88" fmla="*/ 3836930 h 4385850"/>
              <a:gd name="connsiteX89" fmla="*/ 1017570 w 1374637"/>
              <a:gd name="connsiteY89" fmla="*/ 3687691 h 4385850"/>
              <a:gd name="connsiteX90" fmla="*/ 802470 w 1374637"/>
              <a:gd name="connsiteY90" fmla="*/ 3791405 h 4385850"/>
              <a:gd name="connsiteX91" fmla="*/ 670003 w 1374637"/>
              <a:gd name="connsiteY91" fmla="*/ 3731449 h 4385850"/>
              <a:gd name="connsiteX92" fmla="*/ 763408 w 1374637"/>
              <a:gd name="connsiteY92" fmla="*/ 3616824 h 4385850"/>
              <a:gd name="connsiteX93" fmla="*/ 1126843 w 1374637"/>
              <a:gd name="connsiteY93" fmla="*/ 3523360 h 4385850"/>
              <a:gd name="connsiteX94" fmla="*/ 1135840 w 1374637"/>
              <a:gd name="connsiteY94" fmla="*/ 3768856 h 4385850"/>
              <a:gd name="connsiteX95" fmla="*/ 1210059 w 1374637"/>
              <a:gd name="connsiteY95" fmla="*/ 4145858 h 4385850"/>
              <a:gd name="connsiteX96" fmla="*/ 1269498 w 1374637"/>
              <a:gd name="connsiteY96" fmla="*/ 4262247 h 4385850"/>
              <a:gd name="connsiteX97" fmla="*/ 1179489 w 1374637"/>
              <a:gd name="connsiteY97" fmla="*/ 4006546 h 4385850"/>
              <a:gd name="connsiteX98" fmla="*/ 1145110 w 1374637"/>
              <a:gd name="connsiteY98" fmla="*/ 3838681 h 4385850"/>
              <a:gd name="connsiteX99" fmla="*/ 1177710 w 1374637"/>
              <a:gd name="connsiteY99" fmla="*/ 3546719 h 4385850"/>
              <a:gd name="connsiteX100" fmla="*/ 1028341 w 1374637"/>
              <a:gd name="connsiteY100" fmla="*/ 3449296 h 4385850"/>
              <a:gd name="connsiteX101" fmla="*/ 959712 w 1374637"/>
              <a:gd name="connsiteY101" fmla="*/ 3287547 h 4385850"/>
              <a:gd name="connsiteX102" fmla="*/ 790378 w 1374637"/>
              <a:gd name="connsiteY102" fmla="*/ 3187811 h 4385850"/>
              <a:gd name="connsiteX103" fmla="*/ 325165 w 1374637"/>
              <a:gd name="connsiteY103" fmla="*/ 3118732 h 4385850"/>
              <a:gd name="connsiteX104" fmla="*/ 220150 w 1374637"/>
              <a:gd name="connsiteY104" fmla="*/ 2811783 h 4385850"/>
              <a:gd name="connsiteX105" fmla="*/ 403728 w 1374637"/>
              <a:gd name="connsiteY105" fmla="*/ 2552085 h 4385850"/>
              <a:gd name="connsiteX106" fmla="*/ 797533 w 1374637"/>
              <a:gd name="connsiteY106" fmla="*/ 2727978 h 4385850"/>
              <a:gd name="connsiteX107" fmla="*/ 890385 w 1374637"/>
              <a:gd name="connsiteY107" fmla="*/ 2468101 h 4385850"/>
              <a:gd name="connsiteX108" fmla="*/ 614496 w 1374637"/>
              <a:gd name="connsiteY108" fmla="*/ 2148625 h 4385850"/>
              <a:gd name="connsiteX109" fmla="*/ 534854 w 1374637"/>
              <a:gd name="connsiteY109" fmla="*/ 1588301 h 4385850"/>
              <a:gd name="connsiteX110" fmla="*/ 444652 w 1374637"/>
              <a:gd name="connsiteY110" fmla="*/ 4921 h 4385850"/>
              <a:gd name="connsiteX111" fmla="*/ 519393 w 1374637"/>
              <a:gd name="connsiteY111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58"/>
              <a:gd name="connsiteY0" fmla="*/ 132 h 4385850"/>
              <a:gd name="connsiteX1" fmla="*/ 634964 w 1374658"/>
              <a:gd name="connsiteY1" fmla="*/ 1591271 h 4385850"/>
              <a:gd name="connsiteX2" fmla="*/ 749559 w 1374658"/>
              <a:gd name="connsiteY2" fmla="*/ 2129453 h 4385850"/>
              <a:gd name="connsiteX3" fmla="*/ 935293 w 1374658"/>
              <a:gd name="connsiteY3" fmla="*/ 2289226 h 4385850"/>
              <a:gd name="connsiteX4" fmla="*/ 1040797 w 1374658"/>
              <a:gd name="connsiteY4" fmla="*/ 2218986 h 4385850"/>
              <a:gd name="connsiteX5" fmla="*/ 1374590 w 1374658"/>
              <a:gd name="connsiteY5" fmla="*/ 2534148 h 4385850"/>
              <a:gd name="connsiteX6" fmla="*/ 1033535 w 1374658"/>
              <a:gd name="connsiteY6" fmla="*/ 3060196 h 4385850"/>
              <a:gd name="connsiteX7" fmla="*/ 726878 w 1374658"/>
              <a:gd name="connsiteY7" fmla="*/ 2832511 h 4385850"/>
              <a:gd name="connsiteX8" fmla="*/ 337149 w 1374658"/>
              <a:gd name="connsiteY8" fmla="*/ 2825999 h 4385850"/>
              <a:gd name="connsiteX9" fmla="*/ 716096 w 1374658"/>
              <a:gd name="connsiteY9" fmla="*/ 3092430 h 4385850"/>
              <a:gd name="connsiteX10" fmla="*/ 1011496 w 1374658"/>
              <a:gd name="connsiteY10" fmla="*/ 3203777 h 4385850"/>
              <a:gd name="connsiteX11" fmla="*/ 1084384 w 1374658"/>
              <a:gd name="connsiteY11" fmla="*/ 3391103 h 4385850"/>
              <a:gd name="connsiteX12" fmla="*/ 1230419 w 1374658"/>
              <a:gd name="connsiteY12" fmla="*/ 3489157 h 4385850"/>
              <a:gd name="connsiteX13" fmla="*/ 1209807 w 1374658"/>
              <a:gd name="connsiteY13" fmla="*/ 3874690 h 4385850"/>
              <a:gd name="connsiteX14" fmla="*/ 1303464 w 1374658"/>
              <a:gd name="connsiteY14" fmla="*/ 4144095 h 4385850"/>
              <a:gd name="connsiteX15" fmla="*/ 1271196 w 1374658"/>
              <a:gd name="connsiteY15" fmla="*/ 4341602 h 4385850"/>
              <a:gd name="connsiteX16" fmla="*/ 1164205 w 1374658"/>
              <a:gd name="connsiteY16" fmla="*/ 4204052 h 4385850"/>
              <a:gd name="connsiteX17" fmla="*/ 1077224 w 1374658"/>
              <a:gd name="connsiteY17" fmla="*/ 3850857 h 4385850"/>
              <a:gd name="connsiteX18" fmla="*/ 1052118 w 1374658"/>
              <a:gd name="connsiteY18" fmla="*/ 3622113 h 4385850"/>
              <a:gd name="connsiteX19" fmla="*/ 833038 w 1374658"/>
              <a:gd name="connsiteY19" fmla="*/ 3692653 h 4385850"/>
              <a:gd name="connsiteX20" fmla="*/ 760010 w 1374658"/>
              <a:gd name="connsiteY20" fmla="*/ 3724394 h 4385850"/>
              <a:gd name="connsiteX21" fmla="*/ 853417 w 1374658"/>
              <a:gd name="connsiteY21" fmla="*/ 3662673 h 4385850"/>
              <a:gd name="connsiteX22" fmla="*/ 1099346 w 1374658"/>
              <a:gd name="connsiteY22" fmla="*/ 3586455 h 4385850"/>
              <a:gd name="connsiteX23" fmla="*/ 1066905 w 1374658"/>
              <a:gd name="connsiteY23" fmla="*/ 3875961 h 4385850"/>
              <a:gd name="connsiteX24" fmla="*/ 1079291 w 1374658"/>
              <a:gd name="connsiteY24" fmla="*/ 4205816 h 4385850"/>
              <a:gd name="connsiteX25" fmla="*/ 855115 w 1374658"/>
              <a:gd name="connsiteY25" fmla="*/ 4272826 h 4385850"/>
              <a:gd name="connsiteX26" fmla="*/ 692080 w 1374658"/>
              <a:gd name="connsiteY26" fmla="*/ 4200525 h 4385850"/>
              <a:gd name="connsiteX27" fmla="*/ 957015 w 1374658"/>
              <a:gd name="connsiteY27" fmla="*/ 4105300 h 4385850"/>
              <a:gd name="connsiteX28" fmla="*/ 973997 w 1374658"/>
              <a:gd name="connsiteY28" fmla="*/ 3981859 h 4385850"/>
              <a:gd name="connsiteX29" fmla="*/ 907762 w 1374658"/>
              <a:gd name="connsiteY29" fmla="*/ 4082374 h 4385850"/>
              <a:gd name="connsiteX30" fmla="*/ 765107 w 1374658"/>
              <a:gd name="connsiteY30" fmla="*/ 4110589 h 4385850"/>
              <a:gd name="connsiteX31" fmla="*/ 778693 w 1374658"/>
              <a:gd name="connsiteY31" fmla="*/ 3969514 h 4385850"/>
              <a:gd name="connsiteX32" fmla="*/ 929839 w 1374658"/>
              <a:gd name="connsiteY32" fmla="*/ 3807277 h 4385850"/>
              <a:gd name="connsiteX33" fmla="*/ 754916 w 1374658"/>
              <a:gd name="connsiteY33" fmla="*/ 3987147 h 4385850"/>
              <a:gd name="connsiteX34" fmla="*/ 664907 w 1374658"/>
              <a:gd name="connsiteY34" fmla="*/ 4161730 h 4385850"/>
              <a:gd name="connsiteX35" fmla="*/ 636038 w 1374658"/>
              <a:gd name="connsiteY35" fmla="*/ 3951879 h 4385850"/>
              <a:gd name="connsiteX36" fmla="*/ 622450 w 1374658"/>
              <a:gd name="connsiteY36" fmla="*/ 3830202 h 4385850"/>
              <a:gd name="connsiteX37" fmla="*/ 610562 w 1374658"/>
              <a:gd name="connsiteY37" fmla="*/ 4070030 h 4385850"/>
              <a:gd name="connsiteX38" fmla="*/ 483190 w 1374658"/>
              <a:gd name="connsiteY38" fmla="*/ 3904266 h 4385850"/>
              <a:gd name="connsiteX39" fmla="*/ 478096 w 1374658"/>
              <a:gd name="connsiteY39" fmla="*/ 3756137 h 4385850"/>
              <a:gd name="connsiteX40" fmla="*/ 386388 w 1374658"/>
              <a:gd name="connsiteY40" fmla="*/ 3853126 h 4385850"/>
              <a:gd name="connsiteX41" fmla="*/ 301474 w 1374658"/>
              <a:gd name="connsiteY41" fmla="*/ 3780825 h 4385850"/>
              <a:gd name="connsiteX42" fmla="*/ 143532 w 1374658"/>
              <a:gd name="connsiteY42" fmla="*/ 3675017 h 4385850"/>
              <a:gd name="connsiteX43" fmla="*/ 85789 w 1374658"/>
              <a:gd name="connsiteY43" fmla="*/ 3749084 h 4385850"/>
              <a:gd name="connsiteX44" fmla="*/ 403370 w 1374658"/>
              <a:gd name="connsiteY44" fmla="*/ 3904266 h 4385850"/>
              <a:gd name="connsiteX45" fmla="*/ 554201 w 1374658"/>
              <a:gd name="connsiteY45" fmla="*/ 4055871 h 4385850"/>
              <a:gd name="connsiteX46" fmla="*/ 573200 w 1374658"/>
              <a:gd name="connsiteY46" fmla="*/ 4246376 h 4385850"/>
              <a:gd name="connsiteX47" fmla="*/ 411862 w 1374658"/>
              <a:gd name="connsiteY47" fmla="*/ 4119406 h 4385850"/>
              <a:gd name="connsiteX48" fmla="*/ 173964 w 1374658"/>
              <a:gd name="connsiteY48" fmla="*/ 3912593 h 4385850"/>
              <a:gd name="connsiteX49" fmla="*/ 172404 w 1374658"/>
              <a:gd name="connsiteY49" fmla="*/ 4003019 h 4385850"/>
              <a:gd name="connsiteX50" fmla="*/ 366008 w 1374658"/>
              <a:gd name="connsiteY50" fmla="*/ 4080611 h 4385850"/>
              <a:gd name="connsiteX51" fmla="*/ 423749 w 1374658"/>
              <a:gd name="connsiteY51" fmla="*/ 4239322 h 4385850"/>
              <a:gd name="connsiteX52" fmla="*/ 332042 w 1374658"/>
              <a:gd name="connsiteY52" fmla="*/ 4385688 h 4385850"/>
              <a:gd name="connsiteX53" fmla="*/ 252223 w 1374658"/>
              <a:gd name="connsiteY53" fmla="*/ 4299279 h 4385850"/>
              <a:gd name="connsiteX54" fmla="*/ 228447 w 1374658"/>
              <a:gd name="connsiteY54" fmla="*/ 4168784 h 4385850"/>
              <a:gd name="connsiteX55" fmla="*/ 107020 w 1374658"/>
              <a:gd name="connsiteY55" fmla="*/ 4314573 h 4385850"/>
              <a:gd name="connsiteX56" fmla="*/ 76282 w 1374658"/>
              <a:gd name="connsiteY56" fmla="*/ 4249527 h 4385850"/>
              <a:gd name="connsiteX57" fmla="*/ 221653 w 1374658"/>
              <a:gd name="connsiteY57" fmla="*/ 4082375 h 4385850"/>
              <a:gd name="connsiteX58" fmla="*/ 328646 w 1374658"/>
              <a:gd name="connsiteY58" fmla="*/ 4297515 h 4385850"/>
              <a:gd name="connsiteX59" fmla="*/ 340534 w 1374658"/>
              <a:gd name="connsiteY59" fmla="*/ 4152913 h 4385850"/>
              <a:gd name="connsiteX60" fmla="*/ 199576 w 1374658"/>
              <a:gd name="connsiteY60" fmla="*/ 4061213 h 4385850"/>
              <a:gd name="connsiteX61" fmla="*/ 63713 w 1374658"/>
              <a:gd name="connsiteY61" fmla="*/ 4010073 h 4385850"/>
              <a:gd name="connsiteX62" fmla="*/ 163685 w 1374658"/>
              <a:gd name="connsiteY62" fmla="*/ 3839884 h 4385850"/>
              <a:gd name="connsiteX63" fmla="*/ 434175 w 1374658"/>
              <a:gd name="connsiteY63" fmla="*/ 4032699 h 4385850"/>
              <a:gd name="connsiteX64" fmla="*/ 552820 w 1374658"/>
              <a:gd name="connsiteY64" fmla="*/ 4189944 h 4385850"/>
              <a:gd name="connsiteX65" fmla="*/ 523949 w 1374658"/>
              <a:gd name="connsiteY65" fmla="*/ 4110589 h 4385850"/>
              <a:gd name="connsiteX66" fmla="*/ 367706 w 1374658"/>
              <a:gd name="connsiteY66" fmla="*/ 3953642 h 4385850"/>
              <a:gd name="connsiteX67" fmla="*/ 153723 w 1374658"/>
              <a:gd name="connsiteY67" fmla="*/ 3789642 h 4385850"/>
              <a:gd name="connsiteX68" fmla="*/ 38237 w 1374658"/>
              <a:gd name="connsiteY68" fmla="*/ 3839018 h 4385850"/>
              <a:gd name="connsiteX69" fmla="*/ 4934 w 1374658"/>
              <a:gd name="connsiteY69" fmla="*/ 3682754 h 4385850"/>
              <a:gd name="connsiteX70" fmla="*/ 152024 w 1374658"/>
              <a:gd name="connsiteY70" fmla="*/ 3599188 h 4385850"/>
              <a:gd name="connsiteX71" fmla="*/ 316757 w 1374658"/>
              <a:gd name="connsiteY71" fmla="*/ 3687361 h 4385850"/>
              <a:gd name="connsiteX72" fmla="*/ 389785 w 1374658"/>
              <a:gd name="connsiteY72" fmla="*/ 3773770 h 4385850"/>
              <a:gd name="connsiteX73" fmla="*/ 501872 w 1374658"/>
              <a:gd name="connsiteY73" fmla="*/ 3652093 h 4385850"/>
              <a:gd name="connsiteX74" fmla="*/ 551123 w 1374658"/>
              <a:gd name="connsiteY74" fmla="*/ 3782588 h 4385850"/>
              <a:gd name="connsiteX75" fmla="*/ 573200 w 1374658"/>
              <a:gd name="connsiteY75" fmla="*/ 3958933 h 4385850"/>
              <a:gd name="connsiteX76" fmla="*/ 605466 w 1374658"/>
              <a:gd name="connsiteY76" fmla="*/ 3713813 h 4385850"/>
              <a:gd name="connsiteX77" fmla="*/ 692081 w 1374658"/>
              <a:gd name="connsiteY77" fmla="*/ 3877814 h 4385850"/>
              <a:gd name="connsiteX78" fmla="*/ 681890 w 1374658"/>
              <a:gd name="connsiteY78" fmla="*/ 4055922 h 4385850"/>
              <a:gd name="connsiteX79" fmla="*/ 776995 w 1374658"/>
              <a:gd name="connsiteY79" fmla="*/ 3840783 h 4385850"/>
              <a:gd name="connsiteX80" fmla="*/ 997773 w 1374658"/>
              <a:gd name="connsiteY80" fmla="*/ 3752608 h 4385850"/>
              <a:gd name="connsiteX81" fmla="*/ 872099 w 1374658"/>
              <a:gd name="connsiteY81" fmla="*/ 3951879 h 4385850"/>
              <a:gd name="connsiteX82" fmla="*/ 824547 w 1374658"/>
              <a:gd name="connsiteY82" fmla="*/ 4043579 h 4385850"/>
              <a:gd name="connsiteX83" fmla="*/ 916254 w 1374658"/>
              <a:gd name="connsiteY83" fmla="*/ 3953643 h 4385850"/>
              <a:gd name="connsiteX84" fmla="*/ 990979 w 1374658"/>
              <a:gd name="connsiteY84" fmla="*/ 3874288 h 4385850"/>
              <a:gd name="connsiteX85" fmla="*/ 1009661 w 1374658"/>
              <a:gd name="connsiteY85" fmla="*/ 4151149 h 4385850"/>
              <a:gd name="connsiteX86" fmla="*/ 768503 w 1374658"/>
              <a:gd name="connsiteY86" fmla="*/ 4196998 h 4385850"/>
              <a:gd name="connsiteX87" fmla="*/ 892478 w 1374658"/>
              <a:gd name="connsiteY87" fmla="*/ 4207579 h 4385850"/>
              <a:gd name="connsiteX88" fmla="*/ 1035136 w 1374658"/>
              <a:gd name="connsiteY88" fmla="*/ 4140570 h 4385850"/>
              <a:gd name="connsiteX89" fmla="*/ 1009635 w 1374658"/>
              <a:gd name="connsiteY89" fmla="*/ 3836930 h 4385850"/>
              <a:gd name="connsiteX90" fmla="*/ 1017570 w 1374658"/>
              <a:gd name="connsiteY90" fmla="*/ 3687691 h 4385850"/>
              <a:gd name="connsiteX91" fmla="*/ 802470 w 1374658"/>
              <a:gd name="connsiteY91" fmla="*/ 3791405 h 4385850"/>
              <a:gd name="connsiteX92" fmla="*/ 670003 w 1374658"/>
              <a:gd name="connsiteY92" fmla="*/ 3731449 h 4385850"/>
              <a:gd name="connsiteX93" fmla="*/ 763408 w 1374658"/>
              <a:gd name="connsiteY93" fmla="*/ 3616824 h 4385850"/>
              <a:gd name="connsiteX94" fmla="*/ 1126843 w 1374658"/>
              <a:gd name="connsiteY94" fmla="*/ 3523360 h 4385850"/>
              <a:gd name="connsiteX95" fmla="*/ 1135840 w 1374658"/>
              <a:gd name="connsiteY95" fmla="*/ 3768856 h 4385850"/>
              <a:gd name="connsiteX96" fmla="*/ 1210059 w 1374658"/>
              <a:gd name="connsiteY96" fmla="*/ 4145858 h 4385850"/>
              <a:gd name="connsiteX97" fmla="*/ 1269498 w 1374658"/>
              <a:gd name="connsiteY97" fmla="*/ 4262247 h 4385850"/>
              <a:gd name="connsiteX98" fmla="*/ 1179489 w 1374658"/>
              <a:gd name="connsiteY98" fmla="*/ 4006546 h 4385850"/>
              <a:gd name="connsiteX99" fmla="*/ 1145110 w 1374658"/>
              <a:gd name="connsiteY99" fmla="*/ 3838681 h 4385850"/>
              <a:gd name="connsiteX100" fmla="*/ 1177710 w 1374658"/>
              <a:gd name="connsiteY100" fmla="*/ 3546719 h 4385850"/>
              <a:gd name="connsiteX101" fmla="*/ 1028341 w 1374658"/>
              <a:gd name="connsiteY101" fmla="*/ 3449296 h 4385850"/>
              <a:gd name="connsiteX102" fmla="*/ 959712 w 1374658"/>
              <a:gd name="connsiteY102" fmla="*/ 3287547 h 4385850"/>
              <a:gd name="connsiteX103" fmla="*/ 790378 w 1374658"/>
              <a:gd name="connsiteY103" fmla="*/ 3187811 h 4385850"/>
              <a:gd name="connsiteX104" fmla="*/ 325165 w 1374658"/>
              <a:gd name="connsiteY104" fmla="*/ 3118732 h 4385850"/>
              <a:gd name="connsiteX105" fmla="*/ 220150 w 1374658"/>
              <a:gd name="connsiteY105" fmla="*/ 2811783 h 4385850"/>
              <a:gd name="connsiteX106" fmla="*/ 403728 w 1374658"/>
              <a:gd name="connsiteY106" fmla="*/ 2552085 h 4385850"/>
              <a:gd name="connsiteX107" fmla="*/ 797533 w 1374658"/>
              <a:gd name="connsiteY107" fmla="*/ 2727978 h 4385850"/>
              <a:gd name="connsiteX108" fmla="*/ 890385 w 1374658"/>
              <a:gd name="connsiteY108" fmla="*/ 2468101 h 4385850"/>
              <a:gd name="connsiteX109" fmla="*/ 614496 w 1374658"/>
              <a:gd name="connsiteY109" fmla="*/ 2148625 h 4385850"/>
              <a:gd name="connsiteX110" fmla="*/ 534854 w 1374658"/>
              <a:gd name="connsiteY110" fmla="*/ 1588301 h 4385850"/>
              <a:gd name="connsiteX111" fmla="*/ 444652 w 1374658"/>
              <a:gd name="connsiteY111" fmla="*/ 4921 h 4385850"/>
              <a:gd name="connsiteX112" fmla="*/ 519393 w 1374658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48"/>
              <a:gd name="connsiteY0" fmla="*/ 132 h 4385850"/>
              <a:gd name="connsiteX1" fmla="*/ 634964 w 1374648"/>
              <a:gd name="connsiteY1" fmla="*/ 1591271 h 4385850"/>
              <a:gd name="connsiteX2" fmla="*/ 749559 w 1374648"/>
              <a:gd name="connsiteY2" fmla="*/ 2129453 h 4385850"/>
              <a:gd name="connsiteX3" fmla="*/ 961035 w 1374648"/>
              <a:gd name="connsiteY3" fmla="*/ 2357536 h 4385850"/>
              <a:gd name="connsiteX4" fmla="*/ 1040797 w 1374648"/>
              <a:gd name="connsiteY4" fmla="*/ 2218986 h 4385850"/>
              <a:gd name="connsiteX5" fmla="*/ 1374590 w 1374648"/>
              <a:gd name="connsiteY5" fmla="*/ 2534148 h 4385850"/>
              <a:gd name="connsiteX6" fmla="*/ 1033535 w 1374648"/>
              <a:gd name="connsiteY6" fmla="*/ 3060196 h 4385850"/>
              <a:gd name="connsiteX7" fmla="*/ 726878 w 1374648"/>
              <a:gd name="connsiteY7" fmla="*/ 2832511 h 4385850"/>
              <a:gd name="connsiteX8" fmla="*/ 337149 w 1374648"/>
              <a:gd name="connsiteY8" fmla="*/ 2825999 h 4385850"/>
              <a:gd name="connsiteX9" fmla="*/ 716096 w 1374648"/>
              <a:gd name="connsiteY9" fmla="*/ 3092430 h 4385850"/>
              <a:gd name="connsiteX10" fmla="*/ 1011496 w 1374648"/>
              <a:gd name="connsiteY10" fmla="*/ 3203777 h 4385850"/>
              <a:gd name="connsiteX11" fmla="*/ 1084384 w 1374648"/>
              <a:gd name="connsiteY11" fmla="*/ 3391103 h 4385850"/>
              <a:gd name="connsiteX12" fmla="*/ 1230419 w 1374648"/>
              <a:gd name="connsiteY12" fmla="*/ 3489157 h 4385850"/>
              <a:gd name="connsiteX13" fmla="*/ 1209807 w 1374648"/>
              <a:gd name="connsiteY13" fmla="*/ 3874690 h 4385850"/>
              <a:gd name="connsiteX14" fmla="*/ 1303464 w 1374648"/>
              <a:gd name="connsiteY14" fmla="*/ 4144095 h 4385850"/>
              <a:gd name="connsiteX15" fmla="*/ 1271196 w 1374648"/>
              <a:gd name="connsiteY15" fmla="*/ 4341602 h 4385850"/>
              <a:gd name="connsiteX16" fmla="*/ 1164205 w 1374648"/>
              <a:gd name="connsiteY16" fmla="*/ 4204052 h 4385850"/>
              <a:gd name="connsiteX17" fmla="*/ 1077224 w 1374648"/>
              <a:gd name="connsiteY17" fmla="*/ 3850857 h 4385850"/>
              <a:gd name="connsiteX18" fmla="*/ 1052118 w 1374648"/>
              <a:gd name="connsiteY18" fmla="*/ 3622113 h 4385850"/>
              <a:gd name="connsiteX19" fmla="*/ 833038 w 1374648"/>
              <a:gd name="connsiteY19" fmla="*/ 3692653 h 4385850"/>
              <a:gd name="connsiteX20" fmla="*/ 760010 w 1374648"/>
              <a:gd name="connsiteY20" fmla="*/ 3724394 h 4385850"/>
              <a:gd name="connsiteX21" fmla="*/ 853417 w 1374648"/>
              <a:gd name="connsiteY21" fmla="*/ 3662673 h 4385850"/>
              <a:gd name="connsiteX22" fmla="*/ 1099346 w 1374648"/>
              <a:gd name="connsiteY22" fmla="*/ 3586455 h 4385850"/>
              <a:gd name="connsiteX23" fmla="*/ 1066905 w 1374648"/>
              <a:gd name="connsiteY23" fmla="*/ 3875961 h 4385850"/>
              <a:gd name="connsiteX24" fmla="*/ 1079291 w 1374648"/>
              <a:gd name="connsiteY24" fmla="*/ 4205816 h 4385850"/>
              <a:gd name="connsiteX25" fmla="*/ 855115 w 1374648"/>
              <a:gd name="connsiteY25" fmla="*/ 4272826 h 4385850"/>
              <a:gd name="connsiteX26" fmla="*/ 692080 w 1374648"/>
              <a:gd name="connsiteY26" fmla="*/ 4200525 h 4385850"/>
              <a:gd name="connsiteX27" fmla="*/ 957015 w 1374648"/>
              <a:gd name="connsiteY27" fmla="*/ 4105300 h 4385850"/>
              <a:gd name="connsiteX28" fmla="*/ 973997 w 1374648"/>
              <a:gd name="connsiteY28" fmla="*/ 3981859 h 4385850"/>
              <a:gd name="connsiteX29" fmla="*/ 907762 w 1374648"/>
              <a:gd name="connsiteY29" fmla="*/ 4082374 h 4385850"/>
              <a:gd name="connsiteX30" fmla="*/ 765107 w 1374648"/>
              <a:gd name="connsiteY30" fmla="*/ 4110589 h 4385850"/>
              <a:gd name="connsiteX31" fmla="*/ 778693 w 1374648"/>
              <a:gd name="connsiteY31" fmla="*/ 3969514 h 4385850"/>
              <a:gd name="connsiteX32" fmla="*/ 929839 w 1374648"/>
              <a:gd name="connsiteY32" fmla="*/ 3807277 h 4385850"/>
              <a:gd name="connsiteX33" fmla="*/ 754916 w 1374648"/>
              <a:gd name="connsiteY33" fmla="*/ 3987147 h 4385850"/>
              <a:gd name="connsiteX34" fmla="*/ 664907 w 1374648"/>
              <a:gd name="connsiteY34" fmla="*/ 4161730 h 4385850"/>
              <a:gd name="connsiteX35" fmla="*/ 636038 w 1374648"/>
              <a:gd name="connsiteY35" fmla="*/ 3951879 h 4385850"/>
              <a:gd name="connsiteX36" fmla="*/ 622450 w 1374648"/>
              <a:gd name="connsiteY36" fmla="*/ 3830202 h 4385850"/>
              <a:gd name="connsiteX37" fmla="*/ 610562 w 1374648"/>
              <a:gd name="connsiteY37" fmla="*/ 4070030 h 4385850"/>
              <a:gd name="connsiteX38" fmla="*/ 483190 w 1374648"/>
              <a:gd name="connsiteY38" fmla="*/ 3904266 h 4385850"/>
              <a:gd name="connsiteX39" fmla="*/ 478096 w 1374648"/>
              <a:gd name="connsiteY39" fmla="*/ 3756137 h 4385850"/>
              <a:gd name="connsiteX40" fmla="*/ 386388 w 1374648"/>
              <a:gd name="connsiteY40" fmla="*/ 3853126 h 4385850"/>
              <a:gd name="connsiteX41" fmla="*/ 301474 w 1374648"/>
              <a:gd name="connsiteY41" fmla="*/ 3780825 h 4385850"/>
              <a:gd name="connsiteX42" fmla="*/ 143532 w 1374648"/>
              <a:gd name="connsiteY42" fmla="*/ 3675017 h 4385850"/>
              <a:gd name="connsiteX43" fmla="*/ 85789 w 1374648"/>
              <a:gd name="connsiteY43" fmla="*/ 3749084 h 4385850"/>
              <a:gd name="connsiteX44" fmla="*/ 403370 w 1374648"/>
              <a:gd name="connsiteY44" fmla="*/ 3904266 h 4385850"/>
              <a:gd name="connsiteX45" fmla="*/ 554201 w 1374648"/>
              <a:gd name="connsiteY45" fmla="*/ 4055871 h 4385850"/>
              <a:gd name="connsiteX46" fmla="*/ 573200 w 1374648"/>
              <a:gd name="connsiteY46" fmla="*/ 4246376 h 4385850"/>
              <a:gd name="connsiteX47" fmla="*/ 411862 w 1374648"/>
              <a:gd name="connsiteY47" fmla="*/ 4119406 h 4385850"/>
              <a:gd name="connsiteX48" fmla="*/ 173964 w 1374648"/>
              <a:gd name="connsiteY48" fmla="*/ 3912593 h 4385850"/>
              <a:gd name="connsiteX49" fmla="*/ 172404 w 1374648"/>
              <a:gd name="connsiteY49" fmla="*/ 4003019 h 4385850"/>
              <a:gd name="connsiteX50" fmla="*/ 366008 w 1374648"/>
              <a:gd name="connsiteY50" fmla="*/ 4080611 h 4385850"/>
              <a:gd name="connsiteX51" fmla="*/ 423749 w 1374648"/>
              <a:gd name="connsiteY51" fmla="*/ 4239322 h 4385850"/>
              <a:gd name="connsiteX52" fmla="*/ 332042 w 1374648"/>
              <a:gd name="connsiteY52" fmla="*/ 4385688 h 4385850"/>
              <a:gd name="connsiteX53" fmla="*/ 252223 w 1374648"/>
              <a:gd name="connsiteY53" fmla="*/ 4299279 h 4385850"/>
              <a:gd name="connsiteX54" fmla="*/ 228447 w 1374648"/>
              <a:gd name="connsiteY54" fmla="*/ 4168784 h 4385850"/>
              <a:gd name="connsiteX55" fmla="*/ 107020 w 1374648"/>
              <a:gd name="connsiteY55" fmla="*/ 4314573 h 4385850"/>
              <a:gd name="connsiteX56" fmla="*/ 76282 w 1374648"/>
              <a:gd name="connsiteY56" fmla="*/ 4249527 h 4385850"/>
              <a:gd name="connsiteX57" fmla="*/ 221653 w 1374648"/>
              <a:gd name="connsiteY57" fmla="*/ 4082375 h 4385850"/>
              <a:gd name="connsiteX58" fmla="*/ 328646 w 1374648"/>
              <a:gd name="connsiteY58" fmla="*/ 4297515 h 4385850"/>
              <a:gd name="connsiteX59" fmla="*/ 340534 w 1374648"/>
              <a:gd name="connsiteY59" fmla="*/ 4152913 h 4385850"/>
              <a:gd name="connsiteX60" fmla="*/ 199576 w 1374648"/>
              <a:gd name="connsiteY60" fmla="*/ 4061213 h 4385850"/>
              <a:gd name="connsiteX61" fmla="*/ 63713 w 1374648"/>
              <a:gd name="connsiteY61" fmla="*/ 4010073 h 4385850"/>
              <a:gd name="connsiteX62" fmla="*/ 163685 w 1374648"/>
              <a:gd name="connsiteY62" fmla="*/ 3839884 h 4385850"/>
              <a:gd name="connsiteX63" fmla="*/ 434175 w 1374648"/>
              <a:gd name="connsiteY63" fmla="*/ 4032699 h 4385850"/>
              <a:gd name="connsiteX64" fmla="*/ 552820 w 1374648"/>
              <a:gd name="connsiteY64" fmla="*/ 4189944 h 4385850"/>
              <a:gd name="connsiteX65" fmla="*/ 523949 w 1374648"/>
              <a:gd name="connsiteY65" fmla="*/ 4110589 h 4385850"/>
              <a:gd name="connsiteX66" fmla="*/ 367706 w 1374648"/>
              <a:gd name="connsiteY66" fmla="*/ 3953642 h 4385850"/>
              <a:gd name="connsiteX67" fmla="*/ 153723 w 1374648"/>
              <a:gd name="connsiteY67" fmla="*/ 3789642 h 4385850"/>
              <a:gd name="connsiteX68" fmla="*/ 38237 w 1374648"/>
              <a:gd name="connsiteY68" fmla="*/ 3839018 h 4385850"/>
              <a:gd name="connsiteX69" fmla="*/ 4934 w 1374648"/>
              <a:gd name="connsiteY69" fmla="*/ 3682754 h 4385850"/>
              <a:gd name="connsiteX70" fmla="*/ 152024 w 1374648"/>
              <a:gd name="connsiteY70" fmla="*/ 3599188 h 4385850"/>
              <a:gd name="connsiteX71" fmla="*/ 316757 w 1374648"/>
              <a:gd name="connsiteY71" fmla="*/ 3687361 h 4385850"/>
              <a:gd name="connsiteX72" fmla="*/ 389785 w 1374648"/>
              <a:gd name="connsiteY72" fmla="*/ 3773770 h 4385850"/>
              <a:gd name="connsiteX73" fmla="*/ 501872 w 1374648"/>
              <a:gd name="connsiteY73" fmla="*/ 3652093 h 4385850"/>
              <a:gd name="connsiteX74" fmla="*/ 551123 w 1374648"/>
              <a:gd name="connsiteY74" fmla="*/ 3782588 h 4385850"/>
              <a:gd name="connsiteX75" fmla="*/ 573200 w 1374648"/>
              <a:gd name="connsiteY75" fmla="*/ 3958933 h 4385850"/>
              <a:gd name="connsiteX76" fmla="*/ 605466 w 1374648"/>
              <a:gd name="connsiteY76" fmla="*/ 3713813 h 4385850"/>
              <a:gd name="connsiteX77" fmla="*/ 692081 w 1374648"/>
              <a:gd name="connsiteY77" fmla="*/ 3877814 h 4385850"/>
              <a:gd name="connsiteX78" fmla="*/ 681890 w 1374648"/>
              <a:gd name="connsiteY78" fmla="*/ 4055922 h 4385850"/>
              <a:gd name="connsiteX79" fmla="*/ 776995 w 1374648"/>
              <a:gd name="connsiteY79" fmla="*/ 3840783 h 4385850"/>
              <a:gd name="connsiteX80" fmla="*/ 997773 w 1374648"/>
              <a:gd name="connsiteY80" fmla="*/ 3752608 h 4385850"/>
              <a:gd name="connsiteX81" fmla="*/ 872099 w 1374648"/>
              <a:gd name="connsiteY81" fmla="*/ 3951879 h 4385850"/>
              <a:gd name="connsiteX82" fmla="*/ 824547 w 1374648"/>
              <a:gd name="connsiteY82" fmla="*/ 4043579 h 4385850"/>
              <a:gd name="connsiteX83" fmla="*/ 916254 w 1374648"/>
              <a:gd name="connsiteY83" fmla="*/ 3953643 h 4385850"/>
              <a:gd name="connsiteX84" fmla="*/ 990979 w 1374648"/>
              <a:gd name="connsiteY84" fmla="*/ 3874288 h 4385850"/>
              <a:gd name="connsiteX85" fmla="*/ 1009661 w 1374648"/>
              <a:gd name="connsiteY85" fmla="*/ 4151149 h 4385850"/>
              <a:gd name="connsiteX86" fmla="*/ 768503 w 1374648"/>
              <a:gd name="connsiteY86" fmla="*/ 4196998 h 4385850"/>
              <a:gd name="connsiteX87" fmla="*/ 892478 w 1374648"/>
              <a:gd name="connsiteY87" fmla="*/ 4207579 h 4385850"/>
              <a:gd name="connsiteX88" fmla="*/ 1035136 w 1374648"/>
              <a:gd name="connsiteY88" fmla="*/ 4140570 h 4385850"/>
              <a:gd name="connsiteX89" fmla="*/ 1009635 w 1374648"/>
              <a:gd name="connsiteY89" fmla="*/ 3836930 h 4385850"/>
              <a:gd name="connsiteX90" fmla="*/ 1017570 w 1374648"/>
              <a:gd name="connsiteY90" fmla="*/ 3687691 h 4385850"/>
              <a:gd name="connsiteX91" fmla="*/ 802470 w 1374648"/>
              <a:gd name="connsiteY91" fmla="*/ 3791405 h 4385850"/>
              <a:gd name="connsiteX92" fmla="*/ 670003 w 1374648"/>
              <a:gd name="connsiteY92" fmla="*/ 3731449 h 4385850"/>
              <a:gd name="connsiteX93" fmla="*/ 763408 w 1374648"/>
              <a:gd name="connsiteY93" fmla="*/ 3616824 h 4385850"/>
              <a:gd name="connsiteX94" fmla="*/ 1126843 w 1374648"/>
              <a:gd name="connsiteY94" fmla="*/ 3523360 h 4385850"/>
              <a:gd name="connsiteX95" fmla="*/ 1135840 w 1374648"/>
              <a:gd name="connsiteY95" fmla="*/ 3768856 h 4385850"/>
              <a:gd name="connsiteX96" fmla="*/ 1210059 w 1374648"/>
              <a:gd name="connsiteY96" fmla="*/ 4145858 h 4385850"/>
              <a:gd name="connsiteX97" fmla="*/ 1269498 w 1374648"/>
              <a:gd name="connsiteY97" fmla="*/ 4262247 h 4385850"/>
              <a:gd name="connsiteX98" fmla="*/ 1179489 w 1374648"/>
              <a:gd name="connsiteY98" fmla="*/ 4006546 h 4385850"/>
              <a:gd name="connsiteX99" fmla="*/ 1145110 w 1374648"/>
              <a:gd name="connsiteY99" fmla="*/ 3838681 h 4385850"/>
              <a:gd name="connsiteX100" fmla="*/ 1177710 w 1374648"/>
              <a:gd name="connsiteY100" fmla="*/ 3546719 h 4385850"/>
              <a:gd name="connsiteX101" fmla="*/ 1028341 w 1374648"/>
              <a:gd name="connsiteY101" fmla="*/ 3449296 h 4385850"/>
              <a:gd name="connsiteX102" fmla="*/ 959712 w 1374648"/>
              <a:gd name="connsiteY102" fmla="*/ 3287547 h 4385850"/>
              <a:gd name="connsiteX103" fmla="*/ 790378 w 1374648"/>
              <a:gd name="connsiteY103" fmla="*/ 3187811 h 4385850"/>
              <a:gd name="connsiteX104" fmla="*/ 325165 w 1374648"/>
              <a:gd name="connsiteY104" fmla="*/ 3118732 h 4385850"/>
              <a:gd name="connsiteX105" fmla="*/ 220150 w 1374648"/>
              <a:gd name="connsiteY105" fmla="*/ 2811783 h 4385850"/>
              <a:gd name="connsiteX106" fmla="*/ 403728 w 1374648"/>
              <a:gd name="connsiteY106" fmla="*/ 2552085 h 4385850"/>
              <a:gd name="connsiteX107" fmla="*/ 797533 w 1374648"/>
              <a:gd name="connsiteY107" fmla="*/ 2727978 h 4385850"/>
              <a:gd name="connsiteX108" fmla="*/ 890385 w 1374648"/>
              <a:gd name="connsiteY108" fmla="*/ 2468101 h 4385850"/>
              <a:gd name="connsiteX109" fmla="*/ 614496 w 1374648"/>
              <a:gd name="connsiteY109" fmla="*/ 2148625 h 4385850"/>
              <a:gd name="connsiteX110" fmla="*/ 534854 w 1374648"/>
              <a:gd name="connsiteY110" fmla="*/ 1588301 h 4385850"/>
              <a:gd name="connsiteX111" fmla="*/ 444652 w 1374648"/>
              <a:gd name="connsiteY111" fmla="*/ 4921 h 4385850"/>
              <a:gd name="connsiteX112" fmla="*/ 519393 w 1374648"/>
              <a:gd name="connsiteY112" fmla="*/ 132 h 4385850"/>
              <a:gd name="connsiteX0" fmla="*/ 519393 w 1375815"/>
              <a:gd name="connsiteY0" fmla="*/ 132 h 4385850"/>
              <a:gd name="connsiteX1" fmla="*/ 634964 w 1375815"/>
              <a:gd name="connsiteY1" fmla="*/ 1591271 h 4385850"/>
              <a:gd name="connsiteX2" fmla="*/ 749559 w 1375815"/>
              <a:gd name="connsiteY2" fmla="*/ 2129453 h 4385850"/>
              <a:gd name="connsiteX3" fmla="*/ 961035 w 1375815"/>
              <a:gd name="connsiteY3" fmla="*/ 2357536 h 4385850"/>
              <a:gd name="connsiteX4" fmla="*/ 1126605 w 1375815"/>
              <a:gd name="connsiteY4" fmla="*/ 2177406 h 4385850"/>
              <a:gd name="connsiteX5" fmla="*/ 1374590 w 1375815"/>
              <a:gd name="connsiteY5" fmla="*/ 2534148 h 4385850"/>
              <a:gd name="connsiteX6" fmla="*/ 1033535 w 1375815"/>
              <a:gd name="connsiteY6" fmla="*/ 3060196 h 4385850"/>
              <a:gd name="connsiteX7" fmla="*/ 726878 w 1375815"/>
              <a:gd name="connsiteY7" fmla="*/ 2832511 h 4385850"/>
              <a:gd name="connsiteX8" fmla="*/ 337149 w 1375815"/>
              <a:gd name="connsiteY8" fmla="*/ 2825999 h 4385850"/>
              <a:gd name="connsiteX9" fmla="*/ 716096 w 1375815"/>
              <a:gd name="connsiteY9" fmla="*/ 3092430 h 4385850"/>
              <a:gd name="connsiteX10" fmla="*/ 1011496 w 1375815"/>
              <a:gd name="connsiteY10" fmla="*/ 3203777 h 4385850"/>
              <a:gd name="connsiteX11" fmla="*/ 1084384 w 1375815"/>
              <a:gd name="connsiteY11" fmla="*/ 3391103 h 4385850"/>
              <a:gd name="connsiteX12" fmla="*/ 1230419 w 1375815"/>
              <a:gd name="connsiteY12" fmla="*/ 3489157 h 4385850"/>
              <a:gd name="connsiteX13" fmla="*/ 1209807 w 1375815"/>
              <a:gd name="connsiteY13" fmla="*/ 3874690 h 4385850"/>
              <a:gd name="connsiteX14" fmla="*/ 1303464 w 1375815"/>
              <a:gd name="connsiteY14" fmla="*/ 4144095 h 4385850"/>
              <a:gd name="connsiteX15" fmla="*/ 1271196 w 1375815"/>
              <a:gd name="connsiteY15" fmla="*/ 4341602 h 4385850"/>
              <a:gd name="connsiteX16" fmla="*/ 1164205 w 1375815"/>
              <a:gd name="connsiteY16" fmla="*/ 4204052 h 4385850"/>
              <a:gd name="connsiteX17" fmla="*/ 1077224 w 1375815"/>
              <a:gd name="connsiteY17" fmla="*/ 3850857 h 4385850"/>
              <a:gd name="connsiteX18" fmla="*/ 1052118 w 1375815"/>
              <a:gd name="connsiteY18" fmla="*/ 3622113 h 4385850"/>
              <a:gd name="connsiteX19" fmla="*/ 833038 w 1375815"/>
              <a:gd name="connsiteY19" fmla="*/ 3692653 h 4385850"/>
              <a:gd name="connsiteX20" fmla="*/ 760010 w 1375815"/>
              <a:gd name="connsiteY20" fmla="*/ 3724394 h 4385850"/>
              <a:gd name="connsiteX21" fmla="*/ 853417 w 1375815"/>
              <a:gd name="connsiteY21" fmla="*/ 3662673 h 4385850"/>
              <a:gd name="connsiteX22" fmla="*/ 1099346 w 1375815"/>
              <a:gd name="connsiteY22" fmla="*/ 3586455 h 4385850"/>
              <a:gd name="connsiteX23" fmla="*/ 1066905 w 1375815"/>
              <a:gd name="connsiteY23" fmla="*/ 3875961 h 4385850"/>
              <a:gd name="connsiteX24" fmla="*/ 1079291 w 1375815"/>
              <a:gd name="connsiteY24" fmla="*/ 4205816 h 4385850"/>
              <a:gd name="connsiteX25" fmla="*/ 855115 w 1375815"/>
              <a:gd name="connsiteY25" fmla="*/ 4272826 h 4385850"/>
              <a:gd name="connsiteX26" fmla="*/ 692080 w 1375815"/>
              <a:gd name="connsiteY26" fmla="*/ 4200525 h 4385850"/>
              <a:gd name="connsiteX27" fmla="*/ 957015 w 1375815"/>
              <a:gd name="connsiteY27" fmla="*/ 4105300 h 4385850"/>
              <a:gd name="connsiteX28" fmla="*/ 973997 w 1375815"/>
              <a:gd name="connsiteY28" fmla="*/ 3981859 h 4385850"/>
              <a:gd name="connsiteX29" fmla="*/ 907762 w 1375815"/>
              <a:gd name="connsiteY29" fmla="*/ 4082374 h 4385850"/>
              <a:gd name="connsiteX30" fmla="*/ 765107 w 1375815"/>
              <a:gd name="connsiteY30" fmla="*/ 4110589 h 4385850"/>
              <a:gd name="connsiteX31" fmla="*/ 778693 w 1375815"/>
              <a:gd name="connsiteY31" fmla="*/ 3969514 h 4385850"/>
              <a:gd name="connsiteX32" fmla="*/ 929839 w 1375815"/>
              <a:gd name="connsiteY32" fmla="*/ 3807277 h 4385850"/>
              <a:gd name="connsiteX33" fmla="*/ 754916 w 1375815"/>
              <a:gd name="connsiteY33" fmla="*/ 3987147 h 4385850"/>
              <a:gd name="connsiteX34" fmla="*/ 664907 w 1375815"/>
              <a:gd name="connsiteY34" fmla="*/ 4161730 h 4385850"/>
              <a:gd name="connsiteX35" fmla="*/ 636038 w 1375815"/>
              <a:gd name="connsiteY35" fmla="*/ 3951879 h 4385850"/>
              <a:gd name="connsiteX36" fmla="*/ 622450 w 1375815"/>
              <a:gd name="connsiteY36" fmla="*/ 3830202 h 4385850"/>
              <a:gd name="connsiteX37" fmla="*/ 610562 w 1375815"/>
              <a:gd name="connsiteY37" fmla="*/ 4070030 h 4385850"/>
              <a:gd name="connsiteX38" fmla="*/ 483190 w 1375815"/>
              <a:gd name="connsiteY38" fmla="*/ 3904266 h 4385850"/>
              <a:gd name="connsiteX39" fmla="*/ 478096 w 1375815"/>
              <a:gd name="connsiteY39" fmla="*/ 3756137 h 4385850"/>
              <a:gd name="connsiteX40" fmla="*/ 386388 w 1375815"/>
              <a:gd name="connsiteY40" fmla="*/ 3853126 h 4385850"/>
              <a:gd name="connsiteX41" fmla="*/ 301474 w 1375815"/>
              <a:gd name="connsiteY41" fmla="*/ 3780825 h 4385850"/>
              <a:gd name="connsiteX42" fmla="*/ 143532 w 1375815"/>
              <a:gd name="connsiteY42" fmla="*/ 3675017 h 4385850"/>
              <a:gd name="connsiteX43" fmla="*/ 85789 w 1375815"/>
              <a:gd name="connsiteY43" fmla="*/ 3749084 h 4385850"/>
              <a:gd name="connsiteX44" fmla="*/ 403370 w 1375815"/>
              <a:gd name="connsiteY44" fmla="*/ 3904266 h 4385850"/>
              <a:gd name="connsiteX45" fmla="*/ 554201 w 1375815"/>
              <a:gd name="connsiteY45" fmla="*/ 4055871 h 4385850"/>
              <a:gd name="connsiteX46" fmla="*/ 573200 w 1375815"/>
              <a:gd name="connsiteY46" fmla="*/ 4246376 h 4385850"/>
              <a:gd name="connsiteX47" fmla="*/ 411862 w 1375815"/>
              <a:gd name="connsiteY47" fmla="*/ 4119406 h 4385850"/>
              <a:gd name="connsiteX48" fmla="*/ 173964 w 1375815"/>
              <a:gd name="connsiteY48" fmla="*/ 3912593 h 4385850"/>
              <a:gd name="connsiteX49" fmla="*/ 172404 w 1375815"/>
              <a:gd name="connsiteY49" fmla="*/ 4003019 h 4385850"/>
              <a:gd name="connsiteX50" fmla="*/ 366008 w 1375815"/>
              <a:gd name="connsiteY50" fmla="*/ 4080611 h 4385850"/>
              <a:gd name="connsiteX51" fmla="*/ 423749 w 1375815"/>
              <a:gd name="connsiteY51" fmla="*/ 4239322 h 4385850"/>
              <a:gd name="connsiteX52" fmla="*/ 332042 w 1375815"/>
              <a:gd name="connsiteY52" fmla="*/ 4385688 h 4385850"/>
              <a:gd name="connsiteX53" fmla="*/ 252223 w 1375815"/>
              <a:gd name="connsiteY53" fmla="*/ 4299279 h 4385850"/>
              <a:gd name="connsiteX54" fmla="*/ 228447 w 1375815"/>
              <a:gd name="connsiteY54" fmla="*/ 4168784 h 4385850"/>
              <a:gd name="connsiteX55" fmla="*/ 107020 w 1375815"/>
              <a:gd name="connsiteY55" fmla="*/ 4314573 h 4385850"/>
              <a:gd name="connsiteX56" fmla="*/ 76282 w 1375815"/>
              <a:gd name="connsiteY56" fmla="*/ 4249527 h 4385850"/>
              <a:gd name="connsiteX57" fmla="*/ 221653 w 1375815"/>
              <a:gd name="connsiteY57" fmla="*/ 4082375 h 4385850"/>
              <a:gd name="connsiteX58" fmla="*/ 328646 w 1375815"/>
              <a:gd name="connsiteY58" fmla="*/ 4297515 h 4385850"/>
              <a:gd name="connsiteX59" fmla="*/ 340534 w 1375815"/>
              <a:gd name="connsiteY59" fmla="*/ 4152913 h 4385850"/>
              <a:gd name="connsiteX60" fmla="*/ 199576 w 1375815"/>
              <a:gd name="connsiteY60" fmla="*/ 4061213 h 4385850"/>
              <a:gd name="connsiteX61" fmla="*/ 63713 w 1375815"/>
              <a:gd name="connsiteY61" fmla="*/ 4010073 h 4385850"/>
              <a:gd name="connsiteX62" fmla="*/ 163685 w 1375815"/>
              <a:gd name="connsiteY62" fmla="*/ 3839884 h 4385850"/>
              <a:gd name="connsiteX63" fmla="*/ 434175 w 1375815"/>
              <a:gd name="connsiteY63" fmla="*/ 4032699 h 4385850"/>
              <a:gd name="connsiteX64" fmla="*/ 552820 w 1375815"/>
              <a:gd name="connsiteY64" fmla="*/ 4189944 h 4385850"/>
              <a:gd name="connsiteX65" fmla="*/ 523949 w 1375815"/>
              <a:gd name="connsiteY65" fmla="*/ 4110589 h 4385850"/>
              <a:gd name="connsiteX66" fmla="*/ 367706 w 1375815"/>
              <a:gd name="connsiteY66" fmla="*/ 3953642 h 4385850"/>
              <a:gd name="connsiteX67" fmla="*/ 153723 w 1375815"/>
              <a:gd name="connsiteY67" fmla="*/ 3789642 h 4385850"/>
              <a:gd name="connsiteX68" fmla="*/ 38237 w 1375815"/>
              <a:gd name="connsiteY68" fmla="*/ 3839018 h 4385850"/>
              <a:gd name="connsiteX69" fmla="*/ 4934 w 1375815"/>
              <a:gd name="connsiteY69" fmla="*/ 3682754 h 4385850"/>
              <a:gd name="connsiteX70" fmla="*/ 152024 w 1375815"/>
              <a:gd name="connsiteY70" fmla="*/ 3599188 h 4385850"/>
              <a:gd name="connsiteX71" fmla="*/ 316757 w 1375815"/>
              <a:gd name="connsiteY71" fmla="*/ 3687361 h 4385850"/>
              <a:gd name="connsiteX72" fmla="*/ 389785 w 1375815"/>
              <a:gd name="connsiteY72" fmla="*/ 3773770 h 4385850"/>
              <a:gd name="connsiteX73" fmla="*/ 501872 w 1375815"/>
              <a:gd name="connsiteY73" fmla="*/ 3652093 h 4385850"/>
              <a:gd name="connsiteX74" fmla="*/ 551123 w 1375815"/>
              <a:gd name="connsiteY74" fmla="*/ 3782588 h 4385850"/>
              <a:gd name="connsiteX75" fmla="*/ 573200 w 1375815"/>
              <a:gd name="connsiteY75" fmla="*/ 3958933 h 4385850"/>
              <a:gd name="connsiteX76" fmla="*/ 605466 w 1375815"/>
              <a:gd name="connsiteY76" fmla="*/ 3713813 h 4385850"/>
              <a:gd name="connsiteX77" fmla="*/ 692081 w 1375815"/>
              <a:gd name="connsiteY77" fmla="*/ 3877814 h 4385850"/>
              <a:gd name="connsiteX78" fmla="*/ 681890 w 1375815"/>
              <a:gd name="connsiteY78" fmla="*/ 4055922 h 4385850"/>
              <a:gd name="connsiteX79" fmla="*/ 776995 w 1375815"/>
              <a:gd name="connsiteY79" fmla="*/ 3840783 h 4385850"/>
              <a:gd name="connsiteX80" fmla="*/ 997773 w 1375815"/>
              <a:gd name="connsiteY80" fmla="*/ 3752608 h 4385850"/>
              <a:gd name="connsiteX81" fmla="*/ 872099 w 1375815"/>
              <a:gd name="connsiteY81" fmla="*/ 3951879 h 4385850"/>
              <a:gd name="connsiteX82" fmla="*/ 824547 w 1375815"/>
              <a:gd name="connsiteY82" fmla="*/ 4043579 h 4385850"/>
              <a:gd name="connsiteX83" fmla="*/ 916254 w 1375815"/>
              <a:gd name="connsiteY83" fmla="*/ 3953643 h 4385850"/>
              <a:gd name="connsiteX84" fmla="*/ 990979 w 1375815"/>
              <a:gd name="connsiteY84" fmla="*/ 3874288 h 4385850"/>
              <a:gd name="connsiteX85" fmla="*/ 1009661 w 1375815"/>
              <a:gd name="connsiteY85" fmla="*/ 4151149 h 4385850"/>
              <a:gd name="connsiteX86" fmla="*/ 768503 w 1375815"/>
              <a:gd name="connsiteY86" fmla="*/ 4196998 h 4385850"/>
              <a:gd name="connsiteX87" fmla="*/ 892478 w 1375815"/>
              <a:gd name="connsiteY87" fmla="*/ 4207579 h 4385850"/>
              <a:gd name="connsiteX88" fmla="*/ 1035136 w 1375815"/>
              <a:gd name="connsiteY88" fmla="*/ 4140570 h 4385850"/>
              <a:gd name="connsiteX89" fmla="*/ 1009635 w 1375815"/>
              <a:gd name="connsiteY89" fmla="*/ 3836930 h 4385850"/>
              <a:gd name="connsiteX90" fmla="*/ 1017570 w 1375815"/>
              <a:gd name="connsiteY90" fmla="*/ 3687691 h 4385850"/>
              <a:gd name="connsiteX91" fmla="*/ 802470 w 1375815"/>
              <a:gd name="connsiteY91" fmla="*/ 3791405 h 4385850"/>
              <a:gd name="connsiteX92" fmla="*/ 670003 w 1375815"/>
              <a:gd name="connsiteY92" fmla="*/ 3731449 h 4385850"/>
              <a:gd name="connsiteX93" fmla="*/ 763408 w 1375815"/>
              <a:gd name="connsiteY93" fmla="*/ 3616824 h 4385850"/>
              <a:gd name="connsiteX94" fmla="*/ 1126843 w 1375815"/>
              <a:gd name="connsiteY94" fmla="*/ 3523360 h 4385850"/>
              <a:gd name="connsiteX95" fmla="*/ 1135840 w 1375815"/>
              <a:gd name="connsiteY95" fmla="*/ 3768856 h 4385850"/>
              <a:gd name="connsiteX96" fmla="*/ 1210059 w 1375815"/>
              <a:gd name="connsiteY96" fmla="*/ 4145858 h 4385850"/>
              <a:gd name="connsiteX97" fmla="*/ 1269498 w 1375815"/>
              <a:gd name="connsiteY97" fmla="*/ 4262247 h 4385850"/>
              <a:gd name="connsiteX98" fmla="*/ 1179489 w 1375815"/>
              <a:gd name="connsiteY98" fmla="*/ 4006546 h 4385850"/>
              <a:gd name="connsiteX99" fmla="*/ 1145110 w 1375815"/>
              <a:gd name="connsiteY99" fmla="*/ 3838681 h 4385850"/>
              <a:gd name="connsiteX100" fmla="*/ 1177710 w 1375815"/>
              <a:gd name="connsiteY100" fmla="*/ 3546719 h 4385850"/>
              <a:gd name="connsiteX101" fmla="*/ 1028341 w 1375815"/>
              <a:gd name="connsiteY101" fmla="*/ 3449296 h 4385850"/>
              <a:gd name="connsiteX102" fmla="*/ 959712 w 1375815"/>
              <a:gd name="connsiteY102" fmla="*/ 3287547 h 4385850"/>
              <a:gd name="connsiteX103" fmla="*/ 790378 w 1375815"/>
              <a:gd name="connsiteY103" fmla="*/ 3187811 h 4385850"/>
              <a:gd name="connsiteX104" fmla="*/ 325165 w 1375815"/>
              <a:gd name="connsiteY104" fmla="*/ 3118732 h 4385850"/>
              <a:gd name="connsiteX105" fmla="*/ 220150 w 1375815"/>
              <a:gd name="connsiteY105" fmla="*/ 2811783 h 4385850"/>
              <a:gd name="connsiteX106" fmla="*/ 403728 w 1375815"/>
              <a:gd name="connsiteY106" fmla="*/ 2552085 h 4385850"/>
              <a:gd name="connsiteX107" fmla="*/ 797533 w 1375815"/>
              <a:gd name="connsiteY107" fmla="*/ 2727978 h 4385850"/>
              <a:gd name="connsiteX108" fmla="*/ 890385 w 1375815"/>
              <a:gd name="connsiteY108" fmla="*/ 2468101 h 4385850"/>
              <a:gd name="connsiteX109" fmla="*/ 614496 w 1375815"/>
              <a:gd name="connsiteY109" fmla="*/ 2148625 h 4385850"/>
              <a:gd name="connsiteX110" fmla="*/ 534854 w 1375815"/>
              <a:gd name="connsiteY110" fmla="*/ 1588301 h 4385850"/>
              <a:gd name="connsiteX111" fmla="*/ 444652 w 1375815"/>
              <a:gd name="connsiteY111" fmla="*/ 4921 h 4385850"/>
              <a:gd name="connsiteX112" fmla="*/ 519393 w 1375815"/>
              <a:gd name="connsiteY112" fmla="*/ 132 h 4385850"/>
              <a:gd name="connsiteX0" fmla="*/ 519393 w 1374966"/>
              <a:gd name="connsiteY0" fmla="*/ 132 h 4385850"/>
              <a:gd name="connsiteX1" fmla="*/ 634964 w 1374966"/>
              <a:gd name="connsiteY1" fmla="*/ 1591271 h 4385850"/>
              <a:gd name="connsiteX2" fmla="*/ 749559 w 1374966"/>
              <a:gd name="connsiteY2" fmla="*/ 2129453 h 4385850"/>
              <a:gd name="connsiteX3" fmla="*/ 961035 w 1374966"/>
              <a:gd name="connsiteY3" fmla="*/ 2357536 h 4385850"/>
              <a:gd name="connsiteX4" fmla="*/ 1089421 w 1374966"/>
              <a:gd name="connsiteY4" fmla="*/ 2162556 h 4385850"/>
              <a:gd name="connsiteX5" fmla="*/ 1374590 w 1374966"/>
              <a:gd name="connsiteY5" fmla="*/ 2534148 h 4385850"/>
              <a:gd name="connsiteX6" fmla="*/ 1033535 w 1374966"/>
              <a:gd name="connsiteY6" fmla="*/ 3060196 h 4385850"/>
              <a:gd name="connsiteX7" fmla="*/ 726878 w 1374966"/>
              <a:gd name="connsiteY7" fmla="*/ 2832511 h 4385850"/>
              <a:gd name="connsiteX8" fmla="*/ 337149 w 1374966"/>
              <a:gd name="connsiteY8" fmla="*/ 2825999 h 4385850"/>
              <a:gd name="connsiteX9" fmla="*/ 716096 w 1374966"/>
              <a:gd name="connsiteY9" fmla="*/ 3092430 h 4385850"/>
              <a:gd name="connsiteX10" fmla="*/ 1011496 w 1374966"/>
              <a:gd name="connsiteY10" fmla="*/ 3203777 h 4385850"/>
              <a:gd name="connsiteX11" fmla="*/ 1084384 w 1374966"/>
              <a:gd name="connsiteY11" fmla="*/ 3391103 h 4385850"/>
              <a:gd name="connsiteX12" fmla="*/ 1230419 w 1374966"/>
              <a:gd name="connsiteY12" fmla="*/ 3489157 h 4385850"/>
              <a:gd name="connsiteX13" fmla="*/ 1209807 w 1374966"/>
              <a:gd name="connsiteY13" fmla="*/ 3874690 h 4385850"/>
              <a:gd name="connsiteX14" fmla="*/ 1303464 w 1374966"/>
              <a:gd name="connsiteY14" fmla="*/ 4144095 h 4385850"/>
              <a:gd name="connsiteX15" fmla="*/ 1271196 w 1374966"/>
              <a:gd name="connsiteY15" fmla="*/ 4341602 h 4385850"/>
              <a:gd name="connsiteX16" fmla="*/ 1164205 w 1374966"/>
              <a:gd name="connsiteY16" fmla="*/ 4204052 h 4385850"/>
              <a:gd name="connsiteX17" fmla="*/ 1077224 w 1374966"/>
              <a:gd name="connsiteY17" fmla="*/ 3850857 h 4385850"/>
              <a:gd name="connsiteX18" fmla="*/ 1052118 w 1374966"/>
              <a:gd name="connsiteY18" fmla="*/ 3622113 h 4385850"/>
              <a:gd name="connsiteX19" fmla="*/ 833038 w 1374966"/>
              <a:gd name="connsiteY19" fmla="*/ 3692653 h 4385850"/>
              <a:gd name="connsiteX20" fmla="*/ 760010 w 1374966"/>
              <a:gd name="connsiteY20" fmla="*/ 3724394 h 4385850"/>
              <a:gd name="connsiteX21" fmla="*/ 853417 w 1374966"/>
              <a:gd name="connsiteY21" fmla="*/ 3662673 h 4385850"/>
              <a:gd name="connsiteX22" fmla="*/ 1099346 w 1374966"/>
              <a:gd name="connsiteY22" fmla="*/ 3586455 h 4385850"/>
              <a:gd name="connsiteX23" fmla="*/ 1066905 w 1374966"/>
              <a:gd name="connsiteY23" fmla="*/ 3875961 h 4385850"/>
              <a:gd name="connsiteX24" fmla="*/ 1079291 w 1374966"/>
              <a:gd name="connsiteY24" fmla="*/ 4205816 h 4385850"/>
              <a:gd name="connsiteX25" fmla="*/ 855115 w 1374966"/>
              <a:gd name="connsiteY25" fmla="*/ 4272826 h 4385850"/>
              <a:gd name="connsiteX26" fmla="*/ 692080 w 1374966"/>
              <a:gd name="connsiteY26" fmla="*/ 4200525 h 4385850"/>
              <a:gd name="connsiteX27" fmla="*/ 957015 w 1374966"/>
              <a:gd name="connsiteY27" fmla="*/ 4105300 h 4385850"/>
              <a:gd name="connsiteX28" fmla="*/ 973997 w 1374966"/>
              <a:gd name="connsiteY28" fmla="*/ 3981859 h 4385850"/>
              <a:gd name="connsiteX29" fmla="*/ 907762 w 1374966"/>
              <a:gd name="connsiteY29" fmla="*/ 4082374 h 4385850"/>
              <a:gd name="connsiteX30" fmla="*/ 765107 w 1374966"/>
              <a:gd name="connsiteY30" fmla="*/ 4110589 h 4385850"/>
              <a:gd name="connsiteX31" fmla="*/ 778693 w 1374966"/>
              <a:gd name="connsiteY31" fmla="*/ 3969514 h 4385850"/>
              <a:gd name="connsiteX32" fmla="*/ 929839 w 1374966"/>
              <a:gd name="connsiteY32" fmla="*/ 3807277 h 4385850"/>
              <a:gd name="connsiteX33" fmla="*/ 754916 w 1374966"/>
              <a:gd name="connsiteY33" fmla="*/ 3987147 h 4385850"/>
              <a:gd name="connsiteX34" fmla="*/ 664907 w 1374966"/>
              <a:gd name="connsiteY34" fmla="*/ 4161730 h 4385850"/>
              <a:gd name="connsiteX35" fmla="*/ 636038 w 1374966"/>
              <a:gd name="connsiteY35" fmla="*/ 3951879 h 4385850"/>
              <a:gd name="connsiteX36" fmla="*/ 622450 w 1374966"/>
              <a:gd name="connsiteY36" fmla="*/ 3830202 h 4385850"/>
              <a:gd name="connsiteX37" fmla="*/ 610562 w 1374966"/>
              <a:gd name="connsiteY37" fmla="*/ 4070030 h 4385850"/>
              <a:gd name="connsiteX38" fmla="*/ 483190 w 1374966"/>
              <a:gd name="connsiteY38" fmla="*/ 3904266 h 4385850"/>
              <a:gd name="connsiteX39" fmla="*/ 478096 w 1374966"/>
              <a:gd name="connsiteY39" fmla="*/ 3756137 h 4385850"/>
              <a:gd name="connsiteX40" fmla="*/ 386388 w 1374966"/>
              <a:gd name="connsiteY40" fmla="*/ 3853126 h 4385850"/>
              <a:gd name="connsiteX41" fmla="*/ 301474 w 1374966"/>
              <a:gd name="connsiteY41" fmla="*/ 3780825 h 4385850"/>
              <a:gd name="connsiteX42" fmla="*/ 143532 w 1374966"/>
              <a:gd name="connsiteY42" fmla="*/ 3675017 h 4385850"/>
              <a:gd name="connsiteX43" fmla="*/ 85789 w 1374966"/>
              <a:gd name="connsiteY43" fmla="*/ 3749084 h 4385850"/>
              <a:gd name="connsiteX44" fmla="*/ 403370 w 1374966"/>
              <a:gd name="connsiteY44" fmla="*/ 3904266 h 4385850"/>
              <a:gd name="connsiteX45" fmla="*/ 554201 w 1374966"/>
              <a:gd name="connsiteY45" fmla="*/ 4055871 h 4385850"/>
              <a:gd name="connsiteX46" fmla="*/ 573200 w 1374966"/>
              <a:gd name="connsiteY46" fmla="*/ 4246376 h 4385850"/>
              <a:gd name="connsiteX47" fmla="*/ 411862 w 1374966"/>
              <a:gd name="connsiteY47" fmla="*/ 4119406 h 4385850"/>
              <a:gd name="connsiteX48" fmla="*/ 173964 w 1374966"/>
              <a:gd name="connsiteY48" fmla="*/ 3912593 h 4385850"/>
              <a:gd name="connsiteX49" fmla="*/ 172404 w 1374966"/>
              <a:gd name="connsiteY49" fmla="*/ 4003019 h 4385850"/>
              <a:gd name="connsiteX50" fmla="*/ 366008 w 1374966"/>
              <a:gd name="connsiteY50" fmla="*/ 4080611 h 4385850"/>
              <a:gd name="connsiteX51" fmla="*/ 423749 w 1374966"/>
              <a:gd name="connsiteY51" fmla="*/ 4239322 h 4385850"/>
              <a:gd name="connsiteX52" fmla="*/ 332042 w 1374966"/>
              <a:gd name="connsiteY52" fmla="*/ 4385688 h 4385850"/>
              <a:gd name="connsiteX53" fmla="*/ 252223 w 1374966"/>
              <a:gd name="connsiteY53" fmla="*/ 4299279 h 4385850"/>
              <a:gd name="connsiteX54" fmla="*/ 228447 w 1374966"/>
              <a:gd name="connsiteY54" fmla="*/ 4168784 h 4385850"/>
              <a:gd name="connsiteX55" fmla="*/ 107020 w 1374966"/>
              <a:gd name="connsiteY55" fmla="*/ 4314573 h 4385850"/>
              <a:gd name="connsiteX56" fmla="*/ 76282 w 1374966"/>
              <a:gd name="connsiteY56" fmla="*/ 4249527 h 4385850"/>
              <a:gd name="connsiteX57" fmla="*/ 221653 w 1374966"/>
              <a:gd name="connsiteY57" fmla="*/ 4082375 h 4385850"/>
              <a:gd name="connsiteX58" fmla="*/ 328646 w 1374966"/>
              <a:gd name="connsiteY58" fmla="*/ 4297515 h 4385850"/>
              <a:gd name="connsiteX59" fmla="*/ 340534 w 1374966"/>
              <a:gd name="connsiteY59" fmla="*/ 4152913 h 4385850"/>
              <a:gd name="connsiteX60" fmla="*/ 199576 w 1374966"/>
              <a:gd name="connsiteY60" fmla="*/ 4061213 h 4385850"/>
              <a:gd name="connsiteX61" fmla="*/ 63713 w 1374966"/>
              <a:gd name="connsiteY61" fmla="*/ 4010073 h 4385850"/>
              <a:gd name="connsiteX62" fmla="*/ 163685 w 1374966"/>
              <a:gd name="connsiteY62" fmla="*/ 3839884 h 4385850"/>
              <a:gd name="connsiteX63" fmla="*/ 434175 w 1374966"/>
              <a:gd name="connsiteY63" fmla="*/ 4032699 h 4385850"/>
              <a:gd name="connsiteX64" fmla="*/ 552820 w 1374966"/>
              <a:gd name="connsiteY64" fmla="*/ 4189944 h 4385850"/>
              <a:gd name="connsiteX65" fmla="*/ 523949 w 1374966"/>
              <a:gd name="connsiteY65" fmla="*/ 4110589 h 4385850"/>
              <a:gd name="connsiteX66" fmla="*/ 367706 w 1374966"/>
              <a:gd name="connsiteY66" fmla="*/ 3953642 h 4385850"/>
              <a:gd name="connsiteX67" fmla="*/ 153723 w 1374966"/>
              <a:gd name="connsiteY67" fmla="*/ 3789642 h 4385850"/>
              <a:gd name="connsiteX68" fmla="*/ 38237 w 1374966"/>
              <a:gd name="connsiteY68" fmla="*/ 3839018 h 4385850"/>
              <a:gd name="connsiteX69" fmla="*/ 4934 w 1374966"/>
              <a:gd name="connsiteY69" fmla="*/ 3682754 h 4385850"/>
              <a:gd name="connsiteX70" fmla="*/ 152024 w 1374966"/>
              <a:gd name="connsiteY70" fmla="*/ 3599188 h 4385850"/>
              <a:gd name="connsiteX71" fmla="*/ 316757 w 1374966"/>
              <a:gd name="connsiteY71" fmla="*/ 3687361 h 4385850"/>
              <a:gd name="connsiteX72" fmla="*/ 389785 w 1374966"/>
              <a:gd name="connsiteY72" fmla="*/ 3773770 h 4385850"/>
              <a:gd name="connsiteX73" fmla="*/ 501872 w 1374966"/>
              <a:gd name="connsiteY73" fmla="*/ 3652093 h 4385850"/>
              <a:gd name="connsiteX74" fmla="*/ 551123 w 1374966"/>
              <a:gd name="connsiteY74" fmla="*/ 3782588 h 4385850"/>
              <a:gd name="connsiteX75" fmla="*/ 573200 w 1374966"/>
              <a:gd name="connsiteY75" fmla="*/ 3958933 h 4385850"/>
              <a:gd name="connsiteX76" fmla="*/ 605466 w 1374966"/>
              <a:gd name="connsiteY76" fmla="*/ 3713813 h 4385850"/>
              <a:gd name="connsiteX77" fmla="*/ 692081 w 1374966"/>
              <a:gd name="connsiteY77" fmla="*/ 3877814 h 4385850"/>
              <a:gd name="connsiteX78" fmla="*/ 681890 w 1374966"/>
              <a:gd name="connsiteY78" fmla="*/ 4055922 h 4385850"/>
              <a:gd name="connsiteX79" fmla="*/ 776995 w 1374966"/>
              <a:gd name="connsiteY79" fmla="*/ 3840783 h 4385850"/>
              <a:gd name="connsiteX80" fmla="*/ 997773 w 1374966"/>
              <a:gd name="connsiteY80" fmla="*/ 3752608 h 4385850"/>
              <a:gd name="connsiteX81" fmla="*/ 872099 w 1374966"/>
              <a:gd name="connsiteY81" fmla="*/ 3951879 h 4385850"/>
              <a:gd name="connsiteX82" fmla="*/ 824547 w 1374966"/>
              <a:gd name="connsiteY82" fmla="*/ 4043579 h 4385850"/>
              <a:gd name="connsiteX83" fmla="*/ 916254 w 1374966"/>
              <a:gd name="connsiteY83" fmla="*/ 3953643 h 4385850"/>
              <a:gd name="connsiteX84" fmla="*/ 990979 w 1374966"/>
              <a:gd name="connsiteY84" fmla="*/ 3874288 h 4385850"/>
              <a:gd name="connsiteX85" fmla="*/ 1009661 w 1374966"/>
              <a:gd name="connsiteY85" fmla="*/ 4151149 h 4385850"/>
              <a:gd name="connsiteX86" fmla="*/ 768503 w 1374966"/>
              <a:gd name="connsiteY86" fmla="*/ 4196998 h 4385850"/>
              <a:gd name="connsiteX87" fmla="*/ 892478 w 1374966"/>
              <a:gd name="connsiteY87" fmla="*/ 4207579 h 4385850"/>
              <a:gd name="connsiteX88" fmla="*/ 1035136 w 1374966"/>
              <a:gd name="connsiteY88" fmla="*/ 4140570 h 4385850"/>
              <a:gd name="connsiteX89" fmla="*/ 1009635 w 1374966"/>
              <a:gd name="connsiteY89" fmla="*/ 3836930 h 4385850"/>
              <a:gd name="connsiteX90" fmla="*/ 1017570 w 1374966"/>
              <a:gd name="connsiteY90" fmla="*/ 3687691 h 4385850"/>
              <a:gd name="connsiteX91" fmla="*/ 802470 w 1374966"/>
              <a:gd name="connsiteY91" fmla="*/ 3791405 h 4385850"/>
              <a:gd name="connsiteX92" fmla="*/ 670003 w 1374966"/>
              <a:gd name="connsiteY92" fmla="*/ 3731449 h 4385850"/>
              <a:gd name="connsiteX93" fmla="*/ 763408 w 1374966"/>
              <a:gd name="connsiteY93" fmla="*/ 3616824 h 4385850"/>
              <a:gd name="connsiteX94" fmla="*/ 1126843 w 1374966"/>
              <a:gd name="connsiteY94" fmla="*/ 3523360 h 4385850"/>
              <a:gd name="connsiteX95" fmla="*/ 1135840 w 1374966"/>
              <a:gd name="connsiteY95" fmla="*/ 3768856 h 4385850"/>
              <a:gd name="connsiteX96" fmla="*/ 1210059 w 1374966"/>
              <a:gd name="connsiteY96" fmla="*/ 4145858 h 4385850"/>
              <a:gd name="connsiteX97" fmla="*/ 1269498 w 1374966"/>
              <a:gd name="connsiteY97" fmla="*/ 4262247 h 4385850"/>
              <a:gd name="connsiteX98" fmla="*/ 1179489 w 1374966"/>
              <a:gd name="connsiteY98" fmla="*/ 4006546 h 4385850"/>
              <a:gd name="connsiteX99" fmla="*/ 1145110 w 1374966"/>
              <a:gd name="connsiteY99" fmla="*/ 3838681 h 4385850"/>
              <a:gd name="connsiteX100" fmla="*/ 1177710 w 1374966"/>
              <a:gd name="connsiteY100" fmla="*/ 3546719 h 4385850"/>
              <a:gd name="connsiteX101" fmla="*/ 1028341 w 1374966"/>
              <a:gd name="connsiteY101" fmla="*/ 3449296 h 4385850"/>
              <a:gd name="connsiteX102" fmla="*/ 959712 w 1374966"/>
              <a:gd name="connsiteY102" fmla="*/ 3287547 h 4385850"/>
              <a:gd name="connsiteX103" fmla="*/ 790378 w 1374966"/>
              <a:gd name="connsiteY103" fmla="*/ 3187811 h 4385850"/>
              <a:gd name="connsiteX104" fmla="*/ 325165 w 1374966"/>
              <a:gd name="connsiteY104" fmla="*/ 3118732 h 4385850"/>
              <a:gd name="connsiteX105" fmla="*/ 220150 w 1374966"/>
              <a:gd name="connsiteY105" fmla="*/ 2811783 h 4385850"/>
              <a:gd name="connsiteX106" fmla="*/ 403728 w 1374966"/>
              <a:gd name="connsiteY106" fmla="*/ 2552085 h 4385850"/>
              <a:gd name="connsiteX107" fmla="*/ 797533 w 1374966"/>
              <a:gd name="connsiteY107" fmla="*/ 2727978 h 4385850"/>
              <a:gd name="connsiteX108" fmla="*/ 890385 w 1374966"/>
              <a:gd name="connsiteY108" fmla="*/ 2468101 h 4385850"/>
              <a:gd name="connsiteX109" fmla="*/ 614496 w 1374966"/>
              <a:gd name="connsiteY109" fmla="*/ 2148625 h 4385850"/>
              <a:gd name="connsiteX110" fmla="*/ 534854 w 1374966"/>
              <a:gd name="connsiteY110" fmla="*/ 1588301 h 4385850"/>
              <a:gd name="connsiteX111" fmla="*/ 444652 w 1374966"/>
              <a:gd name="connsiteY111" fmla="*/ 4921 h 4385850"/>
              <a:gd name="connsiteX112" fmla="*/ 519393 w 1374966"/>
              <a:gd name="connsiteY112" fmla="*/ 132 h 4385850"/>
              <a:gd name="connsiteX0" fmla="*/ 519393 w 1374954"/>
              <a:gd name="connsiteY0" fmla="*/ 132 h 4385850"/>
              <a:gd name="connsiteX1" fmla="*/ 634964 w 1374954"/>
              <a:gd name="connsiteY1" fmla="*/ 1591271 h 4385850"/>
              <a:gd name="connsiteX2" fmla="*/ 749559 w 1374954"/>
              <a:gd name="connsiteY2" fmla="*/ 2129453 h 4385850"/>
              <a:gd name="connsiteX3" fmla="*/ 961035 w 1374954"/>
              <a:gd name="connsiteY3" fmla="*/ 2357536 h 4385850"/>
              <a:gd name="connsiteX4" fmla="*/ 1089421 w 1374954"/>
              <a:gd name="connsiteY4" fmla="*/ 2162556 h 4385850"/>
              <a:gd name="connsiteX5" fmla="*/ 1374590 w 1374954"/>
              <a:gd name="connsiteY5" fmla="*/ 2534148 h 4385850"/>
              <a:gd name="connsiteX6" fmla="*/ 1033535 w 1374954"/>
              <a:gd name="connsiteY6" fmla="*/ 3060196 h 4385850"/>
              <a:gd name="connsiteX7" fmla="*/ 726878 w 1374954"/>
              <a:gd name="connsiteY7" fmla="*/ 2832511 h 4385850"/>
              <a:gd name="connsiteX8" fmla="*/ 337149 w 1374954"/>
              <a:gd name="connsiteY8" fmla="*/ 2825999 h 4385850"/>
              <a:gd name="connsiteX9" fmla="*/ 716096 w 1374954"/>
              <a:gd name="connsiteY9" fmla="*/ 3092430 h 4385850"/>
              <a:gd name="connsiteX10" fmla="*/ 1011496 w 1374954"/>
              <a:gd name="connsiteY10" fmla="*/ 3203777 h 4385850"/>
              <a:gd name="connsiteX11" fmla="*/ 1084384 w 1374954"/>
              <a:gd name="connsiteY11" fmla="*/ 3391103 h 4385850"/>
              <a:gd name="connsiteX12" fmla="*/ 1230419 w 1374954"/>
              <a:gd name="connsiteY12" fmla="*/ 3489157 h 4385850"/>
              <a:gd name="connsiteX13" fmla="*/ 1209807 w 1374954"/>
              <a:gd name="connsiteY13" fmla="*/ 3874690 h 4385850"/>
              <a:gd name="connsiteX14" fmla="*/ 1303464 w 1374954"/>
              <a:gd name="connsiteY14" fmla="*/ 4144095 h 4385850"/>
              <a:gd name="connsiteX15" fmla="*/ 1271196 w 1374954"/>
              <a:gd name="connsiteY15" fmla="*/ 4341602 h 4385850"/>
              <a:gd name="connsiteX16" fmla="*/ 1164205 w 1374954"/>
              <a:gd name="connsiteY16" fmla="*/ 4204052 h 4385850"/>
              <a:gd name="connsiteX17" fmla="*/ 1077224 w 1374954"/>
              <a:gd name="connsiteY17" fmla="*/ 3850857 h 4385850"/>
              <a:gd name="connsiteX18" fmla="*/ 1052118 w 1374954"/>
              <a:gd name="connsiteY18" fmla="*/ 3622113 h 4385850"/>
              <a:gd name="connsiteX19" fmla="*/ 833038 w 1374954"/>
              <a:gd name="connsiteY19" fmla="*/ 3692653 h 4385850"/>
              <a:gd name="connsiteX20" fmla="*/ 760010 w 1374954"/>
              <a:gd name="connsiteY20" fmla="*/ 3724394 h 4385850"/>
              <a:gd name="connsiteX21" fmla="*/ 853417 w 1374954"/>
              <a:gd name="connsiteY21" fmla="*/ 3662673 h 4385850"/>
              <a:gd name="connsiteX22" fmla="*/ 1099346 w 1374954"/>
              <a:gd name="connsiteY22" fmla="*/ 3586455 h 4385850"/>
              <a:gd name="connsiteX23" fmla="*/ 1066905 w 1374954"/>
              <a:gd name="connsiteY23" fmla="*/ 3875961 h 4385850"/>
              <a:gd name="connsiteX24" fmla="*/ 1079291 w 1374954"/>
              <a:gd name="connsiteY24" fmla="*/ 4205816 h 4385850"/>
              <a:gd name="connsiteX25" fmla="*/ 855115 w 1374954"/>
              <a:gd name="connsiteY25" fmla="*/ 4272826 h 4385850"/>
              <a:gd name="connsiteX26" fmla="*/ 692080 w 1374954"/>
              <a:gd name="connsiteY26" fmla="*/ 4200525 h 4385850"/>
              <a:gd name="connsiteX27" fmla="*/ 957015 w 1374954"/>
              <a:gd name="connsiteY27" fmla="*/ 4105300 h 4385850"/>
              <a:gd name="connsiteX28" fmla="*/ 973997 w 1374954"/>
              <a:gd name="connsiteY28" fmla="*/ 3981859 h 4385850"/>
              <a:gd name="connsiteX29" fmla="*/ 907762 w 1374954"/>
              <a:gd name="connsiteY29" fmla="*/ 4082374 h 4385850"/>
              <a:gd name="connsiteX30" fmla="*/ 765107 w 1374954"/>
              <a:gd name="connsiteY30" fmla="*/ 4110589 h 4385850"/>
              <a:gd name="connsiteX31" fmla="*/ 778693 w 1374954"/>
              <a:gd name="connsiteY31" fmla="*/ 3969514 h 4385850"/>
              <a:gd name="connsiteX32" fmla="*/ 929839 w 1374954"/>
              <a:gd name="connsiteY32" fmla="*/ 3807277 h 4385850"/>
              <a:gd name="connsiteX33" fmla="*/ 754916 w 1374954"/>
              <a:gd name="connsiteY33" fmla="*/ 3987147 h 4385850"/>
              <a:gd name="connsiteX34" fmla="*/ 664907 w 1374954"/>
              <a:gd name="connsiteY34" fmla="*/ 4161730 h 4385850"/>
              <a:gd name="connsiteX35" fmla="*/ 636038 w 1374954"/>
              <a:gd name="connsiteY35" fmla="*/ 3951879 h 4385850"/>
              <a:gd name="connsiteX36" fmla="*/ 622450 w 1374954"/>
              <a:gd name="connsiteY36" fmla="*/ 3830202 h 4385850"/>
              <a:gd name="connsiteX37" fmla="*/ 610562 w 1374954"/>
              <a:gd name="connsiteY37" fmla="*/ 4070030 h 4385850"/>
              <a:gd name="connsiteX38" fmla="*/ 483190 w 1374954"/>
              <a:gd name="connsiteY38" fmla="*/ 3904266 h 4385850"/>
              <a:gd name="connsiteX39" fmla="*/ 478096 w 1374954"/>
              <a:gd name="connsiteY39" fmla="*/ 3756137 h 4385850"/>
              <a:gd name="connsiteX40" fmla="*/ 386388 w 1374954"/>
              <a:gd name="connsiteY40" fmla="*/ 3853126 h 4385850"/>
              <a:gd name="connsiteX41" fmla="*/ 301474 w 1374954"/>
              <a:gd name="connsiteY41" fmla="*/ 3780825 h 4385850"/>
              <a:gd name="connsiteX42" fmla="*/ 143532 w 1374954"/>
              <a:gd name="connsiteY42" fmla="*/ 3675017 h 4385850"/>
              <a:gd name="connsiteX43" fmla="*/ 85789 w 1374954"/>
              <a:gd name="connsiteY43" fmla="*/ 3749084 h 4385850"/>
              <a:gd name="connsiteX44" fmla="*/ 403370 w 1374954"/>
              <a:gd name="connsiteY44" fmla="*/ 3904266 h 4385850"/>
              <a:gd name="connsiteX45" fmla="*/ 554201 w 1374954"/>
              <a:gd name="connsiteY45" fmla="*/ 4055871 h 4385850"/>
              <a:gd name="connsiteX46" fmla="*/ 573200 w 1374954"/>
              <a:gd name="connsiteY46" fmla="*/ 4246376 h 4385850"/>
              <a:gd name="connsiteX47" fmla="*/ 411862 w 1374954"/>
              <a:gd name="connsiteY47" fmla="*/ 4119406 h 4385850"/>
              <a:gd name="connsiteX48" fmla="*/ 173964 w 1374954"/>
              <a:gd name="connsiteY48" fmla="*/ 3912593 h 4385850"/>
              <a:gd name="connsiteX49" fmla="*/ 172404 w 1374954"/>
              <a:gd name="connsiteY49" fmla="*/ 4003019 h 4385850"/>
              <a:gd name="connsiteX50" fmla="*/ 366008 w 1374954"/>
              <a:gd name="connsiteY50" fmla="*/ 4080611 h 4385850"/>
              <a:gd name="connsiteX51" fmla="*/ 423749 w 1374954"/>
              <a:gd name="connsiteY51" fmla="*/ 4239322 h 4385850"/>
              <a:gd name="connsiteX52" fmla="*/ 332042 w 1374954"/>
              <a:gd name="connsiteY52" fmla="*/ 4385688 h 4385850"/>
              <a:gd name="connsiteX53" fmla="*/ 252223 w 1374954"/>
              <a:gd name="connsiteY53" fmla="*/ 4299279 h 4385850"/>
              <a:gd name="connsiteX54" fmla="*/ 228447 w 1374954"/>
              <a:gd name="connsiteY54" fmla="*/ 4168784 h 4385850"/>
              <a:gd name="connsiteX55" fmla="*/ 107020 w 1374954"/>
              <a:gd name="connsiteY55" fmla="*/ 4314573 h 4385850"/>
              <a:gd name="connsiteX56" fmla="*/ 76282 w 1374954"/>
              <a:gd name="connsiteY56" fmla="*/ 4249527 h 4385850"/>
              <a:gd name="connsiteX57" fmla="*/ 221653 w 1374954"/>
              <a:gd name="connsiteY57" fmla="*/ 4082375 h 4385850"/>
              <a:gd name="connsiteX58" fmla="*/ 328646 w 1374954"/>
              <a:gd name="connsiteY58" fmla="*/ 4297515 h 4385850"/>
              <a:gd name="connsiteX59" fmla="*/ 340534 w 1374954"/>
              <a:gd name="connsiteY59" fmla="*/ 4152913 h 4385850"/>
              <a:gd name="connsiteX60" fmla="*/ 199576 w 1374954"/>
              <a:gd name="connsiteY60" fmla="*/ 4061213 h 4385850"/>
              <a:gd name="connsiteX61" fmla="*/ 63713 w 1374954"/>
              <a:gd name="connsiteY61" fmla="*/ 4010073 h 4385850"/>
              <a:gd name="connsiteX62" fmla="*/ 163685 w 1374954"/>
              <a:gd name="connsiteY62" fmla="*/ 3839884 h 4385850"/>
              <a:gd name="connsiteX63" fmla="*/ 434175 w 1374954"/>
              <a:gd name="connsiteY63" fmla="*/ 4032699 h 4385850"/>
              <a:gd name="connsiteX64" fmla="*/ 552820 w 1374954"/>
              <a:gd name="connsiteY64" fmla="*/ 4189944 h 4385850"/>
              <a:gd name="connsiteX65" fmla="*/ 523949 w 1374954"/>
              <a:gd name="connsiteY65" fmla="*/ 4110589 h 4385850"/>
              <a:gd name="connsiteX66" fmla="*/ 367706 w 1374954"/>
              <a:gd name="connsiteY66" fmla="*/ 3953642 h 4385850"/>
              <a:gd name="connsiteX67" fmla="*/ 153723 w 1374954"/>
              <a:gd name="connsiteY67" fmla="*/ 3789642 h 4385850"/>
              <a:gd name="connsiteX68" fmla="*/ 38237 w 1374954"/>
              <a:gd name="connsiteY68" fmla="*/ 3839018 h 4385850"/>
              <a:gd name="connsiteX69" fmla="*/ 4934 w 1374954"/>
              <a:gd name="connsiteY69" fmla="*/ 3682754 h 4385850"/>
              <a:gd name="connsiteX70" fmla="*/ 152024 w 1374954"/>
              <a:gd name="connsiteY70" fmla="*/ 3599188 h 4385850"/>
              <a:gd name="connsiteX71" fmla="*/ 316757 w 1374954"/>
              <a:gd name="connsiteY71" fmla="*/ 3687361 h 4385850"/>
              <a:gd name="connsiteX72" fmla="*/ 389785 w 1374954"/>
              <a:gd name="connsiteY72" fmla="*/ 3773770 h 4385850"/>
              <a:gd name="connsiteX73" fmla="*/ 501872 w 1374954"/>
              <a:gd name="connsiteY73" fmla="*/ 3652093 h 4385850"/>
              <a:gd name="connsiteX74" fmla="*/ 551123 w 1374954"/>
              <a:gd name="connsiteY74" fmla="*/ 3782588 h 4385850"/>
              <a:gd name="connsiteX75" fmla="*/ 573200 w 1374954"/>
              <a:gd name="connsiteY75" fmla="*/ 3958933 h 4385850"/>
              <a:gd name="connsiteX76" fmla="*/ 605466 w 1374954"/>
              <a:gd name="connsiteY76" fmla="*/ 3713813 h 4385850"/>
              <a:gd name="connsiteX77" fmla="*/ 692081 w 1374954"/>
              <a:gd name="connsiteY77" fmla="*/ 3877814 h 4385850"/>
              <a:gd name="connsiteX78" fmla="*/ 681890 w 1374954"/>
              <a:gd name="connsiteY78" fmla="*/ 4055922 h 4385850"/>
              <a:gd name="connsiteX79" fmla="*/ 776995 w 1374954"/>
              <a:gd name="connsiteY79" fmla="*/ 3840783 h 4385850"/>
              <a:gd name="connsiteX80" fmla="*/ 997773 w 1374954"/>
              <a:gd name="connsiteY80" fmla="*/ 3752608 h 4385850"/>
              <a:gd name="connsiteX81" fmla="*/ 872099 w 1374954"/>
              <a:gd name="connsiteY81" fmla="*/ 3951879 h 4385850"/>
              <a:gd name="connsiteX82" fmla="*/ 824547 w 1374954"/>
              <a:gd name="connsiteY82" fmla="*/ 4043579 h 4385850"/>
              <a:gd name="connsiteX83" fmla="*/ 916254 w 1374954"/>
              <a:gd name="connsiteY83" fmla="*/ 3953643 h 4385850"/>
              <a:gd name="connsiteX84" fmla="*/ 990979 w 1374954"/>
              <a:gd name="connsiteY84" fmla="*/ 3874288 h 4385850"/>
              <a:gd name="connsiteX85" fmla="*/ 1009661 w 1374954"/>
              <a:gd name="connsiteY85" fmla="*/ 4151149 h 4385850"/>
              <a:gd name="connsiteX86" fmla="*/ 768503 w 1374954"/>
              <a:gd name="connsiteY86" fmla="*/ 4196998 h 4385850"/>
              <a:gd name="connsiteX87" fmla="*/ 892478 w 1374954"/>
              <a:gd name="connsiteY87" fmla="*/ 4207579 h 4385850"/>
              <a:gd name="connsiteX88" fmla="*/ 1035136 w 1374954"/>
              <a:gd name="connsiteY88" fmla="*/ 4140570 h 4385850"/>
              <a:gd name="connsiteX89" fmla="*/ 1009635 w 1374954"/>
              <a:gd name="connsiteY89" fmla="*/ 3836930 h 4385850"/>
              <a:gd name="connsiteX90" fmla="*/ 1017570 w 1374954"/>
              <a:gd name="connsiteY90" fmla="*/ 3687691 h 4385850"/>
              <a:gd name="connsiteX91" fmla="*/ 802470 w 1374954"/>
              <a:gd name="connsiteY91" fmla="*/ 3791405 h 4385850"/>
              <a:gd name="connsiteX92" fmla="*/ 670003 w 1374954"/>
              <a:gd name="connsiteY92" fmla="*/ 3731449 h 4385850"/>
              <a:gd name="connsiteX93" fmla="*/ 763408 w 1374954"/>
              <a:gd name="connsiteY93" fmla="*/ 3616824 h 4385850"/>
              <a:gd name="connsiteX94" fmla="*/ 1126843 w 1374954"/>
              <a:gd name="connsiteY94" fmla="*/ 3523360 h 4385850"/>
              <a:gd name="connsiteX95" fmla="*/ 1135840 w 1374954"/>
              <a:gd name="connsiteY95" fmla="*/ 3768856 h 4385850"/>
              <a:gd name="connsiteX96" fmla="*/ 1210059 w 1374954"/>
              <a:gd name="connsiteY96" fmla="*/ 4145858 h 4385850"/>
              <a:gd name="connsiteX97" fmla="*/ 1269498 w 1374954"/>
              <a:gd name="connsiteY97" fmla="*/ 4262247 h 4385850"/>
              <a:gd name="connsiteX98" fmla="*/ 1179489 w 1374954"/>
              <a:gd name="connsiteY98" fmla="*/ 4006546 h 4385850"/>
              <a:gd name="connsiteX99" fmla="*/ 1145110 w 1374954"/>
              <a:gd name="connsiteY99" fmla="*/ 3838681 h 4385850"/>
              <a:gd name="connsiteX100" fmla="*/ 1177710 w 1374954"/>
              <a:gd name="connsiteY100" fmla="*/ 3546719 h 4385850"/>
              <a:gd name="connsiteX101" fmla="*/ 1028341 w 1374954"/>
              <a:gd name="connsiteY101" fmla="*/ 3449296 h 4385850"/>
              <a:gd name="connsiteX102" fmla="*/ 959712 w 1374954"/>
              <a:gd name="connsiteY102" fmla="*/ 3287547 h 4385850"/>
              <a:gd name="connsiteX103" fmla="*/ 790378 w 1374954"/>
              <a:gd name="connsiteY103" fmla="*/ 3187811 h 4385850"/>
              <a:gd name="connsiteX104" fmla="*/ 325165 w 1374954"/>
              <a:gd name="connsiteY104" fmla="*/ 3118732 h 4385850"/>
              <a:gd name="connsiteX105" fmla="*/ 220150 w 1374954"/>
              <a:gd name="connsiteY105" fmla="*/ 2811783 h 4385850"/>
              <a:gd name="connsiteX106" fmla="*/ 403728 w 1374954"/>
              <a:gd name="connsiteY106" fmla="*/ 2552085 h 4385850"/>
              <a:gd name="connsiteX107" fmla="*/ 797533 w 1374954"/>
              <a:gd name="connsiteY107" fmla="*/ 2727978 h 4385850"/>
              <a:gd name="connsiteX108" fmla="*/ 890385 w 1374954"/>
              <a:gd name="connsiteY108" fmla="*/ 2468101 h 4385850"/>
              <a:gd name="connsiteX109" fmla="*/ 614496 w 1374954"/>
              <a:gd name="connsiteY109" fmla="*/ 2148625 h 4385850"/>
              <a:gd name="connsiteX110" fmla="*/ 534854 w 1374954"/>
              <a:gd name="connsiteY110" fmla="*/ 1588301 h 4385850"/>
              <a:gd name="connsiteX111" fmla="*/ 444652 w 1374954"/>
              <a:gd name="connsiteY111" fmla="*/ 4921 h 4385850"/>
              <a:gd name="connsiteX112" fmla="*/ 519393 w 1374954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4862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40239 w 1375689"/>
              <a:gd name="connsiteY109" fmla="*/ 216941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1375689" h="4385850">
                <a:moveTo>
                  <a:pt x="519393" y="132"/>
                </a:moveTo>
                <a:cubicBezTo>
                  <a:pt x="536334" y="14052"/>
                  <a:pt x="596603" y="1236384"/>
                  <a:pt x="634964" y="1591271"/>
                </a:cubicBezTo>
                <a:cubicBezTo>
                  <a:pt x="673325" y="1946158"/>
                  <a:pt x="695214" y="2001742"/>
                  <a:pt x="749559" y="2129453"/>
                </a:cubicBezTo>
                <a:cubicBezTo>
                  <a:pt x="803904" y="2257164"/>
                  <a:pt x="912495" y="2306974"/>
                  <a:pt x="961035" y="2357536"/>
                </a:cubicBezTo>
                <a:cubicBezTo>
                  <a:pt x="969531" y="2289298"/>
                  <a:pt x="966149" y="2189551"/>
                  <a:pt x="1089421" y="2162556"/>
                </a:cubicBezTo>
                <a:cubicBezTo>
                  <a:pt x="1212693" y="2135561"/>
                  <a:pt x="1361022" y="2337021"/>
                  <a:pt x="1374590" y="2534148"/>
                </a:cubicBezTo>
                <a:cubicBezTo>
                  <a:pt x="1388158" y="2731275"/>
                  <a:pt x="1276263" y="3037424"/>
                  <a:pt x="1033535" y="3060196"/>
                </a:cubicBezTo>
                <a:cubicBezTo>
                  <a:pt x="790807" y="3082968"/>
                  <a:pt x="842942" y="2871544"/>
                  <a:pt x="726878" y="2832511"/>
                </a:cubicBezTo>
                <a:cubicBezTo>
                  <a:pt x="610814" y="2793478"/>
                  <a:pt x="359325" y="2521688"/>
                  <a:pt x="337149" y="2825999"/>
                </a:cubicBezTo>
                <a:cubicBezTo>
                  <a:pt x="314973" y="3130310"/>
                  <a:pt x="588420" y="3071790"/>
                  <a:pt x="716096" y="3092430"/>
                </a:cubicBezTo>
                <a:cubicBezTo>
                  <a:pt x="843772" y="3113070"/>
                  <a:pt x="950115" y="3153998"/>
                  <a:pt x="1011496" y="3203777"/>
                </a:cubicBezTo>
                <a:cubicBezTo>
                  <a:pt x="1072877" y="3253556"/>
                  <a:pt x="1047897" y="3343540"/>
                  <a:pt x="1084384" y="3391103"/>
                </a:cubicBezTo>
                <a:cubicBezTo>
                  <a:pt x="1120871" y="3438666"/>
                  <a:pt x="1189136" y="3427957"/>
                  <a:pt x="1230419" y="3489157"/>
                </a:cubicBezTo>
                <a:cubicBezTo>
                  <a:pt x="1271702" y="3550357"/>
                  <a:pt x="1197633" y="3765534"/>
                  <a:pt x="1209807" y="3874690"/>
                </a:cubicBezTo>
                <a:cubicBezTo>
                  <a:pt x="1221981" y="3983846"/>
                  <a:pt x="1271154" y="4059222"/>
                  <a:pt x="1303464" y="4144095"/>
                </a:cubicBezTo>
                <a:cubicBezTo>
                  <a:pt x="1335774" y="4228968"/>
                  <a:pt x="1323277" y="4340426"/>
                  <a:pt x="1271196" y="4341602"/>
                </a:cubicBezTo>
                <a:cubicBezTo>
                  <a:pt x="1219115" y="4342778"/>
                  <a:pt x="1196534" y="4285843"/>
                  <a:pt x="1164205" y="4204052"/>
                </a:cubicBezTo>
                <a:cubicBezTo>
                  <a:pt x="1131876" y="4122261"/>
                  <a:pt x="1082319" y="3930212"/>
                  <a:pt x="1077224" y="3850857"/>
                </a:cubicBezTo>
                <a:cubicBezTo>
                  <a:pt x="1072129" y="3771502"/>
                  <a:pt x="1092816" y="3648480"/>
                  <a:pt x="1052118" y="3622113"/>
                </a:cubicBezTo>
                <a:cubicBezTo>
                  <a:pt x="1011420" y="3595746"/>
                  <a:pt x="881723" y="3672079"/>
                  <a:pt x="833038" y="3692653"/>
                </a:cubicBezTo>
                <a:cubicBezTo>
                  <a:pt x="784353" y="3713227"/>
                  <a:pt x="757746" y="3730272"/>
                  <a:pt x="760010" y="3724394"/>
                </a:cubicBezTo>
                <a:cubicBezTo>
                  <a:pt x="767369" y="3702645"/>
                  <a:pt x="796861" y="3685663"/>
                  <a:pt x="853417" y="3662673"/>
                </a:cubicBezTo>
                <a:cubicBezTo>
                  <a:pt x="909973" y="3639683"/>
                  <a:pt x="1028666" y="3591466"/>
                  <a:pt x="1099346" y="3586455"/>
                </a:cubicBezTo>
                <a:cubicBezTo>
                  <a:pt x="1093603" y="3636111"/>
                  <a:pt x="1051566" y="3774497"/>
                  <a:pt x="1066905" y="3875961"/>
                </a:cubicBezTo>
                <a:cubicBezTo>
                  <a:pt x="1082244" y="3977425"/>
                  <a:pt x="1126477" y="4139672"/>
                  <a:pt x="1079291" y="4205816"/>
                </a:cubicBezTo>
                <a:cubicBezTo>
                  <a:pt x="1032105" y="4271960"/>
                  <a:pt x="919650" y="4273708"/>
                  <a:pt x="855115" y="4272826"/>
                </a:cubicBezTo>
                <a:cubicBezTo>
                  <a:pt x="790580" y="4271944"/>
                  <a:pt x="695477" y="4304274"/>
                  <a:pt x="692080" y="4200525"/>
                </a:cubicBezTo>
                <a:cubicBezTo>
                  <a:pt x="688683" y="4096776"/>
                  <a:pt x="910029" y="4141744"/>
                  <a:pt x="957015" y="4105300"/>
                </a:cubicBezTo>
                <a:cubicBezTo>
                  <a:pt x="1004001" y="4068856"/>
                  <a:pt x="969469" y="4060038"/>
                  <a:pt x="973997" y="3981859"/>
                </a:cubicBezTo>
                <a:cubicBezTo>
                  <a:pt x="956449" y="4023595"/>
                  <a:pt x="942577" y="4041521"/>
                  <a:pt x="907762" y="4082374"/>
                </a:cubicBezTo>
                <a:cubicBezTo>
                  <a:pt x="872947" y="4123227"/>
                  <a:pt x="786618" y="4129399"/>
                  <a:pt x="765107" y="4110589"/>
                </a:cubicBezTo>
                <a:cubicBezTo>
                  <a:pt x="743596" y="4091779"/>
                  <a:pt x="751238" y="4020066"/>
                  <a:pt x="778693" y="3969514"/>
                </a:cubicBezTo>
                <a:cubicBezTo>
                  <a:pt x="806148" y="3918962"/>
                  <a:pt x="873796" y="3864588"/>
                  <a:pt x="929839" y="3807277"/>
                </a:cubicBezTo>
                <a:cubicBezTo>
                  <a:pt x="890779" y="3838138"/>
                  <a:pt x="782088" y="3922782"/>
                  <a:pt x="754916" y="3987147"/>
                </a:cubicBezTo>
                <a:cubicBezTo>
                  <a:pt x="727744" y="4051512"/>
                  <a:pt x="735668" y="4146447"/>
                  <a:pt x="664907" y="4161730"/>
                </a:cubicBezTo>
                <a:cubicBezTo>
                  <a:pt x="594146" y="4177013"/>
                  <a:pt x="643114" y="4007134"/>
                  <a:pt x="636038" y="3951879"/>
                </a:cubicBezTo>
                <a:cubicBezTo>
                  <a:pt x="628962" y="3896624"/>
                  <a:pt x="633489" y="3879285"/>
                  <a:pt x="622450" y="3830202"/>
                </a:cubicBezTo>
                <a:cubicBezTo>
                  <a:pt x="613109" y="3908087"/>
                  <a:pt x="639150" y="4093837"/>
                  <a:pt x="610562" y="4070030"/>
                </a:cubicBezTo>
                <a:cubicBezTo>
                  <a:pt x="559330" y="4065034"/>
                  <a:pt x="505268" y="3956581"/>
                  <a:pt x="483190" y="3904266"/>
                </a:cubicBezTo>
                <a:cubicBezTo>
                  <a:pt x="461112" y="3851951"/>
                  <a:pt x="472435" y="3796109"/>
                  <a:pt x="478096" y="3756137"/>
                </a:cubicBezTo>
                <a:cubicBezTo>
                  <a:pt x="451490" y="3786703"/>
                  <a:pt x="415825" y="3849011"/>
                  <a:pt x="386388" y="3853126"/>
                </a:cubicBezTo>
                <a:cubicBezTo>
                  <a:pt x="356951" y="3857241"/>
                  <a:pt x="341950" y="3810510"/>
                  <a:pt x="301474" y="3780825"/>
                </a:cubicBezTo>
                <a:cubicBezTo>
                  <a:pt x="260998" y="3751140"/>
                  <a:pt x="179479" y="3680307"/>
                  <a:pt x="143532" y="3675017"/>
                </a:cubicBezTo>
                <a:cubicBezTo>
                  <a:pt x="107585" y="3669727"/>
                  <a:pt x="70506" y="3700588"/>
                  <a:pt x="85789" y="3749084"/>
                </a:cubicBezTo>
                <a:cubicBezTo>
                  <a:pt x="118056" y="3617707"/>
                  <a:pt x="333792" y="3844318"/>
                  <a:pt x="403370" y="3904266"/>
                </a:cubicBezTo>
                <a:cubicBezTo>
                  <a:pt x="472948" y="3964214"/>
                  <a:pt x="495327" y="3986509"/>
                  <a:pt x="554201" y="4055871"/>
                </a:cubicBezTo>
                <a:cubicBezTo>
                  <a:pt x="613075" y="4125233"/>
                  <a:pt x="625794" y="4209335"/>
                  <a:pt x="573200" y="4246376"/>
                </a:cubicBezTo>
                <a:cubicBezTo>
                  <a:pt x="520606" y="4283417"/>
                  <a:pt x="444435" y="4187381"/>
                  <a:pt x="411862" y="4119406"/>
                </a:cubicBezTo>
                <a:cubicBezTo>
                  <a:pt x="379289" y="4051431"/>
                  <a:pt x="213874" y="3931991"/>
                  <a:pt x="173964" y="3912593"/>
                </a:cubicBezTo>
                <a:cubicBezTo>
                  <a:pt x="134054" y="3893195"/>
                  <a:pt x="106431" y="4054371"/>
                  <a:pt x="172404" y="4003019"/>
                </a:cubicBezTo>
                <a:cubicBezTo>
                  <a:pt x="238377" y="3951667"/>
                  <a:pt x="324117" y="4041227"/>
                  <a:pt x="366008" y="4080611"/>
                </a:cubicBezTo>
                <a:cubicBezTo>
                  <a:pt x="407899" y="4119995"/>
                  <a:pt x="429410" y="4183186"/>
                  <a:pt x="423749" y="4239322"/>
                </a:cubicBezTo>
                <a:cubicBezTo>
                  <a:pt x="418088" y="4295458"/>
                  <a:pt x="384406" y="4382749"/>
                  <a:pt x="332042" y="4385688"/>
                </a:cubicBezTo>
                <a:cubicBezTo>
                  <a:pt x="279678" y="4388627"/>
                  <a:pt x="257601" y="4351301"/>
                  <a:pt x="252223" y="4299279"/>
                </a:cubicBezTo>
                <a:cubicBezTo>
                  <a:pt x="246845" y="4247257"/>
                  <a:pt x="245854" y="4178579"/>
                  <a:pt x="228447" y="4168784"/>
                </a:cubicBezTo>
                <a:cubicBezTo>
                  <a:pt x="211040" y="4158989"/>
                  <a:pt x="131249" y="4293768"/>
                  <a:pt x="107020" y="4314573"/>
                </a:cubicBezTo>
                <a:cubicBezTo>
                  <a:pt x="87354" y="4281742"/>
                  <a:pt x="92192" y="4275589"/>
                  <a:pt x="76282" y="4249527"/>
                </a:cubicBezTo>
                <a:cubicBezTo>
                  <a:pt x="91425" y="4237573"/>
                  <a:pt x="133738" y="4092012"/>
                  <a:pt x="221653" y="4082375"/>
                </a:cubicBezTo>
                <a:cubicBezTo>
                  <a:pt x="309568" y="4072738"/>
                  <a:pt x="318740" y="4234325"/>
                  <a:pt x="328646" y="4297515"/>
                </a:cubicBezTo>
                <a:cubicBezTo>
                  <a:pt x="360630" y="4256662"/>
                  <a:pt x="362046" y="4192297"/>
                  <a:pt x="340534" y="4152913"/>
                </a:cubicBezTo>
                <a:cubicBezTo>
                  <a:pt x="319022" y="4113529"/>
                  <a:pt x="249110" y="4037406"/>
                  <a:pt x="199576" y="4061213"/>
                </a:cubicBezTo>
                <a:cubicBezTo>
                  <a:pt x="150042" y="4085020"/>
                  <a:pt x="83281" y="4113972"/>
                  <a:pt x="63713" y="4010073"/>
                </a:cubicBezTo>
                <a:cubicBezTo>
                  <a:pt x="44145" y="3906174"/>
                  <a:pt x="101941" y="3836113"/>
                  <a:pt x="163685" y="3839884"/>
                </a:cubicBezTo>
                <a:cubicBezTo>
                  <a:pt x="225429" y="3843655"/>
                  <a:pt x="369319" y="3974356"/>
                  <a:pt x="434175" y="4032699"/>
                </a:cubicBezTo>
                <a:cubicBezTo>
                  <a:pt x="499031" y="4091042"/>
                  <a:pt x="513799" y="4136990"/>
                  <a:pt x="552820" y="4189944"/>
                </a:cubicBezTo>
                <a:cubicBezTo>
                  <a:pt x="545988" y="4165306"/>
                  <a:pt x="554801" y="4149973"/>
                  <a:pt x="523949" y="4110589"/>
                </a:cubicBezTo>
                <a:cubicBezTo>
                  <a:pt x="493097" y="4071205"/>
                  <a:pt x="429410" y="4007133"/>
                  <a:pt x="367706" y="3953642"/>
                </a:cubicBezTo>
                <a:cubicBezTo>
                  <a:pt x="306002" y="3900151"/>
                  <a:pt x="198444" y="3844015"/>
                  <a:pt x="153723" y="3789642"/>
                </a:cubicBezTo>
                <a:cubicBezTo>
                  <a:pt x="120890" y="3846366"/>
                  <a:pt x="63035" y="3856833"/>
                  <a:pt x="38237" y="3839018"/>
                </a:cubicBezTo>
                <a:cubicBezTo>
                  <a:pt x="13439" y="3821203"/>
                  <a:pt x="-10635" y="3740360"/>
                  <a:pt x="4934" y="3682754"/>
                </a:cubicBezTo>
                <a:cubicBezTo>
                  <a:pt x="20503" y="3625148"/>
                  <a:pt x="100054" y="3598420"/>
                  <a:pt x="152024" y="3599188"/>
                </a:cubicBezTo>
                <a:cubicBezTo>
                  <a:pt x="203994" y="3599956"/>
                  <a:pt x="256751" y="3651210"/>
                  <a:pt x="316757" y="3687361"/>
                </a:cubicBezTo>
                <a:cubicBezTo>
                  <a:pt x="376763" y="3723512"/>
                  <a:pt x="367707" y="3750551"/>
                  <a:pt x="389785" y="3773770"/>
                </a:cubicBezTo>
                <a:cubicBezTo>
                  <a:pt x="423750" y="3723806"/>
                  <a:pt x="434224" y="3636515"/>
                  <a:pt x="501872" y="3652093"/>
                </a:cubicBezTo>
                <a:cubicBezTo>
                  <a:pt x="569520" y="3667671"/>
                  <a:pt x="539235" y="3731448"/>
                  <a:pt x="551123" y="3782588"/>
                </a:cubicBezTo>
                <a:cubicBezTo>
                  <a:pt x="563011" y="3833728"/>
                  <a:pt x="533290" y="3924840"/>
                  <a:pt x="573200" y="3958933"/>
                </a:cubicBezTo>
                <a:cubicBezTo>
                  <a:pt x="543479" y="3849011"/>
                  <a:pt x="566971" y="3736150"/>
                  <a:pt x="605466" y="3713813"/>
                </a:cubicBezTo>
                <a:cubicBezTo>
                  <a:pt x="643961" y="3691476"/>
                  <a:pt x="692930" y="3808452"/>
                  <a:pt x="692081" y="3877814"/>
                </a:cubicBezTo>
                <a:cubicBezTo>
                  <a:pt x="691232" y="3947176"/>
                  <a:pt x="664907" y="4028882"/>
                  <a:pt x="681890" y="4055922"/>
                </a:cubicBezTo>
                <a:cubicBezTo>
                  <a:pt x="697173" y="3903089"/>
                  <a:pt x="724348" y="3891335"/>
                  <a:pt x="776995" y="3840783"/>
                </a:cubicBezTo>
                <a:cubicBezTo>
                  <a:pt x="829642" y="3790231"/>
                  <a:pt x="963241" y="3700586"/>
                  <a:pt x="997773" y="3752608"/>
                </a:cubicBezTo>
                <a:cubicBezTo>
                  <a:pt x="1032305" y="3804630"/>
                  <a:pt x="900970" y="3903384"/>
                  <a:pt x="872099" y="3951879"/>
                </a:cubicBezTo>
                <a:cubicBezTo>
                  <a:pt x="843228" y="4000374"/>
                  <a:pt x="842661" y="3988030"/>
                  <a:pt x="824547" y="4043579"/>
                </a:cubicBezTo>
                <a:cubicBezTo>
                  <a:pt x="864174" y="4021536"/>
                  <a:pt x="893610" y="4015363"/>
                  <a:pt x="916254" y="3953643"/>
                </a:cubicBezTo>
                <a:cubicBezTo>
                  <a:pt x="938898" y="3891923"/>
                  <a:pt x="970316" y="3841370"/>
                  <a:pt x="990979" y="3874288"/>
                </a:cubicBezTo>
                <a:cubicBezTo>
                  <a:pt x="1011642" y="3907206"/>
                  <a:pt x="1046740" y="4097364"/>
                  <a:pt x="1009661" y="4151149"/>
                </a:cubicBezTo>
                <a:cubicBezTo>
                  <a:pt x="972582" y="4204934"/>
                  <a:pt x="822000" y="4192883"/>
                  <a:pt x="768503" y="4196998"/>
                </a:cubicBezTo>
                <a:cubicBezTo>
                  <a:pt x="796524" y="4211693"/>
                  <a:pt x="848039" y="4216984"/>
                  <a:pt x="892478" y="4207579"/>
                </a:cubicBezTo>
                <a:cubicBezTo>
                  <a:pt x="936917" y="4198174"/>
                  <a:pt x="1015610" y="4202345"/>
                  <a:pt x="1035136" y="4140570"/>
                </a:cubicBezTo>
                <a:cubicBezTo>
                  <a:pt x="1054662" y="4078795"/>
                  <a:pt x="1007468" y="3926518"/>
                  <a:pt x="1009635" y="3836930"/>
                </a:cubicBezTo>
                <a:cubicBezTo>
                  <a:pt x="1011802" y="3747342"/>
                  <a:pt x="1008792" y="3750534"/>
                  <a:pt x="1017570" y="3687691"/>
                </a:cubicBezTo>
                <a:cubicBezTo>
                  <a:pt x="982193" y="3690096"/>
                  <a:pt x="868889" y="3770004"/>
                  <a:pt x="802470" y="3791405"/>
                </a:cubicBezTo>
                <a:cubicBezTo>
                  <a:pt x="736051" y="3812806"/>
                  <a:pt x="688401" y="3783471"/>
                  <a:pt x="670003" y="3731449"/>
                </a:cubicBezTo>
                <a:cubicBezTo>
                  <a:pt x="651605" y="3679427"/>
                  <a:pt x="687268" y="3651505"/>
                  <a:pt x="763408" y="3616824"/>
                </a:cubicBezTo>
                <a:cubicBezTo>
                  <a:pt x="839548" y="3582143"/>
                  <a:pt x="1064771" y="3498021"/>
                  <a:pt x="1126843" y="3523360"/>
                </a:cubicBezTo>
                <a:cubicBezTo>
                  <a:pt x="1188915" y="3548699"/>
                  <a:pt x="1159333" y="3649235"/>
                  <a:pt x="1135840" y="3768856"/>
                </a:cubicBezTo>
                <a:cubicBezTo>
                  <a:pt x="1112347" y="3888477"/>
                  <a:pt x="1187783" y="4063626"/>
                  <a:pt x="1210059" y="4145858"/>
                </a:cubicBezTo>
                <a:cubicBezTo>
                  <a:pt x="1232335" y="4228090"/>
                  <a:pt x="1240628" y="4214046"/>
                  <a:pt x="1269498" y="4262247"/>
                </a:cubicBezTo>
                <a:cubicBezTo>
                  <a:pt x="1267799" y="4209931"/>
                  <a:pt x="1200220" y="4077140"/>
                  <a:pt x="1179489" y="4006546"/>
                </a:cubicBezTo>
                <a:cubicBezTo>
                  <a:pt x="1158758" y="3935952"/>
                  <a:pt x="1145406" y="3915319"/>
                  <a:pt x="1145110" y="3838681"/>
                </a:cubicBezTo>
                <a:cubicBezTo>
                  <a:pt x="1144814" y="3762043"/>
                  <a:pt x="1197171" y="3611616"/>
                  <a:pt x="1177710" y="3546719"/>
                </a:cubicBezTo>
                <a:cubicBezTo>
                  <a:pt x="1158249" y="3481822"/>
                  <a:pt x="1064674" y="3492491"/>
                  <a:pt x="1028341" y="3449296"/>
                </a:cubicBezTo>
                <a:cubicBezTo>
                  <a:pt x="992008" y="3406101"/>
                  <a:pt x="999372" y="3331128"/>
                  <a:pt x="959712" y="3287547"/>
                </a:cubicBezTo>
                <a:cubicBezTo>
                  <a:pt x="920052" y="3243966"/>
                  <a:pt x="896136" y="3215947"/>
                  <a:pt x="790378" y="3187811"/>
                </a:cubicBezTo>
                <a:cubicBezTo>
                  <a:pt x="684620" y="3159675"/>
                  <a:pt x="420203" y="3181403"/>
                  <a:pt x="325165" y="3118732"/>
                </a:cubicBezTo>
                <a:cubicBezTo>
                  <a:pt x="230127" y="3056061"/>
                  <a:pt x="207056" y="2906224"/>
                  <a:pt x="220150" y="2811783"/>
                </a:cubicBezTo>
                <a:cubicBezTo>
                  <a:pt x="233244" y="2717342"/>
                  <a:pt x="307498" y="2566052"/>
                  <a:pt x="403728" y="2552085"/>
                </a:cubicBezTo>
                <a:cubicBezTo>
                  <a:pt x="499958" y="2538118"/>
                  <a:pt x="716424" y="2741975"/>
                  <a:pt x="797533" y="2727978"/>
                </a:cubicBezTo>
                <a:cubicBezTo>
                  <a:pt x="878643" y="2713981"/>
                  <a:pt x="916601" y="2561195"/>
                  <a:pt x="890385" y="2468101"/>
                </a:cubicBezTo>
                <a:cubicBezTo>
                  <a:pt x="864169" y="2375007"/>
                  <a:pt x="690912" y="2316048"/>
                  <a:pt x="640239" y="2169415"/>
                </a:cubicBezTo>
                <a:cubicBezTo>
                  <a:pt x="589566" y="2022782"/>
                  <a:pt x="567452" y="1949050"/>
                  <a:pt x="534854" y="1588301"/>
                </a:cubicBezTo>
                <a:cubicBezTo>
                  <a:pt x="502256" y="1227552"/>
                  <a:pt x="428637" y="17659"/>
                  <a:pt x="444652" y="4921"/>
                </a:cubicBezTo>
                <a:cubicBezTo>
                  <a:pt x="495745" y="3400"/>
                  <a:pt x="490504" y="-795"/>
                  <a:pt x="519393" y="132"/>
                </a:cubicBezTo>
                <a:close/>
              </a:path>
            </a:pathLst>
          </a:custGeom>
          <a:solidFill>
            <a:srgbClr val="F0D8B9"/>
          </a:solidFill>
          <a:ln w="127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43" name="#colon models(UBERON:0001155)">
            <a:extLst>
              <a:ext uri="{FF2B5EF4-FFF2-40B4-BE49-F238E27FC236}">
                <a16:creationId xmlns:a16="http://schemas.microsoft.com/office/drawing/2014/main" id="{3664C13E-12DE-8442-8EF0-F6E1898BE012}"/>
              </a:ext>
            </a:extLst>
          </p:cNvPr>
          <p:cNvSpPr/>
          <p:nvPr/>
        </p:nvSpPr>
        <p:spPr>
          <a:xfrm>
            <a:off x="20301947" y="25932791"/>
            <a:ext cx="10004612" cy="11036902"/>
          </a:xfrm>
          <a:custGeom>
            <a:avLst/>
            <a:gdLst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64296 w 1741246"/>
              <a:gd name="connsiteY59" fmla="*/ 809161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707839 w 1741246"/>
              <a:gd name="connsiteY59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707839 w 1741246"/>
              <a:gd name="connsiteY60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707839 w 1741246"/>
              <a:gd name="connsiteY61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679604 w 1741246"/>
              <a:gd name="connsiteY61" fmla="*/ 1224519 h 1825614"/>
              <a:gd name="connsiteX62" fmla="*/ 1707839 w 1741246"/>
              <a:gd name="connsiteY62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679604 w 1741246"/>
              <a:gd name="connsiteY61" fmla="*/ 1224519 h 1825614"/>
              <a:gd name="connsiteX62" fmla="*/ 1693891 w 1741246"/>
              <a:gd name="connsiteY62" fmla="*/ 1428116 h 1825614"/>
              <a:gd name="connsiteX63" fmla="*/ 1707839 w 1741246"/>
              <a:gd name="connsiteY63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679604 w 1741246"/>
              <a:gd name="connsiteY61" fmla="*/ 1224519 h 1825614"/>
              <a:gd name="connsiteX62" fmla="*/ 1693891 w 1741246"/>
              <a:gd name="connsiteY62" fmla="*/ 1428116 h 1825614"/>
              <a:gd name="connsiteX63" fmla="*/ 1699844 w 1741246"/>
              <a:gd name="connsiteY63" fmla="*/ 1531700 h 1825614"/>
              <a:gd name="connsiteX64" fmla="*/ 1707839 w 1741246"/>
              <a:gd name="connsiteY64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671269 w 1741246"/>
              <a:gd name="connsiteY61" fmla="*/ 1135222 h 1825614"/>
              <a:gd name="connsiteX62" fmla="*/ 1679604 w 1741246"/>
              <a:gd name="connsiteY62" fmla="*/ 1224519 h 1825614"/>
              <a:gd name="connsiteX63" fmla="*/ 1693891 w 1741246"/>
              <a:gd name="connsiteY63" fmla="*/ 1428116 h 1825614"/>
              <a:gd name="connsiteX64" fmla="*/ 1699844 w 1741246"/>
              <a:gd name="connsiteY64" fmla="*/ 1531700 h 1825614"/>
              <a:gd name="connsiteX65" fmla="*/ 1707839 w 1741246"/>
              <a:gd name="connsiteY65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93891 w 1741246"/>
              <a:gd name="connsiteY64" fmla="*/ 1428116 h 1825614"/>
              <a:gd name="connsiteX65" fmla="*/ 1699844 w 1741246"/>
              <a:gd name="connsiteY65" fmla="*/ 1531700 h 1825614"/>
              <a:gd name="connsiteX66" fmla="*/ 1707839 w 1741246"/>
              <a:gd name="connsiteY66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3891 w 1741246"/>
              <a:gd name="connsiteY65" fmla="*/ 1428116 h 1825614"/>
              <a:gd name="connsiteX66" fmla="*/ 1699844 w 1741246"/>
              <a:gd name="connsiteY66" fmla="*/ 1531700 h 1825614"/>
              <a:gd name="connsiteX67" fmla="*/ 1707839 w 1741246"/>
              <a:gd name="connsiteY67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0319 w 1741246"/>
              <a:gd name="connsiteY65" fmla="*/ 1387634 h 1825614"/>
              <a:gd name="connsiteX66" fmla="*/ 1693891 w 1741246"/>
              <a:gd name="connsiteY66" fmla="*/ 1428116 h 1825614"/>
              <a:gd name="connsiteX67" fmla="*/ 1699844 w 1741246"/>
              <a:gd name="connsiteY67" fmla="*/ 1531700 h 1825614"/>
              <a:gd name="connsiteX68" fmla="*/ 1707839 w 1741246"/>
              <a:gd name="connsiteY68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0319 w 1741246"/>
              <a:gd name="connsiteY65" fmla="*/ 1387634 h 1825614"/>
              <a:gd name="connsiteX66" fmla="*/ 1693891 w 1741246"/>
              <a:gd name="connsiteY66" fmla="*/ 1428116 h 1825614"/>
              <a:gd name="connsiteX67" fmla="*/ 1697463 w 1741246"/>
              <a:gd name="connsiteY67" fmla="*/ 1475741 h 1825614"/>
              <a:gd name="connsiteX68" fmla="*/ 1699844 w 1741246"/>
              <a:gd name="connsiteY68" fmla="*/ 1531700 h 1825614"/>
              <a:gd name="connsiteX69" fmla="*/ 1707839 w 1741246"/>
              <a:gd name="connsiteY69" fmla="*/ 1594293 h 1825614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089904 w 1741246"/>
              <a:gd name="connsiteY69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218832 w 1741246"/>
              <a:gd name="connsiteY69" fmla="*/ 1797209 h 1868137"/>
              <a:gd name="connsiteX70" fmla="*/ 1089904 w 1741246"/>
              <a:gd name="connsiteY70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337894 w 1741246"/>
              <a:gd name="connsiteY69" fmla="*/ 1728153 h 1868137"/>
              <a:gd name="connsiteX70" fmla="*/ 1218832 w 1741246"/>
              <a:gd name="connsiteY70" fmla="*/ 1797209 h 1868137"/>
              <a:gd name="connsiteX71" fmla="*/ 1089904 w 1741246"/>
              <a:gd name="connsiteY71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529585 w 1741246"/>
              <a:gd name="connsiteY69" fmla="*/ 1624569 h 1868137"/>
              <a:gd name="connsiteX70" fmla="*/ 1337894 w 1741246"/>
              <a:gd name="connsiteY70" fmla="*/ 1728153 h 1868137"/>
              <a:gd name="connsiteX71" fmla="*/ 1218832 w 1741246"/>
              <a:gd name="connsiteY71" fmla="*/ 1797209 h 1868137"/>
              <a:gd name="connsiteX72" fmla="*/ 1089904 w 1741246"/>
              <a:gd name="connsiteY72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628407 w 1741246"/>
              <a:gd name="connsiteY69" fmla="*/ 1566228 h 1868137"/>
              <a:gd name="connsiteX70" fmla="*/ 1529585 w 1741246"/>
              <a:gd name="connsiteY70" fmla="*/ 1624569 h 1868137"/>
              <a:gd name="connsiteX71" fmla="*/ 1337894 w 1741246"/>
              <a:gd name="connsiteY71" fmla="*/ 1728153 h 1868137"/>
              <a:gd name="connsiteX72" fmla="*/ 1218832 w 1741246"/>
              <a:gd name="connsiteY72" fmla="*/ 1797209 h 1868137"/>
              <a:gd name="connsiteX73" fmla="*/ 1089904 w 1741246"/>
              <a:gd name="connsiteY73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628407 w 1741246"/>
              <a:gd name="connsiteY69" fmla="*/ 1566228 h 1868137"/>
              <a:gd name="connsiteX70" fmla="*/ 1529585 w 1741246"/>
              <a:gd name="connsiteY70" fmla="*/ 1624569 h 1868137"/>
              <a:gd name="connsiteX71" fmla="*/ 1418857 w 1741246"/>
              <a:gd name="connsiteY71" fmla="*/ 1686481 h 1868137"/>
              <a:gd name="connsiteX72" fmla="*/ 1337894 w 1741246"/>
              <a:gd name="connsiteY72" fmla="*/ 1728153 h 1868137"/>
              <a:gd name="connsiteX73" fmla="*/ 1218832 w 1741246"/>
              <a:gd name="connsiteY73" fmla="*/ 1797209 h 1868137"/>
              <a:gd name="connsiteX74" fmla="*/ 1089904 w 1741246"/>
              <a:gd name="connsiteY74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628407 w 1741246"/>
              <a:gd name="connsiteY69" fmla="*/ 1566228 h 1868137"/>
              <a:gd name="connsiteX70" fmla="*/ 1529585 w 1741246"/>
              <a:gd name="connsiteY70" fmla="*/ 1624569 h 1868137"/>
              <a:gd name="connsiteX71" fmla="*/ 1418857 w 1741246"/>
              <a:gd name="connsiteY71" fmla="*/ 1686481 h 1868137"/>
              <a:gd name="connsiteX72" fmla="*/ 1337894 w 1741246"/>
              <a:gd name="connsiteY72" fmla="*/ 1728153 h 1868137"/>
              <a:gd name="connsiteX73" fmla="*/ 1218832 w 1741246"/>
              <a:gd name="connsiteY73" fmla="*/ 1797209 h 1868137"/>
              <a:gd name="connsiteX74" fmla="*/ 1089904 w 1741246"/>
              <a:gd name="connsiteY74" fmla="*/ 1868137 h 1868137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0319 w 1741246"/>
              <a:gd name="connsiteY65" fmla="*/ 1387634 h 1825614"/>
              <a:gd name="connsiteX66" fmla="*/ 1693891 w 1741246"/>
              <a:gd name="connsiteY66" fmla="*/ 1428116 h 1825614"/>
              <a:gd name="connsiteX67" fmla="*/ 1697463 w 1741246"/>
              <a:gd name="connsiteY67" fmla="*/ 1475741 h 1825614"/>
              <a:gd name="connsiteX68" fmla="*/ 1699844 w 1741246"/>
              <a:gd name="connsiteY68" fmla="*/ 1531700 h 1825614"/>
              <a:gd name="connsiteX69" fmla="*/ 1628407 w 1741246"/>
              <a:gd name="connsiteY69" fmla="*/ 1566228 h 1825614"/>
              <a:gd name="connsiteX70" fmla="*/ 1529585 w 1741246"/>
              <a:gd name="connsiteY70" fmla="*/ 1624569 h 1825614"/>
              <a:gd name="connsiteX71" fmla="*/ 1418857 w 1741246"/>
              <a:gd name="connsiteY71" fmla="*/ 1686481 h 1825614"/>
              <a:gd name="connsiteX72" fmla="*/ 1337894 w 1741246"/>
              <a:gd name="connsiteY72" fmla="*/ 1728153 h 1825614"/>
              <a:gd name="connsiteX73" fmla="*/ 1218832 w 1741246"/>
              <a:gd name="connsiteY73" fmla="*/ 1797209 h 1825614"/>
              <a:gd name="connsiteX74" fmla="*/ 1024420 w 1741246"/>
              <a:gd name="connsiteY74" fmla="*/ 18228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0319 w 1741246"/>
              <a:gd name="connsiteY65" fmla="*/ 1387634 h 1825614"/>
              <a:gd name="connsiteX66" fmla="*/ 1693891 w 1741246"/>
              <a:gd name="connsiteY66" fmla="*/ 1428116 h 1825614"/>
              <a:gd name="connsiteX67" fmla="*/ 1697463 w 1741246"/>
              <a:gd name="connsiteY67" fmla="*/ 1475741 h 1825614"/>
              <a:gd name="connsiteX68" fmla="*/ 1699844 w 1741246"/>
              <a:gd name="connsiteY68" fmla="*/ 1531700 h 1825614"/>
              <a:gd name="connsiteX69" fmla="*/ 1628407 w 1741246"/>
              <a:gd name="connsiteY69" fmla="*/ 1566228 h 1825614"/>
              <a:gd name="connsiteX70" fmla="*/ 1529585 w 1741246"/>
              <a:gd name="connsiteY70" fmla="*/ 1624569 h 1825614"/>
              <a:gd name="connsiteX71" fmla="*/ 1418857 w 1741246"/>
              <a:gd name="connsiteY71" fmla="*/ 1686481 h 1825614"/>
              <a:gd name="connsiteX72" fmla="*/ 1337894 w 1741246"/>
              <a:gd name="connsiteY72" fmla="*/ 1728153 h 1825614"/>
              <a:gd name="connsiteX73" fmla="*/ 1218832 w 1741246"/>
              <a:gd name="connsiteY73" fmla="*/ 1797209 h 1825614"/>
              <a:gd name="connsiteX74" fmla="*/ 1024420 w 1741246"/>
              <a:gd name="connsiteY74" fmla="*/ 1822893 h 1825614"/>
              <a:gd name="connsiteX75" fmla="*/ 1023399 w 1741246"/>
              <a:gd name="connsiteY75" fmla="*/ 1825614 h 1825614"/>
              <a:gd name="connsiteX0" fmla="*/ 1057928 w 1741246"/>
              <a:gd name="connsiteY0" fmla="*/ 1874430 h 1874430"/>
              <a:gd name="connsiteX1" fmla="*/ 1118649 w 1741246"/>
              <a:gd name="connsiteY1" fmla="*/ 1577964 h 1874430"/>
              <a:gd name="connsiteX2" fmla="*/ 1238392 w 1741246"/>
              <a:gd name="connsiteY2" fmla="*/ 1320789 h 1874430"/>
              <a:gd name="connsiteX3" fmla="*/ 1333642 w 1741246"/>
              <a:gd name="connsiteY3" fmla="*/ 1294936 h 1874430"/>
              <a:gd name="connsiteX4" fmla="*/ 1430253 w 1741246"/>
              <a:gd name="connsiteY4" fmla="*/ 1346643 h 1874430"/>
              <a:gd name="connsiteX5" fmla="*/ 1555439 w 1741246"/>
              <a:gd name="connsiteY5" fmla="*/ 1399711 h 1874430"/>
              <a:gd name="connsiteX6" fmla="*/ 1622114 w 1741246"/>
              <a:gd name="connsiteY6" fmla="*/ 1357529 h 1874430"/>
              <a:gd name="connsiteX7" fmla="*/ 1661574 w 1741246"/>
              <a:gd name="connsiteY7" fmla="*/ 1277246 h 1874430"/>
              <a:gd name="connsiteX8" fmla="*/ 1637081 w 1741246"/>
              <a:gd name="connsiteY8" fmla="*/ 1177914 h 1874430"/>
              <a:gd name="connsiteX9" fmla="*/ 1581292 w 1741246"/>
              <a:gd name="connsiteY9" fmla="*/ 1066336 h 1874430"/>
              <a:gd name="connsiteX10" fmla="*/ 1540471 w 1741246"/>
              <a:gd name="connsiteY10" fmla="*/ 969725 h 1874430"/>
              <a:gd name="connsiteX11" fmla="*/ 1506453 w 1741246"/>
              <a:gd name="connsiteY11" fmla="*/ 863589 h 1874430"/>
              <a:gd name="connsiteX12" fmla="*/ 1499649 w 1741246"/>
              <a:gd name="connsiteY12" fmla="*/ 719354 h 1874430"/>
              <a:gd name="connsiteX13" fmla="*/ 1530946 w 1741246"/>
              <a:gd name="connsiteY13" fmla="*/ 523411 h 1874430"/>
              <a:gd name="connsiteX14" fmla="*/ 1549996 w 1741246"/>
              <a:gd name="connsiteY14" fmla="*/ 403668 h 1874430"/>
              <a:gd name="connsiteX15" fmla="*/ 1600342 w 1741246"/>
              <a:gd name="connsiteY15" fmla="*/ 268957 h 1874430"/>
              <a:gd name="connsiteX16" fmla="*/ 1536389 w 1741246"/>
              <a:gd name="connsiteY16" fmla="*/ 353321 h 1874430"/>
              <a:gd name="connsiteX17" fmla="*/ 1457467 w 1741246"/>
              <a:gd name="connsiteY17" fmla="*/ 459457 h 1874430"/>
              <a:gd name="connsiteX18" fmla="*/ 1382628 w 1741246"/>
              <a:gd name="connsiteY18" fmla="*/ 535657 h 1874430"/>
              <a:gd name="connsiteX19" fmla="*/ 1253360 w 1741246"/>
              <a:gd name="connsiteY19" fmla="*/ 588725 h 1874430"/>
              <a:gd name="connsiteX20" fmla="*/ 1085992 w 1741246"/>
              <a:gd name="connsiteY20" fmla="*/ 675811 h 1874430"/>
              <a:gd name="connsiteX21" fmla="*/ 922706 w 1741246"/>
              <a:gd name="connsiteY21" fmla="*/ 720714 h 1874430"/>
              <a:gd name="connsiteX22" fmla="*/ 739010 w 1741246"/>
              <a:gd name="connsiteY22" fmla="*/ 726157 h 1874430"/>
              <a:gd name="connsiteX23" fmla="*/ 600217 w 1741246"/>
              <a:gd name="connsiteY23" fmla="*/ 697582 h 1874430"/>
              <a:gd name="connsiteX24" fmla="*/ 468228 w 1741246"/>
              <a:gd name="connsiteY24" fmla="*/ 647236 h 1874430"/>
              <a:gd name="connsiteX25" fmla="*/ 224660 w 1741246"/>
              <a:gd name="connsiteY25" fmla="*/ 575118 h 1874430"/>
              <a:gd name="connsiteX26" fmla="*/ 253235 w 1741246"/>
              <a:gd name="connsiteY26" fmla="*/ 752011 h 1874430"/>
              <a:gd name="connsiteX27" fmla="*/ 254596 w 1741246"/>
              <a:gd name="connsiteY27" fmla="*/ 889443 h 1874430"/>
              <a:gd name="connsiteX28" fmla="*/ 272285 w 1741246"/>
              <a:gd name="connsiteY28" fmla="*/ 1064975 h 1874430"/>
              <a:gd name="connsiteX29" fmla="*/ 273646 w 1741246"/>
              <a:gd name="connsiteY29" fmla="*/ 1179275 h 1874430"/>
              <a:gd name="connsiteX30" fmla="*/ 288614 w 1741246"/>
              <a:gd name="connsiteY30" fmla="*/ 1260918 h 1874430"/>
              <a:gd name="connsiteX31" fmla="*/ 341681 w 1741246"/>
              <a:gd name="connsiteY31" fmla="*/ 1349364 h 1874430"/>
              <a:gd name="connsiteX32" fmla="*/ 315828 w 1741246"/>
              <a:gd name="connsiteY32" fmla="*/ 1432368 h 1874430"/>
              <a:gd name="connsiteX33" fmla="*/ 236906 w 1741246"/>
              <a:gd name="connsiteY33" fmla="*/ 1518093 h 1874430"/>
              <a:gd name="connsiteX34" fmla="*/ 12389 w 1741246"/>
              <a:gd name="connsiteY34" fmla="*/ 1437811 h 1874430"/>
              <a:gd name="connsiteX35" fmla="*/ 28717 w 1741246"/>
              <a:gd name="connsiteY35" fmla="*/ 1214654 h 1874430"/>
              <a:gd name="connsiteX36" fmla="*/ 24635 w 1741246"/>
              <a:gd name="connsiteY36" fmla="*/ 1100354 h 1874430"/>
              <a:gd name="connsiteX37" fmla="*/ 46406 w 1741246"/>
              <a:gd name="connsiteY37" fmla="*/ 1022793 h 1874430"/>
              <a:gd name="connsiteX38" fmla="*/ 47767 w 1741246"/>
              <a:gd name="connsiteY38" fmla="*/ 858146 h 1874430"/>
              <a:gd name="connsiteX39" fmla="*/ 58653 w 1741246"/>
              <a:gd name="connsiteY39" fmla="*/ 690779 h 1874430"/>
              <a:gd name="connsiteX40" fmla="*/ 94031 w 1741246"/>
              <a:gd name="connsiteY40" fmla="*/ 478507 h 1874430"/>
              <a:gd name="connsiteX41" fmla="*/ 302221 w 1741246"/>
              <a:gd name="connsiteY41" fmla="*/ 409111 h 1874430"/>
              <a:gd name="connsiteX42" fmla="*/ 464146 w 1741246"/>
              <a:gd name="connsiteY42" fmla="*/ 479868 h 1874430"/>
              <a:gd name="connsiteX43" fmla="*/ 615185 w 1741246"/>
              <a:gd name="connsiteY43" fmla="*/ 537018 h 1874430"/>
              <a:gd name="connsiteX44" fmla="*/ 749896 w 1741246"/>
              <a:gd name="connsiteY44" fmla="*/ 539739 h 1874430"/>
              <a:gd name="connsiteX45" fmla="*/ 860114 w 1741246"/>
              <a:gd name="connsiteY45" fmla="*/ 530214 h 1874430"/>
              <a:gd name="connsiteX46" fmla="*/ 985299 w 1741246"/>
              <a:gd name="connsiteY46" fmla="*/ 513886 h 1874430"/>
              <a:gd name="connsiteX47" fmla="*/ 1114567 w 1741246"/>
              <a:gd name="connsiteY47" fmla="*/ 456736 h 1874430"/>
              <a:gd name="connsiteX48" fmla="*/ 1238392 w 1741246"/>
              <a:gd name="connsiteY48" fmla="*/ 375093 h 1874430"/>
              <a:gd name="connsiteX49" fmla="*/ 1314592 w 1741246"/>
              <a:gd name="connsiteY49" fmla="*/ 320664 h 1874430"/>
              <a:gd name="connsiteX50" fmla="*/ 1379906 w 1741246"/>
              <a:gd name="connsiteY50" fmla="*/ 225414 h 1874430"/>
              <a:gd name="connsiteX51" fmla="*/ 1475156 w 1741246"/>
              <a:gd name="connsiteY51" fmla="*/ 120639 h 1874430"/>
              <a:gd name="connsiteX52" fmla="*/ 1567685 w 1741246"/>
              <a:gd name="connsiteY52" fmla="*/ 2257 h 1874430"/>
              <a:gd name="connsiteX53" fmla="*/ 1726889 w 1741246"/>
              <a:gd name="connsiteY53" fmla="*/ 56686 h 1874430"/>
              <a:gd name="connsiteX54" fmla="*/ 1732331 w 1741246"/>
              <a:gd name="connsiteY54" fmla="*/ 221332 h 1874430"/>
              <a:gd name="connsiteX55" fmla="*/ 1714642 w 1741246"/>
              <a:gd name="connsiteY55" fmla="*/ 356043 h 1874430"/>
              <a:gd name="connsiteX56" fmla="*/ 1688789 w 1741246"/>
              <a:gd name="connsiteY56" fmla="*/ 526132 h 1874430"/>
              <a:gd name="connsiteX57" fmla="*/ 1667017 w 1741246"/>
              <a:gd name="connsiteY57" fmla="*/ 629546 h 1874430"/>
              <a:gd name="connsiteX58" fmla="*/ 1646606 w 1741246"/>
              <a:gd name="connsiteY58" fmla="*/ 726157 h 1874430"/>
              <a:gd name="connsiteX59" fmla="*/ 1648648 w 1741246"/>
              <a:gd name="connsiteY59" fmla="*/ 761366 h 1874430"/>
              <a:gd name="connsiteX60" fmla="*/ 1655791 w 1741246"/>
              <a:gd name="connsiteY60" fmla="*/ 895906 h 1874430"/>
              <a:gd name="connsiteX61" fmla="*/ 1665316 w 1741246"/>
              <a:gd name="connsiteY61" fmla="*/ 1037591 h 1874430"/>
              <a:gd name="connsiteX62" fmla="*/ 1671269 w 1741246"/>
              <a:gd name="connsiteY62" fmla="*/ 1135222 h 1874430"/>
              <a:gd name="connsiteX63" fmla="*/ 1679604 w 1741246"/>
              <a:gd name="connsiteY63" fmla="*/ 1224519 h 1874430"/>
              <a:gd name="connsiteX64" fmla="*/ 1683176 w 1741246"/>
              <a:gd name="connsiteY64" fmla="*/ 1299528 h 1874430"/>
              <a:gd name="connsiteX65" fmla="*/ 1690319 w 1741246"/>
              <a:gd name="connsiteY65" fmla="*/ 1387634 h 1874430"/>
              <a:gd name="connsiteX66" fmla="*/ 1693891 w 1741246"/>
              <a:gd name="connsiteY66" fmla="*/ 1428116 h 1874430"/>
              <a:gd name="connsiteX67" fmla="*/ 1697463 w 1741246"/>
              <a:gd name="connsiteY67" fmla="*/ 1475741 h 1874430"/>
              <a:gd name="connsiteX68" fmla="*/ 1699844 w 1741246"/>
              <a:gd name="connsiteY68" fmla="*/ 1531700 h 1874430"/>
              <a:gd name="connsiteX69" fmla="*/ 1628407 w 1741246"/>
              <a:gd name="connsiteY69" fmla="*/ 1566228 h 1874430"/>
              <a:gd name="connsiteX70" fmla="*/ 1529585 w 1741246"/>
              <a:gd name="connsiteY70" fmla="*/ 1624569 h 1874430"/>
              <a:gd name="connsiteX71" fmla="*/ 1418857 w 1741246"/>
              <a:gd name="connsiteY71" fmla="*/ 1686481 h 1874430"/>
              <a:gd name="connsiteX72" fmla="*/ 1337894 w 1741246"/>
              <a:gd name="connsiteY72" fmla="*/ 1728153 h 1874430"/>
              <a:gd name="connsiteX73" fmla="*/ 1218832 w 1741246"/>
              <a:gd name="connsiteY73" fmla="*/ 1797209 h 1874430"/>
              <a:gd name="connsiteX74" fmla="*/ 1024420 w 1741246"/>
              <a:gd name="connsiteY74" fmla="*/ 1822893 h 1874430"/>
              <a:gd name="connsiteX75" fmla="*/ 1057928 w 1741246"/>
              <a:gd name="connsiteY75" fmla="*/ 1874430 h 1874430"/>
              <a:gd name="connsiteX0" fmla="*/ 1023400 w 1741246"/>
              <a:gd name="connsiteY0" fmla="*/ 1822042 h 1822893"/>
              <a:gd name="connsiteX1" fmla="*/ 1118649 w 1741246"/>
              <a:gd name="connsiteY1" fmla="*/ 1577964 h 1822893"/>
              <a:gd name="connsiteX2" fmla="*/ 1238392 w 1741246"/>
              <a:gd name="connsiteY2" fmla="*/ 1320789 h 1822893"/>
              <a:gd name="connsiteX3" fmla="*/ 1333642 w 1741246"/>
              <a:gd name="connsiteY3" fmla="*/ 1294936 h 1822893"/>
              <a:gd name="connsiteX4" fmla="*/ 1430253 w 1741246"/>
              <a:gd name="connsiteY4" fmla="*/ 1346643 h 1822893"/>
              <a:gd name="connsiteX5" fmla="*/ 1555439 w 1741246"/>
              <a:gd name="connsiteY5" fmla="*/ 1399711 h 1822893"/>
              <a:gd name="connsiteX6" fmla="*/ 1622114 w 1741246"/>
              <a:gd name="connsiteY6" fmla="*/ 1357529 h 1822893"/>
              <a:gd name="connsiteX7" fmla="*/ 1661574 w 1741246"/>
              <a:gd name="connsiteY7" fmla="*/ 1277246 h 1822893"/>
              <a:gd name="connsiteX8" fmla="*/ 1637081 w 1741246"/>
              <a:gd name="connsiteY8" fmla="*/ 1177914 h 1822893"/>
              <a:gd name="connsiteX9" fmla="*/ 1581292 w 1741246"/>
              <a:gd name="connsiteY9" fmla="*/ 1066336 h 1822893"/>
              <a:gd name="connsiteX10" fmla="*/ 1540471 w 1741246"/>
              <a:gd name="connsiteY10" fmla="*/ 969725 h 1822893"/>
              <a:gd name="connsiteX11" fmla="*/ 1506453 w 1741246"/>
              <a:gd name="connsiteY11" fmla="*/ 863589 h 1822893"/>
              <a:gd name="connsiteX12" fmla="*/ 1499649 w 1741246"/>
              <a:gd name="connsiteY12" fmla="*/ 719354 h 1822893"/>
              <a:gd name="connsiteX13" fmla="*/ 1530946 w 1741246"/>
              <a:gd name="connsiteY13" fmla="*/ 523411 h 1822893"/>
              <a:gd name="connsiteX14" fmla="*/ 1549996 w 1741246"/>
              <a:gd name="connsiteY14" fmla="*/ 403668 h 1822893"/>
              <a:gd name="connsiteX15" fmla="*/ 1600342 w 1741246"/>
              <a:gd name="connsiteY15" fmla="*/ 268957 h 1822893"/>
              <a:gd name="connsiteX16" fmla="*/ 1536389 w 1741246"/>
              <a:gd name="connsiteY16" fmla="*/ 353321 h 1822893"/>
              <a:gd name="connsiteX17" fmla="*/ 1457467 w 1741246"/>
              <a:gd name="connsiteY17" fmla="*/ 459457 h 1822893"/>
              <a:gd name="connsiteX18" fmla="*/ 1382628 w 1741246"/>
              <a:gd name="connsiteY18" fmla="*/ 535657 h 1822893"/>
              <a:gd name="connsiteX19" fmla="*/ 1253360 w 1741246"/>
              <a:gd name="connsiteY19" fmla="*/ 588725 h 1822893"/>
              <a:gd name="connsiteX20" fmla="*/ 1085992 w 1741246"/>
              <a:gd name="connsiteY20" fmla="*/ 675811 h 1822893"/>
              <a:gd name="connsiteX21" fmla="*/ 922706 w 1741246"/>
              <a:gd name="connsiteY21" fmla="*/ 720714 h 1822893"/>
              <a:gd name="connsiteX22" fmla="*/ 739010 w 1741246"/>
              <a:gd name="connsiteY22" fmla="*/ 726157 h 1822893"/>
              <a:gd name="connsiteX23" fmla="*/ 600217 w 1741246"/>
              <a:gd name="connsiteY23" fmla="*/ 697582 h 1822893"/>
              <a:gd name="connsiteX24" fmla="*/ 468228 w 1741246"/>
              <a:gd name="connsiteY24" fmla="*/ 647236 h 1822893"/>
              <a:gd name="connsiteX25" fmla="*/ 224660 w 1741246"/>
              <a:gd name="connsiteY25" fmla="*/ 575118 h 1822893"/>
              <a:gd name="connsiteX26" fmla="*/ 253235 w 1741246"/>
              <a:gd name="connsiteY26" fmla="*/ 752011 h 1822893"/>
              <a:gd name="connsiteX27" fmla="*/ 254596 w 1741246"/>
              <a:gd name="connsiteY27" fmla="*/ 889443 h 1822893"/>
              <a:gd name="connsiteX28" fmla="*/ 272285 w 1741246"/>
              <a:gd name="connsiteY28" fmla="*/ 1064975 h 1822893"/>
              <a:gd name="connsiteX29" fmla="*/ 273646 w 1741246"/>
              <a:gd name="connsiteY29" fmla="*/ 1179275 h 1822893"/>
              <a:gd name="connsiteX30" fmla="*/ 288614 w 1741246"/>
              <a:gd name="connsiteY30" fmla="*/ 1260918 h 1822893"/>
              <a:gd name="connsiteX31" fmla="*/ 341681 w 1741246"/>
              <a:gd name="connsiteY31" fmla="*/ 1349364 h 1822893"/>
              <a:gd name="connsiteX32" fmla="*/ 315828 w 1741246"/>
              <a:gd name="connsiteY32" fmla="*/ 1432368 h 1822893"/>
              <a:gd name="connsiteX33" fmla="*/ 236906 w 1741246"/>
              <a:gd name="connsiteY33" fmla="*/ 1518093 h 1822893"/>
              <a:gd name="connsiteX34" fmla="*/ 12389 w 1741246"/>
              <a:gd name="connsiteY34" fmla="*/ 1437811 h 1822893"/>
              <a:gd name="connsiteX35" fmla="*/ 28717 w 1741246"/>
              <a:gd name="connsiteY35" fmla="*/ 1214654 h 1822893"/>
              <a:gd name="connsiteX36" fmla="*/ 24635 w 1741246"/>
              <a:gd name="connsiteY36" fmla="*/ 1100354 h 1822893"/>
              <a:gd name="connsiteX37" fmla="*/ 46406 w 1741246"/>
              <a:gd name="connsiteY37" fmla="*/ 1022793 h 1822893"/>
              <a:gd name="connsiteX38" fmla="*/ 47767 w 1741246"/>
              <a:gd name="connsiteY38" fmla="*/ 858146 h 1822893"/>
              <a:gd name="connsiteX39" fmla="*/ 58653 w 1741246"/>
              <a:gd name="connsiteY39" fmla="*/ 690779 h 1822893"/>
              <a:gd name="connsiteX40" fmla="*/ 94031 w 1741246"/>
              <a:gd name="connsiteY40" fmla="*/ 478507 h 1822893"/>
              <a:gd name="connsiteX41" fmla="*/ 302221 w 1741246"/>
              <a:gd name="connsiteY41" fmla="*/ 409111 h 1822893"/>
              <a:gd name="connsiteX42" fmla="*/ 464146 w 1741246"/>
              <a:gd name="connsiteY42" fmla="*/ 479868 h 1822893"/>
              <a:gd name="connsiteX43" fmla="*/ 615185 w 1741246"/>
              <a:gd name="connsiteY43" fmla="*/ 537018 h 1822893"/>
              <a:gd name="connsiteX44" fmla="*/ 749896 w 1741246"/>
              <a:gd name="connsiteY44" fmla="*/ 539739 h 1822893"/>
              <a:gd name="connsiteX45" fmla="*/ 860114 w 1741246"/>
              <a:gd name="connsiteY45" fmla="*/ 530214 h 1822893"/>
              <a:gd name="connsiteX46" fmla="*/ 985299 w 1741246"/>
              <a:gd name="connsiteY46" fmla="*/ 513886 h 1822893"/>
              <a:gd name="connsiteX47" fmla="*/ 1114567 w 1741246"/>
              <a:gd name="connsiteY47" fmla="*/ 456736 h 1822893"/>
              <a:gd name="connsiteX48" fmla="*/ 1238392 w 1741246"/>
              <a:gd name="connsiteY48" fmla="*/ 375093 h 1822893"/>
              <a:gd name="connsiteX49" fmla="*/ 1314592 w 1741246"/>
              <a:gd name="connsiteY49" fmla="*/ 320664 h 1822893"/>
              <a:gd name="connsiteX50" fmla="*/ 1379906 w 1741246"/>
              <a:gd name="connsiteY50" fmla="*/ 225414 h 1822893"/>
              <a:gd name="connsiteX51" fmla="*/ 1475156 w 1741246"/>
              <a:gd name="connsiteY51" fmla="*/ 120639 h 1822893"/>
              <a:gd name="connsiteX52" fmla="*/ 1567685 w 1741246"/>
              <a:gd name="connsiteY52" fmla="*/ 2257 h 1822893"/>
              <a:gd name="connsiteX53" fmla="*/ 1726889 w 1741246"/>
              <a:gd name="connsiteY53" fmla="*/ 56686 h 1822893"/>
              <a:gd name="connsiteX54" fmla="*/ 1732331 w 1741246"/>
              <a:gd name="connsiteY54" fmla="*/ 221332 h 1822893"/>
              <a:gd name="connsiteX55" fmla="*/ 1714642 w 1741246"/>
              <a:gd name="connsiteY55" fmla="*/ 356043 h 1822893"/>
              <a:gd name="connsiteX56" fmla="*/ 1688789 w 1741246"/>
              <a:gd name="connsiteY56" fmla="*/ 526132 h 1822893"/>
              <a:gd name="connsiteX57" fmla="*/ 1667017 w 1741246"/>
              <a:gd name="connsiteY57" fmla="*/ 629546 h 1822893"/>
              <a:gd name="connsiteX58" fmla="*/ 1646606 w 1741246"/>
              <a:gd name="connsiteY58" fmla="*/ 726157 h 1822893"/>
              <a:gd name="connsiteX59" fmla="*/ 1648648 w 1741246"/>
              <a:gd name="connsiteY59" fmla="*/ 761366 h 1822893"/>
              <a:gd name="connsiteX60" fmla="*/ 1655791 w 1741246"/>
              <a:gd name="connsiteY60" fmla="*/ 895906 h 1822893"/>
              <a:gd name="connsiteX61" fmla="*/ 1665316 w 1741246"/>
              <a:gd name="connsiteY61" fmla="*/ 1037591 h 1822893"/>
              <a:gd name="connsiteX62" fmla="*/ 1671269 w 1741246"/>
              <a:gd name="connsiteY62" fmla="*/ 1135222 h 1822893"/>
              <a:gd name="connsiteX63" fmla="*/ 1679604 w 1741246"/>
              <a:gd name="connsiteY63" fmla="*/ 1224519 h 1822893"/>
              <a:gd name="connsiteX64" fmla="*/ 1683176 w 1741246"/>
              <a:gd name="connsiteY64" fmla="*/ 1299528 h 1822893"/>
              <a:gd name="connsiteX65" fmla="*/ 1690319 w 1741246"/>
              <a:gd name="connsiteY65" fmla="*/ 1387634 h 1822893"/>
              <a:gd name="connsiteX66" fmla="*/ 1693891 w 1741246"/>
              <a:gd name="connsiteY66" fmla="*/ 1428116 h 1822893"/>
              <a:gd name="connsiteX67" fmla="*/ 1697463 w 1741246"/>
              <a:gd name="connsiteY67" fmla="*/ 1475741 h 1822893"/>
              <a:gd name="connsiteX68" fmla="*/ 1699844 w 1741246"/>
              <a:gd name="connsiteY68" fmla="*/ 1531700 h 1822893"/>
              <a:gd name="connsiteX69" fmla="*/ 1628407 w 1741246"/>
              <a:gd name="connsiteY69" fmla="*/ 1566228 h 1822893"/>
              <a:gd name="connsiteX70" fmla="*/ 1529585 w 1741246"/>
              <a:gd name="connsiteY70" fmla="*/ 1624569 h 1822893"/>
              <a:gd name="connsiteX71" fmla="*/ 1418857 w 1741246"/>
              <a:gd name="connsiteY71" fmla="*/ 1686481 h 1822893"/>
              <a:gd name="connsiteX72" fmla="*/ 1337894 w 1741246"/>
              <a:gd name="connsiteY72" fmla="*/ 1728153 h 1822893"/>
              <a:gd name="connsiteX73" fmla="*/ 1218832 w 1741246"/>
              <a:gd name="connsiteY73" fmla="*/ 1797209 h 1822893"/>
              <a:gd name="connsiteX74" fmla="*/ 1024420 w 1741246"/>
              <a:gd name="connsiteY74" fmla="*/ 1822893 h 1822893"/>
              <a:gd name="connsiteX75" fmla="*/ 1023400 w 1741246"/>
              <a:gd name="connsiteY75" fmla="*/ 1822042 h 1822893"/>
              <a:gd name="connsiteX0" fmla="*/ 1023400 w 1741246"/>
              <a:gd name="connsiteY0" fmla="*/ 1822042 h 1913482"/>
              <a:gd name="connsiteX1" fmla="*/ 1118649 w 1741246"/>
              <a:gd name="connsiteY1" fmla="*/ 1577964 h 1913482"/>
              <a:gd name="connsiteX2" fmla="*/ 1238392 w 1741246"/>
              <a:gd name="connsiteY2" fmla="*/ 1320789 h 1913482"/>
              <a:gd name="connsiteX3" fmla="*/ 1333642 w 1741246"/>
              <a:gd name="connsiteY3" fmla="*/ 1294936 h 1913482"/>
              <a:gd name="connsiteX4" fmla="*/ 1430253 w 1741246"/>
              <a:gd name="connsiteY4" fmla="*/ 1346643 h 1913482"/>
              <a:gd name="connsiteX5" fmla="*/ 1555439 w 1741246"/>
              <a:gd name="connsiteY5" fmla="*/ 1399711 h 1913482"/>
              <a:gd name="connsiteX6" fmla="*/ 1622114 w 1741246"/>
              <a:gd name="connsiteY6" fmla="*/ 1357529 h 1913482"/>
              <a:gd name="connsiteX7" fmla="*/ 1661574 w 1741246"/>
              <a:gd name="connsiteY7" fmla="*/ 1277246 h 1913482"/>
              <a:gd name="connsiteX8" fmla="*/ 1637081 w 1741246"/>
              <a:gd name="connsiteY8" fmla="*/ 1177914 h 1913482"/>
              <a:gd name="connsiteX9" fmla="*/ 1581292 w 1741246"/>
              <a:gd name="connsiteY9" fmla="*/ 1066336 h 1913482"/>
              <a:gd name="connsiteX10" fmla="*/ 1540471 w 1741246"/>
              <a:gd name="connsiteY10" fmla="*/ 969725 h 1913482"/>
              <a:gd name="connsiteX11" fmla="*/ 1506453 w 1741246"/>
              <a:gd name="connsiteY11" fmla="*/ 863589 h 1913482"/>
              <a:gd name="connsiteX12" fmla="*/ 1499649 w 1741246"/>
              <a:gd name="connsiteY12" fmla="*/ 719354 h 1913482"/>
              <a:gd name="connsiteX13" fmla="*/ 1530946 w 1741246"/>
              <a:gd name="connsiteY13" fmla="*/ 523411 h 1913482"/>
              <a:gd name="connsiteX14" fmla="*/ 1549996 w 1741246"/>
              <a:gd name="connsiteY14" fmla="*/ 403668 h 1913482"/>
              <a:gd name="connsiteX15" fmla="*/ 1600342 w 1741246"/>
              <a:gd name="connsiteY15" fmla="*/ 268957 h 1913482"/>
              <a:gd name="connsiteX16" fmla="*/ 1536389 w 1741246"/>
              <a:gd name="connsiteY16" fmla="*/ 353321 h 1913482"/>
              <a:gd name="connsiteX17" fmla="*/ 1457467 w 1741246"/>
              <a:gd name="connsiteY17" fmla="*/ 459457 h 1913482"/>
              <a:gd name="connsiteX18" fmla="*/ 1382628 w 1741246"/>
              <a:gd name="connsiteY18" fmla="*/ 535657 h 1913482"/>
              <a:gd name="connsiteX19" fmla="*/ 1253360 w 1741246"/>
              <a:gd name="connsiteY19" fmla="*/ 588725 h 1913482"/>
              <a:gd name="connsiteX20" fmla="*/ 1085992 w 1741246"/>
              <a:gd name="connsiteY20" fmla="*/ 675811 h 1913482"/>
              <a:gd name="connsiteX21" fmla="*/ 922706 w 1741246"/>
              <a:gd name="connsiteY21" fmla="*/ 720714 h 1913482"/>
              <a:gd name="connsiteX22" fmla="*/ 739010 w 1741246"/>
              <a:gd name="connsiteY22" fmla="*/ 726157 h 1913482"/>
              <a:gd name="connsiteX23" fmla="*/ 600217 w 1741246"/>
              <a:gd name="connsiteY23" fmla="*/ 697582 h 1913482"/>
              <a:gd name="connsiteX24" fmla="*/ 468228 w 1741246"/>
              <a:gd name="connsiteY24" fmla="*/ 647236 h 1913482"/>
              <a:gd name="connsiteX25" fmla="*/ 224660 w 1741246"/>
              <a:gd name="connsiteY25" fmla="*/ 575118 h 1913482"/>
              <a:gd name="connsiteX26" fmla="*/ 253235 w 1741246"/>
              <a:gd name="connsiteY26" fmla="*/ 752011 h 1913482"/>
              <a:gd name="connsiteX27" fmla="*/ 254596 w 1741246"/>
              <a:gd name="connsiteY27" fmla="*/ 889443 h 1913482"/>
              <a:gd name="connsiteX28" fmla="*/ 272285 w 1741246"/>
              <a:gd name="connsiteY28" fmla="*/ 1064975 h 1913482"/>
              <a:gd name="connsiteX29" fmla="*/ 273646 w 1741246"/>
              <a:gd name="connsiteY29" fmla="*/ 1179275 h 1913482"/>
              <a:gd name="connsiteX30" fmla="*/ 288614 w 1741246"/>
              <a:gd name="connsiteY30" fmla="*/ 1260918 h 1913482"/>
              <a:gd name="connsiteX31" fmla="*/ 341681 w 1741246"/>
              <a:gd name="connsiteY31" fmla="*/ 1349364 h 1913482"/>
              <a:gd name="connsiteX32" fmla="*/ 315828 w 1741246"/>
              <a:gd name="connsiteY32" fmla="*/ 1432368 h 1913482"/>
              <a:gd name="connsiteX33" fmla="*/ 236906 w 1741246"/>
              <a:gd name="connsiteY33" fmla="*/ 1518093 h 1913482"/>
              <a:gd name="connsiteX34" fmla="*/ 12389 w 1741246"/>
              <a:gd name="connsiteY34" fmla="*/ 1437811 h 1913482"/>
              <a:gd name="connsiteX35" fmla="*/ 28717 w 1741246"/>
              <a:gd name="connsiteY35" fmla="*/ 1214654 h 1913482"/>
              <a:gd name="connsiteX36" fmla="*/ 24635 w 1741246"/>
              <a:gd name="connsiteY36" fmla="*/ 1100354 h 1913482"/>
              <a:gd name="connsiteX37" fmla="*/ 46406 w 1741246"/>
              <a:gd name="connsiteY37" fmla="*/ 1022793 h 1913482"/>
              <a:gd name="connsiteX38" fmla="*/ 47767 w 1741246"/>
              <a:gd name="connsiteY38" fmla="*/ 858146 h 1913482"/>
              <a:gd name="connsiteX39" fmla="*/ 58653 w 1741246"/>
              <a:gd name="connsiteY39" fmla="*/ 690779 h 1913482"/>
              <a:gd name="connsiteX40" fmla="*/ 94031 w 1741246"/>
              <a:gd name="connsiteY40" fmla="*/ 478507 h 1913482"/>
              <a:gd name="connsiteX41" fmla="*/ 302221 w 1741246"/>
              <a:gd name="connsiteY41" fmla="*/ 409111 h 1913482"/>
              <a:gd name="connsiteX42" fmla="*/ 464146 w 1741246"/>
              <a:gd name="connsiteY42" fmla="*/ 479868 h 1913482"/>
              <a:gd name="connsiteX43" fmla="*/ 615185 w 1741246"/>
              <a:gd name="connsiteY43" fmla="*/ 537018 h 1913482"/>
              <a:gd name="connsiteX44" fmla="*/ 749896 w 1741246"/>
              <a:gd name="connsiteY44" fmla="*/ 539739 h 1913482"/>
              <a:gd name="connsiteX45" fmla="*/ 860114 w 1741246"/>
              <a:gd name="connsiteY45" fmla="*/ 530214 h 1913482"/>
              <a:gd name="connsiteX46" fmla="*/ 985299 w 1741246"/>
              <a:gd name="connsiteY46" fmla="*/ 513886 h 1913482"/>
              <a:gd name="connsiteX47" fmla="*/ 1114567 w 1741246"/>
              <a:gd name="connsiteY47" fmla="*/ 456736 h 1913482"/>
              <a:gd name="connsiteX48" fmla="*/ 1238392 w 1741246"/>
              <a:gd name="connsiteY48" fmla="*/ 375093 h 1913482"/>
              <a:gd name="connsiteX49" fmla="*/ 1314592 w 1741246"/>
              <a:gd name="connsiteY49" fmla="*/ 320664 h 1913482"/>
              <a:gd name="connsiteX50" fmla="*/ 1379906 w 1741246"/>
              <a:gd name="connsiteY50" fmla="*/ 225414 h 1913482"/>
              <a:gd name="connsiteX51" fmla="*/ 1475156 w 1741246"/>
              <a:gd name="connsiteY51" fmla="*/ 120639 h 1913482"/>
              <a:gd name="connsiteX52" fmla="*/ 1567685 w 1741246"/>
              <a:gd name="connsiteY52" fmla="*/ 2257 h 1913482"/>
              <a:gd name="connsiteX53" fmla="*/ 1726889 w 1741246"/>
              <a:gd name="connsiteY53" fmla="*/ 56686 h 1913482"/>
              <a:gd name="connsiteX54" fmla="*/ 1732331 w 1741246"/>
              <a:gd name="connsiteY54" fmla="*/ 221332 h 1913482"/>
              <a:gd name="connsiteX55" fmla="*/ 1714642 w 1741246"/>
              <a:gd name="connsiteY55" fmla="*/ 356043 h 1913482"/>
              <a:gd name="connsiteX56" fmla="*/ 1688789 w 1741246"/>
              <a:gd name="connsiteY56" fmla="*/ 526132 h 1913482"/>
              <a:gd name="connsiteX57" fmla="*/ 1667017 w 1741246"/>
              <a:gd name="connsiteY57" fmla="*/ 629546 h 1913482"/>
              <a:gd name="connsiteX58" fmla="*/ 1646606 w 1741246"/>
              <a:gd name="connsiteY58" fmla="*/ 726157 h 1913482"/>
              <a:gd name="connsiteX59" fmla="*/ 1648648 w 1741246"/>
              <a:gd name="connsiteY59" fmla="*/ 761366 h 1913482"/>
              <a:gd name="connsiteX60" fmla="*/ 1655791 w 1741246"/>
              <a:gd name="connsiteY60" fmla="*/ 895906 h 1913482"/>
              <a:gd name="connsiteX61" fmla="*/ 1665316 w 1741246"/>
              <a:gd name="connsiteY61" fmla="*/ 1037591 h 1913482"/>
              <a:gd name="connsiteX62" fmla="*/ 1671269 w 1741246"/>
              <a:gd name="connsiteY62" fmla="*/ 1135222 h 1913482"/>
              <a:gd name="connsiteX63" fmla="*/ 1679604 w 1741246"/>
              <a:gd name="connsiteY63" fmla="*/ 1224519 h 1913482"/>
              <a:gd name="connsiteX64" fmla="*/ 1683176 w 1741246"/>
              <a:gd name="connsiteY64" fmla="*/ 1299528 h 1913482"/>
              <a:gd name="connsiteX65" fmla="*/ 1690319 w 1741246"/>
              <a:gd name="connsiteY65" fmla="*/ 1387634 h 1913482"/>
              <a:gd name="connsiteX66" fmla="*/ 1693891 w 1741246"/>
              <a:gd name="connsiteY66" fmla="*/ 1428116 h 1913482"/>
              <a:gd name="connsiteX67" fmla="*/ 1697463 w 1741246"/>
              <a:gd name="connsiteY67" fmla="*/ 1475741 h 1913482"/>
              <a:gd name="connsiteX68" fmla="*/ 1699844 w 1741246"/>
              <a:gd name="connsiteY68" fmla="*/ 1531700 h 1913482"/>
              <a:gd name="connsiteX69" fmla="*/ 1628407 w 1741246"/>
              <a:gd name="connsiteY69" fmla="*/ 1566228 h 1913482"/>
              <a:gd name="connsiteX70" fmla="*/ 1529585 w 1741246"/>
              <a:gd name="connsiteY70" fmla="*/ 1624569 h 1913482"/>
              <a:gd name="connsiteX71" fmla="*/ 1418857 w 1741246"/>
              <a:gd name="connsiteY71" fmla="*/ 1686481 h 1913482"/>
              <a:gd name="connsiteX72" fmla="*/ 1337894 w 1741246"/>
              <a:gd name="connsiteY72" fmla="*/ 1728153 h 1913482"/>
              <a:gd name="connsiteX73" fmla="*/ 1218832 w 1741246"/>
              <a:gd name="connsiteY73" fmla="*/ 1797209 h 1913482"/>
              <a:gd name="connsiteX74" fmla="*/ 1024420 w 1741246"/>
              <a:gd name="connsiteY74" fmla="*/ 1822893 h 1913482"/>
              <a:gd name="connsiteX75" fmla="*/ 1114840 w 1741246"/>
              <a:gd name="connsiteY75" fmla="*/ 1913482 h 1913482"/>
              <a:gd name="connsiteX0" fmla="*/ 1023400 w 1741246"/>
              <a:gd name="connsiteY0" fmla="*/ 1822042 h 1824185"/>
              <a:gd name="connsiteX1" fmla="*/ 1118649 w 1741246"/>
              <a:gd name="connsiteY1" fmla="*/ 1577964 h 1824185"/>
              <a:gd name="connsiteX2" fmla="*/ 1238392 w 1741246"/>
              <a:gd name="connsiteY2" fmla="*/ 1320789 h 1824185"/>
              <a:gd name="connsiteX3" fmla="*/ 1333642 w 1741246"/>
              <a:gd name="connsiteY3" fmla="*/ 1294936 h 1824185"/>
              <a:gd name="connsiteX4" fmla="*/ 1430253 w 1741246"/>
              <a:gd name="connsiteY4" fmla="*/ 1346643 h 1824185"/>
              <a:gd name="connsiteX5" fmla="*/ 1555439 w 1741246"/>
              <a:gd name="connsiteY5" fmla="*/ 1399711 h 1824185"/>
              <a:gd name="connsiteX6" fmla="*/ 1622114 w 1741246"/>
              <a:gd name="connsiteY6" fmla="*/ 1357529 h 1824185"/>
              <a:gd name="connsiteX7" fmla="*/ 1661574 w 1741246"/>
              <a:gd name="connsiteY7" fmla="*/ 1277246 h 1824185"/>
              <a:gd name="connsiteX8" fmla="*/ 1637081 w 1741246"/>
              <a:gd name="connsiteY8" fmla="*/ 1177914 h 1824185"/>
              <a:gd name="connsiteX9" fmla="*/ 1581292 w 1741246"/>
              <a:gd name="connsiteY9" fmla="*/ 1066336 h 1824185"/>
              <a:gd name="connsiteX10" fmla="*/ 1540471 w 1741246"/>
              <a:gd name="connsiteY10" fmla="*/ 969725 h 1824185"/>
              <a:gd name="connsiteX11" fmla="*/ 1506453 w 1741246"/>
              <a:gd name="connsiteY11" fmla="*/ 863589 h 1824185"/>
              <a:gd name="connsiteX12" fmla="*/ 1499649 w 1741246"/>
              <a:gd name="connsiteY12" fmla="*/ 719354 h 1824185"/>
              <a:gd name="connsiteX13" fmla="*/ 1530946 w 1741246"/>
              <a:gd name="connsiteY13" fmla="*/ 523411 h 1824185"/>
              <a:gd name="connsiteX14" fmla="*/ 1549996 w 1741246"/>
              <a:gd name="connsiteY14" fmla="*/ 403668 h 1824185"/>
              <a:gd name="connsiteX15" fmla="*/ 1600342 w 1741246"/>
              <a:gd name="connsiteY15" fmla="*/ 268957 h 1824185"/>
              <a:gd name="connsiteX16" fmla="*/ 1536389 w 1741246"/>
              <a:gd name="connsiteY16" fmla="*/ 353321 h 1824185"/>
              <a:gd name="connsiteX17" fmla="*/ 1457467 w 1741246"/>
              <a:gd name="connsiteY17" fmla="*/ 459457 h 1824185"/>
              <a:gd name="connsiteX18" fmla="*/ 1382628 w 1741246"/>
              <a:gd name="connsiteY18" fmla="*/ 535657 h 1824185"/>
              <a:gd name="connsiteX19" fmla="*/ 1253360 w 1741246"/>
              <a:gd name="connsiteY19" fmla="*/ 588725 h 1824185"/>
              <a:gd name="connsiteX20" fmla="*/ 1085992 w 1741246"/>
              <a:gd name="connsiteY20" fmla="*/ 675811 h 1824185"/>
              <a:gd name="connsiteX21" fmla="*/ 922706 w 1741246"/>
              <a:gd name="connsiteY21" fmla="*/ 720714 h 1824185"/>
              <a:gd name="connsiteX22" fmla="*/ 739010 w 1741246"/>
              <a:gd name="connsiteY22" fmla="*/ 726157 h 1824185"/>
              <a:gd name="connsiteX23" fmla="*/ 600217 w 1741246"/>
              <a:gd name="connsiteY23" fmla="*/ 697582 h 1824185"/>
              <a:gd name="connsiteX24" fmla="*/ 468228 w 1741246"/>
              <a:gd name="connsiteY24" fmla="*/ 647236 h 1824185"/>
              <a:gd name="connsiteX25" fmla="*/ 224660 w 1741246"/>
              <a:gd name="connsiteY25" fmla="*/ 575118 h 1824185"/>
              <a:gd name="connsiteX26" fmla="*/ 253235 w 1741246"/>
              <a:gd name="connsiteY26" fmla="*/ 752011 h 1824185"/>
              <a:gd name="connsiteX27" fmla="*/ 254596 w 1741246"/>
              <a:gd name="connsiteY27" fmla="*/ 889443 h 1824185"/>
              <a:gd name="connsiteX28" fmla="*/ 272285 w 1741246"/>
              <a:gd name="connsiteY28" fmla="*/ 1064975 h 1824185"/>
              <a:gd name="connsiteX29" fmla="*/ 273646 w 1741246"/>
              <a:gd name="connsiteY29" fmla="*/ 1179275 h 1824185"/>
              <a:gd name="connsiteX30" fmla="*/ 288614 w 1741246"/>
              <a:gd name="connsiteY30" fmla="*/ 1260918 h 1824185"/>
              <a:gd name="connsiteX31" fmla="*/ 341681 w 1741246"/>
              <a:gd name="connsiteY31" fmla="*/ 1349364 h 1824185"/>
              <a:gd name="connsiteX32" fmla="*/ 315828 w 1741246"/>
              <a:gd name="connsiteY32" fmla="*/ 1432368 h 1824185"/>
              <a:gd name="connsiteX33" fmla="*/ 236906 w 1741246"/>
              <a:gd name="connsiteY33" fmla="*/ 1518093 h 1824185"/>
              <a:gd name="connsiteX34" fmla="*/ 12389 w 1741246"/>
              <a:gd name="connsiteY34" fmla="*/ 1437811 h 1824185"/>
              <a:gd name="connsiteX35" fmla="*/ 28717 w 1741246"/>
              <a:gd name="connsiteY35" fmla="*/ 1214654 h 1824185"/>
              <a:gd name="connsiteX36" fmla="*/ 24635 w 1741246"/>
              <a:gd name="connsiteY36" fmla="*/ 1100354 h 1824185"/>
              <a:gd name="connsiteX37" fmla="*/ 46406 w 1741246"/>
              <a:gd name="connsiteY37" fmla="*/ 1022793 h 1824185"/>
              <a:gd name="connsiteX38" fmla="*/ 47767 w 1741246"/>
              <a:gd name="connsiteY38" fmla="*/ 858146 h 1824185"/>
              <a:gd name="connsiteX39" fmla="*/ 58653 w 1741246"/>
              <a:gd name="connsiteY39" fmla="*/ 690779 h 1824185"/>
              <a:gd name="connsiteX40" fmla="*/ 94031 w 1741246"/>
              <a:gd name="connsiteY40" fmla="*/ 478507 h 1824185"/>
              <a:gd name="connsiteX41" fmla="*/ 302221 w 1741246"/>
              <a:gd name="connsiteY41" fmla="*/ 409111 h 1824185"/>
              <a:gd name="connsiteX42" fmla="*/ 464146 w 1741246"/>
              <a:gd name="connsiteY42" fmla="*/ 479868 h 1824185"/>
              <a:gd name="connsiteX43" fmla="*/ 615185 w 1741246"/>
              <a:gd name="connsiteY43" fmla="*/ 537018 h 1824185"/>
              <a:gd name="connsiteX44" fmla="*/ 749896 w 1741246"/>
              <a:gd name="connsiteY44" fmla="*/ 539739 h 1824185"/>
              <a:gd name="connsiteX45" fmla="*/ 860114 w 1741246"/>
              <a:gd name="connsiteY45" fmla="*/ 530214 h 1824185"/>
              <a:gd name="connsiteX46" fmla="*/ 985299 w 1741246"/>
              <a:gd name="connsiteY46" fmla="*/ 513886 h 1824185"/>
              <a:gd name="connsiteX47" fmla="*/ 1114567 w 1741246"/>
              <a:gd name="connsiteY47" fmla="*/ 456736 h 1824185"/>
              <a:gd name="connsiteX48" fmla="*/ 1238392 w 1741246"/>
              <a:gd name="connsiteY48" fmla="*/ 375093 h 1824185"/>
              <a:gd name="connsiteX49" fmla="*/ 1314592 w 1741246"/>
              <a:gd name="connsiteY49" fmla="*/ 320664 h 1824185"/>
              <a:gd name="connsiteX50" fmla="*/ 1379906 w 1741246"/>
              <a:gd name="connsiteY50" fmla="*/ 225414 h 1824185"/>
              <a:gd name="connsiteX51" fmla="*/ 1475156 w 1741246"/>
              <a:gd name="connsiteY51" fmla="*/ 120639 h 1824185"/>
              <a:gd name="connsiteX52" fmla="*/ 1567685 w 1741246"/>
              <a:gd name="connsiteY52" fmla="*/ 2257 h 1824185"/>
              <a:gd name="connsiteX53" fmla="*/ 1726889 w 1741246"/>
              <a:gd name="connsiteY53" fmla="*/ 56686 h 1824185"/>
              <a:gd name="connsiteX54" fmla="*/ 1732331 w 1741246"/>
              <a:gd name="connsiteY54" fmla="*/ 221332 h 1824185"/>
              <a:gd name="connsiteX55" fmla="*/ 1714642 w 1741246"/>
              <a:gd name="connsiteY55" fmla="*/ 356043 h 1824185"/>
              <a:gd name="connsiteX56" fmla="*/ 1688789 w 1741246"/>
              <a:gd name="connsiteY56" fmla="*/ 526132 h 1824185"/>
              <a:gd name="connsiteX57" fmla="*/ 1667017 w 1741246"/>
              <a:gd name="connsiteY57" fmla="*/ 629546 h 1824185"/>
              <a:gd name="connsiteX58" fmla="*/ 1646606 w 1741246"/>
              <a:gd name="connsiteY58" fmla="*/ 726157 h 1824185"/>
              <a:gd name="connsiteX59" fmla="*/ 1648648 w 1741246"/>
              <a:gd name="connsiteY59" fmla="*/ 761366 h 1824185"/>
              <a:gd name="connsiteX60" fmla="*/ 1655791 w 1741246"/>
              <a:gd name="connsiteY60" fmla="*/ 895906 h 1824185"/>
              <a:gd name="connsiteX61" fmla="*/ 1665316 w 1741246"/>
              <a:gd name="connsiteY61" fmla="*/ 1037591 h 1824185"/>
              <a:gd name="connsiteX62" fmla="*/ 1671269 w 1741246"/>
              <a:gd name="connsiteY62" fmla="*/ 1135222 h 1824185"/>
              <a:gd name="connsiteX63" fmla="*/ 1679604 w 1741246"/>
              <a:gd name="connsiteY63" fmla="*/ 1224519 h 1824185"/>
              <a:gd name="connsiteX64" fmla="*/ 1683176 w 1741246"/>
              <a:gd name="connsiteY64" fmla="*/ 1299528 h 1824185"/>
              <a:gd name="connsiteX65" fmla="*/ 1690319 w 1741246"/>
              <a:gd name="connsiteY65" fmla="*/ 1387634 h 1824185"/>
              <a:gd name="connsiteX66" fmla="*/ 1693891 w 1741246"/>
              <a:gd name="connsiteY66" fmla="*/ 1428116 h 1824185"/>
              <a:gd name="connsiteX67" fmla="*/ 1697463 w 1741246"/>
              <a:gd name="connsiteY67" fmla="*/ 1475741 h 1824185"/>
              <a:gd name="connsiteX68" fmla="*/ 1699844 w 1741246"/>
              <a:gd name="connsiteY68" fmla="*/ 1531700 h 1824185"/>
              <a:gd name="connsiteX69" fmla="*/ 1628407 w 1741246"/>
              <a:gd name="connsiteY69" fmla="*/ 1566228 h 1824185"/>
              <a:gd name="connsiteX70" fmla="*/ 1529585 w 1741246"/>
              <a:gd name="connsiteY70" fmla="*/ 1624569 h 1824185"/>
              <a:gd name="connsiteX71" fmla="*/ 1418857 w 1741246"/>
              <a:gd name="connsiteY71" fmla="*/ 1686481 h 1824185"/>
              <a:gd name="connsiteX72" fmla="*/ 1337894 w 1741246"/>
              <a:gd name="connsiteY72" fmla="*/ 1728153 h 1824185"/>
              <a:gd name="connsiteX73" fmla="*/ 1218832 w 1741246"/>
              <a:gd name="connsiteY73" fmla="*/ 1797209 h 1824185"/>
              <a:gd name="connsiteX74" fmla="*/ 1024420 w 1741246"/>
              <a:gd name="connsiteY74" fmla="*/ 1822893 h 1824185"/>
              <a:gd name="connsiteX75" fmla="*/ 1037449 w 1741246"/>
              <a:gd name="connsiteY75" fmla="*/ 1824185 h 1824185"/>
              <a:gd name="connsiteX0" fmla="*/ 1023400 w 1741246"/>
              <a:gd name="connsiteY0" fmla="*/ 1822042 h 1887698"/>
              <a:gd name="connsiteX1" fmla="*/ 1118649 w 1741246"/>
              <a:gd name="connsiteY1" fmla="*/ 1577964 h 1887698"/>
              <a:gd name="connsiteX2" fmla="*/ 1238392 w 1741246"/>
              <a:gd name="connsiteY2" fmla="*/ 1320789 h 1887698"/>
              <a:gd name="connsiteX3" fmla="*/ 1333642 w 1741246"/>
              <a:gd name="connsiteY3" fmla="*/ 1294936 h 1887698"/>
              <a:gd name="connsiteX4" fmla="*/ 1430253 w 1741246"/>
              <a:gd name="connsiteY4" fmla="*/ 1346643 h 1887698"/>
              <a:gd name="connsiteX5" fmla="*/ 1555439 w 1741246"/>
              <a:gd name="connsiteY5" fmla="*/ 1399711 h 1887698"/>
              <a:gd name="connsiteX6" fmla="*/ 1622114 w 1741246"/>
              <a:gd name="connsiteY6" fmla="*/ 1357529 h 1887698"/>
              <a:gd name="connsiteX7" fmla="*/ 1661574 w 1741246"/>
              <a:gd name="connsiteY7" fmla="*/ 1277246 h 1887698"/>
              <a:gd name="connsiteX8" fmla="*/ 1637081 w 1741246"/>
              <a:gd name="connsiteY8" fmla="*/ 1177914 h 1887698"/>
              <a:gd name="connsiteX9" fmla="*/ 1581292 w 1741246"/>
              <a:gd name="connsiteY9" fmla="*/ 1066336 h 1887698"/>
              <a:gd name="connsiteX10" fmla="*/ 1540471 w 1741246"/>
              <a:gd name="connsiteY10" fmla="*/ 969725 h 1887698"/>
              <a:gd name="connsiteX11" fmla="*/ 1506453 w 1741246"/>
              <a:gd name="connsiteY11" fmla="*/ 863589 h 1887698"/>
              <a:gd name="connsiteX12" fmla="*/ 1499649 w 1741246"/>
              <a:gd name="connsiteY12" fmla="*/ 719354 h 1887698"/>
              <a:gd name="connsiteX13" fmla="*/ 1530946 w 1741246"/>
              <a:gd name="connsiteY13" fmla="*/ 523411 h 1887698"/>
              <a:gd name="connsiteX14" fmla="*/ 1549996 w 1741246"/>
              <a:gd name="connsiteY14" fmla="*/ 403668 h 1887698"/>
              <a:gd name="connsiteX15" fmla="*/ 1600342 w 1741246"/>
              <a:gd name="connsiteY15" fmla="*/ 268957 h 1887698"/>
              <a:gd name="connsiteX16" fmla="*/ 1536389 w 1741246"/>
              <a:gd name="connsiteY16" fmla="*/ 353321 h 1887698"/>
              <a:gd name="connsiteX17" fmla="*/ 1457467 w 1741246"/>
              <a:gd name="connsiteY17" fmla="*/ 459457 h 1887698"/>
              <a:gd name="connsiteX18" fmla="*/ 1382628 w 1741246"/>
              <a:gd name="connsiteY18" fmla="*/ 535657 h 1887698"/>
              <a:gd name="connsiteX19" fmla="*/ 1253360 w 1741246"/>
              <a:gd name="connsiteY19" fmla="*/ 588725 h 1887698"/>
              <a:gd name="connsiteX20" fmla="*/ 1085992 w 1741246"/>
              <a:gd name="connsiteY20" fmla="*/ 675811 h 1887698"/>
              <a:gd name="connsiteX21" fmla="*/ 922706 w 1741246"/>
              <a:gd name="connsiteY21" fmla="*/ 720714 h 1887698"/>
              <a:gd name="connsiteX22" fmla="*/ 739010 w 1741246"/>
              <a:gd name="connsiteY22" fmla="*/ 726157 h 1887698"/>
              <a:gd name="connsiteX23" fmla="*/ 600217 w 1741246"/>
              <a:gd name="connsiteY23" fmla="*/ 697582 h 1887698"/>
              <a:gd name="connsiteX24" fmla="*/ 468228 w 1741246"/>
              <a:gd name="connsiteY24" fmla="*/ 647236 h 1887698"/>
              <a:gd name="connsiteX25" fmla="*/ 224660 w 1741246"/>
              <a:gd name="connsiteY25" fmla="*/ 575118 h 1887698"/>
              <a:gd name="connsiteX26" fmla="*/ 253235 w 1741246"/>
              <a:gd name="connsiteY26" fmla="*/ 752011 h 1887698"/>
              <a:gd name="connsiteX27" fmla="*/ 254596 w 1741246"/>
              <a:gd name="connsiteY27" fmla="*/ 889443 h 1887698"/>
              <a:gd name="connsiteX28" fmla="*/ 272285 w 1741246"/>
              <a:gd name="connsiteY28" fmla="*/ 1064975 h 1887698"/>
              <a:gd name="connsiteX29" fmla="*/ 273646 w 1741246"/>
              <a:gd name="connsiteY29" fmla="*/ 1179275 h 1887698"/>
              <a:gd name="connsiteX30" fmla="*/ 288614 w 1741246"/>
              <a:gd name="connsiteY30" fmla="*/ 1260918 h 1887698"/>
              <a:gd name="connsiteX31" fmla="*/ 341681 w 1741246"/>
              <a:gd name="connsiteY31" fmla="*/ 1349364 h 1887698"/>
              <a:gd name="connsiteX32" fmla="*/ 315828 w 1741246"/>
              <a:gd name="connsiteY32" fmla="*/ 1432368 h 1887698"/>
              <a:gd name="connsiteX33" fmla="*/ 236906 w 1741246"/>
              <a:gd name="connsiteY33" fmla="*/ 1518093 h 1887698"/>
              <a:gd name="connsiteX34" fmla="*/ 12389 w 1741246"/>
              <a:gd name="connsiteY34" fmla="*/ 1437811 h 1887698"/>
              <a:gd name="connsiteX35" fmla="*/ 28717 w 1741246"/>
              <a:gd name="connsiteY35" fmla="*/ 1214654 h 1887698"/>
              <a:gd name="connsiteX36" fmla="*/ 24635 w 1741246"/>
              <a:gd name="connsiteY36" fmla="*/ 1100354 h 1887698"/>
              <a:gd name="connsiteX37" fmla="*/ 46406 w 1741246"/>
              <a:gd name="connsiteY37" fmla="*/ 1022793 h 1887698"/>
              <a:gd name="connsiteX38" fmla="*/ 47767 w 1741246"/>
              <a:gd name="connsiteY38" fmla="*/ 858146 h 1887698"/>
              <a:gd name="connsiteX39" fmla="*/ 58653 w 1741246"/>
              <a:gd name="connsiteY39" fmla="*/ 690779 h 1887698"/>
              <a:gd name="connsiteX40" fmla="*/ 94031 w 1741246"/>
              <a:gd name="connsiteY40" fmla="*/ 478507 h 1887698"/>
              <a:gd name="connsiteX41" fmla="*/ 302221 w 1741246"/>
              <a:gd name="connsiteY41" fmla="*/ 409111 h 1887698"/>
              <a:gd name="connsiteX42" fmla="*/ 464146 w 1741246"/>
              <a:gd name="connsiteY42" fmla="*/ 479868 h 1887698"/>
              <a:gd name="connsiteX43" fmla="*/ 615185 w 1741246"/>
              <a:gd name="connsiteY43" fmla="*/ 537018 h 1887698"/>
              <a:gd name="connsiteX44" fmla="*/ 749896 w 1741246"/>
              <a:gd name="connsiteY44" fmla="*/ 539739 h 1887698"/>
              <a:gd name="connsiteX45" fmla="*/ 860114 w 1741246"/>
              <a:gd name="connsiteY45" fmla="*/ 530214 h 1887698"/>
              <a:gd name="connsiteX46" fmla="*/ 985299 w 1741246"/>
              <a:gd name="connsiteY46" fmla="*/ 513886 h 1887698"/>
              <a:gd name="connsiteX47" fmla="*/ 1114567 w 1741246"/>
              <a:gd name="connsiteY47" fmla="*/ 456736 h 1887698"/>
              <a:gd name="connsiteX48" fmla="*/ 1238392 w 1741246"/>
              <a:gd name="connsiteY48" fmla="*/ 375093 h 1887698"/>
              <a:gd name="connsiteX49" fmla="*/ 1314592 w 1741246"/>
              <a:gd name="connsiteY49" fmla="*/ 320664 h 1887698"/>
              <a:gd name="connsiteX50" fmla="*/ 1379906 w 1741246"/>
              <a:gd name="connsiteY50" fmla="*/ 225414 h 1887698"/>
              <a:gd name="connsiteX51" fmla="*/ 1475156 w 1741246"/>
              <a:gd name="connsiteY51" fmla="*/ 120639 h 1887698"/>
              <a:gd name="connsiteX52" fmla="*/ 1567685 w 1741246"/>
              <a:gd name="connsiteY52" fmla="*/ 2257 h 1887698"/>
              <a:gd name="connsiteX53" fmla="*/ 1726889 w 1741246"/>
              <a:gd name="connsiteY53" fmla="*/ 56686 h 1887698"/>
              <a:gd name="connsiteX54" fmla="*/ 1732331 w 1741246"/>
              <a:gd name="connsiteY54" fmla="*/ 221332 h 1887698"/>
              <a:gd name="connsiteX55" fmla="*/ 1714642 w 1741246"/>
              <a:gd name="connsiteY55" fmla="*/ 356043 h 1887698"/>
              <a:gd name="connsiteX56" fmla="*/ 1688789 w 1741246"/>
              <a:gd name="connsiteY56" fmla="*/ 526132 h 1887698"/>
              <a:gd name="connsiteX57" fmla="*/ 1667017 w 1741246"/>
              <a:gd name="connsiteY57" fmla="*/ 629546 h 1887698"/>
              <a:gd name="connsiteX58" fmla="*/ 1646606 w 1741246"/>
              <a:gd name="connsiteY58" fmla="*/ 726157 h 1887698"/>
              <a:gd name="connsiteX59" fmla="*/ 1648648 w 1741246"/>
              <a:gd name="connsiteY59" fmla="*/ 761366 h 1887698"/>
              <a:gd name="connsiteX60" fmla="*/ 1655791 w 1741246"/>
              <a:gd name="connsiteY60" fmla="*/ 895906 h 1887698"/>
              <a:gd name="connsiteX61" fmla="*/ 1665316 w 1741246"/>
              <a:gd name="connsiteY61" fmla="*/ 1037591 h 1887698"/>
              <a:gd name="connsiteX62" fmla="*/ 1671269 w 1741246"/>
              <a:gd name="connsiteY62" fmla="*/ 1135222 h 1887698"/>
              <a:gd name="connsiteX63" fmla="*/ 1679604 w 1741246"/>
              <a:gd name="connsiteY63" fmla="*/ 1224519 h 1887698"/>
              <a:gd name="connsiteX64" fmla="*/ 1683176 w 1741246"/>
              <a:gd name="connsiteY64" fmla="*/ 1299528 h 1887698"/>
              <a:gd name="connsiteX65" fmla="*/ 1690319 w 1741246"/>
              <a:gd name="connsiteY65" fmla="*/ 1387634 h 1887698"/>
              <a:gd name="connsiteX66" fmla="*/ 1693891 w 1741246"/>
              <a:gd name="connsiteY66" fmla="*/ 1428116 h 1887698"/>
              <a:gd name="connsiteX67" fmla="*/ 1697463 w 1741246"/>
              <a:gd name="connsiteY67" fmla="*/ 1475741 h 1887698"/>
              <a:gd name="connsiteX68" fmla="*/ 1699844 w 1741246"/>
              <a:gd name="connsiteY68" fmla="*/ 1531700 h 1887698"/>
              <a:gd name="connsiteX69" fmla="*/ 1628407 w 1741246"/>
              <a:gd name="connsiteY69" fmla="*/ 1566228 h 1887698"/>
              <a:gd name="connsiteX70" fmla="*/ 1529585 w 1741246"/>
              <a:gd name="connsiteY70" fmla="*/ 1624569 h 1887698"/>
              <a:gd name="connsiteX71" fmla="*/ 1418857 w 1741246"/>
              <a:gd name="connsiteY71" fmla="*/ 1686481 h 1887698"/>
              <a:gd name="connsiteX72" fmla="*/ 1337894 w 1741246"/>
              <a:gd name="connsiteY72" fmla="*/ 1728153 h 1887698"/>
              <a:gd name="connsiteX73" fmla="*/ 1218832 w 1741246"/>
              <a:gd name="connsiteY73" fmla="*/ 1797209 h 1887698"/>
              <a:gd name="connsiteX74" fmla="*/ 1246216 w 1741246"/>
              <a:gd name="connsiteY74" fmla="*/ 1887698 h 1887698"/>
              <a:gd name="connsiteX75" fmla="*/ 1024420 w 1741246"/>
              <a:gd name="connsiteY75" fmla="*/ 1822893 h 1887698"/>
              <a:gd name="connsiteX76" fmla="*/ 1037449 w 1741246"/>
              <a:gd name="connsiteY76" fmla="*/ 1824185 h 1887698"/>
              <a:gd name="connsiteX0" fmla="*/ 1023400 w 1741246"/>
              <a:gd name="connsiteY0" fmla="*/ 1822042 h 1887698"/>
              <a:gd name="connsiteX1" fmla="*/ 1118649 w 1741246"/>
              <a:gd name="connsiteY1" fmla="*/ 1577964 h 1887698"/>
              <a:gd name="connsiteX2" fmla="*/ 1238392 w 1741246"/>
              <a:gd name="connsiteY2" fmla="*/ 1320789 h 1887698"/>
              <a:gd name="connsiteX3" fmla="*/ 1333642 w 1741246"/>
              <a:gd name="connsiteY3" fmla="*/ 1294936 h 1887698"/>
              <a:gd name="connsiteX4" fmla="*/ 1430253 w 1741246"/>
              <a:gd name="connsiteY4" fmla="*/ 1346643 h 1887698"/>
              <a:gd name="connsiteX5" fmla="*/ 1555439 w 1741246"/>
              <a:gd name="connsiteY5" fmla="*/ 1399711 h 1887698"/>
              <a:gd name="connsiteX6" fmla="*/ 1622114 w 1741246"/>
              <a:gd name="connsiteY6" fmla="*/ 1357529 h 1887698"/>
              <a:gd name="connsiteX7" fmla="*/ 1661574 w 1741246"/>
              <a:gd name="connsiteY7" fmla="*/ 1277246 h 1887698"/>
              <a:gd name="connsiteX8" fmla="*/ 1637081 w 1741246"/>
              <a:gd name="connsiteY8" fmla="*/ 1177914 h 1887698"/>
              <a:gd name="connsiteX9" fmla="*/ 1581292 w 1741246"/>
              <a:gd name="connsiteY9" fmla="*/ 1066336 h 1887698"/>
              <a:gd name="connsiteX10" fmla="*/ 1540471 w 1741246"/>
              <a:gd name="connsiteY10" fmla="*/ 969725 h 1887698"/>
              <a:gd name="connsiteX11" fmla="*/ 1506453 w 1741246"/>
              <a:gd name="connsiteY11" fmla="*/ 863589 h 1887698"/>
              <a:gd name="connsiteX12" fmla="*/ 1499649 w 1741246"/>
              <a:gd name="connsiteY12" fmla="*/ 719354 h 1887698"/>
              <a:gd name="connsiteX13" fmla="*/ 1530946 w 1741246"/>
              <a:gd name="connsiteY13" fmla="*/ 523411 h 1887698"/>
              <a:gd name="connsiteX14" fmla="*/ 1549996 w 1741246"/>
              <a:gd name="connsiteY14" fmla="*/ 403668 h 1887698"/>
              <a:gd name="connsiteX15" fmla="*/ 1600342 w 1741246"/>
              <a:gd name="connsiteY15" fmla="*/ 268957 h 1887698"/>
              <a:gd name="connsiteX16" fmla="*/ 1536389 w 1741246"/>
              <a:gd name="connsiteY16" fmla="*/ 353321 h 1887698"/>
              <a:gd name="connsiteX17" fmla="*/ 1457467 w 1741246"/>
              <a:gd name="connsiteY17" fmla="*/ 459457 h 1887698"/>
              <a:gd name="connsiteX18" fmla="*/ 1382628 w 1741246"/>
              <a:gd name="connsiteY18" fmla="*/ 535657 h 1887698"/>
              <a:gd name="connsiteX19" fmla="*/ 1253360 w 1741246"/>
              <a:gd name="connsiteY19" fmla="*/ 588725 h 1887698"/>
              <a:gd name="connsiteX20" fmla="*/ 1085992 w 1741246"/>
              <a:gd name="connsiteY20" fmla="*/ 675811 h 1887698"/>
              <a:gd name="connsiteX21" fmla="*/ 922706 w 1741246"/>
              <a:gd name="connsiteY21" fmla="*/ 720714 h 1887698"/>
              <a:gd name="connsiteX22" fmla="*/ 739010 w 1741246"/>
              <a:gd name="connsiteY22" fmla="*/ 726157 h 1887698"/>
              <a:gd name="connsiteX23" fmla="*/ 600217 w 1741246"/>
              <a:gd name="connsiteY23" fmla="*/ 697582 h 1887698"/>
              <a:gd name="connsiteX24" fmla="*/ 468228 w 1741246"/>
              <a:gd name="connsiteY24" fmla="*/ 647236 h 1887698"/>
              <a:gd name="connsiteX25" fmla="*/ 224660 w 1741246"/>
              <a:gd name="connsiteY25" fmla="*/ 575118 h 1887698"/>
              <a:gd name="connsiteX26" fmla="*/ 253235 w 1741246"/>
              <a:gd name="connsiteY26" fmla="*/ 752011 h 1887698"/>
              <a:gd name="connsiteX27" fmla="*/ 254596 w 1741246"/>
              <a:gd name="connsiteY27" fmla="*/ 889443 h 1887698"/>
              <a:gd name="connsiteX28" fmla="*/ 272285 w 1741246"/>
              <a:gd name="connsiteY28" fmla="*/ 1064975 h 1887698"/>
              <a:gd name="connsiteX29" fmla="*/ 273646 w 1741246"/>
              <a:gd name="connsiteY29" fmla="*/ 1179275 h 1887698"/>
              <a:gd name="connsiteX30" fmla="*/ 288614 w 1741246"/>
              <a:gd name="connsiteY30" fmla="*/ 1260918 h 1887698"/>
              <a:gd name="connsiteX31" fmla="*/ 341681 w 1741246"/>
              <a:gd name="connsiteY31" fmla="*/ 1349364 h 1887698"/>
              <a:gd name="connsiteX32" fmla="*/ 315828 w 1741246"/>
              <a:gd name="connsiteY32" fmla="*/ 1432368 h 1887698"/>
              <a:gd name="connsiteX33" fmla="*/ 236906 w 1741246"/>
              <a:gd name="connsiteY33" fmla="*/ 1518093 h 1887698"/>
              <a:gd name="connsiteX34" fmla="*/ 12389 w 1741246"/>
              <a:gd name="connsiteY34" fmla="*/ 1437811 h 1887698"/>
              <a:gd name="connsiteX35" fmla="*/ 28717 w 1741246"/>
              <a:gd name="connsiteY35" fmla="*/ 1214654 h 1887698"/>
              <a:gd name="connsiteX36" fmla="*/ 24635 w 1741246"/>
              <a:gd name="connsiteY36" fmla="*/ 1100354 h 1887698"/>
              <a:gd name="connsiteX37" fmla="*/ 46406 w 1741246"/>
              <a:gd name="connsiteY37" fmla="*/ 1022793 h 1887698"/>
              <a:gd name="connsiteX38" fmla="*/ 47767 w 1741246"/>
              <a:gd name="connsiteY38" fmla="*/ 858146 h 1887698"/>
              <a:gd name="connsiteX39" fmla="*/ 58653 w 1741246"/>
              <a:gd name="connsiteY39" fmla="*/ 690779 h 1887698"/>
              <a:gd name="connsiteX40" fmla="*/ 94031 w 1741246"/>
              <a:gd name="connsiteY40" fmla="*/ 478507 h 1887698"/>
              <a:gd name="connsiteX41" fmla="*/ 302221 w 1741246"/>
              <a:gd name="connsiteY41" fmla="*/ 409111 h 1887698"/>
              <a:gd name="connsiteX42" fmla="*/ 464146 w 1741246"/>
              <a:gd name="connsiteY42" fmla="*/ 479868 h 1887698"/>
              <a:gd name="connsiteX43" fmla="*/ 615185 w 1741246"/>
              <a:gd name="connsiteY43" fmla="*/ 537018 h 1887698"/>
              <a:gd name="connsiteX44" fmla="*/ 749896 w 1741246"/>
              <a:gd name="connsiteY44" fmla="*/ 539739 h 1887698"/>
              <a:gd name="connsiteX45" fmla="*/ 860114 w 1741246"/>
              <a:gd name="connsiteY45" fmla="*/ 530214 h 1887698"/>
              <a:gd name="connsiteX46" fmla="*/ 985299 w 1741246"/>
              <a:gd name="connsiteY46" fmla="*/ 513886 h 1887698"/>
              <a:gd name="connsiteX47" fmla="*/ 1114567 w 1741246"/>
              <a:gd name="connsiteY47" fmla="*/ 456736 h 1887698"/>
              <a:gd name="connsiteX48" fmla="*/ 1238392 w 1741246"/>
              <a:gd name="connsiteY48" fmla="*/ 375093 h 1887698"/>
              <a:gd name="connsiteX49" fmla="*/ 1314592 w 1741246"/>
              <a:gd name="connsiteY49" fmla="*/ 320664 h 1887698"/>
              <a:gd name="connsiteX50" fmla="*/ 1379906 w 1741246"/>
              <a:gd name="connsiteY50" fmla="*/ 225414 h 1887698"/>
              <a:gd name="connsiteX51" fmla="*/ 1475156 w 1741246"/>
              <a:gd name="connsiteY51" fmla="*/ 120639 h 1887698"/>
              <a:gd name="connsiteX52" fmla="*/ 1567685 w 1741246"/>
              <a:gd name="connsiteY52" fmla="*/ 2257 h 1887698"/>
              <a:gd name="connsiteX53" fmla="*/ 1726889 w 1741246"/>
              <a:gd name="connsiteY53" fmla="*/ 56686 h 1887698"/>
              <a:gd name="connsiteX54" fmla="*/ 1732331 w 1741246"/>
              <a:gd name="connsiteY54" fmla="*/ 221332 h 1887698"/>
              <a:gd name="connsiteX55" fmla="*/ 1714642 w 1741246"/>
              <a:gd name="connsiteY55" fmla="*/ 356043 h 1887698"/>
              <a:gd name="connsiteX56" fmla="*/ 1688789 w 1741246"/>
              <a:gd name="connsiteY56" fmla="*/ 526132 h 1887698"/>
              <a:gd name="connsiteX57" fmla="*/ 1667017 w 1741246"/>
              <a:gd name="connsiteY57" fmla="*/ 629546 h 1887698"/>
              <a:gd name="connsiteX58" fmla="*/ 1646606 w 1741246"/>
              <a:gd name="connsiteY58" fmla="*/ 726157 h 1887698"/>
              <a:gd name="connsiteX59" fmla="*/ 1648648 w 1741246"/>
              <a:gd name="connsiteY59" fmla="*/ 761366 h 1887698"/>
              <a:gd name="connsiteX60" fmla="*/ 1655791 w 1741246"/>
              <a:gd name="connsiteY60" fmla="*/ 895906 h 1887698"/>
              <a:gd name="connsiteX61" fmla="*/ 1665316 w 1741246"/>
              <a:gd name="connsiteY61" fmla="*/ 1037591 h 1887698"/>
              <a:gd name="connsiteX62" fmla="*/ 1671269 w 1741246"/>
              <a:gd name="connsiteY62" fmla="*/ 1135222 h 1887698"/>
              <a:gd name="connsiteX63" fmla="*/ 1679604 w 1741246"/>
              <a:gd name="connsiteY63" fmla="*/ 1224519 h 1887698"/>
              <a:gd name="connsiteX64" fmla="*/ 1683176 w 1741246"/>
              <a:gd name="connsiteY64" fmla="*/ 1299528 h 1887698"/>
              <a:gd name="connsiteX65" fmla="*/ 1690319 w 1741246"/>
              <a:gd name="connsiteY65" fmla="*/ 1387634 h 1887698"/>
              <a:gd name="connsiteX66" fmla="*/ 1693891 w 1741246"/>
              <a:gd name="connsiteY66" fmla="*/ 1428116 h 1887698"/>
              <a:gd name="connsiteX67" fmla="*/ 1697463 w 1741246"/>
              <a:gd name="connsiteY67" fmla="*/ 1475741 h 1887698"/>
              <a:gd name="connsiteX68" fmla="*/ 1699844 w 1741246"/>
              <a:gd name="connsiteY68" fmla="*/ 1531700 h 1887698"/>
              <a:gd name="connsiteX69" fmla="*/ 1628407 w 1741246"/>
              <a:gd name="connsiteY69" fmla="*/ 1566228 h 1887698"/>
              <a:gd name="connsiteX70" fmla="*/ 1529585 w 1741246"/>
              <a:gd name="connsiteY70" fmla="*/ 1624569 h 1887698"/>
              <a:gd name="connsiteX71" fmla="*/ 1418857 w 1741246"/>
              <a:gd name="connsiteY71" fmla="*/ 1686481 h 1887698"/>
              <a:gd name="connsiteX72" fmla="*/ 1337894 w 1741246"/>
              <a:gd name="connsiteY72" fmla="*/ 1728153 h 1887698"/>
              <a:gd name="connsiteX73" fmla="*/ 1218832 w 1741246"/>
              <a:gd name="connsiteY73" fmla="*/ 1797209 h 1887698"/>
              <a:gd name="connsiteX74" fmla="*/ 1246216 w 1741246"/>
              <a:gd name="connsiteY74" fmla="*/ 1887698 h 1887698"/>
              <a:gd name="connsiteX75" fmla="*/ 1024420 w 1741246"/>
              <a:gd name="connsiteY75" fmla="*/ 1822893 h 1887698"/>
              <a:gd name="connsiteX76" fmla="*/ 1064833 w 1741246"/>
              <a:gd name="connsiteY76" fmla="*/ 1876573 h 1887698"/>
              <a:gd name="connsiteX0" fmla="*/ 1023400 w 1741246"/>
              <a:gd name="connsiteY0" fmla="*/ 1822042 h 1921817"/>
              <a:gd name="connsiteX1" fmla="*/ 1118649 w 1741246"/>
              <a:gd name="connsiteY1" fmla="*/ 1577964 h 1921817"/>
              <a:gd name="connsiteX2" fmla="*/ 1238392 w 1741246"/>
              <a:gd name="connsiteY2" fmla="*/ 1320789 h 1921817"/>
              <a:gd name="connsiteX3" fmla="*/ 1333642 w 1741246"/>
              <a:gd name="connsiteY3" fmla="*/ 1294936 h 1921817"/>
              <a:gd name="connsiteX4" fmla="*/ 1430253 w 1741246"/>
              <a:gd name="connsiteY4" fmla="*/ 1346643 h 1921817"/>
              <a:gd name="connsiteX5" fmla="*/ 1555439 w 1741246"/>
              <a:gd name="connsiteY5" fmla="*/ 1399711 h 1921817"/>
              <a:gd name="connsiteX6" fmla="*/ 1622114 w 1741246"/>
              <a:gd name="connsiteY6" fmla="*/ 1357529 h 1921817"/>
              <a:gd name="connsiteX7" fmla="*/ 1661574 w 1741246"/>
              <a:gd name="connsiteY7" fmla="*/ 1277246 h 1921817"/>
              <a:gd name="connsiteX8" fmla="*/ 1637081 w 1741246"/>
              <a:gd name="connsiteY8" fmla="*/ 1177914 h 1921817"/>
              <a:gd name="connsiteX9" fmla="*/ 1581292 w 1741246"/>
              <a:gd name="connsiteY9" fmla="*/ 1066336 h 1921817"/>
              <a:gd name="connsiteX10" fmla="*/ 1540471 w 1741246"/>
              <a:gd name="connsiteY10" fmla="*/ 969725 h 1921817"/>
              <a:gd name="connsiteX11" fmla="*/ 1506453 w 1741246"/>
              <a:gd name="connsiteY11" fmla="*/ 863589 h 1921817"/>
              <a:gd name="connsiteX12" fmla="*/ 1499649 w 1741246"/>
              <a:gd name="connsiteY12" fmla="*/ 719354 h 1921817"/>
              <a:gd name="connsiteX13" fmla="*/ 1530946 w 1741246"/>
              <a:gd name="connsiteY13" fmla="*/ 523411 h 1921817"/>
              <a:gd name="connsiteX14" fmla="*/ 1549996 w 1741246"/>
              <a:gd name="connsiteY14" fmla="*/ 403668 h 1921817"/>
              <a:gd name="connsiteX15" fmla="*/ 1600342 w 1741246"/>
              <a:gd name="connsiteY15" fmla="*/ 268957 h 1921817"/>
              <a:gd name="connsiteX16" fmla="*/ 1536389 w 1741246"/>
              <a:gd name="connsiteY16" fmla="*/ 353321 h 1921817"/>
              <a:gd name="connsiteX17" fmla="*/ 1457467 w 1741246"/>
              <a:gd name="connsiteY17" fmla="*/ 459457 h 1921817"/>
              <a:gd name="connsiteX18" fmla="*/ 1382628 w 1741246"/>
              <a:gd name="connsiteY18" fmla="*/ 535657 h 1921817"/>
              <a:gd name="connsiteX19" fmla="*/ 1253360 w 1741246"/>
              <a:gd name="connsiteY19" fmla="*/ 588725 h 1921817"/>
              <a:gd name="connsiteX20" fmla="*/ 1085992 w 1741246"/>
              <a:gd name="connsiteY20" fmla="*/ 675811 h 1921817"/>
              <a:gd name="connsiteX21" fmla="*/ 922706 w 1741246"/>
              <a:gd name="connsiteY21" fmla="*/ 720714 h 1921817"/>
              <a:gd name="connsiteX22" fmla="*/ 739010 w 1741246"/>
              <a:gd name="connsiteY22" fmla="*/ 726157 h 1921817"/>
              <a:gd name="connsiteX23" fmla="*/ 600217 w 1741246"/>
              <a:gd name="connsiteY23" fmla="*/ 697582 h 1921817"/>
              <a:gd name="connsiteX24" fmla="*/ 468228 w 1741246"/>
              <a:gd name="connsiteY24" fmla="*/ 647236 h 1921817"/>
              <a:gd name="connsiteX25" fmla="*/ 224660 w 1741246"/>
              <a:gd name="connsiteY25" fmla="*/ 575118 h 1921817"/>
              <a:gd name="connsiteX26" fmla="*/ 253235 w 1741246"/>
              <a:gd name="connsiteY26" fmla="*/ 752011 h 1921817"/>
              <a:gd name="connsiteX27" fmla="*/ 254596 w 1741246"/>
              <a:gd name="connsiteY27" fmla="*/ 889443 h 1921817"/>
              <a:gd name="connsiteX28" fmla="*/ 272285 w 1741246"/>
              <a:gd name="connsiteY28" fmla="*/ 1064975 h 1921817"/>
              <a:gd name="connsiteX29" fmla="*/ 273646 w 1741246"/>
              <a:gd name="connsiteY29" fmla="*/ 1179275 h 1921817"/>
              <a:gd name="connsiteX30" fmla="*/ 288614 w 1741246"/>
              <a:gd name="connsiteY30" fmla="*/ 1260918 h 1921817"/>
              <a:gd name="connsiteX31" fmla="*/ 341681 w 1741246"/>
              <a:gd name="connsiteY31" fmla="*/ 1349364 h 1921817"/>
              <a:gd name="connsiteX32" fmla="*/ 315828 w 1741246"/>
              <a:gd name="connsiteY32" fmla="*/ 1432368 h 1921817"/>
              <a:gd name="connsiteX33" fmla="*/ 236906 w 1741246"/>
              <a:gd name="connsiteY33" fmla="*/ 1518093 h 1921817"/>
              <a:gd name="connsiteX34" fmla="*/ 12389 w 1741246"/>
              <a:gd name="connsiteY34" fmla="*/ 1437811 h 1921817"/>
              <a:gd name="connsiteX35" fmla="*/ 28717 w 1741246"/>
              <a:gd name="connsiteY35" fmla="*/ 1214654 h 1921817"/>
              <a:gd name="connsiteX36" fmla="*/ 24635 w 1741246"/>
              <a:gd name="connsiteY36" fmla="*/ 1100354 h 1921817"/>
              <a:gd name="connsiteX37" fmla="*/ 46406 w 1741246"/>
              <a:gd name="connsiteY37" fmla="*/ 1022793 h 1921817"/>
              <a:gd name="connsiteX38" fmla="*/ 47767 w 1741246"/>
              <a:gd name="connsiteY38" fmla="*/ 858146 h 1921817"/>
              <a:gd name="connsiteX39" fmla="*/ 58653 w 1741246"/>
              <a:gd name="connsiteY39" fmla="*/ 690779 h 1921817"/>
              <a:gd name="connsiteX40" fmla="*/ 94031 w 1741246"/>
              <a:gd name="connsiteY40" fmla="*/ 478507 h 1921817"/>
              <a:gd name="connsiteX41" fmla="*/ 302221 w 1741246"/>
              <a:gd name="connsiteY41" fmla="*/ 409111 h 1921817"/>
              <a:gd name="connsiteX42" fmla="*/ 464146 w 1741246"/>
              <a:gd name="connsiteY42" fmla="*/ 479868 h 1921817"/>
              <a:gd name="connsiteX43" fmla="*/ 615185 w 1741246"/>
              <a:gd name="connsiteY43" fmla="*/ 537018 h 1921817"/>
              <a:gd name="connsiteX44" fmla="*/ 749896 w 1741246"/>
              <a:gd name="connsiteY44" fmla="*/ 539739 h 1921817"/>
              <a:gd name="connsiteX45" fmla="*/ 860114 w 1741246"/>
              <a:gd name="connsiteY45" fmla="*/ 530214 h 1921817"/>
              <a:gd name="connsiteX46" fmla="*/ 985299 w 1741246"/>
              <a:gd name="connsiteY46" fmla="*/ 513886 h 1921817"/>
              <a:gd name="connsiteX47" fmla="*/ 1114567 w 1741246"/>
              <a:gd name="connsiteY47" fmla="*/ 456736 h 1921817"/>
              <a:gd name="connsiteX48" fmla="*/ 1238392 w 1741246"/>
              <a:gd name="connsiteY48" fmla="*/ 375093 h 1921817"/>
              <a:gd name="connsiteX49" fmla="*/ 1314592 w 1741246"/>
              <a:gd name="connsiteY49" fmla="*/ 320664 h 1921817"/>
              <a:gd name="connsiteX50" fmla="*/ 1379906 w 1741246"/>
              <a:gd name="connsiteY50" fmla="*/ 225414 h 1921817"/>
              <a:gd name="connsiteX51" fmla="*/ 1475156 w 1741246"/>
              <a:gd name="connsiteY51" fmla="*/ 120639 h 1921817"/>
              <a:gd name="connsiteX52" fmla="*/ 1567685 w 1741246"/>
              <a:gd name="connsiteY52" fmla="*/ 2257 h 1921817"/>
              <a:gd name="connsiteX53" fmla="*/ 1726889 w 1741246"/>
              <a:gd name="connsiteY53" fmla="*/ 56686 h 1921817"/>
              <a:gd name="connsiteX54" fmla="*/ 1732331 w 1741246"/>
              <a:gd name="connsiteY54" fmla="*/ 221332 h 1921817"/>
              <a:gd name="connsiteX55" fmla="*/ 1714642 w 1741246"/>
              <a:gd name="connsiteY55" fmla="*/ 356043 h 1921817"/>
              <a:gd name="connsiteX56" fmla="*/ 1688789 w 1741246"/>
              <a:gd name="connsiteY56" fmla="*/ 526132 h 1921817"/>
              <a:gd name="connsiteX57" fmla="*/ 1667017 w 1741246"/>
              <a:gd name="connsiteY57" fmla="*/ 629546 h 1921817"/>
              <a:gd name="connsiteX58" fmla="*/ 1646606 w 1741246"/>
              <a:gd name="connsiteY58" fmla="*/ 726157 h 1921817"/>
              <a:gd name="connsiteX59" fmla="*/ 1648648 w 1741246"/>
              <a:gd name="connsiteY59" fmla="*/ 761366 h 1921817"/>
              <a:gd name="connsiteX60" fmla="*/ 1655791 w 1741246"/>
              <a:gd name="connsiteY60" fmla="*/ 895906 h 1921817"/>
              <a:gd name="connsiteX61" fmla="*/ 1665316 w 1741246"/>
              <a:gd name="connsiteY61" fmla="*/ 1037591 h 1921817"/>
              <a:gd name="connsiteX62" fmla="*/ 1671269 w 1741246"/>
              <a:gd name="connsiteY62" fmla="*/ 1135222 h 1921817"/>
              <a:gd name="connsiteX63" fmla="*/ 1679604 w 1741246"/>
              <a:gd name="connsiteY63" fmla="*/ 1224519 h 1921817"/>
              <a:gd name="connsiteX64" fmla="*/ 1683176 w 1741246"/>
              <a:gd name="connsiteY64" fmla="*/ 1299528 h 1921817"/>
              <a:gd name="connsiteX65" fmla="*/ 1690319 w 1741246"/>
              <a:gd name="connsiteY65" fmla="*/ 1387634 h 1921817"/>
              <a:gd name="connsiteX66" fmla="*/ 1693891 w 1741246"/>
              <a:gd name="connsiteY66" fmla="*/ 1428116 h 1921817"/>
              <a:gd name="connsiteX67" fmla="*/ 1697463 w 1741246"/>
              <a:gd name="connsiteY67" fmla="*/ 1475741 h 1921817"/>
              <a:gd name="connsiteX68" fmla="*/ 1699844 w 1741246"/>
              <a:gd name="connsiteY68" fmla="*/ 1531700 h 1921817"/>
              <a:gd name="connsiteX69" fmla="*/ 1628407 w 1741246"/>
              <a:gd name="connsiteY69" fmla="*/ 1566228 h 1921817"/>
              <a:gd name="connsiteX70" fmla="*/ 1529585 w 1741246"/>
              <a:gd name="connsiteY70" fmla="*/ 1624569 h 1921817"/>
              <a:gd name="connsiteX71" fmla="*/ 1418857 w 1741246"/>
              <a:gd name="connsiteY71" fmla="*/ 1686481 h 1921817"/>
              <a:gd name="connsiteX72" fmla="*/ 1337894 w 1741246"/>
              <a:gd name="connsiteY72" fmla="*/ 1728153 h 1921817"/>
              <a:gd name="connsiteX73" fmla="*/ 1218832 w 1741246"/>
              <a:gd name="connsiteY73" fmla="*/ 1797209 h 1921817"/>
              <a:gd name="connsiteX74" fmla="*/ 1246216 w 1741246"/>
              <a:gd name="connsiteY74" fmla="*/ 1887698 h 1921817"/>
              <a:gd name="connsiteX75" fmla="*/ 1024420 w 1741246"/>
              <a:gd name="connsiteY75" fmla="*/ 1822893 h 1921817"/>
              <a:gd name="connsiteX76" fmla="*/ 973155 w 1741246"/>
              <a:gd name="connsiteY76" fmla="*/ 1921817 h 1921817"/>
              <a:gd name="connsiteX0" fmla="*/ 1023400 w 1741246"/>
              <a:gd name="connsiteY0" fmla="*/ 1822042 h 1921817"/>
              <a:gd name="connsiteX1" fmla="*/ 1118649 w 1741246"/>
              <a:gd name="connsiteY1" fmla="*/ 1577964 h 1921817"/>
              <a:gd name="connsiteX2" fmla="*/ 1238392 w 1741246"/>
              <a:gd name="connsiteY2" fmla="*/ 1320789 h 1921817"/>
              <a:gd name="connsiteX3" fmla="*/ 1333642 w 1741246"/>
              <a:gd name="connsiteY3" fmla="*/ 1294936 h 1921817"/>
              <a:gd name="connsiteX4" fmla="*/ 1430253 w 1741246"/>
              <a:gd name="connsiteY4" fmla="*/ 1346643 h 1921817"/>
              <a:gd name="connsiteX5" fmla="*/ 1555439 w 1741246"/>
              <a:gd name="connsiteY5" fmla="*/ 1399711 h 1921817"/>
              <a:gd name="connsiteX6" fmla="*/ 1622114 w 1741246"/>
              <a:gd name="connsiteY6" fmla="*/ 1357529 h 1921817"/>
              <a:gd name="connsiteX7" fmla="*/ 1661574 w 1741246"/>
              <a:gd name="connsiteY7" fmla="*/ 1277246 h 1921817"/>
              <a:gd name="connsiteX8" fmla="*/ 1637081 w 1741246"/>
              <a:gd name="connsiteY8" fmla="*/ 1177914 h 1921817"/>
              <a:gd name="connsiteX9" fmla="*/ 1581292 w 1741246"/>
              <a:gd name="connsiteY9" fmla="*/ 1066336 h 1921817"/>
              <a:gd name="connsiteX10" fmla="*/ 1540471 w 1741246"/>
              <a:gd name="connsiteY10" fmla="*/ 969725 h 1921817"/>
              <a:gd name="connsiteX11" fmla="*/ 1506453 w 1741246"/>
              <a:gd name="connsiteY11" fmla="*/ 863589 h 1921817"/>
              <a:gd name="connsiteX12" fmla="*/ 1499649 w 1741246"/>
              <a:gd name="connsiteY12" fmla="*/ 719354 h 1921817"/>
              <a:gd name="connsiteX13" fmla="*/ 1530946 w 1741246"/>
              <a:gd name="connsiteY13" fmla="*/ 523411 h 1921817"/>
              <a:gd name="connsiteX14" fmla="*/ 1549996 w 1741246"/>
              <a:gd name="connsiteY14" fmla="*/ 403668 h 1921817"/>
              <a:gd name="connsiteX15" fmla="*/ 1600342 w 1741246"/>
              <a:gd name="connsiteY15" fmla="*/ 268957 h 1921817"/>
              <a:gd name="connsiteX16" fmla="*/ 1536389 w 1741246"/>
              <a:gd name="connsiteY16" fmla="*/ 353321 h 1921817"/>
              <a:gd name="connsiteX17" fmla="*/ 1457467 w 1741246"/>
              <a:gd name="connsiteY17" fmla="*/ 459457 h 1921817"/>
              <a:gd name="connsiteX18" fmla="*/ 1382628 w 1741246"/>
              <a:gd name="connsiteY18" fmla="*/ 535657 h 1921817"/>
              <a:gd name="connsiteX19" fmla="*/ 1253360 w 1741246"/>
              <a:gd name="connsiteY19" fmla="*/ 588725 h 1921817"/>
              <a:gd name="connsiteX20" fmla="*/ 1085992 w 1741246"/>
              <a:gd name="connsiteY20" fmla="*/ 675811 h 1921817"/>
              <a:gd name="connsiteX21" fmla="*/ 922706 w 1741246"/>
              <a:gd name="connsiteY21" fmla="*/ 720714 h 1921817"/>
              <a:gd name="connsiteX22" fmla="*/ 739010 w 1741246"/>
              <a:gd name="connsiteY22" fmla="*/ 726157 h 1921817"/>
              <a:gd name="connsiteX23" fmla="*/ 600217 w 1741246"/>
              <a:gd name="connsiteY23" fmla="*/ 697582 h 1921817"/>
              <a:gd name="connsiteX24" fmla="*/ 468228 w 1741246"/>
              <a:gd name="connsiteY24" fmla="*/ 647236 h 1921817"/>
              <a:gd name="connsiteX25" fmla="*/ 224660 w 1741246"/>
              <a:gd name="connsiteY25" fmla="*/ 575118 h 1921817"/>
              <a:gd name="connsiteX26" fmla="*/ 253235 w 1741246"/>
              <a:gd name="connsiteY26" fmla="*/ 752011 h 1921817"/>
              <a:gd name="connsiteX27" fmla="*/ 254596 w 1741246"/>
              <a:gd name="connsiteY27" fmla="*/ 889443 h 1921817"/>
              <a:gd name="connsiteX28" fmla="*/ 272285 w 1741246"/>
              <a:gd name="connsiteY28" fmla="*/ 1064975 h 1921817"/>
              <a:gd name="connsiteX29" fmla="*/ 273646 w 1741246"/>
              <a:gd name="connsiteY29" fmla="*/ 1179275 h 1921817"/>
              <a:gd name="connsiteX30" fmla="*/ 288614 w 1741246"/>
              <a:gd name="connsiteY30" fmla="*/ 1260918 h 1921817"/>
              <a:gd name="connsiteX31" fmla="*/ 341681 w 1741246"/>
              <a:gd name="connsiteY31" fmla="*/ 1349364 h 1921817"/>
              <a:gd name="connsiteX32" fmla="*/ 315828 w 1741246"/>
              <a:gd name="connsiteY32" fmla="*/ 1432368 h 1921817"/>
              <a:gd name="connsiteX33" fmla="*/ 236906 w 1741246"/>
              <a:gd name="connsiteY33" fmla="*/ 1518093 h 1921817"/>
              <a:gd name="connsiteX34" fmla="*/ 12389 w 1741246"/>
              <a:gd name="connsiteY34" fmla="*/ 1437811 h 1921817"/>
              <a:gd name="connsiteX35" fmla="*/ 28717 w 1741246"/>
              <a:gd name="connsiteY35" fmla="*/ 1214654 h 1921817"/>
              <a:gd name="connsiteX36" fmla="*/ 24635 w 1741246"/>
              <a:gd name="connsiteY36" fmla="*/ 1100354 h 1921817"/>
              <a:gd name="connsiteX37" fmla="*/ 46406 w 1741246"/>
              <a:gd name="connsiteY37" fmla="*/ 1022793 h 1921817"/>
              <a:gd name="connsiteX38" fmla="*/ 47767 w 1741246"/>
              <a:gd name="connsiteY38" fmla="*/ 858146 h 1921817"/>
              <a:gd name="connsiteX39" fmla="*/ 58653 w 1741246"/>
              <a:gd name="connsiteY39" fmla="*/ 690779 h 1921817"/>
              <a:gd name="connsiteX40" fmla="*/ 94031 w 1741246"/>
              <a:gd name="connsiteY40" fmla="*/ 478507 h 1921817"/>
              <a:gd name="connsiteX41" fmla="*/ 302221 w 1741246"/>
              <a:gd name="connsiteY41" fmla="*/ 409111 h 1921817"/>
              <a:gd name="connsiteX42" fmla="*/ 464146 w 1741246"/>
              <a:gd name="connsiteY42" fmla="*/ 479868 h 1921817"/>
              <a:gd name="connsiteX43" fmla="*/ 615185 w 1741246"/>
              <a:gd name="connsiteY43" fmla="*/ 537018 h 1921817"/>
              <a:gd name="connsiteX44" fmla="*/ 749896 w 1741246"/>
              <a:gd name="connsiteY44" fmla="*/ 539739 h 1921817"/>
              <a:gd name="connsiteX45" fmla="*/ 860114 w 1741246"/>
              <a:gd name="connsiteY45" fmla="*/ 530214 h 1921817"/>
              <a:gd name="connsiteX46" fmla="*/ 985299 w 1741246"/>
              <a:gd name="connsiteY46" fmla="*/ 513886 h 1921817"/>
              <a:gd name="connsiteX47" fmla="*/ 1114567 w 1741246"/>
              <a:gd name="connsiteY47" fmla="*/ 456736 h 1921817"/>
              <a:gd name="connsiteX48" fmla="*/ 1238392 w 1741246"/>
              <a:gd name="connsiteY48" fmla="*/ 375093 h 1921817"/>
              <a:gd name="connsiteX49" fmla="*/ 1314592 w 1741246"/>
              <a:gd name="connsiteY49" fmla="*/ 320664 h 1921817"/>
              <a:gd name="connsiteX50" fmla="*/ 1379906 w 1741246"/>
              <a:gd name="connsiteY50" fmla="*/ 225414 h 1921817"/>
              <a:gd name="connsiteX51" fmla="*/ 1475156 w 1741246"/>
              <a:gd name="connsiteY51" fmla="*/ 120639 h 1921817"/>
              <a:gd name="connsiteX52" fmla="*/ 1567685 w 1741246"/>
              <a:gd name="connsiteY52" fmla="*/ 2257 h 1921817"/>
              <a:gd name="connsiteX53" fmla="*/ 1726889 w 1741246"/>
              <a:gd name="connsiteY53" fmla="*/ 56686 h 1921817"/>
              <a:gd name="connsiteX54" fmla="*/ 1732331 w 1741246"/>
              <a:gd name="connsiteY54" fmla="*/ 221332 h 1921817"/>
              <a:gd name="connsiteX55" fmla="*/ 1714642 w 1741246"/>
              <a:gd name="connsiteY55" fmla="*/ 356043 h 1921817"/>
              <a:gd name="connsiteX56" fmla="*/ 1688789 w 1741246"/>
              <a:gd name="connsiteY56" fmla="*/ 526132 h 1921817"/>
              <a:gd name="connsiteX57" fmla="*/ 1667017 w 1741246"/>
              <a:gd name="connsiteY57" fmla="*/ 629546 h 1921817"/>
              <a:gd name="connsiteX58" fmla="*/ 1646606 w 1741246"/>
              <a:gd name="connsiteY58" fmla="*/ 726157 h 1921817"/>
              <a:gd name="connsiteX59" fmla="*/ 1648648 w 1741246"/>
              <a:gd name="connsiteY59" fmla="*/ 761366 h 1921817"/>
              <a:gd name="connsiteX60" fmla="*/ 1655791 w 1741246"/>
              <a:gd name="connsiteY60" fmla="*/ 895906 h 1921817"/>
              <a:gd name="connsiteX61" fmla="*/ 1665316 w 1741246"/>
              <a:gd name="connsiteY61" fmla="*/ 1037591 h 1921817"/>
              <a:gd name="connsiteX62" fmla="*/ 1671269 w 1741246"/>
              <a:gd name="connsiteY62" fmla="*/ 1135222 h 1921817"/>
              <a:gd name="connsiteX63" fmla="*/ 1679604 w 1741246"/>
              <a:gd name="connsiteY63" fmla="*/ 1224519 h 1921817"/>
              <a:gd name="connsiteX64" fmla="*/ 1683176 w 1741246"/>
              <a:gd name="connsiteY64" fmla="*/ 1299528 h 1921817"/>
              <a:gd name="connsiteX65" fmla="*/ 1690319 w 1741246"/>
              <a:gd name="connsiteY65" fmla="*/ 1387634 h 1921817"/>
              <a:gd name="connsiteX66" fmla="*/ 1693891 w 1741246"/>
              <a:gd name="connsiteY66" fmla="*/ 1428116 h 1921817"/>
              <a:gd name="connsiteX67" fmla="*/ 1697463 w 1741246"/>
              <a:gd name="connsiteY67" fmla="*/ 1475741 h 1921817"/>
              <a:gd name="connsiteX68" fmla="*/ 1699844 w 1741246"/>
              <a:gd name="connsiteY68" fmla="*/ 1531700 h 1921817"/>
              <a:gd name="connsiteX69" fmla="*/ 1628407 w 1741246"/>
              <a:gd name="connsiteY69" fmla="*/ 1566228 h 1921817"/>
              <a:gd name="connsiteX70" fmla="*/ 1529585 w 1741246"/>
              <a:gd name="connsiteY70" fmla="*/ 1624569 h 1921817"/>
              <a:gd name="connsiteX71" fmla="*/ 1418857 w 1741246"/>
              <a:gd name="connsiteY71" fmla="*/ 1686481 h 1921817"/>
              <a:gd name="connsiteX72" fmla="*/ 1337894 w 1741246"/>
              <a:gd name="connsiteY72" fmla="*/ 1728153 h 1921817"/>
              <a:gd name="connsiteX73" fmla="*/ 1218832 w 1741246"/>
              <a:gd name="connsiteY73" fmla="*/ 1797209 h 1921817"/>
              <a:gd name="connsiteX74" fmla="*/ 1246216 w 1741246"/>
              <a:gd name="connsiteY74" fmla="*/ 1887698 h 1921817"/>
              <a:gd name="connsiteX75" fmla="*/ 1099769 w 1741246"/>
              <a:gd name="connsiteY75" fmla="*/ 1886506 h 1921817"/>
              <a:gd name="connsiteX76" fmla="*/ 1024420 w 1741246"/>
              <a:gd name="connsiteY76" fmla="*/ 1822893 h 1921817"/>
              <a:gd name="connsiteX77" fmla="*/ 973155 w 1741246"/>
              <a:gd name="connsiteY77" fmla="*/ 1921817 h 1921817"/>
              <a:gd name="connsiteX0" fmla="*/ 1023400 w 1741246"/>
              <a:gd name="connsiteY0" fmla="*/ 1822042 h 1922906"/>
              <a:gd name="connsiteX1" fmla="*/ 1118649 w 1741246"/>
              <a:gd name="connsiteY1" fmla="*/ 1577964 h 1922906"/>
              <a:gd name="connsiteX2" fmla="*/ 1238392 w 1741246"/>
              <a:gd name="connsiteY2" fmla="*/ 1320789 h 1922906"/>
              <a:gd name="connsiteX3" fmla="*/ 1333642 w 1741246"/>
              <a:gd name="connsiteY3" fmla="*/ 1294936 h 1922906"/>
              <a:gd name="connsiteX4" fmla="*/ 1430253 w 1741246"/>
              <a:gd name="connsiteY4" fmla="*/ 1346643 h 1922906"/>
              <a:gd name="connsiteX5" fmla="*/ 1555439 w 1741246"/>
              <a:gd name="connsiteY5" fmla="*/ 1399711 h 1922906"/>
              <a:gd name="connsiteX6" fmla="*/ 1622114 w 1741246"/>
              <a:gd name="connsiteY6" fmla="*/ 1357529 h 1922906"/>
              <a:gd name="connsiteX7" fmla="*/ 1661574 w 1741246"/>
              <a:gd name="connsiteY7" fmla="*/ 1277246 h 1922906"/>
              <a:gd name="connsiteX8" fmla="*/ 1637081 w 1741246"/>
              <a:gd name="connsiteY8" fmla="*/ 1177914 h 1922906"/>
              <a:gd name="connsiteX9" fmla="*/ 1581292 w 1741246"/>
              <a:gd name="connsiteY9" fmla="*/ 1066336 h 1922906"/>
              <a:gd name="connsiteX10" fmla="*/ 1540471 w 1741246"/>
              <a:gd name="connsiteY10" fmla="*/ 969725 h 1922906"/>
              <a:gd name="connsiteX11" fmla="*/ 1506453 w 1741246"/>
              <a:gd name="connsiteY11" fmla="*/ 863589 h 1922906"/>
              <a:gd name="connsiteX12" fmla="*/ 1499649 w 1741246"/>
              <a:gd name="connsiteY12" fmla="*/ 719354 h 1922906"/>
              <a:gd name="connsiteX13" fmla="*/ 1530946 w 1741246"/>
              <a:gd name="connsiteY13" fmla="*/ 523411 h 1922906"/>
              <a:gd name="connsiteX14" fmla="*/ 1549996 w 1741246"/>
              <a:gd name="connsiteY14" fmla="*/ 403668 h 1922906"/>
              <a:gd name="connsiteX15" fmla="*/ 1600342 w 1741246"/>
              <a:gd name="connsiteY15" fmla="*/ 268957 h 1922906"/>
              <a:gd name="connsiteX16" fmla="*/ 1536389 w 1741246"/>
              <a:gd name="connsiteY16" fmla="*/ 353321 h 1922906"/>
              <a:gd name="connsiteX17" fmla="*/ 1457467 w 1741246"/>
              <a:gd name="connsiteY17" fmla="*/ 459457 h 1922906"/>
              <a:gd name="connsiteX18" fmla="*/ 1382628 w 1741246"/>
              <a:gd name="connsiteY18" fmla="*/ 535657 h 1922906"/>
              <a:gd name="connsiteX19" fmla="*/ 1253360 w 1741246"/>
              <a:gd name="connsiteY19" fmla="*/ 588725 h 1922906"/>
              <a:gd name="connsiteX20" fmla="*/ 1085992 w 1741246"/>
              <a:gd name="connsiteY20" fmla="*/ 675811 h 1922906"/>
              <a:gd name="connsiteX21" fmla="*/ 922706 w 1741246"/>
              <a:gd name="connsiteY21" fmla="*/ 720714 h 1922906"/>
              <a:gd name="connsiteX22" fmla="*/ 739010 w 1741246"/>
              <a:gd name="connsiteY22" fmla="*/ 726157 h 1922906"/>
              <a:gd name="connsiteX23" fmla="*/ 600217 w 1741246"/>
              <a:gd name="connsiteY23" fmla="*/ 697582 h 1922906"/>
              <a:gd name="connsiteX24" fmla="*/ 468228 w 1741246"/>
              <a:gd name="connsiteY24" fmla="*/ 647236 h 1922906"/>
              <a:gd name="connsiteX25" fmla="*/ 224660 w 1741246"/>
              <a:gd name="connsiteY25" fmla="*/ 575118 h 1922906"/>
              <a:gd name="connsiteX26" fmla="*/ 253235 w 1741246"/>
              <a:gd name="connsiteY26" fmla="*/ 752011 h 1922906"/>
              <a:gd name="connsiteX27" fmla="*/ 254596 w 1741246"/>
              <a:gd name="connsiteY27" fmla="*/ 889443 h 1922906"/>
              <a:gd name="connsiteX28" fmla="*/ 272285 w 1741246"/>
              <a:gd name="connsiteY28" fmla="*/ 1064975 h 1922906"/>
              <a:gd name="connsiteX29" fmla="*/ 273646 w 1741246"/>
              <a:gd name="connsiteY29" fmla="*/ 1179275 h 1922906"/>
              <a:gd name="connsiteX30" fmla="*/ 288614 w 1741246"/>
              <a:gd name="connsiteY30" fmla="*/ 1260918 h 1922906"/>
              <a:gd name="connsiteX31" fmla="*/ 341681 w 1741246"/>
              <a:gd name="connsiteY31" fmla="*/ 1349364 h 1922906"/>
              <a:gd name="connsiteX32" fmla="*/ 315828 w 1741246"/>
              <a:gd name="connsiteY32" fmla="*/ 1432368 h 1922906"/>
              <a:gd name="connsiteX33" fmla="*/ 236906 w 1741246"/>
              <a:gd name="connsiteY33" fmla="*/ 1518093 h 1922906"/>
              <a:gd name="connsiteX34" fmla="*/ 12389 w 1741246"/>
              <a:gd name="connsiteY34" fmla="*/ 1437811 h 1922906"/>
              <a:gd name="connsiteX35" fmla="*/ 28717 w 1741246"/>
              <a:gd name="connsiteY35" fmla="*/ 1214654 h 1922906"/>
              <a:gd name="connsiteX36" fmla="*/ 24635 w 1741246"/>
              <a:gd name="connsiteY36" fmla="*/ 1100354 h 1922906"/>
              <a:gd name="connsiteX37" fmla="*/ 46406 w 1741246"/>
              <a:gd name="connsiteY37" fmla="*/ 1022793 h 1922906"/>
              <a:gd name="connsiteX38" fmla="*/ 47767 w 1741246"/>
              <a:gd name="connsiteY38" fmla="*/ 858146 h 1922906"/>
              <a:gd name="connsiteX39" fmla="*/ 58653 w 1741246"/>
              <a:gd name="connsiteY39" fmla="*/ 690779 h 1922906"/>
              <a:gd name="connsiteX40" fmla="*/ 94031 w 1741246"/>
              <a:gd name="connsiteY40" fmla="*/ 478507 h 1922906"/>
              <a:gd name="connsiteX41" fmla="*/ 302221 w 1741246"/>
              <a:gd name="connsiteY41" fmla="*/ 409111 h 1922906"/>
              <a:gd name="connsiteX42" fmla="*/ 464146 w 1741246"/>
              <a:gd name="connsiteY42" fmla="*/ 479868 h 1922906"/>
              <a:gd name="connsiteX43" fmla="*/ 615185 w 1741246"/>
              <a:gd name="connsiteY43" fmla="*/ 537018 h 1922906"/>
              <a:gd name="connsiteX44" fmla="*/ 749896 w 1741246"/>
              <a:gd name="connsiteY44" fmla="*/ 539739 h 1922906"/>
              <a:gd name="connsiteX45" fmla="*/ 860114 w 1741246"/>
              <a:gd name="connsiteY45" fmla="*/ 530214 h 1922906"/>
              <a:gd name="connsiteX46" fmla="*/ 985299 w 1741246"/>
              <a:gd name="connsiteY46" fmla="*/ 513886 h 1922906"/>
              <a:gd name="connsiteX47" fmla="*/ 1114567 w 1741246"/>
              <a:gd name="connsiteY47" fmla="*/ 456736 h 1922906"/>
              <a:gd name="connsiteX48" fmla="*/ 1238392 w 1741246"/>
              <a:gd name="connsiteY48" fmla="*/ 375093 h 1922906"/>
              <a:gd name="connsiteX49" fmla="*/ 1314592 w 1741246"/>
              <a:gd name="connsiteY49" fmla="*/ 320664 h 1922906"/>
              <a:gd name="connsiteX50" fmla="*/ 1379906 w 1741246"/>
              <a:gd name="connsiteY50" fmla="*/ 225414 h 1922906"/>
              <a:gd name="connsiteX51" fmla="*/ 1475156 w 1741246"/>
              <a:gd name="connsiteY51" fmla="*/ 120639 h 1922906"/>
              <a:gd name="connsiteX52" fmla="*/ 1567685 w 1741246"/>
              <a:gd name="connsiteY52" fmla="*/ 2257 h 1922906"/>
              <a:gd name="connsiteX53" fmla="*/ 1726889 w 1741246"/>
              <a:gd name="connsiteY53" fmla="*/ 56686 h 1922906"/>
              <a:gd name="connsiteX54" fmla="*/ 1732331 w 1741246"/>
              <a:gd name="connsiteY54" fmla="*/ 221332 h 1922906"/>
              <a:gd name="connsiteX55" fmla="*/ 1714642 w 1741246"/>
              <a:gd name="connsiteY55" fmla="*/ 356043 h 1922906"/>
              <a:gd name="connsiteX56" fmla="*/ 1688789 w 1741246"/>
              <a:gd name="connsiteY56" fmla="*/ 526132 h 1922906"/>
              <a:gd name="connsiteX57" fmla="*/ 1667017 w 1741246"/>
              <a:gd name="connsiteY57" fmla="*/ 629546 h 1922906"/>
              <a:gd name="connsiteX58" fmla="*/ 1646606 w 1741246"/>
              <a:gd name="connsiteY58" fmla="*/ 726157 h 1922906"/>
              <a:gd name="connsiteX59" fmla="*/ 1648648 w 1741246"/>
              <a:gd name="connsiteY59" fmla="*/ 761366 h 1922906"/>
              <a:gd name="connsiteX60" fmla="*/ 1655791 w 1741246"/>
              <a:gd name="connsiteY60" fmla="*/ 895906 h 1922906"/>
              <a:gd name="connsiteX61" fmla="*/ 1665316 w 1741246"/>
              <a:gd name="connsiteY61" fmla="*/ 1037591 h 1922906"/>
              <a:gd name="connsiteX62" fmla="*/ 1671269 w 1741246"/>
              <a:gd name="connsiteY62" fmla="*/ 1135222 h 1922906"/>
              <a:gd name="connsiteX63" fmla="*/ 1679604 w 1741246"/>
              <a:gd name="connsiteY63" fmla="*/ 1224519 h 1922906"/>
              <a:gd name="connsiteX64" fmla="*/ 1683176 w 1741246"/>
              <a:gd name="connsiteY64" fmla="*/ 1299528 h 1922906"/>
              <a:gd name="connsiteX65" fmla="*/ 1690319 w 1741246"/>
              <a:gd name="connsiteY65" fmla="*/ 1387634 h 1922906"/>
              <a:gd name="connsiteX66" fmla="*/ 1693891 w 1741246"/>
              <a:gd name="connsiteY66" fmla="*/ 1428116 h 1922906"/>
              <a:gd name="connsiteX67" fmla="*/ 1697463 w 1741246"/>
              <a:gd name="connsiteY67" fmla="*/ 1475741 h 1922906"/>
              <a:gd name="connsiteX68" fmla="*/ 1699844 w 1741246"/>
              <a:gd name="connsiteY68" fmla="*/ 1531700 h 1922906"/>
              <a:gd name="connsiteX69" fmla="*/ 1628407 w 1741246"/>
              <a:gd name="connsiteY69" fmla="*/ 1566228 h 1922906"/>
              <a:gd name="connsiteX70" fmla="*/ 1529585 w 1741246"/>
              <a:gd name="connsiteY70" fmla="*/ 1624569 h 1922906"/>
              <a:gd name="connsiteX71" fmla="*/ 1418857 w 1741246"/>
              <a:gd name="connsiteY71" fmla="*/ 1686481 h 1922906"/>
              <a:gd name="connsiteX72" fmla="*/ 1337894 w 1741246"/>
              <a:gd name="connsiteY72" fmla="*/ 1728153 h 1922906"/>
              <a:gd name="connsiteX73" fmla="*/ 1218832 w 1741246"/>
              <a:gd name="connsiteY73" fmla="*/ 1797209 h 1922906"/>
              <a:gd name="connsiteX74" fmla="*/ 1246216 w 1741246"/>
              <a:gd name="connsiteY74" fmla="*/ 1887698 h 1922906"/>
              <a:gd name="connsiteX75" fmla="*/ 1099769 w 1741246"/>
              <a:gd name="connsiteY75" fmla="*/ 1886506 h 1922906"/>
              <a:gd name="connsiteX76" fmla="*/ 974414 w 1741246"/>
              <a:gd name="connsiteY76" fmla="*/ 1922906 h 1922906"/>
              <a:gd name="connsiteX77" fmla="*/ 973155 w 1741246"/>
              <a:gd name="connsiteY77" fmla="*/ 1921817 h 1922906"/>
              <a:gd name="connsiteX0" fmla="*/ 1023400 w 1741246"/>
              <a:gd name="connsiteY0" fmla="*/ 1822042 h 1922906"/>
              <a:gd name="connsiteX1" fmla="*/ 1118649 w 1741246"/>
              <a:gd name="connsiteY1" fmla="*/ 1577964 h 1922906"/>
              <a:gd name="connsiteX2" fmla="*/ 1238392 w 1741246"/>
              <a:gd name="connsiteY2" fmla="*/ 1320789 h 1922906"/>
              <a:gd name="connsiteX3" fmla="*/ 1333642 w 1741246"/>
              <a:gd name="connsiteY3" fmla="*/ 1294936 h 1922906"/>
              <a:gd name="connsiteX4" fmla="*/ 1430253 w 1741246"/>
              <a:gd name="connsiteY4" fmla="*/ 1346643 h 1922906"/>
              <a:gd name="connsiteX5" fmla="*/ 1555439 w 1741246"/>
              <a:gd name="connsiteY5" fmla="*/ 1399711 h 1922906"/>
              <a:gd name="connsiteX6" fmla="*/ 1622114 w 1741246"/>
              <a:gd name="connsiteY6" fmla="*/ 1357529 h 1922906"/>
              <a:gd name="connsiteX7" fmla="*/ 1661574 w 1741246"/>
              <a:gd name="connsiteY7" fmla="*/ 1277246 h 1922906"/>
              <a:gd name="connsiteX8" fmla="*/ 1637081 w 1741246"/>
              <a:gd name="connsiteY8" fmla="*/ 1177914 h 1922906"/>
              <a:gd name="connsiteX9" fmla="*/ 1581292 w 1741246"/>
              <a:gd name="connsiteY9" fmla="*/ 1066336 h 1922906"/>
              <a:gd name="connsiteX10" fmla="*/ 1540471 w 1741246"/>
              <a:gd name="connsiteY10" fmla="*/ 969725 h 1922906"/>
              <a:gd name="connsiteX11" fmla="*/ 1506453 w 1741246"/>
              <a:gd name="connsiteY11" fmla="*/ 863589 h 1922906"/>
              <a:gd name="connsiteX12" fmla="*/ 1499649 w 1741246"/>
              <a:gd name="connsiteY12" fmla="*/ 719354 h 1922906"/>
              <a:gd name="connsiteX13" fmla="*/ 1530946 w 1741246"/>
              <a:gd name="connsiteY13" fmla="*/ 523411 h 1922906"/>
              <a:gd name="connsiteX14" fmla="*/ 1549996 w 1741246"/>
              <a:gd name="connsiteY14" fmla="*/ 403668 h 1922906"/>
              <a:gd name="connsiteX15" fmla="*/ 1600342 w 1741246"/>
              <a:gd name="connsiteY15" fmla="*/ 268957 h 1922906"/>
              <a:gd name="connsiteX16" fmla="*/ 1536389 w 1741246"/>
              <a:gd name="connsiteY16" fmla="*/ 353321 h 1922906"/>
              <a:gd name="connsiteX17" fmla="*/ 1457467 w 1741246"/>
              <a:gd name="connsiteY17" fmla="*/ 459457 h 1922906"/>
              <a:gd name="connsiteX18" fmla="*/ 1382628 w 1741246"/>
              <a:gd name="connsiteY18" fmla="*/ 535657 h 1922906"/>
              <a:gd name="connsiteX19" fmla="*/ 1253360 w 1741246"/>
              <a:gd name="connsiteY19" fmla="*/ 588725 h 1922906"/>
              <a:gd name="connsiteX20" fmla="*/ 1085992 w 1741246"/>
              <a:gd name="connsiteY20" fmla="*/ 675811 h 1922906"/>
              <a:gd name="connsiteX21" fmla="*/ 922706 w 1741246"/>
              <a:gd name="connsiteY21" fmla="*/ 720714 h 1922906"/>
              <a:gd name="connsiteX22" fmla="*/ 739010 w 1741246"/>
              <a:gd name="connsiteY22" fmla="*/ 726157 h 1922906"/>
              <a:gd name="connsiteX23" fmla="*/ 600217 w 1741246"/>
              <a:gd name="connsiteY23" fmla="*/ 697582 h 1922906"/>
              <a:gd name="connsiteX24" fmla="*/ 468228 w 1741246"/>
              <a:gd name="connsiteY24" fmla="*/ 647236 h 1922906"/>
              <a:gd name="connsiteX25" fmla="*/ 224660 w 1741246"/>
              <a:gd name="connsiteY25" fmla="*/ 575118 h 1922906"/>
              <a:gd name="connsiteX26" fmla="*/ 253235 w 1741246"/>
              <a:gd name="connsiteY26" fmla="*/ 752011 h 1922906"/>
              <a:gd name="connsiteX27" fmla="*/ 254596 w 1741246"/>
              <a:gd name="connsiteY27" fmla="*/ 889443 h 1922906"/>
              <a:gd name="connsiteX28" fmla="*/ 272285 w 1741246"/>
              <a:gd name="connsiteY28" fmla="*/ 1064975 h 1922906"/>
              <a:gd name="connsiteX29" fmla="*/ 273646 w 1741246"/>
              <a:gd name="connsiteY29" fmla="*/ 1179275 h 1922906"/>
              <a:gd name="connsiteX30" fmla="*/ 288614 w 1741246"/>
              <a:gd name="connsiteY30" fmla="*/ 1260918 h 1922906"/>
              <a:gd name="connsiteX31" fmla="*/ 341681 w 1741246"/>
              <a:gd name="connsiteY31" fmla="*/ 1349364 h 1922906"/>
              <a:gd name="connsiteX32" fmla="*/ 315828 w 1741246"/>
              <a:gd name="connsiteY32" fmla="*/ 1432368 h 1922906"/>
              <a:gd name="connsiteX33" fmla="*/ 236906 w 1741246"/>
              <a:gd name="connsiteY33" fmla="*/ 1518093 h 1922906"/>
              <a:gd name="connsiteX34" fmla="*/ 12389 w 1741246"/>
              <a:gd name="connsiteY34" fmla="*/ 1437811 h 1922906"/>
              <a:gd name="connsiteX35" fmla="*/ 28717 w 1741246"/>
              <a:gd name="connsiteY35" fmla="*/ 1214654 h 1922906"/>
              <a:gd name="connsiteX36" fmla="*/ 24635 w 1741246"/>
              <a:gd name="connsiteY36" fmla="*/ 1100354 h 1922906"/>
              <a:gd name="connsiteX37" fmla="*/ 46406 w 1741246"/>
              <a:gd name="connsiteY37" fmla="*/ 1022793 h 1922906"/>
              <a:gd name="connsiteX38" fmla="*/ 47767 w 1741246"/>
              <a:gd name="connsiteY38" fmla="*/ 858146 h 1922906"/>
              <a:gd name="connsiteX39" fmla="*/ 58653 w 1741246"/>
              <a:gd name="connsiteY39" fmla="*/ 690779 h 1922906"/>
              <a:gd name="connsiteX40" fmla="*/ 94031 w 1741246"/>
              <a:gd name="connsiteY40" fmla="*/ 478507 h 1922906"/>
              <a:gd name="connsiteX41" fmla="*/ 302221 w 1741246"/>
              <a:gd name="connsiteY41" fmla="*/ 409111 h 1922906"/>
              <a:gd name="connsiteX42" fmla="*/ 464146 w 1741246"/>
              <a:gd name="connsiteY42" fmla="*/ 479868 h 1922906"/>
              <a:gd name="connsiteX43" fmla="*/ 615185 w 1741246"/>
              <a:gd name="connsiteY43" fmla="*/ 537018 h 1922906"/>
              <a:gd name="connsiteX44" fmla="*/ 749896 w 1741246"/>
              <a:gd name="connsiteY44" fmla="*/ 539739 h 1922906"/>
              <a:gd name="connsiteX45" fmla="*/ 860114 w 1741246"/>
              <a:gd name="connsiteY45" fmla="*/ 530214 h 1922906"/>
              <a:gd name="connsiteX46" fmla="*/ 985299 w 1741246"/>
              <a:gd name="connsiteY46" fmla="*/ 513886 h 1922906"/>
              <a:gd name="connsiteX47" fmla="*/ 1114567 w 1741246"/>
              <a:gd name="connsiteY47" fmla="*/ 456736 h 1922906"/>
              <a:gd name="connsiteX48" fmla="*/ 1238392 w 1741246"/>
              <a:gd name="connsiteY48" fmla="*/ 375093 h 1922906"/>
              <a:gd name="connsiteX49" fmla="*/ 1314592 w 1741246"/>
              <a:gd name="connsiteY49" fmla="*/ 320664 h 1922906"/>
              <a:gd name="connsiteX50" fmla="*/ 1379906 w 1741246"/>
              <a:gd name="connsiteY50" fmla="*/ 225414 h 1922906"/>
              <a:gd name="connsiteX51" fmla="*/ 1475156 w 1741246"/>
              <a:gd name="connsiteY51" fmla="*/ 120639 h 1922906"/>
              <a:gd name="connsiteX52" fmla="*/ 1567685 w 1741246"/>
              <a:gd name="connsiteY52" fmla="*/ 2257 h 1922906"/>
              <a:gd name="connsiteX53" fmla="*/ 1726889 w 1741246"/>
              <a:gd name="connsiteY53" fmla="*/ 56686 h 1922906"/>
              <a:gd name="connsiteX54" fmla="*/ 1732331 w 1741246"/>
              <a:gd name="connsiteY54" fmla="*/ 221332 h 1922906"/>
              <a:gd name="connsiteX55" fmla="*/ 1714642 w 1741246"/>
              <a:gd name="connsiteY55" fmla="*/ 356043 h 1922906"/>
              <a:gd name="connsiteX56" fmla="*/ 1688789 w 1741246"/>
              <a:gd name="connsiteY56" fmla="*/ 526132 h 1922906"/>
              <a:gd name="connsiteX57" fmla="*/ 1667017 w 1741246"/>
              <a:gd name="connsiteY57" fmla="*/ 629546 h 1922906"/>
              <a:gd name="connsiteX58" fmla="*/ 1646606 w 1741246"/>
              <a:gd name="connsiteY58" fmla="*/ 726157 h 1922906"/>
              <a:gd name="connsiteX59" fmla="*/ 1648648 w 1741246"/>
              <a:gd name="connsiteY59" fmla="*/ 761366 h 1922906"/>
              <a:gd name="connsiteX60" fmla="*/ 1655791 w 1741246"/>
              <a:gd name="connsiteY60" fmla="*/ 895906 h 1922906"/>
              <a:gd name="connsiteX61" fmla="*/ 1665316 w 1741246"/>
              <a:gd name="connsiteY61" fmla="*/ 1037591 h 1922906"/>
              <a:gd name="connsiteX62" fmla="*/ 1671269 w 1741246"/>
              <a:gd name="connsiteY62" fmla="*/ 1135222 h 1922906"/>
              <a:gd name="connsiteX63" fmla="*/ 1679604 w 1741246"/>
              <a:gd name="connsiteY63" fmla="*/ 1224519 h 1922906"/>
              <a:gd name="connsiteX64" fmla="*/ 1683176 w 1741246"/>
              <a:gd name="connsiteY64" fmla="*/ 1299528 h 1922906"/>
              <a:gd name="connsiteX65" fmla="*/ 1690319 w 1741246"/>
              <a:gd name="connsiteY65" fmla="*/ 1387634 h 1922906"/>
              <a:gd name="connsiteX66" fmla="*/ 1693891 w 1741246"/>
              <a:gd name="connsiteY66" fmla="*/ 1428116 h 1922906"/>
              <a:gd name="connsiteX67" fmla="*/ 1697463 w 1741246"/>
              <a:gd name="connsiteY67" fmla="*/ 1475741 h 1922906"/>
              <a:gd name="connsiteX68" fmla="*/ 1699844 w 1741246"/>
              <a:gd name="connsiteY68" fmla="*/ 1531700 h 1922906"/>
              <a:gd name="connsiteX69" fmla="*/ 1628407 w 1741246"/>
              <a:gd name="connsiteY69" fmla="*/ 1566228 h 1922906"/>
              <a:gd name="connsiteX70" fmla="*/ 1529585 w 1741246"/>
              <a:gd name="connsiteY70" fmla="*/ 1624569 h 1922906"/>
              <a:gd name="connsiteX71" fmla="*/ 1418857 w 1741246"/>
              <a:gd name="connsiteY71" fmla="*/ 1686481 h 1922906"/>
              <a:gd name="connsiteX72" fmla="*/ 1337894 w 1741246"/>
              <a:gd name="connsiteY72" fmla="*/ 1728153 h 1922906"/>
              <a:gd name="connsiteX73" fmla="*/ 1218832 w 1741246"/>
              <a:gd name="connsiteY73" fmla="*/ 1797209 h 1922906"/>
              <a:gd name="connsiteX74" fmla="*/ 1246216 w 1741246"/>
              <a:gd name="connsiteY74" fmla="*/ 1887698 h 1922906"/>
              <a:gd name="connsiteX75" fmla="*/ 1099769 w 1741246"/>
              <a:gd name="connsiteY75" fmla="*/ 1886506 h 1922906"/>
              <a:gd name="connsiteX76" fmla="*/ 974414 w 1741246"/>
              <a:gd name="connsiteY76" fmla="*/ 1922906 h 1922906"/>
              <a:gd name="connsiteX77" fmla="*/ 973155 w 1741246"/>
              <a:gd name="connsiteY77" fmla="*/ 1921817 h 1922906"/>
              <a:gd name="connsiteX78" fmla="*/ 1023400 w 1741246"/>
              <a:gd name="connsiteY78" fmla="*/ 1822042 h 1922906"/>
              <a:gd name="connsiteX0" fmla="*/ 1023400 w 1741246"/>
              <a:gd name="connsiteY0" fmla="*/ 1822042 h 1922906"/>
              <a:gd name="connsiteX1" fmla="*/ 1118649 w 1741246"/>
              <a:gd name="connsiteY1" fmla="*/ 1577964 h 1922906"/>
              <a:gd name="connsiteX2" fmla="*/ 1238392 w 1741246"/>
              <a:gd name="connsiteY2" fmla="*/ 1320789 h 1922906"/>
              <a:gd name="connsiteX3" fmla="*/ 1333642 w 1741246"/>
              <a:gd name="connsiteY3" fmla="*/ 1294936 h 1922906"/>
              <a:gd name="connsiteX4" fmla="*/ 1430253 w 1741246"/>
              <a:gd name="connsiteY4" fmla="*/ 1346643 h 1922906"/>
              <a:gd name="connsiteX5" fmla="*/ 1555439 w 1741246"/>
              <a:gd name="connsiteY5" fmla="*/ 1399711 h 1922906"/>
              <a:gd name="connsiteX6" fmla="*/ 1622114 w 1741246"/>
              <a:gd name="connsiteY6" fmla="*/ 1357529 h 1922906"/>
              <a:gd name="connsiteX7" fmla="*/ 1661574 w 1741246"/>
              <a:gd name="connsiteY7" fmla="*/ 1277246 h 1922906"/>
              <a:gd name="connsiteX8" fmla="*/ 1637081 w 1741246"/>
              <a:gd name="connsiteY8" fmla="*/ 1177914 h 1922906"/>
              <a:gd name="connsiteX9" fmla="*/ 1581292 w 1741246"/>
              <a:gd name="connsiteY9" fmla="*/ 1066336 h 1922906"/>
              <a:gd name="connsiteX10" fmla="*/ 1540471 w 1741246"/>
              <a:gd name="connsiteY10" fmla="*/ 969725 h 1922906"/>
              <a:gd name="connsiteX11" fmla="*/ 1506453 w 1741246"/>
              <a:gd name="connsiteY11" fmla="*/ 863589 h 1922906"/>
              <a:gd name="connsiteX12" fmla="*/ 1499649 w 1741246"/>
              <a:gd name="connsiteY12" fmla="*/ 719354 h 1922906"/>
              <a:gd name="connsiteX13" fmla="*/ 1530946 w 1741246"/>
              <a:gd name="connsiteY13" fmla="*/ 523411 h 1922906"/>
              <a:gd name="connsiteX14" fmla="*/ 1549996 w 1741246"/>
              <a:gd name="connsiteY14" fmla="*/ 403668 h 1922906"/>
              <a:gd name="connsiteX15" fmla="*/ 1600342 w 1741246"/>
              <a:gd name="connsiteY15" fmla="*/ 268957 h 1922906"/>
              <a:gd name="connsiteX16" fmla="*/ 1536389 w 1741246"/>
              <a:gd name="connsiteY16" fmla="*/ 353321 h 1922906"/>
              <a:gd name="connsiteX17" fmla="*/ 1457467 w 1741246"/>
              <a:gd name="connsiteY17" fmla="*/ 459457 h 1922906"/>
              <a:gd name="connsiteX18" fmla="*/ 1382628 w 1741246"/>
              <a:gd name="connsiteY18" fmla="*/ 535657 h 1922906"/>
              <a:gd name="connsiteX19" fmla="*/ 1253360 w 1741246"/>
              <a:gd name="connsiteY19" fmla="*/ 588725 h 1922906"/>
              <a:gd name="connsiteX20" fmla="*/ 1085992 w 1741246"/>
              <a:gd name="connsiteY20" fmla="*/ 675811 h 1922906"/>
              <a:gd name="connsiteX21" fmla="*/ 922706 w 1741246"/>
              <a:gd name="connsiteY21" fmla="*/ 720714 h 1922906"/>
              <a:gd name="connsiteX22" fmla="*/ 739010 w 1741246"/>
              <a:gd name="connsiteY22" fmla="*/ 726157 h 1922906"/>
              <a:gd name="connsiteX23" fmla="*/ 600217 w 1741246"/>
              <a:gd name="connsiteY23" fmla="*/ 697582 h 1922906"/>
              <a:gd name="connsiteX24" fmla="*/ 468228 w 1741246"/>
              <a:gd name="connsiteY24" fmla="*/ 647236 h 1922906"/>
              <a:gd name="connsiteX25" fmla="*/ 224660 w 1741246"/>
              <a:gd name="connsiteY25" fmla="*/ 575118 h 1922906"/>
              <a:gd name="connsiteX26" fmla="*/ 253235 w 1741246"/>
              <a:gd name="connsiteY26" fmla="*/ 752011 h 1922906"/>
              <a:gd name="connsiteX27" fmla="*/ 254596 w 1741246"/>
              <a:gd name="connsiteY27" fmla="*/ 889443 h 1922906"/>
              <a:gd name="connsiteX28" fmla="*/ 272285 w 1741246"/>
              <a:gd name="connsiteY28" fmla="*/ 1064975 h 1922906"/>
              <a:gd name="connsiteX29" fmla="*/ 273646 w 1741246"/>
              <a:gd name="connsiteY29" fmla="*/ 1179275 h 1922906"/>
              <a:gd name="connsiteX30" fmla="*/ 288614 w 1741246"/>
              <a:gd name="connsiteY30" fmla="*/ 1260918 h 1922906"/>
              <a:gd name="connsiteX31" fmla="*/ 341681 w 1741246"/>
              <a:gd name="connsiteY31" fmla="*/ 1349364 h 1922906"/>
              <a:gd name="connsiteX32" fmla="*/ 315828 w 1741246"/>
              <a:gd name="connsiteY32" fmla="*/ 1432368 h 1922906"/>
              <a:gd name="connsiteX33" fmla="*/ 236906 w 1741246"/>
              <a:gd name="connsiteY33" fmla="*/ 1518093 h 1922906"/>
              <a:gd name="connsiteX34" fmla="*/ 12389 w 1741246"/>
              <a:gd name="connsiteY34" fmla="*/ 1437811 h 1922906"/>
              <a:gd name="connsiteX35" fmla="*/ 28717 w 1741246"/>
              <a:gd name="connsiteY35" fmla="*/ 1214654 h 1922906"/>
              <a:gd name="connsiteX36" fmla="*/ 24635 w 1741246"/>
              <a:gd name="connsiteY36" fmla="*/ 1100354 h 1922906"/>
              <a:gd name="connsiteX37" fmla="*/ 46406 w 1741246"/>
              <a:gd name="connsiteY37" fmla="*/ 1022793 h 1922906"/>
              <a:gd name="connsiteX38" fmla="*/ 47767 w 1741246"/>
              <a:gd name="connsiteY38" fmla="*/ 858146 h 1922906"/>
              <a:gd name="connsiteX39" fmla="*/ 58653 w 1741246"/>
              <a:gd name="connsiteY39" fmla="*/ 690779 h 1922906"/>
              <a:gd name="connsiteX40" fmla="*/ 94031 w 1741246"/>
              <a:gd name="connsiteY40" fmla="*/ 478507 h 1922906"/>
              <a:gd name="connsiteX41" fmla="*/ 302221 w 1741246"/>
              <a:gd name="connsiteY41" fmla="*/ 409111 h 1922906"/>
              <a:gd name="connsiteX42" fmla="*/ 464146 w 1741246"/>
              <a:gd name="connsiteY42" fmla="*/ 479868 h 1922906"/>
              <a:gd name="connsiteX43" fmla="*/ 615185 w 1741246"/>
              <a:gd name="connsiteY43" fmla="*/ 537018 h 1922906"/>
              <a:gd name="connsiteX44" fmla="*/ 749896 w 1741246"/>
              <a:gd name="connsiteY44" fmla="*/ 539739 h 1922906"/>
              <a:gd name="connsiteX45" fmla="*/ 860114 w 1741246"/>
              <a:gd name="connsiteY45" fmla="*/ 530214 h 1922906"/>
              <a:gd name="connsiteX46" fmla="*/ 985299 w 1741246"/>
              <a:gd name="connsiteY46" fmla="*/ 513886 h 1922906"/>
              <a:gd name="connsiteX47" fmla="*/ 1114567 w 1741246"/>
              <a:gd name="connsiteY47" fmla="*/ 456736 h 1922906"/>
              <a:gd name="connsiteX48" fmla="*/ 1238392 w 1741246"/>
              <a:gd name="connsiteY48" fmla="*/ 375093 h 1922906"/>
              <a:gd name="connsiteX49" fmla="*/ 1314592 w 1741246"/>
              <a:gd name="connsiteY49" fmla="*/ 320664 h 1922906"/>
              <a:gd name="connsiteX50" fmla="*/ 1379906 w 1741246"/>
              <a:gd name="connsiteY50" fmla="*/ 225414 h 1922906"/>
              <a:gd name="connsiteX51" fmla="*/ 1475156 w 1741246"/>
              <a:gd name="connsiteY51" fmla="*/ 120639 h 1922906"/>
              <a:gd name="connsiteX52" fmla="*/ 1567685 w 1741246"/>
              <a:gd name="connsiteY52" fmla="*/ 2257 h 1922906"/>
              <a:gd name="connsiteX53" fmla="*/ 1726889 w 1741246"/>
              <a:gd name="connsiteY53" fmla="*/ 56686 h 1922906"/>
              <a:gd name="connsiteX54" fmla="*/ 1732331 w 1741246"/>
              <a:gd name="connsiteY54" fmla="*/ 221332 h 1922906"/>
              <a:gd name="connsiteX55" fmla="*/ 1714642 w 1741246"/>
              <a:gd name="connsiteY55" fmla="*/ 356043 h 1922906"/>
              <a:gd name="connsiteX56" fmla="*/ 1688789 w 1741246"/>
              <a:gd name="connsiteY56" fmla="*/ 526132 h 1922906"/>
              <a:gd name="connsiteX57" fmla="*/ 1667017 w 1741246"/>
              <a:gd name="connsiteY57" fmla="*/ 629546 h 1922906"/>
              <a:gd name="connsiteX58" fmla="*/ 1646606 w 1741246"/>
              <a:gd name="connsiteY58" fmla="*/ 726157 h 1922906"/>
              <a:gd name="connsiteX59" fmla="*/ 1648648 w 1741246"/>
              <a:gd name="connsiteY59" fmla="*/ 761366 h 1922906"/>
              <a:gd name="connsiteX60" fmla="*/ 1655791 w 1741246"/>
              <a:gd name="connsiteY60" fmla="*/ 895906 h 1922906"/>
              <a:gd name="connsiteX61" fmla="*/ 1665316 w 1741246"/>
              <a:gd name="connsiteY61" fmla="*/ 1037591 h 1922906"/>
              <a:gd name="connsiteX62" fmla="*/ 1671269 w 1741246"/>
              <a:gd name="connsiteY62" fmla="*/ 1135222 h 1922906"/>
              <a:gd name="connsiteX63" fmla="*/ 1679604 w 1741246"/>
              <a:gd name="connsiteY63" fmla="*/ 1224519 h 1922906"/>
              <a:gd name="connsiteX64" fmla="*/ 1683176 w 1741246"/>
              <a:gd name="connsiteY64" fmla="*/ 1299528 h 1922906"/>
              <a:gd name="connsiteX65" fmla="*/ 1690319 w 1741246"/>
              <a:gd name="connsiteY65" fmla="*/ 1387634 h 1922906"/>
              <a:gd name="connsiteX66" fmla="*/ 1693891 w 1741246"/>
              <a:gd name="connsiteY66" fmla="*/ 1428116 h 1922906"/>
              <a:gd name="connsiteX67" fmla="*/ 1697463 w 1741246"/>
              <a:gd name="connsiteY67" fmla="*/ 1475741 h 1922906"/>
              <a:gd name="connsiteX68" fmla="*/ 1699844 w 1741246"/>
              <a:gd name="connsiteY68" fmla="*/ 1531700 h 1922906"/>
              <a:gd name="connsiteX69" fmla="*/ 1628407 w 1741246"/>
              <a:gd name="connsiteY69" fmla="*/ 1566228 h 1922906"/>
              <a:gd name="connsiteX70" fmla="*/ 1529585 w 1741246"/>
              <a:gd name="connsiteY70" fmla="*/ 1624569 h 1922906"/>
              <a:gd name="connsiteX71" fmla="*/ 1418857 w 1741246"/>
              <a:gd name="connsiteY71" fmla="*/ 1686481 h 1922906"/>
              <a:gd name="connsiteX72" fmla="*/ 1337894 w 1741246"/>
              <a:gd name="connsiteY72" fmla="*/ 1728153 h 1922906"/>
              <a:gd name="connsiteX73" fmla="*/ 1218832 w 1741246"/>
              <a:gd name="connsiteY73" fmla="*/ 1797209 h 1922906"/>
              <a:gd name="connsiteX74" fmla="*/ 1246216 w 1741246"/>
              <a:gd name="connsiteY74" fmla="*/ 1887698 h 1922906"/>
              <a:gd name="connsiteX75" fmla="*/ 1099769 w 1741246"/>
              <a:gd name="connsiteY75" fmla="*/ 1886506 h 1922906"/>
              <a:gd name="connsiteX76" fmla="*/ 974414 w 1741246"/>
              <a:gd name="connsiteY76" fmla="*/ 1922906 h 1922906"/>
              <a:gd name="connsiteX77" fmla="*/ 973155 w 1741246"/>
              <a:gd name="connsiteY77" fmla="*/ 1921817 h 1922906"/>
              <a:gd name="connsiteX78" fmla="*/ 1023400 w 1741246"/>
              <a:gd name="connsiteY78" fmla="*/ 1822042 h 1922906"/>
              <a:gd name="connsiteX0" fmla="*/ 1023400 w 1741246"/>
              <a:gd name="connsiteY0" fmla="*/ 1822042 h 1922906"/>
              <a:gd name="connsiteX1" fmla="*/ 1118649 w 1741246"/>
              <a:gd name="connsiteY1" fmla="*/ 1577964 h 1922906"/>
              <a:gd name="connsiteX2" fmla="*/ 1238392 w 1741246"/>
              <a:gd name="connsiteY2" fmla="*/ 1320789 h 1922906"/>
              <a:gd name="connsiteX3" fmla="*/ 1333642 w 1741246"/>
              <a:gd name="connsiteY3" fmla="*/ 1294936 h 1922906"/>
              <a:gd name="connsiteX4" fmla="*/ 1430253 w 1741246"/>
              <a:gd name="connsiteY4" fmla="*/ 1346643 h 1922906"/>
              <a:gd name="connsiteX5" fmla="*/ 1555439 w 1741246"/>
              <a:gd name="connsiteY5" fmla="*/ 1399711 h 1922906"/>
              <a:gd name="connsiteX6" fmla="*/ 1622114 w 1741246"/>
              <a:gd name="connsiteY6" fmla="*/ 1357529 h 1922906"/>
              <a:gd name="connsiteX7" fmla="*/ 1661574 w 1741246"/>
              <a:gd name="connsiteY7" fmla="*/ 1277246 h 1922906"/>
              <a:gd name="connsiteX8" fmla="*/ 1637081 w 1741246"/>
              <a:gd name="connsiteY8" fmla="*/ 1177914 h 1922906"/>
              <a:gd name="connsiteX9" fmla="*/ 1581292 w 1741246"/>
              <a:gd name="connsiteY9" fmla="*/ 1066336 h 1922906"/>
              <a:gd name="connsiteX10" fmla="*/ 1540471 w 1741246"/>
              <a:gd name="connsiteY10" fmla="*/ 969725 h 1922906"/>
              <a:gd name="connsiteX11" fmla="*/ 1506453 w 1741246"/>
              <a:gd name="connsiteY11" fmla="*/ 863589 h 1922906"/>
              <a:gd name="connsiteX12" fmla="*/ 1499649 w 1741246"/>
              <a:gd name="connsiteY12" fmla="*/ 719354 h 1922906"/>
              <a:gd name="connsiteX13" fmla="*/ 1530946 w 1741246"/>
              <a:gd name="connsiteY13" fmla="*/ 523411 h 1922906"/>
              <a:gd name="connsiteX14" fmla="*/ 1549996 w 1741246"/>
              <a:gd name="connsiteY14" fmla="*/ 403668 h 1922906"/>
              <a:gd name="connsiteX15" fmla="*/ 1600342 w 1741246"/>
              <a:gd name="connsiteY15" fmla="*/ 268957 h 1922906"/>
              <a:gd name="connsiteX16" fmla="*/ 1536389 w 1741246"/>
              <a:gd name="connsiteY16" fmla="*/ 353321 h 1922906"/>
              <a:gd name="connsiteX17" fmla="*/ 1457467 w 1741246"/>
              <a:gd name="connsiteY17" fmla="*/ 459457 h 1922906"/>
              <a:gd name="connsiteX18" fmla="*/ 1382628 w 1741246"/>
              <a:gd name="connsiteY18" fmla="*/ 535657 h 1922906"/>
              <a:gd name="connsiteX19" fmla="*/ 1253360 w 1741246"/>
              <a:gd name="connsiteY19" fmla="*/ 588725 h 1922906"/>
              <a:gd name="connsiteX20" fmla="*/ 1085992 w 1741246"/>
              <a:gd name="connsiteY20" fmla="*/ 675811 h 1922906"/>
              <a:gd name="connsiteX21" fmla="*/ 922706 w 1741246"/>
              <a:gd name="connsiteY21" fmla="*/ 720714 h 1922906"/>
              <a:gd name="connsiteX22" fmla="*/ 739010 w 1741246"/>
              <a:gd name="connsiteY22" fmla="*/ 726157 h 1922906"/>
              <a:gd name="connsiteX23" fmla="*/ 600217 w 1741246"/>
              <a:gd name="connsiteY23" fmla="*/ 697582 h 1922906"/>
              <a:gd name="connsiteX24" fmla="*/ 468228 w 1741246"/>
              <a:gd name="connsiteY24" fmla="*/ 647236 h 1922906"/>
              <a:gd name="connsiteX25" fmla="*/ 224660 w 1741246"/>
              <a:gd name="connsiteY25" fmla="*/ 575118 h 1922906"/>
              <a:gd name="connsiteX26" fmla="*/ 253235 w 1741246"/>
              <a:gd name="connsiteY26" fmla="*/ 752011 h 1922906"/>
              <a:gd name="connsiteX27" fmla="*/ 254596 w 1741246"/>
              <a:gd name="connsiteY27" fmla="*/ 889443 h 1922906"/>
              <a:gd name="connsiteX28" fmla="*/ 272285 w 1741246"/>
              <a:gd name="connsiteY28" fmla="*/ 1064975 h 1922906"/>
              <a:gd name="connsiteX29" fmla="*/ 273646 w 1741246"/>
              <a:gd name="connsiteY29" fmla="*/ 1179275 h 1922906"/>
              <a:gd name="connsiteX30" fmla="*/ 288614 w 1741246"/>
              <a:gd name="connsiteY30" fmla="*/ 1260918 h 1922906"/>
              <a:gd name="connsiteX31" fmla="*/ 341681 w 1741246"/>
              <a:gd name="connsiteY31" fmla="*/ 1349364 h 1922906"/>
              <a:gd name="connsiteX32" fmla="*/ 315828 w 1741246"/>
              <a:gd name="connsiteY32" fmla="*/ 1432368 h 1922906"/>
              <a:gd name="connsiteX33" fmla="*/ 236906 w 1741246"/>
              <a:gd name="connsiteY33" fmla="*/ 1518093 h 1922906"/>
              <a:gd name="connsiteX34" fmla="*/ 12389 w 1741246"/>
              <a:gd name="connsiteY34" fmla="*/ 1437811 h 1922906"/>
              <a:gd name="connsiteX35" fmla="*/ 28717 w 1741246"/>
              <a:gd name="connsiteY35" fmla="*/ 1214654 h 1922906"/>
              <a:gd name="connsiteX36" fmla="*/ 24635 w 1741246"/>
              <a:gd name="connsiteY36" fmla="*/ 1100354 h 1922906"/>
              <a:gd name="connsiteX37" fmla="*/ 46406 w 1741246"/>
              <a:gd name="connsiteY37" fmla="*/ 1022793 h 1922906"/>
              <a:gd name="connsiteX38" fmla="*/ 47767 w 1741246"/>
              <a:gd name="connsiteY38" fmla="*/ 858146 h 1922906"/>
              <a:gd name="connsiteX39" fmla="*/ 58653 w 1741246"/>
              <a:gd name="connsiteY39" fmla="*/ 690779 h 1922906"/>
              <a:gd name="connsiteX40" fmla="*/ 94031 w 1741246"/>
              <a:gd name="connsiteY40" fmla="*/ 478507 h 1922906"/>
              <a:gd name="connsiteX41" fmla="*/ 302221 w 1741246"/>
              <a:gd name="connsiteY41" fmla="*/ 409111 h 1922906"/>
              <a:gd name="connsiteX42" fmla="*/ 464146 w 1741246"/>
              <a:gd name="connsiteY42" fmla="*/ 479868 h 1922906"/>
              <a:gd name="connsiteX43" fmla="*/ 615185 w 1741246"/>
              <a:gd name="connsiteY43" fmla="*/ 537018 h 1922906"/>
              <a:gd name="connsiteX44" fmla="*/ 749896 w 1741246"/>
              <a:gd name="connsiteY44" fmla="*/ 539739 h 1922906"/>
              <a:gd name="connsiteX45" fmla="*/ 860114 w 1741246"/>
              <a:gd name="connsiteY45" fmla="*/ 530214 h 1922906"/>
              <a:gd name="connsiteX46" fmla="*/ 985299 w 1741246"/>
              <a:gd name="connsiteY46" fmla="*/ 513886 h 1922906"/>
              <a:gd name="connsiteX47" fmla="*/ 1114567 w 1741246"/>
              <a:gd name="connsiteY47" fmla="*/ 456736 h 1922906"/>
              <a:gd name="connsiteX48" fmla="*/ 1238392 w 1741246"/>
              <a:gd name="connsiteY48" fmla="*/ 375093 h 1922906"/>
              <a:gd name="connsiteX49" fmla="*/ 1314592 w 1741246"/>
              <a:gd name="connsiteY49" fmla="*/ 320664 h 1922906"/>
              <a:gd name="connsiteX50" fmla="*/ 1379906 w 1741246"/>
              <a:gd name="connsiteY50" fmla="*/ 225414 h 1922906"/>
              <a:gd name="connsiteX51" fmla="*/ 1475156 w 1741246"/>
              <a:gd name="connsiteY51" fmla="*/ 120639 h 1922906"/>
              <a:gd name="connsiteX52" fmla="*/ 1567685 w 1741246"/>
              <a:gd name="connsiteY52" fmla="*/ 2257 h 1922906"/>
              <a:gd name="connsiteX53" fmla="*/ 1726889 w 1741246"/>
              <a:gd name="connsiteY53" fmla="*/ 56686 h 1922906"/>
              <a:gd name="connsiteX54" fmla="*/ 1732331 w 1741246"/>
              <a:gd name="connsiteY54" fmla="*/ 221332 h 1922906"/>
              <a:gd name="connsiteX55" fmla="*/ 1714642 w 1741246"/>
              <a:gd name="connsiteY55" fmla="*/ 356043 h 1922906"/>
              <a:gd name="connsiteX56" fmla="*/ 1688789 w 1741246"/>
              <a:gd name="connsiteY56" fmla="*/ 526132 h 1922906"/>
              <a:gd name="connsiteX57" fmla="*/ 1667017 w 1741246"/>
              <a:gd name="connsiteY57" fmla="*/ 629546 h 1922906"/>
              <a:gd name="connsiteX58" fmla="*/ 1646606 w 1741246"/>
              <a:gd name="connsiteY58" fmla="*/ 726157 h 1922906"/>
              <a:gd name="connsiteX59" fmla="*/ 1648648 w 1741246"/>
              <a:gd name="connsiteY59" fmla="*/ 761366 h 1922906"/>
              <a:gd name="connsiteX60" fmla="*/ 1655791 w 1741246"/>
              <a:gd name="connsiteY60" fmla="*/ 895906 h 1922906"/>
              <a:gd name="connsiteX61" fmla="*/ 1665316 w 1741246"/>
              <a:gd name="connsiteY61" fmla="*/ 1037591 h 1922906"/>
              <a:gd name="connsiteX62" fmla="*/ 1671269 w 1741246"/>
              <a:gd name="connsiteY62" fmla="*/ 1135222 h 1922906"/>
              <a:gd name="connsiteX63" fmla="*/ 1679604 w 1741246"/>
              <a:gd name="connsiteY63" fmla="*/ 1224519 h 1922906"/>
              <a:gd name="connsiteX64" fmla="*/ 1683176 w 1741246"/>
              <a:gd name="connsiteY64" fmla="*/ 1299528 h 1922906"/>
              <a:gd name="connsiteX65" fmla="*/ 1690319 w 1741246"/>
              <a:gd name="connsiteY65" fmla="*/ 1387634 h 1922906"/>
              <a:gd name="connsiteX66" fmla="*/ 1693891 w 1741246"/>
              <a:gd name="connsiteY66" fmla="*/ 1428116 h 1922906"/>
              <a:gd name="connsiteX67" fmla="*/ 1697463 w 1741246"/>
              <a:gd name="connsiteY67" fmla="*/ 1475741 h 1922906"/>
              <a:gd name="connsiteX68" fmla="*/ 1699844 w 1741246"/>
              <a:gd name="connsiteY68" fmla="*/ 1531700 h 1922906"/>
              <a:gd name="connsiteX69" fmla="*/ 1628407 w 1741246"/>
              <a:gd name="connsiteY69" fmla="*/ 1566228 h 1922906"/>
              <a:gd name="connsiteX70" fmla="*/ 1529585 w 1741246"/>
              <a:gd name="connsiteY70" fmla="*/ 1624569 h 1922906"/>
              <a:gd name="connsiteX71" fmla="*/ 1418857 w 1741246"/>
              <a:gd name="connsiteY71" fmla="*/ 1686481 h 1922906"/>
              <a:gd name="connsiteX72" fmla="*/ 1337894 w 1741246"/>
              <a:gd name="connsiteY72" fmla="*/ 1728153 h 1922906"/>
              <a:gd name="connsiteX73" fmla="*/ 1218832 w 1741246"/>
              <a:gd name="connsiteY73" fmla="*/ 1797209 h 1922906"/>
              <a:gd name="connsiteX74" fmla="*/ 1246216 w 1741246"/>
              <a:gd name="connsiteY74" fmla="*/ 1887698 h 1922906"/>
              <a:gd name="connsiteX75" fmla="*/ 1099769 w 1741246"/>
              <a:gd name="connsiteY75" fmla="*/ 1886506 h 1922906"/>
              <a:gd name="connsiteX76" fmla="*/ 974414 w 1741246"/>
              <a:gd name="connsiteY76" fmla="*/ 1922906 h 1922906"/>
              <a:gd name="connsiteX77" fmla="*/ 973155 w 1741246"/>
              <a:gd name="connsiteY77" fmla="*/ 1921817 h 1922906"/>
              <a:gd name="connsiteX78" fmla="*/ 1023400 w 1741246"/>
              <a:gd name="connsiteY78" fmla="*/ 1822042 h 1922906"/>
              <a:gd name="connsiteX0" fmla="*/ 1029564 w 1747410"/>
              <a:gd name="connsiteY0" fmla="*/ 1822042 h 1922906"/>
              <a:gd name="connsiteX1" fmla="*/ 1124813 w 1747410"/>
              <a:gd name="connsiteY1" fmla="*/ 1577964 h 1922906"/>
              <a:gd name="connsiteX2" fmla="*/ 1244556 w 1747410"/>
              <a:gd name="connsiteY2" fmla="*/ 1320789 h 1922906"/>
              <a:gd name="connsiteX3" fmla="*/ 1339806 w 1747410"/>
              <a:gd name="connsiteY3" fmla="*/ 1294936 h 1922906"/>
              <a:gd name="connsiteX4" fmla="*/ 1436417 w 1747410"/>
              <a:gd name="connsiteY4" fmla="*/ 1346643 h 1922906"/>
              <a:gd name="connsiteX5" fmla="*/ 1561603 w 1747410"/>
              <a:gd name="connsiteY5" fmla="*/ 1399711 h 1922906"/>
              <a:gd name="connsiteX6" fmla="*/ 1628278 w 1747410"/>
              <a:gd name="connsiteY6" fmla="*/ 1357529 h 1922906"/>
              <a:gd name="connsiteX7" fmla="*/ 1667738 w 1747410"/>
              <a:gd name="connsiteY7" fmla="*/ 1277246 h 1922906"/>
              <a:gd name="connsiteX8" fmla="*/ 1643245 w 1747410"/>
              <a:gd name="connsiteY8" fmla="*/ 1177914 h 1922906"/>
              <a:gd name="connsiteX9" fmla="*/ 1587456 w 1747410"/>
              <a:gd name="connsiteY9" fmla="*/ 1066336 h 1922906"/>
              <a:gd name="connsiteX10" fmla="*/ 1546635 w 1747410"/>
              <a:gd name="connsiteY10" fmla="*/ 969725 h 1922906"/>
              <a:gd name="connsiteX11" fmla="*/ 1512617 w 1747410"/>
              <a:gd name="connsiteY11" fmla="*/ 863589 h 1922906"/>
              <a:gd name="connsiteX12" fmla="*/ 1505813 w 1747410"/>
              <a:gd name="connsiteY12" fmla="*/ 719354 h 1922906"/>
              <a:gd name="connsiteX13" fmla="*/ 1537110 w 1747410"/>
              <a:gd name="connsiteY13" fmla="*/ 523411 h 1922906"/>
              <a:gd name="connsiteX14" fmla="*/ 1556160 w 1747410"/>
              <a:gd name="connsiteY14" fmla="*/ 403668 h 1922906"/>
              <a:gd name="connsiteX15" fmla="*/ 1606506 w 1747410"/>
              <a:gd name="connsiteY15" fmla="*/ 268957 h 1922906"/>
              <a:gd name="connsiteX16" fmla="*/ 1542553 w 1747410"/>
              <a:gd name="connsiteY16" fmla="*/ 353321 h 1922906"/>
              <a:gd name="connsiteX17" fmla="*/ 1463631 w 1747410"/>
              <a:gd name="connsiteY17" fmla="*/ 459457 h 1922906"/>
              <a:gd name="connsiteX18" fmla="*/ 1388792 w 1747410"/>
              <a:gd name="connsiteY18" fmla="*/ 535657 h 1922906"/>
              <a:gd name="connsiteX19" fmla="*/ 1259524 w 1747410"/>
              <a:gd name="connsiteY19" fmla="*/ 588725 h 1922906"/>
              <a:gd name="connsiteX20" fmla="*/ 1092156 w 1747410"/>
              <a:gd name="connsiteY20" fmla="*/ 675811 h 1922906"/>
              <a:gd name="connsiteX21" fmla="*/ 928870 w 1747410"/>
              <a:gd name="connsiteY21" fmla="*/ 720714 h 1922906"/>
              <a:gd name="connsiteX22" fmla="*/ 745174 w 1747410"/>
              <a:gd name="connsiteY22" fmla="*/ 726157 h 1922906"/>
              <a:gd name="connsiteX23" fmla="*/ 606381 w 1747410"/>
              <a:gd name="connsiteY23" fmla="*/ 697582 h 1922906"/>
              <a:gd name="connsiteX24" fmla="*/ 474392 w 1747410"/>
              <a:gd name="connsiteY24" fmla="*/ 647236 h 1922906"/>
              <a:gd name="connsiteX25" fmla="*/ 230824 w 1747410"/>
              <a:gd name="connsiteY25" fmla="*/ 575118 h 1922906"/>
              <a:gd name="connsiteX26" fmla="*/ 259399 w 1747410"/>
              <a:gd name="connsiteY26" fmla="*/ 752011 h 1922906"/>
              <a:gd name="connsiteX27" fmla="*/ 260760 w 1747410"/>
              <a:gd name="connsiteY27" fmla="*/ 889443 h 1922906"/>
              <a:gd name="connsiteX28" fmla="*/ 278449 w 1747410"/>
              <a:gd name="connsiteY28" fmla="*/ 1064975 h 1922906"/>
              <a:gd name="connsiteX29" fmla="*/ 279810 w 1747410"/>
              <a:gd name="connsiteY29" fmla="*/ 1179275 h 1922906"/>
              <a:gd name="connsiteX30" fmla="*/ 294778 w 1747410"/>
              <a:gd name="connsiteY30" fmla="*/ 1260918 h 1922906"/>
              <a:gd name="connsiteX31" fmla="*/ 347845 w 1747410"/>
              <a:gd name="connsiteY31" fmla="*/ 1349364 h 1922906"/>
              <a:gd name="connsiteX32" fmla="*/ 321992 w 1747410"/>
              <a:gd name="connsiteY32" fmla="*/ 1432368 h 1922906"/>
              <a:gd name="connsiteX33" fmla="*/ 243070 w 1747410"/>
              <a:gd name="connsiteY33" fmla="*/ 1518093 h 1922906"/>
              <a:gd name="connsiteX34" fmla="*/ 18553 w 1747410"/>
              <a:gd name="connsiteY34" fmla="*/ 1437811 h 1922906"/>
              <a:gd name="connsiteX35" fmla="*/ 34881 w 1747410"/>
              <a:gd name="connsiteY35" fmla="*/ 1214654 h 1922906"/>
              <a:gd name="connsiteX36" fmla="*/ 30799 w 1747410"/>
              <a:gd name="connsiteY36" fmla="*/ 1100354 h 1922906"/>
              <a:gd name="connsiteX37" fmla="*/ 52570 w 1747410"/>
              <a:gd name="connsiteY37" fmla="*/ 1022793 h 1922906"/>
              <a:gd name="connsiteX38" fmla="*/ 53931 w 1747410"/>
              <a:gd name="connsiteY38" fmla="*/ 858146 h 1922906"/>
              <a:gd name="connsiteX39" fmla="*/ 64817 w 1747410"/>
              <a:gd name="connsiteY39" fmla="*/ 690779 h 1922906"/>
              <a:gd name="connsiteX40" fmla="*/ 100195 w 1747410"/>
              <a:gd name="connsiteY40" fmla="*/ 478507 h 1922906"/>
              <a:gd name="connsiteX41" fmla="*/ 308385 w 1747410"/>
              <a:gd name="connsiteY41" fmla="*/ 409111 h 1922906"/>
              <a:gd name="connsiteX42" fmla="*/ 470310 w 1747410"/>
              <a:gd name="connsiteY42" fmla="*/ 479868 h 1922906"/>
              <a:gd name="connsiteX43" fmla="*/ 621349 w 1747410"/>
              <a:gd name="connsiteY43" fmla="*/ 537018 h 1922906"/>
              <a:gd name="connsiteX44" fmla="*/ 756060 w 1747410"/>
              <a:gd name="connsiteY44" fmla="*/ 539739 h 1922906"/>
              <a:gd name="connsiteX45" fmla="*/ 866278 w 1747410"/>
              <a:gd name="connsiteY45" fmla="*/ 530214 h 1922906"/>
              <a:gd name="connsiteX46" fmla="*/ 991463 w 1747410"/>
              <a:gd name="connsiteY46" fmla="*/ 513886 h 1922906"/>
              <a:gd name="connsiteX47" fmla="*/ 1120731 w 1747410"/>
              <a:gd name="connsiteY47" fmla="*/ 456736 h 1922906"/>
              <a:gd name="connsiteX48" fmla="*/ 1244556 w 1747410"/>
              <a:gd name="connsiteY48" fmla="*/ 375093 h 1922906"/>
              <a:gd name="connsiteX49" fmla="*/ 1320756 w 1747410"/>
              <a:gd name="connsiteY49" fmla="*/ 320664 h 1922906"/>
              <a:gd name="connsiteX50" fmla="*/ 1386070 w 1747410"/>
              <a:gd name="connsiteY50" fmla="*/ 225414 h 1922906"/>
              <a:gd name="connsiteX51" fmla="*/ 1481320 w 1747410"/>
              <a:gd name="connsiteY51" fmla="*/ 120639 h 1922906"/>
              <a:gd name="connsiteX52" fmla="*/ 1573849 w 1747410"/>
              <a:gd name="connsiteY52" fmla="*/ 2257 h 1922906"/>
              <a:gd name="connsiteX53" fmla="*/ 1733053 w 1747410"/>
              <a:gd name="connsiteY53" fmla="*/ 56686 h 1922906"/>
              <a:gd name="connsiteX54" fmla="*/ 1738495 w 1747410"/>
              <a:gd name="connsiteY54" fmla="*/ 221332 h 1922906"/>
              <a:gd name="connsiteX55" fmla="*/ 1720806 w 1747410"/>
              <a:gd name="connsiteY55" fmla="*/ 356043 h 1922906"/>
              <a:gd name="connsiteX56" fmla="*/ 1694953 w 1747410"/>
              <a:gd name="connsiteY56" fmla="*/ 526132 h 1922906"/>
              <a:gd name="connsiteX57" fmla="*/ 1673181 w 1747410"/>
              <a:gd name="connsiteY57" fmla="*/ 629546 h 1922906"/>
              <a:gd name="connsiteX58" fmla="*/ 1652770 w 1747410"/>
              <a:gd name="connsiteY58" fmla="*/ 726157 h 1922906"/>
              <a:gd name="connsiteX59" fmla="*/ 1654812 w 1747410"/>
              <a:gd name="connsiteY59" fmla="*/ 761366 h 1922906"/>
              <a:gd name="connsiteX60" fmla="*/ 1661955 w 1747410"/>
              <a:gd name="connsiteY60" fmla="*/ 895906 h 1922906"/>
              <a:gd name="connsiteX61" fmla="*/ 1671480 w 1747410"/>
              <a:gd name="connsiteY61" fmla="*/ 1037591 h 1922906"/>
              <a:gd name="connsiteX62" fmla="*/ 1677433 w 1747410"/>
              <a:gd name="connsiteY62" fmla="*/ 1135222 h 1922906"/>
              <a:gd name="connsiteX63" fmla="*/ 1685768 w 1747410"/>
              <a:gd name="connsiteY63" fmla="*/ 1224519 h 1922906"/>
              <a:gd name="connsiteX64" fmla="*/ 1689340 w 1747410"/>
              <a:gd name="connsiteY64" fmla="*/ 1299528 h 1922906"/>
              <a:gd name="connsiteX65" fmla="*/ 1696483 w 1747410"/>
              <a:gd name="connsiteY65" fmla="*/ 1387634 h 1922906"/>
              <a:gd name="connsiteX66" fmla="*/ 1700055 w 1747410"/>
              <a:gd name="connsiteY66" fmla="*/ 1428116 h 1922906"/>
              <a:gd name="connsiteX67" fmla="*/ 1703627 w 1747410"/>
              <a:gd name="connsiteY67" fmla="*/ 1475741 h 1922906"/>
              <a:gd name="connsiteX68" fmla="*/ 1706008 w 1747410"/>
              <a:gd name="connsiteY68" fmla="*/ 1531700 h 1922906"/>
              <a:gd name="connsiteX69" fmla="*/ 1634571 w 1747410"/>
              <a:gd name="connsiteY69" fmla="*/ 1566228 h 1922906"/>
              <a:gd name="connsiteX70" fmla="*/ 1535749 w 1747410"/>
              <a:gd name="connsiteY70" fmla="*/ 1624569 h 1922906"/>
              <a:gd name="connsiteX71" fmla="*/ 1425021 w 1747410"/>
              <a:gd name="connsiteY71" fmla="*/ 1686481 h 1922906"/>
              <a:gd name="connsiteX72" fmla="*/ 1344058 w 1747410"/>
              <a:gd name="connsiteY72" fmla="*/ 1728153 h 1922906"/>
              <a:gd name="connsiteX73" fmla="*/ 1224996 w 1747410"/>
              <a:gd name="connsiteY73" fmla="*/ 1797209 h 1922906"/>
              <a:gd name="connsiteX74" fmla="*/ 1252380 w 1747410"/>
              <a:gd name="connsiteY74" fmla="*/ 1887698 h 1922906"/>
              <a:gd name="connsiteX75" fmla="*/ 1105933 w 1747410"/>
              <a:gd name="connsiteY75" fmla="*/ 1886506 h 1922906"/>
              <a:gd name="connsiteX76" fmla="*/ 980578 w 1747410"/>
              <a:gd name="connsiteY76" fmla="*/ 1922906 h 1922906"/>
              <a:gd name="connsiteX77" fmla="*/ 979319 w 1747410"/>
              <a:gd name="connsiteY77" fmla="*/ 1921817 h 1922906"/>
              <a:gd name="connsiteX78" fmla="*/ 1029564 w 1747410"/>
              <a:gd name="connsiteY78" fmla="*/ 1822042 h 1922906"/>
              <a:gd name="connsiteX0" fmla="*/ 1029564 w 1747410"/>
              <a:gd name="connsiteY0" fmla="*/ 1822042 h 1922906"/>
              <a:gd name="connsiteX1" fmla="*/ 1124813 w 1747410"/>
              <a:gd name="connsiteY1" fmla="*/ 1577964 h 1922906"/>
              <a:gd name="connsiteX2" fmla="*/ 1244556 w 1747410"/>
              <a:gd name="connsiteY2" fmla="*/ 1320789 h 1922906"/>
              <a:gd name="connsiteX3" fmla="*/ 1339806 w 1747410"/>
              <a:gd name="connsiteY3" fmla="*/ 1294936 h 1922906"/>
              <a:gd name="connsiteX4" fmla="*/ 1436417 w 1747410"/>
              <a:gd name="connsiteY4" fmla="*/ 1346643 h 1922906"/>
              <a:gd name="connsiteX5" fmla="*/ 1561603 w 1747410"/>
              <a:gd name="connsiteY5" fmla="*/ 1399711 h 1922906"/>
              <a:gd name="connsiteX6" fmla="*/ 1628278 w 1747410"/>
              <a:gd name="connsiteY6" fmla="*/ 1357529 h 1922906"/>
              <a:gd name="connsiteX7" fmla="*/ 1667738 w 1747410"/>
              <a:gd name="connsiteY7" fmla="*/ 1277246 h 1922906"/>
              <a:gd name="connsiteX8" fmla="*/ 1643245 w 1747410"/>
              <a:gd name="connsiteY8" fmla="*/ 1177914 h 1922906"/>
              <a:gd name="connsiteX9" fmla="*/ 1587456 w 1747410"/>
              <a:gd name="connsiteY9" fmla="*/ 1066336 h 1922906"/>
              <a:gd name="connsiteX10" fmla="*/ 1546635 w 1747410"/>
              <a:gd name="connsiteY10" fmla="*/ 969725 h 1922906"/>
              <a:gd name="connsiteX11" fmla="*/ 1512617 w 1747410"/>
              <a:gd name="connsiteY11" fmla="*/ 863589 h 1922906"/>
              <a:gd name="connsiteX12" fmla="*/ 1505813 w 1747410"/>
              <a:gd name="connsiteY12" fmla="*/ 719354 h 1922906"/>
              <a:gd name="connsiteX13" fmla="*/ 1537110 w 1747410"/>
              <a:gd name="connsiteY13" fmla="*/ 523411 h 1922906"/>
              <a:gd name="connsiteX14" fmla="*/ 1556160 w 1747410"/>
              <a:gd name="connsiteY14" fmla="*/ 403668 h 1922906"/>
              <a:gd name="connsiteX15" fmla="*/ 1606506 w 1747410"/>
              <a:gd name="connsiteY15" fmla="*/ 268957 h 1922906"/>
              <a:gd name="connsiteX16" fmla="*/ 1542553 w 1747410"/>
              <a:gd name="connsiteY16" fmla="*/ 353321 h 1922906"/>
              <a:gd name="connsiteX17" fmla="*/ 1463631 w 1747410"/>
              <a:gd name="connsiteY17" fmla="*/ 459457 h 1922906"/>
              <a:gd name="connsiteX18" fmla="*/ 1388792 w 1747410"/>
              <a:gd name="connsiteY18" fmla="*/ 535657 h 1922906"/>
              <a:gd name="connsiteX19" fmla="*/ 1259524 w 1747410"/>
              <a:gd name="connsiteY19" fmla="*/ 588725 h 1922906"/>
              <a:gd name="connsiteX20" fmla="*/ 1092156 w 1747410"/>
              <a:gd name="connsiteY20" fmla="*/ 675811 h 1922906"/>
              <a:gd name="connsiteX21" fmla="*/ 928870 w 1747410"/>
              <a:gd name="connsiteY21" fmla="*/ 720714 h 1922906"/>
              <a:gd name="connsiteX22" fmla="*/ 745174 w 1747410"/>
              <a:gd name="connsiteY22" fmla="*/ 726157 h 1922906"/>
              <a:gd name="connsiteX23" fmla="*/ 606381 w 1747410"/>
              <a:gd name="connsiteY23" fmla="*/ 697582 h 1922906"/>
              <a:gd name="connsiteX24" fmla="*/ 474392 w 1747410"/>
              <a:gd name="connsiteY24" fmla="*/ 647236 h 1922906"/>
              <a:gd name="connsiteX25" fmla="*/ 230824 w 1747410"/>
              <a:gd name="connsiteY25" fmla="*/ 575118 h 1922906"/>
              <a:gd name="connsiteX26" fmla="*/ 259399 w 1747410"/>
              <a:gd name="connsiteY26" fmla="*/ 752011 h 1922906"/>
              <a:gd name="connsiteX27" fmla="*/ 260760 w 1747410"/>
              <a:gd name="connsiteY27" fmla="*/ 889443 h 1922906"/>
              <a:gd name="connsiteX28" fmla="*/ 278449 w 1747410"/>
              <a:gd name="connsiteY28" fmla="*/ 1064975 h 1922906"/>
              <a:gd name="connsiteX29" fmla="*/ 279810 w 1747410"/>
              <a:gd name="connsiteY29" fmla="*/ 1179275 h 1922906"/>
              <a:gd name="connsiteX30" fmla="*/ 294778 w 1747410"/>
              <a:gd name="connsiteY30" fmla="*/ 1260918 h 1922906"/>
              <a:gd name="connsiteX31" fmla="*/ 347845 w 1747410"/>
              <a:gd name="connsiteY31" fmla="*/ 1349364 h 1922906"/>
              <a:gd name="connsiteX32" fmla="*/ 321992 w 1747410"/>
              <a:gd name="connsiteY32" fmla="*/ 1432368 h 1922906"/>
              <a:gd name="connsiteX33" fmla="*/ 243070 w 1747410"/>
              <a:gd name="connsiteY33" fmla="*/ 1518093 h 1922906"/>
              <a:gd name="connsiteX34" fmla="*/ 18553 w 1747410"/>
              <a:gd name="connsiteY34" fmla="*/ 1437811 h 1922906"/>
              <a:gd name="connsiteX35" fmla="*/ 34881 w 1747410"/>
              <a:gd name="connsiteY35" fmla="*/ 1214654 h 1922906"/>
              <a:gd name="connsiteX36" fmla="*/ 30799 w 1747410"/>
              <a:gd name="connsiteY36" fmla="*/ 1100354 h 1922906"/>
              <a:gd name="connsiteX37" fmla="*/ 52570 w 1747410"/>
              <a:gd name="connsiteY37" fmla="*/ 1022793 h 1922906"/>
              <a:gd name="connsiteX38" fmla="*/ 53931 w 1747410"/>
              <a:gd name="connsiteY38" fmla="*/ 858146 h 1922906"/>
              <a:gd name="connsiteX39" fmla="*/ 64817 w 1747410"/>
              <a:gd name="connsiteY39" fmla="*/ 690779 h 1922906"/>
              <a:gd name="connsiteX40" fmla="*/ 100195 w 1747410"/>
              <a:gd name="connsiteY40" fmla="*/ 478507 h 1922906"/>
              <a:gd name="connsiteX41" fmla="*/ 308385 w 1747410"/>
              <a:gd name="connsiteY41" fmla="*/ 409111 h 1922906"/>
              <a:gd name="connsiteX42" fmla="*/ 470310 w 1747410"/>
              <a:gd name="connsiteY42" fmla="*/ 479868 h 1922906"/>
              <a:gd name="connsiteX43" fmla="*/ 621349 w 1747410"/>
              <a:gd name="connsiteY43" fmla="*/ 537018 h 1922906"/>
              <a:gd name="connsiteX44" fmla="*/ 756060 w 1747410"/>
              <a:gd name="connsiteY44" fmla="*/ 539739 h 1922906"/>
              <a:gd name="connsiteX45" fmla="*/ 866278 w 1747410"/>
              <a:gd name="connsiteY45" fmla="*/ 530214 h 1922906"/>
              <a:gd name="connsiteX46" fmla="*/ 991463 w 1747410"/>
              <a:gd name="connsiteY46" fmla="*/ 513886 h 1922906"/>
              <a:gd name="connsiteX47" fmla="*/ 1120731 w 1747410"/>
              <a:gd name="connsiteY47" fmla="*/ 456736 h 1922906"/>
              <a:gd name="connsiteX48" fmla="*/ 1244556 w 1747410"/>
              <a:gd name="connsiteY48" fmla="*/ 375093 h 1922906"/>
              <a:gd name="connsiteX49" fmla="*/ 1320756 w 1747410"/>
              <a:gd name="connsiteY49" fmla="*/ 320664 h 1922906"/>
              <a:gd name="connsiteX50" fmla="*/ 1386070 w 1747410"/>
              <a:gd name="connsiteY50" fmla="*/ 225414 h 1922906"/>
              <a:gd name="connsiteX51" fmla="*/ 1481320 w 1747410"/>
              <a:gd name="connsiteY51" fmla="*/ 120639 h 1922906"/>
              <a:gd name="connsiteX52" fmla="*/ 1573849 w 1747410"/>
              <a:gd name="connsiteY52" fmla="*/ 2257 h 1922906"/>
              <a:gd name="connsiteX53" fmla="*/ 1733053 w 1747410"/>
              <a:gd name="connsiteY53" fmla="*/ 56686 h 1922906"/>
              <a:gd name="connsiteX54" fmla="*/ 1738495 w 1747410"/>
              <a:gd name="connsiteY54" fmla="*/ 221332 h 1922906"/>
              <a:gd name="connsiteX55" fmla="*/ 1720806 w 1747410"/>
              <a:gd name="connsiteY55" fmla="*/ 356043 h 1922906"/>
              <a:gd name="connsiteX56" fmla="*/ 1694953 w 1747410"/>
              <a:gd name="connsiteY56" fmla="*/ 526132 h 1922906"/>
              <a:gd name="connsiteX57" fmla="*/ 1673181 w 1747410"/>
              <a:gd name="connsiteY57" fmla="*/ 629546 h 1922906"/>
              <a:gd name="connsiteX58" fmla="*/ 1652770 w 1747410"/>
              <a:gd name="connsiteY58" fmla="*/ 726157 h 1922906"/>
              <a:gd name="connsiteX59" fmla="*/ 1654812 w 1747410"/>
              <a:gd name="connsiteY59" fmla="*/ 761366 h 1922906"/>
              <a:gd name="connsiteX60" fmla="*/ 1661955 w 1747410"/>
              <a:gd name="connsiteY60" fmla="*/ 895906 h 1922906"/>
              <a:gd name="connsiteX61" fmla="*/ 1671480 w 1747410"/>
              <a:gd name="connsiteY61" fmla="*/ 1037591 h 1922906"/>
              <a:gd name="connsiteX62" fmla="*/ 1677433 w 1747410"/>
              <a:gd name="connsiteY62" fmla="*/ 1135222 h 1922906"/>
              <a:gd name="connsiteX63" fmla="*/ 1685768 w 1747410"/>
              <a:gd name="connsiteY63" fmla="*/ 1224519 h 1922906"/>
              <a:gd name="connsiteX64" fmla="*/ 1689340 w 1747410"/>
              <a:gd name="connsiteY64" fmla="*/ 1299528 h 1922906"/>
              <a:gd name="connsiteX65" fmla="*/ 1696483 w 1747410"/>
              <a:gd name="connsiteY65" fmla="*/ 1387634 h 1922906"/>
              <a:gd name="connsiteX66" fmla="*/ 1700055 w 1747410"/>
              <a:gd name="connsiteY66" fmla="*/ 1428116 h 1922906"/>
              <a:gd name="connsiteX67" fmla="*/ 1703627 w 1747410"/>
              <a:gd name="connsiteY67" fmla="*/ 1475741 h 1922906"/>
              <a:gd name="connsiteX68" fmla="*/ 1706008 w 1747410"/>
              <a:gd name="connsiteY68" fmla="*/ 1531700 h 1922906"/>
              <a:gd name="connsiteX69" fmla="*/ 1634571 w 1747410"/>
              <a:gd name="connsiteY69" fmla="*/ 1566228 h 1922906"/>
              <a:gd name="connsiteX70" fmla="*/ 1535749 w 1747410"/>
              <a:gd name="connsiteY70" fmla="*/ 1624569 h 1922906"/>
              <a:gd name="connsiteX71" fmla="*/ 1425021 w 1747410"/>
              <a:gd name="connsiteY71" fmla="*/ 1686481 h 1922906"/>
              <a:gd name="connsiteX72" fmla="*/ 1344058 w 1747410"/>
              <a:gd name="connsiteY72" fmla="*/ 1728153 h 1922906"/>
              <a:gd name="connsiteX73" fmla="*/ 1224996 w 1747410"/>
              <a:gd name="connsiteY73" fmla="*/ 1797209 h 1922906"/>
              <a:gd name="connsiteX74" fmla="*/ 1252380 w 1747410"/>
              <a:gd name="connsiteY74" fmla="*/ 1887698 h 1922906"/>
              <a:gd name="connsiteX75" fmla="*/ 1105933 w 1747410"/>
              <a:gd name="connsiteY75" fmla="*/ 1886506 h 1922906"/>
              <a:gd name="connsiteX76" fmla="*/ 980578 w 1747410"/>
              <a:gd name="connsiteY76" fmla="*/ 1922906 h 1922906"/>
              <a:gd name="connsiteX77" fmla="*/ 979319 w 1747410"/>
              <a:gd name="connsiteY77" fmla="*/ 1921817 h 1922906"/>
              <a:gd name="connsiteX78" fmla="*/ 1029564 w 1747410"/>
              <a:gd name="connsiteY78" fmla="*/ 1822042 h 1922906"/>
              <a:gd name="connsiteX0" fmla="*/ 1023571 w 1741417"/>
              <a:gd name="connsiteY0" fmla="*/ 1822042 h 1922906"/>
              <a:gd name="connsiteX1" fmla="*/ 1118820 w 1741417"/>
              <a:gd name="connsiteY1" fmla="*/ 1577964 h 1922906"/>
              <a:gd name="connsiteX2" fmla="*/ 1238563 w 1741417"/>
              <a:gd name="connsiteY2" fmla="*/ 1320789 h 1922906"/>
              <a:gd name="connsiteX3" fmla="*/ 1333813 w 1741417"/>
              <a:gd name="connsiteY3" fmla="*/ 1294936 h 1922906"/>
              <a:gd name="connsiteX4" fmla="*/ 1430424 w 1741417"/>
              <a:gd name="connsiteY4" fmla="*/ 1346643 h 1922906"/>
              <a:gd name="connsiteX5" fmla="*/ 1555610 w 1741417"/>
              <a:gd name="connsiteY5" fmla="*/ 1399711 h 1922906"/>
              <a:gd name="connsiteX6" fmla="*/ 1622285 w 1741417"/>
              <a:gd name="connsiteY6" fmla="*/ 1357529 h 1922906"/>
              <a:gd name="connsiteX7" fmla="*/ 1661745 w 1741417"/>
              <a:gd name="connsiteY7" fmla="*/ 1277246 h 1922906"/>
              <a:gd name="connsiteX8" fmla="*/ 1637252 w 1741417"/>
              <a:gd name="connsiteY8" fmla="*/ 1177914 h 1922906"/>
              <a:gd name="connsiteX9" fmla="*/ 1581463 w 1741417"/>
              <a:gd name="connsiteY9" fmla="*/ 1066336 h 1922906"/>
              <a:gd name="connsiteX10" fmla="*/ 1540642 w 1741417"/>
              <a:gd name="connsiteY10" fmla="*/ 969725 h 1922906"/>
              <a:gd name="connsiteX11" fmla="*/ 1506624 w 1741417"/>
              <a:gd name="connsiteY11" fmla="*/ 863589 h 1922906"/>
              <a:gd name="connsiteX12" fmla="*/ 1499820 w 1741417"/>
              <a:gd name="connsiteY12" fmla="*/ 719354 h 1922906"/>
              <a:gd name="connsiteX13" fmla="*/ 1531117 w 1741417"/>
              <a:gd name="connsiteY13" fmla="*/ 523411 h 1922906"/>
              <a:gd name="connsiteX14" fmla="*/ 1550167 w 1741417"/>
              <a:gd name="connsiteY14" fmla="*/ 403668 h 1922906"/>
              <a:gd name="connsiteX15" fmla="*/ 1600513 w 1741417"/>
              <a:gd name="connsiteY15" fmla="*/ 268957 h 1922906"/>
              <a:gd name="connsiteX16" fmla="*/ 1536560 w 1741417"/>
              <a:gd name="connsiteY16" fmla="*/ 353321 h 1922906"/>
              <a:gd name="connsiteX17" fmla="*/ 1457638 w 1741417"/>
              <a:gd name="connsiteY17" fmla="*/ 459457 h 1922906"/>
              <a:gd name="connsiteX18" fmla="*/ 1382799 w 1741417"/>
              <a:gd name="connsiteY18" fmla="*/ 535657 h 1922906"/>
              <a:gd name="connsiteX19" fmla="*/ 1253531 w 1741417"/>
              <a:gd name="connsiteY19" fmla="*/ 588725 h 1922906"/>
              <a:gd name="connsiteX20" fmla="*/ 1086163 w 1741417"/>
              <a:gd name="connsiteY20" fmla="*/ 675811 h 1922906"/>
              <a:gd name="connsiteX21" fmla="*/ 922877 w 1741417"/>
              <a:gd name="connsiteY21" fmla="*/ 720714 h 1922906"/>
              <a:gd name="connsiteX22" fmla="*/ 739181 w 1741417"/>
              <a:gd name="connsiteY22" fmla="*/ 726157 h 1922906"/>
              <a:gd name="connsiteX23" fmla="*/ 600388 w 1741417"/>
              <a:gd name="connsiteY23" fmla="*/ 697582 h 1922906"/>
              <a:gd name="connsiteX24" fmla="*/ 468399 w 1741417"/>
              <a:gd name="connsiteY24" fmla="*/ 647236 h 1922906"/>
              <a:gd name="connsiteX25" fmla="*/ 224831 w 1741417"/>
              <a:gd name="connsiteY25" fmla="*/ 575118 h 1922906"/>
              <a:gd name="connsiteX26" fmla="*/ 253406 w 1741417"/>
              <a:gd name="connsiteY26" fmla="*/ 752011 h 1922906"/>
              <a:gd name="connsiteX27" fmla="*/ 254767 w 1741417"/>
              <a:gd name="connsiteY27" fmla="*/ 889443 h 1922906"/>
              <a:gd name="connsiteX28" fmla="*/ 272456 w 1741417"/>
              <a:gd name="connsiteY28" fmla="*/ 1064975 h 1922906"/>
              <a:gd name="connsiteX29" fmla="*/ 273817 w 1741417"/>
              <a:gd name="connsiteY29" fmla="*/ 1179275 h 1922906"/>
              <a:gd name="connsiteX30" fmla="*/ 288785 w 1741417"/>
              <a:gd name="connsiteY30" fmla="*/ 1260918 h 1922906"/>
              <a:gd name="connsiteX31" fmla="*/ 341852 w 1741417"/>
              <a:gd name="connsiteY31" fmla="*/ 1349364 h 1922906"/>
              <a:gd name="connsiteX32" fmla="*/ 315999 w 1741417"/>
              <a:gd name="connsiteY32" fmla="*/ 1432368 h 1922906"/>
              <a:gd name="connsiteX33" fmla="*/ 239458 w 1741417"/>
              <a:gd name="connsiteY33" fmla="*/ 1509758 h 1922906"/>
              <a:gd name="connsiteX34" fmla="*/ 12560 w 1741417"/>
              <a:gd name="connsiteY34" fmla="*/ 1437811 h 1922906"/>
              <a:gd name="connsiteX35" fmla="*/ 28888 w 1741417"/>
              <a:gd name="connsiteY35" fmla="*/ 1214654 h 1922906"/>
              <a:gd name="connsiteX36" fmla="*/ 24806 w 1741417"/>
              <a:gd name="connsiteY36" fmla="*/ 1100354 h 1922906"/>
              <a:gd name="connsiteX37" fmla="*/ 46577 w 1741417"/>
              <a:gd name="connsiteY37" fmla="*/ 1022793 h 1922906"/>
              <a:gd name="connsiteX38" fmla="*/ 47938 w 1741417"/>
              <a:gd name="connsiteY38" fmla="*/ 858146 h 1922906"/>
              <a:gd name="connsiteX39" fmla="*/ 58824 w 1741417"/>
              <a:gd name="connsiteY39" fmla="*/ 690779 h 1922906"/>
              <a:gd name="connsiteX40" fmla="*/ 94202 w 1741417"/>
              <a:gd name="connsiteY40" fmla="*/ 478507 h 1922906"/>
              <a:gd name="connsiteX41" fmla="*/ 302392 w 1741417"/>
              <a:gd name="connsiteY41" fmla="*/ 409111 h 1922906"/>
              <a:gd name="connsiteX42" fmla="*/ 464317 w 1741417"/>
              <a:gd name="connsiteY42" fmla="*/ 479868 h 1922906"/>
              <a:gd name="connsiteX43" fmla="*/ 615356 w 1741417"/>
              <a:gd name="connsiteY43" fmla="*/ 537018 h 1922906"/>
              <a:gd name="connsiteX44" fmla="*/ 750067 w 1741417"/>
              <a:gd name="connsiteY44" fmla="*/ 539739 h 1922906"/>
              <a:gd name="connsiteX45" fmla="*/ 860285 w 1741417"/>
              <a:gd name="connsiteY45" fmla="*/ 530214 h 1922906"/>
              <a:gd name="connsiteX46" fmla="*/ 985470 w 1741417"/>
              <a:gd name="connsiteY46" fmla="*/ 513886 h 1922906"/>
              <a:gd name="connsiteX47" fmla="*/ 1114738 w 1741417"/>
              <a:gd name="connsiteY47" fmla="*/ 456736 h 1922906"/>
              <a:gd name="connsiteX48" fmla="*/ 1238563 w 1741417"/>
              <a:gd name="connsiteY48" fmla="*/ 375093 h 1922906"/>
              <a:gd name="connsiteX49" fmla="*/ 1314763 w 1741417"/>
              <a:gd name="connsiteY49" fmla="*/ 320664 h 1922906"/>
              <a:gd name="connsiteX50" fmla="*/ 1380077 w 1741417"/>
              <a:gd name="connsiteY50" fmla="*/ 225414 h 1922906"/>
              <a:gd name="connsiteX51" fmla="*/ 1475327 w 1741417"/>
              <a:gd name="connsiteY51" fmla="*/ 120639 h 1922906"/>
              <a:gd name="connsiteX52" fmla="*/ 1567856 w 1741417"/>
              <a:gd name="connsiteY52" fmla="*/ 2257 h 1922906"/>
              <a:gd name="connsiteX53" fmla="*/ 1727060 w 1741417"/>
              <a:gd name="connsiteY53" fmla="*/ 56686 h 1922906"/>
              <a:gd name="connsiteX54" fmla="*/ 1732502 w 1741417"/>
              <a:gd name="connsiteY54" fmla="*/ 221332 h 1922906"/>
              <a:gd name="connsiteX55" fmla="*/ 1714813 w 1741417"/>
              <a:gd name="connsiteY55" fmla="*/ 356043 h 1922906"/>
              <a:gd name="connsiteX56" fmla="*/ 1688960 w 1741417"/>
              <a:gd name="connsiteY56" fmla="*/ 526132 h 1922906"/>
              <a:gd name="connsiteX57" fmla="*/ 1667188 w 1741417"/>
              <a:gd name="connsiteY57" fmla="*/ 629546 h 1922906"/>
              <a:gd name="connsiteX58" fmla="*/ 1646777 w 1741417"/>
              <a:gd name="connsiteY58" fmla="*/ 726157 h 1922906"/>
              <a:gd name="connsiteX59" fmla="*/ 1648819 w 1741417"/>
              <a:gd name="connsiteY59" fmla="*/ 761366 h 1922906"/>
              <a:gd name="connsiteX60" fmla="*/ 1655962 w 1741417"/>
              <a:gd name="connsiteY60" fmla="*/ 895906 h 1922906"/>
              <a:gd name="connsiteX61" fmla="*/ 1665487 w 1741417"/>
              <a:gd name="connsiteY61" fmla="*/ 1037591 h 1922906"/>
              <a:gd name="connsiteX62" fmla="*/ 1671440 w 1741417"/>
              <a:gd name="connsiteY62" fmla="*/ 1135222 h 1922906"/>
              <a:gd name="connsiteX63" fmla="*/ 1679775 w 1741417"/>
              <a:gd name="connsiteY63" fmla="*/ 1224519 h 1922906"/>
              <a:gd name="connsiteX64" fmla="*/ 1683347 w 1741417"/>
              <a:gd name="connsiteY64" fmla="*/ 1299528 h 1922906"/>
              <a:gd name="connsiteX65" fmla="*/ 1690490 w 1741417"/>
              <a:gd name="connsiteY65" fmla="*/ 1387634 h 1922906"/>
              <a:gd name="connsiteX66" fmla="*/ 1694062 w 1741417"/>
              <a:gd name="connsiteY66" fmla="*/ 1428116 h 1922906"/>
              <a:gd name="connsiteX67" fmla="*/ 1697634 w 1741417"/>
              <a:gd name="connsiteY67" fmla="*/ 1475741 h 1922906"/>
              <a:gd name="connsiteX68" fmla="*/ 1700015 w 1741417"/>
              <a:gd name="connsiteY68" fmla="*/ 1531700 h 1922906"/>
              <a:gd name="connsiteX69" fmla="*/ 1628578 w 1741417"/>
              <a:gd name="connsiteY69" fmla="*/ 1566228 h 1922906"/>
              <a:gd name="connsiteX70" fmla="*/ 1529756 w 1741417"/>
              <a:gd name="connsiteY70" fmla="*/ 1624569 h 1922906"/>
              <a:gd name="connsiteX71" fmla="*/ 1419028 w 1741417"/>
              <a:gd name="connsiteY71" fmla="*/ 1686481 h 1922906"/>
              <a:gd name="connsiteX72" fmla="*/ 1338065 w 1741417"/>
              <a:gd name="connsiteY72" fmla="*/ 1728153 h 1922906"/>
              <a:gd name="connsiteX73" fmla="*/ 1219003 w 1741417"/>
              <a:gd name="connsiteY73" fmla="*/ 1797209 h 1922906"/>
              <a:gd name="connsiteX74" fmla="*/ 1246387 w 1741417"/>
              <a:gd name="connsiteY74" fmla="*/ 1887698 h 1922906"/>
              <a:gd name="connsiteX75" fmla="*/ 1099940 w 1741417"/>
              <a:gd name="connsiteY75" fmla="*/ 1886506 h 1922906"/>
              <a:gd name="connsiteX76" fmla="*/ 974585 w 1741417"/>
              <a:gd name="connsiteY76" fmla="*/ 1922906 h 1922906"/>
              <a:gd name="connsiteX77" fmla="*/ 973326 w 1741417"/>
              <a:gd name="connsiteY77" fmla="*/ 1921817 h 1922906"/>
              <a:gd name="connsiteX78" fmla="*/ 1023571 w 1741417"/>
              <a:gd name="connsiteY78" fmla="*/ 1822042 h 1922906"/>
              <a:gd name="connsiteX0" fmla="*/ 1028186 w 1746032"/>
              <a:gd name="connsiteY0" fmla="*/ 1822042 h 1922906"/>
              <a:gd name="connsiteX1" fmla="*/ 1123435 w 1746032"/>
              <a:gd name="connsiteY1" fmla="*/ 1577964 h 1922906"/>
              <a:gd name="connsiteX2" fmla="*/ 1243178 w 1746032"/>
              <a:gd name="connsiteY2" fmla="*/ 1320789 h 1922906"/>
              <a:gd name="connsiteX3" fmla="*/ 1338428 w 1746032"/>
              <a:gd name="connsiteY3" fmla="*/ 1294936 h 1922906"/>
              <a:gd name="connsiteX4" fmla="*/ 1435039 w 1746032"/>
              <a:gd name="connsiteY4" fmla="*/ 1346643 h 1922906"/>
              <a:gd name="connsiteX5" fmla="*/ 1560225 w 1746032"/>
              <a:gd name="connsiteY5" fmla="*/ 1399711 h 1922906"/>
              <a:gd name="connsiteX6" fmla="*/ 1626900 w 1746032"/>
              <a:gd name="connsiteY6" fmla="*/ 1357529 h 1922906"/>
              <a:gd name="connsiteX7" fmla="*/ 1666360 w 1746032"/>
              <a:gd name="connsiteY7" fmla="*/ 1277246 h 1922906"/>
              <a:gd name="connsiteX8" fmla="*/ 1641867 w 1746032"/>
              <a:gd name="connsiteY8" fmla="*/ 1177914 h 1922906"/>
              <a:gd name="connsiteX9" fmla="*/ 1586078 w 1746032"/>
              <a:gd name="connsiteY9" fmla="*/ 1066336 h 1922906"/>
              <a:gd name="connsiteX10" fmla="*/ 1545257 w 1746032"/>
              <a:gd name="connsiteY10" fmla="*/ 969725 h 1922906"/>
              <a:gd name="connsiteX11" fmla="*/ 1511239 w 1746032"/>
              <a:gd name="connsiteY11" fmla="*/ 863589 h 1922906"/>
              <a:gd name="connsiteX12" fmla="*/ 1504435 w 1746032"/>
              <a:gd name="connsiteY12" fmla="*/ 719354 h 1922906"/>
              <a:gd name="connsiteX13" fmla="*/ 1535732 w 1746032"/>
              <a:gd name="connsiteY13" fmla="*/ 523411 h 1922906"/>
              <a:gd name="connsiteX14" fmla="*/ 1554782 w 1746032"/>
              <a:gd name="connsiteY14" fmla="*/ 403668 h 1922906"/>
              <a:gd name="connsiteX15" fmla="*/ 1605128 w 1746032"/>
              <a:gd name="connsiteY15" fmla="*/ 268957 h 1922906"/>
              <a:gd name="connsiteX16" fmla="*/ 1541175 w 1746032"/>
              <a:gd name="connsiteY16" fmla="*/ 353321 h 1922906"/>
              <a:gd name="connsiteX17" fmla="*/ 1462253 w 1746032"/>
              <a:gd name="connsiteY17" fmla="*/ 459457 h 1922906"/>
              <a:gd name="connsiteX18" fmla="*/ 1387414 w 1746032"/>
              <a:gd name="connsiteY18" fmla="*/ 535657 h 1922906"/>
              <a:gd name="connsiteX19" fmla="*/ 1258146 w 1746032"/>
              <a:gd name="connsiteY19" fmla="*/ 588725 h 1922906"/>
              <a:gd name="connsiteX20" fmla="*/ 1090778 w 1746032"/>
              <a:gd name="connsiteY20" fmla="*/ 675811 h 1922906"/>
              <a:gd name="connsiteX21" fmla="*/ 927492 w 1746032"/>
              <a:gd name="connsiteY21" fmla="*/ 720714 h 1922906"/>
              <a:gd name="connsiteX22" fmla="*/ 743796 w 1746032"/>
              <a:gd name="connsiteY22" fmla="*/ 726157 h 1922906"/>
              <a:gd name="connsiteX23" fmla="*/ 605003 w 1746032"/>
              <a:gd name="connsiteY23" fmla="*/ 697582 h 1922906"/>
              <a:gd name="connsiteX24" fmla="*/ 473014 w 1746032"/>
              <a:gd name="connsiteY24" fmla="*/ 647236 h 1922906"/>
              <a:gd name="connsiteX25" fmla="*/ 229446 w 1746032"/>
              <a:gd name="connsiteY25" fmla="*/ 575118 h 1922906"/>
              <a:gd name="connsiteX26" fmla="*/ 258021 w 1746032"/>
              <a:gd name="connsiteY26" fmla="*/ 752011 h 1922906"/>
              <a:gd name="connsiteX27" fmla="*/ 259382 w 1746032"/>
              <a:gd name="connsiteY27" fmla="*/ 889443 h 1922906"/>
              <a:gd name="connsiteX28" fmla="*/ 277071 w 1746032"/>
              <a:gd name="connsiteY28" fmla="*/ 1064975 h 1922906"/>
              <a:gd name="connsiteX29" fmla="*/ 278432 w 1746032"/>
              <a:gd name="connsiteY29" fmla="*/ 1179275 h 1922906"/>
              <a:gd name="connsiteX30" fmla="*/ 293400 w 1746032"/>
              <a:gd name="connsiteY30" fmla="*/ 1260918 h 1922906"/>
              <a:gd name="connsiteX31" fmla="*/ 346467 w 1746032"/>
              <a:gd name="connsiteY31" fmla="*/ 1349364 h 1922906"/>
              <a:gd name="connsiteX32" fmla="*/ 320614 w 1746032"/>
              <a:gd name="connsiteY32" fmla="*/ 1432368 h 1922906"/>
              <a:gd name="connsiteX33" fmla="*/ 244073 w 1746032"/>
              <a:gd name="connsiteY33" fmla="*/ 1509758 h 1922906"/>
              <a:gd name="connsiteX34" fmla="*/ 17175 w 1746032"/>
              <a:gd name="connsiteY34" fmla="*/ 1437811 h 1922906"/>
              <a:gd name="connsiteX35" fmla="*/ 33503 w 1746032"/>
              <a:gd name="connsiteY35" fmla="*/ 1214654 h 1922906"/>
              <a:gd name="connsiteX36" fmla="*/ 29421 w 1746032"/>
              <a:gd name="connsiteY36" fmla="*/ 1100354 h 1922906"/>
              <a:gd name="connsiteX37" fmla="*/ 51192 w 1746032"/>
              <a:gd name="connsiteY37" fmla="*/ 1022793 h 1922906"/>
              <a:gd name="connsiteX38" fmla="*/ 52553 w 1746032"/>
              <a:gd name="connsiteY38" fmla="*/ 858146 h 1922906"/>
              <a:gd name="connsiteX39" fmla="*/ 63439 w 1746032"/>
              <a:gd name="connsiteY39" fmla="*/ 690779 h 1922906"/>
              <a:gd name="connsiteX40" fmla="*/ 98817 w 1746032"/>
              <a:gd name="connsiteY40" fmla="*/ 478507 h 1922906"/>
              <a:gd name="connsiteX41" fmla="*/ 307007 w 1746032"/>
              <a:gd name="connsiteY41" fmla="*/ 409111 h 1922906"/>
              <a:gd name="connsiteX42" fmla="*/ 468932 w 1746032"/>
              <a:gd name="connsiteY42" fmla="*/ 479868 h 1922906"/>
              <a:gd name="connsiteX43" fmla="*/ 619971 w 1746032"/>
              <a:gd name="connsiteY43" fmla="*/ 537018 h 1922906"/>
              <a:gd name="connsiteX44" fmla="*/ 754682 w 1746032"/>
              <a:gd name="connsiteY44" fmla="*/ 539739 h 1922906"/>
              <a:gd name="connsiteX45" fmla="*/ 864900 w 1746032"/>
              <a:gd name="connsiteY45" fmla="*/ 530214 h 1922906"/>
              <a:gd name="connsiteX46" fmla="*/ 990085 w 1746032"/>
              <a:gd name="connsiteY46" fmla="*/ 513886 h 1922906"/>
              <a:gd name="connsiteX47" fmla="*/ 1119353 w 1746032"/>
              <a:gd name="connsiteY47" fmla="*/ 456736 h 1922906"/>
              <a:gd name="connsiteX48" fmla="*/ 1243178 w 1746032"/>
              <a:gd name="connsiteY48" fmla="*/ 375093 h 1922906"/>
              <a:gd name="connsiteX49" fmla="*/ 1319378 w 1746032"/>
              <a:gd name="connsiteY49" fmla="*/ 320664 h 1922906"/>
              <a:gd name="connsiteX50" fmla="*/ 1384692 w 1746032"/>
              <a:gd name="connsiteY50" fmla="*/ 225414 h 1922906"/>
              <a:gd name="connsiteX51" fmla="*/ 1479942 w 1746032"/>
              <a:gd name="connsiteY51" fmla="*/ 120639 h 1922906"/>
              <a:gd name="connsiteX52" fmla="*/ 1572471 w 1746032"/>
              <a:gd name="connsiteY52" fmla="*/ 2257 h 1922906"/>
              <a:gd name="connsiteX53" fmla="*/ 1731675 w 1746032"/>
              <a:gd name="connsiteY53" fmla="*/ 56686 h 1922906"/>
              <a:gd name="connsiteX54" fmla="*/ 1737117 w 1746032"/>
              <a:gd name="connsiteY54" fmla="*/ 221332 h 1922906"/>
              <a:gd name="connsiteX55" fmla="*/ 1719428 w 1746032"/>
              <a:gd name="connsiteY55" fmla="*/ 356043 h 1922906"/>
              <a:gd name="connsiteX56" fmla="*/ 1693575 w 1746032"/>
              <a:gd name="connsiteY56" fmla="*/ 526132 h 1922906"/>
              <a:gd name="connsiteX57" fmla="*/ 1671803 w 1746032"/>
              <a:gd name="connsiteY57" fmla="*/ 629546 h 1922906"/>
              <a:gd name="connsiteX58" fmla="*/ 1651392 w 1746032"/>
              <a:gd name="connsiteY58" fmla="*/ 726157 h 1922906"/>
              <a:gd name="connsiteX59" fmla="*/ 1653434 w 1746032"/>
              <a:gd name="connsiteY59" fmla="*/ 761366 h 1922906"/>
              <a:gd name="connsiteX60" fmla="*/ 1660577 w 1746032"/>
              <a:gd name="connsiteY60" fmla="*/ 895906 h 1922906"/>
              <a:gd name="connsiteX61" fmla="*/ 1670102 w 1746032"/>
              <a:gd name="connsiteY61" fmla="*/ 1037591 h 1922906"/>
              <a:gd name="connsiteX62" fmla="*/ 1676055 w 1746032"/>
              <a:gd name="connsiteY62" fmla="*/ 1135222 h 1922906"/>
              <a:gd name="connsiteX63" fmla="*/ 1684390 w 1746032"/>
              <a:gd name="connsiteY63" fmla="*/ 1224519 h 1922906"/>
              <a:gd name="connsiteX64" fmla="*/ 1687962 w 1746032"/>
              <a:gd name="connsiteY64" fmla="*/ 1299528 h 1922906"/>
              <a:gd name="connsiteX65" fmla="*/ 1695105 w 1746032"/>
              <a:gd name="connsiteY65" fmla="*/ 1387634 h 1922906"/>
              <a:gd name="connsiteX66" fmla="*/ 1698677 w 1746032"/>
              <a:gd name="connsiteY66" fmla="*/ 1428116 h 1922906"/>
              <a:gd name="connsiteX67" fmla="*/ 1702249 w 1746032"/>
              <a:gd name="connsiteY67" fmla="*/ 1475741 h 1922906"/>
              <a:gd name="connsiteX68" fmla="*/ 1704630 w 1746032"/>
              <a:gd name="connsiteY68" fmla="*/ 1531700 h 1922906"/>
              <a:gd name="connsiteX69" fmla="*/ 1633193 w 1746032"/>
              <a:gd name="connsiteY69" fmla="*/ 1566228 h 1922906"/>
              <a:gd name="connsiteX70" fmla="*/ 1534371 w 1746032"/>
              <a:gd name="connsiteY70" fmla="*/ 1624569 h 1922906"/>
              <a:gd name="connsiteX71" fmla="*/ 1423643 w 1746032"/>
              <a:gd name="connsiteY71" fmla="*/ 1686481 h 1922906"/>
              <a:gd name="connsiteX72" fmla="*/ 1342680 w 1746032"/>
              <a:gd name="connsiteY72" fmla="*/ 1728153 h 1922906"/>
              <a:gd name="connsiteX73" fmla="*/ 1223618 w 1746032"/>
              <a:gd name="connsiteY73" fmla="*/ 1797209 h 1922906"/>
              <a:gd name="connsiteX74" fmla="*/ 1251002 w 1746032"/>
              <a:gd name="connsiteY74" fmla="*/ 1887698 h 1922906"/>
              <a:gd name="connsiteX75" fmla="*/ 1104555 w 1746032"/>
              <a:gd name="connsiteY75" fmla="*/ 1886506 h 1922906"/>
              <a:gd name="connsiteX76" fmla="*/ 979200 w 1746032"/>
              <a:gd name="connsiteY76" fmla="*/ 1922906 h 1922906"/>
              <a:gd name="connsiteX77" fmla="*/ 977941 w 1746032"/>
              <a:gd name="connsiteY77" fmla="*/ 1921817 h 1922906"/>
              <a:gd name="connsiteX78" fmla="*/ 1028186 w 1746032"/>
              <a:gd name="connsiteY78" fmla="*/ 1822042 h 1922906"/>
              <a:gd name="connsiteX0" fmla="*/ 1025777 w 1743623"/>
              <a:gd name="connsiteY0" fmla="*/ 1822042 h 1922906"/>
              <a:gd name="connsiteX1" fmla="*/ 1121026 w 1743623"/>
              <a:gd name="connsiteY1" fmla="*/ 1577964 h 1922906"/>
              <a:gd name="connsiteX2" fmla="*/ 1240769 w 1743623"/>
              <a:gd name="connsiteY2" fmla="*/ 1320789 h 1922906"/>
              <a:gd name="connsiteX3" fmla="*/ 1336019 w 1743623"/>
              <a:gd name="connsiteY3" fmla="*/ 1294936 h 1922906"/>
              <a:gd name="connsiteX4" fmla="*/ 1432630 w 1743623"/>
              <a:gd name="connsiteY4" fmla="*/ 1346643 h 1922906"/>
              <a:gd name="connsiteX5" fmla="*/ 1557816 w 1743623"/>
              <a:gd name="connsiteY5" fmla="*/ 1399711 h 1922906"/>
              <a:gd name="connsiteX6" fmla="*/ 1624491 w 1743623"/>
              <a:gd name="connsiteY6" fmla="*/ 1357529 h 1922906"/>
              <a:gd name="connsiteX7" fmla="*/ 1663951 w 1743623"/>
              <a:gd name="connsiteY7" fmla="*/ 1277246 h 1922906"/>
              <a:gd name="connsiteX8" fmla="*/ 1639458 w 1743623"/>
              <a:gd name="connsiteY8" fmla="*/ 1177914 h 1922906"/>
              <a:gd name="connsiteX9" fmla="*/ 1583669 w 1743623"/>
              <a:gd name="connsiteY9" fmla="*/ 1066336 h 1922906"/>
              <a:gd name="connsiteX10" fmla="*/ 1542848 w 1743623"/>
              <a:gd name="connsiteY10" fmla="*/ 969725 h 1922906"/>
              <a:gd name="connsiteX11" fmla="*/ 1508830 w 1743623"/>
              <a:gd name="connsiteY11" fmla="*/ 863589 h 1922906"/>
              <a:gd name="connsiteX12" fmla="*/ 1502026 w 1743623"/>
              <a:gd name="connsiteY12" fmla="*/ 719354 h 1922906"/>
              <a:gd name="connsiteX13" fmla="*/ 1533323 w 1743623"/>
              <a:gd name="connsiteY13" fmla="*/ 523411 h 1922906"/>
              <a:gd name="connsiteX14" fmla="*/ 1552373 w 1743623"/>
              <a:gd name="connsiteY14" fmla="*/ 403668 h 1922906"/>
              <a:gd name="connsiteX15" fmla="*/ 1602719 w 1743623"/>
              <a:gd name="connsiteY15" fmla="*/ 268957 h 1922906"/>
              <a:gd name="connsiteX16" fmla="*/ 1538766 w 1743623"/>
              <a:gd name="connsiteY16" fmla="*/ 353321 h 1922906"/>
              <a:gd name="connsiteX17" fmla="*/ 1459844 w 1743623"/>
              <a:gd name="connsiteY17" fmla="*/ 459457 h 1922906"/>
              <a:gd name="connsiteX18" fmla="*/ 1385005 w 1743623"/>
              <a:gd name="connsiteY18" fmla="*/ 535657 h 1922906"/>
              <a:gd name="connsiteX19" fmla="*/ 1255737 w 1743623"/>
              <a:gd name="connsiteY19" fmla="*/ 588725 h 1922906"/>
              <a:gd name="connsiteX20" fmla="*/ 1088369 w 1743623"/>
              <a:gd name="connsiteY20" fmla="*/ 675811 h 1922906"/>
              <a:gd name="connsiteX21" fmla="*/ 925083 w 1743623"/>
              <a:gd name="connsiteY21" fmla="*/ 720714 h 1922906"/>
              <a:gd name="connsiteX22" fmla="*/ 741387 w 1743623"/>
              <a:gd name="connsiteY22" fmla="*/ 726157 h 1922906"/>
              <a:gd name="connsiteX23" fmla="*/ 602594 w 1743623"/>
              <a:gd name="connsiteY23" fmla="*/ 697582 h 1922906"/>
              <a:gd name="connsiteX24" fmla="*/ 470605 w 1743623"/>
              <a:gd name="connsiteY24" fmla="*/ 647236 h 1922906"/>
              <a:gd name="connsiteX25" fmla="*/ 227037 w 1743623"/>
              <a:gd name="connsiteY25" fmla="*/ 575118 h 1922906"/>
              <a:gd name="connsiteX26" fmla="*/ 255612 w 1743623"/>
              <a:gd name="connsiteY26" fmla="*/ 752011 h 1922906"/>
              <a:gd name="connsiteX27" fmla="*/ 256973 w 1743623"/>
              <a:gd name="connsiteY27" fmla="*/ 889443 h 1922906"/>
              <a:gd name="connsiteX28" fmla="*/ 274662 w 1743623"/>
              <a:gd name="connsiteY28" fmla="*/ 1064975 h 1922906"/>
              <a:gd name="connsiteX29" fmla="*/ 276023 w 1743623"/>
              <a:gd name="connsiteY29" fmla="*/ 1179275 h 1922906"/>
              <a:gd name="connsiteX30" fmla="*/ 290991 w 1743623"/>
              <a:gd name="connsiteY30" fmla="*/ 1260918 h 1922906"/>
              <a:gd name="connsiteX31" fmla="*/ 344058 w 1743623"/>
              <a:gd name="connsiteY31" fmla="*/ 1349364 h 1922906"/>
              <a:gd name="connsiteX32" fmla="*/ 318205 w 1743623"/>
              <a:gd name="connsiteY32" fmla="*/ 1432368 h 1922906"/>
              <a:gd name="connsiteX33" fmla="*/ 241664 w 1743623"/>
              <a:gd name="connsiteY33" fmla="*/ 1509758 h 1922906"/>
              <a:gd name="connsiteX34" fmla="*/ 14766 w 1743623"/>
              <a:gd name="connsiteY34" fmla="*/ 1437811 h 1922906"/>
              <a:gd name="connsiteX35" fmla="*/ 31094 w 1743623"/>
              <a:gd name="connsiteY35" fmla="*/ 1214654 h 1922906"/>
              <a:gd name="connsiteX36" fmla="*/ 27012 w 1743623"/>
              <a:gd name="connsiteY36" fmla="*/ 1100354 h 1922906"/>
              <a:gd name="connsiteX37" fmla="*/ 48783 w 1743623"/>
              <a:gd name="connsiteY37" fmla="*/ 1022793 h 1922906"/>
              <a:gd name="connsiteX38" fmla="*/ 50144 w 1743623"/>
              <a:gd name="connsiteY38" fmla="*/ 858146 h 1922906"/>
              <a:gd name="connsiteX39" fmla="*/ 61030 w 1743623"/>
              <a:gd name="connsiteY39" fmla="*/ 690779 h 1922906"/>
              <a:gd name="connsiteX40" fmla="*/ 96408 w 1743623"/>
              <a:gd name="connsiteY40" fmla="*/ 478507 h 1922906"/>
              <a:gd name="connsiteX41" fmla="*/ 304598 w 1743623"/>
              <a:gd name="connsiteY41" fmla="*/ 409111 h 1922906"/>
              <a:gd name="connsiteX42" fmla="*/ 466523 w 1743623"/>
              <a:gd name="connsiteY42" fmla="*/ 479868 h 1922906"/>
              <a:gd name="connsiteX43" fmla="*/ 617562 w 1743623"/>
              <a:gd name="connsiteY43" fmla="*/ 537018 h 1922906"/>
              <a:gd name="connsiteX44" fmla="*/ 752273 w 1743623"/>
              <a:gd name="connsiteY44" fmla="*/ 539739 h 1922906"/>
              <a:gd name="connsiteX45" fmla="*/ 862491 w 1743623"/>
              <a:gd name="connsiteY45" fmla="*/ 530214 h 1922906"/>
              <a:gd name="connsiteX46" fmla="*/ 987676 w 1743623"/>
              <a:gd name="connsiteY46" fmla="*/ 513886 h 1922906"/>
              <a:gd name="connsiteX47" fmla="*/ 1116944 w 1743623"/>
              <a:gd name="connsiteY47" fmla="*/ 456736 h 1922906"/>
              <a:gd name="connsiteX48" fmla="*/ 1240769 w 1743623"/>
              <a:gd name="connsiteY48" fmla="*/ 375093 h 1922906"/>
              <a:gd name="connsiteX49" fmla="*/ 1316969 w 1743623"/>
              <a:gd name="connsiteY49" fmla="*/ 320664 h 1922906"/>
              <a:gd name="connsiteX50" fmla="*/ 1382283 w 1743623"/>
              <a:gd name="connsiteY50" fmla="*/ 225414 h 1922906"/>
              <a:gd name="connsiteX51" fmla="*/ 1477533 w 1743623"/>
              <a:gd name="connsiteY51" fmla="*/ 120639 h 1922906"/>
              <a:gd name="connsiteX52" fmla="*/ 1570062 w 1743623"/>
              <a:gd name="connsiteY52" fmla="*/ 2257 h 1922906"/>
              <a:gd name="connsiteX53" fmla="*/ 1729266 w 1743623"/>
              <a:gd name="connsiteY53" fmla="*/ 56686 h 1922906"/>
              <a:gd name="connsiteX54" fmla="*/ 1734708 w 1743623"/>
              <a:gd name="connsiteY54" fmla="*/ 221332 h 1922906"/>
              <a:gd name="connsiteX55" fmla="*/ 1717019 w 1743623"/>
              <a:gd name="connsiteY55" fmla="*/ 356043 h 1922906"/>
              <a:gd name="connsiteX56" fmla="*/ 1691166 w 1743623"/>
              <a:gd name="connsiteY56" fmla="*/ 526132 h 1922906"/>
              <a:gd name="connsiteX57" fmla="*/ 1669394 w 1743623"/>
              <a:gd name="connsiteY57" fmla="*/ 629546 h 1922906"/>
              <a:gd name="connsiteX58" fmla="*/ 1648983 w 1743623"/>
              <a:gd name="connsiteY58" fmla="*/ 726157 h 1922906"/>
              <a:gd name="connsiteX59" fmla="*/ 1651025 w 1743623"/>
              <a:gd name="connsiteY59" fmla="*/ 761366 h 1922906"/>
              <a:gd name="connsiteX60" fmla="*/ 1658168 w 1743623"/>
              <a:gd name="connsiteY60" fmla="*/ 895906 h 1922906"/>
              <a:gd name="connsiteX61" fmla="*/ 1667693 w 1743623"/>
              <a:gd name="connsiteY61" fmla="*/ 1037591 h 1922906"/>
              <a:gd name="connsiteX62" fmla="*/ 1673646 w 1743623"/>
              <a:gd name="connsiteY62" fmla="*/ 1135222 h 1922906"/>
              <a:gd name="connsiteX63" fmla="*/ 1681981 w 1743623"/>
              <a:gd name="connsiteY63" fmla="*/ 1224519 h 1922906"/>
              <a:gd name="connsiteX64" fmla="*/ 1685553 w 1743623"/>
              <a:gd name="connsiteY64" fmla="*/ 1299528 h 1922906"/>
              <a:gd name="connsiteX65" fmla="*/ 1692696 w 1743623"/>
              <a:gd name="connsiteY65" fmla="*/ 1387634 h 1922906"/>
              <a:gd name="connsiteX66" fmla="*/ 1696268 w 1743623"/>
              <a:gd name="connsiteY66" fmla="*/ 1428116 h 1922906"/>
              <a:gd name="connsiteX67" fmla="*/ 1699840 w 1743623"/>
              <a:gd name="connsiteY67" fmla="*/ 1475741 h 1922906"/>
              <a:gd name="connsiteX68" fmla="*/ 1702221 w 1743623"/>
              <a:gd name="connsiteY68" fmla="*/ 1531700 h 1922906"/>
              <a:gd name="connsiteX69" fmla="*/ 1630784 w 1743623"/>
              <a:gd name="connsiteY69" fmla="*/ 1566228 h 1922906"/>
              <a:gd name="connsiteX70" fmla="*/ 1531962 w 1743623"/>
              <a:gd name="connsiteY70" fmla="*/ 1624569 h 1922906"/>
              <a:gd name="connsiteX71" fmla="*/ 1421234 w 1743623"/>
              <a:gd name="connsiteY71" fmla="*/ 1686481 h 1922906"/>
              <a:gd name="connsiteX72" fmla="*/ 1340271 w 1743623"/>
              <a:gd name="connsiteY72" fmla="*/ 1728153 h 1922906"/>
              <a:gd name="connsiteX73" fmla="*/ 1221209 w 1743623"/>
              <a:gd name="connsiteY73" fmla="*/ 1797209 h 1922906"/>
              <a:gd name="connsiteX74" fmla="*/ 1248593 w 1743623"/>
              <a:gd name="connsiteY74" fmla="*/ 1887698 h 1922906"/>
              <a:gd name="connsiteX75" fmla="*/ 1102146 w 1743623"/>
              <a:gd name="connsiteY75" fmla="*/ 1886506 h 1922906"/>
              <a:gd name="connsiteX76" fmla="*/ 976791 w 1743623"/>
              <a:gd name="connsiteY76" fmla="*/ 1922906 h 1922906"/>
              <a:gd name="connsiteX77" fmla="*/ 975532 w 1743623"/>
              <a:gd name="connsiteY77" fmla="*/ 1921817 h 1922906"/>
              <a:gd name="connsiteX78" fmla="*/ 1025777 w 1743623"/>
              <a:gd name="connsiteY78" fmla="*/ 1822042 h 1922906"/>
              <a:gd name="connsiteX0" fmla="*/ 1022597 w 1740443"/>
              <a:gd name="connsiteY0" fmla="*/ 1822042 h 1922906"/>
              <a:gd name="connsiteX1" fmla="*/ 1117846 w 1740443"/>
              <a:gd name="connsiteY1" fmla="*/ 1577964 h 1922906"/>
              <a:gd name="connsiteX2" fmla="*/ 1237589 w 1740443"/>
              <a:gd name="connsiteY2" fmla="*/ 1320789 h 1922906"/>
              <a:gd name="connsiteX3" fmla="*/ 1332839 w 1740443"/>
              <a:gd name="connsiteY3" fmla="*/ 1294936 h 1922906"/>
              <a:gd name="connsiteX4" fmla="*/ 1429450 w 1740443"/>
              <a:gd name="connsiteY4" fmla="*/ 1346643 h 1922906"/>
              <a:gd name="connsiteX5" fmla="*/ 1554636 w 1740443"/>
              <a:gd name="connsiteY5" fmla="*/ 1399711 h 1922906"/>
              <a:gd name="connsiteX6" fmla="*/ 1621311 w 1740443"/>
              <a:gd name="connsiteY6" fmla="*/ 1357529 h 1922906"/>
              <a:gd name="connsiteX7" fmla="*/ 1660771 w 1740443"/>
              <a:gd name="connsiteY7" fmla="*/ 1277246 h 1922906"/>
              <a:gd name="connsiteX8" fmla="*/ 1636278 w 1740443"/>
              <a:gd name="connsiteY8" fmla="*/ 1177914 h 1922906"/>
              <a:gd name="connsiteX9" fmla="*/ 1580489 w 1740443"/>
              <a:gd name="connsiteY9" fmla="*/ 1066336 h 1922906"/>
              <a:gd name="connsiteX10" fmla="*/ 1539668 w 1740443"/>
              <a:gd name="connsiteY10" fmla="*/ 969725 h 1922906"/>
              <a:gd name="connsiteX11" fmla="*/ 1505650 w 1740443"/>
              <a:gd name="connsiteY11" fmla="*/ 863589 h 1922906"/>
              <a:gd name="connsiteX12" fmla="*/ 1498846 w 1740443"/>
              <a:gd name="connsiteY12" fmla="*/ 719354 h 1922906"/>
              <a:gd name="connsiteX13" fmla="*/ 1530143 w 1740443"/>
              <a:gd name="connsiteY13" fmla="*/ 523411 h 1922906"/>
              <a:gd name="connsiteX14" fmla="*/ 1549193 w 1740443"/>
              <a:gd name="connsiteY14" fmla="*/ 403668 h 1922906"/>
              <a:gd name="connsiteX15" fmla="*/ 1599539 w 1740443"/>
              <a:gd name="connsiteY15" fmla="*/ 268957 h 1922906"/>
              <a:gd name="connsiteX16" fmla="*/ 1535586 w 1740443"/>
              <a:gd name="connsiteY16" fmla="*/ 353321 h 1922906"/>
              <a:gd name="connsiteX17" fmla="*/ 1456664 w 1740443"/>
              <a:gd name="connsiteY17" fmla="*/ 459457 h 1922906"/>
              <a:gd name="connsiteX18" fmla="*/ 1381825 w 1740443"/>
              <a:gd name="connsiteY18" fmla="*/ 535657 h 1922906"/>
              <a:gd name="connsiteX19" fmla="*/ 1252557 w 1740443"/>
              <a:gd name="connsiteY19" fmla="*/ 588725 h 1922906"/>
              <a:gd name="connsiteX20" fmla="*/ 1085189 w 1740443"/>
              <a:gd name="connsiteY20" fmla="*/ 675811 h 1922906"/>
              <a:gd name="connsiteX21" fmla="*/ 921903 w 1740443"/>
              <a:gd name="connsiteY21" fmla="*/ 720714 h 1922906"/>
              <a:gd name="connsiteX22" fmla="*/ 738207 w 1740443"/>
              <a:gd name="connsiteY22" fmla="*/ 726157 h 1922906"/>
              <a:gd name="connsiteX23" fmla="*/ 599414 w 1740443"/>
              <a:gd name="connsiteY23" fmla="*/ 697582 h 1922906"/>
              <a:gd name="connsiteX24" fmla="*/ 467425 w 1740443"/>
              <a:gd name="connsiteY24" fmla="*/ 647236 h 1922906"/>
              <a:gd name="connsiteX25" fmla="*/ 223857 w 1740443"/>
              <a:gd name="connsiteY25" fmla="*/ 575118 h 1922906"/>
              <a:gd name="connsiteX26" fmla="*/ 252432 w 1740443"/>
              <a:gd name="connsiteY26" fmla="*/ 752011 h 1922906"/>
              <a:gd name="connsiteX27" fmla="*/ 253793 w 1740443"/>
              <a:gd name="connsiteY27" fmla="*/ 889443 h 1922906"/>
              <a:gd name="connsiteX28" fmla="*/ 271482 w 1740443"/>
              <a:gd name="connsiteY28" fmla="*/ 1064975 h 1922906"/>
              <a:gd name="connsiteX29" fmla="*/ 272843 w 1740443"/>
              <a:gd name="connsiteY29" fmla="*/ 1179275 h 1922906"/>
              <a:gd name="connsiteX30" fmla="*/ 287811 w 1740443"/>
              <a:gd name="connsiteY30" fmla="*/ 1260918 h 1922906"/>
              <a:gd name="connsiteX31" fmla="*/ 340878 w 1740443"/>
              <a:gd name="connsiteY31" fmla="*/ 1349364 h 1922906"/>
              <a:gd name="connsiteX32" fmla="*/ 315025 w 1740443"/>
              <a:gd name="connsiteY32" fmla="*/ 1432368 h 1922906"/>
              <a:gd name="connsiteX33" fmla="*/ 238484 w 1740443"/>
              <a:gd name="connsiteY33" fmla="*/ 1509758 h 1922906"/>
              <a:gd name="connsiteX34" fmla="*/ 11586 w 1740443"/>
              <a:gd name="connsiteY34" fmla="*/ 1437811 h 1922906"/>
              <a:gd name="connsiteX35" fmla="*/ 21961 w 1740443"/>
              <a:gd name="connsiteY35" fmla="*/ 1205129 h 1922906"/>
              <a:gd name="connsiteX36" fmla="*/ 23832 w 1740443"/>
              <a:gd name="connsiteY36" fmla="*/ 1100354 h 1922906"/>
              <a:gd name="connsiteX37" fmla="*/ 45603 w 1740443"/>
              <a:gd name="connsiteY37" fmla="*/ 1022793 h 1922906"/>
              <a:gd name="connsiteX38" fmla="*/ 46964 w 1740443"/>
              <a:gd name="connsiteY38" fmla="*/ 858146 h 1922906"/>
              <a:gd name="connsiteX39" fmla="*/ 57850 w 1740443"/>
              <a:gd name="connsiteY39" fmla="*/ 690779 h 1922906"/>
              <a:gd name="connsiteX40" fmla="*/ 93228 w 1740443"/>
              <a:gd name="connsiteY40" fmla="*/ 478507 h 1922906"/>
              <a:gd name="connsiteX41" fmla="*/ 301418 w 1740443"/>
              <a:gd name="connsiteY41" fmla="*/ 409111 h 1922906"/>
              <a:gd name="connsiteX42" fmla="*/ 463343 w 1740443"/>
              <a:gd name="connsiteY42" fmla="*/ 479868 h 1922906"/>
              <a:gd name="connsiteX43" fmla="*/ 614382 w 1740443"/>
              <a:gd name="connsiteY43" fmla="*/ 537018 h 1922906"/>
              <a:gd name="connsiteX44" fmla="*/ 749093 w 1740443"/>
              <a:gd name="connsiteY44" fmla="*/ 539739 h 1922906"/>
              <a:gd name="connsiteX45" fmla="*/ 859311 w 1740443"/>
              <a:gd name="connsiteY45" fmla="*/ 530214 h 1922906"/>
              <a:gd name="connsiteX46" fmla="*/ 984496 w 1740443"/>
              <a:gd name="connsiteY46" fmla="*/ 513886 h 1922906"/>
              <a:gd name="connsiteX47" fmla="*/ 1113764 w 1740443"/>
              <a:gd name="connsiteY47" fmla="*/ 456736 h 1922906"/>
              <a:gd name="connsiteX48" fmla="*/ 1237589 w 1740443"/>
              <a:gd name="connsiteY48" fmla="*/ 375093 h 1922906"/>
              <a:gd name="connsiteX49" fmla="*/ 1313789 w 1740443"/>
              <a:gd name="connsiteY49" fmla="*/ 320664 h 1922906"/>
              <a:gd name="connsiteX50" fmla="*/ 1379103 w 1740443"/>
              <a:gd name="connsiteY50" fmla="*/ 225414 h 1922906"/>
              <a:gd name="connsiteX51" fmla="*/ 1474353 w 1740443"/>
              <a:gd name="connsiteY51" fmla="*/ 120639 h 1922906"/>
              <a:gd name="connsiteX52" fmla="*/ 1566882 w 1740443"/>
              <a:gd name="connsiteY52" fmla="*/ 2257 h 1922906"/>
              <a:gd name="connsiteX53" fmla="*/ 1726086 w 1740443"/>
              <a:gd name="connsiteY53" fmla="*/ 56686 h 1922906"/>
              <a:gd name="connsiteX54" fmla="*/ 1731528 w 1740443"/>
              <a:gd name="connsiteY54" fmla="*/ 221332 h 1922906"/>
              <a:gd name="connsiteX55" fmla="*/ 1713839 w 1740443"/>
              <a:gd name="connsiteY55" fmla="*/ 356043 h 1922906"/>
              <a:gd name="connsiteX56" fmla="*/ 1687986 w 1740443"/>
              <a:gd name="connsiteY56" fmla="*/ 526132 h 1922906"/>
              <a:gd name="connsiteX57" fmla="*/ 1666214 w 1740443"/>
              <a:gd name="connsiteY57" fmla="*/ 629546 h 1922906"/>
              <a:gd name="connsiteX58" fmla="*/ 1645803 w 1740443"/>
              <a:gd name="connsiteY58" fmla="*/ 726157 h 1922906"/>
              <a:gd name="connsiteX59" fmla="*/ 1647845 w 1740443"/>
              <a:gd name="connsiteY59" fmla="*/ 761366 h 1922906"/>
              <a:gd name="connsiteX60" fmla="*/ 1654988 w 1740443"/>
              <a:gd name="connsiteY60" fmla="*/ 895906 h 1922906"/>
              <a:gd name="connsiteX61" fmla="*/ 1664513 w 1740443"/>
              <a:gd name="connsiteY61" fmla="*/ 1037591 h 1922906"/>
              <a:gd name="connsiteX62" fmla="*/ 1670466 w 1740443"/>
              <a:gd name="connsiteY62" fmla="*/ 1135222 h 1922906"/>
              <a:gd name="connsiteX63" fmla="*/ 1678801 w 1740443"/>
              <a:gd name="connsiteY63" fmla="*/ 1224519 h 1922906"/>
              <a:gd name="connsiteX64" fmla="*/ 1682373 w 1740443"/>
              <a:gd name="connsiteY64" fmla="*/ 1299528 h 1922906"/>
              <a:gd name="connsiteX65" fmla="*/ 1689516 w 1740443"/>
              <a:gd name="connsiteY65" fmla="*/ 1387634 h 1922906"/>
              <a:gd name="connsiteX66" fmla="*/ 1693088 w 1740443"/>
              <a:gd name="connsiteY66" fmla="*/ 1428116 h 1922906"/>
              <a:gd name="connsiteX67" fmla="*/ 1696660 w 1740443"/>
              <a:gd name="connsiteY67" fmla="*/ 1475741 h 1922906"/>
              <a:gd name="connsiteX68" fmla="*/ 1699041 w 1740443"/>
              <a:gd name="connsiteY68" fmla="*/ 1531700 h 1922906"/>
              <a:gd name="connsiteX69" fmla="*/ 1627604 w 1740443"/>
              <a:gd name="connsiteY69" fmla="*/ 1566228 h 1922906"/>
              <a:gd name="connsiteX70" fmla="*/ 1528782 w 1740443"/>
              <a:gd name="connsiteY70" fmla="*/ 1624569 h 1922906"/>
              <a:gd name="connsiteX71" fmla="*/ 1418054 w 1740443"/>
              <a:gd name="connsiteY71" fmla="*/ 1686481 h 1922906"/>
              <a:gd name="connsiteX72" fmla="*/ 1337091 w 1740443"/>
              <a:gd name="connsiteY72" fmla="*/ 1728153 h 1922906"/>
              <a:gd name="connsiteX73" fmla="*/ 1218029 w 1740443"/>
              <a:gd name="connsiteY73" fmla="*/ 1797209 h 1922906"/>
              <a:gd name="connsiteX74" fmla="*/ 1245413 w 1740443"/>
              <a:gd name="connsiteY74" fmla="*/ 1887698 h 1922906"/>
              <a:gd name="connsiteX75" fmla="*/ 1098966 w 1740443"/>
              <a:gd name="connsiteY75" fmla="*/ 1886506 h 1922906"/>
              <a:gd name="connsiteX76" fmla="*/ 973611 w 1740443"/>
              <a:gd name="connsiteY76" fmla="*/ 1922906 h 1922906"/>
              <a:gd name="connsiteX77" fmla="*/ 972352 w 1740443"/>
              <a:gd name="connsiteY77" fmla="*/ 1921817 h 1922906"/>
              <a:gd name="connsiteX78" fmla="*/ 1022597 w 1740443"/>
              <a:gd name="connsiteY78" fmla="*/ 1822042 h 1922906"/>
              <a:gd name="connsiteX0" fmla="*/ 1021623 w 1739469"/>
              <a:gd name="connsiteY0" fmla="*/ 1822042 h 1922906"/>
              <a:gd name="connsiteX1" fmla="*/ 1116872 w 1739469"/>
              <a:gd name="connsiteY1" fmla="*/ 1577964 h 1922906"/>
              <a:gd name="connsiteX2" fmla="*/ 1236615 w 1739469"/>
              <a:gd name="connsiteY2" fmla="*/ 1320789 h 1922906"/>
              <a:gd name="connsiteX3" fmla="*/ 1331865 w 1739469"/>
              <a:gd name="connsiteY3" fmla="*/ 1294936 h 1922906"/>
              <a:gd name="connsiteX4" fmla="*/ 1428476 w 1739469"/>
              <a:gd name="connsiteY4" fmla="*/ 1346643 h 1922906"/>
              <a:gd name="connsiteX5" fmla="*/ 1553662 w 1739469"/>
              <a:gd name="connsiteY5" fmla="*/ 1399711 h 1922906"/>
              <a:gd name="connsiteX6" fmla="*/ 1620337 w 1739469"/>
              <a:gd name="connsiteY6" fmla="*/ 1357529 h 1922906"/>
              <a:gd name="connsiteX7" fmla="*/ 1659797 w 1739469"/>
              <a:gd name="connsiteY7" fmla="*/ 1277246 h 1922906"/>
              <a:gd name="connsiteX8" fmla="*/ 1635304 w 1739469"/>
              <a:gd name="connsiteY8" fmla="*/ 1177914 h 1922906"/>
              <a:gd name="connsiteX9" fmla="*/ 1579515 w 1739469"/>
              <a:gd name="connsiteY9" fmla="*/ 1066336 h 1922906"/>
              <a:gd name="connsiteX10" fmla="*/ 1538694 w 1739469"/>
              <a:gd name="connsiteY10" fmla="*/ 969725 h 1922906"/>
              <a:gd name="connsiteX11" fmla="*/ 1504676 w 1739469"/>
              <a:gd name="connsiteY11" fmla="*/ 863589 h 1922906"/>
              <a:gd name="connsiteX12" fmla="*/ 1497872 w 1739469"/>
              <a:gd name="connsiteY12" fmla="*/ 719354 h 1922906"/>
              <a:gd name="connsiteX13" fmla="*/ 1529169 w 1739469"/>
              <a:gd name="connsiteY13" fmla="*/ 523411 h 1922906"/>
              <a:gd name="connsiteX14" fmla="*/ 1548219 w 1739469"/>
              <a:gd name="connsiteY14" fmla="*/ 403668 h 1922906"/>
              <a:gd name="connsiteX15" fmla="*/ 1598565 w 1739469"/>
              <a:gd name="connsiteY15" fmla="*/ 268957 h 1922906"/>
              <a:gd name="connsiteX16" fmla="*/ 1534612 w 1739469"/>
              <a:gd name="connsiteY16" fmla="*/ 353321 h 1922906"/>
              <a:gd name="connsiteX17" fmla="*/ 1455690 w 1739469"/>
              <a:gd name="connsiteY17" fmla="*/ 459457 h 1922906"/>
              <a:gd name="connsiteX18" fmla="*/ 1380851 w 1739469"/>
              <a:gd name="connsiteY18" fmla="*/ 535657 h 1922906"/>
              <a:gd name="connsiteX19" fmla="*/ 1251583 w 1739469"/>
              <a:gd name="connsiteY19" fmla="*/ 588725 h 1922906"/>
              <a:gd name="connsiteX20" fmla="*/ 1084215 w 1739469"/>
              <a:gd name="connsiteY20" fmla="*/ 675811 h 1922906"/>
              <a:gd name="connsiteX21" fmla="*/ 920929 w 1739469"/>
              <a:gd name="connsiteY21" fmla="*/ 720714 h 1922906"/>
              <a:gd name="connsiteX22" fmla="*/ 737233 w 1739469"/>
              <a:gd name="connsiteY22" fmla="*/ 726157 h 1922906"/>
              <a:gd name="connsiteX23" fmla="*/ 598440 w 1739469"/>
              <a:gd name="connsiteY23" fmla="*/ 697582 h 1922906"/>
              <a:gd name="connsiteX24" fmla="*/ 466451 w 1739469"/>
              <a:gd name="connsiteY24" fmla="*/ 647236 h 1922906"/>
              <a:gd name="connsiteX25" fmla="*/ 222883 w 1739469"/>
              <a:gd name="connsiteY25" fmla="*/ 575118 h 1922906"/>
              <a:gd name="connsiteX26" fmla="*/ 251458 w 1739469"/>
              <a:gd name="connsiteY26" fmla="*/ 752011 h 1922906"/>
              <a:gd name="connsiteX27" fmla="*/ 252819 w 1739469"/>
              <a:gd name="connsiteY27" fmla="*/ 889443 h 1922906"/>
              <a:gd name="connsiteX28" fmla="*/ 270508 w 1739469"/>
              <a:gd name="connsiteY28" fmla="*/ 1064975 h 1922906"/>
              <a:gd name="connsiteX29" fmla="*/ 271869 w 1739469"/>
              <a:gd name="connsiteY29" fmla="*/ 1179275 h 1922906"/>
              <a:gd name="connsiteX30" fmla="*/ 286837 w 1739469"/>
              <a:gd name="connsiteY30" fmla="*/ 1260918 h 1922906"/>
              <a:gd name="connsiteX31" fmla="*/ 339904 w 1739469"/>
              <a:gd name="connsiteY31" fmla="*/ 1349364 h 1922906"/>
              <a:gd name="connsiteX32" fmla="*/ 314051 w 1739469"/>
              <a:gd name="connsiteY32" fmla="*/ 1432368 h 1922906"/>
              <a:gd name="connsiteX33" fmla="*/ 237510 w 1739469"/>
              <a:gd name="connsiteY33" fmla="*/ 1509758 h 1922906"/>
              <a:gd name="connsiteX34" fmla="*/ 10612 w 1739469"/>
              <a:gd name="connsiteY34" fmla="*/ 1437811 h 1922906"/>
              <a:gd name="connsiteX35" fmla="*/ 20987 w 1739469"/>
              <a:gd name="connsiteY35" fmla="*/ 1205129 h 1922906"/>
              <a:gd name="connsiteX36" fmla="*/ 22858 w 1739469"/>
              <a:gd name="connsiteY36" fmla="*/ 1100354 h 1922906"/>
              <a:gd name="connsiteX37" fmla="*/ 44629 w 1739469"/>
              <a:gd name="connsiteY37" fmla="*/ 1022793 h 1922906"/>
              <a:gd name="connsiteX38" fmla="*/ 45990 w 1739469"/>
              <a:gd name="connsiteY38" fmla="*/ 858146 h 1922906"/>
              <a:gd name="connsiteX39" fmla="*/ 56876 w 1739469"/>
              <a:gd name="connsiteY39" fmla="*/ 690779 h 1922906"/>
              <a:gd name="connsiteX40" fmla="*/ 92254 w 1739469"/>
              <a:gd name="connsiteY40" fmla="*/ 478507 h 1922906"/>
              <a:gd name="connsiteX41" fmla="*/ 300444 w 1739469"/>
              <a:gd name="connsiteY41" fmla="*/ 409111 h 1922906"/>
              <a:gd name="connsiteX42" fmla="*/ 462369 w 1739469"/>
              <a:gd name="connsiteY42" fmla="*/ 479868 h 1922906"/>
              <a:gd name="connsiteX43" fmla="*/ 613408 w 1739469"/>
              <a:gd name="connsiteY43" fmla="*/ 537018 h 1922906"/>
              <a:gd name="connsiteX44" fmla="*/ 748119 w 1739469"/>
              <a:gd name="connsiteY44" fmla="*/ 539739 h 1922906"/>
              <a:gd name="connsiteX45" fmla="*/ 858337 w 1739469"/>
              <a:gd name="connsiteY45" fmla="*/ 530214 h 1922906"/>
              <a:gd name="connsiteX46" fmla="*/ 983522 w 1739469"/>
              <a:gd name="connsiteY46" fmla="*/ 513886 h 1922906"/>
              <a:gd name="connsiteX47" fmla="*/ 1112790 w 1739469"/>
              <a:gd name="connsiteY47" fmla="*/ 456736 h 1922906"/>
              <a:gd name="connsiteX48" fmla="*/ 1236615 w 1739469"/>
              <a:gd name="connsiteY48" fmla="*/ 375093 h 1922906"/>
              <a:gd name="connsiteX49" fmla="*/ 1312815 w 1739469"/>
              <a:gd name="connsiteY49" fmla="*/ 320664 h 1922906"/>
              <a:gd name="connsiteX50" fmla="*/ 1378129 w 1739469"/>
              <a:gd name="connsiteY50" fmla="*/ 225414 h 1922906"/>
              <a:gd name="connsiteX51" fmla="*/ 1473379 w 1739469"/>
              <a:gd name="connsiteY51" fmla="*/ 120639 h 1922906"/>
              <a:gd name="connsiteX52" fmla="*/ 1565908 w 1739469"/>
              <a:gd name="connsiteY52" fmla="*/ 2257 h 1922906"/>
              <a:gd name="connsiteX53" fmla="*/ 1725112 w 1739469"/>
              <a:gd name="connsiteY53" fmla="*/ 56686 h 1922906"/>
              <a:gd name="connsiteX54" fmla="*/ 1730554 w 1739469"/>
              <a:gd name="connsiteY54" fmla="*/ 221332 h 1922906"/>
              <a:gd name="connsiteX55" fmla="*/ 1712865 w 1739469"/>
              <a:gd name="connsiteY55" fmla="*/ 356043 h 1922906"/>
              <a:gd name="connsiteX56" fmla="*/ 1687012 w 1739469"/>
              <a:gd name="connsiteY56" fmla="*/ 526132 h 1922906"/>
              <a:gd name="connsiteX57" fmla="*/ 1665240 w 1739469"/>
              <a:gd name="connsiteY57" fmla="*/ 629546 h 1922906"/>
              <a:gd name="connsiteX58" fmla="*/ 1644829 w 1739469"/>
              <a:gd name="connsiteY58" fmla="*/ 726157 h 1922906"/>
              <a:gd name="connsiteX59" fmla="*/ 1646871 w 1739469"/>
              <a:gd name="connsiteY59" fmla="*/ 761366 h 1922906"/>
              <a:gd name="connsiteX60" fmla="*/ 1654014 w 1739469"/>
              <a:gd name="connsiteY60" fmla="*/ 895906 h 1922906"/>
              <a:gd name="connsiteX61" fmla="*/ 1663539 w 1739469"/>
              <a:gd name="connsiteY61" fmla="*/ 1037591 h 1922906"/>
              <a:gd name="connsiteX62" fmla="*/ 1669492 w 1739469"/>
              <a:gd name="connsiteY62" fmla="*/ 1135222 h 1922906"/>
              <a:gd name="connsiteX63" fmla="*/ 1677827 w 1739469"/>
              <a:gd name="connsiteY63" fmla="*/ 1224519 h 1922906"/>
              <a:gd name="connsiteX64" fmla="*/ 1681399 w 1739469"/>
              <a:gd name="connsiteY64" fmla="*/ 1299528 h 1922906"/>
              <a:gd name="connsiteX65" fmla="*/ 1688542 w 1739469"/>
              <a:gd name="connsiteY65" fmla="*/ 1387634 h 1922906"/>
              <a:gd name="connsiteX66" fmla="*/ 1692114 w 1739469"/>
              <a:gd name="connsiteY66" fmla="*/ 1428116 h 1922906"/>
              <a:gd name="connsiteX67" fmla="*/ 1695686 w 1739469"/>
              <a:gd name="connsiteY67" fmla="*/ 1475741 h 1922906"/>
              <a:gd name="connsiteX68" fmla="*/ 1698067 w 1739469"/>
              <a:gd name="connsiteY68" fmla="*/ 1531700 h 1922906"/>
              <a:gd name="connsiteX69" fmla="*/ 1626630 w 1739469"/>
              <a:gd name="connsiteY69" fmla="*/ 1566228 h 1922906"/>
              <a:gd name="connsiteX70" fmla="*/ 1527808 w 1739469"/>
              <a:gd name="connsiteY70" fmla="*/ 1624569 h 1922906"/>
              <a:gd name="connsiteX71" fmla="*/ 1417080 w 1739469"/>
              <a:gd name="connsiteY71" fmla="*/ 1686481 h 1922906"/>
              <a:gd name="connsiteX72" fmla="*/ 1336117 w 1739469"/>
              <a:gd name="connsiteY72" fmla="*/ 1728153 h 1922906"/>
              <a:gd name="connsiteX73" fmla="*/ 1217055 w 1739469"/>
              <a:gd name="connsiteY73" fmla="*/ 1797209 h 1922906"/>
              <a:gd name="connsiteX74" fmla="*/ 1244439 w 1739469"/>
              <a:gd name="connsiteY74" fmla="*/ 1887698 h 1922906"/>
              <a:gd name="connsiteX75" fmla="*/ 1097992 w 1739469"/>
              <a:gd name="connsiteY75" fmla="*/ 1886506 h 1922906"/>
              <a:gd name="connsiteX76" fmla="*/ 972637 w 1739469"/>
              <a:gd name="connsiteY76" fmla="*/ 1922906 h 1922906"/>
              <a:gd name="connsiteX77" fmla="*/ 971378 w 1739469"/>
              <a:gd name="connsiteY77" fmla="*/ 1921817 h 1922906"/>
              <a:gd name="connsiteX78" fmla="*/ 1021623 w 1739469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52932 w 1747772"/>
              <a:gd name="connsiteY37" fmla="*/ 1022793 h 1922906"/>
              <a:gd name="connsiteX38" fmla="*/ 54293 w 1747772"/>
              <a:gd name="connsiteY38" fmla="*/ 858146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54293 w 1747772"/>
              <a:gd name="connsiteY38" fmla="*/ 858146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54293 w 1747772"/>
              <a:gd name="connsiteY38" fmla="*/ 858146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32862 w 1747772"/>
              <a:gd name="connsiteY38" fmla="*/ 827190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32862 w 1747772"/>
              <a:gd name="connsiteY38" fmla="*/ 827190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93413 w 1747772"/>
              <a:gd name="connsiteY40" fmla="*/ 448741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93413 w 1747772"/>
              <a:gd name="connsiteY40" fmla="*/ 448741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93413 w 1747772"/>
              <a:gd name="connsiteY40" fmla="*/ 448741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93413 w 1747772"/>
              <a:gd name="connsiteY40" fmla="*/ 448741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96829 w 1747772"/>
              <a:gd name="connsiteY41" fmla="*/ 35910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96829 w 1747772"/>
              <a:gd name="connsiteY41" fmla="*/ 35910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96829 w 1747772"/>
              <a:gd name="connsiteY41" fmla="*/ 35910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48169 w 1747772"/>
              <a:gd name="connsiteY37" fmla="*/ 1026364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48169 w 1747772"/>
              <a:gd name="connsiteY37" fmla="*/ 1026364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48169 w 1747772"/>
              <a:gd name="connsiteY37" fmla="*/ 1026364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19314 w 1737160"/>
              <a:gd name="connsiteY0" fmla="*/ 1822042 h 1922906"/>
              <a:gd name="connsiteX1" fmla="*/ 1114563 w 1737160"/>
              <a:gd name="connsiteY1" fmla="*/ 1577964 h 1922906"/>
              <a:gd name="connsiteX2" fmla="*/ 1234306 w 1737160"/>
              <a:gd name="connsiteY2" fmla="*/ 1320789 h 1922906"/>
              <a:gd name="connsiteX3" fmla="*/ 1329556 w 1737160"/>
              <a:gd name="connsiteY3" fmla="*/ 1294936 h 1922906"/>
              <a:gd name="connsiteX4" fmla="*/ 1426167 w 1737160"/>
              <a:gd name="connsiteY4" fmla="*/ 1346643 h 1922906"/>
              <a:gd name="connsiteX5" fmla="*/ 1551353 w 1737160"/>
              <a:gd name="connsiteY5" fmla="*/ 1399711 h 1922906"/>
              <a:gd name="connsiteX6" fmla="*/ 1618028 w 1737160"/>
              <a:gd name="connsiteY6" fmla="*/ 1357529 h 1922906"/>
              <a:gd name="connsiteX7" fmla="*/ 1657488 w 1737160"/>
              <a:gd name="connsiteY7" fmla="*/ 1277246 h 1922906"/>
              <a:gd name="connsiteX8" fmla="*/ 1632995 w 1737160"/>
              <a:gd name="connsiteY8" fmla="*/ 1177914 h 1922906"/>
              <a:gd name="connsiteX9" fmla="*/ 1577206 w 1737160"/>
              <a:gd name="connsiteY9" fmla="*/ 1066336 h 1922906"/>
              <a:gd name="connsiteX10" fmla="*/ 1536385 w 1737160"/>
              <a:gd name="connsiteY10" fmla="*/ 969725 h 1922906"/>
              <a:gd name="connsiteX11" fmla="*/ 1502367 w 1737160"/>
              <a:gd name="connsiteY11" fmla="*/ 863589 h 1922906"/>
              <a:gd name="connsiteX12" fmla="*/ 1495563 w 1737160"/>
              <a:gd name="connsiteY12" fmla="*/ 719354 h 1922906"/>
              <a:gd name="connsiteX13" fmla="*/ 1526860 w 1737160"/>
              <a:gd name="connsiteY13" fmla="*/ 523411 h 1922906"/>
              <a:gd name="connsiteX14" fmla="*/ 1545910 w 1737160"/>
              <a:gd name="connsiteY14" fmla="*/ 403668 h 1922906"/>
              <a:gd name="connsiteX15" fmla="*/ 1596256 w 1737160"/>
              <a:gd name="connsiteY15" fmla="*/ 268957 h 1922906"/>
              <a:gd name="connsiteX16" fmla="*/ 1532303 w 1737160"/>
              <a:gd name="connsiteY16" fmla="*/ 353321 h 1922906"/>
              <a:gd name="connsiteX17" fmla="*/ 1453381 w 1737160"/>
              <a:gd name="connsiteY17" fmla="*/ 459457 h 1922906"/>
              <a:gd name="connsiteX18" fmla="*/ 1378542 w 1737160"/>
              <a:gd name="connsiteY18" fmla="*/ 535657 h 1922906"/>
              <a:gd name="connsiteX19" fmla="*/ 1249274 w 1737160"/>
              <a:gd name="connsiteY19" fmla="*/ 588725 h 1922906"/>
              <a:gd name="connsiteX20" fmla="*/ 1081906 w 1737160"/>
              <a:gd name="connsiteY20" fmla="*/ 675811 h 1922906"/>
              <a:gd name="connsiteX21" fmla="*/ 918620 w 1737160"/>
              <a:gd name="connsiteY21" fmla="*/ 720714 h 1922906"/>
              <a:gd name="connsiteX22" fmla="*/ 734924 w 1737160"/>
              <a:gd name="connsiteY22" fmla="*/ 726157 h 1922906"/>
              <a:gd name="connsiteX23" fmla="*/ 596131 w 1737160"/>
              <a:gd name="connsiteY23" fmla="*/ 697582 h 1922906"/>
              <a:gd name="connsiteX24" fmla="*/ 464142 w 1737160"/>
              <a:gd name="connsiteY24" fmla="*/ 647236 h 1922906"/>
              <a:gd name="connsiteX25" fmla="*/ 220574 w 1737160"/>
              <a:gd name="connsiteY25" fmla="*/ 575118 h 1922906"/>
              <a:gd name="connsiteX26" fmla="*/ 249149 w 1737160"/>
              <a:gd name="connsiteY26" fmla="*/ 752011 h 1922906"/>
              <a:gd name="connsiteX27" fmla="*/ 250510 w 1737160"/>
              <a:gd name="connsiteY27" fmla="*/ 889443 h 1922906"/>
              <a:gd name="connsiteX28" fmla="*/ 268199 w 1737160"/>
              <a:gd name="connsiteY28" fmla="*/ 1064975 h 1922906"/>
              <a:gd name="connsiteX29" fmla="*/ 269560 w 1737160"/>
              <a:gd name="connsiteY29" fmla="*/ 1179275 h 1922906"/>
              <a:gd name="connsiteX30" fmla="*/ 284528 w 1737160"/>
              <a:gd name="connsiteY30" fmla="*/ 1260918 h 1922906"/>
              <a:gd name="connsiteX31" fmla="*/ 337595 w 1737160"/>
              <a:gd name="connsiteY31" fmla="*/ 1349364 h 1922906"/>
              <a:gd name="connsiteX32" fmla="*/ 311742 w 1737160"/>
              <a:gd name="connsiteY32" fmla="*/ 1432368 h 1922906"/>
              <a:gd name="connsiteX33" fmla="*/ 235201 w 1737160"/>
              <a:gd name="connsiteY33" fmla="*/ 1509758 h 1922906"/>
              <a:gd name="connsiteX34" fmla="*/ 8303 w 1737160"/>
              <a:gd name="connsiteY34" fmla="*/ 1437811 h 1922906"/>
              <a:gd name="connsiteX35" fmla="*/ 32965 w 1737160"/>
              <a:gd name="connsiteY35" fmla="*/ 1218226 h 1922906"/>
              <a:gd name="connsiteX36" fmla="*/ 20549 w 1737160"/>
              <a:gd name="connsiteY36" fmla="*/ 1100354 h 1922906"/>
              <a:gd name="connsiteX37" fmla="*/ 37557 w 1737160"/>
              <a:gd name="connsiteY37" fmla="*/ 1026364 h 1922906"/>
              <a:gd name="connsiteX38" fmla="*/ 54396 w 1737160"/>
              <a:gd name="connsiteY38" fmla="*/ 867672 h 1922906"/>
              <a:gd name="connsiteX39" fmla="*/ 47424 w 1737160"/>
              <a:gd name="connsiteY39" fmla="*/ 708639 h 1922906"/>
              <a:gd name="connsiteX40" fmla="*/ 92326 w 1737160"/>
              <a:gd name="connsiteY40" fmla="*/ 477316 h 1922906"/>
              <a:gd name="connsiteX41" fmla="*/ 148117 w 1737160"/>
              <a:gd name="connsiteY41" fmla="*/ 378155 h 1922906"/>
              <a:gd name="connsiteX42" fmla="*/ 325349 w 1737160"/>
              <a:gd name="connsiteY42" fmla="*/ 412512 h 1922906"/>
              <a:gd name="connsiteX43" fmla="*/ 460060 w 1737160"/>
              <a:gd name="connsiteY43" fmla="*/ 479868 h 1922906"/>
              <a:gd name="connsiteX44" fmla="*/ 611099 w 1737160"/>
              <a:gd name="connsiteY44" fmla="*/ 537018 h 1922906"/>
              <a:gd name="connsiteX45" fmla="*/ 745810 w 1737160"/>
              <a:gd name="connsiteY45" fmla="*/ 539739 h 1922906"/>
              <a:gd name="connsiteX46" fmla="*/ 856028 w 1737160"/>
              <a:gd name="connsiteY46" fmla="*/ 530214 h 1922906"/>
              <a:gd name="connsiteX47" fmla="*/ 981213 w 1737160"/>
              <a:gd name="connsiteY47" fmla="*/ 513886 h 1922906"/>
              <a:gd name="connsiteX48" fmla="*/ 1110481 w 1737160"/>
              <a:gd name="connsiteY48" fmla="*/ 456736 h 1922906"/>
              <a:gd name="connsiteX49" fmla="*/ 1234306 w 1737160"/>
              <a:gd name="connsiteY49" fmla="*/ 375093 h 1922906"/>
              <a:gd name="connsiteX50" fmla="*/ 1310506 w 1737160"/>
              <a:gd name="connsiteY50" fmla="*/ 320664 h 1922906"/>
              <a:gd name="connsiteX51" fmla="*/ 1375820 w 1737160"/>
              <a:gd name="connsiteY51" fmla="*/ 225414 h 1922906"/>
              <a:gd name="connsiteX52" fmla="*/ 1471070 w 1737160"/>
              <a:gd name="connsiteY52" fmla="*/ 120639 h 1922906"/>
              <a:gd name="connsiteX53" fmla="*/ 1563599 w 1737160"/>
              <a:gd name="connsiteY53" fmla="*/ 2257 h 1922906"/>
              <a:gd name="connsiteX54" fmla="*/ 1722803 w 1737160"/>
              <a:gd name="connsiteY54" fmla="*/ 56686 h 1922906"/>
              <a:gd name="connsiteX55" fmla="*/ 1728245 w 1737160"/>
              <a:gd name="connsiteY55" fmla="*/ 221332 h 1922906"/>
              <a:gd name="connsiteX56" fmla="*/ 1710556 w 1737160"/>
              <a:gd name="connsiteY56" fmla="*/ 356043 h 1922906"/>
              <a:gd name="connsiteX57" fmla="*/ 1684703 w 1737160"/>
              <a:gd name="connsiteY57" fmla="*/ 526132 h 1922906"/>
              <a:gd name="connsiteX58" fmla="*/ 1662931 w 1737160"/>
              <a:gd name="connsiteY58" fmla="*/ 629546 h 1922906"/>
              <a:gd name="connsiteX59" fmla="*/ 1642520 w 1737160"/>
              <a:gd name="connsiteY59" fmla="*/ 726157 h 1922906"/>
              <a:gd name="connsiteX60" fmla="*/ 1644562 w 1737160"/>
              <a:gd name="connsiteY60" fmla="*/ 761366 h 1922906"/>
              <a:gd name="connsiteX61" fmla="*/ 1651705 w 1737160"/>
              <a:gd name="connsiteY61" fmla="*/ 895906 h 1922906"/>
              <a:gd name="connsiteX62" fmla="*/ 1661230 w 1737160"/>
              <a:gd name="connsiteY62" fmla="*/ 1037591 h 1922906"/>
              <a:gd name="connsiteX63" fmla="*/ 1667183 w 1737160"/>
              <a:gd name="connsiteY63" fmla="*/ 1135222 h 1922906"/>
              <a:gd name="connsiteX64" fmla="*/ 1675518 w 1737160"/>
              <a:gd name="connsiteY64" fmla="*/ 1224519 h 1922906"/>
              <a:gd name="connsiteX65" fmla="*/ 1679090 w 1737160"/>
              <a:gd name="connsiteY65" fmla="*/ 1299528 h 1922906"/>
              <a:gd name="connsiteX66" fmla="*/ 1686233 w 1737160"/>
              <a:gd name="connsiteY66" fmla="*/ 1387634 h 1922906"/>
              <a:gd name="connsiteX67" fmla="*/ 1689805 w 1737160"/>
              <a:gd name="connsiteY67" fmla="*/ 1428116 h 1922906"/>
              <a:gd name="connsiteX68" fmla="*/ 1693377 w 1737160"/>
              <a:gd name="connsiteY68" fmla="*/ 1475741 h 1922906"/>
              <a:gd name="connsiteX69" fmla="*/ 1695758 w 1737160"/>
              <a:gd name="connsiteY69" fmla="*/ 1531700 h 1922906"/>
              <a:gd name="connsiteX70" fmla="*/ 1624321 w 1737160"/>
              <a:gd name="connsiteY70" fmla="*/ 1566228 h 1922906"/>
              <a:gd name="connsiteX71" fmla="*/ 1525499 w 1737160"/>
              <a:gd name="connsiteY71" fmla="*/ 1624569 h 1922906"/>
              <a:gd name="connsiteX72" fmla="*/ 1414771 w 1737160"/>
              <a:gd name="connsiteY72" fmla="*/ 1686481 h 1922906"/>
              <a:gd name="connsiteX73" fmla="*/ 1333808 w 1737160"/>
              <a:gd name="connsiteY73" fmla="*/ 1728153 h 1922906"/>
              <a:gd name="connsiteX74" fmla="*/ 1214746 w 1737160"/>
              <a:gd name="connsiteY74" fmla="*/ 1797209 h 1922906"/>
              <a:gd name="connsiteX75" fmla="*/ 1242130 w 1737160"/>
              <a:gd name="connsiteY75" fmla="*/ 1887698 h 1922906"/>
              <a:gd name="connsiteX76" fmla="*/ 1095683 w 1737160"/>
              <a:gd name="connsiteY76" fmla="*/ 1886506 h 1922906"/>
              <a:gd name="connsiteX77" fmla="*/ 970328 w 1737160"/>
              <a:gd name="connsiteY77" fmla="*/ 1922906 h 1922906"/>
              <a:gd name="connsiteX78" fmla="*/ 969069 w 1737160"/>
              <a:gd name="connsiteY78" fmla="*/ 1921817 h 1922906"/>
              <a:gd name="connsiteX79" fmla="*/ 1019314 w 1737160"/>
              <a:gd name="connsiteY79" fmla="*/ 1822042 h 1922906"/>
              <a:gd name="connsiteX0" fmla="*/ 1019314 w 1737160"/>
              <a:gd name="connsiteY0" fmla="*/ 1822042 h 1922906"/>
              <a:gd name="connsiteX1" fmla="*/ 1114563 w 1737160"/>
              <a:gd name="connsiteY1" fmla="*/ 1577964 h 1922906"/>
              <a:gd name="connsiteX2" fmla="*/ 1234306 w 1737160"/>
              <a:gd name="connsiteY2" fmla="*/ 1320789 h 1922906"/>
              <a:gd name="connsiteX3" fmla="*/ 1329556 w 1737160"/>
              <a:gd name="connsiteY3" fmla="*/ 1294936 h 1922906"/>
              <a:gd name="connsiteX4" fmla="*/ 1426167 w 1737160"/>
              <a:gd name="connsiteY4" fmla="*/ 1346643 h 1922906"/>
              <a:gd name="connsiteX5" fmla="*/ 1551353 w 1737160"/>
              <a:gd name="connsiteY5" fmla="*/ 1399711 h 1922906"/>
              <a:gd name="connsiteX6" fmla="*/ 1618028 w 1737160"/>
              <a:gd name="connsiteY6" fmla="*/ 1357529 h 1922906"/>
              <a:gd name="connsiteX7" fmla="*/ 1657488 w 1737160"/>
              <a:gd name="connsiteY7" fmla="*/ 1277246 h 1922906"/>
              <a:gd name="connsiteX8" fmla="*/ 1632995 w 1737160"/>
              <a:gd name="connsiteY8" fmla="*/ 1177914 h 1922906"/>
              <a:gd name="connsiteX9" fmla="*/ 1577206 w 1737160"/>
              <a:gd name="connsiteY9" fmla="*/ 1066336 h 1922906"/>
              <a:gd name="connsiteX10" fmla="*/ 1536385 w 1737160"/>
              <a:gd name="connsiteY10" fmla="*/ 969725 h 1922906"/>
              <a:gd name="connsiteX11" fmla="*/ 1502367 w 1737160"/>
              <a:gd name="connsiteY11" fmla="*/ 863589 h 1922906"/>
              <a:gd name="connsiteX12" fmla="*/ 1495563 w 1737160"/>
              <a:gd name="connsiteY12" fmla="*/ 719354 h 1922906"/>
              <a:gd name="connsiteX13" fmla="*/ 1526860 w 1737160"/>
              <a:gd name="connsiteY13" fmla="*/ 523411 h 1922906"/>
              <a:gd name="connsiteX14" fmla="*/ 1545910 w 1737160"/>
              <a:gd name="connsiteY14" fmla="*/ 403668 h 1922906"/>
              <a:gd name="connsiteX15" fmla="*/ 1596256 w 1737160"/>
              <a:gd name="connsiteY15" fmla="*/ 268957 h 1922906"/>
              <a:gd name="connsiteX16" fmla="*/ 1532303 w 1737160"/>
              <a:gd name="connsiteY16" fmla="*/ 353321 h 1922906"/>
              <a:gd name="connsiteX17" fmla="*/ 1453381 w 1737160"/>
              <a:gd name="connsiteY17" fmla="*/ 459457 h 1922906"/>
              <a:gd name="connsiteX18" fmla="*/ 1378542 w 1737160"/>
              <a:gd name="connsiteY18" fmla="*/ 535657 h 1922906"/>
              <a:gd name="connsiteX19" fmla="*/ 1249274 w 1737160"/>
              <a:gd name="connsiteY19" fmla="*/ 588725 h 1922906"/>
              <a:gd name="connsiteX20" fmla="*/ 1081906 w 1737160"/>
              <a:gd name="connsiteY20" fmla="*/ 675811 h 1922906"/>
              <a:gd name="connsiteX21" fmla="*/ 918620 w 1737160"/>
              <a:gd name="connsiteY21" fmla="*/ 720714 h 1922906"/>
              <a:gd name="connsiteX22" fmla="*/ 734924 w 1737160"/>
              <a:gd name="connsiteY22" fmla="*/ 726157 h 1922906"/>
              <a:gd name="connsiteX23" fmla="*/ 596131 w 1737160"/>
              <a:gd name="connsiteY23" fmla="*/ 697582 h 1922906"/>
              <a:gd name="connsiteX24" fmla="*/ 464142 w 1737160"/>
              <a:gd name="connsiteY24" fmla="*/ 647236 h 1922906"/>
              <a:gd name="connsiteX25" fmla="*/ 220574 w 1737160"/>
              <a:gd name="connsiteY25" fmla="*/ 575118 h 1922906"/>
              <a:gd name="connsiteX26" fmla="*/ 249149 w 1737160"/>
              <a:gd name="connsiteY26" fmla="*/ 752011 h 1922906"/>
              <a:gd name="connsiteX27" fmla="*/ 250510 w 1737160"/>
              <a:gd name="connsiteY27" fmla="*/ 889443 h 1922906"/>
              <a:gd name="connsiteX28" fmla="*/ 268199 w 1737160"/>
              <a:gd name="connsiteY28" fmla="*/ 1064975 h 1922906"/>
              <a:gd name="connsiteX29" fmla="*/ 269560 w 1737160"/>
              <a:gd name="connsiteY29" fmla="*/ 1179275 h 1922906"/>
              <a:gd name="connsiteX30" fmla="*/ 284528 w 1737160"/>
              <a:gd name="connsiteY30" fmla="*/ 1260918 h 1922906"/>
              <a:gd name="connsiteX31" fmla="*/ 337595 w 1737160"/>
              <a:gd name="connsiteY31" fmla="*/ 1349364 h 1922906"/>
              <a:gd name="connsiteX32" fmla="*/ 311742 w 1737160"/>
              <a:gd name="connsiteY32" fmla="*/ 1432368 h 1922906"/>
              <a:gd name="connsiteX33" fmla="*/ 235201 w 1737160"/>
              <a:gd name="connsiteY33" fmla="*/ 1509758 h 1922906"/>
              <a:gd name="connsiteX34" fmla="*/ 8303 w 1737160"/>
              <a:gd name="connsiteY34" fmla="*/ 1437811 h 1922906"/>
              <a:gd name="connsiteX35" fmla="*/ 32965 w 1737160"/>
              <a:gd name="connsiteY35" fmla="*/ 1218226 h 1922906"/>
              <a:gd name="connsiteX36" fmla="*/ 20549 w 1737160"/>
              <a:gd name="connsiteY36" fmla="*/ 1100354 h 1922906"/>
              <a:gd name="connsiteX37" fmla="*/ 37557 w 1737160"/>
              <a:gd name="connsiteY37" fmla="*/ 1026364 h 1922906"/>
              <a:gd name="connsiteX38" fmla="*/ 54396 w 1737160"/>
              <a:gd name="connsiteY38" fmla="*/ 867672 h 1922906"/>
              <a:gd name="connsiteX39" fmla="*/ 47424 w 1737160"/>
              <a:gd name="connsiteY39" fmla="*/ 708639 h 1922906"/>
              <a:gd name="connsiteX40" fmla="*/ 92326 w 1737160"/>
              <a:gd name="connsiteY40" fmla="*/ 477316 h 1922906"/>
              <a:gd name="connsiteX41" fmla="*/ 148117 w 1737160"/>
              <a:gd name="connsiteY41" fmla="*/ 378155 h 1922906"/>
              <a:gd name="connsiteX42" fmla="*/ 325349 w 1737160"/>
              <a:gd name="connsiteY42" fmla="*/ 412512 h 1922906"/>
              <a:gd name="connsiteX43" fmla="*/ 460060 w 1737160"/>
              <a:gd name="connsiteY43" fmla="*/ 479868 h 1922906"/>
              <a:gd name="connsiteX44" fmla="*/ 611099 w 1737160"/>
              <a:gd name="connsiteY44" fmla="*/ 537018 h 1922906"/>
              <a:gd name="connsiteX45" fmla="*/ 745810 w 1737160"/>
              <a:gd name="connsiteY45" fmla="*/ 539739 h 1922906"/>
              <a:gd name="connsiteX46" fmla="*/ 856028 w 1737160"/>
              <a:gd name="connsiteY46" fmla="*/ 530214 h 1922906"/>
              <a:gd name="connsiteX47" fmla="*/ 981213 w 1737160"/>
              <a:gd name="connsiteY47" fmla="*/ 513886 h 1922906"/>
              <a:gd name="connsiteX48" fmla="*/ 1110481 w 1737160"/>
              <a:gd name="connsiteY48" fmla="*/ 456736 h 1922906"/>
              <a:gd name="connsiteX49" fmla="*/ 1234306 w 1737160"/>
              <a:gd name="connsiteY49" fmla="*/ 375093 h 1922906"/>
              <a:gd name="connsiteX50" fmla="*/ 1310506 w 1737160"/>
              <a:gd name="connsiteY50" fmla="*/ 320664 h 1922906"/>
              <a:gd name="connsiteX51" fmla="*/ 1375820 w 1737160"/>
              <a:gd name="connsiteY51" fmla="*/ 225414 h 1922906"/>
              <a:gd name="connsiteX52" fmla="*/ 1471070 w 1737160"/>
              <a:gd name="connsiteY52" fmla="*/ 120639 h 1922906"/>
              <a:gd name="connsiteX53" fmla="*/ 1563599 w 1737160"/>
              <a:gd name="connsiteY53" fmla="*/ 2257 h 1922906"/>
              <a:gd name="connsiteX54" fmla="*/ 1722803 w 1737160"/>
              <a:gd name="connsiteY54" fmla="*/ 56686 h 1922906"/>
              <a:gd name="connsiteX55" fmla="*/ 1728245 w 1737160"/>
              <a:gd name="connsiteY55" fmla="*/ 221332 h 1922906"/>
              <a:gd name="connsiteX56" fmla="*/ 1710556 w 1737160"/>
              <a:gd name="connsiteY56" fmla="*/ 356043 h 1922906"/>
              <a:gd name="connsiteX57" fmla="*/ 1684703 w 1737160"/>
              <a:gd name="connsiteY57" fmla="*/ 526132 h 1922906"/>
              <a:gd name="connsiteX58" fmla="*/ 1662931 w 1737160"/>
              <a:gd name="connsiteY58" fmla="*/ 629546 h 1922906"/>
              <a:gd name="connsiteX59" fmla="*/ 1642520 w 1737160"/>
              <a:gd name="connsiteY59" fmla="*/ 726157 h 1922906"/>
              <a:gd name="connsiteX60" fmla="*/ 1644562 w 1737160"/>
              <a:gd name="connsiteY60" fmla="*/ 761366 h 1922906"/>
              <a:gd name="connsiteX61" fmla="*/ 1651705 w 1737160"/>
              <a:gd name="connsiteY61" fmla="*/ 895906 h 1922906"/>
              <a:gd name="connsiteX62" fmla="*/ 1661230 w 1737160"/>
              <a:gd name="connsiteY62" fmla="*/ 1037591 h 1922906"/>
              <a:gd name="connsiteX63" fmla="*/ 1667183 w 1737160"/>
              <a:gd name="connsiteY63" fmla="*/ 1135222 h 1922906"/>
              <a:gd name="connsiteX64" fmla="*/ 1675518 w 1737160"/>
              <a:gd name="connsiteY64" fmla="*/ 1224519 h 1922906"/>
              <a:gd name="connsiteX65" fmla="*/ 1679090 w 1737160"/>
              <a:gd name="connsiteY65" fmla="*/ 1299528 h 1922906"/>
              <a:gd name="connsiteX66" fmla="*/ 1686233 w 1737160"/>
              <a:gd name="connsiteY66" fmla="*/ 1387634 h 1922906"/>
              <a:gd name="connsiteX67" fmla="*/ 1689805 w 1737160"/>
              <a:gd name="connsiteY67" fmla="*/ 1428116 h 1922906"/>
              <a:gd name="connsiteX68" fmla="*/ 1693377 w 1737160"/>
              <a:gd name="connsiteY68" fmla="*/ 1475741 h 1922906"/>
              <a:gd name="connsiteX69" fmla="*/ 1695758 w 1737160"/>
              <a:gd name="connsiteY69" fmla="*/ 1531700 h 1922906"/>
              <a:gd name="connsiteX70" fmla="*/ 1624321 w 1737160"/>
              <a:gd name="connsiteY70" fmla="*/ 1566228 h 1922906"/>
              <a:gd name="connsiteX71" fmla="*/ 1525499 w 1737160"/>
              <a:gd name="connsiteY71" fmla="*/ 1624569 h 1922906"/>
              <a:gd name="connsiteX72" fmla="*/ 1414771 w 1737160"/>
              <a:gd name="connsiteY72" fmla="*/ 1686481 h 1922906"/>
              <a:gd name="connsiteX73" fmla="*/ 1333808 w 1737160"/>
              <a:gd name="connsiteY73" fmla="*/ 1728153 h 1922906"/>
              <a:gd name="connsiteX74" fmla="*/ 1214746 w 1737160"/>
              <a:gd name="connsiteY74" fmla="*/ 1797209 h 1922906"/>
              <a:gd name="connsiteX75" fmla="*/ 1242130 w 1737160"/>
              <a:gd name="connsiteY75" fmla="*/ 1887698 h 1922906"/>
              <a:gd name="connsiteX76" fmla="*/ 1095683 w 1737160"/>
              <a:gd name="connsiteY76" fmla="*/ 1886506 h 1922906"/>
              <a:gd name="connsiteX77" fmla="*/ 970328 w 1737160"/>
              <a:gd name="connsiteY77" fmla="*/ 1922906 h 1922906"/>
              <a:gd name="connsiteX78" fmla="*/ 969069 w 1737160"/>
              <a:gd name="connsiteY78" fmla="*/ 1921817 h 1922906"/>
              <a:gd name="connsiteX79" fmla="*/ 1019314 w 1737160"/>
              <a:gd name="connsiteY79" fmla="*/ 1822042 h 1922906"/>
              <a:gd name="connsiteX0" fmla="*/ 1026930 w 1744776"/>
              <a:gd name="connsiteY0" fmla="*/ 1822042 h 1922906"/>
              <a:gd name="connsiteX1" fmla="*/ 1122179 w 1744776"/>
              <a:gd name="connsiteY1" fmla="*/ 1577964 h 1922906"/>
              <a:gd name="connsiteX2" fmla="*/ 1241922 w 1744776"/>
              <a:gd name="connsiteY2" fmla="*/ 1320789 h 1922906"/>
              <a:gd name="connsiteX3" fmla="*/ 1337172 w 1744776"/>
              <a:gd name="connsiteY3" fmla="*/ 1294936 h 1922906"/>
              <a:gd name="connsiteX4" fmla="*/ 1433783 w 1744776"/>
              <a:gd name="connsiteY4" fmla="*/ 1346643 h 1922906"/>
              <a:gd name="connsiteX5" fmla="*/ 1558969 w 1744776"/>
              <a:gd name="connsiteY5" fmla="*/ 1399711 h 1922906"/>
              <a:gd name="connsiteX6" fmla="*/ 1625644 w 1744776"/>
              <a:gd name="connsiteY6" fmla="*/ 1357529 h 1922906"/>
              <a:gd name="connsiteX7" fmla="*/ 1665104 w 1744776"/>
              <a:gd name="connsiteY7" fmla="*/ 1277246 h 1922906"/>
              <a:gd name="connsiteX8" fmla="*/ 1640611 w 1744776"/>
              <a:gd name="connsiteY8" fmla="*/ 1177914 h 1922906"/>
              <a:gd name="connsiteX9" fmla="*/ 1584822 w 1744776"/>
              <a:gd name="connsiteY9" fmla="*/ 1066336 h 1922906"/>
              <a:gd name="connsiteX10" fmla="*/ 1544001 w 1744776"/>
              <a:gd name="connsiteY10" fmla="*/ 969725 h 1922906"/>
              <a:gd name="connsiteX11" fmla="*/ 1509983 w 1744776"/>
              <a:gd name="connsiteY11" fmla="*/ 863589 h 1922906"/>
              <a:gd name="connsiteX12" fmla="*/ 1503179 w 1744776"/>
              <a:gd name="connsiteY12" fmla="*/ 719354 h 1922906"/>
              <a:gd name="connsiteX13" fmla="*/ 1534476 w 1744776"/>
              <a:gd name="connsiteY13" fmla="*/ 523411 h 1922906"/>
              <a:gd name="connsiteX14" fmla="*/ 1553526 w 1744776"/>
              <a:gd name="connsiteY14" fmla="*/ 403668 h 1922906"/>
              <a:gd name="connsiteX15" fmla="*/ 1603872 w 1744776"/>
              <a:gd name="connsiteY15" fmla="*/ 268957 h 1922906"/>
              <a:gd name="connsiteX16" fmla="*/ 1539919 w 1744776"/>
              <a:gd name="connsiteY16" fmla="*/ 353321 h 1922906"/>
              <a:gd name="connsiteX17" fmla="*/ 1460997 w 1744776"/>
              <a:gd name="connsiteY17" fmla="*/ 459457 h 1922906"/>
              <a:gd name="connsiteX18" fmla="*/ 1386158 w 1744776"/>
              <a:gd name="connsiteY18" fmla="*/ 535657 h 1922906"/>
              <a:gd name="connsiteX19" fmla="*/ 1256890 w 1744776"/>
              <a:gd name="connsiteY19" fmla="*/ 588725 h 1922906"/>
              <a:gd name="connsiteX20" fmla="*/ 1089522 w 1744776"/>
              <a:gd name="connsiteY20" fmla="*/ 675811 h 1922906"/>
              <a:gd name="connsiteX21" fmla="*/ 926236 w 1744776"/>
              <a:gd name="connsiteY21" fmla="*/ 720714 h 1922906"/>
              <a:gd name="connsiteX22" fmla="*/ 742540 w 1744776"/>
              <a:gd name="connsiteY22" fmla="*/ 726157 h 1922906"/>
              <a:gd name="connsiteX23" fmla="*/ 603747 w 1744776"/>
              <a:gd name="connsiteY23" fmla="*/ 697582 h 1922906"/>
              <a:gd name="connsiteX24" fmla="*/ 471758 w 1744776"/>
              <a:gd name="connsiteY24" fmla="*/ 647236 h 1922906"/>
              <a:gd name="connsiteX25" fmla="*/ 228190 w 1744776"/>
              <a:gd name="connsiteY25" fmla="*/ 575118 h 1922906"/>
              <a:gd name="connsiteX26" fmla="*/ 256765 w 1744776"/>
              <a:gd name="connsiteY26" fmla="*/ 752011 h 1922906"/>
              <a:gd name="connsiteX27" fmla="*/ 258126 w 1744776"/>
              <a:gd name="connsiteY27" fmla="*/ 889443 h 1922906"/>
              <a:gd name="connsiteX28" fmla="*/ 275815 w 1744776"/>
              <a:gd name="connsiteY28" fmla="*/ 1064975 h 1922906"/>
              <a:gd name="connsiteX29" fmla="*/ 277176 w 1744776"/>
              <a:gd name="connsiteY29" fmla="*/ 1179275 h 1922906"/>
              <a:gd name="connsiteX30" fmla="*/ 292144 w 1744776"/>
              <a:gd name="connsiteY30" fmla="*/ 1260918 h 1922906"/>
              <a:gd name="connsiteX31" fmla="*/ 345211 w 1744776"/>
              <a:gd name="connsiteY31" fmla="*/ 1349364 h 1922906"/>
              <a:gd name="connsiteX32" fmla="*/ 319358 w 1744776"/>
              <a:gd name="connsiteY32" fmla="*/ 1432368 h 1922906"/>
              <a:gd name="connsiteX33" fmla="*/ 242817 w 1744776"/>
              <a:gd name="connsiteY33" fmla="*/ 1509758 h 1922906"/>
              <a:gd name="connsiteX34" fmla="*/ 15919 w 1744776"/>
              <a:gd name="connsiteY34" fmla="*/ 1437811 h 1922906"/>
              <a:gd name="connsiteX35" fmla="*/ 40581 w 1744776"/>
              <a:gd name="connsiteY35" fmla="*/ 1218226 h 1922906"/>
              <a:gd name="connsiteX36" fmla="*/ 28165 w 1744776"/>
              <a:gd name="connsiteY36" fmla="*/ 1100354 h 1922906"/>
              <a:gd name="connsiteX37" fmla="*/ 45173 w 1744776"/>
              <a:gd name="connsiteY37" fmla="*/ 1026364 h 1922906"/>
              <a:gd name="connsiteX38" fmla="*/ 62012 w 1744776"/>
              <a:gd name="connsiteY38" fmla="*/ 867672 h 1922906"/>
              <a:gd name="connsiteX39" fmla="*/ 55040 w 1744776"/>
              <a:gd name="connsiteY39" fmla="*/ 708639 h 1922906"/>
              <a:gd name="connsiteX40" fmla="*/ 99942 w 1744776"/>
              <a:gd name="connsiteY40" fmla="*/ 477316 h 1922906"/>
              <a:gd name="connsiteX41" fmla="*/ 155733 w 1744776"/>
              <a:gd name="connsiteY41" fmla="*/ 378155 h 1922906"/>
              <a:gd name="connsiteX42" fmla="*/ 332965 w 1744776"/>
              <a:gd name="connsiteY42" fmla="*/ 412512 h 1922906"/>
              <a:gd name="connsiteX43" fmla="*/ 467676 w 1744776"/>
              <a:gd name="connsiteY43" fmla="*/ 479868 h 1922906"/>
              <a:gd name="connsiteX44" fmla="*/ 618715 w 1744776"/>
              <a:gd name="connsiteY44" fmla="*/ 537018 h 1922906"/>
              <a:gd name="connsiteX45" fmla="*/ 753426 w 1744776"/>
              <a:gd name="connsiteY45" fmla="*/ 539739 h 1922906"/>
              <a:gd name="connsiteX46" fmla="*/ 863644 w 1744776"/>
              <a:gd name="connsiteY46" fmla="*/ 530214 h 1922906"/>
              <a:gd name="connsiteX47" fmla="*/ 988829 w 1744776"/>
              <a:gd name="connsiteY47" fmla="*/ 513886 h 1922906"/>
              <a:gd name="connsiteX48" fmla="*/ 1118097 w 1744776"/>
              <a:gd name="connsiteY48" fmla="*/ 456736 h 1922906"/>
              <a:gd name="connsiteX49" fmla="*/ 1241922 w 1744776"/>
              <a:gd name="connsiteY49" fmla="*/ 375093 h 1922906"/>
              <a:gd name="connsiteX50" fmla="*/ 1318122 w 1744776"/>
              <a:gd name="connsiteY50" fmla="*/ 320664 h 1922906"/>
              <a:gd name="connsiteX51" fmla="*/ 1383436 w 1744776"/>
              <a:gd name="connsiteY51" fmla="*/ 225414 h 1922906"/>
              <a:gd name="connsiteX52" fmla="*/ 1478686 w 1744776"/>
              <a:gd name="connsiteY52" fmla="*/ 120639 h 1922906"/>
              <a:gd name="connsiteX53" fmla="*/ 1571215 w 1744776"/>
              <a:gd name="connsiteY53" fmla="*/ 2257 h 1922906"/>
              <a:gd name="connsiteX54" fmla="*/ 1730419 w 1744776"/>
              <a:gd name="connsiteY54" fmla="*/ 56686 h 1922906"/>
              <a:gd name="connsiteX55" fmla="*/ 1735861 w 1744776"/>
              <a:gd name="connsiteY55" fmla="*/ 221332 h 1922906"/>
              <a:gd name="connsiteX56" fmla="*/ 1718172 w 1744776"/>
              <a:gd name="connsiteY56" fmla="*/ 356043 h 1922906"/>
              <a:gd name="connsiteX57" fmla="*/ 1692319 w 1744776"/>
              <a:gd name="connsiteY57" fmla="*/ 526132 h 1922906"/>
              <a:gd name="connsiteX58" fmla="*/ 1670547 w 1744776"/>
              <a:gd name="connsiteY58" fmla="*/ 629546 h 1922906"/>
              <a:gd name="connsiteX59" fmla="*/ 1650136 w 1744776"/>
              <a:gd name="connsiteY59" fmla="*/ 726157 h 1922906"/>
              <a:gd name="connsiteX60" fmla="*/ 1652178 w 1744776"/>
              <a:gd name="connsiteY60" fmla="*/ 761366 h 1922906"/>
              <a:gd name="connsiteX61" fmla="*/ 1659321 w 1744776"/>
              <a:gd name="connsiteY61" fmla="*/ 895906 h 1922906"/>
              <a:gd name="connsiteX62" fmla="*/ 1668846 w 1744776"/>
              <a:gd name="connsiteY62" fmla="*/ 1037591 h 1922906"/>
              <a:gd name="connsiteX63" fmla="*/ 1674799 w 1744776"/>
              <a:gd name="connsiteY63" fmla="*/ 1135222 h 1922906"/>
              <a:gd name="connsiteX64" fmla="*/ 1683134 w 1744776"/>
              <a:gd name="connsiteY64" fmla="*/ 1224519 h 1922906"/>
              <a:gd name="connsiteX65" fmla="*/ 1686706 w 1744776"/>
              <a:gd name="connsiteY65" fmla="*/ 1299528 h 1922906"/>
              <a:gd name="connsiteX66" fmla="*/ 1693849 w 1744776"/>
              <a:gd name="connsiteY66" fmla="*/ 1387634 h 1922906"/>
              <a:gd name="connsiteX67" fmla="*/ 1697421 w 1744776"/>
              <a:gd name="connsiteY67" fmla="*/ 1428116 h 1922906"/>
              <a:gd name="connsiteX68" fmla="*/ 1700993 w 1744776"/>
              <a:gd name="connsiteY68" fmla="*/ 1475741 h 1922906"/>
              <a:gd name="connsiteX69" fmla="*/ 1703374 w 1744776"/>
              <a:gd name="connsiteY69" fmla="*/ 1531700 h 1922906"/>
              <a:gd name="connsiteX70" fmla="*/ 1631937 w 1744776"/>
              <a:gd name="connsiteY70" fmla="*/ 1566228 h 1922906"/>
              <a:gd name="connsiteX71" fmla="*/ 1533115 w 1744776"/>
              <a:gd name="connsiteY71" fmla="*/ 1624569 h 1922906"/>
              <a:gd name="connsiteX72" fmla="*/ 1422387 w 1744776"/>
              <a:gd name="connsiteY72" fmla="*/ 1686481 h 1922906"/>
              <a:gd name="connsiteX73" fmla="*/ 1341424 w 1744776"/>
              <a:gd name="connsiteY73" fmla="*/ 1728153 h 1922906"/>
              <a:gd name="connsiteX74" fmla="*/ 1222362 w 1744776"/>
              <a:gd name="connsiteY74" fmla="*/ 1797209 h 1922906"/>
              <a:gd name="connsiteX75" fmla="*/ 1249746 w 1744776"/>
              <a:gd name="connsiteY75" fmla="*/ 1887698 h 1922906"/>
              <a:gd name="connsiteX76" fmla="*/ 1103299 w 1744776"/>
              <a:gd name="connsiteY76" fmla="*/ 1886506 h 1922906"/>
              <a:gd name="connsiteX77" fmla="*/ 977944 w 1744776"/>
              <a:gd name="connsiteY77" fmla="*/ 1922906 h 1922906"/>
              <a:gd name="connsiteX78" fmla="*/ 976685 w 1744776"/>
              <a:gd name="connsiteY78" fmla="*/ 1921817 h 1922906"/>
              <a:gd name="connsiteX79" fmla="*/ 1026930 w 1744776"/>
              <a:gd name="connsiteY79" fmla="*/ 1822042 h 1922906"/>
              <a:gd name="connsiteX0" fmla="*/ 1030634 w 1748480"/>
              <a:gd name="connsiteY0" fmla="*/ 1822042 h 1922906"/>
              <a:gd name="connsiteX1" fmla="*/ 1125883 w 1748480"/>
              <a:gd name="connsiteY1" fmla="*/ 1577964 h 1922906"/>
              <a:gd name="connsiteX2" fmla="*/ 1245626 w 1748480"/>
              <a:gd name="connsiteY2" fmla="*/ 1320789 h 1922906"/>
              <a:gd name="connsiteX3" fmla="*/ 1340876 w 1748480"/>
              <a:gd name="connsiteY3" fmla="*/ 1294936 h 1922906"/>
              <a:gd name="connsiteX4" fmla="*/ 1437487 w 1748480"/>
              <a:gd name="connsiteY4" fmla="*/ 1346643 h 1922906"/>
              <a:gd name="connsiteX5" fmla="*/ 1562673 w 1748480"/>
              <a:gd name="connsiteY5" fmla="*/ 1399711 h 1922906"/>
              <a:gd name="connsiteX6" fmla="*/ 1629348 w 1748480"/>
              <a:gd name="connsiteY6" fmla="*/ 1357529 h 1922906"/>
              <a:gd name="connsiteX7" fmla="*/ 1668808 w 1748480"/>
              <a:gd name="connsiteY7" fmla="*/ 1277246 h 1922906"/>
              <a:gd name="connsiteX8" fmla="*/ 1644315 w 1748480"/>
              <a:gd name="connsiteY8" fmla="*/ 1177914 h 1922906"/>
              <a:gd name="connsiteX9" fmla="*/ 1588526 w 1748480"/>
              <a:gd name="connsiteY9" fmla="*/ 1066336 h 1922906"/>
              <a:gd name="connsiteX10" fmla="*/ 1547705 w 1748480"/>
              <a:gd name="connsiteY10" fmla="*/ 969725 h 1922906"/>
              <a:gd name="connsiteX11" fmla="*/ 1513687 w 1748480"/>
              <a:gd name="connsiteY11" fmla="*/ 863589 h 1922906"/>
              <a:gd name="connsiteX12" fmla="*/ 1506883 w 1748480"/>
              <a:gd name="connsiteY12" fmla="*/ 719354 h 1922906"/>
              <a:gd name="connsiteX13" fmla="*/ 1538180 w 1748480"/>
              <a:gd name="connsiteY13" fmla="*/ 523411 h 1922906"/>
              <a:gd name="connsiteX14" fmla="*/ 1557230 w 1748480"/>
              <a:gd name="connsiteY14" fmla="*/ 403668 h 1922906"/>
              <a:gd name="connsiteX15" fmla="*/ 1607576 w 1748480"/>
              <a:gd name="connsiteY15" fmla="*/ 268957 h 1922906"/>
              <a:gd name="connsiteX16" fmla="*/ 1543623 w 1748480"/>
              <a:gd name="connsiteY16" fmla="*/ 353321 h 1922906"/>
              <a:gd name="connsiteX17" fmla="*/ 1464701 w 1748480"/>
              <a:gd name="connsiteY17" fmla="*/ 459457 h 1922906"/>
              <a:gd name="connsiteX18" fmla="*/ 1389862 w 1748480"/>
              <a:gd name="connsiteY18" fmla="*/ 535657 h 1922906"/>
              <a:gd name="connsiteX19" fmla="*/ 1260594 w 1748480"/>
              <a:gd name="connsiteY19" fmla="*/ 588725 h 1922906"/>
              <a:gd name="connsiteX20" fmla="*/ 1093226 w 1748480"/>
              <a:gd name="connsiteY20" fmla="*/ 675811 h 1922906"/>
              <a:gd name="connsiteX21" fmla="*/ 929940 w 1748480"/>
              <a:gd name="connsiteY21" fmla="*/ 720714 h 1922906"/>
              <a:gd name="connsiteX22" fmla="*/ 746244 w 1748480"/>
              <a:gd name="connsiteY22" fmla="*/ 726157 h 1922906"/>
              <a:gd name="connsiteX23" fmla="*/ 607451 w 1748480"/>
              <a:gd name="connsiteY23" fmla="*/ 697582 h 1922906"/>
              <a:gd name="connsiteX24" fmla="*/ 475462 w 1748480"/>
              <a:gd name="connsiteY24" fmla="*/ 647236 h 1922906"/>
              <a:gd name="connsiteX25" fmla="*/ 231894 w 1748480"/>
              <a:gd name="connsiteY25" fmla="*/ 575118 h 1922906"/>
              <a:gd name="connsiteX26" fmla="*/ 260469 w 1748480"/>
              <a:gd name="connsiteY26" fmla="*/ 752011 h 1922906"/>
              <a:gd name="connsiteX27" fmla="*/ 261830 w 1748480"/>
              <a:gd name="connsiteY27" fmla="*/ 889443 h 1922906"/>
              <a:gd name="connsiteX28" fmla="*/ 279519 w 1748480"/>
              <a:gd name="connsiteY28" fmla="*/ 1064975 h 1922906"/>
              <a:gd name="connsiteX29" fmla="*/ 280880 w 1748480"/>
              <a:gd name="connsiteY29" fmla="*/ 1179275 h 1922906"/>
              <a:gd name="connsiteX30" fmla="*/ 295848 w 1748480"/>
              <a:gd name="connsiteY30" fmla="*/ 1260918 h 1922906"/>
              <a:gd name="connsiteX31" fmla="*/ 348915 w 1748480"/>
              <a:gd name="connsiteY31" fmla="*/ 1349364 h 1922906"/>
              <a:gd name="connsiteX32" fmla="*/ 323062 w 1748480"/>
              <a:gd name="connsiteY32" fmla="*/ 1432368 h 1922906"/>
              <a:gd name="connsiteX33" fmla="*/ 246521 w 1748480"/>
              <a:gd name="connsiteY33" fmla="*/ 1509758 h 1922906"/>
              <a:gd name="connsiteX34" fmla="*/ 19623 w 1748480"/>
              <a:gd name="connsiteY34" fmla="*/ 1437811 h 1922906"/>
              <a:gd name="connsiteX35" fmla="*/ 44285 w 1748480"/>
              <a:gd name="connsiteY35" fmla="*/ 1218226 h 1922906"/>
              <a:gd name="connsiteX36" fmla="*/ 31869 w 1748480"/>
              <a:gd name="connsiteY36" fmla="*/ 1100354 h 1922906"/>
              <a:gd name="connsiteX37" fmla="*/ 48877 w 1748480"/>
              <a:gd name="connsiteY37" fmla="*/ 1026364 h 1922906"/>
              <a:gd name="connsiteX38" fmla="*/ 65716 w 1748480"/>
              <a:gd name="connsiteY38" fmla="*/ 867672 h 1922906"/>
              <a:gd name="connsiteX39" fmla="*/ 58744 w 1748480"/>
              <a:gd name="connsiteY39" fmla="*/ 708639 h 1922906"/>
              <a:gd name="connsiteX40" fmla="*/ 103646 w 1748480"/>
              <a:gd name="connsiteY40" fmla="*/ 477316 h 1922906"/>
              <a:gd name="connsiteX41" fmla="*/ 159437 w 1748480"/>
              <a:gd name="connsiteY41" fmla="*/ 378155 h 1922906"/>
              <a:gd name="connsiteX42" fmla="*/ 336669 w 1748480"/>
              <a:gd name="connsiteY42" fmla="*/ 412512 h 1922906"/>
              <a:gd name="connsiteX43" fmla="*/ 471380 w 1748480"/>
              <a:gd name="connsiteY43" fmla="*/ 479868 h 1922906"/>
              <a:gd name="connsiteX44" fmla="*/ 622419 w 1748480"/>
              <a:gd name="connsiteY44" fmla="*/ 537018 h 1922906"/>
              <a:gd name="connsiteX45" fmla="*/ 757130 w 1748480"/>
              <a:gd name="connsiteY45" fmla="*/ 539739 h 1922906"/>
              <a:gd name="connsiteX46" fmla="*/ 867348 w 1748480"/>
              <a:gd name="connsiteY46" fmla="*/ 530214 h 1922906"/>
              <a:gd name="connsiteX47" fmla="*/ 992533 w 1748480"/>
              <a:gd name="connsiteY47" fmla="*/ 513886 h 1922906"/>
              <a:gd name="connsiteX48" fmla="*/ 1121801 w 1748480"/>
              <a:gd name="connsiteY48" fmla="*/ 456736 h 1922906"/>
              <a:gd name="connsiteX49" fmla="*/ 1245626 w 1748480"/>
              <a:gd name="connsiteY49" fmla="*/ 375093 h 1922906"/>
              <a:gd name="connsiteX50" fmla="*/ 1321826 w 1748480"/>
              <a:gd name="connsiteY50" fmla="*/ 320664 h 1922906"/>
              <a:gd name="connsiteX51" fmla="*/ 1387140 w 1748480"/>
              <a:gd name="connsiteY51" fmla="*/ 225414 h 1922906"/>
              <a:gd name="connsiteX52" fmla="*/ 1482390 w 1748480"/>
              <a:gd name="connsiteY52" fmla="*/ 120639 h 1922906"/>
              <a:gd name="connsiteX53" fmla="*/ 1574919 w 1748480"/>
              <a:gd name="connsiteY53" fmla="*/ 2257 h 1922906"/>
              <a:gd name="connsiteX54" fmla="*/ 1734123 w 1748480"/>
              <a:gd name="connsiteY54" fmla="*/ 56686 h 1922906"/>
              <a:gd name="connsiteX55" fmla="*/ 1739565 w 1748480"/>
              <a:gd name="connsiteY55" fmla="*/ 221332 h 1922906"/>
              <a:gd name="connsiteX56" fmla="*/ 1721876 w 1748480"/>
              <a:gd name="connsiteY56" fmla="*/ 356043 h 1922906"/>
              <a:gd name="connsiteX57" fmla="*/ 1696023 w 1748480"/>
              <a:gd name="connsiteY57" fmla="*/ 526132 h 1922906"/>
              <a:gd name="connsiteX58" fmla="*/ 1674251 w 1748480"/>
              <a:gd name="connsiteY58" fmla="*/ 629546 h 1922906"/>
              <a:gd name="connsiteX59" fmla="*/ 1653840 w 1748480"/>
              <a:gd name="connsiteY59" fmla="*/ 726157 h 1922906"/>
              <a:gd name="connsiteX60" fmla="*/ 1655882 w 1748480"/>
              <a:gd name="connsiteY60" fmla="*/ 761366 h 1922906"/>
              <a:gd name="connsiteX61" fmla="*/ 1663025 w 1748480"/>
              <a:gd name="connsiteY61" fmla="*/ 895906 h 1922906"/>
              <a:gd name="connsiteX62" fmla="*/ 1672550 w 1748480"/>
              <a:gd name="connsiteY62" fmla="*/ 1037591 h 1922906"/>
              <a:gd name="connsiteX63" fmla="*/ 1678503 w 1748480"/>
              <a:gd name="connsiteY63" fmla="*/ 1135222 h 1922906"/>
              <a:gd name="connsiteX64" fmla="*/ 1686838 w 1748480"/>
              <a:gd name="connsiteY64" fmla="*/ 1224519 h 1922906"/>
              <a:gd name="connsiteX65" fmla="*/ 1690410 w 1748480"/>
              <a:gd name="connsiteY65" fmla="*/ 1299528 h 1922906"/>
              <a:gd name="connsiteX66" fmla="*/ 1697553 w 1748480"/>
              <a:gd name="connsiteY66" fmla="*/ 1387634 h 1922906"/>
              <a:gd name="connsiteX67" fmla="*/ 1701125 w 1748480"/>
              <a:gd name="connsiteY67" fmla="*/ 1428116 h 1922906"/>
              <a:gd name="connsiteX68" fmla="*/ 1704697 w 1748480"/>
              <a:gd name="connsiteY68" fmla="*/ 1475741 h 1922906"/>
              <a:gd name="connsiteX69" fmla="*/ 1707078 w 1748480"/>
              <a:gd name="connsiteY69" fmla="*/ 1531700 h 1922906"/>
              <a:gd name="connsiteX70" fmla="*/ 1635641 w 1748480"/>
              <a:gd name="connsiteY70" fmla="*/ 1566228 h 1922906"/>
              <a:gd name="connsiteX71" fmla="*/ 1536819 w 1748480"/>
              <a:gd name="connsiteY71" fmla="*/ 1624569 h 1922906"/>
              <a:gd name="connsiteX72" fmla="*/ 1426091 w 1748480"/>
              <a:gd name="connsiteY72" fmla="*/ 1686481 h 1922906"/>
              <a:gd name="connsiteX73" fmla="*/ 1345128 w 1748480"/>
              <a:gd name="connsiteY73" fmla="*/ 1728153 h 1922906"/>
              <a:gd name="connsiteX74" fmla="*/ 1226066 w 1748480"/>
              <a:gd name="connsiteY74" fmla="*/ 1797209 h 1922906"/>
              <a:gd name="connsiteX75" fmla="*/ 1253450 w 1748480"/>
              <a:gd name="connsiteY75" fmla="*/ 1887698 h 1922906"/>
              <a:gd name="connsiteX76" fmla="*/ 1107003 w 1748480"/>
              <a:gd name="connsiteY76" fmla="*/ 1886506 h 1922906"/>
              <a:gd name="connsiteX77" fmla="*/ 981648 w 1748480"/>
              <a:gd name="connsiteY77" fmla="*/ 1922906 h 1922906"/>
              <a:gd name="connsiteX78" fmla="*/ 980389 w 1748480"/>
              <a:gd name="connsiteY78" fmla="*/ 1921817 h 1922906"/>
              <a:gd name="connsiteX79" fmla="*/ 1030634 w 1748480"/>
              <a:gd name="connsiteY79" fmla="*/ 1822042 h 1922906"/>
              <a:gd name="connsiteX0" fmla="*/ 1020742 w 1738588"/>
              <a:gd name="connsiteY0" fmla="*/ 1822042 h 1922906"/>
              <a:gd name="connsiteX1" fmla="*/ 1115991 w 1738588"/>
              <a:gd name="connsiteY1" fmla="*/ 1577964 h 1922906"/>
              <a:gd name="connsiteX2" fmla="*/ 1235734 w 1738588"/>
              <a:gd name="connsiteY2" fmla="*/ 1320789 h 1922906"/>
              <a:gd name="connsiteX3" fmla="*/ 1330984 w 1738588"/>
              <a:gd name="connsiteY3" fmla="*/ 1294936 h 1922906"/>
              <a:gd name="connsiteX4" fmla="*/ 1427595 w 1738588"/>
              <a:gd name="connsiteY4" fmla="*/ 1346643 h 1922906"/>
              <a:gd name="connsiteX5" fmla="*/ 1552781 w 1738588"/>
              <a:gd name="connsiteY5" fmla="*/ 1399711 h 1922906"/>
              <a:gd name="connsiteX6" fmla="*/ 1619456 w 1738588"/>
              <a:gd name="connsiteY6" fmla="*/ 1357529 h 1922906"/>
              <a:gd name="connsiteX7" fmla="*/ 1658916 w 1738588"/>
              <a:gd name="connsiteY7" fmla="*/ 1277246 h 1922906"/>
              <a:gd name="connsiteX8" fmla="*/ 1634423 w 1738588"/>
              <a:gd name="connsiteY8" fmla="*/ 1177914 h 1922906"/>
              <a:gd name="connsiteX9" fmla="*/ 1578634 w 1738588"/>
              <a:gd name="connsiteY9" fmla="*/ 1066336 h 1922906"/>
              <a:gd name="connsiteX10" fmla="*/ 1537813 w 1738588"/>
              <a:gd name="connsiteY10" fmla="*/ 969725 h 1922906"/>
              <a:gd name="connsiteX11" fmla="*/ 1503795 w 1738588"/>
              <a:gd name="connsiteY11" fmla="*/ 863589 h 1922906"/>
              <a:gd name="connsiteX12" fmla="*/ 1496991 w 1738588"/>
              <a:gd name="connsiteY12" fmla="*/ 719354 h 1922906"/>
              <a:gd name="connsiteX13" fmla="*/ 1528288 w 1738588"/>
              <a:gd name="connsiteY13" fmla="*/ 523411 h 1922906"/>
              <a:gd name="connsiteX14" fmla="*/ 1547338 w 1738588"/>
              <a:gd name="connsiteY14" fmla="*/ 403668 h 1922906"/>
              <a:gd name="connsiteX15" fmla="*/ 1597684 w 1738588"/>
              <a:gd name="connsiteY15" fmla="*/ 268957 h 1922906"/>
              <a:gd name="connsiteX16" fmla="*/ 1533731 w 1738588"/>
              <a:gd name="connsiteY16" fmla="*/ 353321 h 1922906"/>
              <a:gd name="connsiteX17" fmla="*/ 1454809 w 1738588"/>
              <a:gd name="connsiteY17" fmla="*/ 459457 h 1922906"/>
              <a:gd name="connsiteX18" fmla="*/ 1379970 w 1738588"/>
              <a:gd name="connsiteY18" fmla="*/ 535657 h 1922906"/>
              <a:gd name="connsiteX19" fmla="*/ 1250702 w 1738588"/>
              <a:gd name="connsiteY19" fmla="*/ 588725 h 1922906"/>
              <a:gd name="connsiteX20" fmla="*/ 1083334 w 1738588"/>
              <a:gd name="connsiteY20" fmla="*/ 675811 h 1922906"/>
              <a:gd name="connsiteX21" fmla="*/ 920048 w 1738588"/>
              <a:gd name="connsiteY21" fmla="*/ 720714 h 1922906"/>
              <a:gd name="connsiteX22" fmla="*/ 736352 w 1738588"/>
              <a:gd name="connsiteY22" fmla="*/ 726157 h 1922906"/>
              <a:gd name="connsiteX23" fmla="*/ 597559 w 1738588"/>
              <a:gd name="connsiteY23" fmla="*/ 697582 h 1922906"/>
              <a:gd name="connsiteX24" fmla="*/ 465570 w 1738588"/>
              <a:gd name="connsiteY24" fmla="*/ 647236 h 1922906"/>
              <a:gd name="connsiteX25" fmla="*/ 222002 w 1738588"/>
              <a:gd name="connsiteY25" fmla="*/ 575118 h 1922906"/>
              <a:gd name="connsiteX26" fmla="*/ 250577 w 1738588"/>
              <a:gd name="connsiteY26" fmla="*/ 752011 h 1922906"/>
              <a:gd name="connsiteX27" fmla="*/ 251938 w 1738588"/>
              <a:gd name="connsiteY27" fmla="*/ 889443 h 1922906"/>
              <a:gd name="connsiteX28" fmla="*/ 269627 w 1738588"/>
              <a:gd name="connsiteY28" fmla="*/ 1064975 h 1922906"/>
              <a:gd name="connsiteX29" fmla="*/ 270988 w 1738588"/>
              <a:gd name="connsiteY29" fmla="*/ 1179275 h 1922906"/>
              <a:gd name="connsiteX30" fmla="*/ 285956 w 1738588"/>
              <a:gd name="connsiteY30" fmla="*/ 1260918 h 1922906"/>
              <a:gd name="connsiteX31" fmla="*/ 339023 w 1738588"/>
              <a:gd name="connsiteY31" fmla="*/ 1349364 h 1922906"/>
              <a:gd name="connsiteX32" fmla="*/ 313170 w 1738588"/>
              <a:gd name="connsiteY32" fmla="*/ 1432368 h 1922906"/>
              <a:gd name="connsiteX33" fmla="*/ 236629 w 1738588"/>
              <a:gd name="connsiteY33" fmla="*/ 1509758 h 1922906"/>
              <a:gd name="connsiteX34" fmla="*/ 24019 w 1738588"/>
              <a:gd name="connsiteY34" fmla="*/ 1453289 h 1922906"/>
              <a:gd name="connsiteX35" fmla="*/ 34393 w 1738588"/>
              <a:gd name="connsiteY35" fmla="*/ 1218226 h 1922906"/>
              <a:gd name="connsiteX36" fmla="*/ 21977 w 1738588"/>
              <a:gd name="connsiteY36" fmla="*/ 1100354 h 1922906"/>
              <a:gd name="connsiteX37" fmla="*/ 38985 w 1738588"/>
              <a:gd name="connsiteY37" fmla="*/ 1026364 h 1922906"/>
              <a:gd name="connsiteX38" fmla="*/ 55824 w 1738588"/>
              <a:gd name="connsiteY38" fmla="*/ 867672 h 1922906"/>
              <a:gd name="connsiteX39" fmla="*/ 48852 w 1738588"/>
              <a:gd name="connsiteY39" fmla="*/ 708639 h 1922906"/>
              <a:gd name="connsiteX40" fmla="*/ 93754 w 1738588"/>
              <a:gd name="connsiteY40" fmla="*/ 477316 h 1922906"/>
              <a:gd name="connsiteX41" fmla="*/ 149545 w 1738588"/>
              <a:gd name="connsiteY41" fmla="*/ 378155 h 1922906"/>
              <a:gd name="connsiteX42" fmla="*/ 326777 w 1738588"/>
              <a:gd name="connsiteY42" fmla="*/ 412512 h 1922906"/>
              <a:gd name="connsiteX43" fmla="*/ 461488 w 1738588"/>
              <a:gd name="connsiteY43" fmla="*/ 479868 h 1922906"/>
              <a:gd name="connsiteX44" fmla="*/ 612527 w 1738588"/>
              <a:gd name="connsiteY44" fmla="*/ 537018 h 1922906"/>
              <a:gd name="connsiteX45" fmla="*/ 747238 w 1738588"/>
              <a:gd name="connsiteY45" fmla="*/ 539739 h 1922906"/>
              <a:gd name="connsiteX46" fmla="*/ 857456 w 1738588"/>
              <a:gd name="connsiteY46" fmla="*/ 530214 h 1922906"/>
              <a:gd name="connsiteX47" fmla="*/ 982641 w 1738588"/>
              <a:gd name="connsiteY47" fmla="*/ 513886 h 1922906"/>
              <a:gd name="connsiteX48" fmla="*/ 1111909 w 1738588"/>
              <a:gd name="connsiteY48" fmla="*/ 456736 h 1922906"/>
              <a:gd name="connsiteX49" fmla="*/ 1235734 w 1738588"/>
              <a:gd name="connsiteY49" fmla="*/ 375093 h 1922906"/>
              <a:gd name="connsiteX50" fmla="*/ 1311934 w 1738588"/>
              <a:gd name="connsiteY50" fmla="*/ 320664 h 1922906"/>
              <a:gd name="connsiteX51" fmla="*/ 1377248 w 1738588"/>
              <a:gd name="connsiteY51" fmla="*/ 225414 h 1922906"/>
              <a:gd name="connsiteX52" fmla="*/ 1472498 w 1738588"/>
              <a:gd name="connsiteY52" fmla="*/ 120639 h 1922906"/>
              <a:gd name="connsiteX53" fmla="*/ 1565027 w 1738588"/>
              <a:gd name="connsiteY53" fmla="*/ 2257 h 1922906"/>
              <a:gd name="connsiteX54" fmla="*/ 1724231 w 1738588"/>
              <a:gd name="connsiteY54" fmla="*/ 56686 h 1922906"/>
              <a:gd name="connsiteX55" fmla="*/ 1729673 w 1738588"/>
              <a:gd name="connsiteY55" fmla="*/ 221332 h 1922906"/>
              <a:gd name="connsiteX56" fmla="*/ 1711984 w 1738588"/>
              <a:gd name="connsiteY56" fmla="*/ 356043 h 1922906"/>
              <a:gd name="connsiteX57" fmla="*/ 1686131 w 1738588"/>
              <a:gd name="connsiteY57" fmla="*/ 526132 h 1922906"/>
              <a:gd name="connsiteX58" fmla="*/ 1664359 w 1738588"/>
              <a:gd name="connsiteY58" fmla="*/ 629546 h 1922906"/>
              <a:gd name="connsiteX59" fmla="*/ 1643948 w 1738588"/>
              <a:gd name="connsiteY59" fmla="*/ 726157 h 1922906"/>
              <a:gd name="connsiteX60" fmla="*/ 1645990 w 1738588"/>
              <a:gd name="connsiteY60" fmla="*/ 761366 h 1922906"/>
              <a:gd name="connsiteX61" fmla="*/ 1653133 w 1738588"/>
              <a:gd name="connsiteY61" fmla="*/ 895906 h 1922906"/>
              <a:gd name="connsiteX62" fmla="*/ 1662658 w 1738588"/>
              <a:gd name="connsiteY62" fmla="*/ 1037591 h 1922906"/>
              <a:gd name="connsiteX63" fmla="*/ 1668611 w 1738588"/>
              <a:gd name="connsiteY63" fmla="*/ 1135222 h 1922906"/>
              <a:gd name="connsiteX64" fmla="*/ 1676946 w 1738588"/>
              <a:gd name="connsiteY64" fmla="*/ 1224519 h 1922906"/>
              <a:gd name="connsiteX65" fmla="*/ 1680518 w 1738588"/>
              <a:gd name="connsiteY65" fmla="*/ 1299528 h 1922906"/>
              <a:gd name="connsiteX66" fmla="*/ 1687661 w 1738588"/>
              <a:gd name="connsiteY66" fmla="*/ 1387634 h 1922906"/>
              <a:gd name="connsiteX67" fmla="*/ 1691233 w 1738588"/>
              <a:gd name="connsiteY67" fmla="*/ 1428116 h 1922906"/>
              <a:gd name="connsiteX68" fmla="*/ 1694805 w 1738588"/>
              <a:gd name="connsiteY68" fmla="*/ 1475741 h 1922906"/>
              <a:gd name="connsiteX69" fmla="*/ 1697186 w 1738588"/>
              <a:gd name="connsiteY69" fmla="*/ 1531700 h 1922906"/>
              <a:gd name="connsiteX70" fmla="*/ 1625749 w 1738588"/>
              <a:gd name="connsiteY70" fmla="*/ 1566228 h 1922906"/>
              <a:gd name="connsiteX71" fmla="*/ 1526927 w 1738588"/>
              <a:gd name="connsiteY71" fmla="*/ 1624569 h 1922906"/>
              <a:gd name="connsiteX72" fmla="*/ 1416199 w 1738588"/>
              <a:gd name="connsiteY72" fmla="*/ 1686481 h 1922906"/>
              <a:gd name="connsiteX73" fmla="*/ 1335236 w 1738588"/>
              <a:gd name="connsiteY73" fmla="*/ 1728153 h 1922906"/>
              <a:gd name="connsiteX74" fmla="*/ 1216174 w 1738588"/>
              <a:gd name="connsiteY74" fmla="*/ 1797209 h 1922906"/>
              <a:gd name="connsiteX75" fmla="*/ 1243558 w 1738588"/>
              <a:gd name="connsiteY75" fmla="*/ 1887698 h 1922906"/>
              <a:gd name="connsiteX76" fmla="*/ 1097111 w 1738588"/>
              <a:gd name="connsiteY76" fmla="*/ 1886506 h 1922906"/>
              <a:gd name="connsiteX77" fmla="*/ 971756 w 1738588"/>
              <a:gd name="connsiteY77" fmla="*/ 1922906 h 1922906"/>
              <a:gd name="connsiteX78" fmla="*/ 970497 w 1738588"/>
              <a:gd name="connsiteY78" fmla="*/ 1921817 h 1922906"/>
              <a:gd name="connsiteX79" fmla="*/ 1020742 w 1738588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36602 w 1748413"/>
              <a:gd name="connsiteY42" fmla="*/ 412512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36602 w 1748413"/>
              <a:gd name="connsiteY42" fmla="*/ 412512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31877 w 1748413"/>
              <a:gd name="connsiteY44" fmla="*/ 523921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31877 w 1748413"/>
              <a:gd name="connsiteY44" fmla="*/ 523921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83854 w 1748413"/>
              <a:gd name="connsiteY4" fmla="*/ 1391887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83854 w 1748413"/>
              <a:gd name="connsiteY4" fmla="*/ 1381172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04594 w 1748413"/>
              <a:gd name="connsiteY4" fmla="*/ 1319768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1000563 w 1748413"/>
              <a:gd name="connsiteY79" fmla="*/ 1877764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1004135 w 1748413"/>
              <a:gd name="connsiteY79" fmla="*/ 186585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1030567 w 1748413"/>
              <a:gd name="connsiteY79" fmla="*/ 1822042 h 1922906"/>
              <a:gd name="connsiteX0" fmla="*/ 1030567 w 1748413"/>
              <a:gd name="connsiteY0" fmla="*/ 1822042 h 1891802"/>
              <a:gd name="connsiteX1" fmla="*/ 1125816 w 1748413"/>
              <a:gd name="connsiteY1" fmla="*/ 1577964 h 1891802"/>
              <a:gd name="connsiteX2" fmla="*/ 1245559 w 1748413"/>
              <a:gd name="connsiteY2" fmla="*/ 1320789 h 1891802"/>
              <a:gd name="connsiteX3" fmla="*/ 1340809 w 1748413"/>
              <a:gd name="connsiteY3" fmla="*/ 1294936 h 1891802"/>
              <a:gd name="connsiteX4" fmla="*/ 1436741 w 1748413"/>
              <a:gd name="connsiteY4" fmla="*/ 1341199 h 1891802"/>
              <a:gd name="connsiteX5" fmla="*/ 1483854 w 1748413"/>
              <a:gd name="connsiteY5" fmla="*/ 1381172 h 1891802"/>
              <a:gd name="connsiteX6" fmla="*/ 1562606 w 1748413"/>
              <a:gd name="connsiteY6" fmla="*/ 1399711 h 1891802"/>
              <a:gd name="connsiteX7" fmla="*/ 1629281 w 1748413"/>
              <a:gd name="connsiteY7" fmla="*/ 1357529 h 1891802"/>
              <a:gd name="connsiteX8" fmla="*/ 1668741 w 1748413"/>
              <a:gd name="connsiteY8" fmla="*/ 1277246 h 1891802"/>
              <a:gd name="connsiteX9" fmla="*/ 1644248 w 1748413"/>
              <a:gd name="connsiteY9" fmla="*/ 1177914 h 1891802"/>
              <a:gd name="connsiteX10" fmla="*/ 1588459 w 1748413"/>
              <a:gd name="connsiteY10" fmla="*/ 1066336 h 1891802"/>
              <a:gd name="connsiteX11" fmla="*/ 1547638 w 1748413"/>
              <a:gd name="connsiteY11" fmla="*/ 969725 h 1891802"/>
              <a:gd name="connsiteX12" fmla="*/ 1513620 w 1748413"/>
              <a:gd name="connsiteY12" fmla="*/ 863589 h 1891802"/>
              <a:gd name="connsiteX13" fmla="*/ 1510388 w 1748413"/>
              <a:gd name="connsiteY13" fmla="*/ 722926 h 1891802"/>
              <a:gd name="connsiteX14" fmla="*/ 1536922 w 1748413"/>
              <a:gd name="connsiteY14" fmla="*/ 523411 h 1891802"/>
              <a:gd name="connsiteX15" fmla="*/ 1557163 w 1748413"/>
              <a:gd name="connsiteY15" fmla="*/ 403668 h 1891802"/>
              <a:gd name="connsiteX16" fmla="*/ 1607509 w 1748413"/>
              <a:gd name="connsiteY16" fmla="*/ 268957 h 1891802"/>
              <a:gd name="connsiteX17" fmla="*/ 1543556 w 1748413"/>
              <a:gd name="connsiteY17" fmla="*/ 353321 h 1891802"/>
              <a:gd name="connsiteX18" fmla="*/ 1464634 w 1748413"/>
              <a:gd name="connsiteY18" fmla="*/ 459457 h 1891802"/>
              <a:gd name="connsiteX19" fmla="*/ 1389795 w 1748413"/>
              <a:gd name="connsiteY19" fmla="*/ 535657 h 1891802"/>
              <a:gd name="connsiteX20" fmla="*/ 1260527 w 1748413"/>
              <a:gd name="connsiteY20" fmla="*/ 588725 h 1891802"/>
              <a:gd name="connsiteX21" fmla="*/ 1080062 w 1748413"/>
              <a:gd name="connsiteY21" fmla="*/ 668667 h 1891802"/>
              <a:gd name="connsiteX22" fmla="*/ 926301 w 1748413"/>
              <a:gd name="connsiteY22" fmla="*/ 708807 h 1891802"/>
              <a:gd name="connsiteX23" fmla="*/ 746177 w 1748413"/>
              <a:gd name="connsiteY23" fmla="*/ 726157 h 1891802"/>
              <a:gd name="connsiteX24" fmla="*/ 608575 w 1748413"/>
              <a:gd name="connsiteY24" fmla="*/ 690438 h 1891802"/>
              <a:gd name="connsiteX25" fmla="*/ 475395 w 1748413"/>
              <a:gd name="connsiteY25" fmla="*/ 647236 h 1891802"/>
              <a:gd name="connsiteX26" fmla="*/ 231827 w 1748413"/>
              <a:gd name="connsiteY26" fmla="*/ 575118 h 1891802"/>
              <a:gd name="connsiteX27" fmla="*/ 253259 w 1748413"/>
              <a:gd name="connsiteY27" fmla="*/ 755583 h 1891802"/>
              <a:gd name="connsiteX28" fmla="*/ 254620 w 1748413"/>
              <a:gd name="connsiteY28" fmla="*/ 900158 h 1891802"/>
              <a:gd name="connsiteX29" fmla="*/ 279452 w 1748413"/>
              <a:gd name="connsiteY29" fmla="*/ 1064975 h 1891802"/>
              <a:gd name="connsiteX30" fmla="*/ 280813 w 1748413"/>
              <a:gd name="connsiteY30" fmla="*/ 1179275 h 1891802"/>
              <a:gd name="connsiteX31" fmla="*/ 295781 w 1748413"/>
              <a:gd name="connsiteY31" fmla="*/ 1260918 h 1891802"/>
              <a:gd name="connsiteX32" fmla="*/ 348848 w 1748413"/>
              <a:gd name="connsiteY32" fmla="*/ 1349364 h 1891802"/>
              <a:gd name="connsiteX33" fmla="*/ 322995 w 1748413"/>
              <a:gd name="connsiteY33" fmla="*/ 1432368 h 1891802"/>
              <a:gd name="connsiteX34" fmla="*/ 246454 w 1748413"/>
              <a:gd name="connsiteY34" fmla="*/ 1509758 h 1891802"/>
              <a:gd name="connsiteX35" fmla="*/ 33844 w 1748413"/>
              <a:gd name="connsiteY35" fmla="*/ 1453289 h 1891802"/>
              <a:gd name="connsiteX36" fmla="*/ 44218 w 1748413"/>
              <a:gd name="connsiteY36" fmla="*/ 1218226 h 1891802"/>
              <a:gd name="connsiteX37" fmla="*/ 31802 w 1748413"/>
              <a:gd name="connsiteY37" fmla="*/ 1100354 h 1891802"/>
              <a:gd name="connsiteX38" fmla="*/ 48810 w 1748413"/>
              <a:gd name="connsiteY38" fmla="*/ 1026364 h 1891802"/>
              <a:gd name="connsiteX39" fmla="*/ 65649 w 1748413"/>
              <a:gd name="connsiteY39" fmla="*/ 867672 h 1891802"/>
              <a:gd name="connsiteX40" fmla="*/ 58677 w 1748413"/>
              <a:gd name="connsiteY40" fmla="*/ 708639 h 1891802"/>
              <a:gd name="connsiteX41" fmla="*/ 103579 w 1748413"/>
              <a:gd name="connsiteY41" fmla="*/ 477316 h 1891802"/>
              <a:gd name="connsiteX42" fmla="*/ 159370 w 1748413"/>
              <a:gd name="connsiteY42" fmla="*/ 378155 h 1891802"/>
              <a:gd name="connsiteX43" fmla="*/ 300883 w 1748413"/>
              <a:gd name="connsiteY43" fmla="*/ 426800 h 1891802"/>
              <a:gd name="connsiteX44" fmla="*/ 471313 w 1748413"/>
              <a:gd name="connsiteY44" fmla="*/ 479868 h 1891802"/>
              <a:gd name="connsiteX45" fmla="*/ 625924 w 1748413"/>
              <a:gd name="connsiteY45" fmla="*/ 535827 h 1891802"/>
              <a:gd name="connsiteX46" fmla="*/ 757063 w 1748413"/>
              <a:gd name="connsiteY46" fmla="*/ 539739 h 1891802"/>
              <a:gd name="connsiteX47" fmla="*/ 867281 w 1748413"/>
              <a:gd name="connsiteY47" fmla="*/ 530214 h 1891802"/>
              <a:gd name="connsiteX48" fmla="*/ 992466 w 1748413"/>
              <a:gd name="connsiteY48" fmla="*/ 513886 h 1891802"/>
              <a:gd name="connsiteX49" fmla="*/ 1121734 w 1748413"/>
              <a:gd name="connsiteY49" fmla="*/ 456736 h 1891802"/>
              <a:gd name="connsiteX50" fmla="*/ 1245559 w 1748413"/>
              <a:gd name="connsiteY50" fmla="*/ 375093 h 1891802"/>
              <a:gd name="connsiteX51" fmla="*/ 1321759 w 1748413"/>
              <a:gd name="connsiteY51" fmla="*/ 320664 h 1891802"/>
              <a:gd name="connsiteX52" fmla="*/ 1387073 w 1748413"/>
              <a:gd name="connsiteY52" fmla="*/ 225414 h 1891802"/>
              <a:gd name="connsiteX53" fmla="*/ 1482323 w 1748413"/>
              <a:gd name="connsiteY53" fmla="*/ 120639 h 1891802"/>
              <a:gd name="connsiteX54" fmla="*/ 1574852 w 1748413"/>
              <a:gd name="connsiteY54" fmla="*/ 2257 h 1891802"/>
              <a:gd name="connsiteX55" fmla="*/ 1734056 w 1748413"/>
              <a:gd name="connsiteY55" fmla="*/ 56686 h 1891802"/>
              <a:gd name="connsiteX56" fmla="*/ 1739498 w 1748413"/>
              <a:gd name="connsiteY56" fmla="*/ 221332 h 1891802"/>
              <a:gd name="connsiteX57" fmla="*/ 1721809 w 1748413"/>
              <a:gd name="connsiteY57" fmla="*/ 356043 h 1891802"/>
              <a:gd name="connsiteX58" fmla="*/ 1695956 w 1748413"/>
              <a:gd name="connsiteY58" fmla="*/ 526132 h 1891802"/>
              <a:gd name="connsiteX59" fmla="*/ 1674184 w 1748413"/>
              <a:gd name="connsiteY59" fmla="*/ 629546 h 1891802"/>
              <a:gd name="connsiteX60" fmla="*/ 1653773 w 1748413"/>
              <a:gd name="connsiteY60" fmla="*/ 726157 h 1891802"/>
              <a:gd name="connsiteX61" fmla="*/ 1655815 w 1748413"/>
              <a:gd name="connsiteY61" fmla="*/ 761366 h 1891802"/>
              <a:gd name="connsiteX62" fmla="*/ 1662958 w 1748413"/>
              <a:gd name="connsiteY62" fmla="*/ 895906 h 1891802"/>
              <a:gd name="connsiteX63" fmla="*/ 1672483 w 1748413"/>
              <a:gd name="connsiteY63" fmla="*/ 1037591 h 1891802"/>
              <a:gd name="connsiteX64" fmla="*/ 1678436 w 1748413"/>
              <a:gd name="connsiteY64" fmla="*/ 1135222 h 1891802"/>
              <a:gd name="connsiteX65" fmla="*/ 1686771 w 1748413"/>
              <a:gd name="connsiteY65" fmla="*/ 1224519 h 1891802"/>
              <a:gd name="connsiteX66" fmla="*/ 1690343 w 1748413"/>
              <a:gd name="connsiteY66" fmla="*/ 1299528 h 1891802"/>
              <a:gd name="connsiteX67" fmla="*/ 1697486 w 1748413"/>
              <a:gd name="connsiteY67" fmla="*/ 1387634 h 1891802"/>
              <a:gd name="connsiteX68" fmla="*/ 1701058 w 1748413"/>
              <a:gd name="connsiteY68" fmla="*/ 1428116 h 1891802"/>
              <a:gd name="connsiteX69" fmla="*/ 1704630 w 1748413"/>
              <a:gd name="connsiteY69" fmla="*/ 1475741 h 1891802"/>
              <a:gd name="connsiteX70" fmla="*/ 1707011 w 1748413"/>
              <a:gd name="connsiteY70" fmla="*/ 1531700 h 1891802"/>
              <a:gd name="connsiteX71" fmla="*/ 1635574 w 1748413"/>
              <a:gd name="connsiteY71" fmla="*/ 1566228 h 1891802"/>
              <a:gd name="connsiteX72" fmla="*/ 1536752 w 1748413"/>
              <a:gd name="connsiteY72" fmla="*/ 1624569 h 1891802"/>
              <a:gd name="connsiteX73" fmla="*/ 1426024 w 1748413"/>
              <a:gd name="connsiteY73" fmla="*/ 1686481 h 1891802"/>
              <a:gd name="connsiteX74" fmla="*/ 1345061 w 1748413"/>
              <a:gd name="connsiteY74" fmla="*/ 1728153 h 1891802"/>
              <a:gd name="connsiteX75" fmla="*/ 1225999 w 1748413"/>
              <a:gd name="connsiteY75" fmla="*/ 1797209 h 1891802"/>
              <a:gd name="connsiteX76" fmla="*/ 1253383 w 1748413"/>
              <a:gd name="connsiteY76" fmla="*/ 1887698 h 1891802"/>
              <a:gd name="connsiteX77" fmla="*/ 1106936 w 1748413"/>
              <a:gd name="connsiteY77" fmla="*/ 1886506 h 1891802"/>
              <a:gd name="connsiteX78" fmla="*/ 1003012 w 1748413"/>
              <a:gd name="connsiteY78" fmla="*/ 1874090 h 1891802"/>
              <a:gd name="connsiteX79" fmla="*/ 1030567 w 1748413"/>
              <a:gd name="connsiteY79" fmla="*/ 1822042 h 1891802"/>
              <a:gd name="connsiteX0" fmla="*/ 1030567 w 1748413"/>
              <a:gd name="connsiteY0" fmla="*/ 1822042 h 1891802"/>
              <a:gd name="connsiteX1" fmla="*/ 1125816 w 1748413"/>
              <a:gd name="connsiteY1" fmla="*/ 1577964 h 1891802"/>
              <a:gd name="connsiteX2" fmla="*/ 1245559 w 1748413"/>
              <a:gd name="connsiteY2" fmla="*/ 1320789 h 1891802"/>
              <a:gd name="connsiteX3" fmla="*/ 1340809 w 1748413"/>
              <a:gd name="connsiteY3" fmla="*/ 1294936 h 1891802"/>
              <a:gd name="connsiteX4" fmla="*/ 1436741 w 1748413"/>
              <a:gd name="connsiteY4" fmla="*/ 1341199 h 1891802"/>
              <a:gd name="connsiteX5" fmla="*/ 1483854 w 1748413"/>
              <a:gd name="connsiteY5" fmla="*/ 1381172 h 1891802"/>
              <a:gd name="connsiteX6" fmla="*/ 1562606 w 1748413"/>
              <a:gd name="connsiteY6" fmla="*/ 1399711 h 1891802"/>
              <a:gd name="connsiteX7" fmla="*/ 1629281 w 1748413"/>
              <a:gd name="connsiteY7" fmla="*/ 1357529 h 1891802"/>
              <a:gd name="connsiteX8" fmla="*/ 1668741 w 1748413"/>
              <a:gd name="connsiteY8" fmla="*/ 1277246 h 1891802"/>
              <a:gd name="connsiteX9" fmla="*/ 1644248 w 1748413"/>
              <a:gd name="connsiteY9" fmla="*/ 1177914 h 1891802"/>
              <a:gd name="connsiteX10" fmla="*/ 1588459 w 1748413"/>
              <a:gd name="connsiteY10" fmla="*/ 1066336 h 1891802"/>
              <a:gd name="connsiteX11" fmla="*/ 1547638 w 1748413"/>
              <a:gd name="connsiteY11" fmla="*/ 969725 h 1891802"/>
              <a:gd name="connsiteX12" fmla="*/ 1513620 w 1748413"/>
              <a:gd name="connsiteY12" fmla="*/ 863589 h 1891802"/>
              <a:gd name="connsiteX13" fmla="*/ 1510388 w 1748413"/>
              <a:gd name="connsiteY13" fmla="*/ 722926 h 1891802"/>
              <a:gd name="connsiteX14" fmla="*/ 1536922 w 1748413"/>
              <a:gd name="connsiteY14" fmla="*/ 523411 h 1891802"/>
              <a:gd name="connsiteX15" fmla="*/ 1557163 w 1748413"/>
              <a:gd name="connsiteY15" fmla="*/ 403668 h 1891802"/>
              <a:gd name="connsiteX16" fmla="*/ 1607509 w 1748413"/>
              <a:gd name="connsiteY16" fmla="*/ 268957 h 1891802"/>
              <a:gd name="connsiteX17" fmla="*/ 1543556 w 1748413"/>
              <a:gd name="connsiteY17" fmla="*/ 353321 h 1891802"/>
              <a:gd name="connsiteX18" fmla="*/ 1464634 w 1748413"/>
              <a:gd name="connsiteY18" fmla="*/ 459457 h 1891802"/>
              <a:gd name="connsiteX19" fmla="*/ 1389795 w 1748413"/>
              <a:gd name="connsiteY19" fmla="*/ 535657 h 1891802"/>
              <a:gd name="connsiteX20" fmla="*/ 1260527 w 1748413"/>
              <a:gd name="connsiteY20" fmla="*/ 588725 h 1891802"/>
              <a:gd name="connsiteX21" fmla="*/ 1080062 w 1748413"/>
              <a:gd name="connsiteY21" fmla="*/ 668667 h 1891802"/>
              <a:gd name="connsiteX22" fmla="*/ 926301 w 1748413"/>
              <a:gd name="connsiteY22" fmla="*/ 708807 h 1891802"/>
              <a:gd name="connsiteX23" fmla="*/ 746177 w 1748413"/>
              <a:gd name="connsiteY23" fmla="*/ 726157 h 1891802"/>
              <a:gd name="connsiteX24" fmla="*/ 608575 w 1748413"/>
              <a:gd name="connsiteY24" fmla="*/ 690438 h 1891802"/>
              <a:gd name="connsiteX25" fmla="*/ 475395 w 1748413"/>
              <a:gd name="connsiteY25" fmla="*/ 647236 h 1891802"/>
              <a:gd name="connsiteX26" fmla="*/ 231827 w 1748413"/>
              <a:gd name="connsiteY26" fmla="*/ 575118 h 1891802"/>
              <a:gd name="connsiteX27" fmla="*/ 253259 w 1748413"/>
              <a:gd name="connsiteY27" fmla="*/ 755583 h 1891802"/>
              <a:gd name="connsiteX28" fmla="*/ 254620 w 1748413"/>
              <a:gd name="connsiteY28" fmla="*/ 900158 h 1891802"/>
              <a:gd name="connsiteX29" fmla="*/ 279452 w 1748413"/>
              <a:gd name="connsiteY29" fmla="*/ 1064975 h 1891802"/>
              <a:gd name="connsiteX30" fmla="*/ 280813 w 1748413"/>
              <a:gd name="connsiteY30" fmla="*/ 1179275 h 1891802"/>
              <a:gd name="connsiteX31" fmla="*/ 295781 w 1748413"/>
              <a:gd name="connsiteY31" fmla="*/ 1260918 h 1891802"/>
              <a:gd name="connsiteX32" fmla="*/ 348848 w 1748413"/>
              <a:gd name="connsiteY32" fmla="*/ 1349364 h 1891802"/>
              <a:gd name="connsiteX33" fmla="*/ 322995 w 1748413"/>
              <a:gd name="connsiteY33" fmla="*/ 1432368 h 1891802"/>
              <a:gd name="connsiteX34" fmla="*/ 246454 w 1748413"/>
              <a:gd name="connsiteY34" fmla="*/ 1509758 h 1891802"/>
              <a:gd name="connsiteX35" fmla="*/ 33844 w 1748413"/>
              <a:gd name="connsiteY35" fmla="*/ 1453289 h 1891802"/>
              <a:gd name="connsiteX36" fmla="*/ 44218 w 1748413"/>
              <a:gd name="connsiteY36" fmla="*/ 1218226 h 1891802"/>
              <a:gd name="connsiteX37" fmla="*/ 31802 w 1748413"/>
              <a:gd name="connsiteY37" fmla="*/ 1100354 h 1891802"/>
              <a:gd name="connsiteX38" fmla="*/ 48810 w 1748413"/>
              <a:gd name="connsiteY38" fmla="*/ 1026364 h 1891802"/>
              <a:gd name="connsiteX39" fmla="*/ 65649 w 1748413"/>
              <a:gd name="connsiteY39" fmla="*/ 867672 h 1891802"/>
              <a:gd name="connsiteX40" fmla="*/ 58677 w 1748413"/>
              <a:gd name="connsiteY40" fmla="*/ 708639 h 1891802"/>
              <a:gd name="connsiteX41" fmla="*/ 103579 w 1748413"/>
              <a:gd name="connsiteY41" fmla="*/ 477316 h 1891802"/>
              <a:gd name="connsiteX42" fmla="*/ 159370 w 1748413"/>
              <a:gd name="connsiteY42" fmla="*/ 378155 h 1891802"/>
              <a:gd name="connsiteX43" fmla="*/ 300883 w 1748413"/>
              <a:gd name="connsiteY43" fmla="*/ 426800 h 1891802"/>
              <a:gd name="connsiteX44" fmla="*/ 471313 w 1748413"/>
              <a:gd name="connsiteY44" fmla="*/ 479868 h 1891802"/>
              <a:gd name="connsiteX45" fmla="*/ 625924 w 1748413"/>
              <a:gd name="connsiteY45" fmla="*/ 535827 h 1891802"/>
              <a:gd name="connsiteX46" fmla="*/ 757063 w 1748413"/>
              <a:gd name="connsiteY46" fmla="*/ 539739 h 1891802"/>
              <a:gd name="connsiteX47" fmla="*/ 867281 w 1748413"/>
              <a:gd name="connsiteY47" fmla="*/ 530214 h 1891802"/>
              <a:gd name="connsiteX48" fmla="*/ 992466 w 1748413"/>
              <a:gd name="connsiteY48" fmla="*/ 513886 h 1891802"/>
              <a:gd name="connsiteX49" fmla="*/ 1121734 w 1748413"/>
              <a:gd name="connsiteY49" fmla="*/ 456736 h 1891802"/>
              <a:gd name="connsiteX50" fmla="*/ 1245559 w 1748413"/>
              <a:gd name="connsiteY50" fmla="*/ 375093 h 1891802"/>
              <a:gd name="connsiteX51" fmla="*/ 1321759 w 1748413"/>
              <a:gd name="connsiteY51" fmla="*/ 320664 h 1891802"/>
              <a:gd name="connsiteX52" fmla="*/ 1387073 w 1748413"/>
              <a:gd name="connsiteY52" fmla="*/ 225414 h 1891802"/>
              <a:gd name="connsiteX53" fmla="*/ 1482323 w 1748413"/>
              <a:gd name="connsiteY53" fmla="*/ 120639 h 1891802"/>
              <a:gd name="connsiteX54" fmla="*/ 1574852 w 1748413"/>
              <a:gd name="connsiteY54" fmla="*/ 2257 h 1891802"/>
              <a:gd name="connsiteX55" fmla="*/ 1734056 w 1748413"/>
              <a:gd name="connsiteY55" fmla="*/ 56686 h 1891802"/>
              <a:gd name="connsiteX56" fmla="*/ 1739498 w 1748413"/>
              <a:gd name="connsiteY56" fmla="*/ 221332 h 1891802"/>
              <a:gd name="connsiteX57" fmla="*/ 1721809 w 1748413"/>
              <a:gd name="connsiteY57" fmla="*/ 356043 h 1891802"/>
              <a:gd name="connsiteX58" fmla="*/ 1695956 w 1748413"/>
              <a:gd name="connsiteY58" fmla="*/ 526132 h 1891802"/>
              <a:gd name="connsiteX59" fmla="*/ 1674184 w 1748413"/>
              <a:gd name="connsiteY59" fmla="*/ 629546 h 1891802"/>
              <a:gd name="connsiteX60" fmla="*/ 1653773 w 1748413"/>
              <a:gd name="connsiteY60" fmla="*/ 726157 h 1891802"/>
              <a:gd name="connsiteX61" fmla="*/ 1655815 w 1748413"/>
              <a:gd name="connsiteY61" fmla="*/ 761366 h 1891802"/>
              <a:gd name="connsiteX62" fmla="*/ 1662958 w 1748413"/>
              <a:gd name="connsiteY62" fmla="*/ 895906 h 1891802"/>
              <a:gd name="connsiteX63" fmla="*/ 1672483 w 1748413"/>
              <a:gd name="connsiteY63" fmla="*/ 1037591 h 1891802"/>
              <a:gd name="connsiteX64" fmla="*/ 1678436 w 1748413"/>
              <a:gd name="connsiteY64" fmla="*/ 1135222 h 1891802"/>
              <a:gd name="connsiteX65" fmla="*/ 1686771 w 1748413"/>
              <a:gd name="connsiteY65" fmla="*/ 1224519 h 1891802"/>
              <a:gd name="connsiteX66" fmla="*/ 1690343 w 1748413"/>
              <a:gd name="connsiteY66" fmla="*/ 1299528 h 1891802"/>
              <a:gd name="connsiteX67" fmla="*/ 1697486 w 1748413"/>
              <a:gd name="connsiteY67" fmla="*/ 1387634 h 1891802"/>
              <a:gd name="connsiteX68" fmla="*/ 1701058 w 1748413"/>
              <a:gd name="connsiteY68" fmla="*/ 1428116 h 1891802"/>
              <a:gd name="connsiteX69" fmla="*/ 1704630 w 1748413"/>
              <a:gd name="connsiteY69" fmla="*/ 1475741 h 1891802"/>
              <a:gd name="connsiteX70" fmla="*/ 1707011 w 1748413"/>
              <a:gd name="connsiteY70" fmla="*/ 1531700 h 1891802"/>
              <a:gd name="connsiteX71" fmla="*/ 1635574 w 1748413"/>
              <a:gd name="connsiteY71" fmla="*/ 1566228 h 1891802"/>
              <a:gd name="connsiteX72" fmla="*/ 1536752 w 1748413"/>
              <a:gd name="connsiteY72" fmla="*/ 1624569 h 1891802"/>
              <a:gd name="connsiteX73" fmla="*/ 1426024 w 1748413"/>
              <a:gd name="connsiteY73" fmla="*/ 1686481 h 1891802"/>
              <a:gd name="connsiteX74" fmla="*/ 1345061 w 1748413"/>
              <a:gd name="connsiteY74" fmla="*/ 1728153 h 1891802"/>
              <a:gd name="connsiteX75" fmla="*/ 1225999 w 1748413"/>
              <a:gd name="connsiteY75" fmla="*/ 1797209 h 1891802"/>
              <a:gd name="connsiteX76" fmla="*/ 1253383 w 1748413"/>
              <a:gd name="connsiteY76" fmla="*/ 1887698 h 1891802"/>
              <a:gd name="connsiteX77" fmla="*/ 1106936 w 1748413"/>
              <a:gd name="connsiteY77" fmla="*/ 1886506 h 1891802"/>
              <a:gd name="connsiteX78" fmla="*/ 1003012 w 1748413"/>
              <a:gd name="connsiteY78" fmla="*/ 1874090 h 1891802"/>
              <a:gd name="connsiteX79" fmla="*/ 1030567 w 1748413"/>
              <a:gd name="connsiteY79" fmla="*/ 1822042 h 1891802"/>
              <a:gd name="connsiteX0" fmla="*/ 1030567 w 1748413"/>
              <a:gd name="connsiteY0" fmla="*/ 1822042 h 1891802"/>
              <a:gd name="connsiteX1" fmla="*/ 1125816 w 1748413"/>
              <a:gd name="connsiteY1" fmla="*/ 1577964 h 1891802"/>
              <a:gd name="connsiteX2" fmla="*/ 1245559 w 1748413"/>
              <a:gd name="connsiteY2" fmla="*/ 1320789 h 1891802"/>
              <a:gd name="connsiteX3" fmla="*/ 1340809 w 1748413"/>
              <a:gd name="connsiteY3" fmla="*/ 1294936 h 1891802"/>
              <a:gd name="connsiteX4" fmla="*/ 1436741 w 1748413"/>
              <a:gd name="connsiteY4" fmla="*/ 1341199 h 1891802"/>
              <a:gd name="connsiteX5" fmla="*/ 1483854 w 1748413"/>
              <a:gd name="connsiteY5" fmla="*/ 1381172 h 1891802"/>
              <a:gd name="connsiteX6" fmla="*/ 1562606 w 1748413"/>
              <a:gd name="connsiteY6" fmla="*/ 1399711 h 1891802"/>
              <a:gd name="connsiteX7" fmla="*/ 1629281 w 1748413"/>
              <a:gd name="connsiteY7" fmla="*/ 1357529 h 1891802"/>
              <a:gd name="connsiteX8" fmla="*/ 1668741 w 1748413"/>
              <a:gd name="connsiteY8" fmla="*/ 1277246 h 1891802"/>
              <a:gd name="connsiteX9" fmla="*/ 1644248 w 1748413"/>
              <a:gd name="connsiteY9" fmla="*/ 1177914 h 1891802"/>
              <a:gd name="connsiteX10" fmla="*/ 1588459 w 1748413"/>
              <a:gd name="connsiteY10" fmla="*/ 1066336 h 1891802"/>
              <a:gd name="connsiteX11" fmla="*/ 1547638 w 1748413"/>
              <a:gd name="connsiteY11" fmla="*/ 969725 h 1891802"/>
              <a:gd name="connsiteX12" fmla="*/ 1513620 w 1748413"/>
              <a:gd name="connsiteY12" fmla="*/ 863589 h 1891802"/>
              <a:gd name="connsiteX13" fmla="*/ 1510388 w 1748413"/>
              <a:gd name="connsiteY13" fmla="*/ 722926 h 1891802"/>
              <a:gd name="connsiteX14" fmla="*/ 1536922 w 1748413"/>
              <a:gd name="connsiteY14" fmla="*/ 523411 h 1891802"/>
              <a:gd name="connsiteX15" fmla="*/ 1557163 w 1748413"/>
              <a:gd name="connsiteY15" fmla="*/ 403668 h 1891802"/>
              <a:gd name="connsiteX16" fmla="*/ 1607509 w 1748413"/>
              <a:gd name="connsiteY16" fmla="*/ 268957 h 1891802"/>
              <a:gd name="connsiteX17" fmla="*/ 1543556 w 1748413"/>
              <a:gd name="connsiteY17" fmla="*/ 353321 h 1891802"/>
              <a:gd name="connsiteX18" fmla="*/ 1464634 w 1748413"/>
              <a:gd name="connsiteY18" fmla="*/ 459457 h 1891802"/>
              <a:gd name="connsiteX19" fmla="*/ 1389795 w 1748413"/>
              <a:gd name="connsiteY19" fmla="*/ 535657 h 1891802"/>
              <a:gd name="connsiteX20" fmla="*/ 1260527 w 1748413"/>
              <a:gd name="connsiteY20" fmla="*/ 588725 h 1891802"/>
              <a:gd name="connsiteX21" fmla="*/ 1080062 w 1748413"/>
              <a:gd name="connsiteY21" fmla="*/ 668667 h 1891802"/>
              <a:gd name="connsiteX22" fmla="*/ 926301 w 1748413"/>
              <a:gd name="connsiteY22" fmla="*/ 708807 h 1891802"/>
              <a:gd name="connsiteX23" fmla="*/ 746177 w 1748413"/>
              <a:gd name="connsiteY23" fmla="*/ 726157 h 1891802"/>
              <a:gd name="connsiteX24" fmla="*/ 608575 w 1748413"/>
              <a:gd name="connsiteY24" fmla="*/ 690438 h 1891802"/>
              <a:gd name="connsiteX25" fmla="*/ 475395 w 1748413"/>
              <a:gd name="connsiteY25" fmla="*/ 647236 h 1891802"/>
              <a:gd name="connsiteX26" fmla="*/ 231827 w 1748413"/>
              <a:gd name="connsiteY26" fmla="*/ 575118 h 1891802"/>
              <a:gd name="connsiteX27" fmla="*/ 253259 w 1748413"/>
              <a:gd name="connsiteY27" fmla="*/ 755583 h 1891802"/>
              <a:gd name="connsiteX28" fmla="*/ 254620 w 1748413"/>
              <a:gd name="connsiteY28" fmla="*/ 900158 h 1891802"/>
              <a:gd name="connsiteX29" fmla="*/ 279452 w 1748413"/>
              <a:gd name="connsiteY29" fmla="*/ 1064975 h 1891802"/>
              <a:gd name="connsiteX30" fmla="*/ 280813 w 1748413"/>
              <a:gd name="connsiteY30" fmla="*/ 1179275 h 1891802"/>
              <a:gd name="connsiteX31" fmla="*/ 295781 w 1748413"/>
              <a:gd name="connsiteY31" fmla="*/ 1260918 h 1891802"/>
              <a:gd name="connsiteX32" fmla="*/ 348848 w 1748413"/>
              <a:gd name="connsiteY32" fmla="*/ 1349364 h 1891802"/>
              <a:gd name="connsiteX33" fmla="*/ 322995 w 1748413"/>
              <a:gd name="connsiteY33" fmla="*/ 1432368 h 1891802"/>
              <a:gd name="connsiteX34" fmla="*/ 246454 w 1748413"/>
              <a:gd name="connsiteY34" fmla="*/ 1509758 h 1891802"/>
              <a:gd name="connsiteX35" fmla="*/ 33844 w 1748413"/>
              <a:gd name="connsiteY35" fmla="*/ 1453289 h 1891802"/>
              <a:gd name="connsiteX36" fmla="*/ 44218 w 1748413"/>
              <a:gd name="connsiteY36" fmla="*/ 1218226 h 1891802"/>
              <a:gd name="connsiteX37" fmla="*/ 31802 w 1748413"/>
              <a:gd name="connsiteY37" fmla="*/ 1100354 h 1891802"/>
              <a:gd name="connsiteX38" fmla="*/ 48810 w 1748413"/>
              <a:gd name="connsiteY38" fmla="*/ 1026364 h 1891802"/>
              <a:gd name="connsiteX39" fmla="*/ 65649 w 1748413"/>
              <a:gd name="connsiteY39" fmla="*/ 867672 h 1891802"/>
              <a:gd name="connsiteX40" fmla="*/ 58677 w 1748413"/>
              <a:gd name="connsiteY40" fmla="*/ 708639 h 1891802"/>
              <a:gd name="connsiteX41" fmla="*/ 103579 w 1748413"/>
              <a:gd name="connsiteY41" fmla="*/ 477316 h 1891802"/>
              <a:gd name="connsiteX42" fmla="*/ 159370 w 1748413"/>
              <a:gd name="connsiteY42" fmla="*/ 378155 h 1891802"/>
              <a:gd name="connsiteX43" fmla="*/ 300883 w 1748413"/>
              <a:gd name="connsiteY43" fmla="*/ 426800 h 1891802"/>
              <a:gd name="connsiteX44" fmla="*/ 471313 w 1748413"/>
              <a:gd name="connsiteY44" fmla="*/ 479868 h 1891802"/>
              <a:gd name="connsiteX45" fmla="*/ 625924 w 1748413"/>
              <a:gd name="connsiteY45" fmla="*/ 535827 h 1891802"/>
              <a:gd name="connsiteX46" fmla="*/ 757063 w 1748413"/>
              <a:gd name="connsiteY46" fmla="*/ 539739 h 1891802"/>
              <a:gd name="connsiteX47" fmla="*/ 867281 w 1748413"/>
              <a:gd name="connsiteY47" fmla="*/ 530214 h 1891802"/>
              <a:gd name="connsiteX48" fmla="*/ 992466 w 1748413"/>
              <a:gd name="connsiteY48" fmla="*/ 513886 h 1891802"/>
              <a:gd name="connsiteX49" fmla="*/ 1121734 w 1748413"/>
              <a:gd name="connsiteY49" fmla="*/ 456736 h 1891802"/>
              <a:gd name="connsiteX50" fmla="*/ 1245559 w 1748413"/>
              <a:gd name="connsiteY50" fmla="*/ 375093 h 1891802"/>
              <a:gd name="connsiteX51" fmla="*/ 1321759 w 1748413"/>
              <a:gd name="connsiteY51" fmla="*/ 320664 h 1891802"/>
              <a:gd name="connsiteX52" fmla="*/ 1387073 w 1748413"/>
              <a:gd name="connsiteY52" fmla="*/ 225414 h 1891802"/>
              <a:gd name="connsiteX53" fmla="*/ 1482323 w 1748413"/>
              <a:gd name="connsiteY53" fmla="*/ 120639 h 1891802"/>
              <a:gd name="connsiteX54" fmla="*/ 1574852 w 1748413"/>
              <a:gd name="connsiteY54" fmla="*/ 2257 h 1891802"/>
              <a:gd name="connsiteX55" fmla="*/ 1734056 w 1748413"/>
              <a:gd name="connsiteY55" fmla="*/ 56686 h 1891802"/>
              <a:gd name="connsiteX56" fmla="*/ 1739498 w 1748413"/>
              <a:gd name="connsiteY56" fmla="*/ 221332 h 1891802"/>
              <a:gd name="connsiteX57" fmla="*/ 1721809 w 1748413"/>
              <a:gd name="connsiteY57" fmla="*/ 356043 h 1891802"/>
              <a:gd name="connsiteX58" fmla="*/ 1695956 w 1748413"/>
              <a:gd name="connsiteY58" fmla="*/ 526132 h 1891802"/>
              <a:gd name="connsiteX59" fmla="*/ 1674184 w 1748413"/>
              <a:gd name="connsiteY59" fmla="*/ 629546 h 1891802"/>
              <a:gd name="connsiteX60" fmla="*/ 1653773 w 1748413"/>
              <a:gd name="connsiteY60" fmla="*/ 726157 h 1891802"/>
              <a:gd name="connsiteX61" fmla="*/ 1655815 w 1748413"/>
              <a:gd name="connsiteY61" fmla="*/ 761366 h 1891802"/>
              <a:gd name="connsiteX62" fmla="*/ 1662958 w 1748413"/>
              <a:gd name="connsiteY62" fmla="*/ 895906 h 1891802"/>
              <a:gd name="connsiteX63" fmla="*/ 1672483 w 1748413"/>
              <a:gd name="connsiteY63" fmla="*/ 1037591 h 1891802"/>
              <a:gd name="connsiteX64" fmla="*/ 1678436 w 1748413"/>
              <a:gd name="connsiteY64" fmla="*/ 1135222 h 1891802"/>
              <a:gd name="connsiteX65" fmla="*/ 1686771 w 1748413"/>
              <a:gd name="connsiteY65" fmla="*/ 1224519 h 1891802"/>
              <a:gd name="connsiteX66" fmla="*/ 1690343 w 1748413"/>
              <a:gd name="connsiteY66" fmla="*/ 1299528 h 1891802"/>
              <a:gd name="connsiteX67" fmla="*/ 1697486 w 1748413"/>
              <a:gd name="connsiteY67" fmla="*/ 1387634 h 1891802"/>
              <a:gd name="connsiteX68" fmla="*/ 1701058 w 1748413"/>
              <a:gd name="connsiteY68" fmla="*/ 1428116 h 1891802"/>
              <a:gd name="connsiteX69" fmla="*/ 1704630 w 1748413"/>
              <a:gd name="connsiteY69" fmla="*/ 1475741 h 1891802"/>
              <a:gd name="connsiteX70" fmla="*/ 1707011 w 1748413"/>
              <a:gd name="connsiteY70" fmla="*/ 1531700 h 1891802"/>
              <a:gd name="connsiteX71" fmla="*/ 1635574 w 1748413"/>
              <a:gd name="connsiteY71" fmla="*/ 1566228 h 1891802"/>
              <a:gd name="connsiteX72" fmla="*/ 1536752 w 1748413"/>
              <a:gd name="connsiteY72" fmla="*/ 1624569 h 1891802"/>
              <a:gd name="connsiteX73" fmla="*/ 1426024 w 1748413"/>
              <a:gd name="connsiteY73" fmla="*/ 1686481 h 1891802"/>
              <a:gd name="connsiteX74" fmla="*/ 1345061 w 1748413"/>
              <a:gd name="connsiteY74" fmla="*/ 1728153 h 1891802"/>
              <a:gd name="connsiteX75" fmla="*/ 1225999 w 1748413"/>
              <a:gd name="connsiteY75" fmla="*/ 1797209 h 1891802"/>
              <a:gd name="connsiteX76" fmla="*/ 1253383 w 1748413"/>
              <a:gd name="connsiteY76" fmla="*/ 1887698 h 1891802"/>
              <a:gd name="connsiteX77" fmla="*/ 1106936 w 1748413"/>
              <a:gd name="connsiteY77" fmla="*/ 1886506 h 1891802"/>
              <a:gd name="connsiteX78" fmla="*/ 1003012 w 1748413"/>
              <a:gd name="connsiteY78" fmla="*/ 1874090 h 1891802"/>
              <a:gd name="connsiteX79" fmla="*/ 1030567 w 1748413"/>
              <a:gd name="connsiteY79" fmla="*/ 1822042 h 1891802"/>
              <a:gd name="connsiteX0" fmla="*/ 1030567 w 1748413"/>
              <a:gd name="connsiteY0" fmla="*/ 1822042 h 1887698"/>
              <a:gd name="connsiteX1" fmla="*/ 1125816 w 1748413"/>
              <a:gd name="connsiteY1" fmla="*/ 1577964 h 1887698"/>
              <a:gd name="connsiteX2" fmla="*/ 1245559 w 1748413"/>
              <a:gd name="connsiteY2" fmla="*/ 1320789 h 1887698"/>
              <a:gd name="connsiteX3" fmla="*/ 1340809 w 1748413"/>
              <a:gd name="connsiteY3" fmla="*/ 1294936 h 1887698"/>
              <a:gd name="connsiteX4" fmla="*/ 1436741 w 1748413"/>
              <a:gd name="connsiteY4" fmla="*/ 1341199 h 1887698"/>
              <a:gd name="connsiteX5" fmla="*/ 1483854 w 1748413"/>
              <a:gd name="connsiteY5" fmla="*/ 1381172 h 1887698"/>
              <a:gd name="connsiteX6" fmla="*/ 1562606 w 1748413"/>
              <a:gd name="connsiteY6" fmla="*/ 1399711 h 1887698"/>
              <a:gd name="connsiteX7" fmla="*/ 1629281 w 1748413"/>
              <a:gd name="connsiteY7" fmla="*/ 1357529 h 1887698"/>
              <a:gd name="connsiteX8" fmla="*/ 1668741 w 1748413"/>
              <a:gd name="connsiteY8" fmla="*/ 1277246 h 1887698"/>
              <a:gd name="connsiteX9" fmla="*/ 1644248 w 1748413"/>
              <a:gd name="connsiteY9" fmla="*/ 1177914 h 1887698"/>
              <a:gd name="connsiteX10" fmla="*/ 1588459 w 1748413"/>
              <a:gd name="connsiteY10" fmla="*/ 1066336 h 1887698"/>
              <a:gd name="connsiteX11" fmla="*/ 1547638 w 1748413"/>
              <a:gd name="connsiteY11" fmla="*/ 969725 h 1887698"/>
              <a:gd name="connsiteX12" fmla="*/ 1513620 w 1748413"/>
              <a:gd name="connsiteY12" fmla="*/ 863589 h 1887698"/>
              <a:gd name="connsiteX13" fmla="*/ 1510388 w 1748413"/>
              <a:gd name="connsiteY13" fmla="*/ 722926 h 1887698"/>
              <a:gd name="connsiteX14" fmla="*/ 1536922 w 1748413"/>
              <a:gd name="connsiteY14" fmla="*/ 523411 h 1887698"/>
              <a:gd name="connsiteX15" fmla="*/ 1557163 w 1748413"/>
              <a:gd name="connsiteY15" fmla="*/ 403668 h 1887698"/>
              <a:gd name="connsiteX16" fmla="*/ 1607509 w 1748413"/>
              <a:gd name="connsiteY16" fmla="*/ 268957 h 1887698"/>
              <a:gd name="connsiteX17" fmla="*/ 1543556 w 1748413"/>
              <a:gd name="connsiteY17" fmla="*/ 353321 h 1887698"/>
              <a:gd name="connsiteX18" fmla="*/ 1464634 w 1748413"/>
              <a:gd name="connsiteY18" fmla="*/ 459457 h 1887698"/>
              <a:gd name="connsiteX19" fmla="*/ 1389795 w 1748413"/>
              <a:gd name="connsiteY19" fmla="*/ 535657 h 1887698"/>
              <a:gd name="connsiteX20" fmla="*/ 1260527 w 1748413"/>
              <a:gd name="connsiteY20" fmla="*/ 588725 h 1887698"/>
              <a:gd name="connsiteX21" fmla="*/ 1080062 w 1748413"/>
              <a:gd name="connsiteY21" fmla="*/ 668667 h 1887698"/>
              <a:gd name="connsiteX22" fmla="*/ 926301 w 1748413"/>
              <a:gd name="connsiteY22" fmla="*/ 708807 h 1887698"/>
              <a:gd name="connsiteX23" fmla="*/ 746177 w 1748413"/>
              <a:gd name="connsiteY23" fmla="*/ 726157 h 1887698"/>
              <a:gd name="connsiteX24" fmla="*/ 608575 w 1748413"/>
              <a:gd name="connsiteY24" fmla="*/ 690438 h 1887698"/>
              <a:gd name="connsiteX25" fmla="*/ 475395 w 1748413"/>
              <a:gd name="connsiteY25" fmla="*/ 647236 h 1887698"/>
              <a:gd name="connsiteX26" fmla="*/ 231827 w 1748413"/>
              <a:gd name="connsiteY26" fmla="*/ 575118 h 1887698"/>
              <a:gd name="connsiteX27" fmla="*/ 253259 w 1748413"/>
              <a:gd name="connsiteY27" fmla="*/ 755583 h 1887698"/>
              <a:gd name="connsiteX28" fmla="*/ 254620 w 1748413"/>
              <a:gd name="connsiteY28" fmla="*/ 900158 h 1887698"/>
              <a:gd name="connsiteX29" fmla="*/ 279452 w 1748413"/>
              <a:gd name="connsiteY29" fmla="*/ 1064975 h 1887698"/>
              <a:gd name="connsiteX30" fmla="*/ 280813 w 1748413"/>
              <a:gd name="connsiteY30" fmla="*/ 1179275 h 1887698"/>
              <a:gd name="connsiteX31" fmla="*/ 295781 w 1748413"/>
              <a:gd name="connsiteY31" fmla="*/ 1260918 h 1887698"/>
              <a:gd name="connsiteX32" fmla="*/ 348848 w 1748413"/>
              <a:gd name="connsiteY32" fmla="*/ 1349364 h 1887698"/>
              <a:gd name="connsiteX33" fmla="*/ 322995 w 1748413"/>
              <a:gd name="connsiteY33" fmla="*/ 1432368 h 1887698"/>
              <a:gd name="connsiteX34" fmla="*/ 246454 w 1748413"/>
              <a:gd name="connsiteY34" fmla="*/ 1509758 h 1887698"/>
              <a:gd name="connsiteX35" fmla="*/ 33844 w 1748413"/>
              <a:gd name="connsiteY35" fmla="*/ 1453289 h 1887698"/>
              <a:gd name="connsiteX36" fmla="*/ 44218 w 1748413"/>
              <a:gd name="connsiteY36" fmla="*/ 1218226 h 1887698"/>
              <a:gd name="connsiteX37" fmla="*/ 31802 w 1748413"/>
              <a:gd name="connsiteY37" fmla="*/ 1100354 h 1887698"/>
              <a:gd name="connsiteX38" fmla="*/ 48810 w 1748413"/>
              <a:gd name="connsiteY38" fmla="*/ 1026364 h 1887698"/>
              <a:gd name="connsiteX39" fmla="*/ 65649 w 1748413"/>
              <a:gd name="connsiteY39" fmla="*/ 867672 h 1887698"/>
              <a:gd name="connsiteX40" fmla="*/ 58677 w 1748413"/>
              <a:gd name="connsiteY40" fmla="*/ 708639 h 1887698"/>
              <a:gd name="connsiteX41" fmla="*/ 103579 w 1748413"/>
              <a:gd name="connsiteY41" fmla="*/ 477316 h 1887698"/>
              <a:gd name="connsiteX42" fmla="*/ 159370 w 1748413"/>
              <a:gd name="connsiteY42" fmla="*/ 378155 h 1887698"/>
              <a:gd name="connsiteX43" fmla="*/ 300883 w 1748413"/>
              <a:gd name="connsiteY43" fmla="*/ 426800 h 1887698"/>
              <a:gd name="connsiteX44" fmla="*/ 471313 w 1748413"/>
              <a:gd name="connsiteY44" fmla="*/ 479868 h 1887698"/>
              <a:gd name="connsiteX45" fmla="*/ 625924 w 1748413"/>
              <a:gd name="connsiteY45" fmla="*/ 535827 h 1887698"/>
              <a:gd name="connsiteX46" fmla="*/ 757063 w 1748413"/>
              <a:gd name="connsiteY46" fmla="*/ 539739 h 1887698"/>
              <a:gd name="connsiteX47" fmla="*/ 867281 w 1748413"/>
              <a:gd name="connsiteY47" fmla="*/ 530214 h 1887698"/>
              <a:gd name="connsiteX48" fmla="*/ 992466 w 1748413"/>
              <a:gd name="connsiteY48" fmla="*/ 513886 h 1887698"/>
              <a:gd name="connsiteX49" fmla="*/ 1121734 w 1748413"/>
              <a:gd name="connsiteY49" fmla="*/ 456736 h 1887698"/>
              <a:gd name="connsiteX50" fmla="*/ 1245559 w 1748413"/>
              <a:gd name="connsiteY50" fmla="*/ 375093 h 1887698"/>
              <a:gd name="connsiteX51" fmla="*/ 1321759 w 1748413"/>
              <a:gd name="connsiteY51" fmla="*/ 320664 h 1887698"/>
              <a:gd name="connsiteX52" fmla="*/ 1387073 w 1748413"/>
              <a:gd name="connsiteY52" fmla="*/ 225414 h 1887698"/>
              <a:gd name="connsiteX53" fmla="*/ 1482323 w 1748413"/>
              <a:gd name="connsiteY53" fmla="*/ 120639 h 1887698"/>
              <a:gd name="connsiteX54" fmla="*/ 1574852 w 1748413"/>
              <a:gd name="connsiteY54" fmla="*/ 2257 h 1887698"/>
              <a:gd name="connsiteX55" fmla="*/ 1734056 w 1748413"/>
              <a:gd name="connsiteY55" fmla="*/ 56686 h 1887698"/>
              <a:gd name="connsiteX56" fmla="*/ 1739498 w 1748413"/>
              <a:gd name="connsiteY56" fmla="*/ 221332 h 1887698"/>
              <a:gd name="connsiteX57" fmla="*/ 1721809 w 1748413"/>
              <a:gd name="connsiteY57" fmla="*/ 356043 h 1887698"/>
              <a:gd name="connsiteX58" fmla="*/ 1695956 w 1748413"/>
              <a:gd name="connsiteY58" fmla="*/ 526132 h 1887698"/>
              <a:gd name="connsiteX59" fmla="*/ 1674184 w 1748413"/>
              <a:gd name="connsiteY59" fmla="*/ 629546 h 1887698"/>
              <a:gd name="connsiteX60" fmla="*/ 1653773 w 1748413"/>
              <a:gd name="connsiteY60" fmla="*/ 726157 h 1887698"/>
              <a:gd name="connsiteX61" fmla="*/ 1655815 w 1748413"/>
              <a:gd name="connsiteY61" fmla="*/ 761366 h 1887698"/>
              <a:gd name="connsiteX62" fmla="*/ 1662958 w 1748413"/>
              <a:gd name="connsiteY62" fmla="*/ 895906 h 1887698"/>
              <a:gd name="connsiteX63" fmla="*/ 1672483 w 1748413"/>
              <a:gd name="connsiteY63" fmla="*/ 1037591 h 1887698"/>
              <a:gd name="connsiteX64" fmla="*/ 1678436 w 1748413"/>
              <a:gd name="connsiteY64" fmla="*/ 1135222 h 1887698"/>
              <a:gd name="connsiteX65" fmla="*/ 1686771 w 1748413"/>
              <a:gd name="connsiteY65" fmla="*/ 1224519 h 1887698"/>
              <a:gd name="connsiteX66" fmla="*/ 1690343 w 1748413"/>
              <a:gd name="connsiteY66" fmla="*/ 1299528 h 1887698"/>
              <a:gd name="connsiteX67" fmla="*/ 1697486 w 1748413"/>
              <a:gd name="connsiteY67" fmla="*/ 1387634 h 1887698"/>
              <a:gd name="connsiteX68" fmla="*/ 1701058 w 1748413"/>
              <a:gd name="connsiteY68" fmla="*/ 1428116 h 1887698"/>
              <a:gd name="connsiteX69" fmla="*/ 1704630 w 1748413"/>
              <a:gd name="connsiteY69" fmla="*/ 1475741 h 1887698"/>
              <a:gd name="connsiteX70" fmla="*/ 1707011 w 1748413"/>
              <a:gd name="connsiteY70" fmla="*/ 1531700 h 1887698"/>
              <a:gd name="connsiteX71" fmla="*/ 1635574 w 1748413"/>
              <a:gd name="connsiteY71" fmla="*/ 1566228 h 1887698"/>
              <a:gd name="connsiteX72" fmla="*/ 1536752 w 1748413"/>
              <a:gd name="connsiteY72" fmla="*/ 1624569 h 1887698"/>
              <a:gd name="connsiteX73" fmla="*/ 1426024 w 1748413"/>
              <a:gd name="connsiteY73" fmla="*/ 1686481 h 1887698"/>
              <a:gd name="connsiteX74" fmla="*/ 1345061 w 1748413"/>
              <a:gd name="connsiteY74" fmla="*/ 1728153 h 1887698"/>
              <a:gd name="connsiteX75" fmla="*/ 1225999 w 1748413"/>
              <a:gd name="connsiteY75" fmla="*/ 1797209 h 1887698"/>
              <a:gd name="connsiteX76" fmla="*/ 1253383 w 1748413"/>
              <a:gd name="connsiteY76" fmla="*/ 1887698 h 1887698"/>
              <a:gd name="connsiteX77" fmla="*/ 1091458 w 1748413"/>
              <a:gd name="connsiteY77" fmla="*/ 1880553 h 1887698"/>
              <a:gd name="connsiteX78" fmla="*/ 1003012 w 1748413"/>
              <a:gd name="connsiteY78" fmla="*/ 1874090 h 1887698"/>
              <a:gd name="connsiteX79" fmla="*/ 1030567 w 1748413"/>
              <a:gd name="connsiteY79" fmla="*/ 1822042 h 1887698"/>
              <a:gd name="connsiteX0" fmla="*/ 1030567 w 1748413"/>
              <a:gd name="connsiteY0" fmla="*/ 1822042 h 1887698"/>
              <a:gd name="connsiteX1" fmla="*/ 1125816 w 1748413"/>
              <a:gd name="connsiteY1" fmla="*/ 1577964 h 1887698"/>
              <a:gd name="connsiteX2" fmla="*/ 1245559 w 1748413"/>
              <a:gd name="connsiteY2" fmla="*/ 1320789 h 1887698"/>
              <a:gd name="connsiteX3" fmla="*/ 1340809 w 1748413"/>
              <a:gd name="connsiteY3" fmla="*/ 1294936 h 1887698"/>
              <a:gd name="connsiteX4" fmla="*/ 1436741 w 1748413"/>
              <a:gd name="connsiteY4" fmla="*/ 1341199 h 1887698"/>
              <a:gd name="connsiteX5" fmla="*/ 1483854 w 1748413"/>
              <a:gd name="connsiteY5" fmla="*/ 1381172 h 1887698"/>
              <a:gd name="connsiteX6" fmla="*/ 1562606 w 1748413"/>
              <a:gd name="connsiteY6" fmla="*/ 1399711 h 1887698"/>
              <a:gd name="connsiteX7" fmla="*/ 1629281 w 1748413"/>
              <a:gd name="connsiteY7" fmla="*/ 1357529 h 1887698"/>
              <a:gd name="connsiteX8" fmla="*/ 1668741 w 1748413"/>
              <a:gd name="connsiteY8" fmla="*/ 1277246 h 1887698"/>
              <a:gd name="connsiteX9" fmla="*/ 1644248 w 1748413"/>
              <a:gd name="connsiteY9" fmla="*/ 1177914 h 1887698"/>
              <a:gd name="connsiteX10" fmla="*/ 1588459 w 1748413"/>
              <a:gd name="connsiteY10" fmla="*/ 1066336 h 1887698"/>
              <a:gd name="connsiteX11" fmla="*/ 1547638 w 1748413"/>
              <a:gd name="connsiteY11" fmla="*/ 969725 h 1887698"/>
              <a:gd name="connsiteX12" fmla="*/ 1513620 w 1748413"/>
              <a:gd name="connsiteY12" fmla="*/ 863589 h 1887698"/>
              <a:gd name="connsiteX13" fmla="*/ 1510388 w 1748413"/>
              <a:gd name="connsiteY13" fmla="*/ 722926 h 1887698"/>
              <a:gd name="connsiteX14" fmla="*/ 1536922 w 1748413"/>
              <a:gd name="connsiteY14" fmla="*/ 523411 h 1887698"/>
              <a:gd name="connsiteX15" fmla="*/ 1557163 w 1748413"/>
              <a:gd name="connsiteY15" fmla="*/ 403668 h 1887698"/>
              <a:gd name="connsiteX16" fmla="*/ 1607509 w 1748413"/>
              <a:gd name="connsiteY16" fmla="*/ 268957 h 1887698"/>
              <a:gd name="connsiteX17" fmla="*/ 1543556 w 1748413"/>
              <a:gd name="connsiteY17" fmla="*/ 353321 h 1887698"/>
              <a:gd name="connsiteX18" fmla="*/ 1464634 w 1748413"/>
              <a:gd name="connsiteY18" fmla="*/ 459457 h 1887698"/>
              <a:gd name="connsiteX19" fmla="*/ 1389795 w 1748413"/>
              <a:gd name="connsiteY19" fmla="*/ 535657 h 1887698"/>
              <a:gd name="connsiteX20" fmla="*/ 1260527 w 1748413"/>
              <a:gd name="connsiteY20" fmla="*/ 588725 h 1887698"/>
              <a:gd name="connsiteX21" fmla="*/ 1080062 w 1748413"/>
              <a:gd name="connsiteY21" fmla="*/ 668667 h 1887698"/>
              <a:gd name="connsiteX22" fmla="*/ 926301 w 1748413"/>
              <a:gd name="connsiteY22" fmla="*/ 708807 h 1887698"/>
              <a:gd name="connsiteX23" fmla="*/ 746177 w 1748413"/>
              <a:gd name="connsiteY23" fmla="*/ 726157 h 1887698"/>
              <a:gd name="connsiteX24" fmla="*/ 608575 w 1748413"/>
              <a:gd name="connsiteY24" fmla="*/ 690438 h 1887698"/>
              <a:gd name="connsiteX25" fmla="*/ 475395 w 1748413"/>
              <a:gd name="connsiteY25" fmla="*/ 647236 h 1887698"/>
              <a:gd name="connsiteX26" fmla="*/ 231827 w 1748413"/>
              <a:gd name="connsiteY26" fmla="*/ 575118 h 1887698"/>
              <a:gd name="connsiteX27" fmla="*/ 253259 w 1748413"/>
              <a:gd name="connsiteY27" fmla="*/ 755583 h 1887698"/>
              <a:gd name="connsiteX28" fmla="*/ 254620 w 1748413"/>
              <a:gd name="connsiteY28" fmla="*/ 900158 h 1887698"/>
              <a:gd name="connsiteX29" fmla="*/ 279452 w 1748413"/>
              <a:gd name="connsiteY29" fmla="*/ 1064975 h 1887698"/>
              <a:gd name="connsiteX30" fmla="*/ 280813 w 1748413"/>
              <a:gd name="connsiteY30" fmla="*/ 1179275 h 1887698"/>
              <a:gd name="connsiteX31" fmla="*/ 295781 w 1748413"/>
              <a:gd name="connsiteY31" fmla="*/ 1260918 h 1887698"/>
              <a:gd name="connsiteX32" fmla="*/ 348848 w 1748413"/>
              <a:gd name="connsiteY32" fmla="*/ 1349364 h 1887698"/>
              <a:gd name="connsiteX33" fmla="*/ 322995 w 1748413"/>
              <a:gd name="connsiteY33" fmla="*/ 1432368 h 1887698"/>
              <a:gd name="connsiteX34" fmla="*/ 246454 w 1748413"/>
              <a:gd name="connsiteY34" fmla="*/ 1509758 h 1887698"/>
              <a:gd name="connsiteX35" fmla="*/ 33844 w 1748413"/>
              <a:gd name="connsiteY35" fmla="*/ 1453289 h 1887698"/>
              <a:gd name="connsiteX36" fmla="*/ 44218 w 1748413"/>
              <a:gd name="connsiteY36" fmla="*/ 1218226 h 1887698"/>
              <a:gd name="connsiteX37" fmla="*/ 31802 w 1748413"/>
              <a:gd name="connsiteY37" fmla="*/ 1100354 h 1887698"/>
              <a:gd name="connsiteX38" fmla="*/ 48810 w 1748413"/>
              <a:gd name="connsiteY38" fmla="*/ 1026364 h 1887698"/>
              <a:gd name="connsiteX39" fmla="*/ 65649 w 1748413"/>
              <a:gd name="connsiteY39" fmla="*/ 867672 h 1887698"/>
              <a:gd name="connsiteX40" fmla="*/ 58677 w 1748413"/>
              <a:gd name="connsiteY40" fmla="*/ 708639 h 1887698"/>
              <a:gd name="connsiteX41" fmla="*/ 103579 w 1748413"/>
              <a:gd name="connsiteY41" fmla="*/ 477316 h 1887698"/>
              <a:gd name="connsiteX42" fmla="*/ 159370 w 1748413"/>
              <a:gd name="connsiteY42" fmla="*/ 378155 h 1887698"/>
              <a:gd name="connsiteX43" fmla="*/ 300883 w 1748413"/>
              <a:gd name="connsiteY43" fmla="*/ 426800 h 1887698"/>
              <a:gd name="connsiteX44" fmla="*/ 471313 w 1748413"/>
              <a:gd name="connsiteY44" fmla="*/ 479868 h 1887698"/>
              <a:gd name="connsiteX45" fmla="*/ 625924 w 1748413"/>
              <a:gd name="connsiteY45" fmla="*/ 535827 h 1887698"/>
              <a:gd name="connsiteX46" fmla="*/ 757063 w 1748413"/>
              <a:gd name="connsiteY46" fmla="*/ 539739 h 1887698"/>
              <a:gd name="connsiteX47" fmla="*/ 867281 w 1748413"/>
              <a:gd name="connsiteY47" fmla="*/ 530214 h 1887698"/>
              <a:gd name="connsiteX48" fmla="*/ 992466 w 1748413"/>
              <a:gd name="connsiteY48" fmla="*/ 513886 h 1887698"/>
              <a:gd name="connsiteX49" fmla="*/ 1121734 w 1748413"/>
              <a:gd name="connsiteY49" fmla="*/ 456736 h 1887698"/>
              <a:gd name="connsiteX50" fmla="*/ 1245559 w 1748413"/>
              <a:gd name="connsiteY50" fmla="*/ 375093 h 1887698"/>
              <a:gd name="connsiteX51" fmla="*/ 1321759 w 1748413"/>
              <a:gd name="connsiteY51" fmla="*/ 320664 h 1887698"/>
              <a:gd name="connsiteX52" fmla="*/ 1387073 w 1748413"/>
              <a:gd name="connsiteY52" fmla="*/ 225414 h 1887698"/>
              <a:gd name="connsiteX53" fmla="*/ 1482323 w 1748413"/>
              <a:gd name="connsiteY53" fmla="*/ 120639 h 1887698"/>
              <a:gd name="connsiteX54" fmla="*/ 1574852 w 1748413"/>
              <a:gd name="connsiteY54" fmla="*/ 2257 h 1887698"/>
              <a:gd name="connsiteX55" fmla="*/ 1734056 w 1748413"/>
              <a:gd name="connsiteY55" fmla="*/ 56686 h 1887698"/>
              <a:gd name="connsiteX56" fmla="*/ 1739498 w 1748413"/>
              <a:gd name="connsiteY56" fmla="*/ 221332 h 1887698"/>
              <a:gd name="connsiteX57" fmla="*/ 1721809 w 1748413"/>
              <a:gd name="connsiteY57" fmla="*/ 356043 h 1887698"/>
              <a:gd name="connsiteX58" fmla="*/ 1695956 w 1748413"/>
              <a:gd name="connsiteY58" fmla="*/ 526132 h 1887698"/>
              <a:gd name="connsiteX59" fmla="*/ 1674184 w 1748413"/>
              <a:gd name="connsiteY59" fmla="*/ 629546 h 1887698"/>
              <a:gd name="connsiteX60" fmla="*/ 1653773 w 1748413"/>
              <a:gd name="connsiteY60" fmla="*/ 726157 h 1887698"/>
              <a:gd name="connsiteX61" fmla="*/ 1655815 w 1748413"/>
              <a:gd name="connsiteY61" fmla="*/ 761366 h 1887698"/>
              <a:gd name="connsiteX62" fmla="*/ 1662958 w 1748413"/>
              <a:gd name="connsiteY62" fmla="*/ 895906 h 1887698"/>
              <a:gd name="connsiteX63" fmla="*/ 1672483 w 1748413"/>
              <a:gd name="connsiteY63" fmla="*/ 1037591 h 1887698"/>
              <a:gd name="connsiteX64" fmla="*/ 1678436 w 1748413"/>
              <a:gd name="connsiteY64" fmla="*/ 1135222 h 1887698"/>
              <a:gd name="connsiteX65" fmla="*/ 1686771 w 1748413"/>
              <a:gd name="connsiteY65" fmla="*/ 1224519 h 1887698"/>
              <a:gd name="connsiteX66" fmla="*/ 1690343 w 1748413"/>
              <a:gd name="connsiteY66" fmla="*/ 1299528 h 1887698"/>
              <a:gd name="connsiteX67" fmla="*/ 1697486 w 1748413"/>
              <a:gd name="connsiteY67" fmla="*/ 1387634 h 1887698"/>
              <a:gd name="connsiteX68" fmla="*/ 1701058 w 1748413"/>
              <a:gd name="connsiteY68" fmla="*/ 1428116 h 1887698"/>
              <a:gd name="connsiteX69" fmla="*/ 1704630 w 1748413"/>
              <a:gd name="connsiteY69" fmla="*/ 1475741 h 1887698"/>
              <a:gd name="connsiteX70" fmla="*/ 1707011 w 1748413"/>
              <a:gd name="connsiteY70" fmla="*/ 1531700 h 1887698"/>
              <a:gd name="connsiteX71" fmla="*/ 1635574 w 1748413"/>
              <a:gd name="connsiteY71" fmla="*/ 1566228 h 1887698"/>
              <a:gd name="connsiteX72" fmla="*/ 1536752 w 1748413"/>
              <a:gd name="connsiteY72" fmla="*/ 1624569 h 1887698"/>
              <a:gd name="connsiteX73" fmla="*/ 1426024 w 1748413"/>
              <a:gd name="connsiteY73" fmla="*/ 1686481 h 1887698"/>
              <a:gd name="connsiteX74" fmla="*/ 1345061 w 1748413"/>
              <a:gd name="connsiteY74" fmla="*/ 1728153 h 1887698"/>
              <a:gd name="connsiteX75" fmla="*/ 1225999 w 1748413"/>
              <a:gd name="connsiteY75" fmla="*/ 1797209 h 1887698"/>
              <a:gd name="connsiteX76" fmla="*/ 1253383 w 1748413"/>
              <a:gd name="connsiteY76" fmla="*/ 1887698 h 1887698"/>
              <a:gd name="connsiteX77" fmla="*/ 1091458 w 1748413"/>
              <a:gd name="connsiteY77" fmla="*/ 1880553 h 1887698"/>
              <a:gd name="connsiteX78" fmla="*/ 1003012 w 1748413"/>
              <a:gd name="connsiteY78" fmla="*/ 1874090 h 1887698"/>
              <a:gd name="connsiteX79" fmla="*/ 1030567 w 1748413"/>
              <a:gd name="connsiteY79" fmla="*/ 1822042 h 1887698"/>
              <a:gd name="connsiteX0" fmla="*/ 1030567 w 1748413"/>
              <a:gd name="connsiteY0" fmla="*/ 1822042 h 1887698"/>
              <a:gd name="connsiteX1" fmla="*/ 1125816 w 1748413"/>
              <a:gd name="connsiteY1" fmla="*/ 1577964 h 1887698"/>
              <a:gd name="connsiteX2" fmla="*/ 1245559 w 1748413"/>
              <a:gd name="connsiteY2" fmla="*/ 1320789 h 1887698"/>
              <a:gd name="connsiteX3" fmla="*/ 1340809 w 1748413"/>
              <a:gd name="connsiteY3" fmla="*/ 1294936 h 1887698"/>
              <a:gd name="connsiteX4" fmla="*/ 1436741 w 1748413"/>
              <a:gd name="connsiteY4" fmla="*/ 1341199 h 1887698"/>
              <a:gd name="connsiteX5" fmla="*/ 1483854 w 1748413"/>
              <a:gd name="connsiteY5" fmla="*/ 1381172 h 1887698"/>
              <a:gd name="connsiteX6" fmla="*/ 1562606 w 1748413"/>
              <a:gd name="connsiteY6" fmla="*/ 1399711 h 1887698"/>
              <a:gd name="connsiteX7" fmla="*/ 1629281 w 1748413"/>
              <a:gd name="connsiteY7" fmla="*/ 1357529 h 1887698"/>
              <a:gd name="connsiteX8" fmla="*/ 1668741 w 1748413"/>
              <a:gd name="connsiteY8" fmla="*/ 1277246 h 1887698"/>
              <a:gd name="connsiteX9" fmla="*/ 1644248 w 1748413"/>
              <a:gd name="connsiteY9" fmla="*/ 1177914 h 1887698"/>
              <a:gd name="connsiteX10" fmla="*/ 1588459 w 1748413"/>
              <a:gd name="connsiteY10" fmla="*/ 1066336 h 1887698"/>
              <a:gd name="connsiteX11" fmla="*/ 1547638 w 1748413"/>
              <a:gd name="connsiteY11" fmla="*/ 969725 h 1887698"/>
              <a:gd name="connsiteX12" fmla="*/ 1513620 w 1748413"/>
              <a:gd name="connsiteY12" fmla="*/ 863589 h 1887698"/>
              <a:gd name="connsiteX13" fmla="*/ 1510388 w 1748413"/>
              <a:gd name="connsiteY13" fmla="*/ 722926 h 1887698"/>
              <a:gd name="connsiteX14" fmla="*/ 1536922 w 1748413"/>
              <a:gd name="connsiteY14" fmla="*/ 523411 h 1887698"/>
              <a:gd name="connsiteX15" fmla="*/ 1557163 w 1748413"/>
              <a:gd name="connsiteY15" fmla="*/ 403668 h 1887698"/>
              <a:gd name="connsiteX16" fmla="*/ 1607509 w 1748413"/>
              <a:gd name="connsiteY16" fmla="*/ 268957 h 1887698"/>
              <a:gd name="connsiteX17" fmla="*/ 1543556 w 1748413"/>
              <a:gd name="connsiteY17" fmla="*/ 353321 h 1887698"/>
              <a:gd name="connsiteX18" fmla="*/ 1464634 w 1748413"/>
              <a:gd name="connsiteY18" fmla="*/ 459457 h 1887698"/>
              <a:gd name="connsiteX19" fmla="*/ 1389795 w 1748413"/>
              <a:gd name="connsiteY19" fmla="*/ 535657 h 1887698"/>
              <a:gd name="connsiteX20" fmla="*/ 1260527 w 1748413"/>
              <a:gd name="connsiteY20" fmla="*/ 588725 h 1887698"/>
              <a:gd name="connsiteX21" fmla="*/ 1080062 w 1748413"/>
              <a:gd name="connsiteY21" fmla="*/ 668667 h 1887698"/>
              <a:gd name="connsiteX22" fmla="*/ 926301 w 1748413"/>
              <a:gd name="connsiteY22" fmla="*/ 708807 h 1887698"/>
              <a:gd name="connsiteX23" fmla="*/ 746177 w 1748413"/>
              <a:gd name="connsiteY23" fmla="*/ 726157 h 1887698"/>
              <a:gd name="connsiteX24" fmla="*/ 608575 w 1748413"/>
              <a:gd name="connsiteY24" fmla="*/ 690438 h 1887698"/>
              <a:gd name="connsiteX25" fmla="*/ 475395 w 1748413"/>
              <a:gd name="connsiteY25" fmla="*/ 647236 h 1887698"/>
              <a:gd name="connsiteX26" fmla="*/ 231827 w 1748413"/>
              <a:gd name="connsiteY26" fmla="*/ 575118 h 1887698"/>
              <a:gd name="connsiteX27" fmla="*/ 253259 w 1748413"/>
              <a:gd name="connsiteY27" fmla="*/ 755583 h 1887698"/>
              <a:gd name="connsiteX28" fmla="*/ 254620 w 1748413"/>
              <a:gd name="connsiteY28" fmla="*/ 900158 h 1887698"/>
              <a:gd name="connsiteX29" fmla="*/ 279452 w 1748413"/>
              <a:gd name="connsiteY29" fmla="*/ 1064975 h 1887698"/>
              <a:gd name="connsiteX30" fmla="*/ 280813 w 1748413"/>
              <a:gd name="connsiteY30" fmla="*/ 1179275 h 1887698"/>
              <a:gd name="connsiteX31" fmla="*/ 295781 w 1748413"/>
              <a:gd name="connsiteY31" fmla="*/ 1260918 h 1887698"/>
              <a:gd name="connsiteX32" fmla="*/ 348848 w 1748413"/>
              <a:gd name="connsiteY32" fmla="*/ 1349364 h 1887698"/>
              <a:gd name="connsiteX33" fmla="*/ 322995 w 1748413"/>
              <a:gd name="connsiteY33" fmla="*/ 1432368 h 1887698"/>
              <a:gd name="connsiteX34" fmla="*/ 246454 w 1748413"/>
              <a:gd name="connsiteY34" fmla="*/ 1509758 h 1887698"/>
              <a:gd name="connsiteX35" fmla="*/ 33844 w 1748413"/>
              <a:gd name="connsiteY35" fmla="*/ 1453289 h 1887698"/>
              <a:gd name="connsiteX36" fmla="*/ 44218 w 1748413"/>
              <a:gd name="connsiteY36" fmla="*/ 1218226 h 1887698"/>
              <a:gd name="connsiteX37" fmla="*/ 31802 w 1748413"/>
              <a:gd name="connsiteY37" fmla="*/ 1100354 h 1887698"/>
              <a:gd name="connsiteX38" fmla="*/ 48810 w 1748413"/>
              <a:gd name="connsiteY38" fmla="*/ 1026364 h 1887698"/>
              <a:gd name="connsiteX39" fmla="*/ 65649 w 1748413"/>
              <a:gd name="connsiteY39" fmla="*/ 867672 h 1887698"/>
              <a:gd name="connsiteX40" fmla="*/ 58677 w 1748413"/>
              <a:gd name="connsiteY40" fmla="*/ 708639 h 1887698"/>
              <a:gd name="connsiteX41" fmla="*/ 103579 w 1748413"/>
              <a:gd name="connsiteY41" fmla="*/ 477316 h 1887698"/>
              <a:gd name="connsiteX42" fmla="*/ 159370 w 1748413"/>
              <a:gd name="connsiteY42" fmla="*/ 378155 h 1887698"/>
              <a:gd name="connsiteX43" fmla="*/ 300883 w 1748413"/>
              <a:gd name="connsiteY43" fmla="*/ 426800 h 1887698"/>
              <a:gd name="connsiteX44" fmla="*/ 471313 w 1748413"/>
              <a:gd name="connsiteY44" fmla="*/ 479868 h 1887698"/>
              <a:gd name="connsiteX45" fmla="*/ 625924 w 1748413"/>
              <a:gd name="connsiteY45" fmla="*/ 535827 h 1887698"/>
              <a:gd name="connsiteX46" fmla="*/ 757063 w 1748413"/>
              <a:gd name="connsiteY46" fmla="*/ 539739 h 1887698"/>
              <a:gd name="connsiteX47" fmla="*/ 867281 w 1748413"/>
              <a:gd name="connsiteY47" fmla="*/ 530214 h 1887698"/>
              <a:gd name="connsiteX48" fmla="*/ 992466 w 1748413"/>
              <a:gd name="connsiteY48" fmla="*/ 513886 h 1887698"/>
              <a:gd name="connsiteX49" fmla="*/ 1121734 w 1748413"/>
              <a:gd name="connsiteY49" fmla="*/ 456736 h 1887698"/>
              <a:gd name="connsiteX50" fmla="*/ 1245559 w 1748413"/>
              <a:gd name="connsiteY50" fmla="*/ 375093 h 1887698"/>
              <a:gd name="connsiteX51" fmla="*/ 1321759 w 1748413"/>
              <a:gd name="connsiteY51" fmla="*/ 320664 h 1887698"/>
              <a:gd name="connsiteX52" fmla="*/ 1387073 w 1748413"/>
              <a:gd name="connsiteY52" fmla="*/ 225414 h 1887698"/>
              <a:gd name="connsiteX53" fmla="*/ 1482323 w 1748413"/>
              <a:gd name="connsiteY53" fmla="*/ 120639 h 1887698"/>
              <a:gd name="connsiteX54" fmla="*/ 1574852 w 1748413"/>
              <a:gd name="connsiteY54" fmla="*/ 2257 h 1887698"/>
              <a:gd name="connsiteX55" fmla="*/ 1734056 w 1748413"/>
              <a:gd name="connsiteY55" fmla="*/ 56686 h 1887698"/>
              <a:gd name="connsiteX56" fmla="*/ 1739498 w 1748413"/>
              <a:gd name="connsiteY56" fmla="*/ 221332 h 1887698"/>
              <a:gd name="connsiteX57" fmla="*/ 1721809 w 1748413"/>
              <a:gd name="connsiteY57" fmla="*/ 356043 h 1887698"/>
              <a:gd name="connsiteX58" fmla="*/ 1695956 w 1748413"/>
              <a:gd name="connsiteY58" fmla="*/ 526132 h 1887698"/>
              <a:gd name="connsiteX59" fmla="*/ 1674184 w 1748413"/>
              <a:gd name="connsiteY59" fmla="*/ 629546 h 1887698"/>
              <a:gd name="connsiteX60" fmla="*/ 1653773 w 1748413"/>
              <a:gd name="connsiteY60" fmla="*/ 726157 h 1887698"/>
              <a:gd name="connsiteX61" fmla="*/ 1655815 w 1748413"/>
              <a:gd name="connsiteY61" fmla="*/ 761366 h 1887698"/>
              <a:gd name="connsiteX62" fmla="*/ 1662958 w 1748413"/>
              <a:gd name="connsiteY62" fmla="*/ 895906 h 1887698"/>
              <a:gd name="connsiteX63" fmla="*/ 1672483 w 1748413"/>
              <a:gd name="connsiteY63" fmla="*/ 1037591 h 1887698"/>
              <a:gd name="connsiteX64" fmla="*/ 1678436 w 1748413"/>
              <a:gd name="connsiteY64" fmla="*/ 1135222 h 1887698"/>
              <a:gd name="connsiteX65" fmla="*/ 1686771 w 1748413"/>
              <a:gd name="connsiteY65" fmla="*/ 1224519 h 1887698"/>
              <a:gd name="connsiteX66" fmla="*/ 1690343 w 1748413"/>
              <a:gd name="connsiteY66" fmla="*/ 1299528 h 1887698"/>
              <a:gd name="connsiteX67" fmla="*/ 1697486 w 1748413"/>
              <a:gd name="connsiteY67" fmla="*/ 1387634 h 1887698"/>
              <a:gd name="connsiteX68" fmla="*/ 1701058 w 1748413"/>
              <a:gd name="connsiteY68" fmla="*/ 1428116 h 1887698"/>
              <a:gd name="connsiteX69" fmla="*/ 1704630 w 1748413"/>
              <a:gd name="connsiteY69" fmla="*/ 1475741 h 1887698"/>
              <a:gd name="connsiteX70" fmla="*/ 1707011 w 1748413"/>
              <a:gd name="connsiteY70" fmla="*/ 1531700 h 1887698"/>
              <a:gd name="connsiteX71" fmla="*/ 1635574 w 1748413"/>
              <a:gd name="connsiteY71" fmla="*/ 1566228 h 1887698"/>
              <a:gd name="connsiteX72" fmla="*/ 1536752 w 1748413"/>
              <a:gd name="connsiteY72" fmla="*/ 1624569 h 1887698"/>
              <a:gd name="connsiteX73" fmla="*/ 1426024 w 1748413"/>
              <a:gd name="connsiteY73" fmla="*/ 1686481 h 1887698"/>
              <a:gd name="connsiteX74" fmla="*/ 1345061 w 1748413"/>
              <a:gd name="connsiteY74" fmla="*/ 1728153 h 1887698"/>
              <a:gd name="connsiteX75" fmla="*/ 1225999 w 1748413"/>
              <a:gd name="connsiteY75" fmla="*/ 1797209 h 1887698"/>
              <a:gd name="connsiteX76" fmla="*/ 1253383 w 1748413"/>
              <a:gd name="connsiteY76" fmla="*/ 1887698 h 1887698"/>
              <a:gd name="connsiteX77" fmla="*/ 1091458 w 1748413"/>
              <a:gd name="connsiteY77" fmla="*/ 1880553 h 1887698"/>
              <a:gd name="connsiteX78" fmla="*/ 1003012 w 1748413"/>
              <a:gd name="connsiteY78" fmla="*/ 1874090 h 1887698"/>
              <a:gd name="connsiteX79" fmla="*/ 1030567 w 1748413"/>
              <a:gd name="connsiteY79" fmla="*/ 1822042 h 1887698"/>
              <a:gd name="connsiteX0" fmla="*/ 1030567 w 1748413"/>
              <a:gd name="connsiteY0" fmla="*/ 1822042 h 1887698"/>
              <a:gd name="connsiteX1" fmla="*/ 1125816 w 1748413"/>
              <a:gd name="connsiteY1" fmla="*/ 1577964 h 1887698"/>
              <a:gd name="connsiteX2" fmla="*/ 1245559 w 1748413"/>
              <a:gd name="connsiteY2" fmla="*/ 1320789 h 1887698"/>
              <a:gd name="connsiteX3" fmla="*/ 1340809 w 1748413"/>
              <a:gd name="connsiteY3" fmla="*/ 1294936 h 1887698"/>
              <a:gd name="connsiteX4" fmla="*/ 1436741 w 1748413"/>
              <a:gd name="connsiteY4" fmla="*/ 1341199 h 1887698"/>
              <a:gd name="connsiteX5" fmla="*/ 1483854 w 1748413"/>
              <a:gd name="connsiteY5" fmla="*/ 1381172 h 1887698"/>
              <a:gd name="connsiteX6" fmla="*/ 1562606 w 1748413"/>
              <a:gd name="connsiteY6" fmla="*/ 1399711 h 1887698"/>
              <a:gd name="connsiteX7" fmla="*/ 1629281 w 1748413"/>
              <a:gd name="connsiteY7" fmla="*/ 1357529 h 1887698"/>
              <a:gd name="connsiteX8" fmla="*/ 1668741 w 1748413"/>
              <a:gd name="connsiteY8" fmla="*/ 1277246 h 1887698"/>
              <a:gd name="connsiteX9" fmla="*/ 1644248 w 1748413"/>
              <a:gd name="connsiteY9" fmla="*/ 1177914 h 1887698"/>
              <a:gd name="connsiteX10" fmla="*/ 1588459 w 1748413"/>
              <a:gd name="connsiteY10" fmla="*/ 1066336 h 1887698"/>
              <a:gd name="connsiteX11" fmla="*/ 1547638 w 1748413"/>
              <a:gd name="connsiteY11" fmla="*/ 969725 h 1887698"/>
              <a:gd name="connsiteX12" fmla="*/ 1513620 w 1748413"/>
              <a:gd name="connsiteY12" fmla="*/ 863589 h 1887698"/>
              <a:gd name="connsiteX13" fmla="*/ 1510388 w 1748413"/>
              <a:gd name="connsiteY13" fmla="*/ 722926 h 1887698"/>
              <a:gd name="connsiteX14" fmla="*/ 1536922 w 1748413"/>
              <a:gd name="connsiteY14" fmla="*/ 523411 h 1887698"/>
              <a:gd name="connsiteX15" fmla="*/ 1557163 w 1748413"/>
              <a:gd name="connsiteY15" fmla="*/ 403668 h 1887698"/>
              <a:gd name="connsiteX16" fmla="*/ 1607509 w 1748413"/>
              <a:gd name="connsiteY16" fmla="*/ 268957 h 1887698"/>
              <a:gd name="connsiteX17" fmla="*/ 1543556 w 1748413"/>
              <a:gd name="connsiteY17" fmla="*/ 353321 h 1887698"/>
              <a:gd name="connsiteX18" fmla="*/ 1464634 w 1748413"/>
              <a:gd name="connsiteY18" fmla="*/ 459457 h 1887698"/>
              <a:gd name="connsiteX19" fmla="*/ 1389795 w 1748413"/>
              <a:gd name="connsiteY19" fmla="*/ 535657 h 1887698"/>
              <a:gd name="connsiteX20" fmla="*/ 1260527 w 1748413"/>
              <a:gd name="connsiteY20" fmla="*/ 588725 h 1887698"/>
              <a:gd name="connsiteX21" fmla="*/ 1080062 w 1748413"/>
              <a:gd name="connsiteY21" fmla="*/ 668667 h 1887698"/>
              <a:gd name="connsiteX22" fmla="*/ 926301 w 1748413"/>
              <a:gd name="connsiteY22" fmla="*/ 708807 h 1887698"/>
              <a:gd name="connsiteX23" fmla="*/ 746177 w 1748413"/>
              <a:gd name="connsiteY23" fmla="*/ 726157 h 1887698"/>
              <a:gd name="connsiteX24" fmla="*/ 608575 w 1748413"/>
              <a:gd name="connsiteY24" fmla="*/ 690438 h 1887698"/>
              <a:gd name="connsiteX25" fmla="*/ 475395 w 1748413"/>
              <a:gd name="connsiteY25" fmla="*/ 647236 h 1887698"/>
              <a:gd name="connsiteX26" fmla="*/ 231827 w 1748413"/>
              <a:gd name="connsiteY26" fmla="*/ 575118 h 1887698"/>
              <a:gd name="connsiteX27" fmla="*/ 253259 w 1748413"/>
              <a:gd name="connsiteY27" fmla="*/ 755583 h 1887698"/>
              <a:gd name="connsiteX28" fmla="*/ 254620 w 1748413"/>
              <a:gd name="connsiteY28" fmla="*/ 900158 h 1887698"/>
              <a:gd name="connsiteX29" fmla="*/ 279452 w 1748413"/>
              <a:gd name="connsiteY29" fmla="*/ 1064975 h 1887698"/>
              <a:gd name="connsiteX30" fmla="*/ 280813 w 1748413"/>
              <a:gd name="connsiteY30" fmla="*/ 1179275 h 1887698"/>
              <a:gd name="connsiteX31" fmla="*/ 295781 w 1748413"/>
              <a:gd name="connsiteY31" fmla="*/ 1260918 h 1887698"/>
              <a:gd name="connsiteX32" fmla="*/ 348848 w 1748413"/>
              <a:gd name="connsiteY32" fmla="*/ 1349364 h 1887698"/>
              <a:gd name="connsiteX33" fmla="*/ 322995 w 1748413"/>
              <a:gd name="connsiteY33" fmla="*/ 1432368 h 1887698"/>
              <a:gd name="connsiteX34" fmla="*/ 246454 w 1748413"/>
              <a:gd name="connsiteY34" fmla="*/ 1509758 h 1887698"/>
              <a:gd name="connsiteX35" fmla="*/ 33844 w 1748413"/>
              <a:gd name="connsiteY35" fmla="*/ 1453289 h 1887698"/>
              <a:gd name="connsiteX36" fmla="*/ 44218 w 1748413"/>
              <a:gd name="connsiteY36" fmla="*/ 1218226 h 1887698"/>
              <a:gd name="connsiteX37" fmla="*/ 31802 w 1748413"/>
              <a:gd name="connsiteY37" fmla="*/ 1100354 h 1887698"/>
              <a:gd name="connsiteX38" fmla="*/ 48810 w 1748413"/>
              <a:gd name="connsiteY38" fmla="*/ 1026364 h 1887698"/>
              <a:gd name="connsiteX39" fmla="*/ 65649 w 1748413"/>
              <a:gd name="connsiteY39" fmla="*/ 867672 h 1887698"/>
              <a:gd name="connsiteX40" fmla="*/ 58677 w 1748413"/>
              <a:gd name="connsiteY40" fmla="*/ 708639 h 1887698"/>
              <a:gd name="connsiteX41" fmla="*/ 103579 w 1748413"/>
              <a:gd name="connsiteY41" fmla="*/ 477316 h 1887698"/>
              <a:gd name="connsiteX42" fmla="*/ 159370 w 1748413"/>
              <a:gd name="connsiteY42" fmla="*/ 378155 h 1887698"/>
              <a:gd name="connsiteX43" fmla="*/ 300883 w 1748413"/>
              <a:gd name="connsiteY43" fmla="*/ 426800 h 1887698"/>
              <a:gd name="connsiteX44" fmla="*/ 471313 w 1748413"/>
              <a:gd name="connsiteY44" fmla="*/ 479868 h 1887698"/>
              <a:gd name="connsiteX45" fmla="*/ 625924 w 1748413"/>
              <a:gd name="connsiteY45" fmla="*/ 535827 h 1887698"/>
              <a:gd name="connsiteX46" fmla="*/ 757063 w 1748413"/>
              <a:gd name="connsiteY46" fmla="*/ 539739 h 1887698"/>
              <a:gd name="connsiteX47" fmla="*/ 867281 w 1748413"/>
              <a:gd name="connsiteY47" fmla="*/ 530214 h 1887698"/>
              <a:gd name="connsiteX48" fmla="*/ 992466 w 1748413"/>
              <a:gd name="connsiteY48" fmla="*/ 513886 h 1887698"/>
              <a:gd name="connsiteX49" fmla="*/ 1121734 w 1748413"/>
              <a:gd name="connsiteY49" fmla="*/ 456736 h 1887698"/>
              <a:gd name="connsiteX50" fmla="*/ 1245559 w 1748413"/>
              <a:gd name="connsiteY50" fmla="*/ 375093 h 1887698"/>
              <a:gd name="connsiteX51" fmla="*/ 1321759 w 1748413"/>
              <a:gd name="connsiteY51" fmla="*/ 320664 h 1887698"/>
              <a:gd name="connsiteX52" fmla="*/ 1387073 w 1748413"/>
              <a:gd name="connsiteY52" fmla="*/ 225414 h 1887698"/>
              <a:gd name="connsiteX53" fmla="*/ 1482323 w 1748413"/>
              <a:gd name="connsiteY53" fmla="*/ 120639 h 1887698"/>
              <a:gd name="connsiteX54" fmla="*/ 1574852 w 1748413"/>
              <a:gd name="connsiteY54" fmla="*/ 2257 h 1887698"/>
              <a:gd name="connsiteX55" fmla="*/ 1734056 w 1748413"/>
              <a:gd name="connsiteY55" fmla="*/ 56686 h 1887698"/>
              <a:gd name="connsiteX56" fmla="*/ 1739498 w 1748413"/>
              <a:gd name="connsiteY56" fmla="*/ 221332 h 1887698"/>
              <a:gd name="connsiteX57" fmla="*/ 1721809 w 1748413"/>
              <a:gd name="connsiteY57" fmla="*/ 356043 h 1887698"/>
              <a:gd name="connsiteX58" fmla="*/ 1695956 w 1748413"/>
              <a:gd name="connsiteY58" fmla="*/ 526132 h 1887698"/>
              <a:gd name="connsiteX59" fmla="*/ 1674184 w 1748413"/>
              <a:gd name="connsiteY59" fmla="*/ 629546 h 1887698"/>
              <a:gd name="connsiteX60" fmla="*/ 1653773 w 1748413"/>
              <a:gd name="connsiteY60" fmla="*/ 726157 h 1887698"/>
              <a:gd name="connsiteX61" fmla="*/ 1655815 w 1748413"/>
              <a:gd name="connsiteY61" fmla="*/ 761366 h 1887698"/>
              <a:gd name="connsiteX62" fmla="*/ 1662958 w 1748413"/>
              <a:gd name="connsiteY62" fmla="*/ 895906 h 1887698"/>
              <a:gd name="connsiteX63" fmla="*/ 1672483 w 1748413"/>
              <a:gd name="connsiteY63" fmla="*/ 1037591 h 1887698"/>
              <a:gd name="connsiteX64" fmla="*/ 1678436 w 1748413"/>
              <a:gd name="connsiteY64" fmla="*/ 1135222 h 1887698"/>
              <a:gd name="connsiteX65" fmla="*/ 1686771 w 1748413"/>
              <a:gd name="connsiteY65" fmla="*/ 1224519 h 1887698"/>
              <a:gd name="connsiteX66" fmla="*/ 1690343 w 1748413"/>
              <a:gd name="connsiteY66" fmla="*/ 1299528 h 1887698"/>
              <a:gd name="connsiteX67" fmla="*/ 1697486 w 1748413"/>
              <a:gd name="connsiteY67" fmla="*/ 1387634 h 1887698"/>
              <a:gd name="connsiteX68" fmla="*/ 1701058 w 1748413"/>
              <a:gd name="connsiteY68" fmla="*/ 1428116 h 1887698"/>
              <a:gd name="connsiteX69" fmla="*/ 1704630 w 1748413"/>
              <a:gd name="connsiteY69" fmla="*/ 1475741 h 1887698"/>
              <a:gd name="connsiteX70" fmla="*/ 1707011 w 1748413"/>
              <a:gd name="connsiteY70" fmla="*/ 1531700 h 1887698"/>
              <a:gd name="connsiteX71" fmla="*/ 1635574 w 1748413"/>
              <a:gd name="connsiteY71" fmla="*/ 1566228 h 1887698"/>
              <a:gd name="connsiteX72" fmla="*/ 1536752 w 1748413"/>
              <a:gd name="connsiteY72" fmla="*/ 1624569 h 1887698"/>
              <a:gd name="connsiteX73" fmla="*/ 1426024 w 1748413"/>
              <a:gd name="connsiteY73" fmla="*/ 1686481 h 1887698"/>
              <a:gd name="connsiteX74" fmla="*/ 1345061 w 1748413"/>
              <a:gd name="connsiteY74" fmla="*/ 1728153 h 1887698"/>
              <a:gd name="connsiteX75" fmla="*/ 1225999 w 1748413"/>
              <a:gd name="connsiteY75" fmla="*/ 1797209 h 1887698"/>
              <a:gd name="connsiteX76" fmla="*/ 1253383 w 1748413"/>
              <a:gd name="connsiteY76" fmla="*/ 1887698 h 1887698"/>
              <a:gd name="connsiteX77" fmla="*/ 1091458 w 1748413"/>
              <a:gd name="connsiteY77" fmla="*/ 1880553 h 1887698"/>
              <a:gd name="connsiteX78" fmla="*/ 1003012 w 1748413"/>
              <a:gd name="connsiteY78" fmla="*/ 1874090 h 1887698"/>
              <a:gd name="connsiteX79" fmla="*/ 1030567 w 1748413"/>
              <a:gd name="connsiteY79" fmla="*/ 1822042 h 1887698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536752 w 1748413"/>
              <a:gd name="connsiteY72" fmla="*/ 1624569 h 1880553"/>
              <a:gd name="connsiteX73" fmla="*/ 1426024 w 1748413"/>
              <a:gd name="connsiteY73" fmla="*/ 1686481 h 1880553"/>
              <a:gd name="connsiteX74" fmla="*/ 1345061 w 1748413"/>
              <a:gd name="connsiteY74" fmla="*/ 1728153 h 1880553"/>
              <a:gd name="connsiteX75" fmla="*/ 1225999 w 1748413"/>
              <a:gd name="connsiteY75" fmla="*/ 1797209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536752 w 1748413"/>
              <a:gd name="connsiteY72" fmla="*/ 1624569 h 1880553"/>
              <a:gd name="connsiteX73" fmla="*/ 1426024 w 1748413"/>
              <a:gd name="connsiteY73" fmla="*/ 1686481 h 1880553"/>
              <a:gd name="connsiteX74" fmla="*/ 1345061 w 1748413"/>
              <a:gd name="connsiteY74" fmla="*/ 1728153 h 1880553"/>
              <a:gd name="connsiteX75" fmla="*/ 1234334 w 1748413"/>
              <a:gd name="connsiteY75" fmla="*/ 1699577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536752 w 1748413"/>
              <a:gd name="connsiteY72" fmla="*/ 1624569 h 1880553"/>
              <a:gd name="connsiteX73" fmla="*/ 1426024 w 1748413"/>
              <a:gd name="connsiteY73" fmla="*/ 1686481 h 1880553"/>
              <a:gd name="connsiteX74" fmla="*/ 1301008 w 1748413"/>
              <a:gd name="connsiteY74" fmla="*/ 1480503 h 1880553"/>
              <a:gd name="connsiteX75" fmla="*/ 1234334 w 1748413"/>
              <a:gd name="connsiteY75" fmla="*/ 1699577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536752 w 1748413"/>
              <a:gd name="connsiteY72" fmla="*/ 1624569 h 1880553"/>
              <a:gd name="connsiteX73" fmla="*/ 1360539 w 1748413"/>
              <a:gd name="connsiteY73" fmla="*/ 1478122 h 1880553"/>
              <a:gd name="connsiteX74" fmla="*/ 1301008 w 1748413"/>
              <a:gd name="connsiteY74" fmla="*/ 1480503 h 1880553"/>
              <a:gd name="connsiteX75" fmla="*/ 1234334 w 1748413"/>
              <a:gd name="connsiteY75" fmla="*/ 1699577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452218 w 1748413"/>
              <a:gd name="connsiteY72" fmla="*/ 1524557 h 1880553"/>
              <a:gd name="connsiteX73" fmla="*/ 1360539 w 1748413"/>
              <a:gd name="connsiteY73" fmla="*/ 1478122 h 1880553"/>
              <a:gd name="connsiteX74" fmla="*/ 1301008 w 1748413"/>
              <a:gd name="connsiteY74" fmla="*/ 1480503 h 1880553"/>
              <a:gd name="connsiteX75" fmla="*/ 1234334 w 1748413"/>
              <a:gd name="connsiteY75" fmla="*/ 1699577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66543"/>
              <a:gd name="connsiteY0" fmla="*/ 1822042 h 1880553"/>
              <a:gd name="connsiteX1" fmla="*/ 1125816 w 1766543"/>
              <a:gd name="connsiteY1" fmla="*/ 1577964 h 1880553"/>
              <a:gd name="connsiteX2" fmla="*/ 1245559 w 1766543"/>
              <a:gd name="connsiteY2" fmla="*/ 1320789 h 1880553"/>
              <a:gd name="connsiteX3" fmla="*/ 1340809 w 1766543"/>
              <a:gd name="connsiteY3" fmla="*/ 1294936 h 1880553"/>
              <a:gd name="connsiteX4" fmla="*/ 1436741 w 1766543"/>
              <a:gd name="connsiteY4" fmla="*/ 1341199 h 1880553"/>
              <a:gd name="connsiteX5" fmla="*/ 1483854 w 1766543"/>
              <a:gd name="connsiteY5" fmla="*/ 1381172 h 1880553"/>
              <a:gd name="connsiteX6" fmla="*/ 1562606 w 1766543"/>
              <a:gd name="connsiteY6" fmla="*/ 1399711 h 1880553"/>
              <a:gd name="connsiteX7" fmla="*/ 1629281 w 1766543"/>
              <a:gd name="connsiteY7" fmla="*/ 1357529 h 1880553"/>
              <a:gd name="connsiteX8" fmla="*/ 1668741 w 1766543"/>
              <a:gd name="connsiteY8" fmla="*/ 1277246 h 1880553"/>
              <a:gd name="connsiteX9" fmla="*/ 1644248 w 1766543"/>
              <a:gd name="connsiteY9" fmla="*/ 1177914 h 1880553"/>
              <a:gd name="connsiteX10" fmla="*/ 1588459 w 1766543"/>
              <a:gd name="connsiteY10" fmla="*/ 1066336 h 1880553"/>
              <a:gd name="connsiteX11" fmla="*/ 1547638 w 1766543"/>
              <a:gd name="connsiteY11" fmla="*/ 969725 h 1880553"/>
              <a:gd name="connsiteX12" fmla="*/ 1513620 w 1766543"/>
              <a:gd name="connsiteY12" fmla="*/ 863589 h 1880553"/>
              <a:gd name="connsiteX13" fmla="*/ 1510388 w 1766543"/>
              <a:gd name="connsiteY13" fmla="*/ 722926 h 1880553"/>
              <a:gd name="connsiteX14" fmla="*/ 1536922 w 1766543"/>
              <a:gd name="connsiteY14" fmla="*/ 523411 h 1880553"/>
              <a:gd name="connsiteX15" fmla="*/ 1557163 w 1766543"/>
              <a:gd name="connsiteY15" fmla="*/ 403668 h 1880553"/>
              <a:gd name="connsiteX16" fmla="*/ 1607509 w 1766543"/>
              <a:gd name="connsiteY16" fmla="*/ 268957 h 1880553"/>
              <a:gd name="connsiteX17" fmla="*/ 1543556 w 1766543"/>
              <a:gd name="connsiteY17" fmla="*/ 353321 h 1880553"/>
              <a:gd name="connsiteX18" fmla="*/ 1464634 w 1766543"/>
              <a:gd name="connsiteY18" fmla="*/ 459457 h 1880553"/>
              <a:gd name="connsiteX19" fmla="*/ 1389795 w 1766543"/>
              <a:gd name="connsiteY19" fmla="*/ 535657 h 1880553"/>
              <a:gd name="connsiteX20" fmla="*/ 1260527 w 1766543"/>
              <a:gd name="connsiteY20" fmla="*/ 588725 h 1880553"/>
              <a:gd name="connsiteX21" fmla="*/ 1080062 w 1766543"/>
              <a:gd name="connsiteY21" fmla="*/ 668667 h 1880553"/>
              <a:gd name="connsiteX22" fmla="*/ 926301 w 1766543"/>
              <a:gd name="connsiteY22" fmla="*/ 708807 h 1880553"/>
              <a:gd name="connsiteX23" fmla="*/ 746177 w 1766543"/>
              <a:gd name="connsiteY23" fmla="*/ 726157 h 1880553"/>
              <a:gd name="connsiteX24" fmla="*/ 608575 w 1766543"/>
              <a:gd name="connsiteY24" fmla="*/ 690438 h 1880553"/>
              <a:gd name="connsiteX25" fmla="*/ 475395 w 1766543"/>
              <a:gd name="connsiteY25" fmla="*/ 647236 h 1880553"/>
              <a:gd name="connsiteX26" fmla="*/ 231827 w 1766543"/>
              <a:gd name="connsiteY26" fmla="*/ 575118 h 1880553"/>
              <a:gd name="connsiteX27" fmla="*/ 253259 w 1766543"/>
              <a:gd name="connsiteY27" fmla="*/ 755583 h 1880553"/>
              <a:gd name="connsiteX28" fmla="*/ 254620 w 1766543"/>
              <a:gd name="connsiteY28" fmla="*/ 900158 h 1880553"/>
              <a:gd name="connsiteX29" fmla="*/ 279452 w 1766543"/>
              <a:gd name="connsiteY29" fmla="*/ 1064975 h 1880553"/>
              <a:gd name="connsiteX30" fmla="*/ 280813 w 1766543"/>
              <a:gd name="connsiteY30" fmla="*/ 1179275 h 1880553"/>
              <a:gd name="connsiteX31" fmla="*/ 295781 w 1766543"/>
              <a:gd name="connsiteY31" fmla="*/ 1260918 h 1880553"/>
              <a:gd name="connsiteX32" fmla="*/ 348848 w 1766543"/>
              <a:gd name="connsiteY32" fmla="*/ 1349364 h 1880553"/>
              <a:gd name="connsiteX33" fmla="*/ 322995 w 1766543"/>
              <a:gd name="connsiteY33" fmla="*/ 1432368 h 1880553"/>
              <a:gd name="connsiteX34" fmla="*/ 246454 w 1766543"/>
              <a:gd name="connsiteY34" fmla="*/ 1509758 h 1880553"/>
              <a:gd name="connsiteX35" fmla="*/ 33844 w 1766543"/>
              <a:gd name="connsiteY35" fmla="*/ 1453289 h 1880553"/>
              <a:gd name="connsiteX36" fmla="*/ 44218 w 1766543"/>
              <a:gd name="connsiteY36" fmla="*/ 1218226 h 1880553"/>
              <a:gd name="connsiteX37" fmla="*/ 31802 w 1766543"/>
              <a:gd name="connsiteY37" fmla="*/ 1100354 h 1880553"/>
              <a:gd name="connsiteX38" fmla="*/ 48810 w 1766543"/>
              <a:gd name="connsiteY38" fmla="*/ 1026364 h 1880553"/>
              <a:gd name="connsiteX39" fmla="*/ 65649 w 1766543"/>
              <a:gd name="connsiteY39" fmla="*/ 867672 h 1880553"/>
              <a:gd name="connsiteX40" fmla="*/ 58677 w 1766543"/>
              <a:gd name="connsiteY40" fmla="*/ 708639 h 1880553"/>
              <a:gd name="connsiteX41" fmla="*/ 103579 w 1766543"/>
              <a:gd name="connsiteY41" fmla="*/ 477316 h 1880553"/>
              <a:gd name="connsiteX42" fmla="*/ 159370 w 1766543"/>
              <a:gd name="connsiteY42" fmla="*/ 378155 h 1880553"/>
              <a:gd name="connsiteX43" fmla="*/ 300883 w 1766543"/>
              <a:gd name="connsiteY43" fmla="*/ 426800 h 1880553"/>
              <a:gd name="connsiteX44" fmla="*/ 471313 w 1766543"/>
              <a:gd name="connsiteY44" fmla="*/ 479868 h 1880553"/>
              <a:gd name="connsiteX45" fmla="*/ 625924 w 1766543"/>
              <a:gd name="connsiteY45" fmla="*/ 535827 h 1880553"/>
              <a:gd name="connsiteX46" fmla="*/ 757063 w 1766543"/>
              <a:gd name="connsiteY46" fmla="*/ 539739 h 1880553"/>
              <a:gd name="connsiteX47" fmla="*/ 867281 w 1766543"/>
              <a:gd name="connsiteY47" fmla="*/ 530214 h 1880553"/>
              <a:gd name="connsiteX48" fmla="*/ 992466 w 1766543"/>
              <a:gd name="connsiteY48" fmla="*/ 513886 h 1880553"/>
              <a:gd name="connsiteX49" fmla="*/ 1121734 w 1766543"/>
              <a:gd name="connsiteY49" fmla="*/ 456736 h 1880553"/>
              <a:gd name="connsiteX50" fmla="*/ 1245559 w 1766543"/>
              <a:gd name="connsiteY50" fmla="*/ 375093 h 1880553"/>
              <a:gd name="connsiteX51" fmla="*/ 1321759 w 1766543"/>
              <a:gd name="connsiteY51" fmla="*/ 320664 h 1880553"/>
              <a:gd name="connsiteX52" fmla="*/ 1387073 w 1766543"/>
              <a:gd name="connsiteY52" fmla="*/ 225414 h 1880553"/>
              <a:gd name="connsiteX53" fmla="*/ 1482323 w 1766543"/>
              <a:gd name="connsiteY53" fmla="*/ 120639 h 1880553"/>
              <a:gd name="connsiteX54" fmla="*/ 1574852 w 1766543"/>
              <a:gd name="connsiteY54" fmla="*/ 2257 h 1880553"/>
              <a:gd name="connsiteX55" fmla="*/ 1734056 w 1766543"/>
              <a:gd name="connsiteY55" fmla="*/ 56686 h 1880553"/>
              <a:gd name="connsiteX56" fmla="*/ 1739498 w 1766543"/>
              <a:gd name="connsiteY56" fmla="*/ 221332 h 1880553"/>
              <a:gd name="connsiteX57" fmla="*/ 1721809 w 1766543"/>
              <a:gd name="connsiteY57" fmla="*/ 356043 h 1880553"/>
              <a:gd name="connsiteX58" fmla="*/ 1695956 w 1766543"/>
              <a:gd name="connsiteY58" fmla="*/ 526132 h 1880553"/>
              <a:gd name="connsiteX59" fmla="*/ 1674184 w 1766543"/>
              <a:gd name="connsiteY59" fmla="*/ 629546 h 1880553"/>
              <a:gd name="connsiteX60" fmla="*/ 1653773 w 1766543"/>
              <a:gd name="connsiteY60" fmla="*/ 726157 h 1880553"/>
              <a:gd name="connsiteX61" fmla="*/ 1655815 w 1766543"/>
              <a:gd name="connsiteY61" fmla="*/ 761366 h 1880553"/>
              <a:gd name="connsiteX62" fmla="*/ 1662958 w 1766543"/>
              <a:gd name="connsiteY62" fmla="*/ 895906 h 1880553"/>
              <a:gd name="connsiteX63" fmla="*/ 1672483 w 1766543"/>
              <a:gd name="connsiteY63" fmla="*/ 1037591 h 1880553"/>
              <a:gd name="connsiteX64" fmla="*/ 1678436 w 1766543"/>
              <a:gd name="connsiteY64" fmla="*/ 1135222 h 1880553"/>
              <a:gd name="connsiteX65" fmla="*/ 1686771 w 1766543"/>
              <a:gd name="connsiteY65" fmla="*/ 1224519 h 1880553"/>
              <a:gd name="connsiteX66" fmla="*/ 1690343 w 1766543"/>
              <a:gd name="connsiteY66" fmla="*/ 1299528 h 1880553"/>
              <a:gd name="connsiteX67" fmla="*/ 1697486 w 1766543"/>
              <a:gd name="connsiteY67" fmla="*/ 1387634 h 1880553"/>
              <a:gd name="connsiteX68" fmla="*/ 1701058 w 1766543"/>
              <a:gd name="connsiteY68" fmla="*/ 1428116 h 1880553"/>
              <a:gd name="connsiteX69" fmla="*/ 1704630 w 1766543"/>
              <a:gd name="connsiteY69" fmla="*/ 1475741 h 1880553"/>
              <a:gd name="connsiteX70" fmla="*/ 1766543 w 1766543"/>
              <a:gd name="connsiteY70" fmla="*/ 1513841 h 1880553"/>
              <a:gd name="connsiteX71" fmla="*/ 1635574 w 1766543"/>
              <a:gd name="connsiteY71" fmla="*/ 1566228 h 1880553"/>
              <a:gd name="connsiteX72" fmla="*/ 1452218 w 1766543"/>
              <a:gd name="connsiteY72" fmla="*/ 1524557 h 1880553"/>
              <a:gd name="connsiteX73" fmla="*/ 1360539 w 1766543"/>
              <a:gd name="connsiteY73" fmla="*/ 1478122 h 1880553"/>
              <a:gd name="connsiteX74" fmla="*/ 1301008 w 1766543"/>
              <a:gd name="connsiteY74" fmla="*/ 1480503 h 1880553"/>
              <a:gd name="connsiteX75" fmla="*/ 1234334 w 1766543"/>
              <a:gd name="connsiteY75" fmla="*/ 1699577 h 1880553"/>
              <a:gd name="connsiteX76" fmla="*/ 1189089 w 1766543"/>
              <a:gd name="connsiteY76" fmla="*/ 1780542 h 1880553"/>
              <a:gd name="connsiteX77" fmla="*/ 1091458 w 1766543"/>
              <a:gd name="connsiteY77" fmla="*/ 1880553 h 1880553"/>
              <a:gd name="connsiteX78" fmla="*/ 1003012 w 1766543"/>
              <a:gd name="connsiteY78" fmla="*/ 1874090 h 1880553"/>
              <a:gd name="connsiteX79" fmla="*/ 1030567 w 1766543"/>
              <a:gd name="connsiteY79" fmla="*/ 1822042 h 1880553"/>
              <a:gd name="connsiteX0" fmla="*/ 1030567 w 1766543"/>
              <a:gd name="connsiteY0" fmla="*/ 1822042 h 1880553"/>
              <a:gd name="connsiteX1" fmla="*/ 1125816 w 1766543"/>
              <a:gd name="connsiteY1" fmla="*/ 1577964 h 1880553"/>
              <a:gd name="connsiteX2" fmla="*/ 1245559 w 1766543"/>
              <a:gd name="connsiteY2" fmla="*/ 1320789 h 1880553"/>
              <a:gd name="connsiteX3" fmla="*/ 1340809 w 1766543"/>
              <a:gd name="connsiteY3" fmla="*/ 1294936 h 1880553"/>
              <a:gd name="connsiteX4" fmla="*/ 1436741 w 1766543"/>
              <a:gd name="connsiteY4" fmla="*/ 1341199 h 1880553"/>
              <a:gd name="connsiteX5" fmla="*/ 1483854 w 1766543"/>
              <a:gd name="connsiteY5" fmla="*/ 1381172 h 1880553"/>
              <a:gd name="connsiteX6" fmla="*/ 1562606 w 1766543"/>
              <a:gd name="connsiteY6" fmla="*/ 1399711 h 1880553"/>
              <a:gd name="connsiteX7" fmla="*/ 1629281 w 1766543"/>
              <a:gd name="connsiteY7" fmla="*/ 1357529 h 1880553"/>
              <a:gd name="connsiteX8" fmla="*/ 1668741 w 1766543"/>
              <a:gd name="connsiteY8" fmla="*/ 1277246 h 1880553"/>
              <a:gd name="connsiteX9" fmla="*/ 1644248 w 1766543"/>
              <a:gd name="connsiteY9" fmla="*/ 1177914 h 1880553"/>
              <a:gd name="connsiteX10" fmla="*/ 1588459 w 1766543"/>
              <a:gd name="connsiteY10" fmla="*/ 1066336 h 1880553"/>
              <a:gd name="connsiteX11" fmla="*/ 1547638 w 1766543"/>
              <a:gd name="connsiteY11" fmla="*/ 969725 h 1880553"/>
              <a:gd name="connsiteX12" fmla="*/ 1513620 w 1766543"/>
              <a:gd name="connsiteY12" fmla="*/ 863589 h 1880553"/>
              <a:gd name="connsiteX13" fmla="*/ 1510388 w 1766543"/>
              <a:gd name="connsiteY13" fmla="*/ 722926 h 1880553"/>
              <a:gd name="connsiteX14" fmla="*/ 1536922 w 1766543"/>
              <a:gd name="connsiteY14" fmla="*/ 523411 h 1880553"/>
              <a:gd name="connsiteX15" fmla="*/ 1557163 w 1766543"/>
              <a:gd name="connsiteY15" fmla="*/ 403668 h 1880553"/>
              <a:gd name="connsiteX16" fmla="*/ 1607509 w 1766543"/>
              <a:gd name="connsiteY16" fmla="*/ 268957 h 1880553"/>
              <a:gd name="connsiteX17" fmla="*/ 1543556 w 1766543"/>
              <a:gd name="connsiteY17" fmla="*/ 353321 h 1880553"/>
              <a:gd name="connsiteX18" fmla="*/ 1464634 w 1766543"/>
              <a:gd name="connsiteY18" fmla="*/ 459457 h 1880553"/>
              <a:gd name="connsiteX19" fmla="*/ 1389795 w 1766543"/>
              <a:gd name="connsiteY19" fmla="*/ 535657 h 1880553"/>
              <a:gd name="connsiteX20" fmla="*/ 1260527 w 1766543"/>
              <a:gd name="connsiteY20" fmla="*/ 588725 h 1880553"/>
              <a:gd name="connsiteX21" fmla="*/ 1080062 w 1766543"/>
              <a:gd name="connsiteY21" fmla="*/ 668667 h 1880553"/>
              <a:gd name="connsiteX22" fmla="*/ 926301 w 1766543"/>
              <a:gd name="connsiteY22" fmla="*/ 708807 h 1880553"/>
              <a:gd name="connsiteX23" fmla="*/ 746177 w 1766543"/>
              <a:gd name="connsiteY23" fmla="*/ 726157 h 1880553"/>
              <a:gd name="connsiteX24" fmla="*/ 608575 w 1766543"/>
              <a:gd name="connsiteY24" fmla="*/ 690438 h 1880553"/>
              <a:gd name="connsiteX25" fmla="*/ 475395 w 1766543"/>
              <a:gd name="connsiteY25" fmla="*/ 647236 h 1880553"/>
              <a:gd name="connsiteX26" fmla="*/ 231827 w 1766543"/>
              <a:gd name="connsiteY26" fmla="*/ 575118 h 1880553"/>
              <a:gd name="connsiteX27" fmla="*/ 253259 w 1766543"/>
              <a:gd name="connsiteY27" fmla="*/ 755583 h 1880553"/>
              <a:gd name="connsiteX28" fmla="*/ 254620 w 1766543"/>
              <a:gd name="connsiteY28" fmla="*/ 900158 h 1880553"/>
              <a:gd name="connsiteX29" fmla="*/ 279452 w 1766543"/>
              <a:gd name="connsiteY29" fmla="*/ 1064975 h 1880553"/>
              <a:gd name="connsiteX30" fmla="*/ 280813 w 1766543"/>
              <a:gd name="connsiteY30" fmla="*/ 1179275 h 1880553"/>
              <a:gd name="connsiteX31" fmla="*/ 295781 w 1766543"/>
              <a:gd name="connsiteY31" fmla="*/ 1260918 h 1880553"/>
              <a:gd name="connsiteX32" fmla="*/ 348848 w 1766543"/>
              <a:gd name="connsiteY32" fmla="*/ 1349364 h 1880553"/>
              <a:gd name="connsiteX33" fmla="*/ 322995 w 1766543"/>
              <a:gd name="connsiteY33" fmla="*/ 1432368 h 1880553"/>
              <a:gd name="connsiteX34" fmla="*/ 246454 w 1766543"/>
              <a:gd name="connsiteY34" fmla="*/ 1509758 h 1880553"/>
              <a:gd name="connsiteX35" fmla="*/ 33844 w 1766543"/>
              <a:gd name="connsiteY35" fmla="*/ 1453289 h 1880553"/>
              <a:gd name="connsiteX36" fmla="*/ 44218 w 1766543"/>
              <a:gd name="connsiteY36" fmla="*/ 1218226 h 1880553"/>
              <a:gd name="connsiteX37" fmla="*/ 31802 w 1766543"/>
              <a:gd name="connsiteY37" fmla="*/ 1100354 h 1880553"/>
              <a:gd name="connsiteX38" fmla="*/ 48810 w 1766543"/>
              <a:gd name="connsiteY38" fmla="*/ 1026364 h 1880553"/>
              <a:gd name="connsiteX39" fmla="*/ 65649 w 1766543"/>
              <a:gd name="connsiteY39" fmla="*/ 867672 h 1880553"/>
              <a:gd name="connsiteX40" fmla="*/ 58677 w 1766543"/>
              <a:gd name="connsiteY40" fmla="*/ 708639 h 1880553"/>
              <a:gd name="connsiteX41" fmla="*/ 103579 w 1766543"/>
              <a:gd name="connsiteY41" fmla="*/ 477316 h 1880553"/>
              <a:gd name="connsiteX42" fmla="*/ 159370 w 1766543"/>
              <a:gd name="connsiteY42" fmla="*/ 378155 h 1880553"/>
              <a:gd name="connsiteX43" fmla="*/ 300883 w 1766543"/>
              <a:gd name="connsiteY43" fmla="*/ 426800 h 1880553"/>
              <a:gd name="connsiteX44" fmla="*/ 471313 w 1766543"/>
              <a:gd name="connsiteY44" fmla="*/ 479868 h 1880553"/>
              <a:gd name="connsiteX45" fmla="*/ 625924 w 1766543"/>
              <a:gd name="connsiteY45" fmla="*/ 535827 h 1880553"/>
              <a:gd name="connsiteX46" fmla="*/ 757063 w 1766543"/>
              <a:gd name="connsiteY46" fmla="*/ 539739 h 1880553"/>
              <a:gd name="connsiteX47" fmla="*/ 867281 w 1766543"/>
              <a:gd name="connsiteY47" fmla="*/ 530214 h 1880553"/>
              <a:gd name="connsiteX48" fmla="*/ 992466 w 1766543"/>
              <a:gd name="connsiteY48" fmla="*/ 513886 h 1880553"/>
              <a:gd name="connsiteX49" fmla="*/ 1121734 w 1766543"/>
              <a:gd name="connsiteY49" fmla="*/ 456736 h 1880553"/>
              <a:gd name="connsiteX50" fmla="*/ 1245559 w 1766543"/>
              <a:gd name="connsiteY50" fmla="*/ 375093 h 1880553"/>
              <a:gd name="connsiteX51" fmla="*/ 1321759 w 1766543"/>
              <a:gd name="connsiteY51" fmla="*/ 320664 h 1880553"/>
              <a:gd name="connsiteX52" fmla="*/ 1387073 w 1766543"/>
              <a:gd name="connsiteY52" fmla="*/ 225414 h 1880553"/>
              <a:gd name="connsiteX53" fmla="*/ 1482323 w 1766543"/>
              <a:gd name="connsiteY53" fmla="*/ 120639 h 1880553"/>
              <a:gd name="connsiteX54" fmla="*/ 1574852 w 1766543"/>
              <a:gd name="connsiteY54" fmla="*/ 2257 h 1880553"/>
              <a:gd name="connsiteX55" fmla="*/ 1734056 w 1766543"/>
              <a:gd name="connsiteY55" fmla="*/ 56686 h 1880553"/>
              <a:gd name="connsiteX56" fmla="*/ 1739498 w 1766543"/>
              <a:gd name="connsiteY56" fmla="*/ 221332 h 1880553"/>
              <a:gd name="connsiteX57" fmla="*/ 1721809 w 1766543"/>
              <a:gd name="connsiteY57" fmla="*/ 356043 h 1880553"/>
              <a:gd name="connsiteX58" fmla="*/ 1695956 w 1766543"/>
              <a:gd name="connsiteY58" fmla="*/ 526132 h 1880553"/>
              <a:gd name="connsiteX59" fmla="*/ 1674184 w 1766543"/>
              <a:gd name="connsiteY59" fmla="*/ 629546 h 1880553"/>
              <a:gd name="connsiteX60" fmla="*/ 1653773 w 1766543"/>
              <a:gd name="connsiteY60" fmla="*/ 726157 h 1880553"/>
              <a:gd name="connsiteX61" fmla="*/ 1655815 w 1766543"/>
              <a:gd name="connsiteY61" fmla="*/ 761366 h 1880553"/>
              <a:gd name="connsiteX62" fmla="*/ 1662958 w 1766543"/>
              <a:gd name="connsiteY62" fmla="*/ 895906 h 1880553"/>
              <a:gd name="connsiteX63" fmla="*/ 1672483 w 1766543"/>
              <a:gd name="connsiteY63" fmla="*/ 1037591 h 1880553"/>
              <a:gd name="connsiteX64" fmla="*/ 1678436 w 1766543"/>
              <a:gd name="connsiteY64" fmla="*/ 1135222 h 1880553"/>
              <a:gd name="connsiteX65" fmla="*/ 1686771 w 1766543"/>
              <a:gd name="connsiteY65" fmla="*/ 1224519 h 1880553"/>
              <a:gd name="connsiteX66" fmla="*/ 1690343 w 1766543"/>
              <a:gd name="connsiteY66" fmla="*/ 1299528 h 1880553"/>
              <a:gd name="connsiteX67" fmla="*/ 1697486 w 1766543"/>
              <a:gd name="connsiteY67" fmla="*/ 1387634 h 1880553"/>
              <a:gd name="connsiteX68" fmla="*/ 1701058 w 1766543"/>
              <a:gd name="connsiteY68" fmla="*/ 1428116 h 1880553"/>
              <a:gd name="connsiteX69" fmla="*/ 1722489 w 1766543"/>
              <a:gd name="connsiteY69" fmla="*/ 1517412 h 1880553"/>
              <a:gd name="connsiteX70" fmla="*/ 1766543 w 1766543"/>
              <a:gd name="connsiteY70" fmla="*/ 1513841 h 1880553"/>
              <a:gd name="connsiteX71" fmla="*/ 1635574 w 1766543"/>
              <a:gd name="connsiteY71" fmla="*/ 1566228 h 1880553"/>
              <a:gd name="connsiteX72" fmla="*/ 1452218 w 1766543"/>
              <a:gd name="connsiteY72" fmla="*/ 1524557 h 1880553"/>
              <a:gd name="connsiteX73" fmla="*/ 1360539 w 1766543"/>
              <a:gd name="connsiteY73" fmla="*/ 1478122 h 1880553"/>
              <a:gd name="connsiteX74" fmla="*/ 1301008 w 1766543"/>
              <a:gd name="connsiteY74" fmla="*/ 1480503 h 1880553"/>
              <a:gd name="connsiteX75" fmla="*/ 1234334 w 1766543"/>
              <a:gd name="connsiteY75" fmla="*/ 1699577 h 1880553"/>
              <a:gd name="connsiteX76" fmla="*/ 1189089 w 1766543"/>
              <a:gd name="connsiteY76" fmla="*/ 1780542 h 1880553"/>
              <a:gd name="connsiteX77" fmla="*/ 1091458 w 1766543"/>
              <a:gd name="connsiteY77" fmla="*/ 1880553 h 1880553"/>
              <a:gd name="connsiteX78" fmla="*/ 1003012 w 1766543"/>
              <a:gd name="connsiteY78" fmla="*/ 1874090 h 1880553"/>
              <a:gd name="connsiteX79" fmla="*/ 1030567 w 1766543"/>
              <a:gd name="connsiteY79" fmla="*/ 1822042 h 1880553"/>
              <a:gd name="connsiteX0" fmla="*/ 1030567 w 1766543"/>
              <a:gd name="connsiteY0" fmla="*/ 1822042 h 1880553"/>
              <a:gd name="connsiteX1" fmla="*/ 1125816 w 1766543"/>
              <a:gd name="connsiteY1" fmla="*/ 1577964 h 1880553"/>
              <a:gd name="connsiteX2" fmla="*/ 1245559 w 1766543"/>
              <a:gd name="connsiteY2" fmla="*/ 1320789 h 1880553"/>
              <a:gd name="connsiteX3" fmla="*/ 1340809 w 1766543"/>
              <a:gd name="connsiteY3" fmla="*/ 1294936 h 1880553"/>
              <a:gd name="connsiteX4" fmla="*/ 1436741 w 1766543"/>
              <a:gd name="connsiteY4" fmla="*/ 1341199 h 1880553"/>
              <a:gd name="connsiteX5" fmla="*/ 1483854 w 1766543"/>
              <a:gd name="connsiteY5" fmla="*/ 1381172 h 1880553"/>
              <a:gd name="connsiteX6" fmla="*/ 1562606 w 1766543"/>
              <a:gd name="connsiteY6" fmla="*/ 1399711 h 1880553"/>
              <a:gd name="connsiteX7" fmla="*/ 1629281 w 1766543"/>
              <a:gd name="connsiteY7" fmla="*/ 1357529 h 1880553"/>
              <a:gd name="connsiteX8" fmla="*/ 1668741 w 1766543"/>
              <a:gd name="connsiteY8" fmla="*/ 1277246 h 1880553"/>
              <a:gd name="connsiteX9" fmla="*/ 1644248 w 1766543"/>
              <a:gd name="connsiteY9" fmla="*/ 1177914 h 1880553"/>
              <a:gd name="connsiteX10" fmla="*/ 1588459 w 1766543"/>
              <a:gd name="connsiteY10" fmla="*/ 1066336 h 1880553"/>
              <a:gd name="connsiteX11" fmla="*/ 1547638 w 1766543"/>
              <a:gd name="connsiteY11" fmla="*/ 969725 h 1880553"/>
              <a:gd name="connsiteX12" fmla="*/ 1513620 w 1766543"/>
              <a:gd name="connsiteY12" fmla="*/ 863589 h 1880553"/>
              <a:gd name="connsiteX13" fmla="*/ 1510388 w 1766543"/>
              <a:gd name="connsiteY13" fmla="*/ 722926 h 1880553"/>
              <a:gd name="connsiteX14" fmla="*/ 1536922 w 1766543"/>
              <a:gd name="connsiteY14" fmla="*/ 523411 h 1880553"/>
              <a:gd name="connsiteX15" fmla="*/ 1557163 w 1766543"/>
              <a:gd name="connsiteY15" fmla="*/ 403668 h 1880553"/>
              <a:gd name="connsiteX16" fmla="*/ 1607509 w 1766543"/>
              <a:gd name="connsiteY16" fmla="*/ 268957 h 1880553"/>
              <a:gd name="connsiteX17" fmla="*/ 1543556 w 1766543"/>
              <a:gd name="connsiteY17" fmla="*/ 353321 h 1880553"/>
              <a:gd name="connsiteX18" fmla="*/ 1464634 w 1766543"/>
              <a:gd name="connsiteY18" fmla="*/ 459457 h 1880553"/>
              <a:gd name="connsiteX19" fmla="*/ 1389795 w 1766543"/>
              <a:gd name="connsiteY19" fmla="*/ 535657 h 1880553"/>
              <a:gd name="connsiteX20" fmla="*/ 1260527 w 1766543"/>
              <a:gd name="connsiteY20" fmla="*/ 588725 h 1880553"/>
              <a:gd name="connsiteX21" fmla="*/ 1080062 w 1766543"/>
              <a:gd name="connsiteY21" fmla="*/ 668667 h 1880553"/>
              <a:gd name="connsiteX22" fmla="*/ 926301 w 1766543"/>
              <a:gd name="connsiteY22" fmla="*/ 708807 h 1880553"/>
              <a:gd name="connsiteX23" fmla="*/ 746177 w 1766543"/>
              <a:gd name="connsiteY23" fmla="*/ 726157 h 1880553"/>
              <a:gd name="connsiteX24" fmla="*/ 608575 w 1766543"/>
              <a:gd name="connsiteY24" fmla="*/ 690438 h 1880553"/>
              <a:gd name="connsiteX25" fmla="*/ 475395 w 1766543"/>
              <a:gd name="connsiteY25" fmla="*/ 647236 h 1880553"/>
              <a:gd name="connsiteX26" fmla="*/ 231827 w 1766543"/>
              <a:gd name="connsiteY26" fmla="*/ 575118 h 1880553"/>
              <a:gd name="connsiteX27" fmla="*/ 253259 w 1766543"/>
              <a:gd name="connsiteY27" fmla="*/ 755583 h 1880553"/>
              <a:gd name="connsiteX28" fmla="*/ 254620 w 1766543"/>
              <a:gd name="connsiteY28" fmla="*/ 900158 h 1880553"/>
              <a:gd name="connsiteX29" fmla="*/ 279452 w 1766543"/>
              <a:gd name="connsiteY29" fmla="*/ 1064975 h 1880553"/>
              <a:gd name="connsiteX30" fmla="*/ 280813 w 1766543"/>
              <a:gd name="connsiteY30" fmla="*/ 1179275 h 1880553"/>
              <a:gd name="connsiteX31" fmla="*/ 295781 w 1766543"/>
              <a:gd name="connsiteY31" fmla="*/ 1260918 h 1880553"/>
              <a:gd name="connsiteX32" fmla="*/ 348848 w 1766543"/>
              <a:gd name="connsiteY32" fmla="*/ 1349364 h 1880553"/>
              <a:gd name="connsiteX33" fmla="*/ 322995 w 1766543"/>
              <a:gd name="connsiteY33" fmla="*/ 1432368 h 1880553"/>
              <a:gd name="connsiteX34" fmla="*/ 246454 w 1766543"/>
              <a:gd name="connsiteY34" fmla="*/ 1509758 h 1880553"/>
              <a:gd name="connsiteX35" fmla="*/ 33844 w 1766543"/>
              <a:gd name="connsiteY35" fmla="*/ 1453289 h 1880553"/>
              <a:gd name="connsiteX36" fmla="*/ 44218 w 1766543"/>
              <a:gd name="connsiteY36" fmla="*/ 1218226 h 1880553"/>
              <a:gd name="connsiteX37" fmla="*/ 31802 w 1766543"/>
              <a:gd name="connsiteY37" fmla="*/ 1100354 h 1880553"/>
              <a:gd name="connsiteX38" fmla="*/ 48810 w 1766543"/>
              <a:gd name="connsiteY38" fmla="*/ 1026364 h 1880553"/>
              <a:gd name="connsiteX39" fmla="*/ 65649 w 1766543"/>
              <a:gd name="connsiteY39" fmla="*/ 867672 h 1880553"/>
              <a:gd name="connsiteX40" fmla="*/ 58677 w 1766543"/>
              <a:gd name="connsiteY40" fmla="*/ 708639 h 1880553"/>
              <a:gd name="connsiteX41" fmla="*/ 103579 w 1766543"/>
              <a:gd name="connsiteY41" fmla="*/ 477316 h 1880553"/>
              <a:gd name="connsiteX42" fmla="*/ 159370 w 1766543"/>
              <a:gd name="connsiteY42" fmla="*/ 378155 h 1880553"/>
              <a:gd name="connsiteX43" fmla="*/ 300883 w 1766543"/>
              <a:gd name="connsiteY43" fmla="*/ 426800 h 1880553"/>
              <a:gd name="connsiteX44" fmla="*/ 471313 w 1766543"/>
              <a:gd name="connsiteY44" fmla="*/ 479868 h 1880553"/>
              <a:gd name="connsiteX45" fmla="*/ 625924 w 1766543"/>
              <a:gd name="connsiteY45" fmla="*/ 535827 h 1880553"/>
              <a:gd name="connsiteX46" fmla="*/ 757063 w 1766543"/>
              <a:gd name="connsiteY46" fmla="*/ 539739 h 1880553"/>
              <a:gd name="connsiteX47" fmla="*/ 867281 w 1766543"/>
              <a:gd name="connsiteY47" fmla="*/ 530214 h 1880553"/>
              <a:gd name="connsiteX48" fmla="*/ 992466 w 1766543"/>
              <a:gd name="connsiteY48" fmla="*/ 513886 h 1880553"/>
              <a:gd name="connsiteX49" fmla="*/ 1121734 w 1766543"/>
              <a:gd name="connsiteY49" fmla="*/ 456736 h 1880553"/>
              <a:gd name="connsiteX50" fmla="*/ 1245559 w 1766543"/>
              <a:gd name="connsiteY50" fmla="*/ 375093 h 1880553"/>
              <a:gd name="connsiteX51" fmla="*/ 1321759 w 1766543"/>
              <a:gd name="connsiteY51" fmla="*/ 320664 h 1880553"/>
              <a:gd name="connsiteX52" fmla="*/ 1387073 w 1766543"/>
              <a:gd name="connsiteY52" fmla="*/ 225414 h 1880553"/>
              <a:gd name="connsiteX53" fmla="*/ 1482323 w 1766543"/>
              <a:gd name="connsiteY53" fmla="*/ 120639 h 1880553"/>
              <a:gd name="connsiteX54" fmla="*/ 1574852 w 1766543"/>
              <a:gd name="connsiteY54" fmla="*/ 2257 h 1880553"/>
              <a:gd name="connsiteX55" fmla="*/ 1734056 w 1766543"/>
              <a:gd name="connsiteY55" fmla="*/ 56686 h 1880553"/>
              <a:gd name="connsiteX56" fmla="*/ 1739498 w 1766543"/>
              <a:gd name="connsiteY56" fmla="*/ 221332 h 1880553"/>
              <a:gd name="connsiteX57" fmla="*/ 1721809 w 1766543"/>
              <a:gd name="connsiteY57" fmla="*/ 356043 h 1880553"/>
              <a:gd name="connsiteX58" fmla="*/ 1695956 w 1766543"/>
              <a:gd name="connsiteY58" fmla="*/ 526132 h 1880553"/>
              <a:gd name="connsiteX59" fmla="*/ 1674184 w 1766543"/>
              <a:gd name="connsiteY59" fmla="*/ 629546 h 1880553"/>
              <a:gd name="connsiteX60" fmla="*/ 1653773 w 1766543"/>
              <a:gd name="connsiteY60" fmla="*/ 726157 h 1880553"/>
              <a:gd name="connsiteX61" fmla="*/ 1655815 w 1766543"/>
              <a:gd name="connsiteY61" fmla="*/ 761366 h 1880553"/>
              <a:gd name="connsiteX62" fmla="*/ 1724871 w 1766543"/>
              <a:gd name="connsiteY62" fmla="*/ 912575 h 1880553"/>
              <a:gd name="connsiteX63" fmla="*/ 1672483 w 1766543"/>
              <a:gd name="connsiteY63" fmla="*/ 1037591 h 1880553"/>
              <a:gd name="connsiteX64" fmla="*/ 1678436 w 1766543"/>
              <a:gd name="connsiteY64" fmla="*/ 1135222 h 1880553"/>
              <a:gd name="connsiteX65" fmla="*/ 1686771 w 1766543"/>
              <a:gd name="connsiteY65" fmla="*/ 1224519 h 1880553"/>
              <a:gd name="connsiteX66" fmla="*/ 1690343 w 1766543"/>
              <a:gd name="connsiteY66" fmla="*/ 1299528 h 1880553"/>
              <a:gd name="connsiteX67" fmla="*/ 1697486 w 1766543"/>
              <a:gd name="connsiteY67" fmla="*/ 1387634 h 1880553"/>
              <a:gd name="connsiteX68" fmla="*/ 1701058 w 1766543"/>
              <a:gd name="connsiteY68" fmla="*/ 1428116 h 1880553"/>
              <a:gd name="connsiteX69" fmla="*/ 1722489 w 1766543"/>
              <a:gd name="connsiteY69" fmla="*/ 1517412 h 1880553"/>
              <a:gd name="connsiteX70" fmla="*/ 1766543 w 1766543"/>
              <a:gd name="connsiteY70" fmla="*/ 1513841 h 1880553"/>
              <a:gd name="connsiteX71" fmla="*/ 1635574 w 1766543"/>
              <a:gd name="connsiteY71" fmla="*/ 1566228 h 1880553"/>
              <a:gd name="connsiteX72" fmla="*/ 1452218 w 1766543"/>
              <a:gd name="connsiteY72" fmla="*/ 1524557 h 1880553"/>
              <a:gd name="connsiteX73" fmla="*/ 1360539 w 1766543"/>
              <a:gd name="connsiteY73" fmla="*/ 1478122 h 1880553"/>
              <a:gd name="connsiteX74" fmla="*/ 1301008 w 1766543"/>
              <a:gd name="connsiteY74" fmla="*/ 1480503 h 1880553"/>
              <a:gd name="connsiteX75" fmla="*/ 1234334 w 1766543"/>
              <a:gd name="connsiteY75" fmla="*/ 1699577 h 1880553"/>
              <a:gd name="connsiteX76" fmla="*/ 1189089 w 1766543"/>
              <a:gd name="connsiteY76" fmla="*/ 1780542 h 1880553"/>
              <a:gd name="connsiteX77" fmla="*/ 1091458 w 1766543"/>
              <a:gd name="connsiteY77" fmla="*/ 1880553 h 1880553"/>
              <a:gd name="connsiteX78" fmla="*/ 1003012 w 1766543"/>
              <a:gd name="connsiteY78" fmla="*/ 1874090 h 1880553"/>
              <a:gd name="connsiteX79" fmla="*/ 1030567 w 1766543"/>
              <a:gd name="connsiteY79" fmla="*/ 1822042 h 1880553"/>
              <a:gd name="connsiteX0" fmla="*/ 1030567 w 1784446"/>
              <a:gd name="connsiteY0" fmla="*/ 1822042 h 1880553"/>
              <a:gd name="connsiteX1" fmla="*/ 1125816 w 1784446"/>
              <a:gd name="connsiteY1" fmla="*/ 1577964 h 1880553"/>
              <a:gd name="connsiteX2" fmla="*/ 1245559 w 1784446"/>
              <a:gd name="connsiteY2" fmla="*/ 1320789 h 1880553"/>
              <a:gd name="connsiteX3" fmla="*/ 1340809 w 1784446"/>
              <a:gd name="connsiteY3" fmla="*/ 1294936 h 1880553"/>
              <a:gd name="connsiteX4" fmla="*/ 1436741 w 1784446"/>
              <a:gd name="connsiteY4" fmla="*/ 1341199 h 1880553"/>
              <a:gd name="connsiteX5" fmla="*/ 1483854 w 1784446"/>
              <a:gd name="connsiteY5" fmla="*/ 1381172 h 1880553"/>
              <a:gd name="connsiteX6" fmla="*/ 1562606 w 1784446"/>
              <a:gd name="connsiteY6" fmla="*/ 1399711 h 1880553"/>
              <a:gd name="connsiteX7" fmla="*/ 1629281 w 1784446"/>
              <a:gd name="connsiteY7" fmla="*/ 1357529 h 1880553"/>
              <a:gd name="connsiteX8" fmla="*/ 1668741 w 1784446"/>
              <a:gd name="connsiteY8" fmla="*/ 1277246 h 1880553"/>
              <a:gd name="connsiteX9" fmla="*/ 1644248 w 1784446"/>
              <a:gd name="connsiteY9" fmla="*/ 1177914 h 1880553"/>
              <a:gd name="connsiteX10" fmla="*/ 1588459 w 1784446"/>
              <a:gd name="connsiteY10" fmla="*/ 1066336 h 1880553"/>
              <a:gd name="connsiteX11" fmla="*/ 1547638 w 1784446"/>
              <a:gd name="connsiteY11" fmla="*/ 969725 h 1880553"/>
              <a:gd name="connsiteX12" fmla="*/ 1513620 w 1784446"/>
              <a:gd name="connsiteY12" fmla="*/ 863589 h 1880553"/>
              <a:gd name="connsiteX13" fmla="*/ 1510388 w 1784446"/>
              <a:gd name="connsiteY13" fmla="*/ 722926 h 1880553"/>
              <a:gd name="connsiteX14" fmla="*/ 1536922 w 1784446"/>
              <a:gd name="connsiteY14" fmla="*/ 523411 h 1880553"/>
              <a:gd name="connsiteX15" fmla="*/ 1557163 w 1784446"/>
              <a:gd name="connsiteY15" fmla="*/ 403668 h 1880553"/>
              <a:gd name="connsiteX16" fmla="*/ 1607509 w 1784446"/>
              <a:gd name="connsiteY16" fmla="*/ 268957 h 1880553"/>
              <a:gd name="connsiteX17" fmla="*/ 1543556 w 1784446"/>
              <a:gd name="connsiteY17" fmla="*/ 353321 h 1880553"/>
              <a:gd name="connsiteX18" fmla="*/ 1464634 w 1784446"/>
              <a:gd name="connsiteY18" fmla="*/ 459457 h 1880553"/>
              <a:gd name="connsiteX19" fmla="*/ 1389795 w 1784446"/>
              <a:gd name="connsiteY19" fmla="*/ 535657 h 1880553"/>
              <a:gd name="connsiteX20" fmla="*/ 1260527 w 1784446"/>
              <a:gd name="connsiteY20" fmla="*/ 588725 h 1880553"/>
              <a:gd name="connsiteX21" fmla="*/ 1080062 w 1784446"/>
              <a:gd name="connsiteY21" fmla="*/ 668667 h 1880553"/>
              <a:gd name="connsiteX22" fmla="*/ 926301 w 1784446"/>
              <a:gd name="connsiteY22" fmla="*/ 708807 h 1880553"/>
              <a:gd name="connsiteX23" fmla="*/ 746177 w 1784446"/>
              <a:gd name="connsiteY23" fmla="*/ 726157 h 1880553"/>
              <a:gd name="connsiteX24" fmla="*/ 608575 w 1784446"/>
              <a:gd name="connsiteY24" fmla="*/ 690438 h 1880553"/>
              <a:gd name="connsiteX25" fmla="*/ 475395 w 1784446"/>
              <a:gd name="connsiteY25" fmla="*/ 647236 h 1880553"/>
              <a:gd name="connsiteX26" fmla="*/ 231827 w 1784446"/>
              <a:gd name="connsiteY26" fmla="*/ 575118 h 1880553"/>
              <a:gd name="connsiteX27" fmla="*/ 253259 w 1784446"/>
              <a:gd name="connsiteY27" fmla="*/ 755583 h 1880553"/>
              <a:gd name="connsiteX28" fmla="*/ 254620 w 1784446"/>
              <a:gd name="connsiteY28" fmla="*/ 900158 h 1880553"/>
              <a:gd name="connsiteX29" fmla="*/ 279452 w 1784446"/>
              <a:gd name="connsiteY29" fmla="*/ 1064975 h 1880553"/>
              <a:gd name="connsiteX30" fmla="*/ 280813 w 1784446"/>
              <a:gd name="connsiteY30" fmla="*/ 1179275 h 1880553"/>
              <a:gd name="connsiteX31" fmla="*/ 295781 w 1784446"/>
              <a:gd name="connsiteY31" fmla="*/ 1260918 h 1880553"/>
              <a:gd name="connsiteX32" fmla="*/ 348848 w 1784446"/>
              <a:gd name="connsiteY32" fmla="*/ 1349364 h 1880553"/>
              <a:gd name="connsiteX33" fmla="*/ 322995 w 1784446"/>
              <a:gd name="connsiteY33" fmla="*/ 1432368 h 1880553"/>
              <a:gd name="connsiteX34" fmla="*/ 246454 w 1784446"/>
              <a:gd name="connsiteY34" fmla="*/ 1509758 h 1880553"/>
              <a:gd name="connsiteX35" fmla="*/ 33844 w 1784446"/>
              <a:gd name="connsiteY35" fmla="*/ 1453289 h 1880553"/>
              <a:gd name="connsiteX36" fmla="*/ 44218 w 1784446"/>
              <a:gd name="connsiteY36" fmla="*/ 1218226 h 1880553"/>
              <a:gd name="connsiteX37" fmla="*/ 31802 w 1784446"/>
              <a:gd name="connsiteY37" fmla="*/ 1100354 h 1880553"/>
              <a:gd name="connsiteX38" fmla="*/ 48810 w 1784446"/>
              <a:gd name="connsiteY38" fmla="*/ 1026364 h 1880553"/>
              <a:gd name="connsiteX39" fmla="*/ 65649 w 1784446"/>
              <a:gd name="connsiteY39" fmla="*/ 867672 h 1880553"/>
              <a:gd name="connsiteX40" fmla="*/ 58677 w 1784446"/>
              <a:gd name="connsiteY40" fmla="*/ 708639 h 1880553"/>
              <a:gd name="connsiteX41" fmla="*/ 103579 w 1784446"/>
              <a:gd name="connsiteY41" fmla="*/ 477316 h 1880553"/>
              <a:gd name="connsiteX42" fmla="*/ 159370 w 1784446"/>
              <a:gd name="connsiteY42" fmla="*/ 378155 h 1880553"/>
              <a:gd name="connsiteX43" fmla="*/ 300883 w 1784446"/>
              <a:gd name="connsiteY43" fmla="*/ 426800 h 1880553"/>
              <a:gd name="connsiteX44" fmla="*/ 471313 w 1784446"/>
              <a:gd name="connsiteY44" fmla="*/ 479868 h 1880553"/>
              <a:gd name="connsiteX45" fmla="*/ 625924 w 1784446"/>
              <a:gd name="connsiteY45" fmla="*/ 535827 h 1880553"/>
              <a:gd name="connsiteX46" fmla="*/ 757063 w 1784446"/>
              <a:gd name="connsiteY46" fmla="*/ 539739 h 1880553"/>
              <a:gd name="connsiteX47" fmla="*/ 867281 w 1784446"/>
              <a:gd name="connsiteY47" fmla="*/ 530214 h 1880553"/>
              <a:gd name="connsiteX48" fmla="*/ 992466 w 1784446"/>
              <a:gd name="connsiteY48" fmla="*/ 513886 h 1880553"/>
              <a:gd name="connsiteX49" fmla="*/ 1121734 w 1784446"/>
              <a:gd name="connsiteY49" fmla="*/ 456736 h 1880553"/>
              <a:gd name="connsiteX50" fmla="*/ 1245559 w 1784446"/>
              <a:gd name="connsiteY50" fmla="*/ 375093 h 1880553"/>
              <a:gd name="connsiteX51" fmla="*/ 1321759 w 1784446"/>
              <a:gd name="connsiteY51" fmla="*/ 320664 h 1880553"/>
              <a:gd name="connsiteX52" fmla="*/ 1387073 w 1784446"/>
              <a:gd name="connsiteY52" fmla="*/ 225414 h 1880553"/>
              <a:gd name="connsiteX53" fmla="*/ 1482323 w 1784446"/>
              <a:gd name="connsiteY53" fmla="*/ 120639 h 1880553"/>
              <a:gd name="connsiteX54" fmla="*/ 1574852 w 1784446"/>
              <a:gd name="connsiteY54" fmla="*/ 2257 h 1880553"/>
              <a:gd name="connsiteX55" fmla="*/ 1734056 w 1784446"/>
              <a:gd name="connsiteY55" fmla="*/ 56686 h 1880553"/>
              <a:gd name="connsiteX56" fmla="*/ 1739498 w 1784446"/>
              <a:gd name="connsiteY56" fmla="*/ 221332 h 1880553"/>
              <a:gd name="connsiteX57" fmla="*/ 1721809 w 1784446"/>
              <a:gd name="connsiteY57" fmla="*/ 356043 h 1880553"/>
              <a:gd name="connsiteX58" fmla="*/ 1695956 w 1784446"/>
              <a:gd name="connsiteY58" fmla="*/ 526132 h 1880553"/>
              <a:gd name="connsiteX59" fmla="*/ 1674184 w 1784446"/>
              <a:gd name="connsiteY59" fmla="*/ 629546 h 1880553"/>
              <a:gd name="connsiteX60" fmla="*/ 1653773 w 1784446"/>
              <a:gd name="connsiteY60" fmla="*/ 726157 h 1880553"/>
              <a:gd name="connsiteX61" fmla="*/ 1655815 w 1784446"/>
              <a:gd name="connsiteY61" fmla="*/ 761366 h 1880553"/>
              <a:gd name="connsiteX62" fmla="*/ 1724871 w 1784446"/>
              <a:gd name="connsiteY62" fmla="*/ 912575 h 1880553"/>
              <a:gd name="connsiteX63" fmla="*/ 1784402 w 1784446"/>
              <a:gd name="connsiteY63" fmla="*/ 1028066 h 1880553"/>
              <a:gd name="connsiteX64" fmla="*/ 1678436 w 1784446"/>
              <a:gd name="connsiteY64" fmla="*/ 1135222 h 1880553"/>
              <a:gd name="connsiteX65" fmla="*/ 1686771 w 1784446"/>
              <a:gd name="connsiteY65" fmla="*/ 1224519 h 1880553"/>
              <a:gd name="connsiteX66" fmla="*/ 1690343 w 1784446"/>
              <a:gd name="connsiteY66" fmla="*/ 1299528 h 1880553"/>
              <a:gd name="connsiteX67" fmla="*/ 1697486 w 1784446"/>
              <a:gd name="connsiteY67" fmla="*/ 1387634 h 1880553"/>
              <a:gd name="connsiteX68" fmla="*/ 1701058 w 1784446"/>
              <a:gd name="connsiteY68" fmla="*/ 1428116 h 1880553"/>
              <a:gd name="connsiteX69" fmla="*/ 1722489 w 1784446"/>
              <a:gd name="connsiteY69" fmla="*/ 1517412 h 1880553"/>
              <a:gd name="connsiteX70" fmla="*/ 1766543 w 1784446"/>
              <a:gd name="connsiteY70" fmla="*/ 1513841 h 1880553"/>
              <a:gd name="connsiteX71" fmla="*/ 1635574 w 1784446"/>
              <a:gd name="connsiteY71" fmla="*/ 1566228 h 1880553"/>
              <a:gd name="connsiteX72" fmla="*/ 1452218 w 1784446"/>
              <a:gd name="connsiteY72" fmla="*/ 1524557 h 1880553"/>
              <a:gd name="connsiteX73" fmla="*/ 1360539 w 1784446"/>
              <a:gd name="connsiteY73" fmla="*/ 1478122 h 1880553"/>
              <a:gd name="connsiteX74" fmla="*/ 1301008 w 1784446"/>
              <a:gd name="connsiteY74" fmla="*/ 1480503 h 1880553"/>
              <a:gd name="connsiteX75" fmla="*/ 1234334 w 1784446"/>
              <a:gd name="connsiteY75" fmla="*/ 1699577 h 1880553"/>
              <a:gd name="connsiteX76" fmla="*/ 1189089 w 1784446"/>
              <a:gd name="connsiteY76" fmla="*/ 1780542 h 1880553"/>
              <a:gd name="connsiteX77" fmla="*/ 1091458 w 1784446"/>
              <a:gd name="connsiteY77" fmla="*/ 1880553 h 1880553"/>
              <a:gd name="connsiteX78" fmla="*/ 1003012 w 1784446"/>
              <a:gd name="connsiteY78" fmla="*/ 1874090 h 1880553"/>
              <a:gd name="connsiteX79" fmla="*/ 1030567 w 1784446"/>
              <a:gd name="connsiteY79" fmla="*/ 1822042 h 1880553"/>
              <a:gd name="connsiteX0" fmla="*/ 1030567 w 1839196"/>
              <a:gd name="connsiteY0" fmla="*/ 1822042 h 1880553"/>
              <a:gd name="connsiteX1" fmla="*/ 1125816 w 1839196"/>
              <a:gd name="connsiteY1" fmla="*/ 1577964 h 1880553"/>
              <a:gd name="connsiteX2" fmla="*/ 1245559 w 1839196"/>
              <a:gd name="connsiteY2" fmla="*/ 1320789 h 1880553"/>
              <a:gd name="connsiteX3" fmla="*/ 1340809 w 1839196"/>
              <a:gd name="connsiteY3" fmla="*/ 1294936 h 1880553"/>
              <a:gd name="connsiteX4" fmla="*/ 1436741 w 1839196"/>
              <a:gd name="connsiteY4" fmla="*/ 1341199 h 1880553"/>
              <a:gd name="connsiteX5" fmla="*/ 1483854 w 1839196"/>
              <a:gd name="connsiteY5" fmla="*/ 1381172 h 1880553"/>
              <a:gd name="connsiteX6" fmla="*/ 1562606 w 1839196"/>
              <a:gd name="connsiteY6" fmla="*/ 1399711 h 1880553"/>
              <a:gd name="connsiteX7" fmla="*/ 1629281 w 1839196"/>
              <a:gd name="connsiteY7" fmla="*/ 1357529 h 1880553"/>
              <a:gd name="connsiteX8" fmla="*/ 1668741 w 1839196"/>
              <a:gd name="connsiteY8" fmla="*/ 1277246 h 1880553"/>
              <a:gd name="connsiteX9" fmla="*/ 1644248 w 1839196"/>
              <a:gd name="connsiteY9" fmla="*/ 1177914 h 1880553"/>
              <a:gd name="connsiteX10" fmla="*/ 1588459 w 1839196"/>
              <a:gd name="connsiteY10" fmla="*/ 1066336 h 1880553"/>
              <a:gd name="connsiteX11" fmla="*/ 1547638 w 1839196"/>
              <a:gd name="connsiteY11" fmla="*/ 969725 h 1880553"/>
              <a:gd name="connsiteX12" fmla="*/ 1513620 w 1839196"/>
              <a:gd name="connsiteY12" fmla="*/ 863589 h 1880553"/>
              <a:gd name="connsiteX13" fmla="*/ 1510388 w 1839196"/>
              <a:gd name="connsiteY13" fmla="*/ 722926 h 1880553"/>
              <a:gd name="connsiteX14" fmla="*/ 1536922 w 1839196"/>
              <a:gd name="connsiteY14" fmla="*/ 523411 h 1880553"/>
              <a:gd name="connsiteX15" fmla="*/ 1557163 w 1839196"/>
              <a:gd name="connsiteY15" fmla="*/ 403668 h 1880553"/>
              <a:gd name="connsiteX16" fmla="*/ 1607509 w 1839196"/>
              <a:gd name="connsiteY16" fmla="*/ 268957 h 1880553"/>
              <a:gd name="connsiteX17" fmla="*/ 1543556 w 1839196"/>
              <a:gd name="connsiteY17" fmla="*/ 353321 h 1880553"/>
              <a:gd name="connsiteX18" fmla="*/ 1464634 w 1839196"/>
              <a:gd name="connsiteY18" fmla="*/ 459457 h 1880553"/>
              <a:gd name="connsiteX19" fmla="*/ 1389795 w 1839196"/>
              <a:gd name="connsiteY19" fmla="*/ 535657 h 1880553"/>
              <a:gd name="connsiteX20" fmla="*/ 1260527 w 1839196"/>
              <a:gd name="connsiteY20" fmla="*/ 588725 h 1880553"/>
              <a:gd name="connsiteX21" fmla="*/ 1080062 w 1839196"/>
              <a:gd name="connsiteY21" fmla="*/ 668667 h 1880553"/>
              <a:gd name="connsiteX22" fmla="*/ 926301 w 1839196"/>
              <a:gd name="connsiteY22" fmla="*/ 708807 h 1880553"/>
              <a:gd name="connsiteX23" fmla="*/ 746177 w 1839196"/>
              <a:gd name="connsiteY23" fmla="*/ 726157 h 1880553"/>
              <a:gd name="connsiteX24" fmla="*/ 608575 w 1839196"/>
              <a:gd name="connsiteY24" fmla="*/ 690438 h 1880553"/>
              <a:gd name="connsiteX25" fmla="*/ 475395 w 1839196"/>
              <a:gd name="connsiteY25" fmla="*/ 647236 h 1880553"/>
              <a:gd name="connsiteX26" fmla="*/ 231827 w 1839196"/>
              <a:gd name="connsiteY26" fmla="*/ 575118 h 1880553"/>
              <a:gd name="connsiteX27" fmla="*/ 253259 w 1839196"/>
              <a:gd name="connsiteY27" fmla="*/ 755583 h 1880553"/>
              <a:gd name="connsiteX28" fmla="*/ 254620 w 1839196"/>
              <a:gd name="connsiteY28" fmla="*/ 900158 h 1880553"/>
              <a:gd name="connsiteX29" fmla="*/ 279452 w 1839196"/>
              <a:gd name="connsiteY29" fmla="*/ 1064975 h 1880553"/>
              <a:gd name="connsiteX30" fmla="*/ 280813 w 1839196"/>
              <a:gd name="connsiteY30" fmla="*/ 1179275 h 1880553"/>
              <a:gd name="connsiteX31" fmla="*/ 295781 w 1839196"/>
              <a:gd name="connsiteY31" fmla="*/ 1260918 h 1880553"/>
              <a:gd name="connsiteX32" fmla="*/ 348848 w 1839196"/>
              <a:gd name="connsiteY32" fmla="*/ 1349364 h 1880553"/>
              <a:gd name="connsiteX33" fmla="*/ 322995 w 1839196"/>
              <a:gd name="connsiteY33" fmla="*/ 1432368 h 1880553"/>
              <a:gd name="connsiteX34" fmla="*/ 246454 w 1839196"/>
              <a:gd name="connsiteY34" fmla="*/ 1509758 h 1880553"/>
              <a:gd name="connsiteX35" fmla="*/ 33844 w 1839196"/>
              <a:gd name="connsiteY35" fmla="*/ 1453289 h 1880553"/>
              <a:gd name="connsiteX36" fmla="*/ 44218 w 1839196"/>
              <a:gd name="connsiteY36" fmla="*/ 1218226 h 1880553"/>
              <a:gd name="connsiteX37" fmla="*/ 31802 w 1839196"/>
              <a:gd name="connsiteY37" fmla="*/ 1100354 h 1880553"/>
              <a:gd name="connsiteX38" fmla="*/ 48810 w 1839196"/>
              <a:gd name="connsiteY38" fmla="*/ 1026364 h 1880553"/>
              <a:gd name="connsiteX39" fmla="*/ 65649 w 1839196"/>
              <a:gd name="connsiteY39" fmla="*/ 867672 h 1880553"/>
              <a:gd name="connsiteX40" fmla="*/ 58677 w 1839196"/>
              <a:gd name="connsiteY40" fmla="*/ 708639 h 1880553"/>
              <a:gd name="connsiteX41" fmla="*/ 103579 w 1839196"/>
              <a:gd name="connsiteY41" fmla="*/ 477316 h 1880553"/>
              <a:gd name="connsiteX42" fmla="*/ 159370 w 1839196"/>
              <a:gd name="connsiteY42" fmla="*/ 378155 h 1880553"/>
              <a:gd name="connsiteX43" fmla="*/ 300883 w 1839196"/>
              <a:gd name="connsiteY43" fmla="*/ 426800 h 1880553"/>
              <a:gd name="connsiteX44" fmla="*/ 471313 w 1839196"/>
              <a:gd name="connsiteY44" fmla="*/ 479868 h 1880553"/>
              <a:gd name="connsiteX45" fmla="*/ 625924 w 1839196"/>
              <a:gd name="connsiteY45" fmla="*/ 535827 h 1880553"/>
              <a:gd name="connsiteX46" fmla="*/ 757063 w 1839196"/>
              <a:gd name="connsiteY46" fmla="*/ 539739 h 1880553"/>
              <a:gd name="connsiteX47" fmla="*/ 867281 w 1839196"/>
              <a:gd name="connsiteY47" fmla="*/ 530214 h 1880553"/>
              <a:gd name="connsiteX48" fmla="*/ 992466 w 1839196"/>
              <a:gd name="connsiteY48" fmla="*/ 513886 h 1880553"/>
              <a:gd name="connsiteX49" fmla="*/ 1121734 w 1839196"/>
              <a:gd name="connsiteY49" fmla="*/ 456736 h 1880553"/>
              <a:gd name="connsiteX50" fmla="*/ 1245559 w 1839196"/>
              <a:gd name="connsiteY50" fmla="*/ 375093 h 1880553"/>
              <a:gd name="connsiteX51" fmla="*/ 1321759 w 1839196"/>
              <a:gd name="connsiteY51" fmla="*/ 320664 h 1880553"/>
              <a:gd name="connsiteX52" fmla="*/ 1387073 w 1839196"/>
              <a:gd name="connsiteY52" fmla="*/ 225414 h 1880553"/>
              <a:gd name="connsiteX53" fmla="*/ 1482323 w 1839196"/>
              <a:gd name="connsiteY53" fmla="*/ 120639 h 1880553"/>
              <a:gd name="connsiteX54" fmla="*/ 1574852 w 1839196"/>
              <a:gd name="connsiteY54" fmla="*/ 2257 h 1880553"/>
              <a:gd name="connsiteX55" fmla="*/ 1734056 w 1839196"/>
              <a:gd name="connsiteY55" fmla="*/ 56686 h 1880553"/>
              <a:gd name="connsiteX56" fmla="*/ 1739498 w 1839196"/>
              <a:gd name="connsiteY56" fmla="*/ 221332 h 1880553"/>
              <a:gd name="connsiteX57" fmla="*/ 1721809 w 1839196"/>
              <a:gd name="connsiteY57" fmla="*/ 356043 h 1880553"/>
              <a:gd name="connsiteX58" fmla="*/ 1695956 w 1839196"/>
              <a:gd name="connsiteY58" fmla="*/ 526132 h 1880553"/>
              <a:gd name="connsiteX59" fmla="*/ 1674184 w 1839196"/>
              <a:gd name="connsiteY59" fmla="*/ 629546 h 1880553"/>
              <a:gd name="connsiteX60" fmla="*/ 1653773 w 1839196"/>
              <a:gd name="connsiteY60" fmla="*/ 726157 h 1880553"/>
              <a:gd name="connsiteX61" fmla="*/ 1655815 w 1839196"/>
              <a:gd name="connsiteY61" fmla="*/ 761366 h 1880553"/>
              <a:gd name="connsiteX62" fmla="*/ 1724871 w 1839196"/>
              <a:gd name="connsiteY62" fmla="*/ 912575 h 1880553"/>
              <a:gd name="connsiteX63" fmla="*/ 1784402 w 1839196"/>
              <a:gd name="connsiteY63" fmla="*/ 1028066 h 1880553"/>
              <a:gd name="connsiteX64" fmla="*/ 1839170 w 1839196"/>
              <a:gd name="connsiteY64" fmla="*/ 1137604 h 1880553"/>
              <a:gd name="connsiteX65" fmla="*/ 1686771 w 1839196"/>
              <a:gd name="connsiteY65" fmla="*/ 1224519 h 1880553"/>
              <a:gd name="connsiteX66" fmla="*/ 1690343 w 1839196"/>
              <a:gd name="connsiteY66" fmla="*/ 1299528 h 1880553"/>
              <a:gd name="connsiteX67" fmla="*/ 1697486 w 1839196"/>
              <a:gd name="connsiteY67" fmla="*/ 1387634 h 1880553"/>
              <a:gd name="connsiteX68" fmla="*/ 1701058 w 1839196"/>
              <a:gd name="connsiteY68" fmla="*/ 1428116 h 1880553"/>
              <a:gd name="connsiteX69" fmla="*/ 1722489 w 1839196"/>
              <a:gd name="connsiteY69" fmla="*/ 1517412 h 1880553"/>
              <a:gd name="connsiteX70" fmla="*/ 1766543 w 1839196"/>
              <a:gd name="connsiteY70" fmla="*/ 1513841 h 1880553"/>
              <a:gd name="connsiteX71" fmla="*/ 1635574 w 1839196"/>
              <a:gd name="connsiteY71" fmla="*/ 1566228 h 1880553"/>
              <a:gd name="connsiteX72" fmla="*/ 1452218 w 1839196"/>
              <a:gd name="connsiteY72" fmla="*/ 1524557 h 1880553"/>
              <a:gd name="connsiteX73" fmla="*/ 1360539 w 1839196"/>
              <a:gd name="connsiteY73" fmla="*/ 1478122 h 1880553"/>
              <a:gd name="connsiteX74" fmla="*/ 1301008 w 1839196"/>
              <a:gd name="connsiteY74" fmla="*/ 1480503 h 1880553"/>
              <a:gd name="connsiteX75" fmla="*/ 1234334 w 1839196"/>
              <a:gd name="connsiteY75" fmla="*/ 1699577 h 1880553"/>
              <a:gd name="connsiteX76" fmla="*/ 1189089 w 1839196"/>
              <a:gd name="connsiteY76" fmla="*/ 1780542 h 1880553"/>
              <a:gd name="connsiteX77" fmla="*/ 1091458 w 1839196"/>
              <a:gd name="connsiteY77" fmla="*/ 1880553 h 1880553"/>
              <a:gd name="connsiteX78" fmla="*/ 1003012 w 1839196"/>
              <a:gd name="connsiteY78" fmla="*/ 1874090 h 1880553"/>
              <a:gd name="connsiteX79" fmla="*/ 1030567 w 1839196"/>
              <a:gd name="connsiteY79" fmla="*/ 1822042 h 1880553"/>
              <a:gd name="connsiteX0" fmla="*/ 1030567 w 1865365"/>
              <a:gd name="connsiteY0" fmla="*/ 1822042 h 1880553"/>
              <a:gd name="connsiteX1" fmla="*/ 1125816 w 1865365"/>
              <a:gd name="connsiteY1" fmla="*/ 1577964 h 1880553"/>
              <a:gd name="connsiteX2" fmla="*/ 1245559 w 1865365"/>
              <a:gd name="connsiteY2" fmla="*/ 1320789 h 1880553"/>
              <a:gd name="connsiteX3" fmla="*/ 1340809 w 1865365"/>
              <a:gd name="connsiteY3" fmla="*/ 1294936 h 1880553"/>
              <a:gd name="connsiteX4" fmla="*/ 1436741 w 1865365"/>
              <a:gd name="connsiteY4" fmla="*/ 1341199 h 1880553"/>
              <a:gd name="connsiteX5" fmla="*/ 1483854 w 1865365"/>
              <a:gd name="connsiteY5" fmla="*/ 1381172 h 1880553"/>
              <a:gd name="connsiteX6" fmla="*/ 1562606 w 1865365"/>
              <a:gd name="connsiteY6" fmla="*/ 1399711 h 1880553"/>
              <a:gd name="connsiteX7" fmla="*/ 1629281 w 1865365"/>
              <a:gd name="connsiteY7" fmla="*/ 1357529 h 1880553"/>
              <a:gd name="connsiteX8" fmla="*/ 1668741 w 1865365"/>
              <a:gd name="connsiteY8" fmla="*/ 1277246 h 1880553"/>
              <a:gd name="connsiteX9" fmla="*/ 1644248 w 1865365"/>
              <a:gd name="connsiteY9" fmla="*/ 1177914 h 1880553"/>
              <a:gd name="connsiteX10" fmla="*/ 1588459 w 1865365"/>
              <a:gd name="connsiteY10" fmla="*/ 1066336 h 1880553"/>
              <a:gd name="connsiteX11" fmla="*/ 1547638 w 1865365"/>
              <a:gd name="connsiteY11" fmla="*/ 969725 h 1880553"/>
              <a:gd name="connsiteX12" fmla="*/ 1513620 w 1865365"/>
              <a:gd name="connsiteY12" fmla="*/ 863589 h 1880553"/>
              <a:gd name="connsiteX13" fmla="*/ 1510388 w 1865365"/>
              <a:gd name="connsiteY13" fmla="*/ 722926 h 1880553"/>
              <a:gd name="connsiteX14" fmla="*/ 1536922 w 1865365"/>
              <a:gd name="connsiteY14" fmla="*/ 523411 h 1880553"/>
              <a:gd name="connsiteX15" fmla="*/ 1557163 w 1865365"/>
              <a:gd name="connsiteY15" fmla="*/ 403668 h 1880553"/>
              <a:gd name="connsiteX16" fmla="*/ 1607509 w 1865365"/>
              <a:gd name="connsiteY16" fmla="*/ 268957 h 1880553"/>
              <a:gd name="connsiteX17" fmla="*/ 1543556 w 1865365"/>
              <a:gd name="connsiteY17" fmla="*/ 353321 h 1880553"/>
              <a:gd name="connsiteX18" fmla="*/ 1464634 w 1865365"/>
              <a:gd name="connsiteY18" fmla="*/ 459457 h 1880553"/>
              <a:gd name="connsiteX19" fmla="*/ 1389795 w 1865365"/>
              <a:gd name="connsiteY19" fmla="*/ 535657 h 1880553"/>
              <a:gd name="connsiteX20" fmla="*/ 1260527 w 1865365"/>
              <a:gd name="connsiteY20" fmla="*/ 588725 h 1880553"/>
              <a:gd name="connsiteX21" fmla="*/ 1080062 w 1865365"/>
              <a:gd name="connsiteY21" fmla="*/ 668667 h 1880553"/>
              <a:gd name="connsiteX22" fmla="*/ 926301 w 1865365"/>
              <a:gd name="connsiteY22" fmla="*/ 708807 h 1880553"/>
              <a:gd name="connsiteX23" fmla="*/ 746177 w 1865365"/>
              <a:gd name="connsiteY23" fmla="*/ 726157 h 1880553"/>
              <a:gd name="connsiteX24" fmla="*/ 608575 w 1865365"/>
              <a:gd name="connsiteY24" fmla="*/ 690438 h 1880553"/>
              <a:gd name="connsiteX25" fmla="*/ 475395 w 1865365"/>
              <a:gd name="connsiteY25" fmla="*/ 647236 h 1880553"/>
              <a:gd name="connsiteX26" fmla="*/ 231827 w 1865365"/>
              <a:gd name="connsiteY26" fmla="*/ 575118 h 1880553"/>
              <a:gd name="connsiteX27" fmla="*/ 253259 w 1865365"/>
              <a:gd name="connsiteY27" fmla="*/ 755583 h 1880553"/>
              <a:gd name="connsiteX28" fmla="*/ 254620 w 1865365"/>
              <a:gd name="connsiteY28" fmla="*/ 900158 h 1880553"/>
              <a:gd name="connsiteX29" fmla="*/ 279452 w 1865365"/>
              <a:gd name="connsiteY29" fmla="*/ 1064975 h 1880553"/>
              <a:gd name="connsiteX30" fmla="*/ 280813 w 1865365"/>
              <a:gd name="connsiteY30" fmla="*/ 1179275 h 1880553"/>
              <a:gd name="connsiteX31" fmla="*/ 295781 w 1865365"/>
              <a:gd name="connsiteY31" fmla="*/ 1260918 h 1880553"/>
              <a:gd name="connsiteX32" fmla="*/ 348848 w 1865365"/>
              <a:gd name="connsiteY32" fmla="*/ 1349364 h 1880553"/>
              <a:gd name="connsiteX33" fmla="*/ 322995 w 1865365"/>
              <a:gd name="connsiteY33" fmla="*/ 1432368 h 1880553"/>
              <a:gd name="connsiteX34" fmla="*/ 246454 w 1865365"/>
              <a:gd name="connsiteY34" fmla="*/ 1509758 h 1880553"/>
              <a:gd name="connsiteX35" fmla="*/ 33844 w 1865365"/>
              <a:gd name="connsiteY35" fmla="*/ 1453289 h 1880553"/>
              <a:gd name="connsiteX36" fmla="*/ 44218 w 1865365"/>
              <a:gd name="connsiteY36" fmla="*/ 1218226 h 1880553"/>
              <a:gd name="connsiteX37" fmla="*/ 31802 w 1865365"/>
              <a:gd name="connsiteY37" fmla="*/ 1100354 h 1880553"/>
              <a:gd name="connsiteX38" fmla="*/ 48810 w 1865365"/>
              <a:gd name="connsiteY38" fmla="*/ 1026364 h 1880553"/>
              <a:gd name="connsiteX39" fmla="*/ 65649 w 1865365"/>
              <a:gd name="connsiteY39" fmla="*/ 867672 h 1880553"/>
              <a:gd name="connsiteX40" fmla="*/ 58677 w 1865365"/>
              <a:gd name="connsiteY40" fmla="*/ 708639 h 1880553"/>
              <a:gd name="connsiteX41" fmla="*/ 103579 w 1865365"/>
              <a:gd name="connsiteY41" fmla="*/ 477316 h 1880553"/>
              <a:gd name="connsiteX42" fmla="*/ 159370 w 1865365"/>
              <a:gd name="connsiteY42" fmla="*/ 378155 h 1880553"/>
              <a:gd name="connsiteX43" fmla="*/ 300883 w 1865365"/>
              <a:gd name="connsiteY43" fmla="*/ 426800 h 1880553"/>
              <a:gd name="connsiteX44" fmla="*/ 471313 w 1865365"/>
              <a:gd name="connsiteY44" fmla="*/ 479868 h 1880553"/>
              <a:gd name="connsiteX45" fmla="*/ 625924 w 1865365"/>
              <a:gd name="connsiteY45" fmla="*/ 535827 h 1880553"/>
              <a:gd name="connsiteX46" fmla="*/ 757063 w 1865365"/>
              <a:gd name="connsiteY46" fmla="*/ 539739 h 1880553"/>
              <a:gd name="connsiteX47" fmla="*/ 867281 w 1865365"/>
              <a:gd name="connsiteY47" fmla="*/ 530214 h 1880553"/>
              <a:gd name="connsiteX48" fmla="*/ 992466 w 1865365"/>
              <a:gd name="connsiteY48" fmla="*/ 513886 h 1880553"/>
              <a:gd name="connsiteX49" fmla="*/ 1121734 w 1865365"/>
              <a:gd name="connsiteY49" fmla="*/ 456736 h 1880553"/>
              <a:gd name="connsiteX50" fmla="*/ 1245559 w 1865365"/>
              <a:gd name="connsiteY50" fmla="*/ 375093 h 1880553"/>
              <a:gd name="connsiteX51" fmla="*/ 1321759 w 1865365"/>
              <a:gd name="connsiteY51" fmla="*/ 320664 h 1880553"/>
              <a:gd name="connsiteX52" fmla="*/ 1387073 w 1865365"/>
              <a:gd name="connsiteY52" fmla="*/ 225414 h 1880553"/>
              <a:gd name="connsiteX53" fmla="*/ 1482323 w 1865365"/>
              <a:gd name="connsiteY53" fmla="*/ 120639 h 1880553"/>
              <a:gd name="connsiteX54" fmla="*/ 1574852 w 1865365"/>
              <a:gd name="connsiteY54" fmla="*/ 2257 h 1880553"/>
              <a:gd name="connsiteX55" fmla="*/ 1734056 w 1865365"/>
              <a:gd name="connsiteY55" fmla="*/ 56686 h 1880553"/>
              <a:gd name="connsiteX56" fmla="*/ 1739498 w 1865365"/>
              <a:gd name="connsiteY56" fmla="*/ 221332 h 1880553"/>
              <a:gd name="connsiteX57" fmla="*/ 1721809 w 1865365"/>
              <a:gd name="connsiteY57" fmla="*/ 356043 h 1880553"/>
              <a:gd name="connsiteX58" fmla="*/ 1695956 w 1865365"/>
              <a:gd name="connsiteY58" fmla="*/ 526132 h 1880553"/>
              <a:gd name="connsiteX59" fmla="*/ 1674184 w 1865365"/>
              <a:gd name="connsiteY59" fmla="*/ 629546 h 1880553"/>
              <a:gd name="connsiteX60" fmla="*/ 1653773 w 1865365"/>
              <a:gd name="connsiteY60" fmla="*/ 726157 h 1880553"/>
              <a:gd name="connsiteX61" fmla="*/ 1655815 w 1865365"/>
              <a:gd name="connsiteY61" fmla="*/ 761366 h 1880553"/>
              <a:gd name="connsiteX62" fmla="*/ 1724871 w 1865365"/>
              <a:gd name="connsiteY62" fmla="*/ 912575 h 1880553"/>
              <a:gd name="connsiteX63" fmla="*/ 1784402 w 1865365"/>
              <a:gd name="connsiteY63" fmla="*/ 1028066 h 1880553"/>
              <a:gd name="connsiteX64" fmla="*/ 1839170 w 1865365"/>
              <a:gd name="connsiteY64" fmla="*/ 1137604 h 1880553"/>
              <a:gd name="connsiteX65" fmla="*/ 1865365 w 1865365"/>
              <a:gd name="connsiteY65" fmla="*/ 1272144 h 1880553"/>
              <a:gd name="connsiteX66" fmla="*/ 1690343 w 1865365"/>
              <a:gd name="connsiteY66" fmla="*/ 1299528 h 1880553"/>
              <a:gd name="connsiteX67" fmla="*/ 1697486 w 1865365"/>
              <a:gd name="connsiteY67" fmla="*/ 1387634 h 1880553"/>
              <a:gd name="connsiteX68" fmla="*/ 1701058 w 1865365"/>
              <a:gd name="connsiteY68" fmla="*/ 1428116 h 1880553"/>
              <a:gd name="connsiteX69" fmla="*/ 1722489 w 1865365"/>
              <a:gd name="connsiteY69" fmla="*/ 1517412 h 1880553"/>
              <a:gd name="connsiteX70" fmla="*/ 1766543 w 1865365"/>
              <a:gd name="connsiteY70" fmla="*/ 1513841 h 1880553"/>
              <a:gd name="connsiteX71" fmla="*/ 1635574 w 1865365"/>
              <a:gd name="connsiteY71" fmla="*/ 1566228 h 1880553"/>
              <a:gd name="connsiteX72" fmla="*/ 1452218 w 1865365"/>
              <a:gd name="connsiteY72" fmla="*/ 1524557 h 1880553"/>
              <a:gd name="connsiteX73" fmla="*/ 1360539 w 1865365"/>
              <a:gd name="connsiteY73" fmla="*/ 1478122 h 1880553"/>
              <a:gd name="connsiteX74" fmla="*/ 1301008 w 1865365"/>
              <a:gd name="connsiteY74" fmla="*/ 1480503 h 1880553"/>
              <a:gd name="connsiteX75" fmla="*/ 1234334 w 1865365"/>
              <a:gd name="connsiteY75" fmla="*/ 1699577 h 1880553"/>
              <a:gd name="connsiteX76" fmla="*/ 1189089 w 1865365"/>
              <a:gd name="connsiteY76" fmla="*/ 1780542 h 1880553"/>
              <a:gd name="connsiteX77" fmla="*/ 1091458 w 1865365"/>
              <a:gd name="connsiteY77" fmla="*/ 1880553 h 1880553"/>
              <a:gd name="connsiteX78" fmla="*/ 1003012 w 1865365"/>
              <a:gd name="connsiteY78" fmla="*/ 1874090 h 1880553"/>
              <a:gd name="connsiteX79" fmla="*/ 1030567 w 1865365"/>
              <a:gd name="connsiteY79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697486 w 1870127"/>
              <a:gd name="connsiteY67" fmla="*/ 1387634 h 1880553"/>
              <a:gd name="connsiteX68" fmla="*/ 1701058 w 1870127"/>
              <a:gd name="connsiteY68" fmla="*/ 1428116 h 1880553"/>
              <a:gd name="connsiteX69" fmla="*/ 1722489 w 1870127"/>
              <a:gd name="connsiteY69" fmla="*/ 1517412 h 1880553"/>
              <a:gd name="connsiteX70" fmla="*/ 1766543 w 1870127"/>
              <a:gd name="connsiteY70" fmla="*/ 1513841 h 1880553"/>
              <a:gd name="connsiteX71" fmla="*/ 1635574 w 1870127"/>
              <a:gd name="connsiteY71" fmla="*/ 1566228 h 1880553"/>
              <a:gd name="connsiteX72" fmla="*/ 1452218 w 1870127"/>
              <a:gd name="connsiteY72" fmla="*/ 1524557 h 1880553"/>
              <a:gd name="connsiteX73" fmla="*/ 1360539 w 1870127"/>
              <a:gd name="connsiteY73" fmla="*/ 1478122 h 1880553"/>
              <a:gd name="connsiteX74" fmla="*/ 1301008 w 1870127"/>
              <a:gd name="connsiteY74" fmla="*/ 1480503 h 1880553"/>
              <a:gd name="connsiteX75" fmla="*/ 1234334 w 1870127"/>
              <a:gd name="connsiteY75" fmla="*/ 1699577 h 1880553"/>
              <a:gd name="connsiteX76" fmla="*/ 1189089 w 1870127"/>
              <a:gd name="connsiteY76" fmla="*/ 1780542 h 1880553"/>
              <a:gd name="connsiteX77" fmla="*/ 1091458 w 1870127"/>
              <a:gd name="connsiteY77" fmla="*/ 1880553 h 1880553"/>
              <a:gd name="connsiteX78" fmla="*/ 1003012 w 1870127"/>
              <a:gd name="connsiteY78" fmla="*/ 1874090 h 1880553"/>
              <a:gd name="connsiteX79" fmla="*/ 1030567 w 1870127"/>
              <a:gd name="connsiteY79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697486 w 1870127"/>
              <a:gd name="connsiteY67" fmla="*/ 1387634 h 1880553"/>
              <a:gd name="connsiteX68" fmla="*/ 1701058 w 1870127"/>
              <a:gd name="connsiteY68" fmla="*/ 1428116 h 1880553"/>
              <a:gd name="connsiteX69" fmla="*/ 1722489 w 1870127"/>
              <a:gd name="connsiteY69" fmla="*/ 1517412 h 1880553"/>
              <a:gd name="connsiteX70" fmla="*/ 1766543 w 1870127"/>
              <a:gd name="connsiteY70" fmla="*/ 1513841 h 1880553"/>
              <a:gd name="connsiteX71" fmla="*/ 1635574 w 1870127"/>
              <a:gd name="connsiteY71" fmla="*/ 1566228 h 1880553"/>
              <a:gd name="connsiteX72" fmla="*/ 1452218 w 1870127"/>
              <a:gd name="connsiteY72" fmla="*/ 1524557 h 1880553"/>
              <a:gd name="connsiteX73" fmla="*/ 1360539 w 1870127"/>
              <a:gd name="connsiteY73" fmla="*/ 1478122 h 1880553"/>
              <a:gd name="connsiteX74" fmla="*/ 1301008 w 1870127"/>
              <a:gd name="connsiteY74" fmla="*/ 1480503 h 1880553"/>
              <a:gd name="connsiteX75" fmla="*/ 1234334 w 1870127"/>
              <a:gd name="connsiteY75" fmla="*/ 1699577 h 1880553"/>
              <a:gd name="connsiteX76" fmla="*/ 1189089 w 1870127"/>
              <a:gd name="connsiteY76" fmla="*/ 1780542 h 1880553"/>
              <a:gd name="connsiteX77" fmla="*/ 1091458 w 1870127"/>
              <a:gd name="connsiteY77" fmla="*/ 1880553 h 1880553"/>
              <a:gd name="connsiteX78" fmla="*/ 1003012 w 1870127"/>
              <a:gd name="connsiteY78" fmla="*/ 1874090 h 1880553"/>
              <a:gd name="connsiteX79" fmla="*/ 1030567 w 1870127"/>
              <a:gd name="connsiteY79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01058 w 1870127"/>
              <a:gd name="connsiteY67" fmla="*/ 1428116 h 1880553"/>
              <a:gd name="connsiteX68" fmla="*/ 1722489 w 1870127"/>
              <a:gd name="connsiteY68" fmla="*/ 1517412 h 1880553"/>
              <a:gd name="connsiteX69" fmla="*/ 1766543 w 1870127"/>
              <a:gd name="connsiteY69" fmla="*/ 1513841 h 1880553"/>
              <a:gd name="connsiteX70" fmla="*/ 1635574 w 1870127"/>
              <a:gd name="connsiteY70" fmla="*/ 1566228 h 1880553"/>
              <a:gd name="connsiteX71" fmla="*/ 1452218 w 1870127"/>
              <a:gd name="connsiteY71" fmla="*/ 1524557 h 1880553"/>
              <a:gd name="connsiteX72" fmla="*/ 1360539 w 1870127"/>
              <a:gd name="connsiteY72" fmla="*/ 1478122 h 1880553"/>
              <a:gd name="connsiteX73" fmla="*/ 1301008 w 1870127"/>
              <a:gd name="connsiteY73" fmla="*/ 1480503 h 1880553"/>
              <a:gd name="connsiteX74" fmla="*/ 1234334 w 1870127"/>
              <a:gd name="connsiteY74" fmla="*/ 1699577 h 1880553"/>
              <a:gd name="connsiteX75" fmla="*/ 1189089 w 1870127"/>
              <a:gd name="connsiteY75" fmla="*/ 1780542 h 1880553"/>
              <a:gd name="connsiteX76" fmla="*/ 1091458 w 1870127"/>
              <a:gd name="connsiteY76" fmla="*/ 1880553 h 1880553"/>
              <a:gd name="connsiteX77" fmla="*/ 1003012 w 1870127"/>
              <a:gd name="connsiteY77" fmla="*/ 1874090 h 1880553"/>
              <a:gd name="connsiteX78" fmla="*/ 1030567 w 1870127"/>
              <a:gd name="connsiteY78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22489 w 1870127"/>
              <a:gd name="connsiteY67" fmla="*/ 1517412 h 1880553"/>
              <a:gd name="connsiteX68" fmla="*/ 1766543 w 1870127"/>
              <a:gd name="connsiteY68" fmla="*/ 1513841 h 1880553"/>
              <a:gd name="connsiteX69" fmla="*/ 1635574 w 1870127"/>
              <a:gd name="connsiteY69" fmla="*/ 1566228 h 1880553"/>
              <a:gd name="connsiteX70" fmla="*/ 1452218 w 1870127"/>
              <a:gd name="connsiteY70" fmla="*/ 1524557 h 1880553"/>
              <a:gd name="connsiteX71" fmla="*/ 1360539 w 1870127"/>
              <a:gd name="connsiteY71" fmla="*/ 1478122 h 1880553"/>
              <a:gd name="connsiteX72" fmla="*/ 1301008 w 1870127"/>
              <a:gd name="connsiteY72" fmla="*/ 1480503 h 1880553"/>
              <a:gd name="connsiteX73" fmla="*/ 1234334 w 1870127"/>
              <a:gd name="connsiteY73" fmla="*/ 1699577 h 1880553"/>
              <a:gd name="connsiteX74" fmla="*/ 1189089 w 1870127"/>
              <a:gd name="connsiteY74" fmla="*/ 1780542 h 1880553"/>
              <a:gd name="connsiteX75" fmla="*/ 1091458 w 1870127"/>
              <a:gd name="connsiteY75" fmla="*/ 1880553 h 1880553"/>
              <a:gd name="connsiteX76" fmla="*/ 1003012 w 1870127"/>
              <a:gd name="connsiteY76" fmla="*/ 1874090 h 1880553"/>
              <a:gd name="connsiteX77" fmla="*/ 1030567 w 1870127"/>
              <a:gd name="connsiteY77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1372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4598"/>
              <a:gd name="connsiteY0" fmla="*/ 1822042 h 1880553"/>
              <a:gd name="connsiteX1" fmla="*/ 1125816 w 1874598"/>
              <a:gd name="connsiteY1" fmla="*/ 1577964 h 1880553"/>
              <a:gd name="connsiteX2" fmla="*/ 1245559 w 1874598"/>
              <a:gd name="connsiteY2" fmla="*/ 1320789 h 1880553"/>
              <a:gd name="connsiteX3" fmla="*/ 1340809 w 1874598"/>
              <a:gd name="connsiteY3" fmla="*/ 1294936 h 1880553"/>
              <a:gd name="connsiteX4" fmla="*/ 1436741 w 1874598"/>
              <a:gd name="connsiteY4" fmla="*/ 1341199 h 1880553"/>
              <a:gd name="connsiteX5" fmla="*/ 1483854 w 1874598"/>
              <a:gd name="connsiteY5" fmla="*/ 1381172 h 1880553"/>
              <a:gd name="connsiteX6" fmla="*/ 1562606 w 1874598"/>
              <a:gd name="connsiteY6" fmla="*/ 1399711 h 1880553"/>
              <a:gd name="connsiteX7" fmla="*/ 1629281 w 1874598"/>
              <a:gd name="connsiteY7" fmla="*/ 1357529 h 1880553"/>
              <a:gd name="connsiteX8" fmla="*/ 1668741 w 1874598"/>
              <a:gd name="connsiteY8" fmla="*/ 1277246 h 1880553"/>
              <a:gd name="connsiteX9" fmla="*/ 1644248 w 1874598"/>
              <a:gd name="connsiteY9" fmla="*/ 1177914 h 1880553"/>
              <a:gd name="connsiteX10" fmla="*/ 1588459 w 1874598"/>
              <a:gd name="connsiteY10" fmla="*/ 1066336 h 1880553"/>
              <a:gd name="connsiteX11" fmla="*/ 1547638 w 1874598"/>
              <a:gd name="connsiteY11" fmla="*/ 969725 h 1880553"/>
              <a:gd name="connsiteX12" fmla="*/ 1513620 w 1874598"/>
              <a:gd name="connsiteY12" fmla="*/ 863589 h 1880553"/>
              <a:gd name="connsiteX13" fmla="*/ 1510388 w 1874598"/>
              <a:gd name="connsiteY13" fmla="*/ 722926 h 1880553"/>
              <a:gd name="connsiteX14" fmla="*/ 1536922 w 1874598"/>
              <a:gd name="connsiteY14" fmla="*/ 523411 h 1880553"/>
              <a:gd name="connsiteX15" fmla="*/ 1557163 w 1874598"/>
              <a:gd name="connsiteY15" fmla="*/ 403668 h 1880553"/>
              <a:gd name="connsiteX16" fmla="*/ 1607509 w 1874598"/>
              <a:gd name="connsiteY16" fmla="*/ 268957 h 1880553"/>
              <a:gd name="connsiteX17" fmla="*/ 1543556 w 1874598"/>
              <a:gd name="connsiteY17" fmla="*/ 353321 h 1880553"/>
              <a:gd name="connsiteX18" fmla="*/ 1464634 w 1874598"/>
              <a:gd name="connsiteY18" fmla="*/ 459457 h 1880553"/>
              <a:gd name="connsiteX19" fmla="*/ 1389795 w 1874598"/>
              <a:gd name="connsiteY19" fmla="*/ 535657 h 1880553"/>
              <a:gd name="connsiteX20" fmla="*/ 1260527 w 1874598"/>
              <a:gd name="connsiteY20" fmla="*/ 588725 h 1880553"/>
              <a:gd name="connsiteX21" fmla="*/ 1080062 w 1874598"/>
              <a:gd name="connsiteY21" fmla="*/ 668667 h 1880553"/>
              <a:gd name="connsiteX22" fmla="*/ 926301 w 1874598"/>
              <a:gd name="connsiteY22" fmla="*/ 708807 h 1880553"/>
              <a:gd name="connsiteX23" fmla="*/ 746177 w 1874598"/>
              <a:gd name="connsiteY23" fmla="*/ 726157 h 1880553"/>
              <a:gd name="connsiteX24" fmla="*/ 608575 w 1874598"/>
              <a:gd name="connsiteY24" fmla="*/ 690438 h 1880553"/>
              <a:gd name="connsiteX25" fmla="*/ 475395 w 1874598"/>
              <a:gd name="connsiteY25" fmla="*/ 647236 h 1880553"/>
              <a:gd name="connsiteX26" fmla="*/ 231827 w 1874598"/>
              <a:gd name="connsiteY26" fmla="*/ 575118 h 1880553"/>
              <a:gd name="connsiteX27" fmla="*/ 253259 w 1874598"/>
              <a:gd name="connsiteY27" fmla="*/ 755583 h 1880553"/>
              <a:gd name="connsiteX28" fmla="*/ 254620 w 1874598"/>
              <a:gd name="connsiteY28" fmla="*/ 900158 h 1880553"/>
              <a:gd name="connsiteX29" fmla="*/ 279452 w 1874598"/>
              <a:gd name="connsiteY29" fmla="*/ 1064975 h 1880553"/>
              <a:gd name="connsiteX30" fmla="*/ 280813 w 1874598"/>
              <a:gd name="connsiteY30" fmla="*/ 1179275 h 1880553"/>
              <a:gd name="connsiteX31" fmla="*/ 295781 w 1874598"/>
              <a:gd name="connsiteY31" fmla="*/ 1260918 h 1880553"/>
              <a:gd name="connsiteX32" fmla="*/ 348848 w 1874598"/>
              <a:gd name="connsiteY32" fmla="*/ 1349364 h 1880553"/>
              <a:gd name="connsiteX33" fmla="*/ 322995 w 1874598"/>
              <a:gd name="connsiteY33" fmla="*/ 1432368 h 1880553"/>
              <a:gd name="connsiteX34" fmla="*/ 246454 w 1874598"/>
              <a:gd name="connsiteY34" fmla="*/ 1509758 h 1880553"/>
              <a:gd name="connsiteX35" fmla="*/ 33844 w 1874598"/>
              <a:gd name="connsiteY35" fmla="*/ 1453289 h 1880553"/>
              <a:gd name="connsiteX36" fmla="*/ 44218 w 1874598"/>
              <a:gd name="connsiteY36" fmla="*/ 1218226 h 1880553"/>
              <a:gd name="connsiteX37" fmla="*/ 31802 w 1874598"/>
              <a:gd name="connsiteY37" fmla="*/ 1100354 h 1880553"/>
              <a:gd name="connsiteX38" fmla="*/ 48810 w 1874598"/>
              <a:gd name="connsiteY38" fmla="*/ 1026364 h 1880553"/>
              <a:gd name="connsiteX39" fmla="*/ 65649 w 1874598"/>
              <a:gd name="connsiteY39" fmla="*/ 867672 h 1880553"/>
              <a:gd name="connsiteX40" fmla="*/ 58677 w 1874598"/>
              <a:gd name="connsiteY40" fmla="*/ 708639 h 1880553"/>
              <a:gd name="connsiteX41" fmla="*/ 103579 w 1874598"/>
              <a:gd name="connsiteY41" fmla="*/ 477316 h 1880553"/>
              <a:gd name="connsiteX42" fmla="*/ 159370 w 1874598"/>
              <a:gd name="connsiteY42" fmla="*/ 378155 h 1880553"/>
              <a:gd name="connsiteX43" fmla="*/ 300883 w 1874598"/>
              <a:gd name="connsiteY43" fmla="*/ 426800 h 1880553"/>
              <a:gd name="connsiteX44" fmla="*/ 471313 w 1874598"/>
              <a:gd name="connsiteY44" fmla="*/ 479868 h 1880553"/>
              <a:gd name="connsiteX45" fmla="*/ 625924 w 1874598"/>
              <a:gd name="connsiteY45" fmla="*/ 535827 h 1880553"/>
              <a:gd name="connsiteX46" fmla="*/ 757063 w 1874598"/>
              <a:gd name="connsiteY46" fmla="*/ 539739 h 1880553"/>
              <a:gd name="connsiteX47" fmla="*/ 867281 w 1874598"/>
              <a:gd name="connsiteY47" fmla="*/ 530214 h 1880553"/>
              <a:gd name="connsiteX48" fmla="*/ 992466 w 1874598"/>
              <a:gd name="connsiteY48" fmla="*/ 513886 h 1880553"/>
              <a:gd name="connsiteX49" fmla="*/ 1121734 w 1874598"/>
              <a:gd name="connsiteY49" fmla="*/ 456736 h 1880553"/>
              <a:gd name="connsiteX50" fmla="*/ 1245559 w 1874598"/>
              <a:gd name="connsiteY50" fmla="*/ 375093 h 1880553"/>
              <a:gd name="connsiteX51" fmla="*/ 1321759 w 1874598"/>
              <a:gd name="connsiteY51" fmla="*/ 320664 h 1880553"/>
              <a:gd name="connsiteX52" fmla="*/ 1387073 w 1874598"/>
              <a:gd name="connsiteY52" fmla="*/ 225414 h 1880553"/>
              <a:gd name="connsiteX53" fmla="*/ 1482323 w 1874598"/>
              <a:gd name="connsiteY53" fmla="*/ 120639 h 1880553"/>
              <a:gd name="connsiteX54" fmla="*/ 1574852 w 1874598"/>
              <a:gd name="connsiteY54" fmla="*/ 2257 h 1880553"/>
              <a:gd name="connsiteX55" fmla="*/ 1734056 w 1874598"/>
              <a:gd name="connsiteY55" fmla="*/ 56686 h 1880553"/>
              <a:gd name="connsiteX56" fmla="*/ 1739498 w 1874598"/>
              <a:gd name="connsiteY56" fmla="*/ 221332 h 1880553"/>
              <a:gd name="connsiteX57" fmla="*/ 1721809 w 1874598"/>
              <a:gd name="connsiteY57" fmla="*/ 356043 h 1880553"/>
              <a:gd name="connsiteX58" fmla="*/ 1695956 w 1874598"/>
              <a:gd name="connsiteY58" fmla="*/ 526132 h 1880553"/>
              <a:gd name="connsiteX59" fmla="*/ 1674184 w 1874598"/>
              <a:gd name="connsiteY59" fmla="*/ 629546 h 1880553"/>
              <a:gd name="connsiteX60" fmla="*/ 1653773 w 1874598"/>
              <a:gd name="connsiteY60" fmla="*/ 726157 h 1880553"/>
              <a:gd name="connsiteX61" fmla="*/ 1672484 w 1874598"/>
              <a:gd name="connsiteY61" fmla="*/ 814944 h 1880553"/>
              <a:gd name="connsiteX62" fmla="*/ 1720108 w 1874598"/>
              <a:gd name="connsiteY62" fmla="*/ 914956 h 1880553"/>
              <a:gd name="connsiteX63" fmla="*/ 1784402 w 1874598"/>
              <a:gd name="connsiteY63" fmla="*/ 1028066 h 1880553"/>
              <a:gd name="connsiteX64" fmla="*/ 1839170 w 1874598"/>
              <a:gd name="connsiteY64" fmla="*/ 1137604 h 1880553"/>
              <a:gd name="connsiteX65" fmla="*/ 1865365 w 1874598"/>
              <a:gd name="connsiteY65" fmla="*/ 1272144 h 1880553"/>
              <a:gd name="connsiteX66" fmla="*/ 1870127 w 1874598"/>
              <a:gd name="connsiteY66" fmla="*/ 1376919 h 1880553"/>
              <a:gd name="connsiteX67" fmla="*/ 1766543 w 1874598"/>
              <a:gd name="connsiteY67" fmla="*/ 1513841 h 1880553"/>
              <a:gd name="connsiteX68" fmla="*/ 1635574 w 1874598"/>
              <a:gd name="connsiteY68" fmla="*/ 1566228 h 1880553"/>
              <a:gd name="connsiteX69" fmla="*/ 1452218 w 1874598"/>
              <a:gd name="connsiteY69" fmla="*/ 1524557 h 1880553"/>
              <a:gd name="connsiteX70" fmla="*/ 1360539 w 1874598"/>
              <a:gd name="connsiteY70" fmla="*/ 1478122 h 1880553"/>
              <a:gd name="connsiteX71" fmla="*/ 1301008 w 1874598"/>
              <a:gd name="connsiteY71" fmla="*/ 1480503 h 1880553"/>
              <a:gd name="connsiteX72" fmla="*/ 1234334 w 1874598"/>
              <a:gd name="connsiteY72" fmla="*/ 1699577 h 1880553"/>
              <a:gd name="connsiteX73" fmla="*/ 1189089 w 1874598"/>
              <a:gd name="connsiteY73" fmla="*/ 1780542 h 1880553"/>
              <a:gd name="connsiteX74" fmla="*/ 1091458 w 1874598"/>
              <a:gd name="connsiteY74" fmla="*/ 1880553 h 1880553"/>
              <a:gd name="connsiteX75" fmla="*/ 1003012 w 1874598"/>
              <a:gd name="connsiteY75" fmla="*/ 1874090 h 1880553"/>
              <a:gd name="connsiteX76" fmla="*/ 1030567 w 1874598"/>
              <a:gd name="connsiteY76" fmla="*/ 1822042 h 1880553"/>
              <a:gd name="connsiteX0" fmla="*/ 1030567 w 1877618"/>
              <a:gd name="connsiteY0" fmla="*/ 1822042 h 1880553"/>
              <a:gd name="connsiteX1" fmla="*/ 1125816 w 1877618"/>
              <a:gd name="connsiteY1" fmla="*/ 1577964 h 1880553"/>
              <a:gd name="connsiteX2" fmla="*/ 1245559 w 1877618"/>
              <a:gd name="connsiteY2" fmla="*/ 1320789 h 1880553"/>
              <a:gd name="connsiteX3" fmla="*/ 1340809 w 1877618"/>
              <a:gd name="connsiteY3" fmla="*/ 1294936 h 1880553"/>
              <a:gd name="connsiteX4" fmla="*/ 1436741 w 1877618"/>
              <a:gd name="connsiteY4" fmla="*/ 1341199 h 1880553"/>
              <a:gd name="connsiteX5" fmla="*/ 1483854 w 1877618"/>
              <a:gd name="connsiteY5" fmla="*/ 1381172 h 1880553"/>
              <a:gd name="connsiteX6" fmla="*/ 1562606 w 1877618"/>
              <a:gd name="connsiteY6" fmla="*/ 1399711 h 1880553"/>
              <a:gd name="connsiteX7" fmla="*/ 1629281 w 1877618"/>
              <a:gd name="connsiteY7" fmla="*/ 1357529 h 1880553"/>
              <a:gd name="connsiteX8" fmla="*/ 1668741 w 1877618"/>
              <a:gd name="connsiteY8" fmla="*/ 1277246 h 1880553"/>
              <a:gd name="connsiteX9" fmla="*/ 1644248 w 1877618"/>
              <a:gd name="connsiteY9" fmla="*/ 1177914 h 1880553"/>
              <a:gd name="connsiteX10" fmla="*/ 1588459 w 1877618"/>
              <a:gd name="connsiteY10" fmla="*/ 1066336 h 1880553"/>
              <a:gd name="connsiteX11" fmla="*/ 1547638 w 1877618"/>
              <a:gd name="connsiteY11" fmla="*/ 969725 h 1880553"/>
              <a:gd name="connsiteX12" fmla="*/ 1513620 w 1877618"/>
              <a:gd name="connsiteY12" fmla="*/ 863589 h 1880553"/>
              <a:gd name="connsiteX13" fmla="*/ 1510388 w 1877618"/>
              <a:gd name="connsiteY13" fmla="*/ 722926 h 1880553"/>
              <a:gd name="connsiteX14" fmla="*/ 1536922 w 1877618"/>
              <a:gd name="connsiteY14" fmla="*/ 523411 h 1880553"/>
              <a:gd name="connsiteX15" fmla="*/ 1557163 w 1877618"/>
              <a:gd name="connsiteY15" fmla="*/ 403668 h 1880553"/>
              <a:gd name="connsiteX16" fmla="*/ 1607509 w 1877618"/>
              <a:gd name="connsiteY16" fmla="*/ 268957 h 1880553"/>
              <a:gd name="connsiteX17" fmla="*/ 1543556 w 1877618"/>
              <a:gd name="connsiteY17" fmla="*/ 353321 h 1880553"/>
              <a:gd name="connsiteX18" fmla="*/ 1464634 w 1877618"/>
              <a:gd name="connsiteY18" fmla="*/ 459457 h 1880553"/>
              <a:gd name="connsiteX19" fmla="*/ 1389795 w 1877618"/>
              <a:gd name="connsiteY19" fmla="*/ 535657 h 1880553"/>
              <a:gd name="connsiteX20" fmla="*/ 1260527 w 1877618"/>
              <a:gd name="connsiteY20" fmla="*/ 588725 h 1880553"/>
              <a:gd name="connsiteX21" fmla="*/ 1080062 w 1877618"/>
              <a:gd name="connsiteY21" fmla="*/ 668667 h 1880553"/>
              <a:gd name="connsiteX22" fmla="*/ 926301 w 1877618"/>
              <a:gd name="connsiteY22" fmla="*/ 708807 h 1880553"/>
              <a:gd name="connsiteX23" fmla="*/ 746177 w 1877618"/>
              <a:gd name="connsiteY23" fmla="*/ 726157 h 1880553"/>
              <a:gd name="connsiteX24" fmla="*/ 608575 w 1877618"/>
              <a:gd name="connsiteY24" fmla="*/ 690438 h 1880553"/>
              <a:gd name="connsiteX25" fmla="*/ 475395 w 1877618"/>
              <a:gd name="connsiteY25" fmla="*/ 647236 h 1880553"/>
              <a:gd name="connsiteX26" fmla="*/ 231827 w 1877618"/>
              <a:gd name="connsiteY26" fmla="*/ 575118 h 1880553"/>
              <a:gd name="connsiteX27" fmla="*/ 253259 w 1877618"/>
              <a:gd name="connsiteY27" fmla="*/ 755583 h 1880553"/>
              <a:gd name="connsiteX28" fmla="*/ 254620 w 1877618"/>
              <a:gd name="connsiteY28" fmla="*/ 900158 h 1880553"/>
              <a:gd name="connsiteX29" fmla="*/ 279452 w 1877618"/>
              <a:gd name="connsiteY29" fmla="*/ 1064975 h 1880553"/>
              <a:gd name="connsiteX30" fmla="*/ 280813 w 1877618"/>
              <a:gd name="connsiteY30" fmla="*/ 1179275 h 1880553"/>
              <a:gd name="connsiteX31" fmla="*/ 295781 w 1877618"/>
              <a:gd name="connsiteY31" fmla="*/ 1260918 h 1880553"/>
              <a:gd name="connsiteX32" fmla="*/ 348848 w 1877618"/>
              <a:gd name="connsiteY32" fmla="*/ 1349364 h 1880553"/>
              <a:gd name="connsiteX33" fmla="*/ 322995 w 1877618"/>
              <a:gd name="connsiteY33" fmla="*/ 1432368 h 1880553"/>
              <a:gd name="connsiteX34" fmla="*/ 246454 w 1877618"/>
              <a:gd name="connsiteY34" fmla="*/ 1509758 h 1880553"/>
              <a:gd name="connsiteX35" fmla="*/ 33844 w 1877618"/>
              <a:gd name="connsiteY35" fmla="*/ 1453289 h 1880553"/>
              <a:gd name="connsiteX36" fmla="*/ 44218 w 1877618"/>
              <a:gd name="connsiteY36" fmla="*/ 1218226 h 1880553"/>
              <a:gd name="connsiteX37" fmla="*/ 31802 w 1877618"/>
              <a:gd name="connsiteY37" fmla="*/ 1100354 h 1880553"/>
              <a:gd name="connsiteX38" fmla="*/ 48810 w 1877618"/>
              <a:gd name="connsiteY38" fmla="*/ 1026364 h 1880553"/>
              <a:gd name="connsiteX39" fmla="*/ 65649 w 1877618"/>
              <a:gd name="connsiteY39" fmla="*/ 867672 h 1880553"/>
              <a:gd name="connsiteX40" fmla="*/ 58677 w 1877618"/>
              <a:gd name="connsiteY40" fmla="*/ 708639 h 1880553"/>
              <a:gd name="connsiteX41" fmla="*/ 103579 w 1877618"/>
              <a:gd name="connsiteY41" fmla="*/ 477316 h 1880553"/>
              <a:gd name="connsiteX42" fmla="*/ 159370 w 1877618"/>
              <a:gd name="connsiteY42" fmla="*/ 378155 h 1880553"/>
              <a:gd name="connsiteX43" fmla="*/ 300883 w 1877618"/>
              <a:gd name="connsiteY43" fmla="*/ 426800 h 1880553"/>
              <a:gd name="connsiteX44" fmla="*/ 471313 w 1877618"/>
              <a:gd name="connsiteY44" fmla="*/ 479868 h 1880553"/>
              <a:gd name="connsiteX45" fmla="*/ 625924 w 1877618"/>
              <a:gd name="connsiteY45" fmla="*/ 535827 h 1880553"/>
              <a:gd name="connsiteX46" fmla="*/ 757063 w 1877618"/>
              <a:gd name="connsiteY46" fmla="*/ 539739 h 1880553"/>
              <a:gd name="connsiteX47" fmla="*/ 867281 w 1877618"/>
              <a:gd name="connsiteY47" fmla="*/ 530214 h 1880553"/>
              <a:gd name="connsiteX48" fmla="*/ 992466 w 1877618"/>
              <a:gd name="connsiteY48" fmla="*/ 513886 h 1880553"/>
              <a:gd name="connsiteX49" fmla="*/ 1121734 w 1877618"/>
              <a:gd name="connsiteY49" fmla="*/ 456736 h 1880553"/>
              <a:gd name="connsiteX50" fmla="*/ 1245559 w 1877618"/>
              <a:gd name="connsiteY50" fmla="*/ 375093 h 1880553"/>
              <a:gd name="connsiteX51" fmla="*/ 1321759 w 1877618"/>
              <a:gd name="connsiteY51" fmla="*/ 320664 h 1880553"/>
              <a:gd name="connsiteX52" fmla="*/ 1387073 w 1877618"/>
              <a:gd name="connsiteY52" fmla="*/ 225414 h 1880553"/>
              <a:gd name="connsiteX53" fmla="*/ 1482323 w 1877618"/>
              <a:gd name="connsiteY53" fmla="*/ 120639 h 1880553"/>
              <a:gd name="connsiteX54" fmla="*/ 1574852 w 1877618"/>
              <a:gd name="connsiteY54" fmla="*/ 2257 h 1880553"/>
              <a:gd name="connsiteX55" fmla="*/ 1734056 w 1877618"/>
              <a:gd name="connsiteY55" fmla="*/ 56686 h 1880553"/>
              <a:gd name="connsiteX56" fmla="*/ 1739498 w 1877618"/>
              <a:gd name="connsiteY56" fmla="*/ 221332 h 1880553"/>
              <a:gd name="connsiteX57" fmla="*/ 1721809 w 1877618"/>
              <a:gd name="connsiteY57" fmla="*/ 356043 h 1880553"/>
              <a:gd name="connsiteX58" fmla="*/ 1695956 w 1877618"/>
              <a:gd name="connsiteY58" fmla="*/ 526132 h 1880553"/>
              <a:gd name="connsiteX59" fmla="*/ 1674184 w 1877618"/>
              <a:gd name="connsiteY59" fmla="*/ 629546 h 1880553"/>
              <a:gd name="connsiteX60" fmla="*/ 1653773 w 1877618"/>
              <a:gd name="connsiteY60" fmla="*/ 726157 h 1880553"/>
              <a:gd name="connsiteX61" fmla="*/ 1672484 w 1877618"/>
              <a:gd name="connsiteY61" fmla="*/ 814944 h 1880553"/>
              <a:gd name="connsiteX62" fmla="*/ 1720108 w 1877618"/>
              <a:gd name="connsiteY62" fmla="*/ 914956 h 1880553"/>
              <a:gd name="connsiteX63" fmla="*/ 1784402 w 1877618"/>
              <a:gd name="connsiteY63" fmla="*/ 1028066 h 1880553"/>
              <a:gd name="connsiteX64" fmla="*/ 1839170 w 1877618"/>
              <a:gd name="connsiteY64" fmla="*/ 1137604 h 1880553"/>
              <a:gd name="connsiteX65" fmla="*/ 1865365 w 1877618"/>
              <a:gd name="connsiteY65" fmla="*/ 1272144 h 1880553"/>
              <a:gd name="connsiteX66" fmla="*/ 1870127 w 1877618"/>
              <a:gd name="connsiteY66" fmla="*/ 1376919 h 1880553"/>
              <a:gd name="connsiteX67" fmla="*/ 1766543 w 1877618"/>
              <a:gd name="connsiteY67" fmla="*/ 1513841 h 1880553"/>
              <a:gd name="connsiteX68" fmla="*/ 1635574 w 1877618"/>
              <a:gd name="connsiteY68" fmla="*/ 1566228 h 1880553"/>
              <a:gd name="connsiteX69" fmla="*/ 1452218 w 1877618"/>
              <a:gd name="connsiteY69" fmla="*/ 1524557 h 1880553"/>
              <a:gd name="connsiteX70" fmla="*/ 1360539 w 1877618"/>
              <a:gd name="connsiteY70" fmla="*/ 1478122 h 1880553"/>
              <a:gd name="connsiteX71" fmla="*/ 1301008 w 1877618"/>
              <a:gd name="connsiteY71" fmla="*/ 1480503 h 1880553"/>
              <a:gd name="connsiteX72" fmla="*/ 1234334 w 1877618"/>
              <a:gd name="connsiteY72" fmla="*/ 1699577 h 1880553"/>
              <a:gd name="connsiteX73" fmla="*/ 1189089 w 1877618"/>
              <a:gd name="connsiteY73" fmla="*/ 1780542 h 1880553"/>
              <a:gd name="connsiteX74" fmla="*/ 1091458 w 1877618"/>
              <a:gd name="connsiteY74" fmla="*/ 1880553 h 1880553"/>
              <a:gd name="connsiteX75" fmla="*/ 1003012 w 1877618"/>
              <a:gd name="connsiteY75" fmla="*/ 1874090 h 1880553"/>
              <a:gd name="connsiteX76" fmla="*/ 1030567 w 1877618"/>
              <a:gd name="connsiteY76" fmla="*/ 1822042 h 1880553"/>
              <a:gd name="connsiteX0" fmla="*/ 1030567 w 1875496"/>
              <a:gd name="connsiteY0" fmla="*/ 1822042 h 1880553"/>
              <a:gd name="connsiteX1" fmla="*/ 1125816 w 1875496"/>
              <a:gd name="connsiteY1" fmla="*/ 1577964 h 1880553"/>
              <a:gd name="connsiteX2" fmla="*/ 1245559 w 1875496"/>
              <a:gd name="connsiteY2" fmla="*/ 1320789 h 1880553"/>
              <a:gd name="connsiteX3" fmla="*/ 1340809 w 1875496"/>
              <a:gd name="connsiteY3" fmla="*/ 1294936 h 1880553"/>
              <a:gd name="connsiteX4" fmla="*/ 1436741 w 1875496"/>
              <a:gd name="connsiteY4" fmla="*/ 1341199 h 1880553"/>
              <a:gd name="connsiteX5" fmla="*/ 1483854 w 1875496"/>
              <a:gd name="connsiteY5" fmla="*/ 1381172 h 1880553"/>
              <a:gd name="connsiteX6" fmla="*/ 1562606 w 1875496"/>
              <a:gd name="connsiteY6" fmla="*/ 1399711 h 1880553"/>
              <a:gd name="connsiteX7" fmla="*/ 1629281 w 1875496"/>
              <a:gd name="connsiteY7" fmla="*/ 1357529 h 1880553"/>
              <a:gd name="connsiteX8" fmla="*/ 1668741 w 1875496"/>
              <a:gd name="connsiteY8" fmla="*/ 1277246 h 1880553"/>
              <a:gd name="connsiteX9" fmla="*/ 1644248 w 1875496"/>
              <a:gd name="connsiteY9" fmla="*/ 1177914 h 1880553"/>
              <a:gd name="connsiteX10" fmla="*/ 1588459 w 1875496"/>
              <a:gd name="connsiteY10" fmla="*/ 1066336 h 1880553"/>
              <a:gd name="connsiteX11" fmla="*/ 1547638 w 1875496"/>
              <a:gd name="connsiteY11" fmla="*/ 969725 h 1880553"/>
              <a:gd name="connsiteX12" fmla="*/ 1513620 w 1875496"/>
              <a:gd name="connsiteY12" fmla="*/ 863589 h 1880553"/>
              <a:gd name="connsiteX13" fmla="*/ 1510388 w 1875496"/>
              <a:gd name="connsiteY13" fmla="*/ 722926 h 1880553"/>
              <a:gd name="connsiteX14" fmla="*/ 1536922 w 1875496"/>
              <a:gd name="connsiteY14" fmla="*/ 523411 h 1880553"/>
              <a:gd name="connsiteX15" fmla="*/ 1557163 w 1875496"/>
              <a:gd name="connsiteY15" fmla="*/ 403668 h 1880553"/>
              <a:gd name="connsiteX16" fmla="*/ 1607509 w 1875496"/>
              <a:gd name="connsiteY16" fmla="*/ 268957 h 1880553"/>
              <a:gd name="connsiteX17" fmla="*/ 1543556 w 1875496"/>
              <a:gd name="connsiteY17" fmla="*/ 353321 h 1880553"/>
              <a:gd name="connsiteX18" fmla="*/ 1464634 w 1875496"/>
              <a:gd name="connsiteY18" fmla="*/ 459457 h 1880553"/>
              <a:gd name="connsiteX19" fmla="*/ 1389795 w 1875496"/>
              <a:gd name="connsiteY19" fmla="*/ 535657 h 1880553"/>
              <a:gd name="connsiteX20" fmla="*/ 1260527 w 1875496"/>
              <a:gd name="connsiteY20" fmla="*/ 588725 h 1880553"/>
              <a:gd name="connsiteX21" fmla="*/ 1080062 w 1875496"/>
              <a:gd name="connsiteY21" fmla="*/ 668667 h 1880553"/>
              <a:gd name="connsiteX22" fmla="*/ 926301 w 1875496"/>
              <a:gd name="connsiteY22" fmla="*/ 708807 h 1880553"/>
              <a:gd name="connsiteX23" fmla="*/ 746177 w 1875496"/>
              <a:gd name="connsiteY23" fmla="*/ 726157 h 1880553"/>
              <a:gd name="connsiteX24" fmla="*/ 608575 w 1875496"/>
              <a:gd name="connsiteY24" fmla="*/ 690438 h 1880553"/>
              <a:gd name="connsiteX25" fmla="*/ 475395 w 1875496"/>
              <a:gd name="connsiteY25" fmla="*/ 647236 h 1880553"/>
              <a:gd name="connsiteX26" fmla="*/ 231827 w 1875496"/>
              <a:gd name="connsiteY26" fmla="*/ 575118 h 1880553"/>
              <a:gd name="connsiteX27" fmla="*/ 253259 w 1875496"/>
              <a:gd name="connsiteY27" fmla="*/ 755583 h 1880553"/>
              <a:gd name="connsiteX28" fmla="*/ 254620 w 1875496"/>
              <a:gd name="connsiteY28" fmla="*/ 900158 h 1880553"/>
              <a:gd name="connsiteX29" fmla="*/ 279452 w 1875496"/>
              <a:gd name="connsiteY29" fmla="*/ 1064975 h 1880553"/>
              <a:gd name="connsiteX30" fmla="*/ 280813 w 1875496"/>
              <a:gd name="connsiteY30" fmla="*/ 1179275 h 1880553"/>
              <a:gd name="connsiteX31" fmla="*/ 295781 w 1875496"/>
              <a:gd name="connsiteY31" fmla="*/ 1260918 h 1880553"/>
              <a:gd name="connsiteX32" fmla="*/ 348848 w 1875496"/>
              <a:gd name="connsiteY32" fmla="*/ 1349364 h 1880553"/>
              <a:gd name="connsiteX33" fmla="*/ 322995 w 1875496"/>
              <a:gd name="connsiteY33" fmla="*/ 1432368 h 1880553"/>
              <a:gd name="connsiteX34" fmla="*/ 246454 w 1875496"/>
              <a:gd name="connsiteY34" fmla="*/ 1509758 h 1880553"/>
              <a:gd name="connsiteX35" fmla="*/ 33844 w 1875496"/>
              <a:gd name="connsiteY35" fmla="*/ 1453289 h 1880553"/>
              <a:gd name="connsiteX36" fmla="*/ 44218 w 1875496"/>
              <a:gd name="connsiteY36" fmla="*/ 1218226 h 1880553"/>
              <a:gd name="connsiteX37" fmla="*/ 31802 w 1875496"/>
              <a:gd name="connsiteY37" fmla="*/ 1100354 h 1880553"/>
              <a:gd name="connsiteX38" fmla="*/ 48810 w 1875496"/>
              <a:gd name="connsiteY38" fmla="*/ 1026364 h 1880553"/>
              <a:gd name="connsiteX39" fmla="*/ 65649 w 1875496"/>
              <a:gd name="connsiteY39" fmla="*/ 867672 h 1880553"/>
              <a:gd name="connsiteX40" fmla="*/ 58677 w 1875496"/>
              <a:gd name="connsiteY40" fmla="*/ 708639 h 1880553"/>
              <a:gd name="connsiteX41" fmla="*/ 103579 w 1875496"/>
              <a:gd name="connsiteY41" fmla="*/ 477316 h 1880553"/>
              <a:gd name="connsiteX42" fmla="*/ 159370 w 1875496"/>
              <a:gd name="connsiteY42" fmla="*/ 378155 h 1880553"/>
              <a:gd name="connsiteX43" fmla="*/ 300883 w 1875496"/>
              <a:gd name="connsiteY43" fmla="*/ 426800 h 1880553"/>
              <a:gd name="connsiteX44" fmla="*/ 471313 w 1875496"/>
              <a:gd name="connsiteY44" fmla="*/ 479868 h 1880553"/>
              <a:gd name="connsiteX45" fmla="*/ 625924 w 1875496"/>
              <a:gd name="connsiteY45" fmla="*/ 535827 h 1880553"/>
              <a:gd name="connsiteX46" fmla="*/ 757063 w 1875496"/>
              <a:gd name="connsiteY46" fmla="*/ 539739 h 1880553"/>
              <a:gd name="connsiteX47" fmla="*/ 867281 w 1875496"/>
              <a:gd name="connsiteY47" fmla="*/ 530214 h 1880553"/>
              <a:gd name="connsiteX48" fmla="*/ 992466 w 1875496"/>
              <a:gd name="connsiteY48" fmla="*/ 513886 h 1880553"/>
              <a:gd name="connsiteX49" fmla="*/ 1121734 w 1875496"/>
              <a:gd name="connsiteY49" fmla="*/ 456736 h 1880553"/>
              <a:gd name="connsiteX50" fmla="*/ 1245559 w 1875496"/>
              <a:gd name="connsiteY50" fmla="*/ 375093 h 1880553"/>
              <a:gd name="connsiteX51" fmla="*/ 1321759 w 1875496"/>
              <a:gd name="connsiteY51" fmla="*/ 320664 h 1880553"/>
              <a:gd name="connsiteX52" fmla="*/ 1387073 w 1875496"/>
              <a:gd name="connsiteY52" fmla="*/ 225414 h 1880553"/>
              <a:gd name="connsiteX53" fmla="*/ 1482323 w 1875496"/>
              <a:gd name="connsiteY53" fmla="*/ 120639 h 1880553"/>
              <a:gd name="connsiteX54" fmla="*/ 1574852 w 1875496"/>
              <a:gd name="connsiteY54" fmla="*/ 2257 h 1880553"/>
              <a:gd name="connsiteX55" fmla="*/ 1734056 w 1875496"/>
              <a:gd name="connsiteY55" fmla="*/ 56686 h 1880553"/>
              <a:gd name="connsiteX56" fmla="*/ 1739498 w 1875496"/>
              <a:gd name="connsiteY56" fmla="*/ 221332 h 1880553"/>
              <a:gd name="connsiteX57" fmla="*/ 1721809 w 1875496"/>
              <a:gd name="connsiteY57" fmla="*/ 356043 h 1880553"/>
              <a:gd name="connsiteX58" fmla="*/ 1695956 w 1875496"/>
              <a:gd name="connsiteY58" fmla="*/ 526132 h 1880553"/>
              <a:gd name="connsiteX59" fmla="*/ 1674184 w 1875496"/>
              <a:gd name="connsiteY59" fmla="*/ 629546 h 1880553"/>
              <a:gd name="connsiteX60" fmla="*/ 1653773 w 1875496"/>
              <a:gd name="connsiteY60" fmla="*/ 726157 h 1880553"/>
              <a:gd name="connsiteX61" fmla="*/ 1672484 w 1875496"/>
              <a:gd name="connsiteY61" fmla="*/ 814944 h 1880553"/>
              <a:gd name="connsiteX62" fmla="*/ 1720108 w 1875496"/>
              <a:gd name="connsiteY62" fmla="*/ 914956 h 1880553"/>
              <a:gd name="connsiteX63" fmla="*/ 1784402 w 1875496"/>
              <a:gd name="connsiteY63" fmla="*/ 1028066 h 1880553"/>
              <a:gd name="connsiteX64" fmla="*/ 1839170 w 1875496"/>
              <a:gd name="connsiteY64" fmla="*/ 1137604 h 1880553"/>
              <a:gd name="connsiteX65" fmla="*/ 1865365 w 1875496"/>
              <a:gd name="connsiteY65" fmla="*/ 1272144 h 1880553"/>
              <a:gd name="connsiteX66" fmla="*/ 1861792 w 1875496"/>
              <a:gd name="connsiteY66" fmla="*/ 1375728 h 1880553"/>
              <a:gd name="connsiteX67" fmla="*/ 1766543 w 1875496"/>
              <a:gd name="connsiteY67" fmla="*/ 1513841 h 1880553"/>
              <a:gd name="connsiteX68" fmla="*/ 1635574 w 1875496"/>
              <a:gd name="connsiteY68" fmla="*/ 1566228 h 1880553"/>
              <a:gd name="connsiteX69" fmla="*/ 1452218 w 1875496"/>
              <a:gd name="connsiteY69" fmla="*/ 1524557 h 1880553"/>
              <a:gd name="connsiteX70" fmla="*/ 1360539 w 1875496"/>
              <a:gd name="connsiteY70" fmla="*/ 1478122 h 1880553"/>
              <a:gd name="connsiteX71" fmla="*/ 1301008 w 1875496"/>
              <a:gd name="connsiteY71" fmla="*/ 1480503 h 1880553"/>
              <a:gd name="connsiteX72" fmla="*/ 1234334 w 1875496"/>
              <a:gd name="connsiteY72" fmla="*/ 1699577 h 1880553"/>
              <a:gd name="connsiteX73" fmla="*/ 1189089 w 1875496"/>
              <a:gd name="connsiteY73" fmla="*/ 1780542 h 1880553"/>
              <a:gd name="connsiteX74" fmla="*/ 1091458 w 1875496"/>
              <a:gd name="connsiteY74" fmla="*/ 1880553 h 1880553"/>
              <a:gd name="connsiteX75" fmla="*/ 1003012 w 1875496"/>
              <a:gd name="connsiteY75" fmla="*/ 1874090 h 1880553"/>
              <a:gd name="connsiteX76" fmla="*/ 1030567 w 1875496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3841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3841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3841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7955 w 1880871"/>
              <a:gd name="connsiteY68" fmla="*/ 1560275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42053 h 1900564"/>
              <a:gd name="connsiteX1" fmla="*/ 1125816 w 1880871"/>
              <a:gd name="connsiteY1" fmla="*/ 1597975 h 1900564"/>
              <a:gd name="connsiteX2" fmla="*/ 1245559 w 1880871"/>
              <a:gd name="connsiteY2" fmla="*/ 1340800 h 1900564"/>
              <a:gd name="connsiteX3" fmla="*/ 1340809 w 1880871"/>
              <a:gd name="connsiteY3" fmla="*/ 1314947 h 1900564"/>
              <a:gd name="connsiteX4" fmla="*/ 1436741 w 1880871"/>
              <a:gd name="connsiteY4" fmla="*/ 1361210 h 1900564"/>
              <a:gd name="connsiteX5" fmla="*/ 1483854 w 1880871"/>
              <a:gd name="connsiteY5" fmla="*/ 1401183 h 1900564"/>
              <a:gd name="connsiteX6" fmla="*/ 1562606 w 1880871"/>
              <a:gd name="connsiteY6" fmla="*/ 1419722 h 1900564"/>
              <a:gd name="connsiteX7" fmla="*/ 1629281 w 1880871"/>
              <a:gd name="connsiteY7" fmla="*/ 1377540 h 1900564"/>
              <a:gd name="connsiteX8" fmla="*/ 1668741 w 1880871"/>
              <a:gd name="connsiteY8" fmla="*/ 1297257 h 1900564"/>
              <a:gd name="connsiteX9" fmla="*/ 1644248 w 1880871"/>
              <a:gd name="connsiteY9" fmla="*/ 1197925 h 1900564"/>
              <a:gd name="connsiteX10" fmla="*/ 1588459 w 1880871"/>
              <a:gd name="connsiteY10" fmla="*/ 1086347 h 1900564"/>
              <a:gd name="connsiteX11" fmla="*/ 1547638 w 1880871"/>
              <a:gd name="connsiteY11" fmla="*/ 989736 h 1900564"/>
              <a:gd name="connsiteX12" fmla="*/ 1513620 w 1880871"/>
              <a:gd name="connsiteY12" fmla="*/ 883600 h 1900564"/>
              <a:gd name="connsiteX13" fmla="*/ 1510388 w 1880871"/>
              <a:gd name="connsiteY13" fmla="*/ 742937 h 1900564"/>
              <a:gd name="connsiteX14" fmla="*/ 1536922 w 1880871"/>
              <a:gd name="connsiteY14" fmla="*/ 543422 h 1900564"/>
              <a:gd name="connsiteX15" fmla="*/ 1557163 w 1880871"/>
              <a:gd name="connsiteY15" fmla="*/ 423679 h 1900564"/>
              <a:gd name="connsiteX16" fmla="*/ 1607509 w 1880871"/>
              <a:gd name="connsiteY16" fmla="*/ 288968 h 1900564"/>
              <a:gd name="connsiteX17" fmla="*/ 1543556 w 1880871"/>
              <a:gd name="connsiteY17" fmla="*/ 373332 h 1900564"/>
              <a:gd name="connsiteX18" fmla="*/ 1464634 w 1880871"/>
              <a:gd name="connsiteY18" fmla="*/ 479468 h 1900564"/>
              <a:gd name="connsiteX19" fmla="*/ 1389795 w 1880871"/>
              <a:gd name="connsiteY19" fmla="*/ 555668 h 1900564"/>
              <a:gd name="connsiteX20" fmla="*/ 1260527 w 1880871"/>
              <a:gd name="connsiteY20" fmla="*/ 608736 h 1900564"/>
              <a:gd name="connsiteX21" fmla="*/ 1080062 w 1880871"/>
              <a:gd name="connsiteY21" fmla="*/ 688678 h 1900564"/>
              <a:gd name="connsiteX22" fmla="*/ 926301 w 1880871"/>
              <a:gd name="connsiteY22" fmla="*/ 728818 h 1900564"/>
              <a:gd name="connsiteX23" fmla="*/ 746177 w 1880871"/>
              <a:gd name="connsiteY23" fmla="*/ 746168 h 1900564"/>
              <a:gd name="connsiteX24" fmla="*/ 608575 w 1880871"/>
              <a:gd name="connsiteY24" fmla="*/ 710449 h 1900564"/>
              <a:gd name="connsiteX25" fmla="*/ 475395 w 1880871"/>
              <a:gd name="connsiteY25" fmla="*/ 667247 h 1900564"/>
              <a:gd name="connsiteX26" fmla="*/ 231827 w 1880871"/>
              <a:gd name="connsiteY26" fmla="*/ 595129 h 1900564"/>
              <a:gd name="connsiteX27" fmla="*/ 253259 w 1880871"/>
              <a:gd name="connsiteY27" fmla="*/ 775594 h 1900564"/>
              <a:gd name="connsiteX28" fmla="*/ 254620 w 1880871"/>
              <a:gd name="connsiteY28" fmla="*/ 920169 h 1900564"/>
              <a:gd name="connsiteX29" fmla="*/ 279452 w 1880871"/>
              <a:gd name="connsiteY29" fmla="*/ 1084986 h 1900564"/>
              <a:gd name="connsiteX30" fmla="*/ 280813 w 1880871"/>
              <a:gd name="connsiteY30" fmla="*/ 1199286 h 1900564"/>
              <a:gd name="connsiteX31" fmla="*/ 295781 w 1880871"/>
              <a:gd name="connsiteY31" fmla="*/ 1280929 h 1900564"/>
              <a:gd name="connsiteX32" fmla="*/ 348848 w 1880871"/>
              <a:gd name="connsiteY32" fmla="*/ 1369375 h 1900564"/>
              <a:gd name="connsiteX33" fmla="*/ 322995 w 1880871"/>
              <a:gd name="connsiteY33" fmla="*/ 1452379 h 1900564"/>
              <a:gd name="connsiteX34" fmla="*/ 246454 w 1880871"/>
              <a:gd name="connsiteY34" fmla="*/ 1529769 h 1900564"/>
              <a:gd name="connsiteX35" fmla="*/ 33844 w 1880871"/>
              <a:gd name="connsiteY35" fmla="*/ 1473300 h 1900564"/>
              <a:gd name="connsiteX36" fmla="*/ 44218 w 1880871"/>
              <a:gd name="connsiteY36" fmla="*/ 1238237 h 1900564"/>
              <a:gd name="connsiteX37" fmla="*/ 31802 w 1880871"/>
              <a:gd name="connsiteY37" fmla="*/ 1120365 h 1900564"/>
              <a:gd name="connsiteX38" fmla="*/ 48810 w 1880871"/>
              <a:gd name="connsiteY38" fmla="*/ 1046375 h 1900564"/>
              <a:gd name="connsiteX39" fmla="*/ 65649 w 1880871"/>
              <a:gd name="connsiteY39" fmla="*/ 887683 h 1900564"/>
              <a:gd name="connsiteX40" fmla="*/ 58677 w 1880871"/>
              <a:gd name="connsiteY40" fmla="*/ 728650 h 1900564"/>
              <a:gd name="connsiteX41" fmla="*/ 103579 w 1880871"/>
              <a:gd name="connsiteY41" fmla="*/ 497327 h 1900564"/>
              <a:gd name="connsiteX42" fmla="*/ 159370 w 1880871"/>
              <a:gd name="connsiteY42" fmla="*/ 398166 h 1900564"/>
              <a:gd name="connsiteX43" fmla="*/ 300883 w 1880871"/>
              <a:gd name="connsiteY43" fmla="*/ 446811 h 1900564"/>
              <a:gd name="connsiteX44" fmla="*/ 471313 w 1880871"/>
              <a:gd name="connsiteY44" fmla="*/ 499879 h 1900564"/>
              <a:gd name="connsiteX45" fmla="*/ 625924 w 1880871"/>
              <a:gd name="connsiteY45" fmla="*/ 555838 h 1900564"/>
              <a:gd name="connsiteX46" fmla="*/ 757063 w 1880871"/>
              <a:gd name="connsiteY46" fmla="*/ 559750 h 1900564"/>
              <a:gd name="connsiteX47" fmla="*/ 867281 w 1880871"/>
              <a:gd name="connsiteY47" fmla="*/ 550225 h 1900564"/>
              <a:gd name="connsiteX48" fmla="*/ 992466 w 1880871"/>
              <a:gd name="connsiteY48" fmla="*/ 533897 h 1900564"/>
              <a:gd name="connsiteX49" fmla="*/ 1125306 w 1880871"/>
              <a:gd name="connsiteY49" fmla="*/ 476747 h 1900564"/>
              <a:gd name="connsiteX50" fmla="*/ 1245559 w 1880871"/>
              <a:gd name="connsiteY50" fmla="*/ 395104 h 1900564"/>
              <a:gd name="connsiteX51" fmla="*/ 1321759 w 1880871"/>
              <a:gd name="connsiteY51" fmla="*/ 340675 h 1900564"/>
              <a:gd name="connsiteX52" fmla="*/ 1387073 w 1880871"/>
              <a:gd name="connsiteY52" fmla="*/ 245425 h 1900564"/>
              <a:gd name="connsiteX53" fmla="*/ 1482323 w 1880871"/>
              <a:gd name="connsiteY53" fmla="*/ 140650 h 1900564"/>
              <a:gd name="connsiteX54" fmla="*/ 1574852 w 1880871"/>
              <a:gd name="connsiteY54" fmla="*/ 22268 h 1900564"/>
              <a:gd name="connsiteX55" fmla="*/ 1734056 w 1880871"/>
              <a:gd name="connsiteY55" fmla="*/ 76697 h 1900564"/>
              <a:gd name="connsiteX56" fmla="*/ 1739498 w 1880871"/>
              <a:gd name="connsiteY56" fmla="*/ 241343 h 1900564"/>
              <a:gd name="connsiteX57" fmla="*/ 1721809 w 1880871"/>
              <a:gd name="connsiteY57" fmla="*/ 376054 h 1900564"/>
              <a:gd name="connsiteX58" fmla="*/ 1695956 w 1880871"/>
              <a:gd name="connsiteY58" fmla="*/ 546143 h 1900564"/>
              <a:gd name="connsiteX59" fmla="*/ 1674184 w 1880871"/>
              <a:gd name="connsiteY59" fmla="*/ 649557 h 1900564"/>
              <a:gd name="connsiteX60" fmla="*/ 1653773 w 1880871"/>
              <a:gd name="connsiteY60" fmla="*/ 746168 h 1900564"/>
              <a:gd name="connsiteX61" fmla="*/ 1672484 w 1880871"/>
              <a:gd name="connsiteY61" fmla="*/ 834955 h 1900564"/>
              <a:gd name="connsiteX62" fmla="*/ 1720108 w 1880871"/>
              <a:gd name="connsiteY62" fmla="*/ 934967 h 1900564"/>
              <a:gd name="connsiteX63" fmla="*/ 1784402 w 1880871"/>
              <a:gd name="connsiteY63" fmla="*/ 1048077 h 1900564"/>
              <a:gd name="connsiteX64" fmla="*/ 1839170 w 1880871"/>
              <a:gd name="connsiteY64" fmla="*/ 1157615 h 1900564"/>
              <a:gd name="connsiteX65" fmla="*/ 1865365 w 1880871"/>
              <a:gd name="connsiteY65" fmla="*/ 1292155 h 1900564"/>
              <a:gd name="connsiteX66" fmla="*/ 1861792 w 1880871"/>
              <a:gd name="connsiteY66" fmla="*/ 1395739 h 1900564"/>
              <a:gd name="connsiteX67" fmla="*/ 1766543 w 1880871"/>
              <a:gd name="connsiteY67" fmla="*/ 1530281 h 1900564"/>
              <a:gd name="connsiteX68" fmla="*/ 1645099 w 1880871"/>
              <a:gd name="connsiteY68" fmla="*/ 1589811 h 1900564"/>
              <a:gd name="connsiteX69" fmla="*/ 1452218 w 1880871"/>
              <a:gd name="connsiteY69" fmla="*/ 1544568 h 1900564"/>
              <a:gd name="connsiteX70" fmla="*/ 1360539 w 1880871"/>
              <a:gd name="connsiteY70" fmla="*/ 1502896 h 1900564"/>
              <a:gd name="connsiteX71" fmla="*/ 1301008 w 1880871"/>
              <a:gd name="connsiteY71" fmla="*/ 1500514 h 1900564"/>
              <a:gd name="connsiteX72" fmla="*/ 1234334 w 1880871"/>
              <a:gd name="connsiteY72" fmla="*/ 1719588 h 1900564"/>
              <a:gd name="connsiteX73" fmla="*/ 1189089 w 1880871"/>
              <a:gd name="connsiteY73" fmla="*/ 1800553 h 1900564"/>
              <a:gd name="connsiteX74" fmla="*/ 1091458 w 1880871"/>
              <a:gd name="connsiteY74" fmla="*/ 1900564 h 1900564"/>
              <a:gd name="connsiteX75" fmla="*/ 1003012 w 1880871"/>
              <a:gd name="connsiteY75" fmla="*/ 1894101 h 1900564"/>
              <a:gd name="connsiteX76" fmla="*/ 1030567 w 1880871"/>
              <a:gd name="connsiteY76" fmla="*/ 1842053 h 1900564"/>
              <a:gd name="connsiteX0" fmla="*/ 1030567 w 1880871"/>
              <a:gd name="connsiteY0" fmla="*/ 1874769 h 1933280"/>
              <a:gd name="connsiteX1" fmla="*/ 1125816 w 1880871"/>
              <a:gd name="connsiteY1" fmla="*/ 1630691 h 1933280"/>
              <a:gd name="connsiteX2" fmla="*/ 1245559 w 1880871"/>
              <a:gd name="connsiteY2" fmla="*/ 1373516 h 1933280"/>
              <a:gd name="connsiteX3" fmla="*/ 1340809 w 1880871"/>
              <a:gd name="connsiteY3" fmla="*/ 1347663 h 1933280"/>
              <a:gd name="connsiteX4" fmla="*/ 1436741 w 1880871"/>
              <a:gd name="connsiteY4" fmla="*/ 1393926 h 1933280"/>
              <a:gd name="connsiteX5" fmla="*/ 1483854 w 1880871"/>
              <a:gd name="connsiteY5" fmla="*/ 1433899 h 1933280"/>
              <a:gd name="connsiteX6" fmla="*/ 1562606 w 1880871"/>
              <a:gd name="connsiteY6" fmla="*/ 1452438 h 1933280"/>
              <a:gd name="connsiteX7" fmla="*/ 1629281 w 1880871"/>
              <a:gd name="connsiteY7" fmla="*/ 1410256 h 1933280"/>
              <a:gd name="connsiteX8" fmla="*/ 1668741 w 1880871"/>
              <a:gd name="connsiteY8" fmla="*/ 1329973 h 1933280"/>
              <a:gd name="connsiteX9" fmla="*/ 1644248 w 1880871"/>
              <a:gd name="connsiteY9" fmla="*/ 1230641 h 1933280"/>
              <a:gd name="connsiteX10" fmla="*/ 1588459 w 1880871"/>
              <a:gd name="connsiteY10" fmla="*/ 1119063 h 1933280"/>
              <a:gd name="connsiteX11" fmla="*/ 1547638 w 1880871"/>
              <a:gd name="connsiteY11" fmla="*/ 1022452 h 1933280"/>
              <a:gd name="connsiteX12" fmla="*/ 1513620 w 1880871"/>
              <a:gd name="connsiteY12" fmla="*/ 916316 h 1933280"/>
              <a:gd name="connsiteX13" fmla="*/ 1510388 w 1880871"/>
              <a:gd name="connsiteY13" fmla="*/ 775653 h 1933280"/>
              <a:gd name="connsiteX14" fmla="*/ 1536922 w 1880871"/>
              <a:gd name="connsiteY14" fmla="*/ 576138 h 1933280"/>
              <a:gd name="connsiteX15" fmla="*/ 1557163 w 1880871"/>
              <a:gd name="connsiteY15" fmla="*/ 456395 h 1933280"/>
              <a:gd name="connsiteX16" fmla="*/ 1607509 w 1880871"/>
              <a:gd name="connsiteY16" fmla="*/ 321684 h 1933280"/>
              <a:gd name="connsiteX17" fmla="*/ 1543556 w 1880871"/>
              <a:gd name="connsiteY17" fmla="*/ 406048 h 1933280"/>
              <a:gd name="connsiteX18" fmla="*/ 1464634 w 1880871"/>
              <a:gd name="connsiteY18" fmla="*/ 512184 h 1933280"/>
              <a:gd name="connsiteX19" fmla="*/ 1389795 w 1880871"/>
              <a:gd name="connsiteY19" fmla="*/ 588384 h 1933280"/>
              <a:gd name="connsiteX20" fmla="*/ 1260527 w 1880871"/>
              <a:gd name="connsiteY20" fmla="*/ 641452 h 1933280"/>
              <a:gd name="connsiteX21" fmla="*/ 1080062 w 1880871"/>
              <a:gd name="connsiteY21" fmla="*/ 721394 h 1933280"/>
              <a:gd name="connsiteX22" fmla="*/ 926301 w 1880871"/>
              <a:gd name="connsiteY22" fmla="*/ 761534 h 1933280"/>
              <a:gd name="connsiteX23" fmla="*/ 746177 w 1880871"/>
              <a:gd name="connsiteY23" fmla="*/ 778884 h 1933280"/>
              <a:gd name="connsiteX24" fmla="*/ 608575 w 1880871"/>
              <a:gd name="connsiteY24" fmla="*/ 743165 h 1933280"/>
              <a:gd name="connsiteX25" fmla="*/ 475395 w 1880871"/>
              <a:gd name="connsiteY25" fmla="*/ 699963 h 1933280"/>
              <a:gd name="connsiteX26" fmla="*/ 231827 w 1880871"/>
              <a:gd name="connsiteY26" fmla="*/ 627845 h 1933280"/>
              <a:gd name="connsiteX27" fmla="*/ 253259 w 1880871"/>
              <a:gd name="connsiteY27" fmla="*/ 808310 h 1933280"/>
              <a:gd name="connsiteX28" fmla="*/ 254620 w 1880871"/>
              <a:gd name="connsiteY28" fmla="*/ 952885 h 1933280"/>
              <a:gd name="connsiteX29" fmla="*/ 279452 w 1880871"/>
              <a:gd name="connsiteY29" fmla="*/ 1117702 h 1933280"/>
              <a:gd name="connsiteX30" fmla="*/ 280813 w 1880871"/>
              <a:gd name="connsiteY30" fmla="*/ 1232002 h 1933280"/>
              <a:gd name="connsiteX31" fmla="*/ 295781 w 1880871"/>
              <a:gd name="connsiteY31" fmla="*/ 1313645 h 1933280"/>
              <a:gd name="connsiteX32" fmla="*/ 348848 w 1880871"/>
              <a:gd name="connsiteY32" fmla="*/ 1402091 h 1933280"/>
              <a:gd name="connsiteX33" fmla="*/ 322995 w 1880871"/>
              <a:gd name="connsiteY33" fmla="*/ 1485095 h 1933280"/>
              <a:gd name="connsiteX34" fmla="*/ 246454 w 1880871"/>
              <a:gd name="connsiteY34" fmla="*/ 1562485 h 1933280"/>
              <a:gd name="connsiteX35" fmla="*/ 33844 w 1880871"/>
              <a:gd name="connsiteY35" fmla="*/ 1506016 h 1933280"/>
              <a:gd name="connsiteX36" fmla="*/ 44218 w 1880871"/>
              <a:gd name="connsiteY36" fmla="*/ 1270953 h 1933280"/>
              <a:gd name="connsiteX37" fmla="*/ 31802 w 1880871"/>
              <a:gd name="connsiteY37" fmla="*/ 1153081 h 1933280"/>
              <a:gd name="connsiteX38" fmla="*/ 48810 w 1880871"/>
              <a:gd name="connsiteY38" fmla="*/ 1079091 h 1933280"/>
              <a:gd name="connsiteX39" fmla="*/ 65649 w 1880871"/>
              <a:gd name="connsiteY39" fmla="*/ 920399 h 1933280"/>
              <a:gd name="connsiteX40" fmla="*/ 58677 w 1880871"/>
              <a:gd name="connsiteY40" fmla="*/ 761366 h 1933280"/>
              <a:gd name="connsiteX41" fmla="*/ 103579 w 1880871"/>
              <a:gd name="connsiteY41" fmla="*/ 530043 h 1933280"/>
              <a:gd name="connsiteX42" fmla="*/ 159370 w 1880871"/>
              <a:gd name="connsiteY42" fmla="*/ 430882 h 1933280"/>
              <a:gd name="connsiteX43" fmla="*/ 300883 w 1880871"/>
              <a:gd name="connsiteY43" fmla="*/ 479527 h 1933280"/>
              <a:gd name="connsiteX44" fmla="*/ 471313 w 1880871"/>
              <a:gd name="connsiteY44" fmla="*/ 532595 h 1933280"/>
              <a:gd name="connsiteX45" fmla="*/ 625924 w 1880871"/>
              <a:gd name="connsiteY45" fmla="*/ 588554 h 1933280"/>
              <a:gd name="connsiteX46" fmla="*/ 757063 w 1880871"/>
              <a:gd name="connsiteY46" fmla="*/ 592466 h 1933280"/>
              <a:gd name="connsiteX47" fmla="*/ 867281 w 1880871"/>
              <a:gd name="connsiteY47" fmla="*/ 582941 h 1933280"/>
              <a:gd name="connsiteX48" fmla="*/ 992466 w 1880871"/>
              <a:gd name="connsiteY48" fmla="*/ 566613 h 1933280"/>
              <a:gd name="connsiteX49" fmla="*/ 1125306 w 1880871"/>
              <a:gd name="connsiteY49" fmla="*/ 509463 h 1933280"/>
              <a:gd name="connsiteX50" fmla="*/ 1245559 w 1880871"/>
              <a:gd name="connsiteY50" fmla="*/ 427820 h 1933280"/>
              <a:gd name="connsiteX51" fmla="*/ 1321759 w 1880871"/>
              <a:gd name="connsiteY51" fmla="*/ 373391 h 1933280"/>
              <a:gd name="connsiteX52" fmla="*/ 1387073 w 1880871"/>
              <a:gd name="connsiteY52" fmla="*/ 278141 h 1933280"/>
              <a:gd name="connsiteX53" fmla="*/ 1482323 w 1880871"/>
              <a:gd name="connsiteY53" fmla="*/ 173366 h 1933280"/>
              <a:gd name="connsiteX54" fmla="*/ 1574852 w 1880871"/>
              <a:gd name="connsiteY54" fmla="*/ 54984 h 1933280"/>
              <a:gd name="connsiteX55" fmla="*/ 1734056 w 1880871"/>
              <a:gd name="connsiteY55" fmla="*/ 109413 h 1933280"/>
              <a:gd name="connsiteX56" fmla="*/ 1739498 w 1880871"/>
              <a:gd name="connsiteY56" fmla="*/ 274059 h 1933280"/>
              <a:gd name="connsiteX57" fmla="*/ 1721809 w 1880871"/>
              <a:gd name="connsiteY57" fmla="*/ 408770 h 1933280"/>
              <a:gd name="connsiteX58" fmla="*/ 1695956 w 1880871"/>
              <a:gd name="connsiteY58" fmla="*/ 578859 h 1933280"/>
              <a:gd name="connsiteX59" fmla="*/ 1674184 w 1880871"/>
              <a:gd name="connsiteY59" fmla="*/ 682273 h 1933280"/>
              <a:gd name="connsiteX60" fmla="*/ 1653773 w 1880871"/>
              <a:gd name="connsiteY60" fmla="*/ 778884 h 1933280"/>
              <a:gd name="connsiteX61" fmla="*/ 1672484 w 1880871"/>
              <a:gd name="connsiteY61" fmla="*/ 867671 h 1933280"/>
              <a:gd name="connsiteX62" fmla="*/ 1720108 w 1880871"/>
              <a:gd name="connsiteY62" fmla="*/ 967683 h 1933280"/>
              <a:gd name="connsiteX63" fmla="*/ 1784402 w 1880871"/>
              <a:gd name="connsiteY63" fmla="*/ 1080793 h 1933280"/>
              <a:gd name="connsiteX64" fmla="*/ 1839170 w 1880871"/>
              <a:gd name="connsiteY64" fmla="*/ 1190331 h 1933280"/>
              <a:gd name="connsiteX65" fmla="*/ 1865365 w 1880871"/>
              <a:gd name="connsiteY65" fmla="*/ 1324871 h 1933280"/>
              <a:gd name="connsiteX66" fmla="*/ 1861792 w 1880871"/>
              <a:gd name="connsiteY66" fmla="*/ 1428455 h 1933280"/>
              <a:gd name="connsiteX67" fmla="*/ 1766543 w 1880871"/>
              <a:gd name="connsiteY67" fmla="*/ 1562997 h 1933280"/>
              <a:gd name="connsiteX68" fmla="*/ 1645099 w 1880871"/>
              <a:gd name="connsiteY68" fmla="*/ 1622527 h 1933280"/>
              <a:gd name="connsiteX69" fmla="*/ 1452218 w 1880871"/>
              <a:gd name="connsiteY69" fmla="*/ 1577284 h 1933280"/>
              <a:gd name="connsiteX70" fmla="*/ 1360539 w 1880871"/>
              <a:gd name="connsiteY70" fmla="*/ 1535612 h 1933280"/>
              <a:gd name="connsiteX71" fmla="*/ 1301008 w 1880871"/>
              <a:gd name="connsiteY71" fmla="*/ 1533230 h 1933280"/>
              <a:gd name="connsiteX72" fmla="*/ 1234334 w 1880871"/>
              <a:gd name="connsiteY72" fmla="*/ 1752304 h 1933280"/>
              <a:gd name="connsiteX73" fmla="*/ 1189089 w 1880871"/>
              <a:gd name="connsiteY73" fmla="*/ 1833269 h 1933280"/>
              <a:gd name="connsiteX74" fmla="*/ 1091458 w 1880871"/>
              <a:gd name="connsiteY74" fmla="*/ 1933280 h 1933280"/>
              <a:gd name="connsiteX75" fmla="*/ 1003012 w 1880871"/>
              <a:gd name="connsiteY75" fmla="*/ 1926817 h 1933280"/>
              <a:gd name="connsiteX76" fmla="*/ 1030567 w 1880871"/>
              <a:gd name="connsiteY76" fmla="*/ 1874769 h 1933280"/>
              <a:gd name="connsiteX0" fmla="*/ 1030567 w 1880871"/>
              <a:gd name="connsiteY0" fmla="*/ 1880980 h 1939491"/>
              <a:gd name="connsiteX1" fmla="*/ 1125816 w 1880871"/>
              <a:gd name="connsiteY1" fmla="*/ 1636902 h 1939491"/>
              <a:gd name="connsiteX2" fmla="*/ 1245559 w 1880871"/>
              <a:gd name="connsiteY2" fmla="*/ 1379727 h 1939491"/>
              <a:gd name="connsiteX3" fmla="*/ 1340809 w 1880871"/>
              <a:gd name="connsiteY3" fmla="*/ 1353874 h 1939491"/>
              <a:gd name="connsiteX4" fmla="*/ 1436741 w 1880871"/>
              <a:gd name="connsiteY4" fmla="*/ 1400137 h 1939491"/>
              <a:gd name="connsiteX5" fmla="*/ 1483854 w 1880871"/>
              <a:gd name="connsiteY5" fmla="*/ 1440110 h 1939491"/>
              <a:gd name="connsiteX6" fmla="*/ 1562606 w 1880871"/>
              <a:gd name="connsiteY6" fmla="*/ 1458649 h 1939491"/>
              <a:gd name="connsiteX7" fmla="*/ 1629281 w 1880871"/>
              <a:gd name="connsiteY7" fmla="*/ 1416467 h 1939491"/>
              <a:gd name="connsiteX8" fmla="*/ 1668741 w 1880871"/>
              <a:gd name="connsiteY8" fmla="*/ 1336184 h 1939491"/>
              <a:gd name="connsiteX9" fmla="*/ 1644248 w 1880871"/>
              <a:gd name="connsiteY9" fmla="*/ 1236852 h 1939491"/>
              <a:gd name="connsiteX10" fmla="*/ 1588459 w 1880871"/>
              <a:gd name="connsiteY10" fmla="*/ 1125274 h 1939491"/>
              <a:gd name="connsiteX11" fmla="*/ 1547638 w 1880871"/>
              <a:gd name="connsiteY11" fmla="*/ 1028663 h 1939491"/>
              <a:gd name="connsiteX12" fmla="*/ 1513620 w 1880871"/>
              <a:gd name="connsiteY12" fmla="*/ 922527 h 1939491"/>
              <a:gd name="connsiteX13" fmla="*/ 1510388 w 1880871"/>
              <a:gd name="connsiteY13" fmla="*/ 781864 h 1939491"/>
              <a:gd name="connsiteX14" fmla="*/ 1536922 w 1880871"/>
              <a:gd name="connsiteY14" fmla="*/ 582349 h 1939491"/>
              <a:gd name="connsiteX15" fmla="*/ 1557163 w 1880871"/>
              <a:gd name="connsiteY15" fmla="*/ 462606 h 1939491"/>
              <a:gd name="connsiteX16" fmla="*/ 1607509 w 1880871"/>
              <a:gd name="connsiteY16" fmla="*/ 327895 h 1939491"/>
              <a:gd name="connsiteX17" fmla="*/ 1543556 w 1880871"/>
              <a:gd name="connsiteY17" fmla="*/ 412259 h 1939491"/>
              <a:gd name="connsiteX18" fmla="*/ 1464634 w 1880871"/>
              <a:gd name="connsiteY18" fmla="*/ 518395 h 1939491"/>
              <a:gd name="connsiteX19" fmla="*/ 1389795 w 1880871"/>
              <a:gd name="connsiteY19" fmla="*/ 594595 h 1939491"/>
              <a:gd name="connsiteX20" fmla="*/ 1260527 w 1880871"/>
              <a:gd name="connsiteY20" fmla="*/ 647663 h 1939491"/>
              <a:gd name="connsiteX21" fmla="*/ 1080062 w 1880871"/>
              <a:gd name="connsiteY21" fmla="*/ 727605 h 1939491"/>
              <a:gd name="connsiteX22" fmla="*/ 926301 w 1880871"/>
              <a:gd name="connsiteY22" fmla="*/ 767745 h 1939491"/>
              <a:gd name="connsiteX23" fmla="*/ 746177 w 1880871"/>
              <a:gd name="connsiteY23" fmla="*/ 785095 h 1939491"/>
              <a:gd name="connsiteX24" fmla="*/ 608575 w 1880871"/>
              <a:gd name="connsiteY24" fmla="*/ 749376 h 1939491"/>
              <a:gd name="connsiteX25" fmla="*/ 475395 w 1880871"/>
              <a:gd name="connsiteY25" fmla="*/ 706174 h 1939491"/>
              <a:gd name="connsiteX26" fmla="*/ 231827 w 1880871"/>
              <a:gd name="connsiteY26" fmla="*/ 634056 h 1939491"/>
              <a:gd name="connsiteX27" fmla="*/ 253259 w 1880871"/>
              <a:gd name="connsiteY27" fmla="*/ 814521 h 1939491"/>
              <a:gd name="connsiteX28" fmla="*/ 254620 w 1880871"/>
              <a:gd name="connsiteY28" fmla="*/ 959096 h 1939491"/>
              <a:gd name="connsiteX29" fmla="*/ 279452 w 1880871"/>
              <a:gd name="connsiteY29" fmla="*/ 1123913 h 1939491"/>
              <a:gd name="connsiteX30" fmla="*/ 280813 w 1880871"/>
              <a:gd name="connsiteY30" fmla="*/ 1238213 h 1939491"/>
              <a:gd name="connsiteX31" fmla="*/ 295781 w 1880871"/>
              <a:gd name="connsiteY31" fmla="*/ 1319856 h 1939491"/>
              <a:gd name="connsiteX32" fmla="*/ 348848 w 1880871"/>
              <a:gd name="connsiteY32" fmla="*/ 1408302 h 1939491"/>
              <a:gd name="connsiteX33" fmla="*/ 322995 w 1880871"/>
              <a:gd name="connsiteY33" fmla="*/ 1491306 h 1939491"/>
              <a:gd name="connsiteX34" fmla="*/ 246454 w 1880871"/>
              <a:gd name="connsiteY34" fmla="*/ 1568696 h 1939491"/>
              <a:gd name="connsiteX35" fmla="*/ 33844 w 1880871"/>
              <a:gd name="connsiteY35" fmla="*/ 1512227 h 1939491"/>
              <a:gd name="connsiteX36" fmla="*/ 44218 w 1880871"/>
              <a:gd name="connsiteY36" fmla="*/ 1277164 h 1939491"/>
              <a:gd name="connsiteX37" fmla="*/ 31802 w 1880871"/>
              <a:gd name="connsiteY37" fmla="*/ 1159292 h 1939491"/>
              <a:gd name="connsiteX38" fmla="*/ 48810 w 1880871"/>
              <a:gd name="connsiteY38" fmla="*/ 1085302 h 1939491"/>
              <a:gd name="connsiteX39" fmla="*/ 65649 w 1880871"/>
              <a:gd name="connsiteY39" fmla="*/ 926610 h 1939491"/>
              <a:gd name="connsiteX40" fmla="*/ 58677 w 1880871"/>
              <a:gd name="connsiteY40" fmla="*/ 767577 h 1939491"/>
              <a:gd name="connsiteX41" fmla="*/ 103579 w 1880871"/>
              <a:gd name="connsiteY41" fmla="*/ 536254 h 1939491"/>
              <a:gd name="connsiteX42" fmla="*/ 159370 w 1880871"/>
              <a:gd name="connsiteY42" fmla="*/ 437093 h 1939491"/>
              <a:gd name="connsiteX43" fmla="*/ 300883 w 1880871"/>
              <a:gd name="connsiteY43" fmla="*/ 485738 h 1939491"/>
              <a:gd name="connsiteX44" fmla="*/ 471313 w 1880871"/>
              <a:gd name="connsiteY44" fmla="*/ 538806 h 1939491"/>
              <a:gd name="connsiteX45" fmla="*/ 625924 w 1880871"/>
              <a:gd name="connsiteY45" fmla="*/ 594765 h 1939491"/>
              <a:gd name="connsiteX46" fmla="*/ 757063 w 1880871"/>
              <a:gd name="connsiteY46" fmla="*/ 598677 h 1939491"/>
              <a:gd name="connsiteX47" fmla="*/ 867281 w 1880871"/>
              <a:gd name="connsiteY47" fmla="*/ 589152 h 1939491"/>
              <a:gd name="connsiteX48" fmla="*/ 992466 w 1880871"/>
              <a:gd name="connsiteY48" fmla="*/ 572824 h 1939491"/>
              <a:gd name="connsiteX49" fmla="*/ 1125306 w 1880871"/>
              <a:gd name="connsiteY49" fmla="*/ 515674 h 1939491"/>
              <a:gd name="connsiteX50" fmla="*/ 1245559 w 1880871"/>
              <a:gd name="connsiteY50" fmla="*/ 434031 h 1939491"/>
              <a:gd name="connsiteX51" fmla="*/ 1321759 w 1880871"/>
              <a:gd name="connsiteY51" fmla="*/ 379602 h 1939491"/>
              <a:gd name="connsiteX52" fmla="*/ 1387073 w 1880871"/>
              <a:gd name="connsiteY52" fmla="*/ 284352 h 1939491"/>
              <a:gd name="connsiteX53" fmla="*/ 1482323 w 1880871"/>
              <a:gd name="connsiteY53" fmla="*/ 179577 h 1939491"/>
              <a:gd name="connsiteX54" fmla="*/ 1574852 w 1880871"/>
              <a:gd name="connsiteY54" fmla="*/ 61195 h 1939491"/>
              <a:gd name="connsiteX55" fmla="*/ 1734056 w 1880871"/>
              <a:gd name="connsiteY55" fmla="*/ 115624 h 1939491"/>
              <a:gd name="connsiteX56" fmla="*/ 1739498 w 1880871"/>
              <a:gd name="connsiteY56" fmla="*/ 280270 h 1939491"/>
              <a:gd name="connsiteX57" fmla="*/ 1721809 w 1880871"/>
              <a:gd name="connsiteY57" fmla="*/ 414981 h 1939491"/>
              <a:gd name="connsiteX58" fmla="*/ 1695956 w 1880871"/>
              <a:gd name="connsiteY58" fmla="*/ 585070 h 1939491"/>
              <a:gd name="connsiteX59" fmla="*/ 1674184 w 1880871"/>
              <a:gd name="connsiteY59" fmla="*/ 688484 h 1939491"/>
              <a:gd name="connsiteX60" fmla="*/ 1653773 w 1880871"/>
              <a:gd name="connsiteY60" fmla="*/ 785095 h 1939491"/>
              <a:gd name="connsiteX61" fmla="*/ 1672484 w 1880871"/>
              <a:gd name="connsiteY61" fmla="*/ 873882 h 1939491"/>
              <a:gd name="connsiteX62" fmla="*/ 1720108 w 1880871"/>
              <a:gd name="connsiteY62" fmla="*/ 973894 h 1939491"/>
              <a:gd name="connsiteX63" fmla="*/ 1784402 w 1880871"/>
              <a:gd name="connsiteY63" fmla="*/ 1087004 h 1939491"/>
              <a:gd name="connsiteX64" fmla="*/ 1839170 w 1880871"/>
              <a:gd name="connsiteY64" fmla="*/ 1196542 h 1939491"/>
              <a:gd name="connsiteX65" fmla="*/ 1865365 w 1880871"/>
              <a:gd name="connsiteY65" fmla="*/ 1331082 h 1939491"/>
              <a:gd name="connsiteX66" fmla="*/ 1861792 w 1880871"/>
              <a:gd name="connsiteY66" fmla="*/ 1434666 h 1939491"/>
              <a:gd name="connsiteX67" fmla="*/ 1766543 w 1880871"/>
              <a:gd name="connsiteY67" fmla="*/ 1569208 h 1939491"/>
              <a:gd name="connsiteX68" fmla="*/ 1645099 w 1880871"/>
              <a:gd name="connsiteY68" fmla="*/ 1628738 h 1939491"/>
              <a:gd name="connsiteX69" fmla="*/ 1452218 w 1880871"/>
              <a:gd name="connsiteY69" fmla="*/ 1583495 h 1939491"/>
              <a:gd name="connsiteX70" fmla="*/ 1360539 w 1880871"/>
              <a:gd name="connsiteY70" fmla="*/ 1541823 h 1939491"/>
              <a:gd name="connsiteX71" fmla="*/ 1301008 w 1880871"/>
              <a:gd name="connsiteY71" fmla="*/ 1539441 h 1939491"/>
              <a:gd name="connsiteX72" fmla="*/ 1234334 w 1880871"/>
              <a:gd name="connsiteY72" fmla="*/ 1758515 h 1939491"/>
              <a:gd name="connsiteX73" fmla="*/ 1189089 w 1880871"/>
              <a:gd name="connsiteY73" fmla="*/ 1839480 h 1939491"/>
              <a:gd name="connsiteX74" fmla="*/ 1091458 w 1880871"/>
              <a:gd name="connsiteY74" fmla="*/ 1939491 h 1939491"/>
              <a:gd name="connsiteX75" fmla="*/ 1003012 w 1880871"/>
              <a:gd name="connsiteY75" fmla="*/ 1933028 h 1939491"/>
              <a:gd name="connsiteX76" fmla="*/ 1030567 w 1880871"/>
              <a:gd name="connsiteY76" fmla="*/ 1880980 h 1939491"/>
              <a:gd name="connsiteX0" fmla="*/ 1030567 w 1880871"/>
              <a:gd name="connsiteY0" fmla="*/ 1869872 h 1928383"/>
              <a:gd name="connsiteX1" fmla="*/ 1125816 w 1880871"/>
              <a:gd name="connsiteY1" fmla="*/ 1625794 h 1928383"/>
              <a:gd name="connsiteX2" fmla="*/ 1245559 w 1880871"/>
              <a:gd name="connsiteY2" fmla="*/ 1368619 h 1928383"/>
              <a:gd name="connsiteX3" fmla="*/ 1340809 w 1880871"/>
              <a:gd name="connsiteY3" fmla="*/ 1342766 h 1928383"/>
              <a:gd name="connsiteX4" fmla="*/ 1436741 w 1880871"/>
              <a:gd name="connsiteY4" fmla="*/ 1389029 h 1928383"/>
              <a:gd name="connsiteX5" fmla="*/ 1483854 w 1880871"/>
              <a:gd name="connsiteY5" fmla="*/ 1429002 h 1928383"/>
              <a:gd name="connsiteX6" fmla="*/ 1562606 w 1880871"/>
              <a:gd name="connsiteY6" fmla="*/ 1447541 h 1928383"/>
              <a:gd name="connsiteX7" fmla="*/ 1629281 w 1880871"/>
              <a:gd name="connsiteY7" fmla="*/ 1405359 h 1928383"/>
              <a:gd name="connsiteX8" fmla="*/ 1668741 w 1880871"/>
              <a:gd name="connsiteY8" fmla="*/ 1325076 h 1928383"/>
              <a:gd name="connsiteX9" fmla="*/ 1644248 w 1880871"/>
              <a:gd name="connsiteY9" fmla="*/ 1225744 h 1928383"/>
              <a:gd name="connsiteX10" fmla="*/ 1588459 w 1880871"/>
              <a:gd name="connsiteY10" fmla="*/ 1114166 h 1928383"/>
              <a:gd name="connsiteX11" fmla="*/ 1547638 w 1880871"/>
              <a:gd name="connsiteY11" fmla="*/ 1017555 h 1928383"/>
              <a:gd name="connsiteX12" fmla="*/ 1513620 w 1880871"/>
              <a:gd name="connsiteY12" fmla="*/ 911419 h 1928383"/>
              <a:gd name="connsiteX13" fmla="*/ 1510388 w 1880871"/>
              <a:gd name="connsiteY13" fmla="*/ 770756 h 1928383"/>
              <a:gd name="connsiteX14" fmla="*/ 1536922 w 1880871"/>
              <a:gd name="connsiteY14" fmla="*/ 571241 h 1928383"/>
              <a:gd name="connsiteX15" fmla="*/ 1557163 w 1880871"/>
              <a:gd name="connsiteY15" fmla="*/ 451498 h 1928383"/>
              <a:gd name="connsiteX16" fmla="*/ 1607509 w 1880871"/>
              <a:gd name="connsiteY16" fmla="*/ 316787 h 1928383"/>
              <a:gd name="connsiteX17" fmla="*/ 1543556 w 1880871"/>
              <a:gd name="connsiteY17" fmla="*/ 401151 h 1928383"/>
              <a:gd name="connsiteX18" fmla="*/ 1464634 w 1880871"/>
              <a:gd name="connsiteY18" fmla="*/ 507287 h 1928383"/>
              <a:gd name="connsiteX19" fmla="*/ 1389795 w 1880871"/>
              <a:gd name="connsiteY19" fmla="*/ 583487 h 1928383"/>
              <a:gd name="connsiteX20" fmla="*/ 1260527 w 1880871"/>
              <a:gd name="connsiteY20" fmla="*/ 636555 h 1928383"/>
              <a:gd name="connsiteX21" fmla="*/ 1080062 w 1880871"/>
              <a:gd name="connsiteY21" fmla="*/ 716497 h 1928383"/>
              <a:gd name="connsiteX22" fmla="*/ 926301 w 1880871"/>
              <a:gd name="connsiteY22" fmla="*/ 756637 h 1928383"/>
              <a:gd name="connsiteX23" fmla="*/ 746177 w 1880871"/>
              <a:gd name="connsiteY23" fmla="*/ 773987 h 1928383"/>
              <a:gd name="connsiteX24" fmla="*/ 608575 w 1880871"/>
              <a:gd name="connsiteY24" fmla="*/ 738268 h 1928383"/>
              <a:gd name="connsiteX25" fmla="*/ 475395 w 1880871"/>
              <a:gd name="connsiteY25" fmla="*/ 695066 h 1928383"/>
              <a:gd name="connsiteX26" fmla="*/ 231827 w 1880871"/>
              <a:gd name="connsiteY26" fmla="*/ 622948 h 1928383"/>
              <a:gd name="connsiteX27" fmla="*/ 253259 w 1880871"/>
              <a:gd name="connsiteY27" fmla="*/ 803413 h 1928383"/>
              <a:gd name="connsiteX28" fmla="*/ 254620 w 1880871"/>
              <a:gd name="connsiteY28" fmla="*/ 947988 h 1928383"/>
              <a:gd name="connsiteX29" fmla="*/ 279452 w 1880871"/>
              <a:gd name="connsiteY29" fmla="*/ 1112805 h 1928383"/>
              <a:gd name="connsiteX30" fmla="*/ 280813 w 1880871"/>
              <a:gd name="connsiteY30" fmla="*/ 1227105 h 1928383"/>
              <a:gd name="connsiteX31" fmla="*/ 295781 w 1880871"/>
              <a:gd name="connsiteY31" fmla="*/ 1308748 h 1928383"/>
              <a:gd name="connsiteX32" fmla="*/ 348848 w 1880871"/>
              <a:gd name="connsiteY32" fmla="*/ 1397194 h 1928383"/>
              <a:gd name="connsiteX33" fmla="*/ 322995 w 1880871"/>
              <a:gd name="connsiteY33" fmla="*/ 1480198 h 1928383"/>
              <a:gd name="connsiteX34" fmla="*/ 246454 w 1880871"/>
              <a:gd name="connsiteY34" fmla="*/ 1557588 h 1928383"/>
              <a:gd name="connsiteX35" fmla="*/ 33844 w 1880871"/>
              <a:gd name="connsiteY35" fmla="*/ 1501119 h 1928383"/>
              <a:gd name="connsiteX36" fmla="*/ 44218 w 1880871"/>
              <a:gd name="connsiteY36" fmla="*/ 1266056 h 1928383"/>
              <a:gd name="connsiteX37" fmla="*/ 31802 w 1880871"/>
              <a:gd name="connsiteY37" fmla="*/ 1148184 h 1928383"/>
              <a:gd name="connsiteX38" fmla="*/ 48810 w 1880871"/>
              <a:gd name="connsiteY38" fmla="*/ 1074194 h 1928383"/>
              <a:gd name="connsiteX39" fmla="*/ 65649 w 1880871"/>
              <a:gd name="connsiteY39" fmla="*/ 915502 h 1928383"/>
              <a:gd name="connsiteX40" fmla="*/ 58677 w 1880871"/>
              <a:gd name="connsiteY40" fmla="*/ 756469 h 1928383"/>
              <a:gd name="connsiteX41" fmla="*/ 103579 w 1880871"/>
              <a:gd name="connsiteY41" fmla="*/ 525146 h 1928383"/>
              <a:gd name="connsiteX42" fmla="*/ 159370 w 1880871"/>
              <a:gd name="connsiteY42" fmla="*/ 425985 h 1928383"/>
              <a:gd name="connsiteX43" fmla="*/ 300883 w 1880871"/>
              <a:gd name="connsiteY43" fmla="*/ 474630 h 1928383"/>
              <a:gd name="connsiteX44" fmla="*/ 471313 w 1880871"/>
              <a:gd name="connsiteY44" fmla="*/ 527698 h 1928383"/>
              <a:gd name="connsiteX45" fmla="*/ 625924 w 1880871"/>
              <a:gd name="connsiteY45" fmla="*/ 583657 h 1928383"/>
              <a:gd name="connsiteX46" fmla="*/ 757063 w 1880871"/>
              <a:gd name="connsiteY46" fmla="*/ 587569 h 1928383"/>
              <a:gd name="connsiteX47" fmla="*/ 867281 w 1880871"/>
              <a:gd name="connsiteY47" fmla="*/ 578044 h 1928383"/>
              <a:gd name="connsiteX48" fmla="*/ 992466 w 1880871"/>
              <a:gd name="connsiteY48" fmla="*/ 561716 h 1928383"/>
              <a:gd name="connsiteX49" fmla="*/ 1125306 w 1880871"/>
              <a:gd name="connsiteY49" fmla="*/ 504566 h 1928383"/>
              <a:gd name="connsiteX50" fmla="*/ 1245559 w 1880871"/>
              <a:gd name="connsiteY50" fmla="*/ 422923 h 1928383"/>
              <a:gd name="connsiteX51" fmla="*/ 1321759 w 1880871"/>
              <a:gd name="connsiteY51" fmla="*/ 368494 h 1928383"/>
              <a:gd name="connsiteX52" fmla="*/ 1387073 w 1880871"/>
              <a:gd name="connsiteY52" fmla="*/ 273244 h 1928383"/>
              <a:gd name="connsiteX53" fmla="*/ 1482323 w 1880871"/>
              <a:gd name="connsiteY53" fmla="*/ 168469 h 1928383"/>
              <a:gd name="connsiteX54" fmla="*/ 1574852 w 1880871"/>
              <a:gd name="connsiteY54" fmla="*/ 50087 h 1928383"/>
              <a:gd name="connsiteX55" fmla="*/ 1734056 w 1880871"/>
              <a:gd name="connsiteY55" fmla="*/ 104516 h 1928383"/>
              <a:gd name="connsiteX56" fmla="*/ 1739498 w 1880871"/>
              <a:gd name="connsiteY56" fmla="*/ 269162 h 1928383"/>
              <a:gd name="connsiteX57" fmla="*/ 1721809 w 1880871"/>
              <a:gd name="connsiteY57" fmla="*/ 403873 h 1928383"/>
              <a:gd name="connsiteX58" fmla="*/ 1695956 w 1880871"/>
              <a:gd name="connsiteY58" fmla="*/ 573962 h 1928383"/>
              <a:gd name="connsiteX59" fmla="*/ 1674184 w 1880871"/>
              <a:gd name="connsiteY59" fmla="*/ 677376 h 1928383"/>
              <a:gd name="connsiteX60" fmla="*/ 1653773 w 1880871"/>
              <a:gd name="connsiteY60" fmla="*/ 773987 h 1928383"/>
              <a:gd name="connsiteX61" fmla="*/ 1672484 w 1880871"/>
              <a:gd name="connsiteY61" fmla="*/ 862774 h 1928383"/>
              <a:gd name="connsiteX62" fmla="*/ 1720108 w 1880871"/>
              <a:gd name="connsiteY62" fmla="*/ 962786 h 1928383"/>
              <a:gd name="connsiteX63" fmla="*/ 1784402 w 1880871"/>
              <a:gd name="connsiteY63" fmla="*/ 1075896 h 1928383"/>
              <a:gd name="connsiteX64" fmla="*/ 1839170 w 1880871"/>
              <a:gd name="connsiteY64" fmla="*/ 1185434 h 1928383"/>
              <a:gd name="connsiteX65" fmla="*/ 1865365 w 1880871"/>
              <a:gd name="connsiteY65" fmla="*/ 1319974 h 1928383"/>
              <a:gd name="connsiteX66" fmla="*/ 1861792 w 1880871"/>
              <a:gd name="connsiteY66" fmla="*/ 1423558 h 1928383"/>
              <a:gd name="connsiteX67" fmla="*/ 1766543 w 1880871"/>
              <a:gd name="connsiteY67" fmla="*/ 1558100 h 1928383"/>
              <a:gd name="connsiteX68" fmla="*/ 1645099 w 1880871"/>
              <a:gd name="connsiteY68" fmla="*/ 1617630 h 1928383"/>
              <a:gd name="connsiteX69" fmla="*/ 1452218 w 1880871"/>
              <a:gd name="connsiteY69" fmla="*/ 1572387 h 1928383"/>
              <a:gd name="connsiteX70" fmla="*/ 1360539 w 1880871"/>
              <a:gd name="connsiteY70" fmla="*/ 1530715 h 1928383"/>
              <a:gd name="connsiteX71" fmla="*/ 1301008 w 1880871"/>
              <a:gd name="connsiteY71" fmla="*/ 1528333 h 1928383"/>
              <a:gd name="connsiteX72" fmla="*/ 1234334 w 1880871"/>
              <a:gd name="connsiteY72" fmla="*/ 1747407 h 1928383"/>
              <a:gd name="connsiteX73" fmla="*/ 1189089 w 1880871"/>
              <a:gd name="connsiteY73" fmla="*/ 1828372 h 1928383"/>
              <a:gd name="connsiteX74" fmla="*/ 1091458 w 1880871"/>
              <a:gd name="connsiteY74" fmla="*/ 1928383 h 1928383"/>
              <a:gd name="connsiteX75" fmla="*/ 1003012 w 1880871"/>
              <a:gd name="connsiteY75" fmla="*/ 1921920 h 1928383"/>
              <a:gd name="connsiteX76" fmla="*/ 1030567 w 1880871"/>
              <a:gd name="connsiteY76" fmla="*/ 1869872 h 1928383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39498 w 1880871"/>
              <a:gd name="connsiteY56" fmla="*/ 276461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39498 w 1880871"/>
              <a:gd name="connsiteY56" fmla="*/ 276461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39498 w 1880871"/>
              <a:gd name="connsiteY56" fmla="*/ 276461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43070 w 1880871"/>
              <a:gd name="connsiteY56" fmla="*/ 274079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43070 w 1880871"/>
              <a:gd name="connsiteY56" fmla="*/ 274079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2738 h 1931249"/>
              <a:gd name="connsiteX1" fmla="*/ 1125816 w 1880871"/>
              <a:gd name="connsiteY1" fmla="*/ 1628660 h 1931249"/>
              <a:gd name="connsiteX2" fmla="*/ 1245559 w 1880871"/>
              <a:gd name="connsiteY2" fmla="*/ 1371485 h 1931249"/>
              <a:gd name="connsiteX3" fmla="*/ 1340809 w 1880871"/>
              <a:gd name="connsiteY3" fmla="*/ 1345632 h 1931249"/>
              <a:gd name="connsiteX4" fmla="*/ 1436741 w 1880871"/>
              <a:gd name="connsiteY4" fmla="*/ 1391895 h 1931249"/>
              <a:gd name="connsiteX5" fmla="*/ 1483854 w 1880871"/>
              <a:gd name="connsiteY5" fmla="*/ 1431868 h 1931249"/>
              <a:gd name="connsiteX6" fmla="*/ 1562606 w 1880871"/>
              <a:gd name="connsiteY6" fmla="*/ 1450407 h 1931249"/>
              <a:gd name="connsiteX7" fmla="*/ 1629281 w 1880871"/>
              <a:gd name="connsiteY7" fmla="*/ 1408225 h 1931249"/>
              <a:gd name="connsiteX8" fmla="*/ 1668741 w 1880871"/>
              <a:gd name="connsiteY8" fmla="*/ 1327942 h 1931249"/>
              <a:gd name="connsiteX9" fmla="*/ 1644248 w 1880871"/>
              <a:gd name="connsiteY9" fmla="*/ 1228610 h 1931249"/>
              <a:gd name="connsiteX10" fmla="*/ 1588459 w 1880871"/>
              <a:gd name="connsiteY10" fmla="*/ 1117032 h 1931249"/>
              <a:gd name="connsiteX11" fmla="*/ 1547638 w 1880871"/>
              <a:gd name="connsiteY11" fmla="*/ 1020421 h 1931249"/>
              <a:gd name="connsiteX12" fmla="*/ 1513620 w 1880871"/>
              <a:gd name="connsiteY12" fmla="*/ 914285 h 1931249"/>
              <a:gd name="connsiteX13" fmla="*/ 1510388 w 1880871"/>
              <a:gd name="connsiteY13" fmla="*/ 773622 h 1931249"/>
              <a:gd name="connsiteX14" fmla="*/ 1536922 w 1880871"/>
              <a:gd name="connsiteY14" fmla="*/ 574107 h 1931249"/>
              <a:gd name="connsiteX15" fmla="*/ 1557163 w 1880871"/>
              <a:gd name="connsiteY15" fmla="*/ 454364 h 1931249"/>
              <a:gd name="connsiteX16" fmla="*/ 1607509 w 1880871"/>
              <a:gd name="connsiteY16" fmla="*/ 319653 h 1931249"/>
              <a:gd name="connsiteX17" fmla="*/ 1543556 w 1880871"/>
              <a:gd name="connsiteY17" fmla="*/ 404017 h 1931249"/>
              <a:gd name="connsiteX18" fmla="*/ 1464634 w 1880871"/>
              <a:gd name="connsiteY18" fmla="*/ 510153 h 1931249"/>
              <a:gd name="connsiteX19" fmla="*/ 1389795 w 1880871"/>
              <a:gd name="connsiteY19" fmla="*/ 586353 h 1931249"/>
              <a:gd name="connsiteX20" fmla="*/ 1260527 w 1880871"/>
              <a:gd name="connsiteY20" fmla="*/ 639421 h 1931249"/>
              <a:gd name="connsiteX21" fmla="*/ 1080062 w 1880871"/>
              <a:gd name="connsiteY21" fmla="*/ 719363 h 1931249"/>
              <a:gd name="connsiteX22" fmla="*/ 926301 w 1880871"/>
              <a:gd name="connsiteY22" fmla="*/ 759503 h 1931249"/>
              <a:gd name="connsiteX23" fmla="*/ 746177 w 1880871"/>
              <a:gd name="connsiteY23" fmla="*/ 776853 h 1931249"/>
              <a:gd name="connsiteX24" fmla="*/ 608575 w 1880871"/>
              <a:gd name="connsiteY24" fmla="*/ 741134 h 1931249"/>
              <a:gd name="connsiteX25" fmla="*/ 475395 w 1880871"/>
              <a:gd name="connsiteY25" fmla="*/ 697932 h 1931249"/>
              <a:gd name="connsiteX26" fmla="*/ 231827 w 1880871"/>
              <a:gd name="connsiteY26" fmla="*/ 625814 h 1931249"/>
              <a:gd name="connsiteX27" fmla="*/ 253259 w 1880871"/>
              <a:gd name="connsiteY27" fmla="*/ 806279 h 1931249"/>
              <a:gd name="connsiteX28" fmla="*/ 254620 w 1880871"/>
              <a:gd name="connsiteY28" fmla="*/ 950854 h 1931249"/>
              <a:gd name="connsiteX29" fmla="*/ 279452 w 1880871"/>
              <a:gd name="connsiteY29" fmla="*/ 1115671 h 1931249"/>
              <a:gd name="connsiteX30" fmla="*/ 280813 w 1880871"/>
              <a:gd name="connsiteY30" fmla="*/ 1229971 h 1931249"/>
              <a:gd name="connsiteX31" fmla="*/ 295781 w 1880871"/>
              <a:gd name="connsiteY31" fmla="*/ 1311614 h 1931249"/>
              <a:gd name="connsiteX32" fmla="*/ 348848 w 1880871"/>
              <a:gd name="connsiteY32" fmla="*/ 1400060 h 1931249"/>
              <a:gd name="connsiteX33" fmla="*/ 322995 w 1880871"/>
              <a:gd name="connsiteY33" fmla="*/ 1483064 h 1931249"/>
              <a:gd name="connsiteX34" fmla="*/ 246454 w 1880871"/>
              <a:gd name="connsiteY34" fmla="*/ 1560454 h 1931249"/>
              <a:gd name="connsiteX35" fmla="*/ 33844 w 1880871"/>
              <a:gd name="connsiteY35" fmla="*/ 1503985 h 1931249"/>
              <a:gd name="connsiteX36" fmla="*/ 44218 w 1880871"/>
              <a:gd name="connsiteY36" fmla="*/ 1268922 h 1931249"/>
              <a:gd name="connsiteX37" fmla="*/ 31802 w 1880871"/>
              <a:gd name="connsiteY37" fmla="*/ 1151050 h 1931249"/>
              <a:gd name="connsiteX38" fmla="*/ 48810 w 1880871"/>
              <a:gd name="connsiteY38" fmla="*/ 1077060 h 1931249"/>
              <a:gd name="connsiteX39" fmla="*/ 65649 w 1880871"/>
              <a:gd name="connsiteY39" fmla="*/ 918368 h 1931249"/>
              <a:gd name="connsiteX40" fmla="*/ 58677 w 1880871"/>
              <a:gd name="connsiteY40" fmla="*/ 759335 h 1931249"/>
              <a:gd name="connsiteX41" fmla="*/ 103579 w 1880871"/>
              <a:gd name="connsiteY41" fmla="*/ 528012 h 1931249"/>
              <a:gd name="connsiteX42" fmla="*/ 159370 w 1880871"/>
              <a:gd name="connsiteY42" fmla="*/ 428851 h 1931249"/>
              <a:gd name="connsiteX43" fmla="*/ 300883 w 1880871"/>
              <a:gd name="connsiteY43" fmla="*/ 477496 h 1931249"/>
              <a:gd name="connsiteX44" fmla="*/ 471313 w 1880871"/>
              <a:gd name="connsiteY44" fmla="*/ 530564 h 1931249"/>
              <a:gd name="connsiteX45" fmla="*/ 625924 w 1880871"/>
              <a:gd name="connsiteY45" fmla="*/ 586523 h 1931249"/>
              <a:gd name="connsiteX46" fmla="*/ 757063 w 1880871"/>
              <a:gd name="connsiteY46" fmla="*/ 590435 h 1931249"/>
              <a:gd name="connsiteX47" fmla="*/ 867281 w 1880871"/>
              <a:gd name="connsiteY47" fmla="*/ 580910 h 1931249"/>
              <a:gd name="connsiteX48" fmla="*/ 992466 w 1880871"/>
              <a:gd name="connsiteY48" fmla="*/ 564582 h 1931249"/>
              <a:gd name="connsiteX49" fmla="*/ 1125306 w 1880871"/>
              <a:gd name="connsiteY49" fmla="*/ 507432 h 1931249"/>
              <a:gd name="connsiteX50" fmla="*/ 1245559 w 1880871"/>
              <a:gd name="connsiteY50" fmla="*/ 425789 h 1931249"/>
              <a:gd name="connsiteX51" fmla="*/ 1321759 w 1880871"/>
              <a:gd name="connsiteY51" fmla="*/ 371360 h 1931249"/>
              <a:gd name="connsiteX52" fmla="*/ 1387073 w 1880871"/>
              <a:gd name="connsiteY52" fmla="*/ 276110 h 1931249"/>
              <a:gd name="connsiteX53" fmla="*/ 1482323 w 1880871"/>
              <a:gd name="connsiteY53" fmla="*/ 171335 h 1931249"/>
              <a:gd name="connsiteX54" fmla="*/ 1574852 w 1880871"/>
              <a:gd name="connsiteY54" fmla="*/ 52953 h 1931249"/>
              <a:gd name="connsiteX55" fmla="*/ 1726912 w 1880871"/>
              <a:gd name="connsiteY55" fmla="*/ 122861 h 1931249"/>
              <a:gd name="connsiteX56" fmla="*/ 1743070 w 1880871"/>
              <a:gd name="connsiteY56" fmla="*/ 269646 h 1931249"/>
              <a:gd name="connsiteX57" fmla="*/ 1721809 w 1880871"/>
              <a:gd name="connsiteY57" fmla="*/ 406739 h 1931249"/>
              <a:gd name="connsiteX58" fmla="*/ 1695956 w 1880871"/>
              <a:gd name="connsiteY58" fmla="*/ 576828 h 1931249"/>
              <a:gd name="connsiteX59" fmla="*/ 1674184 w 1880871"/>
              <a:gd name="connsiteY59" fmla="*/ 680242 h 1931249"/>
              <a:gd name="connsiteX60" fmla="*/ 1653773 w 1880871"/>
              <a:gd name="connsiteY60" fmla="*/ 776853 h 1931249"/>
              <a:gd name="connsiteX61" fmla="*/ 1672484 w 1880871"/>
              <a:gd name="connsiteY61" fmla="*/ 865640 h 1931249"/>
              <a:gd name="connsiteX62" fmla="*/ 1720108 w 1880871"/>
              <a:gd name="connsiteY62" fmla="*/ 965652 h 1931249"/>
              <a:gd name="connsiteX63" fmla="*/ 1784402 w 1880871"/>
              <a:gd name="connsiteY63" fmla="*/ 1078762 h 1931249"/>
              <a:gd name="connsiteX64" fmla="*/ 1839170 w 1880871"/>
              <a:gd name="connsiteY64" fmla="*/ 1188300 h 1931249"/>
              <a:gd name="connsiteX65" fmla="*/ 1865365 w 1880871"/>
              <a:gd name="connsiteY65" fmla="*/ 1322840 h 1931249"/>
              <a:gd name="connsiteX66" fmla="*/ 1861792 w 1880871"/>
              <a:gd name="connsiteY66" fmla="*/ 1426424 h 1931249"/>
              <a:gd name="connsiteX67" fmla="*/ 1766543 w 1880871"/>
              <a:gd name="connsiteY67" fmla="*/ 1560966 h 1931249"/>
              <a:gd name="connsiteX68" fmla="*/ 1645099 w 1880871"/>
              <a:gd name="connsiteY68" fmla="*/ 1620496 h 1931249"/>
              <a:gd name="connsiteX69" fmla="*/ 1452218 w 1880871"/>
              <a:gd name="connsiteY69" fmla="*/ 1575253 h 1931249"/>
              <a:gd name="connsiteX70" fmla="*/ 1360539 w 1880871"/>
              <a:gd name="connsiteY70" fmla="*/ 1533581 h 1931249"/>
              <a:gd name="connsiteX71" fmla="*/ 1301008 w 1880871"/>
              <a:gd name="connsiteY71" fmla="*/ 1531199 h 1931249"/>
              <a:gd name="connsiteX72" fmla="*/ 1234334 w 1880871"/>
              <a:gd name="connsiteY72" fmla="*/ 1750273 h 1931249"/>
              <a:gd name="connsiteX73" fmla="*/ 1189089 w 1880871"/>
              <a:gd name="connsiteY73" fmla="*/ 1831238 h 1931249"/>
              <a:gd name="connsiteX74" fmla="*/ 1091458 w 1880871"/>
              <a:gd name="connsiteY74" fmla="*/ 1931249 h 1931249"/>
              <a:gd name="connsiteX75" fmla="*/ 1003012 w 1880871"/>
              <a:gd name="connsiteY75" fmla="*/ 1924786 h 1931249"/>
              <a:gd name="connsiteX76" fmla="*/ 1030567 w 1880871"/>
              <a:gd name="connsiteY76" fmla="*/ 1872738 h 1931249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702759 w 1880871"/>
              <a:gd name="connsiteY59" fmla="*/ 645236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69421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90852 w 1880871"/>
              <a:gd name="connsiteY59" fmla="*/ 657142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6887"/>
              <a:gd name="connsiteX1" fmla="*/ 1125816 w 1880871"/>
              <a:gd name="connsiteY1" fmla="*/ 1632945 h 1936887"/>
              <a:gd name="connsiteX2" fmla="*/ 1245559 w 1880871"/>
              <a:gd name="connsiteY2" fmla="*/ 1375770 h 1936887"/>
              <a:gd name="connsiteX3" fmla="*/ 1340809 w 1880871"/>
              <a:gd name="connsiteY3" fmla="*/ 1349917 h 1936887"/>
              <a:gd name="connsiteX4" fmla="*/ 1436741 w 1880871"/>
              <a:gd name="connsiteY4" fmla="*/ 1396180 h 1936887"/>
              <a:gd name="connsiteX5" fmla="*/ 1483854 w 1880871"/>
              <a:gd name="connsiteY5" fmla="*/ 1436153 h 1936887"/>
              <a:gd name="connsiteX6" fmla="*/ 1562606 w 1880871"/>
              <a:gd name="connsiteY6" fmla="*/ 1454692 h 1936887"/>
              <a:gd name="connsiteX7" fmla="*/ 1629281 w 1880871"/>
              <a:gd name="connsiteY7" fmla="*/ 1412510 h 1936887"/>
              <a:gd name="connsiteX8" fmla="*/ 1668741 w 1880871"/>
              <a:gd name="connsiteY8" fmla="*/ 1332227 h 1936887"/>
              <a:gd name="connsiteX9" fmla="*/ 1644248 w 1880871"/>
              <a:gd name="connsiteY9" fmla="*/ 1232895 h 1936887"/>
              <a:gd name="connsiteX10" fmla="*/ 1588459 w 1880871"/>
              <a:gd name="connsiteY10" fmla="*/ 1121317 h 1936887"/>
              <a:gd name="connsiteX11" fmla="*/ 1547638 w 1880871"/>
              <a:gd name="connsiteY11" fmla="*/ 1024706 h 1936887"/>
              <a:gd name="connsiteX12" fmla="*/ 1513620 w 1880871"/>
              <a:gd name="connsiteY12" fmla="*/ 918570 h 1936887"/>
              <a:gd name="connsiteX13" fmla="*/ 1510388 w 1880871"/>
              <a:gd name="connsiteY13" fmla="*/ 777907 h 1936887"/>
              <a:gd name="connsiteX14" fmla="*/ 1536922 w 1880871"/>
              <a:gd name="connsiteY14" fmla="*/ 578392 h 1936887"/>
              <a:gd name="connsiteX15" fmla="*/ 1557163 w 1880871"/>
              <a:gd name="connsiteY15" fmla="*/ 458649 h 1936887"/>
              <a:gd name="connsiteX16" fmla="*/ 1607509 w 1880871"/>
              <a:gd name="connsiteY16" fmla="*/ 323938 h 1936887"/>
              <a:gd name="connsiteX17" fmla="*/ 1543556 w 1880871"/>
              <a:gd name="connsiteY17" fmla="*/ 408302 h 1936887"/>
              <a:gd name="connsiteX18" fmla="*/ 1464634 w 1880871"/>
              <a:gd name="connsiteY18" fmla="*/ 514438 h 1936887"/>
              <a:gd name="connsiteX19" fmla="*/ 1389795 w 1880871"/>
              <a:gd name="connsiteY19" fmla="*/ 590638 h 1936887"/>
              <a:gd name="connsiteX20" fmla="*/ 1260527 w 1880871"/>
              <a:gd name="connsiteY20" fmla="*/ 643706 h 1936887"/>
              <a:gd name="connsiteX21" fmla="*/ 1080062 w 1880871"/>
              <a:gd name="connsiteY21" fmla="*/ 723648 h 1936887"/>
              <a:gd name="connsiteX22" fmla="*/ 926301 w 1880871"/>
              <a:gd name="connsiteY22" fmla="*/ 763788 h 1936887"/>
              <a:gd name="connsiteX23" fmla="*/ 746177 w 1880871"/>
              <a:gd name="connsiteY23" fmla="*/ 781138 h 1936887"/>
              <a:gd name="connsiteX24" fmla="*/ 608575 w 1880871"/>
              <a:gd name="connsiteY24" fmla="*/ 745419 h 1936887"/>
              <a:gd name="connsiteX25" fmla="*/ 475395 w 1880871"/>
              <a:gd name="connsiteY25" fmla="*/ 702217 h 1936887"/>
              <a:gd name="connsiteX26" fmla="*/ 231827 w 1880871"/>
              <a:gd name="connsiteY26" fmla="*/ 630099 h 1936887"/>
              <a:gd name="connsiteX27" fmla="*/ 253259 w 1880871"/>
              <a:gd name="connsiteY27" fmla="*/ 810564 h 1936887"/>
              <a:gd name="connsiteX28" fmla="*/ 254620 w 1880871"/>
              <a:gd name="connsiteY28" fmla="*/ 955139 h 1936887"/>
              <a:gd name="connsiteX29" fmla="*/ 279452 w 1880871"/>
              <a:gd name="connsiteY29" fmla="*/ 1119956 h 1936887"/>
              <a:gd name="connsiteX30" fmla="*/ 280813 w 1880871"/>
              <a:gd name="connsiteY30" fmla="*/ 1234256 h 1936887"/>
              <a:gd name="connsiteX31" fmla="*/ 295781 w 1880871"/>
              <a:gd name="connsiteY31" fmla="*/ 1315899 h 1936887"/>
              <a:gd name="connsiteX32" fmla="*/ 348848 w 1880871"/>
              <a:gd name="connsiteY32" fmla="*/ 1404345 h 1936887"/>
              <a:gd name="connsiteX33" fmla="*/ 322995 w 1880871"/>
              <a:gd name="connsiteY33" fmla="*/ 1487349 h 1936887"/>
              <a:gd name="connsiteX34" fmla="*/ 246454 w 1880871"/>
              <a:gd name="connsiteY34" fmla="*/ 1564739 h 1936887"/>
              <a:gd name="connsiteX35" fmla="*/ 33844 w 1880871"/>
              <a:gd name="connsiteY35" fmla="*/ 1508270 h 1936887"/>
              <a:gd name="connsiteX36" fmla="*/ 44218 w 1880871"/>
              <a:gd name="connsiteY36" fmla="*/ 1273207 h 1936887"/>
              <a:gd name="connsiteX37" fmla="*/ 31802 w 1880871"/>
              <a:gd name="connsiteY37" fmla="*/ 1155335 h 1936887"/>
              <a:gd name="connsiteX38" fmla="*/ 48810 w 1880871"/>
              <a:gd name="connsiteY38" fmla="*/ 1081345 h 1936887"/>
              <a:gd name="connsiteX39" fmla="*/ 65649 w 1880871"/>
              <a:gd name="connsiteY39" fmla="*/ 922653 h 1936887"/>
              <a:gd name="connsiteX40" fmla="*/ 58677 w 1880871"/>
              <a:gd name="connsiteY40" fmla="*/ 763620 h 1936887"/>
              <a:gd name="connsiteX41" fmla="*/ 103579 w 1880871"/>
              <a:gd name="connsiteY41" fmla="*/ 532297 h 1936887"/>
              <a:gd name="connsiteX42" fmla="*/ 159370 w 1880871"/>
              <a:gd name="connsiteY42" fmla="*/ 433136 h 1936887"/>
              <a:gd name="connsiteX43" fmla="*/ 300883 w 1880871"/>
              <a:gd name="connsiteY43" fmla="*/ 481781 h 1936887"/>
              <a:gd name="connsiteX44" fmla="*/ 471313 w 1880871"/>
              <a:gd name="connsiteY44" fmla="*/ 534849 h 1936887"/>
              <a:gd name="connsiteX45" fmla="*/ 625924 w 1880871"/>
              <a:gd name="connsiteY45" fmla="*/ 590808 h 1936887"/>
              <a:gd name="connsiteX46" fmla="*/ 757063 w 1880871"/>
              <a:gd name="connsiteY46" fmla="*/ 594720 h 1936887"/>
              <a:gd name="connsiteX47" fmla="*/ 867281 w 1880871"/>
              <a:gd name="connsiteY47" fmla="*/ 585195 h 1936887"/>
              <a:gd name="connsiteX48" fmla="*/ 992466 w 1880871"/>
              <a:gd name="connsiteY48" fmla="*/ 568867 h 1936887"/>
              <a:gd name="connsiteX49" fmla="*/ 1125306 w 1880871"/>
              <a:gd name="connsiteY49" fmla="*/ 511717 h 1936887"/>
              <a:gd name="connsiteX50" fmla="*/ 1245559 w 1880871"/>
              <a:gd name="connsiteY50" fmla="*/ 430074 h 1936887"/>
              <a:gd name="connsiteX51" fmla="*/ 1321759 w 1880871"/>
              <a:gd name="connsiteY51" fmla="*/ 375645 h 1936887"/>
              <a:gd name="connsiteX52" fmla="*/ 1387073 w 1880871"/>
              <a:gd name="connsiteY52" fmla="*/ 280395 h 1936887"/>
              <a:gd name="connsiteX53" fmla="*/ 1482323 w 1880871"/>
              <a:gd name="connsiteY53" fmla="*/ 175620 h 1936887"/>
              <a:gd name="connsiteX54" fmla="*/ 1574852 w 1880871"/>
              <a:gd name="connsiteY54" fmla="*/ 57238 h 1936887"/>
              <a:gd name="connsiteX55" fmla="*/ 1726912 w 1880871"/>
              <a:gd name="connsiteY55" fmla="*/ 127146 h 1936887"/>
              <a:gd name="connsiteX56" fmla="*/ 1743070 w 1880871"/>
              <a:gd name="connsiteY56" fmla="*/ 273931 h 1936887"/>
              <a:gd name="connsiteX57" fmla="*/ 1721809 w 1880871"/>
              <a:gd name="connsiteY57" fmla="*/ 411024 h 1936887"/>
              <a:gd name="connsiteX58" fmla="*/ 1695956 w 1880871"/>
              <a:gd name="connsiteY58" fmla="*/ 581113 h 1936887"/>
              <a:gd name="connsiteX59" fmla="*/ 1674184 w 1880871"/>
              <a:gd name="connsiteY59" fmla="*/ 685717 h 1936887"/>
              <a:gd name="connsiteX60" fmla="*/ 1653773 w 1880871"/>
              <a:gd name="connsiteY60" fmla="*/ 781138 h 1936887"/>
              <a:gd name="connsiteX61" fmla="*/ 1672484 w 1880871"/>
              <a:gd name="connsiteY61" fmla="*/ 869925 h 1936887"/>
              <a:gd name="connsiteX62" fmla="*/ 1720108 w 1880871"/>
              <a:gd name="connsiteY62" fmla="*/ 969937 h 1936887"/>
              <a:gd name="connsiteX63" fmla="*/ 1784402 w 1880871"/>
              <a:gd name="connsiteY63" fmla="*/ 1083047 h 1936887"/>
              <a:gd name="connsiteX64" fmla="*/ 1839170 w 1880871"/>
              <a:gd name="connsiteY64" fmla="*/ 1192585 h 1936887"/>
              <a:gd name="connsiteX65" fmla="*/ 1865365 w 1880871"/>
              <a:gd name="connsiteY65" fmla="*/ 1327125 h 1936887"/>
              <a:gd name="connsiteX66" fmla="*/ 1861792 w 1880871"/>
              <a:gd name="connsiteY66" fmla="*/ 1430709 h 1936887"/>
              <a:gd name="connsiteX67" fmla="*/ 1766543 w 1880871"/>
              <a:gd name="connsiteY67" fmla="*/ 1565251 h 1936887"/>
              <a:gd name="connsiteX68" fmla="*/ 1645099 w 1880871"/>
              <a:gd name="connsiteY68" fmla="*/ 1624781 h 1936887"/>
              <a:gd name="connsiteX69" fmla="*/ 1452218 w 1880871"/>
              <a:gd name="connsiteY69" fmla="*/ 1579538 h 1936887"/>
              <a:gd name="connsiteX70" fmla="*/ 1360539 w 1880871"/>
              <a:gd name="connsiteY70" fmla="*/ 1537866 h 1936887"/>
              <a:gd name="connsiteX71" fmla="*/ 1301008 w 1880871"/>
              <a:gd name="connsiteY71" fmla="*/ 1535484 h 1936887"/>
              <a:gd name="connsiteX72" fmla="*/ 1234334 w 1880871"/>
              <a:gd name="connsiteY72" fmla="*/ 1754558 h 1936887"/>
              <a:gd name="connsiteX73" fmla="*/ 1189089 w 1880871"/>
              <a:gd name="connsiteY73" fmla="*/ 1835523 h 1936887"/>
              <a:gd name="connsiteX74" fmla="*/ 1091458 w 1880871"/>
              <a:gd name="connsiteY74" fmla="*/ 1935534 h 1936887"/>
              <a:gd name="connsiteX75" fmla="*/ 991106 w 1880871"/>
              <a:gd name="connsiteY75" fmla="*/ 1936215 h 1936887"/>
              <a:gd name="connsiteX76" fmla="*/ 1030567 w 1880871"/>
              <a:gd name="connsiteY76" fmla="*/ 1877023 h 19368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1880871" h="1936887">
                <a:moveTo>
                  <a:pt x="1030567" y="1877023"/>
                </a:moveTo>
                <a:cubicBezTo>
                  <a:pt x="1046272" y="1802864"/>
                  <a:pt x="1107844" y="1736727"/>
                  <a:pt x="1125816" y="1632945"/>
                </a:cubicBezTo>
                <a:cubicBezTo>
                  <a:pt x="1143788" y="1529163"/>
                  <a:pt x="1171627" y="1397938"/>
                  <a:pt x="1245559" y="1375770"/>
                </a:cubicBezTo>
                <a:cubicBezTo>
                  <a:pt x="1270675" y="1327408"/>
                  <a:pt x="1299420" y="1327465"/>
                  <a:pt x="1340809" y="1349917"/>
                </a:cubicBezTo>
                <a:cubicBezTo>
                  <a:pt x="1383389" y="1336650"/>
                  <a:pt x="1425997" y="1360376"/>
                  <a:pt x="1436741" y="1396180"/>
                </a:cubicBezTo>
                <a:cubicBezTo>
                  <a:pt x="1465345" y="1399838"/>
                  <a:pt x="1457519" y="1422829"/>
                  <a:pt x="1483854" y="1436153"/>
                </a:cubicBezTo>
                <a:cubicBezTo>
                  <a:pt x="1525583" y="1428612"/>
                  <a:pt x="1544917" y="1423112"/>
                  <a:pt x="1562606" y="1454692"/>
                </a:cubicBezTo>
                <a:cubicBezTo>
                  <a:pt x="1586249" y="1427931"/>
                  <a:pt x="1599686" y="1401965"/>
                  <a:pt x="1629281" y="1412510"/>
                </a:cubicBezTo>
                <a:cubicBezTo>
                  <a:pt x="1644588" y="1358761"/>
                  <a:pt x="1643625" y="1351447"/>
                  <a:pt x="1668741" y="1332227"/>
                </a:cubicBezTo>
                <a:cubicBezTo>
                  <a:pt x="1645042" y="1301100"/>
                  <a:pt x="1625481" y="1275191"/>
                  <a:pt x="1644248" y="1232895"/>
                </a:cubicBezTo>
                <a:cubicBezTo>
                  <a:pt x="1611818" y="1215603"/>
                  <a:pt x="1575986" y="1166730"/>
                  <a:pt x="1588459" y="1121317"/>
                </a:cubicBezTo>
                <a:cubicBezTo>
                  <a:pt x="1550926" y="1097334"/>
                  <a:pt x="1537489" y="1088263"/>
                  <a:pt x="1547638" y="1024706"/>
                </a:cubicBezTo>
                <a:cubicBezTo>
                  <a:pt x="1519687" y="989724"/>
                  <a:pt x="1499587" y="965656"/>
                  <a:pt x="1513620" y="918570"/>
                </a:cubicBezTo>
                <a:cubicBezTo>
                  <a:pt x="1488362" y="879818"/>
                  <a:pt x="1473167" y="827459"/>
                  <a:pt x="1510388" y="777907"/>
                </a:cubicBezTo>
                <a:cubicBezTo>
                  <a:pt x="1489269" y="720021"/>
                  <a:pt x="1476143" y="656010"/>
                  <a:pt x="1536922" y="578392"/>
                </a:cubicBezTo>
                <a:cubicBezTo>
                  <a:pt x="1528644" y="518634"/>
                  <a:pt x="1524166" y="507011"/>
                  <a:pt x="1557163" y="458649"/>
                </a:cubicBezTo>
                <a:cubicBezTo>
                  <a:pt x="1559204" y="410287"/>
                  <a:pt x="1609777" y="332329"/>
                  <a:pt x="1607509" y="323938"/>
                </a:cubicBezTo>
                <a:cubicBezTo>
                  <a:pt x="1605241" y="315547"/>
                  <a:pt x="1574512" y="381314"/>
                  <a:pt x="1543556" y="408302"/>
                </a:cubicBezTo>
                <a:cubicBezTo>
                  <a:pt x="1530460" y="442433"/>
                  <a:pt x="1509311" y="499527"/>
                  <a:pt x="1464634" y="514438"/>
                </a:cubicBezTo>
                <a:cubicBezTo>
                  <a:pt x="1460438" y="555543"/>
                  <a:pt x="1445244" y="581000"/>
                  <a:pt x="1389795" y="590638"/>
                </a:cubicBezTo>
                <a:cubicBezTo>
                  <a:pt x="1371256" y="618137"/>
                  <a:pt x="1338343" y="640588"/>
                  <a:pt x="1260527" y="643706"/>
                </a:cubicBezTo>
                <a:cubicBezTo>
                  <a:pt x="1230336" y="680162"/>
                  <a:pt x="1142910" y="720302"/>
                  <a:pt x="1080062" y="723648"/>
                </a:cubicBezTo>
                <a:cubicBezTo>
                  <a:pt x="1038646" y="772237"/>
                  <a:pt x="999609" y="783972"/>
                  <a:pt x="926301" y="763788"/>
                </a:cubicBezTo>
                <a:cubicBezTo>
                  <a:pt x="870852" y="805516"/>
                  <a:pt x="817586" y="813569"/>
                  <a:pt x="746177" y="781138"/>
                </a:cubicBezTo>
                <a:cubicBezTo>
                  <a:pt x="692627" y="796332"/>
                  <a:pt x="652515" y="781194"/>
                  <a:pt x="608575" y="745419"/>
                </a:cubicBezTo>
                <a:cubicBezTo>
                  <a:pt x="563445" y="752507"/>
                  <a:pt x="516557" y="746441"/>
                  <a:pt x="475395" y="702217"/>
                </a:cubicBezTo>
                <a:cubicBezTo>
                  <a:pt x="325886" y="734194"/>
                  <a:pt x="296234" y="634663"/>
                  <a:pt x="231827" y="630099"/>
                </a:cubicBezTo>
                <a:cubicBezTo>
                  <a:pt x="271004" y="657682"/>
                  <a:pt x="282798" y="718291"/>
                  <a:pt x="253259" y="810564"/>
                </a:cubicBezTo>
                <a:cubicBezTo>
                  <a:pt x="277298" y="854021"/>
                  <a:pt x="285973" y="889881"/>
                  <a:pt x="254620" y="955139"/>
                </a:cubicBezTo>
                <a:cubicBezTo>
                  <a:pt x="286370" y="985868"/>
                  <a:pt x="297709" y="1064508"/>
                  <a:pt x="279452" y="1119956"/>
                </a:cubicBezTo>
                <a:cubicBezTo>
                  <a:pt x="295724" y="1165880"/>
                  <a:pt x="294760" y="1193264"/>
                  <a:pt x="280813" y="1234256"/>
                </a:cubicBezTo>
                <a:cubicBezTo>
                  <a:pt x="297821" y="1266913"/>
                  <a:pt x="308255" y="1283979"/>
                  <a:pt x="295781" y="1315899"/>
                </a:cubicBezTo>
                <a:cubicBezTo>
                  <a:pt x="328551" y="1345438"/>
                  <a:pt x="344312" y="1375770"/>
                  <a:pt x="348848" y="1404345"/>
                </a:cubicBezTo>
                <a:cubicBezTo>
                  <a:pt x="353384" y="1432920"/>
                  <a:pt x="340061" y="1460617"/>
                  <a:pt x="322995" y="1487349"/>
                </a:cubicBezTo>
                <a:cubicBezTo>
                  <a:pt x="305929" y="1514081"/>
                  <a:pt x="310124" y="1514818"/>
                  <a:pt x="246454" y="1564739"/>
                </a:cubicBezTo>
                <a:cubicBezTo>
                  <a:pt x="182784" y="1614660"/>
                  <a:pt x="98506" y="1610437"/>
                  <a:pt x="33844" y="1508270"/>
                </a:cubicBezTo>
                <a:cubicBezTo>
                  <a:pt x="-30818" y="1406103"/>
                  <a:pt x="11220" y="1331830"/>
                  <a:pt x="44218" y="1273207"/>
                </a:cubicBezTo>
                <a:cubicBezTo>
                  <a:pt x="21256" y="1226490"/>
                  <a:pt x="31037" y="1187312"/>
                  <a:pt x="31802" y="1155335"/>
                </a:cubicBezTo>
                <a:cubicBezTo>
                  <a:pt x="32567" y="1123358"/>
                  <a:pt x="43169" y="1120125"/>
                  <a:pt x="48810" y="1081345"/>
                </a:cubicBezTo>
                <a:cubicBezTo>
                  <a:pt x="18732" y="1028278"/>
                  <a:pt x="19356" y="959931"/>
                  <a:pt x="65649" y="922653"/>
                </a:cubicBezTo>
                <a:cubicBezTo>
                  <a:pt x="45267" y="879422"/>
                  <a:pt x="20804" y="803874"/>
                  <a:pt x="58677" y="763620"/>
                </a:cubicBezTo>
                <a:cubicBezTo>
                  <a:pt x="29876" y="680503"/>
                  <a:pt x="10200" y="575472"/>
                  <a:pt x="103579" y="532297"/>
                </a:cubicBezTo>
                <a:cubicBezTo>
                  <a:pt x="94564" y="485551"/>
                  <a:pt x="126486" y="441555"/>
                  <a:pt x="159370" y="433136"/>
                </a:cubicBezTo>
                <a:cubicBezTo>
                  <a:pt x="192254" y="424717"/>
                  <a:pt x="257226" y="392200"/>
                  <a:pt x="300883" y="481781"/>
                </a:cubicBezTo>
                <a:cubicBezTo>
                  <a:pt x="414784" y="445154"/>
                  <a:pt x="427260" y="495047"/>
                  <a:pt x="471313" y="534849"/>
                </a:cubicBezTo>
                <a:cubicBezTo>
                  <a:pt x="530844" y="516309"/>
                  <a:pt x="590205" y="552255"/>
                  <a:pt x="625924" y="590808"/>
                </a:cubicBezTo>
                <a:cubicBezTo>
                  <a:pt x="672358" y="554352"/>
                  <a:pt x="729934" y="580176"/>
                  <a:pt x="757063" y="594720"/>
                </a:cubicBezTo>
                <a:cubicBezTo>
                  <a:pt x="792525" y="574735"/>
                  <a:pt x="836381" y="577597"/>
                  <a:pt x="867281" y="585195"/>
                </a:cubicBezTo>
                <a:cubicBezTo>
                  <a:pt x="906515" y="566598"/>
                  <a:pt x="956011" y="556110"/>
                  <a:pt x="992466" y="568867"/>
                </a:cubicBezTo>
                <a:cubicBezTo>
                  <a:pt x="1014635" y="537571"/>
                  <a:pt x="1083124" y="534849"/>
                  <a:pt x="1125306" y="511717"/>
                </a:cubicBezTo>
                <a:cubicBezTo>
                  <a:pt x="1167488" y="488585"/>
                  <a:pt x="1212817" y="452753"/>
                  <a:pt x="1245559" y="430074"/>
                </a:cubicBezTo>
                <a:cubicBezTo>
                  <a:pt x="1278301" y="407395"/>
                  <a:pt x="1296982" y="389875"/>
                  <a:pt x="1321759" y="375645"/>
                </a:cubicBezTo>
                <a:cubicBezTo>
                  <a:pt x="1334629" y="329266"/>
                  <a:pt x="1346025" y="311351"/>
                  <a:pt x="1387073" y="280395"/>
                </a:cubicBezTo>
                <a:cubicBezTo>
                  <a:pt x="1392403" y="242295"/>
                  <a:pt x="1433166" y="210431"/>
                  <a:pt x="1482323" y="175620"/>
                </a:cubicBezTo>
                <a:cubicBezTo>
                  <a:pt x="1498142" y="95565"/>
                  <a:pt x="1532897" y="67897"/>
                  <a:pt x="1574852" y="57238"/>
                </a:cubicBezTo>
                <a:cubicBezTo>
                  <a:pt x="1678719" y="-53434"/>
                  <a:pt x="1754240" y="10861"/>
                  <a:pt x="1726912" y="127146"/>
                </a:cubicBezTo>
                <a:cubicBezTo>
                  <a:pt x="1769832" y="162467"/>
                  <a:pt x="1789164" y="206179"/>
                  <a:pt x="1743070" y="273931"/>
                </a:cubicBezTo>
                <a:cubicBezTo>
                  <a:pt x="1741029" y="323824"/>
                  <a:pt x="1762403" y="354271"/>
                  <a:pt x="1721809" y="411024"/>
                </a:cubicBezTo>
                <a:cubicBezTo>
                  <a:pt x="1752652" y="489208"/>
                  <a:pt x="1731278" y="518860"/>
                  <a:pt x="1695956" y="581113"/>
                </a:cubicBezTo>
                <a:cubicBezTo>
                  <a:pt x="1720165" y="644557"/>
                  <a:pt x="1708601" y="620232"/>
                  <a:pt x="1674184" y="685717"/>
                </a:cubicBezTo>
                <a:cubicBezTo>
                  <a:pt x="1686202" y="742868"/>
                  <a:pt x="1687393" y="739522"/>
                  <a:pt x="1653773" y="781138"/>
                </a:cubicBezTo>
                <a:cubicBezTo>
                  <a:pt x="1679684" y="809657"/>
                  <a:pt x="1688812" y="832109"/>
                  <a:pt x="1672484" y="869925"/>
                </a:cubicBezTo>
                <a:cubicBezTo>
                  <a:pt x="1701399" y="882738"/>
                  <a:pt x="1735190" y="921519"/>
                  <a:pt x="1720108" y="969937"/>
                </a:cubicBezTo>
                <a:cubicBezTo>
                  <a:pt x="1771702" y="1001687"/>
                  <a:pt x="1788966" y="1040780"/>
                  <a:pt x="1784402" y="1083047"/>
                </a:cubicBezTo>
                <a:cubicBezTo>
                  <a:pt x="1821510" y="1109836"/>
                  <a:pt x="1836789" y="1161430"/>
                  <a:pt x="1839170" y="1192585"/>
                </a:cubicBezTo>
                <a:cubicBezTo>
                  <a:pt x="1887985" y="1245170"/>
                  <a:pt x="1875287" y="1272357"/>
                  <a:pt x="1865365" y="1327125"/>
                </a:cubicBezTo>
                <a:cubicBezTo>
                  <a:pt x="1890765" y="1370384"/>
                  <a:pt x="1881636" y="1392212"/>
                  <a:pt x="1861792" y="1430709"/>
                </a:cubicBezTo>
                <a:cubicBezTo>
                  <a:pt x="1870523" y="1511276"/>
                  <a:pt x="1812580" y="1560885"/>
                  <a:pt x="1766543" y="1565251"/>
                </a:cubicBezTo>
                <a:cubicBezTo>
                  <a:pt x="1733603" y="1645816"/>
                  <a:pt x="1694708" y="1622796"/>
                  <a:pt x="1645099" y="1624781"/>
                </a:cubicBezTo>
                <a:cubicBezTo>
                  <a:pt x="1593902" y="1645419"/>
                  <a:pt x="1516512" y="1632719"/>
                  <a:pt x="1452218" y="1579538"/>
                </a:cubicBezTo>
                <a:cubicBezTo>
                  <a:pt x="1419277" y="1586682"/>
                  <a:pt x="1387527" y="1567632"/>
                  <a:pt x="1360539" y="1537866"/>
                </a:cubicBezTo>
                <a:cubicBezTo>
                  <a:pt x="1350220" y="1551360"/>
                  <a:pt x="1320852" y="1536278"/>
                  <a:pt x="1301008" y="1535484"/>
                </a:cubicBezTo>
                <a:cubicBezTo>
                  <a:pt x="1281165" y="1616843"/>
                  <a:pt x="1285134" y="1669627"/>
                  <a:pt x="1234334" y="1754558"/>
                </a:cubicBezTo>
                <a:cubicBezTo>
                  <a:pt x="1222824" y="1780355"/>
                  <a:pt x="1218458" y="1831157"/>
                  <a:pt x="1189089" y="1835523"/>
                </a:cubicBezTo>
                <a:cubicBezTo>
                  <a:pt x="1138686" y="1884337"/>
                  <a:pt x="1128764" y="1896244"/>
                  <a:pt x="1091458" y="1935534"/>
                </a:cubicBezTo>
                <a:cubicBezTo>
                  <a:pt x="1044116" y="1934571"/>
                  <a:pt x="1020588" y="1938369"/>
                  <a:pt x="991106" y="1936215"/>
                </a:cubicBezTo>
                <a:cubicBezTo>
                  <a:pt x="1004883" y="1910191"/>
                  <a:pt x="1010100" y="1926377"/>
                  <a:pt x="1030567" y="1877023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  <a:alpha val="75000"/>
            </a:schemeClr>
          </a:solidFill>
          <a:ln>
            <a:solidFill>
              <a:schemeClr val="accent4">
                <a:lumMod val="75000"/>
                <a:alpha val="7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718" name="#stomach models(UBERON:0000945)">
            <a:extLst>
              <a:ext uri="{FF2B5EF4-FFF2-40B4-BE49-F238E27FC236}">
                <a16:creationId xmlns:a16="http://schemas.microsoft.com/office/drawing/2014/main" id="{C55791D1-A390-7C4F-A0E8-1D7C235C561E}"/>
              </a:ext>
            </a:extLst>
          </p:cNvPr>
          <p:cNvSpPr/>
          <p:nvPr/>
        </p:nvSpPr>
        <p:spPr>
          <a:xfrm>
            <a:off x="25763376" y="22239675"/>
            <a:ext cx="3570827" cy="4862416"/>
          </a:xfrm>
          <a:custGeom>
            <a:avLst/>
            <a:gdLst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27475 h 2839848"/>
              <a:gd name="connsiteX1" fmla="*/ 648187 w 1323915"/>
              <a:gd name="connsiteY1" fmla="*/ 484675 h 2839848"/>
              <a:gd name="connsiteX2" fmla="*/ 901908 w 1323915"/>
              <a:gd name="connsiteY2" fmla="*/ 647961 h 2839848"/>
              <a:gd name="connsiteX3" fmla="*/ 1321426 w 1323915"/>
              <a:gd name="connsiteY3" fmla="*/ 1029798 h 2839848"/>
              <a:gd name="connsiteX4" fmla="*/ 1055145 w 1323915"/>
              <a:gd name="connsiteY4" fmla="*/ 1492022 h 2839848"/>
              <a:gd name="connsiteX5" fmla="*/ 630602 w 1323915"/>
              <a:gd name="connsiteY5" fmla="*/ 1353857 h 2839848"/>
              <a:gd name="connsiteX6" fmla="*/ 359297 w 1323915"/>
              <a:gd name="connsiteY6" fmla="*/ 1439268 h 2839848"/>
              <a:gd name="connsiteX7" fmla="*/ 663259 w 1323915"/>
              <a:gd name="connsiteY7" fmla="*/ 1489510 h 2839848"/>
              <a:gd name="connsiteX8" fmla="*/ 972246 w 1323915"/>
              <a:gd name="connsiteY8" fmla="*/ 1667868 h 2839848"/>
              <a:gd name="connsiteX9" fmla="*/ 1040073 w 1323915"/>
              <a:gd name="connsiteY9" fmla="*/ 2074827 h 2839848"/>
              <a:gd name="connsiteX10" fmla="*/ 924517 w 1323915"/>
              <a:gd name="connsiteY10" fmla="*/ 2481785 h 2839848"/>
              <a:gd name="connsiteX11" fmla="*/ 447220 w 1323915"/>
              <a:gd name="connsiteY11" fmla="*/ 2401398 h 2839848"/>
              <a:gd name="connsiteX12" fmla="*/ 178426 w 1323915"/>
              <a:gd name="connsiteY12" fmla="*/ 2396374 h 2839848"/>
              <a:gd name="connsiteX13" fmla="*/ 462292 w 1323915"/>
              <a:gd name="connsiteY13" fmla="*/ 2642558 h 2839848"/>
              <a:gd name="connsiteX14" fmla="*/ 231180 w 1323915"/>
              <a:gd name="connsiteY14" fmla="*/ 2838501 h 2839848"/>
              <a:gd name="connsiteX15" fmla="*/ 52822 w 1323915"/>
              <a:gd name="connsiteY15" fmla="*/ 2725457 h 2839848"/>
              <a:gd name="connsiteX16" fmla="*/ 5092 w 1323915"/>
              <a:gd name="connsiteY16" fmla="*/ 2655119 h 2839848"/>
              <a:gd name="connsiteX17" fmla="*/ 153306 w 1323915"/>
              <a:gd name="connsiteY17" fmla="*/ 2642558 h 2839848"/>
              <a:gd name="connsiteX18" fmla="*/ 301519 w 1323915"/>
              <a:gd name="connsiteY18" fmla="*/ 2697824 h 2839848"/>
              <a:gd name="connsiteX19" fmla="*/ 271374 w 1323915"/>
              <a:gd name="connsiteY19" fmla="*/ 2529514 h 2839848"/>
              <a:gd name="connsiteX20" fmla="*/ 67895 w 1323915"/>
              <a:gd name="connsiteY20" fmla="*/ 2303427 h 2839848"/>
              <a:gd name="connsiteX21" fmla="*/ 344224 w 1323915"/>
              <a:gd name="connsiteY21" fmla="*/ 2192895 h 2839848"/>
              <a:gd name="connsiteX22" fmla="*/ 623066 w 1323915"/>
              <a:gd name="connsiteY22" fmla="*/ 2406422 h 2839848"/>
              <a:gd name="connsiteX23" fmla="*/ 929541 w 1323915"/>
              <a:gd name="connsiteY23" fmla="*/ 2353668 h 2839848"/>
              <a:gd name="connsiteX24" fmla="*/ 851666 w 1323915"/>
              <a:gd name="connsiteY24" fmla="*/ 2084875 h 2839848"/>
              <a:gd name="connsiteX25" fmla="*/ 849154 w 1323915"/>
              <a:gd name="connsiteY25" fmla="*/ 1730670 h 2839848"/>
              <a:gd name="connsiteX26" fmla="*/ 736110 w 1323915"/>
              <a:gd name="connsiteY26" fmla="*/ 1600042 h 2839848"/>
              <a:gd name="connsiteX27" fmla="*/ 263837 w 1323915"/>
              <a:gd name="connsiteY27" fmla="*/ 1542264 h 2839848"/>
              <a:gd name="connsiteX28" fmla="*/ 261325 w 1323915"/>
              <a:gd name="connsiteY28" fmla="*/ 1275983 h 2839848"/>
              <a:gd name="connsiteX29" fmla="*/ 472341 w 1323915"/>
              <a:gd name="connsiteY29" fmla="*/ 1057431 h 2839848"/>
              <a:gd name="connsiteX30" fmla="*/ 721037 w 1323915"/>
              <a:gd name="connsiteY30" fmla="*/ 1142842 h 2839848"/>
              <a:gd name="connsiteX31" fmla="*/ 829057 w 1323915"/>
              <a:gd name="connsiteY31" fmla="*/ 891633 h 2839848"/>
              <a:gd name="connsiteX32" fmla="*/ 540167 w 1323915"/>
              <a:gd name="connsiteY32" fmla="*/ 585158 h 2839848"/>
              <a:gd name="connsiteX33" fmla="*/ 474853 w 1323915"/>
              <a:gd name="connsiteY33" fmla="*/ 50084 h 2839848"/>
              <a:gd name="connsiteX34" fmla="*/ 575336 w 1323915"/>
              <a:gd name="connsiteY34" fmla="*/ 27475 h 2839848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55039 w 1323915"/>
              <a:gd name="connsiteY23" fmla="*/ 228847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68074 w 1316653"/>
              <a:gd name="connsiteY0" fmla="*/ 29 h 2812380"/>
              <a:gd name="connsiteX1" fmla="*/ 640925 w 1316653"/>
              <a:gd name="connsiteY1" fmla="*/ 457229 h 2812380"/>
              <a:gd name="connsiteX2" fmla="*/ 894646 w 1316653"/>
              <a:gd name="connsiteY2" fmla="*/ 620515 h 2812380"/>
              <a:gd name="connsiteX3" fmla="*/ 1314164 w 1316653"/>
              <a:gd name="connsiteY3" fmla="*/ 1002352 h 2812380"/>
              <a:gd name="connsiteX4" fmla="*/ 1047883 w 1316653"/>
              <a:gd name="connsiteY4" fmla="*/ 1464576 h 2812380"/>
              <a:gd name="connsiteX5" fmla="*/ 623340 w 1316653"/>
              <a:gd name="connsiteY5" fmla="*/ 1326411 h 2812380"/>
              <a:gd name="connsiteX6" fmla="*/ 352035 w 1316653"/>
              <a:gd name="connsiteY6" fmla="*/ 1411822 h 2812380"/>
              <a:gd name="connsiteX7" fmla="*/ 655997 w 1316653"/>
              <a:gd name="connsiteY7" fmla="*/ 1462064 h 2812380"/>
              <a:gd name="connsiteX8" fmla="*/ 964984 w 1316653"/>
              <a:gd name="connsiteY8" fmla="*/ 1640422 h 2812380"/>
              <a:gd name="connsiteX9" fmla="*/ 1032811 w 1316653"/>
              <a:gd name="connsiteY9" fmla="*/ 2047381 h 2812380"/>
              <a:gd name="connsiteX10" fmla="*/ 917255 w 1316653"/>
              <a:gd name="connsiteY10" fmla="*/ 2454339 h 2812380"/>
              <a:gd name="connsiteX11" fmla="*/ 439958 w 1316653"/>
              <a:gd name="connsiteY11" fmla="*/ 2373952 h 2812380"/>
              <a:gd name="connsiteX12" fmla="*/ 171164 w 1316653"/>
              <a:gd name="connsiteY12" fmla="*/ 2368928 h 2812380"/>
              <a:gd name="connsiteX13" fmla="*/ 455030 w 1316653"/>
              <a:gd name="connsiteY13" fmla="*/ 2615112 h 2812380"/>
              <a:gd name="connsiteX14" fmla="*/ 223918 w 1316653"/>
              <a:gd name="connsiteY14" fmla="*/ 2811055 h 2812380"/>
              <a:gd name="connsiteX15" fmla="*/ 45560 w 1316653"/>
              <a:gd name="connsiteY15" fmla="*/ 2698011 h 2812380"/>
              <a:gd name="connsiteX16" fmla="*/ 5994 w 1316653"/>
              <a:gd name="connsiteY16" fmla="*/ 2638559 h 2812380"/>
              <a:gd name="connsiteX17" fmla="*/ 146044 w 1316653"/>
              <a:gd name="connsiteY17" fmla="*/ 2615112 h 2812380"/>
              <a:gd name="connsiteX18" fmla="*/ 294257 w 1316653"/>
              <a:gd name="connsiteY18" fmla="*/ 2670378 h 2812380"/>
              <a:gd name="connsiteX19" fmla="*/ 264112 w 1316653"/>
              <a:gd name="connsiteY19" fmla="*/ 2502068 h 2812380"/>
              <a:gd name="connsiteX20" fmla="*/ 71519 w 1316653"/>
              <a:gd name="connsiteY20" fmla="*/ 2331771 h 2812380"/>
              <a:gd name="connsiteX21" fmla="*/ 307026 w 1316653"/>
              <a:gd name="connsiteY21" fmla="*/ 2161367 h 2812380"/>
              <a:gd name="connsiteX22" fmla="*/ 598521 w 1316653"/>
              <a:gd name="connsiteY22" fmla="*/ 2365975 h 2812380"/>
              <a:gd name="connsiteX23" fmla="*/ 955942 w 1316653"/>
              <a:gd name="connsiteY23" fmla="*/ 2291198 h 2812380"/>
              <a:gd name="connsiteX24" fmla="*/ 844404 w 1316653"/>
              <a:gd name="connsiteY24" fmla="*/ 2057429 h 2812380"/>
              <a:gd name="connsiteX25" fmla="*/ 841892 w 1316653"/>
              <a:gd name="connsiteY25" fmla="*/ 1703224 h 2812380"/>
              <a:gd name="connsiteX26" fmla="*/ 709347 w 1316653"/>
              <a:gd name="connsiteY26" fmla="*/ 1594265 h 2812380"/>
              <a:gd name="connsiteX27" fmla="*/ 256575 w 1316653"/>
              <a:gd name="connsiteY27" fmla="*/ 1514818 h 2812380"/>
              <a:gd name="connsiteX28" fmla="*/ 267063 w 1316653"/>
              <a:gd name="connsiteY28" fmla="*/ 1246370 h 2812380"/>
              <a:gd name="connsiteX29" fmla="*/ 465079 w 1316653"/>
              <a:gd name="connsiteY29" fmla="*/ 1029985 h 2812380"/>
              <a:gd name="connsiteX30" fmla="*/ 728943 w 1316653"/>
              <a:gd name="connsiteY30" fmla="*/ 1124064 h 2812380"/>
              <a:gd name="connsiteX31" fmla="*/ 821795 w 1316653"/>
              <a:gd name="connsiteY31" fmla="*/ 864187 h 2812380"/>
              <a:gd name="connsiteX32" fmla="*/ 545906 w 1316653"/>
              <a:gd name="connsiteY32" fmla="*/ 544711 h 2812380"/>
              <a:gd name="connsiteX33" fmla="*/ 467591 w 1316653"/>
              <a:gd name="connsiteY33" fmla="*/ 22638 h 2812380"/>
              <a:gd name="connsiteX34" fmla="*/ 568074 w 1316653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222"/>
              <a:gd name="connsiteX1" fmla="*/ 634931 w 1310659"/>
              <a:gd name="connsiteY1" fmla="*/ 457229 h 2812222"/>
              <a:gd name="connsiteX2" fmla="*/ 888652 w 1310659"/>
              <a:gd name="connsiteY2" fmla="*/ 620515 h 2812222"/>
              <a:gd name="connsiteX3" fmla="*/ 1308170 w 1310659"/>
              <a:gd name="connsiteY3" fmla="*/ 1002352 h 2812222"/>
              <a:gd name="connsiteX4" fmla="*/ 1041889 w 1310659"/>
              <a:gd name="connsiteY4" fmla="*/ 1464576 h 2812222"/>
              <a:gd name="connsiteX5" fmla="*/ 617346 w 1310659"/>
              <a:gd name="connsiteY5" fmla="*/ 1326411 h 2812222"/>
              <a:gd name="connsiteX6" fmla="*/ 346041 w 1310659"/>
              <a:gd name="connsiteY6" fmla="*/ 1411822 h 2812222"/>
              <a:gd name="connsiteX7" fmla="*/ 650003 w 1310659"/>
              <a:gd name="connsiteY7" fmla="*/ 1462064 h 2812222"/>
              <a:gd name="connsiteX8" fmla="*/ 958990 w 1310659"/>
              <a:gd name="connsiteY8" fmla="*/ 1640422 h 2812222"/>
              <a:gd name="connsiteX9" fmla="*/ 1026817 w 1310659"/>
              <a:gd name="connsiteY9" fmla="*/ 2047381 h 2812222"/>
              <a:gd name="connsiteX10" fmla="*/ 911261 w 1310659"/>
              <a:gd name="connsiteY10" fmla="*/ 2454339 h 2812222"/>
              <a:gd name="connsiteX11" fmla="*/ 433964 w 1310659"/>
              <a:gd name="connsiteY11" fmla="*/ 2373952 h 2812222"/>
              <a:gd name="connsiteX12" fmla="*/ 165170 w 1310659"/>
              <a:gd name="connsiteY12" fmla="*/ 2368928 h 2812222"/>
              <a:gd name="connsiteX13" fmla="*/ 449036 w 1310659"/>
              <a:gd name="connsiteY13" fmla="*/ 2615112 h 2812222"/>
              <a:gd name="connsiteX14" fmla="*/ 217924 w 1310659"/>
              <a:gd name="connsiteY14" fmla="*/ 2811055 h 2812222"/>
              <a:gd name="connsiteX15" fmla="*/ 39566 w 1310659"/>
              <a:gd name="connsiteY15" fmla="*/ 2698011 h 2812222"/>
              <a:gd name="connsiteX16" fmla="*/ 0 w 1310659"/>
              <a:gd name="connsiteY16" fmla="*/ 2638559 h 2812222"/>
              <a:gd name="connsiteX17" fmla="*/ 140050 w 1310659"/>
              <a:gd name="connsiteY17" fmla="*/ 2615112 h 2812222"/>
              <a:gd name="connsiteX18" fmla="*/ 288263 w 1310659"/>
              <a:gd name="connsiteY18" fmla="*/ 2670378 h 2812222"/>
              <a:gd name="connsiteX19" fmla="*/ 258118 w 1310659"/>
              <a:gd name="connsiteY19" fmla="*/ 2502068 h 2812222"/>
              <a:gd name="connsiteX20" fmla="*/ 65525 w 1310659"/>
              <a:gd name="connsiteY20" fmla="*/ 2331771 h 2812222"/>
              <a:gd name="connsiteX21" fmla="*/ 301032 w 1310659"/>
              <a:gd name="connsiteY21" fmla="*/ 2161367 h 2812222"/>
              <a:gd name="connsiteX22" fmla="*/ 592527 w 1310659"/>
              <a:gd name="connsiteY22" fmla="*/ 2365975 h 2812222"/>
              <a:gd name="connsiteX23" fmla="*/ 949948 w 1310659"/>
              <a:gd name="connsiteY23" fmla="*/ 2291198 h 2812222"/>
              <a:gd name="connsiteX24" fmla="*/ 838410 w 1310659"/>
              <a:gd name="connsiteY24" fmla="*/ 2057429 h 2812222"/>
              <a:gd name="connsiteX25" fmla="*/ 835898 w 1310659"/>
              <a:gd name="connsiteY25" fmla="*/ 1703224 h 2812222"/>
              <a:gd name="connsiteX26" fmla="*/ 703353 w 1310659"/>
              <a:gd name="connsiteY26" fmla="*/ 1594265 h 2812222"/>
              <a:gd name="connsiteX27" fmla="*/ 250581 w 1310659"/>
              <a:gd name="connsiteY27" fmla="*/ 1514818 h 2812222"/>
              <a:gd name="connsiteX28" fmla="*/ 261069 w 1310659"/>
              <a:gd name="connsiteY28" fmla="*/ 1246370 h 2812222"/>
              <a:gd name="connsiteX29" fmla="*/ 459085 w 1310659"/>
              <a:gd name="connsiteY29" fmla="*/ 1029985 h 2812222"/>
              <a:gd name="connsiteX30" fmla="*/ 722949 w 1310659"/>
              <a:gd name="connsiteY30" fmla="*/ 1124064 h 2812222"/>
              <a:gd name="connsiteX31" fmla="*/ 815801 w 1310659"/>
              <a:gd name="connsiteY31" fmla="*/ 864187 h 2812222"/>
              <a:gd name="connsiteX32" fmla="*/ 539912 w 1310659"/>
              <a:gd name="connsiteY32" fmla="*/ 544711 h 2812222"/>
              <a:gd name="connsiteX33" fmla="*/ 461597 w 1310659"/>
              <a:gd name="connsiteY33" fmla="*/ 22638 h 2812222"/>
              <a:gd name="connsiteX34" fmla="*/ 562080 w 1310659"/>
              <a:gd name="connsiteY34" fmla="*/ 29 h 2812222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442"/>
              <a:gd name="connsiteX1" fmla="*/ 634931 w 1310659"/>
              <a:gd name="connsiteY1" fmla="*/ 457229 h 2812442"/>
              <a:gd name="connsiteX2" fmla="*/ 888652 w 1310659"/>
              <a:gd name="connsiteY2" fmla="*/ 620515 h 2812442"/>
              <a:gd name="connsiteX3" fmla="*/ 1308170 w 1310659"/>
              <a:gd name="connsiteY3" fmla="*/ 1002352 h 2812442"/>
              <a:gd name="connsiteX4" fmla="*/ 1041889 w 1310659"/>
              <a:gd name="connsiteY4" fmla="*/ 1464576 h 2812442"/>
              <a:gd name="connsiteX5" fmla="*/ 617346 w 1310659"/>
              <a:gd name="connsiteY5" fmla="*/ 1326411 h 2812442"/>
              <a:gd name="connsiteX6" fmla="*/ 346041 w 1310659"/>
              <a:gd name="connsiteY6" fmla="*/ 1411822 h 2812442"/>
              <a:gd name="connsiteX7" fmla="*/ 650003 w 1310659"/>
              <a:gd name="connsiteY7" fmla="*/ 1462064 h 2812442"/>
              <a:gd name="connsiteX8" fmla="*/ 958990 w 1310659"/>
              <a:gd name="connsiteY8" fmla="*/ 1640422 h 2812442"/>
              <a:gd name="connsiteX9" fmla="*/ 1026817 w 1310659"/>
              <a:gd name="connsiteY9" fmla="*/ 2047381 h 2812442"/>
              <a:gd name="connsiteX10" fmla="*/ 911261 w 1310659"/>
              <a:gd name="connsiteY10" fmla="*/ 2454339 h 2812442"/>
              <a:gd name="connsiteX11" fmla="*/ 433964 w 1310659"/>
              <a:gd name="connsiteY11" fmla="*/ 2373952 h 2812442"/>
              <a:gd name="connsiteX12" fmla="*/ 165170 w 1310659"/>
              <a:gd name="connsiteY12" fmla="*/ 2368928 h 2812442"/>
              <a:gd name="connsiteX13" fmla="*/ 449036 w 1310659"/>
              <a:gd name="connsiteY13" fmla="*/ 2615112 h 2812442"/>
              <a:gd name="connsiteX14" fmla="*/ 217924 w 1310659"/>
              <a:gd name="connsiteY14" fmla="*/ 2811055 h 2812442"/>
              <a:gd name="connsiteX15" fmla="*/ 40927 w 1310659"/>
              <a:gd name="connsiteY15" fmla="*/ 2708896 h 2812442"/>
              <a:gd name="connsiteX16" fmla="*/ 0 w 1310659"/>
              <a:gd name="connsiteY16" fmla="*/ 2638559 h 2812442"/>
              <a:gd name="connsiteX17" fmla="*/ 140050 w 1310659"/>
              <a:gd name="connsiteY17" fmla="*/ 2615112 h 2812442"/>
              <a:gd name="connsiteX18" fmla="*/ 288263 w 1310659"/>
              <a:gd name="connsiteY18" fmla="*/ 2670378 h 2812442"/>
              <a:gd name="connsiteX19" fmla="*/ 258118 w 1310659"/>
              <a:gd name="connsiteY19" fmla="*/ 2502068 h 2812442"/>
              <a:gd name="connsiteX20" fmla="*/ 65525 w 1310659"/>
              <a:gd name="connsiteY20" fmla="*/ 2331771 h 2812442"/>
              <a:gd name="connsiteX21" fmla="*/ 301032 w 1310659"/>
              <a:gd name="connsiteY21" fmla="*/ 2161367 h 2812442"/>
              <a:gd name="connsiteX22" fmla="*/ 592527 w 1310659"/>
              <a:gd name="connsiteY22" fmla="*/ 2365975 h 2812442"/>
              <a:gd name="connsiteX23" fmla="*/ 949948 w 1310659"/>
              <a:gd name="connsiteY23" fmla="*/ 2291198 h 2812442"/>
              <a:gd name="connsiteX24" fmla="*/ 838410 w 1310659"/>
              <a:gd name="connsiteY24" fmla="*/ 2057429 h 2812442"/>
              <a:gd name="connsiteX25" fmla="*/ 835898 w 1310659"/>
              <a:gd name="connsiteY25" fmla="*/ 1703224 h 2812442"/>
              <a:gd name="connsiteX26" fmla="*/ 703353 w 1310659"/>
              <a:gd name="connsiteY26" fmla="*/ 1594265 h 2812442"/>
              <a:gd name="connsiteX27" fmla="*/ 250581 w 1310659"/>
              <a:gd name="connsiteY27" fmla="*/ 1514818 h 2812442"/>
              <a:gd name="connsiteX28" fmla="*/ 261069 w 1310659"/>
              <a:gd name="connsiteY28" fmla="*/ 1246370 h 2812442"/>
              <a:gd name="connsiteX29" fmla="*/ 459085 w 1310659"/>
              <a:gd name="connsiteY29" fmla="*/ 1029985 h 2812442"/>
              <a:gd name="connsiteX30" fmla="*/ 722949 w 1310659"/>
              <a:gd name="connsiteY30" fmla="*/ 1124064 h 2812442"/>
              <a:gd name="connsiteX31" fmla="*/ 815801 w 1310659"/>
              <a:gd name="connsiteY31" fmla="*/ 864187 h 2812442"/>
              <a:gd name="connsiteX32" fmla="*/ 539912 w 1310659"/>
              <a:gd name="connsiteY32" fmla="*/ 544711 h 2812442"/>
              <a:gd name="connsiteX33" fmla="*/ 461597 w 1310659"/>
              <a:gd name="connsiteY33" fmla="*/ 22638 h 2812442"/>
              <a:gd name="connsiteX34" fmla="*/ 562080 w 1310659"/>
              <a:gd name="connsiteY34" fmla="*/ 29 h 2812442"/>
              <a:gd name="connsiteX0" fmla="*/ 562080 w 1310659"/>
              <a:gd name="connsiteY0" fmla="*/ 29 h 2819603"/>
              <a:gd name="connsiteX1" fmla="*/ 634931 w 1310659"/>
              <a:gd name="connsiteY1" fmla="*/ 457229 h 2819603"/>
              <a:gd name="connsiteX2" fmla="*/ 888652 w 1310659"/>
              <a:gd name="connsiteY2" fmla="*/ 620515 h 2819603"/>
              <a:gd name="connsiteX3" fmla="*/ 1308170 w 1310659"/>
              <a:gd name="connsiteY3" fmla="*/ 1002352 h 2819603"/>
              <a:gd name="connsiteX4" fmla="*/ 1041889 w 1310659"/>
              <a:gd name="connsiteY4" fmla="*/ 1464576 h 2819603"/>
              <a:gd name="connsiteX5" fmla="*/ 617346 w 1310659"/>
              <a:gd name="connsiteY5" fmla="*/ 1326411 h 2819603"/>
              <a:gd name="connsiteX6" fmla="*/ 346041 w 1310659"/>
              <a:gd name="connsiteY6" fmla="*/ 1411822 h 2819603"/>
              <a:gd name="connsiteX7" fmla="*/ 650003 w 1310659"/>
              <a:gd name="connsiteY7" fmla="*/ 1462064 h 2819603"/>
              <a:gd name="connsiteX8" fmla="*/ 958990 w 1310659"/>
              <a:gd name="connsiteY8" fmla="*/ 1640422 h 2819603"/>
              <a:gd name="connsiteX9" fmla="*/ 1026817 w 1310659"/>
              <a:gd name="connsiteY9" fmla="*/ 2047381 h 2819603"/>
              <a:gd name="connsiteX10" fmla="*/ 911261 w 1310659"/>
              <a:gd name="connsiteY10" fmla="*/ 2454339 h 2819603"/>
              <a:gd name="connsiteX11" fmla="*/ 433964 w 1310659"/>
              <a:gd name="connsiteY11" fmla="*/ 2373952 h 2819603"/>
              <a:gd name="connsiteX12" fmla="*/ 165170 w 1310659"/>
              <a:gd name="connsiteY12" fmla="*/ 2368928 h 2819603"/>
              <a:gd name="connsiteX13" fmla="*/ 449036 w 1310659"/>
              <a:gd name="connsiteY13" fmla="*/ 2615112 h 2819603"/>
              <a:gd name="connsiteX14" fmla="*/ 217924 w 1310659"/>
              <a:gd name="connsiteY14" fmla="*/ 2811055 h 2819603"/>
              <a:gd name="connsiteX15" fmla="*/ 40927 w 1310659"/>
              <a:gd name="connsiteY15" fmla="*/ 2708896 h 2819603"/>
              <a:gd name="connsiteX16" fmla="*/ 0 w 1310659"/>
              <a:gd name="connsiteY16" fmla="*/ 2638559 h 2819603"/>
              <a:gd name="connsiteX17" fmla="*/ 140050 w 1310659"/>
              <a:gd name="connsiteY17" fmla="*/ 2615112 h 2819603"/>
              <a:gd name="connsiteX18" fmla="*/ 288263 w 1310659"/>
              <a:gd name="connsiteY18" fmla="*/ 2670378 h 2819603"/>
              <a:gd name="connsiteX19" fmla="*/ 258118 w 1310659"/>
              <a:gd name="connsiteY19" fmla="*/ 2502068 h 2819603"/>
              <a:gd name="connsiteX20" fmla="*/ 65525 w 1310659"/>
              <a:gd name="connsiteY20" fmla="*/ 2331771 h 2819603"/>
              <a:gd name="connsiteX21" fmla="*/ 301032 w 1310659"/>
              <a:gd name="connsiteY21" fmla="*/ 2161367 h 2819603"/>
              <a:gd name="connsiteX22" fmla="*/ 592527 w 1310659"/>
              <a:gd name="connsiteY22" fmla="*/ 2365975 h 2819603"/>
              <a:gd name="connsiteX23" fmla="*/ 949948 w 1310659"/>
              <a:gd name="connsiteY23" fmla="*/ 2291198 h 2819603"/>
              <a:gd name="connsiteX24" fmla="*/ 838410 w 1310659"/>
              <a:gd name="connsiteY24" fmla="*/ 2057429 h 2819603"/>
              <a:gd name="connsiteX25" fmla="*/ 835898 w 1310659"/>
              <a:gd name="connsiteY25" fmla="*/ 1703224 h 2819603"/>
              <a:gd name="connsiteX26" fmla="*/ 703353 w 1310659"/>
              <a:gd name="connsiteY26" fmla="*/ 1594265 h 2819603"/>
              <a:gd name="connsiteX27" fmla="*/ 250581 w 1310659"/>
              <a:gd name="connsiteY27" fmla="*/ 1514818 h 2819603"/>
              <a:gd name="connsiteX28" fmla="*/ 261069 w 1310659"/>
              <a:gd name="connsiteY28" fmla="*/ 1246370 h 2819603"/>
              <a:gd name="connsiteX29" fmla="*/ 459085 w 1310659"/>
              <a:gd name="connsiteY29" fmla="*/ 1029985 h 2819603"/>
              <a:gd name="connsiteX30" fmla="*/ 722949 w 1310659"/>
              <a:gd name="connsiteY30" fmla="*/ 1124064 h 2819603"/>
              <a:gd name="connsiteX31" fmla="*/ 815801 w 1310659"/>
              <a:gd name="connsiteY31" fmla="*/ 864187 h 2819603"/>
              <a:gd name="connsiteX32" fmla="*/ 539912 w 1310659"/>
              <a:gd name="connsiteY32" fmla="*/ 544711 h 2819603"/>
              <a:gd name="connsiteX33" fmla="*/ 461597 w 1310659"/>
              <a:gd name="connsiteY33" fmla="*/ 22638 h 2819603"/>
              <a:gd name="connsiteX34" fmla="*/ 562080 w 1310659"/>
              <a:gd name="connsiteY34" fmla="*/ 29 h 2819603"/>
              <a:gd name="connsiteX0" fmla="*/ 562080 w 1310659"/>
              <a:gd name="connsiteY0" fmla="*/ 29 h 2841772"/>
              <a:gd name="connsiteX1" fmla="*/ 634931 w 1310659"/>
              <a:gd name="connsiteY1" fmla="*/ 457229 h 2841772"/>
              <a:gd name="connsiteX2" fmla="*/ 888652 w 1310659"/>
              <a:gd name="connsiteY2" fmla="*/ 620515 h 2841772"/>
              <a:gd name="connsiteX3" fmla="*/ 1308170 w 1310659"/>
              <a:gd name="connsiteY3" fmla="*/ 1002352 h 2841772"/>
              <a:gd name="connsiteX4" fmla="*/ 1041889 w 1310659"/>
              <a:gd name="connsiteY4" fmla="*/ 1464576 h 2841772"/>
              <a:gd name="connsiteX5" fmla="*/ 617346 w 1310659"/>
              <a:gd name="connsiteY5" fmla="*/ 1326411 h 2841772"/>
              <a:gd name="connsiteX6" fmla="*/ 346041 w 1310659"/>
              <a:gd name="connsiteY6" fmla="*/ 1411822 h 2841772"/>
              <a:gd name="connsiteX7" fmla="*/ 650003 w 1310659"/>
              <a:gd name="connsiteY7" fmla="*/ 1462064 h 2841772"/>
              <a:gd name="connsiteX8" fmla="*/ 958990 w 1310659"/>
              <a:gd name="connsiteY8" fmla="*/ 1640422 h 2841772"/>
              <a:gd name="connsiteX9" fmla="*/ 1026817 w 1310659"/>
              <a:gd name="connsiteY9" fmla="*/ 2047381 h 2841772"/>
              <a:gd name="connsiteX10" fmla="*/ 911261 w 1310659"/>
              <a:gd name="connsiteY10" fmla="*/ 2454339 h 2841772"/>
              <a:gd name="connsiteX11" fmla="*/ 433964 w 1310659"/>
              <a:gd name="connsiteY11" fmla="*/ 2373952 h 2841772"/>
              <a:gd name="connsiteX12" fmla="*/ 165170 w 1310659"/>
              <a:gd name="connsiteY12" fmla="*/ 2368928 h 2841772"/>
              <a:gd name="connsiteX13" fmla="*/ 449036 w 1310659"/>
              <a:gd name="connsiteY13" fmla="*/ 2615112 h 2841772"/>
              <a:gd name="connsiteX14" fmla="*/ 216563 w 1310659"/>
              <a:gd name="connsiteY14" fmla="*/ 2834187 h 2841772"/>
              <a:gd name="connsiteX15" fmla="*/ 40927 w 1310659"/>
              <a:gd name="connsiteY15" fmla="*/ 2708896 h 2841772"/>
              <a:gd name="connsiteX16" fmla="*/ 0 w 1310659"/>
              <a:gd name="connsiteY16" fmla="*/ 2638559 h 2841772"/>
              <a:gd name="connsiteX17" fmla="*/ 140050 w 1310659"/>
              <a:gd name="connsiteY17" fmla="*/ 2615112 h 2841772"/>
              <a:gd name="connsiteX18" fmla="*/ 288263 w 1310659"/>
              <a:gd name="connsiteY18" fmla="*/ 2670378 h 2841772"/>
              <a:gd name="connsiteX19" fmla="*/ 258118 w 1310659"/>
              <a:gd name="connsiteY19" fmla="*/ 2502068 h 2841772"/>
              <a:gd name="connsiteX20" fmla="*/ 65525 w 1310659"/>
              <a:gd name="connsiteY20" fmla="*/ 2331771 h 2841772"/>
              <a:gd name="connsiteX21" fmla="*/ 301032 w 1310659"/>
              <a:gd name="connsiteY21" fmla="*/ 2161367 h 2841772"/>
              <a:gd name="connsiteX22" fmla="*/ 592527 w 1310659"/>
              <a:gd name="connsiteY22" fmla="*/ 2365975 h 2841772"/>
              <a:gd name="connsiteX23" fmla="*/ 949948 w 1310659"/>
              <a:gd name="connsiteY23" fmla="*/ 2291198 h 2841772"/>
              <a:gd name="connsiteX24" fmla="*/ 838410 w 1310659"/>
              <a:gd name="connsiteY24" fmla="*/ 2057429 h 2841772"/>
              <a:gd name="connsiteX25" fmla="*/ 835898 w 1310659"/>
              <a:gd name="connsiteY25" fmla="*/ 1703224 h 2841772"/>
              <a:gd name="connsiteX26" fmla="*/ 703353 w 1310659"/>
              <a:gd name="connsiteY26" fmla="*/ 1594265 h 2841772"/>
              <a:gd name="connsiteX27" fmla="*/ 250581 w 1310659"/>
              <a:gd name="connsiteY27" fmla="*/ 1514818 h 2841772"/>
              <a:gd name="connsiteX28" fmla="*/ 261069 w 1310659"/>
              <a:gd name="connsiteY28" fmla="*/ 1246370 h 2841772"/>
              <a:gd name="connsiteX29" fmla="*/ 459085 w 1310659"/>
              <a:gd name="connsiteY29" fmla="*/ 1029985 h 2841772"/>
              <a:gd name="connsiteX30" fmla="*/ 722949 w 1310659"/>
              <a:gd name="connsiteY30" fmla="*/ 1124064 h 2841772"/>
              <a:gd name="connsiteX31" fmla="*/ 815801 w 1310659"/>
              <a:gd name="connsiteY31" fmla="*/ 864187 h 2841772"/>
              <a:gd name="connsiteX32" fmla="*/ 539912 w 1310659"/>
              <a:gd name="connsiteY32" fmla="*/ 544711 h 2841772"/>
              <a:gd name="connsiteX33" fmla="*/ 461597 w 1310659"/>
              <a:gd name="connsiteY33" fmla="*/ 22638 h 2841772"/>
              <a:gd name="connsiteX34" fmla="*/ 562080 w 1310659"/>
              <a:gd name="connsiteY34" fmla="*/ 29 h 2841772"/>
              <a:gd name="connsiteX0" fmla="*/ 562080 w 1310659"/>
              <a:gd name="connsiteY0" fmla="*/ 29 h 2845700"/>
              <a:gd name="connsiteX1" fmla="*/ 634931 w 1310659"/>
              <a:gd name="connsiteY1" fmla="*/ 457229 h 2845700"/>
              <a:gd name="connsiteX2" fmla="*/ 888652 w 1310659"/>
              <a:gd name="connsiteY2" fmla="*/ 620515 h 2845700"/>
              <a:gd name="connsiteX3" fmla="*/ 1308170 w 1310659"/>
              <a:gd name="connsiteY3" fmla="*/ 1002352 h 2845700"/>
              <a:gd name="connsiteX4" fmla="*/ 1041889 w 1310659"/>
              <a:gd name="connsiteY4" fmla="*/ 1464576 h 2845700"/>
              <a:gd name="connsiteX5" fmla="*/ 617346 w 1310659"/>
              <a:gd name="connsiteY5" fmla="*/ 1326411 h 2845700"/>
              <a:gd name="connsiteX6" fmla="*/ 346041 w 1310659"/>
              <a:gd name="connsiteY6" fmla="*/ 1411822 h 2845700"/>
              <a:gd name="connsiteX7" fmla="*/ 650003 w 1310659"/>
              <a:gd name="connsiteY7" fmla="*/ 1462064 h 2845700"/>
              <a:gd name="connsiteX8" fmla="*/ 958990 w 1310659"/>
              <a:gd name="connsiteY8" fmla="*/ 1640422 h 2845700"/>
              <a:gd name="connsiteX9" fmla="*/ 1026817 w 1310659"/>
              <a:gd name="connsiteY9" fmla="*/ 2047381 h 2845700"/>
              <a:gd name="connsiteX10" fmla="*/ 911261 w 1310659"/>
              <a:gd name="connsiteY10" fmla="*/ 2454339 h 2845700"/>
              <a:gd name="connsiteX11" fmla="*/ 433964 w 1310659"/>
              <a:gd name="connsiteY11" fmla="*/ 2373952 h 2845700"/>
              <a:gd name="connsiteX12" fmla="*/ 165170 w 1310659"/>
              <a:gd name="connsiteY12" fmla="*/ 2368928 h 2845700"/>
              <a:gd name="connsiteX13" fmla="*/ 449036 w 1310659"/>
              <a:gd name="connsiteY13" fmla="*/ 2615112 h 2845700"/>
              <a:gd name="connsiteX14" fmla="*/ 216563 w 1310659"/>
              <a:gd name="connsiteY14" fmla="*/ 2834187 h 2845700"/>
              <a:gd name="connsiteX15" fmla="*/ 40927 w 1310659"/>
              <a:gd name="connsiteY15" fmla="*/ 2708896 h 2845700"/>
              <a:gd name="connsiteX16" fmla="*/ 0 w 1310659"/>
              <a:gd name="connsiteY16" fmla="*/ 2638559 h 2845700"/>
              <a:gd name="connsiteX17" fmla="*/ 140050 w 1310659"/>
              <a:gd name="connsiteY17" fmla="*/ 2615112 h 2845700"/>
              <a:gd name="connsiteX18" fmla="*/ 288263 w 1310659"/>
              <a:gd name="connsiteY18" fmla="*/ 2670378 h 2845700"/>
              <a:gd name="connsiteX19" fmla="*/ 258118 w 1310659"/>
              <a:gd name="connsiteY19" fmla="*/ 2502068 h 2845700"/>
              <a:gd name="connsiteX20" fmla="*/ 65525 w 1310659"/>
              <a:gd name="connsiteY20" fmla="*/ 2331771 h 2845700"/>
              <a:gd name="connsiteX21" fmla="*/ 301032 w 1310659"/>
              <a:gd name="connsiteY21" fmla="*/ 2161367 h 2845700"/>
              <a:gd name="connsiteX22" fmla="*/ 592527 w 1310659"/>
              <a:gd name="connsiteY22" fmla="*/ 2365975 h 2845700"/>
              <a:gd name="connsiteX23" fmla="*/ 949948 w 1310659"/>
              <a:gd name="connsiteY23" fmla="*/ 2291198 h 2845700"/>
              <a:gd name="connsiteX24" fmla="*/ 838410 w 1310659"/>
              <a:gd name="connsiteY24" fmla="*/ 2057429 h 2845700"/>
              <a:gd name="connsiteX25" fmla="*/ 835898 w 1310659"/>
              <a:gd name="connsiteY25" fmla="*/ 1703224 h 2845700"/>
              <a:gd name="connsiteX26" fmla="*/ 703353 w 1310659"/>
              <a:gd name="connsiteY26" fmla="*/ 1594265 h 2845700"/>
              <a:gd name="connsiteX27" fmla="*/ 250581 w 1310659"/>
              <a:gd name="connsiteY27" fmla="*/ 1514818 h 2845700"/>
              <a:gd name="connsiteX28" fmla="*/ 261069 w 1310659"/>
              <a:gd name="connsiteY28" fmla="*/ 1246370 h 2845700"/>
              <a:gd name="connsiteX29" fmla="*/ 459085 w 1310659"/>
              <a:gd name="connsiteY29" fmla="*/ 1029985 h 2845700"/>
              <a:gd name="connsiteX30" fmla="*/ 722949 w 1310659"/>
              <a:gd name="connsiteY30" fmla="*/ 1124064 h 2845700"/>
              <a:gd name="connsiteX31" fmla="*/ 815801 w 1310659"/>
              <a:gd name="connsiteY31" fmla="*/ 864187 h 2845700"/>
              <a:gd name="connsiteX32" fmla="*/ 539912 w 1310659"/>
              <a:gd name="connsiteY32" fmla="*/ 544711 h 2845700"/>
              <a:gd name="connsiteX33" fmla="*/ 461597 w 1310659"/>
              <a:gd name="connsiteY33" fmla="*/ 22638 h 2845700"/>
              <a:gd name="connsiteX34" fmla="*/ 562080 w 1310659"/>
              <a:gd name="connsiteY34" fmla="*/ 29 h 2845700"/>
              <a:gd name="connsiteX0" fmla="*/ 562080 w 1310659"/>
              <a:gd name="connsiteY0" fmla="*/ 29 h 2845260"/>
              <a:gd name="connsiteX1" fmla="*/ 634931 w 1310659"/>
              <a:gd name="connsiteY1" fmla="*/ 457229 h 2845260"/>
              <a:gd name="connsiteX2" fmla="*/ 888652 w 1310659"/>
              <a:gd name="connsiteY2" fmla="*/ 620515 h 2845260"/>
              <a:gd name="connsiteX3" fmla="*/ 1308170 w 1310659"/>
              <a:gd name="connsiteY3" fmla="*/ 1002352 h 2845260"/>
              <a:gd name="connsiteX4" fmla="*/ 1041889 w 1310659"/>
              <a:gd name="connsiteY4" fmla="*/ 1464576 h 2845260"/>
              <a:gd name="connsiteX5" fmla="*/ 617346 w 1310659"/>
              <a:gd name="connsiteY5" fmla="*/ 1326411 h 2845260"/>
              <a:gd name="connsiteX6" fmla="*/ 346041 w 1310659"/>
              <a:gd name="connsiteY6" fmla="*/ 1411822 h 2845260"/>
              <a:gd name="connsiteX7" fmla="*/ 650003 w 1310659"/>
              <a:gd name="connsiteY7" fmla="*/ 1462064 h 2845260"/>
              <a:gd name="connsiteX8" fmla="*/ 958990 w 1310659"/>
              <a:gd name="connsiteY8" fmla="*/ 1640422 h 2845260"/>
              <a:gd name="connsiteX9" fmla="*/ 1026817 w 1310659"/>
              <a:gd name="connsiteY9" fmla="*/ 2047381 h 2845260"/>
              <a:gd name="connsiteX10" fmla="*/ 911261 w 1310659"/>
              <a:gd name="connsiteY10" fmla="*/ 2454339 h 2845260"/>
              <a:gd name="connsiteX11" fmla="*/ 433964 w 1310659"/>
              <a:gd name="connsiteY11" fmla="*/ 2373952 h 2845260"/>
              <a:gd name="connsiteX12" fmla="*/ 165170 w 1310659"/>
              <a:gd name="connsiteY12" fmla="*/ 2368928 h 2845260"/>
              <a:gd name="connsiteX13" fmla="*/ 449036 w 1310659"/>
              <a:gd name="connsiteY13" fmla="*/ 2615112 h 2845260"/>
              <a:gd name="connsiteX14" fmla="*/ 216563 w 1310659"/>
              <a:gd name="connsiteY14" fmla="*/ 2834187 h 2845260"/>
              <a:gd name="connsiteX15" fmla="*/ 40927 w 1310659"/>
              <a:gd name="connsiteY15" fmla="*/ 2708896 h 2845260"/>
              <a:gd name="connsiteX16" fmla="*/ 0 w 1310659"/>
              <a:gd name="connsiteY16" fmla="*/ 2638559 h 2845260"/>
              <a:gd name="connsiteX17" fmla="*/ 140050 w 1310659"/>
              <a:gd name="connsiteY17" fmla="*/ 2615112 h 2845260"/>
              <a:gd name="connsiteX18" fmla="*/ 288263 w 1310659"/>
              <a:gd name="connsiteY18" fmla="*/ 2670378 h 2845260"/>
              <a:gd name="connsiteX19" fmla="*/ 258118 w 1310659"/>
              <a:gd name="connsiteY19" fmla="*/ 2502068 h 2845260"/>
              <a:gd name="connsiteX20" fmla="*/ 65525 w 1310659"/>
              <a:gd name="connsiteY20" fmla="*/ 2331771 h 2845260"/>
              <a:gd name="connsiteX21" fmla="*/ 301032 w 1310659"/>
              <a:gd name="connsiteY21" fmla="*/ 2161367 h 2845260"/>
              <a:gd name="connsiteX22" fmla="*/ 592527 w 1310659"/>
              <a:gd name="connsiteY22" fmla="*/ 2365975 h 2845260"/>
              <a:gd name="connsiteX23" fmla="*/ 949948 w 1310659"/>
              <a:gd name="connsiteY23" fmla="*/ 2291198 h 2845260"/>
              <a:gd name="connsiteX24" fmla="*/ 838410 w 1310659"/>
              <a:gd name="connsiteY24" fmla="*/ 2057429 h 2845260"/>
              <a:gd name="connsiteX25" fmla="*/ 835898 w 1310659"/>
              <a:gd name="connsiteY25" fmla="*/ 1703224 h 2845260"/>
              <a:gd name="connsiteX26" fmla="*/ 703353 w 1310659"/>
              <a:gd name="connsiteY26" fmla="*/ 1594265 h 2845260"/>
              <a:gd name="connsiteX27" fmla="*/ 250581 w 1310659"/>
              <a:gd name="connsiteY27" fmla="*/ 1514818 h 2845260"/>
              <a:gd name="connsiteX28" fmla="*/ 261069 w 1310659"/>
              <a:gd name="connsiteY28" fmla="*/ 1246370 h 2845260"/>
              <a:gd name="connsiteX29" fmla="*/ 459085 w 1310659"/>
              <a:gd name="connsiteY29" fmla="*/ 1029985 h 2845260"/>
              <a:gd name="connsiteX30" fmla="*/ 722949 w 1310659"/>
              <a:gd name="connsiteY30" fmla="*/ 1124064 h 2845260"/>
              <a:gd name="connsiteX31" fmla="*/ 815801 w 1310659"/>
              <a:gd name="connsiteY31" fmla="*/ 864187 h 2845260"/>
              <a:gd name="connsiteX32" fmla="*/ 539912 w 1310659"/>
              <a:gd name="connsiteY32" fmla="*/ 544711 h 2845260"/>
              <a:gd name="connsiteX33" fmla="*/ 461597 w 1310659"/>
              <a:gd name="connsiteY33" fmla="*/ 22638 h 2845260"/>
              <a:gd name="connsiteX34" fmla="*/ 562080 w 1310659"/>
              <a:gd name="connsiteY34" fmla="*/ 29 h 2845260"/>
              <a:gd name="connsiteX0" fmla="*/ 562080 w 1310659"/>
              <a:gd name="connsiteY0" fmla="*/ 29 h 2845899"/>
              <a:gd name="connsiteX1" fmla="*/ 634931 w 1310659"/>
              <a:gd name="connsiteY1" fmla="*/ 457229 h 2845899"/>
              <a:gd name="connsiteX2" fmla="*/ 888652 w 1310659"/>
              <a:gd name="connsiteY2" fmla="*/ 620515 h 2845899"/>
              <a:gd name="connsiteX3" fmla="*/ 1308170 w 1310659"/>
              <a:gd name="connsiteY3" fmla="*/ 1002352 h 2845899"/>
              <a:gd name="connsiteX4" fmla="*/ 1041889 w 1310659"/>
              <a:gd name="connsiteY4" fmla="*/ 1464576 h 2845899"/>
              <a:gd name="connsiteX5" fmla="*/ 617346 w 1310659"/>
              <a:gd name="connsiteY5" fmla="*/ 1326411 h 2845899"/>
              <a:gd name="connsiteX6" fmla="*/ 346041 w 1310659"/>
              <a:gd name="connsiteY6" fmla="*/ 1411822 h 2845899"/>
              <a:gd name="connsiteX7" fmla="*/ 650003 w 1310659"/>
              <a:gd name="connsiteY7" fmla="*/ 1462064 h 2845899"/>
              <a:gd name="connsiteX8" fmla="*/ 958990 w 1310659"/>
              <a:gd name="connsiteY8" fmla="*/ 1640422 h 2845899"/>
              <a:gd name="connsiteX9" fmla="*/ 1026817 w 1310659"/>
              <a:gd name="connsiteY9" fmla="*/ 2047381 h 2845899"/>
              <a:gd name="connsiteX10" fmla="*/ 911261 w 1310659"/>
              <a:gd name="connsiteY10" fmla="*/ 2454339 h 2845899"/>
              <a:gd name="connsiteX11" fmla="*/ 433964 w 1310659"/>
              <a:gd name="connsiteY11" fmla="*/ 2373952 h 2845899"/>
              <a:gd name="connsiteX12" fmla="*/ 165170 w 1310659"/>
              <a:gd name="connsiteY12" fmla="*/ 2368928 h 2845899"/>
              <a:gd name="connsiteX13" fmla="*/ 449036 w 1310659"/>
              <a:gd name="connsiteY13" fmla="*/ 2615112 h 2845899"/>
              <a:gd name="connsiteX14" fmla="*/ 216563 w 1310659"/>
              <a:gd name="connsiteY14" fmla="*/ 2834187 h 2845899"/>
              <a:gd name="connsiteX15" fmla="*/ 40927 w 1310659"/>
              <a:gd name="connsiteY15" fmla="*/ 2708896 h 2845899"/>
              <a:gd name="connsiteX16" fmla="*/ 0 w 1310659"/>
              <a:gd name="connsiteY16" fmla="*/ 2638559 h 2845899"/>
              <a:gd name="connsiteX17" fmla="*/ 140050 w 1310659"/>
              <a:gd name="connsiteY17" fmla="*/ 2615112 h 2845899"/>
              <a:gd name="connsiteX18" fmla="*/ 288263 w 1310659"/>
              <a:gd name="connsiteY18" fmla="*/ 2670378 h 2845899"/>
              <a:gd name="connsiteX19" fmla="*/ 258118 w 1310659"/>
              <a:gd name="connsiteY19" fmla="*/ 2502068 h 2845899"/>
              <a:gd name="connsiteX20" fmla="*/ 65525 w 1310659"/>
              <a:gd name="connsiteY20" fmla="*/ 2331771 h 2845899"/>
              <a:gd name="connsiteX21" fmla="*/ 301032 w 1310659"/>
              <a:gd name="connsiteY21" fmla="*/ 2161367 h 2845899"/>
              <a:gd name="connsiteX22" fmla="*/ 592527 w 1310659"/>
              <a:gd name="connsiteY22" fmla="*/ 2365975 h 2845899"/>
              <a:gd name="connsiteX23" fmla="*/ 949948 w 1310659"/>
              <a:gd name="connsiteY23" fmla="*/ 2291198 h 2845899"/>
              <a:gd name="connsiteX24" fmla="*/ 838410 w 1310659"/>
              <a:gd name="connsiteY24" fmla="*/ 2057429 h 2845899"/>
              <a:gd name="connsiteX25" fmla="*/ 835898 w 1310659"/>
              <a:gd name="connsiteY25" fmla="*/ 1703224 h 2845899"/>
              <a:gd name="connsiteX26" fmla="*/ 703353 w 1310659"/>
              <a:gd name="connsiteY26" fmla="*/ 1594265 h 2845899"/>
              <a:gd name="connsiteX27" fmla="*/ 250581 w 1310659"/>
              <a:gd name="connsiteY27" fmla="*/ 1514818 h 2845899"/>
              <a:gd name="connsiteX28" fmla="*/ 261069 w 1310659"/>
              <a:gd name="connsiteY28" fmla="*/ 1246370 h 2845899"/>
              <a:gd name="connsiteX29" fmla="*/ 459085 w 1310659"/>
              <a:gd name="connsiteY29" fmla="*/ 1029985 h 2845899"/>
              <a:gd name="connsiteX30" fmla="*/ 722949 w 1310659"/>
              <a:gd name="connsiteY30" fmla="*/ 1124064 h 2845899"/>
              <a:gd name="connsiteX31" fmla="*/ 815801 w 1310659"/>
              <a:gd name="connsiteY31" fmla="*/ 864187 h 2845899"/>
              <a:gd name="connsiteX32" fmla="*/ 539912 w 1310659"/>
              <a:gd name="connsiteY32" fmla="*/ 544711 h 2845899"/>
              <a:gd name="connsiteX33" fmla="*/ 461597 w 1310659"/>
              <a:gd name="connsiteY33" fmla="*/ 22638 h 2845899"/>
              <a:gd name="connsiteX34" fmla="*/ 562080 w 1310659"/>
              <a:gd name="connsiteY34" fmla="*/ 29 h 2845899"/>
              <a:gd name="connsiteX0" fmla="*/ 562080 w 1310659"/>
              <a:gd name="connsiteY0" fmla="*/ 29 h 2842296"/>
              <a:gd name="connsiteX1" fmla="*/ 634931 w 1310659"/>
              <a:gd name="connsiteY1" fmla="*/ 457229 h 2842296"/>
              <a:gd name="connsiteX2" fmla="*/ 888652 w 1310659"/>
              <a:gd name="connsiteY2" fmla="*/ 620515 h 2842296"/>
              <a:gd name="connsiteX3" fmla="*/ 1308170 w 1310659"/>
              <a:gd name="connsiteY3" fmla="*/ 1002352 h 2842296"/>
              <a:gd name="connsiteX4" fmla="*/ 1041889 w 1310659"/>
              <a:gd name="connsiteY4" fmla="*/ 1464576 h 2842296"/>
              <a:gd name="connsiteX5" fmla="*/ 617346 w 1310659"/>
              <a:gd name="connsiteY5" fmla="*/ 1326411 h 2842296"/>
              <a:gd name="connsiteX6" fmla="*/ 346041 w 1310659"/>
              <a:gd name="connsiteY6" fmla="*/ 1411822 h 2842296"/>
              <a:gd name="connsiteX7" fmla="*/ 650003 w 1310659"/>
              <a:gd name="connsiteY7" fmla="*/ 1462064 h 2842296"/>
              <a:gd name="connsiteX8" fmla="*/ 958990 w 1310659"/>
              <a:gd name="connsiteY8" fmla="*/ 1640422 h 2842296"/>
              <a:gd name="connsiteX9" fmla="*/ 1026817 w 1310659"/>
              <a:gd name="connsiteY9" fmla="*/ 2047381 h 2842296"/>
              <a:gd name="connsiteX10" fmla="*/ 911261 w 1310659"/>
              <a:gd name="connsiteY10" fmla="*/ 2454339 h 2842296"/>
              <a:gd name="connsiteX11" fmla="*/ 433964 w 1310659"/>
              <a:gd name="connsiteY11" fmla="*/ 2373952 h 2842296"/>
              <a:gd name="connsiteX12" fmla="*/ 165170 w 1310659"/>
              <a:gd name="connsiteY12" fmla="*/ 2368928 h 2842296"/>
              <a:gd name="connsiteX13" fmla="*/ 449036 w 1310659"/>
              <a:gd name="connsiteY13" fmla="*/ 2615112 h 2842296"/>
              <a:gd name="connsiteX14" fmla="*/ 216563 w 1310659"/>
              <a:gd name="connsiteY14" fmla="*/ 2834187 h 2842296"/>
              <a:gd name="connsiteX15" fmla="*/ 40927 w 1310659"/>
              <a:gd name="connsiteY15" fmla="*/ 2708896 h 2842296"/>
              <a:gd name="connsiteX16" fmla="*/ 0 w 1310659"/>
              <a:gd name="connsiteY16" fmla="*/ 2638559 h 2842296"/>
              <a:gd name="connsiteX17" fmla="*/ 140050 w 1310659"/>
              <a:gd name="connsiteY17" fmla="*/ 2615112 h 2842296"/>
              <a:gd name="connsiteX18" fmla="*/ 288263 w 1310659"/>
              <a:gd name="connsiteY18" fmla="*/ 2670378 h 2842296"/>
              <a:gd name="connsiteX19" fmla="*/ 258118 w 1310659"/>
              <a:gd name="connsiteY19" fmla="*/ 2502068 h 2842296"/>
              <a:gd name="connsiteX20" fmla="*/ 65525 w 1310659"/>
              <a:gd name="connsiteY20" fmla="*/ 2331771 h 2842296"/>
              <a:gd name="connsiteX21" fmla="*/ 301032 w 1310659"/>
              <a:gd name="connsiteY21" fmla="*/ 2161367 h 2842296"/>
              <a:gd name="connsiteX22" fmla="*/ 592527 w 1310659"/>
              <a:gd name="connsiteY22" fmla="*/ 2365975 h 2842296"/>
              <a:gd name="connsiteX23" fmla="*/ 949948 w 1310659"/>
              <a:gd name="connsiteY23" fmla="*/ 2291198 h 2842296"/>
              <a:gd name="connsiteX24" fmla="*/ 838410 w 1310659"/>
              <a:gd name="connsiteY24" fmla="*/ 2057429 h 2842296"/>
              <a:gd name="connsiteX25" fmla="*/ 835898 w 1310659"/>
              <a:gd name="connsiteY25" fmla="*/ 1703224 h 2842296"/>
              <a:gd name="connsiteX26" fmla="*/ 703353 w 1310659"/>
              <a:gd name="connsiteY26" fmla="*/ 1594265 h 2842296"/>
              <a:gd name="connsiteX27" fmla="*/ 250581 w 1310659"/>
              <a:gd name="connsiteY27" fmla="*/ 1514818 h 2842296"/>
              <a:gd name="connsiteX28" fmla="*/ 261069 w 1310659"/>
              <a:gd name="connsiteY28" fmla="*/ 1246370 h 2842296"/>
              <a:gd name="connsiteX29" fmla="*/ 459085 w 1310659"/>
              <a:gd name="connsiteY29" fmla="*/ 1029985 h 2842296"/>
              <a:gd name="connsiteX30" fmla="*/ 722949 w 1310659"/>
              <a:gd name="connsiteY30" fmla="*/ 1124064 h 2842296"/>
              <a:gd name="connsiteX31" fmla="*/ 815801 w 1310659"/>
              <a:gd name="connsiteY31" fmla="*/ 864187 h 2842296"/>
              <a:gd name="connsiteX32" fmla="*/ 539912 w 1310659"/>
              <a:gd name="connsiteY32" fmla="*/ 544711 h 2842296"/>
              <a:gd name="connsiteX33" fmla="*/ 461597 w 1310659"/>
              <a:gd name="connsiteY33" fmla="*/ 22638 h 2842296"/>
              <a:gd name="connsiteX34" fmla="*/ 562080 w 1310659"/>
              <a:gd name="connsiteY34" fmla="*/ 29 h 2842296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47967"/>
              <a:gd name="connsiteX1" fmla="*/ 634931 w 1310659"/>
              <a:gd name="connsiteY1" fmla="*/ 457229 h 2847967"/>
              <a:gd name="connsiteX2" fmla="*/ 888652 w 1310659"/>
              <a:gd name="connsiteY2" fmla="*/ 620515 h 2847967"/>
              <a:gd name="connsiteX3" fmla="*/ 1308170 w 1310659"/>
              <a:gd name="connsiteY3" fmla="*/ 1002352 h 2847967"/>
              <a:gd name="connsiteX4" fmla="*/ 1041889 w 1310659"/>
              <a:gd name="connsiteY4" fmla="*/ 1464576 h 2847967"/>
              <a:gd name="connsiteX5" fmla="*/ 617346 w 1310659"/>
              <a:gd name="connsiteY5" fmla="*/ 1326411 h 2847967"/>
              <a:gd name="connsiteX6" fmla="*/ 346041 w 1310659"/>
              <a:gd name="connsiteY6" fmla="*/ 1411822 h 2847967"/>
              <a:gd name="connsiteX7" fmla="*/ 650003 w 1310659"/>
              <a:gd name="connsiteY7" fmla="*/ 1462064 h 2847967"/>
              <a:gd name="connsiteX8" fmla="*/ 958990 w 1310659"/>
              <a:gd name="connsiteY8" fmla="*/ 1640422 h 2847967"/>
              <a:gd name="connsiteX9" fmla="*/ 1026817 w 1310659"/>
              <a:gd name="connsiteY9" fmla="*/ 2047381 h 2847967"/>
              <a:gd name="connsiteX10" fmla="*/ 911261 w 1310659"/>
              <a:gd name="connsiteY10" fmla="*/ 2454339 h 2847967"/>
              <a:gd name="connsiteX11" fmla="*/ 433964 w 1310659"/>
              <a:gd name="connsiteY11" fmla="*/ 2373952 h 2847967"/>
              <a:gd name="connsiteX12" fmla="*/ 165170 w 1310659"/>
              <a:gd name="connsiteY12" fmla="*/ 2368928 h 2847967"/>
              <a:gd name="connsiteX13" fmla="*/ 457201 w 1310659"/>
              <a:gd name="connsiteY13" fmla="*/ 2600144 h 2847967"/>
              <a:gd name="connsiteX14" fmla="*/ 216563 w 1310659"/>
              <a:gd name="connsiteY14" fmla="*/ 2834187 h 2847967"/>
              <a:gd name="connsiteX15" fmla="*/ 40927 w 1310659"/>
              <a:gd name="connsiteY15" fmla="*/ 2708896 h 2847967"/>
              <a:gd name="connsiteX16" fmla="*/ 0 w 1310659"/>
              <a:gd name="connsiteY16" fmla="*/ 2638559 h 2847967"/>
              <a:gd name="connsiteX17" fmla="*/ 140050 w 1310659"/>
              <a:gd name="connsiteY17" fmla="*/ 2615112 h 2847967"/>
              <a:gd name="connsiteX18" fmla="*/ 288263 w 1310659"/>
              <a:gd name="connsiteY18" fmla="*/ 2670378 h 2847967"/>
              <a:gd name="connsiteX19" fmla="*/ 258118 w 1310659"/>
              <a:gd name="connsiteY19" fmla="*/ 2502068 h 2847967"/>
              <a:gd name="connsiteX20" fmla="*/ 65525 w 1310659"/>
              <a:gd name="connsiteY20" fmla="*/ 2331771 h 2847967"/>
              <a:gd name="connsiteX21" fmla="*/ 301032 w 1310659"/>
              <a:gd name="connsiteY21" fmla="*/ 2161367 h 2847967"/>
              <a:gd name="connsiteX22" fmla="*/ 592527 w 1310659"/>
              <a:gd name="connsiteY22" fmla="*/ 2365975 h 2847967"/>
              <a:gd name="connsiteX23" fmla="*/ 949948 w 1310659"/>
              <a:gd name="connsiteY23" fmla="*/ 2291198 h 2847967"/>
              <a:gd name="connsiteX24" fmla="*/ 838410 w 1310659"/>
              <a:gd name="connsiteY24" fmla="*/ 2057429 h 2847967"/>
              <a:gd name="connsiteX25" fmla="*/ 835898 w 1310659"/>
              <a:gd name="connsiteY25" fmla="*/ 1703224 h 2847967"/>
              <a:gd name="connsiteX26" fmla="*/ 703353 w 1310659"/>
              <a:gd name="connsiteY26" fmla="*/ 1594265 h 2847967"/>
              <a:gd name="connsiteX27" fmla="*/ 250581 w 1310659"/>
              <a:gd name="connsiteY27" fmla="*/ 1514818 h 2847967"/>
              <a:gd name="connsiteX28" fmla="*/ 261069 w 1310659"/>
              <a:gd name="connsiteY28" fmla="*/ 1246370 h 2847967"/>
              <a:gd name="connsiteX29" fmla="*/ 459085 w 1310659"/>
              <a:gd name="connsiteY29" fmla="*/ 1029985 h 2847967"/>
              <a:gd name="connsiteX30" fmla="*/ 722949 w 1310659"/>
              <a:gd name="connsiteY30" fmla="*/ 1124064 h 2847967"/>
              <a:gd name="connsiteX31" fmla="*/ 815801 w 1310659"/>
              <a:gd name="connsiteY31" fmla="*/ 864187 h 2847967"/>
              <a:gd name="connsiteX32" fmla="*/ 539912 w 1310659"/>
              <a:gd name="connsiteY32" fmla="*/ 544711 h 2847967"/>
              <a:gd name="connsiteX33" fmla="*/ 461597 w 1310659"/>
              <a:gd name="connsiteY33" fmla="*/ 22638 h 2847967"/>
              <a:gd name="connsiteX34" fmla="*/ 562080 w 1310659"/>
              <a:gd name="connsiteY34" fmla="*/ 29 h 28479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165170 w 1310659"/>
              <a:gd name="connsiteY12" fmla="*/ 2368928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36069"/>
              <a:gd name="connsiteX1" fmla="*/ 634931 w 1310659"/>
              <a:gd name="connsiteY1" fmla="*/ 457229 h 2836069"/>
              <a:gd name="connsiteX2" fmla="*/ 888652 w 1310659"/>
              <a:gd name="connsiteY2" fmla="*/ 620515 h 2836069"/>
              <a:gd name="connsiteX3" fmla="*/ 1308170 w 1310659"/>
              <a:gd name="connsiteY3" fmla="*/ 1002352 h 2836069"/>
              <a:gd name="connsiteX4" fmla="*/ 1041889 w 1310659"/>
              <a:gd name="connsiteY4" fmla="*/ 1464576 h 2836069"/>
              <a:gd name="connsiteX5" fmla="*/ 617346 w 1310659"/>
              <a:gd name="connsiteY5" fmla="*/ 1326411 h 2836069"/>
              <a:gd name="connsiteX6" fmla="*/ 346041 w 1310659"/>
              <a:gd name="connsiteY6" fmla="*/ 1411822 h 2836069"/>
              <a:gd name="connsiteX7" fmla="*/ 650003 w 1310659"/>
              <a:gd name="connsiteY7" fmla="*/ 1462064 h 2836069"/>
              <a:gd name="connsiteX8" fmla="*/ 958990 w 1310659"/>
              <a:gd name="connsiteY8" fmla="*/ 1640422 h 2836069"/>
              <a:gd name="connsiteX9" fmla="*/ 1026817 w 1310659"/>
              <a:gd name="connsiteY9" fmla="*/ 2047381 h 2836069"/>
              <a:gd name="connsiteX10" fmla="*/ 911261 w 1310659"/>
              <a:gd name="connsiteY10" fmla="*/ 2454339 h 2836069"/>
              <a:gd name="connsiteX11" fmla="*/ 433964 w 1310659"/>
              <a:gd name="connsiteY11" fmla="*/ 2373952 h 2836069"/>
              <a:gd name="connsiteX12" fmla="*/ 220960 w 1310659"/>
              <a:gd name="connsiteY12" fmla="*/ 2416553 h 2836069"/>
              <a:gd name="connsiteX13" fmla="*/ 439512 w 1310659"/>
              <a:gd name="connsiteY13" fmla="*/ 2589257 h 2836069"/>
              <a:gd name="connsiteX14" fmla="*/ 216563 w 1310659"/>
              <a:gd name="connsiteY14" fmla="*/ 2834187 h 2836069"/>
              <a:gd name="connsiteX15" fmla="*/ 40927 w 1310659"/>
              <a:gd name="connsiteY15" fmla="*/ 2708896 h 2836069"/>
              <a:gd name="connsiteX16" fmla="*/ 0 w 1310659"/>
              <a:gd name="connsiteY16" fmla="*/ 2638559 h 2836069"/>
              <a:gd name="connsiteX17" fmla="*/ 140050 w 1310659"/>
              <a:gd name="connsiteY17" fmla="*/ 2615112 h 2836069"/>
              <a:gd name="connsiteX18" fmla="*/ 288263 w 1310659"/>
              <a:gd name="connsiteY18" fmla="*/ 2670378 h 2836069"/>
              <a:gd name="connsiteX19" fmla="*/ 258118 w 1310659"/>
              <a:gd name="connsiteY19" fmla="*/ 2502068 h 2836069"/>
              <a:gd name="connsiteX20" fmla="*/ 65525 w 1310659"/>
              <a:gd name="connsiteY20" fmla="*/ 2331771 h 2836069"/>
              <a:gd name="connsiteX21" fmla="*/ 301032 w 1310659"/>
              <a:gd name="connsiteY21" fmla="*/ 2161367 h 2836069"/>
              <a:gd name="connsiteX22" fmla="*/ 592527 w 1310659"/>
              <a:gd name="connsiteY22" fmla="*/ 2365975 h 2836069"/>
              <a:gd name="connsiteX23" fmla="*/ 949948 w 1310659"/>
              <a:gd name="connsiteY23" fmla="*/ 2291198 h 2836069"/>
              <a:gd name="connsiteX24" fmla="*/ 838410 w 1310659"/>
              <a:gd name="connsiteY24" fmla="*/ 2057429 h 2836069"/>
              <a:gd name="connsiteX25" fmla="*/ 835898 w 1310659"/>
              <a:gd name="connsiteY25" fmla="*/ 1703224 h 2836069"/>
              <a:gd name="connsiteX26" fmla="*/ 703353 w 1310659"/>
              <a:gd name="connsiteY26" fmla="*/ 1594265 h 2836069"/>
              <a:gd name="connsiteX27" fmla="*/ 250581 w 1310659"/>
              <a:gd name="connsiteY27" fmla="*/ 1514818 h 2836069"/>
              <a:gd name="connsiteX28" fmla="*/ 261069 w 1310659"/>
              <a:gd name="connsiteY28" fmla="*/ 1246370 h 2836069"/>
              <a:gd name="connsiteX29" fmla="*/ 459085 w 1310659"/>
              <a:gd name="connsiteY29" fmla="*/ 1029985 h 2836069"/>
              <a:gd name="connsiteX30" fmla="*/ 722949 w 1310659"/>
              <a:gd name="connsiteY30" fmla="*/ 1124064 h 2836069"/>
              <a:gd name="connsiteX31" fmla="*/ 815801 w 1310659"/>
              <a:gd name="connsiteY31" fmla="*/ 864187 h 2836069"/>
              <a:gd name="connsiteX32" fmla="*/ 539912 w 1310659"/>
              <a:gd name="connsiteY32" fmla="*/ 544711 h 2836069"/>
              <a:gd name="connsiteX33" fmla="*/ 461597 w 1310659"/>
              <a:gd name="connsiteY33" fmla="*/ 22638 h 2836069"/>
              <a:gd name="connsiteX34" fmla="*/ 562080 w 1310659"/>
              <a:gd name="connsiteY34" fmla="*/ 29 h 2836069"/>
              <a:gd name="connsiteX0" fmla="*/ 562080 w 1310659"/>
              <a:gd name="connsiteY0" fmla="*/ 29 h 2836264"/>
              <a:gd name="connsiteX1" fmla="*/ 634931 w 1310659"/>
              <a:gd name="connsiteY1" fmla="*/ 457229 h 2836264"/>
              <a:gd name="connsiteX2" fmla="*/ 888652 w 1310659"/>
              <a:gd name="connsiteY2" fmla="*/ 620515 h 2836264"/>
              <a:gd name="connsiteX3" fmla="*/ 1308170 w 1310659"/>
              <a:gd name="connsiteY3" fmla="*/ 1002352 h 2836264"/>
              <a:gd name="connsiteX4" fmla="*/ 1041889 w 1310659"/>
              <a:gd name="connsiteY4" fmla="*/ 1464576 h 2836264"/>
              <a:gd name="connsiteX5" fmla="*/ 617346 w 1310659"/>
              <a:gd name="connsiteY5" fmla="*/ 1326411 h 2836264"/>
              <a:gd name="connsiteX6" fmla="*/ 346041 w 1310659"/>
              <a:gd name="connsiteY6" fmla="*/ 1411822 h 2836264"/>
              <a:gd name="connsiteX7" fmla="*/ 650003 w 1310659"/>
              <a:gd name="connsiteY7" fmla="*/ 1462064 h 2836264"/>
              <a:gd name="connsiteX8" fmla="*/ 958990 w 1310659"/>
              <a:gd name="connsiteY8" fmla="*/ 1640422 h 2836264"/>
              <a:gd name="connsiteX9" fmla="*/ 1026817 w 1310659"/>
              <a:gd name="connsiteY9" fmla="*/ 2047381 h 2836264"/>
              <a:gd name="connsiteX10" fmla="*/ 911261 w 1310659"/>
              <a:gd name="connsiteY10" fmla="*/ 2454339 h 2836264"/>
              <a:gd name="connsiteX11" fmla="*/ 433964 w 1310659"/>
              <a:gd name="connsiteY11" fmla="*/ 2373952 h 2836264"/>
              <a:gd name="connsiteX12" fmla="*/ 220960 w 1310659"/>
              <a:gd name="connsiteY12" fmla="*/ 2416553 h 2836264"/>
              <a:gd name="connsiteX13" fmla="*/ 455841 w 1310659"/>
              <a:gd name="connsiteY13" fmla="*/ 2582453 h 2836264"/>
              <a:gd name="connsiteX14" fmla="*/ 216563 w 1310659"/>
              <a:gd name="connsiteY14" fmla="*/ 2834187 h 2836264"/>
              <a:gd name="connsiteX15" fmla="*/ 40927 w 1310659"/>
              <a:gd name="connsiteY15" fmla="*/ 2708896 h 2836264"/>
              <a:gd name="connsiteX16" fmla="*/ 0 w 1310659"/>
              <a:gd name="connsiteY16" fmla="*/ 2638559 h 2836264"/>
              <a:gd name="connsiteX17" fmla="*/ 140050 w 1310659"/>
              <a:gd name="connsiteY17" fmla="*/ 2615112 h 2836264"/>
              <a:gd name="connsiteX18" fmla="*/ 288263 w 1310659"/>
              <a:gd name="connsiteY18" fmla="*/ 2670378 h 2836264"/>
              <a:gd name="connsiteX19" fmla="*/ 258118 w 1310659"/>
              <a:gd name="connsiteY19" fmla="*/ 2502068 h 2836264"/>
              <a:gd name="connsiteX20" fmla="*/ 65525 w 1310659"/>
              <a:gd name="connsiteY20" fmla="*/ 2331771 h 2836264"/>
              <a:gd name="connsiteX21" fmla="*/ 301032 w 1310659"/>
              <a:gd name="connsiteY21" fmla="*/ 2161367 h 2836264"/>
              <a:gd name="connsiteX22" fmla="*/ 592527 w 1310659"/>
              <a:gd name="connsiteY22" fmla="*/ 2365975 h 2836264"/>
              <a:gd name="connsiteX23" fmla="*/ 949948 w 1310659"/>
              <a:gd name="connsiteY23" fmla="*/ 2291198 h 2836264"/>
              <a:gd name="connsiteX24" fmla="*/ 838410 w 1310659"/>
              <a:gd name="connsiteY24" fmla="*/ 2057429 h 2836264"/>
              <a:gd name="connsiteX25" fmla="*/ 835898 w 1310659"/>
              <a:gd name="connsiteY25" fmla="*/ 1703224 h 2836264"/>
              <a:gd name="connsiteX26" fmla="*/ 703353 w 1310659"/>
              <a:gd name="connsiteY26" fmla="*/ 1594265 h 2836264"/>
              <a:gd name="connsiteX27" fmla="*/ 250581 w 1310659"/>
              <a:gd name="connsiteY27" fmla="*/ 1514818 h 2836264"/>
              <a:gd name="connsiteX28" fmla="*/ 261069 w 1310659"/>
              <a:gd name="connsiteY28" fmla="*/ 1246370 h 2836264"/>
              <a:gd name="connsiteX29" fmla="*/ 459085 w 1310659"/>
              <a:gd name="connsiteY29" fmla="*/ 1029985 h 2836264"/>
              <a:gd name="connsiteX30" fmla="*/ 722949 w 1310659"/>
              <a:gd name="connsiteY30" fmla="*/ 1124064 h 2836264"/>
              <a:gd name="connsiteX31" fmla="*/ 815801 w 1310659"/>
              <a:gd name="connsiteY31" fmla="*/ 864187 h 2836264"/>
              <a:gd name="connsiteX32" fmla="*/ 539912 w 1310659"/>
              <a:gd name="connsiteY32" fmla="*/ 544711 h 2836264"/>
              <a:gd name="connsiteX33" fmla="*/ 461597 w 1310659"/>
              <a:gd name="connsiteY33" fmla="*/ 22638 h 2836264"/>
              <a:gd name="connsiteX34" fmla="*/ 562080 w 1310659"/>
              <a:gd name="connsiteY34" fmla="*/ 29 h 2836264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90027 w 1310659"/>
              <a:gd name="connsiteY11" fmla="*/ 2390174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1122"/>
              <a:gd name="connsiteY0" fmla="*/ 29 h 2847605"/>
              <a:gd name="connsiteX1" fmla="*/ 634931 w 1311122"/>
              <a:gd name="connsiteY1" fmla="*/ 457229 h 2847605"/>
              <a:gd name="connsiteX2" fmla="*/ 888652 w 1311122"/>
              <a:gd name="connsiteY2" fmla="*/ 620515 h 2847605"/>
              <a:gd name="connsiteX3" fmla="*/ 1308170 w 1311122"/>
              <a:gd name="connsiteY3" fmla="*/ 1002352 h 2847605"/>
              <a:gd name="connsiteX4" fmla="*/ 1041889 w 1311122"/>
              <a:gd name="connsiteY4" fmla="*/ 1464576 h 2847605"/>
              <a:gd name="connsiteX5" fmla="*/ 628231 w 1311122"/>
              <a:gd name="connsiteY5" fmla="*/ 1344100 h 2847605"/>
              <a:gd name="connsiteX6" fmla="*/ 355566 w 1311122"/>
              <a:gd name="connsiteY6" fmla="*/ 1316571 h 2847605"/>
              <a:gd name="connsiteX7" fmla="*/ 650003 w 1311122"/>
              <a:gd name="connsiteY7" fmla="*/ 1462064 h 2847605"/>
              <a:gd name="connsiteX8" fmla="*/ 958990 w 1311122"/>
              <a:gd name="connsiteY8" fmla="*/ 1640422 h 2847605"/>
              <a:gd name="connsiteX9" fmla="*/ 992799 w 1311122"/>
              <a:gd name="connsiteY9" fmla="*/ 2035135 h 2847605"/>
              <a:gd name="connsiteX10" fmla="*/ 994265 w 1311122"/>
              <a:gd name="connsiteY10" fmla="*/ 2401271 h 2847605"/>
              <a:gd name="connsiteX11" fmla="*/ 542402 w 1311122"/>
              <a:gd name="connsiteY11" fmla="*/ 2439160 h 2847605"/>
              <a:gd name="connsiteX12" fmla="*/ 297893 w 1311122"/>
              <a:gd name="connsiteY12" fmla="*/ 2266456 h 2847605"/>
              <a:gd name="connsiteX13" fmla="*/ 219599 w 1311122"/>
              <a:gd name="connsiteY13" fmla="*/ 2404306 h 2847605"/>
              <a:gd name="connsiteX14" fmla="*/ 455841 w 1311122"/>
              <a:gd name="connsiteY14" fmla="*/ 2582453 h 2847605"/>
              <a:gd name="connsiteX15" fmla="*/ 216563 w 1311122"/>
              <a:gd name="connsiteY15" fmla="*/ 2834187 h 2847605"/>
              <a:gd name="connsiteX16" fmla="*/ 40927 w 1311122"/>
              <a:gd name="connsiteY16" fmla="*/ 2708896 h 2847605"/>
              <a:gd name="connsiteX17" fmla="*/ 0 w 1311122"/>
              <a:gd name="connsiteY17" fmla="*/ 2638559 h 2847605"/>
              <a:gd name="connsiteX18" fmla="*/ 140050 w 1311122"/>
              <a:gd name="connsiteY18" fmla="*/ 2615112 h 2847605"/>
              <a:gd name="connsiteX19" fmla="*/ 288263 w 1311122"/>
              <a:gd name="connsiteY19" fmla="*/ 2670378 h 2847605"/>
              <a:gd name="connsiteX20" fmla="*/ 258118 w 1311122"/>
              <a:gd name="connsiteY20" fmla="*/ 2502068 h 2847605"/>
              <a:gd name="connsiteX21" fmla="*/ 65525 w 1311122"/>
              <a:gd name="connsiteY21" fmla="*/ 2331771 h 2847605"/>
              <a:gd name="connsiteX22" fmla="*/ 301032 w 1311122"/>
              <a:gd name="connsiteY22" fmla="*/ 2161367 h 2847605"/>
              <a:gd name="connsiteX23" fmla="*/ 592527 w 1311122"/>
              <a:gd name="connsiteY23" fmla="*/ 2365975 h 2847605"/>
              <a:gd name="connsiteX24" fmla="*/ 949948 w 1311122"/>
              <a:gd name="connsiteY24" fmla="*/ 2291198 h 2847605"/>
              <a:gd name="connsiteX25" fmla="*/ 838410 w 1311122"/>
              <a:gd name="connsiteY25" fmla="*/ 2057429 h 2847605"/>
              <a:gd name="connsiteX26" fmla="*/ 835898 w 1311122"/>
              <a:gd name="connsiteY26" fmla="*/ 1703224 h 2847605"/>
              <a:gd name="connsiteX27" fmla="*/ 703353 w 1311122"/>
              <a:gd name="connsiteY27" fmla="*/ 1594265 h 2847605"/>
              <a:gd name="connsiteX28" fmla="*/ 250581 w 1311122"/>
              <a:gd name="connsiteY28" fmla="*/ 1514818 h 2847605"/>
              <a:gd name="connsiteX29" fmla="*/ 261069 w 1311122"/>
              <a:gd name="connsiteY29" fmla="*/ 1246370 h 2847605"/>
              <a:gd name="connsiteX30" fmla="*/ 459085 w 1311122"/>
              <a:gd name="connsiteY30" fmla="*/ 1029985 h 2847605"/>
              <a:gd name="connsiteX31" fmla="*/ 722949 w 1311122"/>
              <a:gd name="connsiteY31" fmla="*/ 1124064 h 2847605"/>
              <a:gd name="connsiteX32" fmla="*/ 815801 w 1311122"/>
              <a:gd name="connsiteY32" fmla="*/ 864187 h 2847605"/>
              <a:gd name="connsiteX33" fmla="*/ 539912 w 1311122"/>
              <a:gd name="connsiteY33" fmla="*/ 544711 h 2847605"/>
              <a:gd name="connsiteX34" fmla="*/ 461597 w 1311122"/>
              <a:gd name="connsiteY34" fmla="*/ 22638 h 2847605"/>
              <a:gd name="connsiteX35" fmla="*/ 562080 w 1311122"/>
              <a:gd name="connsiteY35" fmla="*/ 29 h 2847605"/>
              <a:gd name="connsiteX0" fmla="*/ 562080 w 1311526"/>
              <a:gd name="connsiteY0" fmla="*/ 29 h 2847605"/>
              <a:gd name="connsiteX1" fmla="*/ 634931 w 1311526"/>
              <a:gd name="connsiteY1" fmla="*/ 457229 h 2847605"/>
              <a:gd name="connsiteX2" fmla="*/ 888652 w 1311526"/>
              <a:gd name="connsiteY2" fmla="*/ 620515 h 2847605"/>
              <a:gd name="connsiteX3" fmla="*/ 1308170 w 1311526"/>
              <a:gd name="connsiteY3" fmla="*/ 1002352 h 2847605"/>
              <a:gd name="connsiteX4" fmla="*/ 1041889 w 1311526"/>
              <a:gd name="connsiteY4" fmla="*/ 1464576 h 2847605"/>
              <a:gd name="connsiteX5" fmla="*/ 628231 w 1311526"/>
              <a:gd name="connsiteY5" fmla="*/ 1344100 h 2847605"/>
              <a:gd name="connsiteX6" fmla="*/ 355566 w 1311526"/>
              <a:gd name="connsiteY6" fmla="*/ 1316571 h 2847605"/>
              <a:gd name="connsiteX7" fmla="*/ 650003 w 1311526"/>
              <a:gd name="connsiteY7" fmla="*/ 1462064 h 2847605"/>
              <a:gd name="connsiteX8" fmla="*/ 958990 w 1311526"/>
              <a:gd name="connsiteY8" fmla="*/ 1640422 h 2847605"/>
              <a:gd name="connsiteX9" fmla="*/ 992799 w 1311526"/>
              <a:gd name="connsiteY9" fmla="*/ 2035135 h 2847605"/>
              <a:gd name="connsiteX10" fmla="*/ 994265 w 1311526"/>
              <a:gd name="connsiteY10" fmla="*/ 2401271 h 2847605"/>
              <a:gd name="connsiteX11" fmla="*/ 542402 w 1311526"/>
              <a:gd name="connsiteY11" fmla="*/ 2439160 h 2847605"/>
              <a:gd name="connsiteX12" fmla="*/ 297893 w 1311526"/>
              <a:gd name="connsiteY12" fmla="*/ 2266456 h 2847605"/>
              <a:gd name="connsiteX13" fmla="*/ 219599 w 1311526"/>
              <a:gd name="connsiteY13" fmla="*/ 2404306 h 2847605"/>
              <a:gd name="connsiteX14" fmla="*/ 455841 w 1311526"/>
              <a:gd name="connsiteY14" fmla="*/ 2582453 h 2847605"/>
              <a:gd name="connsiteX15" fmla="*/ 216563 w 1311526"/>
              <a:gd name="connsiteY15" fmla="*/ 2834187 h 2847605"/>
              <a:gd name="connsiteX16" fmla="*/ 40927 w 1311526"/>
              <a:gd name="connsiteY16" fmla="*/ 2708896 h 2847605"/>
              <a:gd name="connsiteX17" fmla="*/ 0 w 1311526"/>
              <a:gd name="connsiteY17" fmla="*/ 2638559 h 2847605"/>
              <a:gd name="connsiteX18" fmla="*/ 140050 w 1311526"/>
              <a:gd name="connsiteY18" fmla="*/ 2615112 h 2847605"/>
              <a:gd name="connsiteX19" fmla="*/ 288263 w 1311526"/>
              <a:gd name="connsiteY19" fmla="*/ 2670378 h 2847605"/>
              <a:gd name="connsiteX20" fmla="*/ 258118 w 1311526"/>
              <a:gd name="connsiteY20" fmla="*/ 2502068 h 2847605"/>
              <a:gd name="connsiteX21" fmla="*/ 65525 w 1311526"/>
              <a:gd name="connsiteY21" fmla="*/ 2331771 h 2847605"/>
              <a:gd name="connsiteX22" fmla="*/ 301032 w 1311526"/>
              <a:gd name="connsiteY22" fmla="*/ 2161367 h 2847605"/>
              <a:gd name="connsiteX23" fmla="*/ 592527 w 1311526"/>
              <a:gd name="connsiteY23" fmla="*/ 2365975 h 2847605"/>
              <a:gd name="connsiteX24" fmla="*/ 949948 w 1311526"/>
              <a:gd name="connsiteY24" fmla="*/ 2291198 h 2847605"/>
              <a:gd name="connsiteX25" fmla="*/ 838410 w 1311526"/>
              <a:gd name="connsiteY25" fmla="*/ 2057429 h 2847605"/>
              <a:gd name="connsiteX26" fmla="*/ 835898 w 1311526"/>
              <a:gd name="connsiteY26" fmla="*/ 1703224 h 2847605"/>
              <a:gd name="connsiteX27" fmla="*/ 703353 w 1311526"/>
              <a:gd name="connsiteY27" fmla="*/ 1594265 h 2847605"/>
              <a:gd name="connsiteX28" fmla="*/ 250581 w 1311526"/>
              <a:gd name="connsiteY28" fmla="*/ 1514818 h 2847605"/>
              <a:gd name="connsiteX29" fmla="*/ 261069 w 1311526"/>
              <a:gd name="connsiteY29" fmla="*/ 1246370 h 2847605"/>
              <a:gd name="connsiteX30" fmla="*/ 459085 w 1311526"/>
              <a:gd name="connsiteY30" fmla="*/ 1029985 h 2847605"/>
              <a:gd name="connsiteX31" fmla="*/ 722949 w 1311526"/>
              <a:gd name="connsiteY31" fmla="*/ 1124064 h 2847605"/>
              <a:gd name="connsiteX32" fmla="*/ 815801 w 1311526"/>
              <a:gd name="connsiteY32" fmla="*/ 864187 h 2847605"/>
              <a:gd name="connsiteX33" fmla="*/ 539912 w 1311526"/>
              <a:gd name="connsiteY33" fmla="*/ 544711 h 2847605"/>
              <a:gd name="connsiteX34" fmla="*/ 461597 w 1311526"/>
              <a:gd name="connsiteY34" fmla="*/ 22638 h 2847605"/>
              <a:gd name="connsiteX35" fmla="*/ 562080 w 1311526"/>
              <a:gd name="connsiteY35" fmla="*/ 29 h 2847605"/>
              <a:gd name="connsiteX0" fmla="*/ 562080 w 1312487"/>
              <a:gd name="connsiteY0" fmla="*/ 29 h 2847605"/>
              <a:gd name="connsiteX1" fmla="*/ 634931 w 1312487"/>
              <a:gd name="connsiteY1" fmla="*/ 457229 h 2847605"/>
              <a:gd name="connsiteX2" fmla="*/ 888652 w 1312487"/>
              <a:gd name="connsiteY2" fmla="*/ 620515 h 2847605"/>
              <a:gd name="connsiteX3" fmla="*/ 1308170 w 1312487"/>
              <a:gd name="connsiteY3" fmla="*/ 1002352 h 2847605"/>
              <a:gd name="connsiteX4" fmla="*/ 1041889 w 1312487"/>
              <a:gd name="connsiteY4" fmla="*/ 1464576 h 2847605"/>
              <a:gd name="connsiteX5" fmla="*/ 628231 w 1312487"/>
              <a:gd name="connsiteY5" fmla="*/ 1344100 h 2847605"/>
              <a:gd name="connsiteX6" fmla="*/ 355566 w 1312487"/>
              <a:gd name="connsiteY6" fmla="*/ 1316571 h 2847605"/>
              <a:gd name="connsiteX7" fmla="*/ 650003 w 1312487"/>
              <a:gd name="connsiteY7" fmla="*/ 1462064 h 2847605"/>
              <a:gd name="connsiteX8" fmla="*/ 958990 w 1312487"/>
              <a:gd name="connsiteY8" fmla="*/ 1640422 h 2847605"/>
              <a:gd name="connsiteX9" fmla="*/ 992799 w 1312487"/>
              <a:gd name="connsiteY9" fmla="*/ 2035135 h 2847605"/>
              <a:gd name="connsiteX10" fmla="*/ 994265 w 1312487"/>
              <a:gd name="connsiteY10" fmla="*/ 2401271 h 2847605"/>
              <a:gd name="connsiteX11" fmla="*/ 542402 w 1312487"/>
              <a:gd name="connsiteY11" fmla="*/ 2439160 h 2847605"/>
              <a:gd name="connsiteX12" fmla="*/ 297893 w 1312487"/>
              <a:gd name="connsiteY12" fmla="*/ 2266456 h 2847605"/>
              <a:gd name="connsiteX13" fmla="*/ 219599 w 1312487"/>
              <a:gd name="connsiteY13" fmla="*/ 2404306 h 2847605"/>
              <a:gd name="connsiteX14" fmla="*/ 455841 w 1312487"/>
              <a:gd name="connsiteY14" fmla="*/ 2582453 h 2847605"/>
              <a:gd name="connsiteX15" fmla="*/ 216563 w 1312487"/>
              <a:gd name="connsiteY15" fmla="*/ 2834187 h 2847605"/>
              <a:gd name="connsiteX16" fmla="*/ 40927 w 1312487"/>
              <a:gd name="connsiteY16" fmla="*/ 2708896 h 2847605"/>
              <a:gd name="connsiteX17" fmla="*/ 0 w 1312487"/>
              <a:gd name="connsiteY17" fmla="*/ 2638559 h 2847605"/>
              <a:gd name="connsiteX18" fmla="*/ 140050 w 1312487"/>
              <a:gd name="connsiteY18" fmla="*/ 2615112 h 2847605"/>
              <a:gd name="connsiteX19" fmla="*/ 288263 w 1312487"/>
              <a:gd name="connsiteY19" fmla="*/ 2670378 h 2847605"/>
              <a:gd name="connsiteX20" fmla="*/ 258118 w 1312487"/>
              <a:gd name="connsiteY20" fmla="*/ 2502068 h 2847605"/>
              <a:gd name="connsiteX21" fmla="*/ 65525 w 1312487"/>
              <a:gd name="connsiteY21" fmla="*/ 2331771 h 2847605"/>
              <a:gd name="connsiteX22" fmla="*/ 301032 w 1312487"/>
              <a:gd name="connsiteY22" fmla="*/ 2161367 h 2847605"/>
              <a:gd name="connsiteX23" fmla="*/ 592527 w 1312487"/>
              <a:gd name="connsiteY23" fmla="*/ 2365975 h 2847605"/>
              <a:gd name="connsiteX24" fmla="*/ 949948 w 1312487"/>
              <a:gd name="connsiteY24" fmla="*/ 2291198 h 2847605"/>
              <a:gd name="connsiteX25" fmla="*/ 838410 w 1312487"/>
              <a:gd name="connsiteY25" fmla="*/ 2057429 h 2847605"/>
              <a:gd name="connsiteX26" fmla="*/ 835898 w 1312487"/>
              <a:gd name="connsiteY26" fmla="*/ 1703224 h 2847605"/>
              <a:gd name="connsiteX27" fmla="*/ 703353 w 1312487"/>
              <a:gd name="connsiteY27" fmla="*/ 1594265 h 2847605"/>
              <a:gd name="connsiteX28" fmla="*/ 250581 w 1312487"/>
              <a:gd name="connsiteY28" fmla="*/ 1514818 h 2847605"/>
              <a:gd name="connsiteX29" fmla="*/ 261069 w 1312487"/>
              <a:gd name="connsiteY29" fmla="*/ 1246370 h 2847605"/>
              <a:gd name="connsiteX30" fmla="*/ 459085 w 1312487"/>
              <a:gd name="connsiteY30" fmla="*/ 1029985 h 2847605"/>
              <a:gd name="connsiteX31" fmla="*/ 722949 w 1312487"/>
              <a:gd name="connsiteY31" fmla="*/ 1124064 h 2847605"/>
              <a:gd name="connsiteX32" fmla="*/ 815801 w 1312487"/>
              <a:gd name="connsiteY32" fmla="*/ 864187 h 2847605"/>
              <a:gd name="connsiteX33" fmla="*/ 539912 w 1312487"/>
              <a:gd name="connsiteY33" fmla="*/ 544711 h 2847605"/>
              <a:gd name="connsiteX34" fmla="*/ 461597 w 1312487"/>
              <a:gd name="connsiteY34" fmla="*/ 22638 h 2847605"/>
              <a:gd name="connsiteX35" fmla="*/ 562080 w 1312487"/>
              <a:gd name="connsiteY35" fmla="*/ 29 h 2847605"/>
              <a:gd name="connsiteX0" fmla="*/ 562080 w 1333193"/>
              <a:gd name="connsiteY0" fmla="*/ 29 h 2847605"/>
              <a:gd name="connsiteX1" fmla="*/ 634931 w 1333193"/>
              <a:gd name="connsiteY1" fmla="*/ 457229 h 2847605"/>
              <a:gd name="connsiteX2" fmla="*/ 888652 w 1333193"/>
              <a:gd name="connsiteY2" fmla="*/ 620515 h 2847605"/>
              <a:gd name="connsiteX3" fmla="*/ 1308170 w 1333193"/>
              <a:gd name="connsiteY3" fmla="*/ 1002352 h 2847605"/>
              <a:gd name="connsiteX4" fmla="*/ 1041889 w 1333193"/>
              <a:gd name="connsiteY4" fmla="*/ 1464576 h 2847605"/>
              <a:gd name="connsiteX5" fmla="*/ 628231 w 1333193"/>
              <a:gd name="connsiteY5" fmla="*/ 1344100 h 2847605"/>
              <a:gd name="connsiteX6" fmla="*/ 355566 w 1333193"/>
              <a:gd name="connsiteY6" fmla="*/ 1316571 h 2847605"/>
              <a:gd name="connsiteX7" fmla="*/ 650003 w 1333193"/>
              <a:gd name="connsiteY7" fmla="*/ 1462064 h 2847605"/>
              <a:gd name="connsiteX8" fmla="*/ 958990 w 1333193"/>
              <a:gd name="connsiteY8" fmla="*/ 1640422 h 2847605"/>
              <a:gd name="connsiteX9" fmla="*/ 992799 w 1333193"/>
              <a:gd name="connsiteY9" fmla="*/ 2035135 h 2847605"/>
              <a:gd name="connsiteX10" fmla="*/ 994265 w 1333193"/>
              <a:gd name="connsiteY10" fmla="*/ 2401271 h 2847605"/>
              <a:gd name="connsiteX11" fmla="*/ 542402 w 1333193"/>
              <a:gd name="connsiteY11" fmla="*/ 2439160 h 2847605"/>
              <a:gd name="connsiteX12" fmla="*/ 297893 w 1333193"/>
              <a:gd name="connsiteY12" fmla="*/ 2266456 h 2847605"/>
              <a:gd name="connsiteX13" fmla="*/ 219599 w 1333193"/>
              <a:gd name="connsiteY13" fmla="*/ 2404306 h 2847605"/>
              <a:gd name="connsiteX14" fmla="*/ 455841 w 1333193"/>
              <a:gd name="connsiteY14" fmla="*/ 2582453 h 2847605"/>
              <a:gd name="connsiteX15" fmla="*/ 216563 w 1333193"/>
              <a:gd name="connsiteY15" fmla="*/ 2834187 h 2847605"/>
              <a:gd name="connsiteX16" fmla="*/ 40927 w 1333193"/>
              <a:gd name="connsiteY16" fmla="*/ 2708896 h 2847605"/>
              <a:gd name="connsiteX17" fmla="*/ 0 w 1333193"/>
              <a:gd name="connsiteY17" fmla="*/ 2638559 h 2847605"/>
              <a:gd name="connsiteX18" fmla="*/ 140050 w 1333193"/>
              <a:gd name="connsiteY18" fmla="*/ 2615112 h 2847605"/>
              <a:gd name="connsiteX19" fmla="*/ 288263 w 1333193"/>
              <a:gd name="connsiteY19" fmla="*/ 2670378 h 2847605"/>
              <a:gd name="connsiteX20" fmla="*/ 258118 w 1333193"/>
              <a:gd name="connsiteY20" fmla="*/ 2502068 h 2847605"/>
              <a:gd name="connsiteX21" fmla="*/ 65525 w 1333193"/>
              <a:gd name="connsiteY21" fmla="*/ 2331771 h 2847605"/>
              <a:gd name="connsiteX22" fmla="*/ 301032 w 1333193"/>
              <a:gd name="connsiteY22" fmla="*/ 2161367 h 2847605"/>
              <a:gd name="connsiteX23" fmla="*/ 592527 w 1333193"/>
              <a:gd name="connsiteY23" fmla="*/ 2365975 h 2847605"/>
              <a:gd name="connsiteX24" fmla="*/ 949948 w 1333193"/>
              <a:gd name="connsiteY24" fmla="*/ 2291198 h 2847605"/>
              <a:gd name="connsiteX25" fmla="*/ 838410 w 1333193"/>
              <a:gd name="connsiteY25" fmla="*/ 2057429 h 2847605"/>
              <a:gd name="connsiteX26" fmla="*/ 835898 w 1333193"/>
              <a:gd name="connsiteY26" fmla="*/ 1703224 h 2847605"/>
              <a:gd name="connsiteX27" fmla="*/ 703353 w 1333193"/>
              <a:gd name="connsiteY27" fmla="*/ 1594265 h 2847605"/>
              <a:gd name="connsiteX28" fmla="*/ 250581 w 1333193"/>
              <a:gd name="connsiteY28" fmla="*/ 1514818 h 2847605"/>
              <a:gd name="connsiteX29" fmla="*/ 261069 w 1333193"/>
              <a:gd name="connsiteY29" fmla="*/ 1246370 h 2847605"/>
              <a:gd name="connsiteX30" fmla="*/ 459085 w 1333193"/>
              <a:gd name="connsiteY30" fmla="*/ 1029985 h 2847605"/>
              <a:gd name="connsiteX31" fmla="*/ 722949 w 1333193"/>
              <a:gd name="connsiteY31" fmla="*/ 1124064 h 2847605"/>
              <a:gd name="connsiteX32" fmla="*/ 815801 w 1333193"/>
              <a:gd name="connsiteY32" fmla="*/ 864187 h 2847605"/>
              <a:gd name="connsiteX33" fmla="*/ 539912 w 1333193"/>
              <a:gd name="connsiteY33" fmla="*/ 544711 h 2847605"/>
              <a:gd name="connsiteX34" fmla="*/ 461597 w 1333193"/>
              <a:gd name="connsiteY34" fmla="*/ 22638 h 2847605"/>
              <a:gd name="connsiteX35" fmla="*/ 562080 w 1333193"/>
              <a:gd name="connsiteY35" fmla="*/ 29 h 2847605"/>
              <a:gd name="connsiteX0" fmla="*/ 562080 w 1321352"/>
              <a:gd name="connsiteY0" fmla="*/ 29 h 2847605"/>
              <a:gd name="connsiteX1" fmla="*/ 634931 w 1321352"/>
              <a:gd name="connsiteY1" fmla="*/ 457229 h 2847605"/>
              <a:gd name="connsiteX2" fmla="*/ 888652 w 1321352"/>
              <a:gd name="connsiteY2" fmla="*/ 620515 h 2847605"/>
              <a:gd name="connsiteX3" fmla="*/ 1300006 w 1321352"/>
              <a:gd name="connsiteY3" fmla="*/ 930234 h 2847605"/>
              <a:gd name="connsiteX4" fmla="*/ 1041889 w 1321352"/>
              <a:gd name="connsiteY4" fmla="*/ 1464576 h 2847605"/>
              <a:gd name="connsiteX5" fmla="*/ 628231 w 1321352"/>
              <a:gd name="connsiteY5" fmla="*/ 1344100 h 2847605"/>
              <a:gd name="connsiteX6" fmla="*/ 355566 w 1321352"/>
              <a:gd name="connsiteY6" fmla="*/ 1316571 h 2847605"/>
              <a:gd name="connsiteX7" fmla="*/ 650003 w 1321352"/>
              <a:gd name="connsiteY7" fmla="*/ 1462064 h 2847605"/>
              <a:gd name="connsiteX8" fmla="*/ 958990 w 1321352"/>
              <a:gd name="connsiteY8" fmla="*/ 1640422 h 2847605"/>
              <a:gd name="connsiteX9" fmla="*/ 992799 w 1321352"/>
              <a:gd name="connsiteY9" fmla="*/ 2035135 h 2847605"/>
              <a:gd name="connsiteX10" fmla="*/ 994265 w 1321352"/>
              <a:gd name="connsiteY10" fmla="*/ 2401271 h 2847605"/>
              <a:gd name="connsiteX11" fmla="*/ 542402 w 1321352"/>
              <a:gd name="connsiteY11" fmla="*/ 2439160 h 2847605"/>
              <a:gd name="connsiteX12" fmla="*/ 297893 w 1321352"/>
              <a:gd name="connsiteY12" fmla="*/ 2266456 h 2847605"/>
              <a:gd name="connsiteX13" fmla="*/ 219599 w 1321352"/>
              <a:gd name="connsiteY13" fmla="*/ 2404306 h 2847605"/>
              <a:gd name="connsiteX14" fmla="*/ 455841 w 1321352"/>
              <a:gd name="connsiteY14" fmla="*/ 2582453 h 2847605"/>
              <a:gd name="connsiteX15" fmla="*/ 216563 w 1321352"/>
              <a:gd name="connsiteY15" fmla="*/ 2834187 h 2847605"/>
              <a:gd name="connsiteX16" fmla="*/ 40927 w 1321352"/>
              <a:gd name="connsiteY16" fmla="*/ 2708896 h 2847605"/>
              <a:gd name="connsiteX17" fmla="*/ 0 w 1321352"/>
              <a:gd name="connsiteY17" fmla="*/ 2638559 h 2847605"/>
              <a:gd name="connsiteX18" fmla="*/ 140050 w 1321352"/>
              <a:gd name="connsiteY18" fmla="*/ 2615112 h 2847605"/>
              <a:gd name="connsiteX19" fmla="*/ 288263 w 1321352"/>
              <a:gd name="connsiteY19" fmla="*/ 2670378 h 2847605"/>
              <a:gd name="connsiteX20" fmla="*/ 258118 w 1321352"/>
              <a:gd name="connsiteY20" fmla="*/ 2502068 h 2847605"/>
              <a:gd name="connsiteX21" fmla="*/ 65525 w 1321352"/>
              <a:gd name="connsiteY21" fmla="*/ 2331771 h 2847605"/>
              <a:gd name="connsiteX22" fmla="*/ 301032 w 1321352"/>
              <a:gd name="connsiteY22" fmla="*/ 2161367 h 2847605"/>
              <a:gd name="connsiteX23" fmla="*/ 592527 w 1321352"/>
              <a:gd name="connsiteY23" fmla="*/ 2365975 h 2847605"/>
              <a:gd name="connsiteX24" fmla="*/ 949948 w 1321352"/>
              <a:gd name="connsiteY24" fmla="*/ 2291198 h 2847605"/>
              <a:gd name="connsiteX25" fmla="*/ 838410 w 1321352"/>
              <a:gd name="connsiteY25" fmla="*/ 2057429 h 2847605"/>
              <a:gd name="connsiteX26" fmla="*/ 835898 w 1321352"/>
              <a:gd name="connsiteY26" fmla="*/ 1703224 h 2847605"/>
              <a:gd name="connsiteX27" fmla="*/ 703353 w 1321352"/>
              <a:gd name="connsiteY27" fmla="*/ 1594265 h 2847605"/>
              <a:gd name="connsiteX28" fmla="*/ 250581 w 1321352"/>
              <a:gd name="connsiteY28" fmla="*/ 1514818 h 2847605"/>
              <a:gd name="connsiteX29" fmla="*/ 261069 w 1321352"/>
              <a:gd name="connsiteY29" fmla="*/ 1246370 h 2847605"/>
              <a:gd name="connsiteX30" fmla="*/ 459085 w 1321352"/>
              <a:gd name="connsiteY30" fmla="*/ 1029985 h 2847605"/>
              <a:gd name="connsiteX31" fmla="*/ 722949 w 1321352"/>
              <a:gd name="connsiteY31" fmla="*/ 1124064 h 2847605"/>
              <a:gd name="connsiteX32" fmla="*/ 815801 w 1321352"/>
              <a:gd name="connsiteY32" fmla="*/ 864187 h 2847605"/>
              <a:gd name="connsiteX33" fmla="*/ 539912 w 1321352"/>
              <a:gd name="connsiteY33" fmla="*/ 544711 h 2847605"/>
              <a:gd name="connsiteX34" fmla="*/ 461597 w 1321352"/>
              <a:gd name="connsiteY34" fmla="*/ 22638 h 2847605"/>
              <a:gd name="connsiteX35" fmla="*/ 562080 w 1321352"/>
              <a:gd name="connsiteY35" fmla="*/ 29 h 2847605"/>
              <a:gd name="connsiteX0" fmla="*/ 562080 w 1308387"/>
              <a:gd name="connsiteY0" fmla="*/ 29 h 2847605"/>
              <a:gd name="connsiteX1" fmla="*/ 634931 w 1308387"/>
              <a:gd name="connsiteY1" fmla="*/ 457229 h 2847605"/>
              <a:gd name="connsiteX2" fmla="*/ 888652 w 1308387"/>
              <a:gd name="connsiteY2" fmla="*/ 620515 h 2847605"/>
              <a:gd name="connsiteX3" fmla="*/ 1300006 w 1308387"/>
              <a:gd name="connsiteY3" fmla="*/ 930234 h 2847605"/>
              <a:gd name="connsiteX4" fmla="*/ 1041889 w 1308387"/>
              <a:gd name="connsiteY4" fmla="*/ 1464576 h 2847605"/>
              <a:gd name="connsiteX5" fmla="*/ 628231 w 1308387"/>
              <a:gd name="connsiteY5" fmla="*/ 1344100 h 2847605"/>
              <a:gd name="connsiteX6" fmla="*/ 355566 w 1308387"/>
              <a:gd name="connsiteY6" fmla="*/ 1316571 h 2847605"/>
              <a:gd name="connsiteX7" fmla="*/ 650003 w 1308387"/>
              <a:gd name="connsiteY7" fmla="*/ 1462064 h 2847605"/>
              <a:gd name="connsiteX8" fmla="*/ 958990 w 1308387"/>
              <a:gd name="connsiteY8" fmla="*/ 1640422 h 2847605"/>
              <a:gd name="connsiteX9" fmla="*/ 992799 w 1308387"/>
              <a:gd name="connsiteY9" fmla="*/ 2035135 h 2847605"/>
              <a:gd name="connsiteX10" fmla="*/ 994265 w 1308387"/>
              <a:gd name="connsiteY10" fmla="*/ 2401271 h 2847605"/>
              <a:gd name="connsiteX11" fmla="*/ 542402 w 1308387"/>
              <a:gd name="connsiteY11" fmla="*/ 2439160 h 2847605"/>
              <a:gd name="connsiteX12" fmla="*/ 297893 w 1308387"/>
              <a:gd name="connsiteY12" fmla="*/ 2266456 h 2847605"/>
              <a:gd name="connsiteX13" fmla="*/ 219599 w 1308387"/>
              <a:gd name="connsiteY13" fmla="*/ 2404306 h 2847605"/>
              <a:gd name="connsiteX14" fmla="*/ 455841 w 1308387"/>
              <a:gd name="connsiteY14" fmla="*/ 2582453 h 2847605"/>
              <a:gd name="connsiteX15" fmla="*/ 216563 w 1308387"/>
              <a:gd name="connsiteY15" fmla="*/ 2834187 h 2847605"/>
              <a:gd name="connsiteX16" fmla="*/ 40927 w 1308387"/>
              <a:gd name="connsiteY16" fmla="*/ 2708896 h 2847605"/>
              <a:gd name="connsiteX17" fmla="*/ 0 w 1308387"/>
              <a:gd name="connsiteY17" fmla="*/ 2638559 h 2847605"/>
              <a:gd name="connsiteX18" fmla="*/ 140050 w 1308387"/>
              <a:gd name="connsiteY18" fmla="*/ 2615112 h 2847605"/>
              <a:gd name="connsiteX19" fmla="*/ 288263 w 1308387"/>
              <a:gd name="connsiteY19" fmla="*/ 2670378 h 2847605"/>
              <a:gd name="connsiteX20" fmla="*/ 258118 w 1308387"/>
              <a:gd name="connsiteY20" fmla="*/ 2502068 h 2847605"/>
              <a:gd name="connsiteX21" fmla="*/ 65525 w 1308387"/>
              <a:gd name="connsiteY21" fmla="*/ 2331771 h 2847605"/>
              <a:gd name="connsiteX22" fmla="*/ 301032 w 1308387"/>
              <a:gd name="connsiteY22" fmla="*/ 2161367 h 2847605"/>
              <a:gd name="connsiteX23" fmla="*/ 592527 w 1308387"/>
              <a:gd name="connsiteY23" fmla="*/ 2365975 h 2847605"/>
              <a:gd name="connsiteX24" fmla="*/ 949948 w 1308387"/>
              <a:gd name="connsiteY24" fmla="*/ 2291198 h 2847605"/>
              <a:gd name="connsiteX25" fmla="*/ 838410 w 1308387"/>
              <a:gd name="connsiteY25" fmla="*/ 2057429 h 2847605"/>
              <a:gd name="connsiteX26" fmla="*/ 835898 w 1308387"/>
              <a:gd name="connsiteY26" fmla="*/ 1703224 h 2847605"/>
              <a:gd name="connsiteX27" fmla="*/ 703353 w 1308387"/>
              <a:gd name="connsiteY27" fmla="*/ 1594265 h 2847605"/>
              <a:gd name="connsiteX28" fmla="*/ 250581 w 1308387"/>
              <a:gd name="connsiteY28" fmla="*/ 1514818 h 2847605"/>
              <a:gd name="connsiteX29" fmla="*/ 261069 w 1308387"/>
              <a:gd name="connsiteY29" fmla="*/ 1246370 h 2847605"/>
              <a:gd name="connsiteX30" fmla="*/ 459085 w 1308387"/>
              <a:gd name="connsiteY30" fmla="*/ 1029985 h 2847605"/>
              <a:gd name="connsiteX31" fmla="*/ 722949 w 1308387"/>
              <a:gd name="connsiteY31" fmla="*/ 1124064 h 2847605"/>
              <a:gd name="connsiteX32" fmla="*/ 815801 w 1308387"/>
              <a:gd name="connsiteY32" fmla="*/ 864187 h 2847605"/>
              <a:gd name="connsiteX33" fmla="*/ 539912 w 1308387"/>
              <a:gd name="connsiteY33" fmla="*/ 544711 h 2847605"/>
              <a:gd name="connsiteX34" fmla="*/ 461597 w 1308387"/>
              <a:gd name="connsiteY34" fmla="*/ 22638 h 2847605"/>
              <a:gd name="connsiteX35" fmla="*/ 562080 w 1308387"/>
              <a:gd name="connsiteY35" fmla="*/ 29 h 2847605"/>
              <a:gd name="connsiteX0" fmla="*/ 562080 w 1302287"/>
              <a:gd name="connsiteY0" fmla="*/ 29 h 2847605"/>
              <a:gd name="connsiteX1" fmla="*/ 634931 w 1302287"/>
              <a:gd name="connsiteY1" fmla="*/ 457229 h 2847605"/>
              <a:gd name="connsiteX2" fmla="*/ 888652 w 1302287"/>
              <a:gd name="connsiteY2" fmla="*/ 620515 h 2847605"/>
              <a:gd name="connsiteX3" fmla="*/ 1300006 w 1302287"/>
              <a:gd name="connsiteY3" fmla="*/ 930234 h 2847605"/>
              <a:gd name="connsiteX4" fmla="*/ 1041889 w 1302287"/>
              <a:gd name="connsiteY4" fmla="*/ 1464576 h 2847605"/>
              <a:gd name="connsiteX5" fmla="*/ 628231 w 1302287"/>
              <a:gd name="connsiteY5" fmla="*/ 1344100 h 2847605"/>
              <a:gd name="connsiteX6" fmla="*/ 355566 w 1302287"/>
              <a:gd name="connsiteY6" fmla="*/ 1316571 h 2847605"/>
              <a:gd name="connsiteX7" fmla="*/ 650003 w 1302287"/>
              <a:gd name="connsiteY7" fmla="*/ 1462064 h 2847605"/>
              <a:gd name="connsiteX8" fmla="*/ 958990 w 1302287"/>
              <a:gd name="connsiteY8" fmla="*/ 1640422 h 2847605"/>
              <a:gd name="connsiteX9" fmla="*/ 992799 w 1302287"/>
              <a:gd name="connsiteY9" fmla="*/ 2035135 h 2847605"/>
              <a:gd name="connsiteX10" fmla="*/ 994265 w 1302287"/>
              <a:gd name="connsiteY10" fmla="*/ 2401271 h 2847605"/>
              <a:gd name="connsiteX11" fmla="*/ 542402 w 1302287"/>
              <a:gd name="connsiteY11" fmla="*/ 2439160 h 2847605"/>
              <a:gd name="connsiteX12" fmla="*/ 297893 w 1302287"/>
              <a:gd name="connsiteY12" fmla="*/ 2266456 h 2847605"/>
              <a:gd name="connsiteX13" fmla="*/ 219599 w 1302287"/>
              <a:gd name="connsiteY13" fmla="*/ 2404306 h 2847605"/>
              <a:gd name="connsiteX14" fmla="*/ 455841 w 1302287"/>
              <a:gd name="connsiteY14" fmla="*/ 2582453 h 2847605"/>
              <a:gd name="connsiteX15" fmla="*/ 216563 w 1302287"/>
              <a:gd name="connsiteY15" fmla="*/ 2834187 h 2847605"/>
              <a:gd name="connsiteX16" fmla="*/ 40927 w 1302287"/>
              <a:gd name="connsiteY16" fmla="*/ 2708896 h 2847605"/>
              <a:gd name="connsiteX17" fmla="*/ 0 w 1302287"/>
              <a:gd name="connsiteY17" fmla="*/ 2638559 h 2847605"/>
              <a:gd name="connsiteX18" fmla="*/ 140050 w 1302287"/>
              <a:gd name="connsiteY18" fmla="*/ 2615112 h 2847605"/>
              <a:gd name="connsiteX19" fmla="*/ 288263 w 1302287"/>
              <a:gd name="connsiteY19" fmla="*/ 2670378 h 2847605"/>
              <a:gd name="connsiteX20" fmla="*/ 258118 w 1302287"/>
              <a:gd name="connsiteY20" fmla="*/ 2502068 h 2847605"/>
              <a:gd name="connsiteX21" fmla="*/ 65525 w 1302287"/>
              <a:gd name="connsiteY21" fmla="*/ 2331771 h 2847605"/>
              <a:gd name="connsiteX22" fmla="*/ 301032 w 1302287"/>
              <a:gd name="connsiteY22" fmla="*/ 2161367 h 2847605"/>
              <a:gd name="connsiteX23" fmla="*/ 592527 w 1302287"/>
              <a:gd name="connsiteY23" fmla="*/ 2365975 h 2847605"/>
              <a:gd name="connsiteX24" fmla="*/ 949948 w 1302287"/>
              <a:gd name="connsiteY24" fmla="*/ 2291198 h 2847605"/>
              <a:gd name="connsiteX25" fmla="*/ 838410 w 1302287"/>
              <a:gd name="connsiteY25" fmla="*/ 2057429 h 2847605"/>
              <a:gd name="connsiteX26" fmla="*/ 835898 w 1302287"/>
              <a:gd name="connsiteY26" fmla="*/ 1703224 h 2847605"/>
              <a:gd name="connsiteX27" fmla="*/ 703353 w 1302287"/>
              <a:gd name="connsiteY27" fmla="*/ 1594265 h 2847605"/>
              <a:gd name="connsiteX28" fmla="*/ 250581 w 1302287"/>
              <a:gd name="connsiteY28" fmla="*/ 1514818 h 2847605"/>
              <a:gd name="connsiteX29" fmla="*/ 261069 w 1302287"/>
              <a:gd name="connsiteY29" fmla="*/ 1246370 h 2847605"/>
              <a:gd name="connsiteX30" fmla="*/ 459085 w 1302287"/>
              <a:gd name="connsiteY30" fmla="*/ 1029985 h 2847605"/>
              <a:gd name="connsiteX31" fmla="*/ 722949 w 1302287"/>
              <a:gd name="connsiteY31" fmla="*/ 1124064 h 2847605"/>
              <a:gd name="connsiteX32" fmla="*/ 815801 w 1302287"/>
              <a:gd name="connsiteY32" fmla="*/ 864187 h 2847605"/>
              <a:gd name="connsiteX33" fmla="*/ 539912 w 1302287"/>
              <a:gd name="connsiteY33" fmla="*/ 544711 h 2847605"/>
              <a:gd name="connsiteX34" fmla="*/ 461597 w 1302287"/>
              <a:gd name="connsiteY34" fmla="*/ 22638 h 2847605"/>
              <a:gd name="connsiteX35" fmla="*/ 562080 w 1302287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297814 w 1300713"/>
              <a:gd name="connsiteY6" fmla="*/ 1278070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2492"/>
              <a:gd name="connsiteY0" fmla="*/ 29 h 2847605"/>
              <a:gd name="connsiteX1" fmla="*/ 634931 w 1302492"/>
              <a:gd name="connsiteY1" fmla="*/ 457229 h 2847605"/>
              <a:gd name="connsiteX2" fmla="*/ 966213 w 1302492"/>
              <a:gd name="connsiteY2" fmla="*/ 615072 h 2847605"/>
              <a:gd name="connsiteX3" fmla="*/ 1300006 w 1302492"/>
              <a:gd name="connsiteY3" fmla="*/ 930234 h 2847605"/>
              <a:gd name="connsiteX4" fmla="*/ 1041889 w 1302492"/>
              <a:gd name="connsiteY4" fmla="*/ 1464576 h 2847605"/>
              <a:gd name="connsiteX5" fmla="*/ 652294 w 1302492"/>
              <a:gd name="connsiteY5" fmla="*/ 1228597 h 2847605"/>
              <a:gd name="connsiteX6" fmla="*/ 297814 w 1302492"/>
              <a:gd name="connsiteY6" fmla="*/ 1278070 h 2847605"/>
              <a:gd name="connsiteX7" fmla="*/ 650003 w 1302492"/>
              <a:gd name="connsiteY7" fmla="*/ 1462064 h 2847605"/>
              <a:gd name="connsiteX8" fmla="*/ 958990 w 1302492"/>
              <a:gd name="connsiteY8" fmla="*/ 1640422 h 2847605"/>
              <a:gd name="connsiteX9" fmla="*/ 992799 w 1302492"/>
              <a:gd name="connsiteY9" fmla="*/ 2035135 h 2847605"/>
              <a:gd name="connsiteX10" fmla="*/ 994265 w 1302492"/>
              <a:gd name="connsiteY10" fmla="*/ 2401271 h 2847605"/>
              <a:gd name="connsiteX11" fmla="*/ 542402 w 1302492"/>
              <a:gd name="connsiteY11" fmla="*/ 2439160 h 2847605"/>
              <a:gd name="connsiteX12" fmla="*/ 297893 w 1302492"/>
              <a:gd name="connsiteY12" fmla="*/ 2266456 h 2847605"/>
              <a:gd name="connsiteX13" fmla="*/ 219599 w 1302492"/>
              <a:gd name="connsiteY13" fmla="*/ 2404306 h 2847605"/>
              <a:gd name="connsiteX14" fmla="*/ 455841 w 1302492"/>
              <a:gd name="connsiteY14" fmla="*/ 2582453 h 2847605"/>
              <a:gd name="connsiteX15" fmla="*/ 216563 w 1302492"/>
              <a:gd name="connsiteY15" fmla="*/ 2834187 h 2847605"/>
              <a:gd name="connsiteX16" fmla="*/ 40927 w 1302492"/>
              <a:gd name="connsiteY16" fmla="*/ 2708896 h 2847605"/>
              <a:gd name="connsiteX17" fmla="*/ 0 w 1302492"/>
              <a:gd name="connsiteY17" fmla="*/ 2638559 h 2847605"/>
              <a:gd name="connsiteX18" fmla="*/ 140050 w 1302492"/>
              <a:gd name="connsiteY18" fmla="*/ 2615112 h 2847605"/>
              <a:gd name="connsiteX19" fmla="*/ 288263 w 1302492"/>
              <a:gd name="connsiteY19" fmla="*/ 2670378 h 2847605"/>
              <a:gd name="connsiteX20" fmla="*/ 258118 w 1302492"/>
              <a:gd name="connsiteY20" fmla="*/ 2502068 h 2847605"/>
              <a:gd name="connsiteX21" fmla="*/ 65525 w 1302492"/>
              <a:gd name="connsiteY21" fmla="*/ 2331771 h 2847605"/>
              <a:gd name="connsiteX22" fmla="*/ 301032 w 1302492"/>
              <a:gd name="connsiteY22" fmla="*/ 2161367 h 2847605"/>
              <a:gd name="connsiteX23" fmla="*/ 592527 w 1302492"/>
              <a:gd name="connsiteY23" fmla="*/ 2365975 h 2847605"/>
              <a:gd name="connsiteX24" fmla="*/ 949948 w 1302492"/>
              <a:gd name="connsiteY24" fmla="*/ 2291198 h 2847605"/>
              <a:gd name="connsiteX25" fmla="*/ 838410 w 1302492"/>
              <a:gd name="connsiteY25" fmla="*/ 2057429 h 2847605"/>
              <a:gd name="connsiteX26" fmla="*/ 835898 w 1302492"/>
              <a:gd name="connsiteY26" fmla="*/ 1703224 h 2847605"/>
              <a:gd name="connsiteX27" fmla="*/ 703353 w 1302492"/>
              <a:gd name="connsiteY27" fmla="*/ 1594265 h 2847605"/>
              <a:gd name="connsiteX28" fmla="*/ 250581 w 1302492"/>
              <a:gd name="connsiteY28" fmla="*/ 1514818 h 2847605"/>
              <a:gd name="connsiteX29" fmla="*/ 145566 w 1302492"/>
              <a:gd name="connsiteY29" fmla="*/ 1207869 h 2847605"/>
              <a:gd name="connsiteX30" fmla="*/ 329144 w 1302492"/>
              <a:gd name="connsiteY30" fmla="*/ 948171 h 2847605"/>
              <a:gd name="connsiteX31" fmla="*/ 722949 w 1302492"/>
              <a:gd name="connsiteY31" fmla="*/ 1124064 h 2847605"/>
              <a:gd name="connsiteX32" fmla="*/ 815801 w 1302492"/>
              <a:gd name="connsiteY32" fmla="*/ 864187 h 2847605"/>
              <a:gd name="connsiteX33" fmla="*/ 539912 w 1302492"/>
              <a:gd name="connsiteY33" fmla="*/ 544711 h 2847605"/>
              <a:gd name="connsiteX34" fmla="*/ 461597 w 1302492"/>
              <a:gd name="connsiteY34" fmla="*/ 22638 h 2847605"/>
              <a:gd name="connsiteX35" fmla="*/ 562080 w 1302492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656556 w 1300029"/>
              <a:gd name="connsiteY23" fmla="*/ 2145168 h 2847605"/>
              <a:gd name="connsiteX24" fmla="*/ 835383 w 1300029"/>
              <a:gd name="connsiteY24" fmla="*/ 2191394 h 2847605"/>
              <a:gd name="connsiteX25" fmla="*/ 949948 w 1300029"/>
              <a:gd name="connsiteY25" fmla="*/ 2291198 h 2847605"/>
              <a:gd name="connsiteX26" fmla="*/ 865365 w 1300029"/>
              <a:gd name="connsiteY26" fmla="*/ 2057429 h 2847605"/>
              <a:gd name="connsiteX27" fmla="*/ 854559 w 1300029"/>
              <a:gd name="connsiteY27" fmla="*/ 1678342 h 2847605"/>
              <a:gd name="connsiteX28" fmla="*/ 715794 w 1300029"/>
              <a:gd name="connsiteY28" fmla="*/ 1583897 h 2847605"/>
              <a:gd name="connsiteX29" fmla="*/ 250581 w 1300029"/>
              <a:gd name="connsiteY29" fmla="*/ 1514818 h 2847605"/>
              <a:gd name="connsiteX30" fmla="*/ 145566 w 1300029"/>
              <a:gd name="connsiteY30" fmla="*/ 1207869 h 2847605"/>
              <a:gd name="connsiteX31" fmla="*/ 329144 w 1300029"/>
              <a:gd name="connsiteY31" fmla="*/ 948171 h 2847605"/>
              <a:gd name="connsiteX32" fmla="*/ 722949 w 1300029"/>
              <a:gd name="connsiteY32" fmla="*/ 1124064 h 2847605"/>
              <a:gd name="connsiteX33" fmla="*/ 815801 w 1300029"/>
              <a:gd name="connsiteY33" fmla="*/ 864187 h 2847605"/>
              <a:gd name="connsiteX34" fmla="*/ 539912 w 1300029"/>
              <a:gd name="connsiteY34" fmla="*/ 544711 h 2847605"/>
              <a:gd name="connsiteX35" fmla="*/ 461597 w 1300029"/>
              <a:gd name="connsiteY35" fmla="*/ 22638 h 2847605"/>
              <a:gd name="connsiteX36" fmla="*/ 562080 w 1300029"/>
              <a:gd name="connsiteY3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909521 w 1300029"/>
              <a:gd name="connsiteY27" fmla="*/ 204508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941869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1103126 w 1300029"/>
              <a:gd name="connsiteY27" fmla="*/ 194280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854559 w 1300029"/>
              <a:gd name="connsiteY29" fmla="*/ 1678342 h 2847605"/>
              <a:gd name="connsiteX30" fmla="*/ 715794 w 1300029"/>
              <a:gd name="connsiteY30" fmla="*/ 1583897 h 2847605"/>
              <a:gd name="connsiteX31" fmla="*/ 250581 w 1300029"/>
              <a:gd name="connsiteY31" fmla="*/ 1514818 h 2847605"/>
              <a:gd name="connsiteX32" fmla="*/ 145566 w 1300029"/>
              <a:gd name="connsiteY32" fmla="*/ 1207869 h 2847605"/>
              <a:gd name="connsiteX33" fmla="*/ 329144 w 1300029"/>
              <a:gd name="connsiteY33" fmla="*/ 948171 h 2847605"/>
              <a:gd name="connsiteX34" fmla="*/ 722949 w 1300029"/>
              <a:gd name="connsiteY34" fmla="*/ 1124064 h 2847605"/>
              <a:gd name="connsiteX35" fmla="*/ 815801 w 1300029"/>
              <a:gd name="connsiteY35" fmla="*/ 864187 h 2847605"/>
              <a:gd name="connsiteX36" fmla="*/ 539912 w 1300029"/>
              <a:gd name="connsiteY36" fmla="*/ 544711 h 2847605"/>
              <a:gd name="connsiteX37" fmla="*/ 461597 w 1300029"/>
              <a:gd name="connsiteY37" fmla="*/ 22638 h 2847605"/>
              <a:gd name="connsiteX38" fmla="*/ 562080 w 1300029"/>
              <a:gd name="connsiteY3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75835 w 1300029"/>
              <a:gd name="connsiteY29" fmla="*/ 1785425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928283 w 1300029"/>
              <a:gd name="connsiteY12" fmla="*/ 2317986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896015 w 1300029"/>
              <a:gd name="connsiteY28" fmla="*/ 2229814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1085811 w 1300029"/>
              <a:gd name="connsiteY29" fmla="*/ 2218896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53757 w 1300029"/>
              <a:gd name="connsiteY28" fmla="*/ 2300352 h 2847605"/>
              <a:gd name="connsiteX29" fmla="*/ 1104905 w 1300029"/>
              <a:gd name="connsiteY29" fmla="*/ 2402632 h 2847605"/>
              <a:gd name="connsiteX30" fmla="*/ 1085811 w 1300029"/>
              <a:gd name="connsiteY30" fmla="*/ 2218896 h 2847605"/>
              <a:gd name="connsiteX31" fmla="*/ 1103126 w 1300029"/>
              <a:gd name="connsiteY31" fmla="*/ 1942805 h 2847605"/>
              <a:gd name="connsiteX32" fmla="*/ 963947 w 1300029"/>
              <a:gd name="connsiteY32" fmla="*/ 1822457 h 2847605"/>
              <a:gd name="connsiteX33" fmla="*/ 885128 w 1300029"/>
              <a:gd name="connsiteY33" fmla="*/ 1683633 h 2847605"/>
              <a:gd name="connsiteX34" fmla="*/ 715794 w 1300029"/>
              <a:gd name="connsiteY34" fmla="*/ 1583897 h 2847605"/>
              <a:gd name="connsiteX35" fmla="*/ 250581 w 1300029"/>
              <a:gd name="connsiteY35" fmla="*/ 1514818 h 2847605"/>
              <a:gd name="connsiteX36" fmla="*/ 145566 w 1300029"/>
              <a:gd name="connsiteY36" fmla="*/ 1207869 h 2847605"/>
              <a:gd name="connsiteX37" fmla="*/ 329144 w 1300029"/>
              <a:gd name="connsiteY37" fmla="*/ 948171 h 2847605"/>
              <a:gd name="connsiteX38" fmla="*/ 722949 w 1300029"/>
              <a:gd name="connsiteY38" fmla="*/ 1124064 h 2847605"/>
              <a:gd name="connsiteX39" fmla="*/ 815801 w 1300029"/>
              <a:gd name="connsiteY39" fmla="*/ 864187 h 2847605"/>
              <a:gd name="connsiteX40" fmla="*/ 539912 w 1300029"/>
              <a:gd name="connsiteY40" fmla="*/ 544711 h 2847605"/>
              <a:gd name="connsiteX41" fmla="*/ 461597 w 1300029"/>
              <a:gd name="connsiteY41" fmla="*/ 22638 h 2847605"/>
              <a:gd name="connsiteX42" fmla="*/ 562080 w 1300029"/>
              <a:gd name="connsiteY4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940171 w 1300029"/>
              <a:gd name="connsiteY13" fmla="*/ 2381471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1159250 w 1300029"/>
              <a:gd name="connsiteY29" fmla="*/ 2538418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159250 w 1300029"/>
              <a:gd name="connsiteY30" fmla="*/ 2538418 h 2847605"/>
              <a:gd name="connsiteX31" fmla="*/ 1104905 w 1300029"/>
              <a:gd name="connsiteY31" fmla="*/ 2402632 h 2847605"/>
              <a:gd name="connsiteX32" fmla="*/ 1085811 w 1300029"/>
              <a:gd name="connsiteY32" fmla="*/ 2218896 h 2847605"/>
              <a:gd name="connsiteX33" fmla="*/ 1103126 w 1300029"/>
              <a:gd name="connsiteY33" fmla="*/ 1942805 h 2847605"/>
              <a:gd name="connsiteX34" fmla="*/ 963947 w 1300029"/>
              <a:gd name="connsiteY34" fmla="*/ 1822457 h 2847605"/>
              <a:gd name="connsiteX35" fmla="*/ 885128 w 1300029"/>
              <a:gd name="connsiteY35" fmla="*/ 1683633 h 2847605"/>
              <a:gd name="connsiteX36" fmla="*/ 715794 w 1300029"/>
              <a:gd name="connsiteY36" fmla="*/ 1583897 h 2847605"/>
              <a:gd name="connsiteX37" fmla="*/ 250581 w 1300029"/>
              <a:gd name="connsiteY37" fmla="*/ 1514818 h 2847605"/>
              <a:gd name="connsiteX38" fmla="*/ 145566 w 1300029"/>
              <a:gd name="connsiteY38" fmla="*/ 1207869 h 2847605"/>
              <a:gd name="connsiteX39" fmla="*/ 329144 w 1300029"/>
              <a:gd name="connsiteY39" fmla="*/ 948171 h 2847605"/>
              <a:gd name="connsiteX40" fmla="*/ 722949 w 1300029"/>
              <a:gd name="connsiteY40" fmla="*/ 1124064 h 2847605"/>
              <a:gd name="connsiteX41" fmla="*/ 815801 w 1300029"/>
              <a:gd name="connsiteY41" fmla="*/ 864187 h 2847605"/>
              <a:gd name="connsiteX42" fmla="*/ 539912 w 1300029"/>
              <a:gd name="connsiteY42" fmla="*/ 544711 h 2847605"/>
              <a:gd name="connsiteX43" fmla="*/ 461597 w 1300029"/>
              <a:gd name="connsiteY43" fmla="*/ 22638 h 2847605"/>
              <a:gd name="connsiteX44" fmla="*/ 562080 w 1300029"/>
              <a:gd name="connsiteY4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86423 w 1300029"/>
              <a:gd name="connsiteY31" fmla="*/ 2577214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1003008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648065 w 1300029"/>
              <a:gd name="connsiteY28" fmla="*/ 2032308 h 2847605"/>
              <a:gd name="connsiteX29" fmla="*/ 1057353 w 1300029"/>
              <a:gd name="connsiteY29" fmla="*/ 1940608 h 2847605"/>
              <a:gd name="connsiteX30" fmla="*/ 1035781 w 1300029"/>
              <a:gd name="connsiteY30" fmla="*/ 2196684 h 2847605"/>
              <a:gd name="connsiteX31" fmla="*/ 1125285 w 1300029"/>
              <a:gd name="connsiteY31" fmla="*/ 2578976 h 2847605"/>
              <a:gd name="connsiteX32" fmla="*/ 1194914 w 1300029"/>
              <a:gd name="connsiteY32" fmla="*/ 2658333 h 2847605"/>
              <a:gd name="connsiteX33" fmla="*/ 1104905 w 1300029"/>
              <a:gd name="connsiteY33" fmla="*/ 2402632 h 2847605"/>
              <a:gd name="connsiteX34" fmla="*/ 1070526 w 1300029"/>
              <a:gd name="connsiteY34" fmla="*/ 2234767 h 2847605"/>
              <a:gd name="connsiteX35" fmla="*/ 1103126 w 1300029"/>
              <a:gd name="connsiteY35" fmla="*/ 1942805 h 2847605"/>
              <a:gd name="connsiteX36" fmla="*/ 963947 w 1300029"/>
              <a:gd name="connsiteY36" fmla="*/ 1822457 h 2847605"/>
              <a:gd name="connsiteX37" fmla="*/ 885128 w 1300029"/>
              <a:gd name="connsiteY37" fmla="*/ 1683633 h 2847605"/>
              <a:gd name="connsiteX38" fmla="*/ 715794 w 1300029"/>
              <a:gd name="connsiteY38" fmla="*/ 1583897 h 2847605"/>
              <a:gd name="connsiteX39" fmla="*/ 250581 w 1300029"/>
              <a:gd name="connsiteY39" fmla="*/ 1514818 h 2847605"/>
              <a:gd name="connsiteX40" fmla="*/ 145566 w 1300029"/>
              <a:gd name="connsiteY40" fmla="*/ 1207869 h 2847605"/>
              <a:gd name="connsiteX41" fmla="*/ 329144 w 1300029"/>
              <a:gd name="connsiteY41" fmla="*/ 948171 h 2847605"/>
              <a:gd name="connsiteX42" fmla="*/ 722949 w 1300029"/>
              <a:gd name="connsiteY42" fmla="*/ 1124064 h 2847605"/>
              <a:gd name="connsiteX43" fmla="*/ 815801 w 1300029"/>
              <a:gd name="connsiteY43" fmla="*/ 864187 h 2847605"/>
              <a:gd name="connsiteX44" fmla="*/ 539912 w 1300029"/>
              <a:gd name="connsiteY44" fmla="*/ 544711 h 2847605"/>
              <a:gd name="connsiteX45" fmla="*/ 461597 w 1300029"/>
              <a:gd name="connsiteY45" fmla="*/ 22638 h 2847605"/>
              <a:gd name="connsiteX46" fmla="*/ 562080 w 1300029"/>
              <a:gd name="connsiteY4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10902 w 1300029"/>
              <a:gd name="connsiteY17" fmla="*/ 2079921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2258 w 1300029"/>
              <a:gd name="connsiteY30" fmla="*/ 1933554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680332 w 1300029"/>
              <a:gd name="connsiteY30" fmla="*/ 2028781 h 2847605"/>
              <a:gd name="connsiteX31" fmla="*/ 1052258 w 1300029"/>
              <a:gd name="connsiteY31" fmla="*/ 1933554 h 2847605"/>
              <a:gd name="connsiteX32" fmla="*/ 1035781 w 1300029"/>
              <a:gd name="connsiteY32" fmla="*/ 2196684 h 2847605"/>
              <a:gd name="connsiteX33" fmla="*/ 1125285 w 1300029"/>
              <a:gd name="connsiteY33" fmla="*/ 2578976 h 2847605"/>
              <a:gd name="connsiteX34" fmla="*/ 1194914 w 1300029"/>
              <a:gd name="connsiteY34" fmla="*/ 2658333 h 2847605"/>
              <a:gd name="connsiteX35" fmla="*/ 1104905 w 1300029"/>
              <a:gd name="connsiteY35" fmla="*/ 2402632 h 2847605"/>
              <a:gd name="connsiteX36" fmla="*/ 1070526 w 1300029"/>
              <a:gd name="connsiteY36" fmla="*/ 2234767 h 2847605"/>
              <a:gd name="connsiteX37" fmla="*/ 1103126 w 1300029"/>
              <a:gd name="connsiteY37" fmla="*/ 1942805 h 2847605"/>
              <a:gd name="connsiteX38" fmla="*/ 963947 w 1300029"/>
              <a:gd name="connsiteY38" fmla="*/ 1822457 h 2847605"/>
              <a:gd name="connsiteX39" fmla="*/ 885128 w 1300029"/>
              <a:gd name="connsiteY39" fmla="*/ 1683633 h 2847605"/>
              <a:gd name="connsiteX40" fmla="*/ 715794 w 1300029"/>
              <a:gd name="connsiteY40" fmla="*/ 1583897 h 2847605"/>
              <a:gd name="connsiteX41" fmla="*/ 250581 w 1300029"/>
              <a:gd name="connsiteY41" fmla="*/ 1514818 h 2847605"/>
              <a:gd name="connsiteX42" fmla="*/ 145566 w 1300029"/>
              <a:gd name="connsiteY42" fmla="*/ 1207869 h 2847605"/>
              <a:gd name="connsiteX43" fmla="*/ 329144 w 1300029"/>
              <a:gd name="connsiteY43" fmla="*/ 948171 h 2847605"/>
              <a:gd name="connsiteX44" fmla="*/ 722949 w 1300029"/>
              <a:gd name="connsiteY44" fmla="*/ 1124064 h 2847605"/>
              <a:gd name="connsiteX45" fmla="*/ 815801 w 1300029"/>
              <a:gd name="connsiteY45" fmla="*/ 864187 h 2847605"/>
              <a:gd name="connsiteX46" fmla="*/ 539912 w 1300029"/>
              <a:gd name="connsiteY46" fmla="*/ 544711 h 2847605"/>
              <a:gd name="connsiteX47" fmla="*/ 461597 w 1300029"/>
              <a:gd name="connsiteY47" fmla="*/ 22638 h 2847605"/>
              <a:gd name="connsiteX48" fmla="*/ 562080 w 1300029"/>
              <a:gd name="connsiteY4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05607 w 1300029"/>
              <a:gd name="connsiteY18" fmla="*/ 218396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73539 w 1300029"/>
              <a:gd name="connsiteY31" fmla="*/ 252960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3558 w 1300029"/>
              <a:gd name="connsiteY32" fmla="*/ 2296825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9194 w 1300029"/>
              <a:gd name="connsiteY23" fmla="*/ 253312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86591 w 1300029"/>
              <a:gd name="connsiteY35" fmla="*/ 2309852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184987 w 1315869"/>
              <a:gd name="connsiteY29" fmla="*/ 206581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640411 w 1378360"/>
              <a:gd name="connsiteY0" fmla="*/ 29 h 2847605"/>
              <a:gd name="connsiteX1" fmla="*/ 713262 w 1378360"/>
              <a:gd name="connsiteY1" fmla="*/ 457229 h 2847605"/>
              <a:gd name="connsiteX2" fmla="*/ 1044544 w 1378360"/>
              <a:gd name="connsiteY2" fmla="*/ 615072 h 2847605"/>
              <a:gd name="connsiteX3" fmla="*/ 1378337 w 1378360"/>
              <a:gd name="connsiteY3" fmla="*/ 930234 h 2847605"/>
              <a:gd name="connsiteX4" fmla="*/ 1037282 w 1378360"/>
              <a:gd name="connsiteY4" fmla="*/ 1456282 h 2847605"/>
              <a:gd name="connsiteX5" fmla="*/ 730625 w 1378360"/>
              <a:gd name="connsiteY5" fmla="*/ 1228597 h 2847605"/>
              <a:gd name="connsiteX6" fmla="*/ 340896 w 1378360"/>
              <a:gd name="connsiteY6" fmla="*/ 1222085 h 2847605"/>
              <a:gd name="connsiteX7" fmla="*/ 719843 w 1378360"/>
              <a:gd name="connsiteY7" fmla="*/ 1488516 h 2847605"/>
              <a:gd name="connsiteX8" fmla="*/ 1015243 w 1378360"/>
              <a:gd name="connsiteY8" fmla="*/ 1599863 h 2847605"/>
              <a:gd name="connsiteX9" fmla="*/ 1088131 w 1378360"/>
              <a:gd name="connsiteY9" fmla="*/ 1769554 h 2847605"/>
              <a:gd name="connsiteX10" fmla="*/ 1240959 w 1378360"/>
              <a:gd name="connsiteY10" fmla="*/ 1887006 h 2847605"/>
              <a:gd name="connsiteX11" fmla="*/ 1213554 w 1378360"/>
              <a:gd name="connsiteY11" fmla="*/ 2270776 h 2847605"/>
              <a:gd name="connsiteX12" fmla="*/ 1307211 w 1378360"/>
              <a:gd name="connsiteY12" fmla="*/ 2540181 h 2847605"/>
              <a:gd name="connsiteX13" fmla="*/ 1295323 w 1378360"/>
              <a:gd name="connsiteY13" fmla="*/ 2723580 h 2847605"/>
              <a:gd name="connsiteX14" fmla="*/ 1150969 w 1378360"/>
              <a:gd name="connsiteY14" fmla="*/ 2608955 h 2847605"/>
              <a:gd name="connsiteX15" fmla="*/ 1053798 w 1378360"/>
              <a:gd name="connsiteY15" fmla="*/ 2225782 h 2847605"/>
              <a:gd name="connsiteX16" fmla="*/ 1057563 w 1378360"/>
              <a:gd name="connsiteY16" fmla="*/ 1995275 h 2847605"/>
              <a:gd name="connsiteX17" fmla="*/ 801121 w 1378360"/>
              <a:gd name="connsiteY17" fmla="*/ 2081685 h 2847605"/>
              <a:gd name="connsiteX18" fmla="*/ 689033 w 1378360"/>
              <a:gd name="connsiteY18" fmla="*/ 2189255 h 2847605"/>
              <a:gd name="connsiteX19" fmla="*/ 923074 w 1378360"/>
              <a:gd name="connsiteY19" fmla="*/ 2068949 h 2847605"/>
              <a:gd name="connsiteX20" fmla="*/ 1019703 w 1378360"/>
              <a:gd name="connsiteY20" fmla="*/ 2261467 h 2847605"/>
              <a:gd name="connsiteX21" fmla="*/ 1100020 w 1378360"/>
              <a:gd name="connsiteY21" fmla="*/ 2570160 h 2847605"/>
              <a:gd name="connsiteX22" fmla="*/ 852069 w 1378360"/>
              <a:gd name="connsiteY22" fmla="*/ 2647751 h 2847605"/>
              <a:gd name="connsiteX23" fmla="*/ 690732 w 1378360"/>
              <a:gd name="connsiteY23" fmla="*/ 2538417 h 2847605"/>
              <a:gd name="connsiteX24" fmla="*/ 831691 w 1378360"/>
              <a:gd name="connsiteY24" fmla="*/ 2466116 h 2847605"/>
              <a:gd name="connsiteX25" fmla="*/ 869053 w 1378360"/>
              <a:gd name="connsiteY25" fmla="*/ 2330331 h 2847605"/>
              <a:gd name="connsiteX26" fmla="*/ 719603 w 1378360"/>
              <a:gd name="connsiteY26" fmla="*/ 2395578 h 2847605"/>
              <a:gd name="connsiteX27" fmla="*/ 575249 w 1378360"/>
              <a:gd name="connsiteY27" fmla="*/ 2317986 h 2847605"/>
              <a:gd name="connsiteX28" fmla="*/ 396928 w 1378360"/>
              <a:gd name="connsiteY28" fmla="*/ 2127535 h 2847605"/>
              <a:gd name="connsiteX29" fmla="*/ 133693 w 1378360"/>
              <a:gd name="connsiteY29" fmla="*/ 2014673 h 2847605"/>
              <a:gd name="connsiteX30" fmla="*/ 534172 w 1378360"/>
              <a:gd name="connsiteY30" fmla="*/ 2582453 h 2847605"/>
              <a:gd name="connsiteX31" fmla="*/ 294894 w 1378360"/>
              <a:gd name="connsiteY31" fmla="*/ 2834187 h 2847605"/>
              <a:gd name="connsiteX32" fmla="*/ 119258 w 1378360"/>
              <a:gd name="connsiteY32" fmla="*/ 2708896 h 2847605"/>
              <a:gd name="connsiteX33" fmla="*/ 78331 w 1378360"/>
              <a:gd name="connsiteY33" fmla="*/ 2638559 h 2847605"/>
              <a:gd name="connsiteX34" fmla="*/ 218381 w 1378360"/>
              <a:gd name="connsiteY34" fmla="*/ 2615112 h 2847605"/>
              <a:gd name="connsiteX35" fmla="*/ 366594 w 1378360"/>
              <a:gd name="connsiteY35" fmla="*/ 2670378 h 2847605"/>
              <a:gd name="connsiteX36" fmla="*/ 5283 w 1378360"/>
              <a:gd name="connsiteY36" fmla="*/ 2114109 h 2847605"/>
              <a:gd name="connsiteX37" fmla="*/ 169357 w 1378360"/>
              <a:gd name="connsiteY37" fmla="*/ 1970586 h 2847605"/>
              <a:gd name="connsiteX38" fmla="*/ 415609 w 1378360"/>
              <a:gd name="connsiteY38" fmla="*/ 2067577 h 2847605"/>
              <a:gd name="connsiteX39" fmla="*/ 587136 w 1378360"/>
              <a:gd name="connsiteY39" fmla="*/ 2219233 h 2847605"/>
              <a:gd name="connsiteX40" fmla="*/ 739982 w 1378360"/>
              <a:gd name="connsiteY40" fmla="*/ 2328567 h 2847605"/>
              <a:gd name="connsiteX41" fmla="*/ 926794 w 1378360"/>
              <a:gd name="connsiteY41" fmla="*/ 2270373 h 2847605"/>
              <a:gd name="connsiteX42" fmla="*/ 943777 w 1378360"/>
              <a:gd name="connsiteY42" fmla="*/ 2510203 h 2847605"/>
              <a:gd name="connsiteX43" fmla="*/ 750172 w 1378360"/>
              <a:gd name="connsiteY43" fmla="*/ 2531363 h 2847605"/>
              <a:gd name="connsiteX44" fmla="*/ 879242 w 1378360"/>
              <a:gd name="connsiteY44" fmla="*/ 2577213 h 2847605"/>
              <a:gd name="connsiteX45" fmla="*/ 1010011 w 1378360"/>
              <a:gd name="connsiteY45" fmla="*/ 2519020 h 2847605"/>
              <a:gd name="connsiteX46" fmla="*/ 957338 w 1378360"/>
              <a:gd name="connsiteY46" fmla="*/ 2264759 h 2847605"/>
              <a:gd name="connsiteX47" fmla="*/ 904135 w 1378360"/>
              <a:gd name="connsiteY47" fmla="*/ 2147260 h 2847605"/>
              <a:gd name="connsiteX48" fmla="*/ 636387 w 1378360"/>
              <a:gd name="connsiteY48" fmla="*/ 2235105 h 2847605"/>
              <a:gd name="connsiteX49" fmla="*/ 758663 w 1378360"/>
              <a:gd name="connsiteY49" fmla="*/ 2028781 h 2847605"/>
              <a:gd name="connsiteX50" fmla="*/ 1130589 w 1378360"/>
              <a:gd name="connsiteY50" fmla="*/ 1933554 h 2847605"/>
              <a:gd name="connsiteX51" fmla="*/ 1114112 w 1378360"/>
              <a:gd name="connsiteY51" fmla="*/ 2196684 h 2847605"/>
              <a:gd name="connsiteX52" fmla="*/ 1203616 w 1378360"/>
              <a:gd name="connsiteY52" fmla="*/ 2578976 h 2847605"/>
              <a:gd name="connsiteX53" fmla="*/ 1273245 w 1378360"/>
              <a:gd name="connsiteY53" fmla="*/ 2658333 h 2847605"/>
              <a:gd name="connsiteX54" fmla="*/ 1183236 w 1378360"/>
              <a:gd name="connsiteY54" fmla="*/ 2402632 h 2847605"/>
              <a:gd name="connsiteX55" fmla="*/ 1148857 w 1378360"/>
              <a:gd name="connsiteY55" fmla="*/ 2234767 h 2847605"/>
              <a:gd name="connsiteX56" fmla="*/ 1181457 w 1378360"/>
              <a:gd name="connsiteY56" fmla="*/ 1942805 h 2847605"/>
              <a:gd name="connsiteX57" fmla="*/ 1042278 w 1378360"/>
              <a:gd name="connsiteY57" fmla="*/ 1822457 h 2847605"/>
              <a:gd name="connsiteX58" fmla="*/ 963459 w 1378360"/>
              <a:gd name="connsiteY58" fmla="*/ 1683633 h 2847605"/>
              <a:gd name="connsiteX59" fmla="*/ 794125 w 1378360"/>
              <a:gd name="connsiteY59" fmla="*/ 1583897 h 2847605"/>
              <a:gd name="connsiteX60" fmla="*/ 328912 w 1378360"/>
              <a:gd name="connsiteY60" fmla="*/ 1514818 h 2847605"/>
              <a:gd name="connsiteX61" fmla="*/ 223897 w 1378360"/>
              <a:gd name="connsiteY61" fmla="*/ 1207869 h 2847605"/>
              <a:gd name="connsiteX62" fmla="*/ 407475 w 1378360"/>
              <a:gd name="connsiteY62" fmla="*/ 948171 h 2847605"/>
              <a:gd name="connsiteX63" fmla="*/ 801280 w 1378360"/>
              <a:gd name="connsiteY63" fmla="*/ 1124064 h 2847605"/>
              <a:gd name="connsiteX64" fmla="*/ 894132 w 1378360"/>
              <a:gd name="connsiteY64" fmla="*/ 864187 h 2847605"/>
              <a:gd name="connsiteX65" fmla="*/ 618243 w 1378360"/>
              <a:gd name="connsiteY65" fmla="*/ 544711 h 2847605"/>
              <a:gd name="connsiteX66" fmla="*/ 539928 w 1378360"/>
              <a:gd name="connsiteY66" fmla="*/ 22638 h 2847605"/>
              <a:gd name="connsiteX67" fmla="*/ 640411 w 1378360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617 w 1373566"/>
              <a:gd name="connsiteY0" fmla="*/ 29 h 2847605"/>
              <a:gd name="connsiteX1" fmla="*/ 708468 w 1373566"/>
              <a:gd name="connsiteY1" fmla="*/ 457229 h 2847605"/>
              <a:gd name="connsiteX2" fmla="*/ 1039750 w 1373566"/>
              <a:gd name="connsiteY2" fmla="*/ 615072 h 2847605"/>
              <a:gd name="connsiteX3" fmla="*/ 1373543 w 1373566"/>
              <a:gd name="connsiteY3" fmla="*/ 930234 h 2847605"/>
              <a:gd name="connsiteX4" fmla="*/ 1032488 w 1373566"/>
              <a:gd name="connsiteY4" fmla="*/ 1456282 h 2847605"/>
              <a:gd name="connsiteX5" fmla="*/ 725831 w 1373566"/>
              <a:gd name="connsiteY5" fmla="*/ 1228597 h 2847605"/>
              <a:gd name="connsiteX6" fmla="*/ 336102 w 1373566"/>
              <a:gd name="connsiteY6" fmla="*/ 1222085 h 2847605"/>
              <a:gd name="connsiteX7" fmla="*/ 715049 w 1373566"/>
              <a:gd name="connsiteY7" fmla="*/ 1488516 h 2847605"/>
              <a:gd name="connsiteX8" fmla="*/ 1010449 w 1373566"/>
              <a:gd name="connsiteY8" fmla="*/ 1599863 h 2847605"/>
              <a:gd name="connsiteX9" fmla="*/ 1083337 w 1373566"/>
              <a:gd name="connsiteY9" fmla="*/ 1769554 h 2847605"/>
              <a:gd name="connsiteX10" fmla="*/ 1236165 w 1373566"/>
              <a:gd name="connsiteY10" fmla="*/ 1887006 h 2847605"/>
              <a:gd name="connsiteX11" fmla="*/ 1208760 w 1373566"/>
              <a:gd name="connsiteY11" fmla="*/ 2270776 h 2847605"/>
              <a:gd name="connsiteX12" fmla="*/ 1302417 w 1373566"/>
              <a:gd name="connsiteY12" fmla="*/ 2540181 h 2847605"/>
              <a:gd name="connsiteX13" fmla="*/ 1290529 w 1373566"/>
              <a:gd name="connsiteY13" fmla="*/ 2723580 h 2847605"/>
              <a:gd name="connsiteX14" fmla="*/ 1146175 w 1373566"/>
              <a:gd name="connsiteY14" fmla="*/ 2608955 h 2847605"/>
              <a:gd name="connsiteX15" fmla="*/ 1049004 w 1373566"/>
              <a:gd name="connsiteY15" fmla="*/ 2225782 h 2847605"/>
              <a:gd name="connsiteX16" fmla="*/ 1052769 w 1373566"/>
              <a:gd name="connsiteY16" fmla="*/ 1995275 h 2847605"/>
              <a:gd name="connsiteX17" fmla="*/ 796327 w 1373566"/>
              <a:gd name="connsiteY17" fmla="*/ 2081685 h 2847605"/>
              <a:gd name="connsiteX18" fmla="*/ 684239 w 1373566"/>
              <a:gd name="connsiteY18" fmla="*/ 2189255 h 2847605"/>
              <a:gd name="connsiteX19" fmla="*/ 918280 w 1373566"/>
              <a:gd name="connsiteY19" fmla="*/ 2068949 h 2847605"/>
              <a:gd name="connsiteX20" fmla="*/ 1014909 w 1373566"/>
              <a:gd name="connsiteY20" fmla="*/ 2261467 h 2847605"/>
              <a:gd name="connsiteX21" fmla="*/ 1095226 w 1373566"/>
              <a:gd name="connsiteY21" fmla="*/ 2570160 h 2847605"/>
              <a:gd name="connsiteX22" fmla="*/ 847275 w 1373566"/>
              <a:gd name="connsiteY22" fmla="*/ 2647751 h 2847605"/>
              <a:gd name="connsiteX23" fmla="*/ 685938 w 1373566"/>
              <a:gd name="connsiteY23" fmla="*/ 2538417 h 2847605"/>
              <a:gd name="connsiteX24" fmla="*/ 826897 w 1373566"/>
              <a:gd name="connsiteY24" fmla="*/ 2466116 h 2847605"/>
              <a:gd name="connsiteX25" fmla="*/ 864259 w 1373566"/>
              <a:gd name="connsiteY25" fmla="*/ 2330331 h 2847605"/>
              <a:gd name="connsiteX26" fmla="*/ 714809 w 1373566"/>
              <a:gd name="connsiteY26" fmla="*/ 2395578 h 2847605"/>
              <a:gd name="connsiteX27" fmla="*/ 570455 w 1373566"/>
              <a:gd name="connsiteY27" fmla="*/ 2317986 h 2847605"/>
              <a:gd name="connsiteX28" fmla="*/ 392134 w 1373566"/>
              <a:gd name="connsiteY28" fmla="*/ 2127535 h 2847605"/>
              <a:gd name="connsiteX29" fmla="*/ 115313 w 1373566"/>
              <a:gd name="connsiteY29" fmla="*/ 2023490 h 2847605"/>
              <a:gd name="connsiteX30" fmla="*/ 173055 w 1373566"/>
              <a:gd name="connsiteY30" fmla="*/ 2129298 h 2847605"/>
              <a:gd name="connsiteX31" fmla="*/ 529378 w 1373566"/>
              <a:gd name="connsiteY31" fmla="*/ 2582453 h 2847605"/>
              <a:gd name="connsiteX32" fmla="*/ 290100 w 1373566"/>
              <a:gd name="connsiteY32" fmla="*/ 2834187 h 2847605"/>
              <a:gd name="connsiteX33" fmla="*/ 114464 w 1373566"/>
              <a:gd name="connsiteY33" fmla="*/ 2708896 h 2847605"/>
              <a:gd name="connsiteX34" fmla="*/ 73537 w 1373566"/>
              <a:gd name="connsiteY34" fmla="*/ 2638559 h 2847605"/>
              <a:gd name="connsiteX35" fmla="*/ 213587 w 1373566"/>
              <a:gd name="connsiteY35" fmla="*/ 2615112 h 2847605"/>
              <a:gd name="connsiteX36" fmla="*/ 361800 w 1373566"/>
              <a:gd name="connsiteY36" fmla="*/ 2670378 h 2847605"/>
              <a:gd name="connsiteX37" fmla="*/ 139089 w 1373566"/>
              <a:gd name="connsiteY37" fmla="*/ 2381471 h 2847605"/>
              <a:gd name="connsiteX38" fmla="*/ 489 w 1373566"/>
              <a:gd name="connsiteY38" fmla="*/ 2114109 h 2847605"/>
              <a:gd name="connsiteX39" fmla="*/ 164563 w 1373566"/>
              <a:gd name="connsiteY39" fmla="*/ 1970586 h 2847605"/>
              <a:gd name="connsiteX40" fmla="*/ 410815 w 1373566"/>
              <a:gd name="connsiteY40" fmla="*/ 2067577 h 2847605"/>
              <a:gd name="connsiteX41" fmla="*/ 582342 w 1373566"/>
              <a:gd name="connsiteY41" fmla="*/ 2219233 h 2847605"/>
              <a:gd name="connsiteX42" fmla="*/ 735188 w 1373566"/>
              <a:gd name="connsiteY42" fmla="*/ 2328567 h 2847605"/>
              <a:gd name="connsiteX43" fmla="*/ 922000 w 1373566"/>
              <a:gd name="connsiteY43" fmla="*/ 2270373 h 2847605"/>
              <a:gd name="connsiteX44" fmla="*/ 938983 w 1373566"/>
              <a:gd name="connsiteY44" fmla="*/ 2510203 h 2847605"/>
              <a:gd name="connsiteX45" fmla="*/ 745378 w 1373566"/>
              <a:gd name="connsiteY45" fmla="*/ 2531363 h 2847605"/>
              <a:gd name="connsiteX46" fmla="*/ 874448 w 1373566"/>
              <a:gd name="connsiteY46" fmla="*/ 2577213 h 2847605"/>
              <a:gd name="connsiteX47" fmla="*/ 1005217 w 1373566"/>
              <a:gd name="connsiteY47" fmla="*/ 2519020 h 2847605"/>
              <a:gd name="connsiteX48" fmla="*/ 952544 w 1373566"/>
              <a:gd name="connsiteY48" fmla="*/ 2264759 h 2847605"/>
              <a:gd name="connsiteX49" fmla="*/ 899341 w 1373566"/>
              <a:gd name="connsiteY49" fmla="*/ 2147260 h 2847605"/>
              <a:gd name="connsiteX50" fmla="*/ 631593 w 1373566"/>
              <a:gd name="connsiteY50" fmla="*/ 2235105 h 2847605"/>
              <a:gd name="connsiteX51" fmla="*/ 753869 w 1373566"/>
              <a:gd name="connsiteY51" fmla="*/ 2028781 h 2847605"/>
              <a:gd name="connsiteX52" fmla="*/ 1125795 w 1373566"/>
              <a:gd name="connsiteY52" fmla="*/ 1933554 h 2847605"/>
              <a:gd name="connsiteX53" fmla="*/ 1109318 w 1373566"/>
              <a:gd name="connsiteY53" fmla="*/ 2196684 h 2847605"/>
              <a:gd name="connsiteX54" fmla="*/ 1198822 w 1373566"/>
              <a:gd name="connsiteY54" fmla="*/ 2578976 h 2847605"/>
              <a:gd name="connsiteX55" fmla="*/ 1268451 w 1373566"/>
              <a:gd name="connsiteY55" fmla="*/ 2658333 h 2847605"/>
              <a:gd name="connsiteX56" fmla="*/ 1178442 w 1373566"/>
              <a:gd name="connsiteY56" fmla="*/ 2402632 h 2847605"/>
              <a:gd name="connsiteX57" fmla="*/ 1144063 w 1373566"/>
              <a:gd name="connsiteY57" fmla="*/ 2234767 h 2847605"/>
              <a:gd name="connsiteX58" fmla="*/ 1176663 w 1373566"/>
              <a:gd name="connsiteY58" fmla="*/ 1942805 h 2847605"/>
              <a:gd name="connsiteX59" fmla="*/ 1037484 w 1373566"/>
              <a:gd name="connsiteY59" fmla="*/ 1822457 h 2847605"/>
              <a:gd name="connsiteX60" fmla="*/ 958665 w 1373566"/>
              <a:gd name="connsiteY60" fmla="*/ 1683633 h 2847605"/>
              <a:gd name="connsiteX61" fmla="*/ 789331 w 1373566"/>
              <a:gd name="connsiteY61" fmla="*/ 1583897 h 2847605"/>
              <a:gd name="connsiteX62" fmla="*/ 324118 w 1373566"/>
              <a:gd name="connsiteY62" fmla="*/ 1514818 h 2847605"/>
              <a:gd name="connsiteX63" fmla="*/ 219103 w 1373566"/>
              <a:gd name="connsiteY63" fmla="*/ 1207869 h 2847605"/>
              <a:gd name="connsiteX64" fmla="*/ 402681 w 1373566"/>
              <a:gd name="connsiteY64" fmla="*/ 948171 h 2847605"/>
              <a:gd name="connsiteX65" fmla="*/ 796486 w 1373566"/>
              <a:gd name="connsiteY65" fmla="*/ 1124064 h 2847605"/>
              <a:gd name="connsiteX66" fmla="*/ 889338 w 1373566"/>
              <a:gd name="connsiteY66" fmla="*/ 864187 h 2847605"/>
              <a:gd name="connsiteX67" fmla="*/ 613449 w 1373566"/>
              <a:gd name="connsiteY67" fmla="*/ 544711 h 2847605"/>
              <a:gd name="connsiteX68" fmla="*/ 535134 w 1373566"/>
              <a:gd name="connsiteY68" fmla="*/ 22638 h 2847605"/>
              <a:gd name="connsiteX69" fmla="*/ 635617 w 1373566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515 w 1373464"/>
              <a:gd name="connsiteY0" fmla="*/ 29 h 2840255"/>
              <a:gd name="connsiteX1" fmla="*/ 708366 w 1373464"/>
              <a:gd name="connsiteY1" fmla="*/ 457229 h 2840255"/>
              <a:gd name="connsiteX2" fmla="*/ 1039648 w 1373464"/>
              <a:gd name="connsiteY2" fmla="*/ 615072 h 2840255"/>
              <a:gd name="connsiteX3" fmla="*/ 1373441 w 1373464"/>
              <a:gd name="connsiteY3" fmla="*/ 930234 h 2840255"/>
              <a:gd name="connsiteX4" fmla="*/ 1032386 w 1373464"/>
              <a:gd name="connsiteY4" fmla="*/ 1456282 h 2840255"/>
              <a:gd name="connsiteX5" fmla="*/ 725729 w 1373464"/>
              <a:gd name="connsiteY5" fmla="*/ 1228597 h 2840255"/>
              <a:gd name="connsiteX6" fmla="*/ 336000 w 1373464"/>
              <a:gd name="connsiteY6" fmla="*/ 1222085 h 2840255"/>
              <a:gd name="connsiteX7" fmla="*/ 714947 w 1373464"/>
              <a:gd name="connsiteY7" fmla="*/ 1488516 h 2840255"/>
              <a:gd name="connsiteX8" fmla="*/ 1010347 w 1373464"/>
              <a:gd name="connsiteY8" fmla="*/ 1599863 h 2840255"/>
              <a:gd name="connsiteX9" fmla="*/ 1083235 w 1373464"/>
              <a:gd name="connsiteY9" fmla="*/ 1769554 h 2840255"/>
              <a:gd name="connsiteX10" fmla="*/ 1236063 w 1373464"/>
              <a:gd name="connsiteY10" fmla="*/ 1887006 h 2840255"/>
              <a:gd name="connsiteX11" fmla="*/ 1208658 w 1373464"/>
              <a:gd name="connsiteY11" fmla="*/ 2270776 h 2840255"/>
              <a:gd name="connsiteX12" fmla="*/ 1302315 w 1373464"/>
              <a:gd name="connsiteY12" fmla="*/ 2540181 h 2840255"/>
              <a:gd name="connsiteX13" fmla="*/ 1290427 w 1373464"/>
              <a:gd name="connsiteY13" fmla="*/ 2723580 h 2840255"/>
              <a:gd name="connsiteX14" fmla="*/ 1146073 w 1373464"/>
              <a:gd name="connsiteY14" fmla="*/ 2608955 h 2840255"/>
              <a:gd name="connsiteX15" fmla="*/ 1048902 w 1373464"/>
              <a:gd name="connsiteY15" fmla="*/ 2225782 h 2840255"/>
              <a:gd name="connsiteX16" fmla="*/ 1052667 w 1373464"/>
              <a:gd name="connsiteY16" fmla="*/ 1995275 h 2840255"/>
              <a:gd name="connsiteX17" fmla="*/ 796225 w 1373464"/>
              <a:gd name="connsiteY17" fmla="*/ 2081685 h 2840255"/>
              <a:gd name="connsiteX18" fmla="*/ 684137 w 1373464"/>
              <a:gd name="connsiteY18" fmla="*/ 2189255 h 2840255"/>
              <a:gd name="connsiteX19" fmla="*/ 918178 w 1373464"/>
              <a:gd name="connsiteY19" fmla="*/ 2068949 h 2840255"/>
              <a:gd name="connsiteX20" fmla="*/ 1014807 w 1373464"/>
              <a:gd name="connsiteY20" fmla="*/ 2261467 h 2840255"/>
              <a:gd name="connsiteX21" fmla="*/ 1095124 w 1373464"/>
              <a:gd name="connsiteY21" fmla="*/ 2570160 h 2840255"/>
              <a:gd name="connsiteX22" fmla="*/ 847173 w 1373464"/>
              <a:gd name="connsiteY22" fmla="*/ 2647751 h 2840255"/>
              <a:gd name="connsiteX23" fmla="*/ 685836 w 1373464"/>
              <a:gd name="connsiteY23" fmla="*/ 2538417 h 2840255"/>
              <a:gd name="connsiteX24" fmla="*/ 826795 w 1373464"/>
              <a:gd name="connsiteY24" fmla="*/ 2466116 h 2840255"/>
              <a:gd name="connsiteX25" fmla="*/ 864157 w 1373464"/>
              <a:gd name="connsiteY25" fmla="*/ 2330331 h 2840255"/>
              <a:gd name="connsiteX26" fmla="*/ 714707 w 1373464"/>
              <a:gd name="connsiteY26" fmla="*/ 2395578 h 2840255"/>
              <a:gd name="connsiteX27" fmla="*/ 570353 w 1373464"/>
              <a:gd name="connsiteY27" fmla="*/ 2317986 h 2840255"/>
              <a:gd name="connsiteX28" fmla="*/ 392032 w 1373464"/>
              <a:gd name="connsiteY28" fmla="*/ 2127535 h 2840255"/>
              <a:gd name="connsiteX29" fmla="*/ 115211 w 1373464"/>
              <a:gd name="connsiteY29" fmla="*/ 2023490 h 2840255"/>
              <a:gd name="connsiteX30" fmla="*/ 172953 w 1373464"/>
              <a:gd name="connsiteY30" fmla="*/ 2129298 h 2840255"/>
              <a:gd name="connsiteX31" fmla="*/ 471851 w 1373464"/>
              <a:gd name="connsiteY31" fmla="*/ 2256266 h 2840255"/>
              <a:gd name="connsiteX32" fmla="*/ 614191 w 1373464"/>
              <a:gd name="connsiteY32" fmla="*/ 2473119 h 2840255"/>
              <a:gd name="connsiteX33" fmla="*/ 289998 w 1373464"/>
              <a:gd name="connsiteY33" fmla="*/ 2834187 h 2840255"/>
              <a:gd name="connsiteX34" fmla="*/ 114362 w 1373464"/>
              <a:gd name="connsiteY34" fmla="*/ 2708896 h 2840255"/>
              <a:gd name="connsiteX35" fmla="*/ 73435 w 1373464"/>
              <a:gd name="connsiteY35" fmla="*/ 2638559 h 2840255"/>
              <a:gd name="connsiteX36" fmla="*/ 213485 w 1373464"/>
              <a:gd name="connsiteY36" fmla="*/ 2615112 h 2840255"/>
              <a:gd name="connsiteX37" fmla="*/ 361698 w 1373464"/>
              <a:gd name="connsiteY37" fmla="*/ 2670378 h 2840255"/>
              <a:gd name="connsiteX38" fmla="*/ 415808 w 1373464"/>
              <a:gd name="connsiteY38" fmla="*/ 2291534 h 2840255"/>
              <a:gd name="connsiteX39" fmla="*/ 196729 w 1373464"/>
              <a:gd name="connsiteY39" fmla="*/ 2191019 h 2840255"/>
              <a:gd name="connsiteX40" fmla="*/ 387 w 1373464"/>
              <a:gd name="connsiteY40" fmla="*/ 2114109 h 2840255"/>
              <a:gd name="connsiteX41" fmla="*/ 164461 w 1373464"/>
              <a:gd name="connsiteY41" fmla="*/ 1970586 h 2840255"/>
              <a:gd name="connsiteX42" fmla="*/ 410713 w 1373464"/>
              <a:gd name="connsiteY42" fmla="*/ 2067577 h 2840255"/>
              <a:gd name="connsiteX43" fmla="*/ 582240 w 1373464"/>
              <a:gd name="connsiteY43" fmla="*/ 2219233 h 2840255"/>
              <a:gd name="connsiteX44" fmla="*/ 735086 w 1373464"/>
              <a:gd name="connsiteY44" fmla="*/ 2328567 h 2840255"/>
              <a:gd name="connsiteX45" fmla="*/ 921898 w 1373464"/>
              <a:gd name="connsiteY45" fmla="*/ 2270373 h 2840255"/>
              <a:gd name="connsiteX46" fmla="*/ 938881 w 1373464"/>
              <a:gd name="connsiteY46" fmla="*/ 2510203 h 2840255"/>
              <a:gd name="connsiteX47" fmla="*/ 745276 w 1373464"/>
              <a:gd name="connsiteY47" fmla="*/ 2531363 h 2840255"/>
              <a:gd name="connsiteX48" fmla="*/ 874346 w 1373464"/>
              <a:gd name="connsiteY48" fmla="*/ 2577213 h 2840255"/>
              <a:gd name="connsiteX49" fmla="*/ 1005115 w 1373464"/>
              <a:gd name="connsiteY49" fmla="*/ 2519020 h 2840255"/>
              <a:gd name="connsiteX50" fmla="*/ 952442 w 1373464"/>
              <a:gd name="connsiteY50" fmla="*/ 2264759 h 2840255"/>
              <a:gd name="connsiteX51" fmla="*/ 899239 w 1373464"/>
              <a:gd name="connsiteY51" fmla="*/ 2147260 h 2840255"/>
              <a:gd name="connsiteX52" fmla="*/ 631491 w 1373464"/>
              <a:gd name="connsiteY52" fmla="*/ 2235105 h 2840255"/>
              <a:gd name="connsiteX53" fmla="*/ 753767 w 1373464"/>
              <a:gd name="connsiteY53" fmla="*/ 2028781 h 2840255"/>
              <a:gd name="connsiteX54" fmla="*/ 1125693 w 1373464"/>
              <a:gd name="connsiteY54" fmla="*/ 1933554 h 2840255"/>
              <a:gd name="connsiteX55" fmla="*/ 1109216 w 1373464"/>
              <a:gd name="connsiteY55" fmla="*/ 2196684 h 2840255"/>
              <a:gd name="connsiteX56" fmla="*/ 1198720 w 1373464"/>
              <a:gd name="connsiteY56" fmla="*/ 2578976 h 2840255"/>
              <a:gd name="connsiteX57" fmla="*/ 1268349 w 1373464"/>
              <a:gd name="connsiteY57" fmla="*/ 2658333 h 2840255"/>
              <a:gd name="connsiteX58" fmla="*/ 1178340 w 1373464"/>
              <a:gd name="connsiteY58" fmla="*/ 2402632 h 2840255"/>
              <a:gd name="connsiteX59" fmla="*/ 1143961 w 1373464"/>
              <a:gd name="connsiteY59" fmla="*/ 2234767 h 2840255"/>
              <a:gd name="connsiteX60" fmla="*/ 1176561 w 1373464"/>
              <a:gd name="connsiteY60" fmla="*/ 1942805 h 2840255"/>
              <a:gd name="connsiteX61" fmla="*/ 1037382 w 1373464"/>
              <a:gd name="connsiteY61" fmla="*/ 1822457 h 2840255"/>
              <a:gd name="connsiteX62" fmla="*/ 958563 w 1373464"/>
              <a:gd name="connsiteY62" fmla="*/ 1683633 h 2840255"/>
              <a:gd name="connsiteX63" fmla="*/ 789229 w 1373464"/>
              <a:gd name="connsiteY63" fmla="*/ 1583897 h 2840255"/>
              <a:gd name="connsiteX64" fmla="*/ 324016 w 1373464"/>
              <a:gd name="connsiteY64" fmla="*/ 1514818 h 2840255"/>
              <a:gd name="connsiteX65" fmla="*/ 219001 w 1373464"/>
              <a:gd name="connsiteY65" fmla="*/ 1207869 h 2840255"/>
              <a:gd name="connsiteX66" fmla="*/ 402579 w 1373464"/>
              <a:gd name="connsiteY66" fmla="*/ 948171 h 2840255"/>
              <a:gd name="connsiteX67" fmla="*/ 796384 w 1373464"/>
              <a:gd name="connsiteY67" fmla="*/ 1124064 h 2840255"/>
              <a:gd name="connsiteX68" fmla="*/ 889236 w 1373464"/>
              <a:gd name="connsiteY68" fmla="*/ 864187 h 2840255"/>
              <a:gd name="connsiteX69" fmla="*/ 613347 w 1373464"/>
              <a:gd name="connsiteY69" fmla="*/ 544711 h 2840255"/>
              <a:gd name="connsiteX70" fmla="*/ 535032 w 1373464"/>
              <a:gd name="connsiteY70" fmla="*/ 22638 h 2840255"/>
              <a:gd name="connsiteX71" fmla="*/ 635515 w 1373464"/>
              <a:gd name="connsiteY71" fmla="*/ 29 h 2840255"/>
              <a:gd name="connsiteX0" fmla="*/ 631862 w 1369811"/>
              <a:gd name="connsiteY0" fmla="*/ 29 h 2840255"/>
              <a:gd name="connsiteX1" fmla="*/ 704713 w 1369811"/>
              <a:gd name="connsiteY1" fmla="*/ 457229 h 2840255"/>
              <a:gd name="connsiteX2" fmla="*/ 1035995 w 1369811"/>
              <a:gd name="connsiteY2" fmla="*/ 615072 h 2840255"/>
              <a:gd name="connsiteX3" fmla="*/ 1369788 w 1369811"/>
              <a:gd name="connsiteY3" fmla="*/ 930234 h 2840255"/>
              <a:gd name="connsiteX4" fmla="*/ 1028733 w 1369811"/>
              <a:gd name="connsiteY4" fmla="*/ 1456282 h 2840255"/>
              <a:gd name="connsiteX5" fmla="*/ 722076 w 1369811"/>
              <a:gd name="connsiteY5" fmla="*/ 1228597 h 2840255"/>
              <a:gd name="connsiteX6" fmla="*/ 332347 w 1369811"/>
              <a:gd name="connsiteY6" fmla="*/ 1222085 h 2840255"/>
              <a:gd name="connsiteX7" fmla="*/ 711294 w 1369811"/>
              <a:gd name="connsiteY7" fmla="*/ 1488516 h 2840255"/>
              <a:gd name="connsiteX8" fmla="*/ 1006694 w 1369811"/>
              <a:gd name="connsiteY8" fmla="*/ 1599863 h 2840255"/>
              <a:gd name="connsiteX9" fmla="*/ 1079582 w 1369811"/>
              <a:gd name="connsiteY9" fmla="*/ 1769554 h 2840255"/>
              <a:gd name="connsiteX10" fmla="*/ 1232410 w 1369811"/>
              <a:gd name="connsiteY10" fmla="*/ 1887006 h 2840255"/>
              <a:gd name="connsiteX11" fmla="*/ 1205005 w 1369811"/>
              <a:gd name="connsiteY11" fmla="*/ 2270776 h 2840255"/>
              <a:gd name="connsiteX12" fmla="*/ 1298662 w 1369811"/>
              <a:gd name="connsiteY12" fmla="*/ 2540181 h 2840255"/>
              <a:gd name="connsiteX13" fmla="*/ 1286774 w 1369811"/>
              <a:gd name="connsiteY13" fmla="*/ 2723580 h 2840255"/>
              <a:gd name="connsiteX14" fmla="*/ 1142420 w 1369811"/>
              <a:gd name="connsiteY14" fmla="*/ 2608955 h 2840255"/>
              <a:gd name="connsiteX15" fmla="*/ 1045249 w 1369811"/>
              <a:gd name="connsiteY15" fmla="*/ 2225782 h 2840255"/>
              <a:gd name="connsiteX16" fmla="*/ 1049014 w 1369811"/>
              <a:gd name="connsiteY16" fmla="*/ 1995275 h 2840255"/>
              <a:gd name="connsiteX17" fmla="*/ 792572 w 1369811"/>
              <a:gd name="connsiteY17" fmla="*/ 2081685 h 2840255"/>
              <a:gd name="connsiteX18" fmla="*/ 680484 w 1369811"/>
              <a:gd name="connsiteY18" fmla="*/ 2189255 h 2840255"/>
              <a:gd name="connsiteX19" fmla="*/ 914525 w 1369811"/>
              <a:gd name="connsiteY19" fmla="*/ 2068949 h 2840255"/>
              <a:gd name="connsiteX20" fmla="*/ 1011154 w 1369811"/>
              <a:gd name="connsiteY20" fmla="*/ 2261467 h 2840255"/>
              <a:gd name="connsiteX21" fmla="*/ 1091471 w 1369811"/>
              <a:gd name="connsiteY21" fmla="*/ 2570160 h 2840255"/>
              <a:gd name="connsiteX22" fmla="*/ 843520 w 1369811"/>
              <a:gd name="connsiteY22" fmla="*/ 2647751 h 2840255"/>
              <a:gd name="connsiteX23" fmla="*/ 682183 w 1369811"/>
              <a:gd name="connsiteY23" fmla="*/ 2538417 h 2840255"/>
              <a:gd name="connsiteX24" fmla="*/ 823142 w 1369811"/>
              <a:gd name="connsiteY24" fmla="*/ 2466116 h 2840255"/>
              <a:gd name="connsiteX25" fmla="*/ 860504 w 1369811"/>
              <a:gd name="connsiteY25" fmla="*/ 2330331 h 2840255"/>
              <a:gd name="connsiteX26" fmla="*/ 711054 w 1369811"/>
              <a:gd name="connsiteY26" fmla="*/ 2395578 h 2840255"/>
              <a:gd name="connsiteX27" fmla="*/ 566700 w 1369811"/>
              <a:gd name="connsiteY27" fmla="*/ 2317986 h 2840255"/>
              <a:gd name="connsiteX28" fmla="*/ 388379 w 1369811"/>
              <a:gd name="connsiteY28" fmla="*/ 2127535 h 2840255"/>
              <a:gd name="connsiteX29" fmla="*/ 111558 w 1369811"/>
              <a:gd name="connsiteY29" fmla="*/ 2023490 h 2840255"/>
              <a:gd name="connsiteX30" fmla="*/ 169300 w 1369811"/>
              <a:gd name="connsiteY30" fmla="*/ 2129298 h 2840255"/>
              <a:gd name="connsiteX31" fmla="*/ 468198 w 1369811"/>
              <a:gd name="connsiteY31" fmla="*/ 2256266 h 2840255"/>
              <a:gd name="connsiteX32" fmla="*/ 610538 w 1369811"/>
              <a:gd name="connsiteY32" fmla="*/ 2473119 h 2840255"/>
              <a:gd name="connsiteX33" fmla="*/ 286345 w 1369811"/>
              <a:gd name="connsiteY33" fmla="*/ 2834187 h 2840255"/>
              <a:gd name="connsiteX34" fmla="*/ 110709 w 1369811"/>
              <a:gd name="connsiteY34" fmla="*/ 2708896 h 2840255"/>
              <a:gd name="connsiteX35" fmla="*/ 69782 w 1369811"/>
              <a:gd name="connsiteY35" fmla="*/ 2638559 h 2840255"/>
              <a:gd name="connsiteX36" fmla="*/ 209832 w 1369811"/>
              <a:gd name="connsiteY36" fmla="*/ 2615112 h 2840255"/>
              <a:gd name="connsiteX37" fmla="*/ 358045 w 1369811"/>
              <a:gd name="connsiteY37" fmla="*/ 2670378 h 2840255"/>
              <a:gd name="connsiteX38" fmla="*/ 412155 w 1369811"/>
              <a:gd name="connsiteY38" fmla="*/ 2291534 h 2840255"/>
              <a:gd name="connsiteX39" fmla="*/ 193076 w 1369811"/>
              <a:gd name="connsiteY39" fmla="*/ 2191019 h 2840255"/>
              <a:gd name="connsiteX40" fmla="*/ 131 w 1369811"/>
              <a:gd name="connsiteY40" fmla="*/ 2105292 h 2840255"/>
              <a:gd name="connsiteX41" fmla="*/ 160808 w 1369811"/>
              <a:gd name="connsiteY41" fmla="*/ 1970586 h 2840255"/>
              <a:gd name="connsiteX42" fmla="*/ 407060 w 1369811"/>
              <a:gd name="connsiteY42" fmla="*/ 2067577 h 2840255"/>
              <a:gd name="connsiteX43" fmla="*/ 578587 w 1369811"/>
              <a:gd name="connsiteY43" fmla="*/ 2219233 h 2840255"/>
              <a:gd name="connsiteX44" fmla="*/ 731433 w 1369811"/>
              <a:gd name="connsiteY44" fmla="*/ 2328567 h 2840255"/>
              <a:gd name="connsiteX45" fmla="*/ 918245 w 1369811"/>
              <a:gd name="connsiteY45" fmla="*/ 2270373 h 2840255"/>
              <a:gd name="connsiteX46" fmla="*/ 935228 w 1369811"/>
              <a:gd name="connsiteY46" fmla="*/ 2510203 h 2840255"/>
              <a:gd name="connsiteX47" fmla="*/ 741623 w 1369811"/>
              <a:gd name="connsiteY47" fmla="*/ 2531363 h 2840255"/>
              <a:gd name="connsiteX48" fmla="*/ 870693 w 1369811"/>
              <a:gd name="connsiteY48" fmla="*/ 2577213 h 2840255"/>
              <a:gd name="connsiteX49" fmla="*/ 1001462 w 1369811"/>
              <a:gd name="connsiteY49" fmla="*/ 2519020 h 2840255"/>
              <a:gd name="connsiteX50" fmla="*/ 948789 w 1369811"/>
              <a:gd name="connsiteY50" fmla="*/ 2264759 h 2840255"/>
              <a:gd name="connsiteX51" fmla="*/ 895586 w 1369811"/>
              <a:gd name="connsiteY51" fmla="*/ 2147260 h 2840255"/>
              <a:gd name="connsiteX52" fmla="*/ 627838 w 1369811"/>
              <a:gd name="connsiteY52" fmla="*/ 2235105 h 2840255"/>
              <a:gd name="connsiteX53" fmla="*/ 750114 w 1369811"/>
              <a:gd name="connsiteY53" fmla="*/ 2028781 h 2840255"/>
              <a:gd name="connsiteX54" fmla="*/ 1122040 w 1369811"/>
              <a:gd name="connsiteY54" fmla="*/ 1933554 h 2840255"/>
              <a:gd name="connsiteX55" fmla="*/ 1105563 w 1369811"/>
              <a:gd name="connsiteY55" fmla="*/ 2196684 h 2840255"/>
              <a:gd name="connsiteX56" fmla="*/ 1195067 w 1369811"/>
              <a:gd name="connsiteY56" fmla="*/ 2578976 h 2840255"/>
              <a:gd name="connsiteX57" fmla="*/ 1264696 w 1369811"/>
              <a:gd name="connsiteY57" fmla="*/ 2658333 h 2840255"/>
              <a:gd name="connsiteX58" fmla="*/ 1174687 w 1369811"/>
              <a:gd name="connsiteY58" fmla="*/ 2402632 h 2840255"/>
              <a:gd name="connsiteX59" fmla="*/ 1140308 w 1369811"/>
              <a:gd name="connsiteY59" fmla="*/ 2234767 h 2840255"/>
              <a:gd name="connsiteX60" fmla="*/ 1172908 w 1369811"/>
              <a:gd name="connsiteY60" fmla="*/ 1942805 h 2840255"/>
              <a:gd name="connsiteX61" fmla="*/ 1033729 w 1369811"/>
              <a:gd name="connsiteY61" fmla="*/ 1822457 h 2840255"/>
              <a:gd name="connsiteX62" fmla="*/ 954910 w 1369811"/>
              <a:gd name="connsiteY62" fmla="*/ 1683633 h 2840255"/>
              <a:gd name="connsiteX63" fmla="*/ 785576 w 1369811"/>
              <a:gd name="connsiteY63" fmla="*/ 1583897 h 2840255"/>
              <a:gd name="connsiteX64" fmla="*/ 320363 w 1369811"/>
              <a:gd name="connsiteY64" fmla="*/ 1514818 h 2840255"/>
              <a:gd name="connsiteX65" fmla="*/ 215348 w 1369811"/>
              <a:gd name="connsiteY65" fmla="*/ 1207869 h 2840255"/>
              <a:gd name="connsiteX66" fmla="*/ 398926 w 1369811"/>
              <a:gd name="connsiteY66" fmla="*/ 948171 h 2840255"/>
              <a:gd name="connsiteX67" fmla="*/ 792731 w 1369811"/>
              <a:gd name="connsiteY67" fmla="*/ 1124064 h 2840255"/>
              <a:gd name="connsiteX68" fmla="*/ 885583 w 1369811"/>
              <a:gd name="connsiteY68" fmla="*/ 864187 h 2840255"/>
              <a:gd name="connsiteX69" fmla="*/ 609694 w 1369811"/>
              <a:gd name="connsiteY69" fmla="*/ 544711 h 2840255"/>
              <a:gd name="connsiteX70" fmla="*/ 531379 w 1369811"/>
              <a:gd name="connsiteY70" fmla="*/ 22638 h 2840255"/>
              <a:gd name="connsiteX71" fmla="*/ 631862 w 1369811"/>
              <a:gd name="connsiteY71" fmla="*/ 29 h 2840255"/>
              <a:gd name="connsiteX0" fmla="*/ 631788 w 1369737"/>
              <a:gd name="connsiteY0" fmla="*/ 29 h 2840255"/>
              <a:gd name="connsiteX1" fmla="*/ 704639 w 1369737"/>
              <a:gd name="connsiteY1" fmla="*/ 457229 h 2840255"/>
              <a:gd name="connsiteX2" fmla="*/ 1035921 w 1369737"/>
              <a:gd name="connsiteY2" fmla="*/ 615072 h 2840255"/>
              <a:gd name="connsiteX3" fmla="*/ 1369714 w 1369737"/>
              <a:gd name="connsiteY3" fmla="*/ 930234 h 2840255"/>
              <a:gd name="connsiteX4" fmla="*/ 1028659 w 1369737"/>
              <a:gd name="connsiteY4" fmla="*/ 1456282 h 2840255"/>
              <a:gd name="connsiteX5" fmla="*/ 722002 w 1369737"/>
              <a:gd name="connsiteY5" fmla="*/ 1228597 h 2840255"/>
              <a:gd name="connsiteX6" fmla="*/ 332273 w 1369737"/>
              <a:gd name="connsiteY6" fmla="*/ 1222085 h 2840255"/>
              <a:gd name="connsiteX7" fmla="*/ 711220 w 1369737"/>
              <a:gd name="connsiteY7" fmla="*/ 1488516 h 2840255"/>
              <a:gd name="connsiteX8" fmla="*/ 1006620 w 1369737"/>
              <a:gd name="connsiteY8" fmla="*/ 1599863 h 2840255"/>
              <a:gd name="connsiteX9" fmla="*/ 1079508 w 1369737"/>
              <a:gd name="connsiteY9" fmla="*/ 1769554 h 2840255"/>
              <a:gd name="connsiteX10" fmla="*/ 1232336 w 1369737"/>
              <a:gd name="connsiteY10" fmla="*/ 1887006 h 2840255"/>
              <a:gd name="connsiteX11" fmla="*/ 1204931 w 1369737"/>
              <a:gd name="connsiteY11" fmla="*/ 2270776 h 2840255"/>
              <a:gd name="connsiteX12" fmla="*/ 1298588 w 1369737"/>
              <a:gd name="connsiteY12" fmla="*/ 2540181 h 2840255"/>
              <a:gd name="connsiteX13" fmla="*/ 1286700 w 1369737"/>
              <a:gd name="connsiteY13" fmla="*/ 2723580 h 2840255"/>
              <a:gd name="connsiteX14" fmla="*/ 1142346 w 1369737"/>
              <a:gd name="connsiteY14" fmla="*/ 2608955 h 2840255"/>
              <a:gd name="connsiteX15" fmla="*/ 1045175 w 1369737"/>
              <a:gd name="connsiteY15" fmla="*/ 2225782 h 2840255"/>
              <a:gd name="connsiteX16" fmla="*/ 1048940 w 1369737"/>
              <a:gd name="connsiteY16" fmla="*/ 1995275 h 2840255"/>
              <a:gd name="connsiteX17" fmla="*/ 792498 w 1369737"/>
              <a:gd name="connsiteY17" fmla="*/ 2081685 h 2840255"/>
              <a:gd name="connsiteX18" fmla="*/ 680410 w 1369737"/>
              <a:gd name="connsiteY18" fmla="*/ 2189255 h 2840255"/>
              <a:gd name="connsiteX19" fmla="*/ 914451 w 1369737"/>
              <a:gd name="connsiteY19" fmla="*/ 2068949 h 2840255"/>
              <a:gd name="connsiteX20" fmla="*/ 1011080 w 1369737"/>
              <a:gd name="connsiteY20" fmla="*/ 2261467 h 2840255"/>
              <a:gd name="connsiteX21" fmla="*/ 1091397 w 1369737"/>
              <a:gd name="connsiteY21" fmla="*/ 2570160 h 2840255"/>
              <a:gd name="connsiteX22" fmla="*/ 843446 w 1369737"/>
              <a:gd name="connsiteY22" fmla="*/ 2647751 h 2840255"/>
              <a:gd name="connsiteX23" fmla="*/ 682109 w 1369737"/>
              <a:gd name="connsiteY23" fmla="*/ 2538417 h 2840255"/>
              <a:gd name="connsiteX24" fmla="*/ 823068 w 1369737"/>
              <a:gd name="connsiteY24" fmla="*/ 2466116 h 2840255"/>
              <a:gd name="connsiteX25" fmla="*/ 860430 w 1369737"/>
              <a:gd name="connsiteY25" fmla="*/ 2330331 h 2840255"/>
              <a:gd name="connsiteX26" fmla="*/ 710980 w 1369737"/>
              <a:gd name="connsiteY26" fmla="*/ 2395578 h 2840255"/>
              <a:gd name="connsiteX27" fmla="*/ 566626 w 1369737"/>
              <a:gd name="connsiteY27" fmla="*/ 2317986 h 2840255"/>
              <a:gd name="connsiteX28" fmla="*/ 388305 w 1369737"/>
              <a:gd name="connsiteY28" fmla="*/ 2127535 h 2840255"/>
              <a:gd name="connsiteX29" fmla="*/ 111484 w 1369737"/>
              <a:gd name="connsiteY29" fmla="*/ 2023490 h 2840255"/>
              <a:gd name="connsiteX30" fmla="*/ 169226 w 1369737"/>
              <a:gd name="connsiteY30" fmla="*/ 2129298 h 2840255"/>
              <a:gd name="connsiteX31" fmla="*/ 468124 w 1369737"/>
              <a:gd name="connsiteY31" fmla="*/ 2256266 h 2840255"/>
              <a:gd name="connsiteX32" fmla="*/ 610464 w 1369737"/>
              <a:gd name="connsiteY32" fmla="*/ 2473119 h 2840255"/>
              <a:gd name="connsiteX33" fmla="*/ 286271 w 1369737"/>
              <a:gd name="connsiteY33" fmla="*/ 2834187 h 2840255"/>
              <a:gd name="connsiteX34" fmla="*/ 110635 w 1369737"/>
              <a:gd name="connsiteY34" fmla="*/ 2708896 h 2840255"/>
              <a:gd name="connsiteX35" fmla="*/ 69708 w 1369737"/>
              <a:gd name="connsiteY35" fmla="*/ 2638559 h 2840255"/>
              <a:gd name="connsiteX36" fmla="*/ 209758 w 1369737"/>
              <a:gd name="connsiteY36" fmla="*/ 2615112 h 2840255"/>
              <a:gd name="connsiteX37" fmla="*/ 357971 w 1369737"/>
              <a:gd name="connsiteY37" fmla="*/ 2670378 h 2840255"/>
              <a:gd name="connsiteX38" fmla="*/ 412081 w 1369737"/>
              <a:gd name="connsiteY38" fmla="*/ 2291534 h 2840255"/>
              <a:gd name="connsiteX39" fmla="*/ 193002 w 1369737"/>
              <a:gd name="connsiteY39" fmla="*/ 2191019 h 2840255"/>
              <a:gd name="connsiteX40" fmla="*/ 57 w 1369737"/>
              <a:gd name="connsiteY40" fmla="*/ 2105292 h 2840255"/>
              <a:gd name="connsiteX41" fmla="*/ 160734 w 1369737"/>
              <a:gd name="connsiteY41" fmla="*/ 1970586 h 2840255"/>
              <a:gd name="connsiteX42" fmla="*/ 406986 w 1369737"/>
              <a:gd name="connsiteY42" fmla="*/ 2067577 h 2840255"/>
              <a:gd name="connsiteX43" fmla="*/ 578513 w 1369737"/>
              <a:gd name="connsiteY43" fmla="*/ 2219233 h 2840255"/>
              <a:gd name="connsiteX44" fmla="*/ 731359 w 1369737"/>
              <a:gd name="connsiteY44" fmla="*/ 2328567 h 2840255"/>
              <a:gd name="connsiteX45" fmla="*/ 918171 w 1369737"/>
              <a:gd name="connsiteY45" fmla="*/ 2270373 h 2840255"/>
              <a:gd name="connsiteX46" fmla="*/ 935154 w 1369737"/>
              <a:gd name="connsiteY46" fmla="*/ 2510203 h 2840255"/>
              <a:gd name="connsiteX47" fmla="*/ 741549 w 1369737"/>
              <a:gd name="connsiteY47" fmla="*/ 2531363 h 2840255"/>
              <a:gd name="connsiteX48" fmla="*/ 870619 w 1369737"/>
              <a:gd name="connsiteY48" fmla="*/ 2577213 h 2840255"/>
              <a:gd name="connsiteX49" fmla="*/ 1001388 w 1369737"/>
              <a:gd name="connsiteY49" fmla="*/ 2519020 h 2840255"/>
              <a:gd name="connsiteX50" fmla="*/ 948715 w 1369737"/>
              <a:gd name="connsiteY50" fmla="*/ 2264759 h 2840255"/>
              <a:gd name="connsiteX51" fmla="*/ 895512 w 1369737"/>
              <a:gd name="connsiteY51" fmla="*/ 2147260 h 2840255"/>
              <a:gd name="connsiteX52" fmla="*/ 627764 w 1369737"/>
              <a:gd name="connsiteY52" fmla="*/ 2235105 h 2840255"/>
              <a:gd name="connsiteX53" fmla="*/ 750040 w 1369737"/>
              <a:gd name="connsiteY53" fmla="*/ 2028781 h 2840255"/>
              <a:gd name="connsiteX54" fmla="*/ 1121966 w 1369737"/>
              <a:gd name="connsiteY54" fmla="*/ 1933554 h 2840255"/>
              <a:gd name="connsiteX55" fmla="*/ 1105489 w 1369737"/>
              <a:gd name="connsiteY55" fmla="*/ 2196684 h 2840255"/>
              <a:gd name="connsiteX56" fmla="*/ 1194993 w 1369737"/>
              <a:gd name="connsiteY56" fmla="*/ 2578976 h 2840255"/>
              <a:gd name="connsiteX57" fmla="*/ 1264622 w 1369737"/>
              <a:gd name="connsiteY57" fmla="*/ 2658333 h 2840255"/>
              <a:gd name="connsiteX58" fmla="*/ 1174613 w 1369737"/>
              <a:gd name="connsiteY58" fmla="*/ 2402632 h 2840255"/>
              <a:gd name="connsiteX59" fmla="*/ 1140234 w 1369737"/>
              <a:gd name="connsiteY59" fmla="*/ 2234767 h 2840255"/>
              <a:gd name="connsiteX60" fmla="*/ 1172834 w 1369737"/>
              <a:gd name="connsiteY60" fmla="*/ 1942805 h 2840255"/>
              <a:gd name="connsiteX61" fmla="*/ 1033655 w 1369737"/>
              <a:gd name="connsiteY61" fmla="*/ 1822457 h 2840255"/>
              <a:gd name="connsiteX62" fmla="*/ 954836 w 1369737"/>
              <a:gd name="connsiteY62" fmla="*/ 1683633 h 2840255"/>
              <a:gd name="connsiteX63" fmla="*/ 785502 w 1369737"/>
              <a:gd name="connsiteY63" fmla="*/ 1583897 h 2840255"/>
              <a:gd name="connsiteX64" fmla="*/ 320289 w 1369737"/>
              <a:gd name="connsiteY64" fmla="*/ 1514818 h 2840255"/>
              <a:gd name="connsiteX65" fmla="*/ 215274 w 1369737"/>
              <a:gd name="connsiteY65" fmla="*/ 1207869 h 2840255"/>
              <a:gd name="connsiteX66" fmla="*/ 398852 w 1369737"/>
              <a:gd name="connsiteY66" fmla="*/ 948171 h 2840255"/>
              <a:gd name="connsiteX67" fmla="*/ 792657 w 1369737"/>
              <a:gd name="connsiteY67" fmla="*/ 1124064 h 2840255"/>
              <a:gd name="connsiteX68" fmla="*/ 885509 w 1369737"/>
              <a:gd name="connsiteY68" fmla="*/ 864187 h 2840255"/>
              <a:gd name="connsiteX69" fmla="*/ 609620 w 1369737"/>
              <a:gd name="connsiteY69" fmla="*/ 544711 h 2840255"/>
              <a:gd name="connsiteX70" fmla="*/ 531305 w 1369737"/>
              <a:gd name="connsiteY70" fmla="*/ 22638 h 2840255"/>
              <a:gd name="connsiteX71" fmla="*/ 631788 w 1369737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2086 w 1369742"/>
              <a:gd name="connsiteY38" fmla="*/ 2291534 h 2840255"/>
              <a:gd name="connsiteX39" fmla="*/ 193007 w 1369742"/>
              <a:gd name="connsiteY39" fmla="*/ 2191019 h 2840255"/>
              <a:gd name="connsiteX40" fmla="*/ 62 w 1369742"/>
              <a:gd name="connsiteY40" fmla="*/ 2105292 h 2840255"/>
              <a:gd name="connsiteX41" fmla="*/ 160739 w 1369742"/>
              <a:gd name="connsiteY41" fmla="*/ 1970586 h 2840255"/>
              <a:gd name="connsiteX42" fmla="*/ 406991 w 1369742"/>
              <a:gd name="connsiteY42" fmla="*/ 2067577 h 2840255"/>
              <a:gd name="connsiteX43" fmla="*/ 578518 w 1369742"/>
              <a:gd name="connsiteY43" fmla="*/ 2219233 h 2840255"/>
              <a:gd name="connsiteX44" fmla="*/ 731364 w 1369742"/>
              <a:gd name="connsiteY44" fmla="*/ 2328567 h 2840255"/>
              <a:gd name="connsiteX45" fmla="*/ 918176 w 1369742"/>
              <a:gd name="connsiteY45" fmla="*/ 2270373 h 2840255"/>
              <a:gd name="connsiteX46" fmla="*/ 935159 w 1369742"/>
              <a:gd name="connsiteY46" fmla="*/ 2510203 h 2840255"/>
              <a:gd name="connsiteX47" fmla="*/ 741554 w 1369742"/>
              <a:gd name="connsiteY47" fmla="*/ 2531363 h 2840255"/>
              <a:gd name="connsiteX48" fmla="*/ 870624 w 1369742"/>
              <a:gd name="connsiteY48" fmla="*/ 2577213 h 2840255"/>
              <a:gd name="connsiteX49" fmla="*/ 1001393 w 1369742"/>
              <a:gd name="connsiteY49" fmla="*/ 2519020 h 2840255"/>
              <a:gd name="connsiteX50" fmla="*/ 948720 w 1369742"/>
              <a:gd name="connsiteY50" fmla="*/ 2264759 h 2840255"/>
              <a:gd name="connsiteX51" fmla="*/ 895517 w 1369742"/>
              <a:gd name="connsiteY51" fmla="*/ 2147260 h 2840255"/>
              <a:gd name="connsiteX52" fmla="*/ 627769 w 1369742"/>
              <a:gd name="connsiteY52" fmla="*/ 2235105 h 2840255"/>
              <a:gd name="connsiteX53" fmla="*/ 750045 w 1369742"/>
              <a:gd name="connsiteY53" fmla="*/ 2028781 h 2840255"/>
              <a:gd name="connsiteX54" fmla="*/ 1121971 w 1369742"/>
              <a:gd name="connsiteY54" fmla="*/ 1933554 h 2840255"/>
              <a:gd name="connsiteX55" fmla="*/ 1105494 w 1369742"/>
              <a:gd name="connsiteY55" fmla="*/ 2196684 h 2840255"/>
              <a:gd name="connsiteX56" fmla="*/ 1194998 w 1369742"/>
              <a:gd name="connsiteY56" fmla="*/ 2578976 h 2840255"/>
              <a:gd name="connsiteX57" fmla="*/ 1264627 w 1369742"/>
              <a:gd name="connsiteY57" fmla="*/ 2658333 h 2840255"/>
              <a:gd name="connsiteX58" fmla="*/ 1174618 w 1369742"/>
              <a:gd name="connsiteY58" fmla="*/ 2402632 h 2840255"/>
              <a:gd name="connsiteX59" fmla="*/ 1140239 w 1369742"/>
              <a:gd name="connsiteY59" fmla="*/ 2234767 h 2840255"/>
              <a:gd name="connsiteX60" fmla="*/ 1172839 w 1369742"/>
              <a:gd name="connsiteY60" fmla="*/ 1942805 h 2840255"/>
              <a:gd name="connsiteX61" fmla="*/ 1033660 w 1369742"/>
              <a:gd name="connsiteY61" fmla="*/ 1822457 h 2840255"/>
              <a:gd name="connsiteX62" fmla="*/ 954841 w 1369742"/>
              <a:gd name="connsiteY62" fmla="*/ 1683633 h 2840255"/>
              <a:gd name="connsiteX63" fmla="*/ 785507 w 1369742"/>
              <a:gd name="connsiteY63" fmla="*/ 1583897 h 2840255"/>
              <a:gd name="connsiteX64" fmla="*/ 320294 w 1369742"/>
              <a:gd name="connsiteY64" fmla="*/ 1514818 h 2840255"/>
              <a:gd name="connsiteX65" fmla="*/ 215279 w 1369742"/>
              <a:gd name="connsiteY65" fmla="*/ 1207869 h 2840255"/>
              <a:gd name="connsiteX66" fmla="*/ 398857 w 1369742"/>
              <a:gd name="connsiteY66" fmla="*/ 948171 h 2840255"/>
              <a:gd name="connsiteX67" fmla="*/ 792662 w 1369742"/>
              <a:gd name="connsiteY67" fmla="*/ 1124064 h 2840255"/>
              <a:gd name="connsiteX68" fmla="*/ 885514 w 1369742"/>
              <a:gd name="connsiteY68" fmla="*/ 864187 h 2840255"/>
              <a:gd name="connsiteX69" fmla="*/ 609625 w 1369742"/>
              <a:gd name="connsiteY69" fmla="*/ 544711 h 2840255"/>
              <a:gd name="connsiteX70" fmla="*/ 531310 w 1369742"/>
              <a:gd name="connsiteY70" fmla="*/ 22638 h 2840255"/>
              <a:gd name="connsiteX71" fmla="*/ 631793 w 1369742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58842 w 1369742"/>
              <a:gd name="connsiteY38" fmla="*/ 2353256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208291 w 1369742"/>
              <a:gd name="connsiteY40" fmla="*/ 2437901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35663 w 1369742"/>
              <a:gd name="connsiteY42" fmla="*/ 2548999 h 2783076"/>
              <a:gd name="connsiteX43" fmla="*/ 208291 w 1369742"/>
              <a:gd name="connsiteY43" fmla="*/ 2437901 h 2783076"/>
              <a:gd name="connsiteX44" fmla="*/ 58842 w 1369742"/>
              <a:gd name="connsiteY44" fmla="*/ 2423794 h 2783076"/>
              <a:gd name="connsiteX45" fmla="*/ 158814 w 1369742"/>
              <a:gd name="connsiteY45" fmla="*/ 2235970 h 2783076"/>
              <a:gd name="connsiteX46" fmla="*/ 446287 w 1369742"/>
              <a:gd name="connsiteY46" fmla="*/ 2388226 h 2783076"/>
              <a:gd name="connsiteX47" fmla="*/ 508888 w 1369742"/>
              <a:gd name="connsiteY47" fmla="*/ 2534890 h 2783076"/>
              <a:gd name="connsiteX48" fmla="*/ 547949 w 1369742"/>
              <a:gd name="connsiteY48" fmla="*/ 2483750 h 2783076"/>
              <a:gd name="connsiteX49" fmla="*/ 412086 w 1369742"/>
              <a:gd name="connsiteY49" fmla="*/ 2291534 h 2783076"/>
              <a:gd name="connsiteX50" fmla="*/ 193007 w 1369742"/>
              <a:gd name="connsiteY50" fmla="*/ 2191019 h 2783076"/>
              <a:gd name="connsiteX51" fmla="*/ 62 w 1369742"/>
              <a:gd name="connsiteY51" fmla="*/ 2105292 h 2783076"/>
              <a:gd name="connsiteX52" fmla="*/ 160739 w 1369742"/>
              <a:gd name="connsiteY52" fmla="*/ 1970586 h 2783076"/>
              <a:gd name="connsiteX53" fmla="*/ 406991 w 1369742"/>
              <a:gd name="connsiteY53" fmla="*/ 2067577 h 2783076"/>
              <a:gd name="connsiteX54" fmla="*/ 578518 w 1369742"/>
              <a:gd name="connsiteY54" fmla="*/ 2219233 h 2783076"/>
              <a:gd name="connsiteX55" fmla="*/ 731364 w 1369742"/>
              <a:gd name="connsiteY55" fmla="*/ 2328567 h 2783076"/>
              <a:gd name="connsiteX56" fmla="*/ 918176 w 1369742"/>
              <a:gd name="connsiteY56" fmla="*/ 2270373 h 2783076"/>
              <a:gd name="connsiteX57" fmla="*/ 935159 w 1369742"/>
              <a:gd name="connsiteY57" fmla="*/ 2510203 h 2783076"/>
              <a:gd name="connsiteX58" fmla="*/ 741554 w 1369742"/>
              <a:gd name="connsiteY58" fmla="*/ 2531363 h 2783076"/>
              <a:gd name="connsiteX59" fmla="*/ 870624 w 1369742"/>
              <a:gd name="connsiteY59" fmla="*/ 2577213 h 2783076"/>
              <a:gd name="connsiteX60" fmla="*/ 1001393 w 1369742"/>
              <a:gd name="connsiteY60" fmla="*/ 2519020 h 2783076"/>
              <a:gd name="connsiteX61" fmla="*/ 948720 w 1369742"/>
              <a:gd name="connsiteY61" fmla="*/ 2264759 h 2783076"/>
              <a:gd name="connsiteX62" fmla="*/ 895517 w 1369742"/>
              <a:gd name="connsiteY62" fmla="*/ 2147260 h 2783076"/>
              <a:gd name="connsiteX63" fmla="*/ 627769 w 1369742"/>
              <a:gd name="connsiteY63" fmla="*/ 2235105 h 2783076"/>
              <a:gd name="connsiteX64" fmla="*/ 750045 w 1369742"/>
              <a:gd name="connsiteY64" fmla="*/ 2028781 h 2783076"/>
              <a:gd name="connsiteX65" fmla="*/ 1121971 w 1369742"/>
              <a:gd name="connsiteY65" fmla="*/ 1933554 h 2783076"/>
              <a:gd name="connsiteX66" fmla="*/ 1105494 w 1369742"/>
              <a:gd name="connsiteY66" fmla="*/ 2196684 h 2783076"/>
              <a:gd name="connsiteX67" fmla="*/ 1194998 w 1369742"/>
              <a:gd name="connsiteY67" fmla="*/ 2578976 h 2783076"/>
              <a:gd name="connsiteX68" fmla="*/ 1264627 w 1369742"/>
              <a:gd name="connsiteY68" fmla="*/ 2658333 h 2783076"/>
              <a:gd name="connsiteX69" fmla="*/ 1174618 w 1369742"/>
              <a:gd name="connsiteY69" fmla="*/ 2402632 h 2783076"/>
              <a:gd name="connsiteX70" fmla="*/ 1140239 w 1369742"/>
              <a:gd name="connsiteY70" fmla="*/ 2234767 h 2783076"/>
              <a:gd name="connsiteX71" fmla="*/ 1172839 w 1369742"/>
              <a:gd name="connsiteY71" fmla="*/ 1942805 h 2783076"/>
              <a:gd name="connsiteX72" fmla="*/ 1033660 w 1369742"/>
              <a:gd name="connsiteY72" fmla="*/ 1822457 h 2783076"/>
              <a:gd name="connsiteX73" fmla="*/ 954841 w 1369742"/>
              <a:gd name="connsiteY73" fmla="*/ 1683633 h 2783076"/>
              <a:gd name="connsiteX74" fmla="*/ 785507 w 1369742"/>
              <a:gd name="connsiteY74" fmla="*/ 1583897 h 2783076"/>
              <a:gd name="connsiteX75" fmla="*/ 320294 w 1369742"/>
              <a:gd name="connsiteY75" fmla="*/ 1514818 h 2783076"/>
              <a:gd name="connsiteX76" fmla="*/ 215279 w 1369742"/>
              <a:gd name="connsiteY76" fmla="*/ 1207869 h 2783076"/>
              <a:gd name="connsiteX77" fmla="*/ 398857 w 1369742"/>
              <a:gd name="connsiteY77" fmla="*/ 948171 h 2783076"/>
              <a:gd name="connsiteX78" fmla="*/ 792662 w 1369742"/>
              <a:gd name="connsiteY78" fmla="*/ 1124064 h 2783076"/>
              <a:gd name="connsiteX79" fmla="*/ 885514 w 1369742"/>
              <a:gd name="connsiteY79" fmla="*/ 864187 h 2783076"/>
              <a:gd name="connsiteX80" fmla="*/ 609625 w 1369742"/>
              <a:gd name="connsiteY80" fmla="*/ 544711 h 2783076"/>
              <a:gd name="connsiteX81" fmla="*/ 531310 w 1369742"/>
              <a:gd name="connsiteY81" fmla="*/ 22638 h 2783076"/>
              <a:gd name="connsiteX82" fmla="*/ 631793 w 1369742"/>
              <a:gd name="connsiteY82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7271"/>
              <a:gd name="connsiteX1" fmla="*/ 704644 w 1369742"/>
              <a:gd name="connsiteY1" fmla="*/ 457229 h 2787271"/>
              <a:gd name="connsiteX2" fmla="*/ 1035926 w 1369742"/>
              <a:gd name="connsiteY2" fmla="*/ 615072 h 2787271"/>
              <a:gd name="connsiteX3" fmla="*/ 1369719 w 1369742"/>
              <a:gd name="connsiteY3" fmla="*/ 930234 h 2787271"/>
              <a:gd name="connsiteX4" fmla="*/ 1028664 w 1369742"/>
              <a:gd name="connsiteY4" fmla="*/ 1456282 h 2787271"/>
              <a:gd name="connsiteX5" fmla="*/ 722007 w 1369742"/>
              <a:gd name="connsiteY5" fmla="*/ 1228597 h 2787271"/>
              <a:gd name="connsiteX6" fmla="*/ 332278 w 1369742"/>
              <a:gd name="connsiteY6" fmla="*/ 1222085 h 2787271"/>
              <a:gd name="connsiteX7" fmla="*/ 711225 w 1369742"/>
              <a:gd name="connsiteY7" fmla="*/ 1488516 h 2787271"/>
              <a:gd name="connsiteX8" fmla="*/ 1006625 w 1369742"/>
              <a:gd name="connsiteY8" fmla="*/ 1599863 h 2787271"/>
              <a:gd name="connsiteX9" fmla="*/ 1079513 w 1369742"/>
              <a:gd name="connsiteY9" fmla="*/ 1769554 h 2787271"/>
              <a:gd name="connsiteX10" fmla="*/ 1232341 w 1369742"/>
              <a:gd name="connsiteY10" fmla="*/ 1887006 h 2787271"/>
              <a:gd name="connsiteX11" fmla="*/ 1204936 w 1369742"/>
              <a:gd name="connsiteY11" fmla="*/ 2270776 h 2787271"/>
              <a:gd name="connsiteX12" fmla="*/ 1298593 w 1369742"/>
              <a:gd name="connsiteY12" fmla="*/ 2540181 h 2787271"/>
              <a:gd name="connsiteX13" fmla="*/ 1286705 w 1369742"/>
              <a:gd name="connsiteY13" fmla="*/ 2723580 h 2787271"/>
              <a:gd name="connsiteX14" fmla="*/ 1142351 w 1369742"/>
              <a:gd name="connsiteY14" fmla="*/ 2608955 h 2787271"/>
              <a:gd name="connsiteX15" fmla="*/ 1045180 w 1369742"/>
              <a:gd name="connsiteY15" fmla="*/ 2225782 h 2787271"/>
              <a:gd name="connsiteX16" fmla="*/ 1048945 w 1369742"/>
              <a:gd name="connsiteY16" fmla="*/ 1995275 h 2787271"/>
              <a:gd name="connsiteX17" fmla="*/ 792503 w 1369742"/>
              <a:gd name="connsiteY17" fmla="*/ 2081685 h 2787271"/>
              <a:gd name="connsiteX18" fmla="*/ 680415 w 1369742"/>
              <a:gd name="connsiteY18" fmla="*/ 2189255 h 2787271"/>
              <a:gd name="connsiteX19" fmla="*/ 914456 w 1369742"/>
              <a:gd name="connsiteY19" fmla="*/ 2068949 h 2787271"/>
              <a:gd name="connsiteX20" fmla="*/ 1011085 w 1369742"/>
              <a:gd name="connsiteY20" fmla="*/ 2261467 h 2787271"/>
              <a:gd name="connsiteX21" fmla="*/ 1091402 w 1369742"/>
              <a:gd name="connsiteY21" fmla="*/ 2570160 h 2787271"/>
              <a:gd name="connsiteX22" fmla="*/ 843451 w 1369742"/>
              <a:gd name="connsiteY22" fmla="*/ 2647751 h 2787271"/>
              <a:gd name="connsiteX23" fmla="*/ 682114 w 1369742"/>
              <a:gd name="connsiteY23" fmla="*/ 2538417 h 2787271"/>
              <a:gd name="connsiteX24" fmla="*/ 823073 w 1369742"/>
              <a:gd name="connsiteY24" fmla="*/ 2466116 h 2787271"/>
              <a:gd name="connsiteX25" fmla="*/ 860435 w 1369742"/>
              <a:gd name="connsiteY25" fmla="*/ 2330331 h 2787271"/>
              <a:gd name="connsiteX26" fmla="*/ 710985 w 1369742"/>
              <a:gd name="connsiteY26" fmla="*/ 2395578 h 2787271"/>
              <a:gd name="connsiteX27" fmla="*/ 566631 w 1369742"/>
              <a:gd name="connsiteY27" fmla="*/ 2317986 h 2787271"/>
              <a:gd name="connsiteX28" fmla="*/ 388310 w 1369742"/>
              <a:gd name="connsiteY28" fmla="*/ 2127535 h 2787271"/>
              <a:gd name="connsiteX29" fmla="*/ 111489 w 1369742"/>
              <a:gd name="connsiteY29" fmla="*/ 2023490 h 2787271"/>
              <a:gd name="connsiteX30" fmla="*/ 169231 w 1369742"/>
              <a:gd name="connsiteY30" fmla="*/ 2129298 h 2787271"/>
              <a:gd name="connsiteX31" fmla="*/ 468129 w 1369742"/>
              <a:gd name="connsiteY31" fmla="*/ 2256266 h 2787271"/>
              <a:gd name="connsiteX32" fmla="*/ 600279 w 1369742"/>
              <a:gd name="connsiteY32" fmla="*/ 2453721 h 2787271"/>
              <a:gd name="connsiteX33" fmla="*/ 558139 w 1369742"/>
              <a:gd name="connsiteY33" fmla="*/ 2630118 h 2787271"/>
              <a:gd name="connsiteX34" fmla="*/ 410387 w 1369742"/>
              <a:gd name="connsiteY34" fmla="*/ 2452008 h 2787271"/>
              <a:gd name="connsiteX35" fmla="*/ 169093 w 1369742"/>
              <a:gd name="connsiteY35" fmla="*/ 2308679 h 2787271"/>
              <a:gd name="connsiteX36" fmla="*/ 186214 w 1369742"/>
              <a:gd name="connsiteY36" fmla="*/ 2384997 h 2787271"/>
              <a:gd name="connsiteX37" fmla="*/ 361137 w 1369742"/>
              <a:gd name="connsiteY37" fmla="*/ 2476697 h 2787271"/>
              <a:gd name="connsiteX38" fmla="*/ 410387 w 1369742"/>
              <a:gd name="connsiteY38" fmla="*/ 2635408 h 2787271"/>
              <a:gd name="connsiteX39" fmla="*/ 327171 w 1369742"/>
              <a:gd name="connsiteY39" fmla="*/ 2781774 h 2787271"/>
              <a:gd name="connsiteX40" fmla="*/ 206593 w 1369742"/>
              <a:gd name="connsiteY40" fmla="*/ 2751795 h 2787271"/>
              <a:gd name="connsiteX41" fmla="*/ 110640 w 1369742"/>
              <a:gd name="connsiteY41" fmla="*/ 2708896 h 2787271"/>
              <a:gd name="connsiteX42" fmla="*/ 69713 w 1369742"/>
              <a:gd name="connsiteY42" fmla="*/ 2638559 h 2787271"/>
              <a:gd name="connsiteX43" fmla="*/ 323775 w 1369742"/>
              <a:gd name="connsiteY43" fmla="*/ 2670676 h 2787271"/>
              <a:gd name="connsiteX44" fmla="*/ 335663 w 1369742"/>
              <a:gd name="connsiteY44" fmla="*/ 2548999 h 2787271"/>
              <a:gd name="connsiteX45" fmla="*/ 208291 w 1369742"/>
              <a:gd name="connsiteY45" fmla="*/ 2437901 h 2787271"/>
              <a:gd name="connsiteX46" fmla="*/ 58842 w 1369742"/>
              <a:gd name="connsiteY46" fmla="*/ 2423794 h 2787271"/>
              <a:gd name="connsiteX47" fmla="*/ 158814 w 1369742"/>
              <a:gd name="connsiteY47" fmla="*/ 2235970 h 2787271"/>
              <a:gd name="connsiteX48" fmla="*/ 446287 w 1369742"/>
              <a:gd name="connsiteY48" fmla="*/ 2388226 h 2787271"/>
              <a:gd name="connsiteX49" fmla="*/ 508888 w 1369742"/>
              <a:gd name="connsiteY49" fmla="*/ 2534890 h 2787271"/>
              <a:gd name="connsiteX50" fmla="*/ 547949 w 1369742"/>
              <a:gd name="connsiteY50" fmla="*/ 2483750 h 2787271"/>
              <a:gd name="connsiteX51" fmla="*/ 412086 w 1369742"/>
              <a:gd name="connsiteY51" fmla="*/ 2291534 h 2787271"/>
              <a:gd name="connsiteX52" fmla="*/ 193007 w 1369742"/>
              <a:gd name="connsiteY52" fmla="*/ 2191019 h 2787271"/>
              <a:gd name="connsiteX53" fmla="*/ 62 w 1369742"/>
              <a:gd name="connsiteY53" fmla="*/ 2105292 h 2787271"/>
              <a:gd name="connsiteX54" fmla="*/ 160739 w 1369742"/>
              <a:gd name="connsiteY54" fmla="*/ 1970586 h 2787271"/>
              <a:gd name="connsiteX55" fmla="*/ 406991 w 1369742"/>
              <a:gd name="connsiteY55" fmla="*/ 2067577 h 2787271"/>
              <a:gd name="connsiteX56" fmla="*/ 578518 w 1369742"/>
              <a:gd name="connsiteY56" fmla="*/ 2219233 h 2787271"/>
              <a:gd name="connsiteX57" fmla="*/ 731364 w 1369742"/>
              <a:gd name="connsiteY57" fmla="*/ 2328567 h 2787271"/>
              <a:gd name="connsiteX58" fmla="*/ 918176 w 1369742"/>
              <a:gd name="connsiteY58" fmla="*/ 2270373 h 2787271"/>
              <a:gd name="connsiteX59" fmla="*/ 935159 w 1369742"/>
              <a:gd name="connsiteY59" fmla="*/ 2510203 h 2787271"/>
              <a:gd name="connsiteX60" fmla="*/ 741554 w 1369742"/>
              <a:gd name="connsiteY60" fmla="*/ 2531363 h 2787271"/>
              <a:gd name="connsiteX61" fmla="*/ 870624 w 1369742"/>
              <a:gd name="connsiteY61" fmla="*/ 2577213 h 2787271"/>
              <a:gd name="connsiteX62" fmla="*/ 1001393 w 1369742"/>
              <a:gd name="connsiteY62" fmla="*/ 2519020 h 2787271"/>
              <a:gd name="connsiteX63" fmla="*/ 948720 w 1369742"/>
              <a:gd name="connsiteY63" fmla="*/ 2264759 h 2787271"/>
              <a:gd name="connsiteX64" fmla="*/ 895517 w 1369742"/>
              <a:gd name="connsiteY64" fmla="*/ 2147260 h 2787271"/>
              <a:gd name="connsiteX65" fmla="*/ 627769 w 1369742"/>
              <a:gd name="connsiteY65" fmla="*/ 2235105 h 2787271"/>
              <a:gd name="connsiteX66" fmla="*/ 750045 w 1369742"/>
              <a:gd name="connsiteY66" fmla="*/ 2028781 h 2787271"/>
              <a:gd name="connsiteX67" fmla="*/ 1121971 w 1369742"/>
              <a:gd name="connsiteY67" fmla="*/ 1933554 h 2787271"/>
              <a:gd name="connsiteX68" fmla="*/ 1105494 w 1369742"/>
              <a:gd name="connsiteY68" fmla="*/ 2196684 h 2787271"/>
              <a:gd name="connsiteX69" fmla="*/ 1194998 w 1369742"/>
              <a:gd name="connsiteY69" fmla="*/ 2578976 h 2787271"/>
              <a:gd name="connsiteX70" fmla="*/ 1264627 w 1369742"/>
              <a:gd name="connsiteY70" fmla="*/ 2658333 h 2787271"/>
              <a:gd name="connsiteX71" fmla="*/ 1174618 w 1369742"/>
              <a:gd name="connsiteY71" fmla="*/ 2402632 h 2787271"/>
              <a:gd name="connsiteX72" fmla="*/ 1140239 w 1369742"/>
              <a:gd name="connsiteY72" fmla="*/ 2234767 h 2787271"/>
              <a:gd name="connsiteX73" fmla="*/ 1172839 w 1369742"/>
              <a:gd name="connsiteY73" fmla="*/ 1942805 h 2787271"/>
              <a:gd name="connsiteX74" fmla="*/ 1033660 w 1369742"/>
              <a:gd name="connsiteY74" fmla="*/ 1822457 h 2787271"/>
              <a:gd name="connsiteX75" fmla="*/ 954841 w 1369742"/>
              <a:gd name="connsiteY75" fmla="*/ 1683633 h 2787271"/>
              <a:gd name="connsiteX76" fmla="*/ 785507 w 1369742"/>
              <a:gd name="connsiteY76" fmla="*/ 1583897 h 2787271"/>
              <a:gd name="connsiteX77" fmla="*/ 320294 w 1369742"/>
              <a:gd name="connsiteY77" fmla="*/ 1514818 h 2787271"/>
              <a:gd name="connsiteX78" fmla="*/ 215279 w 1369742"/>
              <a:gd name="connsiteY78" fmla="*/ 1207869 h 2787271"/>
              <a:gd name="connsiteX79" fmla="*/ 398857 w 1369742"/>
              <a:gd name="connsiteY79" fmla="*/ 948171 h 2787271"/>
              <a:gd name="connsiteX80" fmla="*/ 792662 w 1369742"/>
              <a:gd name="connsiteY80" fmla="*/ 1124064 h 2787271"/>
              <a:gd name="connsiteX81" fmla="*/ 885514 w 1369742"/>
              <a:gd name="connsiteY81" fmla="*/ 864187 h 2787271"/>
              <a:gd name="connsiteX82" fmla="*/ 609625 w 1369742"/>
              <a:gd name="connsiteY82" fmla="*/ 544711 h 2787271"/>
              <a:gd name="connsiteX83" fmla="*/ 531310 w 1369742"/>
              <a:gd name="connsiteY83" fmla="*/ 22638 h 2787271"/>
              <a:gd name="connsiteX84" fmla="*/ 631793 w 1369742"/>
              <a:gd name="connsiteY84" fmla="*/ 29 h 2787271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2740"/>
              <a:gd name="connsiteX1" fmla="*/ 704644 w 1369742"/>
              <a:gd name="connsiteY1" fmla="*/ 457229 h 2782740"/>
              <a:gd name="connsiteX2" fmla="*/ 1035926 w 1369742"/>
              <a:gd name="connsiteY2" fmla="*/ 615072 h 2782740"/>
              <a:gd name="connsiteX3" fmla="*/ 1369719 w 1369742"/>
              <a:gd name="connsiteY3" fmla="*/ 930234 h 2782740"/>
              <a:gd name="connsiteX4" fmla="*/ 1028664 w 1369742"/>
              <a:gd name="connsiteY4" fmla="*/ 1456282 h 2782740"/>
              <a:gd name="connsiteX5" fmla="*/ 722007 w 1369742"/>
              <a:gd name="connsiteY5" fmla="*/ 1228597 h 2782740"/>
              <a:gd name="connsiteX6" fmla="*/ 332278 w 1369742"/>
              <a:gd name="connsiteY6" fmla="*/ 1222085 h 2782740"/>
              <a:gd name="connsiteX7" fmla="*/ 711225 w 1369742"/>
              <a:gd name="connsiteY7" fmla="*/ 1488516 h 2782740"/>
              <a:gd name="connsiteX8" fmla="*/ 1006625 w 1369742"/>
              <a:gd name="connsiteY8" fmla="*/ 1599863 h 2782740"/>
              <a:gd name="connsiteX9" fmla="*/ 1079513 w 1369742"/>
              <a:gd name="connsiteY9" fmla="*/ 1769554 h 2782740"/>
              <a:gd name="connsiteX10" fmla="*/ 1232341 w 1369742"/>
              <a:gd name="connsiteY10" fmla="*/ 1887006 h 2782740"/>
              <a:gd name="connsiteX11" fmla="*/ 1204936 w 1369742"/>
              <a:gd name="connsiteY11" fmla="*/ 2270776 h 2782740"/>
              <a:gd name="connsiteX12" fmla="*/ 1298593 w 1369742"/>
              <a:gd name="connsiteY12" fmla="*/ 2540181 h 2782740"/>
              <a:gd name="connsiteX13" fmla="*/ 1286705 w 1369742"/>
              <a:gd name="connsiteY13" fmla="*/ 2723580 h 2782740"/>
              <a:gd name="connsiteX14" fmla="*/ 1142351 w 1369742"/>
              <a:gd name="connsiteY14" fmla="*/ 2608955 h 2782740"/>
              <a:gd name="connsiteX15" fmla="*/ 1045180 w 1369742"/>
              <a:gd name="connsiteY15" fmla="*/ 2225782 h 2782740"/>
              <a:gd name="connsiteX16" fmla="*/ 1048945 w 1369742"/>
              <a:gd name="connsiteY16" fmla="*/ 1995275 h 2782740"/>
              <a:gd name="connsiteX17" fmla="*/ 792503 w 1369742"/>
              <a:gd name="connsiteY17" fmla="*/ 2081685 h 2782740"/>
              <a:gd name="connsiteX18" fmla="*/ 680415 w 1369742"/>
              <a:gd name="connsiteY18" fmla="*/ 2189255 h 2782740"/>
              <a:gd name="connsiteX19" fmla="*/ 914456 w 1369742"/>
              <a:gd name="connsiteY19" fmla="*/ 2068949 h 2782740"/>
              <a:gd name="connsiteX20" fmla="*/ 1011085 w 1369742"/>
              <a:gd name="connsiteY20" fmla="*/ 2261467 h 2782740"/>
              <a:gd name="connsiteX21" fmla="*/ 1091402 w 1369742"/>
              <a:gd name="connsiteY21" fmla="*/ 2570160 h 2782740"/>
              <a:gd name="connsiteX22" fmla="*/ 843451 w 1369742"/>
              <a:gd name="connsiteY22" fmla="*/ 2647751 h 2782740"/>
              <a:gd name="connsiteX23" fmla="*/ 682114 w 1369742"/>
              <a:gd name="connsiteY23" fmla="*/ 2538417 h 2782740"/>
              <a:gd name="connsiteX24" fmla="*/ 823073 w 1369742"/>
              <a:gd name="connsiteY24" fmla="*/ 2466116 h 2782740"/>
              <a:gd name="connsiteX25" fmla="*/ 860435 w 1369742"/>
              <a:gd name="connsiteY25" fmla="*/ 2330331 h 2782740"/>
              <a:gd name="connsiteX26" fmla="*/ 710985 w 1369742"/>
              <a:gd name="connsiteY26" fmla="*/ 2395578 h 2782740"/>
              <a:gd name="connsiteX27" fmla="*/ 566631 w 1369742"/>
              <a:gd name="connsiteY27" fmla="*/ 2317986 h 2782740"/>
              <a:gd name="connsiteX28" fmla="*/ 388310 w 1369742"/>
              <a:gd name="connsiteY28" fmla="*/ 2127535 h 2782740"/>
              <a:gd name="connsiteX29" fmla="*/ 111489 w 1369742"/>
              <a:gd name="connsiteY29" fmla="*/ 2023490 h 2782740"/>
              <a:gd name="connsiteX30" fmla="*/ 169231 w 1369742"/>
              <a:gd name="connsiteY30" fmla="*/ 2129298 h 2782740"/>
              <a:gd name="connsiteX31" fmla="*/ 468129 w 1369742"/>
              <a:gd name="connsiteY31" fmla="*/ 2256266 h 2782740"/>
              <a:gd name="connsiteX32" fmla="*/ 600279 w 1369742"/>
              <a:gd name="connsiteY32" fmla="*/ 2453721 h 2782740"/>
              <a:gd name="connsiteX33" fmla="*/ 558139 w 1369742"/>
              <a:gd name="connsiteY33" fmla="*/ 2630118 h 2782740"/>
              <a:gd name="connsiteX34" fmla="*/ 410387 w 1369742"/>
              <a:gd name="connsiteY34" fmla="*/ 2452008 h 2782740"/>
              <a:gd name="connsiteX35" fmla="*/ 169093 w 1369742"/>
              <a:gd name="connsiteY35" fmla="*/ 2308679 h 2782740"/>
              <a:gd name="connsiteX36" fmla="*/ 186214 w 1369742"/>
              <a:gd name="connsiteY36" fmla="*/ 2384997 h 2782740"/>
              <a:gd name="connsiteX37" fmla="*/ 361137 w 1369742"/>
              <a:gd name="connsiteY37" fmla="*/ 2476697 h 2782740"/>
              <a:gd name="connsiteX38" fmla="*/ 410387 w 1369742"/>
              <a:gd name="connsiteY38" fmla="*/ 2635408 h 2782740"/>
              <a:gd name="connsiteX39" fmla="*/ 327171 w 1369742"/>
              <a:gd name="connsiteY39" fmla="*/ 2781774 h 2782740"/>
              <a:gd name="connsiteX40" fmla="*/ 269430 w 1369742"/>
              <a:gd name="connsiteY40" fmla="*/ 2688311 h 2782740"/>
              <a:gd name="connsiteX41" fmla="*/ 110640 w 1369742"/>
              <a:gd name="connsiteY41" fmla="*/ 2708896 h 2782740"/>
              <a:gd name="connsiteX42" fmla="*/ 69713 w 1369742"/>
              <a:gd name="connsiteY42" fmla="*/ 2638559 h 2782740"/>
              <a:gd name="connsiteX43" fmla="*/ 323775 w 1369742"/>
              <a:gd name="connsiteY43" fmla="*/ 2670676 h 2782740"/>
              <a:gd name="connsiteX44" fmla="*/ 335663 w 1369742"/>
              <a:gd name="connsiteY44" fmla="*/ 2548999 h 2782740"/>
              <a:gd name="connsiteX45" fmla="*/ 208291 w 1369742"/>
              <a:gd name="connsiteY45" fmla="*/ 2437901 h 2782740"/>
              <a:gd name="connsiteX46" fmla="*/ 58842 w 1369742"/>
              <a:gd name="connsiteY46" fmla="*/ 2423794 h 2782740"/>
              <a:gd name="connsiteX47" fmla="*/ 158814 w 1369742"/>
              <a:gd name="connsiteY47" fmla="*/ 2235970 h 2782740"/>
              <a:gd name="connsiteX48" fmla="*/ 446287 w 1369742"/>
              <a:gd name="connsiteY48" fmla="*/ 2388226 h 2782740"/>
              <a:gd name="connsiteX49" fmla="*/ 508888 w 1369742"/>
              <a:gd name="connsiteY49" fmla="*/ 2534890 h 2782740"/>
              <a:gd name="connsiteX50" fmla="*/ 547949 w 1369742"/>
              <a:gd name="connsiteY50" fmla="*/ 2483750 h 2782740"/>
              <a:gd name="connsiteX51" fmla="*/ 412086 w 1369742"/>
              <a:gd name="connsiteY51" fmla="*/ 2291534 h 2782740"/>
              <a:gd name="connsiteX52" fmla="*/ 193007 w 1369742"/>
              <a:gd name="connsiteY52" fmla="*/ 2191019 h 2782740"/>
              <a:gd name="connsiteX53" fmla="*/ 62 w 1369742"/>
              <a:gd name="connsiteY53" fmla="*/ 2105292 h 2782740"/>
              <a:gd name="connsiteX54" fmla="*/ 160739 w 1369742"/>
              <a:gd name="connsiteY54" fmla="*/ 1970586 h 2782740"/>
              <a:gd name="connsiteX55" fmla="*/ 406991 w 1369742"/>
              <a:gd name="connsiteY55" fmla="*/ 2067577 h 2782740"/>
              <a:gd name="connsiteX56" fmla="*/ 578518 w 1369742"/>
              <a:gd name="connsiteY56" fmla="*/ 2219233 h 2782740"/>
              <a:gd name="connsiteX57" fmla="*/ 731364 w 1369742"/>
              <a:gd name="connsiteY57" fmla="*/ 2328567 h 2782740"/>
              <a:gd name="connsiteX58" fmla="*/ 918176 w 1369742"/>
              <a:gd name="connsiteY58" fmla="*/ 2270373 h 2782740"/>
              <a:gd name="connsiteX59" fmla="*/ 935159 w 1369742"/>
              <a:gd name="connsiteY59" fmla="*/ 2510203 h 2782740"/>
              <a:gd name="connsiteX60" fmla="*/ 741554 w 1369742"/>
              <a:gd name="connsiteY60" fmla="*/ 2531363 h 2782740"/>
              <a:gd name="connsiteX61" fmla="*/ 870624 w 1369742"/>
              <a:gd name="connsiteY61" fmla="*/ 2577213 h 2782740"/>
              <a:gd name="connsiteX62" fmla="*/ 1001393 w 1369742"/>
              <a:gd name="connsiteY62" fmla="*/ 2519020 h 2782740"/>
              <a:gd name="connsiteX63" fmla="*/ 948720 w 1369742"/>
              <a:gd name="connsiteY63" fmla="*/ 2264759 h 2782740"/>
              <a:gd name="connsiteX64" fmla="*/ 895517 w 1369742"/>
              <a:gd name="connsiteY64" fmla="*/ 2147260 h 2782740"/>
              <a:gd name="connsiteX65" fmla="*/ 627769 w 1369742"/>
              <a:gd name="connsiteY65" fmla="*/ 2235105 h 2782740"/>
              <a:gd name="connsiteX66" fmla="*/ 750045 w 1369742"/>
              <a:gd name="connsiteY66" fmla="*/ 2028781 h 2782740"/>
              <a:gd name="connsiteX67" fmla="*/ 1121971 w 1369742"/>
              <a:gd name="connsiteY67" fmla="*/ 1933554 h 2782740"/>
              <a:gd name="connsiteX68" fmla="*/ 1105494 w 1369742"/>
              <a:gd name="connsiteY68" fmla="*/ 2196684 h 2782740"/>
              <a:gd name="connsiteX69" fmla="*/ 1194998 w 1369742"/>
              <a:gd name="connsiteY69" fmla="*/ 2578976 h 2782740"/>
              <a:gd name="connsiteX70" fmla="*/ 1264627 w 1369742"/>
              <a:gd name="connsiteY70" fmla="*/ 2658333 h 2782740"/>
              <a:gd name="connsiteX71" fmla="*/ 1174618 w 1369742"/>
              <a:gd name="connsiteY71" fmla="*/ 2402632 h 2782740"/>
              <a:gd name="connsiteX72" fmla="*/ 1140239 w 1369742"/>
              <a:gd name="connsiteY72" fmla="*/ 2234767 h 2782740"/>
              <a:gd name="connsiteX73" fmla="*/ 1172839 w 1369742"/>
              <a:gd name="connsiteY73" fmla="*/ 1942805 h 2782740"/>
              <a:gd name="connsiteX74" fmla="*/ 1033660 w 1369742"/>
              <a:gd name="connsiteY74" fmla="*/ 1822457 h 2782740"/>
              <a:gd name="connsiteX75" fmla="*/ 954841 w 1369742"/>
              <a:gd name="connsiteY75" fmla="*/ 1683633 h 2782740"/>
              <a:gd name="connsiteX76" fmla="*/ 785507 w 1369742"/>
              <a:gd name="connsiteY76" fmla="*/ 1583897 h 2782740"/>
              <a:gd name="connsiteX77" fmla="*/ 320294 w 1369742"/>
              <a:gd name="connsiteY77" fmla="*/ 1514818 h 2782740"/>
              <a:gd name="connsiteX78" fmla="*/ 215279 w 1369742"/>
              <a:gd name="connsiteY78" fmla="*/ 1207869 h 2782740"/>
              <a:gd name="connsiteX79" fmla="*/ 398857 w 1369742"/>
              <a:gd name="connsiteY79" fmla="*/ 948171 h 2782740"/>
              <a:gd name="connsiteX80" fmla="*/ 792662 w 1369742"/>
              <a:gd name="connsiteY80" fmla="*/ 1124064 h 2782740"/>
              <a:gd name="connsiteX81" fmla="*/ 885514 w 1369742"/>
              <a:gd name="connsiteY81" fmla="*/ 864187 h 2782740"/>
              <a:gd name="connsiteX82" fmla="*/ 609625 w 1369742"/>
              <a:gd name="connsiteY82" fmla="*/ 544711 h 2782740"/>
              <a:gd name="connsiteX83" fmla="*/ 531310 w 1369742"/>
              <a:gd name="connsiteY83" fmla="*/ 22638 h 2782740"/>
              <a:gd name="connsiteX84" fmla="*/ 631793 w 1369742"/>
              <a:gd name="connsiteY84" fmla="*/ 29 h 2782740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3623"/>
              <a:gd name="connsiteX1" fmla="*/ 704644 w 1369742"/>
              <a:gd name="connsiteY1" fmla="*/ 457229 h 2783623"/>
              <a:gd name="connsiteX2" fmla="*/ 1035926 w 1369742"/>
              <a:gd name="connsiteY2" fmla="*/ 615072 h 2783623"/>
              <a:gd name="connsiteX3" fmla="*/ 1369719 w 1369742"/>
              <a:gd name="connsiteY3" fmla="*/ 930234 h 2783623"/>
              <a:gd name="connsiteX4" fmla="*/ 1028664 w 1369742"/>
              <a:gd name="connsiteY4" fmla="*/ 1456282 h 2783623"/>
              <a:gd name="connsiteX5" fmla="*/ 722007 w 1369742"/>
              <a:gd name="connsiteY5" fmla="*/ 1228597 h 2783623"/>
              <a:gd name="connsiteX6" fmla="*/ 332278 w 1369742"/>
              <a:gd name="connsiteY6" fmla="*/ 1222085 h 2783623"/>
              <a:gd name="connsiteX7" fmla="*/ 711225 w 1369742"/>
              <a:gd name="connsiteY7" fmla="*/ 1488516 h 2783623"/>
              <a:gd name="connsiteX8" fmla="*/ 1006625 w 1369742"/>
              <a:gd name="connsiteY8" fmla="*/ 1599863 h 2783623"/>
              <a:gd name="connsiteX9" fmla="*/ 1079513 w 1369742"/>
              <a:gd name="connsiteY9" fmla="*/ 1769554 h 2783623"/>
              <a:gd name="connsiteX10" fmla="*/ 1232341 w 1369742"/>
              <a:gd name="connsiteY10" fmla="*/ 1887006 h 2783623"/>
              <a:gd name="connsiteX11" fmla="*/ 1204936 w 1369742"/>
              <a:gd name="connsiteY11" fmla="*/ 2270776 h 2783623"/>
              <a:gd name="connsiteX12" fmla="*/ 1298593 w 1369742"/>
              <a:gd name="connsiteY12" fmla="*/ 2540181 h 2783623"/>
              <a:gd name="connsiteX13" fmla="*/ 1286705 w 1369742"/>
              <a:gd name="connsiteY13" fmla="*/ 2723580 h 2783623"/>
              <a:gd name="connsiteX14" fmla="*/ 1142351 w 1369742"/>
              <a:gd name="connsiteY14" fmla="*/ 2608955 h 2783623"/>
              <a:gd name="connsiteX15" fmla="*/ 1045180 w 1369742"/>
              <a:gd name="connsiteY15" fmla="*/ 2225782 h 2783623"/>
              <a:gd name="connsiteX16" fmla="*/ 1048945 w 1369742"/>
              <a:gd name="connsiteY16" fmla="*/ 1995275 h 2783623"/>
              <a:gd name="connsiteX17" fmla="*/ 792503 w 1369742"/>
              <a:gd name="connsiteY17" fmla="*/ 2081685 h 2783623"/>
              <a:gd name="connsiteX18" fmla="*/ 680415 w 1369742"/>
              <a:gd name="connsiteY18" fmla="*/ 2189255 h 2783623"/>
              <a:gd name="connsiteX19" fmla="*/ 914456 w 1369742"/>
              <a:gd name="connsiteY19" fmla="*/ 2068949 h 2783623"/>
              <a:gd name="connsiteX20" fmla="*/ 1011085 w 1369742"/>
              <a:gd name="connsiteY20" fmla="*/ 2261467 h 2783623"/>
              <a:gd name="connsiteX21" fmla="*/ 1091402 w 1369742"/>
              <a:gd name="connsiteY21" fmla="*/ 2570160 h 2783623"/>
              <a:gd name="connsiteX22" fmla="*/ 843451 w 1369742"/>
              <a:gd name="connsiteY22" fmla="*/ 2647751 h 2783623"/>
              <a:gd name="connsiteX23" fmla="*/ 682114 w 1369742"/>
              <a:gd name="connsiteY23" fmla="*/ 2538417 h 2783623"/>
              <a:gd name="connsiteX24" fmla="*/ 823073 w 1369742"/>
              <a:gd name="connsiteY24" fmla="*/ 2466116 h 2783623"/>
              <a:gd name="connsiteX25" fmla="*/ 860435 w 1369742"/>
              <a:gd name="connsiteY25" fmla="*/ 2330331 h 2783623"/>
              <a:gd name="connsiteX26" fmla="*/ 710985 w 1369742"/>
              <a:gd name="connsiteY26" fmla="*/ 2395578 h 2783623"/>
              <a:gd name="connsiteX27" fmla="*/ 566631 w 1369742"/>
              <a:gd name="connsiteY27" fmla="*/ 2317986 h 2783623"/>
              <a:gd name="connsiteX28" fmla="*/ 388310 w 1369742"/>
              <a:gd name="connsiteY28" fmla="*/ 2127535 h 2783623"/>
              <a:gd name="connsiteX29" fmla="*/ 111489 w 1369742"/>
              <a:gd name="connsiteY29" fmla="*/ 2023490 h 2783623"/>
              <a:gd name="connsiteX30" fmla="*/ 169231 w 1369742"/>
              <a:gd name="connsiteY30" fmla="*/ 2129298 h 2783623"/>
              <a:gd name="connsiteX31" fmla="*/ 468129 w 1369742"/>
              <a:gd name="connsiteY31" fmla="*/ 2256266 h 2783623"/>
              <a:gd name="connsiteX32" fmla="*/ 600279 w 1369742"/>
              <a:gd name="connsiteY32" fmla="*/ 2453721 h 2783623"/>
              <a:gd name="connsiteX33" fmla="*/ 558139 w 1369742"/>
              <a:gd name="connsiteY33" fmla="*/ 2630118 h 2783623"/>
              <a:gd name="connsiteX34" fmla="*/ 410387 w 1369742"/>
              <a:gd name="connsiteY34" fmla="*/ 2452008 h 2783623"/>
              <a:gd name="connsiteX35" fmla="*/ 169093 w 1369742"/>
              <a:gd name="connsiteY35" fmla="*/ 2308679 h 2783623"/>
              <a:gd name="connsiteX36" fmla="*/ 186214 w 1369742"/>
              <a:gd name="connsiteY36" fmla="*/ 2384997 h 2783623"/>
              <a:gd name="connsiteX37" fmla="*/ 361137 w 1369742"/>
              <a:gd name="connsiteY37" fmla="*/ 2476697 h 2783623"/>
              <a:gd name="connsiteX38" fmla="*/ 410387 w 1369742"/>
              <a:gd name="connsiteY38" fmla="*/ 2635408 h 2783623"/>
              <a:gd name="connsiteX39" fmla="*/ 327171 w 1369742"/>
              <a:gd name="connsiteY39" fmla="*/ 2781774 h 2783623"/>
              <a:gd name="connsiteX40" fmla="*/ 269430 w 1369742"/>
              <a:gd name="connsiteY40" fmla="*/ 2688311 h 2783623"/>
              <a:gd name="connsiteX41" fmla="*/ 110640 w 1369742"/>
              <a:gd name="connsiteY41" fmla="*/ 2708896 h 2783623"/>
              <a:gd name="connsiteX42" fmla="*/ 69713 w 1369742"/>
              <a:gd name="connsiteY42" fmla="*/ 2638559 h 2783623"/>
              <a:gd name="connsiteX43" fmla="*/ 323775 w 1369742"/>
              <a:gd name="connsiteY43" fmla="*/ 2670676 h 2783623"/>
              <a:gd name="connsiteX44" fmla="*/ 335663 w 1369742"/>
              <a:gd name="connsiteY44" fmla="*/ 2548999 h 2783623"/>
              <a:gd name="connsiteX45" fmla="*/ 208291 w 1369742"/>
              <a:gd name="connsiteY45" fmla="*/ 2437901 h 2783623"/>
              <a:gd name="connsiteX46" fmla="*/ 58842 w 1369742"/>
              <a:gd name="connsiteY46" fmla="*/ 2423794 h 2783623"/>
              <a:gd name="connsiteX47" fmla="*/ 158814 w 1369742"/>
              <a:gd name="connsiteY47" fmla="*/ 2235970 h 2783623"/>
              <a:gd name="connsiteX48" fmla="*/ 446287 w 1369742"/>
              <a:gd name="connsiteY48" fmla="*/ 2388226 h 2783623"/>
              <a:gd name="connsiteX49" fmla="*/ 508888 w 1369742"/>
              <a:gd name="connsiteY49" fmla="*/ 2534890 h 2783623"/>
              <a:gd name="connsiteX50" fmla="*/ 547949 w 1369742"/>
              <a:gd name="connsiteY50" fmla="*/ 2483750 h 2783623"/>
              <a:gd name="connsiteX51" fmla="*/ 412086 w 1369742"/>
              <a:gd name="connsiteY51" fmla="*/ 2291534 h 2783623"/>
              <a:gd name="connsiteX52" fmla="*/ 193007 w 1369742"/>
              <a:gd name="connsiteY52" fmla="*/ 2191019 h 2783623"/>
              <a:gd name="connsiteX53" fmla="*/ 62 w 1369742"/>
              <a:gd name="connsiteY53" fmla="*/ 2105292 h 2783623"/>
              <a:gd name="connsiteX54" fmla="*/ 160739 w 1369742"/>
              <a:gd name="connsiteY54" fmla="*/ 1970586 h 2783623"/>
              <a:gd name="connsiteX55" fmla="*/ 406991 w 1369742"/>
              <a:gd name="connsiteY55" fmla="*/ 2067577 h 2783623"/>
              <a:gd name="connsiteX56" fmla="*/ 578518 w 1369742"/>
              <a:gd name="connsiteY56" fmla="*/ 2219233 h 2783623"/>
              <a:gd name="connsiteX57" fmla="*/ 731364 w 1369742"/>
              <a:gd name="connsiteY57" fmla="*/ 2328567 h 2783623"/>
              <a:gd name="connsiteX58" fmla="*/ 918176 w 1369742"/>
              <a:gd name="connsiteY58" fmla="*/ 2270373 h 2783623"/>
              <a:gd name="connsiteX59" fmla="*/ 935159 w 1369742"/>
              <a:gd name="connsiteY59" fmla="*/ 2510203 h 2783623"/>
              <a:gd name="connsiteX60" fmla="*/ 741554 w 1369742"/>
              <a:gd name="connsiteY60" fmla="*/ 2531363 h 2783623"/>
              <a:gd name="connsiteX61" fmla="*/ 870624 w 1369742"/>
              <a:gd name="connsiteY61" fmla="*/ 2577213 h 2783623"/>
              <a:gd name="connsiteX62" fmla="*/ 1001393 w 1369742"/>
              <a:gd name="connsiteY62" fmla="*/ 2519020 h 2783623"/>
              <a:gd name="connsiteX63" fmla="*/ 948720 w 1369742"/>
              <a:gd name="connsiteY63" fmla="*/ 2264759 h 2783623"/>
              <a:gd name="connsiteX64" fmla="*/ 895517 w 1369742"/>
              <a:gd name="connsiteY64" fmla="*/ 2147260 h 2783623"/>
              <a:gd name="connsiteX65" fmla="*/ 627769 w 1369742"/>
              <a:gd name="connsiteY65" fmla="*/ 2235105 h 2783623"/>
              <a:gd name="connsiteX66" fmla="*/ 750045 w 1369742"/>
              <a:gd name="connsiteY66" fmla="*/ 2028781 h 2783623"/>
              <a:gd name="connsiteX67" fmla="*/ 1121971 w 1369742"/>
              <a:gd name="connsiteY67" fmla="*/ 1933554 h 2783623"/>
              <a:gd name="connsiteX68" fmla="*/ 1105494 w 1369742"/>
              <a:gd name="connsiteY68" fmla="*/ 2196684 h 2783623"/>
              <a:gd name="connsiteX69" fmla="*/ 1194998 w 1369742"/>
              <a:gd name="connsiteY69" fmla="*/ 2578976 h 2783623"/>
              <a:gd name="connsiteX70" fmla="*/ 1264627 w 1369742"/>
              <a:gd name="connsiteY70" fmla="*/ 2658333 h 2783623"/>
              <a:gd name="connsiteX71" fmla="*/ 1174618 w 1369742"/>
              <a:gd name="connsiteY71" fmla="*/ 2402632 h 2783623"/>
              <a:gd name="connsiteX72" fmla="*/ 1140239 w 1369742"/>
              <a:gd name="connsiteY72" fmla="*/ 2234767 h 2783623"/>
              <a:gd name="connsiteX73" fmla="*/ 1172839 w 1369742"/>
              <a:gd name="connsiteY73" fmla="*/ 1942805 h 2783623"/>
              <a:gd name="connsiteX74" fmla="*/ 1033660 w 1369742"/>
              <a:gd name="connsiteY74" fmla="*/ 1822457 h 2783623"/>
              <a:gd name="connsiteX75" fmla="*/ 954841 w 1369742"/>
              <a:gd name="connsiteY75" fmla="*/ 1683633 h 2783623"/>
              <a:gd name="connsiteX76" fmla="*/ 785507 w 1369742"/>
              <a:gd name="connsiteY76" fmla="*/ 1583897 h 2783623"/>
              <a:gd name="connsiteX77" fmla="*/ 320294 w 1369742"/>
              <a:gd name="connsiteY77" fmla="*/ 1514818 h 2783623"/>
              <a:gd name="connsiteX78" fmla="*/ 215279 w 1369742"/>
              <a:gd name="connsiteY78" fmla="*/ 1207869 h 2783623"/>
              <a:gd name="connsiteX79" fmla="*/ 398857 w 1369742"/>
              <a:gd name="connsiteY79" fmla="*/ 948171 h 2783623"/>
              <a:gd name="connsiteX80" fmla="*/ 792662 w 1369742"/>
              <a:gd name="connsiteY80" fmla="*/ 1124064 h 2783623"/>
              <a:gd name="connsiteX81" fmla="*/ 885514 w 1369742"/>
              <a:gd name="connsiteY81" fmla="*/ 864187 h 2783623"/>
              <a:gd name="connsiteX82" fmla="*/ 609625 w 1369742"/>
              <a:gd name="connsiteY82" fmla="*/ 544711 h 2783623"/>
              <a:gd name="connsiteX83" fmla="*/ 531310 w 1369742"/>
              <a:gd name="connsiteY83" fmla="*/ 22638 h 2783623"/>
              <a:gd name="connsiteX84" fmla="*/ 631793 w 1369742"/>
              <a:gd name="connsiteY84" fmla="*/ 29 h 2783623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323775 w 1369742"/>
              <a:gd name="connsiteY43" fmla="*/ 2670676 h 2784466"/>
              <a:gd name="connsiteX44" fmla="*/ 335663 w 1369742"/>
              <a:gd name="connsiteY44" fmla="*/ 2548999 h 2784466"/>
              <a:gd name="connsiteX45" fmla="*/ 208291 w 1369742"/>
              <a:gd name="connsiteY45" fmla="*/ 2437901 h 2784466"/>
              <a:gd name="connsiteX46" fmla="*/ 58842 w 1369742"/>
              <a:gd name="connsiteY46" fmla="*/ 2423794 h 2784466"/>
              <a:gd name="connsiteX47" fmla="*/ 158814 w 1369742"/>
              <a:gd name="connsiteY47" fmla="*/ 2235970 h 2784466"/>
              <a:gd name="connsiteX48" fmla="*/ 446287 w 1369742"/>
              <a:gd name="connsiteY48" fmla="*/ 2388226 h 2784466"/>
              <a:gd name="connsiteX49" fmla="*/ 508888 w 1369742"/>
              <a:gd name="connsiteY49" fmla="*/ 2534890 h 2784466"/>
              <a:gd name="connsiteX50" fmla="*/ 547949 w 1369742"/>
              <a:gd name="connsiteY50" fmla="*/ 2483750 h 2784466"/>
              <a:gd name="connsiteX51" fmla="*/ 412086 w 1369742"/>
              <a:gd name="connsiteY51" fmla="*/ 2291534 h 2784466"/>
              <a:gd name="connsiteX52" fmla="*/ 193007 w 1369742"/>
              <a:gd name="connsiteY52" fmla="*/ 2191019 h 2784466"/>
              <a:gd name="connsiteX53" fmla="*/ 62 w 1369742"/>
              <a:gd name="connsiteY53" fmla="*/ 2105292 h 2784466"/>
              <a:gd name="connsiteX54" fmla="*/ 160739 w 1369742"/>
              <a:gd name="connsiteY54" fmla="*/ 1970586 h 2784466"/>
              <a:gd name="connsiteX55" fmla="*/ 406991 w 1369742"/>
              <a:gd name="connsiteY55" fmla="*/ 2067577 h 2784466"/>
              <a:gd name="connsiteX56" fmla="*/ 578518 w 1369742"/>
              <a:gd name="connsiteY56" fmla="*/ 2219233 h 2784466"/>
              <a:gd name="connsiteX57" fmla="*/ 731364 w 1369742"/>
              <a:gd name="connsiteY57" fmla="*/ 2328567 h 2784466"/>
              <a:gd name="connsiteX58" fmla="*/ 918176 w 1369742"/>
              <a:gd name="connsiteY58" fmla="*/ 2270373 h 2784466"/>
              <a:gd name="connsiteX59" fmla="*/ 935159 w 1369742"/>
              <a:gd name="connsiteY59" fmla="*/ 2510203 h 2784466"/>
              <a:gd name="connsiteX60" fmla="*/ 741554 w 1369742"/>
              <a:gd name="connsiteY60" fmla="*/ 2531363 h 2784466"/>
              <a:gd name="connsiteX61" fmla="*/ 870624 w 1369742"/>
              <a:gd name="connsiteY61" fmla="*/ 2577213 h 2784466"/>
              <a:gd name="connsiteX62" fmla="*/ 1001393 w 1369742"/>
              <a:gd name="connsiteY62" fmla="*/ 2519020 h 2784466"/>
              <a:gd name="connsiteX63" fmla="*/ 948720 w 1369742"/>
              <a:gd name="connsiteY63" fmla="*/ 2264759 h 2784466"/>
              <a:gd name="connsiteX64" fmla="*/ 895517 w 1369742"/>
              <a:gd name="connsiteY64" fmla="*/ 2147260 h 2784466"/>
              <a:gd name="connsiteX65" fmla="*/ 627769 w 1369742"/>
              <a:gd name="connsiteY65" fmla="*/ 2235105 h 2784466"/>
              <a:gd name="connsiteX66" fmla="*/ 750045 w 1369742"/>
              <a:gd name="connsiteY66" fmla="*/ 2028781 h 2784466"/>
              <a:gd name="connsiteX67" fmla="*/ 1121971 w 1369742"/>
              <a:gd name="connsiteY67" fmla="*/ 1933554 h 2784466"/>
              <a:gd name="connsiteX68" fmla="*/ 1105494 w 1369742"/>
              <a:gd name="connsiteY68" fmla="*/ 2196684 h 2784466"/>
              <a:gd name="connsiteX69" fmla="*/ 1194998 w 1369742"/>
              <a:gd name="connsiteY69" fmla="*/ 2578976 h 2784466"/>
              <a:gd name="connsiteX70" fmla="*/ 1264627 w 1369742"/>
              <a:gd name="connsiteY70" fmla="*/ 2658333 h 2784466"/>
              <a:gd name="connsiteX71" fmla="*/ 1174618 w 1369742"/>
              <a:gd name="connsiteY71" fmla="*/ 2402632 h 2784466"/>
              <a:gd name="connsiteX72" fmla="*/ 1140239 w 1369742"/>
              <a:gd name="connsiteY72" fmla="*/ 2234767 h 2784466"/>
              <a:gd name="connsiteX73" fmla="*/ 1172839 w 1369742"/>
              <a:gd name="connsiteY73" fmla="*/ 1942805 h 2784466"/>
              <a:gd name="connsiteX74" fmla="*/ 1033660 w 1369742"/>
              <a:gd name="connsiteY74" fmla="*/ 1822457 h 2784466"/>
              <a:gd name="connsiteX75" fmla="*/ 954841 w 1369742"/>
              <a:gd name="connsiteY75" fmla="*/ 1683633 h 2784466"/>
              <a:gd name="connsiteX76" fmla="*/ 785507 w 1369742"/>
              <a:gd name="connsiteY76" fmla="*/ 1583897 h 2784466"/>
              <a:gd name="connsiteX77" fmla="*/ 320294 w 1369742"/>
              <a:gd name="connsiteY77" fmla="*/ 1514818 h 2784466"/>
              <a:gd name="connsiteX78" fmla="*/ 215279 w 1369742"/>
              <a:gd name="connsiteY78" fmla="*/ 1207869 h 2784466"/>
              <a:gd name="connsiteX79" fmla="*/ 398857 w 1369742"/>
              <a:gd name="connsiteY79" fmla="*/ 948171 h 2784466"/>
              <a:gd name="connsiteX80" fmla="*/ 792662 w 1369742"/>
              <a:gd name="connsiteY80" fmla="*/ 1124064 h 2784466"/>
              <a:gd name="connsiteX81" fmla="*/ 885514 w 1369742"/>
              <a:gd name="connsiteY81" fmla="*/ 864187 h 2784466"/>
              <a:gd name="connsiteX82" fmla="*/ 609625 w 1369742"/>
              <a:gd name="connsiteY82" fmla="*/ 544711 h 2784466"/>
              <a:gd name="connsiteX83" fmla="*/ 531310 w 1369742"/>
              <a:gd name="connsiteY83" fmla="*/ 22638 h 2784466"/>
              <a:gd name="connsiteX84" fmla="*/ 631793 w 1369742"/>
              <a:gd name="connsiteY84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50748 w 1369742"/>
              <a:gd name="connsiteY43" fmla="*/ 248375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50748 w 1369742"/>
              <a:gd name="connsiteY44" fmla="*/ 2483751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92 w 1369741"/>
              <a:gd name="connsiteY0" fmla="*/ 29 h 2782876"/>
              <a:gd name="connsiteX1" fmla="*/ 704643 w 1369741"/>
              <a:gd name="connsiteY1" fmla="*/ 457229 h 2782876"/>
              <a:gd name="connsiteX2" fmla="*/ 1035925 w 1369741"/>
              <a:gd name="connsiteY2" fmla="*/ 615072 h 2782876"/>
              <a:gd name="connsiteX3" fmla="*/ 1369718 w 1369741"/>
              <a:gd name="connsiteY3" fmla="*/ 930234 h 2782876"/>
              <a:gd name="connsiteX4" fmla="*/ 1028663 w 1369741"/>
              <a:gd name="connsiteY4" fmla="*/ 1456282 h 2782876"/>
              <a:gd name="connsiteX5" fmla="*/ 722006 w 1369741"/>
              <a:gd name="connsiteY5" fmla="*/ 1228597 h 2782876"/>
              <a:gd name="connsiteX6" fmla="*/ 332277 w 1369741"/>
              <a:gd name="connsiteY6" fmla="*/ 1222085 h 2782876"/>
              <a:gd name="connsiteX7" fmla="*/ 711224 w 1369741"/>
              <a:gd name="connsiteY7" fmla="*/ 1488516 h 2782876"/>
              <a:gd name="connsiteX8" fmla="*/ 1006624 w 1369741"/>
              <a:gd name="connsiteY8" fmla="*/ 1599863 h 2782876"/>
              <a:gd name="connsiteX9" fmla="*/ 1079512 w 1369741"/>
              <a:gd name="connsiteY9" fmla="*/ 1769554 h 2782876"/>
              <a:gd name="connsiteX10" fmla="*/ 1232340 w 1369741"/>
              <a:gd name="connsiteY10" fmla="*/ 1887006 h 2782876"/>
              <a:gd name="connsiteX11" fmla="*/ 1204935 w 1369741"/>
              <a:gd name="connsiteY11" fmla="*/ 2270776 h 2782876"/>
              <a:gd name="connsiteX12" fmla="*/ 1298592 w 1369741"/>
              <a:gd name="connsiteY12" fmla="*/ 2540181 h 2782876"/>
              <a:gd name="connsiteX13" fmla="*/ 1266324 w 1369741"/>
              <a:gd name="connsiteY13" fmla="*/ 2737688 h 2782876"/>
              <a:gd name="connsiteX14" fmla="*/ 1142350 w 1369741"/>
              <a:gd name="connsiteY14" fmla="*/ 2608955 h 2782876"/>
              <a:gd name="connsiteX15" fmla="*/ 1045179 w 1369741"/>
              <a:gd name="connsiteY15" fmla="*/ 2225782 h 2782876"/>
              <a:gd name="connsiteX16" fmla="*/ 1048944 w 1369741"/>
              <a:gd name="connsiteY16" fmla="*/ 1984694 h 2782876"/>
              <a:gd name="connsiteX17" fmla="*/ 792502 w 1369741"/>
              <a:gd name="connsiteY17" fmla="*/ 2081685 h 2782876"/>
              <a:gd name="connsiteX18" fmla="*/ 680414 w 1369741"/>
              <a:gd name="connsiteY18" fmla="*/ 2189255 h 2782876"/>
              <a:gd name="connsiteX19" fmla="*/ 914455 w 1369741"/>
              <a:gd name="connsiteY19" fmla="*/ 2068949 h 2782876"/>
              <a:gd name="connsiteX20" fmla="*/ 1011084 w 1369741"/>
              <a:gd name="connsiteY20" fmla="*/ 2261467 h 2782876"/>
              <a:gd name="connsiteX21" fmla="*/ 1091401 w 1369741"/>
              <a:gd name="connsiteY21" fmla="*/ 2570160 h 2782876"/>
              <a:gd name="connsiteX22" fmla="*/ 843450 w 1369741"/>
              <a:gd name="connsiteY22" fmla="*/ 2638934 h 2782876"/>
              <a:gd name="connsiteX23" fmla="*/ 682113 w 1369741"/>
              <a:gd name="connsiteY23" fmla="*/ 2538417 h 2782876"/>
              <a:gd name="connsiteX24" fmla="*/ 826469 w 1369741"/>
              <a:gd name="connsiteY24" fmla="*/ 2462589 h 2782876"/>
              <a:gd name="connsiteX25" fmla="*/ 865529 w 1369741"/>
              <a:gd name="connsiteY25" fmla="*/ 2300352 h 2782876"/>
              <a:gd name="connsiteX26" fmla="*/ 710984 w 1369741"/>
              <a:gd name="connsiteY26" fmla="*/ 2395578 h 2782876"/>
              <a:gd name="connsiteX27" fmla="*/ 566630 w 1369741"/>
              <a:gd name="connsiteY27" fmla="*/ 2317986 h 2782876"/>
              <a:gd name="connsiteX28" fmla="*/ 388309 w 1369741"/>
              <a:gd name="connsiteY28" fmla="*/ 2127535 h 2782876"/>
              <a:gd name="connsiteX29" fmla="*/ 111488 w 1369741"/>
              <a:gd name="connsiteY29" fmla="*/ 2023490 h 2782876"/>
              <a:gd name="connsiteX30" fmla="*/ 169230 w 1369741"/>
              <a:gd name="connsiteY30" fmla="*/ 2129298 h 2782876"/>
              <a:gd name="connsiteX31" fmla="*/ 468128 w 1369741"/>
              <a:gd name="connsiteY31" fmla="*/ 2256266 h 2782876"/>
              <a:gd name="connsiteX32" fmla="*/ 600278 w 1369741"/>
              <a:gd name="connsiteY32" fmla="*/ 2453721 h 2782876"/>
              <a:gd name="connsiteX33" fmla="*/ 558138 w 1369741"/>
              <a:gd name="connsiteY33" fmla="*/ 2630118 h 2782876"/>
              <a:gd name="connsiteX34" fmla="*/ 410386 w 1369741"/>
              <a:gd name="connsiteY34" fmla="*/ 2452008 h 2782876"/>
              <a:gd name="connsiteX35" fmla="*/ 169092 w 1369741"/>
              <a:gd name="connsiteY35" fmla="*/ 2308679 h 2782876"/>
              <a:gd name="connsiteX36" fmla="*/ 186213 w 1369741"/>
              <a:gd name="connsiteY36" fmla="*/ 2384997 h 2782876"/>
              <a:gd name="connsiteX37" fmla="*/ 361136 w 1369741"/>
              <a:gd name="connsiteY37" fmla="*/ 2476697 h 2782876"/>
              <a:gd name="connsiteX38" fmla="*/ 418877 w 1369741"/>
              <a:gd name="connsiteY38" fmla="*/ 2635408 h 2782876"/>
              <a:gd name="connsiteX39" fmla="*/ 327170 w 1369741"/>
              <a:gd name="connsiteY39" fmla="*/ 2781774 h 2782876"/>
              <a:gd name="connsiteX40" fmla="*/ 260937 w 1369741"/>
              <a:gd name="connsiteY40" fmla="*/ 2695365 h 2782876"/>
              <a:gd name="connsiteX41" fmla="*/ 223575 w 1369741"/>
              <a:gd name="connsiteY41" fmla="*/ 2564870 h 2782876"/>
              <a:gd name="connsiteX42" fmla="*/ 102148 w 1369741"/>
              <a:gd name="connsiteY42" fmla="*/ 2710659 h 2782876"/>
              <a:gd name="connsiteX43" fmla="*/ 71410 w 1369741"/>
              <a:gd name="connsiteY43" fmla="*/ 2645613 h 2782876"/>
              <a:gd name="connsiteX44" fmla="*/ 235462 w 1369741"/>
              <a:gd name="connsiteY44" fmla="*/ 2476697 h 2782876"/>
              <a:gd name="connsiteX45" fmla="*/ 323774 w 1369741"/>
              <a:gd name="connsiteY45" fmla="*/ 2693601 h 2782876"/>
              <a:gd name="connsiteX46" fmla="*/ 335662 w 1369741"/>
              <a:gd name="connsiteY46" fmla="*/ 2548999 h 2782876"/>
              <a:gd name="connsiteX47" fmla="*/ 208290 w 1369741"/>
              <a:gd name="connsiteY47" fmla="*/ 2437901 h 2782876"/>
              <a:gd name="connsiteX48" fmla="*/ 58841 w 1369741"/>
              <a:gd name="connsiteY48" fmla="*/ 2406159 h 2782876"/>
              <a:gd name="connsiteX49" fmla="*/ 158813 w 1369741"/>
              <a:gd name="connsiteY49" fmla="*/ 2235970 h 2782876"/>
              <a:gd name="connsiteX50" fmla="*/ 446286 w 1369741"/>
              <a:gd name="connsiteY50" fmla="*/ 2388226 h 2782876"/>
              <a:gd name="connsiteX51" fmla="*/ 508887 w 1369741"/>
              <a:gd name="connsiteY51" fmla="*/ 2534890 h 2782876"/>
              <a:gd name="connsiteX52" fmla="*/ 547948 w 1369741"/>
              <a:gd name="connsiteY52" fmla="*/ 2483750 h 2782876"/>
              <a:gd name="connsiteX53" fmla="*/ 413783 w 1369741"/>
              <a:gd name="connsiteY53" fmla="*/ 2286244 h 2782876"/>
              <a:gd name="connsiteX54" fmla="*/ 193006 w 1369741"/>
              <a:gd name="connsiteY54" fmla="*/ 2191019 h 2782876"/>
              <a:gd name="connsiteX55" fmla="*/ 61 w 1369741"/>
              <a:gd name="connsiteY55" fmla="*/ 2105292 h 2782876"/>
              <a:gd name="connsiteX56" fmla="*/ 160738 w 1369741"/>
              <a:gd name="connsiteY56" fmla="*/ 1970586 h 2782876"/>
              <a:gd name="connsiteX57" fmla="*/ 406990 w 1369741"/>
              <a:gd name="connsiteY57" fmla="*/ 2067577 h 2782876"/>
              <a:gd name="connsiteX58" fmla="*/ 578517 w 1369741"/>
              <a:gd name="connsiteY58" fmla="*/ 2219233 h 2782876"/>
              <a:gd name="connsiteX59" fmla="*/ 731363 w 1369741"/>
              <a:gd name="connsiteY59" fmla="*/ 2328567 h 2782876"/>
              <a:gd name="connsiteX60" fmla="*/ 907985 w 1369741"/>
              <a:gd name="connsiteY60" fmla="*/ 2252739 h 2782876"/>
              <a:gd name="connsiteX61" fmla="*/ 935158 w 1369741"/>
              <a:gd name="connsiteY61" fmla="*/ 2510203 h 2782876"/>
              <a:gd name="connsiteX62" fmla="*/ 741553 w 1369741"/>
              <a:gd name="connsiteY62" fmla="*/ 2515492 h 2782876"/>
              <a:gd name="connsiteX63" fmla="*/ 870623 w 1369741"/>
              <a:gd name="connsiteY63" fmla="*/ 2577213 h 2782876"/>
              <a:gd name="connsiteX64" fmla="*/ 1001392 w 1369741"/>
              <a:gd name="connsiteY64" fmla="*/ 2519020 h 2782876"/>
              <a:gd name="connsiteX65" fmla="*/ 948719 w 1369741"/>
              <a:gd name="connsiteY65" fmla="*/ 2264759 h 2782876"/>
              <a:gd name="connsiteX66" fmla="*/ 895516 w 1369741"/>
              <a:gd name="connsiteY66" fmla="*/ 2147260 h 2782876"/>
              <a:gd name="connsiteX67" fmla="*/ 627768 w 1369741"/>
              <a:gd name="connsiteY67" fmla="*/ 2235105 h 2782876"/>
              <a:gd name="connsiteX68" fmla="*/ 750044 w 1369741"/>
              <a:gd name="connsiteY68" fmla="*/ 2028781 h 2782876"/>
              <a:gd name="connsiteX69" fmla="*/ 1121970 w 1369741"/>
              <a:gd name="connsiteY69" fmla="*/ 1933554 h 2782876"/>
              <a:gd name="connsiteX70" fmla="*/ 1105493 w 1369741"/>
              <a:gd name="connsiteY70" fmla="*/ 2196684 h 2782876"/>
              <a:gd name="connsiteX71" fmla="*/ 1194997 w 1369741"/>
              <a:gd name="connsiteY71" fmla="*/ 2578976 h 2782876"/>
              <a:gd name="connsiteX72" fmla="*/ 1264626 w 1369741"/>
              <a:gd name="connsiteY72" fmla="*/ 2658333 h 2782876"/>
              <a:gd name="connsiteX73" fmla="*/ 1174617 w 1369741"/>
              <a:gd name="connsiteY73" fmla="*/ 2402632 h 2782876"/>
              <a:gd name="connsiteX74" fmla="*/ 1140238 w 1369741"/>
              <a:gd name="connsiteY74" fmla="*/ 2234767 h 2782876"/>
              <a:gd name="connsiteX75" fmla="*/ 1172838 w 1369741"/>
              <a:gd name="connsiteY75" fmla="*/ 1942805 h 2782876"/>
              <a:gd name="connsiteX76" fmla="*/ 1033659 w 1369741"/>
              <a:gd name="connsiteY76" fmla="*/ 1822457 h 2782876"/>
              <a:gd name="connsiteX77" fmla="*/ 954840 w 1369741"/>
              <a:gd name="connsiteY77" fmla="*/ 1683633 h 2782876"/>
              <a:gd name="connsiteX78" fmla="*/ 785506 w 1369741"/>
              <a:gd name="connsiteY78" fmla="*/ 1583897 h 2782876"/>
              <a:gd name="connsiteX79" fmla="*/ 320293 w 1369741"/>
              <a:gd name="connsiteY79" fmla="*/ 1514818 h 2782876"/>
              <a:gd name="connsiteX80" fmla="*/ 215278 w 1369741"/>
              <a:gd name="connsiteY80" fmla="*/ 1207869 h 2782876"/>
              <a:gd name="connsiteX81" fmla="*/ 398856 w 1369741"/>
              <a:gd name="connsiteY81" fmla="*/ 948171 h 2782876"/>
              <a:gd name="connsiteX82" fmla="*/ 792661 w 1369741"/>
              <a:gd name="connsiteY82" fmla="*/ 1124064 h 2782876"/>
              <a:gd name="connsiteX83" fmla="*/ 885513 w 1369741"/>
              <a:gd name="connsiteY83" fmla="*/ 864187 h 2782876"/>
              <a:gd name="connsiteX84" fmla="*/ 609624 w 1369741"/>
              <a:gd name="connsiteY84" fmla="*/ 544711 h 2782876"/>
              <a:gd name="connsiteX85" fmla="*/ 531309 w 1369741"/>
              <a:gd name="connsiteY85" fmla="*/ 22638 h 2782876"/>
              <a:gd name="connsiteX86" fmla="*/ 631792 w 1369741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3449 w 1369720"/>
              <a:gd name="connsiteY64" fmla="*/ 2510203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82490 w 1369720"/>
              <a:gd name="connsiteY59" fmla="*/ 233385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78894 w 1369720"/>
              <a:gd name="connsiteY60" fmla="*/ 2397342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60612 w 1369720"/>
              <a:gd name="connsiteY62" fmla="*/ 2173383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33041 w 1369720"/>
              <a:gd name="connsiteY74" fmla="*/ 223863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48326 w 1369720"/>
              <a:gd name="connsiteY74" fmla="*/ 224392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27947 w 1369720"/>
              <a:gd name="connsiteY74" fmla="*/ 2291534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4388 w 1369720"/>
              <a:gd name="connsiteY63" fmla="*/ 2125770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84362 w 1369720"/>
              <a:gd name="connsiteY72" fmla="*/ 2248887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9267 w 1369720"/>
              <a:gd name="connsiteY72" fmla="*/ 2248887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4172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34739 w 1369720"/>
              <a:gd name="connsiteY63" fmla="*/ 2236868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34443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1902 w 1369720"/>
              <a:gd name="connsiteY64" fmla="*/ 2273900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68083 w 1369696"/>
              <a:gd name="connsiteY37" fmla="*/ 2256266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2448 w 1370397"/>
              <a:gd name="connsiteY0" fmla="*/ 29 h 2782876"/>
              <a:gd name="connsiteX1" fmla="*/ 705299 w 1370397"/>
              <a:gd name="connsiteY1" fmla="*/ 457229 h 2782876"/>
              <a:gd name="connsiteX2" fmla="*/ 1036581 w 1370397"/>
              <a:gd name="connsiteY2" fmla="*/ 615072 h 2782876"/>
              <a:gd name="connsiteX3" fmla="*/ 1370374 w 1370397"/>
              <a:gd name="connsiteY3" fmla="*/ 930234 h 2782876"/>
              <a:gd name="connsiteX4" fmla="*/ 1029319 w 1370397"/>
              <a:gd name="connsiteY4" fmla="*/ 1456282 h 2782876"/>
              <a:gd name="connsiteX5" fmla="*/ 722662 w 1370397"/>
              <a:gd name="connsiteY5" fmla="*/ 1228597 h 2782876"/>
              <a:gd name="connsiteX6" fmla="*/ 332933 w 1370397"/>
              <a:gd name="connsiteY6" fmla="*/ 1222085 h 2782876"/>
              <a:gd name="connsiteX7" fmla="*/ 711880 w 1370397"/>
              <a:gd name="connsiteY7" fmla="*/ 1488516 h 2782876"/>
              <a:gd name="connsiteX8" fmla="*/ 1007280 w 1370397"/>
              <a:gd name="connsiteY8" fmla="*/ 1599863 h 2782876"/>
              <a:gd name="connsiteX9" fmla="*/ 1080168 w 1370397"/>
              <a:gd name="connsiteY9" fmla="*/ 1787189 h 2782876"/>
              <a:gd name="connsiteX10" fmla="*/ 1226203 w 1370397"/>
              <a:gd name="connsiteY10" fmla="*/ 1885243 h 2782876"/>
              <a:gd name="connsiteX11" fmla="*/ 1205591 w 1370397"/>
              <a:gd name="connsiteY11" fmla="*/ 2270776 h 2782876"/>
              <a:gd name="connsiteX12" fmla="*/ 1299248 w 1370397"/>
              <a:gd name="connsiteY12" fmla="*/ 2540181 h 2782876"/>
              <a:gd name="connsiteX13" fmla="*/ 1266980 w 1370397"/>
              <a:gd name="connsiteY13" fmla="*/ 2737688 h 2782876"/>
              <a:gd name="connsiteX14" fmla="*/ 1143006 w 1370397"/>
              <a:gd name="connsiteY14" fmla="*/ 2608955 h 2782876"/>
              <a:gd name="connsiteX15" fmla="*/ 1064516 w 1370397"/>
              <a:gd name="connsiteY15" fmla="*/ 2218728 h 2782876"/>
              <a:gd name="connsiteX16" fmla="*/ 1063186 w 1370397"/>
              <a:gd name="connsiteY16" fmla="*/ 1998802 h 2782876"/>
              <a:gd name="connsiteX17" fmla="*/ 798253 w 1370397"/>
              <a:gd name="connsiteY17" fmla="*/ 2104610 h 2782876"/>
              <a:gd name="connsiteX18" fmla="*/ 686165 w 1370397"/>
              <a:gd name="connsiteY18" fmla="*/ 2175147 h 2782876"/>
              <a:gd name="connsiteX19" fmla="*/ 974551 w 1370397"/>
              <a:gd name="connsiteY19" fmla="*/ 2044261 h 2782876"/>
              <a:gd name="connsiteX20" fmla="*/ 1057594 w 1370397"/>
              <a:gd name="connsiteY20" fmla="*/ 2245596 h 2782876"/>
              <a:gd name="connsiteX21" fmla="*/ 1095454 w 1370397"/>
              <a:gd name="connsiteY21" fmla="*/ 2608956 h 2782876"/>
              <a:gd name="connsiteX22" fmla="*/ 850899 w 1370397"/>
              <a:gd name="connsiteY22" fmla="*/ 2668912 h 2782876"/>
              <a:gd name="connsiteX23" fmla="*/ 687864 w 1370397"/>
              <a:gd name="connsiteY23" fmla="*/ 2596611 h 2782876"/>
              <a:gd name="connsiteX24" fmla="*/ 952799 w 1370397"/>
              <a:gd name="connsiteY24" fmla="*/ 2501386 h 2782876"/>
              <a:gd name="connsiteX25" fmla="*/ 973177 w 1370397"/>
              <a:gd name="connsiteY25" fmla="*/ 2333858 h 2782876"/>
              <a:gd name="connsiteX26" fmla="*/ 913736 w 1370397"/>
              <a:gd name="connsiteY26" fmla="*/ 2469643 h 2782876"/>
              <a:gd name="connsiteX27" fmla="*/ 762589 w 1370397"/>
              <a:gd name="connsiteY27" fmla="*/ 2497858 h 2782876"/>
              <a:gd name="connsiteX28" fmla="*/ 774477 w 1370397"/>
              <a:gd name="connsiteY28" fmla="*/ 2365600 h 2782876"/>
              <a:gd name="connsiteX29" fmla="*/ 900149 w 1370397"/>
              <a:gd name="connsiteY29" fmla="*/ 2220997 h 2782876"/>
              <a:gd name="connsiteX30" fmla="*/ 743907 w 1370397"/>
              <a:gd name="connsiteY30" fmla="*/ 2370889 h 2782876"/>
              <a:gd name="connsiteX31" fmla="*/ 674277 w 1370397"/>
              <a:gd name="connsiteY31" fmla="*/ 2550762 h 2782876"/>
              <a:gd name="connsiteX32" fmla="*/ 611442 w 1370397"/>
              <a:gd name="connsiteY32" fmla="*/ 2328567 h 2782876"/>
              <a:gd name="connsiteX33" fmla="*/ 560492 w 1370397"/>
              <a:gd name="connsiteY33" fmla="*/ 2270374 h 2782876"/>
              <a:gd name="connsiteX34" fmla="*/ 388965 w 1370397"/>
              <a:gd name="connsiteY34" fmla="*/ 2127535 h 2782876"/>
              <a:gd name="connsiteX35" fmla="*/ 112144 w 1370397"/>
              <a:gd name="connsiteY35" fmla="*/ 2023490 h 2782876"/>
              <a:gd name="connsiteX36" fmla="*/ 169886 w 1370397"/>
              <a:gd name="connsiteY36" fmla="*/ 2129298 h 2782876"/>
              <a:gd name="connsiteX37" fmla="*/ 428025 w 1370397"/>
              <a:gd name="connsiteY37" fmla="*/ 2303879 h 2782876"/>
              <a:gd name="connsiteX38" fmla="*/ 577158 w 1370397"/>
              <a:gd name="connsiteY38" fmla="*/ 2471355 h 2782876"/>
              <a:gd name="connsiteX39" fmla="*/ 568984 w 1370397"/>
              <a:gd name="connsiteY39" fmla="*/ 2642462 h 2782876"/>
              <a:gd name="connsiteX40" fmla="*/ 395758 w 1370397"/>
              <a:gd name="connsiteY40" fmla="*/ 2499621 h 2782876"/>
              <a:gd name="connsiteX41" fmla="*/ 169748 w 1370397"/>
              <a:gd name="connsiteY41" fmla="*/ 2308679 h 2782876"/>
              <a:gd name="connsiteX42" fmla="*/ 186869 w 1370397"/>
              <a:gd name="connsiteY42" fmla="*/ 2384997 h 2782876"/>
              <a:gd name="connsiteX43" fmla="*/ 361792 w 1370397"/>
              <a:gd name="connsiteY43" fmla="*/ 2476697 h 2782876"/>
              <a:gd name="connsiteX44" fmla="*/ 419533 w 1370397"/>
              <a:gd name="connsiteY44" fmla="*/ 2635408 h 2782876"/>
              <a:gd name="connsiteX45" fmla="*/ 327826 w 1370397"/>
              <a:gd name="connsiteY45" fmla="*/ 2781774 h 2782876"/>
              <a:gd name="connsiteX46" fmla="*/ 261593 w 1370397"/>
              <a:gd name="connsiteY46" fmla="*/ 2695365 h 2782876"/>
              <a:gd name="connsiteX47" fmla="*/ 224231 w 1370397"/>
              <a:gd name="connsiteY47" fmla="*/ 2564870 h 2782876"/>
              <a:gd name="connsiteX48" fmla="*/ 102804 w 1370397"/>
              <a:gd name="connsiteY48" fmla="*/ 2710659 h 2782876"/>
              <a:gd name="connsiteX49" fmla="*/ 72066 w 1370397"/>
              <a:gd name="connsiteY49" fmla="*/ 2645613 h 2782876"/>
              <a:gd name="connsiteX50" fmla="*/ 236118 w 1370397"/>
              <a:gd name="connsiteY50" fmla="*/ 2476697 h 2782876"/>
              <a:gd name="connsiteX51" fmla="*/ 324430 w 1370397"/>
              <a:gd name="connsiteY51" fmla="*/ 2693601 h 2782876"/>
              <a:gd name="connsiteX52" fmla="*/ 336318 w 1370397"/>
              <a:gd name="connsiteY52" fmla="*/ 2548999 h 2782876"/>
              <a:gd name="connsiteX53" fmla="*/ 208946 w 1370397"/>
              <a:gd name="connsiteY53" fmla="*/ 2437901 h 2782876"/>
              <a:gd name="connsiteX54" fmla="*/ 59497 w 1370397"/>
              <a:gd name="connsiteY54" fmla="*/ 2406159 h 2782876"/>
              <a:gd name="connsiteX55" fmla="*/ 159469 w 1370397"/>
              <a:gd name="connsiteY55" fmla="*/ 2235970 h 2782876"/>
              <a:gd name="connsiteX56" fmla="*/ 429959 w 1370397"/>
              <a:gd name="connsiteY56" fmla="*/ 2428785 h 2782876"/>
              <a:gd name="connsiteX57" fmla="*/ 548604 w 1370397"/>
              <a:gd name="connsiteY57" fmla="*/ 2586030 h 2782876"/>
              <a:gd name="connsiteX58" fmla="*/ 519733 w 1370397"/>
              <a:gd name="connsiteY58" fmla="*/ 2506675 h 2782876"/>
              <a:gd name="connsiteX59" fmla="*/ 375378 w 1370397"/>
              <a:gd name="connsiteY59" fmla="*/ 2342674 h 2782876"/>
              <a:gd name="connsiteX60" fmla="*/ 195360 w 1370397"/>
              <a:gd name="connsiteY60" fmla="*/ 2226288 h 2782876"/>
              <a:gd name="connsiteX61" fmla="*/ 717 w 1370397"/>
              <a:gd name="connsiteY61" fmla="*/ 2105292 h 2782876"/>
              <a:gd name="connsiteX62" fmla="*/ 161394 w 1370397"/>
              <a:gd name="connsiteY62" fmla="*/ 1970586 h 2782876"/>
              <a:gd name="connsiteX63" fmla="*/ 407646 w 1370397"/>
              <a:gd name="connsiteY63" fmla="*/ 2067577 h 2782876"/>
              <a:gd name="connsiteX64" fmla="*/ 555397 w 1370397"/>
              <a:gd name="connsiteY64" fmla="*/ 2169856 h 2782876"/>
              <a:gd name="connsiteX65" fmla="*/ 664088 w 1370397"/>
              <a:gd name="connsiteY65" fmla="*/ 2328567 h 2782876"/>
              <a:gd name="connsiteX66" fmla="*/ 677674 w 1370397"/>
              <a:gd name="connsiteY66" fmla="*/ 2452008 h 2782876"/>
              <a:gd name="connsiteX67" fmla="*/ 767684 w 1370397"/>
              <a:gd name="connsiteY67" fmla="*/ 2252740 h 2782876"/>
              <a:gd name="connsiteX68" fmla="*/ 959591 w 1370397"/>
              <a:gd name="connsiteY68" fmla="*/ 2155748 h 2782876"/>
              <a:gd name="connsiteX69" fmla="*/ 867883 w 1370397"/>
              <a:gd name="connsiteY69" fmla="*/ 2347965 h 2782876"/>
              <a:gd name="connsiteX70" fmla="*/ 806744 w 1370397"/>
              <a:gd name="connsiteY70" fmla="*/ 2432611 h 2782876"/>
              <a:gd name="connsiteX71" fmla="*/ 903546 w 1370397"/>
              <a:gd name="connsiteY71" fmla="*/ 2362073 h 2782876"/>
              <a:gd name="connsiteX72" fmla="*/ 991858 w 1370397"/>
              <a:gd name="connsiteY72" fmla="*/ 2261556 h 2782876"/>
              <a:gd name="connsiteX73" fmla="*/ 1005445 w 1370397"/>
              <a:gd name="connsiteY73" fmla="*/ 2547235 h 2782876"/>
              <a:gd name="connsiteX74" fmla="*/ 764287 w 1370397"/>
              <a:gd name="connsiteY74" fmla="*/ 2593084 h 2782876"/>
              <a:gd name="connsiteX75" fmla="*/ 888262 w 1370397"/>
              <a:gd name="connsiteY75" fmla="*/ 2603665 h 2782876"/>
              <a:gd name="connsiteX76" fmla="*/ 1039411 w 1370397"/>
              <a:gd name="connsiteY76" fmla="*/ 2554290 h 2782876"/>
              <a:gd name="connsiteX77" fmla="*/ 1005418 w 1370397"/>
              <a:gd name="connsiteY77" fmla="*/ 2213618 h 2782876"/>
              <a:gd name="connsiteX78" fmla="*/ 943724 w 1370397"/>
              <a:gd name="connsiteY78" fmla="*/ 2120809 h 2782876"/>
              <a:gd name="connsiteX79" fmla="*/ 765986 w 1370397"/>
              <a:gd name="connsiteY79" fmla="*/ 2208652 h 2782876"/>
              <a:gd name="connsiteX80" fmla="*/ 618234 w 1370397"/>
              <a:gd name="connsiteY80" fmla="*/ 2199836 h 2782876"/>
              <a:gd name="connsiteX81" fmla="*/ 767683 w 1370397"/>
              <a:gd name="connsiteY81" fmla="*/ 2034071 h 2782876"/>
              <a:gd name="connsiteX82" fmla="*/ 1122626 w 1370397"/>
              <a:gd name="connsiteY82" fmla="*/ 1933554 h 2782876"/>
              <a:gd name="connsiteX83" fmla="*/ 1119735 w 1370397"/>
              <a:gd name="connsiteY83" fmla="*/ 2196684 h 2782876"/>
              <a:gd name="connsiteX84" fmla="*/ 1195653 w 1370397"/>
              <a:gd name="connsiteY84" fmla="*/ 2578976 h 2782876"/>
              <a:gd name="connsiteX85" fmla="*/ 1265282 w 1370397"/>
              <a:gd name="connsiteY85" fmla="*/ 2658333 h 2782876"/>
              <a:gd name="connsiteX86" fmla="*/ 1175273 w 1370397"/>
              <a:gd name="connsiteY86" fmla="*/ 2402632 h 2782876"/>
              <a:gd name="connsiteX87" fmla="*/ 1140894 w 1370397"/>
              <a:gd name="connsiteY87" fmla="*/ 2234767 h 2782876"/>
              <a:gd name="connsiteX88" fmla="*/ 1173494 w 1370397"/>
              <a:gd name="connsiteY88" fmla="*/ 1942805 h 2782876"/>
              <a:gd name="connsiteX89" fmla="*/ 1024125 w 1370397"/>
              <a:gd name="connsiteY89" fmla="*/ 1845382 h 2782876"/>
              <a:gd name="connsiteX90" fmla="*/ 955496 w 1370397"/>
              <a:gd name="connsiteY90" fmla="*/ 1683633 h 2782876"/>
              <a:gd name="connsiteX91" fmla="*/ 786162 w 1370397"/>
              <a:gd name="connsiteY91" fmla="*/ 1583897 h 2782876"/>
              <a:gd name="connsiteX92" fmla="*/ 320949 w 1370397"/>
              <a:gd name="connsiteY92" fmla="*/ 1514818 h 2782876"/>
              <a:gd name="connsiteX93" fmla="*/ 215934 w 1370397"/>
              <a:gd name="connsiteY93" fmla="*/ 1207869 h 2782876"/>
              <a:gd name="connsiteX94" fmla="*/ 399512 w 1370397"/>
              <a:gd name="connsiteY94" fmla="*/ 948171 h 2782876"/>
              <a:gd name="connsiteX95" fmla="*/ 793317 w 1370397"/>
              <a:gd name="connsiteY95" fmla="*/ 1124064 h 2782876"/>
              <a:gd name="connsiteX96" fmla="*/ 886169 w 1370397"/>
              <a:gd name="connsiteY96" fmla="*/ 864187 h 2782876"/>
              <a:gd name="connsiteX97" fmla="*/ 610280 w 1370397"/>
              <a:gd name="connsiteY97" fmla="*/ 544711 h 2782876"/>
              <a:gd name="connsiteX98" fmla="*/ 531965 w 1370397"/>
              <a:gd name="connsiteY98" fmla="*/ 22638 h 2782876"/>
              <a:gd name="connsiteX99" fmla="*/ 632448 w 1370397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483240 w 1379758"/>
              <a:gd name="connsiteY34" fmla="*/ 2224523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6836 w 1379758"/>
              <a:gd name="connsiteY65" fmla="*/ 2376180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57965 w 1379758"/>
              <a:gd name="connsiteY65" fmla="*/ 2169857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52739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7993 w 1379758"/>
              <a:gd name="connsiteY74" fmla="*/ 2439665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3278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56864 w 1379758"/>
              <a:gd name="connsiteY74" fmla="*/ 2466117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3088 w 1379758"/>
              <a:gd name="connsiteY74" fmla="*/ 2448482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80954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4938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9681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8563 w 1379758"/>
              <a:gd name="connsiteY75" fmla="*/ 2418503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33089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6865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0928 w 1375937"/>
              <a:gd name="connsiteY36" fmla="*/ 230035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360584 w 1375982"/>
              <a:gd name="connsiteY38" fmla="*/ 2208652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7363 w 1375312"/>
              <a:gd name="connsiteY0" fmla="*/ 29 h 2782876"/>
              <a:gd name="connsiteX1" fmla="*/ 710214 w 1375312"/>
              <a:gd name="connsiteY1" fmla="*/ 457229 h 2782876"/>
              <a:gd name="connsiteX2" fmla="*/ 1041496 w 1375312"/>
              <a:gd name="connsiteY2" fmla="*/ 615072 h 2782876"/>
              <a:gd name="connsiteX3" fmla="*/ 1375289 w 1375312"/>
              <a:gd name="connsiteY3" fmla="*/ 930234 h 2782876"/>
              <a:gd name="connsiteX4" fmla="*/ 1034234 w 1375312"/>
              <a:gd name="connsiteY4" fmla="*/ 1456282 h 2782876"/>
              <a:gd name="connsiteX5" fmla="*/ 727577 w 1375312"/>
              <a:gd name="connsiteY5" fmla="*/ 1228597 h 2782876"/>
              <a:gd name="connsiteX6" fmla="*/ 337848 w 1375312"/>
              <a:gd name="connsiteY6" fmla="*/ 1222085 h 2782876"/>
              <a:gd name="connsiteX7" fmla="*/ 716795 w 1375312"/>
              <a:gd name="connsiteY7" fmla="*/ 1488516 h 2782876"/>
              <a:gd name="connsiteX8" fmla="*/ 1012195 w 1375312"/>
              <a:gd name="connsiteY8" fmla="*/ 1599863 h 2782876"/>
              <a:gd name="connsiteX9" fmla="*/ 1085083 w 1375312"/>
              <a:gd name="connsiteY9" fmla="*/ 1787189 h 2782876"/>
              <a:gd name="connsiteX10" fmla="*/ 1231118 w 1375312"/>
              <a:gd name="connsiteY10" fmla="*/ 1885243 h 2782876"/>
              <a:gd name="connsiteX11" fmla="*/ 1210506 w 1375312"/>
              <a:gd name="connsiteY11" fmla="*/ 2270776 h 2782876"/>
              <a:gd name="connsiteX12" fmla="*/ 1304163 w 1375312"/>
              <a:gd name="connsiteY12" fmla="*/ 2540181 h 2782876"/>
              <a:gd name="connsiteX13" fmla="*/ 1271895 w 1375312"/>
              <a:gd name="connsiteY13" fmla="*/ 2737688 h 2782876"/>
              <a:gd name="connsiteX14" fmla="*/ 1164904 w 1375312"/>
              <a:gd name="connsiteY14" fmla="*/ 2600138 h 2782876"/>
              <a:gd name="connsiteX15" fmla="*/ 1076224 w 1375312"/>
              <a:gd name="connsiteY15" fmla="*/ 2236362 h 2782876"/>
              <a:gd name="connsiteX16" fmla="*/ 1052817 w 1375312"/>
              <a:gd name="connsiteY16" fmla="*/ 2018199 h 2782876"/>
              <a:gd name="connsiteX17" fmla="*/ 843927 w 1375312"/>
              <a:gd name="connsiteY17" fmla="*/ 2108137 h 2782876"/>
              <a:gd name="connsiteX18" fmla="*/ 742028 w 1375312"/>
              <a:gd name="connsiteY18" fmla="*/ 2125770 h 2782876"/>
              <a:gd name="connsiteX19" fmla="*/ 857513 w 1375312"/>
              <a:gd name="connsiteY19" fmla="*/ 2072867 h 2782876"/>
              <a:gd name="connsiteX20" fmla="*/ 1100045 w 1375312"/>
              <a:gd name="connsiteY20" fmla="*/ 1982541 h 2782876"/>
              <a:gd name="connsiteX21" fmla="*/ 1067604 w 1375312"/>
              <a:gd name="connsiteY21" fmla="*/ 2272047 h 2782876"/>
              <a:gd name="connsiteX22" fmla="*/ 1100369 w 1375312"/>
              <a:gd name="connsiteY22" fmla="*/ 2608956 h 2782876"/>
              <a:gd name="connsiteX23" fmla="*/ 855814 w 1375312"/>
              <a:gd name="connsiteY23" fmla="*/ 2668912 h 2782876"/>
              <a:gd name="connsiteX24" fmla="*/ 692779 w 1375312"/>
              <a:gd name="connsiteY24" fmla="*/ 2596611 h 2782876"/>
              <a:gd name="connsiteX25" fmla="*/ 957714 w 1375312"/>
              <a:gd name="connsiteY25" fmla="*/ 2501386 h 2782876"/>
              <a:gd name="connsiteX26" fmla="*/ 971299 w 1375312"/>
              <a:gd name="connsiteY26" fmla="*/ 2360310 h 2782876"/>
              <a:gd name="connsiteX27" fmla="*/ 918651 w 1375312"/>
              <a:gd name="connsiteY27" fmla="*/ 2469643 h 2782876"/>
              <a:gd name="connsiteX28" fmla="*/ 765806 w 1375312"/>
              <a:gd name="connsiteY28" fmla="*/ 2506675 h 2782876"/>
              <a:gd name="connsiteX29" fmla="*/ 779392 w 1375312"/>
              <a:gd name="connsiteY29" fmla="*/ 2365600 h 2782876"/>
              <a:gd name="connsiteX30" fmla="*/ 937331 w 1375312"/>
              <a:gd name="connsiteY30" fmla="*/ 2191019 h 2782876"/>
              <a:gd name="connsiteX31" fmla="*/ 748822 w 1375312"/>
              <a:gd name="connsiteY31" fmla="*/ 2370889 h 2782876"/>
              <a:gd name="connsiteX32" fmla="*/ 679192 w 1375312"/>
              <a:gd name="connsiteY32" fmla="*/ 2550762 h 2782876"/>
              <a:gd name="connsiteX33" fmla="*/ 626547 w 1375312"/>
              <a:gd name="connsiteY33" fmla="*/ 2351492 h 2782876"/>
              <a:gd name="connsiteX34" fmla="*/ 623149 w 1375312"/>
              <a:gd name="connsiteY34" fmla="*/ 2226288 h 2782876"/>
              <a:gd name="connsiteX35" fmla="*/ 611261 w 1375312"/>
              <a:gd name="connsiteY35" fmla="*/ 2466116 h 2782876"/>
              <a:gd name="connsiteX36" fmla="*/ 470303 w 1375312"/>
              <a:gd name="connsiteY36" fmla="*/ 2300352 h 2782876"/>
              <a:gd name="connsiteX37" fmla="*/ 475398 w 1375312"/>
              <a:gd name="connsiteY37" fmla="*/ 2168094 h 2782876"/>
              <a:gd name="connsiteX38" fmla="*/ 359914 w 1375312"/>
              <a:gd name="connsiteY38" fmla="*/ 2208652 h 2782876"/>
              <a:gd name="connsiteX39" fmla="*/ 117059 w 1375312"/>
              <a:gd name="connsiteY39" fmla="*/ 2023490 h 2782876"/>
              <a:gd name="connsiteX40" fmla="*/ 174801 w 1375312"/>
              <a:gd name="connsiteY40" fmla="*/ 2129298 h 2782876"/>
              <a:gd name="connsiteX41" fmla="*/ 432940 w 1375312"/>
              <a:gd name="connsiteY41" fmla="*/ 2303879 h 2782876"/>
              <a:gd name="connsiteX42" fmla="*/ 554900 w 1375312"/>
              <a:gd name="connsiteY42" fmla="*/ 2443140 h 2782876"/>
              <a:gd name="connsiteX43" fmla="*/ 573899 w 1375312"/>
              <a:gd name="connsiteY43" fmla="*/ 2642462 h 2782876"/>
              <a:gd name="connsiteX44" fmla="*/ 400673 w 1375312"/>
              <a:gd name="connsiteY44" fmla="*/ 2499621 h 2782876"/>
              <a:gd name="connsiteX45" fmla="*/ 174663 w 1375312"/>
              <a:gd name="connsiteY45" fmla="*/ 2308679 h 2782876"/>
              <a:gd name="connsiteX46" fmla="*/ 191784 w 1375312"/>
              <a:gd name="connsiteY46" fmla="*/ 2384997 h 2782876"/>
              <a:gd name="connsiteX47" fmla="*/ 366707 w 1375312"/>
              <a:gd name="connsiteY47" fmla="*/ 2476697 h 2782876"/>
              <a:gd name="connsiteX48" fmla="*/ 424448 w 1375312"/>
              <a:gd name="connsiteY48" fmla="*/ 2635408 h 2782876"/>
              <a:gd name="connsiteX49" fmla="*/ 332741 w 1375312"/>
              <a:gd name="connsiteY49" fmla="*/ 2781774 h 2782876"/>
              <a:gd name="connsiteX50" fmla="*/ 266508 w 1375312"/>
              <a:gd name="connsiteY50" fmla="*/ 2695365 h 2782876"/>
              <a:gd name="connsiteX51" fmla="*/ 229146 w 1375312"/>
              <a:gd name="connsiteY51" fmla="*/ 2564870 h 2782876"/>
              <a:gd name="connsiteX52" fmla="*/ 107719 w 1375312"/>
              <a:gd name="connsiteY52" fmla="*/ 2710659 h 2782876"/>
              <a:gd name="connsiteX53" fmla="*/ 76981 w 1375312"/>
              <a:gd name="connsiteY53" fmla="*/ 2645613 h 2782876"/>
              <a:gd name="connsiteX54" fmla="*/ 241033 w 1375312"/>
              <a:gd name="connsiteY54" fmla="*/ 2476697 h 2782876"/>
              <a:gd name="connsiteX55" fmla="*/ 329345 w 1375312"/>
              <a:gd name="connsiteY55" fmla="*/ 2693601 h 2782876"/>
              <a:gd name="connsiteX56" fmla="*/ 341233 w 1375312"/>
              <a:gd name="connsiteY56" fmla="*/ 2548999 h 2782876"/>
              <a:gd name="connsiteX57" fmla="*/ 213861 w 1375312"/>
              <a:gd name="connsiteY57" fmla="*/ 2437901 h 2782876"/>
              <a:gd name="connsiteX58" fmla="*/ 64412 w 1375312"/>
              <a:gd name="connsiteY58" fmla="*/ 2406159 h 2782876"/>
              <a:gd name="connsiteX59" fmla="*/ 164384 w 1375312"/>
              <a:gd name="connsiteY59" fmla="*/ 2235970 h 2782876"/>
              <a:gd name="connsiteX60" fmla="*/ 434874 w 1375312"/>
              <a:gd name="connsiteY60" fmla="*/ 2428785 h 2782876"/>
              <a:gd name="connsiteX61" fmla="*/ 553519 w 1375312"/>
              <a:gd name="connsiteY61" fmla="*/ 2586030 h 2782876"/>
              <a:gd name="connsiteX62" fmla="*/ 524648 w 1375312"/>
              <a:gd name="connsiteY62" fmla="*/ 2506675 h 2782876"/>
              <a:gd name="connsiteX63" fmla="*/ 380293 w 1375312"/>
              <a:gd name="connsiteY63" fmla="*/ 2342674 h 2782876"/>
              <a:gd name="connsiteX64" fmla="*/ 200275 w 1375312"/>
              <a:gd name="connsiteY64" fmla="*/ 2226288 h 2782876"/>
              <a:gd name="connsiteX65" fmla="*/ 5632 w 1375312"/>
              <a:gd name="connsiteY65" fmla="*/ 2105292 h 2782876"/>
              <a:gd name="connsiteX66" fmla="*/ 166309 w 1375312"/>
              <a:gd name="connsiteY66" fmla="*/ 1970586 h 2782876"/>
              <a:gd name="connsiteX67" fmla="*/ 378595 w 1375312"/>
              <a:gd name="connsiteY67" fmla="*/ 2049942 h 2782876"/>
              <a:gd name="connsiteX68" fmla="*/ 487286 w 1375312"/>
              <a:gd name="connsiteY68" fmla="*/ 2086975 h 2782876"/>
              <a:gd name="connsiteX69" fmla="*/ 539934 w 1375312"/>
              <a:gd name="connsiteY69" fmla="*/ 2198072 h 2782876"/>
              <a:gd name="connsiteX70" fmla="*/ 582390 w 1375312"/>
              <a:gd name="connsiteY70" fmla="*/ 2376180 h 2782876"/>
              <a:gd name="connsiteX71" fmla="*/ 597674 w 1375312"/>
              <a:gd name="connsiteY71" fmla="*/ 2120480 h 2782876"/>
              <a:gd name="connsiteX72" fmla="*/ 692780 w 1375312"/>
              <a:gd name="connsiteY72" fmla="*/ 2273900 h 2782876"/>
              <a:gd name="connsiteX73" fmla="*/ 682589 w 1375312"/>
              <a:gd name="connsiteY73" fmla="*/ 2452008 h 2782876"/>
              <a:gd name="connsiteX74" fmla="*/ 777694 w 1375312"/>
              <a:gd name="connsiteY74" fmla="*/ 2236869 h 2782876"/>
              <a:gd name="connsiteX75" fmla="*/ 984886 w 1375312"/>
              <a:gd name="connsiteY75" fmla="*/ 2141640 h 2782876"/>
              <a:gd name="connsiteX76" fmla="*/ 872798 w 1375312"/>
              <a:gd name="connsiteY76" fmla="*/ 2347965 h 2782876"/>
              <a:gd name="connsiteX77" fmla="*/ 816755 w 1375312"/>
              <a:gd name="connsiteY77" fmla="*/ 2452009 h 2782876"/>
              <a:gd name="connsiteX78" fmla="*/ 896573 w 1375312"/>
              <a:gd name="connsiteY78" fmla="*/ 2395579 h 2782876"/>
              <a:gd name="connsiteX79" fmla="*/ 991678 w 1375312"/>
              <a:gd name="connsiteY79" fmla="*/ 2270374 h 2782876"/>
              <a:gd name="connsiteX80" fmla="*/ 1010360 w 1375312"/>
              <a:gd name="connsiteY80" fmla="*/ 2547235 h 2782876"/>
              <a:gd name="connsiteX81" fmla="*/ 769202 w 1375312"/>
              <a:gd name="connsiteY81" fmla="*/ 2593084 h 2782876"/>
              <a:gd name="connsiteX82" fmla="*/ 893177 w 1375312"/>
              <a:gd name="connsiteY82" fmla="*/ 2603665 h 2782876"/>
              <a:gd name="connsiteX83" fmla="*/ 1044326 w 1375312"/>
              <a:gd name="connsiteY83" fmla="*/ 2554290 h 2782876"/>
              <a:gd name="connsiteX84" fmla="*/ 1005239 w 1375312"/>
              <a:gd name="connsiteY84" fmla="*/ 2218908 h 2782876"/>
              <a:gd name="connsiteX85" fmla="*/ 1018269 w 1375312"/>
              <a:gd name="connsiteY85" fmla="*/ 2083777 h 2782876"/>
              <a:gd name="connsiteX86" fmla="*/ 803169 w 1375312"/>
              <a:gd name="connsiteY86" fmla="*/ 2187491 h 2782876"/>
              <a:gd name="connsiteX87" fmla="*/ 670702 w 1375312"/>
              <a:gd name="connsiteY87" fmla="*/ 2127535 h 2782876"/>
              <a:gd name="connsiteX88" fmla="*/ 779392 w 1375312"/>
              <a:gd name="connsiteY88" fmla="*/ 2034071 h 2782876"/>
              <a:gd name="connsiteX89" fmla="*/ 1127542 w 1375312"/>
              <a:gd name="connsiteY89" fmla="*/ 1919446 h 2782876"/>
              <a:gd name="connsiteX90" fmla="*/ 1133142 w 1375312"/>
              <a:gd name="connsiteY90" fmla="*/ 2175523 h 2782876"/>
              <a:gd name="connsiteX91" fmla="*/ 1210758 w 1375312"/>
              <a:gd name="connsiteY91" fmla="*/ 2541944 h 2782876"/>
              <a:gd name="connsiteX92" fmla="*/ 1270197 w 1375312"/>
              <a:gd name="connsiteY92" fmla="*/ 2658333 h 2782876"/>
              <a:gd name="connsiteX93" fmla="*/ 1180188 w 1375312"/>
              <a:gd name="connsiteY93" fmla="*/ 2402632 h 2782876"/>
              <a:gd name="connsiteX94" fmla="*/ 1145809 w 1375312"/>
              <a:gd name="connsiteY94" fmla="*/ 2234767 h 2782876"/>
              <a:gd name="connsiteX95" fmla="*/ 1178409 w 1375312"/>
              <a:gd name="connsiteY95" fmla="*/ 1942805 h 2782876"/>
              <a:gd name="connsiteX96" fmla="*/ 1029040 w 1375312"/>
              <a:gd name="connsiteY96" fmla="*/ 1845382 h 2782876"/>
              <a:gd name="connsiteX97" fmla="*/ 960411 w 1375312"/>
              <a:gd name="connsiteY97" fmla="*/ 1683633 h 2782876"/>
              <a:gd name="connsiteX98" fmla="*/ 791077 w 1375312"/>
              <a:gd name="connsiteY98" fmla="*/ 1583897 h 2782876"/>
              <a:gd name="connsiteX99" fmla="*/ 325864 w 1375312"/>
              <a:gd name="connsiteY99" fmla="*/ 1514818 h 2782876"/>
              <a:gd name="connsiteX100" fmla="*/ 220849 w 1375312"/>
              <a:gd name="connsiteY100" fmla="*/ 1207869 h 2782876"/>
              <a:gd name="connsiteX101" fmla="*/ 404427 w 1375312"/>
              <a:gd name="connsiteY101" fmla="*/ 948171 h 2782876"/>
              <a:gd name="connsiteX102" fmla="*/ 798232 w 1375312"/>
              <a:gd name="connsiteY102" fmla="*/ 1124064 h 2782876"/>
              <a:gd name="connsiteX103" fmla="*/ 891084 w 1375312"/>
              <a:gd name="connsiteY103" fmla="*/ 864187 h 2782876"/>
              <a:gd name="connsiteX104" fmla="*/ 615195 w 1375312"/>
              <a:gd name="connsiteY104" fmla="*/ 544711 h 2782876"/>
              <a:gd name="connsiteX105" fmla="*/ 536880 w 1375312"/>
              <a:gd name="connsiteY105" fmla="*/ 22638 h 2782876"/>
              <a:gd name="connsiteX106" fmla="*/ 637363 w 1375312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9649 w 1377598"/>
              <a:gd name="connsiteY0" fmla="*/ 29 h 2782876"/>
              <a:gd name="connsiteX1" fmla="*/ 712500 w 1377598"/>
              <a:gd name="connsiteY1" fmla="*/ 457229 h 2782876"/>
              <a:gd name="connsiteX2" fmla="*/ 1043782 w 1377598"/>
              <a:gd name="connsiteY2" fmla="*/ 615072 h 2782876"/>
              <a:gd name="connsiteX3" fmla="*/ 1377575 w 1377598"/>
              <a:gd name="connsiteY3" fmla="*/ 930234 h 2782876"/>
              <a:gd name="connsiteX4" fmla="*/ 1036520 w 1377598"/>
              <a:gd name="connsiteY4" fmla="*/ 1456282 h 2782876"/>
              <a:gd name="connsiteX5" fmla="*/ 729863 w 1377598"/>
              <a:gd name="connsiteY5" fmla="*/ 1228597 h 2782876"/>
              <a:gd name="connsiteX6" fmla="*/ 340134 w 1377598"/>
              <a:gd name="connsiteY6" fmla="*/ 1222085 h 2782876"/>
              <a:gd name="connsiteX7" fmla="*/ 719081 w 1377598"/>
              <a:gd name="connsiteY7" fmla="*/ 1488516 h 2782876"/>
              <a:gd name="connsiteX8" fmla="*/ 1014481 w 1377598"/>
              <a:gd name="connsiteY8" fmla="*/ 1599863 h 2782876"/>
              <a:gd name="connsiteX9" fmla="*/ 1087369 w 1377598"/>
              <a:gd name="connsiteY9" fmla="*/ 1787189 h 2782876"/>
              <a:gd name="connsiteX10" fmla="*/ 1233404 w 1377598"/>
              <a:gd name="connsiteY10" fmla="*/ 1885243 h 2782876"/>
              <a:gd name="connsiteX11" fmla="*/ 1212792 w 1377598"/>
              <a:gd name="connsiteY11" fmla="*/ 2270776 h 2782876"/>
              <a:gd name="connsiteX12" fmla="*/ 1306449 w 1377598"/>
              <a:gd name="connsiteY12" fmla="*/ 2540181 h 2782876"/>
              <a:gd name="connsiteX13" fmla="*/ 1274181 w 1377598"/>
              <a:gd name="connsiteY13" fmla="*/ 2737688 h 2782876"/>
              <a:gd name="connsiteX14" fmla="*/ 1167190 w 1377598"/>
              <a:gd name="connsiteY14" fmla="*/ 2600138 h 2782876"/>
              <a:gd name="connsiteX15" fmla="*/ 1078510 w 1377598"/>
              <a:gd name="connsiteY15" fmla="*/ 2236362 h 2782876"/>
              <a:gd name="connsiteX16" fmla="*/ 1055103 w 1377598"/>
              <a:gd name="connsiteY16" fmla="*/ 2018199 h 2782876"/>
              <a:gd name="connsiteX17" fmla="*/ 846213 w 1377598"/>
              <a:gd name="connsiteY17" fmla="*/ 2108137 h 2782876"/>
              <a:gd name="connsiteX18" fmla="*/ 744314 w 1377598"/>
              <a:gd name="connsiteY18" fmla="*/ 2125770 h 2782876"/>
              <a:gd name="connsiteX19" fmla="*/ 859799 w 1377598"/>
              <a:gd name="connsiteY19" fmla="*/ 2072867 h 2782876"/>
              <a:gd name="connsiteX20" fmla="*/ 1102331 w 1377598"/>
              <a:gd name="connsiteY20" fmla="*/ 1982541 h 2782876"/>
              <a:gd name="connsiteX21" fmla="*/ 1069890 w 1377598"/>
              <a:gd name="connsiteY21" fmla="*/ 2272047 h 2782876"/>
              <a:gd name="connsiteX22" fmla="*/ 1102655 w 1377598"/>
              <a:gd name="connsiteY22" fmla="*/ 2608956 h 2782876"/>
              <a:gd name="connsiteX23" fmla="*/ 858100 w 1377598"/>
              <a:gd name="connsiteY23" fmla="*/ 2668912 h 2782876"/>
              <a:gd name="connsiteX24" fmla="*/ 695065 w 1377598"/>
              <a:gd name="connsiteY24" fmla="*/ 2596611 h 2782876"/>
              <a:gd name="connsiteX25" fmla="*/ 960000 w 1377598"/>
              <a:gd name="connsiteY25" fmla="*/ 2501386 h 2782876"/>
              <a:gd name="connsiteX26" fmla="*/ 973585 w 1377598"/>
              <a:gd name="connsiteY26" fmla="*/ 2360310 h 2782876"/>
              <a:gd name="connsiteX27" fmla="*/ 920937 w 1377598"/>
              <a:gd name="connsiteY27" fmla="*/ 2469643 h 2782876"/>
              <a:gd name="connsiteX28" fmla="*/ 768092 w 1377598"/>
              <a:gd name="connsiteY28" fmla="*/ 2506675 h 2782876"/>
              <a:gd name="connsiteX29" fmla="*/ 781678 w 1377598"/>
              <a:gd name="connsiteY29" fmla="*/ 2365600 h 2782876"/>
              <a:gd name="connsiteX30" fmla="*/ 939617 w 1377598"/>
              <a:gd name="connsiteY30" fmla="*/ 2191019 h 2782876"/>
              <a:gd name="connsiteX31" fmla="*/ 751108 w 1377598"/>
              <a:gd name="connsiteY31" fmla="*/ 2370889 h 2782876"/>
              <a:gd name="connsiteX32" fmla="*/ 681478 w 1377598"/>
              <a:gd name="connsiteY32" fmla="*/ 2550762 h 2782876"/>
              <a:gd name="connsiteX33" fmla="*/ 628833 w 1377598"/>
              <a:gd name="connsiteY33" fmla="*/ 2351492 h 2782876"/>
              <a:gd name="connsiteX34" fmla="*/ 625435 w 1377598"/>
              <a:gd name="connsiteY34" fmla="*/ 2226288 h 2782876"/>
              <a:gd name="connsiteX35" fmla="*/ 613547 w 1377598"/>
              <a:gd name="connsiteY35" fmla="*/ 2466116 h 2782876"/>
              <a:gd name="connsiteX36" fmla="*/ 486175 w 1377598"/>
              <a:gd name="connsiteY36" fmla="*/ 2300352 h 2782876"/>
              <a:gd name="connsiteX37" fmla="*/ 477684 w 1377598"/>
              <a:gd name="connsiteY37" fmla="*/ 2168094 h 2782876"/>
              <a:gd name="connsiteX38" fmla="*/ 391071 w 1377598"/>
              <a:gd name="connsiteY38" fmla="*/ 2242158 h 2782876"/>
              <a:gd name="connsiteX39" fmla="*/ 119345 w 1377598"/>
              <a:gd name="connsiteY39" fmla="*/ 2023490 h 2782876"/>
              <a:gd name="connsiteX40" fmla="*/ 177087 w 1377598"/>
              <a:gd name="connsiteY40" fmla="*/ 2129298 h 2782876"/>
              <a:gd name="connsiteX41" fmla="*/ 435226 w 1377598"/>
              <a:gd name="connsiteY41" fmla="*/ 2303879 h 2782876"/>
              <a:gd name="connsiteX42" fmla="*/ 557186 w 1377598"/>
              <a:gd name="connsiteY42" fmla="*/ 2443140 h 2782876"/>
              <a:gd name="connsiteX43" fmla="*/ 576185 w 1377598"/>
              <a:gd name="connsiteY43" fmla="*/ 2642462 h 2782876"/>
              <a:gd name="connsiteX44" fmla="*/ 402959 w 1377598"/>
              <a:gd name="connsiteY44" fmla="*/ 2499621 h 2782876"/>
              <a:gd name="connsiteX45" fmla="*/ 176949 w 1377598"/>
              <a:gd name="connsiteY45" fmla="*/ 2308679 h 2782876"/>
              <a:gd name="connsiteX46" fmla="*/ 194070 w 1377598"/>
              <a:gd name="connsiteY46" fmla="*/ 2384997 h 2782876"/>
              <a:gd name="connsiteX47" fmla="*/ 368993 w 1377598"/>
              <a:gd name="connsiteY47" fmla="*/ 2476697 h 2782876"/>
              <a:gd name="connsiteX48" fmla="*/ 426734 w 1377598"/>
              <a:gd name="connsiteY48" fmla="*/ 2635408 h 2782876"/>
              <a:gd name="connsiteX49" fmla="*/ 335027 w 1377598"/>
              <a:gd name="connsiteY49" fmla="*/ 2781774 h 2782876"/>
              <a:gd name="connsiteX50" fmla="*/ 268794 w 1377598"/>
              <a:gd name="connsiteY50" fmla="*/ 2695365 h 2782876"/>
              <a:gd name="connsiteX51" fmla="*/ 231432 w 1377598"/>
              <a:gd name="connsiteY51" fmla="*/ 2564870 h 2782876"/>
              <a:gd name="connsiteX52" fmla="*/ 110005 w 1377598"/>
              <a:gd name="connsiteY52" fmla="*/ 2710659 h 2782876"/>
              <a:gd name="connsiteX53" fmla="*/ 79267 w 1377598"/>
              <a:gd name="connsiteY53" fmla="*/ 2645613 h 2782876"/>
              <a:gd name="connsiteX54" fmla="*/ 243319 w 1377598"/>
              <a:gd name="connsiteY54" fmla="*/ 2476697 h 2782876"/>
              <a:gd name="connsiteX55" fmla="*/ 331631 w 1377598"/>
              <a:gd name="connsiteY55" fmla="*/ 2693601 h 2782876"/>
              <a:gd name="connsiteX56" fmla="*/ 343519 w 1377598"/>
              <a:gd name="connsiteY56" fmla="*/ 2548999 h 2782876"/>
              <a:gd name="connsiteX57" fmla="*/ 216147 w 1377598"/>
              <a:gd name="connsiteY57" fmla="*/ 2437901 h 2782876"/>
              <a:gd name="connsiteX58" fmla="*/ 66698 w 1377598"/>
              <a:gd name="connsiteY58" fmla="*/ 2406159 h 2782876"/>
              <a:gd name="connsiteX59" fmla="*/ 166670 w 1377598"/>
              <a:gd name="connsiteY59" fmla="*/ 2235970 h 2782876"/>
              <a:gd name="connsiteX60" fmla="*/ 437160 w 1377598"/>
              <a:gd name="connsiteY60" fmla="*/ 2428785 h 2782876"/>
              <a:gd name="connsiteX61" fmla="*/ 555805 w 1377598"/>
              <a:gd name="connsiteY61" fmla="*/ 2586030 h 2782876"/>
              <a:gd name="connsiteX62" fmla="*/ 526934 w 1377598"/>
              <a:gd name="connsiteY62" fmla="*/ 2506675 h 2782876"/>
              <a:gd name="connsiteX63" fmla="*/ 382579 w 1377598"/>
              <a:gd name="connsiteY63" fmla="*/ 2342674 h 2782876"/>
              <a:gd name="connsiteX64" fmla="*/ 202561 w 1377598"/>
              <a:gd name="connsiteY64" fmla="*/ 2226288 h 2782876"/>
              <a:gd name="connsiteX65" fmla="*/ 7918 w 1377598"/>
              <a:gd name="connsiteY65" fmla="*/ 2105292 h 2782876"/>
              <a:gd name="connsiteX66" fmla="*/ 168595 w 1377598"/>
              <a:gd name="connsiteY66" fmla="*/ 1970586 h 2782876"/>
              <a:gd name="connsiteX67" fmla="*/ 396166 w 1377598"/>
              <a:gd name="connsiteY67" fmla="*/ 2143405 h 2782876"/>
              <a:gd name="connsiteX68" fmla="*/ 511650 w 1377598"/>
              <a:gd name="connsiteY68" fmla="*/ 2097556 h 2782876"/>
              <a:gd name="connsiteX69" fmla="*/ 554108 w 1377598"/>
              <a:gd name="connsiteY69" fmla="*/ 2178674 h 2782876"/>
              <a:gd name="connsiteX70" fmla="*/ 584676 w 1377598"/>
              <a:gd name="connsiteY70" fmla="*/ 2376180 h 2782876"/>
              <a:gd name="connsiteX71" fmla="*/ 599960 w 1377598"/>
              <a:gd name="connsiteY71" fmla="*/ 2120480 h 2782876"/>
              <a:gd name="connsiteX72" fmla="*/ 695066 w 1377598"/>
              <a:gd name="connsiteY72" fmla="*/ 2273900 h 2782876"/>
              <a:gd name="connsiteX73" fmla="*/ 684875 w 1377598"/>
              <a:gd name="connsiteY73" fmla="*/ 2452008 h 2782876"/>
              <a:gd name="connsiteX74" fmla="*/ 779980 w 1377598"/>
              <a:gd name="connsiteY74" fmla="*/ 2236869 h 2782876"/>
              <a:gd name="connsiteX75" fmla="*/ 987172 w 1377598"/>
              <a:gd name="connsiteY75" fmla="*/ 2141640 h 2782876"/>
              <a:gd name="connsiteX76" fmla="*/ 875084 w 1377598"/>
              <a:gd name="connsiteY76" fmla="*/ 2347965 h 2782876"/>
              <a:gd name="connsiteX77" fmla="*/ 819041 w 1377598"/>
              <a:gd name="connsiteY77" fmla="*/ 2452009 h 2782876"/>
              <a:gd name="connsiteX78" fmla="*/ 898859 w 1377598"/>
              <a:gd name="connsiteY78" fmla="*/ 2395579 h 2782876"/>
              <a:gd name="connsiteX79" fmla="*/ 993964 w 1377598"/>
              <a:gd name="connsiteY79" fmla="*/ 2270374 h 2782876"/>
              <a:gd name="connsiteX80" fmla="*/ 1012646 w 1377598"/>
              <a:gd name="connsiteY80" fmla="*/ 2547235 h 2782876"/>
              <a:gd name="connsiteX81" fmla="*/ 771488 w 1377598"/>
              <a:gd name="connsiteY81" fmla="*/ 2593084 h 2782876"/>
              <a:gd name="connsiteX82" fmla="*/ 895463 w 1377598"/>
              <a:gd name="connsiteY82" fmla="*/ 2603665 h 2782876"/>
              <a:gd name="connsiteX83" fmla="*/ 1046612 w 1377598"/>
              <a:gd name="connsiteY83" fmla="*/ 2554290 h 2782876"/>
              <a:gd name="connsiteX84" fmla="*/ 1007525 w 1377598"/>
              <a:gd name="connsiteY84" fmla="*/ 2218908 h 2782876"/>
              <a:gd name="connsiteX85" fmla="*/ 1020555 w 1377598"/>
              <a:gd name="connsiteY85" fmla="*/ 2083777 h 2782876"/>
              <a:gd name="connsiteX86" fmla="*/ 805455 w 1377598"/>
              <a:gd name="connsiteY86" fmla="*/ 2187491 h 2782876"/>
              <a:gd name="connsiteX87" fmla="*/ 672988 w 1377598"/>
              <a:gd name="connsiteY87" fmla="*/ 2127535 h 2782876"/>
              <a:gd name="connsiteX88" fmla="*/ 781678 w 1377598"/>
              <a:gd name="connsiteY88" fmla="*/ 2034071 h 2782876"/>
              <a:gd name="connsiteX89" fmla="*/ 1129828 w 1377598"/>
              <a:gd name="connsiteY89" fmla="*/ 1919446 h 2782876"/>
              <a:gd name="connsiteX90" fmla="*/ 1135428 w 1377598"/>
              <a:gd name="connsiteY90" fmla="*/ 2175523 h 2782876"/>
              <a:gd name="connsiteX91" fmla="*/ 1213044 w 1377598"/>
              <a:gd name="connsiteY91" fmla="*/ 2541944 h 2782876"/>
              <a:gd name="connsiteX92" fmla="*/ 1272483 w 1377598"/>
              <a:gd name="connsiteY92" fmla="*/ 2658333 h 2782876"/>
              <a:gd name="connsiteX93" fmla="*/ 1182474 w 1377598"/>
              <a:gd name="connsiteY93" fmla="*/ 2402632 h 2782876"/>
              <a:gd name="connsiteX94" fmla="*/ 1148095 w 1377598"/>
              <a:gd name="connsiteY94" fmla="*/ 2234767 h 2782876"/>
              <a:gd name="connsiteX95" fmla="*/ 1180695 w 1377598"/>
              <a:gd name="connsiteY95" fmla="*/ 1942805 h 2782876"/>
              <a:gd name="connsiteX96" fmla="*/ 1031326 w 1377598"/>
              <a:gd name="connsiteY96" fmla="*/ 1845382 h 2782876"/>
              <a:gd name="connsiteX97" fmla="*/ 962697 w 1377598"/>
              <a:gd name="connsiteY97" fmla="*/ 1683633 h 2782876"/>
              <a:gd name="connsiteX98" fmla="*/ 793363 w 1377598"/>
              <a:gd name="connsiteY98" fmla="*/ 1583897 h 2782876"/>
              <a:gd name="connsiteX99" fmla="*/ 328150 w 1377598"/>
              <a:gd name="connsiteY99" fmla="*/ 1514818 h 2782876"/>
              <a:gd name="connsiteX100" fmla="*/ 223135 w 1377598"/>
              <a:gd name="connsiteY100" fmla="*/ 1207869 h 2782876"/>
              <a:gd name="connsiteX101" fmla="*/ 406713 w 1377598"/>
              <a:gd name="connsiteY101" fmla="*/ 948171 h 2782876"/>
              <a:gd name="connsiteX102" fmla="*/ 800518 w 1377598"/>
              <a:gd name="connsiteY102" fmla="*/ 1124064 h 2782876"/>
              <a:gd name="connsiteX103" fmla="*/ 893370 w 1377598"/>
              <a:gd name="connsiteY103" fmla="*/ 864187 h 2782876"/>
              <a:gd name="connsiteX104" fmla="*/ 617481 w 1377598"/>
              <a:gd name="connsiteY104" fmla="*/ 544711 h 2782876"/>
              <a:gd name="connsiteX105" fmla="*/ 539166 w 1377598"/>
              <a:gd name="connsiteY105" fmla="*/ 22638 h 2782876"/>
              <a:gd name="connsiteX106" fmla="*/ 639649 w 1377598"/>
              <a:gd name="connsiteY106" fmla="*/ 29 h 2782876"/>
              <a:gd name="connsiteX0" fmla="*/ 604723 w 1342672"/>
              <a:gd name="connsiteY0" fmla="*/ 29 h 2782876"/>
              <a:gd name="connsiteX1" fmla="*/ 677574 w 1342672"/>
              <a:gd name="connsiteY1" fmla="*/ 457229 h 2782876"/>
              <a:gd name="connsiteX2" fmla="*/ 1008856 w 1342672"/>
              <a:gd name="connsiteY2" fmla="*/ 615072 h 2782876"/>
              <a:gd name="connsiteX3" fmla="*/ 1342649 w 1342672"/>
              <a:gd name="connsiteY3" fmla="*/ 930234 h 2782876"/>
              <a:gd name="connsiteX4" fmla="*/ 1001594 w 1342672"/>
              <a:gd name="connsiteY4" fmla="*/ 1456282 h 2782876"/>
              <a:gd name="connsiteX5" fmla="*/ 694937 w 1342672"/>
              <a:gd name="connsiteY5" fmla="*/ 1228597 h 2782876"/>
              <a:gd name="connsiteX6" fmla="*/ 305208 w 1342672"/>
              <a:gd name="connsiteY6" fmla="*/ 1222085 h 2782876"/>
              <a:gd name="connsiteX7" fmla="*/ 684155 w 1342672"/>
              <a:gd name="connsiteY7" fmla="*/ 1488516 h 2782876"/>
              <a:gd name="connsiteX8" fmla="*/ 979555 w 1342672"/>
              <a:gd name="connsiteY8" fmla="*/ 1599863 h 2782876"/>
              <a:gd name="connsiteX9" fmla="*/ 1052443 w 1342672"/>
              <a:gd name="connsiteY9" fmla="*/ 1787189 h 2782876"/>
              <a:gd name="connsiteX10" fmla="*/ 1198478 w 1342672"/>
              <a:gd name="connsiteY10" fmla="*/ 1885243 h 2782876"/>
              <a:gd name="connsiteX11" fmla="*/ 1177866 w 1342672"/>
              <a:gd name="connsiteY11" fmla="*/ 2270776 h 2782876"/>
              <a:gd name="connsiteX12" fmla="*/ 1271523 w 1342672"/>
              <a:gd name="connsiteY12" fmla="*/ 2540181 h 2782876"/>
              <a:gd name="connsiteX13" fmla="*/ 1239255 w 1342672"/>
              <a:gd name="connsiteY13" fmla="*/ 2737688 h 2782876"/>
              <a:gd name="connsiteX14" fmla="*/ 1132264 w 1342672"/>
              <a:gd name="connsiteY14" fmla="*/ 2600138 h 2782876"/>
              <a:gd name="connsiteX15" fmla="*/ 1043584 w 1342672"/>
              <a:gd name="connsiteY15" fmla="*/ 2236362 h 2782876"/>
              <a:gd name="connsiteX16" fmla="*/ 1020177 w 1342672"/>
              <a:gd name="connsiteY16" fmla="*/ 2018199 h 2782876"/>
              <a:gd name="connsiteX17" fmla="*/ 811287 w 1342672"/>
              <a:gd name="connsiteY17" fmla="*/ 2108137 h 2782876"/>
              <a:gd name="connsiteX18" fmla="*/ 709388 w 1342672"/>
              <a:gd name="connsiteY18" fmla="*/ 2125770 h 2782876"/>
              <a:gd name="connsiteX19" fmla="*/ 824873 w 1342672"/>
              <a:gd name="connsiteY19" fmla="*/ 2072867 h 2782876"/>
              <a:gd name="connsiteX20" fmla="*/ 1067405 w 1342672"/>
              <a:gd name="connsiteY20" fmla="*/ 1982541 h 2782876"/>
              <a:gd name="connsiteX21" fmla="*/ 1034964 w 1342672"/>
              <a:gd name="connsiteY21" fmla="*/ 2272047 h 2782876"/>
              <a:gd name="connsiteX22" fmla="*/ 1067729 w 1342672"/>
              <a:gd name="connsiteY22" fmla="*/ 2608956 h 2782876"/>
              <a:gd name="connsiteX23" fmla="*/ 823174 w 1342672"/>
              <a:gd name="connsiteY23" fmla="*/ 2668912 h 2782876"/>
              <a:gd name="connsiteX24" fmla="*/ 660139 w 1342672"/>
              <a:gd name="connsiteY24" fmla="*/ 2596611 h 2782876"/>
              <a:gd name="connsiteX25" fmla="*/ 925074 w 1342672"/>
              <a:gd name="connsiteY25" fmla="*/ 2501386 h 2782876"/>
              <a:gd name="connsiteX26" fmla="*/ 938659 w 1342672"/>
              <a:gd name="connsiteY26" fmla="*/ 2360310 h 2782876"/>
              <a:gd name="connsiteX27" fmla="*/ 886011 w 1342672"/>
              <a:gd name="connsiteY27" fmla="*/ 2469643 h 2782876"/>
              <a:gd name="connsiteX28" fmla="*/ 733166 w 1342672"/>
              <a:gd name="connsiteY28" fmla="*/ 2506675 h 2782876"/>
              <a:gd name="connsiteX29" fmla="*/ 746752 w 1342672"/>
              <a:gd name="connsiteY29" fmla="*/ 2365600 h 2782876"/>
              <a:gd name="connsiteX30" fmla="*/ 904691 w 1342672"/>
              <a:gd name="connsiteY30" fmla="*/ 2191019 h 2782876"/>
              <a:gd name="connsiteX31" fmla="*/ 716182 w 1342672"/>
              <a:gd name="connsiteY31" fmla="*/ 2370889 h 2782876"/>
              <a:gd name="connsiteX32" fmla="*/ 646552 w 1342672"/>
              <a:gd name="connsiteY32" fmla="*/ 2550762 h 2782876"/>
              <a:gd name="connsiteX33" fmla="*/ 593907 w 1342672"/>
              <a:gd name="connsiteY33" fmla="*/ 2351492 h 2782876"/>
              <a:gd name="connsiteX34" fmla="*/ 590509 w 1342672"/>
              <a:gd name="connsiteY34" fmla="*/ 2226288 h 2782876"/>
              <a:gd name="connsiteX35" fmla="*/ 578621 w 1342672"/>
              <a:gd name="connsiteY35" fmla="*/ 2466116 h 2782876"/>
              <a:gd name="connsiteX36" fmla="*/ 451249 w 1342672"/>
              <a:gd name="connsiteY36" fmla="*/ 2300352 h 2782876"/>
              <a:gd name="connsiteX37" fmla="*/ 442758 w 1342672"/>
              <a:gd name="connsiteY37" fmla="*/ 2168094 h 2782876"/>
              <a:gd name="connsiteX38" fmla="*/ 356145 w 1342672"/>
              <a:gd name="connsiteY38" fmla="*/ 2242158 h 2782876"/>
              <a:gd name="connsiteX39" fmla="*/ 84419 w 1342672"/>
              <a:gd name="connsiteY39" fmla="*/ 2023490 h 2782876"/>
              <a:gd name="connsiteX40" fmla="*/ 142161 w 1342672"/>
              <a:gd name="connsiteY40" fmla="*/ 2129298 h 2782876"/>
              <a:gd name="connsiteX41" fmla="*/ 400300 w 1342672"/>
              <a:gd name="connsiteY41" fmla="*/ 2303879 h 2782876"/>
              <a:gd name="connsiteX42" fmla="*/ 522260 w 1342672"/>
              <a:gd name="connsiteY42" fmla="*/ 2443140 h 2782876"/>
              <a:gd name="connsiteX43" fmla="*/ 541259 w 1342672"/>
              <a:gd name="connsiteY43" fmla="*/ 2642462 h 2782876"/>
              <a:gd name="connsiteX44" fmla="*/ 368033 w 1342672"/>
              <a:gd name="connsiteY44" fmla="*/ 2499621 h 2782876"/>
              <a:gd name="connsiteX45" fmla="*/ 142023 w 1342672"/>
              <a:gd name="connsiteY45" fmla="*/ 2308679 h 2782876"/>
              <a:gd name="connsiteX46" fmla="*/ 159144 w 1342672"/>
              <a:gd name="connsiteY46" fmla="*/ 2384997 h 2782876"/>
              <a:gd name="connsiteX47" fmla="*/ 334067 w 1342672"/>
              <a:gd name="connsiteY47" fmla="*/ 2476697 h 2782876"/>
              <a:gd name="connsiteX48" fmla="*/ 391808 w 1342672"/>
              <a:gd name="connsiteY48" fmla="*/ 2635408 h 2782876"/>
              <a:gd name="connsiteX49" fmla="*/ 300101 w 1342672"/>
              <a:gd name="connsiteY49" fmla="*/ 2781774 h 2782876"/>
              <a:gd name="connsiteX50" fmla="*/ 233868 w 1342672"/>
              <a:gd name="connsiteY50" fmla="*/ 2695365 h 2782876"/>
              <a:gd name="connsiteX51" fmla="*/ 196506 w 1342672"/>
              <a:gd name="connsiteY51" fmla="*/ 2564870 h 2782876"/>
              <a:gd name="connsiteX52" fmla="*/ 75079 w 1342672"/>
              <a:gd name="connsiteY52" fmla="*/ 2710659 h 2782876"/>
              <a:gd name="connsiteX53" fmla="*/ 44341 w 1342672"/>
              <a:gd name="connsiteY53" fmla="*/ 2645613 h 2782876"/>
              <a:gd name="connsiteX54" fmla="*/ 208393 w 1342672"/>
              <a:gd name="connsiteY54" fmla="*/ 2476697 h 2782876"/>
              <a:gd name="connsiteX55" fmla="*/ 296705 w 1342672"/>
              <a:gd name="connsiteY55" fmla="*/ 2693601 h 2782876"/>
              <a:gd name="connsiteX56" fmla="*/ 308593 w 1342672"/>
              <a:gd name="connsiteY56" fmla="*/ 2548999 h 2782876"/>
              <a:gd name="connsiteX57" fmla="*/ 181221 w 1342672"/>
              <a:gd name="connsiteY57" fmla="*/ 2437901 h 2782876"/>
              <a:gd name="connsiteX58" fmla="*/ 31772 w 1342672"/>
              <a:gd name="connsiteY58" fmla="*/ 2406159 h 2782876"/>
              <a:gd name="connsiteX59" fmla="*/ 131744 w 1342672"/>
              <a:gd name="connsiteY59" fmla="*/ 2235970 h 2782876"/>
              <a:gd name="connsiteX60" fmla="*/ 402234 w 1342672"/>
              <a:gd name="connsiteY60" fmla="*/ 2428785 h 2782876"/>
              <a:gd name="connsiteX61" fmla="*/ 520879 w 1342672"/>
              <a:gd name="connsiteY61" fmla="*/ 2586030 h 2782876"/>
              <a:gd name="connsiteX62" fmla="*/ 492008 w 1342672"/>
              <a:gd name="connsiteY62" fmla="*/ 2506675 h 2782876"/>
              <a:gd name="connsiteX63" fmla="*/ 347653 w 1342672"/>
              <a:gd name="connsiteY63" fmla="*/ 2342674 h 2782876"/>
              <a:gd name="connsiteX64" fmla="*/ 167635 w 1342672"/>
              <a:gd name="connsiteY64" fmla="*/ 2226288 h 2782876"/>
              <a:gd name="connsiteX65" fmla="*/ 6958 w 1342672"/>
              <a:gd name="connsiteY65" fmla="*/ 2085894 h 2782876"/>
              <a:gd name="connsiteX66" fmla="*/ 133669 w 1342672"/>
              <a:gd name="connsiteY66" fmla="*/ 1970586 h 2782876"/>
              <a:gd name="connsiteX67" fmla="*/ 361240 w 1342672"/>
              <a:gd name="connsiteY67" fmla="*/ 2143405 h 2782876"/>
              <a:gd name="connsiteX68" fmla="*/ 476724 w 1342672"/>
              <a:gd name="connsiteY68" fmla="*/ 2097556 h 2782876"/>
              <a:gd name="connsiteX69" fmla="*/ 519182 w 1342672"/>
              <a:gd name="connsiteY69" fmla="*/ 2178674 h 2782876"/>
              <a:gd name="connsiteX70" fmla="*/ 549750 w 1342672"/>
              <a:gd name="connsiteY70" fmla="*/ 2376180 h 2782876"/>
              <a:gd name="connsiteX71" fmla="*/ 565034 w 1342672"/>
              <a:gd name="connsiteY71" fmla="*/ 2120480 h 2782876"/>
              <a:gd name="connsiteX72" fmla="*/ 660140 w 1342672"/>
              <a:gd name="connsiteY72" fmla="*/ 2273900 h 2782876"/>
              <a:gd name="connsiteX73" fmla="*/ 649949 w 1342672"/>
              <a:gd name="connsiteY73" fmla="*/ 2452008 h 2782876"/>
              <a:gd name="connsiteX74" fmla="*/ 745054 w 1342672"/>
              <a:gd name="connsiteY74" fmla="*/ 2236869 h 2782876"/>
              <a:gd name="connsiteX75" fmla="*/ 952246 w 1342672"/>
              <a:gd name="connsiteY75" fmla="*/ 2141640 h 2782876"/>
              <a:gd name="connsiteX76" fmla="*/ 840158 w 1342672"/>
              <a:gd name="connsiteY76" fmla="*/ 2347965 h 2782876"/>
              <a:gd name="connsiteX77" fmla="*/ 784115 w 1342672"/>
              <a:gd name="connsiteY77" fmla="*/ 2452009 h 2782876"/>
              <a:gd name="connsiteX78" fmla="*/ 863933 w 1342672"/>
              <a:gd name="connsiteY78" fmla="*/ 2395579 h 2782876"/>
              <a:gd name="connsiteX79" fmla="*/ 959038 w 1342672"/>
              <a:gd name="connsiteY79" fmla="*/ 2270374 h 2782876"/>
              <a:gd name="connsiteX80" fmla="*/ 977720 w 1342672"/>
              <a:gd name="connsiteY80" fmla="*/ 2547235 h 2782876"/>
              <a:gd name="connsiteX81" fmla="*/ 736562 w 1342672"/>
              <a:gd name="connsiteY81" fmla="*/ 2593084 h 2782876"/>
              <a:gd name="connsiteX82" fmla="*/ 860537 w 1342672"/>
              <a:gd name="connsiteY82" fmla="*/ 2603665 h 2782876"/>
              <a:gd name="connsiteX83" fmla="*/ 1011686 w 1342672"/>
              <a:gd name="connsiteY83" fmla="*/ 2554290 h 2782876"/>
              <a:gd name="connsiteX84" fmla="*/ 972599 w 1342672"/>
              <a:gd name="connsiteY84" fmla="*/ 2218908 h 2782876"/>
              <a:gd name="connsiteX85" fmla="*/ 985629 w 1342672"/>
              <a:gd name="connsiteY85" fmla="*/ 2083777 h 2782876"/>
              <a:gd name="connsiteX86" fmla="*/ 770529 w 1342672"/>
              <a:gd name="connsiteY86" fmla="*/ 2187491 h 2782876"/>
              <a:gd name="connsiteX87" fmla="*/ 638062 w 1342672"/>
              <a:gd name="connsiteY87" fmla="*/ 2127535 h 2782876"/>
              <a:gd name="connsiteX88" fmla="*/ 746752 w 1342672"/>
              <a:gd name="connsiteY88" fmla="*/ 2034071 h 2782876"/>
              <a:gd name="connsiteX89" fmla="*/ 1094902 w 1342672"/>
              <a:gd name="connsiteY89" fmla="*/ 1919446 h 2782876"/>
              <a:gd name="connsiteX90" fmla="*/ 1100502 w 1342672"/>
              <a:gd name="connsiteY90" fmla="*/ 2175523 h 2782876"/>
              <a:gd name="connsiteX91" fmla="*/ 1178118 w 1342672"/>
              <a:gd name="connsiteY91" fmla="*/ 2541944 h 2782876"/>
              <a:gd name="connsiteX92" fmla="*/ 1237557 w 1342672"/>
              <a:gd name="connsiteY92" fmla="*/ 2658333 h 2782876"/>
              <a:gd name="connsiteX93" fmla="*/ 1147548 w 1342672"/>
              <a:gd name="connsiteY93" fmla="*/ 2402632 h 2782876"/>
              <a:gd name="connsiteX94" fmla="*/ 1113169 w 1342672"/>
              <a:gd name="connsiteY94" fmla="*/ 2234767 h 2782876"/>
              <a:gd name="connsiteX95" fmla="*/ 1145769 w 1342672"/>
              <a:gd name="connsiteY95" fmla="*/ 1942805 h 2782876"/>
              <a:gd name="connsiteX96" fmla="*/ 996400 w 1342672"/>
              <a:gd name="connsiteY96" fmla="*/ 1845382 h 2782876"/>
              <a:gd name="connsiteX97" fmla="*/ 927771 w 1342672"/>
              <a:gd name="connsiteY97" fmla="*/ 1683633 h 2782876"/>
              <a:gd name="connsiteX98" fmla="*/ 758437 w 1342672"/>
              <a:gd name="connsiteY98" fmla="*/ 1583897 h 2782876"/>
              <a:gd name="connsiteX99" fmla="*/ 293224 w 1342672"/>
              <a:gd name="connsiteY99" fmla="*/ 1514818 h 2782876"/>
              <a:gd name="connsiteX100" fmla="*/ 188209 w 1342672"/>
              <a:gd name="connsiteY100" fmla="*/ 1207869 h 2782876"/>
              <a:gd name="connsiteX101" fmla="*/ 371787 w 1342672"/>
              <a:gd name="connsiteY101" fmla="*/ 948171 h 2782876"/>
              <a:gd name="connsiteX102" fmla="*/ 765592 w 1342672"/>
              <a:gd name="connsiteY102" fmla="*/ 1124064 h 2782876"/>
              <a:gd name="connsiteX103" fmla="*/ 858444 w 1342672"/>
              <a:gd name="connsiteY103" fmla="*/ 864187 h 2782876"/>
              <a:gd name="connsiteX104" fmla="*/ 582555 w 1342672"/>
              <a:gd name="connsiteY104" fmla="*/ 544711 h 2782876"/>
              <a:gd name="connsiteX105" fmla="*/ 504240 w 1342672"/>
              <a:gd name="connsiteY105" fmla="*/ 22638 h 2782876"/>
              <a:gd name="connsiteX106" fmla="*/ 604723 w 1342672"/>
              <a:gd name="connsiteY106" fmla="*/ 29 h 2782876"/>
              <a:gd name="connsiteX0" fmla="*/ 598543 w 1336492"/>
              <a:gd name="connsiteY0" fmla="*/ 29 h 2782876"/>
              <a:gd name="connsiteX1" fmla="*/ 671394 w 1336492"/>
              <a:gd name="connsiteY1" fmla="*/ 457229 h 2782876"/>
              <a:gd name="connsiteX2" fmla="*/ 1002676 w 1336492"/>
              <a:gd name="connsiteY2" fmla="*/ 615072 h 2782876"/>
              <a:gd name="connsiteX3" fmla="*/ 1336469 w 1336492"/>
              <a:gd name="connsiteY3" fmla="*/ 930234 h 2782876"/>
              <a:gd name="connsiteX4" fmla="*/ 995414 w 1336492"/>
              <a:gd name="connsiteY4" fmla="*/ 1456282 h 2782876"/>
              <a:gd name="connsiteX5" fmla="*/ 688757 w 1336492"/>
              <a:gd name="connsiteY5" fmla="*/ 1228597 h 2782876"/>
              <a:gd name="connsiteX6" fmla="*/ 299028 w 1336492"/>
              <a:gd name="connsiteY6" fmla="*/ 1222085 h 2782876"/>
              <a:gd name="connsiteX7" fmla="*/ 677975 w 1336492"/>
              <a:gd name="connsiteY7" fmla="*/ 1488516 h 2782876"/>
              <a:gd name="connsiteX8" fmla="*/ 973375 w 1336492"/>
              <a:gd name="connsiteY8" fmla="*/ 1599863 h 2782876"/>
              <a:gd name="connsiteX9" fmla="*/ 1046263 w 1336492"/>
              <a:gd name="connsiteY9" fmla="*/ 1787189 h 2782876"/>
              <a:gd name="connsiteX10" fmla="*/ 1192298 w 1336492"/>
              <a:gd name="connsiteY10" fmla="*/ 1885243 h 2782876"/>
              <a:gd name="connsiteX11" fmla="*/ 1171686 w 1336492"/>
              <a:gd name="connsiteY11" fmla="*/ 2270776 h 2782876"/>
              <a:gd name="connsiteX12" fmla="*/ 1265343 w 1336492"/>
              <a:gd name="connsiteY12" fmla="*/ 2540181 h 2782876"/>
              <a:gd name="connsiteX13" fmla="*/ 1233075 w 1336492"/>
              <a:gd name="connsiteY13" fmla="*/ 2737688 h 2782876"/>
              <a:gd name="connsiteX14" fmla="*/ 1126084 w 1336492"/>
              <a:gd name="connsiteY14" fmla="*/ 2600138 h 2782876"/>
              <a:gd name="connsiteX15" fmla="*/ 1037404 w 1336492"/>
              <a:gd name="connsiteY15" fmla="*/ 2236362 h 2782876"/>
              <a:gd name="connsiteX16" fmla="*/ 1013997 w 1336492"/>
              <a:gd name="connsiteY16" fmla="*/ 2018199 h 2782876"/>
              <a:gd name="connsiteX17" fmla="*/ 805107 w 1336492"/>
              <a:gd name="connsiteY17" fmla="*/ 2108137 h 2782876"/>
              <a:gd name="connsiteX18" fmla="*/ 703208 w 1336492"/>
              <a:gd name="connsiteY18" fmla="*/ 2125770 h 2782876"/>
              <a:gd name="connsiteX19" fmla="*/ 818693 w 1336492"/>
              <a:gd name="connsiteY19" fmla="*/ 2072867 h 2782876"/>
              <a:gd name="connsiteX20" fmla="*/ 1061225 w 1336492"/>
              <a:gd name="connsiteY20" fmla="*/ 1982541 h 2782876"/>
              <a:gd name="connsiteX21" fmla="*/ 1028784 w 1336492"/>
              <a:gd name="connsiteY21" fmla="*/ 2272047 h 2782876"/>
              <a:gd name="connsiteX22" fmla="*/ 1061549 w 1336492"/>
              <a:gd name="connsiteY22" fmla="*/ 2608956 h 2782876"/>
              <a:gd name="connsiteX23" fmla="*/ 816994 w 1336492"/>
              <a:gd name="connsiteY23" fmla="*/ 2668912 h 2782876"/>
              <a:gd name="connsiteX24" fmla="*/ 653959 w 1336492"/>
              <a:gd name="connsiteY24" fmla="*/ 2596611 h 2782876"/>
              <a:gd name="connsiteX25" fmla="*/ 918894 w 1336492"/>
              <a:gd name="connsiteY25" fmla="*/ 2501386 h 2782876"/>
              <a:gd name="connsiteX26" fmla="*/ 932479 w 1336492"/>
              <a:gd name="connsiteY26" fmla="*/ 2360310 h 2782876"/>
              <a:gd name="connsiteX27" fmla="*/ 879831 w 1336492"/>
              <a:gd name="connsiteY27" fmla="*/ 2469643 h 2782876"/>
              <a:gd name="connsiteX28" fmla="*/ 726986 w 1336492"/>
              <a:gd name="connsiteY28" fmla="*/ 2506675 h 2782876"/>
              <a:gd name="connsiteX29" fmla="*/ 740572 w 1336492"/>
              <a:gd name="connsiteY29" fmla="*/ 2365600 h 2782876"/>
              <a:gd name="connsiteX30" fmla="*/ 898511 w 1336492"/>
              <a:gd name="connsiteY30" fmla="*/ 2191019 h 2782876"/>
              <a:gd name="connsiteX31" fmla="*/ 710002 w 1336492"/>
              <a:gd name="connsiteY31" fmla="*/ 2370889 h 2782876"/>
              <a:gd name="connsiteX32" fmla="*/ 640372 w 1336492"/>
              <a:gd name="connsiteY32" fmla="*/ 2550762 h 2782876"/>
              <a:gd name="connsiteX33" fmla="*/ 587727 w 1336492"/>
              <a:gd name="connsiteY33" fmla="*/ 2351492 h 2782876"/>
              <a:gd name="connsiteX34" fmla="*/ 584329 w 1336492"/>
              <a:gd name="connsiteY34" fmla="*/ 2226288 h 2782876"/>
              <a:gd name="connsiteX35" fmla="*/ 572441 w 1336492"/>
              <a:gd name="connsiteY35" fmla="*/ 2466116 h 2782876"/>
              <a:gd name="connsiteX36" fmla="*/ 445069 w 1336492"/>
              <a:gd name="connsiteY36" fmla="*/ 2300352 h 2782876"/>
              <a:gd name="connsiteX37" fmla="*/ 436578 w 1336492"/>
              <a:gd name="connsiteY37" fmla="*/ 2168094 h 2782876"/>
              <a:gd name="connsiteX38" fmla="*/ 349965 w 1336492"/>
              <a:gd name="connsiteY38" fmla="*/ 2242158 h 2782876"/>
              <a:gd name="connsiteX39" fmla="*/ 78239 w 1336492"/>
              <a:gd name="connsiteY39" fmla="*/ 2023490 h 2782876"/>
              <a:gd name="connsiteX40" fmla="*/ 135981 w 1336492"/>
              <a:gd name="connsiteY40" fmla="*/ 2129298 h 2782876"/>
              <a:gd name="connsiteX41" fmla="*/ 394120 w 1336492"/>
              <a:gd name="connsiteY41" fmla="*/ 2303879 h 2782876"/>
              <a:gd name="connsiteX42" fmla="*/ 516080 w 1336492"/>
              <a:gd name="connsiteY42" fmla="*/ 2443140 h 2782876"/>
              <a:gd name="connsiteX43" fmla="*/ 535079 w 1336492"/>
              <a:gd name="connsiteY43" fmla="*/ 2642462 h 2782876"/>
              <a:gd name="connsiteX44" fmla="*/ 361853 w 1336492"/>
              <a:gd name="connsiteY44" fmla="*/ 2499621 h 2782876"/>
              <a:gd name="connsiteX45" fmla="*/ 135843 w 1336492"/>
              <a:gd name="connsiteY45" fmla="*/ 2308679 h 2782876"/>
              <a:gd name="connsiteX46" fmla="*/ 152964 w 1336492"/>
              <a:gd name="connsiteY46" fmla="*/ 2384997 h 2782876"/>
              <a:gd name="connsiteX47" fmla="*/ 327887 w 1336492"/>
              <a:gd name="connsiteY47" fmla="*/ 2476697 h 2782876"/>
              <a:gd name="connsiteX48" fmla="*/ 385628 w 1336492"/>
              <a:gd name="connsiteY48" fmla="*/ 2635408 h 2782876"/>
              <a:gd name="connsiteX49" fmla="*/ 293921 w 1336492"/>
              <a:gd name="connsiteY49" fmla="*/ 2781774 h 2782876"/>
              <a:gd name="connsiteX50" fmla="*/ 227688 w 1336492"/>
              <a:gd name="connsiteY50" fmla="*/ 2695365 h 2782876"/>
              <a:gd name="connsiteX51" fmla="*/ 190326 w 1336492"/>
              <a:gd name="connsiteY51" fmla="*/ 2564870 h 2782876"/>
              <a:gd name="connsiteX52" fmla="*/ 68899 w 1336492"/>
              <a:gd name="connsiteY52" fmla="*/ 2710659 h 2782876"/>
              <a:gd name="connsiteX53" fmla="*/ 38161 w 1336492"/>
              <a:gd name="connsiteY53" fmla="*/ 2645613 h 2782876"/>
              <a:gd name="connsiteX54" fmla="*/ 202213 w 1336492"/>
              <a:gd name="connsiteY54" fmla="*/ 2476697 h 2782876"/>
              <a:gd name="connsiteX55" fmla="*/ 290525 w 1336492"/>
              <a:gd name="connsiteY55" fmla="*/ 2693601 h 2782876"/>
              <a:gd name="connsiteX56" fmla="*/ 302413 w 1336492"/>
              <a:gd name="connsiteY56" fmla="*/ 2548999 h 2782876"/>
              <a:gd name="connsiteX57" fmla="*/ 175041 w 1336492"/>
              <a:gd name="connsiteY57" fmla="*/ 2437901 h 2782876"/>
              <a:gd name="connsiteX58" fmla="*/ 25592 w 1336492"/>
              <a:gd name="connsiteY58" fmla="*/ 2406159 h 2782876"/>
              <a:gd name="connsiteX59" fmla="*/ 125564 w 1336492"/>
              <a:gd name="connsiteY59" fmla="*/ 2235970 h 2782876"/>
              <a:gd name="connsiteX60" fmla="*/ 396054 w 1336492"/>
              <a:gd name="connsiteY60" fmla="*/ 2428785 h 2782876"/>
              <a:gd name="connsiteX61" fmla="*/ 514699 w 1336492"/>
              <a:gd name="connsiteY61" fmla="*/ 2586030 h 2782876"/>
              <a:gd name="connsiteX62" fmla="*/ 485828 w 1336492"/>
              <a:gd name="connsiteY62" fmla="*/ 2506675 h 2782876"/>
              <a:gd name="connsiteX63" fmla="*/ 341473 w 1336492"/>
              <a:gd name="connsiteY63" fmla="*/ 2342674 h 2782876"/>
              <a:gd name="connsiteX64" fmla="*/ 161455 w 1336492"/>
              <a:gd name="connsiteY64" fmla="*/ 2226288 h 2782876"/>
              <a:gd name="connsiteX65" fmla="*/ 778 w 1336492"/>
              <a:gd name="connsiteY65" fmla="*/ 2085894 h 2782876"/>
              <a:gd name="connsiteX66" fmla="*/ 127489 w 1336492"/>
              <a:gd name="connsiteY66" fmla="*/ 1970586 h 2782876"/>
              <a:gd name="connsiteX67" fmla="*/ 355060 w 1336492"/>
              <a:gd name="connsiteY67" fmla="*/ 2143405 h 2782876"/>
              <a:gd name="connsiteX68" fmla="*/ 470544 w 1336492"/>
              <a:gd name="connsiteY68" fmla="*/ 2097556 h 2782876"/>
              <a:gd name="connsiteX69" fmla="*/ 513002 w 1336492"/>
              <a:gd name="connsiteY69" fmla="*/ 2178674 h 2782876"/>
              <a:gd name="connsiteX70" fmla="*/ 543570 w 1336492"/>
              <a:gd name="connsiteY70" fmla="*/ 2376180 h 2782876"/>
              <a:gd name="connsiteX71" fmla="*/ 558854 w 1336492"/>
              <a:gd name="connsiteY71" fmla="*/ 2120480 h 2782876"/>
              <a:gd name="connsiteX72" fmla="*/ 653960 w 1336492"/>
              <a:gd name="connsiteY72" fmla="*/ 2273900 h 2782876"/>
              <a:gd name="connsiteX73" fmla="*/ 643769 w 1336492"/>
              <a:gd name="connsiteY73" fmla="*/ 2452008 h 2782876"/>
              <a:gd name="connsiteX74" fmla="*/ 738874 w 1336492"/>
              <a:gd name="connsiteY74" fmla="*/ 2236869 h 2782876"/>
              <a:gd name="connsiteX75" fmla="*/ 946066 w 1336492"/>
              <a:gd name="connsiteY75" fmla="*/ 2141640 h 2782876"/>
              <a:gd name="connsiteX76" fmla="*/ 833978 w 1336492"/>
              <a:gd name="connsiteY76" fmla="*/ 2347965 h 2782876"/>
              <a:gd name="connsiteX77" fmla="*/ 777935 w 1336492"/>
              <a:gd name="connsiteY77" fmla="*/ 2452009 h 2782876"/>
              <a:gd name="connsiteX78" fmla="*/ 857753 w 1336492"/>
              <a:gd name="connsiteY78" fmla="*/ 2395579 h 2782876"/>
              <a:gd name="connsiteX79" fmla="*/ 952858 w 1336492"/>
              <a:gd name="connsiteY79" fmla="*/ 2270374 h 2782876"/>
              <a:gd name="connsiteX80" fmla="*/ 971540 w 1336492"/>
              <a:gd name="connsiteY80" fmla="*/ 2547235 h 2782876"/>
              <a:gd name="connsiteX81" fmla="*/ 730382 w 1336492"/>
              <a:gd name="connsiteY81" fmla="*/ 2593084 h 2782876"/>
              <a:gd name="connsiteX82" fmla="*/ 854357 w 1336492"/>
              <a:gd name="connsiteY82" fmla="*/ 2603665 h 2782876"/>
              <a:gd name="connsiteX83" fmla="*/ 1005506 w 1336492"/>
              <a:gd name="connsiteY83" fmla="*/ 2554290 h 2782876"/>
              <a:gd name="connsiteX84" fmla="*/ 966419 w 1336492"/>
              <a:gd name="connsiteY84" fmla="*/ 2218908 h 2782876"/>
              <a:gd name="connsiteX85" fmla="*/ 979449 w 1336492"/>
              <a:gd name="connsiteY85" fmla="*/ 2083777 h 2782876"/>
              <a:gd name="connsiteX86" fmla="*/ 764349 w 1336492"/>
              <a:gd name="connsiteY86" fmla="*/ 2187491 h 2782876"/>
              <a:gd name="connsiteX87" fmla="*/ 631882 w 1336492"/>
              <a:gd name="connsiteY87" fmla="*/ 2127535 h 2782876"/>
              <a:gd name="connsiteX88" fmla="*/ 740572 w 1336492"/>
              <a:gd name="connsiteY88" fmla="*/ 2034071 h 2782876"/>
              <a:gd name="connsiteX89" fmla="*/ 1088722 w 1336492"/>
              <a:gd name="connsiteY89" fmla="*/ 1919446 h 2782876"/>
              <a:gd name="connsiteX90" fmla="*/ 1094322 w 1336492"/>
              <a:gd name="connsiteY90" fmla="*/ 2175523 h 2782876"/>
              <a:gd name="connsiteX91" fmla="*/ 1171938 w 1336492"/>
              <a:gd name="connsiteY91" fmla="*/ 2541944 h 2782876"/>
              <a:gd name="connsiteX92" fmla="*/ 1231377 w 1336492"/>
              <a:gd name="connsiteY92" fmla="*/ 2658333 h 2782876"/>
              <a:gd name="connsiteX93" fmla="*/ 1141368 w 1336492"/>
              <a:gd name="connsiteY93" fmla="*/ 2402632 h 2782876"/>
              <a:gd name="connsiteX94" fmla="*/ 1106989 w 1336492"/>
              <a:gd name="connsiteY94" fmla="*/ 2234767 h 2782876"/>
              <a:gd name="connsiteX95" fmla="*/ 1139589 w 1336492"/>
              <a:gd name="connsiteY95" fmla="*/ 1942805 h 2782876"/>
              <a:gd name="connsiteX96" fmla="*/ 990220 w 1336492"/>
              <a:gd name="connsiteY96" fmla="*/ 1845382 h 2782876"/>
              <a:gd name="connsiteX97" fmla="*/ 921591 w 1336492"/>
              <a:gd name="connsiteY97" fmla="*/ 1683633 h 2782876"/>
              <a:gd name="connsiteX98" fmla="*/ 752257 w 1336492"/>
              <a:gd name="connsiteY98" fmla="*/ 1583897 h 2782876"/>
              <a:gd name="connsiteX99" fmla="*/ 287044 w 1336492"/>
              <a:gd name="connsiteY99" fmla="*/ 1514818 h 2782876"/>
              <a:gd name="connsiteX100" fmla="*/ 182029 w 1336492"/>
              <a:gd name="connsiteY100" fmla="*/ 1207869 h 2782876"/>
              <a:gd name="connsiteX101" fmla="*/ 365607 w 1336492"/>
              <a:gd name="connsiteY101" fmla="*/ 948171 h 2782876"/>
              <a:gd name="connsiteX102" fmla="*/ 759412 w 1336492"/>
              <a:gd name="connsiteY102" fmla="*/ 1124064 h 2782876"/>
              <a:gd name="connsiteX103" fmla="*/ 852264 w 1336492"/>
              <a:gd name="connsiteY103" fmla="*/ 864187 h 2782876"/>
              <a:gd name="connsiteX104" fmla="*/ 576375 w 1336492"/>
              <a:gd name="connsiteY104" fmla="*/ 544711 h 2782876"/>
              <a:gd name="connsiteX105" fmla="*/ 498060 w 1336492"/>
              <a:gd name="connsiteY105" fmla="*/ 22638 h 2782876"/>
              <a:gd name="connsiteX106" fmla="*/ 598543 w 1336492"/>
              <a:gd name="connsiteY106" fmla="*/ 29 h 2782876"/>
              <a:gd name="connsiteX0" fmla="*/ 598074 w 1336023"/>
              <a:gd name="connsiteY0" fmla="*/ 29 h 2782876"/>
              <a:gd name="connsiteX1" fmla="*/ 670925 w 1336023"/>
              <a:gd name="connsiteY1" fmla="*/ 457229 h 2782876"/>
              <a:gd name="connsiteX2" fmla="*/ 1002207 w 1336023"/>
              <a:gd name="connsiteY2" fmla="*/ 615072 h 2782876"/>
              <a:gd name="connsiteX3" fmla="*/ 1336000 w 1336023"/>
              <a:gd name="connsiteY3" fmla="*/ 930234 h 2782876"/>
              <a:gd name="connsiteX4" fmla="*/ 994945 w 1336023"/>
              <a:gd name="connsiteY4" fmla="*/ 1456282 h 2782876"/>
              <a:gd name="connsiteX5" fmla="*/ 688288 w 1336023"/>
              <a:gd name="connsiteY5" fmla="*/ 1228597 h 2782876"/>
              <a:gd name="connsiteX6" fmla="*/ 298559 w 1336023"/>
              <a:gd name="connsiteY6" fmla="*/ 1222085 h 2782876"/>
              <a:gd name="connsiteX7" fmla="*/ 677506 w 1336023"/>
              <a:gd name="connsiteY7" fmla="*/ 1488516 h 2782876"/>
              <a:gd name="connsiteX8" fmla="*/ 972906 w 1336023"/>
              <a:gd name="connsiteY8" fmla="*/ 1599863 h 2782876"/>
              <a:gd name="connsiteX9" fmla="*/ 1045794 w 1336023"/>
              <a:gd name="connsiteY9" fmla="*/ 1787189 h 2782876"/>
              <a:gd name="connsiteX10" fmla="*/ 1191829 w 1336023"/>
              <a:gd name="connsiteY10" fmla="*/ 1885243 h 2782876"/>
              <a:gd name="connsiteX11" fmla="*/ 1171217 w 1336023"/>
              <a:gd name="connsiteY11" fmla="*/ 2270776 h 2782876"/>
              <a:gd name="connsiteX12" fmla="*/ 1264874 w 1336023"/>
              <a:gd name="connsiteY12" fmla="*/ 2540181 h 2782876"/>
              <a:gd name="connsiteX13" fmla="*/ 1232606 w 1336023"/>
              <a:gd name="connsiteY13" fmla="*/ 2737688 h 2782876"/>
              <a:gd name="connsiteX14" fmla="*/ 1125615 w 1336023"/>
              <a:gd name="connsiteY14" fmla="*/ 2600138 h 2782876"/>
              <a:gd name="connsiteX15" fmla="*/ 1036935 w 1336023"/>
              <a:gd name="connsiteY15" fmla="*/ 2236362 h 2782876"/>
              <a:gd name="connsiteX16" fmla="*/ 1013528 w 1336023"/>
              <a:gd name="connsiteY16" fmla="*/ 2018199 h 2782876"/>
              <a:gd name="connsiteX17" fmla="*/ 804638 w 1336023"/>
              <a:gd name="connsiteY17" fmla="*/ 2108137 h 2782876"/>
              <a:gd name="connsiteX18" fmla="*/ 702739 w 1336023"/>
              <a:gd name="connsiteY18" fmla="*/ 2125770 h 2782876"/>
              <a:gd name="connsiteX19" fmla="*/ 818224 w 1336023"/>
              <a:gd name="connsiteY19" fmla="*/ 2072867 h 2782876"/>
              <a:gd name="connsiteX20" fmla="*/ 1060756 w 1336023"/>
              <a:gd name="connsiteY20" fmla="*/ 1982541 h 2782876"/>
              <a:gd name="connsiteX21" fmla="*/ 1028315 w 1336023"/>
              <a:gd name="connsiteY21" fmla="*/ 2272047 h 2782876"/>
              <a:gd name="connsiteX22" fmla="*/ 1061080 w 1336023"/>
              <a:gd name="connsiteY22" fmla="*/ 2608956 h 2782876"/>
              <a:gd name="connsiteX23" fmla="*/ 816525 w 1336023"/>
              <a:gd name="connsiteY23" fmla="*/ 2668912 h 2782876"/>
              <a:gd name="connsiteX24" fmla="*/ 653490 w 1336023"/>
              <a:gd name="connsiteY24" fmla="*/ 2596611 h 2782876"/>
              <a:gd name="connsiteX25" fmla="*/ 918425 w 1336023"/>
              <a:gd name="connsiteY25" fmla="*/ 2501386 h 2782876"/>
              <a:gd name="connsiteX26" fmla="*/ 932010 w 1336023"/>
              <a:gd name="connsiteY26" fmla="*/ 2360310 h 2782876"/>
              <a:gd name="connsiteX27" fmla="*/ 879362 w 1336023"/>
              <a:gd name="connsiteY27" fmla="*/ 2469643 h 2782876"/>
              <a:gd name="connsiteX28" fmla="*/ 726517 w 1336023"/>
              <a:gd name="connsiteY28" fmla="*/ 2506675 h 2782876"/>
              <a:gd name="connsiteX29" fmla="*/ 740103 w 1336023"/>
              <a:gd name="connsiteY29" fmla="*/ 2365600 h 2782876"/>
              <a:gd name="connsiteX30" fmla="*/ 898042 w 1336023"/>
              <a:gd name="connsiteY30" fmla="*/ 2191019 h 2782876"/>
              <a:gd name="connsiteX31" fmla="*/ 709533 w 1336023"/>
              <a:gd name="connsiteY31" fmla="*/ 2370889 h 2782876"/>
              <a:gd name="connsiteX32" fmla="*/ 639903 w 1336023"/>
              <a:gd name="connsiteY32" fmla="*/ 2550762 h 2782876"/>
              <a:gd name="connsiteX33" fmla="*/ 587258 w 1336023"/>
              <a:gd name="connsiteY33" fmla="*/ 2351492 h 2782876"/>
              <a:gd name="connsiteX34" fmla="*/ 583860 w 1336023"/>
              <a:gd name="connsiteY34" fmla="*/ 2226288 h 2782876"/>
              <a:gd name="connsiteX35" fmla="*/ 571972 w 1336023"/>
              <a:gd name="connsiteY35" fmla="*/ 2466116 h 2782876"/>
              <a:gd name="connsiteX36" fmla="*/ 444600 w 1336023"/>
              <a:gd name="connsiteY36" fmla="*/ 2300352 h 2782876"/>
              <a:gd name="connsiteX37" fmla="*/ 436109 w 1336023"/>
              <a:gd name="connsiteY37" fmla="*/ 2168094 h 2782876"/>
              <a:gd name="connsiteX38" fmla="*/ 349496 w 1336023"/>
              <a:gd name="connsiteY38" fmla="*/ 2242158 h 2782876"/>
              <a:gd name="connsiteX39" fmla="*/ 77770 w 1336023"/>
              <a:gd name="connsiteY39" fmla="*/ 2023490 h 2782876"/>
              <a:gd name="connsiteX40" fmla="*/ 135512 w 1336023"/>
              <a:gd name="connsiteY40" fmla="*/ 2129298 h 2782876"/>
              <a:gd name="connsiteX41" fmla="*/ 393651 w 1336023"/>
              <a:gd name="connsiteY41" fmla="*/ 2303879 h 2782876"/>
              <a:gd name="connsiteX42" fmla="*/ 515611 w 1336023"/>
              <a:gd name="connsiteY42" fmla="*/ 2443140 h 2782876"/>
              <a:gd name="connsiteX43" fmla="*/ 534610 w 1336023"/>
              <a:gd name="connsiteY43" fmla="*/ 2642462 h 2782876"/>
              <a:gd name="connsiteX44" fmla="*/ 361384 w 1336023"/>
              <a:gd name="connsiteY44" fmla="*/ 2499621 h 2782876"/>
              <a:gd name="connsiteX45" fmla="*/ 135374 w 1336023"/>
              <a:gd name="connsiteY45" fmla="*/ 2308679 h 2782876"/>
              <a:gd name="connsiteX46" fmla="*/ 152495 w 1336023"/>
              <a:gd name="connsiteY46" fmla="*/ 2384997 h 2782876"/>
              <a:gd name="connsiteX47" fmla="*/ 327418 w 1336023"/>
              <a:gd name="connsiteY47" fmla="*/ 2476697 h 2782876"/>
              <a:gd name="connsiteX48" fmla="*/ 385159 w 1336023"/>
              <a:gd name="connsiteY48" fmla="*/ 2635408 h 2782876"/>
              <a:gd name="connsiteX49" fmla="*/ 293452 w 1336023"/>
              <a:gd name="connsiteY49" fmla="*/ 2781774 h 2782876"/>
              <a:gd name="connsiteX50" fmla="*/ 227219 w 1336023"/>
              <a:gd name="connsiteY50" fmla="*/ 2695365 h 2782876"/>
              <a:gd name="connsiteX51" fmla="*/ 189857 w 1336023"/>
              <a:gd name="connsiteY51" fmla="*/ 2564870 h 2782876"/>
              <a:gd name="connsiteX52" fmla="*/ 68430 w 1336023"/>
              <a:gd name="connsiteY52" fmla="*/ 2710659 h 2782876"/>
              <a:gd name="connsiteX53" fmla="*/ 37692 w 1336023"/>
              <a:gd name="connsiteY53" fmla="*/ 2645613 h 2782876"/>
              <a:gd name="connsiteX54" fmla="*/ 201744 w 1336023"/>
              <a:gd name="connsiteY54" fmla="*/ 2476697 h 2782876"/>
              <a:gd name="connsiteX55" fmla="*/ 290056 w 1336023"/>
              <a:gd name="connsiteY55" fmla="*/ 2693601 h 2782876"/>
              <a:gd name="connsiteX56" fmla="*/ 301944 w 1336023"/>
              <a:gd name="connsiteY56" fmla="*/ 2548999 h 2782876"/>
              <a:gd name="connsiteX57" fmla="*/ 174572 w 1336023"/>
              <a:gd name="connsiteY57" fmla="*/ 2437901 h 2782876"/>
              <a:gd name="connsiteX58" fmla="*/ 25123 w 1336023"/>
              <a:gd name="connsiteY58" fmla="*/ 2406159 h 2782876"/>
              <a:gd name="connsiteX59" fmla="*/ 125095 w 1336023"/>
              <a:gd name="connsiteY59" fmla="*/ 2235970 h 2782876"/>
              <a:gd name="connsiteX60" fmla="*/ 395585 w 1336023"/>
              <a:gd name="connsiteY60" fmla="*/ 2428785 h 2782876"/>
              <a:gd name="connsiteX61" fmla="*/ 514230 w 1336023"/>
              <a:gd name="connsiteY61" fmla="*/ 2586030 h 2782876"/>
              <a:gd name="connsiteX62" fmla="*/ 485359 w 1336023"/>
              <a:gd name="connsiteY62" fmla="*/ 2506675 h 2782876"/>
              <a:gd name="connsiteX63" fmla="*/ 341004 w 1336023"/>
              <a:gd name="connsiteY63" fmla="*/ 2342674 h 2782876"/>
              <a:gd name="connsiteX64" fmla="*/ 160986 w 1336023"/>
              <a:gd name="connsiteY64" fmla="*/ 2226288 h 2782876"/>
              <a:gd name="connsiteX65" fmla="*/ 309 w 1336023"/>
              <a:gd name="connsiteY65" fmla="*/ 2085894 h 2782876"/>
              <a:gd name="connsiteX66" fmla="*/ 127020 w 1336023"/>
              <a:gd name="connsiteY66" fmla="*/ 1970586 h 2782876"/>
              <a:gd name="connsiteX67" fmla="*/ 354591 w 1336023"/>
              <a:gd name="connsiteY67" fmla="*/ 2143405 h 2782876"/>
              <a:gd name="connsiteX68" fmla="*/ 470075 w 1336023"/>
              <a:gd name="connsiteY68" fmla="*/ 2097556 h 2782876"/>
              <a:gd name="connsiteX69" fmla="*/ 512533 w 1336023"/>
              <a:gd name="connsiteY69" fmla="*/ 2178674 h 2782876"/>
              <a:gd name="connsiteX70" fmla="*/ 543101 w 1336023"/>
              <a:gd name="connsiteY70" fmla="*/ 2376180 h 2782876"/>
              <a:gd name="connsiteX71" fmla="*/ 558385 w 1336023"/>
              <a:gd name="connsiteY71" fmla="*/ 2120480 h 2782876"/>
              <a:gd name="connsiteX72" fmla="*/ 653491 w 1336023"/>
              <a:gd name="connsiteY72" fmla="*/ 2273900 h 2782876"/>
              <a:gd name="connsiteX73" fmla="*/ 643300 w 1336023"/>
              <a:gd name="connsiteY73" fmla="*/ 2452008 h 2782876"/>
              <a:gd name="connsiteX74" fmla="*/ 738405 w 1336023"/>
              <a:gd name="connsiteY74" fmla="*/ 2236869 h 2782876"/>
              <a:gd name="connsiteX75" fmla="*/ 945597 w 1336023"/>
              <a:gd name="connsiteY75" fmla="*/ 2141640 h 2782876"/>
              <a:gd name="connsiteX76" fmla="*/ 833509 w 1336023"/>
              <a:gd name="connsiteY76" fmla="*/ 2347965 h 2782876"/>
              <a:gd name="connsiteX77" fmla="*/ 777466 w 1336023"/>
              <a:gd name="connsiteY77" fmla="*/ 2452009 h 2782876"/>
              <a:gd name="connsiteX78" fmla="*/ 857284 w 1336023"/>
              <a:gd name="connsiteY78" fmla="*/ 2395579 h 2782876"/>
              <a:gd name="connsiteX79" fmla="*/ 952389 w 1336023"/>
              <a:gd name="connsiteY79" fmla="*/ 2270374 h 2782876"/>
              <a:gd name="connsiteX80" fmla="*/ 971071 w 1336023"/>
              <a:gd name="connsiteY80" fmla="*/ 2547235 h 2782876"/>
              <a:gd name="connsiteX81" fmla="*/ 729913 w 1336023"/>
              <a:gd name="connsiteY81" fmla="*/ 2593084 h 2782876"/>
              <a:gd name="connsiteX82" fmla="*/ 853888 w 1336023"/>
              <a:gd name="connsiteY82" fmla="*/ 2603665 h 2782876"/>
              <a:gd name="connsiteX83" fmla="*/ 1005037 w 1336023"/>
              <a:gd name="connsiteY83" fmla="*/ 2554290 h 2782876"/>
              <a:gd name="connsiteX84" fmla="*/ 965950 w 1336023"/>
              <a:gd name="connsiteY84" fmla="*/ 2218908 h 2782876"/>
              <a:gd name="connsiteX85" fmla="*/ 978980 w 1336023"/>
              <a:gd name="connsiteY85" fmla="*/ 2083777 h 2782876"/>
              <a:gd name="connsiteX86" fmla="*/ 763880 w 1336023"/>
              <a:gd name="connsiteY86" fmla="*/ 2187491 h 2782876"/>
              <a:gd name="connsiteX87" fmla="*/ 631413 w 1336023"/>
              <a:gd name="connsiteY87" fmla="*/ 2127535 h 2782876"/>
              <a:gd name="connsiteX88" fmla="*/ 740103 w 1336023"/>
              <a:gd name="connsiteY88" fmla="*/ 2034071 h 2782876"/>
              <a:gd name="connsiteX89" fmla="*/ 1088253 w 1336023"/>
              <a:gd name="connsiteY89" fmla="*/ 1919446 h 2782876"/>
              <a:gd name="connsiteX90" fmla="*/ 1093853 w 1336023"/>
              <a:gd name="connsiteY90" fmla="*/ 2175523 h 2782876"/>
              <a:gd name="connsiteX91" fmla="*/ 1171469 w 1336023"/>
              <a:gd name="connsiteY91" fmla="*/ 2541944 h 2782876"/>
              <a:gd name="connsiteX92" fmla="*/ 1230908 w 1336023"/>
              <a:gd name="connsiteY92" fmla="*/ 2658333 h 2782876"/>
              <a:gd name="connsiteX93" fmla="*/ 1140899 w 1336023"/>
              <a:gd name="connsiteY93" fmla="*/ 2402632 h 2782876"/>
              <a:gd name="connsiteX94" fmla="*/ 1106520 w 1336023"/>
              <a:gd name="connsiteY94" fmla="*/ 2234767 h 2782876"/>
              <a:gd name="connsiteX95" fmla="*/ 1139120 w 1336023"/>
              <a:gd name="connsiteY95" fmla="*/ 1942805 h 2782876"/>
              <a:gd name="connsiteX96" fmla="*/ 989751 w 1336023"/>
              <a:gd name="connsiteY96" fmla="*/ 1845382 h 2782876"/>
              <a:gd name="connsiteX97" fmla="*/ 921122 w 1336023"/>
              <a:gd name="connsiteY97" fmla="*/ 1683633 h 2782876"/>
              <a:gd name="connsiteX98" fmla="*/ 751788 w 1336023"/>
              <a:gd name="connsiteY98" fmla="*/ 1583897 h 2782876"/>
              <a:gd name="connsiteX99" fmla="*/ 286575 w 1336023"/>
              <a:gd name="connsiteY99" fmla="*/ 1514818 h 2782876"/>
              <a:gd name="connsiteX100" fmla="*/ 181560 w 1336023"/>
              <a:gd name="connsiteY100" fmla="*/ 1207869 h 2782876"/>
              <a:gd name="connsiteX101" fmla="*/ 365138 w 1336023"/>
              <a:gd name="connsiteY101" fmla="*/ 948171 h 2782876"/>
              <a:gd name="connsiteX102" fmla="*/ 758943 w 1336023"/>
              <a:gd name="connsiteY102" fmla="*/ 1124064 h 2782876"/>
              <a:gd name="connsiteX103" fmla="*/ 851795 w 1336023"/>
              <a:gd name="connsiteY103" fmla="*/ 864187 h 2782876"/>
              <a:gd name="connsiteX104" fmla="*/ 575906 w 1336023"/>
              <a:gd name="connsiteY104" fmla="*/ 544711 h 2782876"/>
              <a:gd name="connsiteX105" fmla="*/ 497591 w 1336023"/>
              <a:gd name="connsiteY105" fmla="*/ 22638 h 2782876"/>
              <a:gd name="connsiteX106" fmla="*/ 598074 w 1336023"/>
              <a:gd name="connsiteY106" fmla="*/ 29 h 2782876"/>
              <a:gd name="connsiteX0" fmla="*/ 598569 w 1336518"/>
              <a:gd name="connsiteY0" fmla="*/ 29 h 2782876"/>
              <a:gd name="connsiteX1" fmla="*/ 671420 w 1336518"/>
              <a:gd name="connsiteY1" fmla="*/ 457229 h 2782876"/>
              <a:gd name="connsiteX2" fmla="*/ 1002702 w 1336518"/>
              <a:gd name="connsiteY2" fmla="*/ 615072 h 2782876"/>
              <a:gd name="connsiteX3" fmla="*/ 1336495 w 1336518"/>
              <a:gd name="connsiteY3" fmla="*/ 930234 h 2782876"/>
              <a:gd name="connsiteX4" fmla="*/ 995440 w 1336518"/>
              <a:gd name="connsiteY4" fmla="*/ 1456282 h 2782876"/>
              <a:gd name="connsiteX5" fmla="*/ 688783 w 1336518"/>
              <a:gd name="connsiteY5" fmla="*/ 1228597 h 2782876"/>
              <a:gd name="connsiteX6" fmla="*/ 299054 w 1336518"/>
              <a:gd name="connsiteY6" fmla="*/ 1222085 h 2782876"/>
              <a:gd name="connsiteX7" fmla="*/ 678001 w 1336518"/>
              <a:gd name="connsiteY7" fmla="*/ 1488516 h 2782876"/>
              <a:gd name="connsiteX8" fmla="*/ 973401 w 1336518"/>
              <a:gd name="connsiteY8" fmla="*/ 1599863 h 2782876"/>
              <a:gd name="connsiteX9" fmla="*/ 1046289 w 1336518"/>
              <a:gd name="connsiteY9" fmla="*/ 1787189 h 2782876"/>
              <a:gd name="connsiteX10" fmla="*/ 1192324 w 1336518"/>
              <a:gd name="connsiteY10" fmla="*/ 1885243 h 2782876"/>
              <a:gd name="connsiteX11" fmla="*/ 1171712 w 1336518"/>
              <a:gd name="connsiteY11" fmla="*/ 2270776 h 2782876"/>
              <a:gd name="connsiteX12" fmla="*/ 1265369 w 1336518"/>
              <a:gd name="connsiteY12" fmla="*/ 2540181 h 2782876"/>
              <a:gd name="connsiteX13" fmla="*/ 1233101 w 1336518"/>
              <a:gd name="connsiteY13" fmla="*/ 2737688 h 2782876"/>
              <a:gd name="connsiteX14" fmla="*/ 1126110 w 1336518"/>
              <a:gd name="connsiteY14" fmla="*/ 2600138 h 2782876"/>
              <a:gd name="connsiteX15" fmla="*/ 1037430 w 1336518"/>
              <a:gd name="connsiteY15" fmla="*/ 2236362 h 2782876"/>
              <a:gd name="connsiteX16" fmla="*/ 1014023 w 1336518"/>
              <a:gd name="connsiteY16" fmla="*/ 2018199 h 2782876"/>
              <a:gd name="connsiteX17" fmla="*/ 805133 w 1336518"/>
              <a:gd name="connsiteY17" fmla="*/ 2108137 h 2782876"/>
              <a:gd name="connsiteX18" fmla="*/ 703234 w 1336518"/>
              <a:gd name="connsiteY18" fmla="*/ 2125770 h 2782876"/>
              <a:gd name="connsiteX19" fmla="*/ 818719 w 1336518"/>
              <a:gd name="connsiteY19" fmla="*/ 2072867 h 2782876"/>
              <a:gd name="connsiteX20" fmla="*/ 1061251 w 1336518"/>
              <a:gd name="connsiteY20" fmla="*/ 1982541 h 2782876"/>
              <a:gd name="connsiteX21" fmla="*/ 1028810 w 1336518"/>
              <a:gd name="connsiteY21" fmla="*/ 2272047 h 2782876"/>
              <a:gd name="connsiteX22" fmla="*/ 1061575 w 1336518"/>
              <a:gd name="connsiteY22" fmla="*/ 2608956 h 2782876"/>
              <a:gd name="connsiteX23" fmla="*/ 817020 w 1336518"/>
              <a:gd name="connsiteY23" fmla="*/ 2668912 h 2782876"/>
              <a:gd name="connsiteX24" fmla="*/ 653985 w 1336518"/>
              <a:gd name="connsiteY24" fmla="*/ 2596611 h 2782876"/>
              <a:gd name="connsiteX25" fmla="*/ 918920 w 1336518"/>
              <a:gd name="connsiteY25" fmla="*/ 2501386 h 2782876"/>
              <a:gd name="connsiteX26" fmla="*/ 932505 w 1336518"/>
              <a:gd name="connsiteY26" fmla="*/ 2360310 h 2782876"/>
              <a:gd name="connsiteX27" fmla="*/ 879857 w 1336518"/>
              <a:gd name="connsiteY27" fmla="*/ 2469643 h 2782876"/>
              <a:gd name="connsiteX28" fmla="*/ 727012 w 1336518"/>
              <a:gd name="connsiteY28" fmla="*/ 2506675 h 2782876"/>
              <a:gd name="connsiteX29" fmla="*/ 740598 w 1336518"/>
              <a:gd name="connsiteY29" fmla="*/ 2365600 h 2782876"/>
              <a:gd name="connsiteX30" fmla="*/ 898537 w 1336518"/>
              <a:gd name="connsiteY30" fmla="*/ 2191019 h 2782876"/>
              <a:gd name="connsiteX31" fmla="*/ 710028 w 1336518"/>
              <a:gd name="connsiteY31" fmla="*/ 2370889 h 2782876"/>
              <a:gd name="connsiteX32" fmla="*/ 640398 w 1336518"/>
              <a:gd name="connsiteY32" fmla="*/ 2550762 h 2782876"/>
              <a:gd name="connsiteX33" fmla="*/ 587753 w 1336518"/>
              <a:gd name="connsiteY33" fmla="*/ 2351492 h 2782876"/>
              <a:gd name="connsiteX34" fmla="*/ 584355 w 1336518"/>
              <a:gd name="connsiteY34" fmla="*/ 2226288 h 2782876"/>
              <a:gd name="connsiteX35" fmla="*/ 572467 w 1336518"/>
              <a:gd name="connsiteY35" fmla="*/ 2466116 h 2782876"/>
              <a:gd name="connsiteX36" fmla="*/ 445095 w 1336518"/>
              <a:gd name="connsiteY36" fmla="*/ 2300352 h 2782876"/>
              <a:gd name="connsiteX37" fmla="*/ 436604 w 1336518"/>
              <a:gd name="connsiteY37" fmla="*/ 2168094 h 2782876"/>
              <a:gd name="connsiteX38" fmla="*/ 349991 w 1336518"/>
              <a:gd name="connsiteY38" fmla="*/ 2242158 h 2782876"/>
              <a:gd name="connsiteX39" fmla="*/ 78265 w 1336518"/>
              <a:gd name="connsiteY39" fmla="*/ 2023490 h 2782876"/>
              <a:gd name="connsiteX40" fmla="*/ 136007 w 1336518"/>
              <a:gd name="connsiteY40" fmla="*/ 2129298 h 2782876"/>
              <a:gd name="connsiteX41" fmla="*/ 394146 w 1336518"/>
              <a:gd name="connsiteY41" fmla="*/ 2303879 h 2782876"/>
              <a:gd name="connsiteX42" fmla="*/ 516106 w 1336518"/>
              <a:gd name="connsiteY42" fmla="*/ 2443140 h 2782876"/>
              <a:gd name="connsiteX43" fmla="*/ 535105 w 1336518"/>
              <a:gd name="connsiteY43" fmla="*/ 2642462 h 2782876"/>
              <a:gd name="connsiteX44" fmla="*/ 361879 w 1336518"/>
              <a:gd name="connsiteY44" fmla="*/ 2499621 h 2782876"/>
              <a:gd name="connsiteX45" fmla="*/ 135869 w 1336518"/>
              <a:gd name="connsiteY45" fmla="*/ 2308679 h 2782876"/>
              <a:gd name="connsiteX46" fmla="*/ 152990 w 1336518"/>
              <a:gd name="connsiteY46" fmla="*/ 2384997 h 2782876"/>
              <a:gd name="connsiteX47" fmla="*/ 327913 w 1336518"/>
              <a:gd name="connsiteY47" fmla="*/ 2476697 h 2782876"/>
              <a:gd name="connsiteX48" fmla="*/ 385654 w 1336518"/>
              <a:gd name="connsiteY48" fmla="*/ 2635408 h 2782876"/>
              <a:gd name="connsiteX49" fmla="*/ 293947 w 1336518"/>
              <a:gd name="connsiteY49" fmla="*/ 2781774 h 2782876"/>
              <a:gd name="connsiteX50" fmla="*/ 227714 w 1336518"/>
              <a:gd name="connsiteY50" fmla="*/ 2695365 h 2782876"/>
              <a:gd name="connsiteX51" fmla="*/ 190352 w 1336518"/>
              <a:gd name="connsiteY51" fmla="*/ 2564870 h 2782876"/>
              <a:gd name="connsiteX52" fmla="*/ 68925 w 1336518"/>
              <a:gd name="connsiteY52" fmla="*/ 2710659 h 2782876"/>
              <a:gd name="connsiteX53" fmla="*/ 38187 w 1336518"/>
              <a:gd name="connsiteY53" fmla="*/ 2645613 h 2782876"/>
              <a:gd name="connsiteX54" fmla="*/ 202239 w 1336518"/>
              <a:gd name="connsiteY54" fmla="*/ 2476697 h 2782876"/>
              <a:gd name="connsiteX55" fmla="*/ 290551 w 1336518"/>
              <a:gd name="connsiteY55" fmla="*/ 2693601 h 2782876"/>
              <a:gd name="connsiteX56" fmla="*/ 302439 w 1336518"/>
              <a:gd name="connsiteY56" fmla="*/ 2548999 h 2782876"/>
              <a:gd name="connsiteX57" fmla="*/ 175067 w 1336518"/>
              <a:gd name="connsiteY57" fmla="*/ 2437901 h 2782876"/>
              <a:gd name="connsiteX58" fmla="*/ 25618 w 1336518"/>
              <a:gd name="connsiteY58" fmla="*/ 2406159 h 2782876"/>
              <a:gd name="connsiteX59" fmla="*/ 125590 w 1336518"/>
              <a:gd name="connsiteY59" fmla="*/ 2235970 h 2782876"/>
              <a:gd name="connsiteX60" fmla="*/ 396080 w 1336518"/>
              <a:gd name="connsiteY60" fmla="*/ 2428785 h 2782876"/>
              <a:gd name="connsiteX61" fmla="*/ 514725 w 1336518"/>
              <a:gd name="connsiteY61" fmla="*/ 2586030 h 2782876"/>
              <a:gd name="connsiteX62" fmla="*/ 485854 w 1336518"/>
              <a:gd name="connsiteY62" fmla="*/ 2506675 h 2782876"/>
              <a:gd name="connsiteX63" fmla="*/ 341499 w 1336518"/>
              <a:gd name="connsiteY63" fmla="*/ 2342674 h 2782876"/>
              <a:gd name="connsiteX64" fmla="*/ 161481 w 1336518"/>
              <a:gd name="connsiteY64" fmla="*/ 2226288 h 2782876"/>
              <a:gd name="connsiteX65" fmla="*/ 804 w 1336518"/>
              <a:gd name="connsiteY65" fmla="*/ 2085894 h 2782876"/>
              <a:gd name="connsiteX66" fmla="*/ 127515 w 1336518"/>
              <a:gd name="connsiteY66" fmla="*/ 1970586 h 2782876"/>
              <a:gd name="connsiteX67" fmla="*/ 355086 w 1336518"/>
              <a:gd name="connsiteY67" fmla="*/ 2143405 h 2782876"/>
              <a:gd name="connsiteX68" fmla="*/ 470570 w 1336518"/>
              <a:gd name="connsiteY68" fmla="*/ 2097556 h 2782876"/>
              <a:gd name="connsiteX69" fmla="*/ 513028 w 1336518"/>
              <a:gd name="connsiteY69" fmla="*/ 2178674 h 2782876"/>
              <a:gd name="connsiteX70" fmla="*/ 543596 w 1336518"/>
              <a:gd name="connsiteY70" fmla="*/ 2376180 h 2782876"/>
              <a:gd name="connsiteX71" fmla="*/ 558880 w 1336518"/>
              <a:gd name="connsiteY71" fmla="*/ 2120480 h 2782876"/>
              <a:gd name="connsiteX72" fmla="*/ 653986 w 1336518"/>
              <a:gd name="connsiteY72" fmla="*/ 2273900 h 2782876"/>
              <a:gd name="connsiteX73" fmla="*/ 643795 w 1336518"/>
              <a:gd name="connsiteY73" fmla="*/ 2452008 h 2782876"/>
              <a:gd name="connsiteX74" fmla="*/ 738900 w 1336518"/>
              <a:gd name="connsiteY74" fmla="*/ 2236869 h 2782876"/>
              <a:gd name="connsiteX75" fmla="*/ 946092 w 1336518"/>
              <a:gd name="connsiteY75" fmla="*/ 2141640 h 2782876"/>
              <a:gd name="connsiteX76" fmla="*/ 834004 w 1336518"/>
              <a:gd name="connsiteY76" fmla="*/ 2347965 h 2782876"/>
              <a:gd name="connsiteX77" fmla="*/ 777961 w 1336518"/>
              <a:gd name="connsiteY77" fmla="*/ 2452009 h 2782876"/>
              <a:gd name="connsiteX78" fmla="*/ 857779 w 1336518"/>
              <a:gd name="connsiteY78" fmla="*/ 2395579 h 2782876"/>
              <a:gd name="connsiteX79" fmla="*/ 952884 w 1336518"/>
              <a:gd name="connsiteY79" fmla="*/ 2270374 h 2782876"/>
              <a:gd name="connsiteX80" fmla="*/ 971566 w 1336518"/>
              <a:gd name="connsiteY80" fmla="*/ 2547235 h 2782876"/>
              <a:gd name="connsiteX81" fmla="*/ 730408 w 1336518"/>
              <a:gd name="connsiteY81" fmla="*/ 2593084 h 2782876"/>
              <a:gd name="connsiteX82" fmla="*/ 854383 w 1336518"/>
              <a:gd name="connsiteY82" fmla="*/ 2603665 h 2782876"/>
              <a:gd name="connsiteX83" fmla="*/ 1005532 w 1336518"/>
              <a:gd name="connsiteY83" fmla="*/ 2554290 h 2782876"/>
              <a:gd name="connsiteX84" fmla="*/ 966445 w 1336518"/>
              <a:gd name="connsiteY84" fmla="*/ 2218908 h 2782876"/>
              <a:gd name="connsiteX85" fmla="*/ 979475 w 1336518"/>
              <a:gd name="connsiteY85" fmla="*/ 2083777 h 2782876"/>
              <a:gd name="connsiteX86" fmla="*/ 764375 w 1336518"/>
              <a:gd name="connsiteY86" fmla="*/ 2187491 h 2782876"/>
              <a:gd name="connsiteX87" fmla="*/ 631908 w 1336518"/>
              <a:gd name="connsiteY87" fmla="*/ 2127535 h 2782876"/>
              <a:gd name="connsiteX88" fmla="*/ 740598 w 1336518"/>
              <a:gd name="connsiteY88" fmla="*/ 2034071 h 2782876"/>
              <a:gd name="connsiteX89" fmla="*/ 1088748 w 1336518"/>
              <a:gd name="connsiteY89" fmla="*/ 1919446 h 2782876"/>
              <a:gd name="connsiteX90" fmla="*/ 1094348 w 1336518"/>
              <a:gd name="connsiteY90" fmla="*/ 2175523 h 2782876"/>
              <a:gd name="connsiteX91" fmla="*/ 1171964 w 1336518"/>
              <a:gd name="connsiteY91" fmla="*/ 2541944 h 2782876"/>
              <a:gd name="connsiteX92" fmla="*/ 1231403 w 1336518"/>
              <a:gd name="connsiteY92" fmla="*/ 2658333 h 2782876"/>
              <a:gd name="connsiteX93" fmla="*/ 1141394 w 1336518"/>
              <a:gd name="connsiteY93" fmla="*/ 2402632 h 2782876"/>
              <a:gd name="connsiteX94" fmla="*/ 1107015 w 1336518"/>
              <a:gd name="connsiteY94" fmla="*/ 2234767 h 2782876"/>
              <a:gd name="connsiteX95" fmla="*/ 1139615 w 1336518"/>
              <a:gd name="connsiteY95" fmla="*/ 1942805 h 2782876"/>
              <a:gd name="connsiteX96" fmla="*/ 990246 w 1336518"/>
              <a:gd name="connsiteY96" fmla="*/ 1845382 h 2782876"/>
              <a:gd name="connsiteX97" fmla="*/ 921617 w 1336518"/>
              <a:gd name="connsiteY97" fmla="*/ 1683633 h 2782876"/>
              <a:gd name="connsiteX98" fmla="*/ 752283 w 1336518"/>
              <a:gd name="connsiteY98" fmla="*/ 1583897 h 2782876"/>
              <a:gd name="connsiteX99" fmla="*/ 287070 w 1336518"/>
              <a:gd name="connsiteY99" fmla="*/ 1514818 h 2782876"/>
              <a:gd name="connsiteX100" fmla="*/ 182055 w 1336518"/>
              <a:gd name="connsiteY100" fmla="*/ 1207869 h 2782876"/>
              <a:gd name="connsiteX101" fmla="*/ 365633 w 1336518"/>
              <a:gd name="connsiteY101" fmla="*/ 948171 h 2782876"/>
              <a:gd name="connsiteX102" fmla="*/ 759438 w 1336518"/>
              <a:gd name="connsiteY102" fmla="*/ 1124064 h 2782876"/>
              <a:gd name="connsiteX103" fmla="*/ 852290 w 1336518"/>
              <a:gd name="connsiteY103" fmla="*/ 864187 h 2782876"/>
              <a:gd name="connsiteX104" fmla="*/ 576401 w 1336518"/>
              <a:gd name="connsiteY104" fmla="*/ 544711 h 2782876"/>
              <a:gd name="connsiteX105" fmla="*/ 498086 w 1336518"/>
              <a:gd name="connsiteY105" fmla="*/ 22638 h 2782876"/>
              <a:gd name="connsiteX106" fmla="*/ 598569 w 1336518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23490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942 w 1349891"/>
              <a:gd name="connsiteY0" fmla="*/ 29 h 2782876"/>
              <a:gd name="connsiteX1" fmla="*/ 684793 w 1349891"/>
              <a:gd name="connsiteY1" fmla="*/ 457229 h 2782876"/>
              <a:gd name="connsiteX2" fmla="*/ 1016075 w 1349891"/>
              <a:gd name="connsiteY2" fmla="*/ 615072 h 2782876"/>
              <a:gd name="connsiteX3" fmla="*/ 1349868 w 1349891"/>
              <a:gd name="connsiteY3" fmla="*/ 930234 h 2782876"/>
              <a:gd name="connsiteX4" fmla="*/ 1008813 w 1349891"/>
              <a:gd name="connsiteY4" fmla="*/ 1456282 h 2782876"/>
              <a:gd name="connsiteX5" fmla="*/ 702156 w 1349891"/>
              <a:gd name="connsiteY5" fmla="*/ 1228597 h 2782876"/>
              <a:gd name="connsiteX6" fmla="*/ 312427 w 1349891"/>
              <a:gd name="connsiteY6" fmla="*/ 1222085 h 2782876"/>
              <a:gd name="connsiteX7" fmla="*/ 691374 w 1349891"/>
              <a:gd name="connsiteY7" fmla="*/ 1488516 h 2782876"/>
              <a:gd name="connsiteX8" fmla="*/ 986774 w 1349891"/>
              <a:gd name="connsiteY8" fmla="*/ 1599863 h 2782876"/>
              <a:gd name="connsiteX9" fmla="*/ 1059662 w 1349891"/>
              <a:gd name="connsiteY9" fmla="*/ 1787189 h 2782876"/>
              <a:gd name="connsiteX10" fmla="*/ 1205697 w 1349891"/>
              <a:gd name="connsiteY10" fmla="*/ 1885243 h 2782876"/>
              <a:gd name="connsiteX11" fmla="*/ 1185085 w 1349891"/>
              <a:gd name="connsiteY11" fmla="*/ 2270776 h 2782876"/>
              <a:gd name="connsiteX12" fmla="*/ 1278742 w 1349891"/>
              <a:gd name="connsiteY12" fmla="*/ 2540181 h 2782876"/>
              <a:gd name="connsiteX13" fmla="*/ 1246474 w 1349891"/>
              <a:gd name="connsiteY13" fmla="*/ 2737688 h 2782876"/>
              <a:gd name="connsiteX14" fmla="*/ 1139483 w 1349891"/>
              <a:gd name="connsiteY14" fmla="*/ 2600138 h 2782876"/>
              <a:gd name="connsiteX15" fmla="*/ 1050803 w 1349891"/>
              <a:gd name="connsiteY15" fmla="*/ 2236362 h 2782876"/>
              <a:gd name="connsiteX16" fmla="*/ 1027396 w 1349891"/>
              <a:gd name="connsiteY16" fmla="*/ 2018199 h 2782876"/>
              <a:gd name="connsiteX17" fmla="*/ 818506 w 1349891"/>
              <a:gd name="connsiteY17" fmla="*/ 2108137 h 2782876"/>
              <a:gd name="connsiteX18" fmla="*/ 716607 w 1349891"/>
              <a:gd name="connsiteY18" fmla="*/ 2125770 h 2782876"/>
              <a:gd name="connsiteX19" fmla="*/ 832092 w 1349891"/>
              <a:gd name="connsiteY19" fmla="*/ 2072867 h 2782876"/>
              <a:gd name="connsiteX20" fmla="*/ 1074624 w 1349891"/>
              <a:gd name="connsiteY20" fmla="*/ 1982541 h 2782876"/>
              <a:gd name="connsiteX21" fmla="*/ 1042183 w 1349891"/>
              <a:gd name="connsiteY21" fmla="*/ 2272047 h 2782876"/>
              <a:gd name="connsiteX22" fmla="*/ 1074948 w 1349891"/>
              <a:gd name="connsiteY22" fmla="*/ 2608956 h 2782876"/>
              <a:gd name="connsiteX23" fmla="*/ 830393 w 1349891"/>
              <a:gd name="connsiteY23" fmla="*/ 2668912 h 2782876"/>
              <a:gd name="connsiteX24" fmla="*/ 667358 w 1349891"/>
              <a:gd name="connsiteY24" fmla="*/ 2596611 h 2782876"/>
              <a:gd name="connsiteX25" fmla="*/ 932293 w 1349891"/>
              <a:gd name="connsiteY25" fmla="*/ 2501386 h 2782876"/>
              <a:gd name="connsiteX26" fmla="*/ 945878 w 1349891"/>
              <a:gd name="connsiteY26" fmla="*/ 2360310 h 2782876"/>
              <a:gd name="connsiteX27" fmla="*/ 893230 w 1349891"/>
              <a:gd name="connsiteY27" fmla="*/ 2469643 h 2782876"/>
              <a:gd name="connsiteX28" fmla="*/ 740385 w 1349891"/>
              <a:gd name="connsiteY28" fmla="*/ 2506675 h 2782876"/>
              <a:gd name="connsiteX29" fmla="*/ 753971 w 1349891"/>
              <a:gd name="connsiteY29" fmla="*/ 2365600 h 2782876"/>
              <a:gd name="connsiteX30" fmla="*/ 911910 w 1349891"/>
              <a:gd name="connsiteY30" fmla="*/ 2191019 h 2782876"/>
              <a:gd name="connsiteX31" fmla="*/ 723401 w 1349891"/>
              <a:gd name="connsiteY31" fmla="*/ 2370889 h 2782876"/>
              <a:gd name="connsiteX32" fmla="*/ 653771 w 1349891"/>
              <a:gd name="connsiteY32" fmla="*/ 2550762 h 2782876"/>
              <a:gd name="connsiteX33" fmla="*/ 601126 w 1349891"/>
              <a:gd name="connsiteY33" fmla="*/ 2351492 h 2782876"/>
              <a:gd name="connsiteX34" fmla="*/ 597728 w 1349891"/>
              <a:gd name="connsiteY34" fmla="*/ 2226288 h 2782876"/>
              <a:gd name="connsiteX35" fmla="*/ 585840 w 1349891"/>
              <a:gd name="connsiteY35" fmla="*/ 2466116 h 2782876"/>
              <a:gd name="connsiteX36" fmla="*/ 458468 w 1349891"/>
              <a:gd name="connsiteY36" fmla="*/ 2300352 h 2782876"/>
              <a:gd name="connsiteX37" fmla="*/ 449977 w 1349891"/>
              <a:gd name="connsiteY37" fmla="*/ 2168094 h 2782876"/>
              <a:gd name="connsiteX38" fmla="*/ 363364 w 1349891"/>
              <a:gd name="connsiteY38" fmla="*/ 2242158 h 2782876"/>
              <a:gd name="connsiteX39" fmla="*/ 91638 w 1349891"/>
              <a:gd name="connsiteY39" fmla="*/ 2055232 h 2782876"/>
              <a:gd name="connsiteX40" fmla="*/ 149380 w 1349891"/>
              <a:gd name="connsiteY40" fmla="*/ 2129298 h 2782876"/>
              <a:gd name="connsiteX41" fmla="*/ 407519 w 1349891"/>
              <a:gd name="connsiteY41" fmla="*/ 2303879 h 2782876"/>
              <a:gd name="connsiteX42" fmla="*/ 529479 w 1349891"/>
              <a:gd name="connsiteY42" fmla="*/ 2443140 h 2782876"/>
              <a:gd name="connsiteX43" fmla="*/ 548478 w 1349891"/>
              <a:gd name="connsiteY43" fmla="*/ 2642462 h 2782876"/>
              <a:gd name="connsiteX44" fmla="*/ 375252 w 1349891"/>
              <a:gd name="connsiteY44" fmla="*/ 2499621 h 2782876"/>
              <a:gd name="connsiteX45" fmla="*/ 149242 w 1349891"/>
              <a:gd name="connsiteY45" fmla="*/ 2308679 h 2782876"/>
              <a:gd name="connsiteX46" fmla="*/ 166363 w 1349891"/>
              <a:gd name="connsiteY46" fmla="*/ 2384997 h 2782876"/>
              <a:gd name="connsiteX47" fmla="*/ 341286 w 1349891"/>
              <a:gd name="connsiteY47" fmla="*/ 2476697 h 2782876"/>
              <a:gd name="connsiteX48" fmla="*/ 399027 w 1349891"/>
              <a:gd name="connsiteY48" fmla="*/ 2635408 h 2782876"/>
              <a:gd name="connsiteX49" fmla="*/ 307320 w 1349891"/>
              <a:gd name="connsiteY49" fmla="*/ 2781774 h 2782876"/>
              <a:gd name="connsiteX50" fmla="*/ 241087 w 1349891"/>
              <a:gd name="connsiteY50" fmla="*/ 2695365 h 2782876"/>
              <a:gd name="connsiteX51" fmla="*/ 203725 w 1349891"/>
              <a:gd name="connsiteY51" fmla="*/ 2564870 h 2782876"/>
              <a:gd name="connsiteX52" fmla="*/ 82298 w 1349891"/>
              <a:gd name="connsiteY52" fmla="*/ 2710659 h 2782876"/>
              <a:gd name="connsiteX53" fmla="*/ 51560 w 1349891"/>
              <a:gd name="connsiteY53" fmla="*/ 2645613 h 2782876"/>
              <a:gd name="connsiteX54" fmla="*/ 215612 w 1349891"/>
              <a:gd name="connsiteY54" fmla="*/ 2476697 h 2782876"/>
              <a:gd name="connsiteX55" fmla="*/ 303924 w 1349891"/>
              <a:gd name="connsiteY55" fmla="*/ 2693601 h 2782876"/>
              <a:gd name="connsiteX56" fmla="*/ 315812 w 1349891"/>
              <a:gd name="connsiteY56" fmla="*/ 2548999 h 2782876"/>
              <a:gd name="connsiteX57" fmla="*/ 188440 w 1349891"/>
              <a:gd name="connsiteY57" fmla="*/ 2437901 h 2782876"/>
              <a:gd name="connsiteX58" fmla="*/ 38991 w 1349891"/>
              <a:gd name="connsiteY58" fmla="*/ 2406159 h 2782876"/>
              <a:gd name="connsiteX59" fmla="*/ 138963 w 1349891"/>
              <a:gd name="connsiteY59" fmla="*/ 2235970 h 2782876"/>
              <a:gd name="connsiteX60" fmla="*/ 409453 w 1349891"/>
              <a:gd name="connsiteY60" fmla="*/ 2428785 h 2782876"/>
              <a:gd name="connsiteX61" fmla="*/ 528098 w 1349891"/>
              <a:gd name="connsiteY61" fmla="*/ 2586030 h 2782876"/>
              <a:gd name="connsiteX62" fmla="*/ 499227 w 1349891"/>
              <a:gd name="connsiteY62" fmla="*/ 2506675 h 2782876"/>
              <a:gd name="connsiteX63" fmla="*/ 354872 w 1349891"/>
              <a:gd name="connsiteY63" fmla="*/ 2342674 h 2782876"/>
              <a:gd name="connsiteX64" fmla="*/ 174854 w 1349891"/>
              <a:gd name="connsiteY64" fmla="*/ 2226288 h 2782876"/>
              <a:gd name="connsiteX65" fmla="*/ 591 w 1349891"/>
              <a:gd name="connsiteY65" fmla="*/ 2092948 h 2782876"/>
              <a:gd name="connsiteX66" fmla="*/ 127302 w 1349891"/>
              <a:gd name="connsiteY66" fmla="*/ 1995274 h 2782876"/>
              <a:gd name="connsiteX67" fmla="*/ 368459 w 1349891"/>
              <a:gd name="connsiteY67" fmla="*/ 2143405 h 2782876"/>
              <a:gd name="connsiteX68" fmla="*/ 483943 w 1349891"/>
              <a:gd name="connsiteY68" fmla="*/ 2097556 h 2782876"/>
              <a:gd name="connsiteX69" fmla="*/ 526401 w 1349891"/>
              <a:gd name="connsiteY69" fmla="*/ 2178674 h 2782876"/>
              <a:gd name="connsiteX70" fmla="*/ 556969 w 1349891"/>
              <a:gd name="connsiteY70" fmla="*/ 2376180 h 2782876"/>
              <a:gd name="connsiteX71" fmla="*/ 572253 w 1349891"/>
              <a:gd name="connsiteY71" fmla="*/ 2120480 h 2782876"/>
              <a:gd name="connsiteX72" fmla="*/ 667359 w 1349891"/>
              <a:gd name="connsiteY72" fmla="*/ 2273900 h 2782876"/>
              <a:gd name="connsiteX73" fmla="*/ 657168 w 1349891"/>
              <a:gd name="connsiteY73" fmla="*/ 2452008 h 2782876"/>
              <a:gd name="connsiteX74" fmla="*/ 752273 w 1349891"/>
              <a:gd name="connsiteY74" fmla="*/ 2236869 h 2782876"/>
              <a:gd name="connsiteX75" fmla="*/ 959465 w 1349891"/>
              <a:gd name="connsiteY75" fmla="*/ 2141640 h 2782876"/>
              <a:gd name="connsiteX76" fmla="*/ 847377 w 1349891"/>
              <a:gd name="connsiteY76" fmla="*/ 2347965 h 2782876"/>
              <a:gd name="connsiteX77" fmla="*/ 791334 w 1349891"/>
              <a:gd name="connsiteY77" fmla="*/ 2452009 h 2782876"/>
              <a:gd name="connsiteX78" fmla="*/ 871152 w 1349891"/>
              <a:gd name="connsiteY78" fmla="*/ 2395579 h 2782876"/>
              <a:gd name="connsiteX79" fmla="*/ 966257 w 1349891"/>
              <a:gd name="connsiteY79" fmla="*/ 2270374 h 2782876"/>
              <a:gd name="connsiteX80" fmla="*/ 984939 w 1349891"/>
              <a:gd name="connsiteY80" fmla="*/ 2547235 h 2782876"/>
              <a:gd name="connsiteX81" fmla="*/ 743781 w 1349891"/>
              <a:gd name="connsiteY81" fmla="*/ 2593084 h 2782876"/>
              <a:gd name="connsiteX82" fmla="*/ 867756 w 1349891"/>
              <a:gd name="connsiteY82" fmla="*/ 2603665 h 2782876"/>
              <a:gd name="connsiteX83" fmla="*/ 1018905 w 1349891"/>
              <a:gd name="connsiteY83" fmla="*/ 2554290 h 2782876"/>
              <a:gd name="connsiteX84" fmla="*/ 979818 w 1349891"/>
              <a:gd name="connsiteY84" fmla="*/ 2218908 h 2782876"/>
              <a:gd name="connsiteX85" fmla="*/ 992848 w 1349891"/>
              <a:gd name="connsiteY85" fmla="*/ 2083777 h 2782876"/>
              <a:gd name="connsiteX86" fmla="*/ 777748 w 1349891"/>
              <a:gd name="connsiteY86" fmla="*/ 2187491 h 2782876"/>
              <a:gd name="connsiteX87" fmla="*/ 645281 w 1349891"/>
              <a:gd name="connsiteY87" fmla="*/ 2127535 h 2782876"/>
              <a:gd name="connsiteX88" fmla="*/ 753971 w 1349891"/>
              <a:gd name="connsiteY88" fmla="*/ 2034071 h 2782876"/>
              <a:gd name="connsiteX89" fmla="*/ 1102121 w 1349891"/>
              <a:gd name="connsiteY89" fmla="*/ 1919446 h 2782876"/>
              <a:gd name="connsiteX90" fmla="*/ 1107721 w 1349891"/>
              <a:gd name="connsiteY90" fmla="*/ 2175523 h 2782876"/>
              <a:gd name="connsiteX91" fmla="*/ 1185337 w 1349891"/>
              <a:gd name="connsiteY91" fmla="*/ 2541944 h 2782876"/>
              <a:gd name="connsiteX92" fmla="*/ 1244776 w 1349891"/>
              <a:gd name="connsiteY92" fmla="*/ 2658333 h 2782876"/>
              <a:gd name="connsiteX93" fmla="*/ 1154767 w 1349891"/>
              <a:gd name="connsiteY93" fmla="*/ 2402632 h 2782876"/>
              <a:gd name="connsiteX94" fmla="*/ 1120388 w 1349891"/>
              <a:gd name="connsiteY94" fmla="*/ 2234767 h 2782876"/>
              <a:gd name="connsiteX95" fmla="*/ 1152988 w 1349891"/>
              <a:gd name="connsiteY95" fmla="*/ 1942805 h 2782876"/>
              <a:gd name="connsiteX96" fmla="*/ 1003619 w 1349891"/>
              <a:gd name="connsiteY96" fmla="*/ 1845382 h 2782876"/>
              <a:gd name="connsiteX97" fmla="*/ 934990 w 1349891"/>
              <a:gd name="connsiteY97" fmla="*/ 1683633 h 2782876"/>
              <a:gd name="connsiteX98" fmla="*/ 765656 w 1349891"/>
              <a:gd name="connsiteY98" fmla="*/ 1583897 h 2782876"/>
              <a:gd name="connsiteX99" fmla="*/ 300443 w 1349891"/>
              <a:gd name="connsiteY99" fmla="*/ 1514818 h 2782876"/>
              <a:gd name="connsiteX100" fmla="*/ 195428 w 1349891"/>
              <a:gd name="connsiteY100" fmla="*/ 1207869 h 2782876"/>
              <a:gd name="connsiteX101" fmla="*/ 379006 w 1349891"/>
              <a:gd name="connsiteY101" fmla="*/ 948171 h 2782876"/>
              <a:gd name="connsiteX102" fmla="*/ 772811 w 1349891"/>
              <a:gd name="connsiteY102" fmla="*/ 1124064 h 2782876"/>
              <a:gd name="connsiteX103" fmla="*/ 865663 w 1349891"/>
              <a:gd name="connsiteY103" fmla="*/ 864187 h 2782876"/>
              <a:gd name="connsiteX104" fmla="*/ 589774 w 1349891"/>
              <a:gd name="connsiteY104" fmla="*/ 544711 h 2782876"/>
              <a:gd name="connsiteX105" fmla="*/ 511459 w 1349891"/>
              <a:gd name="connsiteY105" fmla="*/ 22638 h 2782876"/>
              <a:gd name="connsiteX106" fmla="*/ 611942 w 134989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2423 w 1350372"/>
              <a:gd name="connsiteY0" fmla="*/ 29 h 2782876"/>
              <a:gd name="connsiteX1" fmla="*/ 685274 w 1350372"/>
              <a:gd name="connsiteY1" fmla="*/ 457229 h 2782876"/>
              <a:gd name="connsiteX2" fmla="*/ 1016556 w 1350372"/>
              <a:gd name="connsiteY2" fmla="*/ 615072 h 2782876"/>
              <a:gd name="connsiteX3" fmla="*/ 1350349 w 1350372"/>
              <a:gd name="connsiteY3" fmla="*/ 930234 h 2782876"/>
              <a:gd name="connsiteX4" fmla="*/ 1009294 w 1350372"/>
              <a:gd name="connsiteY4" fmla="*/ 1456282 h 2782876"/>
              <a:gd name="connsiteX5" fmla="*/ 702637 w 1350372"/>
              <a:gd name="connsiteY5" fmla="*/ 1228597 h 2782876"/>
              <a:gd name="connsiteX6" fmla="*/ 312908 w 1350372"/>
              <a:gd name="connsiteY6" fmla="*/ 1222085 h 2782876"/>
              <a:gd name="connsiteX7" fmla="*/ 691855 w 1350372"/>
              <a:gd name="connsiteY7" fmla="*/ 1488516 h 2782876"/>
              <a:gd name="connsiteX8" fmla="*/ 987255 w 1350372"/>
              <a:gd name="connsiteY8" fmla="*/ 1599863 h 2782876"/>
              <a:gd name="connsiteX9" fmla="*/ 1060143 w 1350372"/>
              <a:gd name="connsiteY9" fmla="*/ 1787189 h 2782876"/>
              <a:gd name="connsiteX10" fmla="*/ 1206178 w 1350372"/>
              <a:gd name="connsiteY10" fmla="*/ 1885243 h 2782876"/>
              <a:gd name="connsiteX11" fmla="*/ 1185566 w 1350372"/>
              <a:gd name="connsiteY11" fmla="*/ 2270776 h 2782876"/>
              <a:gd name="connsiteX12" fmla="*/ 1279223 w 1350372"/>
              <a:gd name="connsiteY12" fmla="*/ 2540181 h 2782876"/>
              <a:gd name="connsiteX13" fmla="*/ 1246955 w 1350372"/>
              <a:gd name="connsiteY13" fmla="*/ 2737688 h 2782876"/>
              <a:gd name="connsiteX14" fmla="*/ 1139964 w 1350372"/>
              <a:gd name="connsiteY14" fmla="*/ 2600138 h 2782876"/>
              <a:gd name="connsiteX15" fmla="*/ 1051284 w 1350372"/>
              <a:gd name="connsiteY15" fmla="*/ 2236362 h 2782876"/>
              <a:gd name="connsiteX16" fmla="*/ 1027877 w 1350372"/>
              <a:gd name="connsiteY16" fmla="*/ 2018199 h 2782876"/>
              <a:gd name="connsiteX17" fmla="*/ 818987 w 1350372"/>
              <a:gd name="connsiteY17" fmla="*/ 2108137 h 2782876"/>
              <a:gd name="connsiteX18" fmla="*/ 717088 w 1350372"/>
              <a:gd name="connsiteY18" fmla="*/ 2125770 h 2782876"/>
              <a:gd name="connsiteX19" fmla="*/ 832573 w 1350372"/>
              <a:gd name="connsiteY19" fmla="*/ 2072867 h 2782876"/>
              <a:gd name="connsiteX20" fmla="*/ 1075105 w 1350372"/>
              <a:gd name="connsiteY20" fmla="*/ 1982541 h 2782876"/>
              <a:gd name="connsiteX21" fmla="*/ 1042664 w 1350372"/>
              <a:gd name="connsiteY21" fmla="*/ 2272047 h 2782876"/>
              <a:gd name="connsiteX22" fmla="*/ 1075429 w 1350372"/>
              <a:gd name="connsiteY22" fmla="*/ 2608956 h 2782876"/>
              <a:gd name="connsiteX23" fmla="*/ 830874 w 1350372"/>
              <a:gd name="connsiteY23" fmla="*/ 2668912 h 2782876"/>
              <a:gd name="connsiteX24" fmla="*/ 667839 w 1350372"/>
              <a:gd name="connsiteY24" fmla="*/ 2596611 h 2782876"/>
              <a:gd name="connsiteX25" fmla="*/ 932774 w 1350372"/>
              <a:gd name="connsiteY25" fmla="*/ 2501386 h 2782876"/>
              <a:gd name="connsiteX26" fmla="*/ 946359 w 1350372"/>
              <a:gd name="connsiteY26" fmla="*/ 2360310 h 2782876"/>
              <a:gd name="connsiteX27" fmla="*/ 893711 w 1350372"/>
              <a:gd name="connsiteY27" fmla="*/ 2469643 h 2782876"/>
              <a:gd name="connsiteX28" fmla="*/ 740866 w 1350372"/>
              <a:gd name="connsiteY28" fmla="*/ 2506675 h 2782876"/>
              <a:gd name="connsiteX29" fmla="*/ 754452 w 1350372"/>
              <a:gd name="connsiteY29" fmla="*/ 2365600 h 2782876"/>
              <a:gd name="connsiteX30" fmla="*/ 912391 w 1350372"/>
              <a:gd name="connsiteY30" fmla="*/ 2191019 h 2782876"/>
              <a:gd name="connsiteX31" fmla="*/ 723882 w 1350372"/>
              <a:gd name="connsiteY31" fmla="*/ 2370889 h 2782876"/>
              <a:gd name="connsiteX32" fmla="*/ 654252 w 1350372"/>
              <a:gd name="connsiteY32" fmla="*/ 2550762 h 2782876"/>
              <a:gd name="connsiteX33" fmla="*/ 601607 w 1350372"/>
              <a:gd name="connsiteY33" fmla="*/ 2351492 h 2782876"/>
              <a:gd name="connsiteX34" fmla="*/ 598209 w 1350372"/>
              <a:gd name="connsiteY34" fmla="*/ 2226288 h 2782876"/>
              <a:gd name="connsiteX35" fmla="*/ 586321 w 1350372"/>
              <a:gd name="connsiteY35" fmla="*/ 2466116 h 2782876"/>
              <a:gd name="connsiteX36" fmla="*/ 458949 w 1350372"/>
              <a:gd name="connsiteY36" fmla="*/ 2300352 h 2782876"/>
              <a:gd name="connsiteX37" fmla="*/ 450458 w 1350372"/>
              <a:gd name="connsiteY37" fmla="*/ 2168094 h 2782876"/>
              <a:gd name="connsiteX38" fmla="*/ 362147 w 1350372"/>
              <a:gd name="connsiteY38" fmla="*/ 2249212 h 2782876"/>
              <a:gd name="connsiteX39" fmla="*/ 275534 w 1350372"/>
              <a:gd name="connsiteY39" fmla="*/ 2175147 h 2782876"/>
              <a:gd name="connsiteX40" fmla="*/ 92119 w 1350372"/>
              <a:gd name="connsiteY40" fmla="*/ 2055232 h 2782876"/>
              <a:gd name="connsiteX41" fmla="*/ 149861 w 1350372"/>
              <a:gd name="connsiteY41" fmla="*/ 2129298 h 2782876"/>
              <a:gd name="connsiteX42" fmla="*/ 408000 w 1350372"/>
              <a:gd name="connsiteY42" fmla="*/ 2303879 h 2782876"/>
              <a:gd name="connsiteX43" fmla="*/ 529960 w 1350372"/>
              <a:gd name="connsiteY43" fmla="*/ 2443140 h 2782876"/>
              <a:gd name="connsiteX44" fmla="*/ 548959 w 1350372"/>
              <a:gd name="connsiteY44" fmla="*/ 2642462 h 2782876"/>
              <a:gd name="connsiteX45" fmla="*/ 387621 w 1350372"/>
              <a:gd name="connsiteY45" fmla="*/ 2515492 h 2782876"/>
              <a:gd name="connsiteX46" fmla="*/ 149723 w 1350372"/>
              <a:gd name="connsiteY46" fmla="*/ 2308679 h 2782876"/>
              <a:gd name="connsiteX47" fmla="*/ 166844 w 1350372"/>
              <a:gd name="connsiteY47" fmla="*/ 2384997 h 2782876"/>
              <a:gd name="connsiteX48" fmla="*/ 341767 w 1350372"/>
              <a:gd name="connsiteY48" fmla="*/ 2476697 h 2782876"/>
              <a:gd name="connsiteX49" fmla="*/ 399508 w 1350372"/>
              <a:gd name="connsiteY49" fmla="*/ 2635408 h 2782876"/>
              <a:gd name="connsiteX50" fmla="*/ 307801 w 1350372"/>
              <a:gd name="connsiteY50" fmla="*/ 2781774 h 2782876"/>
              <a:gd name="connsiteX51" fmla="*/ 241568 w 1350372"/>
              <a:gd name="connsiteY51" fmla="*/ 2695365 h 2782876"/>
              <a:gd name="connsiteX52" fmla="*/ 204206 w 1350372"/>
              <a:gd name="connsiteY52" fmla="*/ 2564870 h 2782876"/>
              <a:gd name="connsiteX53" fmla="*/ 82779 w 1350372"/>
              <a:gd name="connsiteY53" fmla="*/ 2710659 h 2782876"/>
              <a:gd name="connsiteX54" fmla="*/ 52041 w 1350372"/>
              <a:gd name="connsiteY54" fmla="*/ 2645613 h 2782876"/>
              <a:gd name="connsiteX55" fmla="*/ 216093 w 1350372"/>
              <a:gd name="connsiteY55" fmla="*/ 2476697 h 2782876"/>
              <a:gd name="connsiteX56" fmla="*/ 304405 w 1350372"/>
              <a:gd name="connsiteY56" fmla="*/ 2693601 h 2782876"/>
              <a:gd name="connsiteX57" fmla="*/ 316293 w 1350372"/>
              <a:gd name="connsiteY57" fmla="*/ 2548999 h 2782876"/>
              <a:gd name="connsiteX58" fmla="*/ 188921 w 1350372"/>
              <a:gd name="connsiteY58" fmla="*/ 2437901 h 2782876"/>
              <a:gd name="connsiteX59" fmla="*/ 39472 w 1350372"/>
              <a:gd name="connsiteY59" fmla="*/ 2406159 h 2782876"/>
              <a:gd name="connsiteX60" fmla="*/ 139444 w 1350372"/>
              <a:gd name="connsiteY60" fmla="*/ 2235970 h 2782876"/>
              <a:gd name="connsiteX61" fmla="*/ 409934 w 1350372"/>
              <a:gd name="connsiteY61" fmla="*/ 2428785 h 2782876"/>
              <a:gd name="connsiteX62" fmla="*/ 528579 w 1350372"/>
              <a:gd name="connsiteY62" fmla="*/ 2586030 h 2782876"/>
              <a:gd name="connsiteX63" fmla="*/ 499708 w 1350372"/>
              <a:gd name="connsiteY63" fmla="*/ 2506675 h 2782876"/>
              <a:gd name="connsiteX64" fmla="*/ 355353 w 1350372"/>
              <a:gd name="connsiteY64" fmla="*/ 2342674 h 2782876"/>
              <a:gd name="connsiteX65" fmla="*/ 175335 w 1350372"/>
              <a:gd name="connsiteY65" fmla="*/ 2226288 h 2782876"/>
              <a:gd name="connsiteX66" fmla="*/ 1072 w 1350372"/>
              <a:gd name="connsiteY66" fmla="*/ 2092948 h 2782876"/>
              <a:gd name="connsiteX67" fmla="*/ 127783 w 1350372"/>
              <a:gd name="connsiteY67" fmla="*/ 1995274 h 2782876"/>
              <a:gd name="connsiteX68" fmla="*/ 290818 w 1350372"/>
              <a:gd name="connsiteY68" fmla="*/ 2074630 h 2782876"/>
              <a:gd name="connsiteX69" fmla="*/ 365544 w 1350372"/>
              <a:gd name="connsiteY69" fmla="*/ 2169856 h 2782876"/>
              <a:gd name="connsiteX70" fmla="*/ 477631 w 1350372"/>
              <a:gd name="connsiteY70" fmla="*/ 2086975 h 2782876"/>
              <a:gd name="connsiteX71" fmla="*/ 526882 w 1350372"/>
              <a:gd name="connsiteY71" fmla="*/ 2178674 h 2782876"/>
              <a:gd name="connsiteX72" fmla="*/ 557450 w 1350372"/>
              <a:gd name="connsiteY72" fmla="*/ 2376180 h 2782876"/>
              <a:gd name="connsiteX73" fmla="*/ 572734 w 1350372"/>
              <a:gd name="connsiteY73" fmla="*/ 2120480 h 2782876"/>
              <a:gd name="connsiteX74" fmla="*/ 667840 w 1350372"/>
              <a:gd name="connsiteY74" fmla="*/ 2273900 h 2782876"/>
              <a:gd name="connsiteX75" fmla="*/ 657649 w 1350372"/>
              <a:gd name="connsiteY75" fmla="*/ 2452008 h 2782876"/>
              <a:gd name="connsiteX76" fmla="*/ 752754 w 1350372"/>
              <a:gd name="connsiteY76" fmla="*/ 2236869 h 2782876"/>
              <a:gd name="connsiteX77" fmla="*/ 959946 w 1350372"/>
              <a:gd name="connsiteY77" fmla="*/ 2141640 h 2782876"/>
              <a:gd name="connsiteX78" fmla="*/ 847858 w 1350372"/>
              <a:gd name="connsiteY78" fmla="*/ 2347965 h 2782876"/>
              <a:gd name="connsiteX79" fmla="*/ 791815 w 1350372"/>
              <a:gd name="connsiteY79" fmla="*/ 2452009 h 2782876"/>
              <a:gd name="connsiteX80" fmla="*/ 871633 w 1350372"/>
              <a:gd name="connsiteY80" fmla="*/ 2395579 h 2782876"/>
              <a:gd name="connsiteX81" fmla="*/ 966738 w 1350372"/>
              <a:gd name="connsiteY81" fmla="*/ 2270374 h 2782876"/>
              <a:gd name="connsiteX82" fmla="*/ 985420 w 1350372"/>
              <a:gd name="connsiteY82" fmla="*/ 2547235 h 2782876"/>
              <a:gd name="connsiteX83" fmla="*/ 744262 w 1350372"/>
              <a:gd name="connsiteY83" fmla="*/ 2593084 h 2782876"/>
              <a:gd name="connsiteX84" fmla="*/ 868237 w 1350372"/>
              <a:gd name="connsiteY84" fmla="*/ 2603665 h 2782876"/>
              <a:gd name="connsiteX85" fmla="*/ 1019386 w 1350372"/>
              <a:gd name="connsiteY85" fmla="*/ 2554290 h 2782876"/>
              <a:gd name="connsiteX86" fmla="*/ 980299 w 1350372"/>
              <a:gd name="connsiteY86" fmla="*/ 2218908 h 2782876"/>
              <a:gd name="connsiteX87" fmla="*/ 993329 w 1350372"/>
              <a:gd name="connsiteY87" fmla="*/ 2083777 h 2782876"/>
              <a:gd name="connsiteX88" fmla="*/ 778229 w 1350372"/>
              <a:gd name="connsiteY88" fmla="*/ 2187491 h 2782876"/>
              <a:gd name="connsiteX89" fmla="*/ 645762 w 1350372"/>
              <a:gd name="connsiteY89" fmla="*/ 2127535 h 2782876"/>
              <a:gd name="connsiteX90" fmla="*/ 754452 w 1350372"/>
              <a:gd name="connsiteY90" fmla="*/ 2034071 h 2782876"/>
              <a:gd name="connsiteX91" fmla="*/ 1102602 w 1350372"/>
              <a:gd name="connsiteY91" fmla="*/ 1919446 h 2782876"/>
              <a:gd name="connsiteX92" fmla="*/ 1108202 w 1350372"/>
              <a:gd name="connsiteY92" fmla="*/ 2175523 h 2782876"/>
              <a:gd name="connsiteX93" fmla="*/ 1185818 w 1350372"/>
              <a:gd name="connsiteY93" fmla="*/ 2541944 h 2782876"/>
              <a:gd name="connsiteX94" fmla="*/ 1245257 w 1350372"/>
              <a:gd name="connsiteY94" fmla="*/ 2658333 h 2782876"/>
              <a:gd name="connsiteX95" fmla="*/ 1155248 w 1350372"/>
              <a:gd name="connsiteY95" fmla="*/ 2402632 h 2782876"/>
              <a:gd name="connsiteX96" fmla="*/ 1120869 w 1350372"/>
              <a:gd name="connsiteY96" fmla="*/ 2234767 h 2782876"/>
              <a:gd name="connsiteX97" fmla="*/ 1153469 w 1350372"/>
              <a:gd name="connsiteY97" fmla="*/ 1942805 h 2782876"/>
              <a:gd name="connsiteX98" fmla="*/ 1004100 w 1350372"/>
              <a:gd name="connsiteY98" fmla="*/ 1845382 h 2782876"/>
              <a:gd name="connsiteX99" fmla="*/ 935471 w 1350372"/>
              <a:gd name="connsiteY99" fmla="*/ 1683633 h 2782876"/>
              <a:gd name="connsiteX100" fmla="*/ 766137 w 1350372"/>
              <a:gd name="connsiteY100" fmla="*/ 1583897 h 2782876"/>
              <a:gd name="connsiteX101" fmla="*/ 300924 w 1350372"/>
              <a:gd name="connsiteY101" fmla="*/ 1514818 h 2782876"/>
              <a:gd name="connsiteX102" fmla="*/ 195909 w 1350372"/>
              <a:gd name="connsiteY102" fmla="*/ 1207869 h 2782876"/>
              <a:gd name="connsiteX103" fmla="*/ 379487 w 1350372"/>
              <a:gd name="connsiteY103" fmla="*/ 948171 h 2782876"/>
              <a:gd name="connsiteX104" fmla="*/ 773292 w 1350372"/>
              <a:gd name="connsiteY104" fmla="*/ 1124064 h 2782876"/>
              <a:gd name="connsiteX105" fmla="*/ 866144 w 1350372"/>
              <a:gd name="connsiteY105" fmla="*/ 864187 h 2782876"/>
              <a:gd name="connsiteX106" fmla="*/ 590255 w 1350372"/>
              <a:gd name="connsiteY106" fmla="*/ 544711 h 2782876"/>
              <a:gd name="connsiteX107" fmla="*/ 511940 w 1350372"/>
              <a:gd name="connsiteY107" fmla="*/ 22638 h 2782876"/>
              <a:gd name="connsiteX108" fmla="*/ 612423 w 1350372"/>
              <a:gd name="connsiteY108" fmla="*/ 29 h 2782876"/>
              <a:gd name="connsiteX0" fmla="*/ 612236 w 1350185"/>
              <a:gd name="connsiteY0" fmla="*/ 29 h 2782876"/>
              <a:gd name="connsiteX1" fmla="*/ 685087 w 1350185"/>
              <a:gd name="connsiteY1" fmla="*/ 457229 h 2782876"/>
              <a:gd name="connsiteX2" fmla="*/ 1016369 w 1350185"/>
              <a:gd name="connsiteY2" fmla="*/ 615072 h 2782876"/>
              <a:gd name="connsiteX3" fmla="*/ 1350162 w 1350185"/>
              <a:gd name="connsiteY3" fmla="*/ 930234 h 2782876"/>
              <a:gd name="connsiteX4" fmla="*/ 1009107 w 1350185"/>
              <a:gd name="connsiteY4" fmla="*/ 1456282 h 2782876"/>
              <a:gd name="connsiteX5" fmla="*/ 702450 w 1350185"/>
              <a:gd name="connsiteY5" fmla="*/ 1228597 h 2782876"/>
              <a:gd name="connsiteX6" fmla="*/ 312721 w 1350185"/>
              <a:gd name="connsiteY6" fmla="*/ 1222085 h 2782876"/>
              <a:gd name="connsiteX7" fmla="*/ 691668 w 1350185"/>
              <a:gd name="connsiteY7" fmla="*/ 1488516 h 2782876"/>
              <a:gd name="connsiteX8" fmla="*/ 987068 w 1350185"/>
              <a:gd name="connsiteY8" fmla="*/ 1599863 h 2782876"/>
              <a:gd name="connsiteX9" fmla="*/ 1059956 w 1350185"/>
              <a:gd name="connsiteY9" fmla="*/ 1787189 h 2782876"/>
              <a:gd name="connsiteX10" fmla="*/ 1205991 w 1350185"/>
              <a:gd name="connsiteY10" fmla="*/ 1885243 h 2782876"/>
              <a:gd name="connsiteX11" fmla="*/ 1185379 w 1350185"/>
              <a:gd name="connsiteY11" fmla="*/ 2270776 h 2782876"/>
              <a:gd name="connsiteX12" fmla="*/ 1279036 w 1350185"/>
              <a:gd name="connsiteY12" fmla="*/ 2540181 h 2782876"/>
              <a:gd name="connsiteX13" fmla="*/ 1246768 w 1350185"/>
              <a:gd name="connsiteY13" fmla="*/ 2737688 h 2782876"/>
              <a:gd name="connsiteX14" fmla="*/ 1139777 w 1350185"/>
              <a:gd name="connsiteY14" fmla="*/ 2600138 h 2782876"/>
              <a:gd name="connsiteX15" fmla="*/ 1051097 w 1350185"/>
              <a:gd name="connsiteY15" fmla="*/ 2236362 h 2782876"/>
              <a:gd name="connsiteX16" fmla="*/ 1027690 w 1350185"/>
              <a:gd name="connsiteY16" fmla="*/ 2018199 h 2782876"/>
              <a:gd name="connsiteX17" fmla="*/ 818800 w 1350185"/>
              <a:gd name="connsiteY17" fmla="*/ 2108137 h 2782876"/>
              <a:gd name="connsiteX18" fmla="*/ 716901 w 1350185"/>
              <a:gd name="connsiteY18" fmla="*/ 2125770 h 2782876"/>
              <a:gd name="connsiteX19" fmla="*/ 832386 w 1350185"/>
              <a:gd name="connsiteY19" fmla="*/ 2072867 h 2782876"/>
              <a:gd name="connsiteX20" fmla="*/ 1074918 w 1350185"/>
              <a:gd name="connsiteY20" fmla="*/ 1982541 h 2782876"/>
              <a:gd name="connsiteX21" fmla="*/ 1042477 w 1350185"/>
              <a:gd name="connsiteY21" fmla="*/ 2272047 h 2782876"/>
              <a:gd name="connsiteX22" fmla="*/ 1075242 w 1350185"/>
              <a:gd name="connsiteY22" fmla="*/ 2608956 h 2782876"/>
              <a:gd name="connsiteX23" fmla="*/ 830687 w 1350185"/>
              <a:gd name="connsiteY23" fmla="*/ 2668912 h 2782876"/>
              <a:gd name="connsiteX24" fmla="*/ 667652 w 1350185"/>
              <a:gd name="connsiteY24" fmla="*/ 2596611 h 2782876"/>
              <a:gd name="connsiteX25" fmla="*/ 932587 w 1350185"/>
              <a:gd name="connsiteY25" fmla="*/ 2501386 h 2782876"/>
              <a:gd name="connsiteX26" fmla="*/ 946172 w 1350185"/>
              <a:gd name="connsiteY26" fmla="*/ 2360310 h 2782876"/>
              <a:gd name="connsiteX27" fmla="*/ 893524 w 1350185"/>
              <a:gd name="connsiteY27" fmla="*/ 2469643 h 2782876"/>
              <a:gd name="connsiteX28" fmla="*/ 740679 w 1350185"/>
              <a:gd name="connsiteY28" fmla="*/ 2506675 h 2782876"/>
              <a:gd name="connsiteX29" fmla="*/ 754265 w 1350185"/>
              <a:gd name="connsiteY29" fmla="*/ 2365600 h 2782876"/>
              <a:gd name="connsiteX30" fmla="*/ 912204 w 1350185"/>
              <a:gd name="connsiteY30" fmla="*/ 2191019 h 2782876"/>
              <a:gd name="connsiteX31" fmla="*/ 723695 w 1350185"/>
              <a:gd name="connsiteY31" fmla="*/ 2370889 h 2782876"/>
              <a:gd name="connsiteX32" fmla="*/ 654065 w 1350185"/>
              <a:gd name="connsiteY32" fmla="*/ 2550762 h 2782876"/>
              <a:gd name="connsiteX33" fmla="*/ 601420 w 1350185"/>
              <a:gd name="connsiteY33" fmla="*/ 2351492 h 2782876"/>
              <a:gd name="connsiteX34" fmla="*/ 598022 w 1350185"/>
              <a:gd name="connsiteY34" fmla="*/ 2226288 h 2782876"/>
              <a:gd name="connsiteX35" fmla="*/ 586134 w 1350185"/>
              <a:gd name="connsiteY35" fmla="*/ 2466116 h 2782876"/>
              <a:gd name="connsiteX36" fmla="*/ 458762 w 1350185"/>
              <a:gd name="connsiteY36" fmla="*/ 2300352 h 2782876"/>
              <a:gd name="connsiteX37" fmla="*/ 450271 w 1350185"/>
              <a:gd name="connsiteY37" fmla="*/ 2168094 h 2782876"/>
              <a:gd name="connsiteX38" fmla="*/ 361960 w 1350185"/>
              <a:gd name="connsiteY38" fmla="*/ 2249212 h 2782876"/>
              <a:gd name="connsiteX39" fmla="*/ 275347 w 1350185"/>
              <a:gd name="connsiteY39" fmla="*/ 2175147 h 2782876"/>
              <a:gd name="connsiteX40" fmla="*/ 91932 w 1350185"/>
              <a:gd name="connsiteY40" fmla="*/ 2055232 h 2782876"/>
              <a:gd name="connsiteX41" fmla="*/ 149674 w 1350185"/>
              <a:gd name="connsiteY41" fmla="*/ 2129298 h 2782876"/>
              <a:gd name="connsiteX42" fmla="*/ 407813 w 1350185"/>
              <a:gd name="connsiteY42" fmla="*/ 2303879 h 2782876"/>
              <a:gd name="connsiteX43" fmla="*/ 529773 w 1350185"/>
              <a:gd name="connsiteY43" fmla="*/ 2443140 h 2782876"/>
              <a:gd name="connsiteX44" fmla="*/ 548772 w 1350185"/>
              <a:gd name="connsiteY44" fmla="*/ 2642462 h 2782876"/>
              <a:gd name="connsiteX45" fmla="*/ 387434 w 1350185"/>
              <a:gd name="connsiteY45" fmla="*/ 2515492 h 2782876"/>
              <a:gd name="connsiteX46" fmla="*/ 149536 w 1350185"/>
              <a:gd name="connsiteY46" fmla="*/ 2308679 h 2782876"/>
              <a:gd name="connsiteX47" fmla="*/ 166657 w 1350185"/>
              <a:gd name="connsiteY47" fmla="*/ 2384997 h 2782876"/>
              <a:gd name="connsiteX48" fmla="*/ 341580 w 1350185"/>
              <a:gd name="connsiteY48" fmla="*/ 2476697 h 2782876"/>
              <a:gd name="connsiteX49" fmla="*/ 399321 w 1350185"/>
              <a:gd name="connsiteY49" fmla="*/ 2635408 h 2782876"/>
              <a:gd name="connsiteX50" fmla="*/ 307614 w 1350185"/>
              <a:gd name="connsiteY50" fmla="*/ 2781774 h 2782876"/>
              <a:gd name="connsiteX51" fmla="*/ 241381 w 1350185"/>
              <a:gd name="connsiteY51" fmla="*/ 2695365 h 2782876"/>
              <a:gd name="connsiteX52" fmla="*/ 204019 w 1350185"/>
              <a:gd name="connsiteY52" fmla="*/ 2564870 h 2782876"/>
              <a:gd name="connsiteX53" fmla="*/ 82592 w 1350185"/>
              <a:gd name="connsiteY53" fmla="*/ 2710659 h 2782876"/>
              <a:gd name="connsiteX54" fmla="*/ 51854 w 1350185"/>
              <a:gd name="connsiteY54" fmla="*/ 2645613 h 2782876"/>
              <a:gd name="connsiteX55" fmla="*/ 215906 w 1350185"/>
              <a:gd name="connsiteY55" fmla="*/ 2476697 h 2782876"/>
              <a:gd name="connsiteX56" fmla="*/ 304218 w 1350185"/>
              <a:gd name="connsiteY56" fmla="*/ 2693601 h 2782876"/>
              <a:gd name="connsiteX57" fmla="*/ 316106 w 1350185"/>
              <a:gd name="connsiteY57" fmla="*/ 2548999 h 2782876"/>
              <a:gd name="connsiteX58" fmla="*/ 188734 w 1350185"/>
              <a:gd name="connsiteY58" fmla="*/ 2437901 h 2782876"/>
              <a:gd name="connsiteX59" fmla="*/ 39285 w 1350185"/>
              <a:gd name="connsiteY59" fmla="*/ 2406159 h 2782876"/>
              <a:gd name="connsiteX60" fmla="*/ 139257 w 1350185"/>
              <a:gd name="connsiteY60" fmla="*/ 2235970 h 2782876"/>
              <a:gd name="connsiteX61" fmla="*/ 409747 w 1350185"/>
              <a:gd name="connsiteY61" fmla="*/ 2428785 h 2782876"/>
              <a:gd name="connsiteX62" fmla="*/ 528392 w 1350185"/>
              <a:gd name="connsiteY62" fmla="*/ 2586030 h 2782876"/>
              <a:gd name="connsiteX63" fmla="*/ 499521 w 1350185"/>
              <a:gd name="connsiteY63" fmla="*/ 2506675 h 2782876"/>
              <a:gd name="connsiteX64" fmla="*/ 355166 w 1350185"/>
              <a:gd name="connsiteY64" fmla="*/ 2342674 h 2782876"/>
              <a:gd name="connsiteX65" fmla="*/ 175148 w 1350185"/>
              <a:gd name="connsiteY65" fmla="*/ 2226288 h 2782876"/>
              <a:gd name="connsiteX66" fmla="*/ 885 w 1350185"/>
              <a:gd name="connsiteY66" fmla="*/ 2092948 h 2782876"/>
              <a:gd name="connsiteX67" fmla="*/ 127596 w 1350185"/>
              <a:gd name="connsiteY67" fmla="*/ 1995274 h 2782876"/>
              <a:gd name="connsiteX68" fmla="*/ 290631 w 1350185"/>
              <a:gd name="connsiteY68" fmla="*/ 2074630 h 2782876"/>
              <a:gd name="connsiteX69" fmla="*/ 365357 w 1350185"/>
              <a:gd name="connsiteY69" fmla="*/ 2169856 h 2782876"/>
              <a:gd name="connsiteX70" fmla="*/ 477444 w 1350185"/>
              <a:gd name="connsiteY70" fmla="*/ 2086975 h 2782876"/>
              <a:gd name="connsiteX71" fmla="*/ 526695 w 1350185"/>
              <a:gd name="connsiteY71" fmla="*/ 2178674 h 2782876"/>
              <a:gd name="connsiteX72" fmla="*/ 557263 w 1350185"/>
              <a:gd name="connsiteY72" fmla="*/ 2376180 h 2782876"/>
              <a:gd name="connsiteX73" fmla="*/ 572547 w 1350185"/>
              <a:gd name="connsiteY73" fmla="*/ 2120480 h 2782876"/>
              <a:gd name="connsiteX74" fmla="*/ 667653 w 1350185"/>
              <a:gd name="connsiteY74" fmla="*/ 2273900 h 2782876"/>
              <a:gd name="connsiteX75" fmla="*/ 657462 w 1350185"/>
              <a:gd name="connsiteY75" fmla="*/ 2452008 h 2782876"/>
              <a:gd name="connsiteX76" fmla="*/ 752567 w 1350185"/>
              <a:gd name="connsiteY76" fmla="*/ 2236869 h 2782876"/>
              <a:gd name="connsiteX77" fmla="*/ 959759 w 1350185"/>
              <a:gd name="connsiteY77" fmla="*/ 2141640 h 2782876"/>
              <a:gd name="connsiteX78" fmla="*/ 847671 w 1350185"/>
              <a:gd name="connsiteY78" fmla="*/ 2347965 h 2782876"/>
              <a:gd name="connsiteX79" fmla="*/ 791628 w 1350185"/>
              <a:gd name="connsiteY79" fmla="*/ 2452009 h 2782876"/>
              <a:gd name="connsiteX80" fmla="*/ 871446 w 1350185"/>
              <a:gd name="connsiteY80" fmla="*/ 2395579 h 2782876"/>
              <a:gd name="connsiteX81" fmla="*/ 966551 w 1350185"/>
              <a:gd name="connsiteY81" fmla="*/ 2270374 h 2782876"/>
              <a:gd name="connsiteX82" fmla="*/ 985233 w 1350185"/>
              <a:gd name="connsiteY82" fmla="*/ 2547235 h 2782876"/>
              <a:gd name="connsiteX83" fmla="*/ 744075 w 1350185"/>
              <a:gd name="connsiteY83" fmla="*/ 2593084 h 2782876"/>
              <a:gd name="connsiteX84" fmla="*/ 868050 w 1350185"/>
              <a:gd name="connsiteY84" fmla="*/ 2603665 h 2782876"/>
              <a:gd name="connsiteX85" fmla="*/ 1019199 w 1350185"/>
              <a:gd name="connsiteY85" fmla="*/ 2554290 h 2782876"/>
              <a:gd name="connsiteX86" fmla="*/ 980112 w 1350185"/>
              <a:gd name="connsiteY86" fmla="*/ 2218908 h 2782876"/>
              <a:gd name="connsiteX87" fmla="*/ 993142 w 1350185"/>
              <a:gd name="connsiteY87" fmla="*/ 2083777 h 2782876"/>
              <a:gd name="connsiteX88" fmla="*/ 778042 w 1350185"/>
              <a:gd name="connsiteY88" fmla="*/ 2187491 h 2782876"/>
              <a:gd name="connsiteX89" fmla="*/ 645575 w 1350185"/>
              <a:gd name="connsiteY89" fmla="*/ 2127535 h 2782876"/>
              <a:gd name="connsiteX90" fmla="*/ 754265 w 1350185"/>
              <a:gd name="connsiteY90" fmla="*/ 2034071 h 2782876"/>
              <a:gd name="connsiteX91" fmla="*/ 1102415 w 1350185"/>
              <a:gd name="connsiteY91" fmla="*/ 1919446 h 2782876"/>
              <a:gd name="connsiteX92" fmla="*/ 1108015 w 1350185"/>
              <a:gd name="connsiteY92" fmla="*/ 2175523 h 2782876"/>
              <a:gd name="connsiteX93" fmla="*/ 1185631 w 1350185"/>
              <a:gd name="connsiteY93" fmla="*/ 2541944 h 2782876"/>
              <a:gd name="connsiteX94" fmla="*/ 1245070 w 1350185"/>
              <a:gd name="connsiteY94" fmla="*/ 2658333 h 2782876"/>
              <a:gd name="connsiteX95" fmla="*/ 1155061 w 1350185"/>
              <a:gd name="connsiteY95" fmla="*/ 2402632 h 2782876"/>
              <a:gd name="connsiteX96" fmla="*/ 1120682 w 1350185"/>
              <a:gd name="connsiteY96" fmla="*/ 2234767 h 2782876"/>
              <a:gd name="connsiteX97" fmla="*/ 1153282 w 1350185"/>
              <a:gd name="connsiteY97" fmla="*/ 1942805 h 2782876"/>
              <a:gd name="connsiteX98" fmla="*/ 1003913 w 1350185"/>
              <a:gd name="connsiteY98" fmla="*/ 1845382 h 2782876"/>
              <a:gd name="connsiteX99" fmla="*/ 935284 w 1350185"/>
              <a:gd name="connsiteY99" fmla="*/ 1683633 h 2782876"/>
              <a:gd name="connsiteX100" fmla="*/ 765950 w 1350185"/>
              <a:gd name="connsiteY100" fmla="*/ 1583897 h 2782876"/>
              <a:gd name="connsiteX101" fmla="*/ 300737 w 1350185"/>
              <a:gd name="connsiteY101" fmla="*/ 1514818 h 2782876"/>
              <a:gd name="connsiteX102" fmla="*/ 195722 w 1350185"/>
              <a:gd name="connsiteY102" fmla="*/ 1207869 h 2782876"/>
              <a:gd name="connsiteX103" fmla="*/ 379300 w 1350185"/>
              <a:gd name="connsiteY103" fmla="*/ 948171 h 2782876"/>
              <a:gd name="connsiteX104" fmla="*/ 773105 w 1350185"/>
              <a:gd name="connsiteY104" fmla="*/ 1124064 h 2782876"/>
              <a:gd name="connsiteX105" fmla="*/ 865957 w 1350185"/>
              <a:gd name="connsiteY105" fmla="*/ 864187 h 2782876"/>
              <a:gd name="connsiteX106" fmla="*/ 590068 w 1350185"/>
              <a:gd name="connsiteY106" fmla="*/ 544711 h 2782876"/>
              <a:gd name="connsiteX107" fmla="*/ 511753 w 1350185"/>
              <a:gd name="connsiteY107" fmla="*/ 22638 h 2782876"/>
              <a:gd name="connsiteX108" fmla="*/ 612236 w 1350185"/>
              <a:gd name="connsiteY108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5880 w 1353754"/>
              <a:gd name="connsiteY41" fmla="*/ 2155750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2225 w 1350174"/>
              <a:gd name="connsiteY0" fmla="*/ 29 h 2782876"/>
              <a:gd name="connsiteX1" fmla="*/ 685076 w 1350174"/>
              <a:gd name="connsiteY1" fmla="*/ 457229 h 2782876"/>
              <a:gd name="connsiteX2" fmla="*/ 1016358 w 1350174"/>
              <a:gd name="connsiteY2" fmla="*/ 615072 h 2782876"/>
              <a:gd name="connsiteX3" fmla="*/ 1350151 w 1350174"/>
              <a:gd name="connsiteY3" fmla="*/ 930234 h 2782876"/>
              <a:gd name="connsiteX4" fmla="*/ 1009096 w 1350174"/>
              <a:gd name="connsiteY4" fmla="*/ 1456282 h 2782876"/>
              <a:gd name="connsiteX5" fmla="*/ 702439 w 1350174"/>
              <a:gd name="connsiteY5" fmla="*/ 1228597 h 2782876"/>
              <a:gd name="connsiteX6" fmla="*/ 312710 w 1350174"/>
              <a:gd name="connsiteY6" fmla="*/ 1222085 h 2782876"/>
              <a:gd name="connsiteX7" fmla="*/ 691657 w 1350174"/>
              <a:gd name="connsiteY7" fmla="*/ 1488516 h 2782876"/>
              <a:gd name="connsiteX8" fmla="*/ 987057 w 1350174"/>
              <a:gd name="connsiteY8" fmla="*/ 1599863 h 2782876"/>
              <a:gd name="connsiteX9" fmla="*/ 1059945 w 1350174"/>
              <a:gd name="connsiteY9" fmla="*/ 1787189 h 2782876"/>
              <a:gd name="connsiteX10" fmla="*/ 1205980 w 1350174"/>
              <a:gd name="connsiteY10" fmla="*/ 1885243 h 2782876"/>
              <a:gd name="connsiteX11" fmla="*/ 1185368 w 1350174"/>
              <a:gd name="connsiteY11" fmla="*/ 2270776 h 2782876"/>
              <a:gd name="connsiteX12" fmla="*/ 1279025 w 1350174"/>
              <a:gd name="connsiteY12" fmla="*/ 2540181 h 2782876"/>
              <a:gd name="connsiteX13" fmla="*/ 1246757 w 1350174"/>
              <a:gd name="connsiteY13" fmla="*/ 2737688 h 2782876"/>
              <a:gd name="connsiteX14" fmla="*/ 1139766 w 1350174"/>
              <a:gd name="connsiteY14" fmla="*/ 2600138 h 2782876"/>
              <a:gd name="connsiteX15" fmla="*/ 1051086 w 1350174"/>
              <a:gd name="connsiteY15" fmla="*/ 2236362 h 2782876"/>
              <a:gd name="connsiteX16" fmla="*/ 1027679 w 1350174"/>
              <a:gd name="connsiteY16" fmla="*/ 2018199 h 2782876"/>
              <a:gd name="connsiteX17" fmla="*/ 818789 w 1350174"/>
              <a:gd name="connsiteY17" fmla="*/ 2108137 h 2782876"/>
              <a:gd name="connsiteX18" fmla="*/ 716890 w 1350174"/>
              <a:gd name="connsiteY18" fmla="*/ 2125770 h 2782876"/>
              <a:gd name="connsiteX19" fmla="*/ 832375 w 1350174"/>
              <a:gd name="connsiteY19" fmla="*/ 2072867 h 2782876"/>
              <a:gd name="connsiteX20" fmla="*/ 1074907 w 1350174"/>
              <a:gd name="connsiteY20" fmla="*/ 1982541 h 2782876"/>
              <a:gd name="connsiteX21" fmla="*/ 1042466 w 1350174"/>
              <a:gd name="connsiteY21" fmla="*/ 2272047 h 2782876"/>
              <a:gd name="connsiteX22" fmla="*/ 1075231 w 1350174"/>
              <a:gd name="connsiteY22" fmla="*/ 2608956 h 2782876"/>
              <a:gd name="connsiteX23" fmla="*/ 830676 w 1350174"/>
              <a:gd name="connsiteY23" fmla="*/ 2668912 h 2782876"/>
              <a:gd name="connsiteX24" fmla="*/ 667641 w 1350174"/>
              <a:gd name="connsiteY24" fmla="*/ 2596611 h 2782876"/>
              <a:gd name="connsiteX25" fmla="*/ 932576 w 1350174"/>
              <a:gd name="connsiteY25" fmla="*/ 2501386 h 2782876"/>
              <a:gd name="connsiteX26" fmla="*/ 946161 w 1350174"/>
              <a:gd name="connsiteY26" fmla="*/ 2360310 h 2782876"/>
              <a:gd name="connsiteX27" fmla="*/ 893513 w 1350174"/>
              <a:gd name="connsiteY27" fmla="*/ 2469643 h 2782876"/>
              <a:gd name="connsiteX28" fmla="*/ 740668 w 1350174"/>
              <a:gd name="connsiteY28" fmla="*/ 2506675 h 2782876"/>
              <a:gd name="connsiteX29" fmla="*/ 754254 w 1350174"/>
              <a:gd name="connsiteY29" fmla="*/ 2365600 h 2782876"/>
              <a:gd name="connsiteX30" fmla="*/ 912193 w 1350174"/>
              <a:gd name="connsiteY30" fmla="*/ 2191019 h 2782876"/>
              <a:gd name="connsiteX31" fmla="*/ 723684 w 1350174"/>
              <a:gd name="connsiteY31" fmla="*/ 2370889 h 2782876"/>
              <a:gd name="connsiteX32" fmla="*/ 654054 w 1350174"/>
              <a:gd name="connsiteY32" fmla="*/ 2550762 h 2782876"/>
              <a:gd name="connsiteX33" fmla="*/ 601409 w 1350174"/>
              <a:gd name="connsiteY33" fmla="*/ 2351492 h 2782876"/>
              <a:gd name="connsiteX34" fmla="*/ 598011 w 1350174"/>
              <a:gd name="connsiteY34" fmla="*/ 2226288 h 2782876"/>
              <a:gd name="connsiteX35" fmla="*/ 586123 w 1350174"/>
              <a:gd name="connsiteY35" fmla="*/ 2466116 h 2782876"/>
              <a:gd name="connsiteX36" fmla="*/ 458751 w 1350174"/>
              <a:gd name="connsiteY36" fmla="*/ 2300352 h 2782876"/>
              <a:gd name="connsiteX37" fmla="*/ 450260 w 1350174"/>
              <a:gd name="connsiteY37" fmla="*/ 2168094 h 2782876"/>
              <a:gd name="connsiteX38" fmla="*/ 361949 w 1350174"/>
              <a:gd name="connsiteY38" fmla="*/ 2249212 h 2782876"/>
              <a:gd name="connsiteX39" fmla="*/ 275336 w 1350174"/>
              <a:gd name="connsiteY39" fmla="*/ 2175147 h 2782876"/>
              <a:gd name="connsiteX40" fmla="*/ 91921 w 1350174"/>
              <a:gd name="connsiteY40" fmla="*/ 2055232 h 2782876"/>
              <a:gd name="connsiteX41" fmla="*/ 112300 w 1350174"/>
              <a:gd name="connsiteY41" fmla="*/ 2155750 h 2782876"/>
              <a:gd name="connsiteX42" fmla="*/ 407802 w 1350174"/>
              <a:gd name="connsiteY42" fmla="*/ 2303879 h 2782876"/>
              <a:gd name="connsiteX43" fmla="*/ 529762 w 1350174"/>
              <a:gd name="connsiteY43" fmla="*/ 2443140 h 2782876"/>
              <a:gd name="connsiteX44" fmla="*/ 548761 w 1350174"/>
              <a:gd name="connsiteY44" fmla="*/ 2642462 h 2782876"/>
              <a:gd name="connsiteX45" fmla="*/ 387423 w 1350174"/>
              <a:gd name="connsiteY45" fmla="*/ 2515492 h 2782876"/>
              <a:gd name="connsiteX46" fmla="*/ 149525 w 1350174"/>
              <a:gd name="connsiteY46" fmla="*/ 2308679 h 2782876"/>
              <a:gd name="connsiteX47" fmla="*/ 166646 w 1350174"/>
              <a:gd name="connsiteY47" fmla="*/ 2384997 h 2782876"/>
              <a:gd name="connsiteX48" fmla="*/ 341569 w 1350174"/>
              <a:gd name="connsiteY48" fmla="*/ 2476697 h 2782876"/>
              <a:gd name="connsiteX49" fmla="*/ 399310 w 1350174"/>
              <a:gd name="connsiteY49" fmla="*/ 2635408 h 2782876"/>
              <a:gd name="connsiteX50" fmla="*/ 307603 w 1350174"/>
              <a:gd name="connsiteY50" fmla="*/ 2781774 h 2782876"/>
              <a:gd name="connsiteX51" fmla="*/ 241370 w 1350174"/>
              <a:gd name="connsiteY51" fmla="*/ 2695365 h 2782876"/>
              <a:gd name="connsiteX52" fmla="*/ 204008 w 1350174"/>
              <a:gd name="connsiteY52" fmla="*/ 2564870 h 2782876"/>
              <a:gd name="connsiteX53" fmla="*/ 82581 w 1350174"/>
              <a:gd name="connsiteY53" fmla="*/ 2710659 h 2782876"/>
              <a:gd name="connsiteX54" fmla="*/ 51843 w 1350174"/>
              <a:gd name="connsiteY54" fmla="*/ 2645613 h 2782876"/>
              <a:gd name="connsiteX55" fmla="*/ 215895 w 1350174"/>
              <a:gd name="connsiteY55" fmla="*/ 2476697 h 2782876"/>
              <a:gd name="connsiteX56" fmla="*/ 304207 w 1350174"/>
              <a:gd name="connsiteY56" fmla="*/ 2693601 h 2782876"/>
              <a:gd name="connsiteX57" fmla="*/ 316095 w 1350174"/>
              <a:gd name="connsiteY57" fmla="*/ 2548999 h 2782876"/>
              <a:gd name="connsiteX58" fmla="*/ 188723 w 1350174"/>
              <a:gd name="connsiteY58" fmla="*/ 2437901 h 2782876"/>
              <a:gd name="connsiteX59" fmla="*/ 39274 w 1350174"/>
              <a:gd name="connsiteY59" fmla="*/ 2406159 h 2782876"/>
              <a:gd name="connsiteX60" fmla="*/ 139246 w 1350174"/>
              <a:gd name="connsiteY60" fmla="*/ 2235970 h 2782876"/>
              <a:gd name="connsiteX61" fmla="*/ 409736 w 1350174"/>
              <a:gd name="connsiteY61" fmla="*/ 2428785 h 2782876"/>
              <a:gd name="connsiteX62" fmla="*/ 528381 w 1350174"/>
              <a:gd name="connsiteY62" fmla="*/ 2586030 h 2782876"/>
              <a:gd name="connsiteX63" fmla="*/ 499510 w 1350174"/>
              <a:gd name="connsiteY63" fmla="*/ 2506675 h 2782876"/>
              <a:gd name="connsiteX64" fmla="*/ 355155 w 1350174"/>
              <a:gd name="connsiteY64" fmla="*/ 2342674 h 2782876"/>
              <a:gd name="connsiteX65" fmla="*/ 175137 w 1350174"/>
              <a:gd name="connsiteY65" fmla="*/ 2226288 h 2782876"/>
              <a:gd name="connsiteX66" fmla="*/ 39273 w 1350174"/>
              <a:gd name="connsiteY66" fmla="*/ 2229814 h 2782876"/>
              <a:gd name="connsiteX67" fmla="*/ 874 w 1350174"/>
              <a:gd name="connsiteY67" fmla="*/ 2092948 h 2782876"/>
              <a:gd name="connsiteX68" fmla="*/ 127585 w 1350174"/>
              <a:gd name="connsiteY68" fmla="*/ 1995274 h 2782876"/>
              <a:gd name="connsiteX69" fmla="*/ 290620 w 1350174"/>
              <a:gd name="connsiteY69" fmla="*/ 2074630 h 2782876"/>
              <a:gd name="connsiteX70" fmla="*/ 365346 w 1350174"/>
              <a:gd name="connsiteY70" fmla="*/ 2169856 h 2782876"/>
              <a:gd name="connsiteX71" fmla="*/ 477433 w 1350174"/>
              <a:gd name="connsiteY71" fmla="*/ 2086975 h 2782876"/>
              <a:gd name="connsiteX72" fmla="*/ 526684 w 1350174"/>
              <a:gd name="connsiteY72" fmla="*/ 2178674 h 2782876"/>
              <a:gd name="connsiteX73" fmla="*/ 557252 w 1350174"/>
              <a:gd name="connsiteY73" fmla="*/ 2376180 h 2782876"/>
              <a:gd name="connsiteX74" fmla="*/ 572536 w 1350174"/>
              <a:gd name="connsiteY74" fmla="*/ 2120480 h 2782876"/>
              <a:gd name="connsiteX75" fmla="*/ 667642 w 1350174"/>
              <a:gd name="connsiteY75" fmla="*/ 2273900 h 2782876"/>
              <a:gd name="connsiteX76" fmla="*/ 657451 w 1350174"/>
              <a:gd name="connsiteY76" fmla="*/ 2452008 h 2782876"/>
              <a:gd name="connsiteX77" fmla="*/ 752556 w 1350174"/>
              <a:gd name="connsiteY77" fmla="*/ 2236869 h 2782876"/>
              <a:gd name="connsiteX78" fmla="*/ 959748 w 1350174"/>
              <a:gd name="connsiteY78" fmla="*/ 2141640 h 2782876"/>
              <a:gd name="connsiteX79" fmla="*/ 847660 w 1350174"/>
              <a:gd name="connsiteY79" fmla="*/ 2347965 h 2782876"/>
              <a:gd name="connsiteX80" fmla="*/ 791617 w 1350174"/>
              <a:gd name="connsiteY80" fmla="*/ 2452009 h 2782876"/>
              <a:gd name="connsiteX81" fmla="*/ 871435 w 1350174"/>
              <a:gd name="connsiteY81" fmla="*/ 2395579 h 2782876"/>
              <a:gd name="connsiteX82" fmla="*/ 966540 w 1350174"/>
              <a:gd name="connsiteY82" fmla="*/ 2270374 h 2782876"/>
              <a:gd name="connsiteX83" fmla="*/ 985222 w 1350174"/>
              <a:gd name="connsiteY83" fmla="*/ 2547235 h 2782876"/>
              <a:gd name="connsiteX84" fmla="*/ 744064 w 1350174"/>
              <a:gd name="connsiteY84" fmla="*/ 2593084 h 2782876"/>
              <a:gd name="connsiteX85" fmla="*/ 868039 w 1350174"/>
              <a:gd name="connsiteY85" fmla="*/ 2603665 h 2782876"/>
              <a:gd name="connsiteX86" fmla="*/ 1019188 w 1350174"/>
              <a:gd name="connsiteY86" fmla="*/ 2554290 h 2782876"/>
              <a:gd name="connsiteX87" fmla="*/ 980101 w 1350174"/>
              <a:gd name="connsiteY87" fmla="*/ 2218908 h 2782876"/>
              <a:gd name="connsiteX88" fmla="*/ 993131 w 1350174"/>
              <a:gd name="connsiteY88" fmla="*/ 2083777 h 2782876"/>
              <a:gd name="connsiteX89" fmla="*/ 778031 w 1350174"/>
              <a:gd name="connsiteY89" fmla="*/ 2187491 h 2782876"/>
              <a:gd name="connsiteX90" fmla="*/ 645564 w 1350174"/>
              <a:gd name="connsiteY90" fmla="*/ 2127535 h 2782876"/>
              <a:gd name="connsiteX91" fmla="*/ 754254 w 1350174"/>
              <a:gd name="connsiteY91" fmla="*/ 2034071 h 2782876"/>
              <a:gd name="connsiteX92" fmla="*/ 1102404 w 1350174"/>
              <a:gd name="connsiteY92" fmla="*/ 1919446 h 2782876"/>
              <a:gd name="connsiteX93" fmla="*/ 1108004 w 1350174"/>
              <a:gd name="connsiteY93" fmla="*/ 2175523 h 2782876"/>
              <a:gd name="connsiteX94" fmla="*/ 1185620 w 1350174"/>
              <a:gd name="connsiteY94" fmla="*/ 2541944 h 2782876"/>
              <a:gd name="connsiteX95" fmla="*/ 1245059 w 1350174"/>
              <a:gd name="connsiteY95" fmla="*/ 2658333 h 2782876"/>
              <a:gd name="connsiteX96" fmla="*/ 1155050 w 1350174"/>
              <a:gd name="connsiteY96" fmla="*/ 2402632 h 2782876"/>
              <a:gd name="connsiteX97" fmla="*/ 1120671 w 1350174"/>
              <a:gd name="connsiteY97" fmla="*/ 2234767 h 2782876"/>
              <a:gd name="connsiteX98" fmla="*/ 1153271 w 1350174"/>
              <a:gd name="connsiteY98" fmla="*/ 1942805 h 2782876"/>
              <a:gd name="connsiteX99" fmla="*/ 1003902 w 1350174"/>
              <a:gd name="connsiteY99" fmla="*/ 1845382 h 2782876"/>
              <a:gd name="connsiteX100" fmla="*/ 935273 w 1350174"/>
              <a:gd name="connsiteY100" fmla="*/ 1683633 h 2782876"/>
              <a:gd name="connsiteX101" fmla="*/ 765939 w 1350174"/>
              <a:gd name="connsiteY101" fmla="*/ 1583897 h 2782876"/>
              <a:gd name="connsiteX102" fmla="*/ 300726 w 1350174"/>
              <a:gd name="connsiteY102" fmla="*/ 1514818 h 2782876"/>
              <a:gd name="connsiteX103" fmla="*/ 195711 w 1350174"/>
              <a:gd name="connsiteY103" fmla="*/ 1207869 h 2782876"/>
              <a:gd name="connsiteX104" fmla="*/ 379289 w 1350174"/>
              <a:gd name="connsiteY104" fmla="*/ 948171 h 2782876"/>
              <a:gd name="connsiteX105" fmla="*/ 773094 w 1350174"/>
              <a:gd name="connsiteY105" fmla="*/ 1124064 h 2782876"/>
              <a:gd name="connsiteX106" fmla="*/ 865946 w 1350174"/>
              <a:gd name="connsiteY106" fmla="*/ 864187 h 2782876"/>
              <a:gd name="connsiteX107" fmla="*/ 590057 w 1350174"/>
              <a:gd name="connsiteY107" fmla="*/ 544711 h 2782876"/>
              <a:gd name="connsiteX108" fmla="*/ 511742 w 1350174"/>
              <a:gd name="connsiteY108" fmla="*/ 22638 h 2782876"/>
              <a:gd name="connsiteX109" fmla="*/ 612225 w 135017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8593 w 1356542"/>
              <a:gd name="connsiteY0" fmla="*/ 29 h 2782876"/>
              <a:gd name="connsiteX1" fmla="*/ 691444 w 1356542"/>
              <a:gd name="connsiteY1" fmla="*/ 457229 h 2782876"/>
              <a:gd name="connsiteX2" fmla="*/ 1022726 w 1356542"/>
              <a:gd name="connsiteY2" fmla="*/ 615072 h 2782876"/>
              <a:gd name="connsiteX3" fmla="*/ 1356519 w 1356542"/>
              <a:gd name="connsiteY3" fmla="*/ 930234 h 2782876"/>
              <a:gd name="connsiteX4" fmla="*/ 1015464 w 1356542"/>
              <a:gd name="connsiteY4" fmla="*/ 1456282 h 2782876"/>
              <a:gd name="connsiteX5" fmla="*/ 708807 w 1356542"/>
              <a:gd name="connsiteY5" fmla="*/ 1228597 h 2782876"/>
              <a:gd name="connsiteX6" fmla="*/ 319078 w 1356542"/>
              <a:gd name="connsiteY6" fmla="*/ 1222085 h 2782876"/>
              <a:gd name="connsiteX7" fmla="*/ 698025 w 1356542"/>
              <a:gd name="connsiteY7" fmla="*/ 1488516 h 2782876"/>
              <a:gd name="connsiteX8" fmla="*/ 993425 w 1356542"/>
              <a:gd name="connsiteY8" fmla="*/ 1599863 h 2782876"/>
              <a:gd name="connsiteX9" fmla="*/ 1066313 w 1356542"/>
              <a:gd name="connsiteY9" fmla="*/ 1787189 h 2782876"/>
              <a:gd name="connsiteX10" fmla="*/ 1212348 w 1356542"/>
              <a:gd name="connsiteY10" fmla="*/ 1885243 h 2782876"/>
              <a:gd name="connsiteX11" fmla="*/ 1191736 w 1356542"/>
              <a:gd name="connsiteY11" fmla="*/ 2270776 h 2782876"/>
              <a:gd name="connsiteX12" fmla="*/ 1285393 w 1356542"/>
              <a:gd name="connsiteY12" fmla="*/ 2540181 h 2782876"/>
              <a:gd name="connsiteX13" fmla="*/ 1253125 w 1356542"/>
              <a:gd name="connsiteY13" fmla="*/ 2737688 h 2782876"/>
              <a:gd name="connsiteX14" fmla="*/ 1146134 w 1356542"/>
              <a:gd name="connsiteY14" fmla="*/ 2600138 h 2782876"/>
              <a:gd name="connsiteX15" fmla="*/ 1057454 w 1356542"/>
              <a:gd name="connsiteY15" fmla="*/ 2236362 h 2782876"/>
              <a:gd name="connsiteX16" fmla="*/ 1034047 w 1356542"/>
              <a:gd name="connsiteY16" fmla="*/ 2018199 h 2782876"/>
              <a:gd name="connsiteX17" fmla="*/ 825157 w 1356542"/>
              <a:gd name="connsiteY17" fmla="*/ 2108137 h 2782876"/>
              <a:gd name="connsiteX18" fmla="*/ 723258 w 1356542"/>
              <a:gd name="connsiteY18" fmla="*/ 2125770 h 2782876"/>
              <a:gd name="connsiteX19" fmla="*/ 838743 w 1356542"/>
              <a:gd name="connsiteY19" fmla="*/ 2072867 h 2782876"/>
              <a:gd name="connsiteX20" fmla="*/ 1081275 w 1356542"/>
              <a:gd name="connsiteY20" fmla="*/ 1982541 h 2782876"/>
              <a:gd name="connsiteX21" fmla="*/ 1048834 w 1356542"/>
              <a:gd name="connsiteY21" fmla="*/ 2272047 h 2782876"/>
              <a:gd name="connsiteX22" fmla="*/ 1081599 w 1356542"/>
              <a:gd name="connsiteY22" fmla="*/ 2608956 h 2782876"/>
              <a:gd name="connsiteX23" fmla="*/ 837044 w 1356542"/>
              <a:gd name="connsiteY23" fmla="*/ 2668912 h 2782876"/>
              <a:gd name="connsiteX24" fmla="*/ 674009 w 1356542"/>
              <a:gd name="connsiteY24" fmla="*/ 2596611 h 2782876"/>
              <a:gd name="connsiteX25" fmla="*/ 938944 w 1356542"/>
              <a:gd name="connsiteY25" fmla="*/ 2501386 h 2782876"/>
              <a:gd name="connsiteX26" fmla="*/ 952529 w 1356542"/>
              <a:gd name="connsiteY26" fmla="*/ 2360310 h 2782876"/>
              <a:gd name="connsiteX27" fmla="*/ 899881 w 1356542"/>
              <a:gd name="connsiteY27" fmla="*/ 2469643 h 2782876"/>
              <a:gd name="connsiteX28" fmla="*/ 747036 w 1356542"/>
              <a:gd name="connsiteY28" fmla="*/ 2506675 h 2782876"/>
              <a:gd name="connsiteX29" fmla="*/ 760622 w 1356542"/>
              <a:gd name="connsiteY29" fmla="*/ 2365600 h 2782876"/>
              <a:gd name="connsiteX30" fmla="*/ 918561 w 1356542"/>
              <a:gd name="connsiteY30" fmla="*/ 2191019 h 2782876"/>
              <a:gd name="connsiteX31" fmla="*/ 730052 w 1356542"/>
              <a:gd name="connsiteY31" fmla="*/ 2370889 h 2782876"/>
              <a:gd name="connsiteX32" fmla="*/ 660422 w 1356542"/>
              <a:gd name="connsiteY32" fmla="*/ 2550762 h 2782876"/>
              <a:gd name="connsiteX33" fmla="*/ 607777 w 1356542"/>
              <a:gd name="connsiteY33" fmla="*/ 2351492 h 2782876"/>
              <a:gd name="connsiteX34" fmla="*/ 604379 w 1356542"/>
              <a:gd name="connsiteY34" fmla="*/ 2226288 h 2782876"/>
              <a:gd name="connsiteX35" fmla="*/ 592491 w 1356542"/>
              <a:gd name="connsiteY35" fmla="*/ 2466116 h 2782876"/>
              <a:gd name="connsiteX36" fmla="*/ 465119 w 1356542"/>
              <a:gd name="connsiteY36" fmla="*/ 2300352 h 2782876"/>
              <a:gd name="connsiteX37" fmla="*/ 456628 w 1356542"/>
              <a:gd name="connsiteY37" fmla="*/ 2168094 h 2782876"/>
              <a:gd name="connsiteX38" fmla="*/ 368317 w 1356542"/>
              <a:gd name="connsiteY38" fmla="*/ 2249212 h 2782876"/>
              <a:gd name="connsiteX39" fmla="*/ 281704 w 1356542"/>
              <a:gd name="connsiteY39" fmla="*/ 2175147 h 2782876"/>
              <a:gd name="connsiteX40" fmla="*/ 98289 w 1356542"/>
              <a:gd name="connsiteY40" fmla="*/ 2055232 h 2782876"/>
              <a:gd name="connsiteX41" fmla="*/ 118668 w 1356542"/>
              <a:gd name="connsiteY41" fmla="*/ 2155750 h 2782876"/>
              <a:gd name="connsiteX42" fmla="*/ 414170 w 1356542"/>
              <a:gd name="connsiteY42" fmla="*/ 2303879 h 2782876"/>
              <a:gd name="connsiteX43" fmla="*/ 536130 w 1356542"/>
              <a:gd name="connsiteY43" fmla="*/ 2443140 h 2782876"/>
              <a:gd name="connsiteX44" fmla="*/ 555129 w 1356542"/>
              <a:gd name="connsiteY44" fmla="*/ 2642462 h 2782876"/>
              <a:gd name="connsiteX45" fmla="*/ 393791 w 1356542"/>
              <a:gd name="connsiteY45" fmla="*/ 2515492 h 2782876"/>
              <a:gd name="connsiteX46" fmla="*/ 155893 w 1356542"/>
              <a:gd name="connsiteY46" fmla="*/ 2308679 h 2782876"/>
              <a:gd name="connsiteX47" fmla="*/ 173014 w 1356542"/>
              <a:gd name="connsiteY47" fmla="*/ 2384997 h 2782876"/>
              <a:gd name="connsiteX48" fmla="*/ 347937 w 1356542"/>
              <a:gd name="connsiteY48" fmla="*/ 2476697 h 2782876"/>
              <a:gd name="connsiteX49" fmla="*/ 405678 w 1356542"/>
              <a:gd name="connsiteY49" fmla="*/ 2635408 h 2782876"/>
              <a:gd name="connsiteX50" fmla="*/ 313971 w 1356542"/>
              <a:gd name="connsiteY50" fmla="*/ 2781774 h 2782876"/>
              <a:gd name="connsiteX51" fmla="*/ 247738 w 1356542"/>
              <a:gd name="connsiteY51" fmla="*/ 2695365 h 2782876"/>
              <a:gd name="connsiteX52" fmla="*/ 210376 w 1356542"/>
              <a:gd name="connsiteY52" fmla="*/ 2564870 h 2782876"/>
              <a:gd name="connsiteX53" fmla="*/ 88949 w 1356542"/>
              <a:gd name="connsiteY53" fmla="*/ 2710659 h 2782876"/>
              <a:gd name="connsiteX54" fmla="*/ 58211 w 1356542"/>
              <a:gd name="connsiteY54" fmla="*/ 2645613 h 2782876"/>
              <a:gd name="connsiteX55" fmla="*/ 222263 w 1356542"/>
              <a:gd name="connsiteY55" fmla="*/ 2476697 h 2782876"/>
              <a:gd name="connsiteX56" fmla="*/ 310575 w 1356542"/>
              <a:gd name="connsiteY56" fmla="*/ 2693601 h 2782876"/>
              <a:gd name="connsiteX57" fmla="*/ 322463 w 1356542"/>
              <a:gd name="connsiteY57" fmla="*/ 2548999 h 2782876"/>
              <a:gd name="connsiteX58" fmla="*/ 195091 w 1356542"/>
              <a:gd name="connsiteY58" fmla="*/ 2437901 h 2782876"/>
              <a:gd name="connsiteX59" fmla="*/ 45642 w 1356542"/>
              <a:gd name="connsiteY59" fmla="*/ 2406159 h 2782876"/>
              <a:gd name="connsiteX60" fmla="*/ 145614 w 1356542"/>
              <a:gd name="connsiteY60" fmla="*/ 2235970 h 2782876"/>
              <a:gd name="connsiteX61" fmla="*/ 416104 w 1356542"/>
              <a:gd name="connsiteY61" fmla="*/ 2428785 h 2782876"/>
              <a:gd name="connsiteX62" fmla="*/ 534749 w 1356542"/>
              <a:gd name="connsiteY62" fmla="*/ 2586030 h 2782876"/>
              <a:gd name="connsiteX63" fmla="*/ 505878 w 1356542"/>
              <a:gd name="connsiteY63" fmla="*/ 2506675 h 2782876"/>
              <a:gd name="connsiteX64" fmla="*/ 361523 w 1356542"/>
              <a:gd name="connsiteY64" fmla="*/ 2342674 h 2782876"/>
              <a:gd name="connsiteX65" fmla="*/ 181505 w 1356542"/>
              <a:gd name="connsiteY65" fmla="*/ 2226288 h 2782876"/>
              <a:gd name="connsiteX66" fmla="*/ 42244 w 1356542"/>
              <a:gd name="connsiteY66" fmla="*/ 2254502 h 2782876"/>
              <a:gd name="connsiteX67" fmla="*/ 7242 w 1356542"/>
              <a:gd name="connsiteY67" fmla="*/ 2092948 h 2782876"/>
              <a:gd name="connsiteX68" fmla="*/ 133953 w 1356542"/>
              <a:gd name="connsiteY68" fmla="*/ 1995274 h 2782876"/>
              <a:gd name="connsiteX69" fmla="*/ 296988 w 1356542"/>
              <a:gd name="connsiteY69" fmla="*/ 2074630 h 2782876"/>
              <a:gd name="connsiteX70" fmla="*/ 371714 w 1356542"/>
              <a:gd name="connsiteY70" fmla="*/ 2169856 h 2782876"/>
              <a:gd name="connsiteX71" fmla="*/ 483801 w 1356542"/>
              <a:gd name="connsiteY71" fmla="*/ 2086975 h 2782876"/>
              <a:gd name="connsiteX72" fmla="*/ 533052 w 1356542"/>
              <a:gd name="connsiteY72" fmla="*/ 2178674 h 2782876"/>
              <a:gd name="connsiteX73" fmla="*/ 563620 w 1356542"/>
              <a:gd name="connsiteY73" fmla="*/ 2376180 h 2782876"/>
              <a:gd name="connsiteX74" fmla="*/ 578904 w 1356542"/>
              <a:gd name="connsiteY74" fmla="*/ 2120480 h 2782876"/>
              <a:gd name="connsiteX75" fmla="*/ 674010 w 1356542"/>
              <a:gd name="connsiteY75" fmla="*/ 2273900 h 2782876"/>
              <a:gd name="connsiteX76" fmla="*/ 663819 w 1356542"/>
              <a:gd name="connsiteY76" fmla="*/ 2452008 h 2782876"/>
              <a:gd name="connsiteX77" fmla="*/ 758924 w 1356542"/>
              <a:gd name="connsiteY77" fmla="*/ 2236869 h 2782876"/>
              <a:gd name="connsiteX78" fmla="*/ 966116 w 1356542"/>
              <a:gd name="connsiteY78" fmla="*/ 2141640 h 2782876"/>
              <a:gd name="connsiteX79" fmla="*/ 854028 w 1356542"/>
              <a:gd name="connsiteY79" fmla="*/ 2347965 h 2782876"/>
              <a:gd name="connsiteX80" fmla="*/ 797985 w 1356542"/>
              <a:gd name="connsiteY80" fmla="*/ 2452009 h 2782876"/>
              <a:gd name="connsiteX81" fmla="*/ 877803 w 1356542"/>
              <a:gd name="connsiteY81" fmla="*/ 2395579 h 2782876"/>
              <a:gd name="connsiteX82" fmla="*/ 972908 w 1356542"/>
              <a:gd name="connsiteY82" fmla="*/ 2270374 h 2782876"/>
              <a:gd name="connsiteX83" fmla="*/ 991590 w 1356542"/>
              <a:gd name="connsiteY83" fmla="*/ 2547235 h 2782876"/>
              <a:gd name="connsiteX84" fmla="*/ 750432 w 1356542"/>
              <a:gd name="connsiteY84" fmla="*/ 2593084 h 2782876"/>
              <a:gd name="connsiteX85" fmla="*/ 874407 w 1356542"/>
              <a:gd name="connsiteY85" fmla="*/ 2603665 h 2782876"/>
              <a:gd name="connsiteX86" fmla="*/ 1025556 w 1356542"/>
              <a:gd name="connsiteY86" fmla="*/ 2554290 h 2782876"/>
              <a:gd name="connsiteX87" fmla="*/ 986469 w 1356542"/>
              <a:gd name="connsiteY87" fmla="*/ 2218908 h 2782876"/>
              <a:gd name="connsiteX88" fmla="*/ 999499 w 1356542"/>
              <a:gd name="connsiteY88" fmla="*/ 2083777 h 2782876"/>
              <a:gd name="connsiteX89" fmla="*/ 784399 w 1356542"/>
              <a:gd name="connsiteY89" fmla="*/ 2187491 h 2782876"/>
              <a:gd name="connsiteX90" fmla="*/ 651932 w 1356542"/>
              <a:gd name="connsiteY90" fmla="*/ 2127535 h 2782876"/>
              <a:gd name="connsiteX91" fmla="*/ 760622 w 1356542"/>
              <a:gd name="connsiteY91" fmla="*/ 2034071 h 2782876"/>
              <a:gd name="connsiteX92" fmla="*/ 1108772 w 1356542"/>
              <a:gd name="connsiteY92" fmla="*/ 1919446 h 2782876"/>
              <a:gd name="connsiteX93" fmla="*/ 1114372 w 1356542"/>
              <a:gd name="connsiteY93" fmla="*/ 2175523 h 2782876"/>
              <a:gd name="connsiteX94" fmla="*/ 1191988 w 1356542"/>
              <a:gd name="connsiteY94" fmla="*/ 2541944 h 2782876"/>
              <a:gd name="connsiteX95" fmla="*/ 1251427 w 1356542"/>
              <a:gd name="connsiteY95" fmla="*/ 2658333 h 2782876"/>
              <a:gd name="connsiteX96" fmla="*/ 1161418 w 1356542"/>
              <a:gd name="connsiteY96" fmla="*/ 2402632 h 2782876"/>
              <a:gd name="connsiteX97" fmla="*/ 1127039 w 1356542"/>
              <a:gd name="connsiteY97" fmla="*/ 2234767 h 2782876"/>
              <a:gd name="connsiteX98" fmla="*/ 1159639 w 1356542"/>
              <a:gd name="connsiteY98" fmla="*/ 1942805 h 2782876"/>
              <a:gd name="connsiteX99" fmla="*/ 1010270 w 1356542"/>
              <a:gd name="connsiteY99" fmla="*/ 1845382 h 2782876"/>
              <a:gd name="connsiteX100" fmla="*/ 941641 w 1356542"/>
              <a:gd name="connsiteY100" fmla="*/ 1683633 h 2782876"/>
              <a:gd name="connsiteX101" fmla="*/ 772307 w 1356542"/>
              <a:gd name="connsiteY101" fmla="*/ 1583897 h 2782876"/>
              <a:gd name="connsiteX102" fmla="*/ 307094 w 1356542"/>
              <a:gd name="connsiteY102" fmla="*/ 1514818 h 2782876"/>
              <a:gd name="connsiteX103" fmla="*/ 202079 w 1356542"/>
              <a:gd name="connsiteY103" fmla="*/ 1207869 h 2782876"/>
              <a:gd name="connsiteX104" fmla="*/ 385657 w 1356542"/>
              <a:gd name="connsiteY104" fmla="*/ 948171 h 2782876"/>
              <a:gd name="connsiteX105" fmla="*/ 779462 w 1356542"/>
              <a:gd name="connsiteY105" fmla="*/ 1124064 h 2782876"/>
              <a:gd name="connsiteX106" fmla="*/ 872314 w 1356542"/>
              <a:gd name="connsiteY106" fmla="*/ 864187 h 2782876"/>
              <a:gd name="connsiteX107" fmla="*/ 596425 w 1356542"/>
              <a:gd name="connsiteY107" fmla="*/ 544711 h 2782876"/>
              <a:gd name="connsiteX108" fmla="*/ 518110 w 1356542"/>
              <a:gd name="connsiteY108" fmla="*/ 22638 h 2782876"/>
              <a:gd name="connsiteX109" fmla="*/ 618593 w 1356542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1969 w 1349918"/>
              <a:gd name="connsiteY0" fmla="*/ 29 h 2782876"/>
              <a:gd name="connsiteX1" fmla="*/ 684820 w 1349918"/>
              <a:gd name="connsiteY1" fmla="*/ 457229 h 2782876"/>
              <a:gd name="connsiteX2" fmla="*/ 1016102 w 1349918"/>
              <a:gd name="connsiteY2" fmla="*/ 615072 h 2782876"/>
              <a:gd name="connsiteX3" fmla="*/ 1349895 w 1349918"/>
              <a:gd name="connsiteY3" fmla="*/ 930234 h 2782876"/>
              <a:gd name="connsiteX4" fmla="*/ 1008840 w 1349918"/>
              <a:gd name="connsiteY4" fmla="*/ 1456282 h 2782876"/>
              <a:gd name="connsiteX5" fmla="*/ 702183 w 1349918"/>
              <a:gd name="connsiteY5" fmla="*/ 1228597 h 2782876"/>
              <a:gd name="connsiteX6" fmla="*/ 312454 w 1349918"/>
              <a:gd name="connsiteY6" fmla="*/ 1222085 h 2782876"/>
              <a:gd name="connsiteX7" fmla="*/ 691401 w 1349918"/>
              <a:gd name="connsiteY7" fmla="*/ 1488516 h 2782876"/>
              <a:gd name="connsiteX8" fmla="*/ 986801 w 1349918"/>
              <a:gd name="connsiteY8" fmla="*/ 1599863 h 2782876"/>
              <a:gd name="connsiteX9" fmla="*/ 1059689 w 1349918"/>
              <a:gd name="connsiteY9" fmla="*/ 1787189 h 2782876"/>
              <a:gd name="connsiteX10" fmla="*/ 1205724 w 1349918"/>
              <a:gd name="connsiteY10" fmla="*/ 1885243 h 2782876"/>
              <a:gd name="connsiteX11" fmla="*/ 1185112 w 1349918"/>
              <a:gd name="connsiteY11" fmla="*/ 2270776 h 2782876"/>
              <a:gd name="connsiteX12" fmla="*/ 1278769 w 1349918"/>
              <a:gd name="connsiteY12" fmla="*/ 2540181 h 2782876"/>
              <a:gd name="connsiteX13" fmla="*/ 1246501 w 1349918"/>
              <a:gd name="connsiteY13" fmla="*/ 2737688 h 2782876"/>
              <a:gd name="connsiteX14" fmla="*/ 1139510 w 1349918"/>
              <a:gd name="connsiteY14" fmla="*/ 2600138 h 2782876"/>
              <a:gd name="connsiteX15" fmla="*/ 1050830 w 1349918"/>
              <a:gd name="connsiteY15" fmla="*/ 2236362 h 2782876"/>
              <a:gd name="connsiteX16" fmla="*/ 1027423 w 1349918"/>
              <a:gd name="connsiteY16" fmla="*/ 2018199 h 2782876"/>
              <a:gd name="connsiteX17" fmla="*/ 818533 w 1349918"/>
              <a:gd name="connsiteY17" fmla="*/ 2108137 h 2782876"/>
              <a:gd name="connsiteX18" fmla="*/ 716634 w 1349918"/>
              <a:gd name="connsiteY18" fmla="*/ 2125770 h 2782876"/>
              <a:gd name="connsiteX19" fmla="*/ 832119 w 1349918"/>
              <a:gd name="connsiteY19" fmla="*/ 2072867 h 2782876"/>
              <a:gd name="connsiteX20" fmla="*/ 1074651 w 1349918"/>
              <a:gd name="connsiteY20" fmla="*/ 1982541 h 2782876"/>
              <a:gd name="connsiteX21" fmla="*/ 1042210 w 1349918"/>
              <a:gd name="connsiteY21" fmla="*/ 2272047 h 2782876"/>
              <a:gd name="connsiteX22" fmla="*/ 1074975 w 1349918"/>
              <a:gd name="connsiteY22" fmla="*/ 2608956 h 2782876"/>
              <a:gd name="connsiteX23" fmla="*/ 830420 w 1349918"/>
              <a:gd name="connsiteY23" fmla="*/ 2668912 h 2782876"/>
              <a:gd name="connsiteX24" fmla="*/ 667385 w 1349918"/>
              <a:gd name="connsiteY24" fmla="*/ 2596611 h 2782876"/>
              <a:gd name="connsiteX25" fmla="*/ 932320 w 1349918"/>
              <a:gd name="connsiteY25" fmla="*/ 2501386 h 2782876"/>
              <a:gd name="connsiteX26" fmla="*/ 945905 w 1349918"/>
              <a:gd name="connsiteY26" fmla="*/ 2360310 h 2782876"/>
              <a:gd name="connsiteX27" fmla="*/ 893257 w 1349918"/>
              <a:gd name="connsiteY27" fmla="*/ 2469643 h 2782876"/>
              <a:gd name="connsiteX28" fmla="*/ 740412 w 1349918"/>
              <a:gd name="connsiteY28" fmla="*/ 2506675 h 2782876"/>
              <a:gd name="connsiteX29" fmla="*/ 753998 w 1349918"/>
              <a:gd name="connsiteY29" fmla="*/ 2365600 h 2782876"/>
              <a:gd name="connsiteX30" fmla="*/ 911937 w 1349918"/>
              <a:gd name="connsiteY30" fmla="*/ 2191019 h 2782876"/>
              <a:gd name="connsiteX31" fmla="*/ 723428 w 1349918"/>
              <a:gd name="connsiteY31" fmla="*/ 2370889 h 2782876"/>
              <a:gd name="connsiteX32" fmla="*/ 653798 w 1349918"/>
              <a:gd name="connsiteY32" fmla="*/ 2550762 h 2782876"/>
              <a:gd name="connsiteX33" fmla="*/ 601153 w 1349918"/>
              <a:gd name="connsiteY33" fmla="*/ 2351492 h 2782876"/>
              <a:gd name="connsiteX34" fmla="*/ 597755 w 1349918"/>
              <a:gd name="connsiteY34" fmla="*/ 2226288 h 2782876"/>
              <a:gd name="connsiteX35" fmla="*/ 585867 w 1349918"/>
              <a:gd name="connsiteY35" fmla="*/ 2466116 h 2782876"/>
              <a:gd name="connsiteX36" fmla="*/ 458495 w 1349918"/>
              <a:gd name="connsiteY36" fmla="*/ 2300352 h 2782876"/>
              <a:gd name="connsiteX37" fmla="*/ 450004 w 1349918"/>
              <a:gd name="connsiteY37" fmla="*/ 2168094 h 2782876"/>
              <a:gd name="connsiteX38" fmla="*/ 361693 w 1349918"/>
              <a:gd name="connsiteY38" fmla="*/ 2249212 h 2782876"/>
              <a:gd name="connsiteX39" fmla="*/ 275080 w 1349918"/>
              <a:gd name="connsiteY39" fmla="*/ 2175147 h 2782876"/>
              <a:gd name="connsiteX40" fmla="*/ 91665 w 1349918"/>
              <a:gd name="connsiteY40" fmla="*/ 2055232 h 2782876"/>
              <a:gd name="connsiteX41" fmla="*/ 83173 w 1349918"/>
              <a:gd name="connsiteY41" fmla="*/ 2157514 h 2782876"/>
              <a:gd name="connsiteX42" fmla="*/ 378675 w 1349918"/>
              <a:gd name="connsiteY42" fmla="*/ 2300352 h 2782876"/>
              <a:gd name="connsiteX43" fmla="*/ 529506 w 1349918"/>
              <a:gd name="connsiteY43" fmla="*/ 2451957 h 2782876"/>
              <a:gd name="connsiteX44" fmla="*/ 548505 w 1349918"/>
              <a:gd name="connsiteY44" fmla="*/ 2642462 h 2782876"/>
              <a:gd name="connsiteX45" fmla="*/ 387167 w 1349918"/>
              <a:gd name="connsiteY45" fmla="*/ 2515492 h 2782876"/>
              <a:gd name="connsiteX46" fmla="*/ 149269 w 1349918"/>
              <a:gd name="connsiteY46" fmla="*/ 2308679 h 2782876"/>
              <a:gd name="connsiteX47" fmla="*/ 166390 w 1349918"/>
              <a:gd name="connsiteY47" fmla="*/ 2384997 h 2782876"/>
              <a:gd name="connsiteX48" fmla="*/ 341313 w 1349918"/>
              <a:gd name="connsiteY48" fmla="*/ 2476697 h 2782876"/>
              <a:gd name="connsiteX49" fmla="*/ 399054 w 1349918"/>
              <a:gd name="connsiteY49" fmla="*/ 2635408 h 2782876"/>
              <a:gd name="connsiteX50" fmla="*/ 307347 w 1349918"/>
              <a:gd name="connsiteY50" fmla="*/ 2781774 h 2782876"/>
              <a:gd name="connsiteX51" fmla="*/ 241114 w 1349918"/>
              <a:gd name="connsiteY51" fmla="*/ 2695365 h 2782876"/>
              <a:gd name="connsiteX52" fmla="*/ 203752 w 1349918"/>
              <a:gd name="connsiteY52" fmla="*/ 2564870 h 2782876"/>
              <a:gd name="connsiteX53" fmla="*/ 82325 w 1349918"/>
              <a:gd name="connsiteY53" fmla="*/ 2710659 h 2782876"/>
              <a:gd name="connsiteX54" fmla="*/ 51587 w 1349918"/>
              <a:gd name="connsiteY54" fmla="*/ 2645613 h 2782876"/>
              <a:gd name="connsiteX55" fmla="*/ 215639 w 1349918"/>
              <a:gd name="connsiteY55" fmla="*/ 2476697 h 2782876"/>
              <a:gd name="connsiteX56" fmla="*/ 303951 w 1349918"/>
              <a:gd name="connsiteY56" fmla="*/ 2693601 h 2782876"/>
              <a:gd name="connsiteX57" fmla="*/ 315839 w 1349918"/>
              <a:gd name="connsiteY57" fmla="*/ 2548999 h 2782876"/>
              <a:gd name="connsiteX58" fmla="*/ 188467 w 1349918"/>
              <a:gd name="connsiteY58" fmla="*/ 2437901 h 2782876"/>
              <a:gd name="connsiteX59" fmla="*/ 39018 w 1349918"/>
              <a:gd name="connsiteY59" fmla="*/ 2406159 h 2782876"/>
              <a:gd name="connsiteX60" fmla="*/ 138990 w 1349918"/>
              <a:gd name="connsiteY60" fmla="*/ 2235970 h 2782876"/>
              <a:gd name="connsiteX61" fmla="*/ 409480 w 1349918"/>
              <a:gd name="connsiteY61" fmla="*/ 2428785 h 2782876"/>
              <a:gd name="connsiteX62" fmla="*/ 528125 w 1349918"/>
              <a:gd name="connsiteY62" fmla="*/ 2586030 h 2782876"/>
              <a:gd name="connsiteX63" fmla="*/ 499254 w 1349918"/>
              <a:gd name="connsiteY63" fmla="*/ 2506675 h 2782876"/>
              <a:gd name="connsiteX64" fmla="*/ 343011 w 1349918"/>
              <a:gd name="connsiteY64" fmla="*/ 2349728 h 2782876"/>
              <a:gd name="connsiteX65" fmla="*/ 168088 w 1349918"/>
              <a:gd name="connsiteY65" fmla="*/ 2215707 h 2782876"/>
              <a:gd name="connsiteX66" fmla="*/ 35620 w 1349918"/>
              <a:gd name="connsiteY66" fmla="*/ 2254502 h 2782876"/>
              <a:gd name="connsiteX67" fmla="*/ 618 w 1349918"/>
              <a:gd name="connsiteY67" fmla="*/ 2092948 h 2782876"/>
              <a:gd name="connsiteX68" fmla="*/ 127329 w 1349918"/>
              <a:gd name="connsiteY68" fmla="*/ 1995274 h 2782876"/>
              <a:gd name="connsiteX69" fmla="*/ 290364 w 1349918"/>
              <a:gd name="connsiteY69" fmla="*/ 2074630 h 2782876"/>
              <a:gd name="connsiteX70" fmla="*/ 365090 w 1349918"/>
              <a:gd name="connsiteY70" fmla="*/ 2169856 h 2782876"/>
              <a:gd name="connsiteX71" fmla="*/ 477177 w 1349918"/>
              <a:gd name="connsiteY71" fmla="*/ 2086975 h 2782876"/>
              <a:gd name="connsiteX72" fmla="*/ 526428 w 1349918"/>
              <a:gd name="connsiteY72" fmla="*/ 2178674 h 2782876"/>
              <a:gd name="connsiteX73" fmla="*/ 556996 w 1349918"/>
              <a:gd name="connsiteY73" fmla="*/ 2376180 h 2782876"/>
              <a:gd name="connsiteX74" fmla="*/ 572280 w 1349918"/>
              <a:gd name="connsiteY74" fmla="*/ 2120480 h 2782876"/>
              <a:gd name="connsiteX75" fmla="*/ 667386 w 1349918"/>
              <a:gd name="connsiteY75" fmla="*/ 2273900 h 2782876"/>
              <a:gd name="connsiteX76" fmla="*/ 657195 w 1349918"/>
              <a:gd name="connsiteY76" fmla="*/ 2452008 h 2782876"/>
              <a:gd name="connsiteX77" fmla="*/ 752300 w 1349918"/>
              <a:gd name="connsiteY77" fmla="*/ 2236869 h 2782876"/>
              <a:gd name="connsiteX78" fmla="*/ 959492 w 1349918"/>
              <a:gd name="connsiteY78" fmla="*/ 2141640 h 2782876"/>
              <a:gd name="connsiteX79" fmla="*/ 847404 w 1349918"/>
              <a:gd name="connsiteY79" fmla="*/ 2347965 h 2782876"/>
              <a:gd name="connsiteX80" fmla="*/ 791361 w 1349918"/>
              <a:gd name="connsiteY80" fmla="*/ 2452009 h 2782876"/>
              <a:gd name="connsiteX81" fmla="*/ 871179 w 1349918"/>
              <a:gd name="connsiteY81" fmla="*/ 2395579 h 2782876"/>
              <a:gd name="connsiteX82" fmla="*/ 966284 w 1349918"/>
              <a:gd name="connsiteY82" fmla="*/ 2270374 h 2782876"/>
              <a:gd name="connsiteX83" fmla="*/ 984966 w 1349918"/>
              <a:gd name="connsiteY83" fmla="*/ 2547235 h 2782876"/>
              <a:gd name="connsiteX84" fmla="*/ 743808 w 1349918"/>
              <a:gd name="connsiteY84" fmla="*/ 2593084 h 2782876"/>
              <a:gd name="connsiteX85" fmla="*/ 867783 w 1349918"/>
              <a:gd name="connsiteY85" fmla="*/ 2603665 h 2782876"/>
              <a:gd name="connsiteX86" fmla="*/ 1018932 w 1349918"/>
              <a:gd name="connsiteY86" fmla="*/ 2554290 h 2782876"/>
              <a:gd name="connsiteX87" fmla="*/ 979845 w 1349918"/>
              <a:gd name="connsiteY87" fmla="*/ 2218908 h 2782876"/>
              <a:gd name="connsiteX88" fmla="*/ 992875 w 1349918"/>
              <a:gd name="connsiteY88" fmla="*/ 2083777 h 2782876"/>
              <a:gd name="connsiteX89" fmla="*/ 777775 w 1349918"/>
              <a:gd name="connsiteY89" fmla="*/ 2187491 h 2782876"/>
              <a:gd name="connsiteX90" fmla="*/ 645308 w 1349918"/>
              <a:gd name="connsiteY90" fmla="*/ 2127535 h 2782876"/>
              <a:gd name="connsiteX91" fmla="*/ 753998 w 1349918"/>
              <a:gd name="connsiteY91" fmla="*/ 2034071 h 2782876"/>
              <a:gd name="connsiteX92" fmla="*/ 1102148 w 1349918"/>
              <a:gd name="connsiteY92" fmla="*/ 1919446 h 2782876"/>
              <a:gd name="connsiteX93" fmla="*/ 1107748 w 1349918"/>
              <a:gd name="connsiteY93" fmla="*/ 2175523 h 2782876"/>
              <a:gd name="connsiteX94" fmla="*/ 1185364 w 1349918"/>
              <a:gd name="connsiteY94" fmla="*/ 2541944 h 2782876"/>
              <a:gd name="connsiteX95" fmla="*/ 1244803 w 1349918"/>
              <a:gd name="connsiteY95" fmla="*/ 2658333 h 2782876"/>
              <a:gd name="connsiteX96" fmla="*/ 1154794 w 1349918"/>
              <a:gd name="connsiteY96" fmla="*/ 2402632 h 2782876"/>
              <a:gd name="connsiteX97" fmla="*/ 1120415 w 1349918"/>
              <a:gd name="connsiteY97" fmla="*/ 2234767 h 2782876"/>
              <a:gd name="connsiteX98" fmla="*/ 1153015 w 1349918"/>
              <a:gd name="connsiteY98" fmla="*/ 1942805 h 2782876"/>
              <a:gd name="connsiteX99" fmla="*/ 1003646 w 1349918"/>
              <a:gd name="connsiteY99" fmla="*/ 1845382 h 2782876"/>
              <a:gd name="connsiteX100" fmla="*/ 935017 w 1349918"/>
              <a:gd name="connsiteY100" fmla="*/ 1683633 h 2782876"/>
              <a:gd name="connsiteX101" fmla="*/ 765683 w 1349918"/>
              <a:gd name="connsiteY101" fmla="*/ 1583897 h 2782876"/>
              <a:gd name="connsiteX102" fmla="*/ 300470 w 1349918"/>
              <a:gd name="connsiteY102" fmla="*/ 1514818 h 2782876"/>
              <a:gd name="connsiteX103" fmla="*/ 195455 w 1349918"/>
              <a:gd name="connsiteY103" fmla="*/ 1207869 h 2782876"/>
              <a:gd name="connsiteX104" fmla="*/ 379033 w 1349918"/>
              <a:gd name="connsiteY104" fmla="*/ 948171 h 2782876"/>
              <a:gd name="connsiteX105" fmla="*/ 772838 w 1349918"/>
              <a:gd name="connsiteY105" fmla="*/ 1124064 h 2782876"/>
              <a:gd name="connsiteX106" fmla="*/ 865690 w 1349918"/>
              <a:gd name="connsiteY106" fmla="*/ 864187 h 2782876"/>
              <a:gd name="connsiteX107" fmla="*/ 589801 w 1349918"/>
              <a:gd name="connsiteY107" fmla="*/ 544711 h 2782876"/>
              <a:gd name="connsiteX108" fmla="*/ 511486 w 1349918"/>
              <a:gd name="connsiteY108" fmla="*/ 22638 h 2782876"/>
              <a:gd name="connsiteX109" fmla="*/ 611969 w 1349918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84369 w 1351114"/>
              <a:gd name="connsiteY41" fmla="*/ 2157514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5832 w 1351069"/>
              <a:gd name="connsiteY41" fmla="*/ 2161041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101307 w 1351069"/>
              <a:gd name="connsiteY40" fmla="*/ 2081684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100038 w 1349800"/>
              <a:gd name="connsiteY40" fmla="*/ 2081684 h 2782876"/>
              <a:gd name="connsiteX41" fmla="*/ 76261 w 1349800"/>
              <a:gd name="connsiteY41" fmla="*/ 2182202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8641 w 1356590"/>
              <a:gd name="connsiteY0" fmla="*/ 29 h 2782876"/>
              <a:gd name="connsiteX1" fmla="*/ 691492 w 1356590"/>
              <a:gd name="connsiteY1" fmla="*/ 457229 h 2782876"/>
              <a:gd name="connsiteX2" fmla="*/ 1022774 w 1356590"/>
              <a:gd name="connsiteY2" fmla="*/ 615072 h 2782876"/>
              <a:gd name="connsiteX3" fmla="*/ 1356567 w 1356590"/>
              <a:gd name="connsiteY3" fmla="*/ 930234 h 2782876"/>
              <a:gd name="connsiteX4" fmla="*/ 1015512 w 1356590"/>
              <a:gd name="connsiteY4" fmla="*/ 1456282 h 2782876"/>
              <a:gd name="connsiteX5" fmla="*/ 708855 w 1356590"/>
              <a:gd name="connsiteY5" fmla="*/ 1228597 h 2782876"/>
              <a:gd name="connsiteX6" fmla="*/ 319126 w 1356590"/>
              <a:gd name="connsiteY6" fmla="*/ 1222085 h 2782876"/>
              <a:gd name="connsiteX7" fmla="*/ 698073 w 1356590"/>
              <a:gd name="connsiteY7" fmla="*/ 1488516 h 2782876"/>
              <a:gd name="connsiteX8" fmla="*/ 993473 w 1356590"/>
              <a:gd name="connsiteY8" fmla="*/ 1599863 h 2782876"/>
              <a:gd name="connsiteX9" fmla="*/ 1066361 w 1356590"/>
              <a:gd name="connsiteY9" fmla="*/ 1787189 h 2782876"/>
              <a:gd name="connsiteX10" fmla="*/ 1212396 w 1356590"/>
              <a:gd name="connsiteY10" fmla="*/ 1885243 h 2782876"/>
              <a:gd name="connsiteX11" fmla="*/ 1191784 w 1356590"/>
              <a:gd name="connsiteY11" fmla="*/ 2270776 h 2782876"/>
              <a:gd name="connsiteX12" fmla="*/ 1285441 w 1356590"/>
              <a:gd name="connsiteY12" fmla="*/ 2540181 h 2782876"/>
              <a:gd name="connsiteX13" fmla="*/ 1253173 w 1356590"/>
              <a:gd name="connsiteY13" fmla="*/ 2737688 h 2782876"/>
              <a:gd name="connsiteX14" fmla="*/ 1146182 w 1356590"/>
              <a:gd name="connsiteY14" fmla="*/ 2600138 h 2782876"/>
              <a:gd name="connsiteX15" fmla="*/ 1057502 w 1356590"/>
              <a:gd name="connsiteY15" fmla="*/ 2236362 h 2782876"/>
              <a:gd name="connsiteX16" fmla="*/ 1034095 w 1356590"/>
              <a:gd name="connsiteY16" fmla="*/ 2018199 h 2782876"/>
              <a:gd name="connsiteX17" fmla="*/ 825205 w 1356590"/>
              <a:gd name="connsiteY17" fmla="*/ 2108137 h 2782876"/>
              <a:gd name="connsiteX18" fmla="*/ 723306 w 1356590"/>
              <a:gd name="connsiteY18" fmla="*/ 2125770 h 2782876"/>
              <a:gd name="connsiteX19" fmla="*/ 838791 w 1356590"/>
              <a:gd name="connsiteY19" fmla="*/ 2072867 h 2782876"/>
              <a:gd name="connsiteX20" fmla="*/ 1081323 w 1356590"/>
              <a:gd name="connsiteY20" fmla="*/ 1982541 h 2782876"/>
              <a:gd name="connsiteX21" fmla="*/ 1048882 w 1356590"/>
              <a:gd name="connsiteY21" fmla="*/ 2272047 h 2782876"/>
              <a:gd name="connsiteX22" fmla="*/ 1081647 w 1356590"/>
              <a:gd name="connsiteY22" fmla="*/ 2608956 h 2782876"/>
              <a:gd name="connsiteX23" fmla="*/ 837092 w 1356590"/>
              <a:gd name="connsiteY23" fmla="*/ 2668912 h 2782876"/>
              <a:gd name="connsiteX24" fmla="*/ 674057 w 1356590"/>
              <a:gd name="connsiteY24" fmla="*/ 2596611 h 2782876"/>
              <a:gd name="connsiteX25" fmla="*/ 938992 w 1356590"/>
              <a:gd name="connsiteY25" fmla="*/ 2501386 h 2782876"/>
              <a:gd name="connsiteX26" fmla="*/ 952577 w 1356590"/>
              <a:gd name="connsiteY26" fmla="*/ 2360310 h 2782876"/>
              <a:gd name="connsiteX27" fmla="*/ 899929 w 1356590"/>
              <a:gd name="connsiteY27" fmla="*/ 2469643 h 2782876"/>
              <a:gd name="connsiteX28" fmla="*/ 747084 w 1356590"/>
              <a:gd name="connsiteY28" fmla="*/ 2506675 h 2782876"/>
              <a:gd name="connsiteX29" fmla="*/ 760670 w 1356590"/>
              <a:gd name="connsiteY29" fmla="*/ 2365600 h 2782876"/>
              <a:gd name="connsiteX30" fmla="*/ 918609 w 1356590"/>
              <a:gd name="connsiteY30" fmla="*/ 2191019 h 2782876"/>
              <a:gd name="connsiteX31" fmla="*/ 730100 w 1356590"/>
              <a:gd name="connsiteY31" fmla="*/ 2370889 h 2782876"/>
              <a:gd name="connsiteX32" fmla="*/ 660470 w 1356590"/>
              <a:gd name="connsiteY32" fmla="*/ 2550762 h 2782876"/>
              <a:gd name="connsiteX33" fmla="*/ 607825 w 1356590"/>
              <a:gd name="connsiteY33" fmla="*/ 2351492 h 2782876"/>
              <a:gd name="connsiteX34" fmla="*/ 604427 w 1356590"/>
              <a:gd name="connsiteY34" fmla="*/ 2226288 h 2782876"/>
              <a:gd name="connsiteX35" fmla="*/ 592539 w 1356590"/>
              <a:gd name="connsiteY35" fmla="*/ 2466116 h 2782876"/>
              <a:gd name="connsiteX36" fmla="*/ 465167 w 1356590"/>
              <a:gd name="connsiteY36" fmla="*/ 2300352 h 2782876"/>
              <a:gd name="connsiteX37" fmla="*/ 456676 w 1356590"/>
              <a:gd name="connsiteY37" fmla="*/ 2168094 h 2782876"/>
              <a:gd name="connsiteX38" fmla="*/ 368365 w 1356590"/>
              <a:gd name="connsiteY38" fmla="*/ 2249212 h 2782876"/>
              <a:gd name="connsiteX39" fmla="*/ 281752 w 1356590"/>
              <a:gd name="connsiteY39" fmla="*/ 2175147 h 2782876"/>
              <a:gd name="connsiteX40" fmla="*/ 106828 w 1356590"/>
              <a:gd name="connsiteY40" fmla="*/ 2081684 h 2782876"/>
              <a:gd name="connsiteX41" fmla="*/ 83051 w 1356590"/>
              <a:gd name="connsiteY41" fmla="*/ 2182202 h 2782876"/>
              <a:gd name="connsiteX42" fmla="*/ 385347 w 1356590"/>
              <a:gd name="connsiteY42" fmla="*/ 2300352 h 2782876"/>
              <a:gd name="connsiteX43" fmla="*/ 536178 w 1356590"/>
              <a:gd name="connsiteY43" fmla="*/ 2451957 h 2782876"/>
              <a:gd name="connsiteX44" fmla="*/ 555177 w 1356590"/>
              <a:gd name="connsiteY44" fmla="*/ 2642462 h 2782876"/>
              <a:gd name="connsiteX45" fmla="*/ 393839 w 1356590"/>
              <a:gd name="connsiteY45" fmla="*/ 2515492 h 2782876"/>
              <a:gd name="connsiteX46" fmla="*/ 155941 w 1356590"/>
              <a:gd name="connsiteY46" fmla="*/ 2308679 h 2782876"/>
              <a:gd name="connsiteX47" fmla="*/ 173062 w 1356590"/>
              <a:gd name="connsiteY47" fmla="*/ 2384997 h 2782876"/>
              <a:gd name="connsiteX48" fmla="*/ 347985 w 1356590"/>
              <a:gd name="connsiteY48" fmla="*/ 2476697 h 2782876"/>
              <a:gd name="connsiteX49" fmla="*/ 405726 w 1356590"/>
              <a:gd name="connsiteY49" fmla="*/ 2635408 h 2782876"/>
              <a:gd name="connsiteX50" fmla="*/ 314019 w 1356590"/>
              <a:gd name="connsiteY50" fmla="*/ 2781774 h 2782876"/>
              <a:gd name="connsiteX51" fmla="*/ 247786 w 1356590"/>
              <a:gd name="connsiteY51" fmla="*/ 2695365 h 2782876"/>
              <a:gd name="connsiteX52" fmla="*/ 210424 w 1356590"/>
              <a:gd name="connsiteY52" fmla="*/ 2564870 h 2782876"/>
              <a:gd name="connsiteX53" fmla="*/ 88997 w 1356590"/>
              <a:gd name="connsiteY53" fmla="*/ 2710659 h 2782876"/>
              <a:gd name="connsiteX54" fmla="*/ 58259 w 1356590"/>
              <a:gd name="connsiteY54" fmla="*/ 2645613 h 2782876"/>
              <a:gd name="connsiteX55" fmla="*/ 222311 w 1356590"/>
              <a:gd name="connsiteY55" fmla="*/ 2476697 h 2782876"/>
              <a:gd name="connsiteX56" fmla="*/ 310623 w 1356590"/>
              <a:gd name="connsiteY56" fmla="*/ 2693601 h 2782876"/>
              <a:gd name="connsiteX57" fmla="*/ 322511 w 1356590"/>
              <a:gd name="connsiteY57" fmla="*/ 2548999 h 2782876"/>
              <a:gd name="connsiteX58" fmla="*/ 195139 w 1356590"/>
              <a:gd name="connsiteY58" fmla="*/ 2437901 h 2782876"/>
              <a:gd name="connsiteX59" fmla="*/ 45690 w 1356590"/>
              <a:gd name="connsiteY59" fmla="*/ 2406159 h 2782876"/>
              <a:gd name="connsiteX60" fmla="*/ 145662 w 1356590"/>
              <a:gd name="connsiteY60" fmla="*/ 2235970 h 2782876"/>
              <a:gd name="connsiteX61" fmla="*/ 416152 w 1356590"/>
              <a:gd name="connsiteY61" fmla="*/ 2428785 h 2782876"/>
              <a:gd name="connsiteX62" fmla="*/ 534797 w 1356590"/>
              <a:gd name="connsiteY62" fmla="*/ 2586030 h 2782876"/>
              <a:gd name="connsiteX63" fmla="*/ 505926 w 1356590"/>
              <a:gd name="connsiteY63" fmla="*/ 2506675 h 2782876"/>
              <a:gd name="connsiteX64" fmla="*/ 349683 w 1356590"/>
              <a:gd name="connsiteY64" fmla="*/ 2349728 h 2782876"/>
              <a:gd name="connsiteX65" fmla="*/ 152682 w 1356590"/>
              <a:gd name="connsiteY65" fmla="*/ 2205126 h 2782876"/>
              <a:gd name="connsiteX66" fmla="*/ 42292 w 1356590"/>
              <a:gd name="connsiteY66" fmla="*/ 2254502 h 2782876"/>
              <a:gd name="connsiteX67" fmla="*/ 7290 w 1356590"/>
              <a:gd name="connsiteY67" fmla="*/ 2092948 h 2782876"/>
              <a:gd name="connsiteX68" fmla="*/ 134001 w 1356590"/>
              <a:gd name="connsiteY68" fmla="*/ 1995274 h 2782876"/>
              <a:gd name="connsiteX69" fmla="*/ 297036 w 1356590"/>
              <a:gd name="connsiteY69" fmla="*/ 2074630 h 2782876"/>
              <a:gd name="connsiteX70" fmla="*/ 371762 w 1356590"/>
              <a:gd name="connsiteY70" fmla="*/ 2169856 h 2782876"/>
              <a:gd name="connsiteX71" fmla="*/ 483849 w 1356590"/>
              <a:gd name="connsiteY71" fmla="*/ 2086975 h 2782876"/>
              <a:gd name="connsiteX72" fmla="*/ 533100 w 1356590"/>
              <a:gd name="connsiteY72" fmla="*/ 2178674 h 2782876"/>
              <a:gd name="connsiteX73" fmla="*/ 563668 w 1356590"/>
              <a:gd name="connsiteY73" fmla="*/ 2376180 h 2782876"/>
              <a:gd name="connsiteX74" fmla="*/ 578952 w 1356590"/>
              <a:gd name="connsiteY74" fmla="*/ 2120480 h 2782876"/>
              <a:gd name="connsiteX75" fmla="*/ 674058 w 1356590"/>
              <a:gd name="connsiteY75" fmla="*/ 2273900 h 2782876"/>
              <a:gd name="connsiteX76" fmla="*/ 663867 w 1356590"/>
              <a:gd name="connsiteY76" fmla="*/ 2452008 h 2782876"/>
              <a:gd name="connsiteX77" fmla="*/ 758972 w 1356590"/>
              <a:gd name="connsiteY77" fmla="*/ 2236869 h 2782876"/>
              <a:gd name="connsiteX78" fmla="*/ 966164 w 1356590"/>
              <a:gd name="connsiteY78" fmla="*/ 2141640 h 2782876"/>
              <a:gd name="connsiteX79" fmla="*/ 854076 w 1356590"/>
              <a:gd name="connsiteY79" fmla="*/ 2347965 h 2782876"/>
              <a:gd name="connsiteX80" fmla="*/ 798033 w 1356590"/>
              <a:gd name="connsiteY80" fmla="*/ 2452009 h 2782876"/>
              <a:gd name="connsiteX81" fmla="*/ 877851 w 1356590"/>
              <a:gd name="connsiteY81" fmla="*/ 2395579 h 2782876"/>
              <a:gd name="connsiteX82" fmla="*/ 972956 w 1356590"/>
              <a:gd name="connsiteY82" fmla="*/ 2270374 h 2782876"/>
              <a:gd name="connsiteX83" fmla="*/ 991638 w 1356590"/>
              <a:gd name="connsiteY83" fmla="*/ 2547235 h 2782876"/>
              <a:gd name="connsiteX84" fmla="*/ 750480 w 1356590"/>
              <a:gd name="connsiteY84" fmla="*/ 2593084 h 2782876"/>
              <a:gd name="connsiteX85" fmla="*/ 874455 w 1356590"/>
              <a:gd name="connsiteY85" fmla="*/ 2603665 h 2782876"/>
              <a:gd name="connsiteX86" fmla="*/ 1025604 w 1356590"/>
              <a:gd name="connsiteY86" fmla="*/ 2554290 h 2782876"/>
              <a:gd name="connsiteX87" fmla="*/ 986517 w 1356590"/>
              <a:gd name="connsiteY87" fmla="*/ 2218908 h 2782876"/>
              <a:gd name="connsiteX88" fmla="*/ 999547 w 1356590"/>
              <a:gd name="connsiteY88" fmla="*/ 2083777 h 2782876"/>
              <a:gd name="connsiteX89" fmla="*/ 784447 w 1356590"/>
              <a:gd name="connsiteY89" fmla="*/ 2187491 h 2782876"/>
              <a:gd name="connsiteX90" fmla="*/ 651980 w 1356590"/>
              <a:gd name="connsiteY90" fmla="*/ 2127535 h 2782876"/>
              <a:gd name="connsiteX91" fmla="*/ 760670 w 1356590"/>
              <a:gd name="connsiteY91" fmla="*/ 2034071 h 2782876"/>
              <a:gd name="connsiteX92" fmla="*/ 1108820 w 1356590"/>
              <a:gd name="connsiteY92" fmla="*/ 1919446 h 2782876"/>
              <a:gd name="connsiteX93" fmla="*/ 1114420 w 1356590"/>
              <a:gd name="connsiteY93" fmla="*/ 2175523 h 2782876"/>
              <a:gd name="connsiteX94" fmla="*/ 1192036 w 1356590"/>
              <a:gd name="connsiteY94" fmla="*/ 2541944 h 2782876"/>
              <a:gd name="connsiteX95" fmla="*/ 1251475 w 1356590"/>
              <a:gd name="connsiteY95" fmla="*/ 2658333 h 2782876"/>
              <a:gd name="connsiteX96" fmla="*/ 1161466 w 1356590"/>
              <a:gd name="connsiteY96" fmla="*/ 2402632 h 2782876"/>
              <a:gd name="connsiteX97" fmla="*/ 1127087 w 1356590"/>
              <a:gd name="connsiteY97" fmla="*/ 2234767 h 2782876"/>
              <a:gd name="connsiteX98" fmla="*/ 1159687 w 1356590"/>
              <a:gd name="connsiteY98" fmla="*/ 1942805 h 2782876"/>
              <a:gd name="connsiteX99" fmla="*/ 1010318 w 1356590"/>
              <a:gd name="connsiteY99" fmla="*/ 1845382 h 2782876"/>
              <a:gd name="connsiteX100" fmla="*/ 941689 w 1356590"/>
              <a:gd name="connsiteY100" fmla="*/ 1683633 h 2782876"/>
              <a:gd name="connsiteX101" fmla="*/ 772355 w 1356590"/>
              <a:gd name="connsiteY101" fmla="*/ 1583897 h 2782876"/>
              <a:gd name="connsiteX102" fmla="*/ 307142 w 1356590"/>
              <a:gd name="connsiteY102" fmla="*/ 1514818 h 2782876"/>
              <a:gd name="connsiteX103" fmla="*/ 202127 w 1356590"/>
              <a:gd name="connsiteY103" fmla="*/ 1207869 h 2782876"/>
              <a:gd name="connsiteX104" fmla="*/ 385705 w 1356590"/>
              <a:gd name="connsiteY104" fmla="*/ 948171 h 2782876"/>
              <a:gd name="connsiteX105" fmla="*/ 779510 w 1356590"/>
              <a:gd name="connsiteY105" fmla="*/ 1124064 h 2782876"/>
              <a:gd name="connsiteX106" fmla="*/ 872362 w 1356590"/>
              <a:gd name="connsiteY106" fmla="*/ 864187 h 2782876"/>
              <a:gd name="connsiteX107" fmla="*/ 596473 w 1356590"/>
              <a:gd name="connsiteY107" fmla="*/ 544711 h 2782876"/>
              <a:gd name="connsiteX108" fmla="*/ 518158 w 1356590"/>
              <a:gd name="connsiteY108" fmla="*/ 22638 h 2782876"/>
              <a:gd name="connsiteX109" fmla="*/ 618641 w 1356590"/>
              <a:gd name="connsiteY109" fmla="*/ 29 h 2782876"/>
              <a:gd name="connsiteX0" fmla="*/ 617948 w 1355897"/>
              <a:gd name="connsiteY0" fmla="*/ 29 h 2782876"/>
              <a:gd name="connsiteX1" fmla="*/ 690799 w 1355897"/>
              <a:gd name="connsiteY1" fmla="*/ 457229 h 2782876"/>
              <a:gd name="connsiteX2" fmla="*/ 1022081 w 1355897"/>
              <a:gd name="connsiteY2" fmla="*/ 615072 h 2782876"/>
              <a:gd name="connsiteX3" fmla="*/ 1355874 w 1355897"/>
              <a:gd name="connsiteY3" fmla="*/ 930234 h 2782876"/>
              <a:gd name="connsiteX4" fmla="*/ 1014819 w 1355897"/>
              <a:gd name="connsiteY4" fmla="*/ 1456282 h 2782876"/>
              <a:gd name="connsiteX5" fmla="*/ 708162 w 1355897"/>
              <a:gd name="connsiteY5" fmla="*/ 1228597 h 2782876"/>
              <a:gd name="connsiteX6" fmla="*/ 318433 w 1355897"/>
              <a:gd name="connsiteY6" fmla="*/ 1222085 h 2782876"/>
              <a:gd name="connsiteX7" fmla="*/ 697380 w 1355897"/>
              <a:gd name="connsiteY7" fmla="*/ 1488516 h 2782876"/>
              <a:gd name="connsiteX8" fmla="*/ 992780 w 1355897"/>
              <a:gd name="connsiteY8" fmla="*/ 1599863 h 2782876"/>
              <a:gd name="connsiteX9" fmla="*/ 1065668 w 1355897"/>
              <a:gd name="connsiteY9" fmla="*/ 1787189 h 2782876"/>
              <a:gd name="connsiteX10" fmla="*/ 1211703 w 1355897"/>
              <a:gd name="connsiteY10" fmla="*/ 1885243 h 2782876"/>
              <a:gd name="connsiteX11" fmla="*/ 1191091 w 1355897"/>
              <a:gd name="connsiteY11" fmla="*/ 2270776 h 2782876"/>
              <a:gd name="connsiteX12" fmla="*/ 1284748 w 1355897"/>
              <a:gd name="connsiteY12" fmla="*/ 2540181 h 2782876"/>
              <a:gd name="connsiteX13" fmla="*/ 1252480 w 1355897"/>
              <a:gd name="connsiteY13" fmla="*/ 2737688 h 2782876"/>
              <a:gd name="connsiteX14" fmla="*/ 1145489 w 1355897"/>
              <a:gd name="connsiteY14" fmla="*/ 2600138 h 2782876"/>
              <a:gd name="connsiteX15" fmla="*/ 1056809 w 1355897"/>
              <a:gd name="connsiteY15" fmla="*/ 2236362 h 2782876"/>
              <a:gd name="connsiteX16" fmla="*/ 1033402 w 1355897"/>
              <a:gd name="connsiteY16" fmla="*/ 2018199 h 2782876"/>
              <a:gd name="connsiteX17" fmla="*/ 824512 w 1355897"/>
              <a:gd name="connsiteY17" fmla="*/ 2108137 h 2782876"/>
              <a:gd name="connsiteX18" fmla="*/ 722613 w 1355897"/>
              <a:gd name="connsiteY18" fmla="*/ 2125770 h 2782876"/>
              <a:gd name="connsiteX19" fmla="*/ 838098 w 1355897"/>
              <a:gd name="connsiteY19" fmla="*/ 2072867 h 2782876"/>
              <a:gd name="connsiteX20" fmla="*/ 1080630 w 1355897"/>
              <a:gd name="connsiteY20" fmla="*/ 1982541 h 2782876"/>
              <a:gd name="connsiteX21" fmla="*/ 1048189 w 1355897"/>
              <a:gd name="connsiteY21" fmla="*/ 2272047 h 2782876"/>
              <a:gd name="connsiteX22" fmla="*/ 1080954 w 1355897"/>
              <a:gd name="connsiteY22" fmla="*/ 2608956 h 2782876"/>
              <a:gd name="connsiteX23" fmla="*/ 836399 w 1355897"/>
              <a:gd name="connsiteY23" fmla="*/ 2668912 h 2782876"/>
              <a:gd name="connsiteX24" fmla="*/ 673364 w 1355897"/>
              <a:gd name="connsiteY24" fmla="*/ 2596611 h 2782876"/>
              <a:gd name="connsiteX25" fmla="*/ 938299 w 1355897"/>
              <a:gd name="connsiteY25" fmla="*/ 2501386 h 2782876"/>
              <a:gd name="connsiteX26" fmla="*/ 951884 w 1355897"/>
              <a:gd name="connsiteY26" fmla="*/ 2360310 h 2782876"/>
              <a:gd name="connsiteX27" fmla="*/ 899236 w 1355897"/>
              <a:gd name="connsiteY27" fmla="*/ 2469643 h 2782876"/>
              <a:gd name="connsiteX28" fmla="*/ 746391 w 1355897"/>
              <a:gd name="connsiteY28" fmla="*/ 2506675 h 2782876"/>
              <a:gd name="connsiteX29" fmla="*/ 759977 w 1355897"/>
              <a:gd name="connsiteY29" fmla="*/ 2365600 h 2782876"/>
              <a:gd name="connsiteX30" fmla="*/ 917916 w 1355897"/>
              <a:gd name="connsiteY30" fmla="*/ 2191019 h 2782876"/>
              <a:gd name="connsiteX31" fmla="*/ 729407 w 1355897"/>
              <a:gd name="connsiteY31" fmla="*/ 2370889 h 2782876"/>
              <a:gd name="connsiteX32" fmla="*/ 659777 w 1355897"/>
              <a:gd name="connsiteY32" fmla="*/ 2550762 h 2782876"/>
              <a:gd name="connsiteX33" fmla="*/ 607132 w 1355897"/>
              <a:gd name="connsiteY33" fmla="*/ 2351492 h 2782876"/>
              <a:gd name="connsiteX34" fmla="*/ 603734 w 1355897"/>
              <a:gd name="connsiteY34" fmla="*/ 2226288 h 2782876"/>
              <a:gd name="connsiteX35" fmla="*/ 591846 w 1355897"/>
              <a:gd name="connsiteY35" fmla="*/ 2466116 h 2782876"/>
              <a:gd name="connsiteX36" fmla="*/ 464474 w 1355897"/>
              <a:gd name="connsiteY36" fmla="*/ 2300352 h 2782876"/>
              <a:gd name="connsiteX37" fmla="*/ 455983 w 1355897"/>
              <a:gd name="connsiteY37" fmla="*/ 2168094 h 2782876"/>
              <a:gd name="connsiteX38" fmla="*/ 367672 w 1355897"/>
              <a:gd name="connsiteY38" fmla="*/ 2249212 h 2782876"/>
              <a:gd name="connsiteX39" fmla="*/ 281059 w 1355897"/>
              <a:gd name="connsiteY39" fmla="*/ 2175147 h 2782876"/>
              <a:gd name="connsiteX40" fmla="*/ 106135 w 1355897"/>
              <a:gd name="connsiteY40" fmla="*/ 2081684 h 2782876"/>
              <a:gd name="connsiteX41" fmla="*/ 82358 w 1355897"/>
              <a:gd name="connsiteY41" fmla="*/ 2182202 h 2782876"/>
              <a:gd name="connsiteX42" fmla="*/ 384654 w 1355897"/>
              <a:gd name="connsiteY42" fmla="*/ 2300352 h 2782876"/>
              <a:gd name="connsiteX43" fmla="*/ 535485 w 1355897"/>
              <a:gd name="connsiteY43" fmla="*/ 2451957 h 2782876"/>
              <a:gd name="connsiteX44" fmla="*/ 554484 w 1355897"/>
              <a:gd name="connsiteY44" fmla="*/ 2642462 h 2782876"/>
              <a:gd name="connsiteX45" fmla="*/ 393146 w 1355897"/>
              <a:gd name="connsiteY45" fmla="*/ 2515492 h 2782876"/>
              <a:gd name="connsiteX46" fmla="*/ 155248 w 1355897"/>
              <a:gd name="connsiteY46" fmla="*/ 2308679 h 2782876"/>
              <a:gd name="connsiteX47" fmla="*/ 172369 w 1355897"/>
              <a:gd name="connsiteY47" fmla="*/ 2384997 h 2782876"/>
              <a:gd name="connsiteX48" fmla="*/ 347292 w 1355897"/>
              <a:gd name="connsiteY48" fmla="*/ 2476697 h 2782876"/>
              <a:gd name="connsiteX49" fmla="*/ 405033 w 1355897"/>
              <a:gd name="connsiteY49" fmla="*/ 2635408 h 2782876"/>
              <a:gd name="connsiteX50" fmla="*/ 313326 w 1355897"/>
              <a:gd name="connsiteY50" fmla="*/ 2781774 h 2782876"/>
              <a:gd name="connsiteX51" fmla="*/ 247093 w 1355897"/>
              <a:gd name="connsiteY51" fmla="*/ 2695365 h 2782876"/>
              <a:gd name="connsiteX52" fmla="*/ 209731 w 1355897"/>
              <a:gd name="connsiteY52" fmla="*/ 2564870 h 2782876"/>
              <a:gd name="connsiteX53" fmla="*/ 88304 w 1355897"/>
              <a:gd name="connsiteY53" fmla="*/ 2710659 h 2782876"/>
              <a:gd name="connsiteX54" fmla="*/ 57566 w 1355897"/>
              <a:gd name="connsiteY54" fmla="*/ 2645613 h 2782876"/>
              <a:gd name="connsiteX55" fmla="*/ 221618 w 1355897"/>
              <a:gd name="connsiteY55" fmla="*/ 2476697 h 2782876"/>
              <a:gd name="connsiteX56" fmla="*/ 309930 w 1355897"/>
              <a:gd name="connsiteY56" fmla="*/ 2693601 h 2782876"/>
              <a:gd name="connsiteX57" fmla="*/ 321818 w 1355897"/>
              <a:gd name="connsiteY57" fmla="*/ 2548999 h 2782876"/>
              <a:gd name="connsiteX58" fmla="*/ 194446 w 1355897"/>
              <a:gd name="connsiteY58" fmla="*/ 2437901 h 2782876"/>
              <a:gd name="connsiteX59" fmla="*/ 44997 w 1355897"/>
              <a:gd name="connsiteY59" fmla="*/ 2406159 h 2782876"/>
              <a:gd name="connsiteX60" fmla="*/ 144969 w 1355897"/>
              <a:gd name="connsiteY60" fmla="*/ 2235970 h 2782876"/>
              <a:gd name="connsiteX61" fmla="*/ 415459 w 1355897"/>
              <a:gd name="connsiteY61" fmla="*/ 2428785 h 2782876"/>
              <a:gd name="connsiteX62" fmla="*/ 534104 w 1355897"/>
              <a:gd name="connsiteY62" fmla="*/ 2586030 h 2782876"/>
              <a:gd name="connsiteX63" fmla="*/ 505233 w 1355897"/>
              <a:gd name="connsiteY63" fmla="*/ 2506675 h 2782876"/>
              <a:gd name="connsiteX64" fmla="*/ 348990 w 1355897"/>
              <a:gd name="connsiteY64" fmla="*/ 2349728 h 2782876"/>
              <a:gd name="connsiteX65" fmla="*/ 151989 w 1355897"/>
              <a:gd name="connsiteY65" fmla="*/ 2205126 h 2782876"/>
              <a:gd name="connsiteX66" fmla="*/ 41599 w 1355897"/>
              <a:gd name="connsiteY66" fmla="*/ 2254502 h 2782876"/>
              <a:gd name="connsiteX67" fmla="*/ 6597 w 1355897"/>
              <a:gd name="connsiteY67" fmla="*/ 2092948 h 2782876"/>
              <a:gd name="connsiteX68" fmla="*/ 133308 w 1355897"/>
              <a:gd name="connsiteY68" fmla="*/ 1995274 h 2782876"/>
              <a:gd name="connsiteX69" fmla="*/ 296343 w 1355897"/>
              <a:gd name="connsiteY69" fmla="*/ 2074630 h 2782876"/>
              <a:gd name="connsiteX70" fmla="*/ 371069 w 1355897"/>
              <a:gd name="connsiteY70" fmla="*/ 2169856 h 2782876"/>
              <a:gd name="connsiteX71" fmla="*/ 483156 w 1355897"/>
              <a:gd name="connsiteY71" fmla="*/ 2086975 h 2782876"/>
              <a:gd name="connsiteX72" fmla="*/ 532407 w 1355897"/>
              <a:gd name="connsiteY72" fmla="*/ 2178674 h 2782876"/>
              <a:gd name="connsiteX73" fmla="*/ 562975 w 1355897"/>
              <a:gd name="connsiteY73" fmla="*/ 2376180 h 2782876"/>
              <a:gd name="connsiteX74" fmla="*/ 578259 w 1355897"/>
              <a:gd name="connsiteY74" fmla="*/ 2120480 h 2782876"/>
              <a:gd name="connsiteX75" fmla="*/ 673365 w 1355897"/>
              <a:gd name="connsiteY75" fmla="*/ 2273900 h 2782876"/>
              <a:gd name="connsiteX76" fmla="*/ 663174 w 1355897"/>
              <a:gd name="connsiteY76" fmla="*/ 2452008 h 2782876"/>
              <a:gd name="connsiteX77" fmla="*/ 758279 w 1355897"/>
              <a:gd name="connsiteY77" fmla="*/ 2236869 h 2782876"/>
              <a:gd name="connsiteX78" fmla="*/ 965471 w 1355897"/>
              <a:gd name="connsiteY78" fmla="*/ 2141640 h 2782876"/>
              <a:gd name="connsiteX79" fmla="*/ 853383 w 1355897"/>
              <a:gd name="connsiteY79" fmla="*/ 2347965 h 2782876"/>
              <a:gd name="connsiteX80" fmla="*/ 797340 w 1355897"/>
              <a:gd name="connsiteY80" fmla="*/ 2452009 h 2782876"/>
              <a:gd name="connsiteX81" fmla="*/ 877158 w 1355897"/>
              <a:gd name="connsiteY81" fmla="*/ 2395579 h 2782876"/>
              <a:gd name="connsiteX82" fmla="*/ 972263 w 1355897"/>
              <a:gd name="connsiteY82" fmla="*/ 2270374 h 2782876"/>
              <a:gd name="connsiteX83" fmla="*/ 990945 w 1355897"/>
              <a:gd name="connsiteY83" fmla="*/ 2547235 h 2782876"/>
              <a:gd name="connsiteX84" fmla="*/ 749787 w 1355897"/>
              <a:gd name="connsiteY84" fmla="*/ 2593084 h 2782876"/>
              <a:gd name="connsiteX85" fmla="*/ 873762 w 1355897"/>
              <a:gd name="connsiteY85" fmla="*/ 2603665 h 2782876"/>
              <a:gd name="connsiteX86" fmla="*/ 1024911 w 1355897"/>
              <a:gd name="connsiteY86" fmla="*/ 2554290 h 2782876"/>
              <a:gd name="connsiteX87" fmla="*/ 985824 w 1355897"/>
              <a:gd name="connsiteY87" fmla="*/ 2218908 h 2782876"/>
              <a:gd name="connsiteX88" fmla="*/ 998854 w 1355897"/>
              <a:gd name="connsiteY88" fmla="*/ 2083777 h 2782876"/>
              <a:gd name="connsiteX89" fmla="*/ 783754 w 1355897"/>
              <a:gd name="connsiteY89" fmla="*/ 2187491 h 2782876"/>
              <a:gd name="connsiteX90" fmla="*/ 651287 w 1355897"/>
              <a:gd name="connsiteY90" fmla="*/ 2127535 h 2782876"/>
              <a:gd name="connsiteX91" fmla="*/ 759977 w 1355897"/>
              <a:gd name="connsiteY91" fmla="*/ 2034071 h 2782876"/>
              <a:gd name="connsiteX92" fmla="*/ 1108127 w 1355897"/>
              <a:gd name="connsiteY92" fmla="*/ 1919446 h 2782876"/>
              <a:gd name="connsiteX93" fmla="*/ 1113727 w 1355897"/>
              <a:gd name="connsiteY93" fmla="*/ 2175523 h 2782876"/>
              <a:gd name="connsiteX94" fmla="*/ 1191343 w 1355897"/>
              <a:gd name="connsiteY94" fmla="*/ 2541944 h 2782876"/>
              <a:gd name="connsiteX95" fmla="*/ 1250782 w 1355897"/>
              <a:gd name="connsiteY95" fmla="*/ 2658333 h 2782876"/>
              <a:gd name="connsiteX96" fmla="*/ 1160773 w 1355897"/>
              <a:gd name="connsiteY96" fmla="*/ 2402632 h 2782876"/>
              <a:gd name="connsiteX97" fmla="*/ 1126394 w 1355897"/>
              <a:gd name="connsiteY97" fmla="*/ 2234767 h 2782876"/>
              <a:gd name="connsiteX98" fmla="*/ 1158994 w 1355897"/>
              <a:gd name="connsiteY98" fmla="*/ 1942805 h 2782876"/>
              <a:gd name="connsiteX99" fmla="*/ 1009625 w 1355897"/>
              <a:gd name="connsiteY99" fmla="*/ 1845382 h 2782876"/>
              <a:gd name="connsiteX100" fmla="*/ 940996 w 1355897"/>
              <a:gd name="connsiteY100" fmla="*/ 1683633 h 2782876"/>
              <a:gd name="connsiteX101" fmla="*/ 771662 w 1355897"/>
              <a:gd name="connsiteY101" fmla="*/ 1583897 h 2782876"/>
              <a:gd name="connsiteX102" fmla="*/ 306449 w 1355897"/>
              <a:gd name="connsiteY102" fmla="*/ 1514818 h 2782876"/>
              <a:gd name="connsiteX103" fmla="*/ 201434 w 1355897"/>
              <a:gd name="connsiteY103" fmla="*/ 1207869 h 2782876"/>
              <a:gd name="connsiteX104" fmla="*/ 385012 w 1355897"/>
              <a:gd name="connsiteY104" fmla="*/ 948171 h 2782876"/>
              <a:gd name="connsiteX105" fmla="*/ 778817 w 1355897"/>
              <a:gd name="connsiteY105" fmla="*/ 1124064 h 2782876"/>
              <a:gd name="connsiteX106" fmla="*/ 871669 w 1355897"/>
              <a:gd name="connsiteY106" fmla="*/ 864187 h 2782876"/>
              <a:gd name="connsiteX107" fmla="*/ 595780 w 1355897"/>
              <a:gd name="connsiteY107" fmla="*/ 544711 h 2782876"/>
              <a:gd name="connsiteX108" fmla="*/ 517465 w 1355897"/>
              <a:gd name="connsiteY108" fmla="*/ 22638 h 2782876"/>
              <a:gd name="connsiteX109" fmla="*/ 617948 w 1355897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81459 w 1352900"/>
              <a:gd name="connsiteY39" fmla="*/ 2162803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30510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9978 w 1352900"/>
              <a:gd name="connsiteY73" fmla="*/ 2376180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75890 w 1352900"/>
              <a:gd name="connsiteY15" fmla="*/ 2262814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36622 w 1374571"/>
              <a:gd name="connsiteY0" fmla="*/ 29 h 2781936"/>
              <a:gd name="connsiteX1" fmla="*/ 709473 w 1374571"/>
              <a:gd name="connsiteY1" fmla="*/ 457229 h 2781936"/>
              <a:gd name="connsiteX2" fmla="*/ 1040755 w 1374571"/>
              <a:gd name="connsiteY2" fmla="*/ 615072 h 2781936"/>
              <a:gd name="connsiteX3" fmla="*/ 1374548 w 1374571"/>
              <a:gd name="connsiteY3" fmla="*/ 930234 h 2781936"/>
              <a:gd name="connsiteX4" fmla="*/ 1033493 w 1374571"/>
              <a:gd name="connsiteY4" fmla="*/ 1456282 h 2781936"/>
              <a:gd name="connsiteX5" fmla="*/ 726836 w 1374571"/>
              <a:gd name="connsiteY5" fmla="*/ 1228597 h 2781936"/>
              <a:gd name="connsiteX6" fmla="*/ 337107 w 1374571"/>
              <a:gd name="connsiteY6" fmla="*/ 1222085 h 2781936"/>
              <a:gd name="connsiteX7" fmla="*/ 716054 w 1374571"/>
              <a:gd name="connsiteY7" fmla="*/ 1488516 h 2781936"/>
              <a:gd name="connsiteX8" fmla="*/ 1011454 w 1374571"/>
              <a:gd name="connsiteY8" fmla="*/ 1599863 h 2781936"/>
              <a:gd name="connsiteX9" fmla="*/ 1084342 w 1374571"/>
              <a:gd name="connsiteY9" fmla="*/ 1787189 h 2781936"/>
              <a:gd name="connsiteX10" fmla="*/ 1230377 w 1374571"/>
              <a:gd name="connsiteY10" fmla="*/ 1885243 h 2781936"/>
              <a:gd name="connsiteX11" fmla="*/ 1209765 w 1374571"/>
              <a:gd name="connsiteY11" fmla="*/ 2270776 h 2781936"/>
              <a:gd name="connsiteX12" fmla="*/ 1303422 w 1374571"/>
              <a:gd name="connsiteY12" fmla="*/ 2540181 h 2781936"/>
              <a:gd name="connsiteX13" fmla="*/ 1271154 w 1374571"/>
              <a:gd name="connsiteY13" fmla="*/ 2737688 h 2781936"/>
              <a:gd name="connsiteX14" fmla="*/ 1164163 w 1374571"/>
              <a:gd name="connsiteY14" fmla="*/ 2600138 h 2781936"/>
              <a:gd name="connsiteX15" fmla="*/ 1077182 w 1374571"/>
              <a:gd name="connsiteY15" fmla="*/ 2246943 h 2781936"/>
              <a:gd name="connsiteX16" fmla="*/ 1052076 w 1374571"/>
              <a:gd name="connsiteY16" fmla="*/ 2018199 h 2781936"/>
              <a:gd name="connsiteX17" fmla="*/ 832996 w 1374571"/>
              <a:gd name="connsiteY17" fmla="*/ 2088739 h 2781936"/>
              <a:gd name="connsiteX18" fmla="*/ 759968 w 1374571"/>
              <a:gd name="connsiteY18" fmla="*/ 2120480 h 2781936"/>
              <a:gd name="connsiteX19" fmla="*/ 853375 w 1374571"/>
              <a:gd name="connsiteY19" fmla="*/ 2058759 h 2781936"/>
              <a:gd name="connsiteX20" fmla="*/ 1099304 w 1374571"/>
              <a:gd name="connsiteY20" fmla="*/ 1982541 h 2781936"/>
              <a:gd name="connsiteX21" fmla="*/ 1066863 w 1374571"/>
              <a:gd name="connsiteY21" fmla="*/ 2272047 h 2781936"/>
              <a:gd name="connsiteX22" fmla="*/ 1079249 w 1374571"/>
              <a:gd name="connsiteY22" fmla="*/ 2601902 h 2781936"/>
              <a:gd name="connsiteX23" fmla="*/ 855073 w 1374571"/>
              <a:gd name="connsiteY23" fmla="*/ 2668912 h 2781936"/>
              <a:gd name="connsiteX24" fmla="*/ 692038 w 1374571"/>
              <a:gd name="connsiteY24" fmla="*/ 2596611 h 2781936"/>
              <a:gd name="connsiteX25" fmla="*/ 956973 w 1374571"/>
              <a:gd name="connsiteY25" fmla="*/ 2501386 h 2781936"/>
              <a:gd name="connsiteX26" fmla="*/ 973955 w 1374571"/>
              <a:gd name="connsiteY26" fmla="*/ 2377945 h 2781936"/>
              <a:gd name="connsiteX27" fmla="*/ 907720 w 1374571"/>
              <a:gd name="connsiteY27" fmla="*/ 2478460 h 2781936"/>
              <a:gd name="connsiteX28" fmla="*/ 765065 w 1374571"/>
              <a:gd name="connsiteY28" fmla="*/ 2506675 h 2781936"/>
              <a:gd name="connsiteX29" fmla="*/ 778651 w 1374571"/>
              <a:gd name="connsiteY29" fmla="*/ 2365600 h 2781936"/>
              <a:gd name="connsiteX30" fmla="*/ 929797 w 1374571"/>
              <a:gd name="connsiteY30" fmla="*/ 2203363 h 2781936"/>
              <a:gd name="connsiteX31" fmla="*/ 754874 w 1374571"/>
              <a:gd name="connsiteY31" fmla="*/ 2383233 h 2781936"/>
              <a:gd name="connsiteX32" fmla="*/ 664865 w 1374571"/>
              <a:gd name="connsiteY32" fmla="*/ 2557816 h 2781936"/>
              <a:gd name="connsiteX33" fmla="*/ 635996 w 1374571"/>
              <a:gd name="connsiteY33" fmla="*/ 2347965 h 2781936"/>
              <a:gd name="connsiteX34" fmla="*/ 622408 w 1374571"/>
              <a:gd name="connsiteY34" fmla="*/ 2226288 h 2781936"/>
              <a:gd name="connsiteX35" fmla="*/ 610520 w 1374571"/>
              <a:gd name="connsiteY35" fmla="*/ 2466116 h 2781936"/>
              <a:gd name="connsiteX36" fmla="*/ 483148 w 1374571"/>
              <a:gd name="connsiteY36" fmla="*/ 2300352 h 2781936"/>
              <a:gd name="connsiteX37" fmla="*/ 478054 w 1374571"/>
              <a:gd name="connsiteY37" fmla="*/ 2152223 h 2781936"/>
              <a:gd name="connsiteX38" fmla="*/ 386346 w 1374571"/>
              <a:gd name="connsiteY38" fmla="*/ 2249212 h 2781936"/>
              <a:gd name="connsiteX39" fmla="*/ 301432 w 1374571"/>
              <a:gd name="connsiteY39" fmla="*/ 2176911 h 2781936"/>
              <a:gd name="connsiteX40" fmla="*/ 124809 w 1374571"/>
              <a:gd name="connsiteY40" fmla="*/ 2081684 h 2781936"/>
              <a:gd name="connsiteX41" fmla="*/ 101032 w 1374571"/>
              <a:gd name="connsiteY41" fmla="*/ 2182202 h 2781936"/>
              <a:gd name="connsiteX42" fmla="*/ 403328 w 1374571"/>
              <a:gd name="connsiteY42" fmla="*/ 2300352 h 2781936"/>
              <a:gd name="connsiteX43" fmla="*/ 554159 w 1374571"/>
              <a:gd name="connsiteY43" fmla="*/ 2451957 h 2781936"/>
              <a:gd name="connsiteX44" fmla="*/ 573158 w 1374571"/>
              <a:gd name="connsiteY44" fmla="*/ 2642462 h 2781936"/>
              <a:gd name="connsiteX45" fmla="*/ 411820 w 1374571"/>
              <a:gd name="connsiteY45" fmla="*/ 2515492 h 2781936"/>
              <a:gd name="connsiteX46" fmla="*/ 173922 w 1374571"/>
              <a:gd name="connsiteY46" fmla="*/ 2308679 h 2781936"/>
              <a:gd name="connsiteX47" fmla="*/ 172362 w 1374571"/>
              <a:gd name="connsiteY47" fmla="*/ 2399105 h 2781936"/>
              <a:gd name="connsiteX48" fmla="*/ 365966 w 1374571"/>
              <a:gd name="connsiteY48" fmla="*/ 2476697 h 2781936"/>
              <a:gd name="connsiteX49" fmla="*/ 423707 w 1374571"/>
              <a:gd name="connsiteY49" fmla="*/ 2635408 h 2781936"/>
              <a:gd name="connsiteX50" fmla="*/ 332000 w 1374571"/>
              <a:gd name="connsiteY50" fmla="*/ 2781774 h 2781936"/>
              <a:gd name="connsiteX51" fmla="*/ 252181 w 1374571"/>
              <a:gd name="connsiteY51" fmla="*/ 2695365 h 2781936"/>
              <a:gd name="connsiteX52" fmla="*/ 228405 w 1374571"/>
              <a:gd name="connsiteY52" fmla="*/ 2564870 h 2781936"/>
              <a:gd name="connsiteX53" fmla="*/ 106978 w 1374571"/>
              <a:gd name="connsiteY53" fmla="*/ 2710659 h 2781936"/>
              <a:gd name="connsiteX54" fmla="*/ 76240 w 1374571"/>
              <a:gd name="connsiteY54" fmla="*/ 2645613 h 2781936"/>
              <a:gd name="connsiteX55" fmla="*/ 221611 w 1374571"/>
              <a:gd name="connsiteY55" fmla="*/ 2478461 h 2781936"/>
              <a:gd name="connsiteX56" fmla="*/ 328604 w 1374571"/>
              <a:gd name="connsiteY56" fmla="*/ 2693601 h 2781936"/>
              <a:gd name="connsiteX57" fmla="*/ 340492 w 1374571"/>
              <a:gd name="connsiteY57" fmla="*/ 2548999 h 2781936"/>
              <a:gd name="connsiteX58" fmla="*/ 199534 w 1374571"/>
              <a:gd name="connsiteY58" fmla="*/ 2457299 h 2781936"/>
              <a:gd name="connsiteX59" fmla="*/ 63671 w 1374571"/>
              <a:gd name="connsiteY59" fmla="*/ 2406159 h 2781936"/>
              <a:gd name="connsiteX60" fmla="*/ 163643 w 1374571"/>
              <a:gd name="connsiteY60" fmla="*/ 2235970 h 2781936"/>
              <a:gd name="connsiteX61" fmla="*/ 434133 w 1374571"/>
              <a:gd name="connsiteY61" fmla="*/ 2428785 h 2781936"/>
              <a:gd name="connsiteX62" fmla="*/ 552778 w 1374571"/>
              <a:gd name="connsiteY62" fmla="*/ 2586030 h 2781936"/>
              <a:gd name="connsiteX63" fmla="*/ 523907 w 1374571"/>
              <a:gd name="connsiteY63" fmla="*/ 2506675 h 2781936"/>
              <a:gd name="connsiteX64" fmla="*/ 367664 w 1374571"/>
              <a:gd name="connsiteY64" fmla="*/ 2349728 h 2781936"/>
              <a:gd name="connsiteX65" fmla="*/ 170663 w 1374571"/>
              <a:gd name="connsiteY65" fmla="*/ 2205126 h 2781936"/>
              <a:gd name="connsiteX66" fmla="*/ 60273 w 1374571"/>
              <a:gd name="connsiteY66" fmla="*/ 2254502 h 2781936"/>
              <a:gd name="connsiteX67" fmla="*/ 4892 w 1374571"/>
              <a:gd name="connsiteY67" fmla="*/ 2078840 h 2781936"/>
              <a:gd name="connsiteX68" fmla="*/ 151982 w 1374571"/>
              <a:gd name="connsiteY68" fmla="*/ 1995274 h 2781936"/>
              <a:gd name="connsiteX69" fmla="*/ 316715 w 1374571"/>
              <a:gd name="connsiteY69" fmla="*/ 2083447 h 2781936"/>
              <a:gd name="connsiteX70" fmla="*/ 389743 w 1374571"/>
              <a:gd name="connsiteY70" fmla="*/ 2169856 h 2781936"/>
              <a:gd name="connsiteX71" fmla="*/ 501830 w 1374571"/>
              <a:gd name="connsiteY71" fmla="*/ 2048179 h 2781936"/>
              <a:gd name="connsiteX72" fmla="*/ 551081 w 1374571"/>
              <a:gd name="connsiteY72" fmla="*/ 2178674 h 2781936"/>
              <a:gd name="connsiteX73" fmla="*/ 573158 w 1374571"/>
              <a:gd name="connsiteY73" fmla="*/ 2355019 h 2781936"/>
              <a:gd name="connsiteX74" fmla="*/ 605424 w 1374571"/>
              <a:gd name="connsiteY74" fmla="*/ 2109899 h 2781936"/>
              <a:gd name="connsiteX75" fmla="*/ 692039 w 1374571"/>
              <a:gd name="connsiteY75" fmla="*/ 2273900 h 2781936"/>
              <a:gd name="connsiteX76" fmla="*/ 681848 w 1374571"/>
              <a:gd name="connsiteY76" fmla="*/ 2452008 h 2781936"/>
              <a:gd name="connsiteX77" fmla="*/ 776953 w 1374571"/>
              <a:gd name="connsiteY77" fmla="*/ 2236869 h 2781936"/>
              <a:gd name="connsiteX78" fmla="*/ 997731 w 1374571"/>
              <a:gd name="connsiteY78" fmla="*/ 2148694 h 2781936"/>
              <a:gd name="connsiteX79" fmla="*/ 872057 w 1374571"/>
              <a:gd name="connsiteY79" fmla="*/ 2347965 h 2781936"/>
              <a:gd name="connsiteX80" fmla="*/ 824505 w 1374571"/>
              <a:gd name="connsiteY80" fmla="*/ 2439665 h 2781936"/>
              <a:gd name="connsiteX81" fmla="*/ 916212 w 1374571"/>
              <a:gd name="connsiteY81" fmla="*/ 2349729 h 2781936"/>
              <a:gd name="connsiteX82" fmla="*/ 990937 w 1374571"/>
              <a:gd name="connsiteY82" fmla="*/ 2270374 h 2781936"/>
              <a:gd name="connsiteX83" fmla="*/ 1009619 w 1374571"/>
              <a:gd name="connsiteY83" fmla="*/ 2547235 h 2781936"/>
              <a:gd name="connsiteX84" fmla="*/ 768461 w 1374571"/>
              <a:gd name="connsiteY84" fmla="*/ 2593084 h 2781936"/>
              <a:gd name="connsiteX85" fmla="*/ 892436 w 1374571"/>
              <a:gd name="connsiteY85" fmla="*/ 2603665 h 2781936"/>
              <a:gd name="connsiteX86" fmla="*/ 1035094 w 1374571"/>
              <a:gd name="connsiteY86" fmla="*/ 2536656 h 2781936"/>
              <a:gd name="connsiteX87" fmla="*/ 1009593 w 1374571"/>
              <a:gd name="connsiteY87" fmla="*/ 2233016 h 2781936"/>
              <a:gd name="connsiteX88" fmla="*/ 1017528 w 1374571"/>
              <a:gd name="connsiteY88" fmla="*/ 2083777 h 2781936"/>
              <a:gd name="connsiteX89" fmla="*/ 802428 w 1374571"/>
              <a:gd name="connsiteY89" fmla="*/ 2187491 h 2781936"/>
              <a:gd name="connsiteX90" fmla="*/ 669961 w 1374571"/>
              <a:gd name="connsiteY90" fmla="*/ 2127535 h 2781936"/>
              <a:gd name="connsiteX91" fmla="*/ 763366 w 1374571"/>
              <a:gd name="connsiteY91" fmla="*/ 2012910 h 2781936"/>
              <a:gd name="connsiteX92" fmla="*/ 1126801 w 1374571"/>
              <a:gd name="connsiteY92" fmla="*/ 1919446 h 2781936"/>
              <a:gd name="connsiteX93" fmla="*/ 1135798 w 1374571"/>
              <a:gd name="connsiteY93" fmla="*/ 2164942 h 2781936"/>
              <a:gd name="connsiteX94" fmla="*/ 1210017 w 1374571"/>
              <a:gd name="connsiteY94" fmla="*/ 2541944 h 2781936"/>
              <a:gd name="connsiteX95" fmla="*/ 1269456 w 1374571"/>
              <a:gd name="connsiteY95" fmla="*/ 2658333 h 2781936"/>
              <a:gd name="connsiteX96" fmla="*/ 1179447 w 1374571"/>
              <a:gd name="connsiteY96" fmla="*/ 2402632 h 2781936"/>
              <a:gd name="connsiteX97" fmla="*/ 1145068 w 1374571"/>
              <a:gd name="connsiteY97" fmla="*/ 2234767 h 2781936"/>
              <a:gd name="connsiteX98" fmla="*/ 1177668 w 1374571"/>
              <a:gd name="connsiteY98" fmla="*/ 1942805 h 2781936"/>
              <a:gd name="connsiteX99" fmla="*/ 1028299 w 1374571"/>
              <a:gd name="connsiteY99" fmla="*/ 1845382 h 2781936"/>
              <a:gd name="connsiteX100" fmla="*/ 959670 w 1374571"/>
              <a:gd name="connsiteY100" fmla="*/ 1683633 h 2781936"/>
              <a:gd name="connsiteX101" fmla="*/ 790336 w 1374571"/>
              <a:gd name="connsiteY101" fmla="*/ 1583897 h 2781936"/>
              <a:gd name="connsiteX102" fmla="*/ 325123 w 1374571"/>
              <a:gd name="connsiteY102" fmla="*/ 1514818 h 2781936"/>
              <a:gd name="connsiteX103" fmla="*/ 220108 w 1374571"/>
              <a:gd name="connsiteY103" fmla="*/ 1207869 h 2781936"/>
              <a:gd name="connsiteX104" fmla="*/ 403686 w 1374571"/>
              <a:gd name="connsiteY104" fmla="*/ 948171 h 2781936"/>
              <a:gd name="connsiteX105" fmla="*/ 797491 w 1374571"/>
              <a:gd name="connsiteY105" fmla="*/ 1124064 h 2781936"/>
              <a:gd name="connsiteX106" fmla="*/ 890343 w 1374571"/>
              <a:gd name="connsiteY106" fmla="*/ 864187 h 2781936"/>
              <a:gd name="connsiteX107" fmla="*/ 614454 w 1374571"/>
              <a:gd name="connsiteY107" fmla="*/ 544711 h 2781936"/>
              <a:gd name="connsiteX108" fmla="*/ 536139 w 1374571"/>
              <a:gd name="connsiteY108" fmla="*/ 22638 h 2781936"/>
              <a:gd name="connsiteX109" fmla="*/ 636622 w 1374571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96209 h 2878116"/>
              <a:gd name="connsiteX1" fmla="*/ 709515 w 1374613"/>
              <a:gd name="connsiteY1" fmla="*/ 553409 h 2878116"/>
              <a:gd name="connsiteX2" fmla="*/ 1040797 w 1374613"/>
              <a:gd name="connsiteY2" fmla="*/ 711252 h 2878116"/>
              <a:gd name="connsiteX3" fmla="*/ 1374590 w 1374613"/>
              <a:gd name="connsiteY3" fmla="*/ 1026414 h 2878116"/>
              <a:gd name="connsiteX4" fmla="*/ 1033535 w 1374613"/>
              <a:gd name="connsiteY4" fmla="*/ 1552462 h 2878116"/>
              <a:gd name="connsiteX5" fmla="*/ 726878 w 1374613"/>
              <a:gd name="connsiteY5" fmla="*/ 1324777 h 2878116"/>
              <a:gd name="connsiteX6" fmla="*/ 337149 w 1374613"/>
              <a:gd name="connsiteY6" fmla="*/ 1318265 h 2878116"/>
              <a:gd name="connsiteX7" fmla="*/ 716096 w 1374613"/>
              <a:gd name="connsiteY7" fmla="*/ 1584696 h 2878116"/>
              <a:gd name="connsiteX8" fmla="*/ 1011496 w 1374613"/>
              <a:gd name="connsiteY8" fmla="*/ 1696043 h 2878116"/>
              <a:gd name="connsiteX9" fmla="*/ 1084384 w 1374613"/>
              <a:gd name="connsiteY9" fmla="*/ 1883369 h 2878116"/>
              <a:gd name="connsiteX10" fmla="*/ 1230419 w 1374613"/>
              <a:gd name="connsiteY10" fmla="*/ 1981423 h 2878116"/>
              <a:gd name="connsiteX11" fmla="*/ 1209807 w 1374613"/>
              <a:gd name="connsiteY11" fmla="*/ 2366956 h 2878116"/>
              <a:gd name="connsiteX12" fmla="*/ 1303464 w 1374613"/>
              <a:gd name="connsiteY12" fmla="*/ 2636361 h 2878116"/>
              <a:gd name="connsiteX13" fmla="*/ 1271196 w 1374613"/>
              <a:gd name="connsiteY13" fmla="*/ 2833868 h 2878116"/>
              <a:gd name="connsiteX14" fmla="*/ 1164205 w 1374613"/>
              <a:gd name="connsiteY14" fmla="*/ 2696318 h 2878116"/>
              <a:gd name="connsiteX15" fmla="*/ 1077224 w 1374613"/>
              <a:gd name="connsiteY15" fmla="*/ 2343123 h 2878116"/>
              <a:gd name="connsiteX16" fmla="*/ 1052118 w 1374613"/>
              <a:gd name="connsiteY16" fmla="*/ 2114379 h 2878116"/>
              <a:gd name="connsiteX17" fmla="*/ 833038 w 1374613"/>
              <a:gd name="connsiteY17" fmla="*/ 2184919 h 2878116"/>
              <a:gd name="connsiteX18" fmla="*/ 760010 w 1374613"/>
              <a:gd name="connsiteY18" fmla="*/ 2216660 h 2878116"/>
              <a:gd name="connsiteX19" fmla="*/ 853417 w 1374613"/>
              <a:gd name="connsiteY19" fmla="*/ 2154939 h 2878116"/>
              <a:gd name="connsiteX20" fmla="*/ 1099346 w 1374613"/>
              <a:gd name="connsiteY20" fmla="*/ 2078721 h 2878116"/>
              <a:gd name="connsiteX21" fmla="*/ 1066905 w 1374613"/>
              <a:gd name="connsiteY21" fmla="*/ 2368227 h 2878116"/>
              <a:gd name="connsiteX22" fmla="*/ 1079291 w 1374613"/>
              <a:gd name="connsiteY22" fmla="*/ 2698082 h 2878116"/>
              <a:gd name="connsiteX23" fmla="*/ 855115 w 1374613"/>
              <a:gd name="connsiteY23" fmla="*/ 2765092 h 2878116"/>
              <a:gd name="connsiteX24" fmla="*/ 692080 w 1374613"/>
              <a:gd name="connsiteY24" fmla="*/ 2692791 h 2878116"/>
              <a:gd name="connsiteX25" fmla="*/ 957015 w 1374613"/>
              <a:gd name="connsiteY25" fmla="*/ 2597566 h 2878116"/>
              <a:gd name="connsiteX26" fmla="*/ 973997 w 1374613"/>
              <a:gd name="connsiteY26" fmla="*/ 2474125 h 2878116"/>
              <a:gd name="connsiteX27" fmla="*/ 907762 w 1374613"/>
              <a:gd name="connsiteY27" fmla="*/ 2574640 h 2878116"/>
              <a:gd name="connsiteX28" fmla="*/ 765107 w 1374613"/>
              <a:gd name="connsiteY28" fmla="*/ 2602855 h 2878116"/>
              <a:gd name="connsiteX29" fmla="*/ 778693 w 1374613"/>
              <a:gd name="connsiteY29" fmla="*/ 2461780 h 2878116"/>
              <a:gd name="connsiteX30" fmla="*/ 929839 w 1374613"/>
              <a:gd name="connsiteY30" fmla="*/ 2299543 h 2878116"/>
              <a:gd name="connsiteX31" fmla="*/ 754916 w 1374613"/>
              <a:gd name="connsiteY31" fmla="*/ 2479413 h 2878116"/>
              <a:gd name="connsiteX32" fmla="*/ 664907 w 1374613"/>
              <a:gd name="connsiteY32" fmla="*/ 2653996 h 2878116"/>
              <a:gd name="connsiteX33" fmla="*/ 636038 w 1374613"/>
              <a:gd name="connsiteY33" fmla="*/ 2444145 h 2878116"/>
              <a:gd name="connsiteX34" fmla="*/ 622450 w 1374613"/>
              <a:gd name="connsiteY34" fmla="*/ 2322468 h 2878116"/>
              <a:gd name="connsiteX35" fmla="*/ 610562 w 1374613"/>
              <a:gd name="connsiteY35" fmla="*/ 2562296 h 2878116"/>
              <a:gd name="connsiteX36" fmla="*/ 483190 w 1374613"/>
              <a:gd name="connsiteY36" fmla="*/ 2396532 h 2878116"/>
              <a:gd name="connsiteX37" fmla="*/ 478096 w 1374613"/>
              <a:gd name="connsiteY37" fmla="*/ 2248403 h 2878116"/>
              <a:gd name="connsiteX38" fmla="*/ 386388 w 1374613"/>
              <a:gd name="connsiteY38" fmla="*/ 2345392 h 2878116"/>
              <a:gd name="connsiteX39" fmla="*/ 301474 w 1374613"/>
              <a:gd name="connsiteY39" fmla="*/ 2273091 h 2878116"/>
              <a:gd name="connsiteX40" fmla="*/ 143532 w 1374613"/>
              <a:gd name="connsiteY40" fmla="*/ 2167283 h 2878116"/>
              <a:gd name="connsiteX41" fmla="*/ 85789 w 1374613"/>
              <a:gd name="connsiteY41" fmla="*/ 2241350 h 2878116"/>
              <a:gd name="connsiteX42" fmla="*/ 403370 w 1374613"/>
              <a:gd name="connsiteY42" fmla="*/ 2396532 h 2878116"/>
              <a:gd name="connsiteX43" fmla="*/ 554201 w 1374613"/>
              <a:gd name="connsiteY43" fmla="*/ 2548137 h 2878116"/>
              <a:gd name="connsiteX44" fmla="*/ 573200 w 1374613"/>
              <a:gd name="connsiteY44" fmla="*/ 2738642 h 2878116"/>
              <a:gd name="connsiteX45" fmla="*/ 411862 w 1374613"/>
              <a:gd name="connsiteY45" fmla="*/ 2611672 h 2878116"/>
              <a:gd name="connsiteX46" fmla="*/ 173964 w 1374613"/>
              <a:gd name="connsiteY46" fmla="*/ 2404859 h 2878116"/>
              <a:gd name="connsiteX47" fmla="*/ 172404 w 1374613"/>
              <a:gd name="connsiteY47" fmla="*/ 2495285 h 2878116"/>
              <a:gd name="connsiteX48" fmla="*/ 366008 w 1374613"/>
              <a:gd name="connsiteY48" fmla="*/ 2572877 h 2878116"/>
              <a:gd name="connsiteX49" fmla="*/ 423749 w 1374613"/>
              <a:gd name="connsiteY49" fmla="*/ 2731588 h 2878116"/>
              <a:gd name="connsiteX50" fmla="*/ 332042 w 1374613"/>
              <a:gd name="connsiteY50" fmla="*/ 2877954 h 2878116"/>
              <a:gd name="connsiteX51" fmla="*/ 252223 w 1374613"/>
              <a:gd name="connsiteY51" fmla="*/ 2791545 h 2878116"/>
              <a:gd name="connsiteX52" fmla="*/ 228447 w 1374613"/>
              <a:gd name="connsiteY52" fmla="*/ 2661050 h 2878116"/>
              <a:gd name="connsiteX53" fmla="*/ 107020 w 1374613"/>
              <a:gd name="connsiteY53" fmla="*/ 2806839 h 2878116"/>
              <a:gd name="connsiteX54" fmla="*/ 76282 w 1374613"/>
              <a:gd name="connsiteY54" fmla="*/ 2741793 h 2878116"/>
              <a:gd name="connsiteX55" fmla="*/ 221653 w 1374613"/>
              <a:gd name="connsiteY55" fmla="*/ 2574641 h 2878116"/>
              <a:gd name="connsiteX56" fmla="*/ 328646 w 1374613"/>
              <a:gd name="connsiteY56" fmla="*/ 2789781 h 2878116"/>
              <a:gd name="connsiteX57" fmla="*/ 340534 w 1374613"/>
              <a:gd name="connsiteY57" fmla="*/ 2645179 h 2878116"/>
              <a:gd name="connsiteX58" fmla="*/ 199576 w 1374613"/>
              <a:gd name="connsiteY58" fmla="*/ 2553479 h 2878116"/>
              <a:gd name="connsiteX59" fmla="*/ 63713 w 1374613"/>
              <a:gd name="connsiteY59" fmla="*/ 2502339 h 2878116"/>
              <a:gd name="connsiteX60" fmla="*/ 163685 w 1374613"/>
              <a:gd name="connsiteY60" fmla="*/ 2332150 h 2878116"/>
              <a:gd name="connsiteX61" fmla="*/ 434175 w 1374613"/>
              <a:gd name="connsiteY61" fmla="*/ 2524965 h 2878116"/>
              <a:gd name="connsiteX62" fmla="*/ 552820 w 1374613"/>
              <a:gd name="connsiteY62" fmla="*/ 2682210 h 2878116"/>
              <a:gd name="connsiteX63" fmla="*/ 523949 w 1374613"/>
              <a:gd name="connsiteY63" fmla="*/ 2602855 h 2878116"/>
              <a:gd name="connsiteX64" fmla="*/ 367706 w 1374613"/>
              <a:gd name="connsiteY64" fmla="*/ 2445908 h 2878116"/>
              <a:gd name="connsiteX65" fmla="*/ 153723 w 1374613"/>
              <a:gd name="connsiteY65" fmla="*/ 2281908 h 2878116"/>
              <a:gd name="connsiteX66" fmla="*/ 38237 w 1374613"/>
              <a:gd name="connsiteY66" fmla="*/ 2331284 h 2878116"/>
              <a:gd name="connsiteX67" fmla="*/ 4934 w 1374613"/>
              <a:gd name="connsiteY67" fmla="*/ 2175020 h 2878116"/>
              <a:gd name="connsiteX68" fmla="*/ 152024 w 1374613"/>
              <a:gd name="connsiteY68" fmla="*/ 2091454 h 2878116"/>
              <a:gd name="connsiteX69" fmla="*/ 316757 w 1374613"/>
              <a:gd name="connsiteY69" fmla="*/ 2179627 h 2878116"/>
              <a:gd name="connsiteX70" fmla="*/ 389785 w 1374613"/>
              <a:gd name="connsiteY70" fmla="*/ 2266036 h 2878116"/>
              <a:gd name="connsiteX71" fmla="*/ 501872 w 1374613"/>
              <a:gd name="connsiteY71" fmla="*/ 2144359 h 2878116"/>
              <a:gd name="connsiteX72" fmla="*/ 551123 w 1374613"/>
              <a:gd name="connsiteY72" fmla="*/ 2274854 h 2878116"/>
              <a:gd name="connsiteX73" fmla="*/ 573200 w 1374613"/>
              <a:gd name="connsiteY73" fmla="*/ 2451199 h 2878116"/>
              <a:gd name="connsiteX74" fmla="*/ 605466 w 1374613"/>
              <a:gd name="connsiteY74" fmla="*/ 2206079 h 2878116"/>
              <a:gd name="connsiteX75" fmla="*/ 692081 w 1374613"/>
              <a:gd name="connsiteY75" fmla="*/ 2370080 h 2878116"/>
              <a:gd name="connsiteX76" fmla="*/ 681890 w 1374613"/>
              <a:gd name="connsiteY76" fmla="*/ 2548188 h 2878116"/>
              <a:gd name="connsiteX77" fmla="*/ 776995 w 1374613"/>
              <a:gd name="connsiteY77" fmla="*/ 2333049 h 2878116"/>
              <a:gd name="connsiteX78" fmla="*/ 997773 w 1374613"/>
              <a:gd name="connsiteY78" fmla="*/ 2244874 h 2878116"/>
              <a:gd name="connsiteX79" fmla="*/ 872099 w 1374613"/>
              <a:gd name="connsiteY79" fmla="*/ 2444145 h 2878116"/>
              <a:gd name="connsiteX80" fmla="*/ 824547 w 1374613"/>
              <a:gd name="connsiteY80" fmla="*/ 2535845 h 2878116"/>
              <a:gd name="connsiteX81" fmla="*/ 916254 w 1374613"/>
              <a:gd name="connsiteY81" fmla="*/ 2445909 h 2878116"/>
              <a:gd name="connsiteX82" fmla="*/ 990979 w 1374613"/>
              <a:gd name="connsiteY82" fmla="*/ 2366554 h 2878116"/>
              <a:gd name="connsiteX83" fmla="*/ 1009661 w 1374613"/>
              <a:gd name="connsiteY83" fmla="*/ 2643415 h 2878116"/>
              <a:gd name="connsiteX84" fmla="*/ 768503 w 1374613"/>
              <a:gd name="connsiteY84" fmla="*/ 2689264 h 2878116"/>
              <a:gd name="connsiteX85" fmla="*/ 892478 w 1374613"/>
              <a:gd name="connsiteY85" fmla="*/ 2699845 h 2878116"/>
              <a:gd name="connsiteX86" fmla="*/ 1035136 w 1374613"/>
              <a:gd name="connsiteY86" fmla="*/ 2632836 h 2878116"/>
              <a:gd name="connsiteX87" fmla="*/ 1009635 w 1374613"/>
              <a:gd name="connsiteY87" fmla="*/ 2329196 h 2878116"/>
              <a:gd name="connsiteX88" fmla="*/ 1017570 w 1374613"/>
              <a:gd name="connsiteY88" fmla="*/ 2179957 h 2878116"/>
              <a:gd name="connsiteX89" fmla="*/ 802470 w 1374613"/>
              <a:gd name="connsiteY89" fmla="*/ 2283671 h 2878116"/>
              <a:gd name="connsiteX90" fmla="*/ 670003 w 1374613"/>
              <a:gd name="connsiteY90" fmla="*/ 2223715 h 2878116"/>
              <a:gd name="connsiteX91" fmla="*/ 763408 w 1374613"/>
              <a:gd name="connsiteY91" fmla="*/ 2109090 h 2878116"/>
              <a:gd name="connsiteX92" fmla="*/ 1126843 w 1374613"/>
              <a:gd name="connsiteY92" fmla="*/ 2015626 h 2878116"/>
              <a:gd name="connsiteX93" fmla="*/ 1135840 w 1374613"/>
              <a:gd name="connsiteY93" fmla="*/ 2261122 h 2878116"/>
              <a:gd name="connsiteX94" fmla="*/ 1210059 w 1374613"/>
              <a:gd name="connsiteY94" fmla="*/ 2638124 h 2878116"/>
              <a:gd name="connsiteX95" fmla="*/ 1269498 w 1374613"/>
              <a:gd name="connsiteY95" fmla="*/ 2754513 h 2878116"/>
              <a:gd name="connsiteX96" fmla="*/ 1179489 w 1374613"/>
              <a:gd name="connsiteY96" fmla="*/ 2498812 h 2878116"/>
              <a:gd name="connsiteX97" fmla="*/ 1145110 w 1374613"/>
              <a:gd name="connsiteY97" fmla="*/ 2330947 h 2878116"/>
              <a:gd name="connsiteX98" fmla="*/ 1177710 w 1374613"/>
              <a:gd name="connsiteY98" fmla="*/ 2038985 h 2878116"/>
              <a:gd name="connsiteX99" fmla="*/ 1028341 w 1374613"/>
              <a:gd name="connsiteY99" fmla="*/ 1941562 h 2878116"/>
              <a:gd name="connsiteX100" fmla="*/ 959712 w 1374613"/>
              <a:gd name="connsiteY100" fmla="*/ 1779813 h 2878116"/>
              <a:gd name="connsiteX101" fmla="*/ 790378 w 1374613"/>
              <a:gd name="connsiteY101" fmla="*/ 1680077 h 2878116"/>
              <a:gd name="connsiteX102" fmla="*/ 325165 w 1374613"/>
              <a:gd name="connsiteY102" fmla="*/ 1610998 h 2878116"/>
              <a:gd name="connsiteX103" fmla="*/ 220150 w 1374613"/>
              <a:gd name="connsiteY103" fmla="*/ 1304049 h 2878116"/>
              <a:gd name="connsiteX104" fmla="*/ 403728 w 1374613"/>
              <a:gd name="connsiteY104" fmla="*/ 1044351 h 2878116"/>
              <a:gd name="connsiteX105" fmla="*/ 797533 w 1374613"/>
              <a:gd name="connsiteY105" fmla="*/ 1220244 h 2878116"/>
              <a:gd name="connsiteX106" fmla="*/ 890385 w 1374613"/>
              <a:gd name="connsiteY106" fmla="*/ 960367 h 2878116"/>
              <a:gd name="connsiteX107" fmla="*/ 614496 w 1374613"/>
              <a:gd name="connsiteY107" fmla="*/ 640891 h 2878116"/>
              <a:gd name="connsiteX108" fmla="*/ 533321 w 1374613"/>
              <a:gd name="connsiteY108" fmla="*/ 17 h 2878116"/>
              <a:gd name="connsiteX109" fmla="*/ 636664 w 1374613"/>
              <a:gd name="connsiteY109" fmla="*/ 96209 h 2878116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3321 w 1374606"/>
              <a:gd name="connsiteY108" fmla="*/ 299 h 2878398"/>
              <a:gd name="connsiteX109" fmla="*/ 630944 w 1374606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1506952 h 4380930"/>
              <a:gd name="connsiteX1" fmla="*/ 634964 w 1374606"/>
              <a:gd name="connsiteY1" fmla="*/ 1586351 h 4380930"/>
              <a:gd name="connsiteX2" fmla="*/ 709515 w 1374606"/>
              <a:gd name="connsiteY2" fmla="*/ 2056223 h 4380930"/>
              <a:gd name="connsiteX3" fmla="*/ 1040797 w 1374606"/>
              <a:gd name="connsiteY3" fmla="*/ 2214066 h 4380930"/>
              <a:gd name="connsiteX4" fmla="*/ 1374590 w 1374606"/>
              <a:gd name="connsiteY4" fmla="*/ 2529228 h 4380930"/>
              <a:gd name="connsiteX5" fmla="*/ 1033535 w 1374606"/>
              <a:gd name="connsiteY5" fmla="*/ 3055276 h 4380930"/>
              <a:gd name="connsiteX6" fmla="*/ 726878 w 1374606"/>
              <a:gd name="connsiteY6" fmla="*/ 2827591 h 4380930"/>
              <a:gd name="connsiteX7" fmla="*/ 337149 w 1374606"/>
              <a:gd name="connsiteY7" fmla="*/ 2821079 h 4380930"/>
              <a:gd name="connsiteX8" fmla="*/ 716096 w 1374606"/>
              <a:gd name="connsiteY8" fmla="*/ 3087510 h 4380930"/>
              <a:gd name="connsiteX9" fmla="*/ 1011496 w 1374606"/>
              <a:gd name="connsiteY9" fmla="*/ 3198857 h 4380930"/>
              <a:gd name="connsiteX10" fmla="*/ 1084384 w 1374606"/>
              <a:gd name="connsiteY10" fmla="*/ 3386183 h 4380930"/>
              <a:gd name="connsiteX11" fmla="*/ 1230419 w 1374606"/>
              <a:gd name="connsiteY11" fmla="*/ 3484237 h 4380930"/>
              <a:gd name="connsiteX12" fmla="*/ 1209807 w 1374606"/>
              <a:gd name="connsiteY12" fmla="*/ 3869770 h 4380930"/>
              <a:gd name="connsiteX13" fmla="*/ 1303464 w 1374606"/>
              <a:gd name="connsiteY13" fmla="*/ 4139175 h 4380930"/>
              <a:gd name="connsiteX14" fmla="*/ 1271196 w 1374606"/>
              <a:gd name="connsiteY14" fmla="*/ 4336682 h 4380930"/>
              <a:gd name="connsiteX15" fmla="*/ 1164205 w 1374606"/>
              <a:gd name="connsiteY15" fmla="*/ 4199132 h 4380930"/>
              <a:gd name="connsiteX16" fmla="*/ 1077224 w 1374606"/>
              <a:gd name="connsiteY16" fmla="*/ 3845937 h 4380930"/>
              <a:gd name="connsiteX17" fmla="*/ 1052118 w 1374606"/>
              <a:gd name="connsiteY17" fmla="*/ 3617193 h 4380930"/>
              <a:gd name="connsiteX18" fmla="*/ 833038 w 1374606"/>
              <a:gd name="connsiteY18" fmla="*/ 3687733 h 4380930"/>
              <a:gd name="connsiteX19" fmla="*/ 760010 w 1374606"/>
              <a:gd name="connsiteY19" fmla="*/ 3719474 h 4380930"/>
              <a:gd name="connsiteX20" fmla="*/ 853417 w 1374606"/>
              <a:gd name="connsiteY20" fmla="*/ 3657753 h 4380930"/>
              <a:gd name="connsiteX21" fmla="*/ 1099346 w 1374606"/>
              <a:gd name="connsiteY21" fmla="*/ 3581535 h 4380930"/>
              <a:gd name="connsiteX22" fmla="*/ 1066905 w 1374606"/>
              <a:gd name="connsiteY22" fmla="*/ 3871041 h 4380930"/>
              <a:gd name="connsiteX23" fmla="*/ 1079291 w 1374606"/>
              <a:gd name="connsiteY23" fmla="*/ 4200896 h 4380930"/>
              <a:gd name="connsiteX24" fmla="*/ 855115 w 1374606"/>
              <a:gd name="connsiteY24" fmla="*/ 4267906 h 4380930"/>
              <a:gd name="connsiteX25" fmla="*/ 692080 w 1374606"/>
              <a:gd name="connsiteY25" fmla="*/ 4195605 h 4380930"/>
              <a:gd name="connsiteX26" fmla="*/ 957015 w 1374606"/>
              <a:gd name="connsiteY26" fmla="*/ 4100380 h 4380930"/>
              <a:gd name="connsiteX27" fmla="*/ 973997 w 1374606"/>
              <a:gd name="connsiteY27" fmla="*/ 3976939 h 4380930"/>
              <a:gd name="connsiteX28" fmla="*/ 907762 w 1374606"/>
              <a:gd name="connsiteY28" fmla="*/ 4077454 h 4380930"/>
              <a:gd name="connsiteX29" fmla="*/ 765107 w 1374606"/>
              <a:gd name="connsiteY29" fmla="*/ 4105669 h 4380930"/>
              <a:gd name="connsiteX30" fmla="*/ 778693 w 1374606"/>
              <a:gd name="connsiteY30" fmla="*/ 3964594 h 4380930"/>
              <a:gd name="connsiteX31" fmla="*/ 929839 w 1374606"/>
              <a:gd name="connsiteY31" fmla="*/ 3802357 h 4380930"/>
              <a:gd name="connsiteX32" fmla="*/ 754916 w 1374606"/>
              <a:gd name="connsiteY32" fmla="*/ 3982227 h 4380930"/>
              <a:gd name="connsiteX33" fmla="*/ 664907 w 1374606"/>
              <a:gd name="connsiteY33" fmla="*/ 4156810 h 4380930"/>
              <a:gd name="connsiteX34" fmla="*/ 636038 w 1374606"/>
              <a:gd name="connsiteY34" fmla="*/ 3946959 h 4380930"/>
              <a:gd name="connsiteX35" fmla="*/ 622450 w 1374606"/>
              <a:gd name="connsiteY35" fmla="*/ 3825282 h 4380930"/>
              <a:gd name="connsiteX36" fmla="*/ 610562 w 1374606"/>
              <a:gd name="connsiteY36" fmla="*/ 4065110 h 4380930"/>
              <a:gd name="connsiteX37" fmla="*/ 483190 w 1374606"/>
              <a:gd name="connsiteY37" fmla="*/ 3899346 h 4380930"/>
              <a:gd name="connsiteX38" fmla="*/ 478096 w 1374606"/>
              <a:gd name="connsiteY38" fmla="*/ 3751217 h 4380930"/>
              <a:gd name="connsiteX39" fmla="*/ 386388 w 1374606"/>
              <a:gd name="connsiteY39" fmla="*/ 3848206 h 4380930"/>
              <a:gd name="connsiteX40" fmla="*/ 301474 w 1374606"/>
              <a:gd name="connsiteY40" fmla="*/ 3775905 h 4380930"/>
              <a:gd name="connsiteX41" fmla="*/ 143532 w 1374606"/>
              <a:gd name="connsiteY41" fmla="*/ 3670097 h 4380930"/>
              <a:gd name="connsiteX42" fmla="*/ 85789 w 1374606"/>
              <a:gd name="connsiteY42" fmla="*/ 3744164 h 4380930"/>
              <a:gd name="connsiteX43" fmla="*/ 403370 w 1374606"/>
              <a:gd name="connsiteY43" fmla="*/ 3899346 h 4380930"/>
              <a:gd name="connsiteX44" fmla="*/ 554201 w 1374606"/>
              <a:gd name="connsiteY44" fmla="*/ 4050951 h 4380930"/>
              <a:gd name="connsiteX45" fmla="*/ 573200 w 1374606"/>
              <a:gd name="connsiteY45" fmla="*/ 4241456 h 4380930"/>
              <a:gd name="connsiteX46" fmla="*/ 411862 w 1374606"/>
              <a:gd name="connsiteY46" fmla="*/ 4114486 h 4380930"/>
              <a:gd name="connsiteX47" fmla="*/ 173964 w 1374606"/>
              <a:gd name="connsiteY47" fmla="*/ 3907673 h 4380930"/>
              <a:gd name="connsiteX48" fmla="*/ 172404 w 1374606"/>
              <a:gd name="connsiteY48" fmla="*/ 3998099 h 4380930"/>
              <a:gd name="connsiteX49" fmla="*/ 366008 w 1374606"/>
              <a:gd name="connsiteY49" fmla="*/ 4075691 h 4380930"/>
              <a:gd name="connsiteX50" fmla="*/ 423749 w 1374606"/>
              <a:gd name="connsiteY50" fmla="*/ 4234402 h 4380930"/>
              <a:gd name="connsiteX51" fmla="*/ 332042 w 1374606"/>
              <a:gd name="connsiteY51" fmla="*/ 4380768 h 4380930"/>
              <a:gd name="connsiteX52" fmla="*/ 252223 w 1374606"/>
              <a:gd name="connsiteY52" fmla="*/ 4294359 h 4380930"/>
              <a:gd name="connsiteX53" fmla="*/ 228447 w 1374606"/>
              <a:gd name="connsiteY53" fmla="*/ 4163864 h 4380930"/>
              <a:gd name="connsiteX54" fmla="*/ 107020 w 1374606"/>
              <a:gd name="connsiteY54" fmla="*/ 4309653 h 4380930"/>
              <a:gd name="connsiteX55" fmla="*/ 76282 w 1374606"/>
              <a:gd name="connsiteY55" fmla="*/ 4244607 h 4380930"/>
              <a:gd name="connsiteX56" fmla="*/ 221653 w 1374606"/>
              <a:gd name="connsiteY56" fmla="*/ 4077455 h 4380930"/>
              <a:gd name="connsiteX57" fmla="*/ 328646 w 1374606"/>
              <a:gd name="connsiteY57" fmla="*/ 4292595 h 4380930"/>
              <a:gd name="connsiteX58" fmla="*/ 340534 w 1374606"/>
              <a:gd name="connsiteY58" fmla="*/ 4147993 h 4380930"/>
              <a:gd name="connsiteX59" fmla="*/ 199576 w 1374606"/>
              <a:gd name="connsiteY59" fmla="*/ 4056293 h 4380930"/>
              <a:gd name="connsiteX60" fmla="*/ 63713 w 1374606"/>
              <a:gd name="connsiteY60" fmla="*/ 4005153 h 4380930"/>
              <a:gd name="connsiteX61" fmla="*/ 163685 w 1374606"/>
              <a:gd name="connsiteY61" fmla="*/ 3834964 h 4380930"/>
              <a:gd name="connsiteX62" fmla="*/ 434175 w 1374606"/>
              <a:gd name="connsiteY62" fmla="*/ 4027779 h 4380930"/>
              <a:gd name="connsiteX63" fmla="*/ 552820 w 1374606"/>
              <a:gd name="connsiteY63" fmla="*/ 4185024 h 4380930"/>
              <a:gd name="connsiteX64" fmla="*/ 523949 w 1374606"/>
              <a:gd name="connsiteY64" fmla="*/ 4105669 h 4380930"/>
              <a:gd name="connsiteX65" fmla="*/ 367706 w 1374606"/>
              <a:gd name="connsiteY65" fmla="*/ 3948722 h 4380930"/>
              <a:gd name="connsiteX66" fmla="*/ 153723 w 1374606"/>
              <a:gd name="connsiteY66" fmla="*/ 3784722 h 4380930"/>
              <a:gd name="connsiteX67" fmla="*/ 38237 w 1374606"/>
              <a:gd name="connsiteY67" fmla="*/ 3834098 h 4380930"/>
              <a:gd name="connsiteX68" fmla="*/ 4934 w 1374606"/>
              <a:gd name="connsiteY68" fmla="*/ 3677834 h 4380930"/>
              <a:gd name="connsiteX69" fmla="*/ 152024 w 1374606"/>
              <a:gd name="connsiteY69" fmla="*/ 3594268 h 4380930"/>
              <a:gd name="connsiteX70" fmla="*/ 316757 w 1374606"/>
              <a:gd name="connsiteY70" fmla="*/ 3682441 h 4380930"/>
              <a:gd name="connsiteX71" fmla="*/ 389785 w 1374606"/>
              <a:gd name="connsiteY71" fmla="*/ 3768850 h 4380930"/>
              <a:gd name="connsiteX72" fmla="*/ 501872 w 1374606"/>
              <a:gd name="connsiteY72" fmla="*/ 3647173 h 4380930"/>
              <a:gd name="connsiteX73" fmla="*/ 551123 w 1374606"/>
              <a:gd name="connsiteY73" fmla="*/ 3777668 h 4380930"/>
              <a:gd name="connsiteX74" fmla="*/ 573200 w 1374606"/>
              <a:gd name="connsiteY74" fmla="*/ 3954013 h 4380930"/>
              <a:gd name="connsiteX75" fmla="*/ 605466 w 1374606"/>
              <a:gd name="connsiteY75" fmla="*/ 3708893 h 4380930"/>
              <a:gd name="connsiteX76" fmla="*/ 692081 w 1374606"/>
              <a:gd name="connsiteY76" fmla="*/ 3872894 h 4380930"/>
              <a:gd name="connsiteX77" fmla="*/ 681890 w 1374606"/>
              <a:gd name="connsiteY77" fmla="*/ 4051002 h 4380930"/>
              <a:gd name="connsiteX78" fmla="*/ 776995 w 1374606"/>
              <a:gd name="connsiteY78" fmla="*/ 3835863 h 4380930"/>
              <a:gd name="connsiteX79" fmla="*/ 997773 w 1374606"/>
              <a:gd name="connsiteY79" fmla="*/ 3747688 h 4380930"/>
              <a:gd name="connsiteX80" fmla="*/ 872099 w 1374606"/>
              <a:gd name="connsiteY80" fmla="*/ 3946959 h 4380930"/>
              <a:gd name="connsiteX81" fmla="*/ 824547 w 1374606"/>
              <a:gd name="connsiteY81" fmla="*/ 4038659 h 4380930"/>
              <a:gd name="connsiteX82" fmla="*/ 916254 w 1374606"/>
              <a:gd name="connsiteY82" fmla="*/ 3948723 h 4380930"/>
              <a:gd name="connsiteX83" fmla="*/ 990979 w 1374606"/>
              <a:gd name="connsiteY83" fmla="*/ 3869368 h 4380930"/>
              <a:gd name="connsiteX84" fmla="*/ 1009661 w 1374606"/>
              <a:gd name="connsiteY84" fmla="*/ 4146229 h 4380930"/>
              <a:gd name="connsiteX85" fmla="*/ 768503 w 1374606"/>
              <a:gd name="connsiteY85" fmla="*/ 4192078 h 4380930"/>
              <a:gd name="connsiteX86" fmla="*/ 892478 w 1374606"/>
              <a:gd name="connsiteY86" fmla="*/ 4202659 h 4380930"/>
              <a:gd name="connsiteX87" fmla="*/ 1035136 w 1374606"/>
              <a:gd name="connsiteY87" fmla="*/ 4135650 h 4380930"/>
              <a:gd name="connsiteX88" fmla="*/ 1009635 w 1374606"/>
              <a:gd name="connsiteY88" fmla="*/ 3832010 h 4380930"/>
              <a:gd name="connsiteX89" fmla="*/ 1017570 w 1374606"/>
              <a:gd name="connsiteY89" fmla="*/ 3682771 h 4380930"/>
              <a:gd name="connsiteX90" fmla="*/ 802470 w 1374606"/>
              <a:gd name="connsiteY90" fmla="*/ 3786485 h 4380930"/>
              <a:gd name="connsiteX91" fmla="*/ 670003 w 1374606"/>
              <a:gd name="connsiteY91" fmla="*/ 3726529 h 4380930"/>
              <a:gd name="connsiteX92" fmla="*/ 763408 w 1374606"/>
              <a:gd name="connsiteY92" fmla="*/ 3611904 h 4380930"/>
              <a:gd name="connsiteX93" fmla="*/ 1126843 w 1374606"/>
              <a:gd name="connsiteY93" fmla="*/ 3518440 h 4380930"/>
              <a:gd name="connsiteX94" fmla="*/ 1135840 w 1374606"/>
              <a:gd name="connsiteY94" fmla="*/ 3763936 h 4380930"/>
              <a:gd name="connsiteX95" fmla="*/ 1210059 w 1374606"/>
              <a:gd name="connsiteY95" fmla="*/ 4140938 h 4380930"/>
              <a:gd name="connsiteX96" fmla="*/ 1269498 w 1374606"/>
              <a:gd name="connsiteY96" fmla="*/ 4257327 h 4380930"/>
              <a:gd name="connsiteX97" fmla="*/ 1179489 w 1374606"/>
              <a:gd name="connsiteY97" fmla="*/ 4001626 h 4380930"/>
              <a:gd name="connsiteX98" fmla="*/ 1145110 w 1374606"/>
              <a:gd name="connsiteY98" fmla="*/ 3833761 h 4380930"/>
              <a:gd name="connsiteX99" fmla="*/ 1177710 w 1374606"/>
              <a:gd name="connsiteY99" fmla="*/ 3541799 h 4380930"/>
              <a:gd name="connsiteX100" fmla="*/ 1028341 w 1374606"/>
              <a:gd name="connsiteY100" fmla="*/ 3444376 h 4380930"/>
              <a:gd name="connsiteX101" fmla="*/ 959712 w 1374606"/>
              <a:gd name="connsiteY101" fmla="*/ 3282627 h 4380930"/>
              <a:gd name="connsiteX102" fmla="*/ 790378 w 1374606"/>
              <a:gd name="connsiteY102" fmla="*/ 3182891 h 4380930"/>
              <a:gd name="connsiteX103" fmla="*/ 325165 w 1374606"/>
              <a:gd name="connsiteY103" fmla="*/ 3113812 h 4380930"/>
              <a:gd name="connsiteX104" fmla="*/ 220150 w 1374606"/>
              <a:gd name="connsiteY104" fmla="*/ 2806863 h 4380930"/>
              <a:gd name="connsiteX105" fmla="*/ 403728 w 1374606"/>
              <a:gd name="connsiteY105" fmla="*/ 2547165 h 4380930"/>
              <a:gd name="connsiteX106" fmla="*/ 797533 w 1374606"/>
              <a:gd name="connsiteY106" fmla="*/ 2723058 h 4380930"/>
              <a:gd name="connsiteX107" fmla="*/ 890385 w 1374606"/>
              <a:gd name="connsiteY107" fmla="*/ 2463181 h 4380930"/>
              <a:gd name="connsiteX108" fmla="*/ 614496 w 1374606"/>
              <a:gd name="connsiteY108" fmla="*/ 2143705 h 4380930"/>
              <a:gd name="connsiteX109" fmla="*/ 534854 w 1374606"/>
              <a:gd name="connsiteY109" fmla="*/ 1583381 h 4380930"/>
              <a:gd name="connsiteX110" fmla="*/ 444652 w 1374606"/>
              <a:gd name="connsiteY110" fmla="*/ 1 h 4380930"/>
              <a:gd name="connsiteX111" fmla="*/ 630944 w 1374606"/>
              <a:gd name="connsiteY111" fmla="*/ 1506952 h 438093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599"/>
              <a:gd name="connsiteY0" fmla="*/ 132 h 4385850"/>
              <a:gd name="connsiteX1" fmla="*/ 634964 w 1374599"/>
              <a:gd name="connsiteY1" fmla="*/ 1591271 h 4385850"/>
              <a:gd name="connsiteX2" fmla="*/ 709515 w 1374599"/>
              <a:gd name="connsiteY2" fmla="*/ 2061143 h 4385850"/>
              <a:gd name="connsiteX3" fmla="*/ 1040797 w 1374599"/>
              <a:gd name="connsiteY3" fmla="*/ 2218986 h 4385850"/>
              <a:gd name="connsiteX4" fmla="*/ 1374590 w 1374599"/>
              <a:gd name="connsiteY4" fmla="*/ 2534148 h 4385850"/>
              <a:gd name="connsiteX5" fmla="*/ 1033535 w 1374599"/>
              <a:gd name="connsiteY5" fmla="*/ 3060196 h 4385850"/>
              <a:gd name="connsiteX6" fmla="*/ 726878 w 1374599"/>
              <a:gd name="connsiteY6" fmla="*/ 2832511 h 4385850"/>
              <a:gd name="connsiteX7" fmla="*/ 337149 w 1374599"/>
              <a:gd name="connsiteY7" fmla="*/ 2825999 h 4385850"/>
              <a:gd name="connsiteX8" fmla="*/ 716096 w 1374599"/>
              <a:gd name="connsiteY8" fmla="*/ 3092430 h 4385850"/>
              <a:gd name="connsiteX9" fmla="*/ 1011496 w 1374599"/>
              <a:gd name="connsiteY9" fmla="*/ 3203777 h 4385850"/>
              <a:gd name="connsiteX10" fmla="*/ 1084384 w 1374599"/>
              <a:gd name="connsiteY10" fmla="*/ 3391103 h 4385850"/>
              <a:gd name="connsiteX11" fmla="*/ 1230419 w 1374599"/>
              <a:gd name="connsiteY11" fmla="*/ 3489157 h 4385850"/>
              <a:gd name="connsiteX12" fmla="*/ 1209807 w 1374599"/>
              <a:gd name="connsiteY12" fmla="*/ 3874690 h 4385850"/>
              <a:gd name="connsiteX13" fmla="*/ 1303464 w 1374599"/>
              <a:gd name="connsiteY13" fmla="*/ 4144095 h 4385850"/>
              <a:gd name="connsiteX14" fmla="*/ 1271196 w 1374599"/>
              <a:gd name="connsiteY14" fmla="*/ 4341602 h 4385850"/>
              <a:gd name="connsiteX15" fmla="*/ 1164205 w 1374599"/>
              <a:gd name="connsiteY15" fmla="*/ 4204052 h 4385850"/>
              <a:gd name="connsiteX16" fmla="*/ 1077224 w 1374599"/>
              <a:gd name="connsiteY16" fmla="*/ 3850857 h 4385850"/>
              <a:gd name="connsiteX17" fmla="*/ 1052118 w 1374599"/>
              <a:gd name="connsiteY17" fmla="*/ 3622113 h 4385850"/>
              <a:gd name="connsiteX18" fmla="*/ 833038 w 1374599"/>
              <a:gd name="connsiteY18" fmla="*/ 3692653 h 4385850"/>
              <a:gd name="connsiteX19" fmla="*/ 760010 w 1374599"/>
              <a:gd name="connsiteY19" fmla="*/ 3724394 h 4385850"/>
              <a:gd name="connsiteX20" fmla="*/ 853417 w 1374599"/>
              <a:gd name="connsiteY20" fmla="*/ 3662673 h 4385850"/>
              <a:gd name="connsiteX21" fmla="*/ 1099346 w 1374599"/>
              <a:gd name="connsiteY21" fmla="*/ 3586455 h 4385850"/>
              <a:gd name="connsiteX22" fmla="*/ 1066905 w 1374599"/>
              <a:gd name="connsiteY22" fmla="*/ 3875961 h 4385850"/>
              <a:gd name="connsiteX23" fmla="*/ 1079291 w 1374599"/>
              <a:gd name="connsiteY23" fmla="*/ 4205816 h 4385850"/>
              <a:gd name="connsiteX24" fmla="*/ 855115 w 1374599"/>
              <a:gd name="connsiteY24" fmla="*/ 4272826 h 4385850"/>
              <a:gd name="connsiteX25" fmla="*/ 692080 w 1374599"/>
              <a:gd name="connsiteY25" fmla="*/ 4200525 h 4385850"/>
              <a:gd name="connsiteX26" fmla="*/ 957015 w 1374599"/>
              <a:gd name="connsiteY26" fmla="*/ 4105300 h 4385850"/>
              <a:gd name="connsiteX27" fmla="*/ 973997 w 1374599"/>
              <a:gd name="connsiteY27" fmla="*/ 3981859 h 4385850"/>
              <a:gd name="connsiteX28" fmla="*/ 907762 w 1374599"/>
              <a:gd name="connsiteY28" fmla="*/ 4082374 h 4385850"/>
              <a:gd name="connsiteX29" fmla="*/ 765107 w 1374599"/>
              <a:gd name="connsiteY29" fmla="*/ 4110589 h 4385850"/>
              <a:gd name="connsiteX30" fmla="*/ 778693 w 1374599"/>
              <a:gd name="connsiteY30" fmla="*/ 3969514 h 4385850"/>
              <a:gd name="connsiteX31" fmla="*/ 929839 w 1374599"/>
              <a:gd name="connsiteY31" fmla="*/ 3807277 h 4385850"/>
              <a:gd name="connsiteX32" fmla="*/ 754916 w 1374599"/>
              <a:gd name="connsiteY32" fmla="*/ 3987147 h 4385850"/>
              <a:gd name="connsiteX33" fmla="*/ 664907 w 1374599"/>
              <a:gd name="connsiteY33" fmla="*/ 4161730 h 4385850"/>
              <a:gd name="connsiteX34" fmla="*/ 636038 w 1374599"/>
              <a:gd name="connsiteY34" fmla="*/ 3951879 h 4385850"/>
              <a:gd name="connsiteX35" fmla="*/ 622450 w 1374599"/>
              <a:gd name="connsiteY35" fmla="*/ 3830202 h 4385850"/>
              <a:gd name="connsiteX36" fmla="*/ 610562 w 1374599"/>
              <a:gd name="connsiteY36" fmla="*/ 4070030 h 4385850"/>
              <a:gd name="connsiteX37" fmla="*/ 483190 w 1374599"/>
              <a:gd name="connsiteY37" fmla="*/ 3904266 h 4385850"/>
              <a:gd name="connsiteX38" fmla="*/ 478096 w 1374599"/>
              <a:gd name="connsiteY38" fmla="*/ 3756137 h 4385850"/>
              <a:gd name="connsiteX39" fmla="*/ 386388 w 1374599"/>
              <a:gd name="connsiteY39" fmla="*/ 3853126 h 4385850"/>
              <a:gd name="connsiteX40" fmla="*/ 301474 w 1374599"/>
              <a:gd name="connsiteY40" fmla="*/ 3780825 h 4385850"/>
              <a:gd name="connsiteX41" fmla="*/ 143532 w 1374599"/>
              <a:gd name="connsiteY41" fmla="*/ 3675017 h 4385850"/>
              <a:gd name="connsiteX42" fmla="*/ 85789 w 1374599"/>
              <a:gd name="connsiteY42" fmla="*/ 3749084 h 4385850"/>
              <a:gd name="connsiteX43" fmla="*/ 403370 w 1374599"/>
              <a:gd name="connsiteY43" fmla="*/ 3904266 h 4385850"/>
              <a:gd name="connsiteX44" fmla="*/ 554201 w 1374599"/>
              <a:gd name="connsiteY44" fmla="*/ 4055871 h 4385850"/>
              <a:gd name="connsiteX45" fmla="*/ 573200 w 1374599"/>
              <a:gd name="connsiteY45" fmla="*/ 4246376 h 4385850"/>
              <a:gd name="connsiteX46" fmla="*/ 411862 w 1374599"/>
              <a:gd name="connsiteY46" fmla="*/ 4119406 h 4385850"/>
              <a:gd name="connsiteX47" fmla="*/ 173964 w 1374599"/>
              <a:gd name="connsiteY47" fmla="*/ 3912593 h 4385850"/>
              <a:gd name="connsiteX48" fmla="*/ 172404 w 1374599"/>
              <a:gd name="connsiteY48" fmla="*/ 4003019 h 4385850"/>
              <a:gd name="connsiteX49" fmla="*/ 366008 w 1374599"/>
              <a:gd name="connsiteY49" fmla="*/ 4080611 h 4385850"/>
              <a:gd name="connsiteX50" fmla="*/ 423749 w 1374599"/>
              <a:gd name="connsiteY50" fmla="*/ 4239322 h 4385850"/>
              <a:gd name="connsiteX51" fmla="*/ 332042 w 1374599"/>
              <a:gd name="connsiteY51" fmla="*/ 4385688 h 4385850"/>
              <a:gd name="connsiteX52" fmla="*/ 252223 w 1374599"/>
              <a:gd name="connsiteY52" fmla="*/ 4299279 h 4385850"/>
              <a:gd name="connsiteX53" fmla="*/ 228447 w 1374599"/>
              <a:gd name="connsiteY53" fmla="*/ 4168784 h 4385850"/>
              <a:gd name="connsiteX54" fmla="*/ 107020 w 1374599"/>
              <a:gd name="connsiteY54" fmla="*/ 4314573 h 4385850"/>
              <a:gd name="connsiteX55" fmla="*/ 76282 w 1374599"/>
              <a:gd name="connsiteY55" fmla="*/ 4249527 h 4385850"/>
              <a:gd name="connsiteX56" fmla="*/ 221653 w 1374599"/>
              <a:gd name="connsiteY56" fmla="*/ 4082375 h 4385850"/>
              <a:gd name="connsiteX57" fmla="*/ 328646 w 1374599"/>
              <a:gd name="connsiteY57" fmla="*/ 4297515 h 4385850"/>
              <a:gd name="connsiteX58" fmla="*/ 340534 w 1374599"/>
              <a:gd name="connsiteY58" fmla="*/ 4152913 h 4385850"/>
              <a:gd name="connsiteX59" fmla="*/ 199576 w 1374599"/>
              <a:gd name="connsiteY59" fmla="*/ 4061213 h 4385850"/>
              <a:gd name="connsiteX60" fmla="*/ 63713 w 1374599"/>
              <a:gd name="connsiteY60" fmla="*/ 4010073 h 4385850"/>
              <a:gd name="connsiteX61" fmla="*/ 163685 w 1374599"/>
              <a:gd name="connsiteY61" fmla="*/ 3839884 h 4385850"/>
              <a:gd name="connsiteX62" fmla="*/ 434175 w 1374599"/>
              <a:gd name="connsiteY62" fmla="*/ 4032699 h 4385850"/>
              <a:gd name="connsiteX63" fmla="*/ 552820 w 1374599"/>
              <a:gd name="connsiteY63" fmla="*/ 4189944 h 4385850"/>
              <a:gd name="connsiteX64" fmla="*/ 523949 w 1374599"/>
              <a:gd name="connsiteY64" fmla="*/ 4110589 h 4385850"/>
              <a:gd name="connsiteX65" fmla="*/ 367706 w 1374599"/>
              <a:gd name="connsiteY65" fmla="*/ 3953642 h 4385850"/>
              <a:gd name="connsiteX66" fmla="*/ 153723 w 1374599"/>
              <a:gd name="connsiteY66" fmla="*/ 3789642 h 4385850"/>
              <a:gd name="connsiteX67" fmla="*/ 38237 w 1374599"/>
              <a:gd name="connsiteY67" fmla="*/ 3839018 h 4385850"/>
              <a:gd name="connsiteX68" fmla="*/ 4934 w 1374599"/>
              <a:gd name="connsiteY68" fmla="*/ 3682754 h 4385850"/>
              <a:gd name="connsiteX69" fmla="*/ 152024 w 1374599"/>
              <a:gd name="connsiteY69" fmla="*/ 3599188 h 4385850"/>
              <a:gd name="connsiteX70" fmla="*/ 316757 w 1374599"/>
              <a:gd name="connsiteY70" fmla="*/ 3687361 h 4385850"/>
              <a:gd name="connsiteX71" fmla="*/ 389785 w 1374599"/>
              <a:gd name="connsiteY71" fmla="*/ 3773770 h 4385850"/>
              <a:gd name="connsiteX72" fmla="*/ 501872 w 1374599"/>
              <a:gd name="connsiteY72" fmla="*/ 3652093 h 4385850"/>
              <a:gd name="connsiteX73" fmla="*/ 551123 w 1374599"/>
              <a:gd name="connsiteY73" fmla="*/ 3782588 h 4385850"/>
              <a:gd name="connsiteX74" fmla="*/ 573200 w 1374599"/>
              <a:gd name="connsiteY74" fmla="*/ 3958933 h 4385850"/>
              <a:gd name="connsiteX75" fmla="*/ 605466 w 1374599"/>
              <a:gd name="connsiteY75" fmla="*/ 3713813 h 4385850"/>
              <a:gd name="connsiteX76" fmla="*/ 692081 w 1374599"/>
              <a:gd name="connsiteY76" fmla="*/ 3877814 h 4385850"/>
              <a:gd name="connsiteX77" fmla="*/ 681890 w 1374599"/>
              <a:gd name="connsiteY77" fmla="*/ 4055922 h 4385850"/>
              <a:gd name="connsiteX78" fmla="*/ 776995 w 1374599"/>
              <a:gd name="connsiteY78" fmla="*/ 3840783 h 4385850"/>
              <a:gd name="connsiteX79" fmla="*/ 997773 w 1374599"/>
              <a:gd name="connsiteY79" fmla="*/ 3752608 h 4385850"/>
              <a:gd name="connsiteX80" fmla="*/ 872099 w 1374599"/>
              <a:gd name="connsiteY80" fmla="*/ 3951879 h 4385850"/>
              <a:gd name="connsiteX81" fmla="*/ 824547 w 1374599"/>
              <a:gd name="connsiteY81" fmla="*/ 4043579 h 4385850"/>
              <a:gd name="connsiteX82" fmla="*/ 916254 w 1374599"/>
              <a:gd name="connsiteY82" fmla="*/ 3953643 h 4385850"/>
              <a:gd name="connsiteX83" fmla="*/ 990979 w 1374599"/>
              <a:gd name="connsiteY83" fmla="*/ 3874288 h 4385850"/>
              <a:gd name="connsiteX84" fmla="*/ 1009661 w 1374599"/>
              <a:gd name="connsiteY84" fmla="*/ 4151149 h 4385850"/>
              <a:gd name="connsiteX85" fmla="*/ 768503 w 1374599"/>
              <a:gd name="connsiteY85" fmla="*/ 4196998 h 4385850"/>
              <a:gd name="connsiteX86" fmla="*/ 892478 w 1374599"/>
              <a:gd name="connsiteY86" fmla="*/ 4207579 h 4385850"/>
              <a:gd name="connsiteX87" fmla="*/ 1035136 w 1374599"/>
              <a:gd name="connsiteY87" fmla="*/ 4140570 h 4385850"/>
              <a:gd name="connsiteX88" fmla="*/ 1009635 w 1374599"/>
              <a:gd name="connsiteY88" fmla="*/ 3836930 h 4385850"/>
              <a:gd name="connsiteX89" fmla="*/ 1017570 w 1374599"/>
              <a:gd name="connsiteY89" fmla="*/ 3687691 h 4385850"/>
              <a:gd name="connsiteX90" fmla="*/ 802470 w 1374599"/>
              <a:gd name="connsiteY90" fmla="*/ 3791405 h 4385850"/>
              <a:gd name="connsiteX91" fmla="*/ 670003 w 1374599"/>
              <a:gd name="connsiteY91" fmla="*/ 3731449 h 4385850"/>
              <a:gd name="connsiteX92" fmla="*/ 763408 w 1374599"/>
              <a:gd name="connsiteY92" fmla="*/ 3616824 h 4385850"/>
              <a:gd name="connsiteX93" fmla="*/ 1126843 w 1374599"/>
              <a:gd name="connsiteY93" fmla="*/ 3523360 h 4385850"/>
              <a:gd name="connsiteX94" fmla="*/ 1135840 w 1374599"/>
              <a:gd name="connsiteY94" fmla="*/ 3768856 h 4385850"/>
              <a:gd name="connsiteX95" fmla="*/ 1210059 w 1374599"/>
              <a:gd name="connsiteY95" fmla="*/ 4145858 h 4385850"/>
              <a:gd name="connsiteX96" fmla="*/ 1269498 w 1374599"/>
              <a:gd name="connsiteY96" fmla="*/ 4262247 h 4385850"/>
              <a:gd name="connsiteX97" fmla="*/ 1179489 w 1374599"/>
              <a:gd name="connsiteY97" fmla="*/ 4006546 h 4385850"/>
              <a:gd name="connsiteX98" fmla="*/ 1145110 w 1374599"/>
              <a:gd name="connsiteY98" fmla="*/ 3838681 h 4385850"/>
              <a:gd name="connsiteX99" fmla="*/ 1177710 w 1374599"/>
              <a:gd name="connsiteY99" fmla="*/ 3546719 h 4385850"/>
              <a:gd name="connsiteX100" fmla="*/ 1028341 w 1374599"/>
              <a:gd name="connsiteY100" fmla="*/ 3449296 h 4385850"/>
              <a:gd name="connsiteX101" fmla="*/ 959712 w 1374599"/>
              <a:gd name="connsiteY101" fmla="*/ 3287547 h 4385850"/>
              <a:gd name="connsiteX102" fmla="*/ 790378 w 1374599"/>
              <a:gd name="connsiteY102" fmla="*/ 3187811 h 4385850"/>
              <a:gd name="connsiteX103" fmla="*/ 325165 w 1374599"/>
              <a:gd name="connsiteY103" fmla="*/ 3118732 h 4385850"/>
              <a:gd name="connsiteX104" fmla="*/ 220150 w 1374599"/>
              <a:gd name="connsiteY104" fmla="*/ 2811783 h 4385850"/>
              <a:gd name="connsiteX105" fmla="*/ 403728 w 1374599"/>
              <a:gd name="connsiteY105" fmla="*/ 2552085 h 4385850"/>
              <a:gd name="connsiteX106" fmla="*/ 797533 w 1374599"/>
              <a:gd name="connsiteY106" fmla="*/ 2727978 h 4385850"/>
              <a:gd name="connsiteX107" fmla="*/ 890385 w 1374599"/>
              <a:gd name="connsiteY107" fmla="*/ 2468101 h 4385850"/>
              <a:gd name="connsiteX108" fmla="*/ 614496 w 1374599"/>
              <a:gd name="connsiteY108" fmla="*/ 2148625 h 4385850"/>
              <a:gd name="connsiteX109" fmla="*/ 534854 w 1374599"/>
              <a:gd name="connsiteY109" fmla="*/ 1588301 h 4385850"/>
              <a:gd name="connsiteX110" fmla="*/ 444652 w 1374599"/>
              <a:gd name="connsiteY110" fmla="*/ 4921 h 4385850"/>
              <a:gd name="connsiteX111" fmla="*/ 519393 w 1374599"/>
              <a:gd name="connsiteY111" fmla="*/ 132 h 4385850"/>
              <a:gd name="connsiteX0" fmla="*/ 519393 w 1374595"/>
              <a:gd name="connsiteY0" fmla="*/ 132 h 4385850"/>
              <a:gd name="connsiteX1" fmla="*/ 634964 w 1374595"/>
              <a:gd name="connsiteY1" fmla="*/ 1591271 h 4385850"/>
              <a:gd name="connsiteX2" fmla="*/ 709515 w 1374595"/>
              <a:gd name="connsiteY2" fmla="*/ 2061143 h 4385850"/>
              <a:gd name="connsiteX3" fmla="*/ 1040797 w 1374595"/>
              <a:gd name="connsiteY3" fmla="*/ 2218986 h 4385850"/>
              <a:gd name="connsiteX4" fmla="*/ 1374590 w 1374595"/>
              <a:gd name="connsiteY4" fmla="*/ 2534148 h 4385850"/>
              <a:gd name="connsiteX5" fmla="*/ 1033535 w 1374595"/>
              <a:gd name="connsiteY5" fmla="*/ 3060196 h 4385850"/>
              <a:gd name="connsiteX6" fmla="*/ 726878 w 1374595"/>
              <a:gd name="connsiteY6" fmla="*/ 2832511 h 4385850"/>
              <a:gd name="connsiteX7" fmla="*/ 337149 w 1374595"/>
              <a:gd name="connsiteY7" fmla="*/ 2825999 h 4385850"/>
              <a:gd name="connsiteX8" fmla="*/ 716096 w 1374595"/>
              <a:gd name="connsiteY8" fmla="*/ 3092430 h 4385850"/>
              <a:gd name="connsiteX9" fmla="*/ 1011496 w 1374595"/>
              <a:gd name="connsiteY9" fmla="*/ 3203777 h 4385850"/>
              <a:gd name="connsiteX10" fmla="*/ 1084384 w 1374595"/>
              <a:gd name="connsiteY10" fmla="*/ 3391103 h 4385850"/>
              <a:gd name="connsiteX11" fmla="*/ 1230419 w 1374595"/>
              <a:gd name="connsiteY11" fmla="*/ 3489157 h 4385850"/>
              <a:gd name="connsiteX12" fmla="*/ 1209807 w 1374595"/>
              <a:gd name="connsiteY12" fmla="*/ 3874690 h 4385850"/>
              <a:gd name="connsiteX13" fmla="*/ 1303464 w 1374595"/>
              <a:gd name="connsiteY13" fmla="*/ 4144095 h 4385850"/>
              <a:gd name="connsiteX14" fmla="*/ 1271196 w 1374595"/>
              <a:gd name="connsiteY14" fmla="*/ 4341602 h 4385850"/>
              <a:gd name="connsiteX15" fmla="*/ 1164205 w 1374595"/>
              <a:gd name="connsiteY15" fmla="*/ 4204052 h 4385850"/>
              <a:gd name="connsiteX16" fmla="*/ 1077224 w 1374595"/>
              <a:gd name="connsiteY16" fmla="*/ 3850857 h 4385850"/>
              <a:gd name="connsiteX17" fmla="*/ 1052118 w 1374595"/>
              <a:gd name="connsiteY17" fmla="*/ 3622113 h 4385850"/>
              <a:gd name="connsiteX18" fmla="*/ 833038 w 1374595"/>
              <a:gd name="connsiteY18" fmla="*/ 3692653 h 4385850"/>
              <a:gd name="connsiteX19" fmla="*/ 760010 w 1374595"/>
              <a:gd name="connsiteY19" fmla="*/ 3724394 h 4385850"/>
              <a:gd name="connsiteX20" fmla="*/ 853417 w 1374595"/>
              <a:gd name="connsiteY20" fmla="*/ 3662673 h 4385850"/>
              <a:gd name="connsiteX21" fmla="*/ 1099346 w 1374595"/>
              <a:gd name="connsiteY21" fmla="*/ 3586455 h 4385850"/>
              <a:gd name="connsiteX22" fmla="*/ 1066905 w 1374595"/>
              <a:gd name="connsiteY22" fmla="*/ 3875961 h 4385850"/>
              <a:gd name="connsiteX23" fmla="*/ 1079291 w 1374595"/>
              <a:gd name="connsiteY23" fmla="*/ 4205816 h 4385850"/>
              <a:gd name="connsiteX24" fmla="*/ 855115 w 1374595"/>
              <a:gd name="connsiteY24" fmla="*/ 4272826 h 4385850"/>
              <a:gd name="connsiteX25" fmla="*/ 692080 w 1374595"/>
              <a:gd name="connsiteY25" fmla="*/ 4200525 h 4385850"/>
              <a:gd name="connsiteX26" fmla="*/ 957015 w 1374595"/>
              <a:gd name="connsiteY26" fmla="*/ 4105300 h 4385850"/>
              <a:gd name="connsiteX27" fmla="*/ 973997 w 1374595"/>
              <a:gd name="connsiteY27" fmla="*/ 3981859 h 4385850"/>
              <a:gd name="connsiteX28" fmla="*/ 907762 w 1374595"/>
              <a:gd name="connsiteY28" fmla="*/ 4082374 h 4385850"/>
              <a:gd name="connsiteX29" fmla="*/ 765107 w 1374595"/>
              <a:gd name="connsiteY29" fmla="*/ 4110589 h 4385850"/>
              <a:gd name="connsiteX30" fmla="*/ 778693 w 1374595"/>
              <a:gd name="connsiteY30" fmla="*/ 3969514 h 4385850"/>
              <a:gd name="connsiteX31" fmla="*/ 929839 w 1374595"/>
              <a:gd name="connsiteY31" fmla="*/ 3807277 h 4385850"/>
              <a:gd name="connsiteX32" fmla="*/ 754916 w 1374595"/>
              <a:gd name="connsiteY32" fmla="*/ 3987147 h 4385850"/>
              <a:gd name="connsiteX33" fmla="*/ 664907 w 1374595"/>
              <a:gd name="connsiteY33" fmla="*/ 4161730 h 4385850"/>
              <a:gd name="connsiteX34" fmla="*/ 636038 w 1374595"/>
              <a:gd name="connsiteY34" fmla="*/ 3951879 h 4385850"/>
              <a:gd name="connsiteX35" fmla="*/ 622450 w 1374595"/>
              <a:gd name="connsiteY35" fmla="*/ 3830202 h 4385850"/>
              <a:gd name="connsiteX36" fmla="*/ 610562 w 1374595"/>
              <a:gd name="connsiteY36" fmla="*/ 4070030 h 4385850"/>
              <a:gd name="connsiteX37" fmla="*/ 483190 w 1374595"/>
              <a:gd name="connsiteY37" fmla="*/ 3904266 h 4385850"/>
              <a:gd name="connsiteX38" fmla="*/ 478096 w 1374595"/>
              <a:gd name="connsiteY38" fmla="*/ 3756137 h 4385850"/>
              <a:gd name="connsiteX39" fmla="*/ 386388 w 1374595"/>
              <a:gd name="connsiteY39" fmla="*/ 3853126 h 4385850"/>
              <a:gd name="connsiteX40" fmla="*/ 301474 w 1374595"/>
              <a:gd name="connsiteY40" fmla="*/ 3780825 h 4385850"/>
              <a:gd name="connsiteX41" fmla="*/ 143532 w 1374595"/>
              <a:gd name="connsiteY41" fmla="*/ 3675017 h 4385850"/>
              <a:gd name="connsiteX42" fmla="*/ 85789 w 1374595"/>
              <a:gd name="connsiteY42" fmla="*/ 3749084 h 4385850"/>
              <a:gd name="connsiteX43" fmla="*/ 403370 w 1374595"/>
              <a:gd name="connsiteY43" fmla="*/ 3904266 h 4385850"/>
              <a:gd name="connsiteX44" fmla="*/ 554201 w 1374595"/>
              <a:gd name="connsiteY44" fmla="*/ 4055871 h 4385850"/>
              <a:gd name="connsiteX45" fmla="*/ 573200 w 1374595"/>
              <a:gd name="connsiteY45" fmla="*/ 4246376 h 4385850"/>
              <a:gd name="connsiteX46" fmla="*/ 411862 w 1374595"/>
              <a:gd name="connsiteY46" fmla="*/ 4119406 h 4385850"/>
              <a:gd name="connsiteX47" fmla="*/ 173964 w 1374595"/>
              <a:gd name="connsiteY47" fmla="*/ 3912593 h 4385850"/>
              <a:gd name="connsiteX48" fmla="*/ 172404 w 1374595"/>
              <a:gd name="connsiteY48" fmla="*/ 4003019 h 4385850"/>
              <a:gd name="connsiteX49" fmla="*/ 366008 w 1374595"/>
              <a:gd name="connsiteY49" fmla="*/ 4080611 h 4385850"/>
              <a:gd name="connsiteX50" fmla="*/ 423749 w 1374595"/>
              <a:gd name="connsiteY50" fmla="*/ 4239322 h 4385850"/>
              <a:gd name="connsiteX51" fmla="*/ 332042 w 1374595"/>
              <a:gd name="connsiteY51" fmla="*/ 4385688 h 4385850"/>
              <a:gd name="connsiteX52" fmla="*/ 252223 w 1374595"/>
              <a:gd name="connsiteY52" fmla="*/ 4299279 h 4385850"/>
              <a:gd name="connsiteX53" fmla="*/ 228447 w 1374595"/>
              <a:gd name="connsiteY53" fmla="*/ 4168784 h 4385850"/>
              <a:gd name="connsiteX54" fmla="*/ 107020 w 1374595"/>
              <a:gd name="connsiteY54" fmla="*/ 4314573 h 4385850"/>
              <a:gd name="connsiteX55" fmla="*/ 76282 w 1374595"/>
              <a:gd name="connsiteY55" fmla="*/ 4249527 h 4385850"/>
              <a:gd name="connsiteX56" fmla="*/ 221653 w 1374595"/>
              <a:gd name="connsiteY56" fmla="*/ 4082375 h 4385850"/>
              <a:gd name="connsiteX57" fmla="*/ 328646 w 1374595"/>
              <a:gd name="connsiteY57" fmla="*/ 4297515 h 4385850"/>
              <a:gd name="connsiteX58" fmla="*/ 340534 w 1374595"/>
              <a:gd name="connsiteY58" fmla="*/ 4152913 h 4385850"/>
              <a:gd name="connsiteX59" fmla="*/ 199576 w 1374595"/>
              <a:gd name="connsiteY59" fmla="*/ 4061213 h 4385850"/>
              <a:gd name="connsiteX60" fmla="*/ 63713 w 1374595"/>
              <a:gd name="connsiteY60" fmla="*/ 4010073 h 4385850"/>
              <a:gd name="connsiteX61" fmla="*/ 163685 w 1374595"/>
              <a:gd name="connsiteY61" fmla="*/ 3839884 h 4385850"/>
              <a:gd name="connsiteX62" fmla="*/ 434175 w 1374595"/>
              <a:gd name="connsiteY62" fmla="*/ 4032699 h 4385850"/>
              <a:gd name="connsiteX63" fmla="*/ 552820 w 1374595"/>
              <a:gd name="connsiteY63" fmla="*/ 4189944 h 4385850"/>
              <a:gd name="connsiteX64" fmla="*/ 523949 w 1374595"/>
              <a:gd name="connsiteY64" fmla="*/ 4110589 h 4385850"/>
              <a:gd name="connsiteX65" fmla="*/ 367706 w 1374595"/>
              <a:gd name="connsiteY65" fmla="*/ 3953642 h 4385850"/>
              <a:gd name="connsiteX66" fmla="*/ 153723 w 1374595"/>
              <a:gd name="connsiteY66" fmla="*/ 3789642 h 4385850"/>
              <a:gd name="connsiteX67" fmla="*/ 38237 w 1374595"/>
              <a:gd name="connsiteY67" fmla="*/ 3839018 h 4385850"/>
              <a:gd name="connsiteX68" fmla="*/ 4934 w 1374595"/>
              <a:gd name="connsiteY68" fmla="*/ 3682754 h 4385850"/>
              <a:gd name="connsiteX69" fmla="*/ 152024 w 1374595"/>
              <a:gd name="connsiteY69" fmla="*/ 3599188 h 4385850"/>
              <a:gd name="connsiteX70" fmla="*/ 316757 w 1374595"/>
              <a:gd name="connsiteY70" fmla="*/ 3687361 h 4385850"/>
              <a:gd name="connsiteX71" fmla="*/ 389785 w 1374595"/>
              <a:gd name="connsiteY71" fmla="*/ 3773770 h 4385850"/>
              <a:gd name="connsiteX72" fmla="*/ 501872 w 1374595"/>
              <a:gd name="connsiteY72" fmla="*/ 3652093 h 4385850"/>
              <a:gd name="connsiteX73" fmla="*/ 551123 w 1374595"/>
              <a:gd name="connsiteY73" fmla="*/ 3782588 h 4385850"/>
              <a:gd name="connsiteX74" fmla="*/ 573200 w 1374595"/>
              <a:gd name="connsiteY74" fmla="*/ 3958933 h 4385850"/>
              <a:gd name="connsiteX75" fmla="*/ 605466 w 1374595"/>
              <a:gd name="connsiteY75" fmla="*/ 3713813 h 4385850"/>
              <a:gd name="connsiteX76" fmla="*/ 692081 w 1374595"/>
              <a:gd name="connsiteY76" fmla="*/ 3877814 h 4385850"/>
              <a:gd name="connsiteX77" fmla="*/ 681890 w 1374595"/>
              <a:gd name="connsiteY77" fmla="*/ 4055922 h 4385850"/>
              <a:gd name="connsiteX78" fmla="*/ 776995 w 1374595"/>
              <a:gd name="connsiteY78" fmla="*/ 3840783 h 4385850"/>
              <a:gd name="connsiteX79" fmla="*/ 997773 w 1374595"/>
              <a:gd name="connsiteY79" fmla="*/ 3752608 h 4385850"/>
              <a:gd name="connsiteX80" fmla="*/ 872099 w 1374595"/>
              <a:gd name="connsiteY80" fmla="*/ 3951879 h 4385850"/>
              <a:gd name="connsiteX81" fmla="*/ 824547 w 1374595"/>
              <a:gd name="connsiteY81" fmla="*/ 4043579 h 4385850"/>
              <a:gd name="connsiteX82" fmla="*/ 916254 w 1374595"/>
              <a:gd name="connsiteY82" fmla="*/ 3953643 h 4385850"/>
              <a:gd name="connsiteX83" fmla="*/ 990979 w 1374595"/>
              <a:gd name="connsiteY83" fmla="*/ 3874288 h 4385850"/>
              <a:gd name="connsiteX84" fmla="*/ 1009661 w 1374595"/>
              <a:gd name="connsiteY84" fmla="*/ 4151149 h 4385850"/>
              <a:gd name="connsiteX85" fmla="*/ 768503 w 1374595"/>
              <a:gd name="connsiteY85" fmla="*/ 4196998 h 4385850"/>
              <a:gd name="connsiteX86" fmla="*/ 892478 w 1374595"/>
              <a:gd name="connsiteY86" fmla="*/ 4207579 h 4385850"/>
              <a:gd name="connsiteX87" fmla="*/ 1035136 w 1374595"/>
              <a:gd name="connsiteY87" fmla="*/ 4140570 h 4385850"/>
              <a:gd name="connsiteX88" fmla="*/ 1009635 w 1374595"/>
              <a:gd name="connsiteY88" fmla="*/ 3836930 h 4385850"/>
              <a:gd name="connsiteX89" fmla="*/ 1017570 w 1374595"/>
              <a:gd name="connsiteY89" fmla="*/ 3687691 h 4385850"/>
              <a:gd name="connsiteX90" fmla="*/ 802470 w 1374595"/>
              <a:gd name="connsiteY90" fmla="*/ 3791405 h 4385850"/>
              <a:gd name="connsiteX91" fmla="*/ 670003 w 1374595"/>
              <a:gd name="connsiteY91" fmla="*/ 3731449 h 4385850"/>
              <a:gd name="connsiteX92" fmla="*/ 763408 w 1374595"/>
              <a:gd name="connsiteY92" fmla="*/ 3616824 h 4385850"/>
              <a:gd name="connsiteX93" fmla="*/ 1126843 w 1374595"/>
              <a:gd name="connsiteY93" fmla="*/ 3523360 h 4385850"/>
              <a:gd name="connsiteX94" fmla="*/ 1135840 w 1374595"/>
              <a:gd name="connsiteY94" fmla="*/ 3768856 h 4385850"/>
              <a:gd name="connsiteX95" fmla="*/ 1210059 w 1374595"/>
              <a:gd name="connsiteY95" fmla="*/ 4145858 h 4385850"/>
              <a:gd name="connsiteX96" fmla="*/ 1269498 w 1374595"/>
              <a:gd name="connsiteY96" fmla="*/ 4262247 h 4385850"/>
              <a:gd name="connsiteX97" fmla="*/ 1179489 w 1374595"/>
              <a:gd name="connsiteY97" fmla="*/ 4006546 h 4385850"/>
              <a:gd name="connsiteX98" fmla="*/ 1145110 w 1374595"/>
              <a:gd name="connsiteY98" fmla="*/ 3838681 h 4385850"/>
              <a:gd name="connsiteX99" fmla="*/ 1177710 w 1374595"/>
              <a:gd name="connsiteY99" fmla="*/ 3546719 h 4385850"/>
              <a:gd name="connsiteX100" fmla="*/ 1028341 w 1374595"/>
              <a:gd name="connsiteY100" fmla="*/ 3449296 h 4385850"/>
              <a:gd name="connsiteX101" fmla="*/ 959712 w 1374595"/>
              <a:gd name="connsiteY101" fmla="*/ 3287547 h 4385850"/>
              <a:gd name="connsiteX102" fmla="*/ 790378 w 1374595"/>
              <a:gd name="connsiteY102" fmla="*/ 3187811 h 4385850"/>
              <a:gd name="connsiteX103" fmla="*/ 325165 w 1374595"/>
              <a:gd name="connsiteY103" fmla="*/ 3118732 h 4385850"/>
              <a:gd name="connsiteX104" fmla="*/ 220150 w 1374595"/>
              <a:gd name="connsiteY104" fmla="*/ 2811783 h 4385850"/>
              <a:gd name="connsiteX105" fmla="*/ 403728 w 1374595"/>
              <a:gd name="connsiteY105" fmla="*/ 2552085 h 4385850"/>
              <a:gd name="connsiteX106" fmla="*/ 797533 w 1374595"/>
              <a:gd name="connsiteY106" fmla="*/ 2727978 h 4385850"/>
              <a:gd name="connsiteX107" fmla="*/ 890385 w 1374595"/>
              <a:gd name="connsiteY107" fmla="*/ 2468101 h 4385850"/>
              <a:gd name="connsiteX108" fmla="*/ 614496 w 1374595"/>
              <a:gd name="connsiteY108" fmla="*/ 2148625 h 4385850"/>
              <a:gd name="connsiteX109" fmla="*/ 534854 w 1374595"/>
              <a:gd name="connsiteY109" fmla="*/ 1588301 h 4385850"/>
              <a:gd name="connsiteX110" fmla="*/ 444652 w 1374595"/>
              <a:gd name="connsiteY110" fmla="*/ 4921 h 4385850"/>
              <a:gd name="connsiteX111" fmla="*/ 519393 w 1374595"/>
              <a:gd name="connsiteY111" fmla="*/ 132 h 4385850"/>
              <a:gd name="connsiteX0" fmla="*/ 519393 w 1374594"/>
              <a:gd name="connsiteY0" fmla="*/ 132 h 4385850"/>
              <a:gd name="connsiteX1" fmla="*/ 634964 w 1374594"/>
              <a:gd name="connsiteY1" fmla="*/ 1591271 h 4385850"/>
              <a:gd name="connsiteX2" fmla="*/ 709515 w 1374594"/>
              <a:gd name="connsiteY2" fmla="*/ 2061143 h 4385850"/>
              <a:gd name="connsiteX3" fmla="*/ 1040797 w 1374594"/>
              <a:gd name="connsiteY3" fmla="*/ 2218986 h 4385850"/>
              <a:gd name="connsiteX4" fmla="*/ 1374590 w 1374594"/>
              <a:gd name="connsiteY4" fmla="*/ 2534148 h 4385850"/>
              <a:gd name="connsiteX5" fmla="*/ 1033535 w 1374594"/>
              <a:gd name="connsiteY5" fmla="*/ 3060196 h 4385850"/>
              <a:gd name="connsiteX6" fmla="*/ 726878 w 1374594"/>
              <a:gd name="connsiteY6" fmla="*/ 2832511 h 4385850"/>
              <a:gd name="connsiteX7" fmla="*/ 337149 w 1374594"/>
              <a:gd name="connsiteY7" fmla="*/ 2825999 h 4385850"/>
              <a:gd name="connsiteX8" fmla="*/ 716096 w 1374594"/>
              <a:gd name="connsiteY8" fmla="*/ 3092430 h 4385850"/>
              <a:gd name="connsiteX9" fmla="*/ 1011496 w 1374594"/>
              <a:gd name="connsiteY9" fmla="*/ 3203777 h 4385850"/>
              <a:gd name="connsiteX10" fmla="*/ 1084384 w 1374594"/>
              <a:gd name="connsiteY10" fmla="*/ 3391103 h 4385850"/>
              <a:gd name="connsiteX11" fmla="*/ 1230419 w 1374594"/>
              <a:gd name="connsiteY11" fmla="*/ 3489157 h 4385850"/>
              <a:gd name="connsiteX12" fmla="*/ 1209807 w 1374594"/>
              <a:gd name="connsiteY12" fmla="*/ 3874690 h 4385850"/>
              <a:gd name="connsiteX13" fmla="*/ 1303464 w 1374594"/>
              <a:gd name="connsiteY13" fmla="*/ 4144095 h 4385850"/>
              <a:gd name="connsiteX14" fmla="*/ 1271196 w 1374594"/>
              <a:gd name="connsiteY14" fmla="*/ 4341602 h 4385850"/>
              <a:gd name="connsiteX15" fmla="*/ 1164205 w 1374594"/>
              <a:gd name="connsiteY15" fmla="*/ 4204052 h 4385850"/>
              <a:gd name="connsiteX16" fmla="*/ 1077224 w 1374594"/>
              <a:gd name="connsiteY16" fmla="*/ 3850857 h 4385850"/>
              <a:gd name="connsiteX17" fmla="*/ 1052118 w 1374594"/>
              <a:gd name="connsiteY17" fmla="*/ 3622113 h 4385850"/>
              <a:gd name="connsiteX18" fmla="*/ 833038 w 1374594"/>
              <a:gd name="connsiteY18" fmla="*/ 3692653 h 4385850"/>
              <a:gd name="connsiteX19" fmla="*/ 760010 w 1374594"/>
              <a:gd name="connsiteY19" fmla="*/ 3724394 h 4385850"/>
              <a:gd name="connsiteX20" fmla="*/ 853417 w 1374594"/>
              <a:gd name="connsiteY20" fmla="*/ 3662673 h 4385850"/>
              <a:gd name="connsiteX21" fmla="*/ 1099346 w 1374594"/>
              <a:gd name="connsiteY21" fmla="*/ 3586455 h 4385850"/>
              <a:gd name="connsiteX22" fmla="*/ 1066905 w 1374594"/>
              <a:gd name="connsiteY22" fmla="*/ 3875961 h 4385850"/>
              <a:gd name="connsiteX23" fmla="*/ 1079291 w 1374594"/>
              <a:gd name="connsiteY23" fmla="*/ 4205816 h 4385850"/>
              <a:gd name="connsiteX24" fmla="*/ 855115 w 1374594"/>
              <a:gd name="connsiteY24" fmla="*/ 4272826 h 4385850"/>
              <a:gd name="connsiteX25" fmla="*/ 692080 w 1374594"/>
              <a:gd name="connsiteY25" fmla="*/ 4200525 h 4385850"/>
              <a:gd name="connsiteX26" fmla="*/ 957015 w 1374594"/>
              <a:gd name="connsiteY26" fmla="*/ 4105300 h 4385850"/>
              <a:gd name="connsiteX27" fmla="*/ 973997 w 1374594"/>
              <a:gd name="connsiteY27" fmla="*/ 3981859 h 4385850"/>
              <a:gd name="connsiteX28" fmla="*/ 907762 w 1374594"/>
              <a:gd name="connsiteY28" fmla="*/ 4082374 h 4385850"/>
              <a:gd name="connsiteX29" fmla="*/ 765107 w 1374594"/>
              <a:gd name="connsiteY29" fmla="*/ 4110589 h 4385850"/>
              <a:gd name="connsiteX30" fmla="*/ 778693 w 1374594"/>
              <a:gd name="connsiteY30" fmla="*/ 3969514 h 4385850"/>
              <a:gd name="connsiteX31" fmla="*/ 929839 w 1374594"/>
              <a:gd name="connsiteY31" fmla="*/ 3807277 h 4385850"/>
              <a:gd name="connsiteX32" fmla="*/ 754916 w 1374594"/>
              <a:gd name="connsiteY32" fmla="*/ 3987147 h 4385850"/>
              <a:gd name="connsiteX33" fmla="*/ 664907 w 1374594"/>
              <a:gd name="connsiteY33" fmla="*/ 4161730 h 4385850"/>
              <a:gd name="connsiteX34" fmla="*/ 636038 w 1374594"/>
              <a:gd name="connsiteY34" fmla="*/ 3951879 h 4385850"/>
              <a:gd name="connsiteX35" fmla="*/ 622450 w 1374594"/>
              <a:gd name="connsiteY35" fmla="*/ 3830202 h 4385850"/>
              <a:gd name="connsiteX36" fmla="*/ 610562 w 1374594"/>
              <a:gd name="connsiteY36" fmla="*/ 4070030 h 4385850"/>
              <a:gd name="connsiteX37" fmla="*/ 483190 w 1374594"/>
              <a:gd name="connsiteY37" fmla="*/ 3904266 h 4385850"/>
              <a:gd name="connsiteX38" fmla="*/ 478096 w 1374594"/>
              <a:gd name="connsiteY38" fmla="*/ 3756137 h 4385850"/>
              <a:gd name="connsiteX39" fmla="*/ 386388 w 1374594"/>
              <a:gd name="connsiteY39" fmla="*/ 3853126 h 4385850"/>
              <a:gd name="connsiteX40" fmla="*/ 301474 w 1374594"/>
              <a:gd name="connsiteY40" fmla="*/ 3780825 h 4385850"/>
              <a:gd name="connsiteX41" fmla="*/ 143532 w 1374594"/>
              <a:gd name="connsiteY41" fmla="*/ 3675017 h 4385850"/>
              <a:gd name="connsiteX42" fmla="*/ 85789 w 1374594"/>
              <a:gd name="connsiteY42" fmla="*/ 3749084 h 4385850"/>
              <a:gd name="connsiteX43" fmla="*/ 403370 w 1374594"/>
              <a:gd name="connsiteY43" fmla="*/ 3904266 h 4385850"/>
              <a:gd name="connsiteX44" fmla="*/ 554201 w 1374594"/>
              <a:gd name="connsiteY44" fmla="*/ 4055871 h 4385850"/>
              <a:gd name="connsiteX45" fmla="*/ 573200 w 1374594"/>
              <a:gd name="connsiteY45" fmla="*/ 4246376 h 4385850"/>
              <a:gd name="connsiteX46" fmla="*/ 411862 w 1374594"/>
              <a:gd name="connsiteY46" fmla="*/ 4119406 h 4385850"/>
              <a:gd name="connsiteX47" fmla="*/ 173964 w 1374594"/>
              <a:gd name="connsiteY47" fmla="*/ 3912593 h 4385850"/>
              <a:gd name="connsiteX48" fmla="*/ 172404 w 1374594"/>
              <a:gd name="connsiteY48" fmla="*/ 4003019 h 4385850"/>
              <a:gd name="connsiteX49" fmla="*/ 366008 w 1374594"/>
              <a:gd name="connsiteY49" fmla="*/ 4080611 h 4385850"/>
              <a:gd name="connsiteX50" fmla="*/ 423749 w 1374594"/>
              <a:gd name="connsiteY50" fmla="*/ 4239322 h 4385850"/>
              <a:gd name="connsiteX51" fmla="*/ 332042 w 1374594"/>
              <a:gd name="connsiteY51" fmla="*/ 4385688 h 4385850"/>
              <a:gd name="connsiteX52" fmla="*/ 252223 w 1374594"/>
              <a:gd name="connsiteY52" fmla="*/ 4299279 h 4385850"/>
              <a:gd name="connsiteX53" fmla="*/ 228447 w 1374594"/>
              <a:gd name="connsiteY53" fmla="*/ 4168784 h 4385850"/>
              <a:gd name="connsiteX54" fmla="*/ 107020 w 1374594"/>
              <a:gd name="connsiteY54" fmla="*/ 4314573 h 4385850"/>
              <a:gd name="connsiteX55" fmla="*/ 76282 w 1374594"/>
              <a:gd name="connsiteY55" fmla="*/ 4249527 h 4385850"/>
              <a:gd name="connsiteX56" fmla="*/ 221653 w 1374594"/>
              <a:gd name="connsiteY56" fmla="*/ 4082375 h 4385850"/>
              <a:gd name="connsiteX57" fmla="*/ 328646 w 1374594"/>
              <a:gd name="connsiteY57" fmla="*/ 4297515 h 4385850"/>
              <a:gd name="connsiteX58" fmla="*/ 340534 w 1374594"/>
              <a:gd name="connsiteY58" fmla="*/ 4152913 h 4385850"/>
              <a:gd name="connsiteX59" fmla="*/ 199576 w 1374594"/>
              <a:gd name="connsiteY59" fmla="*/ 4061213 h 4385850"/>
              <a:gd name="connsiteX60" fmla="*/ 63713 w 1374594"/>
              <a:gd name="connsiteY60" fmla="*/ 4010073 h 4385850"/>
              <a:gd name="connsiteX61" fmla="*/ 163685 w 1374594"/>
              <a:gd name="connsiteY61" fmla="*/ 3839884 h 4385850"/>
              <a:gd name="connsiteX62" fmla="*/ 434175 w 1374594"/>
              <a:gd name="connsiteY62" fmla="*/ 4032699 h 4385850"/>
              <a:gd name="connsiteX63" fmla="*/ 552820 w 1374594"/>
              <a:gd name="connsiteY63" fmla="*/ 4189944 h 4385850"/>
              <a:gd name="connsiteX64" fmla="*/ 523949 w 1374594"/>
              <a:gd name="connsiteY64" fmla="*/ 4110589 h 4385850"/>
              <a:gd name="connsiteX65" fmla="*/ 367706 w 1374594"/>
              <a:gd name="connsiteY65" fmla="*/ 3953642 h 4385850"/>
              <a:gd name="connsiteX66" fmla="*/ 153723 w 1374594"/>
              <a:gd name="connsiteY66" fmla="*/ 3789642 h 4385850"/>
              <a:gd name="connsiteX67" fmla="*/ 38237 w 1374594"/>
              <a:gd name="connsiteY67" fmla="*/ 3839018 h 4385850"/>
              <a:gd name="connsiteX68" fmla="*/ 4934 w 1374594"/>
              <a:gd name="connsiteY68" fmla="*/ 3682754 h 4385850"/>
              <a:gd name="connsiteX69" fmla="*/ 152024 w 1374594"/>
              <a:gd name="connsiteY69" fmla="*/ 3599188 h 4385850"/>
              <a:gd name="connsiteX70" fmla="*/ 316757 w 1374594"/>
              <a:gd name="connsiteY70" fmla="*/ 3687361 h 4385850"/>
              <a:gd name="connsiteX71" fmla="*/ 389785 w 1374594"/>
              <a:gd name="connsiteY71" fmla="*/ 3773770 h 4385850"/>
              <a:gd name="connsiteX72" fmla="*/ 501872 w 1374594"/>
              <a:gd name="connsiteY72" fmla="*/ 3652093 h 4385850"/>
              <a:gd name="connsiteX73" fmla="*/ 551123 w 1374594"/>
              <a:gd name="connsiteY73" fmla="*/ 3782588 h 4385850"/>
              <a:gd name="connsiteX74" fmla="*/ 573200 w 1374594"/>
              <a:gd name="connsiteY74" fmla="*/ 3958933 h 4385850"/>
              <a:gd name="connsiteX75" fmla="*/ 605466 w 1374594"/>
              <a:gd name="connsiteY75" fmla="*/ 3713813 h 4385850"/>
              <a:gd name="connsiteX76" fmla="*/ 692081 w 1374594"/>
              <a:gd name="connsiteY76" fmla="*/ 3877814 h 4385850"/>
              <a:gd name="connsiteX77" fmla="*/ 681890 w 1374594"/>
              <a:gd name="connsiteY77" fmla="*/ 4055922 h 4385850"/>
              <a:gd name="connsiteX78" fmla="*/ 776995 w 1374594"/>
              <a:gd name="connsiteY78" fmla="*/ 3840783 h 4385850"/>
              <a:gd name="connsiteX79" fmla="*/ 997773 w 1374594"/>
              <a:gd name="connsiteY79" fmla="*/ 3752608 h 4385850"/>
              <a:gd name="connsiteX80" fmla="*/ 872099 w 1374594"/>
              <a:gd name="connsiteY80" fmla="*/ 3951879 h 4385850"/>
              <a:gd name="connsiteX81" fmla="*/ 824547 w 1374594"/>
              <a:gd name="connsiteY81" fmla="*/ 4043579 h 4385850"/>
              <a:gd name="connsiteX82" fmla="*/ 916254 w 1374594"/>
              <a:gd name="connsiteY82" fmla="*/ 3953643 h 4385850"/>
              <a:gd name="connsiteX83" fmla="*/ 990979 w 1374594"/>
              <a:gd name="connsiteY83" fmla="*/ 3874288 h 4385850"/>
              <a:gd name="connsiteX84" fmla="*/ 1009661 w 1374594"/>
              <a:gd name="connsiteY84" fmla="*/ 4151149 h 4385850"/>
              <a:gd name="connsiteX85" fmla="*/ 768503 w 1374594"/>
              <a:gd name="connsiteY85" fmla="*/ 4196998 h 4385850"/>
              <a:gd name="connsiteX86" fmla="*/ 892478 w 1374594"/>
              <a:gd name="connsiteY86" fmla="*/ 4207579 h 4385850"/>
              <a:gd name="connsiteX87" fmla="*/ 1035136 w 1374594"/>
              <a:gd name="connsiteY87" fmla="*/ 4140570 h 4385850"/>
              <a:gd name="connsiteX88" fmla="*/ 1009635 w 1374594"/>
              <a:gd name="connsiteY88" fmla="*/ 3836930 h 4385850"/>
              <a:gd name="connsiteX89" fmla="*/ 1017570 w 1374594"/>
              <a:gd name="connsiteY89" fmla="*/ 3687691 h 4385850"/>
              <a:gd name="connsiteX90" fmla="*/ 802470 w 1374594"/>
              <a:gd name="connsiteY90" fmla="*/ 3791405 h 4385850"/>
              <a:gd name="connsiteX91" fmla="*/ 670003 w 1374594"/>
              <a:gd name="connsiteY91" fmla="*/ 3731449 h 4385850"/>
              <a:gd name="connsiteX92" fmla="*/ 763408 w 1374594"/>
              <a:gd name="connsiteY92" fmla="*/ 3616824 h 4385850"/>
              <a:gd name="connsiteX93" fmla="*/ 1126843 w 1374594"/>
              <a:gd name="connsiteY93" fmla="*/ 3523360 h 4385850"/>
              <a:gd name="connsiteX94" fmla="*/ 1135840 w 1374594"/>
              <a:gd name="connsiteY94" fmla="*/ 3768856 h 4385850"/>
              <a:gd name="connsiteX95" fmla="*/ 1210059 w 1374594"/>
              <a:gd name="connsiteY95" fmla="*/ 4145858 h 4385850"/>
              <a:gd name="connsiteX96" fmla="*/ 1269498 w 1374594"/>
              <a:gd name="connsiteY96" fmla="*/ 4262247 h 4385850"/>
              <a:gd name="connsiteX97" fmla="*/ 1179489 w 1374594"/>
              <a:gd name="connsiteY97" fmla="*/ 4006546 h 4385850"/>
              <a:gd name="connsiteX98" fmla="*/ 1145110 w 1374594"/>
              <a:gd name="connsiteY98" fmla="*/ 3838681 h 4385850"/>
              <a:gd name="connsiteX99" fmla="*/ 1177710 w 1374594"/>
              <a:gd name="connsiteY99" fmla="*/ 3546719 h 4385850"/>
              <a:gd name="connsiteX100" fmla="*/ 1028341 w 1374594"/>
              <a:gd name="connsiteY100" fmla="*/ 3449296 h 4385850"/>
              <a:gd name="connsiteX101" fmla="*/ 959712 w 1374594"/>
              <a:gd name="connsiteY101" fmla="*/ 3287547 h 4385850"/>
              <a:gd name="connsiteX102" fmla="*/ 790378 w 1374594"/>
              <a:gd name="connsiteY102" fmla="*/ 3187811 h 4385850"/>
              <a:gd name="connsiteX103" fmla="*/ 325165 w 1374594"/>
              <a:gd name="connsiteY103" fmla="*/ 3118732 h 4385850"/>
              <a:gd name="connsiteX104" fmla="*/ 220150 w 1374594"/>
              <a:gd name="connsiteY104" fmla="*/ 2811783 h 4385850"/>
              <a:gd name="connsiteX105" fmla="*/ 403728 w 1374594"/>
              <a:gd name="connsiteY105" fmla="*/ 2552085 h 4385850"/>
              <a:gd name="connsiteX106" fmla="*/ 797533 w 1374594"/>
              <a:gd name="connsiteY106" fmla="*/ 2727978 h 4385850"/>
              <a:gd name="connsiteX107" fmla="*/ 890385 w 1374594"/>
              <a:gd name="connsiteY107" fmla="*/ 2468101 h 4385850"/>
              <a:gd name="connsiteX108" fmla="*/ 614496 w 1374594"/>
              <a:gd name="connsiteY108" fmla="*/ 2148625 h 4385850"/>
              <a:gd name="connsiteX109" fmla="*/ 534854 w 1374594"/>
              <a:gd name="connsiteY109" fmla="*/ 1588301 h 4385850"/>
              <a:gd name="connsiteX110" fmla="*/ 444652 w 1374594"/>
              <a:gd name="connsiteY110" fmla="*/ 4921 h 4385850"/>
              <a:gd name="connsiteX111" fmla="*/ 519393 w 1374594"/>
              <a:gd name="connsiteY111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09515 w 1374635"/>
              <a:gd name="connsiteY2" fmla="*/ 2061143 h 4385850"/>
              <a:gd name="connsiteX3" fmla="*/ 1040797 w 1374635"/>
              <a:gd name="connsiteY3" fmla="*/ 2218986 h 4385850"/>
              <a:gd name="connsiteX4" fmla="*/ 1374590 w 1374635"/>
              <a:gd name="connsiteY4" fmla="*/ 2534148 h 4385850"/>
              <a:gd name="connsiteX5" fmla="*/ 1033535 w 1374635"/>
              <a:gd name="connsiteY5" fmla="*/ 3060196 h 4385850"/>
              <a:gd name="connsiteX6" fmla="*/ 726878 w 1374635"/>
              <a:gd name="connsiteY6" fmla="*/ 2832511 h 4385850"/>
              <a:gd name="connsiteX7" fmla="*/ 337149 w 1374635"/>
              <a:gd name="connsiteY7" fmla="*/ 2825999 h 4385850"/>
              <a:gd name="connsiteX8" fmla="*/ 716096 w 1374635"/>
              <a:gd name="connsiteY8" fmla="*/ 3092430 h 4385850"/>
              <a:gd name="connsiteX9" fmla="*/ 1011496 w 1374635"/>
              <a:gd name="connsiteY9" fmla="*/ 3203777 h 4385850"/>
              <a:gd name="connsiteX10" fmla="*/ 1084384 w 1374635"/>
              <a:gd name="connsiteY10" fmla="*/ 3391103 h 4385850"/>
              <a:gd name="connsiteX11" fmla="*/ 1230419 w 1374635"/>
              <a:gd name="connsiteY11" fmla="*/ 3489157 h 4385850"/>
              <a:gd name="connsiteX12" fmla="*/ 1209807 w 1374635"/>
              <a:gd name="connsiteY12" fmla="*/ 3874690 h 4385850"/>
              <a:gd name="connsiteX13" fmla="*/ 1303464 w 1374635"/>
              <a:gd name="connsiteY13" fmla="*/ 4144095 h 4385850"/>
              <a:gd name="connsiteX14" fmla="*/ 1271196 w 1374635"/>
              <a:gd name="connsiteY14" fmla="*/ 4341602 h 4385850"/>
              <a:gd name="connsiteX15" fmla="*/ 1164205 w 1374635"/>
              <a:gd name="connsiteY15" fmla="*/ 4204052 h 4385850"/>
              <a:gd name="connsiteX16" fmla="*/ 1077224 w 1374635"/>
              <a:gd name="connsiteY16" fmla="*/ 3850857 h 4385850"/>
              <a:gd name="connsiteX17" fmla="*/ 1052118 w 1374635"/>
              <a:gd name="connsiteY17" fmla="*/ 3622113 h 4385850"/>
              <a:gd name="connsiteX18" fmla="*/ 833038 w 1374635"/>
              <a:gd name="connsiteY18" fmla="*/ 3692653 h 4385850"/>
              <a:gd name="connsiteX19" fmla="*/ 760010 w 1374635"/>
              <a:gd name="connsiteY19" fmla="*/ 3724394 h 4385850"/>
              <a:gd name="connsiteX20" fmla="*/ 853417 w 1374635"/>
              <a:gd name="connsiteY20" fmla="*/ 3662673 h 4385850"/>
              <a:gd name="connsiteX21" fmla="*/ 1099346 w 1374635"/>
              <a:gd name="connsiteY21" fmla="*/ 3586455 h 4385850"/>
              <a:gd name="connsiteX22" fmla="*/ 1066905 w 1374635"/>
              <a:gd name="connsiteY22" fmla="*/ 3875961 h 4385850"/>
              <a:gd name="connsiteX23" fmla="*/ 1079291 w 1374635"/>
              <a:gd name="connsiteY23" fmla="*/ 4205816 h 4385850"/>
              <a:gd name="connsiteX24" fmla="*/ 855115 w 1374635"/>
              <a:gd name="connsiteY24" fmla="*/ 4272826 h 4385850"/>
              <a:gd name="connsiteX25" fmla="*/ 692080 w 1374635"/>
              <a:gd name="connsiteY25" fmla="*/ 4200525 h 4385850"/>
              <a:gd name="connsiteX26" fmla="*/ 957015 w 1374635"/>
              <a:gd name="connsiteY26" fmla="*/ 4105300 h 4385850"/>
              <a:gd name="connsiteX27" fmla="*/ 973997 w 1374635"/>
              <a:gd name="connsiteY27" fmla="*/ 3981859 h 4385850"/>
              <a:gd name="connsiteX28" fmla="*/ 907762 w 1374635"/>
              <a:gd name="connsiteY28" fmla="*/ 4082374 h 4385850"/>
              <a:gd name="connsiteX29" fmla="*/ 765107 w 1374635"/>
              <a:gd name="connsiteY29" fmla="*/ 4110589 h 4385850"/>
              <a:gd name="connsiteX30" fmla="*/ 778693 w 1374635"/>
              <a:gd name="connsiteY30" fmla="*/ 3969514 h 4385850"/>
              <a:gd name="connsiteX31" fmla="*/ 929839 w 1374635"/>
              <a:gd name="connsiteY31" fmla="*/ 3807277 h 4385850"/>
              <a:gd name="connsiteX32" fmla="*/ 754916 w 1374635"/>
              <a:gd name="connsiteY32" fmla="*/ 3987147 h 4385850"/>
              <a:gd name="connsiteX33" fmla="*/ 664907 w 1374635"/>
              <a:gd name="connsiteY33" fmla="*/ 4161730 h 4385850"/>
              <a:gd name="connsiteX34" fmla="*/ 636038 w 1374635"/>
              <a:gd name="connsiteY34" fmla="*/ 3951879 h 4385850"/>
              <a:gd name="connsiteX35" fmla="*/ 622450 w 1374635"/>
              <a:gd name="connsiteY35" fmla="*/ 3830202 h 4385850"/>
              <a:gd name="connsiteX36" fmla="*/ 610562 w 1374635"/>
              <a:gd name="connsiteY36" fmla="*/ 4070030 h 4385850"/>
              <a:gd name="connsiteX37" fmla="*/ 483190 w 1374635"/>
              <a:gd name="connsiteY37" fmla="*/ 3904266 h 4385850"/>
              <a:gd name="connsiteX38" fmla="*/ 478096 w 1374635"/>
              <a:gd name="connsiteY38" fmla="*/ 3756137 h 4385850"/>
              <a:gd name="connsiteX39" fmla="*/ 386388 w 1374635"/>
              <a:gd name="connsiteY39" fmla="*/ 3853126 h 4385850"/>
              <a:gd name="connsiteX40" fmla="*/ 301474 w 1374635"/>
              <a:gd name="connsiteY40" fmla="*/ 3780825 h 4385850"/>
              <a:gd name="connsiteX41" fmla="*/ 143532 w 1374635"/>
              <a:gd name="connsiteY41" fmla="*/ 3675017 h 4385850"/>
              <a:gd name="connsiteX42" fmla="*/ 85789 w 1374635"/>
              <a:gd name="connsiteY42" fmla="*/ 3749084 h 4385850"/>
              <a:gd name="connsiteX43" fmla="*/ 403370 w 1374635"/>
              <a:gd name="connsiteY43" fmla="*/ 3904266 h 4385850"/>
              <a:gd name="connsiteX44" fmla="*/ 554201 w 1374635"/>
              <a:gd name="connsiteY44" fmla="*/ 4055871 h 4385850"/>
              <a:gd name="connsiteX45" fmla="*/ 573200 w 1374635"/>
              <a:gd name="connsiteY45" fmla="*/ 4246376 h 4385850"/>
              <a:gd name="connsiteX46" fmla="*/ 411862 w 1374635"/>
              <a:gd name="connsiteY46" fmla="*/ 4119406 h 4385850"/>
              <a:gd name="connsiteX47" fmla="*/ 173964 w 1374635"/>
              <a:gd name="connsiteY47" fmla="*/ 3912593 h 4385850"/>
              <a:gd name="connsiteX48" fmla="*/ 172404 w 1374635"/>
              <a:gd name="connsiteY48" fmla="*/ 4003019 h 4385850"/>
              <a:gd name="connsiteX49" fmla="*/ 366008 w 1374635"/>
              <a:gd name="connsiteY49" fmla="*/ 4080611 h 4385850"/>
              <a:gd name="connsiteX50" fmla="*/ 423749 w 1374635"/>
              <a:gd name="connsiteY50" fmla="*/ 4239322 h 4385850"/>
              <a:gd name="connsiteX51" fmla="*/ 332042 w 1374635"/>
              <a:gd name="connsiteY51" fmla="*/ 4385688 h 4385850"/>
              <a:gd name="connsiteX52" fmla="*/ 252223 w 1374635"/>
              <a:gd name="connsiteY52" fmla="*/ 4299279 h 4385850"/>
              <a:gd name="connsiteX53" fmla="*/ 228447 w 1374635"/>
              <a:gd name="connsiteY53" fmla="*/ 4168784 h 4385850"/>
              <a:gd name="connsiteX54" fmla="*/ 107020 w 1374635"/>
              <a:gd name="connsiteY54" fmla="*/ 4314573 h 4385850"/>
              <a:gd name="connsiteX55" fmla="*/ 76282 w 1374635"/>
              <a:gd name="connsiteY55" fmla="*/ 4249527 h 4385850"/>
              <a:gd name="connsiteX56" fmla="*/ 221653 w 1374635"/>
              <a:gd name="connsiteY56" fmla="*/ 4082375 h 4385850"/>
              <a:gd name="connsiteX57" fmla="*/ 328646 w 1374635"/>
              <a:gd name="connsiteY57" fmla="*/ 4297515 h 4385850"/>
              <a:gd name="connsiteX58" fmla="*/ 340534 w 1374635"/>
              <a:gd name="connsiteY58" fmla="*/ 4152913 h 4385850"/>
              <a:gd name="connsiteX59" fmla="*/ 199576 w 1374635"/>
              <a:gd name="connsiteY59" fmla="*/ 4061213 h 4385850"/>
              <a:gd name="connsiteX60" fmla="*/ 63713 w 1374635"/>
              <a:gd name="connsiteY60" fmla="*/ 4010073 h 4385850"/>
              <a:gd name="connsiteX61" fmla="*/ 163685 w 1374635"/>
              <a:gd name="connsiteY61" fmla="*/ 3839884 h 4385850"/>
              <a:gd name="connsiteX62" fmla="*/ 434175 w 1374635"/>
              <a:gd name="connsiteY62" fmla="*/ 4032699 h 4385850"/>
              <a:gd name="connsiteX63" fmla="*/ 552820 w 1374635"/>
              <a:gd name="connsiteY63" fmla="*/ 4189944 h 4385850"/>
              <a:gd name="connsiteX64" fmla="*/ 523949 w 1374635"/>
              <a:gd name="connsiteY64" fmla="*/ 4110589 h 4385850"/>
              <a:gd name="connsiteX65" fmla="*/ 367706 w 1374635"/>
              <a:gd name="connsiteY65" fmla="*/ 3953642 h 4385850"/>
              <a:gd name="connsiteX66" fmla="*/ 153723 w 1374635"/>
              <a:gd name="connsiteY66" fmla="*/ 3789642 h 4385850"/>
              <a:gd name="connsiteX67" fmla="*/ 38237 w 1374635"/>
              <a:gd name="connsiteY67" fmla="*/ 3839018 h 4385850"/>
              <a:gd name="connsiteX68" fmla="*/ 4934 w 1374635"/>
              <a:gd name="connsiteY68" fmla="*/ 3682754 h 4385850"/>
              <a:gd name="connsiteX69" fmla="*/ 152024 w 1374635"/>
              <a:gd name="connsiteY69" fmla="*/ 3599188 h 4385850"/>
              <a:gd name="connsiteX70" fmla="*/ 316757 w 1374635"/>
              <a:gd name="connsiteY70" fmla="*/ 3687361 h 4385850"/>
              <a:gd name="connsiteX71" fmla="*/ 389785 w 1374635"/>
              <a:gd name="connsiteY71" fmla="*/ 3773770 h 4385850"/>
              <a:gd name="connsiteX72" fmla="*/ 501872 w 1374635"/>
              <a:gd name="connsiteY72" fmla="*/ 3652093 h 4385850"/>
              <a:gd name="connsiteX73" fmla="*/ 551123 w 1374635"/>
              <a:gd name="connsiteY73" fmla="*/ 3782588 h 4385850"/>
              <a:gd name="connsiteX74" fmla="*/ 573200 w 1374635"/>
              <a:gd name="connsiteY74" fmla="*/ 3958933 h 4385850"/>
              <a:gd name="connsiteX75" fmla="*/ 605466 w 1374635"/>
              <a:gd name="connsiteY75" fmla="*/ 3713813 h 4385850"/>
              <a:gd name="connsiteX76" fmla="*/ 692081 w 1374635"/>
              <a:gd name="connsiteY76" fmla="*/ 3877814 h 4385850"/>
              <a:gd name="connsiteX77" fmla="*/ 681890 w 1374635"/>
              <a:gd name="connsiteY77" fmla="*/ 4055922 h 4385850"/>
              <a:gd name="connsiteX78" fmla="*/ 776995 w 1374635"/>
              <a:gd name="connsiteY78" fmla="*/ 3840783 h 4385850"/>
              <a:gd name="connsiteX79" fmla="*/ 997773 w 1374635"/>
              <a:gd name="connsiteY79" fmla="*/ 3752608 h 4385850"/>
              <a:gd name="connsiteX80" fmla="*/ 872099 w 1374635"/>
              <a:gd name="connsiteY80" fmla="*/ 3951879 h 4385850"/>
              <a:gd name="connsiteX81" fmla="*/ 824547 w 1374635"/>
              <a:gd name="connsiteY81" fmla="*/ 4043579 h 4385850"/>
              <a:gd name="connsiteX82" fmla="*/ 916254 w 1374635"/>
              <a:gd name="connsiteY82" fmla="*/ 3953643 h 4385850"/>
              <a:gd name="connsiteX83" fmla="*/ 990979 w 1374635"/>
              <a:gd name="connsiteY83" fmla="*/ 3874288 h 4385850"/>
              <a:gd name="connsiteX84" fmla="*/ 1009661 w 1374635"/>
              <a:gd name="connsiteY84" fmla="*/ 4151149 h 4385850"/>
              <a:gd name="connsiteX85" fmla="*/ 768503 w 1374635"/>
              <a:gd name="connsiteY85" fmla="*/ 4196998 h 4385850"/>
              <a:gd name="connsiteX86" fmla="*/ 892478 w 1374635"/>
              <a:gd name="connsiteY86" fmla="*/ 4207579 h 4385850"/>
              <a:gd name="connsiteX87" fmla="*/ 1035136 w 1374635"/>
              <a:gd name="connsiteY87" fmla="*/ 4140570 h 4385850"/>
              <a:gd name="connsiteX88" fmla="*/ 1009635 w 1374635"/>
              <a:gd name="connsiteY88" fmla="*/ 3836930 h 4385850"/>
              <a:gd name="connsiteX89" fmla="*/ 1017570 w 1374635"/>
              <a:gd name="connsiteY89" fmla="*/ 3687691 h 4385850"/>
              <a:gd name="connsiteX90" fmla="*/ 802470 w 1374635"/>
              <a:gd name="connsiteY90" fmla="*/ 3791405 h 4385850"/>
              <a:gd name="connsiteX91" fmla="*/ 670003 w 1374635"/>
              <a:gd name="connsiteY91" fmla="*/ 3731449 h 4385850"/>
              <a:gd name="connsiteX92" fmla="*/ 763408 w 1374635"/>
              <a:gd name="connsiteY92" fmla="*/ 3616824 h 4385850"/>
              <a:gd name="connsiteX93" fmla="*/ 1126843 w 1374635"/>
              <a:gd name="connsiteY93" fmla="*/ 3523360 h 4385850"/>
              <a:gd name="connsiteX94" fmla="*/ 1135840 w 1374635"/>
              <a:gd name="connsiteY94" fmla="*/ 3768856 h 4385850"/>
              <a:gd name="connsiteX95" fmla="*/ 1210059 w 1374635"/>
              <a:gd name="connsiteY95" fmla="*/ 4145858 h 4385850"/>
              <a:gd name="connsiteX96" fmla="*/ 1269498 w 1374635"/>
              <a:gd name="connsiteY96" fmla="*/ 4262247 h 4385850"/>
              <a:gd name="connsiteX97" fmla="*/ 1179489 w 1374635"/>
              <a:gd name="connsiteY97" fmla="*/ 4006546 h 4385850"/>
              <a:gd name="connsiteX98" fmla="*/ 1145110 w 1374635"/>
              <a:gd name="connsiteY98" fmla="*/ 3838681 h 4385850"/>
              <a:gd name="connsiteX99" fmla="*/ 1177710 w 1374635"/>
              <a:gd name="connsiteY99" fmla="*/ 3546719 h 4385850"/>
              <a:gd name="connsiteX100" fmla="*/ 1028341 w 1374635"/>
              <a:gd name="connsiteY100" fmla="*/ 3449296 h 4385850"/>
              <a:gd name="connsiteX101" fmla="*/ 959712 w 1374635"/>
              <a:gd name="connsiteY101" fmla="*/ 3287547 h 4385850"/>
              <a:gd name="connsiteX102" fmla="*/ 790378 w 1374635"/>
              <a:gd name="connsiteY102" fmla="*/ 3187811 h 4385850"/>
              <a:gd name="connsiteX103" fmla="*/ 325165 w 1374635"/>
              <a:gd name="connsiteY103" fmla="*/ 3118732 h 4385850"/>
              <a:gd name="connsiteX104" fmla="*/ 220150 w 1374635"/>
              <a:gd name="connsiteY104" fmla="*/ 2811783 h 4385850"/>
              <a:gd name="connsiteX105" fmla="*/ 403728 w 1374635"/>
              <a:gd name="connsiteY105" fmla="*/ 2552085 h 4385850"/>
              <a:gd name="connsiteX106" fmla="*/ 797533 w 1374635"/>
              <a:gd name="connsiteY106" fmla="*/ 2727978 h 4385850"/>
              <a:gd name="connsiteX107" fmla="*/ 890385 w 1374635"/>
              <a:gd name="connsiteY107" fmla="*/ 2468101 h 4385850"/>
              <a:gd name="connsiteX108" fmla="*/ 614496 w 1374635"/>
              <a:gd name="connsiteY108" fmla="*/ 2148625 h 4385850"/>
              <a:gd name="connsiteX109" fmla="*/ 534854 w 1374635"/>
              <a:gd name="connsiteY109" fmla="*/ 1588301 h 4385850"/>
              <a:gd name="connsiteX110" fmla="*/ 444652 w 1374635"/>
              <a:gd name="connsiteY110" fmla="*/ 4921 h 4385850"/>
              <a:gd name="connsiteX111" fmla="*/ 519393 w 1374635"/>
              <a:gd name="connsiteY111" fmla="*/ 132 h 4385850"/>
              <a:gd name="connsiteX0" fmla="*/ 519393 w 1374638"/>
              <a:gd name="connsiteY0" fmla="*/ 132 h 4385850"/>
              <a:gd name="connsiteX1" fmla="*/ 634964 w 1374638"/>
              <a:gd name="connsiteY1" fmla="*/ 1591271 h 4385850"/>
              <a:gd name="connsiteX2" fmla="*/ 709515 w 1374638"/>
              <a:gd name="connsiteY2" fmla="*/ 2061143 h 4385850"/>
              <a:gd name="connsiteX3" fmla="*/ 1040797 w 1374638"/>
              <a:gd name="connsiteY3" fmla="*/ 2218986 h 4385850"/>
              <a:gd name="connsiteX4" fmla="*/ 1374590 w 1374638"/>
              <a:gd name="connsiteY4" fmla="*/ 2534148 h 4385850"/>
              <a:gd name="connsiteX5" fmla="*/ 1033535 w 1374638"/>
              <a:gd name="connsiteY5" fmla="*/ 3060196 h 4385850"/>
              <a:gd name="connsiteX6" fmla="*/ 726878 w 1374638"/>
              <a:gd name="connsiteY6" fmla="*/ 2832511 h 4385850"/>
              <a:gd name="connsiteX7" fmla="*/ 337149 w 1374638"/>
              <a:gd name="connsiteY7" fmla="*/ 2825999 h 4385850"/>
              <a:gd name="connsiteX8" fmla="*/ 716096 w 1374638"/>
              <a:gd name="connsiteY8" fmla="*/ 3092430 h 4385850"/>
              <a:gd name="connsiteX9" fmla="*/ 1011496 w 1374638"/>
              <a:gd name="connsiteY9" fmla="*/ 3203777 h 4385850"/>
              <a:gd name="connsiteX10" fmla="*/ 1084384 w 1374638"/>
              <a:gd name="connsiteY10" fmla="*/ 3391103 h 4385850"/>
              <a:gd name="connsiteX11" fmla="*/ 1230419 w 1374638"/>
              <a:gd name="connsiteY11" fmla="*/ 3489157 h 4385850"/>
              <a:gd name="connsiteX12" fmla="*/ 1209807 w 1374638"/>
              <a:gd name="connsiteY12" fmla="*/ 3874690 h 4385850"/>
              <a:gd name="connsiteX13" fmla="*/ 1303464 w 1374638"/>
              <a:gd name="connsiteY13" fmla="*/ 4144095 h 4385850"/>
              <a:gd name="connsiteX14" fmla="*/ 1271196 w 1374638"/>
              <a:gd name="connsiteY14" fmla="*/ 4341602 h 4385850"/>
              <a:gd name="connsiteX15" fmla="*/ 1164205 w 1374638"/>
              <a:gd name="connsiteY15" fmla="*/ 4204052 h 4385850"/>
              <a:gd name="connsiteX16" fmla="*/ 1077224 w 1374638"/>
              <a:gd name="connsiteY16" fmla="*/ 3850857 h 4385850"/>
              <a:gd name="connsiteX17" fmla="*/ 1052118 w 1374638"/>
              <a:gd name="connsiteY17" fmla="*/ 3622113 h 4385850"/>
              <a:gd name="connsiteX18" fmla="*/ 833038 w 1374638"/>
              <a:gd name="connsiteY18" fmla="*/ 3692653 h 4385850"/>
              <a:gd name="connsiteX19" fmla="*/ 760010 w 1374638"/>
              <a:gd name="connsiteY19" fmla="*/ 3724394 h 4385850"/>
              <a:gd name="connsiteX20" fmla="*/ 853417 w 1374638"/>
              <a:gd name="connsiteY20" fmla="*/ 3662673 h 4385850"/>
              <a:gd name="connsiteX21" fmla="*/ 1099346 w 1374638"/>
              <a:gd name="connsiteY21" fmla="*/ 3586455 h 4385850"/>
              <a:gd name="connsiteX22" fmla="*/ 1066905 w 1374638"/>
              <a:gd name="connsiteY22" fmla="*/ 3875961 h 4385850"/>
              <a:gd name="connsiteX23" fmla="*/ 1079291 w 1374638"/>
              <a:gd name="connsiteY23" fmla="*/ 4205816 h 4385850"/>
              <a:gd name="connsiteX24" fmla="*/ 855115 w 1374638"/>
              <a:gd name="connsiteY24" fmla="*/ 4272826 h 4385850"/>
              <a:gd name="connsiteX25" fmla="*/ 692080 w 1374638"/>
              <a:gd name="connsiteY25" fmla="*/ 4200525 h 4385850"/>
              <a:gd name="connsiteX26" fmla="*/ 957015 w 1374638"/>
              <a:gd name="connsiteY26" fmla="*/ 4105300 h 4385850"/>
              <a:gd name="connsiteX27" fmla="*/ 973997 w 1374638"/>
              <a:gd name="connsiteY27" fmla="*/ 3981859 h 4385850"/>
              <a:gd name="connsiteX28" fmla="*/ 907762 w 1374638"/>
              <a:gd name="connsiteY28" fmla="*/ 4082374 h 4385850"/>
              <a:gd name="connsiteX29" fmla="*/ 765107 w 1374638"/>
              <a:gd name="connsiteY29" fmla="*/ 4110589 h 4385850"/>
              <a:gd name="connsiteX30" fmla="*/ 778693 w 1374638"/>
              <a:gd name="connsiteY30" fmla="*/ 3969514 h 4385850"/>
              <a:gd name="connsiteX31" fmla="*/ 929839 w 1374638"/>
              <a:gd name="connsiteY31" fmla="*/ 3807277 h 4385850"/>
              <a:gd name="connsiteX32" fmla="*/ 754916 w 1374638"/>
              <a:gd name="connsiteY32" fmla="*/ 3987147 h 4385850"/>
              <a:gd name="connsiteX33" fmla="*/ 664907 w 1374638"/>
              <a:gd name="connsiteY33" fmla="*/ 4161730 h 4385850"/>
              <a:gd name="connsiteX34" fmla="*/ 636038 w 1374638"/>
              <a:gd name="connsiteY34" fmla="*/ 3951879 h 4385850"/>
              <a:gd name="connsiteX35" fmla="*/ 622450 w 1374638"/>
              <a:gd name="connsiteY35" fmla="*/ 3830202 h 4385850"/>
              <a:gd name="connsiteX36" fmla="*/ 610562 w 1374638"/>
              <a:gd name="connsiteY36" fmla="*/ 4070030 h 4385850"/>
              <a:gd name="connsiteX37" fmla="*/ 483190 w 1374638"/>
              <a:gd name="connsiteY37" fmla="*/ 3904266 h 4385850"/>
              <a:gd name="connsiteX38" fmla="*/ 478096 w 1374638"/>
              <a:gd name="connsiteY38" fmla="*/ 3756137 h 4385850"/>
              <a:gd name="connsiteX39" fmla="*/ 386388 w 1374638"/>
              <a:gd name="connsiteY39" fmla="*/ 3853126 h 4385850"/>
              <a:gd name="connsiteX40" fmla="*/ 301474 w 1374638"/>
              <a:gd name="connsiteY40" fmla="*/ 3780825 h 4385850"/>
              <a:gd name="connsiteX41" fmla="*/ 143532 w 1374638"/>
              <a:gd name="connsiteY41" fmla="*/ 3675017 h 4385850"/>
              <a:gd name="connsiteX42" fmla="*/ 85789 w 1374638"/>
              <a:gd name="connsiteY42" fmla="*/ 3749084 h 4385850"/>
              <a:gd name="connsiteX43" fmla="*/ 403370 w 1374638"/>
              <a:gd name="connsiteY43" fmla="*/ 3904266 h 4385850"/>
              <a:gd name="connsiteX44" fmla="*/ 554201 w 1374638"/>
              <a:gd name="connsiteY44" fmla="*/ 4055871 h 4385850"/>
              <a:gd name="connsiteX45" fmla="*/ 573200 w 1374638"/>
              <a:gd name="connsiteY45" fmla="*/ 4246376 h 4385850"/>
              <a:gd name="connsiteX46" fmla="*/ 411862 w 1374638"/>
              <a:gd name="connsiteY46" fmla="*/ 4119406 h 4385850"/>
              <a:gd name="connsiteX47" fmla="*/ 173964 w 1374638"/>
              <a:gd name="connsiteY47" fmla="*/ 3912593 h 4385850"/>
              <a:gd name="connsiteX48" fmla="*/ 172404 w 1374638"/>
              <a:gd name="connsiteY48" fmla="*/ 4003019 h 4385850"/>
              <a:gd name="connsiteX49" fmla="*/ 366008 w 1374638"/>
              <a:gd name="connsiteY49" fmla="*/ 4080611 h 4385850"/>
              <a:gd name="connsiteX50" fmla="*/ 423749 w 1374638"/>
              <a:gd name="connsiteY50" fmla="*/ 4239322 h 4385850"/>
              <a:gd name="connsiteX51" fmla="*/ 332042 w 1374638"/>
              <a:gd name="connsiteY51" fmla="*/ 4385688 h 4385850"/>
              <a:gd name="connsiteX52" fmla="*/ 252223 w 1374638"/>
              <a:gd name="connsiteY52" fmla="*/ 4299279 h 4385850"/>
              <a:gd name="connsiteX53" fmla="*/ 228447 w 1374638"/>
              <a:gd name="connsiteY53" fmla="*/ 4168784 h 4385850"/>
              <a:gd name="connsiteX54" fmla="*/ 107020 w 1374638"/>
              <a:gd name="connsiteY54" fmla="*/ 4314573 h 4385850"/>
              <a:gd name="connsiteX55" fmla="*/ 76282 w 1374638"/>
              <a:gd name="connsiteY55" fmla="*/ 4249527 h 4385850"/>
              <a:gd name="connsiteX56" fmla="*/ 221653 w 1374638"/>
              <a:gd name="connsiteY56" fmla="*/ 4082375 h 4385850"/>
              <a:gd name="connsiteX57" fmla="*/ 328646 w 1374638"/>
              <a:gd name="connsiteY57" fmla="*/ 4297515 h 4385850"/>
              <a:gd name="connsiteX58" fmla="*/ 340534 w 1374638"/>
              <a:gd name="connsiteY58" fmla="*/ 4152913 h 4385850"/>
              <a:gd name="connsiteX59" fmla="*/ 199576 w 1374638"/>
              <a:gd name="connsiteY59" fmla="*/ 4061213 h 4385850"/>
              <a:gd name="connsiteX60" fmla="*/ 63713 w 1374638"/>
              <a:gd name="connsiteY60" fmla="*/ 4010073 h 4385850"/>
              <a:gd name="connsiteX61" fmla="*/ 163685 w 1374638"/>
              <a:gd name="connsiteY61" fmla="*/ 3839884 h 4385850"/>
              <a:gd name="connsiteX62" fmla="*/ 434175 w 1374638"/>
              <a:gd name="connsiteY62" fmla="*/ 4032699 h 4385850"/>
              <a:gd name="connsiteX63" fmla="*/ 552820 w 1374638"/>
              <a:gd name="connsiteY63" fmla="*/ 4189944 h 4385850"/>
              <a:gd name="connsiteX64" fmla="*/ 523949 w 1374638"/>
              <a:gd name="connsiteY64" fmla="*/ 4110589 h 4385850"/>
              <a:gd name="connsiteX65" fmla="*/ 367706 w 1374638"/>
              <a:gd name="connsiteY65" fmla="*/ 3953642 h 4385850"/>
              <a:gd name="connsiteX66" fmla="*/ 153723 w 1374638"/>
              <a:gd name="connsiteY66" fmla="*/ 3789642 h 4385850"/>
              <a:gd name="connsiteX67" fmla="*/ 38237 w 1374638"/>
              <a:gd name="connsiteY67" fmla="*/ 3839018 h 4385850"/>
              <a:gd name="connsiteX68" fmla="*/ 4934 w 1374638"/>
              <a:gd name="connsiteY68" fmla="*/ 3682754 h 4385850"/>
              <a:gd name="connsiteX69" fmla="*/ 152024 w 1374638"/>
              <a:gd name="connsiteY69" fmla="*/ 3599188 h 4385850"/>
              <a:gd name="connsiteX70" fmla="*/ 316757 w 1374638"/>
              <a:gd name="connsiteY70" fmla="*/ 3687361 h 4385850"/>
              <a:gd name="connsiteX71" fmla="*/ 389785 w 1374638"/>
              <a:gd name="connsiteY71" fmla="*/ 3773770 h 4385850"/>
              <a:gd name="connsiteX72" fmla="*/ 501872 w 1374638"/>
              <a:gd name="connsiteY72" fmla="*/ 3652093 h 4385850"/>
              <a:gd name="connsiteX73" fmla="*/ 551123 w 1374638"/>
              <a:gd name="connsiteY73" fmla="*/ 3782588 h 4385850"/>
              <a:gd name="connsiteX74" fmla="*/ 573200 w 1374638"/>
              <a:gd name="connsiteY74" fmla="*/ 3958933 h 4385850"/>
              <a:gd name="connsiteX75" fmla="*/ 605466 w 1374638"/>
              <a:gd name="connsiteY75" fmla="*/ 3713813 h 4385850"/>
              <a:gd name="connsiteX76" fmla="*/ 692081 w 1374638"/>
              <a:gd name="connsiteY76" fmla="*/ 3877814 h 4385850"/>
              <a:gd name="connsiteX77" fmla="*/ 681890 w 1374638"/>
              <a:gd name="connsiteY77" fmla="*/ 4055922 h 4385850"/>
              <a:gd name="connsiteX78" fmla="*/ 776995 w 1374638"/>
              <a:gd name="connsiteY78" fmla="*/ 3840783 h 4385850"/>
              <a:gd name="connsiteX79" fmla="*/ 997773 w 1374638"/>
              <a:gd name="connsiteY79" fmla="*/ 3752608 h 4385850"/>
              <a:gd name="connsiteX80" fmla="*/ 872099 w 1374638"/>
              <a:gd name="connsiteY80" fmla="*/ 3951879 h 4385850"/>
              <a:gd name="connsiteX81" fmla="*/ 824547 w 1374638"/>
              <a:gd name="connsiteY81" fmla="*/ 4043579 h 4385850"/>
              <a:gd name="connsiteX82" fmla="*/ 916254 w 1374638"/>
              <a:gd name="connsiteY82" fmla="*/ 3953643 h 4385850"/>
              <a:gd name="connsiteX83" fmla="*/ 990979 w 1374638"/>
              <a:gd name="connsiteY83" fmla="*/ 3874288 h 4385850"/>
              <a:gd name="connsiteX84" fmla="*/ 1009661 w 1374638"/>
              <a:gd name="connsiteY84" fmla="*/ 4151149 h 4385850"/>
              <a:gd name="connsiteX85" fmla="*/ 768503 w 1374638"/>
              <a:gd name="connsiteY85" fmla="*/ 4196998 h 4385850"/>
              <a:gd name="connsiteX86" fmla="*/ 892478 w 1374638"/>
              <a:gd name="connsiteY86" fmla="*/ 4207579 h 4385850"/>
              <a:gd name="connsiteX87" fmla="*/ 1035136 w 1374638"/>
              <a:gd name="connsiteY87" fmla="*/ 4140570 h 4385850"/>
              <a:gd name="connsiteX88" fmla="*/ 1009635 w 1374638"/>
              <a:gd name="connsiteY88" fmla="*/ 3836930 h 4385850"/>
              <a:gd name="connsiteX89" fmla="*/ 1017570 w 1374638"/>
              <a:gd name="connsiteY89" fmla="*/ 3687691 h 4385850"/>
              <a:gd name="connsiteX90" fmla="*/ 802470 w 1374638"/>
              <a:gd name="connsiteY90" fmla="*/ 3791405 h 4385850"/>
              <a:gd name="connsiteX91" fmla="*/ 670003 w 1374638"/>
              <a:gd name="connsiteY91" fmla="*/ 3731449 h 4385850"/>
              <a:gd name="connsiteX92" fmla="*/ 763408 w 1374638"/>
              <a:gd name="connsiteY92" fmla="*/ 3616824 h 4385850"/>
              <a:gd name="connsiteX93" fmla="*/ 1126843 w 1374638"/>
              <a:gd name="connsiteY93" fmla="*/ 3523360 h 4385850"/>
              <a:gd name="connsiteX94" fmla="*/ 1135840 w 1374638"/>
              <a:gd name="connsiteY94" fmla="*/ 3768856 h 4385850"/>
              <a:gd name="connsiteX95" fmla="*/ 1210059 w 1374638"/>
              <a:gd name="connsiteY95" fmla="*/ 4145858 h 4385850"/>
              <a:gd name="connsiteX96" fmla="*/ 1269498 w 1374638"/>
              <a:gd name="connsiteY96" fmla="*/ 4262247 h 4385850"/>
              <a:gd name="connsiteX97" fmla="*/ 1179489 w 1374638"/>
              <a:gd name="connsiteY97" fmla="*/ 4006546 h 4385850"/>
              <a:gd name="connsiteX98" fmla="*/ 1145110 w 1374638"/>
              <a:gd name="connsiteY98" fmla="*/ 3838681 h 4385850"/>
              <a:gd name="connsiteX99" fmla="*/ 1177710 w 1374638"/>
              <a:gd name="connsiteY99" fmla="*/ 3546719 h 4385850"/>
              <a:gd name="connsiteX100" fmla="*/ 1028341 w 1374638"/>
              <a:gd name="connsiteY100" fmla="*/ 3449296 h 4385850"/>
              <a:gd name="connsiteX101" fmla="*/ 959712 w 1374638"/>
              <a:gd name="connsiteY101" fmla="*/ 3287547 h 4385850"/>
              <a:gd name="connsiteX102" fmla="*/ 790378 w 1374638"/>
              <a:gd name="connsiteY102" fmla="*/ 3187811 h 4385850"/>
              <a:gd name="connsiteX103" fmla="*/ 325165 w 1374638"/>
              <a:gd name="connsiteY103" fmla="*/ 3118732 h 4385850"/>
              <a:gd name="connsiteX104" fmla="*/ 220150 w 1374638"/>
              <a:gd name="connsiteY104" fmla="*/ 2811783 h 4385850"/>
              <a:gd name="connsiteX105" fmla="*/ 403728 w 1374638"/>
              <a:gd name="connsiteY105" fmla="*/ 2552085 h 4385850"/>
              <a:gd name="connsiteX106" fmla="*/ 797533 w 1374638"/>
              <a:gd name="connsiteY106" fmla="*/ 2727978 h 4385850"/>
              <a:gd name="connsiteX107" fmla="*/ 890385 w 1374638"/>
              <a:gd name="connsiteY107" fmla="*/ 2468101 h 4385850"/>
              <a:gd name="connsiteX108" fmla="*/ 614496 w 1374638"/>
              <a:gd name="connsiteY108" fmla="*/ 2148625 h 4385850"/>
              <a:gd name="connsiteX109" fmla="*/ 534854 w 1374638"/>
              <a:gd name="connsiteY109" fmla="*/ 1588301 h 4385850"/>
              <a:gd name="connsiteX110" fmla="*/ 444652 w 1374638"/>
              <a:gd name="connsiteY110" fmla="*/ 4921 h 4385850"/>
              <a:gd name="connsiteX111" fmla="*/ 519393 w 1374638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37"/>
              <a:gd name="connsiteY0" fmla="*/ 132 h 4385850"/>
              <a:gd name="connsiteX1" fmla="*/ 634964 w 1374637"/>
              <a:gd name="connsiteY1" fmla="*/ 1591271 h 4385850"/>
              <a:gd name="connsiteX2" fmla="*/ 749559 w 1374637"/>
              <a:gd name="connsiteY2" fmla="*/ 2129453 h 4385850"/>
              <a:gd name="connsiteX3" fmla="*/ 1040797 w 1374637"/>
              <a:gd name="connsiteY3" fmla="*/ 2218986 h 4385850"/>
              <a:gd name="connsiteX4" fmla="*/ 1374590 w 1374637"/>
              <a:gd name="connsiteY4" fmla="*/ 2534148 h 4385850"/>
              <a:gd name="connsiteX5" fmla="*/ 1033535 w 1374637"/>
              <a:gd name="connsiteY5" fmla="*/ 3060196 h 4385850"/>
              <a:gd name="connsiteX6" fmla="*/ 726878 w 1374637"/>
              <a:gd name="connsiteY6" fmla="*/ 2832511 h 4385850"/>
              <a:gd name="connsiteX7" fmla="*/ 337149 w 1374637"/>
              <a:gd name="connsiteY7" fmla="*/ 2825999 h 4385850"/>
              <a:gd name="connsiteX8" fmla="*/ 716096 w 1374637"/>
              <a:gd name="connsiteY8" fmla="*/ 3092430 h 4385850"/>
              <a:gd name="connsiteX9" fmla="*/ 1011496 w 1374637"/>
              <a:gd name="connsiteY9" fmla="*/ 3203777 h 4385850"/>
              <a:gd name="connsiteX10" fmla="*/ 1084384 w 1374637"/>
              <a:gd name="connsiteY10" fmla="*/ 3391103 h 4385850"/>
              <a:gd name="connsiteX11" fmla="*/ 1230419 w 1374637"/>
              <a:gd name="connsiteY11" fmla="*/ 3489157 h 4385850"/>
              <a:gd name="connsiteX12" fmla="*/ 1209807 w 1374637"/>
              <a:gd name="connsiteY12" fmla="*/ 3874690 h 4385850"/>
              <a:gd name="connsiteX13" fmla="*/ 1303464 w 1374637"/>
              <a:gd name="connsiteY13" fmla="*/ 4144095 h 4385850"/>
              <a:gd name="connsiteX14" fmla="*/ 1271196 w 1374637"/>
              <a:gd name="connsiteY14" fmla="*/ 4341602 h 4385850"/>
              <a:gd name="connsiteX15" fmla="*/ 1164205 w 1374637"/>
              <a:gd name="connsiteY15" fmla="*/ 4204052 h 4385850"/>
              <a:gd name="connsiteX16" fmla="*/ 1077224 w 1374637"/>
              <a:gd name="connsiteY16" fmla="*/ 3850857 h 4385850"/>
              <a:gd name="connsiteX17" fmla="*/ 1052118 w 1374637"/>
              <a:gd name="connsiteY17" fmla="*/ 3622113 h 4385850"/>
              <a:gd name="connsiteX18" fmla="*/ 833038 w 1374637"/>
              <a:gd name="connsiteY18" fmla="*/ 3692653 h 4385850"/>
              <a:gd name="connsiteX19" fmla="*/ 760010 w 1374637"/>
              <a:gd name="connsiteY19" fmla="*/ 3724394 h 4385850"/>
              <a:gd name="connsiteX20" fmla="*/ 853417 w 1374637"/>
              <a:gd name="connsiteY20" fmla="*/ 3662673 h 4385850"/>
              <a:gd name="connsiteX21" fmla="*/ 1099346 w 1374637"/>
              <a:gd name="connsiteY21" fmla="*/ 3586455 h 4385850"/>
              <a:gd name="connsiteX22" fmla="*/ 1066905 w 1374637"/>
              <a:gd name="connsiteY22" fmla="*/ 3875961 h 4385850"/>
              <a:gd name="connsiteX23" fmla="*/ 1079291 w 1374637"/>
              <a:gd name="connsiteY23" fmla="*/ 4205816 h 4385850"/>
              <a:gd name="connsiteX24" fmla="*/ 855115 w 1374637"/>
              <a:gd name="connsiteY24" fmla="*/ 4272826 h 4385850"/>
              <a:gd name="connsiteX25" fmla="*/ 692080 w 1374637"/>
              <a:gd name="connsiteY25" fmla="*/ 4200525 h 4385850"/>
              <a:gd name="connsiteX26" fmla="*/ 957015 w 1374637"/>
              <a:gd name="connsiteY26" fmla="*/ 4105300 h 4385850"/>
              <a:gd name="connsiteX27" fmla="*/ 973997 w 1374637"/>
              <a:gd name="connsiteY27" fmla="*/ 3981859 h 4385850"/>
              <a:gd name="connsiteX28" fmla="*/ 907762 w 1374637"/>
              <a:gd name="connsiteY28" fmla="*/ 4082374 h 4385850"/>
              <a:gd name="connsiteX29" fmla="*/ 765107 w 1374637"/>
              <a:gd name="connsiteY29" fmla="*/ 4110589 h 4385850"/>
              <a:gd name="connsiteX30" fmla="*/ 778693 w 1374637"/>
              <a:gd name="connsiteY30" fmla="*/ 3969514 h 4385850"/>
              <a:gd name="connsiteX31" fmla="*/ 929839 w 1374637"/>
              <a:gd name="connsiteY31" fmla="*/ 3807277 h 4385850"/>
              <a:gd name="connsiteX32" fmla="*/ 754916 w 1374637"/>
              <a:gd name="connsiteY32" fmla="*/ 3987147 h 4385850"/>
              <a:gd name="connsiteX33" fmla="*/ 664907 w 1374637"/>
              <a:gd name="connsiteY33" fmla="*/ 4161730 h 4385850"/>
              <a:gd name="connsiteX34" fmla="*/ 636038 w 1374637"/>
              <a:gd name="connsiteY34" fmla="*/ 3951879 h 4385850"/>
              <a:gd name="connsiteX35" fmla="*/ 622450 w 1374637"/>
              <a:gd name="connsiteY35" fmla="*/ 3830202 h 4385850"/>
              <a:gd name="connsiteX36" fmla="*/ 610562 w 1374637"/>
              <a:gd name="connsiteY36" fmla="*/ 4070030 h 4385850"/>
              <a:gd name="connsiteX37" fmla="*/ 483190 w 1374637"/>
              <a:gd name="connsiteY37" fmla="*/ 3904266 h 4385850"/>
              <a:gd name="connsiteX38" fmla="*/ 478096 w 1374637"/>
              <a:gd name="connsiteY38" fmla="*/ 3756137 h 4385850"/>
              <a:gd name="connsiteX39" fmla="*/ 386388 w 1374637"/>
              <a:gd name="connsiteY39" fmla="*/ 3853126 h 4385850"/>
              <a:gd name="connsiteX40" fmla="*/ 301474 w 1374637"/>
              <a:gd name="connsiteY40" fmla="*/ 3780825 h 4385850"/>
              <a:gd name="connsiteX41" fmla="*/ 143532 w 1374637"/>
              <a:gd name="connsiteY41" fmla="*/ 3675017 h 4385850"/>
              <a:gd name="connsiteX42" fmla="*/ 85789 w 1374637"/>
              <a:gd name="connsiteY42" fmla="*/ 3749084 h 4385850"/>
              <a:gd name="connsiteX43" fmla="*/ 403370 w 1374637"/>
              <a:gd name="connsiteY43" fmla="*/ 3904266 h 4385850"/>
              <a:gd name="connsiteX44" fmla="*/ 554201 w 1374637"/>
              <a:gd name="connsiteY44" fmla="*/ 4055871 h 4385850"/>
              <a:gd name="connsiteX45" fmla="*/ 573200 w 1374637"/>
              <a:gd name="connsiteY45" fmla="*/ 4246376 h 4385850"/>
              <a:gd name="connsiteX46" fmla="*/ 411862 w 1374637"/>
              <a:gd name="connsiteY46" fmla="*/ 4119406 h 4385850"/>
              <a:gd name="connsiteX47" fmla="*/ 173964 w 1374637"/>
              <a:gd name="connsiteY47" fmla="*/ 3912593 h 4385850"/>
              <a:gd name="connsiteX48" fmla="*/ 172404 w 1374637"/>
              <a:gd name="connsiteY48" fmla="*/ 4003019 h 4385850"/>
              <a:gd name="connsiteX49" fmla="*/ 366008 w 1374637"/>
              <a:gd name="connsiteY49" fmla="*/ 4080611 h 4385850"/>
              <a:gd name="connsiteX50" fmla="*/ 423749 w 1374637"/>
              <a:gd name="connsiteY50" fmla="*/ 4239322 h 4385850"/>
              <a:gd name="connsiteX51" fmla="*/ 332042 w 1374637"/>
              <a:gd name="connsiteY51" fmla="*/ 4385688 h 4385850"/>
              <a:gd name="connsiteX52" fmla="*/ 252223 w 1374637"/>
              <a:gd name="connsiteY52" fmla="*/ 4299279 h 4385850"/>
              <a:gd name="connsiteX53" fmla="*/ 228447 w 1374637"/>
              <a:gd name="connsiteY53" fmla="*/ 4168784 h 4385850"/>
              <a:gd name="connsiteX54" fmla="*/ 107020 w 1374637"/>
              <a:gd name="connsiteY54" fmla="*/ 4314573 h 4385850"/>
              <a:gd name="connsiteX55" fmla="*/ 76282 w 1374637"/>
              <a:gd name="connsiteY55" fmla="*/ 4249527 h 4385850"/>
              <a:gd name="connsiteX56" fmla="*/ 221653 w 1374637"/>
              <a:gd name="connsiteY56" fmla="*/ 4082375 h 4385850"/>
              <a:gd name="connsiteX57" fmla="*/ 328646 w 1374637"/>
              <a:gd name="connsiteY57" fmla="*/ 4297515 h 4385850"/>
              <a:gd name="connsiteX58" fmla="*/ 340534 w 1374637"/>
              <a:gd name="connsiteY58" fmla="*/ 4152913 h 4385850"/>
              <a:gd name="connsiteX59" fmla="*/ 199576 w 1374637"/>
              <a:gd name="connsiteY59" fmla="*/ 4061213 h 4385850"/>
              <a:gd name="connsiteX60" fmla="*/ 63713 w 1374637"/>
              <a:gd name="connsiteY60" fmla="*/ 4010073 h 4385850"/>
              <a:gd name="connsiteX61" fmla="*/ 163685 w 1374637"/>
              <a:gd name="connsiteY61" fmla="*/ 3839884 h 4385850"/>
              <a:gd name="connsiteX62" fmla="*/ 434175 w 1374637"/>
              <a:gd name="connsiteY62" fmla="*/ 4032699 h 4385850"/>
              <a:gd name="connsiteX63" fmla="*/ 552820 w 1374637"/>
              <a:gd name="connsiteY63" fmla="*/ 4189944 h 4385850"/>
              <a:gd name="connsiteX64" fmla="*/ 523949 w 1374637"/>
              <a:gd name="connsiteY64" fmla="*/ 4110589 h 4385850"/>
              <a:gd name="connsiteX65" fmla="*/ 367706 w 1374637"/>
              <a:gd name="connsiteY65" fmla="*/ 3953642 h 4385850"/>
              <a:gd name="connsiteX66" fmla="*/ 153723 w 1374637"/>
              <a:gd name="connsiteY66" fmla="*/ 3789642 h 4385850"/>
              <a:gd name="connsiteX67" fmla="*/ 38237 w 1374637"/>
              <a:gd name="connsiteY67" fmla="*/ 3839018 h 4385850"/>
              <a:gd name="connsiteX68" fmla="*/ 4934 w 1374637"/>
              <a:gd name="connsiteY68" fmla="*/ 3682754 h 4385850"/>
              <a:gd name="connsiteX69" fmla="*/ 152024 w 1374637"/>
              <a:gd name="connsiteY69" fmla="*/ 3599188 h 4385850"/>
              <a:gd name="connsiteX70" fmla="*/ 316757 w 1374637"/>
              <a:gd name="connsiteY70" fmla="*/ 3687361 h 4385850"/>
              <a:gd name="connsiteX71" fmla="*/ 389785 w 1374637"/>
              <a:gd name="connsiteY71" fmla="*/ 3773770 h 4385850"/>
              <a:gd name="connsiteX72" fmla="*/ 501872 w 1374637"/>
              <a:gd name="connsiteY72" fmla="*/ 3652093 h 4385850"/>
              <a:gd name="connsiteX73" fmla="*/ 551123 w 1374637"/>
              <a:gd name="connsiteY73" fmla="*/ 3782588 h 4385850"/>
              <a:gd name="connsiteX74" fmla="*/ 573200 w 1374637"/>
              <a:gd name="connsiteY74" fmla="*/ 3958933 h 4385850"/>
              <a:gd name="connsiteX75" fmla="*/ 605466 w 1374637"/>
              <a:gd name="connsiteY75" fmla="*/ 3713813 h 4385850"/>
              <a:gd name="connsiteX76" fmla="*/ 692081 w 1374637"/>
              <a:gd name="connsiteY76" fmla="*/ 3877814 h 4385850"/>
              <a:gd name="connsiteX77" fmla="*/ 681890 w 1374637"/>
              <a:gd name="connsiteY77" fmla="*/ 4055922 h 4385850"/>
              <a:gd name="connsiteX78" fmla="*/ 776995 w 1374637"/>
              <a:gd name="connsiteY78" fmla="*/ 3840783 h 4385850"/>
              <a:gd name="connsiteX79" fmla="*/ 997773 w 1374637"/>
              <a:gd name="connsiteY79" fmla="*/ 3752608 h 4385850"/>
              <a:gd name="connsiteX80" fmla="*/ 872099 w 1374637"/>
              <a:gd name="connsiteY80" fmla="*/ 3951879 h 4385850"/>
              <a:gd name="connsiteX81" fmla="*/ 824547 w 1374637"/>
              <a:gd name="connsiteY81" fmla="*/ 4043579 h 4385850"/>
              <a:gd name="connsiteX82" fmla="*/ 916254 w 1374637"/>
              <a:gd name="connsiteY82" fmla="*/ 3953643 h 4385850"/>
              <a:gd name="connsiteX83" fmla="*/ 990979 w 1374637"/>
              <a:gd name="connsiteY83" fmla="*/ 3874288 h 4385850"/>
              <a:gd name="connsiteX84" fmla="*/ 1009661 w 1374637"/>
              <a:gd name="connsiteY84" fmla="*/ 4151149 h 4385850"/>
              <a:gd name="connsiteX85" fmla="*/ 768503 w 1374637"/>
              <a:gd name="connsiteY85" fmla="*/ 4196998 h 4385850"/>
              <a:gd name="connsiteX86" fmla="*/ 892478 w 1374637"/>
              <a:gd name="connsiteY86" fmla="*/ 4207579 h 4385850"/>
              <a:gd name="connsiteX87" fmla="*/ 1035136 w 1374637"/>
              <a:gd name="connsiteY87" fmla="*/ 4140570 h 4385850"/>
              <a:gd name="connsiteX88" fmla="*/ 1009635 w 1374637"/>
              <a:gd name="connsiteY88" fmla="*/ 3836930 h 4385850"/>
              <a:gd name="connsiteX89" fmla="*/ 1017570 w 1374637"/>
              <a:gd name="connsiteY89" fmla="*/ 3687691 h 4385850"/>
              <a:gd name="connsiteX90" fmla="*/ 802470 w 1374637"/>
              <a:gd name="connsiteY90" fmla="*/ 3791405 h 4385850"/>
              <a:gd name="connsiteX91" fmla="*/ 670003 w 1374637"/>
              <a:gd name="connsiteY91" fmla="*/ 3731449 h 4385850"/>
              <a:gd name="connsiteX92" fmla="*/ 763408 w 1374637"/>
              <a:gd name="connsiteY92" fmla="*/ 3616824 h 4385850"/>
              <a:gd name="connsiteX93" fmla="*/ 1126843 w 1374637"/>
              <a:gd name="connsiteY93" fmla="*/ 3523360 h 4385850"/>
              <a:gd name="connsiteX94" fmla="*/ 1135840 w 1374637"/>
              <a:gd name="connsiteY94" fmla="*/ 3768856 h 4385850"/>
              <a:gd name="connsiteX95" fmla="*/ 1210059 w 1374637"/>
              <a:gd name="connsiteY95" fmla="*/ 4145858 h 4385850"/>
              <a:gd name="connsiteX96" fmla="*/ 1269498 w 1374637"/>
              <a:gd name="connsiteY96" fmla="*/ 4262247 h 4385850"/>
              <a:gd name="connsiteX97" fmla="*/ 1179489 w 1374637"/>
              <a:gd name="connsiteY97" fmla="*/ 4006546 h 4385850"/>
              <a:gd name="connsiteX98" fmla="*/ 1145110 w 1374637"/>
              <a:gd name="connsiteY98" fmla="*/ 3838681 h 4385850"/>
              <a:gd name="connsiteX99" fmla="*/ 1177710 w 1374637"/>
              <a:gd name="connsiteY99" fmla="*/ 3546719 h 4385850"/>
              <a:gd name="connsiteX100" fmla="*/ 1028341 w 1374637"/>
              <a:gd name="connsiteY100" fmla="*/ 3449296 h 4385850"/>
              <a:gd name="connsiteX101" fmla="*/ 959712 w 1374637"/>
              <a:gd name="connsiteY101" fmla="*/ 3287547 h 4385850"/>
              <a:gd name="connsiteX102" fmla="*/ 790378 w 1374637"/>
              <a:gd name="connsiteY102" fmla="*/ 3187811 h 4385850"/>
              <a:gd name="connsiteX103" fmla="*/ 325165 w 1374637"/>
              <a:gd name="connsiteY103" fmla="*/ 3118732 h 4385850"/>
              <a:gd name="connsiteX104" fmla="*/ 220150 w 1374637"/>
              <a:gd name="connsiteY104" fmla="*/ 2811783 h 4385850"/>
              <a:gd name="connsiteX105" fmla="*/ 403728 w 1374637"/>
              <a:gd name="connsiteY105" fmla="*/ 2552085 h 4385850"/>
              <a:gd name="connsiteX106" fmla="*/ 797533 w 1374637"/>
              <a:gd name="connsiteY106" fmla="*/ 2727978 h 4385850"/>
              <a:gd name="connsiteX107" fmla="*/ 890385 w 1374637"/>
              <a:gd name="connsiteY107" fmla="*/ 2468101 h 4385850"/>
              <a:gd name="connsiteX108" fmla="*/ 614496 w 1374637"/>
              <a:gd name="connsiteY108" fmla="*/ 2148625 h 4385850"/>
              <a:gd name="connsiteX109" fmla="*/ 534854 w 1374637"/>
              <a:gd name="connsiteY109" fmla="*/ 1588301 h 4385850"/>
              <a:gd name="connsiteX110" fmla="*/ 444652 w 1374637"/>
              <a:gd name="connsiteY110" fmla="*/ 4921 h 4385850"/>
              <a:gd name="connsiteX111" fmla="*/ 519393 w 1374637"/>
              <a:gd name="connsiteY111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58"/>
              <a:gd name="connsiteY0" fmla="*/ 132 h 4385850"/>
              <a:gd name="connsiteX1" fmla="*/ 634964 w 1374658"/>
              <a:gd name="connsiteY1" fmla="*/ 1591271 h 4385850"/>
              <a:gd name="connsiteX2" fmla="*/ 749559 w 1374658"/>
              <a:gd name="connsiteY2" fmla="*/ 2129453 h 4385850"/>
              <a:gd name="connsiteX3" fmla="*/ 935293 w 1374658"/>
              <a:gd name="connsiteY3" fmla="*/ 2289226 h 4385850"/>
              <a:gd name="connsiteX4" fmla="*/ 1040797 w 1374658"/>
              <a:gd name="connsiteY4" fmla="*/ 2218986 h 4385850"/>
              <a:gd name="connsiteX5" fmla="*/ 1374590 w 1374658"/>
              <a:gd name="connsiteY5" fmla="*/ 2534148 h 4385850"/>
              <a:gd name="connsiteX6" fmla="*/ 1033535 w 1374658"/>
              <a:gd name="connsiteY6" fmla="*/ 3060196 h 4385850"/>
              <a:gd name="connsiteX7" fmla="*/ 726878 w 1374658"/>
              <a:gd name="connsiteY7" fmla="*/ 2832511 h 4385850"/>
              <a:gd name="connsiteX8" fmla="*/ 337149 w 1374658"/>
              <a:gd name="connsiteY8" fmla="*/ 2825999 h 4385850"/>
              <a:gd name="connsiteX9" fmla="*/ 716096 w 1374658"/>
              <a:gd name="connsiteY9" fmla="*/ 3092430 h 4385850"/>
              <a:gd name="connsiteX10" fmla="*/ 1011496 w 1374658"/>
              <a:gd name="connsiteY10" fmla="*/ 3203777 h 4385850"/>
              <a:gd name="connsiteX11" fmla="*/ 1084384 w 1374658"/>
              <a:gd name="connsiteY11" fmla="*/ 3391103 h 4385850"/>
              <a:gd name="connsiteX12" fmla="*/ 1230419 w 1374658"/>
              <a:gd name="connsiteY12" fmla="*/ 3489157 h 4385850"/>
              <a:gd name="connsiteX13" fmla="*/ 1209807 w 1374658"/>
              <a:gd name="connsiteY13" fmla="*/ 3874690 h 4385850"/>
              <a:gd name="connsiteX14" fmla="*/ 1303464 w 1374658"/>
              <a:gd name="connsiteY14" fmla="*/ 4144095 h 4385850"/>
              <a:gd name="connsiteX15" fmla="*/ 1271196 w 1374658"/>
              <a:gd name="connsiteY15" fmla="*/ 4341602 h 4385850"/>
              <a:gd name="connsiteX16" fmla="*/ 1164205 w 1374658"/>
              <a:gd name="connsiteY16" fmla="*/ 4204052 h 4385850"/>
              <a:gd name="connsiteX17" fmla="*/ 1077224 w 1374658"/>
              <a:gd name="connsiteY17" fmla="*/ 3850857 h 4385850"/>
              <a:gd name="connsiteX18" fmla="*/ 1052118 w 1374658"/>
              <a:gd name="connsiteY18" fmla="*/ 3622113 h 4385850"/>
              <a:gd name="connsiteX19" fmla="*/ 833038 w 1374658"/>
              <a:gd name="connsiteY19" fmla="*/ 3692653 h 4385850"/>
              <a:gd name="connsiteX20" fmla="*/ 760010 w 1374658"/>
              <a:gd name="connsiteY20" fmla="*/ 3724394 h 4385850"/>
              <a:gd name="connsiteX21" fmla="*/ 853417 w 1374658"/>
              <a:gd name="connsiteY21" fmla="*/ 3662673 h 4385850"/>
              <a:gd name="connsiteX22" fmla="*/ 1099346 w 1374658"/>
              <a:gd name="connsiteY22" fmla="*/ 3586455 h 4385850"/>
              <a:gd name="connsiteX23" fmla="*/ 1066905 w 1374658"/>
              <a:gd name="connsiteY23" fmla="*/ 3875961 h 4385850"/>
              <a:gd name="connsiteX24" fmla="*/ 1079291 w 1374658"/>
              <a:gd name="connsiteY24" fmla="*/ 4205816 h 4385850"/>
              <a:gd name="connsiteX25" fmla="*/ 855115 w 1374658"/>
              <a:gd name="connsiteY25" fmla="*/ 4272826 h 4385850"/>
              <a:gd name="connsiteX26" fmla="*/ 692080 w 1374658"/>
              <a:gd name="connsiteY26" fmla="*/ 4200525 h 4385850"/>
              <a:gd name="connsiteX27" fmla="*/ 957015 w 1374658"/>
              <a:gd name="connsiteY27" fmla="*/ 4105300 h 4385850"/>
              <a:gd name="connsiteX28" fmla="*/ 973997 w 1374658"/>
              <a:gd name="connsiteY28" fmla="*/ 3981859 h 4385850"/>
              <a:gd name="connsiteX29" fmla="*/ 907762 w 1374658"/>
              <a:gd name="connsiteY29" fmla="*/ 4082374 h 4385850"/>
              <a:gd name="connsiteX30" fmla="*/ 765107 w 1374658"/>
              <a:gd name="connsiteY30" fmla="*/ 4110589 h 4385850"/>
              <a:gd name="connsiteX31" fmla="*/ 778693 w 1374658"/>
              <a:gd name="connsiteY31" fmla="*/ 3969514 h 4385850"/>
              <a:gd name="connsiteX32" fmla="*/ 929839 w 1374658"/>
              <a:gd name="connsiteY32" fmla="*/ 3807277 h 4385850"/>
              <a:gd name="connsiteX33" fmla="*/ 754916 w 1374658"/>
              <a:gd name="connsiteY33" fmla="*/ 3987147 h 4385850"/>
              <a:gd name="connsiteX34" fmla="*/ 664907 w 1374658"/>
              <a:gd name="connsiteY34" fmla="*/ 4161730 h 4385850"/>
              <a:gd name="connsiteX35" fmla="*/ 636038 w 1374658"/>
              <a:gd name="connsiteY35" fmla="*/ 3951879 h 4385850"/>
              <a:gd name="connsiteX36" fmla="*/ 622450 w 1374658"/>
              <a:gd name="connsiteY36" fmla="*/ 3830202 h 4385850"/>
              <a:gd name="connsiteX37" fmla="*/ 610562 w 1374658"/>
              <a:gd name="connsiteY37" fmla="*/ 4070030 h 4385850"/>
              <a:gd name="connsiteX38" fmla="*/ 483190 w 1374658"/>
              <a:gd name="connsiteY38" fmla="*/ 3904266 h 4385850"/>
              <a:gd name="connsiteX39" fmla="*/ 478096 w 1374658"/>
              <a:gd name="connsiteY39" fmla="*/ 3756137 h 4385850"/>
              <a:gd name="connsiteX40" fmla="*/ 386388 w 1374658"/>
              <a:gd name="connsiteY40" fmla="*/ 3853126 h 4385850"/>
              <a:gd name="connsiteX41" fmla="*/ 301474 w 1374658"/>
              <a:gd name="connsiteY41" fmla="*/ 3780825 h 4385850"/>
              <a:gd name="connsiteX42" fmla="*/ 143532 w 1374658"/>
              <a:gd name="connsiteY42" fmla="*/ 3675017 h 4385850"/>
              <a:gd name="connsiteX43" fmla="*/ 85789 w 1374658"/>
              <a:gd name="connsiteY43" fmla="*/ 3749084 h 4385850"/>
              <a:gd name="connsiteX44" fmla="*/ 403370 w 1374658"/>
              <a:gd name="connsiteY44" fmla="*/ 3904266 h 4385850"/>
              <a:gd name="connsiteX45" fmla="*/ 554201 w 1374658"/>
              <a:gd name="connsiteY45" fmla="*/ 4055871 h 4385850"/>
              <a:gd name="connsiteX46" fmla="*/ 573200 w 1374658"/>
              <a:gd name="connsiteY46" fmla="*/ 4246376 h 4385850"/>
              <a:gd name="connsiteX47" fmla="*/ 411862 w 1374658"/>
              <a:gd name="connsiteY47" fmla="*/ 4119406 h 4385850"/>
              <a:gd name="connsiteX48" fmla="*/ 173964 w 1374658"/>
              <a:gd name="connsiteY48" fmla="*/ 3912593 h 4385850"/>
              <a:gd name="connsiteX49" fmla="*/ 172404 w 1374658"/>
              <a:gd name="connsiteY49" fmla="*/ 4003019 h 4385850"/>
              <a:gd name="connsiteX50" fmla="*/ 366008 w 1374658"/>
              <a:gd name="connsiteY50" fmla="*/ 4080611 h 4385850"/>
              <a:gd name="connsiteX51" fmla="*/ 423749 w 1374658"/>
              <a:gd name="connsiteY51" fmla="*/ 4239322 h 4385850"/>
              <a:gd name="connsiteX52" fmla="*/ 332042 w 1374658"/>
              <a:gd name="connsiteY52" fmla="*/ 4385688 h 4385850"/>
              <a:gd name="connsiteX53" fmla="*/ 252223 w 1374658"/>
              <a:gd name="connsiteY53" fmla="*/ 4299279 h 4385850"/>
              <a:gd name="connsiteX54" fmla="*/ 228447 w 1374658"/>
              <a:gd name="connsiteY54" fmla="*/ 4168784 h 4385850"/>
              <a:gd name="connsiteX55" fmla="*/ 107020 w 1374658"/>
              <a:gd name="connsiteY55" fmla="*/ 4314573 h 4385850"/>
              <a:gd name="connsiteX56" fmla="*/ 76282 w 1374658"/>
              <a:gd name="connsiteY56" fmla="*/ 4249527 h 4385850"/>
              <a:gd name="connsiteX57" fmla="*/ 221653 w 1374658"/>
              <a:gd name="connsiteY57" fmla="*/ 4082375 h 4385850"/>
              <a:gd name="connsiteX58" fmla="*/ 328646 w 1374658"/>
              <a:gd name="connsiteY58" fmla="*/ 4297515 h 4385850"/>
              <a:gd name="connsiteX59" fmla="*/ 340534 w 1374658"/>
              <a:gd name="connsiteY59" fmla="*/ 4152913 h 4385850"/>
              <a:gd name="connsiteX60" fmla="*/ 199576 w 1374658"/>
              <a:gd name="connsiteY60" fmla="*/ 4061213 h 4385850"/>
              <a:gd name="connsiteX61" fmla="*/ 63713 w 1374658"/>
              <a:gd name="connsiteY61" fmla="*/ 4010073 h 4385850"/>
              <a:gd name="connsiteX62" fmla="*/ 163685 w 1374658"/>
              <a:gd name="connsiteY62" fmla="*/ 3839884 h 4385850"/>
              <a:gd name="connsiteX63" fmla="*/ 434175 w 1374658"/>
              <a:gd name="connsiteY63" fmla="*/ 4032699 h 4385850"/>
              <a:gd name="connsiteX64" fmla="*/ 552820 w 1374658"/>
              <a:gd name="connsiteY64" fmla="*/ 4189944 h 4385850"/>
              <a:gd name="connsiteX65" fmla="*/ 523949 w 1374658"/>
              <a:gd name="connsiteY65" fmla="*/ 4110589 h 4385850"/>
              <a:gd name="connsiteX66" fmla="*/ 367706 w 1374658"/>
              <a:gd name="connsiteY66" fmla="*/ 3953642 h 4385850"/>
              <a:gd name="connsiteX67" fmla="*/ 153723 w 1374658"/>
              <a:gd name="connsiteY67" fmla="*/ 3789642 h 4385850"/>
              <a:gd name="connsiteX68" fmla="*/ 38237 w 1374658"/>
              <a:gd name="connsiteY68" fmla="*/ 3839018 h 4385850"/>
              <a:gd name="connsiteX69" fmla="*/ 4934 w 1374658"/>
              <a:gd name="connsiteY69" fmla="*/ 3682754 h 4385850"/>
              <a:gd name="connsiteX70" fmla="*/ 152024 w 1374658"/>
              <a:gd name="connsiteY70" fmla="*/ 3599188 h 4385850"/>
              <a:gd name="connsiteX71" fmla="*/ 316757 w 1374658"/>
              <a:gd name="connsiteY71" fmla="*/ 3687361 h 4385850"/>
              <a:gd name="connsiteX72" fmla="*/ 389785 w 1374658"/>
              <a:gd name="connsiteY72" fmla="*/ 3773770 h 4385850"/>
              <a:gd name="connsiteX73" fmla="*/ 501872 w 1374658"/>
              <a:gd name="connsiteY73" fmla="*/ 3652093 h 4385850"/>
              <a:gd name="connsiteX74" fmla="*/ 551123 w 1374658"/>
              <a:gd name="connsiteY74" fmla="*/ 3782588 h 4385850"/>
              <a:gd name="connsiteX75" fmla="*/ 573200 w 1374658"/>
              <a:gd name="connsiteY75" fmla="*/ 3958933 h 4385850"/>
              <a:gd name="connsiteX76" fmla="*/ 605466 w 1374658"/>
              <a:gd name="connsiteY76" fmla="*/ 3713813 h 4385850"/>
              <a:gd name="connsiteX77" fmla="*/ 692081 w 1374658"/>
              <a:gd name="connsiteY77" fmla="*/ 3877814 h 4385850"/>
              <a:gd name="connsiteX78" fmla="*/ 681890 w 1374658"/>
              <a:gd name="connsiteY78" fmla="*/ 4055922 h 4385850"/>
              <a:gd name="connsiteX79" fmla="*/ 776995 w 1374658"/>
              <a:gd name="connsiteY79" fmla="*/ 3840783 h 4385850"/>
              <a:gd name="connsiteX80" fmla="*/ 997773 w 1374658"/>
              <a:gd name="connsiteY80" fmla="*/ 3752608 h 4385850"/>
              <a:gd name="connsiteX81" fmla="*/ 872099 w 1374658"/>
              <a:gd name="connsiteY81" fmla="*/ 3951879 h 4385850"/>
              <a:gd name="connsiteX82" fmla="*/ 824547 w 1374658"/>
              <a:gd name="connsiteY82" fmla="*/ 4043579 h 4385850"/>
              <a:gd name="connsiteX83" fmla="*/ 916254 w 1374658"/>
              <a:gd name="connsiteY83" fmla="*/ 3953643 h 4385850"/>
              <a:gd name="connsiteX84" fmla="*/ 990979 w 1374658"/>
              <a:gd name="connsiteY84" fmla="*/ 3874288 h 4385850"/>
              <a:gd name="connsiteX85" fmla="*/ 1009661 w 1374658"/>
              <a:gd name="connsiteY85" fmla="*/ 4151149 h 4385850"/>
              <a:gd name="connsiteX86" fmla="*/ 768503 w 1374658"/>
              <a:gd name="connsiteY86" fmla="*/ 4196998 h 4385850"/>
              <a:gd name="connsiteX87" fmla="*/ 892478 w 1374658"/>
              <a:gd name="connsiteY87" fmla="*/ 4207579 h 4385850"/>
              <a:gd name="connsiteX88" fmla="*/ 1035136 w 1374658"/>
              <a:gd name="connsiteY88" fmla="*/ 4140570 h 4385850"/>
              <a:gd name="connsiteX89" fmla="*/ 1009635 w 1374658"/>
              <a:gd name="connsiteY89" fmla="*/ 3836930 h 4385850"/>
              <a:gd name="connsiteX90" fmla="*/ 1017570 w 1374658"/>
              <a:gd name="connsiteY90" fmla="*/ 3687691 h 4385850"/>
              <a:gd name="connsiteX91" fmla="*/ 802470 w 1374658"/>
              <a:gd name="connsiteY91" fmla="*/ 3791405 h 4385850"/>
              <a:gd name="connsiteX92" fmla="*/ 670003 w 1374658"/>
              <a:gd name="connsiteY92" fmla="*/ 3731449 h 4385850"/>
              <a:gd name="connsiteX93" fmla="*/ 763408 w 1374658"/>
              <a:gd name="connsiteY93" fmla="*/ 3616824 h 4385850"/>
              <a:gd name="connsiteX94" fmla="*/ 1126843 w 1374658"/>
              <a:gd name="connsiteY94" fmla="*/ 3523360 h 4385850"/>
              <a:gd name="connsiteX95" fmla="*/ 1135840 w 1374658"/>
              <a:gd name="connsiteY95" fmla="*/ 3768856 h 4385850"/>
              <a:gd name="connsiteX96" fmla="*/ 1210059 w 1374658"/>
              <a:gd name="connsiteY96" fmla="*/ 4145858 h 4385850"/>
              <a:gd name="connsiteX97" fmla="*/ 1269498 w 1374658"/>
              <a:gd name="connsiteY97" fmla="*/ 4262247 h 4385850"/>
              <a:gd name="connsiteX98" fmla="*/ 1179489 w 1374658"/>
              <a:gd name="connsiteY98" fmla="*/ 4006546 h 4385850"/>
              <a:gd name="connsiteX99" fmla="*/ 1145110 w 1374658"/>
              <a:gd name="connsiteY99" fmla="*/ 3838681 h 4385850"/>
              <a:gd name="connsiteX100" fmla="*/ 1177710 w 1374658"/>
              <a:gd name="connsiteY100" fmla="*/ 3546719 h 4385850"/>
              <a:gd name="connsiteX101" fmla="*/ 1028341 w 1374658"/>
              <a:gd name="connsiteY101" fmla="*/ 3449296 h 4385850"/>
              <a:gd name="connsiteX102" fmla="*/ 959712 w 1374658"/>
              <a:gd name="connsiteY102" fmla="*/ 3287547 h 4385850"/>
              <a:gd name="connsiteX103" fmla="*/ 790378 w 1374658"/>
              <a:gd name="connsiteY103" fmla="*/ 3187811 h 4385850"/>
              <a:gd name="connsiteX104" fmla="*/ 325165 w 1374658"/>
              <a:gd name="connsiteY104" fmla="*/ 3118732 h 4385850"/>
              <a:gd name="connsiteX105" fmla="*/ 220150 w 1374658"/>
              <a:gd name="connsiteY105" fmla="*/ 2811783 h 4385850"/>
              <a:gd name="connsiteX106" fmla="*/ 403728 w 1374658"/>
              <a:gd name="connsiteY106" fmla="*/ 2552085 h 4385850"/>
              <a:gd name="connsiteX107" fmla="*/ 797533 w 1374658"/>
              <a:gd name="connsiteY107" fmla="*/ 2727978 h 4385850"/>
              <a:gd name="connsiteX108" fmla="*/ 890385 w 1374658"/>
              <a:gd name="connsiteY108" fmla="*/ 2468101 h 4385850"/>
              <a:gd name="connsiteX109" fmla="*/ 614496 w 1374658"/>
              <a:gd name="connsiteY109" fmla="*/ 2148625 h 4385850"/>
              <a:gd name="connsiteX110" fmla="*/ 534854 w 1374658"/>
              <a:gd name="connsiteY110" fmla="*/ 1588301 h 4385850"/>
              <a:gd name="connsiteX111" fmla="*/ 444652 w 1374658"/>
              <a:gd name="connsiteY111" fmla="*/ 4921 h 4385850"/>
              <a:gd name="connsiteX112" fmla="*/ 519393 w 1374658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48"/>
              <a:gd name="connsiteY0" fmla="*/ 132 h 4385850"/>
              <a:gd name="connsiteX1" fmla="*/ 634964 w 1374648"/>
              <a:gd name="connsiteY1" fmla="*/ 1591271 h 4385850"/>
              <a:gd name="connsiteX2" fmla="*/ 749559 w 1374648"/>
              <a:gd name="connsiteY2" fmla="*/ 2129453 h 4385850"/>
              <a:gd name="connsiteX3" fmla="*/ 961035 w 1374648"/>
              <a:gd name="connsiteY3" fmla="*/ 2357536 h 4385850"/>
              <a:gd name="connsiteX4" fmla="*/ 1040797 w 1374648"/>
              <a:gd name="connsiteY4" fmla="*/ 2218986 h 4385850"/>
              <a:gd name="connsiteX5" fmla="*/ 1374590 w 1374648"/>
              <a:gd name="connsiteY5" fmla="*/ 2534148 h 4385850"/>
              <a:gd name="connsiteX6" fmla="*/ 1033535 w 1374648"/>
              <a:gd name="connsiteY6" fmla="*/ 3060196 h 4385850"/>
              <a:gd name="connsiteX7" fmla="*/ 726878 w 1374648"/>
              <a:gd name="connsiteY7" fmla="*/ 2832511 h 4385850"/>
              <a:gd name="connsiteX8" fmla="*/ 337149 w 1374648"/>
              <a:gd name="connsiteY8" fmla="*/ 2825999 h 4385850"/>
              <a:gd name="connsiteX9" fmla="*/ 716096 w 1374648"/>
              <a:gd name="connsiteY9" fmla="*/ 3092430 h 4385850"/>
              <a:gd name="connsiteX10" fmla="*/ 1011496 w 1374648"/>
              <a:gd name="connsiteY10" fmla="*/ 3203777 h 4385850"/>
              <a:gd name="connsiteX11" fmla="*/ 1084384 w 1374648"/>
              <a:gd name="connsiteY11" fmla="*/ 3391103 h 4385850"/>
              <a:gd name="connsiteX12" fmla="*/ 1230419 w 1374648"/>
              <a:gd name="connsiteY12" fmla="*/ 3489157 h 4385850"/>
              <a:gd name="connsiteX13" fmla="*/ 1209807 w 1374648"/>
              <a:gd name="connsiteY13" fmla="*/ 3874690 h 4385850"/>
              <a:gd name="connsiteX14" fmla="*/ 1303464 w 1374648"/>
              <a:gd name="connsiteY14" fmla="*/ 4144095 h 4385850"/>
              <a:gd name="connsiteX15" fmla="*/ 1271196 w 1374648"/>
              <a:gd name="connsiteY15" fmla="*/ 4341602 h 4385850"/>
              <a:gd name="connsiteX16" fmla="*/ 1164205 w 1374648"/>
              <a:gd name="connsiteY16" fmla="*/ 4204052 h 4385850"/>
              <a:gd name="connsiteX17" fmla="*/ 1077224 w 1374648"/>
              <a:gd name="connsiteY17" fmla="*/ 3850857 h 4385850"/>
              <a:gd name="connsiteX18" fmla="*/ 1052118 w 1374648"/>
              <a:gd name="connsiteY18" fmla="*/ 3622113 h 4385850"/>
              <a:gd name="connsiteX19" fmla="*/ 833038 w 1374648"/>
              <a:gd name="connsiteY19" fmla="*/ 3692653 h 4385850"/>
              <a:gd name="connsiteX20" fmla="*/ 760010 w 1374648"/>
              <a:gd name="connsiteY20" fmla="*/ 3724394 h 4385850"/>
              <a:gd name="connsiteX21" fmla="*/ 853417 w 1374648"/>
              <a:gd name="connsiteY21" fmla="*/ 3662673 h 4385850"/>
              <a:gd name="connsiteX22" fmla="*/ 1099346 w 1374648"/>
              <a:gd name="connsiteY22" fmla="*/ 3586455 h 4385850"/>
              <a:gd name="connsiteX23" fmla="*/ 1066905 w 1374648"/>
              <a:gd name="connsiteY23" fmla="*/ 3875961 h 4385850"/>
              <a:gd name="connsiteX24" fmla="*/ 1079291 w 1374648"/>
              <a:gd name="connsiteY24" fmla="*/ 4205816 h 4385850"/>
              <a:gd name="connsiteX25" fmla="*/ 855115 w 1374648"/>
              <a:gd name="connsiteY25" fmla="*/ 4272826 h 4385850"/>
              <a:gd name="connsiteX26" fmla="*/ 692080 w 1374648"/>
              <a:gd name="connsiteY26" fmla="*/ 4200525 h 4385850"/>
              <a:gd name="connsiteX27" fmla="*/ 957015 w 1374648"/>
              <a:gd name="connsiteY27" fmla="*/ 4105300 h 4385850"/>
              <a:gd name="connsiteX28" fmla="*/ 973997 w 1374648"/>
              <a:gd name="connsiteY28" fmla="*/ 3981859 h 4385850"/>
              <a:gd name="connsiteX29" fmla="*/ 907762 w 1374648"/>
              <a:gd name="connsiteY29" fmla="*/ 4082374 h 4385850"/>
              <a:gd name="connsiteX30" fmla="*/ 765107 w 1374648"/>
              <a:gd name="connsiteY30" fmla="*/ 4110589 h 4385850"/>
              <a:gd name="connsiteX31" fmla="*/ 778693 w 1374648"/>
              <a:gd name="connsiteY31" fmla="*/ 3969514 h 4385850"/>
              <a:gd name="connsiteX32" fmla="*/ 929839 w 1374648"/>
              <a:gd name="connsiteY32" fmla="*/ 3807277 h 4385850"/>
              <a:gd name="connsiteX33" fmla="*/ 754916 w 1374648"/>
              <a:gd name="connsiteY33" fmla="*/ 3987147 h 4385850"/>
              <a:gd name="connsiteX34" fmla="*/ 664907 w 1374648"/>
              <a:gd name="connsiteY34" fmla="*/ 4161730 h 4385850"/>
              <a:gd name="connsiteX35" fmla="*/ 636038 w 1374648"/>
              <a:gd name="connsiteY35" fmla="*/ 3951879 h 4385850"/>
              <a:gd name="connsiteX36" fmla="*/ 622450 w 1374648"/>
              <a:gd name="connsiteY36" fmla="*/ 3830202 h 4385850"/>
              <a:gd name="connsiteX37" fmla="*/ 610562 w 1374648"/>
              <a:gd name="connsiteY37" fmla="*/ 4070030 h 4385850"/>
              <a:gd name="connsiteX38" fmla="*/ 483190 w 1374648"/>
              <a:gd name="connsiteY38" fmla="*/ 3904266 h 4385850"/>
              <a:gd name="connsiteX39" fmla="*/ 478096 w 1374648"/>
              <a:gd name="connsiteY39" fmla="*/ 3756137 h 4385850"/>
              <a:gd name="connsiteX40" fmla="*/ 386388 w 1374648"/>
              <a:gd name="connsiteY40" fmla="*/ 3853126 h 4385850"/>
              <a:gd name="connsiteX41" fmla="*/ 301474 w 1374648"/>
              <a:gd name="connsiteY41" fmla="*/ 3780825 h 4385850"/>
              <a:gd name="connsiteX42" fmla="*/ 143532 w 1374648"/>
              <a:gd name="connsiteY42" fmla="*/ 3675017 h 4385850"/>
              <a:gd name="connsiteX43" fmla="*/ 85789 w 1374648"/>
              <a:gd name="connsiteY43" fmla="*/ 3749084 h 4385850"/>
              <a:gd name="connsiteX44" fmla="*/ 403370 w 1374648"/>
              <a:gd name="connsiteY44" fmla="*/ 3904266 h 4385850"/>
              <a:gd name="connsiteX45" fmla="*/ 554201 w 1374648"/>
              <a:gd name="connsiteY45" fmla="*/ 4055871 h 4385850"/>
              <a:gd name="connsiteX46" fmla="*/ 573200 w 1374648"/>
              <a:gd name="connsiteY46" fmla="*/ 4246376 h 4385850"/>
              <a:gd name="connsiteX47" fmla="*/ 411862 w 1374648"/>
              <a:gd name="connsiteY47" fmla="*/ 4119406 h 4385850"/>
              <a:gd name="connsiteX48" fmla="*/ 173964 w 1374648"/>
              <a:gd name="connsiteY48" fmla="*/ 3912593 h 4385850"/>
              <a:gd name="connsiteX49" fmla="*/ 172404 w 1374648"/>
              <a:gd name="connsiteY49" fmla="*/ 4003019 h 4385850"/>
              <a:gd name="connsiteX50" fmla="*/ 366008 w 1374648"/>
              <a:gd name="connsiteY50" fmla="*/ 4080611 h 4385850"/>
              <a:gd name="connsiteX51" fmla="*/ 423749 w 1374648"/>
              <a:gd name="connsiteY51" fmla="*/ 4239322 h 4385850"/>
              <a:gd name="connsiteX52" fmla="*/ 332042 w 1374648"/>
              <a:gd name="connsiteY52" fmla="*/ 4385688 h 4385850"/>
              <a:gd name="connsiteX53" fmla="*/ 252223 w 1374648"/>
              <a:gd name="connsiteY53" fmla="*/ 4299279 h 4385850"/>
              <a:gd name="connsiteX54" fmla="*/ 228447 w 1374648"/>
              <a:gd name="connsiteY54" fmla="*/ 4168784 h 4385850"/>
              <a:gd name="connsiteX55" fmla="*/ 107020 w 1374648"/>
              <a:gd name="connsiteY55" fmla="*/ 4314573 h 4385850"/>
              <a:gd name="connsiteX56" fmla="*/ 76282 w 1374648"/>
              <a:gd name="connsiteY56" fmla="*/ 4249527 h 4385850"/>
              <a:gd name="connsiteX57" fmla="*/ 221653 w 1374648"/>
              <a:gd name="connsiteY57" fmla="*/ 4082375 h 4385850"/>
              <a:gd name="connsiteX58" fmla="*/ 328646 w 1374648"/>
              <a:gd name="connsiteY58" fmla="*/ 4297515 h 4385850"/>
              <a:gd name="connsiteX59" fmla="*/ 340534 w 1374648"/>
              <a:gd name="connsiteY59" fmla="*/ 4152913 h 4385850"/>
              <a:gd name="connsiteX60" fmla="*/ 199576 w 1374648"/>
              <a:gd name="connsiteY60" fmla="*/ 4061213 h 4385850"/>
              <a:gd name="connsiteX61" fmla="*/ 63713 w 1374648"/>
              <a:gd name="connsiteY61" fmla="*/ 4010073 h 4385850"/>
              <a:gd name="connsiteX62" fmla="*/ 163685 w 1374648"/>
              <a:gd name="connsiteY62" fmla="*/ 3839884 h 4385850"/>
              <a:gd name="connsiteX63" fmla="*/ 434175 w 1374648"/>
              <a:gd name="connsiteY63" fmla="*/ 4032699 h 4385850"/>
              <a:gd name="connsiteX64" fmla="*/ 552820 w 1374648"/>
              <a:gd name="connsiteY64" fmla="*/ 4189944 h 4385850"/>
              <a:gd name="connsiteX65" fmla="*/ 523949 w 1374648"/>
              <a:gd name="connsiteY65" fmla="*/ 4110589 h 4385850"/>
              <a:gd name="connsiteX66" fmla="*/ 367706 w 1374648"/>
              <a:gd name="connsiteY66" fmla="*/ 3953642 h 4385850"/>
              <a:gd name="connsiteX67" fmla="*/ 153723 w 1374648"/>
              <a:gd name="connsiteY67" fmla="*/ 3789642 h 4385850"/>
              <a:gd name="connsiteX68" fmla="*/ 38237 w 1374648"/>
              <a:gd name="connsiteY68" fmla="*/ 3839018 h 4385850"/>
              <a:gd name="connsiteX69" fmla="*/ 4934 w 1374648"/>
              <a:gd name="connsiteY69" fmla="*/ 3682754 h 4385850"/>
              <a:gd name="connsiteX70" fmla="*/ 152024 w 1374648"/>
              <a:gd name="connsiteY70" fmla="*/ 3599188 h 4385850"/>
              <a:gd name="connsiteX71" fmla="*/ 316757 w 1374648"/>
              <a:gd name="connsiteY71" fmla="*/ 3687361 h 4385850"/>
              <a:gd name="connsiteX72" fmla="*/ 389785 w 1374648"/>
              <a:gd name="connsiteY72" fmla="*/ 3773770 h 4385850"/>
              <a:gd name="connsiteX73" fmla="*/ 501872 w 1374648"/>
              <a:gd name="connsiteY73" fmla="*/ 3652093 h 4385850"/>
              <a:gd name="connsiteX74" fmla="*/ 551123 w 1374648"/>
              <a:gd name="connsiteY74" fmla="*/ 3782588 h 4385850"/>
              <a:gd name="connsiteX75" fmla="*/ 573200 w 1374648"/>
              <a:gd name="connsiteY75" fmla="*/ 3958933 h 4385850"/>
              <a:gd name="connsiteX76" fmla="*/ 605466 w 1374648"/>
              <a:gd name="connsiteY76" fmla="*/ 3713813 h 4385850"/>
              <a:gd name="connsiteX77" fmla="*/ 692081 w 1374648"/>
              <a:gd name="connsiteY77" fmla="*/ 3877814 h 4385850"/>
              <a:gd name="connsiteX78" fmla="*/ 681890 w 1374648"/>
              <a:gd name="connsiteY78" fmla="*/ 4055922 h 4385850"/>
              <a:gd name="connsiteX79" fmla="*/ 776995 w 1374648"/>
              <a:gd name="connsiteY79" fmla="*/ 3840783 h 4385850"/>
              <a:gd name="connsiteX80" fmla="*/ 997773 w 1374648"/>
              <a:gd name="connsiteY80" fmla="*/ 3752608 h 4385850"/>
              <a:gd name="connsiteX81" fmla="*/ 872099 w 1374648"/>
              <a:gd name="connsiteY81" fmla="*/ 3951879 h 4385850"/>
              <a:gd name="connsiteX82" fmla="*/ 824547 w 1374648"/>
              <a:gd name="connsiteY82" fmla="*/ 4043579 h 4385850"/>
              <a:gd name="connsiteX83" fmla="*/ 916254 w 1374648"/>
              <a:gd name="connsiteY83" fmla="*/ 3953643 h 4385850"/>
              <a:gd name="connsiteX84" fmla="*/ 990979 w 1374648"/>
              <a:gd name="connsiteY84" fmla="*/ 3874288 h 4385850"/>
              <a:gd name="connsiteX85" fmla="*/ 1009661 w 1374648"/>
              <a:gd name="connsiteY85" fmla="*/ 4151149 h 4385850"/>
              <a:gd name="connsiteX86" fmla="*/ 768503 w 1374648"/>
              <a:gd name="connsiteY86" fmla="*/ 4196998 h 4385850"/>
              <a:gd name="connsiteX87" fmla="*/ 892478 w 1374648"/>
              <a:gd name="connsiteY87" fmla="*/ 4207579 h 4385850"/>
              <a:gd name="connsiteX88" fmla="*/ 1035136 w 1374648"/>
              <a:gd name="connsiteY88" fmla="*/ 4140570 h 4385850"/>
              <a:gd name="connsiteX89" fmla="*/ 1009635 w 1374648"/>
              <a:gd name="connsiteY89" fmla="*/ 3836930 h 4385850"/>
              <a:gd name="connsiteX90" fmla="*/ 1017570 w 1374648"/>
              <a:gd name="connsiteY90" fmla="*/ 3687691 h 4385850"/>
              <a:gd name="connsiteX91" fmla="*/ 802470 w 1374648"/>
              <a:gd name="connsiteY91" fmla="*/ 3791405 h 4385850"/>
              <a:gd name="connsiteX92" fmla="*/ 670003 w 1374648"/>
              <a:gd name="connsiteY92" fmla="*/ 3731449 h 4385850"/>
              <a:gd name="connsiteX93" fmla="*/ 763408 w 1374648"/>
              <a:gd name="connsiteY93" fmla="*/ 3616824 h 4385850"/>
              <a:gd name="connsiteX94" fmla="*/ 1126843 w 1374648"/>
              <a:gd name="connsiteY94" fmla="*/ 3523360 h 4385850"/>
              <a:gd name="connsiteX95" fmla="*/ 1135840 w 1374648"/>
              <a:gd name="connsiteY95" fmla="*/ 3768856 h 4385850"/>
              <a:gd name="connsiteX96" fmla="*/ 1210059 w 1374648"/>
              <a:gd name="connsiteY96" fmla="*/ 4145858 h 4385850"/>
              <a:gd name="connsiteX97" fmla="*/ 1269498 w 1374648"/>
              <a:gd name="connsiteY97" fmla="*/ 4262247 h 4385850"/>
              <a:gd name="connsiteX98" fmla="*/ 1179489 w 1374648"/>
              <a:gd name="connsiteY98" fmla="*/ 4006546 h 4385850"/>
              <a:gd name="connsiteX99" fmla="*/ 1145110 w 1374648"/>
              <a:gd name="connsiteY99" fmla="*/ 3838681 h 4385850"/>
              <a:gd name="connsiteX100" fmla="*/ 1177710 w 1374648"/>
              <a:gd name="connsiteY100" fmla="*/ 3546719 h 4385850"/>
              <a:gd name="connsiteX101" fmla="*/ 1028341 w 1374648"/>
              <a:gd name="connsiteY101" fmla="*/ 3449296 h 4385850"/>
              <a:gd name="connsiteX102" fmla="*/ 959712 w 1374648"/>
              <a:gd name="connsiteY102" fmla="*/ 3287547 h 4385850"/>
              <a:gd name="connsiteX103" fmla="*/ 790378 w 1374648"/>
              <a:gd name="connsiteY103" fmla="*/ 3187811 h 4385850"/>
              <a:gd name="connsiteX104" fmla="*/ 325165 w 1374648"/>
              <a:gd name="connsiteY104" fmla="*/ 3118732 h 4385850"/>
              <a:gd name="connsiteX105" fmla="*/ 220150 w 1374648"/>
              <a:gd name="connsiteY105" fmla="*/ 2811783 h 4385850"/>
              <a:gd name="connsiteX106" fmla="*/ 403728 w 1374648"/>
              <a:gd name="connsiteY106" fmla="*/ 2552085 h 4385850"/>
              <a:gd name="connsiteX107" fmla="*/ 797533 w 1374648"/>
              <a:gd name="connsiteY107" fmla="*/ 2727978 h 4385850"/>
              <a:gd name="connsiteX108" fmla="*/ 890385 w 1374648"/>
              <a:gd name="connsiteY108" fmla="*/ 2468101 h 4385850"/>
              <a:gd name="connsiteX109" fmla="*/ 614496 w 1374648"/>
              <a:gd name="connsiteY109" fmla="*/ 2148625 h 4385850"/>
              <a:gd name="connsiteX110" fmla="*/ 534854 w 1374648"/>
              <a:gd name="connsiteY110" fmla="*/ 1588301 h 4385850"/>
              <a:gd name="connsiteX111" fmla="*/ 444652 w 1374648"/>
              <a:gd name="connsiteY111" fmla="*/ 4921 h 4385850"/>
              <a:gd name="connsiteX112" fmla="*/ 519393 w 1374648"/>
              <a:gd name="connsiteY112" fmla="*/ 132 h 4385850"/>
              <a:gd name="connsiteX0" fmla="*/ 519393 w 1375815"/>
              <a:gd name="connsiteY0" fmla="*/ 132 h 4385850"/>
              <a:gd name="connsiteX1" fmla="*/ 634964 w 1375815"/>
              <a:gd name="connsiteY1" fmla="*/ 1591271 h 4385850"/>
              <a:gd name="connsiteX2" fmla="*/ 749559 w 1375815"/>
              <a:gd name="connsiteY2" fmla="*/ 2129453 h 4385850"/>
              <a:gd name="connsiteX3" fmla="*/ 961035 w 1375815"/>
              <a:gd name="connsiteY3" fmla="*/ 2357536 h 4385850"/>
              <a:gd name="connsiteX4" fmla="*/ 1126605 w 1375815"/>
              <a:gd name="connsiteY4" fmla="*/ 2177406 h 4385850"/>
              <a:gd name="connsiteX5" fmla="*/ 1374590 w 1375815"/>
              <a:gd name="connsiteY5" fmla="*/ 2534148 h 4385850"/>
              <a:gd name="connsiteX6" fmla="*/ 1033535 w 1375815"/>
              <a:gd name="connsiteY6" fmla="*/ 3060196 h 4385850"/>
              <a:gd name="connsiteX7" fmla="*/ 726878 w 1375815"/>
              <a:gd name="connsiteY7" fmla="*/ 2832511 h 4385850"/>
              <a:gd name="connsiteX8" fmla="*/ 337149 w 1375815"/>
              <a:gd name="connsiteY8" fmla="*/ 2825999 h 4385850"/>
              <a:gd name="connsiteX9" fmla="*/ 716096 w 1375815"/>
              <a:gd name="connsiteY9" fmla="*/ 3092430 h 4385850"/>
              <a:gd name="connsiteX10" fmla="*/ 1011496 w 1375815"/>
              <a:gd name="connsiteY10" fmla="*/ 3203777 h 4385850"/>
              <a:gd name="connsiteX11" fmla="*/ 1084384 w 1375815"/>
              <a:gd name="connsiteY11" fmla="*/ 3391103 h 4385850"/>
              <a:gd name="connsiteX12" fmla="*/ 1230419 w 1375815"/>
              <a:gd name="connsiteY12" fmla="*/ 3489157 h 4385850"/>
              <a:gd name="connsiteX13" fmla="*/ 1209807 w 1375815"/>
              <a:gd name="connsiteY13" fmla="*/ 3874690 h 4385850"/>
              <a:gd name="connsiteX14" fmla="*/ 1303464 w 1375815"/>
              <a:gd name="connsiteY14" fmla="*/ 4144095 h 4385850"/>
              <a:gd name="connsiteX15" fmla="*/ 1271196 w 1375815"/>
              <a:gd name="connsiteY15" fmla="*/ 4341602 h 4385850"/>
              <a:gd name="connsiteX16" fmla="*/ 1164205 w 1375815"/>
              <a:gd name="connsiteY16" fmla="*/ 4204052 h 4385850"/>
              <a:gd name="connsiteX17" fmla="*/ 1077224 w 1375815"/>
              <a:gd name="connsiteY17" fmla="*/ 3850857 h 4385850"/>
              <a:gd name="connsiteX18" fmla="*/ 1052118 w 1375815"/>
              <a:gd name="connsiteY18" fmla="*/ 3622113 h 4385850"/>
              <a:gd name="connsiteX19" fmla="*/ 833038 w 1375815"/>
              <a:gd name="connsiteY19" fmla="*/ 3692653 h 4385850"/>
              <a:gd name="connsiteX20" fmla="*/ 760010 w 1375815"/>
              <a:gd name="connsiteY20" fmla="*/ 3724394 h 4385850"/>
              <a:gd name="connsiteX21" fmla="*/ 853417 w 1375815"/>
              <a:gd name="connsiteY21" fmla="*/ 3662673 h 4385850"/>
              <a:gd name="connsiteX22" fmla="*/ 1099346 w 1375815"/>
              <a:gd name="connsiteY22" fmla="*/ 3586455 h 4385850"/>
              <a:gd name="connsiteX23" fmla="*/ 1066905 w 1375815"/>
              <a:gd name="connsiteY23" fmla="*/ 3875961 h 4385850"/>
              <a:gd name="connsiteX24" fmla="*/ 1079291 w 1375815"/>
              <a:gd name="connsiteY24" fmla="*/ 4205816 h 4385850"/>
              <a:gd name="connsiteX25" fmla="*/ 855115 w 1375815"/>
              <a:gd name="connsiteY25" fmla="*/ 4272826 h 4385850"/>
              <a:gd name="connsiteX26" fmla="*/ 692080 w 1375815"/>
              <a:gd name="connsiteY26" fmla="*/ 4200525 h 4385850"/>
              <a:gd name="connsiteX27" fmla="*/ 957015 w 1375815"/>
              <a:gd name="connsiteY27" fmla="*/ 4105300 h 4385850"/>
              <a:gd name="connsiteX28" fmla="*/ 973997 w 1375815"/>
              <a:gd name="connsiteY28" fmla="*/ 3981859 h 4385850"/>
              <a:gd name="connsiteX29" fmla="*/ 907762 w 1375815"/>
              <a:gd name="connsiteY29" fmla="*/ 4082374 h 4385850"/>
              <a:gd name="connsiteX30" fmla="*/ 765107 w 1375815"/>
              <a:gd name="connsiteY30" fmla="*/ 4110589 h 4385850"/>
              <a:gd name="connsiteX31" fmla="*/ 778693 w 1375815"/>
              <a:gd name="connsiteY31" fmla="*/ 3969514 h 4385850"/>
              <a:gd name="connsiteX32" fmla="*/ 929839 w 1375815"/>
              <a:gd name="connsiteY32" fmla="*/ 3807277 h 4385850"/>
              <a:gd name="connsiteX33" fmla="*/ 754916 w 1375815"/>
              <a:gd name="connsiteY33" fmla="*/ 3987147 h 4385850"/>
              <a:gd name="connsiteX34" fmla="*/ 664907 w 1375815"/>
              <a:gd name="connsiteY34" fmla="*/ 4161730 h 4385850"/>
              <a:gd name="connsiteX35" fmla="*/ 636038 w 1375815"/>
              <a:gd name="connsiteY35" fmla="*/ 3951879 h 4385850"/>
              <a:gd name="connsiteX36" fmla="*/ 622450 w 1375815"/>
              <a:gd name="connsiteY36" fmla="*/ 3830202 h 4385850"/>
              <a:gd name="connsiteX37" fmla="*/ 610562 w 1375815"/>
              <a:gd name="connsiteY37" fmla="*/ 4070030 h 4385850"/>
              <a:gd name="connsiteX38" fmla="*/ 483190 w 1375815"/>
              <a:gd name="connsiteY38" fmla="*/ 3904266 h 4385850"/>
              <a:gd name="connsiteX39" fmla="*/ 478096 w 1375815"/>
              <a:gd name="connsiteY39" fmla="*/ 3756137 h 4385850"/>
              <a:gd name="connsiteX40" fmla="*/ 386388 w 1375815"/>
              <a:gd name="connsiteY40" fmla="*/ 3853126 h 4385850"/>
              <a:gd name="connsiteX41" fmla="*/ 301474 w 1375815"/>
              <a:gd name="connsiteY41" fmla="*/ 3780825 h 4385850"/>
              <a:gd name="connsiteX42" fmla="*/ 143532 w 1375815"/>
              <a:gd name="connsiteY42" fmla="*/ 3675017 h 4385850"/>
              <a:gd name="connsiteX43" fmla="*/ 85789 w 1375815"/>
              <a:gd name="connsiteY43" fmla="*/ 3749084 h 4385850"/>
              <a:gd name="connsiteX44" fmla="*/ 403370 w 1375815"/>
              <a:gd name="connsiteY44" fmla="*/ 3904266 h 4385850"/>
              <a:gd name="connsiteX45" fmla="*/ 554201 w 1375815"/>
              <a:gd name="connsiteY45" fmla="*/ 4055871 h 4385850"/>
              <a:gd name="connsiteX46" fmla="*/ 573200 w 1375815"/>
              <a:gd name="connsiteY46" fmla="*/ 4246376 h 4385850"/>
              <a:gd name="connsiteX47" fmla="*/ 411862 w 1375815"/>
              <a:gd name="connsiteY47" fmla="*/ 4119406 h 4385850"/>
              <a:gd name="connsiteX48" fmla="*/ 173964 w 1375815"/>
              <a:gd name="connsiteY48" fmla="*/ 3912593 h 4385850"/>
              <a:gd name="connsiteX49" fmla="*/ 172404 w 1375815"/>
              <a:gd name="connsiteY49" fmla="*/ 4003019 h 4385850"/>
              <a:gd name="connsiteX50" fmla="*/ 366008 w 1375815"/>
              <a:gd name="connsiteY50" fmla="*/ 4080611 h 4385850"/>
              <a:gd name="connsiteX51" fmla="*/ 423749 w 1375815"/>
              <a:gd name="connsiteY51" fmla="*/ 4239322 h 4385850"/>
              <a:gd name="connsiteX52" fmla="*/ 332042 w 1375815"/>
              <a:gd name="connsiteY52" fmla="*/ 4385688 h 4385850"/>
              <a:gd name="connsiteX53" fmla="*/ 252223 w 1375815"/>
              <a:gd name="connsiteY53" fmla="*/ 4299279 h 4385850"/>
              <a:gd name="connsiteX54" fmla="*/ 228447 w 1375815"/>
              <a:gd name="connsiteY54" fmla="*/ 4168784 h 4385850"/>
              <a:gd name="connsiteX55" fmla="*/ 107020 w 1375815"/>
              <a:gd name="connsiteY55" fmla="*/ 4314573 h 4385850"/>
              <a:gd name="connsiteX56" fmla="*/ 76282 w 1375815"/>
              <a:gd name="connsiteY56" fmla="*/ 4249527 h 4385850"/>
              <a:gd name="connsiteX57" fmla="*/ 221653 w 1375815"/>
              <a:gd name="connsiteY57" fmla="*/ 4082375 h 4385850"/>
              <a:gd name="connsiteX58" fmla="*/ 328646 w 1375815"/>
              <a:gd name="connsiteY58" fmla="*/ 4297515 h 4385850"/>
              <a:gd name="connsiteX59" fmla="*/ 340534 w 1375815"/>
              <a:gd name="connsiteY59" fmla="*/ 4152913 h 4385850"/>
              <a:gd name="connsiteX60" fmla="*/ 199576 w 1375815"/>
              <a:gd name="connsiteY60" fmla="*/ 4061213 h 4385850"/>
              <a:gd name="connsiteX61" fmla="*/ 63713 w 1375815"/>
              <a:gd name="connsiteY61" fmla="*/ 4010073 h 4385850"/>
              <a:gd name="connsiteX62" fmla="*/ 163685 w 1375815"/>
              <a:gd name="connsiteY62" fmla="*/ 3839884 h 4385850"/>
              <a:gd name="connsiteX63" fmla="*/ 434175 w 1375815"/>
              <a:gd name="connsiteY63" fmla="*/ 4032699 h 4385850"/>
              <a:gd name="connsiteX64" fmla="*/ 552820 w 1375815"/>
              <a:gd name="connsiteY64" fmla="*/ 4189944 h 4385850"/>
              <a:gd name="connsiteX65" fmla="*/ 523949 w 1375815"/>
              <a:gd name="connsiteY65" fmla="*/ 4110589 h 4385850"/>
              <a:gd name="connsiteX66" fmla="*/ 367706 w 1375815"/>
              <a:gd name="connsiteY66" fmla="*/ 3953642 h 4385850"/>
              <a:gd name="connsiteX67" fmla="*/ 153723 w 1375815"/>
              <a:gd name="connsiteY67" fmla="*/ 3789642 h 4385850"/>
              <a:gd name="connsiteX68" fmla="*/ 38237 w 1375815"/>
              <a:gd name="connsiteY68" fmla="*/ 3839018 h 4385850"/>
              <a:gd name="connsiteX69" fmla="*/ 4934 w 1375815"/>
              <a:gd name="connsiteY69" fmla="*/ 3682754 h 4385850"/>
              <a:gd name="connsiteX70" fmla="*/ 152024 w 1375815"/>
              <a:gd name="connsiteY70" fmla="*/ 3599188 h 4385850"/>
              <a:gd name="connsiteX71" fmla="*/ 316757 w 1375815"/>
              <a:gd name="connsiteY71" fmla="*/ 3687361 h 4385850"/>
              <a:gd name="connsiteX72" fmla="*/ 389785 w 1375815"/>
              <a:gd name="connsiteY72" fmla="*/ 3773770 h 4385850"/>
              <a:gd name="connsiteX73" fmla="*/ 501872 w 1375815"/>
              <a:gd name="connsiteY73" fmla="*/ 3652093 h 4385850"/>
              <a:gd name="connsiteX74" fmla="*/ 551123 w 1375815"/>
              <a:gd name="connsiteY74" fmla="*/ 3782588 h 4385850"/>
              <a:gd name="connsiteX75" fmla="*/ 573200 w 1375815"/>
              <a:gd name="connsiteY75" fmla="*/ 3958933 h 4385850"/>
              <a:gd name="connsiteX76" fmla="*/ 605466 w 1375815"/>
              <a:gd name="connsiteY76" fmla="*/ 3713813 h 4385850"/>
              <a:gd name="connsiteX77" fmla="*/ 692081 w 1375815"/>
              <a:gd name="connsiteY77" fmla="*/ 3877814 h 4385850"/>
              <a:gd name="connsiteX78" fmla="*/ 681890 w 1375815"/>
              <a:gd name="connsiteY78" fmla="*/ 4055922 h 4385850"/>
              <a:gd name="connsiteX79" fmla="*/ 776995 w 1375815"/>
              <a:gd name="connsiteY79" fmla="*/ 3840783 h 4385850"/>
              <a:gd name="connsiteX80" fmla="*/ 997773 w 1375815"/>
              <a:gd name="connsiteY80" fmla="*/ 3752608 h 4385850"/>
              <a:gd name="connsiteX81" fmla="*/ 872099 w 1375815"/>
              <a:gd name="connsiteY81" fmla="*/ 3951879 h 4385850"/>
              <a:gd name="connsiteX82" fmla="*/ 824547 w 1375815"/>
              <a:gd name="connsiteY82" fmla="*/ 4043579 h 4385850"/>
              <a:gd name="connsiteX83" fmla="*/ 916254 w 1375815"/>
              <a:gd name="connsiteY83" fmla="*/ 3953643 h 4385850"/>
              <a:gd name="connsiteX84" fmla="*/ 990979 w 1375815"/>
              <a:gd name="connsiteY84" fmla="*/ 3874288 h 4385850"/>
              <a:gd name="connsiteX85" fmla="*/ 1009661 w 1375815"/>
              <a:gd name="connsiteY85" fmla="*/ 4151149 h 4385850"/>
              <a:gd name="connsiteX86" fmla="*/ 768503 w 1375815"/>
              <a:gd name="connsiteY86" fmla="*/ 4196998 h 4385850"/>
              <a:gd name="connsiteX87" fmla="*/ 892478 w 1375815"/>
              <a:gd name="connsiteY87" fmla="*/ 4207579 h 4385850"/>
              <a:gd name="connsiteX88" fmla="*/ 1035136 w 1375815"/>
              <a:gd name="connsiteY88" fmla="*/ 4140570 h 4385850"/>
              <a:gd name="connsiteX89" fmla="*/ 1009635 w 1375815"/>
              <a:gd name="connsiteY89" fmla="*/ 3836930 h 4385850"/>
              <a:gd name="connsiteX90" fmla="*/ 1017570 w 1375815"/>
              <a:gd name="connsiteY90" fmla="*/ 3687691 h 4385850"/>
              <a:gd name="connsiteX91" fmla="*/ 802470 w 1375815"/>
              <a:gd name="connsiteY91" fmla="*/ 3791405 h 4385850"/>
              <a:gd name="connsiteX92" fmla="*/ 670003 w 1375815"/>
              <a:gd name="connsiteY92" fmla="*/ 3731449 h 4385850"/>
              <a:gd name="connsiteX93" fmla="*/ 763408 w 1375815"/>
              <a:gd name="connsiteY93" fmla="*/ 3616824 h 4385850"/>
              <a:gd name="connsiteX94" fmla="*/ 1126843 w 1375815"/>
              <a:gd name="connsiteY94" fmla="*/ 3523360 h 4385850"/>
              <a:gd name="connsiteX95" fmla="*/ 1135840 w 1375815"/>
              <a:gd name="connsiteY95" fmla="*/ 3768856 h 4385850"/>
              <a:gd name="connsiteX96" fmla="*/ 1210059 w 1375815"/>
              <a:gd name="connsiteY96" fmla="*/ 4145858 h 4385850"/>
              <a:gd name="connsiteX97" fmla="*/ 1269498 w 1375815"/>
              <a:gd name="connsiteY97" fmla="*/ 4262247 h 4385850"/>
              <a:gd name="connsiteX98" fmla="*/ 1179489 w 1375815"/>
              <a:gd name="connsiteY98" fmla="*/ 4006546 h 4385850"/>
              <a:gd name="connsiteX99" fmla="*/ 1145110 w 1375815"/>
              <a:gd name="connsiteY99" fmla="*/ 3838681 h 4385850"/>
              <a:gd name="connsiteX100" fmla="*/ 1177710 w 1375815"/>
              <a:gd name="connsiteY100" fmla="*/ 3546719 h 4385850"/>
              <a:gd name="connsiteX101" fmla="*/ 1028341 w 1375815"/>
              <a:gd name="connsiteY101" fmla="*/ 3449296 h 4385850"/>
              <a:gd name="connsiteX102" fmla="*/ 959712 w 1375815"/>
              <a:gd name="connsiteY102" fmla="*/ 3287547 h 4385850"/>
              <a:gd name="connsiteX103" fmla="*/ 790378 w 1375815"/>
              <a:gd name="connsiteY103" fmla="*/ 3187811 h 4385850"/>
              <a:gd name="connsiteX104" fmla="*/ 325165 w 1375815"/>
              <a:gd name="connsiteY104" fmla="*/ 3118732 h 4385850"/>
              <a:gd name="connsiteX105" fmla="*/ 220150 w 1375815"/>
              <a:gd name="connsiteY105" fmla="*/ 2811783 h 4385850"/>
              <a:gd name="connsiteX106" fmla="*/ 403728 w 1375815"/>
              <a:gd name="connsiteY106" fmla="*/ 2552085 h 4385850"/>
              <a:gd name="connsiteX107" fmla="*/ 797533 w 1375815"/>
              <a:gd name="connsiteY107" fmla="*/ 2727978 h 4385850"/>
              <a:gd name="connsiteX108" fmla="*/ 890385 w 1375815"/>
              <a:gd name="connsiteY108" fmla="*/ 2468101 h 4385850"/>
              <a:gd name="connsiteX109" fmla="*/ 614496 w 1375815"/>
              <a:gd name="connsiteY109" fmla="*/ 2148625 h 4385850"/>
              <a:gd name="connsiteX110" fmla="*/ 534854 w 1375815"/>
              <a:gd name="connsiteY110" fmla="*/ 1588301 h 4385850"/>
              <a:gd name="connsiteX111" fmla="*/ 444652 w 1375815"/>
              <a:gd name="connsiteY111" fmla="*/ 4921 h 4385850"/>
              <a:gd name="connsiteX112" fmla="*/ 519393 w 1375815"/>
              <a:gd name="connsiteY112" fmla="*/ 132 h 4385850"/>
              <a:gd name="connsiteX0" fmla="*/ 519393 w 1374966"/>
              <a:gd name="connsiteY0" fmla="*/ 132 h 4385850"/>
              <a:gd name="connsiteX1" fmla="*/ 634964 w 1374966"/>
              <a:gd name="connsiteY1" fmla="*/ 1591271 h 4385850"/>
              <a:gd name="connsiteX2" fmla="*/ 749559 w 1374966"/>
              <a:gd name="connsiteY2" fmla="*/ 2129453 h 4385850"/>
              <a:gd name="connsiteX3" fmla="*/ 961035 w 1374966"/>
              <a:gd name="connsiteY3" fmla="*/ 2357536 h 4385850"/>
              <a:gd name="connsiteX4" fmla="*/ 1089421 w 1374966"/>
              <a:gd name="connsiteY4" fmla="*/ 2162556 h 4385850"/>
              <a:gd name="connsiteX5" fmla="*/ 1374590 w 1374966"/>
              <a:gd name="connsiteY5" fmla="*/ 2534148 h 4385850"/>
              <a:gd name="connsiteX6" fmla="*/ 1033535 w 1374966"/>
              <a:gd name="connsiteY6" fmla="*/ 3060196 h 4385850"/>
              <a:gd name="connsiteX7" fmla="*/ 726878 w 1374966"/>
              <a:gd name="connsiteY7" fmla="*/ 2832511 h 4385850"/>
              <a:gd name="connsiteX8" fmla="*/ 337149 w 1374966"/>
              <a:gd name="connsiteY8" fmla="*/ 2825999 h 4385850"/>
              <a:gd name="connsiteX9" fmla="*/ 716096 w 1374966"/>
              <a:gd name="connsiteY9" fmla="*/ 3092430 h 4385850"/>
              <a:gd name="connsiteX10" fmla="*/ 1011496 w 1374966"/>
              <a:gd name="connsiteY10" fmla="*/ 3203777 h 4385850"/>
              <a:gd name="connsiteX11" fmla="*/ 1084384 w 1374966"/>
              <a:gd name="connsiteY11" fmla="*/ 3391103 h 4385850"/>
              <a:gd name="connsiteX12" fmla="*/ 1230419 w 1374966"/>
              <a:gd name="connsiteY12" fmla="*/ 3489157 h 4385850"/>
              <a:gd name="connsiteX13" fmla="*/ 1209807 w 1374966"/>
              <a:gd name="connsiteY13" fmla="*/ 3874690 h 4385850"/>
              <a:gd name="connsiteX14" fmla="*/ 1303464 w 1374966"/>
              <a:gd name="connsiteY14" fmla="*/ 4144095 h 4385850"/>
              <a:gd name="connsiteX15" fmla="*/ 1271196 w 1374966"/>
              <a:gd name="connsiteY15" fmla="*/ 4341602 h 4385850"/>
              <a:gd name="connsiteX16" fmla="*/ 1164205 w 1374966"/>
              <a:gd name="connsiteY16" fmla="*/ 4204052 h 4385850"/>
              <a:gd name="connsiteX17" fmla="*/ 1077224 w 1374966"/>
              <a:gd name="connsiteY17" fmla="*/ 3850857 h 4385850"/>
              <a:gd name="connsiteX18" fmla="*/ 1052118 w 1374966"/>
              <a:gd name="connsiteY18" fmla="*/ 3622113 h 4385850"/>
              <a:gd name="connsiteX19" fmla="*/ 833038 w 1374966"/>
              <a:gd name="connsiteY19" fmla="*/ 3692653 h 4385850"/>
              <a:gd name="connsiteX20" fmla="*/ 760010 w 1374966"/>
              <a:gd name="connsiteY20" fmla="*/ 3724394 h 4385850"/>
              <a:gd name="connsiteX21" fmla="*/ 853417 w 1374966"/>
              <a:gd name="connsiteY21" fmla="*/ 3662673 h 4385850"/>
              <a:gd name="connsiteX22" fmla="*/ 1099346 w 1374966"/>
              <a:gd name="connsiteY22" fmla="*/ 3586455 h 4385850"/>
              <a:gd name="connsiteX23" fmla="*/ 1066905 w 1374966"/>
              <a:gd name="connsiteY23" fmla="*/ 3875961 h 4385850"/>
              <a:gd name="connsiteX24" fmla="*/ 1079291 w 1374966"/>
              <a:gd name="connsiteY24" fmla="*/ 4205816 h 4385850"/>
              <a:gd name="connsiteX25" fmla="*/ 855115 w 1374966"/>
              <a:gd name="connsiteY25" fmla="*/ 4272826 h 4385850"/>
              <a:gd name="connsiteX26" fmla="*/ 692080 w 1374966"/>
              <a:gd name="connsiteY26" fmla="*/ 4200525 h 4385850"/>
              <a:gd name="connsiteX27" fmla="*/ 957015 w 1374966"/>
              <a:gd name="connsiteY27" fmla="*/ 4105300 h 4385850"/>
              <a:gd name="connsiteX28" fmla="*/ 973997 w 1374966"/>
              <a:gd name="connsiteY28" fmla="*/ 3981859 h 4385850"/>
              <a:gd name="connsiteX29" fmla="*/ 907762 w 1374966"/>
              <a:gd name="connsiteY29" fmla="*/ 4082374 h 4385850"/>
              <a:gd name="connsiteX30" fmla="*/ 765107 w 1374966"/>
              <a:gd name="connsiteY30" fmla="*/ 4110589 h 4385850"/>
              <a:gd name="connsiteX31" fmla="*/ 778693 w 1374966"/>
              <a:gd name="connsiteY31" fmla="*/ 3969514 h 4385850"/>
              <a:gd name="connsiteX32" fmla="*/ 929839 w 1374966"/>
              <a:gd name="connsiteY32" fmla="*/ 3807277 h 4385850"/>
              <a:gd name="connsiteX33" fmla="*/ 754916 w 1374966"/>
              <a:gd name="connsiteY33" fmla="*/ 3987147 h 4385850"/>
              <a:gd name="connsiteX34" fmla="*/ 664907 w 1374966"/>
              <a:gd name="connsiteY34" fmla="*/ 4161730 h 4385850"/>
              <a:gd name="connsiteX35" fmla="*/ 636038 w 1374966"/>
              <a:gd name="connsiteY35" fmla="*/ 3951879 h 4385850"/>
              <a:gd name="connsiteX36" fmla="*/ 622450 w 1374966"/>
              <a:gd name="connsiteY36" fmla="*/ 3830202 h 4385850"/>
              <a:gd name="connsiteX37" fmla="*/ 610562 w 1374966"/>
              <a:gd name="connsiteY37" fmla="*/ 4070030 h 4385850"/>
              <a:gd name="connsiteX38" fmla="*/ 483190 w 1374966"/>
              <a:gd name="connsiteY38" fmla="*/ 3904266 h 4385850"/>
              <a:gd name="connsiteX39" fmla="*/ 478096 w 1374966"/>
              <a:gd name="connsiteY39" fmla="*/ 3756137 h 4385850"/>
              <a:gd name="connsiteX40" fmla="*/ 386388 w 1374966"/>
              <a:gd name="connsiteY40" fmla="*/ 3853126 h 4385850"/>
              <a:gd name="connsiteX41" fmla="*/ 301474 w 1374966"/>
              <a:gd name="connsiteY41" fmla="*/ 3780825 h 4385850"/>
              <a:gd name="connsiteX42" fmla="*/ 143532 w 1374966"/>
              <a:gd name="connsiteY42" fmla="*/ 3675017 h 4385850"/>
              <a:gd name="connsiteX43" fmla="*/ 85789 w 1374966"/>
              <a:gd name="connsiteY43" fmla="*/ 3749084 h 4385850"/>
              <a:gd name="connsiteX44" fmla="*/ 403370 w 1374966"/>
              <a:gd name="connsiteY44" fmla="*/ 3904266 h 4385850"/>
              <a:gd name="connsiteX45" fmla="*/ 554201 w 1374966"/>
              <a:gd name="connsiteY45" fmla="*/ 4055871 h 4385850"/>
              <a:gd name="connsiteX46" fmla="*/ 573200 w 1374966"/>
              <a:gd name="connsiteY46" fmla="*/ 4246376 h 4385850"/>
              <a:gd name="connsiteX47" fmla="*/ 411862 w 1374966"/>
              <a:gd name="connsiteY47" fmla="*/ 4119406 h 4385850"/>
              <a:gd name="connsiteX48" fmla="*/ 173964 w 1374966"/>
              <a:gd name="connsiteY48" fmla="*/ 3912593 h 4385850"/>
              <a:gd name="connsiteX49" fmla="*/ 172404 w 1374966"/>
              <a:gd name="connsiteY49" fmla="*/ 4003019 h 4385850"/>
              <a:gd name="connsiteX50" fmla="*/ 366008 w 1374966"/>
              <a:gd name="connsiteY50" fmla="*/ 4080611 h 4385850"/>
              <a:gd name="connsiteX51" fmla="*/ 423749 w 1374966"/>
              <a:gd name="connsiteY51" fmla="*/ 4239322 h 4385850"/>
              <a:gd name="connsiteX52" fmla="*/ 332042 w 1374966"/>
              <a:gd name="connsiteY52" fmla="*/ 4385688 h 4385850"/>
              <a:gd name="connsiteX53" fmla="*/ 252223 w 1374966"/>
              <a:gd name="connsiteY53" fmla="*/ 4299279 h 4385850"/>
              <a:gd name="connsiteX54" fmla="*/ 228447 w 1374966"/>
              <a:gd name="connsiteY54" fmla="*/ 4168784 h 4385850"/>
              <a:gd name="connsiteX55" fmla="*/ 107020 w 1374966"/>
              <a:gd name="connsiteY55" fmla="*/ 4314573 h 4385850"/>
              <a:gd name="connsiteX56" fmla="*/ 76282 w 1374966"/>
              <a:gd name="connsiteY56" fmla="*/ 4249527 h 4385850"/>
              <a:gd name="connsiteX57" fmla="*/ 221653 w 1374966"/>
              <a:gd name="connsiteY57" fmla="*/ 4082375 h 4385850"/>
              <a:gd name="connsiteX58" fmla="*/ 328646 w 1374966"/>
              <a:gd name="connsiteY58" fmla="*/ 4297515 h 4385850"/>
              <a:gd name="connsiteX59" fmla="*/ 340534 w 1374966"/>
              <a:gd name="connsiteY59" fmla="*/ 4152913 h 4385850"/>
              <a:gd name="connsiteX60" fmla="*/ 199576 w 1374966"/>
              <a:gd name="connsiteY60" fmla="*/ 4061213 h 4385850"/>
              <a:gd name="connsiteX61" fmla="*/ 63713 w 1374966"/>
              <a:gd name="connsiteY61" fmla="*/ 4010073 h 4385850"/>
              <a:gd name="connsiteX62" fmla="*/ 163685 w 1374966"/>
              <a:gd name="connsiteY62" fmla="*/ 3839884 h 4385850"/>
              <a:gd name="connsiteX63" fmla="*/ 434175 w 1374966"/>
              <a:gd name="connsiteY63" fmla="*/ 4032699 h 4385850"/>
              <a:gd name="connsiteX64" fmla="*/ 552820 w 1374966"/>
              <a:gd name="connsiteY64" fmla="*/ 4189944 h 4385850"/>
              <a:gd name="connsiteX65" fmla="*/ 523949 w 1374966"/>
              <a:gd name="connsiteY65" fmla="*/ 4110589 h 4385850"/>
              <a:gd name="connsiteX66" fmla="*/ 367706 w 1374966"/>
              <a:gd name="connsiteY66" fmla="*/ 3953642 h 4385850"/>
              <a:gd name="connsiteX67" fmla="*/ 153723 w 1374966"/>
              <a:gd name="connsiteY67" fmla="*/ 3789642 h 4385850"/>
              <a:gd name="connsiteX68" fmla="*/ 38237 w 1374966"/>
              <a:gd name="connsiteY68" fmla="*/ 3839018 h 4385850"/>
              <a:gd name="connsiteX69" fmla="*/ 4934 w 1374966"/>
              <a:gd name="connsiteY69" fmla="*/ 3682754 h 4385850"/>
              <a:gd name="connsiteX70" fmla="*/ 152024 w 1374966"/>
              <a:gd name="connsiteY70" fmla="*/ 3599188 h 4385850"/>
              <a:gd name="connsiteX71" fmla="*/ 316757 w 1374966"/>
              <a:gd name="connsiteY71" fmla="*/ 3687361 h 4385850"/>
              <a:gd name="connsiteX72" fmla="*/ 389785 w 1374966"/>
              <a:gd name="connsiteY72" fmla="*/ 3773770 h 4385850"/>
              <a:gd name="connsiteX73" fmla="*/ 501872 w 1374966"/>
              <a:gd name="connsiteY73" fmla="*/ 3652093 h 4385850"/>
              <a:gd name="connsiteX74" fmla="*/ 551123 w 1374966"/>
              <a:gd name="connsiteY74" fmla="*/ 3782588 h 4385850"/>
              <a:gd name="connsiteX75" fmla="*/ 573200 w 1374966"/>
              <a:gd name="connsiteY75" fmla="*/ 3958933 h 4385850"/>
              <a:gd name="connsiteX76" fmla="*/ 605466 w 1374966"/>
              <a:gd name="connsiteY76" fmla="*/ 3713813 h 4385850"/>
              <a:gd name="connsiteX77" fmla="*/ 692081 w 1374966"/>
              <a:gd name="connsiteY77" fmla="*/ 3877814 h 4385850"/>
              <a:gd name="connsiteX78" fmla="*/ 681890 w 1374966"/>
              <a:gd name="connsiteY78" fmla="*/ 4055922 h 4385850"/>
              <a:gd name="connsiteX79" fmla="*/ 776995 w 1374966"/>
              <a:gd name="connsiteY79" fmla="*/ 3840783 h 4385850"/>
              <a:gd name="connsiteX80" fmla="*/ 997773 w 1374966"/>
              <a:gd name="connsiteY80" fmla="*/ 3752608 h 4385850"/>
              <a:gd name="connsiteX81" fmla="*/ 872099 w 1374966"/>
              <a:gd name="connsiteY81" fmla="*/ 3951879 h 4385850"/>
              <a:gd name="connsiteX82" fmla="*/ 824547 w 1374966"/>
              <a:gd name="connsiteY82" fmla="*/ 4043579 h 4385850"/>
              <a:gd name="connsiteX83" fmla="*/ 916254 w 1374966"/>
              <a:gd name="connsiteY83" fmla="*/ 3953643 h 4385850"/>
              <a:gd name="connsiteX84" fmla="*/ 990979 w 1374966"/>
              <a:gd name="connsiteY84" fmla="*/ 3874288 h 4385850"/>
              <a:gd name="connsiteX85" fmla="*/ 1009661 w 1374966"/>
              <a:gd name="connsiteY85" fmla="*/ 4151149 h 4385850"/>
              <a:gd name="connsiteX86" fmla="*/ 768503 w 1374966"/>
              <a:gd name="connsiteY86" fmla="*/ 4196998 h 4385850"/>
              <a:gd name="connsiteX87" fmla="*/ 892478 w 1374966"/>
              <a:gd name="connsiteY87" fmla="*/ 4207579 h 4385850"/>
              <a:gd name="connsiteX88" fmla="*/ 1035136 w 1374966"/>
              <a:gd name="connsiteY88" fmla="*/ 4140570 h 4385850"/>
              <a:gd name="connsiteX89" fmla="*/ 1009635 w 1374966"/>
              <a:gd name="connsiteY89" fmla="*/ 3836930 h 4385850"/>
              <a:gd name="connsiteX90" fmla="*/ 1017570 w 1374966"/>
              <a:gd name="connsiteY90" fmla="*/ 3687691 h 4385850"/>
              <a:gd name="connsiteX91" fmla="*/ 802470 w 1374966"/>
              <a:gd name="connsiteY91" fmla="*/ 3791405 h 4385850"/>
              <a:gd name="connsiteX92" fmla="*/ 670003 w 1374966"/>
              <a:gd name="connsiteY92" fmla="*/ 3731449 h 4385850"/>
              <a:gd name="connsiteX93" fmla="*/ 763408 w 1374966"/>
              <a:gd name="connsiteY93" fmla="*/ 3616824 h 4385850"/>
              <a:gd name="connsiteX94" fmla="*/ 1126843 w 1374966"/>
              <a:gd name="connsiteY94" fmla="*/ 3523360 h 4385850"/>
              <a:gd name="connsiteX95" fmla="*/ 1135840 w 1374966"/>
              <a:gd name="connsiteY95" fmla="*/ 3768856 h 4385850"/>
              <a:gd name="connsiteX96" fmla="*/ 1210059 w 1374966"/>
              <a:gd name="connsiteY96" fmla="*/ 4145858 h 4385850"/>
              <a:gd name="connsiteX97" fmla="*/ 1269498 w 1374966"/>
              <a:gd name="connsiteY97" fmla="*/ 4262247 h 4385850"/>
              <a:gd name="connsiteX98" fmla="*/ 1179489 w 1374966"/>
              <a:gd name="connsiteY98" fmla="*/ 4006546 h 4385850"/>
              <a:gd name="connsiteX99" fmla="*/ 1145110 w 1374966"/>
              <a:gd name="connsiteY99" fmla="*/ 3838681 h 4385850"/>
              <a:gd name="connsiteX100" fmla="*/ 1177710 w 1374966"/>
              <a:gd name="connsiteY100" fmla="*/ 3546719 h 4385850"/>
              <a:gd name="connsiteX101" fmla="*/ 1028341 w 1374966"/>
              <a:gd name="connsiteY101" fmla="*/ 3449296 h 4385850"/>
              <a:gd name="connsiteX102" fmla="*/ 959712 w 1374966"/>
              <a:gd name="connsiteY102" fmla="*/ 3287547 h 4385850"/>
              <a:gd name="connsiteX103" fmla="*/ 790378 w 1374966"/>
              <a:gd name="connsiteY103" fmla="*/ 3187811 h 4385850"/>
              <a:gd name="connsiteX104" fmla="*/ 325165 w 1374966"/>
              <a:gd name="connsiteY104" fmla="*/ 3118732 h 4385850"/>
              <a:gd name="connsiteX105" fmla="*/ 220150 w 1374966"/>
              <a:gd name="connsiteY105" fmla="*/ 2811783 h 4385850"/>
              <a:gd name="connsiteX106" fmla="*/ 403728 w 1374966"/>
              <a:gd name="connsiteY106" fmla="*/ 2552085 h 4385850"/>
              <a:gd name="connsiteX107" fmla="*/ 797533 w 1374966"/>
              <a:gd name="connsiteY107" fmla="*/ 2727978 h 4385850"/>
              <a:gd name="connsiteX108" fmla="*/ 890385 w 1374966"/>
              <a:gd name="connsiteY108" fmla="*/ 2468101 h 4385850"/>
              <a:gd name="connsiteX109" fmla="*/ 614496 w 1374966"/>
              <a:gd name="connsiteY109" fmla="*/ 2148625 h 4385850"/>
              <a:gd name="connsiteX110" fmla="*/ 534854 w 1374966"/>
              <a:gd name="connsiteY110" fmla="*/ 1588301 h 4385850"/>
              <a:gd name="connsiteX111" fmla="*/ 444652 w 1374966"/>
              <a:gd name="connsiteY111" fmla="*/ 4921 h 4385850"/>
              <a:gd name="connsiteX112" fmla="*/ 519393 w 1374966"/>
              <a:gd name="connsiteY112" fmla="*/ 132 h 4385850"/>
              <a:gd name="connsiteX0" fmla="*/ 519393 w 1374954"/>
              <a:gd name="connsiteY0" fmla="*/ 132 h 4385850"/>
              <a:gd name="connsiteX1" fmla="*/ 634964 w 1374954"/>
              <a:gd name="connsiteY1" fmla="*/ 1591271 h 4385850"/>
              <a:gd name="connsiteX2" fmla="*/ 749559 w 1374954"/>
              <a:gd name="connsiteY2" fmla="*/ 2129453 h 4385850"/>
              <a:gd name="connsiteX3" fmla="*/ 961035 w 1374954"/>
              <a:gd name="connsiteY3" fmla="*/ 2357536 h 4385850"/>
              <a:gd name="connsiteX4" fmla="*/ 1089421 w 1374954"/>
              <a:gd name="connsiteY4" fmla="*/ 2162556 h 4385850"/>
              <a:gd name="connsiteX5" fmla="*/ 1374590 w 1374954"/>
              <a:gd name="connsiteY5" fmla="*/ 2534148 h 4385850"/>
              <a:gd name="connsiteX6" fmla="*/ 1033535 w 1374954"/>
              <a:gd name="connsiteY6" fmla="*/ 3060196 h 4385850"/>
              <a:gd name="connsiteX7" fmla="*/ 726878 w 1374954"/>
              <a:gd name="connsiteY7" fmla="*/ 2832511 h 4385850"/>
              <a:gd name="connsiteX8" fmla="*/ 337149 w 1374954"/>
              <a:gd name="connsiteY8" fmla="*/ 2825999 h 4385850"/>
              <a:gd name="connsiteX9" fmla="*/ 716096 w 1374954"/>
              <a:gd name="connsiteY9" fmla="*/ 3092430 h 4385850"/>
              <a:gd name="connsiteX10" fmla="*/ 1011496 w 1374954"/>
              <a:gd name="connsiteY10" fmla="*/ 3203777 h 4385850"/>
              <a:gd name="connsiteX11" fmla="*/ 1084384 w 1374954"/>
              <a:gd name="connsiteY11" fmla="*/ 3391103 h 4385850"/>
              <a:gd name="connsiteX12" fmla="*/ 1230419 w 1374954"/>
              <a:gd name="connsiteY12" fmla="*/ 3489157 h 4385850"/>
              <a:gd name="connsiteX13" fmla="*/ 1209807 w 1374954"/>
              <a:gd name="connsiteY13" fmla="*/ 3874690 h 4385850"/>
              <a:gd name="connsiteX14" fmla="*/ 1303464 w 1374954"/>
              <a:gd name="connsiteY14" fmla="*/ 4144095 h 4385850"/>
              <a:gd name="connsiteX15" fmla="*/ 1271196 w 1374954"/>
              <a:gd name="connsiteY15" fmla="*/ 4341602 h 4385850"/>
              <a:gd name="connsiteX16" fmla="*/ 1164205 w 1374954"/>
              <a:gd name="connsiteY16" fmla="*/ 4204052 h 4385850"/>
              <a:gd name="connsiteX17" fmla="*/ 1077224 w 1374954"/>
              <a:gd name="connsiteY17" fmla="*/ 3850857 h 4385850"/>
              <a:gd name="connsiteX18" fmla="*/ 1052118 w 1374954"/>
              <a:gd name="connsiteY18" fmla="*/ 3622113 h 4385850"/>
              <a:gd name="connsiteX19" fmla="*/ 833038 w 1374954"/>
              <a:gd name="connsiteY19" fmla="*/ 3692653 h 4385850"/>
              <a:gd name="connsiteX20" fmla="*/ 760010 w 1374954"/>
              <a:gd name="connsiteY20" fmla="*/ 3724394 h 4385850"/>
              <a:gd name="connsiteX21" fmla="*/ 853417 w 1374954"/>
              <a:gd name="connsiteY21" fmla="*/ 3662673 h 4385850"/>
              <a:gd name="connsiteX22" fmla="*/ 1099346 w 1374954"/>
              <a:gd name="connsiteY22" fmla="*/ 3586455 h 4385850"/>
              <a:gd name="connsiteX23" fmla="*/ 1066905 w 1374954"/>
              <a:gd name="connsiteY23" fmla="*/ 3875961 h 4385850"/>
              <a:gd name="connsiteX24" fmla="*/ 1079291 w 1374954"/>
              <a:gd name="connsiteY24" fmla="*/ 4205816 h 4385850"/>
              <a:gd name="connsiteX25" fmla="*/ 855115 w 1374954"/>
              <a:gd name="connsiteY25" fmla="*/ 4272826 h 4385850"/>
              <a:gd name="connsiteX26" fmla="*/ 692080 w 1374954"/>
              <a:gd name="connsiteY26" fmla="*/ 4200525 h 4385850"/>
              <a:gd name="connsiteX27" fmla="*/ 957015 w 1374954"/>
              <a:gd name="connsiteY27" fmla="*/ 4105300 h 4385850"/>
              <a:gd name="connsiteX28" fmla="*/ 973997 w 1374954"/>
              <a:gd name="connsiteY28" fmla="*/ 3981859 h 4385850"/>
              <a:gd name="connsiteX29" fmla="*/ 907762 w 1374954"/>
              <a:gd name="connsiteY29" fmla="*/ 4082374 h 4385850"/>
              <a:gd name="connsiteX30" fmla="*/ 765107 w 1374954"/>
              <a:gd name="connsiteY30" fmla="*/ 4110589 h 4385850"/>
              <a:gd name="connsiteX31" fmla="*/ 778693 w 1374954"/>
              <a:gd name="connsiteY31" fmla="*/ 3969514 h 4385850"/>
              <a:gd name="connsiteX32" fmla="*/ 929839 w 1374954"/>
              <a:gd name="connsiteY32" fmla="*/ 3807277 h 4385850"/>
              <a:gd name="connsiteX33" fmla="*/ 754916 w 1374954"/>
              <a:gd name="connsiteY33" fmla="*/ 3987147 h 4385850"/>
              <a:gd name="connsiteX34" fmla="*/ 664907 w 1374954"/>
              <a:gd name="connsiteY34" fmla="*/ 4161730 h 4385850"/>
              <a:gd name="connsiteX35" fmla="*/ 636038 w 1374954"/>
              <a:gd name="connsiteY35" fmla="*/ 3951879 h 4385850"/>
              <a:gd name="connsiteX36" fmla="*/ 622450 w 1374954"/>
              <a:gd name="connsiteY36" fmla="*/ 3830202 h 4385850"/>
              <a:gd name="connsiteX37" fmla="*/ 610562 w 1374954"/>
              <a:gd name="connsiteY37" fmla="*/ 4070030 h 4385850"/>
              <a:gd name="connsiteX38" fmla="*/ 483190 w 1374954"/>
              <a:gd name="connsiteY38" fmla="*/ 3904266 h 4385850"/>
              <a:gd name="connsiteX39" fmla="*/ 478096 w 1374954"/>
              <a:gd name="connsiteY39" fmla="*/ 3756137 h 4385850"/>
              <a:gd name="connsiteX40" fmla="*/ 386388 w 1374954"/>
              <a:gd name="connsiteY40" fmla="*/ 3853126 h 4385850"/>
              <a:gd name="connsiteX41" fmla="*/ 301474 w 1374954"/>
              <a:gd name="connsiteY41" fmla="*/ 3780825 h 4385850"/>
              <a:gd name="connsiteX42" fmla="*/ 143532 w 1374954"/>
              <a:gd name="connsiteY42" fmla="*/ 3675017 h 4385850"/>
              <a:gd name="connsiteX43" fmla="*/ 85789 w 1374954"/>
              <a:gd name="connsiteY43" fmla="*/ 3749084 h 4385850"/>
              <a:gd name="connsiteX44" fmla="*/ 403370 w 1374954"/>
              <a:gd name="connsiteY44" fmla="*/ 3904266 h 4385850"/>
              <a:gd name="connsiteX45" fmla="*/ 554201 w 1374954"/>
              <a:gd name="connsiteY45" fmla="*/ 4055871 h 4385850"/>
              <a:gd name="connsiteX46" fmla="*/ 573200 w 1374954"/>
              <a:gd name="connsiteY46" fmla="*/ 4246376 h 4385850"/>
              <a:gd name="connsiteX47" fmla="*/ 411862 w 1374954"/>
              <a:gd name="connsiteY47" fmla="*/ 4119406 h 4385850"/>
              <a:gd name="connsiteX48" fmla="*/ 173964 w 1374954"/>
              <a:gd name="connsiteY48" fmla="*/ 3912593 h 4385850"/>
              <a:gd name="connsiteX49" fmla="*/ 172404 w 1374954"/>
              <a:gd name="connsiteY49" fmla="*/ 4003019 h 4385850"/>
              <a:gd name="connsiteX50" fmla="*/ 366008 w 1374954"/>
              <a:gd name="connsiteY50" fmla="*/ 4080611 h 4385850"/>
              <a:gd name="connsiteX51" fmla="*/ 423749 w 1374954"/>
              <a:gd name="connsiteY51" fmla="*/ 4239322 h 4385850"/>
              <a:gd name="connsiteX52" fmla="*/ 332042 w 1374954"/>
              <a:gd name="connsiteY52" fmla="*/ 4385688 h 4385850"/>
              <a:gd name="connsiteX53" fmla="*/ 252223 w 1374954"/>
              <a:gd name="connsiteY53" fmla="*/ 4299279 h 4385850"/>
              <a:gd name="connsiteX54" fmla="*/ 228447 w 1374954"/>
              <a:gd name="connsiteY54" fmla="*/ 4168784 h 4385850"/>
              <a:gd name="connsiteX55" fmla="*/ 107020 w 1374954"/>
              <a:gd name="connsiteY55" fmla="*/ 4314573 h 4385850"/>
              <a:gd name="connsiteX56" fmla="*/ 76282 w 1374954"/>
              <a:gd name="connsiteY56" fmla="*/ 4249527 h 4385850"/>
              <a:gd name="connsiteX57" fmla="*/ 221653 w 1374954"/>
              <a:gd name="connsiteY57" fmla="*/ 4082375 h 4385850"/>
              <a:gd name="connsiteX58" fmla="*/ 328646 w 1374954"/>
              <a:gd name="connsiteY58" fmla="*/ 4297515 h 4385850"/>
              <a:gd name="connsiteX59" fmla="*/ 340534 w 1374954"/>
              <a:gd name="connsiteY59" fmla="*/ 4152913 h 4385850"/>
              <a:gd name="connsiteX60" fmla="*/ 199576 w 1374954"/>
              <a:gd name="connsiteY60" fmla="*/ 4061213 h 4385850"/>
              <a:gd name="connsiteX61" fmla="*/ 63713 w 1374954"/>
              <a:gd name="connsiteY61" fmla="*/ 4010073 h 4385850"/>
              <a:gd name="connsiteX62" fmla="*/ 163685 w 1374954"/>
              <a:gd name="connsiteY62" fmla="*/ 3839884 h 4385850"/>
              <a:gd name="connsiteX63" fmla="*/ 434175 w 1374954"/>
              <a:gd name="connsiteY63" fmla="*/ 4032699 h 4385850"/>
              <a:gd name="connsiteX64" fmla="*/ 552820 w 1374954"/>
              <a:gd name="connsiteY64" fmla="*/ 4189944 h 4385850"/>
              <a:gd name="connsiteX65" fmla="*/ 523949 w 1374954"/>
              <a:gd name="connsiteY65" fmla="*/ 4110589 h 4385850"/>
              <a:gd name="connsiteX66" fmla="*/ 367706 w 1374954"/>
              <a:gd name="connsiteY66" fmla="*/ 3953642 h 4385850"/>
              <a:gd name="connsiteX67" fmla="*/ 153723 w 1374954"/>
              <a:gd name="connsiteY67" fmla="*/ 3789642 h 4385850"/>
              <a:gd name="connsiteX68" fmla="*/ 38237 w 1374954"/>
              <a:gd name="connsiteY68" fmla="*/ 3839018 h 4385850"/>
              <a:gd name="connsiteX69" fmla="*/ 4934 w 1374954"/>
              <a:gd name="connsiteY69" fmla="*/ 3682754 h 4385850"/>
              <a:gd name="connsiteX70" fmla="*/ 152024 w 1374954"/>
              <a:gd name="connsiteY70" fmla="*/ 3599188 h 4385850"/>
              <a:gd name="connsiteX71" fmla="*/ 316757 w 1374954"/>
              <a:gd name="connsiteY71" fmla="*/ 3687361 h 4385850"/>
              <a:gd name="connsiteX72" fmla="*/ 389785 w 1374954"/>
              <a:gd name="connsiteY72" fmla="*/ 3773770 h 4385850"/>
              <a:gd name="connsiteX73" fmla="*/ 501872 w 1374954"/>
              <a:gd name="connsiteY73" fmla="*/ 3652093 h 4385850"/>
              <a:gd name="connsiteX74" fmla="*/ 551123 w 1374954"/>
              <a:gd name="connsiteY74" fmla="*/ 3782588 h 4385850"/>
              <a:gd name="connsiteX75" fmla="*/ 573200 w 1374954"/>
              <a:gd name="connsiteY75" fmla="*/ 3958933 h 4385850"/>
              <a:gd name="connsiteX76" fmla="*/ 605466 w 1374954"/>
              <a:gd name="connsiteY76" fmla="*/ 3713813 h 4385850"/>
              <a:gd name="connsiteX77" fmla="*/ 692081 w 1374954"/>
              <a:gd name="connsiteY77" fmla="*/ 3877814 h 4385850"/>
              <a:gd name="connsiteX78" fmla="*/ 681890 w 1374954"/>
              <a:gd name="connsiteY78" fmla="*/ 4055922 h 4385850"/>
              <a:gd name="connsiteX79" fmla="*/ 776995 w 1374954"/>
              <a:gd name="connsiteY79" fmla="*/ 3840783 h 4385850"/>
              <a:gd name="connsiteX80" fmla="*/ 997773 w 1374954"/>
              <a:gd name="connsiteY80" fmla="*/ 3752608 h 4385850"/>
              <a:gd name="connsiteX81" fmla="*/ 872099 w 1374954"/>
              <a:gd name="connsiteY81" fmla="*/ 3951879 h 4385850"/>
              <a:gd name="connsiteX82" fmla="*/ 824547 w 1374954"/>
              <a:gd name="connsiteY82" fmla="*/ 4043579 h 4385850"/>
              <a:gd name="connsiteX83" fmla="*/ 916254 w 1374954"/>
              <a:gd name="connsiteY83" fmla="*/ 3953643 h 4385850"/>
              <a:gd name="connsiteX84" fmla="*/ 990979 w 1374954"/>
              <a:gd name="connsiteY84" fmla="*/ 3874288 h 4385850"/>
              <a:gd name="connsiteX85" fmla="*/ 1009661 w 1374954"/>
              <a:gd name="connsiteY85" fmla="*/ 4151149 h 4385850"/>
              <a:gd name="connsiteX86" fmla="*/ 768503 w 1374954"/>
              <a:gd name="connsiteY86" fmla="*/ 4196998 h 4385850"/>
              <a:gd name="connsiteX87" fmla="*/ 892478 w 1374954"/>
              <a:gd name="connsiteY87" fmla="*/ 4207579 h 4385850"/>
              <a:gd name="connsiteX88" fmla="*/ 1035136 w 1374954"/>
              <a:gd name="connsiteY88" fmla="*/ 4140570 h 4385850"/>
              <a:gd name="connsiteX89" fmla="*/ 1009635 w 1374954"/>
              <a:gd name="connsiteY89" fmla="*/ 3836930 h 4385850"/>
              <a:gd name="connsiteX90" fmla="*/ 1017570 w 1374954"/>
              <a:gd name="connsiteY90" fmla="*/ 3687691 h 4385850"/>
              <a:gd name="connsiteX91" fmla="*/ 802470 w 1374954"/>
              <a:gd name="connsiteY91" fmla="*/ 3791405 h 4385850"/>
              <a:gd name="connsiteX92" fmla="*/ 670003 w 1374954"/>
              <a:gd name="connsiteY92" fmla="*/ 3731449 h 4385850"/>
              <a:gd name="connsiteX93" fmla="*/ 763408 w 1374954"/>
              <a:gd name="connsiteY93" fmla="*/ 3616824 h 4385850"/>
              <a:gd name="connsiteX94" fmla="*/ 1126843 w 1374954"/>
              <a:gd name="connsiteY94" fmla="*/ 3523360 h 4385850"/>
              <a:gd name="connsiteX95" fmla="*/ 1135840 w 1374954"/>
              <a:gd name="connsiteY95" fmla="*/ 3768856 h 4385850"/>
              <a:gd name="connsiteX96" fmla="*/ 1210059 w 1374954"/>
              <a:gd name="connsiteY96" fmla="*/ 4145858 h 4385850"/>
              <a:gd name="connsiteX97" fmla="*/ 1269498 w 1374954"/>
              <a:gd name="connsiteY97" fmla="*/ 4262247 h 4385850"/>
              <a:gd name="connsiteX98" fmla="*/ 1179489 w 1374954"/>
              <a:gd name="connsiteY98" fmla="*/ 4006546 h 4385850"/>
              <a:gd name="connsiteX99" fmla="*/ 1145110 w 1374954"/>
              <a:gd name="connsiteY99" fmla="*/ 3838681 h 4385850"/>
              <a:gd name="connsiteX100" fmla="*/ 1177710 w 1374954"/>
              <a:gd name="connsiteY100" fmla="*/ 3546719 h 4385850"/>
              <a:gd name="connsiteX101" fmla="*/ 1028341 w 1374954"/>
              <a:gd name="connsiteY101" fmla="*/ 3449296 h 4385850"/>
              <a:gd name="connsiteX102" fmla="*/ 959712 w 1374954"/>
              <a:gd name="connsiteY102" fmla="*/ 3287547 h 4385850"/>
              <a:gd name="connsiteX103" fmla="*/ 790378 w 1374954"/>
              <a:gd name="connsiteY103" fmla="*/ 3187811 h 4385850"/>
              <a:gd name="connsiteX104" fmla="*/ 325165 w 1374954"/>
              <a:gd name="connsiteY104" fmla="*/ 3118732 h 4385850"/>
              <a:gd name="connsiteX105" fmla="*/ 220150 w 1374954"/>
              <a:gd name="connsiteY105" fmla="*/ 2811783 h 4385850"/>
              <a:gd name="connsiteX106" fmla="*/ 403728 w 1374954"/>
              <a:gd name="connsiteY106" fmla="*/ 2552085 h 4385850"/>
              <a:gd name="connsiteX107" fmla="*/ 797533 w 1374954"/>
              <a:gd name="connsiteY107" fmla="*/ 2727978 h 4385850"/>
              <a:gd name="connsiteX108" fmla="*/ 890385 w 1374954"/>
              <a:gd name="connsiteY108" fmla="*/ 2468101 h 4385850"/>
              <a:gd name="connsiteX109" fmla="*/ 614496 w 1374954"/>
              <a:gd name="connsiteY109" fmla="*/ 2148625 h 4385850"/>
              <a:gd name="connsiteX110" fmla="*/ 534854 w 1374954"/>
              <a:gd name="connsiteY110" fmla="*/ 1588301 h 4385850"/>
              <a:gd name="connsiteX111" fmla="*/ 444652 w 1374954"/>
              <a:gd name="connsiteY111" fmla="*/ 4921 h 4385850"/>
              <a:gd name="connsiteX112" fmla="*/ 519393 w 1374954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4862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40239 w 1375689"/>
              <a:gd name="connsiteY109" fmla="*/ 216941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 h 4385719"/>
              <a:gd name="connsiteX1" fmla="*/ 634964 w 1375689"/>
              <a:gd name="connsiteY1" fmla="*/ 1591140 h 4385719"/>
              <a:gd name="connsiteX2" fmla="*/ 749559 w 1375689"/>
              <a:gd name="connsiteY2" fmla="*/ 2129322 h 4385719"/>
              <a:gd name="connsiteX3" fmla="*/ 961035 w 1375689"/>
              <a:gd name="connsiteY3" fmla="*/ 2357405 h 4385719"/>
              <a:gd name="connsiteX4" fmla="*/ 1089421 w 1375689"/>
              <a:gd name="connsiteY4" fmla="*/ 2162425 h 4385719"/>
              <a:gd name="connsiteX5" fmla="*/ 1374590 w 1375689"/>
              <a:gd name="connsiteY5" fmla="*/ 2534017 h 4385719"/>
              <a:gd name="connsiteX6" fmla="*/ 1033535 w 1375689"/>
              <a:gd name="connsiteY6" fmla="*/ 3060065 h 4385719"/>
              <a:gd name="connsiteX7" fmla="*/ 726878 w 1375689"/>
              <a:gd name="connsiteY7" fmla="*/ 2832380 h 4385719"/>
              <a:gd name="connsiteX8" fmla="*/ 337149 w 1375689"/>
              <a:gd name="connsiteY8" fmla="*/ 2825868 h 4385719"/>
              <a:gd name="connsiteX9" fmla="*/ 716096 w 1375689"/>
              <a:gd name="connsiteY9" fmla="*/ 3092299 h 4385719"/>
              <a:gd name="connsiteX10" fmla="*/ 1011496 w 1375689"/>
              <a:gd name="connsiteY10" fmla="*/ 3203646 h 4385719"/>
              <a:gd name="connsiteX11" fmla="*/ 1084384 w 1375689"/>
              <a:gd name="connsiteY11" fmla="*/ 3390972 h 4385719"/>
              <a:gd name="connsiteX12" fmla="*/ 1230419 w 1375689"/>
              <a:gd name="connsiteY12" fmla="*/ 3489026 h 4385719"/>
              <a:gd name="connsiteX13" fmla="*/ 1209807 w 1375689"/>
              <a:gd name="connsiteY13" fmla="*/ 3874559 h 4385719"/>
              <a:gd name="connsiteX14" fmla="*/ 1303464 w 1375689"/>
              <a:gd name="connsiteY14" fmla="*/ 4143964 h 4385719"/>
              <a:gd name="connsiteX15" fmla="*/ 1271196 w 1375689"/>
              <a:gd name="connsiteY15" fmla="*/ 4341471 h 4385719"/>
              <a:gd name="connsiteX16" fmla="*/ 1164205 w 1375689"/>
              <a:gd name="connsiteY16" fmla="*/ 4203921 h 4385719"/>
              <a:gd name="connsiteX17" fmla="*/ 1077224 w 1375689"/>
              <a:gd name="connsiteY17" fmla="*/ 3850726 h 4385719"/>
              <a:gd name="connsiteX18" fmla="*/ 1052118 w 1375689"/>
              <a:gd name="connsiteY18" fmla="*/ 3621982 h 4385719"/>
              <a:gd name="connsiteX19" fmla="*/ 833038 w 1375689"/>
              <a:gd name="connsiteY19" fmla="*/ 3692522 h 4385719"/>
              <a:gd name="connsiteX20" fmla="*/ 760010 w 1375689"/>
              <a:gd name="connsiteY20" fmla="*/ 3724263 h 4385719"/>
              <a:gd name="connsiteX21" fmla="*/ 853417 w 1375689"/>
              <a:gd name="connsiteY21" fmla="*/ 3662542 h 4385719"/>
              <a:gd name="connsiteX22" fmla="*/ 1099346 w 1375689"/>
              <a:gd name="connsiteY22" fmla="*/ 3586324 h 4385719"/>
              <a:gd name="connsiteX23" fmla="*/ 1066905 w 1375689"/>
              <a:gd name="connsiteY23" fmla="*/ 3875830 h 4385719"/>
              <a:gd name="connsiteX24" fmla="*/ 1079291 w 1375689"/>
              <a:gd name="connsiteY24" fmla="*/ 4205685 h 4385719"/>
              <a:gd name="connsiteX25" fmla="*/ 855115 w 1375689"/>
              <a:gd name="connsiteY25" fmla="*/ 4272695 h 4385719"/>
              <a:gd name="connsiteX26" fmla="*/ 692080 w 1375689"/>
              <a:gd name="connsiteY26" fmla="*/ 4200394 h 4385719"/>
              <a:gd name="connsiteX27" fmla="*/ 957015 w 1375689"/>
              <a:gd name="connsiteY27" fmla="*/ 4105169 h 4385719"/>
              <a:gd name="connsiteX28" fmla="*/ 973997 w 1375689"/>
              <a:gd name="connsiteY28" fmla="*/ 3981728 h 4385719"/>
              <a:gd name="connsiteX29" fmla="*/ 907762 w 1375689"/>
              <a:gd name="connsiteY29" fmla="*/ 4082243 h 4385719"/>
              <a:gd name="connsiteX30" fmla="*/ 765107 w 1375689"/>
              <a:gd name="connsiteY30" fmla="*/ 4110458 h 4385719"/>
              <a:gd name="connsiteX31" fmla="*/ 778693 w 1375689"/>
              <a:gd name="connsiteY31" fmla="*/ 3969383 h 4385719"/>
              <a:gd name="connsiteX32" fmla="*/ 929839 w 1375689"/>
              <a:gd name="connsiteY32" fmla="*/ 3807146 h 4385719"/>
              <a:gd name="connsiteX33" fmla="*/ 754916 w 1375689"/>
              <a:gd name="connsiteY33" fmla="*/ 3987016 h 4385719"/>
              <a:gd name="connsiteX34" fmla="*/ 664907 w 1375689"/>
              <a:gd name="connsiteY34" fmla="*/ 4161599 h 4385719"/>
              <a:gd name="connsiteX35" fmla="*/ 636038 w 1375689"/>
              <a:gd name="connsiteY35" fmla="*/ 3951748 h 4385719"/>
              <a:gd name="connsiteX36" fmla="*/ 622450 w 1375689"/>
              <a:gd name="connsiteY36" fmla="*/ 3830071 h 4385719"/>
              <a:gd name="connsiteX37" fmla="*/ 610562 w 1375689"/>
              <a:gd name="connsiteY37" fmla="*/ 4069899 h 4385719"/>
              <a:gd name="connsiteX38" fmla="*/ 483190 w 1375689"/>
              <a:gd name="connsiteY38" fmla="*/ 3904135 h 4385719"/>
              <a:gd name="connsiteX39" fmla="*/ 478096 w 1375689"/>
              <a:gd name="connsiteY39" fmla="*/ 3756006 h 4385719"/>
              <a:gd name="connsiteX40" fmla="*/ 386388 w 1375689"/>
              <a:gd name="connsiteY40" fmla="*/ 3852995 h 4385719"/>
              <a:gd name="connsiteX41" fmla="*/ 301474 w 1375689"/>
              <a:gd name="connsiteY41" fmla="*/ 3780694 h 4385719"/>
              <a:gd name="connsiteX42" fmla="*/ 143532 w 1375689"/>
              <a:gd name="connsiteY42" fmla="*/ 3674886 h 4385719"/>
              <a:gd name="connsiteX43" fmla="*/ 85789 w 1375689"/>
              <a:gd name="connsiteY43" fmla="*/ 3748953 h 4385719"/>
              <a:gd name="connsiteX44" fmla="*/ 403370 w 1375689"/>
              <a:gd name="connsiteY44" fmla="*/ 3904135 h 4385719"/>
              <a:gd name="connsiteX45" fmla="*/ 554201 w 1375689"/>
              <a:gd name="connsiteY45" fmla="*/ 4055740 h 4385719"/>
              <a:gd name="connsiteX46" fmla="*/ 573200 w 1375689"/>
              <a:gd name="connsiteY46" fmla="*/ 4246245 h 4385719"/>
              <a:gd name="connsiteX47" fmla="*/ 411862 w 1375689"/>
              <a:gd name="connsiteY47" fmla="*/ 4119275 h 4385719"/>
              <a:gd name="connsiteX48" fmla="*/ 173964 w 1375689"/>
              <a:gd name="connsiteY48" fmla="*/ 3912462 h 4385719"/>
              <a:gd name="connsiteX49" fmla="*/ 172404 w 1375689"/>
              <a:gd name="connsiteY49" fmla="*/ 4002888 h 4385719"/>
              <a:gd name="connsiteX50" fmla="*/ 366008 w 1375689"/>
              <a:gd name="connsiteY50" fmla="*/ 4080480 h 4385719"/>
              <a:gd name="connsiteX51" fmla="*/ 423749 w 1375689"/>
              <a:gd name="connsiteY51" fmla="*/ 4239191 h 4385719"/>
              <a:gd name="connsiteX52" fmla="*/ 332042 w 1375689"/>
              <a:gd name="connsiteY52" fmla="*/ 4385557 h 4385719"/>
              <a:gd name="connsiteX53" fmla="*/ 252223 w 1375689"/>
              <a:gd name="connsiteY53" fmla="*/ 4299148 h 4385719"/>
              <a:gd name="connsiteX54" fmla="*/ 228447 w 1375689"/>
              <a:gd name="connsiteY54" fmla="*/ 4168653 h 4385719"/>
              <a:gd name="connsiteX55" fmla="*/ 107020 w 1375689"/>
              <a:gd name="connsiteY55" fmla="*/ 4314442 h 4385719"/>
              <a:gd name="connsiteX56" fmla="*/ 76282 w 1375689"/>
              <a:gd name="connsiteY56" fmla="*/ 4249396 h 4385719"/>
              <a:gd name="connsiteX57" fmla="*/ 221653 w 1375689"/>
              <a:gd name="connsiteY57" fmla="*/ 4082244 h 4385719"/>
              <a:gd name="connsiteX58" fmla="*/ 328646 w 1375689"/>
              <a:gd name="connsiteY58" fmla="*/ 4297384 h 4385719"/>
              <a:gd name="connsiteX59" fmla="*/ 340534 w 1375689"/>
              <a:gd name="connsiteY59" fmla="*/ 4152782 h 4385719"/>
              <a:gd name="connsiteX60" fmla="*/ 199576 w 1375689"/>
              <a:gd name="connsiteY60" fmla="*/ 4061082 h 4385719"/>
              <a:gd name="connsiteX61" fmla="*/ 63713 w 1375689"/>
              <a:gd name="connsiteY61" fmla="*/ 4009942 h 4385719"/>
              <a:gd name="connsiteX62" fmla="*/ 163685 w 1375689"/>
              <a:gd name="connsiteY62" fmla="*/ 3839753 h 4385719"/>
              <a:gd name="connsiteX63" fmla="*/ 434175 w 1375689"/>
              <a:gd name="connsiteY63" fmla="*/ 4032568 h 4385719"/>
              <a:gd name="connsiteX64" fmla="*/ 552820 w 1375689"/>
              <a:gd name="connsiteY64" fmla="*/ 4189813 h 4385719"/>
              <a:gd name="connsiteX65" fmla="*/ 523949 w 1375689"/>
              <a:gd name="connsiteY65" fmla="*/ 4110458 h 4385719"/>
              <a:gd name="connsiteX66" fmla="*/ 367706 w 1375689"/>
              <a:gd name="connsiteY66" fmla="*/ 3953511 h 4385719"/>
              <a:gd name="connsiteX67" fmla="*/ 153723 w 1375689"/>
              <a:gd name="connsiteY67" fmla="*/ 3789511 h 4385719"/>
              <a:gd name="connsiteX68" fmla="*/ 38237 w 1375689"/>
              <a:gd name="connsiteY68" fmla="*/ 3838887 h 4385719"/>
              <a:gd name="connsiteX69" fmla="*/ 4934 w 1375689"/>
              <a:gd name="connsiteY69" fmla="*/ 3682623 h 4385719"/>
              <a:gd name="connsiteX70" fmla="*/ 152024 w 1375689"/>
              <a:gd name="connsiteY70" fmla="*/ 3599057 h 4385719"/>
              <a:gd name="connsiteX71" fmla="*/ 316757 w 1375689"/>
              <a:gd name="connsiteY71" fmla="*/ 3687230 h 4385719"/>
              <a:gd name="connsiteX72" fmla="*/ 389785 w 1375689"/>
              <a:gd name="connsiteY72" fmla="*/ 3773639 h 4385719"/>
              <a:gd name="connsiteX73" fmla="*/ 501872 w 1375689"/>
              <a:gd name="connsiteY73" fmla="*/ 3651962 h 4385719"/>
              <a:gd name="connsiteX74" fmla="*/ 551123 w 1375689"/>
              <a:gd name="connsiteY74" fmla="*/ 3782457 h 4385719"/>
              <a:gd name="connsiteX75" fmla="*/ 573200 w 1375689"/>
              <a:gd name="connsiteY75" fmla="*/ 3958802 h 4385719"/>
              <a:gd name="connsiteX76" fmla="*/ 605466 w 1375689"/>
              <a:gd name="connsiteY76" fmla="*/ 3713682 h 4385719"/>
              <a:gd name="connsiteX77" fmla="*/ 692081 w 1375689"/>
              <a:gd name="connsiteY77" fmla="*/ 3877683 h 4385719"/>
              <a:gd name="connsiteX78" fmla="*/ 681890 w 1375689"/>
              <a:gd name="connsiteY78" fmla="*/ 4055791 h 4385719"/>
              <a:gd name="connsiteX79" fmla="*/ 776995 w 1375689"/>
              <a:gd name="connsiteY79" fmla="*/ 3840652 h 4385719"/>
              <a:gd name="connsiteX80" fmla="*/ 997773 w 1375689"/>
              <a:gd name="connsiteY80" fmla="*/ 3752477 h 4385719"/>
              <a:gd name="connsiteX81" fmla="*/ 872099 w 1375689"/>
              <a:gd name="connsiteY81" fmla="*/ 3951748 h 4385719"/>
              <a:gd name="connsiteX82" fmla="*/ 824547 w 1375689"/>
              <a:gd name="connsiteY82" fmla="*/ 4043448 h 4385719"/>
              <a:gd name="connsiteX83" fmla="*/ 916254 w 1375689"/>
              <a:gd name="connsiteY83" fmla="*/ 3953512 h 4385719"/>
              <a:gd name="connsiteX84" fmla="*/ 990979 w 1375689"/>
              <a:gd name="connsiteY84" fmla="*/ 3874157 h 4385719"/>
              <a:gd name="connsiteX85" fmla="*/ 1009661 w 1375689"/>
              <a:gd name="connsiteY85" fmla="*/ 4151018 h 4385719"/>
              <a:gd name="connsiteX86" fmla="*/ 768503 w 1375689"/>
              <a:gd name="connsiteY86" fmla="*/ 4196867 h 4385719"/>
              <a:gd name="connsiteX87" fmla="*/ 892478 w 1375689"/>
              <a:gd name="connsiteY87" fmla="*/ 4207448 h 4385719"/>
              <a:gd name="connsiteX88" fmla="*/ 1035136 w 1375689"/>
              <a:gd name="connsiteY88" fmla="*/ 4140439 h 4385719"/>
              <a:gd name="connsiteX89" fmla="*/ 1009635 w 1375689"/>
              <a:gd name="connsiteY89" fmla="*/ 3836799 h 4385719"/>
              <a:gd name="connsiteX90" fmla="*/ 1017570 w 1375689"/>
              <a:gd name="connsiteY90" fmla="*/ 3687560 h 4385719"/>
              <a:gd name="connsiteX91" fmla="*/ 802470 w 1375689"/>
              <a:gd name="connsiteY91" fmla="*/ 3791274 h 4385719"/>
              <a:gd name="connsiteX92" fmla="*/ 670003 w 1375689"/>
              <a:gd name="connsiteY92" fmla="*/ 3731318 h 4385719"/>
              <a:gd name="connsiteX93" fmla="*/ 763408 w 1375689"/>
              <a:gd name="connsiteY93" fmla="*/ 3616693 h 4385719"/>
              <a:gd name="connsiteX94" fmla="*/ 1126843 w 1375689"/>
              <a:gd name="connsiteY94" fmla="*/ 3523229 h 4385719"/>
              <a:gd name="connsiteX95" fmla="*/ 1135840 w 1375689"/>
              <a:gd name="connsiteY95" fmla="*/ 3768725 h 4385719"/>
              <a:gd name="connsiteX96" fmla="*/ 1210059 w 1375689"/>
              <a:gd name="connsiteY96" fmla="*/ 4145727 h 4385719"/>
              <a:gd name="connsiteX97" fmla="*/ 1269498 w 1375689"/>
              <a:gd name="connsiteY97" fmla="*/ 4262116 h 4385719"/>
              <a:gd name="connsiteX98" fmla="*/ 1179489 w 1375689"/>
              <a:gd name="connsiteY98" fmla="*/ 4006415 h 4385719"/>
              <a:gd name="connsiteX99" fmla="*/ 1145110 w 1375689"/>
              <a:gd name="connsiteY99" fmla="*/ 3838550 h 4385719"/>
              <a:gd name="connsiteX100" fmla="*/ 1177710 w 1375689"/>
              <a:gd name="connsiteY100" fmla="*/ 3546588 h 4385719"/>
              <a:gd name="connsiteX101" fmla="*/ 1028341 w 1375689"/>
              <a:gd name="connsiteY101" fmla="*/ 3449165 h 4385719"/>
              <a:gd name="connsiteX102" fmla="*/ 959712 w 1375689"/>
              <a:gd name="connsiteY102" fmla="*/ 3287416 h 4385719"/>
              <a:gd name="connsiteX103" fmla="*/ 790378 w 1375689"/>
              <a:gd name="connsiteY103" fmla="*/ 3187680 h 4385719"/>
              <a:gd name="connsiteX104" fmla="*/ 325165 w 1375689"/>
              <a:gd name="connsiteY104" fmla="*/ 3118601 h 4385719"/>
              <a:gd name="connsiteX105" fmla="*/ 220150 w 1375689"/>
              <a:gd name="connsiteY105" fmla="*/ 2811652 h 4385719"/>
              <a:gd name="connsiteX106" fmla="*/ 403728 w 1375689"/>
              <a:gd name="connsiteY106" fmla="*/ 2551954 h 4385719"/>
              <a:gd name="connsiteX107" fmla="*/ 797533 w 1375689"/>
              <a:gd name="connsiteY107" fmla="*/ 2727847 h 4385719"/>
              <a:gd name="connsiteX108" fmla="*/ 890385 w 1375689"/>
              <a:gd name="connsiteY108" fmla="*/ 2467970 h 4385719"/>
              <a:gd name="connsiteX109" fmla="*/ 640239 w 1375689"/>
              <a:gd name="connsiteY109" fmla="*/ 2169284 h 4385719"/>
              <a:gd name="connsiteX110" fmla="*/ 534854 w 1375689"/>
              <a:gd name="connsiteY110" fmla="*/ 1588170 h 4385719"/>
              <a:gd name="connsiteX111" fmla="*/ 519393 w 1375689"/>
              <a:gd name="connsiteY111" fmla="*/ 1 h 4385719"/>
              <a:gd name="connsiteX0" fmla="*/ 534854 w 1375689"/>
              <a:gd name="connsiteY0" fmla="*/ 68545 h 2866094"/>
              <a:gd name="connsiteX1" fmla="*/ 634964 w 1375689"/>
              <a:gd name="connsiteY1" fmla="*/ 71515 h 2866094"/>
              <a:gd name="connsiteX2" fmla="*/ 749559 w 1375689"/>
              <a:gd name="connsiteY2" fmla="*/ 609697 h 2866094"/>
              <a:gd name="connsiteX3" fmla="*/ 961035 w 1375689"/>
              <a:gd name="connsiteY3" fmla="*/ 837780 h 2866094"/>
              <a:gd name="connsiteX4" fmla="*/ 1089421 w 1375689"/>
              <a:gd name="connsiteY4" fmla="*/ 642800 h 2866094"/>
              <a:gd name="connsiteX5" fmla="*/ 1374590 w 1375689"/>
              <a:gd name="connsiteY5" fmla="*/ 1014392 h 2866094"/>
              <a:gd name="connsiteX6" fmla="*/ 1033535 w 1375689"/>
              <a:gd name="connsiteY6" fmla="*/ 1540440 h 2866094"/>
              <a:gd name="connsiteX7" fmla="*/ 726878 w 1375689"/>
              <a:gd name="connsiteY7" fmla="*/ 1312755 h 2866094"/>
              <a:gd name="connsiteX8" fmla="*/ 337149 w 1375689"/>
              <a:gd name="connsiteY8" fmla="*/ 1306243 h 2866094"/>
              <a:gd name="connsiteX9" fmla="*/ 716096 w 1375689"/>
              <a:gd name="connsiteY9" fmla="*/ 1572674 h 2866094"/>
              <a:gd name="connsiteX10" fmla="*/ 1011496 w 1375689"/>
              <a:gd name="connsiteY10" fmla="*/ 1684021 h 2866094"/>
              <a:gd name="connsiteX11" fmla="*/ 1084384 w 1375689"/>
              <a:gd name="connsiteY11" fmla="*/ 1871347 h 2866094"/>
              <a:gd name="connsiteX12" fmla="*/ 1230419 w 1375689"/>
              <a:gd name="connsiteY12" fmla="*/ 1969401 h 2866094"/>
              <a:gd name="connsiteX13" fmla="*/ 1209807 w 1375689"/>
              <a:gd name="connsiteY13" fmla="*/ 2354934 h 2866094"/>
              <a:gd name="connsiteX14" fmla="*/ 1303464 w 1375689"/>
              <a:gd name="connsiteY14" fmla="*/ 2624339 h 2866094"/>
              <a:gd name="connsiteX15" fmla="*/ 1271196 w 1375689"/>
              <a:gd name="connsiteY15" fmla="*/ 2821846 h 2866094"/>
              <a:gd name="connsiteX16" fmla="*/ 1164205 w 1375689"/>
              <a:gd name="connsiteY16" fmla="*/ 2684296 h 2866094"/>
              <a:gd name="connsiteX17" fmla="*/ 1077224 w 1375689"/>
              <a:gd name="connsiteY17" fmla="*/ 2331101 h 2866094"/>
              <a:gd name="connsiteX18" fmla="*/ 1052118 w 1375689"/>
              <a:gd name="connsiteY18" fmla="*/ 2102357 h 2866094"/>
              <a:gd name="connsiteX19" fmla="*/ 833038 w 1375689"/>
              <a:gd name="connsiteY19" fmla="*/ 2172897 h 2866094"/>
              <a:gd name="connsiteX20" fmla="*/ 760010 w 1375689"/>
              <a:gd name="connsiteY20" fmla="*/ 2204638 h 2866094"/>
              <a:gd name="connsiteX21" fmla="*/ 853417 w 1375689"/>
              <a:gd name="connsiteY21" fmla="*/ 2142917 h 2866094"/>
              <a:gd name="connsiteX22" fmla="*/ 1099346 w 1375689"/>
              <a:gd name="connsiteY22" fmla="*/ 2066699 h 2866094"/>
              <a:gd name="connsiteX23" fmla="*/ 1066905 w 1375689"/>
              <a:gd name="connsiteY23" fmla="*/ 2356205 h 2866094"/>
              <a:gd name="connsiteX24" fmla="*/ 1079291 w 1375689"/>
              <a:gd name="connsiteY24" fmla="*/ 2686060 h 2866094"/>
              <a:gd name="connsiteX25" fmla="*/ 855115 w 1375689"/>
              <a:gd name="connsiteY25" fmla="*/ 2753070 h 2866094"/>
              <a:gd name="connsiteX26" fmla="*/ 692080 w 1375689"/>
              <a:gd name="connsiteY26" fmla="*/ 2680769 h 2866094"/>
              <a:gd name="connsiteX27" fmla="*/ 957015 w 1375689"/>
              <a:gd name="connsiteY27" fmla="*/ 2585544 h 2866094"/>
              <a:gd name="connsiteX28" fmla="*/ 973997 w 1375689"/>
              <a:gd name="connsiteY28" fmla="*/ 2462103 h 2866094"/>
              <a:gd name="connsiteX29" fmla="*/ 907762 w 1375689"/>
              <a:gd name="connsiteY29" fmla="*/ 2562618 h 2866094"/>
              <a:gd name="connsiteX30" fmla="*/ 765107 w 1375689"/>
              <a:gd name="connsiteY30" fmla="*/ 2590833 h 2866094"/>
              <a:gd name="connsiteX31" fmla="*/ 778693 w 1375689"/>
              <a:gd name="connsiteY31" fmla="*/ 2449758 h 2866094"/>
              <a:gd name="connsiteX32" fmla="*/ 929839 w 1375689"/>
              <a:gd name="connsiteY32" fmla="*/ 2287521 h 2866094"/>
              <a:gd name="connsiteX33" fmla="*/ 754916 w 1375689"/>
              <a:gd name="connsiteY33" fmla="*/ 2467391 h 2866094"/>
              <a:gd name="connsiteX34" fmla="*/ 664907 w 1375689"/>
              <a:gd name="connsiteY34" fmla="*/ 2641974 h 2866094"/>
              <a:gd name="connsiteX35" fmla="*/ 636038 w 1375689"/>
              <a:gd name="connsiteY35" fmla="*/ 2432123 h 2866094"/>
              <a:gd name="connsiteX36" fmla="*/ 622450 w 1375689"/>
              <a:gd name="connsiteY36" fmla="*/ 2310446 h 2866094"/>
              <a:gd name="connsiteX37" fmla="*/ 610562 w 1375689"/>
              <a:gd name="connsiteY37" fmla="*/ 2550274 h 2866094"/>
              <a:gd name="connsiteX38" fmla="*/ 483190 w 1375689"/>
              <a:gd name="connsiteY38" fmla="*/ 2384510 h 2866094"/>
              <a:gd name="connsiteX39" fmla="*/ 478096 w 1375689"/>
              <a:gd name="connsiteY39" fmla="*/ 2236381 h 2866094"/>
              <a:gd name="connsiteX40" fmla="*/ 386388 w 1375689"/>
              <a:gd name="connsiteY40" fmla="*/ 2333370 h 2866094"/>
              <a:gd name="connsiteX41" fmla="*/ 301474 w 1375689"/>
              <a:gd name="connsiteY41" fmla="*/ 2261069 h 2866094"/>
              <a:gd name="connsiteX42" fmla="*/ 143532 w 1375689"/>
              <a:gd name="connsiteY42" fmla="*/ 2155261 h 2866094"/>
              <a:gd name="connsiteX43" fmla="*/ 85789 w 1375689"/>
              <a:gd name="connsiteY43" fmla="*/ 2229328 h 2866094"/>
              <a:gd name="connsiteX44" fmla="*/ 403370 w 1375689"/>
              <a:gd name="connsiteY44" fmla="*/ 2384510 h 2866094"/>
              <a:gd name="connsiteX45" fmla="*/ 554201 w 1375689"/>
              <a:gd name="connsiteY45" fmla="*/ 2536115 h 2866094"/>
              <a:gd name="connsiteX46" fmla="*/ 573200 w 1375689"/>
              <a:gd name="connsiteY46" fmla="*/ 2726620 h 2866094"/>
              <a:gd name="connsiteX47" fmla="*/ 411862 w 1375689"/>
              <a:gd name="connsiteY47" fmla="*/ 2599650 h 2866094"/>
              <a:gd name="connsiteX48" fmla="*/ 173964 w 1375689"/>
              <a:gd name="connsiteY48" fmla="*/ 2392837 h 2866094"/>
              <a:gd name="connsiteX49" fmla="*/ 172404 w 1375689"/>
              <a:gd name="connsiteY49" fmla="*/ 2483263 h 2866094"/>
              <a:gd name="connsiteX50" fmla="*/ 366008 w 1375689"/>
              <a:gd name="connsiteY50" fmla="*/ 2560855 h 2866094"/>
              <a:gd name="connsiteX51" fmla="*/ 423749 w 1375689"/>
              <a:gd name="connsiteY51" fmla="*/ 2719566 h 2866094"/>
              <a:gd name="connsiteX52" fmla="*/ 332042 w 1375689"/>
              <a:gd name="connsiteY52" fmla="*/ 2865932 h 2866094"/>
              <a:gd name="connsiteX53" fmla="*/ 252223 w 1375689"/>
              <a:gd name="connsiteY53" fmla="*/ 2779523 h 2866094"/>
              <a:gd name="connsiteX54" fmla="*/ 228447 w 1375689"/>
              <a:gd name="connsiteY54" fmla="*/ 2649028 h 2866094"/>
              <a:gd name="connsiteX55" fmla="*/ 107020 w 1375689"/>
              <a:gd name="connsiteY55" fmla="*/ 2794817 h 2866094"/>
              <a:gd name="connsiteX56" fmla="*/ 76282 w 1375689"/>
              <a:gd name="connsiteY56" fmla="*/ 2729771 h 2866094"/>
              <a:gd name="connsiteX57" fmla="*/ 221653 w 1375689"/>
              <a:gd name="connsiteY57" fmla="*/ 2562619 h 2866094"/>
              <a:gd name="connsiteX58" fmla="*/ 328646 w 1375689"/>
              <a:gd name="connsiteY58" fmla="*/ 2777759 h 2866094"/>
              <a:gd name="connsiteX59" fmla="*/ 340534 w 1375689"/>
              <a:gd name="connsiteY59" fmla="*/ 2633157 h 2866094"/>
              <a:gd name="connsiteX60" fmla="*/ 199576 w 1375689"/>
              <a:gd name="connsiteY60" fmla="*/ 2541457 h 2866094"/>
              <a:gd name="connsiteX61" fmla="*/ 63713 w 1375689"/>
              <a:gd name="connsiteY61" fmla="*/ 2490317 h 2866094"/>
              <a:gd name="connsiteX62" fmla="*/ 163685 w 1375689"/>
              <a:gd name="connsiteY62" fmla="*/ 2320128 h 2866094"/>
              <a:gd name="connsiteX63" fmla="*/ 434175 w 1375689"/>
              <a:gd name="connsiteY63" fmla="*/ 2512943 h 2866094"/>
              <a:gd name="connsiteX64" fmla="*/ 552820 w 1375689"/>
              <a:gd name="connsiteY64" fmla="*/ 2670188 h 2866094"/>
              <a:gd name="connsiteX65" fmla="*/ 523949 w 1375689"/>
              <a:gd name="connsiteY65" fmla="*/ 2590833 h 2866094"/>
              <a:gd name="connsiteX66" fmla="*/ 367706 w 1375689"/>
              <a:gd name="connsiteY66" fmla="*/ 2433886 h 2866094"/>
              <a:gd name="connsiteX67" fmla="*/ 153723 w 1375689"/>
              <a:gd name="connsiteY67" fmla="*/ 2269886 h 2866094"/>
              <a:gd name="connsiteX68" fmla="*/ 38237 w 1375689"/>
              <a:gd name="connsiteY68" fmla="*/ 2319262 h 2866094"/>
              <a:gd name="connsiteX69" fmla="*/ 4934 w 1375689"/>
              <a:gd name="connsiteY69" fmla="*/ 2162998 h 2866094"/>
              <a:gd name="connsiteX70" fmla="*/ 152024 w 1375689"/>
              <a:gd name="connsiteY70" fmla="*/ 2079432 h 2866094"/>
              <a:gd name="connsiteX71" fmla="*/ 316757 w 1375689"/>
              <a:gd name="connsiteY71" fmla="*/ 2167605 h 2866094"/>
              <a:gd name="connsiteX72" fmla="*/ 389785 w 1375689"/>
              <a:gd name="connsiteY72" fmla="*/ 2254014 h 2866094"/>
              <a:gd name="connsiteX73" fmla="*/ 501872 w 1375689"/>
              <a:gd name="connsiteY73" fmla="*/ 2132337 h 2866094"/>
              <a:gd name="connsiteX74" fmla="*/ 551123 w 1375689"/>
              <a:gd name="connsiteY74" fmla="*/ 2262832 h 2866094"/>
              <a:gd name="connsiteX75" fmla="*/ 573200 w 1375689"/>
              <a:gd name="connsiteY75" fmla="*/ 2439177 h 2866094"/>
              <a:gd name="connsiteX76" fmla="*/ 605466 w 1375689"/>
              <a:gd name="connsiteY76" fmla="*/ 2194057 h 2866094"/>
              <a:gd name="connsiteX77" fmla="*/ 692081 w 1375689"/>
              <a:gd name="connsiteY77" fmla="*/ 2358058 h 2866094"/>
              <a:gd name="connsiteX78" fmla="*/ 681890 w 1375689"/>
              <a:gd name="connsiteY78" fmla="*/ 2536166 h 2866094"/>
              <a:gd name="connsiteX79" fmla="*/ 776995 w 1375689"/>
              <a:gd name="connsiteY79" fmla="*/ 2321027 h 2866094"/>
              <a:gd name="connsiteX80" fmla="*/ 997773 w 1375689"/>
              <a:gd name="connsiteY80" fmla="*/ 2232852 h 2866094"/>
              <a:gd name="connsiteX81" fmla="*/ 872099 w 1375689"/>
              <a:gd name="connsiteY81" fmla="*/ 2432123 h 2866094"/>
              <a:gd name="connsiteX82" fmla="*/ 824547 w 1375689"/>
              <a:gd name="connsiteY82" fmla="*/ 2523823 h 2866094"/>
              <a:gd name="connsiteX83" fmla="*/ 916254 w 1375689"/>
              <a:gd name="connsiteY83" fmla="*/ 2433887 h 2866094"/>
              <a:gd name="connsiteX84" fmla="*/ 990979 w 1375689"/>
              <a:gd name="connsiteY84" fmla="*/ 2354532 h 2866094"/>
              <a:gd name="connsiteX85" fmla="*/ 1009661 w 1375689"/>
              <a:gd name="connsiteY85" fmla="*/ 2631393 h 2866094"/>
              <a:gd name="connsiteX86" fmla="*/ 768503 w 1375689"/>
              <a:gd name="connsiteY86" fmla="*/ 2677242 h 2866094"/>
              <a:gd name="connsiteX87" fmla="*/ 892478 w 1375689"/>
              <a:gd name="connsiteY87" fmla="*/ 2687823 h 2866094"/>
              <a:gd name="connsiteX88" fmla="*/ 1035136 w 1375689"/>
              <a:gd name="connsiteY88" fmla="*/ 2620814 h 2866094"/>
              <a:gd name="connsiteX89" fmla="*/ 1009635 w 1375689"/>
              <a:gd name="connsiteY89" fmla="*/ 2317174 h 2866094"/>
              <a:gd name="connsiteX90" fmla="*/ 1017570 w 1375689"/>
              <a:gd name="connsiteY90" fmla="*/ 2167935 h 2866094"/>
              <a:gd name="connsiteX91" fmla="*/ 802470 w 1375689"/>
              <a:gd name="connsiteY91" fmla="*/ 2271649 h 2866094"/>
              <a:gd name="connsiteX92" fmla="*/ 670003 w 1375689"/>
              <a:gd name="connsiteY92" fmla="*/ 2211693 h 2866094"/>
              <a:gd name="connsiteX93" fmla="*/ 763408 w 1375689"/>
              <a:gd name="connsiteY93" fmla="*/ 2097068 h 2866094"/>
              <a:gd name="connsiteX94" fmla="*/ 1126843 w 1375689"/>
              <a:gd name="connsiteY94" fmla="*/ 2003604 h 2866094"/>
              <a:gd name="connsiteX95" fmla="*/ 1135840 w 1375689"/>
              <a:gd name="connsiteY95" fmla="*/ 2249100 h 2866094"/>
              <a:gd name="connsiteX96" fmla="*/ 1210059 w 1375689"/>
              <a:gd name="connsiteY96" fmla="*/ 2626102 h 2866094"/>
              <a:gd name="connsiteX97" fmla="*/ 1269498 w 1375689"/>
              <a:gd name="connsiteY97" fmla="*/ 2742491 h 2866094"/>
              <a:gd name="connsiteX98" fmla="*/ 1179489 w 1375689"/>
              <a:gd name="connsiteY98" fmla="*/ 2486790 h 2866094"/>
              <a:gd name="connsiteX99" fmla="*/ 1145110 w 1375689"/>
              <a:gd name="connsiteY99" fmla="*/ 2318925 h 2866094"/>
              <a:gd name="connsiteX100" fmla="*/ 1177710 w 1375689"/>
              <a:gd name="connsiteY100" fmla="*/ 2026963 h 2866094"/>
              <a:gd name="connsiteX101" fmla="*/ 1028341 w 1375689"/>
              <a:gd name="connsiteY101" fmla="*/ 1929540 h 2866094"/>
              <a:gd name="connsiteX102" fmla="*/ 959712 w 1375689"/>
              <a:gd name="connsiteY102" fmla="*/ 1767791 h 2866094"/>
              <a:gd name="connsiteX103" fmla="*/ 790378 w 1375689"/>
              <a:gd name="connsiteY103" fmla="*/ 1668055 h 2866094"/>
              <a:gd name="connsiteX104" fmla="*/ 325165 w 1375689"/>
              <a:gd name="connsiteY104" fmla="*/ 1598976 h 2866094"/>
              <a:gd name="connsiteX105" fmla="*/ 220150 w 1375689"/>
              <a:gd name="connsiteY105" fmla="*/ 1292027 h 2866094"/>
              <a:gd name="connsiteX106" fmla="*/ 403728 w 1375689"/>
              <a:gd name="connsiteY106" fmla="*/ 1032329 h 2866094"/>
              <a:gd name="connsiteX107" fmla="*/ 797533 w 1375689"/>
              <a:gd name="connsiteY107" fmla="*/ 1208222 h 2866094"/>
              <a:gd name="connsiteX108" fmla="*/ 890385 w 1375689"/>
              <a:gd name="connsiteY108" fmla="*/ 948345 h 2866094"/>
              <a:gd name="connsiteX109" fmla="*/ 640239 w 1375689"/>
              <a:gd name="connsiteY109" fmla="*/ 649659 h 2866094"/>
              <a:gd name="connsiteX110" fmla="*/ 534854 w 1375689"/>
              <a:gd name="connsiteY110" fmla="*/ 68545 h 2866094"/>
              <a:gd name="connsiteX0" fmla="*/ 640239 w 1375689"/>
              <a:gd name="connsiteY0" fmla="*/ 578223 h 2794658"/>
              <a:gd name="connsiteX1" fmla="*/ 634964 w 1375689"/>
              <a:gd name="connsiteY1" fmla="*/ 79 h 2794658"/>
              <a:gd name="connsiteX2" fmla="*/ 749559 w 1375689"/>
              <a:gd name="connsiteY2" fmla="*/ 538261 h 2794658"/>
              <a:gd name="connsiteX3" fmla="*/ 961035 w 1375689"/>
              <a:gd name="connsiteY3" fmla="*/ 766344 h 2794658"/>
              <a:gd name="connsiteX4" fmla="*/ 1089421 w 1375689"/>
              <a:gd name="connsiteY4" fmla="*/ 571364 h 2794658"/>
              <a:gd name="connsiteX5" fmla="*/ 1374590 w 1375689"/>
              <a:gd name="connsiteY5" fmla="*/ 942956 h 2794658"/>
              <a:gd name="connsiteX6" fmla="*/ 1033535 w 1375689"/>
              <a:gd name="connsiteY6" fmla="*/ 1469004 h 2794658"/>
              <a:gd name="connsiteX7" fmla="*/ 726878 w 1375689"/>
              <a:gd name="connsiteY7" fmla="*/ 1241319 h 2794658"/>
              <a:gd name="connsiteX8" fmla="*/ 337149 w 1375689"/>
              <a:gd name="connsiteY8" fmla="*/ 1234807 h 2794658"/>
              <a:gd name="connsiteX9" fmla="*/ 716096 w 1375689"/>
              <a:gd name="connsiteY9" fmla="*/ 1501238 h 2794658"/>
              <a:gd name="connsiteX10" fmla="*/ 1011496 w 1375689"/>
              <a:gd name="connsiteY10" fmla="*/ 1612585 h 2794658"/>
              <a:gd name="connsiteX11" fmla="*/ 1084384 w 1375689"/>
              <a:gd name="connsiteY11" fmla="*/ 1799911 h 2794658"/>
              <a:gd name="connsiteX12" fmla="*/ 1230419 w 1375689"/>
              <a:gd name="connsiteY12" fmla="*/ 1897965 h 2794658"/>
              <a:gd name="connsiteX13" fmla="*/ 1209807 w 1375689"/>
              <a:gd name="connsiteY13" fmla="*/ 2283498 h 2794658"/>
              <a:gd name="connsiteX14" fmla="*/ 1303464 w 1375689"/>
              <a:gd name="connsiteY14" fmla="*/ 2552903 h 2794658"/>
              <a:gd name="connsiteX15" fmla="*/ 1271196 w 1375689"/>
              <a:gd name="connsiteY15" fmla="*/ 2750410 h 2794658"/>
              <a:gd name="connsiteX16" fmla="*/ 1164205 w 1375689"/>
              <a:gd name="connsiteY16" fmla="*/ 2612860 h 2794658"/>
              <a:gd name="connsiteX17" fmla="*/ 1077224 w 1375689"/>
              <a:gd name="connsiteY17" fmla="*/ 2259665 h 2794658"/>
              <a:gd name="connsiteX18" fmla="*/ 1052118 w 1375689"/>
              <a:gd name="connsiteY18" fmla="*/ 2030921 h 2794658"/>
              <a:gd name="connsiteX19" fmla="*/ 833038 w 1375689"/>
              <a:gd name="connsiteY19" fmla="*/ 2101461 h 2794658"/>
              <a:gd name="connsiteX20" fmla="*/ 760010 w 1375689"/>
              <a:gd name="connsiteY20" fmla="*/ 2133202 h 2794658"/>
              <a:gd name="connsiteX21" fmla="*/ 853417 w 1375689"/>
              <a:gd name="connsiteY21" fmla="*/ 2071481 h 2794658"/>
              <a:gd name="connsiteX22" fmla="*/ 1099346 w 1375689"/>
              <a:gd name="connsiteY22" fmla="*/ 1995263 h 2794658"/>
              <a:gd name="connsiteX23" fmla="*/ 1066905 w 1375689"/>
              <a:gd name="connsiteY23" fmla="*/ 2284769 h 2794658"/>
              <a:gd name="connsiteX24" fmla="*/ 1079291 w 1375689"/>
              <a:gd name="connsiteY24" fmla="*/ 2614624 h 2794658"/>
              <a:gd name="connsiteX25" fmla="*/ 855115 w 1375689"/>
              <a:gd name="connsiteY25" fmla="*/ 2681634 h 2794658"/>
              <a:gd name="connsiteX26" fmla="*/ 692080 w 1375689"/>
              <a:gd name="connsiteY26" fmla="*/ 2609333 h 2794658"/>
              <a:gd name="connsiteX27" fmla="*/ 957015 w 1375689"/>
              <a:gd name="connsiteY27" fmla="*/ 2514108 h 2794658"/>
              <a:gd name="connsiteX28" fmla="*/ 973997 w 1375689"/>
              <a:gd name="connsiteY28" fmla="*/ 2390667 h 2794658"/>
              <a:gd name="connsiteX29" fmla="*/ 907762 w 1375689"/>
              <a:gd name="connsiteY29" fmla="*/ 2491182 h 2794658"/>
              <a:gd name="connsiteX30" fmla="*/ 765107 w 1375689"/>
              <a:gd name="connsiteY30" fmla="*/ 2519397 h 2794658"/>
              <a:gd name="connsiteX31" fmla="*/ 778693 w 1375689"/>
              <a:gd name="connsiteY31" fmla="*/ 2378322 h 2794658"/>
              <a:gd name="connsiteX32" fmla="*/ 929839 w 1375689"/>
              <a:gd name="connsiteY32" fmla="*/ 2216085 h 2794658"/>
              <a:gd name="connsiteX33" fmla="*/ 754916 w 1375689"/>
              <a:gd name="connsiteY33" fmla="*/ 2395955 h 2794658"/>
              <a:gd name="connsiteX34" fmla="*/ 664907 w 1375689"/>
              <a:gd name="connsiteY34" fmla="*/ 2570538 h 2794658"/>
              <a:gd name="connsiteX35" fmla="*/ 636038 w 1375689"/>
              <a:gd name="connsiteY35" fmla="*/ 2360687 h 2794658"/>
              <a:gd name="connsiteX36" fmla="*/ 622450 w 1375689"/>
              <a:gd name="connsiteY36" fmla="*/ 2239010 h 2794658"/>
              <a:gd name="connsiteX37" fmla="*/ 610562 w 1375689"/>
              <a:gd name="connsiteY37" fmla="*/ 2478838 h 2794658"/>
              <a:gd name="connsiteX38" fmla="*/ 483190 w 1375689"/>
              <a:gd name="connsiteY38" fmla="*/ 2313074 h 2794658"/>
              <a:gd name="connsiteX39" fmla="*/ 478096 w 1375689"/>
              <a:gd name="connsiteY39" fmla="*/ 2164945 h 2794658"/>
              <a:gd name="connsiteX40" fmla="*/ 386388 w 1375689"/>
              <a:gd name="connsiteY40" fmla="*/ 2261934 h 2794658"/>
              <a:gd name="connsiteX41" fmla="*/ 301474 w 1375689"/>
              <a:gd name="connsiteY41" fmla="*/ 2189633 h 2794658"/>
              <a:gd name="connsiteX42" fmla="*/ 143532 w 1375689"/>
              <a:gd name="connsiteY42" fmla="*/ 2083825 h 2794658"/>
              <a:gd name="connsiteX43" fmla="*/ 85789 w 1375689"/>
              <a:gd name="connsiteY43" fmla="*/ 2157892 h 2794658"/>
              <a:gd name="connsiteX44" fmla="*/ 403370 w 1375689"/>
              <a:gd name="connsiteY44" fmla="*/ 2313074 h 2794658"/>
              <a:gd name="connsiteX45" fmla="*/ 554201 w 1375689"/>
              <a:gd name="connsiteY45" fmla="*/ 2464679 h 2794658"/>
              <a:gd name="connsiteX46" fmla="*/ 573200 w 1375689"/>
              <a:gd name="connsiteY46" fmla="*/ 2655184 h 2794658"/>
              <a:gd name="connsiteX47" fmla="*/ 411862 w 1375689"/>
              <a:gd name="connsiteY47" fmla="*/ 2528214 h 2794658"/>
              <a:gd name="connsiteX48" fmla="*/ 173964 w 1375689"/>
              <a:gd name="connsiteY48" fmla="*/ 2321401 h 2794658"/>
              <a:gd name="connsiteX49" fmla="*/ 172404 w 1375689"/>
              <a:gd name="connsiteY49" fmla="*/ 2411827 h 2794658"/>
              <a:gd name="connsiteX50" fmla="*/ 366008 w 1375689"/>
              <a:gd name="connsiteY50" fmla="*/ 2489419 h 2794658"/>
              <a:gd name="connsiteX51" fmla="*/ 423749 w 1375689"/>
              <a:gd name="connsiteY51" fmla="*/ 2648130 h 2794658"/>
              <a:gd name="connsiteX52" fmla="*/ 332042 w 1375689"/>
              <a:gd name="connsiteY52" fmla="*/ 2794496 h 2794658"/>
              <a:gd name="connsiteX53" fmla="*/ 252223 w 1375689"/>
              <a:gd name="connsiteY53" fmla="*/ 2708087 h 2794658"/>
              <a:gd name="connsiteX54" fmla="*/ 228447 w 1375689"/>
              <a:gd name="connsiteY54" fmla="*/ 2577592 h 2794658"/>
              <a:gd name="connsiteX55" fmla="*/ 107020 w 1375689"/>
              <a:gd name="connsiteY55" fmla="*/ 2723381 h 2794658"/>
              <a:gd name="connsiteX56" fmla="*/ 76282 w 1375689"/>
              <a:gd name="connsiteY56" fmla="*/ 2658335 h 2794658"/>
              <a:gd name="connsiteX57" fmla="*/ 221653 w 1375689"/>
              <a:gd name="connsiteY57" fmla="*/ 2491183 h 2794658"/>
              <a:gd name="connsiteX58" fmla="*/ 328646 w 1375689"/>
              <a:gd name="connsiteY58" fmla="*/ 2706323 h 2794658"/>
              <a:gd name="connsiteX59" fmla="*/ 340534 w 1375689"/>
              <a:gd name="connsiteY59" fmla="*/ 2561721 h 2794658"/>
              <a:gd name="connsiteX60" fmla="*/ 199576 w 1375689"/>
              <a:gd name="connsiteY60" fmla="*/ 2470021 h 2794658"/>
              <a:gd name="connsiteX61" fmla="*/ 63713 w 1375689"/>
              <a:gd name="connsiteY61" fmla="*/ 2418881 h 2794658"/>
              <a:gd name="connsiteX62" fmla="*/ 163685 w 1375689"/>
              <a:gd name="connsiteY62" fmla="*/ 2248692 h 2794658"/>
              <a:gd name="connsiteX63" fmla="*/ 434175 w 1375689"/>
              <a:gd name="connsiteY63" fmla="*/ 2441507 h 2794658"/>
              <a:gd name="connsiteX64" fmla="*/ 552820 w 1375689"/>
              <a:gd name="connsiteY64" fmla="*/ 2598752 h 2794658"/>
              <a:gd name="connsiteX65" fmla="*/ 523949 w 1375689"/>
              <a:gd name="connsiteY65" fmla="*/ 2519397 h 2794658"/>
              <a:gd name="connsiteX66" fmla="*/ 367706 w 1375689"/>
              <a:gd name="connsiteY66" fmla="*/ 2362450 h 2794658"/>
              <a:gd name="connsiteX67" fmla="*/ 153723 w 1375689"/>
              <a:gd name="connsiteY67" fmla="*/ 2198450 h 2794658"/>
              <a:gd name="connsiteX68" fmla="*/ 38237 w 1375689"/>
              <a:gd name="connsiteY68" fmla="*/ 2247826 h 2794658"/>
              <a:gd name="connsiteX69" fmla="*/ 4934 w 1375689"/>
              <a:gd name="connsiteY69" fmla="*/ 2091562 h 2794658"/>
              <a:gd name="connsiteX70" fmla="*/ 152024 w 1375689"/>
              <a:gd name="connsiteY70" fmla="*/ 2007996 h 2794658"/>
              <a:gd name="connsiteX71" fmla="*/ 316757 w 1375689"/>
              <a:gd name="connsiteY71" fmla="*/ 2096169 h 2794658"/>
              <a:gd name="connsiteX72" fmla="*/ 389785 w 1375689"/>
              <a:gd name="connsiteY72" fmla="*/ 2182578 h 2794658"/>
              <a:gd name="connsiteX73" fmla="*/ 501872 w 1375689"/>
              <a:gd name="connsiteY73" fmla="*/ 2060901 h 2794658"/>
              <a:gd name="connsiteX74" fmla="*/ 551123 w 1375689"/>
              <a:gd name="connsiteY74" fmla="*/ 2191396 h 2794658"/>
              <a:gd name="connsiteX75" fmla="*/ 573200 w 1375689"/>
              <a:gd name="connsiteY75" fmla="*/ 2367741 h 2794658"/>
              <a:gd name="connsiteX76" fmla="*/ 605466 w 1375689"/>
              <a:gd name="connsiteY76" fmla="*/ 2122621 h 2794658"/>
              <a:gd name="connsiteX77" fmla="*/ 692081 w 1375689"/>
              <a:gd name="connsiteY77" fmla="*/ 2286622 h 2794658"/>
              <a:gd name="connsiteX78" fmla="*/ 681890 w 1375689"/>
              <a:gd name="connsiteY78" fmla="*/ 2464730 h 2794658"/>
              <a:gd name="connsiteX79" fmla="*/ 776995 w 1375689"/>
              <a:gd name="connsiteY79" fmla="*/ 2249591 h 2794658"/>
              <a:gd name="connsiteX80" fmla="*/ 997773 w 1375689"/>
              <a:gd name="connsiteY80" fmla="*/ 2161416 h 2794658"/>
              <a:gd name="connsiteX81" fmla="*/ 872099 w 1375689"/>
              <a:gd name="connsiteY81" fmla="*/ 2360687 h 2794658"/>
              <a:gd name="connsiteX82" fmla="*/ 824547 w 1375689"/>
              <a:gd name="connsiteY82" fmla="*/ 2452387 h 2794658"/>
              <a:gd name="connsiteX83" fmla="*/ 916254 w 1375689"/>
              <a:gd name="connsiteY83" fmla="*/ 2362451 h 2794658"/>
              <a:gd name="connsiteX84" fmla="*/ 990979 w 1375689"/>
              <a:gd name="connsiteY84" fmla="*/ 2283096 h 2794658"/>
              <a:gd name="connsiteX85" fmla="*/ 1009661 w 1375689"/>
              <a:gd name="connsiteY85" fmla="*/ 2559957 h 2794658"/>
              <a:gd name="connsiteX86" fmla="*/ 768503 w 1375689"/>
              <a:gd name="connsiteY86" fmla="*/ 2605806 h 2794658"/>
              <a:gd name="connsiteX87" fmla="*/ 892478 w 1375689"/>
              <a:gd name="connsiteY87" fmla="*/ 2616387 h 2794658"/>
              <a:gd name="connsiteX88" fmla="*/ 1035136 w 1375689"/>
              <a:gd name="connsiteY88" fmla="*/ 2549378 h 2794658"/>
              <a:gd name="connsiteX89" fmla="*/ 1009635 w 1375689"/>
              <a:gd name="connsiteY89" fmla="*/ 2245738 h 2794658"/>
              <a:gd name="connsiteX90" fmla="*/ 1017570 w 1375689"/>
              <a:gd name="connsiteY90" fmla="*/ 2096499 h 2794658"/>
              <a:gd name="connsiteX91" fmla="*/ 802470 w 1375689"/>
              <a:gd name="connsiteY91" fmla="*/ 2200213 h 2794658"/>
              <a:gd name="connsiteX92" fmla="*/ 670003 w 1375689"/>
              <a:gd name="connsiteY92" fmla="*/ 2140257 h 2794658"/>
              <a:gd name="connsiteX93" fmla="*/ 763408 w 1375689"/>
              <a:gd name="connsiteY93" fmla="*/ 2025632 h 2794658"/>
              <a:gd name="connsiteX94" fmla="*/ 1126843 w 1375689"/>
              <a:gd name="connsiteY94" fmla="*/ 1932168 h 2794658"/>
              <a:gd name="connsiteX95" fmla="*/ 1135840 w 1375689"/>
              <a:gd name="connsiteY95" fmla="*/ 2177664 h 2794658"/>
              <a:gd name="connsiteX96" fmla="*/ 1210059 w 1375689"/>
              <a:gd name="connsiteY96" fmla="*/ 2554666 h 2794658"/>
              <a:gd name="connsiteX97" fmla="*/ 1269498 w 1375689"/>
              <a:gd name="connsiteY97" fmla="*/ 2671055 h 2794658"/>
              <a:gd name="connsiteX98" fmla="*/ 1179489 w 1375689"/>
              <a:gd name="connsiteY98" fmla="*/ 2415354 h 2794658"/>
              <a:gd name="connsiteX99" fmla="*/ 1145110 w 1375689"/>
              <a:gd name="connsiteY99" fmla="*/ 2247489 h 2794658"/>
              <a:gd name="connsiteX100" fmla="*/ 1177710 w 1375689"/>
              <a:gd name="connsiteY100" fmla="*/ 1955527 h 2794658"/>
              <a:gd name="connsiteX101" fmla="*/ 1028341 w 1375689"/>
              <a:gd name="connsiteY101" fmla="*/ 1858104 h 2794658"/>
              <a:gd name="connsiteX102" fmla="*/ 959712 w 1375689"/>
              <a:gd name="connsiteY102" fmla="*/ 1696355 h 2794658"/>
              <a:gd name="connsiteX103" fmla="*/ 790378 w 1375689"/>
              <a:gd name="connsiteY103" fmla="*/ 1596619 h 2794658"/>
              <a:gd name="connsiteX104" fmla="*/ 325165 w 1375689"/>
              <a:gd name="connsiteY104" fmla="*/ 1527540 h 2794658"/>
              <a:gd name="connsiteX105" fmla="*/ 220150 w 1375689"/>
              <a:gd name="connsiteY105" fmla="*/ 1220591 h 2794658"/>
              <a:gd name="connsiteX106" fmla="*/ 403728 w 1375689"/>
              <a:gd name="connsiteY106" fmla="*/ 960893 h 2794658"/>
              <a:gd name="connsiteX107" fmla="*/ 797533 w 1375689"/>
              <a:gd name="connsiteY107" fmla="*/ 1136786 h 2794658"/>
              <a:gd name="connsiteX108" fmla="*/ 890385 w 1375689"/>
              <a:gd name="connsiteY108" fmla="*/ 876909 h 2794658"/>
              <a:gd name="connsiteX109" fmla="*/ 640239 w 1375689"/>
              <a:gd name="connsiteY109" fmla="*/ 578223 h 2794658"/>
              <a:gd name="connsiteX0" fmla="*/ 640239 w 1375689"/>
              <a:gd name="connsiteY0" fmla="*/ 56098 h 2272533"/>
              <a:gd name="connsiteX1" fmla="*/ 749559 w 1375689"/>
              <a:gd name="connsiteY1" fmla="*/ 16136 h 2272533"/>
              <a:gd name="connsiteX2" fmla="*/ 961035 w 1375689"/>
              <a:gd name="connsiteY2" fmla="*/ 244219 h 2272533"/>
              <a:gd name="connsiteX3" fmla="*/ 1089421 w 1375689"/>
              <a:gd name="connsiteY3" fmla="*/ 49239 h 2272533"/>
              <a:gd name="connsiteX4" fmla="*/ 1374590 w 1375689"/>
              <a:gd name="connsiteY4" fmla="*/ 420831 h 2272533"/>
              <a:gd name="connsiteX5" fmla="*/ 1033535 w 1375689"/>
              <a:gd name="connsiteY5" fmla="*/ 946879 h 2272533"/>
              <a:gd name="connsiteX6" fmla="*/ 726878 w 1375689"/>
              <a:gd name="connsiteY6" fmla="*/ 719194 h 2272533"/>
              <a:gd name="connsiteX7" fmla="*/ 337149 w 1375689"/>
              <a:gd name="connsiteY7" fmla="*/ 712682 h 2272533"/>
              <a:gd name="connsiteX8" fmla="*/ 716096 w 1375689"/>
              <a:gd name="connsiteY8" fmla="*/ 979113 h 2272533"/>
              <a:gd name="connsiteX9" fmla="*/ 1011496 w 1375689"/>
              <a:gd name="connsiteY9" fmla="*/ 1090460 h 2272533"/>
              <a:gd name="connsiteX10" fmla="*/ 1084384 w 1375689"/>
              <a:gd name="connsiteY10" fmla="*/ 1277786 h 2272533"/>
              <a:gd name="connsiteX11" fmla="*/ 1230419 w 1375689"/>
              <a:gd name="connsiteY11" fmla="*/ 1375840 h 2272533"/>
              <a:gd name="connsiteX12" fmla="*/ 1209807 w 1375689"/>
              <a:gd name="connsiteY12" fmla="*/ 1761373 h 2272533"/>
              <a:gd name="connsiteX13" fmla="*/ 1303464 w 1375689"/>
              <a:gd name="connsiteY13" fmla="*/ 2030778 h 2272533"/>
              <a:gd name="connsiteX14" fmla="*/ 1271196 w 1375689"/>
              <a:gd name="connsiteY14" fmla="*/ 2228285 h 2272533"/>
              <a:gd name="connsiteX15" fmla="*/ 1164205 w 1375689"/>
              <a:gd name="connsiteY15" fmla="*/ 2090735 h 2272533"/>
              <a:gd name="connsiteX16" fmla="*/ 1077224 w 1375689"/>
              <a:gd name="connsiteY16" fmla="*/ 1737540 h 2272533"/>
              <a:gd name="connsiteX17" fmla="*/ 1052118 w 1375689"/>
              <a:gd name="connsiteY17" fmla="*/ 1508796 h 2272533"/>
              <a:gd name="connsiteX18" fmla="*/ 833038 w 1375689"/>
              <a:gd name="connsiteY18" fmla="*/ 1579336 h 2272533"/>
              <a:gd name="connsiteX19" fmla="*/ 760010 w 1375689"/>
              <a:gd name="connsiteY19" fmla="*/ 1611077 h 2272533"/>
              <a:gd name="connsiteX20" fmla="*/ 853417 w 1375689"/>
              <a:gd name="connsiteY20" fmla="*/ 1549356 h 2272533"/>
              <a:gd name="connsiteX21" fmla="*/ 1099346 w 1375689"/>
              <a:gd name="connsiteY21" fmla="*/ 1473138 h 2272533"/>
              <a:gd name="connsiteX22" fmla="*/ 1066905 w 1375689"/>
              <a:gd name="connsiteY22" fmla="*/ 1762644 h 2272533"/>
              <a:gd name="connsiteX23" fmla="*/ 1079291 w 1375689"/>
              <a:gd name="connsiteY23" fmla="*/ 2092499 h 2272533"/>
              <a:gd name="connsiteX24" fmla="*/ 855115 w 1375689"/>
              <a:gd name="connsiteY24" fmla="*/ 2159509 h 2272533"/>
              <a:gd name="connsiteX25" fmla="*/ 692080 w 1375689"/>
              <a:gd name="connsiteY25" fmla="*/ 2087208 h 2272533"/>
              <a:gd name="connsiteX26" fmla="*/ 957015 w 1375689"/>
              <a:gd name="connsiteY26" fmla="*/ 1991983 h 2272533"/>
              <a:gd name="connsiteX27" fmla="*/ 973997 w 1375689"/>
              <a:gd name="connsiteY27" fmla="*/ 1868542 h 2272533"/>
              <a:gd name="connsiteX28" fmla="*/ 907762 w 1375689"/>
              <a:gd name="connsiteY28" fmla="*/ 1969057 h 2272533"/>
              <a:gd name="connsiteX29" fmla="*/ 765107 w 1375689"/>
              <a:gd name="connsiteY29" fmla="*/ 1997272 h 2272533"/>
              <a:gd name="connsiteX30" fmla="*/ 778693 w 1375689"/>
              <a:gd name="connsiteY30" fmla="*/ 1856197 h 2272533"/>
              <a:gd name="connsiteX31" fmla="*/ 929839 w 1375689"/>
              <a:gd name="connsiteY31" fmla="*/ 1693960 h 2272533"/>
              <a:gd name="connsiteX32" fmla="*/ 754916 w 1375689"/>
              <a:gd name="connsiteY32" fmla="*/ 1873830 h 2272533"/>
              <a:gd name="connsiteX33" fmla="*/ 664907 w 1375689"/>
              <a:gd name="connsiteY33" fmla="*/ 2048413 h 2272533"/>
              <a:gd name="connsiteX34" fmla="*/ 636038 w 1375689"/>
              <a:gd name="connsiteY34" fmla="*/ 1838562 h 2272533"/>
              <a:gd name="connsiteX35" fmla="*/ 622450 w 1375689"/>
              <a:gd name="connsiteY35" fmla="*/ 1716885 h 2272533"/>
              <a:gd name="connsiteX36" fmla="*/ 610562 w 1375689"/>
              <a:gd name="connsiteY36" fmla="*/ 1956713 h 2272533"/>
              <a:gd name="connsiteX37" fmla="*/ 483190 w 1375689"/>
              <a:gd name="connsiteY37" fmla="*/ 1790949 h 2272533"/>
              <a:gd name="connsiteX38" fmla="*/ 478096 w 1375689"/>
              <a:gd name="connsiteY38" fmla="*/ 1642820 h 2272533"/>
              <a:gd name="connsiteX39" fmla="*/ 386388 w 1375689"/>
              <a:gd name="connsiteY39" fmla="*/ 1739809 h 2272533"/>
              <a:gd name="connsiteX40" fmla="*/ 301474 w 1375689"/>
              <a:gd name="connsiteY40" fmla="*/ 1667508 h 2272533"/>
              <a:gd name="connsiteX41" fmla="*/ 143532 w 1375689"/>
              <a:gd name="connsiteY41" fmla="*/ 1561700 h 2272533"/>
              <a:gd name="connsiteX42" fmla="*/ 85789 w 1375689"/>
              <a:gd name="connsiteY42" fmla="*/ 1635767 h 2272533"/>
              <a:gd name="connsiteX43" fmla="*/ 403370 w 1375689"/>
              <a:gd name="connsiteY43" fmla="*/ 1790949 h 2272533"/>
              <a:gd name="connsiteX44" fmla="*/ 554201 w 1375689"/>
              <a:gd name="connsiteY44" fmla="*/ 1942554 h 2272533"/>
              <a:gd name="connsiteX45" fmla="*/ 573200 w 1375689"/>
              <a:gd name="connsiteY45" fmla="*/ 2133059 h 2272533"/>
              <a:gd name="connsiteX46" fmla="*/ 411862 w 1375689"/>
              <a:gd name="connsiteY46" fmla="*/ 2006089 h 2272533"/>
              <a:gd name="connsiteX47" fmla="*/ 173964 w 1375689"/>
              <a:gd name="connsiteY47" fmla="*/ 1799276 h 2272533"/>
              <a:gd name="connsiteX48" fmla="*/ 172404 w 1375689"/>
              <a:gd name="connsiteY48" fmla="*/ 1889702 h 2272533"/>
              <a:gd name="connsiteX49" fmla="*/ 366008 w 1375689"/>
              <a:gd name="connsiteY49" fmla="*/ 1967294 h 2272533"/>
              <a:gd name="connsiteX50" fmla="*/ 423749 w 1375689"/>
              <a:gd name="connsiteY50" fmla="*/ 2126005 h 2272533"/>
              <a:gd name="connsiteX51" fmla="*/ 332042 w 1375689"/>
              <a:gd name="connsiteY51" fmla="*/ 2272371 h 2272533"/>
              <a:gd name="connsiteX52" fmla="*/ 252223 w 1375689"/>
              <a:gd name="connsiteY52" fmla="*/ 2185962 h 2272533"/>
              <a:gd name="connsiteX53" fmla="*/ 228447 w 1375689"/>
              <a:gd name="connsiteY53" fmla="*/ 2055467 h 2272533"/>
              <a:gd name="connsiteX54" fmla="*/ 107020 w 1375689"/>
              <a:gd name="connsiteY54" fmla="*/ 2201256 h 2272533"/>
              <a:gd name="connsiteX55" fmla="*/ 76282 w 1375689"/>
              <a:gd name="connsiteY55" fmla="*/ 2136210 h 2272533"/>
              <a:gd name="connsiteX56" fmla="*/ 221653 w 1375689"/>
              <a:gd name="connsiteY56" fmla="*/ 1969058 h 2272533"/>
              <a:gd name="connsiteX57" fmla="*/ 328646 w 1375689"/>
              <a:gd name="connsiteY57" fmla="*/ 2184198 h 2272533"/>
              <a:gd name="connsiteX58" fmla="*/ 340534 w 1375689"/>
              <a:gd name="connsiteY58" fmla="*/ 2039596 h 2272533"/>
              <a:gd name="connsiteX59" fmla="*/ 199576 w 1375689"/>
              <a:gd name="connsiteY59" fmla="*/ 1947896 h 2272533"/>
              <a:gd name="connsiteX60" fmla="*/ 63713 w 1375689"/>
              <a:gd name="connsiteY60" fmla="*/ 1896756 h 2272533"/>
              <a:gd name="connsiteX61" fmla="*/ 163685 w 1375689"/>
              <a:gd name="connsiteY61" fmla="*/ 1726567 h 2272533"/>
              <a:gd name="connsiteX62" fmla="*/ 434175 w 1375689"/>
              <a:gd name="connsiteY62" fmla="*/ 1919382 h 2272533"/>
              <a:gd name="connsiteX63" fmla="*/ 552820 w 1375689"/>
              <a:gd name="connsiteY63" fmla="*/ 2076627 h 2272533"/>
              <a:gd name="connsiteX64" fmla="*/ 523949 w 1375689"/>
              <a:gd name="connsiteY64" fmla="*/ 1997272 h 2272533"/>
              <a:gd name="connsiteX65" fmla="*/ 367706 w 1375689"/>
              <a:gd name="connsiteY65" fmla="*/ 1840325 h 2272533"/>
              <a:gd name="connsiteX66" fmla="*/ 153723 w 1375689"/>
              <a:gd name="connsiteY66" fmla="*/ 1676325 h 2272533"/>
              <a:gd name="connsiteX67" fmla="*/ 38237 w 1375689"/>
              <a:gd name="connsiteY67" fmla="*/ 1725701 h 2272533"/>
              <a:gd name="connsiteX68" fmla="*/ 4934 w 1375689"/>
              <a:gd name="connsiteY68" fmla="*/ 1569437 h 2272533"/>
              <a:gd name="connsiteX69" fmla="*/ 152024 w 1375689"/>
              <a:gd name="connsiteY69" fmla="*/ 1485871 h 2272533"/>
              <a:gd name="connsiteX70" fmla="*/ 316757 w 1375689"/>
              <a:gd name="connsiteY70" fmla="*/ 1574044 h 2272533"/>
              <a:gd name="connsiteX71" fmla="*/ 389785 w 1375689"/>
              <a:gd name="connsiteY71" fmla="*/ 1660453 h 2272533"/>
              <a:gd name="connsiteX72" fmla="*/ 501872 w 1375689"/>
              <a:gd name="connsiteY72" fmla="*/ 1538776 h 2272533"/>
              <a:gd name="connsiteX73" fmla="*/ 551123 w 1375689"/>
              <a:gd name="connsiteY73" fmla="*/ 1669271 h 2272533"/>
              <a:gd name="connsiteX74" fmla="*/ 573200 w 1375689"/>
              <a:gd name="connsiteY74" fmla="*/ 1845616 h 2272533"/>
              <a:gd name="connsiteX75" fmla="*/ 605466 w 1375689"/>
              <a:gd name="connsiteY75" fmla="*/ 1600496 h 2272533"/>
              <a:gd name="connsiteX76" fmla="*/ 692081 w 1375689"/>
              <a:gd name="connsiteY76" fmla="*/ 1764497 h 2272533"/>
              <a:gd name="connsiteX77" fmla="*/ 681890 w 1375689"/>
              <a:gd name="connsiteY77" fmla="*/ 1942605 h 2272533"/>
              <a:gd name="connsiteX78" fmla="*/ 776995 w 1375689"/>
              <a:gd name="connsiteY78" fmla="*/ 1727466 h 2272533"/>
              <a:gd name="connsiteX79" fmla="*/ 997773 w 1375689"/>
              <a:gd name="connsiteY79" fmla="*/ 1639291 h 2272533"/>
              <a:gd name="connsiteX80" fmla="*/ 872099 w 1375689"/>
              <a:gd name="connsiteY80" fmla="*/ 1838562 h 2272533"/>
              <a:gd name="connsiteX81" fmla="*/ 824547 w 1375689"/>
              <a:gd name="connsiteY81" fmla="*/ 1930262 h 2272533"/>
              <a:gd name="connsiteX82" fmla="*/ 916254 w 1375689"/>
              <a:gd name="connsiteY82" fmla="*/ 1840326 h 2272533"/>
              <a:gd name="connsiteX83" fmla="*/ 990979 w 1375689"/>
              <a:gd name="connsiteY83" fmla="*/ 1760971 h 2272533"/>
              <a:gd name="connsiteX84" fmla="*/ 1009661 w 1375689"/>
              <a:gd name="connsiteY84" fmla="*/ 2037832 h 2272533"/>
              <a:gd name="connsiteX85" fmla="*/ 768503 w 1375689"/>
              <a:gd name="connsiteY85" fmla="*/ 2083681 h 2272533"/>
              <a:gd name="connsiteX86" fmla="*/ 892478 w 1375689"/>
              <a:gd name="connsiteY86" fmla="*/ 2094262 h 2272533"/>
              <a:gd name="connsiteX87" fmla="*/ 1035136 w 1375689"/>
              <a:gd name="connsiteY87" fmla="*/ 2027253 h 2272533"/>
              <a:gd name="connsiteX88" fmla="*/ 1009635 w 1375689"/>
              <a:gd name="connsiteY88" fmla="*/ 1723613 h 2272533"/>
              <a:gd name="connsiteX89" fmla="*/ 1017570 w 1375689"/>
              <a:gd name="connsiteY89" fmla="*/ 1574374 h 2272533"/>
              <a:gd name="connsiteX90" fmla="*/ 802470 w 1375689"/>
              <a:gd name="connsiteY90" fmla="*/ 1678088 h 2272533"/>
              <a:gd name="connsiteX91" fmla="*/ 670003 w 1375689"/>
              <a:gd name="connsiteY91" fmla="*/ 1618132 h 2272533"/>
              <a:gd name="connsiteX92" fmla="*/ 763408 w 1375689"/>
              <a:gd name="connsiteY92" fmla="*/ 1503507 h 2272533"/>
              <a:gd name="connsiteX93" fmla="*/ 1126843 w 1375689"/>
              <a:gd name="connsiteY93" fmla="*/ 1410043 h 2272533"/>
              <a:gd name="connsiteX94" fmla="*/ 1135840 w 1375689"/>
              <a:gd name="connsiteY94" fmla="*/ 1655539 h 2272533"/>
              <a:gd name="connsiteX95" fmla="*/ 1210059 w 1375689"/>
              <a:gd name="connsiteY95" fmla="*/ 2032541 h 2272533"/>
              <a:gd name="connsiteX96" fmla="*/ 1269498 w 1375689"/>
              <a:gd name="connsiteY96" fmla="*/ 2148930 h 2272533"/>
              <a:gd name="connsiteX97" fmla="*/ 1179489 w 1375689"/>
              <a:gd name="connsiteY97" fmla="*/ 1893229 h 2272533"/>
              <a:gd name="connsiteX98" fmla="*/ 1145110 w 1375689"/>
              <a:gd name="connsiteY98" fmla="*/ 1725364 h 2272533"/>
              <a:gd name="connsiteX99" fmla="*/ 1177710 w 1375689"/>
              <a:gd name="connsiteY99" fmla="*/ 1433402 h 2272533"/>
              <a:gd name="connsiteX100" fmla="*/ 1028341 w 1375689"/>
              <a:gd name="connsiteY100" fmla="*/ 1335979 h 2272533"/>
              <a:gd name="connsiteX101" fmla="*/ 959712 w 1375689"/>
              <a:gd name="connsiteY101" fmla="*/ 1174230 h 2272533"/>
              <a:gd name="connsiteX102" fmla="*/ 790378 w 1375689"/>
              <a:gd name="connsiteY102" fmla="*/ 1074494 h 2272533"/>
              <a:gd name="connsiteX103" fmla="*/ 325165 w 1375689"/>
              <a:gd name="connsiteY103" fmla="*/ 1005415 h 2272533"/>
              <a:gd name="connsiteX104" fmla="*/ 220150 w 1375689"/>
              <a:gd name="connsiteY104" fmla="*/ 698466 h 2272533"/>
              <a:gd name="connsiteX105" fmla="*/ 403728 w 1375689"/>
              <a:gd name="connsiteY105" fmla="*/ 438768 h 2272533"/>
              <a:gd name="connsiteX106" fmla="*/ 797533 w 1375689"/>
              <a:gd name="connsiteY106" fmla="*/ 614661 h 2272533"/>
              <a:gd name="connsiteX107" fmla="*/ 890385 w 1375689"/>
              <a:gd name="connsiteY107" fmla="*/ 354784 h 2272533"/>
              <a:gd name="connsiteX108" fmla="*/ 640239 w 1375689"/>
              <a:gd name="connsiteY108" fmla="*/ 56098 h 2272533"/>
              <a:gd name="connsiteX0" fmla="*/ 640239 w 1375689"/>
              <a:gd name="connsiteY0" fmla="*/ 9302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172404 w 1375689"/>
              <a:gd name="connsiteY47" fmla="*/ 1842906 h 2225737"/>
              <a:gd name="connsiteX48" fmla="*/ 366008 w 1375689"/>
              <a:gd name="connsiteY48" fmla="*/ 1920498 h 2225737"/>
              <a:gd name="connsiteX49" fmla="*/ 423749 w 1375689"/>
              <a:gd name="connsiteY49" fmla="*/ 2079209 h 2225737"/>
              <a:gd name="connsiteX50" fmla="*/ 332042 w 1375689"/>
              <a:gd name="connsiteY50" fmla="*/ 2225575 h 2225737"/>
              <a:gd name="connsiteX51" fmla="*/ 252223 w 1375689"/>
              <a:gd name="connsiteY51" fmla="*/ 2139166 h 2225737"/>
              <a:gd name="connsiteX52" fmla="*/ 228447 w 1375689"/>
              <a:gd name="connsiteY52" fmla="*/ 2008671 h 2225737"/>
              <a:gd name="connsiteX53" fmla="*/ 107020 w 1375689"/>
              <a:gd name="connsiteY53" fmla="*/ 2154460 h 2225737"/>
              <a:gd name="connsiteX54" fmla="*/ 76282 w 1375689"/>
              <a:gd name="connsiteY54" fmla="*/ 2089414 h 2225737"/>
              <a:gd name="connsiteX55" fmla="*/ 221653 w 1375689"/>
              <a:gd name="connsiteY55" fmla="*/ 1922262 h 2225737"/>
              <a:gd name="connsiteX56" fmla="*/ 328646 w 1375689"/>
              <a:gd name="connsiteY56" fmla="*/ 2137402 h 2225737"/>
              <a:gd name="connsiteX57" fmla="*/ 340534 w 1375689"/>
              <a:gd name="connsiteY57" fmla="*/ 1992800 h 2225737"/>
              <a:gd name="connsiteX58" fmla="*/ 199576 w 1375689"/>
              <a:gd name="connsiteY58" fmla="*/ 1901100 h 2225737"/>
              <a:gd name="connsiteX59" fmla="*/ 63713 w 1375689"/>
              <a:gd name="connsiteY59" fmla="*/ 1849960 h 2225737"/>
              <a:gd name="connsiteX60" fmla="*/ 163685 w 1375689"/>
              <a:gd name="connsiteY60" fmla="*/ 1679771 h 2225737"/>
              <a:gd name="connsiteX61" fmla="*/ 434175 w 1375689"/>
              <a:gd name="connsiteY61" fmla="*/ 1872586 h 2225737"/>
              <a:gd name="connsiteX62" fmla="*/ 552820 w 1375689"/>
              <a:gd name="connsiteY62" fmla="*/ 2029831 h 2225737"/>
              <a:gd name="connsiteX63" fmla="*/ 523949 w 1375689"/>
              <a:gd name="connsiteY63" fmla="*/ 1950476 h 2225737"/>
              <a:gd name="connsiteX64" fmla="*/ 367706 w 1375689"/>
              <a:gd name="connsiteY64" fmla="*/ 1793529 h 2225737"/>
              <a:gd name="connsiteX65" fmla="*/ 153723 w 1375689"/>
              <a:gd name="connsiteY65" fmla="*/ 1629529 h 2225737"/>
              <a:gd name="connsiteX66" fmla="*/ 38237 w 1375689"/>
              <a:gd name="connsiteY66" fmla="*/ 1678905 h 2225737"/>
              <a:gd name="connsiteX67" fmla="*/ 4934 w 1375689"/>
              <a:gd name="connsiteY67" fmla="*/ 1522641 h 2225737"/>
              <a:gd name="connsiteX68" fmla="*/ 152024 w 1375689"/>
              <a:gd name="connsiteY68" fmla="*/ 1439075 h 2225737"/>
              <a:gd name="connsiteX69" fmla="*/ 316757 w 1375689"/>
              <a:gd name="connsiteY69" fmla="*/ 1527248 h 2225737"/>
              <a:gd name="connsiteX70" fmla="*/ 389785 w 1375689"/>
              <a:gd name="connsiteY70" fmla="*/ 1613657 h 2225737"/>
              <a:gd name="connsiteX71" fmla="*/ 501872 w 1375689"/>
              <a:gd name="connsiteY71" fmla="*/ 1491980 h 2225737"/>
              <a:gd name="connsiteX72" fmla="*/ 551123 w 1375689"/>
              <a:gd name="connsiteY72" fmla="*/ 1622475 h 2225737"/>
              <a:gd name="connsiteX73" fmla="*/ 573200 w 1375689"/>
              <a:gd name="connsiteY73" fmla="*/ 1798820 h 2225737"/>
              <a:gd name="connsiteX74" fmla="*/ 605466 w 1375689"/>
              <a:gd name="connsiteY74" fmla="*/ 1553700 h 2225737"/>
              <a:gd name="connsiteX75" fmla="*/ 692081 w 1375689"/>
              <a:gd name="connsiteY75" fmla="*/ 1717701 h 2225737"/>
              <a:gd name="connsiteX76" fmla="*/ 681890 w 1375689"/>
              <a:gd name="connsiteY76" fmla="*/ 1895809 h 2225737"/>
              <a:gd name="connsiteX77" fmla="*/ 776995 w 1375689"/>
              <a:gd name="connsiteY77" fmla="*/ 1680670 h 2225737"/>
              <a:gd name="connsiteX78" fmla="*/ 997773 w 1375689"/>
              <a:gd name="connsiteY78" fmla="*/ 1592495 h 2225737"/>
              <a:gd name="connsiteX79" fmla="*/ 872099 w 1375689"/>
              <a:gd name="connsiteY79" fmla="*/ 1791766 h 2225737"/>
              <a:gd name="connsiteX80" fmla="*/ 824547 w 1375689"/>
              <a:gd name="connsiteY80" fmla="*/ 1883466 h 2225737"/>
              <a:gd name="connsiteX81" fmla="*/ 916254 w 1375689"/>
              <a:gd name="connsiteY81" fmla="*/ 1793530 h 2225737"/>
              <a:gd name="connsiteX82" fmla="*/ 990979 w 1375689"/>
              <a:gd name="connsiteY82" fmla="*/ 1714175 h 2225737"/>
              <a:gd name="connsiteX83" fmla="*/ 1009661 w 1375689"/>
              <a:gd name="connsiteY83" fmla="*/ 1991036 h 2225737"/>
              <a:gd name="connsiteX84" fmla="*/ 768503 w 1375689"/>
              <a:gd name="connsiteY84" fmla="*/ 2036885 h 2225737"/>
              <a:gd name="connsiteX85" fmla="*/ 892478 w 1375689"/>
              <a:gd name="connsiteY85" fmla="*/ 2047466 h 2225737"/>
              <a:gd name="connsiteX86" fmla="*/ 1035136 w 1375689"/>
              <a:gd name="connsiteY86" fmla="*/ 1980457 h 2225737"/>
              <a:gd name="connsiteX87" fmla="*/ 1009635 w 1375689"/>
              <a:gd name="connsiteY87" fmla="*/ 1676817 h 2225737"/>
              <a:gd name="connsiteX88" fmla="*/ 1017570 w 1375689"/>
              <a:gd name="connsiteY88" fmla="*/ 1527578 h 2225737"/>
              <a:gd name="connsiteX89" fmla="*/ 802470 w 1375689"/>
              <a:gd name="connsiteY89" fmla="*/ 1631292 h 2225737"/>
              <a:gd name="connsiteX90" fmla="*/ 670003 w 1375689"/>
              <a:gd name="connsiteY90" fmla="*/ 1571336 h 2225737"/>
              <a:gd name="connsiteX91" fmla="*/ 763408 w 1375689"/>
              <a:gd name="connsiteY91" fmla="*/ 1456711 h 2225737"/>
              <a:gd name="connsiteX92" fmla="*/ 1126843 w 1375689"/>
              <a:gd name="connsiteY92" fmla="*/ 1363247 h 2225737"/>
              <a:gd name="connsiteX93" fmla="*/ 1135840 w 1375689"/>
              <a:gd name="connsiteY93" fmla="*/ 1608743 h 2225737"/>
              <a:gd name="connsiteX94" fmla="*/ 1210059 w 1375689"/>
              <a:gd name="connsiteY94" fmla="*/ 1985745 h 2225737"/>
              <a:gd name="connsiteX95" fmla="*/ 1269498 w 1375689"/>
              <a:gd name="connsiteY95" fmla="*/ 2102134 h 2225737"/>
              <a:gd name="connsiteX96" fmla="*/ 1179489 w 1375689"/>
              <a:gd name="connsiteY96" fmla="*/ 1846433 h 2225737"/>
              <a:gd name="connsiteX97" fmla="*/ 1145110 w 1375689"/>
              <a:gd name="connsiteY97" fmla="*/ 1678568 h 2225737"/>
              <a:gd name="connsiteX98" fmla="*/ 1177710 w 1375689"/>
              <a:gd name="connsiteY98" fmla="*/ 1386606 h 2225737"/>
              <a:gd name="connsiteX99" fmla="*/ 1028341 w 1375689"/>
              <a:gd name="connsiteY99" fmla="*/ 1289183 h 2225737"/>
              <a:gd name="connsiteX100" fmla="*/ 959712 w 1375689"/>
              <a:gd name="connsiteY100" fmla="*/ 1127434 h 2225737"/>
              <a:gd name="connsiteX101" fmla="*/ 790378 w 1375689"/>
              <a:gd name="connsiteY101" fmla="*/ 1027698 h 2225737"/>
              <a:gd name="connsiteX102" fmla="*/ 325165 w 1375689"/>
              <a:gd name="connsiteY102" fmla="*/ 958619 h 2225737"/>
              <a:gd name="connsiteX103" fmla="*/ 220150 w 1375689"/>
              <a:gd name="connsiteY103" fmla="*/ 651670 h 2225737"/>
              <a:gd name="connsiteX104" fmla="*/ 403728 w 1375689"/>
              <a:gd name="connsiteY104" fmla="*/ 391972 h 2225737"/>
              <a:gd name="connsiteX105" fmla="*/ 797533 w 1375689"/>
              <a:gd name="connsiteY105" fmla="*/ 567865 h 2225737"/>
              <a:gd name="connsiteX106" fmla="*/ 890385 w 1375689"/>
              <a:gd name="connsiteY106" fmla="*/ 307988 h 2225737"/>
              <a:gd name="connsiteX107" fmla="*/ 640239 w 1375689"/>
              <a:gd name="connsiteY107" fmla="*/ 9302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172404 w 1375689"/>
              <a:gd name="connsiteY47" fmla="*/ 1842906 h 2225737"/>
              <a:gd name="connsiteX48" fmla="*/ 366008 w 1375689"/>
              <a:gd name="connsiteY48" fmla="*/ 1920498 h 2225737"/>
              <a:gd name="connsiteX49" fmla="*/ 423749 w 1375689"/>
              <a:gd name="connsiteY49" fmla="*/ 2079209 h 2225737"/>
              <a:gd name="connsiteX50" fmla="*/ 332042 w 1375689"/>
              <a:gd name="connsiteY50" fmla="*/ 2225575 h 2225737"/>
              <a:gd name="connsiteX51" fmla="*/ 252223 w 1375689"/>
              <a:gd name="connsiteY51" fmla="*/ 2139166 h 2225737"/>
              <a:gd name="connsiteX52" fmla="*/ 228447 w 1375689"/>
              <a:gd name="connsiteY52" fmla="*/ 2008671 h 2225737"/>
              <a:gd name="connsiteX53" fmla="*/ 107020 w 1375689"/>
              <a:gd name="connsiteY53" fmla="*/ 2154460 h 2225737"/>
              <a:gd name="connsiteX54" fmla="*/ 76282 w 1375689"/>
              <a:gd name="connsiteY54" fmla="*/ 2089414 h 2225737"/>
              <a:gd name="connsiteX55" fmla="*/ 221653 w 1375689"/>
              <a:gd name="connsiteY55" fmla="*/ 1922262 h 2225737"/>
              <a:gd name="connsiteX56" fmla="*/ 328646 w 1375689"/>
              <a:gd name="connsiteY56" fmla="*/ 2137402 h 2225737"/>
              <a:gd name="connsiteX57" fmla="*/ 340534 w 1375689"/>
              <a:gd name="connsiteY57" fmla="*/ 1992800 h 2225737"/>
              <a:gd name="connsiteX58" fmla="*/ 199576 w 1375689"/>
              <a:gd name="connsiteY58" fmla="*/ 1901100 h 2225737"/>
              <a:gd name="connsiteX59" fmla="*/ 63713 w 1375689"/>
              <a:gd name="connsiteY59" fmla="*/ 1849960 h 2225737"/>
              <a:gd name="connsiteX60" fmla="*/ 163685 w 1375689"/>
              <a:gd name="connsiteY60" fmla="*/ 1679771 h 2225737"/>
              <a:gd name="connsiteX61" fmla="*/ 434175 w 1375689"/>
              <a:gd name="connsiteY61" fmla="*/ 1872586 h 2225737"/>
              <a:gd name="connsiteX62" fmla="*/ 552820 w 1375689"/>
              <a:gd name="connsiteY62" fmla="*/ 2029831 h 2225737"/>
              <a:gd name="connsiteX63" fmla="*/ 523949 w 1375689"/>
              <a:gd name="connsiteY63" fmla="*/ 1950476 h 2225737"/>
              <a:gd name="connsiteX64" fmla="*/ 367706 w 1375689"/>
              <a:gd name="connsiteY64" fmla="*/ 1793529 h 2225737"/>
              <a:gd name="connsiteX65" fmla="*/ 153723 w 1375689"/>
              <a:gd name="connsiteY65" fmla="*/ 1629529 h 2225737"/>
              <a:gd name="connsiteX66" fmla="*/ 38237 w 1375689"/>
              <a:gd name="connsiteY66" fmla="*/ 1678905 h 2225737"/>
              <a:gd name="connsiteX67" fmla="*/ 4934 w 1375689"/>
              <a:gd name="connsiteY67" fmla="*/ 1522641 h 2225737"/>
              <a:gd name="connsiteX68" fmla="*/ 152024 w 1375689"/>
              <a:gd name="connsiteY68" fmla="*/ 1439075 h 2225737"/>
              <a:gd name="connsiteX69" fmla="*/ 316757 w 1375689"/>
              <a:gd name="connsiteY69" fmla="*/ 1527248 h 2225737"/>
              <a:gd name="connsiteX70" fmla="*/ 389785 w 1375689"/>
              <a:gd name="connsiteY70" fmla="*/ 1613657 h 2225737"/>
              <a:gd name="connsiteX71" fmla="*/ 501872 w 1375689"/>
              <a:gd name="connsiteY71" fmla="*/ 1491980 h 2225737"/>
              <a:gd name="connsiteX72" fmla="*/ 551123 w 1375689"/>
              <a:gd name="connsiteY72" fmla="*/ 1622475 h 2225737"/>
              <a:gd name="connsiteX73" fmla="*/ 573200 w 1375689"/>
              <a:gd name="connsiteY73" fmla="*/ 1798820 h 2225737"/>
              <a:gd name="connsiteX74" fmla="*/ 605466 w 1375689"/>
              <a:gd name="connsiteY74" fmla="*/ 1553700 h 2225737"/>
              <a:gd name="connsiteX75" fmla="*/ 692081 w 1375689"/>
              <a:gd name="connsiteY75" fmla="*/ 1717701 h 2225737"/>
              <a:gd name="connsiteX76" fmla="*/ 681890 w 1375689"/>
              <a:gd name="connsiteY76" fmla="*/ 1895809 h 2225737"/>
              <a:gd name="connsiteX77" fmla="*/ 776995 w 1375689"/>
              <a:gd name="connsiteY77" fmla="*/ 1680670 h 2225737"/>
              <a:gd name="connsiteX78" fmla="*/ 997773 w 1375689"/>
              <a:gd name="connsiteY78" fmla="*/ 1592495 h 2225737"/>
              <a:gd name="connsiteX79" fmla="*/ 872099 w 1375689"/>
              <a:gd name="connsiteY79" fmla="*/ 1791766 h 2225737"/>
              <a:gd name="connsiteX80" fmla="*/ 824547 w 1375689"/>
              <a:gd name="connsiteY80" fmla="*/ 1883466 h 2225737"/>
              <a:gd name="connsiteX81" fmla="*/ 916254 w 1375689"/>
              <a:gd name="connsiteY81" fmla="*/ 1793530 h 2225737"/>
              <a:gd name="connsiteX82" fmla="*/ 990979 w 1375689"/>
              <a:gd name="connsiteY82" fmla="*/ 1714175 h 2225737"/>
              <a:gd name="connsiteX83" fmla="*/ 1009661 w 1375689"/>
              <a:gd name="connsiteY83" fmla="*/ 1991036 h 2225737"/>
              <a:gd name="connsiteX84" fmla="*/ 768503 w 1375689"/>
              <a:gd name="connsiteY84" fmla="*/ 2036885 h 2225737"/>
              <a:gd name="connsiteX85" fmla="*/ 892478 w 1375689"/>
              <a:gd name="connsiteY85" fmla="*/ 2047466 h 2225737"/>
              <a:gd name="connsiteX86" fmla="*/ 1035136 w 1375689"/>
              <a:gd name="connsiteY86" fmla="*/ 1980457 h 2225737"/>
              <a:gd name="connsiteX87" fmla="*/ 1009635 w 1375689"/>
              <a:gd name="connsiteY87" fmla="*/ 1676817 h 2225737"/>
              <a:gd name="connsiteX88" fmla="*/ 1017570 w 1375689"/>
              <a:gd name="connsiteY88" fmla="*/ 1527578 h 2225737"/>
              <a:gd name="connsiteX89" fmla="*/ 802470 w 1375689"/>
              <a:gd name="connsiteY89" fmla="*/ 1631292 h 2225737"/>
              <a:gd name="connsiteX90" fmla="*/ 670003 w 1375689"/>
              <a:gd name="connsiteY90" fmla="*/ 1571336 h 2225737"/>
              <a:gd name="connsiteX91" fmla="*/ 763408 w 1375689"/>
              <a:gd name="connsiteY91" fmla="*/ 1456711 h 2225737"/>
              <a:gd name="connsiteX92" fmla="*/ 1126843 w 1375689"/>
              <a:gd name="connsiteY92" fmla="*/ 1363247 h 2225737"/>
              <a:gd name="connsiteX93" fmla="*/ 1135840 w 1375689"/>
              <a:gd name="connsiteY93" fmla="*/ 1608743 h 2225737"/>
              <a:gd name="connsiteX94" fmla="*/ 1210059 w 1375689"/>
              <a:gd name="connsiteY94" fmla="*/ 1985745 h 2225737"/>
              <a:gd name="connsiteX95" fmla="*/ 1269498 w 1375689"/>
              <a:gd name="connsiteY95" fmla="*/ 2102134 h 2225737"/>
              <a:gd name="connsiteX96" fmla="*/ 1179489 w 1375689"/>
              <a:gd name="connsiteY96" fmla="*/ 1846433 h 2225737"/>
              <a:gd name="connsiteX97" fmla="*/ 1145110 w 1375689"/>
              <a:gd name="connsiteY97" fmla="*/ 1678568 h 2225737"/>
              <a:gd name="connsiteX98" fmla="*/ 1177710 w 1375689"/>
              <a:gd name="connsiteY98" fmla="*/ 1386606 h 2225737"/>
              <a:gd name="connsiteX99" fmla="*/ 1028341 w 1375689"/>
              <a:gd name="connsiteY99" fmla="*/ 1289183 h 2225737"/>
              <a:gd name="connsiteX100" fmla="*/ 959712 w 1375689"/>
              <a:gd name="connsiteY100" fmla="*/ 1127434 h 2225737"/>
              <a:gd name="connsiteX101" fmla="*/ 790378 w 1375689"/>
              <a:gd name="connsiteY101" fmla="*/ 1027698 h 2225737"/>
              <a:gd name="connsiteX102" fmla="*/ 325165 w 1375689"/>
              <a:gd name="connsiteY102" fmla="*/ 958619 h 2225737"/>
              <a:gd name="connsiteX103" fmla="*/ 220150 w 1375689"/>
              <a:gd name="connsiteY103" fmla="*/ 651670 h 2225737"/>
              <a:gd name="connsiteX104" fmla="*/ 403728 w 1375689"/>
              <a:gd name="connsiteY104" fmla="*/ 391972 h 2225737"/>
              <a:gd name="connsiteX105" fmla="*/ 797533 w 1375689"/>
              <a:gd name="connsiteY105" fmla="*/ 567865 h 2225737"/>
              <a:gd name="connsiteX106" fmla="*/ 890385 w 1375689"/>
              <a:gd name="connsiteY106" fmla="*/ 307988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172404 w 1375689"/>
              <a:gd name="connsiteY47" fmla="*/ 1842906 h 2225737"/>
              <a:gd name="connsiteX48" fmla="*/ 366008 w 1375689"/>
              <a:gd name="connsiteY48" fmla="*/ 1920498 h 2225737"/>
              <a:gd name="connsiteX49" fmla="*/ 423749 w 1375689"/>
              <a:gd name="connsiteY49" fmla="*/ 2079209 h 2225737"/>
              <a:gd name="connsiteX50" fmla="*/ 332042 w 1375689"/>
              <a:gd name="connsiteY50" fmla="*/ 2225575 h 2225737"/>
              <a:gd name="connsiteX51" fmla="*/ 252223 w 1375689"/>
              <a:gd name="connsiteY51" fmla="*/ 2139166 h 2225737"/>
              <a:gd name="connsiteX52" fmla="*/ 228447 w 1375689"/>
              <a:gd name="connsiteY52" fmla="*/ 2008671 h 2225737"/>
              <a:gd name="connsiteX53" fmla="*/ 107020 w 1375689"/>
              <a:gd name="connsiteY53" fmla="*/ 2154460 h 2225737"/>
              <a:gd name="connsiteX54" fmla="*/ 221653 w 1375689"/>
              <a:gd name="connsiteY54" fmla="*/ 1922262 h 2225737"/>
              <a:gd name="connsiteX55" fmla="*/ 328646 w 1375689"/>
              <a:gd name="connsiteY55" fmla="*/ 2137402 h 2225737"/>
              <a:gd name="connsiteX56" fmla="*/ 340534 w 1375689"/>
              <a:gd name="connsiteY56" fmla="*/ 1992800 h 2225737"/>
              <a:gd name="connsiteX57" fmla="*/ 199576 w 1375689"/>
              <a:gd name="connsiteY57" fmla="*/ 1901100 h 2225737"/>
              <a:gd name="connsiteX58" fmla="*/ 63713 w 1375689"/>
              <a:gd name="connsiteY58" fmla="*/ 1849960 h 2225737"/>
              <a:gd name="connsiteX59" fmla="*/ 163685 w 1375689"/>
              <a:gd name="connsiteY59" fmla="*/ 1679771 h 2225737"/>
              <a:gd name="connsiteX60" fmla="*/ 434175 w 1375689"/>
              <a:gd name="connsiteY60" fmla="*/ 1872586 h 2225737"/>
              <a:gd name="connsiteX61" fmla="*/ 552820 w 1375689"/>
              <a:gd name="connsiteY61" fmla="*/ 2029831 h 2225737"/>
              <a:gd name="connsiteX62" fmla="*/ 523949 w 1375689"/>
              <a:gd name="connsiteY62" fmla="*/ 1950476 h 2225737"/>
              <a:gd name="connsiteX63" fmla="*/ 367706 w 1375689"/>
              <a:gd name="connsiteY63" fmla="*/ 1793529 h 2225737"/>
              <a:gd name="connsiteX64" fmla="*/ 153723 w 1375689"/>
              <a:gd name="connsiteY64" fmla="*/ 1629529 h 2225737"/>
              <a:gd name="connsiteX65" fmla="*/ 38237 w 1375689"/>
              <a:gd name="connsiteY65" fmla="*/ 1678905 h 2225737"/>
              <a:gd name="connsiteX66" fmla="*/ 4934 w 1375689"/>
              <a:gd name="connsiteY66" fmla="*/ 1522641 h 2225737"/>
              <a:gd name="connsiteX67" fmla="*/ 152024 w 1375689"/>
              <a:gd name="connsiteY67" fmla="*/ 1439075 h 2225737"/>
              <a:gd name="connsiteX68" fmla="*/ 316757 w 1375689"/>
              <a:gd name="connsiteY68" fmla="*/ 1527248 h 2225737"/>
              <a:gd name="connsiteX69" fmla="*/ 389785 w 1375689"/>
              <a:gd name="connsiteY69" fmla="*/ 1613657 h 2225737"/>
              <a:gd name="connsiteX70" fmla="*/ 501872 w 1375689"/>
              <a:gd name="connsiteY70" fmla="*/ 1491980 h 2225737"/>
              <a:gd name="connsiteX71" fmla="*/ 551123 w 1375689"/>
              <a:gd name="connsiteY71" fmla="*/ 1622475 h 2225737"/>
              <a:gd name="connsiteX72" fmla="*/ 573200 w 1375689"/>
              <a:gd name="connsiteY72" fmla="*/ 1798820 h 2225737"/>
              <a:gd name="connsiteX73" fmla="*/ 605466 w 1375689"/>
              <a:gd name="connsiteY73" fmla="*/ 1553700 h 2225737"/>
              <a:gd name="connsiteX74" fmla="*/ 692081 w 1375689"/>
              <a:gd name="connsiteY74" fmla="*/ 1717701 h 2225737"/>
              <a:gd name="connsiteX75" fmla="*/ 681890 w 1375689"/>
              <a:gd name="connsiteY75" fmla="*/ 1895809 h 2225737"/>
              <a:gd name="connsiteX76" fmla="*/ 776995 w 1375689"/>
              <a:gd name="connsiteY76" fmla="*/ 1680670 h 2225737"/>
              <a:gd name="connsiteX77" fmla="*/ 997773 w 1375689"/>
              <a:gd name="connsiteY77" fmla="*/ 1592495 h 2225737"/>
              <a:gd name="connsiteX78" fmla="*/ 872099 w 1375689"/>
              <a:gd name="connsiteY78" fmla="*/ 1791766 h 2225737"/>
              <a:gd name="connsiteX79" fmla="*/ 824547 w 1375689"/>
              <a:gd name="connsiteY79" fmla="*/ 1883466 h 2225737"/>
              <a:gd name="connsiteX80" fmla="*/ 916254 w 1375689"/>
              <a:gd name="connsiteY80" fmla="*/ 1793530 h 2225737"/>
              <a:gd name="connsiteX81" fmla="*/ 990979 w 1375689"/>
              <a:gd name="connsiteY81" fmla="*/ 1714175 h 2225737"/>
              <a:gd name="connsiteX82" fmla="*/ 1009661 w 1375689"/>
              <a:gd name="connsiteY82" fmla="*/ 1991036 h 2225737"/>
              <a:gd name="connsiteX83" fmla="*/ 768503 w 1375689"/>
              <a:gd name="connsiteY83" fmla="*/ 2036885 h 2225737"/>
              <a:gd name="connsiteX84" fmla="*/ 892478 w 1375689"/>
              <a:gd name="connsiteY84" fmla="*/ 2047466 h 2225737"/>
              <a:gd name="connsiteX85" fmla="*/ 1035136 w 1375689"/>
              <a:gd name="connsiteY85" fmla="*/ 1980457 h 2225737"/>
              <a:gd name="connsiteX86" fmla="*/ 1009635 w 1375689"/>
              <a:gd name="connsiteY86" fmla="*/ 1676817 h 2225737"/>
              <a:gd name="connsiteX87" fmla="*/ 1017570 w 1375689"/>
              <a:gd name="connsiteY87" fmla="*/ 1527578 h 2225737"/>
              <a:gd name="connsiteX88" fmla="*/ 802470 w 1375689"/>
              <a:gd name="connsiteY88" fmla="*/ 1631292 h 2225737"/>
              <a:gd name="connsiteX89" fmla="*/ 670003 w 1375689"/>
              <a:gd name="connsiteY89" fmla="*/ 1571336 h 2225737"/>
              <a:gd name="connsiteX90" fmla="*/ 763408 w 1375689"/>
              <a:gd name="connsiteY90" fmla="*/ 1456711 h 2225737"/>
              <a:gd name="connsiteX91" fmla="*/ 1126843 w 1375689"/>
              <a:gd name="connsiteY91" fmla="*/ 1363247 h 2225737"/>
              <a:gd name="connsiteX92" fmla="*/ 1135840 w 1375689"/>
              <a:gd name="connsiteY92" fmla="*/ 1608743 h 2225737"/>
              <a:gd name="connsiteX93" fmla="*/ 1210059 w 1375689"/>
              <a:gd name="connsiteY93" fmla="*/ 1985745 h 2225737"/>
              <a:gd name="connsiteX94" fmla="*/ 1269498 w 1375689"/>
              <a:gd name="connsiteY94" fmla="*/ 2102134 h 2225737"/>
              <a:gd name="connsiteX95" fmla="*/ 1179489 w 1375689"/>
              <a:gd name="connsiteY95" fmla="*/ 1846433 h 2225737"/>
              <a:gd name="connsiteX96" fmla="*/ 1145110 w 1375689"/>
              <a:gd name="connsiteY96" fmla="*/ 1678568 h 2225737"/>
              <a:gd name="connsiteX97" fmla="*/ 1177710 w 1375689"/>
              <a:gd name="connsiteY97" fmla="*/ 1386606 h 2225737"/>
              <a:gd name="connsiteX98" fmla="*/ 1028341 w 1375689"/>
              <a:gd name="connsiteY98" fmla="*/ 1289183 h 2225737"/>
              <a:gd name="connsiteX99" fmla="*/ 959712 w 1375689"/>
              <a:gd name="connsiteY99" fmla="*/ 1127434 h 2225737"/>
              <a:gd name="connsiteX100" fmla="*/ 790378 w 1375689"/>
              <a:gd name="connsiteY100" fmla="*/ 1027698 h 2225737"/>
              <a:gd name="connsiteX101" fmla="*/ 325165 w 1375689"/>
              <a:gd name="connsiteY101" fmla="*/ 958619 h 2225737"/>
              <a:gd name="connsiteX102" fmla="*/ 220150 w 1375689"/>
              <a:gd name="connsiteY102" fmla="*/ 651670 h 2225737"/>
              <a:gd name="connsiteX103" fmla="*/ 403728 w 1375689"/>
              <a:gd name="connsiteY103" fmla="*/ 391972 h 2225737"/>
              <a:gd name="connsiteX104" fmla="*/ 797533 w 1375689"/>
              <a:gd name="connsiteY104" fmla="*/ 567865 h 2225737"/>
              <a:gd name="connsiteX105" fmla="*/ 890385 w 1375689"/>
              <a:gd name="connsiteY105" fmla="*/ 307988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172404 w 1375689"/>
              <a:gd name="connsiteY47" fmla="*/ 1842906 h 2225737"/>
              <a:gd name="connsiteX48" fmla="*/ 366008 w 1375689"/>
              <a:gd name="connsiteY48" fmla="*/ 1920498 h 2225737"/>
              <a:gd name="connsiteX49" fmla="*/ 423749 w 1375689"/>
              <a:gd name="connsiteY49" fmla="*/ 2079209 h 2225737"/>
              <a:gd name="connsiteX50" fmla="*/ 332042 w 1375689"/>
              <a:gd name="connsiteY50" fmla="*/ 2225575 h 2225737"/>
              <a:gd name="connsiteX51" fmla="*/ 252223 w 1375689"/>
              <a:gd name="connsiteY51" fmla="*/ 2139166 h 2225737"/>
              <a:gd name="connsiteX52" fmla="*/ 228447 w 1375689"/>
              <a:gd name="connsiteY52" fmla="*/ 2008671 h 2225737"/>
              <a:gd name="connsiteX53" fmla="*/ 107020 w 1375689"/>
              <a:gd name="connsiteY53" fmla="*/ 2154460 h 2225737"/>
              <a:gd name="connsiteX54" fmla="*/ 221653 w 1375689"/>
              <a:gd name="connsiteY54" fmla="*/ 1922262 h 2225737"/>
              <a:gd name="connsiteX55" fmla="*/ 328646 w 1375689"/>
              <a:gd name="connsiteY55" fmla="*/ 2137402 h 2225737"/>
              <a:gd name="connsiteX56" fmla="*/ 340534 w 1375689"/>
              <a:gd name="connsiteY56" fmla="*/ 1992800 h 2225737"/>
              <a:gd name="connsiteX57" fmla="*/ 199576 w 1375689"/>
              <a:gd name="connsiteY57" fmla="*/ 1901100 h 2225737"/>
              <a:gd name="connsiteX58" fmla="*/ 163685 w 1375689"/>
              <a:gd name="connsiteY58" fmla="*/ 1679771 h 2225737"/>
              <a:gd name="connsiteX59" fmla="*/ 434175 w 1375689"/>
              <a:gd name="connsiteY59" fmla="*/ 1872586 h 2225737"/>
              <a:gd name="connsiteX60" fmla="*/ 552820 w 1375689"/>
              <a:gd name="connsiteY60" fmla="*/ 2029831 h 2225737"/>
              <a:gd name="connsiteX61" fmla="*/ 523949 w 1375689"/>
              <a:gd name="connsiteY61" fmla="*/ 1950476 h 2225737"/>
              <a:gd name="connsiteX62" fmla="*/ 367706 w 1375689"/>
              <a:gd name="connsiteY62" fmla="*/ 1793529 h 2225737"/>
              <a:gd name="connsiteX63" fmla="*/ 153723 w 1375689"/>
              <a:gd name="connsiteY63" fmla="*/ 1629529 h 2225737"/>
              <a:gd name="connsiteX64" fmla="*/ 38237 w 1375689"/>
              <a:gd name="connsiteY64" fmla="*/ 1678905 h 2225737"/>
              <a:gd name="connsiteX65" fmla="*/ 4934 w 1375689"/>
              <a:gd name="connsiteY65" fmla="*/ 1522641 h 2225737"/>
              <a:gd name="connsiteX66" fmla="*/ 152024 w 1375689"/>
              <a:gd name="connsiteY66" fmla="*/ 1439075 h 2225737"/>
              <a:gd name="connsiteX67" fmla="*/ 316757 w 1375689"/>
              <a:gd name="connsiteY67" fmla="*/ 1527248 h 2225737"/>
              <a:gd name="connsiteX68" fmla="*/ 389785 w 1375689"/>
              <a:gd name="connsiteY68" fmla="*/ 1613657 h 2225737"/>
              <a:gd name="connsiteX69" fmla="*/ 501872 w 1375689"/>
              <a:gd name="connsiteY69" fmla="*/ 1491980 h 2225737"/>
              <a:gd name="connsiteX70" fmla="*/ 551123 w 1375689"/>
              <a:gd name="connsiteY70" fmla="*/ 1622475 h 2225737"/>
              <a:gd name="connsiteX71" fmla="*/ 573200 w 1375689"/>
              <a:gd name="connsiteY71" fmla="*/ 1798820 h 2225737"/>
              <a:gd name="connsiteX72" fmla="*/ 605466 w 1375689"/>
              <a:gd name="connsiteY72" fmla="*/ 1553700 h 2225737"/>
              <a:gd name="connsiteX73" fmla="*/ 692081 w 1375689"/>
              <a:gd name="connsiteY73" fmla="*/ 1717701 h 2225737"/>
              <a:gd name="connsiteX74" fmla="*/ 681890 w 1375689"/>
              <a:gd name="connsiteY74" fmla="*/ 1895809 h 2225737"/>
              <a:gd name="connsiteX75" fmla="*/ 776995 w 1375689"/>
              <a:gd name="connsiteY75" fmla="*/ 1680670 h 2225737"/>
              <a:gd name="connsiteX76" fmla="*/ 997773 w 1375689"/>
              <a:gd name="connsiteY76" fmla="*/ 1592495 h 2225737"/>
              <a:gd name="connsiteX77" fmla="*/ 872099 w 1375689"/>
              <a:gd name="connsiteY77" fmla="*/ 1791766 h 2225737"/>
              <a:gd name="connsiteX78" fmla="*/ 824547 w 1375689"/>
              <a:gd name="connsiteY78" fmla="*/ 1883466 h 2225737"/>
              <a:gd name="connsiteX79" fmla="*/ 916254 w 1375689"/>
              <a:gd name="connsiteY79" fmla="*/ 1793530 h 2225737"/>
              <a:gd name="connsiteX80" fmla="*/ 990979 w 1375689"/>
              <a:gd name="connsiteY80" fmla="*/ 1714175 h 2225737"/>
              <a:gd name="connsiteX81" fmla="*/ 1009661 w 1375689"/>
              <a:gd name="connsiteY81" fmla="*/ 1991036 h 2225737"/>
              <a:gd name="connsiteX82" fmla="*/ 768503 w 1375689"/>
              <a:gd name="connsiteY82" fmla="*/ 2036885 h 2225737"/>
              <a:gd name="connsiteX83" fmla="*/ 892478 w 1375689"/>
              <a:gd name="connsiteY83" fmla="*/ 2047466 h 2225737"/>
              <a:gd name="connsiteX84" fmla="*/ 1035136 w 1375689"/>
              <a:gd name="connsiteY84" fmla="*/ 1980457 h 2225737"/>
              <a:gd name="connsiteX85" fmla="*/ 1009635 w 1375689"/>
              <a:gd name="connsiteY85" fmla="*/ 1676817 h 2225737"/>
              <a:gd name="connsiteX86" fmla="*/ 1017570 w 1375689"/>
              <a:gd name="connsiteY86" fmla="*/ 1527578 h 2225737"/>
              <a:gd name="connsiteX87" fmla="*/ 802470 w 1375689"/>
              <a:gd name="connsiteY87" fmla="*/ 1631292 h 2225737"/>
              <a:gd name="connsiteX88" fmla="*/ 670003 w 1375689"/>
              <a:gd name="connsiteY88" fmla="*/ 1571336 h 2225737"/>
              <a:gd name="connsiteX89" fmla="*/ 763408 w 1375689"/>
              <a:gd name="connsiteY89" fmla="*/ 1456711 h 2225737"/>
              <a:gd name="connsiteX90" fmla="*/ 1126843 w 1375689"/>
              <a:gd name="connsiteY90" fmla="*/ 1363247 h 2225737"/>
              <a:gd name="connsiteX91" fmla="*/ 1135840 w 1375689"/>
              <a:gd name="connsiteY91" fmla="*/ 1608743 h 2225737"/>
              <a:gd name="connsiteX92" fmla="*/ 1210059 w 1375689"/>
              <a:gd name="connsiteY92" fmla="*/ 1985745 h 2225737"/>
              <a:gd name="connsiteX93" fmla="*/ 1269498 w 1375689"/>
              <a:gd name="connsiteY93" fmla="*/ 2102134 h 2225737"/>
              <a:gd name="connsiteX94" fmla="*/ 1179489 w 1375689"/>
              <a:gd name="connsiteY94" fmla="*/ 1846433 h 2225737"/>
              <a:gd name="connsiteX95" fmla="*/ 1145110 w 1375689"/>
              <a:gd name="connsiteY95" fmla="*/ 1678568 h 2225737"/>
              <a:gd name="connsiteX96" fmla="*/ 1177710 w 1375689"/>
              <a:gd name="connsiteY96" fmla="*/ 1386606 h 2225737"/>
              <a:gd name="connsiteX97" fmla="*/ 1028341 w 1375689"/>
              <a:gd name="connsiteY97" fmla="*/ 1289183 h 2225737"/>
              <a:gd name="connsiteX98" fmla="*/ 959712 w 1375689"/>
              <a:gd name="connsiteY98" fmla="*/ 1127434 h 2225737"/>
              <a:gd name="connsiteX99" fmla="*/ 790378 w 1375689"/>
              <a:gd name="connsiteY99" fmla="*/ 1027698 h 2225737"/>
              <a:gd name="connsiteX100" fmla="*/ 325165 w 1375689"/>
              <a:gd name="connsiteY100" fmla="*/ 958619 h 2225737"/>
              <a:gd name="connsiteX101" fmla="*/ 220150 w 1375689"/>
              <a:gd name="connsiteY101" fmla="*/ 651670 h 2225737"/>
              <a:gd name="connsiteX102" fmla="*/ 403728 w 1375689"/>
              <a:gd name="connsiteY102" fmla="*/ 391972 h 2225737"/>
              <a:gd name="connsiteX103" fmla="*/ 797533 w 1375689"/>
              <a:gd name="connsiteY103" fmla="*/ 567865 h 2225737"/>
              <a:gd name="connsiteX104" fmla="*/ 890385 w 1375689"/>
              <a:gd name="connsiteY104" fmla="*/ 307988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366008 w 1375689"/>
              <a:gd name="connsiteY47" fmla="*/ 1920498 h 2225737"/>
              <a:gd name="connsiteX48" fmla="*/ 423749 w 1375689"/>
              <a:gd name="connsiteY48" fmla="*/ 2079209 h 2225737"/>
              <a:gd name="connsiteX49" fmla="*/ 332042 w 1375689"/>
              <a:gd name="connsiteY49" fmla="*/ 2225575 h 2225737"/>
              <a:gd name="connsiteX50" fmla="*/ 252223 w 1375689"/>
              <a:gd name="connsiteY50" fmla="*/ 2139166 h 2225737"/>
              <a:gd name="connsiteX51" fmla="*/ 228447 w 1375689"/>
              <a:gd name="connsiteY51" fmla="*/ 2008671 h 2225737"/>
              <a:gd name="connsiteX52" fmla="*/ 107020 w 1375689"/>
              <a:gd name="connsiteY52" fmla="*/ 2154460 h 2225737"/>
              <a:gd name="connsiteX53" fmla="*/ 221653 w 1375689"/>
              <a:gd name="connsiteY53" fmla="*/ 1922262 h 2225737"/>
              <a:gd name="connsiteX54" fmla="*/ 328646 w 1375689"/>
              <a:gd name="connsiteY54" fmla="*/ 2137402 h 2225737"/>
              <a:gd name="connsiteX55" fmla="*/ 340534 w 1375689"/>
              <a:gd name="connsiteY55" fmla="*/ 1992800 h 2225737"/>
              <a:gd name="connsiteX56" fmla="*/ 199576 w 1375689"/>
              <a:gd name="connsiteY56" fmla="*/ 1901100 h 2225737"/>
              <a:gd name="connsiteX57" fmla="*/ 163685 w 1375689"/>
              <a:gd name="connsiteY57" fmla="*/ 1679771 h 2225737"/>
              <a:gd name="connsiteX58" fmla="*/ 434175 w 1375689"/>
              <a:gd name="connsiteY58" fmla="*/ 1872586 h 2225737"/>
              <a:gd name="connsiteX59" fmla="*/ 552820 w 1375689"/>
              <a:gd name="connsiteY59" fmla="*/ 2029831 h 2225737"/>
              <a:gd name="connsiteX60" fmla="*/ 523949 w 1375689"/>
              <a:gd name="connsiteY60" fmla="*/ 1950476 h 2225737"/>
              <a:gd name="connsiteX61" fmla="*/ 367706 w 1375689"/>
              <a:gd name="connsiteY61" fmla="*/ 1793529 h 2225737"/>
              <a:gd name="connsiteX62" fmla="*/ 153723 w 1375689"/>
              <a:gd name="connsiteY62" fmla="*/ 1629529 h 2225737"/>
              <a:gd name="connsiteX63" fmla="*/ 38237 w 1375689"/>
              <a:gd name="connsiteY63" fmla="*/ 1678905 h 2225737"/>
              <a:gd name="connsiteX64" fmla="*/ 4934 w 1375689"/>
              <a:gd name="connsiteY64" fmla="*/ 1522641 h 2225737"/>
              <a:gd name="connsiteX65" fmla="*/ 152024 w 1375689"/>
              <a:gd name="connsiteY65" fmla="*/ 1439075 h 2225737"/>
              <a:gd name="connsiteX66" fmla="*/ 316757 w 1375689"/>
              <a:gd name="connsiteY66" fmla="*/ 1527248 h 2225737"/>
              <a:gd name="connsiteX67" fmla="*/ 389785 w 1375689"/>
              <a:gd name="connsiteY67" fmla="*/ 1613657 h 2225737"/>
              <a:gd name="connsiteX68" fmla="*/ 501872 w 1375689"/>
              <a:gd name="connsiteY68" fmla="*/ 1491980 h 2225737"/>
              <a:gd name="connsiteX69" fmla="*/ 551123 w 1375689"/>
              <a:gd name="connsiteY69" fmla="*/ 1622475 h 2225737"/>
              <a:gd name="connsiteX70" fmla="*/ 573200 w 1375689"/>
              <a:gd name="connsiteY70" fmla="*/ 1798820 h 2225737"/>
              <a:gd name="connsiteX71" fmla="*/ 605466 w 1375689"/>
              <a:gd name="connsiteY71" fmla="*/ 1553700 h 2225737"/>
              <a:gd name="connsiteX72" fmla="*/ 692081 w 1375689"/>
              <a:gd name="connsiteY72" fmla="*/ 1717701 h 2225737"/>
              <a:gd name="connsiteX73" fmla="*/ 681890 w 1375689"/>
              <a:gd name="connsiteY73" fmla="*/ 1895809 h 2225737"/>
              <a:gd name="connsiteX74" fmla="*/ 776995 w 1375689"/>
              <a:gd name="connsiteY74" fmla="*/ 1680670 h 2225737"/>
              <a:gd name="connsiteX75" fmla="*/ 997773 w 1375689"/>
              <a:gd name="connsiteY75" fmla="*/ 1592495 h 2225737"/>
              <a:gd name="connsiteX76" fmla="*/ 872099 w 1375689"/>
              <a:gd name="connsiteY76" fmla="*/ 1791766 h 2225737"/>
              <a:gd name="connsiteX77" fmla="*/ 824547 w 1375689"/>
              <a:gd name="connsiteY77" fmla="*/ 1883466 h 2225737"/>
              <a:gd name="connsiteX78" fmla="*/ 916254 w 1375689"/>
              <a:gd name="connsiteY78" fmla="*/ 1793530 h 2225737"/>
              <a:gd name="connsiteX79" fmla="*/ 990979 w 1375689"/>
              <a:gd name="connsiteY79" fmla="*/ 1714175 h 2225737"/>
              <a:gd name="connsiteX80" fmla="*/ 1009661 w 1375689"/>
              <a:gd name="connsiteY80" fmla="*/ 1991036 h 2225737"/>
              <a:gd name="connsiteX81" fmla="*/ 768503 w 1375689"/>
              <a:gd name="connsiteY81" fmla="*/ 2036885 h 2225737"/>
              <a:gd name="connsiteX82" fmla="*/ 892478 w 1375689"/>
              <a:gd name="connsiteY82" fmla="*/ 2047466 h 2225737"/>
              <a:gd name="connsiteX83" fmla="*/ 1035136 w 1375689"/>
              <a:gd name="connsiteY83" fmla="*/ 1980457 h 2225737"/>
              <a:gd name="connsiteX84" fmla="*/ 1009635 w 1375689"/>
              <a:gd name="connsiteY84" fmla="*/ 1676817 h 2225737"/>
              <a:gd name="connsiteX85" fmla="*/ 1017570 w 1375689"/>
              <a:gd name="connsiteY85" fmla="*/ 1527578 h 2225737"/>
              <a:gd name="connsiteX86" fmla="*/ 802470 w 1375689"/>
              <a:gd name="connsiteY86" fmla="*/ 1631292 h 2225737"/>
              <a:gd name="connsiteX87" fmla="*/ 670003 w 1375689"/>
              <a:gd name="connsiteY87" fmla="*/ 1571336 h 2225737"/>
              <a:gd name="connsiteX88" fmla="*/ 763408 w 1375689"/>
              <a:gd name="connsiteY88" fmla="*/ 1456711 h 2225737"/>
              <a:gd name="connsiteX89" fmla="*/ 1126843 w 1375689"/>
              <a:gd name="connsiteY89" fmla="*/ 1363247 h 2225737"/>
              <a:gd name="connsiteX90" fmla="*/ 1135840 w 1375689"/>
              <a:gd name="connsiteY90" fmla="*/ 1608743 h 2225737"/>
              <a:gd name="connsiteX91" fmla="*/ 1210059 w 1375689"/>
              <a:gd name="connsiteY91" fmla="*/ 1985745 h 2225737"/>
              <a:gd name="connsiteX92" fmla="*/ 1269498 w 1375689"/>
              <a:gd name="connsiteY92" fmla="*/ 2102134 h 2225737"/>
              <a:gd name="connsiteX93" fmla="*/ 1179489 w 1375689"/>
              <a:gd name="connsiteY93" fmla="*/ 1846433 h 2225737"/>
              <a:gd name="connsiteX94" fmla="*/ 1145110 w 1375689"/>
              <a:gd name="connsiteY94" fmla="*/ 1678568 h 2225737"/>
              <a:gd name="connsiteX95" fmla="*/ 1177710 w 1375689"/>
              <a:gd name="connsiteY95" fmla="*/ 1386606 h 2225737"/>
              <a:gd name="connsiteX96" fmla="*/ 1028341 w 1375689"/>
              <a:gd name="connsiteY96" fmla="*/ 1289183 h 2225737"/>
              <a:gd name="connsiteX97" fmla="*/ 959712 w 1375689"/>
              <a:gd name="connsiteY97" fmla="*/ 1127434 h 2225737"/>
              <a:gd name="connsiteX98" fmla="*/ 790378 w 1375689"/>
              <a:gd name="connsiteY98" fmla="*/ 1027698 h 2225737"/>
              <a:gd name="connsiteX99" fmla="*/ 325165 w 1375689"/>
              <a:gd name="connsiteY99" fmla="*/ 958619 h 2225737"/>
              <a:gd name="connsiteX100" fmla="*/ 220150 w 1375689"/>
              <a:gd name="connsiteY100" fmla="*/ 651670 h 2225737"/>
              <a:gd name="connsiteX101" fmla="*/ 403728 w 1375689"/>
              <a:gd name="connsiteY101" fmla="*/ 391972 h 2225737"/>
              <a:gd name="connsiteX102" fmla="*/ 797533 w 1375689"/>
              <a:gd name="connsiteY102" fmla="*/ 567865 h 2225737"/>
              <a:gd name="connsiteX103" fmla="*/ 890385 w 1375689"/>
              <a:gd name="connsiteY103" fmla="*/ 307988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366008 w 1375689"/>
              <a:gd name="connsiteY47" fmla="*/ 1920498 h 2225737"/>
              <a:gd name="connsiteX48" fmla="*/ 423749 w 1375689"/>
              <a:gd name="connsiteY48" fmla="*/ 2079209 h 2225737"/>
              <a:gd name="connsiteX49" fmla="*/ 332042 w 1375689"/>
              <a:gd name="connsiteY49" fmla="*/ 2225575 h 2225737"/>
              <a:gd name="connsiteX50" fmla="*/ 252223 w 1375689"/>
              <a:gd name="connsiteY50" fmla="*/ 2139166 h 2225737"/>
              <a:gd name="connsiteX51" fmla="*/ 228447 w 1375689"/>
              <a:gd name="connsiteY51" fmla="*/ 2008671 h 2225737"/>
              <a:gd name="connsiteX52" fmla="*/ 221653 w 1375689"/>
              <a:gd name="connsiteY52" fmla="*/ 1922262 h 2225737"/>
              <a:gd name="connsiteX53" fmla="*/ 328646 w 1375689"/>
              <a:gd name="connsiteY53" fmla="*/ 2137402 h 2225737"/>
              <a:gd name="connsiteX54" fmla="*/ 340534 w 1375689"/>
              <a:gd name="connsiteY54" fmla="*/ 1992800 h 2225737"/>
              <a:gd name="connsiteX55" fmla="*/ 199576 w 1375689"/>
              <a:gd name="connsiteY55" fmla="*/ 1901100 h 2225737"/>
              <a:gd name="connsiteX56" fmla="*/ 163685 w 1375689"/>
              <a:gd name="connsiteY56" fmla="*/ 1679771 h 2225737"/>
              <a:gd name="connsiteX57" fmla="*/ 434175 w 1375689"/>
              <a:gd name="connsiteY57" fmla="*/ 1872586 h 2225737"/>
              <a:gd name="connsiteX58" fmla="*/ 552820 w 1375689"/>
              <a:gd name="connsiteY58" fmla="*/ 2029831 h 2225737"/>
              <a:gd name="connsiteX59" fmla="*/ 523949 w 1375689"/>
              <a:gd name="connsiteY59" fmla="*/ 1950476 h 2225737"/>
              <a:gd name="connsiteX60" fmla="*/ 367706 w 1375689"/>
              <a:gd name="connsiteY60" fmla="*/ 1793529 h 2225737"/>
              <a:gd name="connsiteX61" fmla="*/ 153723 w 1375689"/>
              <a:gd name="connsiteY61" fmla="*/ 1629529 h 2225737"/>
              <a:gd name="connsiteX62" fmla="*/ 38237 w 1375689"/>
              <a:gd name="connsiteY62" fmla="*/ 1678905 h 2225737"/>
              <a:gd name="connsiteX63" fmla="*/ 4934 w 1375689"/>
              <a:gd name="connsiteY63" fmla="*/ 1522641 h 2225737"/>
              <a:gd name="connsiteX64" fmla="*/ 152024 w 1375689"/>
              <a:gd name="connsiteY64" fmla="*/ 1439075 h 2225737"/>
              <a:gd name="connsiteX65" fmla="*/ 316757 w 1375689"/>
              <a:gd name="connsiteY65" fmla="*/ 1527248 h 2225737"/>
              <a:gd name="connsiteX66" fmla="*/ 389785 w 1375689"/>
              <a:gd name="connsiteY66" fmla="*/ 1613657 h 2225737"/>
              <a:gd name="connsiteX67" fmla="*/ 501872 w 1375689"/>
              <a:gd name="connsiteY67" fmla="*/ 1491980 h 2225737"/>
              <a:gd name="connsiteX68" fmla="*/ 551123 w 1375689"/>
              <a:gd name="connsiteY68" fmla="*/ 1622475 h 2225737"/>
              <a:gd name="connsiteX69" fmla="*/ 573200 w 1375689"/>
              <a:gd name="connsiteY69" fmla="*/ 1798820 h 2225737"/>
              <a:gd name="connsiteX70" fmla="*/ 605466 w 1375689"/>
              <a:gd name="connsiteY70" fmla="*/ 1553700 h 2225737"/>
              <a:gd name="connsiteX71" fmla="*/ 692081 w 1375689"/>
              <a:gd name="connsiteY71" fmla="*/ 1717701 h 2225737"/>
              <a:gd name="connsiteX72" fmla="*/ 681890 w 1375689"/>
              <a:gd name="connsiteY72" fmla="*/ 1895809 h 2225737"/>
              <a:gd name="connsiteX73" fmla="*/ 776995 w 1375689"/>
              <a:gd name="connsiteY73" fmla="*/ 1680670 h 2225737"/>
              <a:gd name="connsiteX74" fmla="*/ 997773 w 1375689"/>
              <a:gd name="connsiteY74" fmla="*/ 1592495 h 2225737"/>
              <a:gd name="connsiteX75" fmla="*/ 872099 w 1375689"/>
              <a:gd name="connsiteY75" fmla="*/ 1791766 h 2225737"/>
              <a:gd name="connsiteX76" fmla="*/ 824547 w 1375689"/>
              <a:gd name="connsiteY76" fmla="*/ 1883466 h 2225737"/>
              <a:gd name="connsiteX77" fmla="*/ 916254 w 1375689"/>
              <a:gd name="connsiteY77" fmla="*/ 1793530 h 2225737"/>
              <a:gd name="connsiteX78" fmla="*/ 990979 w 1375689"/>
              <a:gd name="connsiteY78" fmla="*/ 1714175 h 2225737"/>
              <a:gd name="connsiteX79" fmla="*/ 1009661 w 1375689"/>
              <a:gd name="connsiteY79" fmla="*/ 1991036 h 2225737"/>
              <a:gd name="connsiteX80" fmla="*/ 768503 w 1375689"/>
              <a:gd name="connsiteY80" fmla="*/ 2036885 h 2225737"/>
              <a:gd name="connsiteX81" fmla="*/ 892478 w 1375689"/>
              <a:gd name="connsiteY81" fmla="*/ 2047466 h 2225737"/>
              <a:gd name="connsiteX82" fmla="*/ 1035136 w 1375689"/>
              <a:gd name="connsiteY82" fmla="*/ 1980457 h 2225737"/>
              <a:gd name="connsiteX83" fmla="*/ 1009635 w 1375689"/>
              <a:gd name="connsiteY83" fmla="*/ 1676817 h 2225737"/>
              <a:gd name="connsiteX84" fmla="*/ 1017570 w 1375689"/>
              <a:gd name="connsiteY84" fmla="*/ 1527578 h 2225737"/>
              <a:gd name="connsiteX85" fmla="*/ 802470 w 1375689"/>
              <a:gd name="connsiteY85" fmla="*/ 1631292 h 2225737"/>
              <a:gd name="connsiteX86" fmla="*/ 670003 w 1375689"/>
              <a:gd name="connsiteY86" fmla="*/ 1571336 h 2225737"/>
              <a:gd name="connsiteX87" fmla="*/ 763408 w 1375689"/>
              <a:gd name="connsiteY87" fmla="*/ 1456711 h 2225737"/>
              <a:gd name="connsiteX88" fmla="*/ 1126843 w 1375689"/>
              <a:gd name="connsiteY88" fmla="*/ 1363247 h 2225737"/>
              <a:gd name="connsiteX89" fmla="*/ 1135840 w 1375689"/>
              <a:gd name="connsiteY89" fmla="*/ 1608743 h 2225737"/>
              <a:gd name="connsiteX90" fmla="*/ 1210059 w 1375689"/>
              <a:gd name="connsiteY90" fmla="*/ 1985745 h 2225737"/>
              <a:gd name="connsiteX91" fmla="*/ 1269498 w 1375689"/>
              <a:gd name="connsiteY91" fmla="*/ 2102134 h 2225737"/>
              <a:gd name="connsiteX92" fmla="*/ 1179489 w 1375689"/>
              <a:gd name="connsiteY92" fmla="*/ 1846433 h 2225737"/>
              <a:gd name="connsiteX93" fmla="*/ 1145110 w 1375689"/>
              <a:gd name="connsiteY93" fmla="*/ 1678568 h 2225737"/>
              <a:gd name="connsiteX94" fmla="*/ 1177710 w 1375689"/>
              <a:gd name="connsiteY94" fmla="*/ 1386606 h 2225737"/>
              <a:gd name="connsiteX95" fmla="*/ 1028341 w 1375689"/>
              <a:gd name="connsiteY95" fmla="*/ 1289183 h 2225737"/>
              <a:gd name="connsiteX96" fmla="*/ 959712 w 1375689"/>
              <a:gd name="connsiteY96" fmla="*/ 1127434 h 2225737"/>
              <a:gd name="connsiteX97" fmla="*/ 790378 w 1375689"/>
              <a:gd name="connsiteY97" fmla="*/ 1027698 h 2225737"/>
              <a:gd name="connsiteX98" fmla="*/ 325165 w 1375689"/>
              <a:gd name="connsiteY98" fmla="*/ 958619 h 2225737"/>
              <a:gd name="connsiteX99" fmla="*/ 220150 w 1375689"/>
              <a:gd name="connsiteY99" fmla="*/ 651670 h 2225737"/>
              <a:gd name="connsiteX100" fmla="*/ 403728 w 1375689"/>
              <a:gd name="connsiteY100" fmla="*/ 391972 h 2225737"/>
              <a:gd name="connsiteX101" fmla="*/ 797533 w 1375689"/>
              <a:gd name="connsiteY101" fmla="*/ 567865 h 2225737"/>
              <a:gd name="connsiteX102" fmla="*/ 890385 w 1375689"/>
              <a:gd name="connsiteY102" fmla="*/ 307988 h 2225737"/>
              <a:gd name="connsiteX0" fmla="*/ 890385 w 1375689"/>
              <a:gd name="connsiteY0" fmla="*/ 307988 h 2226509"/>
              <a:gd name="connsiteX1" fmla="*/ 961035 w 1375689"/>
              <a:gd name="connsiteY1" fmla="*/ 197423 h 2226509"/>
              <a:gd name="connsiteX2" fmla="*/ 1089421 w 1375689"/>
              <a:gd name="connsiteY2" fmla="*/ 2443 h 2226509"/>
              <a:gd name="connsiteX3" fmla="*/ 1374590 w 1375689"/>
              <a:gd name="connsiteY3" fmla="*/ 374035 h 2226509"/>
              <a:gd name="connsiteX4" fmla="*/ 1033535 w 1375689"/>
              <a:gd name="connsiteY4" fmla="*/ 900083 h 2226509"/>
              <a:gd name="connsiteX5" fmla="*/ 726878 w 1375689"/>
              <a:gd name="connsiteY5" fmla="*/ 672398 h 2226509"/>
              <a:gd name="connsiteX6" fmla="*/ 337149 w 1375689"/>
              <a:gd name="connsiteY6" fmla="*/ 665886 h 2226509"/>
              <a:gd name="connsiteX7" fmla="*/ 716096 w 1375689"/>
              <a:gd name="connsiteY7" fmla="*/ 932317 h 2226509"/>
              <a:gd name="connsiteX8" fmla="*/ 1011496 w 1375689"/>
              <a:gd name="connsiteY8" fmla="*/ 1043664 h 2226509"/>
              <a:gd name="connsiteX9" fmla="*/ 1084384 w 1375689"/>
              <a:gd name="connsiteY9" fmla="*/ 1230990 h 2226509"/>
              <a:gd name="connsiteX10" fmla="*/ 1230419 w 1375689"/>
              <a:gd name="connsiteY10" fmla="*/ 1329044 h 2226509"/>
              <a:gd name="connsiteX11" fmla="*/ 1209807 w 1375689"/>
              <a:gd name="connsiteY11" fmla="*/ 1714577 h 2226509"/>
              <a:gd name="connsiteX12" fmla="*/ 1303464 w 1375689"/>
              <a:gd name="connsiteY12" fmla="*/ 1983982 h 2226509"/>
              <a:gd name="connsiteX13" fmla="*/ 1271196 w 1375689"/>
              <a:gd name="connsiteY13" fmla="*/ 2181489 h 2226509"/>
              <a:gd name="connsiteX14" fmla="*/ 1164205 w 1375689"/>
              <a:gd name="connsiteY14" fmla="*/ 2043939 h 2226509"/>
              <a:gd name="connsiteX15" fmla="*/ 1077224 w 1375689"/>
              <a:gd name="connsiteY15" fmla="*/ 1690744 h 2226509"/>
              <a:gd name="connsiteX16" fmla="*/ 1052118 w 1375689"/>
              <a:gd name="connsiteY16" fmla="*/ 1462000 h 2226509"/>
              <a:gd name="connsiteX17" fmla="*/ 833038 w 1375689"/>
              <a:gd name="connsiteY17" fmla="*/ 1532540 h 2226509"/>
              <a:gd name="connsiteX18" fmla="*/ 760010 w 1375689"/>
              <a:gd name="connsiteY18" fmla="*/ 1564281 h 2226509"/>
              <a:gd name="connsiteX19" fmla="*/ 853417 w 1375689"/>
              <a:gd name="connsiteY19" fmla="*/ 1502560 h 2226509"/>
              <a:gd name="connsiteX20" fmla="*/ 1099346 w 1375689"/>
              <a:gd name="connsiteY20" fmla="*/ 1426342 h 2226509"/>
              <a:gd name="connsiteX21" fmla="*/ 1066905 w 1375689"/>
              <a:gd name="connsiteY21" fmla="*/ 1715848 h 2226509"/>
              <a:gd name="connsiteX22" fmla="*/ 1079291 w 1375689"/>
              <a:gd name="connsiteY22" fmla="*/ 2045703 h 2226509"/>
              <a:gd name="connsiteX23" fmla="*/ 855115 w 1375689"/>
              <a:gd name="connsiteY23" fmla="*/ 2112713 h 2226509"/>
              <a:gd name="connsiteX24" fmla="*/ 692080 w 1375689"/>
              <a:gd name="connsiteY24" fmla="*/ 2040412 h 2226509"/>
              <a:gd name="connsiteX25" fmla="*/ 957015 w 1375689"/>
              <a:gd name="connsiteY25" fmla="*/ 1945187 h 2226509"/>
              <a:gd name="connsiteX26" fmla="*/ 973997 w 1375689"/>
              <a:gd name="connsiteY26" fmla="*/ 1821746 h 2226509"/>
              <a:gd name="connsiteX27" fmla="*/ 907762 w 1375689"/>
              <a:gd name="connsiteY27" fmla="*/ 1922261 h 2226509"/>
              <a:gd name="connsiteX28" fmla="*/ 765107 w 1375689"/>
              <a:gd name="connsiteY28" fmla="*/ 1950476 h 2226509"/>
              <a:gd name="connsiteX29" fmla="*/ 778693 w 1375689"/>
              <a:gd name="connsiteY29" fmla="*/ 1809401 h 2226509"/>
              <a:gd name="connsiteX30" fmla="*/ 929839 w 1375689"/>
              <a:gd name="connsiteY30" fmla="*/ 1647164 h 2226509"/>
              <a:gd name="connsiteX31" fmla="*/ 754916 w 1375689"/>
              <a:gd name="connsiteY31" fmla="*/ 1827034 h 2226509"/>
              <a:gd name="connsiteX32" fmla="*/ 664907 w 1375689"/>
              <a:gd name="connsiteY32" fmla="*/ 2001617 h 2226509"/>
              <a:gd name="connsiteX33" fmla="*/ 636038 w 1375689"/>
              <a:gd name="connsiteY33" fmla="*/ 1791766 h 2226509"/>
              <a:gd name="connsiteX34" fmla="*/ 622450 w 1375689"/>
              <a:gd name="connsiteY34" fmla="*/ 1670089 h 2226509"/>
              <a:gd name="connsiteX35" fmla="*/ 610562 w 1375689"/>
              <a:gd name="connsiteY35" fmla="*/ 1909917 h 2226509"/>
              <a:gd name="connsiteX36" fmla="*/ 483190 w 1375689"/>
              <a:gd name="connsiteY36" fmla="*/ 1744153 h 2226509"/>
              <a:gd name="connsiteX37" fmla="*/ 478096 w 1375689"/>
              <a:gd name="connsiteY37" fmla="*/ 1596024 h 2226509"/>
              <a:gd name="connsiteX38" fmla="*/ 386388 w 1375689"/>
              <a:gd name="connsiteY38" fmla="*/ 1693013 h 2226509"/>
              <a:gd name="connsiteX39" fmla="*/ 301474 w 1375689"/>
              <a:gd name="connsiteY39" fmla="*/ 1620712 h 2226509"/>
              <a:gd name="connsiteX40" fmla="*/ 143532 w 1375689"/>
              <a:gd name="connsiteY40" fmla="*/ 1514904 h 2226509"/>
              <a:gd name="connsiteX41" fmla="*/ 85789 w 1375689"/>
              <a:gd name="connsiteY41" fmla="*/ 1588971 h 2226509"/>
              <a:gd name="connsiteX42" fmla="*/ 403370 w 1375689"/>
              <a:gd name="connsiteY42" fmla="*/ 1744153 h 2226509"/>
              <a:gd name="connsiteX43" fmla="*/ 554201 w 1375689"/>
              <a:gd name="connsiteY43" fmla="*/ 1895758 h 2226509"/>
              <a:gd name="connsiteX44" fmla="*/ 573200 w 1375689"/>
              <a:gd name="connsiteY44" fmla="*/ 2086263 h 2226509"/>
              <a:gd name="connsiteX45" fmla="*/ 411862 w 1375689"/>
              <a:gd name="connsiteY45" fmla="*/ 1959293 h 2226509"/>
              <a:gd name="connsiteX46" fmla="*/ 173964 w 1375689"/>
              <a:gd name="connsiteY46" fmla="*/ 1752480 h 2226509"/>
              <a:gd name="connsiteX47" fmla="*/ 366008 w 1375689"/>
              <a:gd name="connsiteY47" fmla="*/ 1920498 h 2226509"/>
              <a:gd name="connsiteX48" fmla="*/ 423749 w 1375689"/>
              <a:gd name="connsiteY48" fmla="*/ 2079209 h 2226509"/>
              <a:gd name="connsiteX49" fmla="*/ 332042 w 1375689"/>
              <a:gd name="connsiteY49" fmla="*/ 2225575 h 2226509"/>
              <a:gd name="connsiteX50" fmla="*/ 228447 w 1375689"/>
              <a:gd name="connsiteY50" fmla="*/ 2008671 h 2226509"/>
              <a:gd name="connsiteX51" fmla="*/ 221653 w 1375689"/>
              <a:gd name="connsiteY51" fmla="*/ 1922262 h 2226509"/>
              <a:gd name="connsiteX52" fmla="*/ 328646 w 1375689"/>
              <a:gd name="connsiteY52" fmla="*/ 2137402 h 2226509"/>
              <a:gd name="connsiteX53" fmla="*/ 340534 w 1375689"/>
              <a:gd name="connsiteY53" fmla="*/ 1992800 h 2226509"/>
              <a:gd name="connsiteX54" fmla="*/ 199576 w 1375689"/>
              <a:gd name="connsiteY54" fmla="*/ 1901100 h 2226509"/>
              <a:gd name="connsiteX55" fmla="*/ 163685 w 1375689"/>
              <a:gd name="connsiteY55" fmla="*/ 1679771 h 2226509"/>
              <a:gd name="connsiteX56" fmla="*/ 434175 w 1375689"/>
              <a:gd name="connsiteY56" fmla="*/ 1872586 h 2226509"/>
              <a:gd name="connsiteX57" fmla="*/ 552820 w 1375689"/>
              <a:gd name="connsiteY57" fmla="*/ 2029831 h 2226509"/>
              <a:gd name="connsiteX58" fmla="*/ 523949 w 1375689"/>
              <a:gd name="connsiteY58" fmla="*/ 1950476 h 2226509"/>
              <a:gd name="connsiteX59" fmla="*/ 367706 w 1375689"/>
              <a:gd name="connsiteY59" fmla="*/ 1793529 h 2226509"/>
              <a:gd name="connsiteX60" fmla="*/ 153723 w 1375689"/>
              <a:gd name="connsiteY60" fmla="*/ 1629529 h 2226509"/>
              <a:gd name="connsiteX61" fmla="*/ 38237 w 1375689"/>
              <a:gd name="connsiteY61" fmla="*/ 1678905 h 2226509"/>
              <a:gd name="connsiteX62" fmla="*/ 4934 w 1375689"/>
              <a:gd name="connsiteY62" fmla="*/ 1522641 h 2226509"/>
              <a:gd name="connsiteX63" fmla="*/ 152024 w 1375689"/>
              <a:gd name="connsiteY63" fmla="*/ 1439075 h 2226509"/>
              <a:gd name="connsiteX64" fmla="*/ 316757 w 1375689"/>
              <a:gd name="connsiteY64" fmla="*/ 1527248 h 2226509"/>
              <a:gd name="connsiteX65" fmla="*/ 389785 w 1375689"/>
              <a:gd name="connsiteY65" fmla="*/ 1613657 h 2226509"/>
              <a:gd name="connsiteX66" fmla="*/ 501872 w 1375689"/>
              <a:gd name="connsiteY66" fmla="*/ 1491980 h 2226509"/>
              <a:gd name="connsiteX67" fmla="*/ 551123 w 1375689"/>
              <a:gd name="connsiteY67" fmla="*/ 1622475 h 2226509"/>
              <a:gd name="connsiteX68" fmla="*/ 573200 w 1375689"/>
              <a:gd name="connsiteY68" fmla="*/ 1798820 h 2226509"/>
              <a:gd name="connsiteX69" fmla="*/ 605466 w 1375689"/>
              <a:gd name="connsiteY69" fmla="*/ 1553700 h 2226509"/>
              <a:gd name="connsiteX70" fmla="*/ 692081 w 1375689"/>
              <a:gd name="connsiteY70" fmla="*/ 1717701 h 2226509"/>
              <a:gd name="connsiteX71" fmla="*/ 681890 w 1375689"/>
              <a:gd name="connsiteY71" fmla="*/ 1895809 h 2226509"/>
              <a:gd name="connsiteX72" fmla="*/ 776995 w 1375689"/>
              <a:gd name="connsiteY72" fmla="*/ 1680670 h 2226509"/>
              <a:gd name="connsiteX73" fmla="*/ 997773 w 1375689"/>
              <a:gd name="connsiteY73" fmla="*/ 1592495 h 2226509"/>
              <a:gd name="connsiteX74" fmla="*/ 872099 w 1375689"/>
              <a:gd name="connsiteY74" fmla="*/ 1791766 h 2226509"/>
              <a:gd name="connsiteX75" fmla="*/ 824547 w 1375689"/>
              <a:gd name="connsiteY75" fmla="*/ 1883466 h 2226509"/>
              <a:gd name="connsiteX76" fmla="*/ 916254 w 1375689"/>
              <a:gd name="connsiteY76" fmla="*/ 1793530 h 2226509"/>
              <a:gd name="connsiteX77" fmla="*/ 990979 w 1375689"/>
              <a:gd name="connsiteY77" fmla="*/ 1714175 h 2226509"/>
              <a:gd name="connsiteX78" fmla="*/ 1009661 w 1375689"/>
              <a:gd name="connsiteY78" fmla="*/ 1991036 h 2226509"/>
              <a:gd name="connsiteX79" fmla="*/ 768503 w 1375689"/>
              <a:gd name="connsiteY79" fmla="*/ 2036885 h 2226509"/>
              <a:gd name="connsiteX80" fmla="*/ 892478 w 1375689"/>
              <a:gd name="connsiteY80" fmla="*/ 2047466 h 2226509"/>
              <a:gd name="connsiteX81" fmla="*/ 1035136 w 1375689"/>
              <a:gd name="connsiteY81" fmla="*/ 1980457 h 2226509"/>
              <a:gd name="connsiteX82" fmla="*/ 1009635 w 1375689"/>
              <a:gd name="connsiteY82" fmla="*/ 1676817 h 2226509"/>
              <a:gd name="connsiteX83" fmla="*/ 1017570 w 1375689"/>
              <a:gd name="connsiteY83" fmla="*/ 1527578 h 2226509"/>
              <a:gd name="connsiteX84" fmla="*/ 802470 w 1375689"/>
              <a:gd name="connsiteY84" fmla="*/ 1631292 h 2226509"/>
              <a:gd name="connsiteX85" fmla="*/ 670003 w 1375689"/>
              <a:gd name="connsiteY85" fmla="*/ 1571336 h 2226509"/>
              <a:gd name="connsiteX86" fmla="*/ 763408 w 1375689"/>
              <a:gd name="connsiteY86" fmla="*/ 1456711 h 2226509"/>
              <a:gd name="connsiteX87" fmla="*/ 1126843 w 1375689"/>
              <a:gd name="connsiteY87" fmla="*/ 1363247 h 2226509"/>
              <a:gd name="connsiteX88" fmla="*/ 1135840 w 1375689"/>
              <a:gd name="connsiteY88" fmla="*/ 1608743 h 2226509"/>
              <a:gd name="connsiteX89" fmla="*/ 1210059 w 1375689"/>
              <a:gd name="connsiteY89" fmla="*/ 1985745 h 2226509"/>
              <a:gd name="connsiteX90" fmla="*/ 1269498 w 1375689"/>
              <a:gd name="connsiteY90" fmla="*/ 2102134 h 2226509"/>
              <a:gd name="connsiteX91" fmla="*/ 1179489 w 1375689"/>
              <a:gd name="connsiteY91" fmla="*/ 1846433 h 2226509"/>
              <a:gd name="connsiteX92" fmla="*/ 1145110 w 1375689"/>
              <a:gd name="connsiteY92" fmla="*/ 1678568 h 2226509"/>
              <a:gd name="connsiteX93" fmla="*/ 1177710 w 1375689"/>
              <a:gd name="connsiteY93" fmla="*/ 1386606 h 2226509"/>
              <a:gd name="connsiteX94" fmla="*/ 1028341 w 1375689"/>
              <a:gd name="connsiteY94" fmla="*/ 1289183 h 2226509"/>
              <a:gd name="connsiteX95" fmla="*/ 959712 w 1375689"/>
              <a:gd name="connsiteY95" fmla="*/ 1127434 h 2226509"/>
              <a:gd name="connsiteX96" fmla="*/ 790378 w 1375689"/>
              <a:gd name="connsiteY96" fmla="*/ 1027698 h 2226509"/>
              <a:gd name="connsiteX97" fmla="*/ 325165 w 1375689"/>
              <a:gd name="connsiteY97" fmla="*/ 958619 h 2226509"/>
              <a:gd name="connsiteX98" fmla="*/ 220150 w 1375689"/>
              <a:gd name="connsiteY98" fmla="*/ 651670 h 2226509"/>
              <a:gd name="connsiteX99" fmla="*/ 403728 w 1375689"/>
              <a:gd name="connsiteY99" fmla="*/ 391972 h 2226509"/>
              <a:gd name="connsiteX100" fmla="*/ 797533 w 1375689"/>
              <a:gd name="connsiteY100" fmla="*/ 567865 h 2226509"/>
              <a:gd name="connsiteX101" fmla="*/ 890385 w 1375689"/>
              <a:gd name="connsiteY101" fmla="*/ 307988 h 2226509"/>
              <a:gd name="connsiteX0" fmla="*/ 890385 w 1375689"/>
              <a:gd name="connsiteY0" fmla="*/ 307988 h 2229349"/>
              <a:gd name="connsiteX1" fmla="*/ 961035 w 1375689"/>
              <a:gd name="connsiteY1" fmla="*/ 197423 h 2229349"/>
              <a:gd name="connsiteX2" fmla="*/ 1089421 w 1375689"/>
              <a:gd name="connsiteY2" fmla="*/ 2443 h 2229349"/>
              <a:gd name="connsiteX3" fmla="*/ 1374590 w 1375689"/>
              <a:gd name="connsiteY3" fmla="*/ 374035 h 2229349"/>
              <a:gd name="connsiteX4" fmla="*/ 1033535 w 1375689"/>
              <a:gd name="connsiteY4" fmla="*/ 900083 h 2229349"/>
              <a:gd name="connsiteX5" fmla="*/ 726878 w 1375689"/>
              <a:gd name="connsiteY5" fmla="*/ 672398 h 2229349"/>
              <a:gd name="connsiteX6" fmla="*/ 337149 w 1375689"/>
              <a:gd name="connsiteY6" fmla="*/ 665886 h 2229349"/>
              <a:gd name="connsiteX7" fmla="*/ 716096 w 1375689"/>
              <a:gd name="connsiteY7" fmla="*/ 932317 h 2229349"/>
              <a:gd name="connsiteX8" fmla="*/ 1011496 w 1375689"/>
              <a:gd name="connsiteY8" fmla="*/ 1043664 h 2229349"/>
              <a:gd name="connsiteX9" fmla="*/ 1084384 w 1375689"/>
              <a:gd name="connsiteY9" fmla="*/ 1230990 h 2229349"/>
              <a:gd name="connsiteX10" fmla="*/ 1230419 w 1375689"/>
              <a:gd name="connsiteY10" fmla="*/ 1329044 h 2229349"/>
              <a:gd name="connsiteX11" fmla="*/ 1209807 w 1375689"/>
              <a:gd name="connsiteY11" fmla="*/ 1714577 h 2229349"/>
              <a:gd name="connsiteX12" fmla="*/ 1303464 w 1375689"/>
              <a:gd name="connsiteY12" fmla="*/ 1983982 h 2229349"/>
              <a:gd name="connsiteX13" fmla="*/ 1271196 w 1375689"/>
              <a:gd name="connsiteY13" fmla="*/ 2181489 h 2229349"/>
              <a:gd name="connsiteX14" fmla="*/ 1164205 w 1375689"/>
              <a:gd name="connsiteY14" fmla="*/ 2043939 h 2229349"/>
              <a:gd name="connsiteX15" fmla="*/ 1077224 w 1375689"/>
              <a:gd name="connsiteY15" fmla="*/ 1690744 h 2229349"/>
              <a:gd name="connsiteX16" fmla="*/ 1052118 w 1375689"/>
              <a:gd name="connsiteY16" fmla="*/ 1462000 h 2229349"/>
              <a:gd name="connsiteX17" fmla="*/ 833038 w 1375689"/>
              <a:gd name="connsiteY17" fmla="*/ 1532540 h 2229349"/>
              <a:gd name="connsiteX18" fmla="*/ 760010 w 1375689"/>
              <a:gd name="connsiteY18" fmla="*/ 1564281 h 2229349"/>
              <a:gd name="connsiteX19" fmla="*/ 853417 w 1375689"/>
              <a:gd name="connsiteY19" fmla="*/ 1502560 h 2229349"/>
              <a:gd name="connsiteX20" fmla="*/ 1099346 w 1375689"/>
              <a:gd name="connsiteY20" fmla="*/ 1426342 h 2229349"/>
              <a:gd name="connsiteX21" fmla="*/ 1066905 w 1375689"/>
              <a:gd name="connsiteY21" fmla="*/ 1715848 h 2229349"/>
              <a:gd name="connsiteX22" fmla="*/ 1079291 w 1375689"/>
              <a:gd name="connsiteY22" fmla="*/ 2045703 h 2229349"/>
              <a:gd name="connsiteX23" fmla="*/ 855115 w 1375689"/>
              <a:gd name="connsiteY23" fmla="*/ 2112713 h 2229349"/>
              <a:gd name="connsiteX24" fmla="*/ 692080 w 1375689"/>
              <a:gd name="connsiteY24" fmla="*/ 2040412 h 2229349"/>
              <a:gd name="connsiteX25" fmla="*/ 957015 w 1375689"/>
              <a:gd name="connsiteY25" fmla="*/ 1945187 h 2229349"/>
              <a:gd name="connsiteX26" fmla="*/ 973997 w 1375689"/>
              <a:gd name="connsiteY26" fmla="*/ 1821746 h 2229349"/>
              <a:gd name="connsiteX27" fmla="*/ 907762 w 1375689"/>
              <a:gd name="connsiteY27" fmla="*/ 1922261 h 2229349"/>
              <a:gd name="connsiteX28" fmla="*/ 765107 w 1375689"/>
              <a:gd name="connsiteY28" fmla="*/ 1950476 h 2229349"/>
              <a:gd name="connsiteX29" fmla="*/ 778693 w 1375689"/>
              <a:gd name="connsiteY29" fmla="*/ 1809401 h 2229349"/>
              <a:gd name="connsiteX30" fmla="*/ 929839 w 1375689"/>
              <a:gd name="connsiteY30" fmla="*/ 1647164 h 2229349"/>
              <a:gd name="connsiteX31" fmla="*/ 754916 w 1375689"/>
              <a:gd name="connsiteY31" fmla="*/ 1827034 h 2229349"/>
              <a:gd name="connsiteX32" fmla="*/ 664907 w 1375689"/>
              <a:gd name="connsiteY32" fmla="*/ 2001617 h 2229349"/>
              <a:gd name="connsiteX33" fmla="*/ 636038 w 1375689"/>
              <a:gd name="connsiteY33" fmla="*/ 1791766 h 2229349"/>
              <a:gd name="connsiteX34" fmla="*/ 622450 w 1375689"/>
              <a:gd name="connsiteY34" fmla="*/ 1670089 h 2229349"/>
              <a:gd name="connsiteX35" fmla="*/ 610562 w 1375689"/>
              <a:gd name="connsiteY35" fmla="*/ 1909917 h 2229349"/>
              <a:gd name="connsiteX36" fmla="*/ 483190 w 1375689"/>
              <a:gd name="connsiteY36" fmla="*/ 1744153 h 2229349"/>
              <a:gd name="connsiteX37" fmla="*/ 478096 w 1375689"/>
              <a:gd name="connsiteY37" fmla="*/ 1596024 h 2229349"/>
              <a:gd name="connsiteX38" fmla="*/ 386388 w 1375689"/>
              <a:gd name="connsiteY38" fmla="*/ 1693013 h 2229349"/>
              <a:gd name="connsiteX39" fmla="*/ 301474 w 1375689"/>
              <a:gd name="connsiteY39" fmla="*/ 1620712 h 2229349"/>
              <a:gd name="connsiteX40" fmla="*/ 143532 w 1375689"/>
              <a:gd name="connsiteY40" fmla="*/ 1514904 h 2229349"/>
              <a:gd name="connsiteX41" fmla="*/ 85789 w 1375689"/>
              <a:gd name="connsiteY41" fmla="*/ 1588971 h 2229349"/>
              <a:gd name="connsiteX42" fmla="*/ 403370 w 1375689"/>
              <a:gd name="connsiteY42" fmla="*/ 1744153 h 2229349"/>
              <a:gd name="connsiteX43" fmla="*/ 554201 w 1375689"/>
              <a:gd name="connsiteY43" fmla="*/ 1895758 h 2229349"/>
              <a:gd name="connsiteX44" fmla="*/ 573200 w 1375689"/>
              <a:gd name="connsiteY44" fmla="*/ 2086263 h 2229349"/>
              <a:gd name="connsiteX45" fmla="*/ 411862 w 1375689"/>
              <a:gd name="connsiteY45" fmla="*/ 1959293 h 2229349"/>
              <a:gd name="connsiteX46" fmla="*/ 173964 w 1375689"/>
              <a:gd name="connsiteY46" fmla="*/ 1752480 h 2229349"/>
              <a:gd name="connsiteX47" fmla="*/ 366008 w 1375689"/>
              <a:gd name="connsiteY47" fmla="*/ 1920498 h 2229349"/>
              <a:gd name="connsiteX48" fmla="*/ 423749 w 1375689"/>
              <a:gd name="connsiteY48" fmla="*/ 2079209 h 2229349"/>
              <a:gd name="connsiteX49" fmla="*/ 332042 w 1375689"/>
              <a:gd name="connsiteY49" fmla="*/ 2225575 h 2229349"/>
              <a:gd name="connsiteX50" fmla="*/ 221653 w 1375689"/>
              <a:gd name="connsiteY50" fmla="*/ 1922262 h 2229349"/>
              <a:gd name="connsiteX51" fmla="*/ 328646 w 1375689"/>
              <a:gd name="connsiteY51" fmla="*/ 2137402 h 2229349"/>
              <a:gd name="connsiteX52" fmla="*/ 340534 w 1375689"/>
              <a:gd name="connsiteY52" fmla="*/ 1992800 h 2229349"/>
              <a:gd name="connsiteX53" fmla="*/ 199576 w 1375689"/>
              <a:gd name="connsiteY53" fmla="*/ 1901100 h 2229349"/>
              <a:gd name="connsiteX54" fmla="*/ 163685 w 1375689"/>
              <a:gd name="connsiteY54" fmla="*/ 1679771 h 2229349"/>
              <a:gd name="connsiteX55" fmla="*/ 434175 w 1375689"/>
              <a:gd name="connsiteY55" fmla="*/ 1872586 h 2229349"/>
              <a:gd name="connsiteX56" fmla="*/ 552820 w 1375689"/>
              <a:gd name="connsiteY56" fmla="*/ 2029831 h 2229349"/>
              <a:gd name="connsiteX57" fmla="*/ 523949 w 1375689"/>
              <a:gd name="connsiteY57" fmla="*/ 1950476 h 2229349"/>
              <a:gd name="connsiteX58" fmla="*/ 367706 w 1375689"/>
              <a:gd name="connsiteY58" fmla="*/ 1793529 h 2229349"/>
              <a:gd name="connsiteX59" fmla="*/ 153723 w 1375689"/>
              <a:gd name="connsiteY59" fmla="*/ 1629529 h 2229349"/>
              <a:gd name="connsiteX60" fmla="*/ 38237 w 1375689"/>
              <a:gd name="connsiteY60" fmla="*/ 1678905 h 2229349"/>
              <a:gd name="connsiteX61" fmla="*/ 4934 w 1375689"/>
              <a:gd name="connsiteY61" fmla="*/ 1522641 h 2229349"/>
              <a:gd name="connsiteX62" fmla="*/ 152024 w 1375689"/>
              <a:gd name="connsiteY62" fmla="*/ 1439075 h 2229349"/>
              <a:gd name="connsiteX63" fmla="*/ 316757 w 1375689"/>
              <a:gd name="connsiteY63" fmla="*/ 1527248 h 2229349"/>
              <a:gd name="connsiteX64" fmla="*/ 389785 w 1375689"/>
              <a:gd name="connsiteY64" fmla="*/ 1613657 h 2229349"/>
              <a:gd name="connsiteX65" fmla="*/ 501872 w 1375689"/>
              <a:gd name="connsiteY65" fmla="*/ 1491980 h 2229349"/>
              <a:gd name="connsiteX66" fmla="*/ 551123 w 1375689"/>
              <a:gd name="connsiteY66" fmla="*/ 1622475 h 2229349"/>
              <a:gd name="connsiteX67" fmla="*/ 573200 w 1375689"/>
              <a:gd name="connsiteY67" fmla="*/ 1798820 h 2229349"/>
              <a:gd name="connsiteX68" fmla="*/ 605466 w 1375689"/>
              <a:gd name="connsiteY68" fmla="*/ 1553700 h 2229349"/>
              <a:gd name="connsiteX69" fmla="*/ 692081 w 1375689"/>
              <a:gd name="connsiteY69" fmla="*/ 1717701 h 2229349"/>
              <a:gd name="connsiteX70" fmla="*/ 681890 w 1375689"/>
              <a:gd name="connsiteY70" fmla="*/ 1895809 h 2229349"/>
              <a:gd name="connsiteX71" fmla="*/ 776995 w 1375689"/>
              <a:gd name="connsiteY71" fmla="*/ 1680670 h 2229349"/>
              <a:gd name="connsiteX72" fmla="*/ 997773 w 1375689"/>
              <a:gd name="connsiteY72" fmla="*/ 1592495 h 2229349"/>
              <a:gd name="connsiteX73" fmla="*/ 872099 w 1375689"/>
              <a:gd name="connsiteY73" fmla="*/ 1791766 h 2229349"/>
              <a:gd name="connsiteX74" fmla="*/ 824547 w 1375689"/>
              <a:gd name="connsiteY74" fmla="*/ 1883466 h 2229349"/>
              <a:gd name="connsiteX75" fmla="*/ 916254 w 1375689"/>
              <a:gd name="connsiteY75" fmla="*/ 1793530 h 2229349"/>
              <a:gd name="connsiteX76" fmla="*/ 990979 w 1375689"/>
              <a:gd name="connsiteY76" fmla="*/ 1714175 h 2229349"/>
              <a:gd name="connsiteX77" fmla="*/ 1009661 w 1375689"/>
              <a:gd name="connsiteY77" fmla="*/ 1991036 h 2229349"/>
              <a:gd name="connsiteX78" fmla="*/ 768503 w 1375689"/>
              <a:gd name="connsiteY78" fmla="*/ 2036885 h 2229349"/>
              <a:gd name="connsiteX79" fmla="*/ 892478 w 1375689"/>
              <a:gd name="connsiteY79" fmla="*/ 2047466 h 2229349"/>
              <a:gd name="connsiteX80" fmla="*/ 1035136 w 1375689"/>
              <a:gd name="connsiteY80" fmla="*/ 1980457 h 2229349"/>
              <a:gd name="connsiteX81" fmla="*/ 1009635 w 1375689"/>
              <a:gd name="connsiteY81" fmla="*/ 1676817 h 2229349"/>
              <a:gd name="connsiteX82" fmla="*/ 1017570 w 1375689"/>
              <a:gd name="connsiteY82" fmla="*/ 1527578 h 2229349"/>
              <a:gd name="connsiteX83" fmla="*/ 802470 w 1375689"/>
              <a:gd name="connsiteY83" fmla="*/ 1631292 h 2229349"/>
              <a:gd name="connsiteX84" fmla="*/ 670003 w 1375689"/>
              <a:gd name="connsiteY84" fmla="*/ 1571336 h 2229349"/>
              <a:gd name="connsiteX85" fmla="*/ 763408 w 1375689"/>
              <a:gd name="connsiteY85" fmla="*/ 1456711 h 2229349"/>
              <a:gd name="connsiteX86" fmla="*/ 1126843 w 1375689"/>
              <a:gd name="connsiteY86" fmla="*/ 1363247 h 2229349"/>
              <a:gd name="connsiteX87" fmla="*/ 1135840 w 1375689"/>
              <a:gd name="connsiteY87" fmla="*/ 1608743 h 2229349"/>
              <a:gd name="connsiteX88" fmla="*/ 1210059 w 1375689"/>
              <a:gd name="connsiteY88" fmla="*/ 1985745 h 2229349"/>
              <a:gd name="connsiteX89" fmla="*/ 1269498 w 1375689"/>
              <a:gd name="connsiteY89" fmla="*/ 2102134 h 2229349"/>
              <a:gd name="connsiteX90" fmla="*/ 1179489 w 1375689"/>
              <a:gd name="connsiteY90" fmla="*/ 1846433 h 2229349"/>
              <a:gd name="connsiteX91" fmla="*/ 1145110 w 1375689"/>
              <a:gd name="connsiteY91" fmla="*/ 1678568 h 2229349"/>
              <a:gd name="connsiteX92" fmla="*/ 1177710 w 1375689"/>
              <a:gd name="connsiteY92" fmla="*/ 1386606 h 2229349"/>
              <a:gd name="connsiteX93" fmla="*/ 1028341 w 1375689"/>
              <a:gd name="connsiteY93" fmla="*/ 1289183 h 2229349"/>
              <a:gd name="connsiteX94" fmla="*/ 959712 w 1375689"/>
              <a:gd name="connsiteY94" fmla="*/ 1127434 h 2229349"/>
              <a:gd name="connsiteX95" fmla="*/ 790378 w 1375689"/>
              <a:gd name="connsiteY95" fmla="*/ 1027698 h 2229349"/>
              <a:gd name="connsiteX96" fmla="*/ 325165 w 1375689"/>
              <a:gd name="connsiteY96" fmla="*/ 958619 h 2229349"/>
              <a:gd name="connsiteX97" fmla="*/ 220150 w 1375689"/>
              <a:gd name="connsiteY97" fmla="*/ 651670 h 2229349"/>
              <a:gd name="connsiteX98" fmla="*/ 403728 w 1375689"/>
              <a:gd name="connsiteY98" fmla="*/ 391972 h 2229349"/>
              <a:gd name="connsiteX99" fmla="*/ 797533 w 1375689"/>
              <a:gd name="connsiteY99" fmla="*/ 567865 h 2229349"/>
              <a:gd name="connsiteX100" fmla="*/ 890385 w 1375689"/>
              <a:gd name="connsiteY100" fmla="*/ 307988 h 2229349"/>
              <a:gd name="connsiteX0" fmla="*/ 890385 w 1375689"/>
              <a:gd name="connsiteY0" fmla="*/ 307988 h 2181506"/>
              <a:gd name="connsiteX1" fmla="*/ 961035 w 1375689"/>
              <a:gd name="connsiteY1" fmla="*/ 197423 h 2181506"/>
              <a:gd name="connsiteX2" fmla="*/ 1089421 w 1375689"/>
              <a:gd name="connsiteY2" fmla="*/ 2443 h 2181506"/>
              <a:gd name="connsiteX3" fmla="*/ 1374590 w 1375689"/>
              <a:gd name="connsiteY3" fmla="*/ 374035 h 2181506"/>
              <a:gd name="connsiteX4" fmla="*/ 1033535 w 1375689"/>
              <a:gd name="connsiteY4" fmla="*/ 900083 h 2181506"/>
              <a:gd name="connsiteX5" fmla="*/ 726878 w 1375689"/>
              <a:gd name="connsiteY5" fmla="*/ 672398 h 2181506"/>
              <a:gd name="connsiteX6" fmla="*/ 337149 w 1375689"/>
              <a:gd name="connsiteY6" fmla="*/ 665886 h 2181506"/>
              <a:gd name="connsiteX7" fmla="*/ 716096 w 1375689"/>
              <a:gd name="connsiteY7" fmla="*/ 932317 h 2181506"/>
              <a:gd name="connsiteX8" fmla="*/ 1011496 w 1375689"/>
              <a:gd name="connsiteY8" fmla="*/ 1043664 h 2181506"/>
              <a:gd name="connsiteX9" fmla="*/ 1084384 w 1375689"/>
              <a:gd name="connsiteY9" fmla="*/ 1230990 h 2181506"/>
              <a:gd name="connsiteX10" fmla="*/ 1230419 w 1375689"/>
              <a:gd name="connsiteY10" fmla="*/ 1329044 h 2181506"/>
              <a:gd name="connsiteX11" fmla="*/ 1209807 w 1375689"/>
              <a:gd name="connsiteY11" fmla="*/ 1714577 h 2181506"/>
              <a:gd name="connsiteX12" fmla="*/ 1303464 w 1375689"/>
              <a:gd name="connsiteY12" fmla="*/ 1983982 h 2181506"/>
              <a:gd name="connsiteX13" fmla="*/ 1271196 w 1375689"/>
              <a:gd name="connsiteY13" fmla="*/ 2181489 h 2181506"/>
              <a:gd name="connsiteX14" fmla="*/ 1164205 w 1375689"/>
              <a:gd name="connsiteY14" fmla="*/ 2043939 h 2181506"/>
              <a:gd name="connsiteX15" fmla="*/ 1077224 w 1375689"/>
              <a:gd name="connsiteY15" fmla="*/ 1690744 h 2181506"/>
              <a:gd name="connsiteX16" fmla="*/ 1052118 w 1375689"/>
              <a:gd name="connsiteY16" fmla="*/ 1462000 h 2181506"/>
              <a:gd name="connsiteX17" fmla="*/ 833038 w 1375689"/>
              <a:gd name="connsiteY17" fmla="*/ 1532540 h 2181506"/>
              <a:gd name="connsiteX18" fmla="*/ 760010 w 1375689"/>
              <a:gd name="connsiteY18" fmla="*/ 1564281 h 2181506"/>
              <a:gd name="connsiteX19" fmla="*/ 853417 w 1375689"/>
              <a:gd name="connsiteY19" fmla="*/ 1502560 h 2181506"/>
              <a:gd name="connsiteX20" fmla="*/ 1099346 w 1375689"/>
              <a:gd name="connsiteY20" fmla="*/ 1426342 h 2181506"/>
              <a:gd name="connsiteX21" fmla="*/ 1066905 w 1375689"/>
              <a:gd name="connsiteY21" fmla="*/ 1715848 h 2181506"/>
              <a:gd name="connsiteX22" fmla="*/ 1079291 w 1375689"/>
              <a:gd name="connsiteY22" fmla="*/ 2045703 h 2181506"/>
              <a:gd name="connsiteX23" fmla="*/ 855115 w 1375689"/>
              <a:gd name="connsiteY23" fmla="*/ 2112713 h 2181506"/>
              <a:gd name="connsiteX24" fmla="*/ 692080 w 1375689"/>
              <a:gd name="connsiteY24" fmla="*/ 2040412 h 2181506"/>
              <a:gd name="connsiteX25" fmla="*/ 957015 w 1375689"/>
              <a:gd name="connsiteY25" fmla="*/ 1945187 h 2181506"/>
              <a:gd name="connsiteX26" fmla="*/ 973997 w 1375689"/>
              <a:gd name="connsiteY26" fmla="*/ 1821746 h 2181506"/>
              <a:gd name="connsiteX27" fmla="*/ 907762 w 1375689"/>
              <a:gd name="connsiteY27" fmla="*/ 1922261 h 2181506"/>
              <a:gd name="connsiteX28" fmla="*/ 765107 w 1375689"/>
              <a:gd name="connsiteY28" fmla="*/ 1950476 h 2181506"/>
              <a:gd name="connsiteX29" fmla="*/ 778693 w 1375689"/>
              <a:gd name="connsiteY29" fmla="*/ 1809401 h 2181506"/>
              <a:gd name="connsiteX30" fmla="*/ 929839 w 1375689"/>
              <a:gd name="connsiteY30" fmla="*/ 1647164 h 2181506"/>
              <a:gd name="connsiteX31" fmla="*/ 754916 w 1375689"/>
              <a:gd name="connsiteY31" fmla="*/ 1827034 h 2181506"/>
              <a:gd name="connsiteX32" fmla="*/ 664907 w 1375689"/>
              <a:gd name="connsiteY32" fmla="*/ 2001617 h 2181506"/>
              <a:gd name="connsiteX33" fmla="*/ 636038 w 1375689"/>
              <a:gd name="connsiteY33" fmla="*/ 1791766 h 2181506"/>
              <a:gd name="connsiteX34" fmla="*/ 622450 w 1375689"/>
              <a:gd name="connsiteY34" fmla="*/ 1670089 h 2181506"/>
              <a:gd name="connsiteX35" fmla="*/ 610562 w 1375689"/>
              <a:gd name="connsiteY35" fmla="*/ 1909917 h 2181506"/>
              <a:gd name="connsiteX36" fmla="*/ 483190 w 1375689"/>
              <a:gd name="connsiteY36" fmla="*/ 1744153 h 2181506"/>
              <a:gd name="connsiteX37" fmla="*/ 478096 w 1375689"/>
              <a:gd name="connsiteY37" fmla="*/ 1596024 h 2181506"/>
              <a:gd name="connsiteX38" fmla="*/ 386388 w 1375689"/>
              <a:gd name="connsiteY38" fmla="*/ 1693013 h 2181506"/>
              <a:gd name="connsiteX39" fmla="*/ 301474 w 1375689"/>
              <a:gd name="connsiteY39" fmla="*/ 1620712 h 2181506"/>
              <a:gd name="connsiteX40" fmla="*/ 143532 w 1375689"/>
              <a:gd name="connsiteY40" fmla="*/ 1514904 h 2181506"/>
              <a:gd name="connsiteX41" fmla="*/ 85789 w 1375689"/>
              <a:gd name="connsiteY41" fmla="*/ 1588971 h 2181506"/>
              <a:gd name="connsiteX42" fmla="*/ 403370 w 1375689"/>
              <a:gd name="connsiteY42" fmla="*/ 1744153 h 2181506"/>
              <a:gd name="connsiteX43" fmla="*/ 554201 w 1375689"/>
              <a:gd name="connsiteY43" fmla="*/ 1895758 h 2181506"/>
              <a:gd name="connsiteX44" fmla="*/ 573200 w 1375689"/>
              <a:gd name="connsiteY44" fmla="*/ 2086263 h 2181506"/>
              <a:gd name="connsiteX45" fmla="*/ 411862 w 1375689"/>
              <a:gd name="connsiteY45" fmla="*/ 1959293 h 2181506"/>
              <a:gd name="connsiteX46" fmla="*/ 173964 w 1375689"/>
              <a:gd name="connsiteY46" fmla="*/ 1752480 h 2181506"/>
              <a:gd name="connsiteX47" fmla="*/ 366008 w 1375689"/>
              <a:gd name="connsiteY47" fmla="*/ 1920498 h 2181506"/>
              <a:gd name="connsiteX48" fmla="*/ 423749 w 1375689"/>
              <a:gd name="connsiteY48" fmla="*/ 2079209 h 2181506"/>
              <a:gd name="connsiteX49" fmla="*/ 221653 w 1375689"/>
              <a:gd name="connsiteY49" fmla="*/ 1922262 h 2181506"/>
              <a:gd name="connsiteX50" fmla="*/ 328646 w 1375689"/>
              <a:gd name="connsiteY50" fmla="*/ 2137402 h 2181506"/>
              <a:gd name="connsiteX51" fmla="*/ 340534 w 1375689"/>
              <a:gd name="connsiteY51" fmla="*/ 1992800 h 2181506"/>
              <a:gd name="connsiteX52" fmla="*/ 199576 w 1375689"/>
              <a:gd name="connsiteY52" fmla="*/ 1901100 h 2181506"/>
              <a:gd name="connsiteX53" fmla="*/ 163685 w 1375689"/>
              <a:gd name="connsiteY53" fmla="*/ 1679771 h 2181506"/>
              <a:gd name="connsiteX54" fmla="*/ 434175 w 1375689"/>
              <a:gd name="connsiteY54" fmla="*/ 1872586 h 2181506"/>
              <a:gd name="connsiteX55" fmla="*/ 552820 w 1375689"/>
              <a:gd name="connsiteY55" fmla="*/ 2029831 h 2181506"/>
              <a:gd name="connsiteX56" fmla="*/ 523949 w 1375689"/>
              <a:gd name="connsiteY56" fmla="*/ 1950476 h 2181506"/>
              <a:gd name="connsiteX57" fmla="*/ 367706 w 1375689"/>
              <a:gd name="connsiteY57" fmla="*/ 1793529 h 2181506"/>
              <a:gd name="connsiteX58" fmla="*/ 153723 w 1375689"/>
              <a:gd name="connsiteY58" fmla="*/ 1629529 h 2181506"/>
              <a:gd name="connsiteX59" fmla="*/ 38237 w 1375689"/>
              <a:gd name="connsiteY59" fmla="*/ 1678905 h 2181506"/>
              <a:gd name="connsiteX60" fmla="*/ 4934 w 1375689"/>
              <a:gd name="connsiteY60" fmla="*/ 1522641 h 2181506"/>
              <a:gd name="connsiteX61" fmla="*/ 152024 w 1375689"/>
              <a:gd name="connsiteY61" fmla="*/ 1439075 h 2181506"/>
              <a:gd name="connsiteX62" fmla="*/ 316757 w 1375689"/>
              <a:gd name="connsiteY62" fmla="*/ 1527248 h 2181506"/>
              <a:gd name="connsiteX63" fmla="*/ 389785 w 1375689"/>
              <a:gd name="connsiteY63" fmla="*/ 1613657 h 2181506"/>
              <a:gd name="connsiteX64" fmla="*/ 501872 w 1375689"/>
              <a:gd name="connsiteY64" fmla="*/ 1491980 h 2181506"/>
              <a:gd name="connsiteX65" fmla="*/ 551123 w 1375689"/>
              <a:gd name="connsiteY65" fmla="*/ 1622475 h 2181506"/>
              <a:gd name="connsiteX66" fmla="*/ 573200 w 1375689"/>
              <a:gd name="connsiteY66" fmla="*/ 1798820 h 2181506"/>
              <a:gd name="connsiteX67" fmla="*/ 605466 w 1375689"/>
              <a:gd name="connsiteY67" fmla="*/ 1553700 h 2181506"/>
              <a:gd name="connsiteX68" fmla="*/ 692081 w 1375689"/>
              <a:gd name="connsiteY68" fmla="*/ 1717701 h 2181506"/>
              <a:gd name="connsiteX69" fmla="*/ 681890 w 1375689"/>
              <a:gd name="connsiteY69" fmla="*/ 1895809 h 2181506"/>
              <a:gd name="connsiteX70" fmla="*/ 776995 w 1375689"/>
              <a:gd name="connsiteY70" fmla="*/ 1680670 h 2181506"/>
              <a:gd name="connsiteX71" fmla="*/ 997773 w 1375689"/>
              <a:gd name="connsiteY71" fmla="*/ 1592495 h 2181506"/>
              <a:gd name="connsiteX72" fmla="*/ 872099 w 1375689"/>
              <a:gd name="connsiteY72" fmla="*/ 1791766 h 2181506"/>
              <a:gd name="connsiteX73" fmla="*/ 824547 w 1375689"/>
              <a:gd name="connsiteY73" fmla="*/ 1883466 h 2181506"/>
              <a:gd name="connsiteX74" fmla="*/ 916254 w 1375689"/>
              <a:gd name="connsiteY74" fmla="*/ 1793530 h 2181506"/>
              <a:gd name="connsiteX75" fmla="*/ 990979 w 1375689"/>
              <a:gd name="connsiteY75" fmla="*/ 1714175 h 2181506"/>
              <a:gd name="connsiteX76" fmla="*/ 1009661 w 1375689"/>
              <a:gd name="connsiteY76" fmla="*/ 1991036 h 2181506"/>
              <a:gd name="connsiteX77" fmla="*/ 768503 w 1375689"/>
              <a:gd name="connsiteY77" fmla="*/ 2036885 h 2181506"/>
              <a:gd name="connsiteX78" fmla="*/ 892478 w 1375689"/>
              <a:gd name="connsiteY78" fmla="*/ 2047466 h 2181506"/>
              <a:gd name="connsiteX79" fmla="*/ 1035136 w 1375689"/>
              <a:gd name="connsiteY79" fmla="*/ 1980457 h 2181506"/>
              <a:gd name="connsiteX80" fmla="*/ 1009635 w 1375689"/>
              <a:gd name="connsiteY80" fmla="*/ 1676817 h 2181506"/>
              <a:gd name="connsiteX81" fmla="*/ 1017570 w 1375689"/>
              <a:gd name="connsiteY81" fmla="*/ 1527578 h 2181506"/>
              <a:gd name="connsiteX82" fmla="*/ 802470 w 1375689"/>
              <a:gd name="connsiteY82" fmla="*/ 1631292 h 2181506"/>
              <a:gd name="connsiteX83" fmla="*/ 670003 w 1375689"/>
              <a:gd name="connsiteY83" fmla="*/ 1571336 h 2181506"/>
              <a:gd name="connsiteX84" fmla="*/ 763408 w 1375689"/>
              <a:gd name="connsiteY84" fmla="*/ 1456711 h 2181506"/>
              <a:gd name="connsiteX85" fmla="*/ 1126843 w 1375689"/>
              <a:gd name="connsiteY85" fmla="*/ 1363247 h 2181506"/>
              <a:gd name="connsiteX86" fmla="*/ 1135840 w 1375689"/>
              <a:gd name="connsiteY86" fmla="*/ 1608743 h 2181506"/>
              <a:gd name="connsiteX87" fmla="*/ 1210059 w 1375689"/>
              <a:gd name="connsiteY87" fmla="*/ 1985745 h 2181506"/>
              <a:gd name="connsiteX88" fmla="*/ 1269498 w 1375689"/>
              <a:gd name="connsiteY88" fmla="*/ 2102134 h 2181506"/>
              <a:gd name="connsiteX89" fmla="*/ 1179489 w 1375689"/>
              <a:gd name="connsiteY89" fmla="*/ 1846433 h 2181506"/>
              <a:gd name="connsiteX90" fmla="*/ 1145110 w 1375689"/>
              <a:gd name="connsiteY90" fmla="*/ 1678568 h 2181506"/>
              <a:gd name="connsiteX91" fmla="*/ 1177710 w 1375689"/>
              <a:gd name="connsiteY91" fmla="*/ 1386606 h 2181506"/>
              <a:gd name="connsiteX92" fmla="*/ 1028341 w 1375689"/>
              <a:gd name="connsiteY92" fmla="*/ 1289183 h 2181506"/>
              <a:gd name="connsiteX93" fmla="*/ 959712 w 1375689"/>
              <a:gd name="connsiteY93" fmla="*/ 1127434 h 2181506"/>
              <a:gd name="connsiteX94" fmla="*/ 790378 w 1375689"/>
              <a:gd name="connsiteY94" fmla="*/ 1027698 h 2181506"/>
              <a:gd name="connsiteX95" fmla="*/ 325165 w 1375689"/>
              <a:gd name="connsiteY95" fmla="*/ 958619 h 2181506"/>
              <a:gd name="connsiteX96" fmla="*/ 220150 w 1375689"/>
              <a:gd name="connsiteY96" fmla="*/ 651670 h 2181506"/>
              <a:gd name="connsiteX97" fmla="*/ 403728 w 1375689"/>
              <a:gd name="connsiteY97" fmla="*/ 391972 h 2181506"/>
              <a:gd name="connsiteX98" fmla="*/ 797533 w 1375689"/>
              <a:gd name="connsiteY98" fmla="*/ 567865 h 2181506"/>
              <a:gd name="connsiteX99" fmla="*/ 890385 w 1375689"/>
              <a:gd name="connsiteY99" fmla="*/ 307988 h 2181506"/>
              <a:gd name="connsiteX0" fmla="*/ 890385 w 1375689"/>
              <a:gd name="connsiteY0" fmla="*/ 307988 h 2181506"/>
              <a:gd name="connsiteX1" fmla="*/ 961035 w 1375689"/>
              <a:gd name="connsiteY1" fmla="*/ 197423 h 2181506"/>
              <a:gd name="connsiteX2" fmla="*/ 1089421 w 1375689"/>
              <a:gd name="connsiteY2" fmla="*/ 2443 h 2181506"/>
              <a:gd name="connsiteX3" fmla="*/ 1374590 w 1375689"/>
              <a:gd name="connsiteY3" fmla="*/ 374035 h 2181506"/>
              <a:gd name="connsiteX4" fmla="*/ 1033535 w 1375689"/>
              <a:gd name="connsiteY4" fmla="*/ 900083 h 2181506"/>
              <a:gd name="connsiteX5" fmla="*/ 726878 w 1375689"/>
              <a:gd name="connsiteY5" fmla="*/ 672398 h 2181506"/>
              <a:gd name="connsiteX6" fmla="*/ 337149 w 1375689"/>
              <a:gd name="connsiteY6" fmla="*/ 665886 h 2181506"/>
              <a:gd name="connsiteX7" fmla="*/ 716096 w 1375689"/>
              <a:gd name="connsiteY7" fmla="*/ 932317 h 2181506"/>
              <a:gd name="connsiteX8" fmla="*/ 1011496 w 1375689"/>
              <a:gd name="connsiteY8" fmla="*/ 1043664 h 2181506"/>
              <a:gd name="connsiteX9" fmla="*/ 1084384 w 1375689"/>
              <a:gd name="connsiteY9" fmla="*/ 1230990 h 2181506"/>
              <a:gd name="connsiteX10" fmla="*/ 1230419 w 1375689"/>
              <a:gd name="connsiteY10" fmla="*/ 1329044 h 2181506"/>
              <a:gd name="connsiteX11" fmla="*/ 1209807 w 1375689"/>
              <a:gd name="connsiteY11" fmla="*/ 1714577 h 2181506"/>
              <a:gd name="connsiteX12" fmla="*/ 1303464 w 1375689"/>
              <a:gd name="connsiteY12" fmla="*/ 1983982 h 2181506"/>
              <a:gd name="connsiteX13" fmla="*/ 1271196 w 1375689"/>
              <a:gd name="connsiteY13" fmla="*/ 2181489 h 2181506"/>
              <a:gd name="connsiteX14" fmla="*/ 1164205 w 1375689"/>
              <a:gd name="connsiteY14" fmla="*/ 2043939 h 2181506"/>
              <a:gd name="connsiteX15" fmla="*/ 1077224 w 1375689"/>
              <a:gd name="connsiteY15" fmla="*/ 1690744 h 2181506"/>
              <a:gd name="connsiteX16" fmla="*/ 1052118 w 1375689"/>
              <a:gd name="connsiteY16" fmla="*/ 1462000 h 2181506"/>
              <a:gd name="connsiteX17" fmla="*/ 833038 w 1375689"/>
              <a:gd name="connsiteY17" fmla="*/ 1532540 h 2181506"/>
              <a:gd name="connsiteX18" fmla="*/ 760010 w 1375689"/>
              <a:gd name="connsiteY18" fmla="*/ 1564281 h 2181506"/>
              <a:gd name="connsiteX19" fmla="*/ 853417 w 1375689"/>
              <a:gd name="connsiteY19" fmla="*/ 1502560 h 2181506"/>
              <a:gd name="connsiteX20" fmla="*/ 1099346 w 1375689"/>
              <a:gd name="connsiteY20" fmla="*/ 1426342 h 2181506"/>
              <a:gd name="connsiteX21" fmla="*/ 1066905 w 1375689"/>
              <a:gd name="connsiteY21" fmla="*/ 1715848 h 2181506"/>
              <a:gd name="connsiteX22" fmla="*/ 1079291 w 1375689"/>
              <a:gd name="connsiteY22" fmla="*/ 2045703 h 2181506"/>
              <a:gd name="connsiteX23" fmla="*/ 855115 w 1375689"/>
              <a:gd name="connsiteY23" fmla="*/ 2112713 h 2181506"/>
              <a:gd name="connsiteX24" fmla="*/ 692080 w 1375689"/>
              <a:gd name="connsiteY24" fmla="*/ 2040412 h 2181506"/>
              <a:gd name="connsiteX25" fmla="*/ 957015 w 1375689"/>
              <a:gd name="connsiteY25" fmla="*/ 1945187 h 2181506"/>
              <a:gd name="connsiteX26" fmla="*/ 973997 w 1375689"/>
              <a:gd name="connsiteY26" fmla="*/ 1821746 h 2181506"/>
              <a:gd name="connsiteX27" fmla="*/ 907762 w 1375689"/>
              <a:gd name="connsiteY27" fmla="*/ 1922261 h 2181506"/>
              <a:gd name="connsiteX28" fmla="*/ 765107 w 1375689"/>
              <a:gd name="connsiteY28" fmla="*/ 1950476 h 2181506"/>
              <a:gd name="connsiteX29" fmla="*/ 778693 w 1375689"/>
              <a:gd name="connsiteY29" fmla="*/ 1809401 h 2181506"/>
              <a:gd name="connsiteX30" fmla="*/ 929839 w 1375689"/>
              <a:gd name="connsiteY30" fmla="*/ 1647164 h 2181506"/>
              <a:gd name="connsiteX31" fmla="*/ 754916 w 1375689"/>
              <a:gd name="connsiteY31" fmla="*/ 1827034 h 2181506"/>
              <a:gd name="connsiteX32" fmla="*/ 664907 w 1375689"/>
              <a:gd name="connsiteY32" fmla="*/ 2001617 h 2181506"/>
              <a:gd name="connsiteX33" fmla="*/ 636038 w 1375689"/>
              <a:gd name="connsiteY33" fmla="*/ 1791766 h 2181506"/>
              <a:gd name="connsiteX34" fmla="*/ 622450 w 1375689"/>
              <a:gd name="connsiteY34" fmla="*/ 1670089 h 2181506"/>
              <a:gd name="connsiteX35" fmla="*/ 610562 w 1375689"/>
              <a:gd name="connsiteY35" fmla="*/ 1909917 h 2181506"/>
              <a:gd name="connsiteX36" fmla="*/ 483190 w 1375689"/>
              <a:gd name="connsiteY36" fmla="*/ 1744153 h 2181506"/>
              <a:gd name="connsiteX37" fmla="*/ 478096 w 1375689"/>
              <a:gd name="connsiteY37" fmla="*/ 1596024 h 2181506"/>
              <a:gd name="connsiteX38" fmla="*/ 386388 w 1375689"/>
              <a:gd name="connsiteY38" fmla="*/ 1693013 h 2181506"/>
              <a:gd name="connsiteX39" fmla="*/ 301474 w 1375689"/>
              <a:gd name="connsiteY39" fmla="*/ 1620712 h 2181506"/>
              <a:gd name="connsiteX40" fmla="*/ 143532 w 1375689"/>
              <a:gd name="connsiteY40" fmla="*/ 1514904 h 2181506"/>
              <a:gd name="connsiteX41" fmla="*/ 85789 w 1375689"/>
              <a:gd name="connsiteY41" fmla="*/ 1588971 h 2181506"/>
              <a:gd name="connsiteX42" fmla="*/ 403370 w 1375689"/>
              <a:gd name="connsiteY42" fmla="*/ 1744153 h 2181506"/>
              <a:gd name="connsiteX43" fmla="*/ 554201 w 1375689"/>
              <a:gd name="connsiteY43" fmla="*/ 1895758 h 2181506"/>
              <a:gd name="connsiteX44" fmla="*/ 573200 w 1375689"/>
              <a:gd name="connsiteY44" fmla="*/ 2086263 h 2181506"/>
              <a:gd name="connsiteX45" fmla="*/ 411862 w 1375689"/>
              <a:gd name="connsiteY45" fmla="*/ 1959293 h 2181506"/>
              <a:gd name="connsiteX46" fmla="*/ 173964 w 1375689"/>
              <a:gd name="connsiteY46" fmla="*/ 1752480 h 2181506"/>
              <a:gd name="connsiteX47" fmla="*/ 366008 w 1375689"/>
              <a:gd name="connsiteY47" fmla="*/ 1920498 h 2181506"/>
              <a:gd name="connsiteX48" fmla="*/ 423749 w 1375689"/>
              <a:gd name="connsiteY48" fmla="*/ 2079209 h 2181506"/>
              <a:gd name="connsiteX49" fmla="*/ 221653 w 1375689"/>
              <a:gd name="connsiteY49" fmla="*/ 1922262 h 2181506"/>
              <a:gd name="connsiteX50" fmla="*/ 340534 w 1375689"/>
              <a:gd name="connsiteY50" fmla="*/ 1992800 h 2181506"/>
              <a:gd name="connsiteX51" fmla="*/ 199576 w 1375689"/>
              <a:gd name="connsiteY51" fmla="*/ 1901100 h 2181506"/>
              <a:gd name="connsiteX52" fmla="*/ 163685 w 1375689"/>
              <a:gd name="connsiteY52" fmla="*/ 1679771 h 2181506"/>
              <a:gd name="connsiteX53" fmla="*/ 434175 w 1375689"/>
              <a:gd name="connsiteY53" fmla="*/ 1872586 h 2181506"/>
              <a:gd name="connsiteX54" fmla="*/ 552820 w 1375689"/>
              <a:gd name="connsiteY54" fmla="*/ 2029831 h 2181506"/>
              <a:gd name="connsiteX55" fmla="*/ 523949 w 1375689"/>
              <a:gd name="connsiteY55" fmla="*/ 1950476 h 2181506"/>
              <a:gd name="connsiteX56" fmla="*/ 367706 w 1375689"/>
              <a:gd name="connsiteY56" fmla="*/ 1793529 h 2181506"/>
              <a:gd name="connsiteX57" fmla="*/ 153723 w 1375689"/>
              <a:gd name="connsiteY57" fmla="*/ 1629529 h 2181506"/>
              <a:gd name="connsiteX58" fmla="*/ 38237 w 1375689"/>
              <a:gd name="connsiteY58" fmla="*/ 1678905 h 2181506"/>
              <a:gd name="connsiteX59" fmla="*/ 4934 w 1375689"/>
              <a:gd name="connsiteY59" fmla="*/ 1522641 h 2181506"/>
              <a:gd name="connsiteX60" fmla="*/ 152024 w 1375689"/>
              <a:gd name="connsiteY60" fmla="*/ 1439075 h 2181506"/>
              <a:gd name="connsiteX61" fmla="*/ 316757 w 1375689"/>
              <a:gd name="connsiteY61" fmla="*/ 1527248 h 2181506"/>
              <a:gd name="connsiteX62" fmla="*/ 389785 w 1375689"/>
              <a:gd name="connsiteY62" fmla="*/ 1613657 h 2181506"/>
              <a:gd name="connsiteX63" fmla="*/ 501872 w 1375689"/>
              <a:gd name="connsiteY63" fmla="*/ 1491980 h 2181506"/>
              <a:gd name="connsiteX64" fmla="*/ 551123 w 1375689"/>
              <a:gd name="connsiteY64" fmla="*/ 1622475 h 2181506"/>
              <a:gd name="connsiteX65" fmla="*/ 573200 w 1375689"/>
              <a:gd name="connsiteY65" fmla="*/ 1798820 h 2181506"/>
              <a:gd name="connsiteX66" fmla="*/ 605466 w 1375689"/>
              <a:gd name="connsiteY66" fmla="*/ 1553700 h 2181506"/>
              <a:gd name="connsiteX67" fmla="*/ 692081 w 1375689"/>
              <a:gd name="connsiteY67" fmla="*/ 1717701 h 2181506"/>
              <a:gd name="connsiteX68" fmla="*/ 681890 w 1375689"/>
              <a:gd name="connsiteY68" fmla="*/ 1895809 h 2181506"/>
              <a:gd name="connsiteX69" fmla="*/ 776995 w 1375689"/>
              <a:gd name="connsiteY69" fmla="*/ 1680670 h 2181506"/>
              <a:gd name="connsiteX70" fmla="*/ 997773 w 1375689"/>
              <a:gd name="connsiteY70" fmla="*/ 1592495 h 2181506"/>
              <a:gd name="connsiteX71" fmla="*/ 872099 w 1375689"/>
              <a:gd name="connsiteY71" fmla="*/ 1791766 h 2181506"/>
              <a:gd name="connsiteX72" fmla="*/ 824547 w 1375689"/>
              <a:gd name="connsiteY72" fmla="*/ 1883466 h 2181506"/>
              <a:gd name="connsiteX73" fmla="*/ 916254 w 1375689"/>
              <a:gd name="connsiteY73" fmla="*/ 1793530 h 2181506"/>
              <a:gd name="connsiteX74" fmla="*/ 990979 w 1375689"/>
              <a:gd name="connsiteY74" fmla="*/ 1714175 h 2181506"/>
              <a:gd name="connsiteX75" fmla="*/ 1009661 w 1375689"/>
              <a:gd name="connsiteY75" fmla="*/ 1991036 h 2181506"/>
              <a:gd name="connsiteX76" fmla="*/ 768503 w 1375689"/>
              <a:gd name="connsiteY76" fmla="*/ 2036885 h 2181506"/>
              <a:gd name="connsiteX77" fmla="*/ 892478 w 1375689"/>
              <a:gd name="connsiteY77" fmla="*/ 2047466 h 2181506"/>
              <a:gd name="connsiteX78" fmla="*/ 1035136 w 1375689"/>
              <a:gd name="connsiteY78" fmla="*/ 1980457 h 2181506"/>
              <a:gd name="connsiteX79" fmla="*/ 1009635 w 1375689"/>
              <a:gd name="connsiteY79" fmla="*/ 1676817 h 2181506"/>
              <a:gd name="connsiteX80" fmla="*/ 1017570 w 1375689"/>
              <a:gd name="connsiteY80" fmla="*/ 1527578 h 2181506"/>
              <a:gd name="connsiteX81" fmla="*/ 802470 w 1375689"/>
              <a:gd name="connsiteY81" fmla="*/ 1631292 h 2181506"/>
              <a:gd name="connsiteX82" fmla="*/ 670003 w 1375689"/>
              <a:gd name="connsiteY82" fmla="*/ 1571336 h 2181506"/>
              <a:gd name="connsiteX83" fmla="*/ 763408 w 1375689"/>
              <a:gd name="connsiteY83" fmla="*/ 1456711 h 2181506"/>
              <a:gd name="connsiteX84" fmla="*/ 1126843 w 1375689"/>
              <a:gd name="connsiteY84" fmla="*/ 1363247 h 2181506"/>
              <a:gd name="connsiteX85" fmla="*/ 1135840 w 1375689"/>
              <a:gd name="connsiteY85" fmla="*/ 1608743 h 2181506"/>
              <a:gd name="connsiteX86" fmla="*/ 1210059 w 1375689"/>
              <a:gd name="connsiteY86" fmla="*/ 1985745 h 2181506"/>
              <a:gd name="connsiteX87" fmla="*/ 1269498 w 1375689"/>
              <a:gd name="connsiteY87" fmla="*/ 2102134 h 2181506"/>
              <a:gd name="connsiteX88" fmla="*/ 1179489 w 1375689"/>
              <a:gd name="connsiteY88" fmla="*/ 1846433 h 2181506"/>
              <a:gd name="connsiteX89" fmla="*/ 1145110 w 1375689"/>
              <a:gd name="connsiteY89" fmla="*/ 1678568 h 2181506"/>
              <a:gd name="connsiteX90" fmla="*/ 1177710 w 1375689"/>
              <a:gd name="connsiteY90" fmla="*/ 1386606 h 2181506"/>
              <a:gd name="connsiteX91" fmla="*/ 1028341 w 1375689"/>
              <a:gd name="connsiteY91" fmla="*/ 1289183 h 2181506"/>
              <a:gd name="connsiteX92" fmla="*/ 959712 w 1375689"/>
              <a:gd name="connsiteY92" fmla="*/ 1127434 h 2181506"/>
              <a:gd name="connsiteX93" fmla="*/ 790378 w 1375689"/>
              <a:gd name="connsiteY93" fmla="*/ 1027698 h 2181506"/>
              <a:gd name="connsiteX94" fmla="*/ 325165 w 1375689"/>
              <a:gd name="connsiteY94" fmla="*/ 958619 h 2181506"/>
              <a:gd name="connsiteX95" fmla="*/ 220150 w 1375689"/>
              <a:gd name="connsiteY95" fmla="*/ 651670 h 2181506"/>
              <a:gd name="connsiteX96" fmla="*/ 403728 w 1375689"/>
              <a:gd name="connsiteY96" fmla="*/ 391972 h 2181506"/>
              <a:gd name="connsiteX97" fmla="*/ 797533 w 1375689"/>
              <a:gd name="connsiteY97" fmla="*/ 567865 h 2181506"/>
              <a:gd name="connsiteX98" fmla="*/ 890385 w 1375689"/>
              <a:gd name="connsiteY98" fmla="*/ 307988 h 2181506"/>
              <a:gd name="connsiteX0" fmla="*/ 885452 w 1370756"/>
              <a:gd name="connsiteY0" fmla="*/ 307988 h 2181506"/>
              <a:gd name="connsiteX1" fmla="*/ 956102 w 1370756"/>
              <a:gd name="connsiteY1" fmla="*/ 197423 h 2181506"/>
              <a:gd name="connsiteX2" fmla="*/ 1084488 w 1370756"/>
              <a:gd name="connsiteY2" fmla="*/ 2443 h 2181506"/>
              <a:gd name="connsiteX3" fmla="*/ 1369657 w 1370756"/>
              <a:gd name="connsiteY3" fmla="*/ 374035 h 2181506"/>
              <a:gd name="connsiteX4" fmla="*/ 1028602 w 1370756"/>
              <a:gd name="connsiteY4" fmla="*/ 900083 h 2181506"/>
              <a:gd name="connsiteX5" fmla="*/ 721945 w 1370756"/>
              <a:gd name="connsiteY5" fmla="*/ 672398 h 2181506"/>
              <a:gd name="connsiteX6" fmla="*/ 332216 w 1370756"/>
              <a:gd name="connsiteY6" fmla="*/ 665886 h 2181506"/>
              <a:gd name="connsiteX7" fmla="*/ 711163 w 1370756"/>
              <a:gd name="connsiteY7" fmla="*/ 932317 h 2181506"/>
              <a:gd name="connsiteX8" fmla="*/ 1006563 w 1370756"/>
              <a:gd name="connsiteY8" fmla="*/ 1043664 h 2181506"/>
              <a:gd name="connsiteX9" fmla="*/ 1079451 w 1370756"/>
              <a:gd name="connsiteY9" fmla="*/ 1230990 h 2181506"/>
              <a:gd name="connsiteX10" fmla="*/ 1225486 w 1370756"/>
              <a:gd name="connsiteY10" fmla="*/ 1329044 h 2181506"/>
              <a:gd name="connsiteX11" fmla="*/ 1204874 w 1370756"/>
              <a:gd name="connsiteY11" fmla="*/ 1714577 h 2181506"/>
              <a:gd name="connsiteX12" fmla="*/ 1298531 w 1370756"/>
              <a:gd name="connsiteY12" fmla="*/ 1983982 h 2181506"/>
              <a:gd name="connsiteX13" fmla="*/ 1266263 w 1370756"/>
              <a:gd name="connsiteY13" fmla="*/ 2181489 h 2181506"/>
              <a:gd name="connsiteX14" fmla="*/ 1159272 w 1370756"/>
              <a:gd name="connsiteY14" fmla="*/ 2043939 h 2181506"/>
              <a:gd name="connsiteX15" fmla="*/ 1072291 w 1370756"/>
              <a:gd name="connsiteY15" fmla="*/ 1690744 h 2181506"/>
              <a:gd name="connsiteX16" fmla="*/ 1047185 w 1370756"/>
              <a:gd name="connsiteY16" fmla="*/ 1462000 h 2181506"/>
              <a:gd name="connsiteX17" fmla="*/ 828105 w 1370756"/>
              <a:gd name="connsiteY17" fmla="*/ 1532540 h 2181506"/>
              <a:gd name="connsiteX18" fmla="*/ 755077 w 1370756"/>
              <a:gd name="connsiteY18" fmla="*/ 1564281 h 2181506"/>
              <a:gd name="connsiteX19" fmla="*/ 848484 w 1370756"/>
              <a:gd name="connsiteY19" fmla="*/ 1502560 h 2181506"/>
              <a:gd name="connsiteX20" fmla="*/ 1094413 w 1370756"/>
              <a:gd name="connsiteY20" fmla="*/ 1426342 h 2181506"/>
              <a:gd name="connsiteX21" fmla="*/ 1061972 w 1370756"/>
              <a:gd name="connsiteY21" fmla="*/ 1715848 h 2181506"/>
              <a:gd name="connsiteX22" fmla="*/ 1074358 w 1370756"/>
              <a:gd name="connsiteY22" fmla="*/ 2045703 h 2181506"/>
              <a:gd name="connsiteX23" fmla="*/ 850182 w 1370756"/>
              <a:gd name="connsiteY23" fmla="*/ 2112713 h 2181506"/>
              <a:gd name="connsiteX24" fmla="*/ 687147 w 1370756"/>
              <a:gd name="connsiteY24" fmla="*/ 2040412 h 2181506"/>
              <a:gd name="connsiteX25" fmla="*/ 952082 w 1370756"/>
              <a:gd name="connsiteY25" fmla="*/ 1945187 h 2181506"/>
              <a:gd name="connsiteX26" fmla="*/ 969064 w 1370756"/>
              <a:gd name="connsiteY26" fmla="*/ 1821746 h 2181506"/>
              <a:gd name="connsiteX27" fmla="*/ 902829 w 1370756"/>
              <a:gd name="connsiteY27" fmla="*/ 1922261 h 2181506"/>
              <a:gd name="connsiteX28" fmla="*/ 760174 w 1370756"/>
              <a:gd name="connsiteY28" fmla="*/ 1950476 h 2181506"/>
              <a:gd name="connsiteX29" fmla="*/ 773760 w 1370756"/>
              <a:gd name="connsiteY29" fmla="*/ 1809401 h 2181506"/>
              <a:gd name="connsiteX30" fmla="*/ 924906 w 1370756"/>
              <a:gd name="connsiteY30" fmla="*/ 1647164 h 2181506"/>
              <a:gd name="connsiteX31" fmla="*/ 749983 w 1370756"/>
              <a:gd name="connsiteY31" fmla="*/ 1827034 h 2181506"/>
              <a:gd name="connsiteX32" fmla="*/ 659974 w 1370756"/>
              <a:gd name="connsiteY32" fmla="*/ 2001617 h 2181506"/>
              <a:gd name="connsiteX33" fmla="*/ 631105 w 1370756"/>
              <a:gd name="connsiteY33" fmla="*/ 1791766 h 2181506"/>
              <a:gd name="connsiteX34" fmla="*/ 617517 w 1370756"/>
              <a:gd name="connsiteY34" fmla="*/ 1670089 h 2181506"/>
              <a:gd name="connsiteX35" fmla="*/ 605629 w 1370756"/>
              <a:gd name="connsiteY35" fmla="*/ 1909917 h 2181506"/>
              <a:gd name="connsiteX36" fmla="*/ 478257 w 1370756"/>
              <a:gd name="connsiteY36" fmla="*/ 1744153 h 2181506"/>
              <a:gd name="connsiteX37" fmla="*/ 473163 w 1370756"/>
              <a:gd name="connsiteY37" fmla="*/ 1596024 h 2181506"/>
              <a:gd name="connsiteX38" fmla="*/ 381455 w 1370756"/>
              <a:gd name="connsiteY38" fmla="*/ 1693013 h 2181506"/>
              <a:gd name="connsiteX39" fmla="*/ 296541 w 1370756"/>
              <a:gd name="connsiteY39" fmla="*/ 1620712 h 2181506"/>
              <a:gd name="connsiteX40" fmla="*/ 138599 w 1370756"/>
              <a:gd name="connsiteY40" fmla="*/ 1514904 h 2181506"/>
              <a:gd name="connsiteX41" fmla="*/ 80856 w 1370756"/>
              <a:gd name="connsiteY41" fmla="*/ 1588971 h 2181506"/>
              <a:gd name="connsiteX42" fmla="*/ 398437 w 1370756"/>
              <a:gd name="connsiteY42" fmla="*/ 1744153 h 2181506"/>
              <a:gd name="connsiteX43" fmla="*/ 549268 w 1370756"/>
              <a:gd name="connsiteY43" fmla="*/ 1895758 h 2181506"/>
              <a:gd name="connsiteX44" fmla="*/ 568267 w 1370756"/>
              <a:gd name="connsiteY44" fmla="*/ 2086263 h 2181506"/>
              <a:gd name="connsiteX45" fmla="*/ 406929 w 1370756"/>
              <a:gd name="connsiteY45" fmla="*/ 1959293 h 2181506"/>
              <a:gd name="connsiteX46" fmla="*/ 169031 w 1370756"/>
              <a:gd name="connsiteY46" fmla="*/ 1752480 h 2181506"/>
              <a:gd name="connsiteX47" fmla="*/ 361075 w 1370756"/>
              <a:gd name="connsiteY47" fmla="*/ 1920498 h 2181506"/>
              <a:gd name="connsiteX48" fmla="*/ 418816 w 1370756"/>
              <a:gd name="connsiteY48" fmla="*/ 2079209 h 2181506"/>
              <a:gd name="connsiteX49" fmla="*/ 216720 w 1370756"/>
              <a:gd name="connsiteY49" fmla="*/ 1922262 h 2181506"/>
              <a:gd name="connsiteX50" fmla="*/ 335601 w 1370756"/>
              <a:gd name="connsiteY50" fmla="*/ 1992800 h 2181506"/>
              <a:gd name="connsiteX51" fmla="*/ 194643 w 1370756"/>
              <a:gd name="connsiteY51" fmla="*/ 1901100 h 2181506"/>
              <a:gd name="connsiteX52" fmla="*/ 158752 w 1370756"/>
              <a:gd name="connsiteY52" fmla="*/ 1679771 h 2181506"/>
              <a:gd name="connsiteX53" fmla="*/ 429242 w 1370756"/>
              <a:gd name="connsiteY53" fmla="*/ 1872586 h 2181506"/>
              <a:gd name="connsiteX54" fmla="*/ 547887 w 1370756"/>
              <a:gd name="connsiteY54" fmla="*/ 2029831 h 2181506"/>
              <a:gd name="connsiteX55" fmla="*/ 519016 w 1370756"/>
              <a:gd name="connsiteY55" fmla="*/ 1950476 h 2181506"/>
              <a:gd name="connsiteX56" fmla="*/ 362773 w 1370756"/>
              <a:gd name="connsiteY56" fmla="*/ 1793529 h 2181506"/>
              <a:gd name="connsiteX57" fmla="*/ 148790 w 1370756"/>
              <a:gd name="connsiteY57" fmla="*/ 1629529 h 2181506"/>
              <a:gd name="connsiteX58" fmla="*/ 1 w 1370756"/>
              <a:gd name="connsiteY58" fmla="*/ 1522641 h 2181506"/>
              <a:gd name="connsiteX59" fmla="*/ 147091 w 1370756"/>
              <a:gd name="connsiteY59" fmla="*/ 1439075 h 2181506"/>
              <a:gd name="connsiteX60" fmla="*/ 311824 w 1370756"/>
              <a:gd name="connsiteY60" fmla="*/ 1527248 h 2181506"/>
              <a:gd name="connsiteX61" fmla="*/ 384852 w 1370756"/>
              <a:gd name="connsiteY61" fmla="*/ 1613657 h 2181506"/>
              <a:gd name="connsiteX62" fmla="*/ 496939 w 1370756"/>
              <a:gd name="connsiteY62" fmla="*/ 1491980 h 2181506"/>
              <a:gd name="connsiteX63" fmla="*/ 546190 w 1370756"/>
              <a:gd name="connsiteY63" fmla="*/ 1622475 h 2181506"/>
              <a:gd name="connsiteX64" fmla="*/ 568267 w 1370756"/>
              <a:gd name="connsiteY64" fmla="*/ 1798820 h 2181506"/>
              <a:gd name="connsiteX65" fmla="*/ 600533 w 1370756"/>
              <a:gd name="connsiteY65" fmla="*/ 1553700 h 2181506"/>
              <a:gd name="connsiteX66" fmla="*/ 687148 w 1370756"/>
              <a:gd name="connsiteY66" fmla="*/ 1717701 h 2181506"/>
              <a:gd name="connsiteX67" fmla="*/ 676957 w 1370756"/>
              <a:gd name="connsiteY67" fmla="*/ 1895809 h 2181506"/>
              <a:gd name="connsiteX68" fmla="*/ 772062 w 1370756"/>
              <a:gd name="connsiteY68" fmla="*/ 1680670 h 2181506"/>
              <a:gd name="connsiteX69" fmla="*/ 992840 w 1370756"/>
              <a:gd name="connsiteY69" fmla="*/ 1592495 h 2181506"/>
              <a:gd name="connsiteX70" fmla="*/ 867166 w 1370756"/>
              <a:gd name="connsiteY70" fmla="*/ 1791766 h 2181506"/>
              <a:gd name="connsiteX71" fmla="*/ 819614 w 1370756"/>
              <a:gd name="connsiteY71" fmla="*/ 1883466 h 2181506"/>
              <a:gd name="connsiteX72" fmla="*/ 911321 w 1370756"/>
              <a:gd name="connsiteY72" fmla="*/ 1793530 h 2181506"/>
              <a:gd name="connsiteX73" fmla="*/ 986046 w 1370756"/>
              <a:gd name="connsiteY73" fmla="*/ 1714175 h 2181506"/>
              <a:gd name="connsiteX74" fmla="*/ 1004728 w 1370756"/>
              <a:gd name="connsiteY74" fmla="*/ 1991036 h 2181506"/>
              <a:gd name="connsiteX75" fmla="*/ 763570 w 1370756"/>
              <a:gd name="connsiteY75" fmla="*/ 2036885 h 2181506"/>
              <a:gd name="connsiteX76" fmla="*/ 887545 w 1370756"/>
              <a:gd name="connsiteY76" fmla="*/ 2047466 h 2181506"/>
              <a:gd name="connsiteX77" fmla="*/ 1030203 w 1370756"/>
              <a:gd name="connsiteY77" fmla="*/ 1980457 h 2181506"/>
              <a:gd name="connsiteX78" fmla="*/ 1004702 w 1370756"/>
              <a:gd name="connsiteY78" fmla="*/ 1676817 h 2181506"/>
              <a:gd name="connsiteX79" fmla="*/ 1012637 w 1370756"/>
              <a:gd name="connsiteY79" fmla="*/ 1527578 h 2181506"/>
              <a:gd name="connsiteX80" fmla="*/ 797537 w 1370756"/>
              <a:gd name="connsiteY80" fmla="*/ 1631292 h 2181506"/>
              <a:gd name="connsiteX81" fmla="*/ 665070 w 1370756"/>
              <a:gd name="connsiteY81" fmla="*/ 1571336 h 2181506"/>
              <a:gd name="connsiteX82" fmla="*/ 758475 w 1370756"/>
              <a:gd name="connsiteY82" fmla="*/ 1456711 h 2181506"/>
              <a:gd name="connsiteX83" fmla="*/ 1121910 w 1370756"/>
              <a:gd name="connsiteY83" fmla="*/ 1363247 h 2181506"/>
              <a:gd name="connsiteX84" fmla="*/ 1130907 w 1370756"/>
              <a:gd name="connsiteY84" fmla="*/ 1608743 h 2181506"/>
              <a:gd name="connsiteX85" fmla="*/ 1205126 w 1370756"/>
              <a:gd name="connsiteY85" fmla="*/ 1985745 h 2181506"/>
              <a:gd name="connsiteX86" fmla="*/ 1264565 w 1370756"/>
              <a:gd name="connsiteY86" fmla="*/ 2102134 h 2181506"/>
              <a:gd name="connsiteX87" fmla="*/ 1174556 w 1370756"/>
              <a:gd name="connsiteY87" fmla="*/ 1846433 h 2181506"/>
              <a:gd name="connsiteX88" fmla="*/ 1140177 w 1370756"/>
              <a:gd name="connsiteY88" fmla="*/ 1678568 h 2181506"/>
              <a:gd name="connsiteX89" fmla="*/ 1172777 w 1370756"/>
              <a:gd name="connsiteY89" fmla="*/ 1386606 h 2181506"/>
              <a:gd name="connsiteX90" fmla="*/ 1023408 w 1370756"/>
              <a:gd name="connsiteY90" fmla="*/ 1289183 h 2181506"/>
              <a:gd name="connsiteX91" fmla="*/ 954779 w 1370756"/>
              <a:gd name="connsiteY91" fmla="*/ 1127434 h 2181506"/>
              <a:gd name="connsiteX92" fmla="*/ 785445 w 1370756"/>
              <a:gd name="connsiteY92" fmla="*/ 1027698 h 2181506"/>
              <a:gd name="connsiteX93" fmla="*/ 320232 w 1370756"/>
              <a:gd name="connsiteY93" fmla="*/ 958619 h 2181506"/>
              <a:gd name="connsiteX94" fmla="*/ 215217 w 1370756"/>
              <a:gd name="connsiteY94" fmla="*/ 651670 h 2181506"/>
              <a:gd name="connsiteX95" fmla="*/ 398795 w 1370756"/>
              <a:gd name="connsiteY95" fmla="*/ 391972 h 2181506"/>
              <a:gd name="connsiteX96" fmla="*/ 792600 w 1370756"/>
              <a:gd name="connsiteY96" fmla="*/ 567865 h 2181506"/>
              <a:gd name="connsiteX97" fmla="*/ 885452 w 1370756"/>
              <a:gd name="connsiteY97" fmla="*/ 307988 h 2181506"/>
              <a:gd name="connsiteX0" fmla="*/ 808130 w 1293434"/>
              <a:gd name="connsiteY0" fmla="*/ 307988 h 2181506"/>
              <a:gd name="connsiteX1" fmla="*/ 878780 w 1293434"/>
              <a:gd name="connsiteY1" fmla="*/ 197423 h 2181506"/>
              <a:gd name="connsiteX2" fmla="*/ 1007166 w 1293434"/>
              <a:gd name="connsiteY2" fmla="*/ 2443 h 2181506"/>
              <a:gd name="connsiteX3" fmla="*/ 1292335 w 1293434"/>
              <a:gd name="connsiteY3" fmla="*/ 374035 h 2181506"/>
              <a:gd name="connsiteX4" fmla="*/ 951280 w 1293434"/>
              <a:gd name="connsiteY4" fmla="*/ 900083 h 2181506"/>
              <a:gd name="connsiteX5" fmla="*/ 644623 w 1293434"/>
              <a:gd name="connsiteY5" fmla="*/ 672398 h 2181506"/>
              <a:gd name="connsiteX6" fmla="*/ 254894 w 1293434"/>
              <a:gd name="connsiteY6" fmla="*/ 665886 h 2181506"/>
              <a:gd name="connsiteX7" fmla="*/ 633841 w 1293434"/>
              <a:gd name="connsiteY7" fmla="*/ 932317 h 2181506"/>
              <a:gd name="connsiteX8" fmla="*/ 929241 w 1293434"/>
              <a:gd name="connsiteY8" fmla="*/ 1043664 h 2181506"/>
              <a:gd name="connsiteX9" fmla="*/ 1002129 w 1293434"/>
              <a:gd name="connsiteY9" fmla="*/ 1230990 h 2181506"/>
              <a:gd name="connsiteX10" fmla="*/ 1148164 w 1293434"/>
              <a:gd name="connsiteY10" fmla="*/ 1329044 h 2181506"/>
              <a:gd name="connsiteX11" fmla="*/ 1127552 w 1293434"/>
              <a:gd name="connsiteY11" fmla="*/ 1714577 h 2181506"/>
              <a:gd name="connsiteX12" fmla="*/ 1221209 w 1293434"/>
              <a:gd name="connsiteY12" fmla="*/ 1983982 h 2181506"/>
              <a:gd name="connsiteX13" fmla="*/ 1188941 w 1293434"/>
              <a:gd name="connsiteY13" fmla="*/ 2181489 h 2181506"/>
              <a:gd name="connsiteX14" fmla="*/ 1081950 w 1293434"/>
              <a:gd name="connsiteY14" fmla="*/ 2043939 h 2181506"/>
              <a:gd name="connsiteX15" fmla="*/ 994969 w 1293434"/>
              <a:gd name="connsiteY15" fmla="*/ 1690744 h 2181506"/>
              <a:gd name="connsiteX16" fmla="*/ 969863 w 1293434"/>
              <a:gd name="connsiteY16" fmla="*/ 1462000 h 2181506"/>
              <a:gd name="connsiteX17" fmla="*/ 750783 w 1293434"/>
              <a:gd name="connsiteY17" fmla="*/ 1532540 h 2181506"/>
              <a:gd name="connsiteX18" fmla="*/ 677755 w 1293434"/>
              <a:gd name="connsiteY18" fmla="*/ 1564281 h 2181506"/>
              <a:gd name="connsiteX19" fmla="*/ 771162 w 1293434"/>
              <a:gd name="connsiteY19" fmla="*/ 1502560 h 2181506"/>
              <a:gd name="connsiteX20" fmla="*/ 1017091 w 1293434"/>
              <a:gd name="connsiteY20" fmla="*/ 1426342 h 2181506"/>
              <a:gd name="connsiteX21" fmla="*/ 984650 w 1293434"/>
              <a:gd name="connsiteY21" fmla="*/ 1715848 h 2181506"/>
              <a:gd name="connsiteX22" fmla="*/ 997036 w 1293434"/>
              <a:gd name="connsiteY22" fmla="*/ 2045703 h 2181506"/>
              <a:gd name="connsiteX23" fmla="*/ 772860 w 1293434"/>
              <a:gd name="connsiteY23" fmla="*/ 2112713 h 2181506"/>
              <a:gd name="connsiteX24" fmla="*/ 609825 w 1293434"/>
              <a:gd name="connsiteY24" fmla="*/ 2040412 h 2181506"/>
              <a:gd name="connsiteX25" fmla="*/ 874760 w 1293434"/>
              <a:gd name="connsiteY25" fmla="*/ 1945187 h 2181506"/>
              <a:gd name="connsiteX26" fmla="*/ 891742 w 1293434"/>
              <a:gd name="connsiteY26" fmla="*/ 1821746 h 2181506"/>
              <a:gd name="connsiteX27" fmla="*/ 825507 w 1293434"/>
              <a:gd name="connsiteY27" fmla="*/ 1922261 h 2181506"/>
              <a:gd name="connsiteX28" fmla="*/ 682852 w 1293434"/>
              <a:gd name="connsiteY28" fmla="*/ 1950476 h 2181506"/>
              <a:gd name="connsiteX29" fmla="*/ 696438 w 1293434"/>
              <a:gd name="connsiteY29" fmla="*/ 1809401 h 2181506"/>
              <a:gd name="connsiteX30" fmla="*/ 847584 w 1293434"/>
              <a:gd name="connsiteY30" fmla="*/ 1647164 h 2181506"/>
              <a:gd name="connsiteX31" fmla="*/ 672661 w 1293434"/>
              <a:gd name="connsiteY31" fmla="*/ 1827034 h 2181506"/>
              <a:gd name="connsiteX32" fmla="*/ 582652 w 1293434"/>
              <a:gd name="connsiteY32" fmla="*/ 2001617 h 2181506"/>
              <a:gd name="connsiteX33" fmla="*/ 553783 w 1293434"/>
              <a:gd name="connsiteY33" fmla="*/ 1791766 h 2181506"/>
              <a:gd name="connsiteX34" fmla="*/ 540195 w 1293434"/>
              <a:gd name="connsiteY34" fmla="*/ 1670089 h 2181506"/>
              <a:gd name="connsiteX35" fmla="*/ 528307 w 1293434"/>
              <a:gd name="connsiteY35" fmla="*/ 1909917 h 2181506"/>
              <a:gd name="connsiteX36" fmla="*/ 400935 w 1293434"/>
              <a:gd name="connsiteY36" fmla="*/ 1744153 h 2181506"/>
              <a:gd name="connsiteX37" fmla="*/ 395841 w 1293434"/>
              <a:gd name="connsiteY37" fmla="*/ 1596024 h 2181506"/>
              <a:gd name="connsiteX38" fmla="*/ 304133 w 1293434"/>
              <a:gd name="connsiteY38" fmla="*/ 1693013 h 2181506"/>
              <a:gd name="connsiteX39" fmla="*/ 219219 w 1293434"/>
              <a:gd name="connsiteY39" fmla="*/ 1620712 h 2181506"/>
              <a:gd name="connsiteX40" fmla="*/ 61277 w 1293434"/>
              <a:gd name="connsiteY40" fmla="*/ 1514904 h 2181506"/>
              <a:gd name="connsiteX41" fmla="*/ 3534 w 1293434"/>
              <a:gd name="connsiteY41" fmla="*/ 1588971 h 2181506"/>
              <a:gd name="connsiteX42" fmla="*/ 321115 w 1293434"/>
              <a:gd name="connsiteY42" fmla="*/ 1744153 h 2181506"/>
              <a:gd name="connsiteX43" fmla="*/ 471946 w 1293434"/>
              <a:gd name="connsiteY43" fmla="*/ 1895758 h 2181506"/>
              <a:gd name="connsiteX44" fmla="*/ 490945 w 1293434"/>
              <a:gd name="connsiteY44" fmla="*/ 2086263 h 2181506"/>
              <a:gd name="connsiteX45" fmla="*/ 329607 w 1293434"/>
              <a:gd name="connsiteY45" fmla="*/ 1959293 h 2181506"/>
              <a:gd name="connsiteX46" fmla="*/ 91709 w 1293434"/>
              <a:gd name="connsiteY46" fmla="*/ 1752480 h 2181506"/>
              <a:gd name="connsiteX47" fmla="*/ 283753 w 1293434"/>
              <a:gd name="connsiteY47" fmla="*/ 1920498 h 2181506"/>
              <a:gd name="connsiteX48" fmla="*/ 341494 w 1293434"/>
              <a:gd name="connsiteY48" fmla="*/ 2079209 h 2181506"/>
              <a:gd name="connsiteX49" fmla="*/ 139398 w 1293434"/>
              <a:gd name="connsiteY49" fmla="*/ 1922262 h 2181506"/>
              <a:gd name="connsiteX50" fmla="*/ 258279 w 1293434"/>
              <a:gd name="connsiteY50" fmla="*/ 1992800 h 2181506"/>
              <a:gd name="connsiteX51" fmla="*/ 117321 w 1293434"/>
              <a:gd name="connsiteY51" fmla="*/ 1901100 h 2181506"/>
              <a:gd name="connsiteX52" fmla="*/ 81430 w 1293434"/>
              <a:gd name="connsiteY52" fmla="*/ 1679771 h 2181506"/>
              <a:gd name="connsiteX53" fmla="*/ 351920 w 1293434"/>
              <a:gd name="connsiteY53" fmla="*/ 1872586 h 2181506"/>
              <a:gd name="connsiteX54" fmla="*/ 470565 w 1293434"/>
              <a:gd name="connsiteY54" fmla="*/ 2029831 h 2181506"/>
              <a:gd name="connsiteX55" fmla="*/ 441694 w 1293434"/>
              <a:gd name="connsiteY55" fmla="*/ 1950476 h 2181506"/>
              <a:gd name="connsiteX56" fmla="*/ 285451 w 1293434"/>
              <a:gd name="connsiteY56" fmla="*/ 1793529 h 2181506"/>
              <a:gd name="connsiteX57" fmla="*/ 71468 w 1293434"/>
              <a:gd name="connsiteY57" fmla="*/ 1629529 h 2181506"/>
              <a:gd name="connsiteX58" fmla="*/ 69769 w 1293434"/>
              <a:gd name="connsiteY58" fmla="*/ 1439075 h 2181506"/>
              <a:gd name="connsiteX59" fmla="*/ 234502 w 1293434"/>
              <a:gd name="connsiteY59" fmla="*/ 1527248 h 2181506"/>
              <a:gd name="connsiteX60" fmla="*/ 307530 w 1293434"/>
              <a:gd name="connsiteY60" fmla="*/ 1613657 h 2181506"/>
              <a:gd name="connsiteX61" fmla="*/ 419617 w 1293434"/>
              <a:gd name="connsiteY61" fmla="*/ 1491980 h 2181506"/>
              <a:gd name="connsiteX62" fmla="*/ 468868 w 1293434"/>
              <a:gd name="connsiteY62" fmla="*/ 1622475 h 2181506"/>
              <a:gd name="connsiteX63" fmla="*/ 490945 w 1293434"/>
              <a:gd name="connsiteY63" fmla="*/ 1798820 h 2181506"/>
              <a:gd name="connsiteX64" fmla="*/ 523211 w 1293434"/>
              <a:gd name="connsiteY64" fmla="*/ 1553700 h 2181506"/>
              <a:gd name="connsiteX65" fmla="*/ 609826 w 1293434"/>
              <a:gd name="connsiteY65" fmla="*/ 1717701 h 2181506"/>
              <a:gd name="connsiteX66" fmla="*/ 599635 w 1293434"/>
              <a:gd name="connsiteY66" fmla="*/ 1895809 h 2181506"/>
              <a:gd name="connsiteX67" fmla="*/ 694740 w 1293434"/>
              <a:gd name="connsiteY67" fmla="*/ 1680670 h 2181506"/>
              <a:gd name="connsiteX68" fmla="*/ 915518 w 1293434"/>
              <a:gd name="connsiteY68" fmla="*/ 1592495 h 2181506"/>
              <a:gd name="connsiteX69" fmla="*/ 789844 w 1293434"/>
              <a:gd name="connsiteY69" fmla="*/ 1791766 h 2181506"/>
              <a:gd name="connsiteX70" fmla="*/ 742292 w 1293434"/>
              <a:gd name="connsiteY70" fmla="*/ 1883466 h 2181506"/>
              <a:gd name="connsiteX71" fmla="*/ 833999 w 1293434"/>
              <a:gd name="connsiteY71" fmla="*/ 1793530 h 2181506"/>
              <a:gd name="connsiteX72" fmla="*/ 908724 w 1293434"/>
              <a:gd name="connsiteY72" fmla="*/ 1714175 h 2181506"/>
              <a:gd name="connsiteX73" fmla="*/ 927406 w 1293434"/>
              <a:gd name="connsiteY73" fmla="*/ 1991036 h 2181506"/>
              <a:gd name="connsiteX74" fmla="*/ 686248 w 1293434"/>
              <a:gd name="connsiteY74" fmla="*/ 2036885 h 2181506"/>
              <a:gd name="connsiteX75" fmla="*/ 810223 w 1293434"/>
              <a:gd name="connsiteY75" fmla="*/ 2047466 h 2181506"/>
              <a:gd name="connsiteX76" fmla="*/ 952881 w 1293434"/>
              <a:gd name="connsiteY76" fmla="*/ 1980457 h 2181506"/>
              <a:gd name="connsiteX77" fmla="*/ 927380 w 1293434"/>
              <a:gd name="connsiteY77" fmla="*/ 1676817 h 2181506"/>
              <a:gd name="connsiteX78" fmla="*/ 935315 w 1293434"/>
              <a:gd name="connsiteY78" fmla="*/ 1527578 h 2181506"/>
              <a:gd name="connsiteX79" fmla="*/ 720215 w 1293434"/>
              <a:gd name="connsiteY79" fmla="*/ 1631292 h 2181506"/>
              <a:gd name="connsiteX80" fmla="*/ 587748 w 1293434"/>
              <a:gd name="connsiteY80" fmla="*/ 1571336 h 2181506"/>
              <a:gd name="connsiteX81" fmla="*/ 681153 w 1293434"/>
              <a:gd name="connsiteY81" fmla="*/ 1456711 h 2181506"/>
              <a:gd name="connsiteX82" fmla="*/ 1044588 w 1293434"/>
              <a:gd name="connsiteY82" fmla="*/ 1363247 h 2181506"/>
              <a:gd name="connsiteX83" fmla="*/ 1053585 w 1293434"/>
              <a:gd name="connsiteY83" fmla="*/ 1608743 h 2181506"/>
              <a:gd name="connsiteX84" fmla="*/ 1127804 w 1293434"/>
              <a:gd name="connsiteY84" fmla="*/ 1985745 h 2181506"/>
              <a:gd name="connsiteX85" fmla="*/ 1187243 w 1293434"/>
              <a:gd name="connsiteY85" fmla="*/ 2102134 h 2181506"/>
              <a:gd name="connsiteX86" fmla="*/ 1097234 w 1293434"/>
              <a:gd name="connsiteY86" fmla="*/ 1846433 h 2181506"/>
              <a:gd name="connsiteX87" fmla="*/ 1062855 w 1293434"/>
              <a:gd name="connsiteY87" fmla="*/ 1678568 h 2181506"/>
              <a:gd name="connsiteX88" fmla="*/ 1095455 w 1293434"/>
              <a:gd name="connsiteY88" fmla="*/ 1386606 h 2181506"/>
              <a:gd name="connsiteX89" fmla="*/ 946086 w 1293434"/>
              <a:gd name="connsiteY89" fmla="*/ 1289183 h 2181506"/>
              <a:gd name="connsiteX90" fmla="*/ 877457 w 1293434"/>
              <a:gd name="connsiteY90" fmla="*/ 1127434 h 2181506"/>
              <a:gd name="connsiteX91" fmla="*/ 708123 w 1293434"/>
              <a:gd name="connsiteY91" fmla="*/ 1027698 h 2181506"/>
              <a:gd name="connsiteX92" fmla="*/ 242910 w 1293434"/>
              <a:gd name="connsiteY92" fmla="*/ 958619 h 2181506"/>
              <a:gd name="connsiteX93" fmla="*/ 137895 w 1293434"/>
              <a:gd name="connsiteY93" fmla="*/ 651670 h 2181506"/>
              <a:gd name="connsiteX94" fmla="*/ 321473 w 1293434"/>
              <a:gd name="connsiteY94" fmla="*/ 391972 h 2181506"/>
              <a:gd name="connsiteX95" fmla="*/ 715278 w 1293434"/>
              <a:gd name="connsiteY95" fmla="*/ 567865 h 2181506"/>
              <a:gd name="connsiteX96" fmla="*/ 808130 w 1293434"/>
              <a:gd name="connsiteY96" fmla="*/ 307988 h 2181506"/>
              <a:gd name="connsiteX0" fmla="*/ 808130 w 1293434"/>
              <a:gd name="connsiteY0" fmla="*/ 307988 h 2181506"/>
              <a:gd name="connsiteX1" fmla="*/ 878780 w 1293434"/>
              <a:gd name="connsiteY1" fmla="*/ 197423 h 2181506"/>
              <a:gd name="connsiteX2" fmla="*/ 1007166 w 1293434"/>
              <a:gd name="connsiteY2" fmla="*/ 2443 h 2181506"/>
              <a:gd name="connsiteX3" fmla="*/ 1292335 w 1293434"/>
              <a:gd name="connsiteY3" fmla="*/ 374035 h 2181506"/>
              <a:gd name="connsiteX4" fmla="*/ 951280 w 1293434"/>
              <a:gd name="connsiteY4" fmla="*/ 900083 h 2181506"/>
              <a:gd name="connsiteX5" fmla="*/ 644623 w 1293434"/>
              <a:gd name="connsiteY5" fmla="*/ 672398 h 2181506"/>
              <a:gd name="connsiteX6" fmla="*/ 254894 w 1293434"/>
              <a:gd name="connsiteY6" fmla="*/ 665886 h 2181506"/>
              <a:gd name="connsiteX7" fmla="*/ 633841 w 1293434"/>
              <a:gd name="connsiteY7" fmla="*/ 932317 h 2181506"/>
              <a:gd name="connsiteX8" fmla="*/ 929241 w 1293434"/>
              <a:gd name="connsiteY8" fmla="*/ 1043664 h 2181506"/>
              <a:gd name="connsiteX9" fmla="*/ 1002129 w 1293434"/>
              <a:gd name="connsiteY9" fmla="*/ 1230990 h 2181506"/>
              <a:gd name="connsiteX10" fmla="*/ 1148164 w 1293434"/>
              <a:gd name="connsiteY10" fmla="*/ 1329044 h 2181506"/>
              <a:gd name="connsiteX11" fmla="*/ 1127552 w 1293434"/>
              <a:gd name="connsiteY11" fmla="*/ 1714577 h 2181506"/>
              <a:gd name="connsiteX12" fmla="*/ 1221209 w 1293434"/>
              <a:gd name="connsiteY12" fmla="*/ 1983982 h 2181506"/>
              <a:gd name="connsiteX13" fmla="*/ 1188941 w 1293434"/>
              <a:gd name="connsiteY13" fmla="*/ 2181489 h 2181506"/>
              <a:gd name="connsiteX14" fmla="*/ 1081950 w 1293434"/>
              <a:gd name="connsiteY14" fmla="*/ 2043939 h 2181506"/>
              <a:gd name="connsiteX15" fmla="*/ 994969 w 1293434"/>
              <a:gd name="connsiteY15" fmla="*/ 1690744 h 2181506"/>
              <a:gd name="connsiteX16" fmla="*/ 969863 w 1293434"/>
              <a:gd name="connsiteY16" fmla="*/ 1462000 h 2181506"/>
              <a:gd name="connsiteX17" fmla="*/ 750783 w 1293434"/>
              <a:gd name="connsiteY17" fmla="*/ 1532540 h 2181506"/>
              <a:gd name="connsiteX18" fmla="*/ 677755 w 1293434"/>
              <a:gd name="connsiteY18" fmla="*/ 1564281 h 2181506"/>
              <a:gd name="connsiteX19" fmla="*/ 771162 w 1293434"/>
              <a:gd name="connsiteY19" fmla="*/ 1502560 h 2181506"/>
              <a:gd name="connsiteX20" fmla="*/ 1017091 w 1293434"/>
              <a:gd name="connsiteY20" fmla="*/ 1426342 h 2181506"/>
              <a:gd name="connsiteX21" fmla="*/ 984650 w 1293434"/>
              <a:gd name="connsiteY21" fmla="*/ 1715848 h 2181506"/>
              <a:gd name="connsiteX22" fmla="*/ 997036 w 1293434"/>
              <a:gd name="connsiteY22" fmla="*/ 2045703 h 2181506"/>
              <a:gd name="connsiteX23" fmla="*/ 772860 w 1293434"/>
              <a:gd name="connsiteY23" fmla="*/ 2112713 h 2181506"/>
              <a:gd name="connsiteX24" fmla="*/ 609825 w 1293434"/>
              <a:gd name="connsiteY24" fmla="*/ 2040412 h 2181506"/>
              <a:gd name="connsiteX25" fmla="*/ 874760 w 1293434"/>
              <a:gd name="connsiteY25" fmla="*/ 1945187 h 2181506"/>
              <a:gd name="connsiteX26" fmla="*/ 891742 w 1293434"/>
              <a:gd name="connsiteY26" fmla="*/ 1821746 h 2181506"/>
              <a:gd name="connsiteX27" fmla="*/ 825507 w 1293434"/>
              <a:gd name="connsiteY27" fmla="*/ 1922261 h 2181506"/>
              <a:gd name="connsiteX28" fmla="*/ 682852 w 1293434"/>
              <a:gd name="connsiteY28" fmla="*/ 1950476 h 2181506"/>
              <a:gd name="connsiteX29" fmla="*/ 696438 w 1293434"/>
              <a:gd name="connsiteY29" fmla="*/ 1809401 h 2181506"/>
              <a:gd name="connsiteX30" fmla="*/ 847584 w 1293434"/>
              <a:gd name="connsiteY30" fmla="*/ 1647164 h 2181506"/>
              <a:gd name="connsiteX31" fmla="*/ 672661 w 1293434"/>
              <a:gd name="connsiteY31" fmla="*/ 1827034 h 2181506"/>
              <a:gd name="connsiteX32" fmla="*/ 582652 w 1293434"/>
              <a:gd name="connsiteY32" fmla="*/ 2001617 h 2181506"/>
              <a:gd name="connsiteX33" fmla="*/ 553783 w 1293434"/>
              <a:gd name="connsiteY33" fmla="*/ 1791766 h 2181506"/>
              <a:gd name="connsiteX34" fmla="*/ 540195 w 1293434"/>
              <a:gd name="connsiteY34" fmla="*/ 1670089 h 2181506"/>
              <a:gd name="connsiteX35" fmla="*/ 528307 w 1293434"/>
              <a:gd name="connsiteY35" fmla="*/ 1909917 h 2181506"/>
              <a:gd name="connsiteX36" fmla="*/ 400935 w 1293434"/>
              <a:gd name="connsiteY36" fmla="*/ 1744153 h 2181506"/>
              <a:gd name="connsiteX37" fmla="*/ 395841 w 1293434"/>
              <a:gd name="connsiteY37" fmla="*/ 1596024 h 2181506"/>
              <a:gd name="connsiteX38" fmla="*/ 304133 w 1293434"/>
              <a:gd name="connsiteY38" fmla="*/ 1693013 h 2181506"/>
              <a:gd name="connsiteX39" fmla="*/ 219219 w 1293434"/>
              <a:gd name="connsiteY39" fmla="*/ 1620712 h 2181506"/>
              <a:gd name="connsiteX40" fmla="*/ 61277 w 1293434"/>
              <a:gd name="connsiteY40" fmla="*/ 1514904 h 2181506"/>
              <a:gd name="connsiteX41" fmla="*/ 3534 w 1293434"/>
              <a:gd name="connsiteY41" fmla="*/ 1588971 h 2181506"/>
              <a:gd name="connsiteX42" fmla="*/ 321115 w 1293434"/>
              <a:gd name="connsiteY42" fmla="*/ 1744153 h 2181506"/>
              <a:gd name="connsiteX43" fmla="*/ 471946 w 1293434"/>
              <a:gd name="connsiteY43" fmla="*/ 1895758 h 2181506"/>
              <a:gd name="connsiteX44" fmla="*/ 490945 w 1293434"/>
              <a:gd name="connsiteY44" fmla="*/ 2086263 h 2181506"/>
              <a:gd name="connsiteX45" fmla="*/ 329607 w 1293434"/>
              <a:gd name="connsiteY45" fmla="*/ 1959293 h 2181506"/>
              <a:gd name="connsiteX46" fmla="*/ 91709 w 1293434"/>
              <a:gd name="connsiteY46" fmla="*/ 1752480 h 2181506"/>
              <a:gd name="connsiteX47" fmla="*/ 283753 w 1293434"/>
              <a:gd name="connsiteY47" fmla="*/ 1920498 h 2181506"/>
              <a:gd name="connsiteX48" fmla="*/ 341494 w 1293434"/>
              <a:gd name="connsiteY48" fmla="*/ 2079209 h 2181506"/>
              <a:gd name="connsiteX49" fmla="*/ 139398 w 1293434"/>
              <a:gd name="connsiteY49" fmla="*/ 1922262 h 2181506"/>
              <a:gd name="connsiteX50" fmla="*/ 258279 w 1293434"/>
              <a:gd name="connsiteY50" fmla="*/ 1992800 h 2181506"/>
              <a:gd name="connsiteX51" fmla="*/ 117321 w 1293434"/>
              <a:gd name="connsiteY51" fmla="*/ 1901100 h 2181506"/>
              <a:gd name="connsiteX52" fmla="*/ 81430 w 1293434"/>
              <a:gd name="connsiteY52" fmla="*/ 1679771 h 2181506"/>
              <a:gd name="connsiteX53" fmla="*/ 351920 w 1293434"/>
              <a:gd name="connsiteY53" fmla="*/ 1872586 h 2181506"/>
              <a:gd name="connsiteX54" fmla="*/ 470565 w 1293434"/>
              <a:gd name="connsiteY54" fmla="*/ 2029831 h 2181506"/>
              <a:gd name="connsiteX55" fmla="*/ 441694 w 1293434"/>
              <a:gd name="connsiteY55" fmla="*/ 1950476 h 2181506"/>
              <a:gd name="connsiteX56" fmla="*/ 285451 w 1293434"/>
              <a:gd name="connsiteY56" fmla="*/ 1793529 h 2181506"/>
              <a:gd name="connsiteX57" fmla="*/ 71468 w 1293434"/>
              <a:gd name="connsiteY57" fmla="*/ 1629529 h 2181506"/>
              <a:gd name="connsiteX58" fmla="*/ 234502 w 1293434"/>
              <a:gd name="connsiteY58" fmla="*/ 1527248 h 2181506"/>
              <a:gd name="connsiteX59" fmla="*/ 307530 w 1293434"/>
              <a:gd name="connsiteY59" fmla="*/ 1613657 h 2181506"/>
              <a:gd name="connsiteX60" fmla="*/ 419617 w 1293434"/>
              <a:gd name="connsiteY60" fmla="*/ 1491980 h 2181506"/>
              <a:gd name="connsiteX61" fmla="*/ 468868 w 1293434"/>
              <a:gd name="connsiteY61" fmla="*/ 1622475 h 2181506"/>
              <a:gd name="connsiteX62" fmla="*/ 490945 w 1293434"/>
              <a:gd name="connsiteY62" fmla="*/ 1798820 h 2181506"/>
              <a:gd name="connsiteX63" fmla="*/ 523211 w 1293434"/>
              <a:gd name="connsiteY63" fmla="*/ 1553700 h 2181506"/>
              <a:gd name="connsiteX64" fmla="*/ 609826 w 1293434"/>
              <a:gd name="connsiteY64" fmla="*/ 1717701 h 2181506"/>
              <a:gd name="connsiteX65" fmla="*/ 599635 w 1293434"/>
              <a:gd name="connsiteY65" fmla="*/ 1895809 h 2181506"/>
              <a:gd name="connsiteX66" fmla="*/ 694740 w 1293434"/>
              <a:gd name="connsiteY66" fmla="*/ 1680670 h 2181506"/>
              <a:gd name="connsiteX67" fmla="*/ 915518 w 1293434"/>
              <a:gd name="connsiteY67" fmla="*/ 1592495 h 2181506"/>
              <a:gd name="connsiteX68" fmla="*/ 789844 w 1293434"/>
              <a:gd name="connsiteY68" fmla="*/ 1791766 h 2181506"/>
              <a:gd name="connsiteX69" fmla="*/ 742292 w 1293434"/>
              <a:gd name="connsiteY69" fmla="*/ 1883466 h 2181506"/>
              <a:gd name="connsiteX70" fmla="*/ 833999 w 1293434"/>
              <a:gd name="connsiteY70" fmla="*/ 1793530 h 2181506"/>
              <a:gd name="connsiteX71" fmla="*/ 908724 w 1293434"/>
              <a:gd name="connsiteY71" fmla="*/ 1714175 h 2181506"/>
              <a:gd name="connsiteX72" fmla="*/ 927406 w 1293434"/>
              <a:gd name="connsiteY72" fmla="*/ 1991036 h 2181506"/>
              <a:gd name="connsiteX73" fmla="*/ 686248 w 1293434"/>
              <a:gd name="connsiteY73" fmla="*/ 2036885 h 2181506"/>
              <a:gd name="connsiteX74" fmla="*/ 810223 w 1293434"/>
              <a:gd name="connsiteY74" fmla="*/ 2047466 h 2181506"/>
              <a:gd name="connsiteX75" fmla="*/ 952881 w 1293434"/>
              <a:gd name="connsiteY75" fmla="*/ 1980457 h 2181506"/>
              <a:gd name="connsiteX76" fmla="*/ 927380 w 1293434"/>
              <a:gd name="connsiteY76" fmla="*/ 1676817 h 2181506"/>
              <a:gd name="connsiteX77" fmla="*/ 935315 w 1293434"/>
              <a:gd name="connsiteY77" fmla="*/ 1527578 h 2181506"/>
              <a:gd name="connsiteX78" fmla="*/ 720215 w 1293434"/>
              <a:gd name="connsiteY78" fmla="*/ 1631292 h 2181506"/>
              <a:gd name="connsiteX79" fmla="*/ 587748 w 1293434"/>
              <a:gd name="connsiteY79" fmla="*/ 1571336 h 2181506"/>
              <a:gd name="connsiteX80" fmla="*/ 681153 w 1293434"/>
              <a:gd name="connsiteY80" fmla="*/ 1456711 h 2181506"/>
              <a:gd name="connsiteX81" fmla="*/ 1044588 w 1293434"/>
              <a:gd name="connsiteY81" fmla="*/ 1363247 h 2181506"/>
              <a:gd name="connsiteX82" fmla="*/ 1053585 w 1293434"/>
              <a:gd name="connsiteY82" fmla="*/ 1608743 h 2181506"/>
              <a:gd name="connsiteX83" fmla="*/ 1127804 w 1293434"/>
              <a:gd name="connsiteY83" fmla="*/ 1985745 h 2181506"/>
              <a:gd name="connsiteX84" fmla="*/ 1187243 w 1293434"/>
              <a:gd name="connsiteY84" fmla="*/ 2102134 h 2181506"/>
              <a:gd name="connsiteX85" fmla="*/ 1097234 w 1293434"/>
              <a:gd name="connsiteY85" fmla="*/ 1846433 h 2181506"/>
              <a:gd name="connsiteX86" fmla="*/ 1062855 w 1293434"/>
              <a:gd name="connsiteY86" fmla="*/ 1678568 h 2181506"/>
              <a:gd name="connsiteX87" fmla="*/ 1095455 w 1293434"/>
              <a:gd name="connsiteY87" fmla="*/ 1386606 h 2181506"/>
              <a:gd name="connsiteX88" fmla="*/ 946086 w 1293434"/>
              <a:gd name="connsiteY88" fmla="*/ 1289183 h 2181506"/>
              <a:gd name="connsiteX89" fmla="*/ 877457 w 1293434"/>
              <a:gd name="connsiteY89" fmla="*/ 1127434 h 2181506"/>
              <a:gd name="connsiteX90" fmla="*/ 708123 w 1293434"/>
              <a:gd name="connsiteY90" fmla="*/ 1027698 h 2181506"/>
              <a:gd name="connsiteX91" fmla="*/ 242910 w 1293434"/>
              <a:gd name="connsiteY91" fmla="*/ 958619 h 2181506"/>
              <a:gd name="connsiteX92" fmla="*/ 137895 w 1293434"/>
              <a:gd name="connsiteY92" fmla="*/ 651670 h 2181506"/>
              <a:gd name="connsiteX93" fmla="*/ 321473 w 1293434"/>
              <a:gd name="connsiteY93" fmla="*/ 391972 h 2181506"/>
              <a:gd name="connsiteX94" fmla="*/ 715278 w 1293434"/>
              <a:gd name="connsiteY94" fmla="*/ 567865 h 2181506"/>
              <a:gd name="connsiteX95" fmla="*/ 808130 w 1293434"/>
              <a:gd name="connsiteY95" fmla="*/ 307988 h 2181506"/>
              <a:gd name="connsiteX0" fmla="*/ 748328 w 1233632"/>
              <a:gd name="connsiteY0" fmla="*/ 307988 h 2181506"/>
              <a:gd name="connsiteX1" fmla="*/ 818978 w 1233632"/>
              <a:gd name="connsiteY1" fmla="*/ 197423 h 2181506"/>
              <a:gd name="connsiteX2" fmla="*/ 947364 w 1233632"/>
              <a:gd name="connsiteY2" fmla="*/ 2443 h 2181506"/>
              <a:gd name="connsiteX3" fmla="*/ 1232533 w 1233632"/>
              <a:gd name="connsiteY3" fmla="*/ 374035 h 2181506"/>
              <a:gd name="connsiteX4" fmla="*/ 891478 w 1233632"/>
              <a:gd name="connsiteY4" fmla="*/ 900083 h 2181506"/>
              <a:gd name="connsiteX5" fmla="*/ 584821 w 1233632"/>
              <a:gd name="connsiteY5" fmla="*/ 672398 h 2181506"/>
              <a:gd name="connsiteX6" fmla="*/ 195092 w 1233632"/>
              <a:gd name="connsiteY6" fmla="*/ 665886 h 2181506"/>
              <a:gd name="connsiteX7" fmla="*/ 574039 w 1233632"/>
              <a:gd name="connsiteY7" fmla="*/ 932317 h 2181506"/>
              <a:gd name="connsiteX8" fmla="*/ 869439 w 1233632"/>
              <a:gd name="connsiteY8" fmla="*/ 1043664 h 2181506"/>
              <a:gd name="connsiteX9" fmla="*/ 942327 w 1233632"/>
              <a:gd name="connsiteY9" fmla="*/ 1230990 h 2181506"/>
              <a:gd name="connsiteX10" fmla="*/ 1088362 w 1233632"/>
              <a:gd name="connsiteY10" fmla="*/ 1329044 h 2181506"/>
              <a:gd name="connsiteX11" fmla="*/ 1067750 w 1233632"/>
              <a:gd name="connsiteY11" fmla="*/ 1714577 h 2181506"/>
              <a:gd name="connsiteX12" fmla="*/ 1161407 w 1233632"/>
              <a:gd name="connsiteY12" fmla="*/ 1983982 h 2181506"/>
              <a:gd name="connsiteX13" fmla="*/ 1129139 w 1233632"/>
              <a:gd name="connsiteY13" fmla="*/ 2181489 h 2181506"/>
              <a:gd name="connsiteX14" fmla="*/ 1022148 w 1233632"/>
              <a:gd name="connsiteY14" fmla="*/ 2043939 h 2181506"/>
              <a:gd name="connsiteX15" fmla="*/ 935167 w 1233632"/>
              <a:gd name="connsiteY15" fmla="*/ 1690744 h 2181506"/>
              <a:gd name="connsiteX16" fmla="*/ 910061 w 1233632"/>
              <a:gd name="connsiteY16" fmla="*/ 1462000 h 2181506"/>
              <a:gd name="connsiteX17" fmla="*/ 690981 w 1233632"/>
              <a:gd name="connsiteY17" fmla="*/ 1532540 h 2181506"/>
              <a:gd name="connsiteX18" fmla="*/ 617953 w 1233632"/>
              <a:gd name="connsiteY18" fmla="*/ 1564281 h 2181506"/>
              <a:gd name="connsiteX19" fmla="*/ 711360 w 1233632"/>
              <a:gd name="connsiteY19" fmla="*/ 1502560 h 2181506"/>
              <a:gd name="connsiteX20" fmla="*/ 957289 w 1233632"/>
              <a:gd name="connsiteY20" fmla="*/ 1426342 h 2181506"/>
              <a:gd name="connsiteX21" fmla="*/ 924848 w 1233632"/>
              <a:gd name="connsiteY21" fmla="*/ 1715848 h 2181506"/>
              <a:gd name="connsiteX22" fmla="*/ 937234 w 1233632"/>
              <a:gd name="connsiteY22" fmla="*/ 2045703 h 2181506"/>
              <a:gd name="connsiteX23" fmla="*/ 713058 w 1233632"/>
              <a:gd name="connsiteY23" fmla="*/ 2112713 h 2181506"/>
              <a:gd name="connsiteX24" fmla="*/ 550023 w 1233632"/>
              <a:gd name="connsiteY24" fmla="*/ 2040412 h 2181506"/>
              <a:gd name="connsiteX25" fmla="*/ 814958 w 1233632"/>
              <a:gd name="connsiteY25" fmla="*/ 1945187 h 2181506"/>
              <a:gd name="connsiteX26" fmla="*/ 831940 w 1233632"/>
              <a:gd name="connsiteY26" fmla="*/ 1821746 h 2181506"/>
              <a:gd name="connsiteX27" fmla="*/ 765705 w 1233632"/>
              <a:gd name="connsiteY27" fmla="*/ 1922261 h 2181506"/>
              <a:gd name="connsiteX28" fmla="*/ 623050 w 1233632"/>
              <a:gd name="connsiteY28" fmla="*/ 1950476 h 2181506"/>
              <a:gd name="connsiteX29" fmla="*/ 636636 w 1233632"/>
              <a:gd name="connsiteY29" fmla="*/ 1809401 h 2181506"/>
              <a:gd name="connsiteX30" fmla="*/ 787782 w 1233632"/>
              <a:gd name="connsiteY30" fmla="*/ 1647164 h 2181506"/>
              <a:gd name="connsiteX31" fmla="*/ 612859 w 1233632"/>
              <a:gd name="connsiteY31" fmla="*/ 1827034 h 2181506"/>
              <a:gd name="connsiteX32" fmla="*/ 522850 w 1233632"/>
              <a:gd name="connsiteY32" fmla="*/ 2001617 h 2181506"/>
              <a:gd name="connsiteX33" fmla="*/ 493981 w 1233632"/>
              <a:gd name="connsiteY33" fmla="*/ 1791766 h 2181506"/>
              <a:gd name="connsiteX34" fmla="*/ 480393 w 1233632"/>
              <a:gd name="connsiteY34" fmla="*/ 1670089 h 2181506"/>
              <a:gd name="connsiteX35" fmla="*/ 468505 w 1233632"/>
              <a:gd name="connsiteY35" fmla="*/ 1909917 h 2181506"/>
              <a:gd name="connsiteX36" fmla="*/ 341133 w 1233632"/>
              <a:gd name="connsiteY36" fmla="*/ 1744153 h 2181506"/>
              <a:gd name="connsiteX37" fmla="*/ 336039 w 1233632"/>
              <a:gd name="connsiteY37" fmla="*/ 1596024 h 2181506"/>
              <a:gd name="connsiteX38" fmla="*/ 244331 w 1233632"/>
              <a:gd name="connsiteY38" fmla="*/ 1693013 h 2181506"/>
              <a:gd name="connsiteX39" fmla="*/ 159417 w 1233632"/>
              <a:gd name="connsiteY39" fmla="*/ 1620712 h 2181506"/>
              <a:gd name="connsiteX40" fmla="*/ 1475 w 1233632"/>
              <a:gd name="connsiteY40" fmla="*/ 1514904 h 2181506"/>
              <a:gd name="connsiteX41" fmla="*/ 261313 w 1233632"/>
              <a:gd name="connsiteY41" fmla="*/ 1744153 h 2181506"/>
              <a:gd name="connsiteX42" fmla="*/ 412144 w 1233632"/>
              <a:gd name="connsiteY42" fmla="*/ 1895758 h 2181506"/>
              <a:gd name="connsiteX43" fmla="*/ 431143 w 1233632"/>
              <a:gd name="connsiteY43" fmla="*/ 2086263 h 2181506"/>
              <a:gd name="connsiteX44" fmla="*/ 269805 w 1233632"/>
              <a:gd name="connsiteY44" fmla="*/ 1959293 h 2181506"/>
              <a:gd name="connsiteX45" fmla="*/ 31907 w 1233632"/>
              <a:gd name="connsiteY45" fmla="*/ 1752480 h 2181506"/>
              <a:gd name="connsiteX46" fmla="*/ 223951 w 1233632"/>
              <a:gd name="connsiteY46" fmla="*/ 1920498 h 2181506"/>
              <a:gd name="connsiteX47" fmla="*/ 281692 w 1233632"/>
              <a:gd name="connsiteY47" fmla="*/ 2079209 h 2181506"/>
              <a:gd name="connsiteX48" fmla="*/ 79596 w 1233632"/>
              <a:gd name="connsiteY48" fmla="*/ 1922262 h 2181506"/>
              <a:gd name="connsiteX49" fmla="*/ 198477 w 1233632"/>
              <a:gd name="connsiteY49" fmla="*/ 1992800 h 2181506"/>
              <a:gd name="connsiteX50" fmla="*/ 57519 w 1233632"/>
              <a:gd name="connsiteY50" fmla="*/ 1901100 h 2181506"/>
              <a:gd name="connsiteX51" fmla="*/ 21628 w 1233632"/>
              <a:gd name="connsiteY51" fmla="*/ 1679771 h 2181506"/>
              <a:gd name="connsiteX52" fmla="*/ 292118 w 1233632"/>
              <a:gd name="connsiteY52" fmla="*/ 1872586 h 2181506"/>
              <a:gd name="connsiteX53" fmla="*/ 410763 w 1233632"/>
              <a:gd name="connsiteY53" fmla="*/ 2029831 h 2181506"/>
              <a:gd name="connsiteX54" fmla="*/ 381892 w 1233632"/>
              <a:gd name="connsiteY54" fmla="*/ 1950476 h 2181506"/>
              <a:gd name="connsiteX55" fmla="*/ 225649 w 1233632"/>
              <a:gd name="connsiteY55" fmla="*/ 1793529 h 2181506"/>
              <a:gd name="connsiteX56" fmla="*/ 11666 w 1233632"/>
              <a:gd name="connsiteY56" fmla="*/ 1629529 h 2181506"/>
              <a:gd name="connsiteX57" fmla="*/ 174700 w 1233632"/>
              <a:gd name="connsiteY57" fmla="*/ 1527248 h 2181506"/>
              <a:gd name="connsiteX58" fmla="*/ 247728 w 1233632"/>
              <a:gd name="connsiteY58" fmla="*/ 1613657 h 2181506"/>
              <a:gd name="connsiteX59" fmla="*/ 359815 w 1233632"/>
              <a:gd name="connsiteY59" fmla="*/ 1491980 h 2181506"/>
              <a:gd name="connsiteX60" fmla="*/ 409066 w 1233632"/>
              <a:gd name="connsiteY60" fmla="*/ 1622475 h 2181506"/>
              <a:gd name="connsiteX61" fmla="*/ 431143 w 1233632"/>
              <a:gd name="connsiteY61" fmla="*/ 1798820 h 2181506"/>
              <a:gd name="connsiteX62" fmla="*/ 463409 w 1233632"/>
              <a:gd name="connsiteY62" fmla="*/ 1553700 h 2181506"/>
              <a:gd name="connsiteX63" fmla="*/ 550024 w 1233632"/>
              <a:gd name="connsiteY63" fmla="*/ 1717701 h 2181506"/>
              <a:gd name="connsiteX64" fmla="*/ 539833 w 1233632"/>
              <a:gd name="connsiteY64" fmla="*/ 1895809 h 2181506"/>
              <a:gd name="connsiteX65" fmla="*/ 634938 w 1233632"/>
              <a:gd name="connsiteY65" fmla="*/ 1680670 h 2181506"/>
              <a:gd name="connsiteX66" fmla="*/ 855716 w 1233632"/>
              <a:gd name="connsiteY66" fmla="*/ 1592495 h 2181506"/>
              <a:gd name="connsiteX67" fmla="*/ 730042 w 1233632"/>
              <a:gd name="connsiteY67" fmla="*/ 1791766 h 2181506"/>
              <a:gd name="connsiteX68" fmla="*/ 682490 w 1233632"/>
              <a:gd name="connsiteY68" fmla="*/ 1883466 h 2181506"/>
              <a:gd name="connsiteX69" fmla="*/ 774197 w 1233632"/>
              <a:gd name="connsiteY69" fmla="*/ 1793530 h 2181506"/>
              <a:gd name="connsiteX70" fmla="*/ 848922 w 1233632"/>
              <a:gd name="connsiteY70" fmla="*/ 1714175 h 2181506"/>
              <a:gd name="connsiteX71" fmla="*/ 867604 w 1233632"/>
              <a:gd name="connsiteY71" fmla="*/ 1991036 h 2181506"/>
              <a:gd name="connsiteX72" fmla="*/ 626446 w 1233632"/>
              <a:gd name="connsiteY72" fmla="*/ 2036885 h 2181506"/>
              <a:gd name="connsiteX73" fmla="*/ 750421 w 1233632"/>
              <a:gd name="connsiteY73" fmla="*/ 2047466 h 2181506"/>
              <a:gd name="connsiteX74" fmla="*/ 893079 w 1233632"/>
              <a:gd name="connsiteY74" fmla="*/ 1980457 h 2181506"/>
              <a:gd name="connsiteX75" fmla="*/ 867578 w 1233632"/>
              <a:gd name="connsiteY75" fmla="*/ 1676817 h 2181506"/>
              <a:gd name="connsiteX76" fmla="*/ 875513 w 1233632"/>
              <a:gd name="connsiteY76" fmla="*/ 1527578 h 2181506"/>
              <a:gd name="connsiteX77" fmla="*/ 660413 w 1233632"/>
              <a:gd name="connsiteY77" fmla="*/ 1631292 h 2181506"/>
              <a:gd name="connsiteX78" fmla="*/ 527946 w 1233632"/>
              <a:gd name="connsiteY78" fmla="*/ 1571336 h 2181506"/>
              <a:gd name="connsiteX79" fmla="*/ 621351 w 1233632"/>
              <a:gd name="connsiteY79" fmla="*/ 1456711 h 2181506"/>
              <a:gd name="connsiteX80" fmla="*/ 984786 w 1233632"/>
              <a:gd name="connsiteY80" fmla="*/ 1363247 h 2181506"/>
              <a:gd name="connsiteX81" fmla="*/ 993783 w 1233632"/>
              <a:gd name="connsiteY81" fmla="*/ 1608743 h 2181506"/>
              <a:gd name="connsiteX82" fmla="*/ 1068002 w 1233632"/>
              <a:gd name="connsiteY82" fmla="*/ 1985745 h 2181506"/>
              <a:gd name="connsiteX83" fmla="*/ 1127441 w 1233632"/>
              <a:gd name="connsiteY83" fmla="*/ 2102134 h 2181506"/>
              <a:gd name="connsiteX84" fmla="*/ 1037432 w 1233632"/>
              <a:gd name="connsiteY84" fmla="*/ 1846433 h 2181506"/>
              <a:gd name="connsiteX85" fmla="*/ 1003053 w 1233632"/>
              <a:gd name="connsiteY85" fmla="*/ 1678568 h 2181506"/>
              <a:gd name="connsiteX86" fmla="*/ 1035653 w 1233632"/>
              <a:gd name="connsiteY86" fmla="*/ 1386606 h 2181506"/>
              <a:gd name="connsiteX87" fmla="*/ 886284 w 1233632"/>
              <a:gd name="connsiteY87" fmla="*/ 1289183 h 2181506"/>
              <a:gd name="connsiteX88" fmla="*/ 817655 w 1233632"/>
              <a:gd name="connsiteY88" fmla="*/ 1127434 h 2181506"/>
              <a:gd name="connsiteX89" fmla="*/ 648321 w 1233632"/>
              <a:gd name="connsiteY89" fmla="*/ 1027698 h 2181506"/>
              <a:gd name="connsiteX90" fmla="*/ 183108 w 1233632"/>
              <a:gd name="connsiteY90" fmla="*/ 958619 h 2181506"/>
              <a:gd name="connsiteX91" fmla="*/ 78093 w 1233632"/>
              <a:gd name="connsiteY91" fmla="*/ 651670 h 2181506"/>
              <a:gd name="connsiteX92" fmla="*/ 261671 w 1233632"/>
              <a:gd name="connsiteY92" fmla="*/ 391972 h 2181506"/>
              <a:gd name="connsiteX93" fmla="*/ 655476 w 1233632"/>
              <a:gd name="connsiteY93" fmla="*/ 567865 h 2181506"/>
              <a:gd name="connsiteX94" fmla="*/ 748328 w 1233632"/>
              <a:gd name="connsiteY94" fmla="*/ 307988 h 2181506"/>
              <a:gd name="connsiteX0" fmla="*/ 741854 w 1227158"/>
              <a:gd name="connsiteY0" fmla="*/ 307988 h 2181506"/>
              <a:gd name="connsiteX1" fmla="*/ 812504 w 1227158"/>
              <a:gd name="connsiteY1" fmla="*/ 197423 h 2181506"/>
              <a:gd name="connsiteX2" fmla="*/ 940890 w 1227158"/>
              <a:gd name="connsiteY2" fmla="*/ 2443 h 2181506"/>
              <a:gd name="connsiteX3" fmla="*/ 1226059 w 1227158"/>
              <a:gd name="connsiteY3" fmla="*/ 374035 h 2181506"/>
              <a:gd name="connsiteX4" fmla="*/ 885004 w 1227158"/>
              <a:gd name="connsiteY4" fmla="*/ 900083 h 2181506"/>
              <a:gd name="connsiteX5" fmla="*/ 578347 w 1227158"/>
              <a:gd name="connsiteY5" fmla="*/ 672398 h 2181506"/>
              <a:gd name="connsiteX6" fmla="*/ 188618 w 1227158"/>
              <a:gd name="connsiteY6" fmla="*/ 665886 h 2181506"/>
              <a:gd name="connsiteX7" fmla="*/ 567565 w 1227158"/>
              <a:gd name="connsiteY7" fmla="*/ 932317 h 2181506"/>
              <a:gd name="connsiteX8" fmla="*/ 862965 w 1227158"/>
              <a:gd name="connsiteY8" fmla="*/ 1043664 h 2181506"/>
              <a:gd name="connsiteX9" fmla="*/ 935853 w 1227158"/>
              <a:gd name="connsiteY9" fmla="*/ 1230990 h 2181506"/>
              <a:gd name="connsiteX10" fmla="*/ 1081888 w 1227158"/>
              <a:gd name="connsiteY10" fmla="*/ 1329044 h 2181506"/>
              <a:gd name="connsiteX11" fmla="*/ 1061276 w 1227158"/>
              <a:gd name="connsiteY11" fmla="*/ 1714577 h 2181506"/>
              <a:gd name="connsiteX12" fmla="*/ 1154933 w 1227158"/>
              <a:gd name="connsiteY12" fmla="*/ 1983982 h 2181506"/>
              <a:gd name="connsiteX13" fmla="*/ 1122665 w 1227158"/>
              <a:gd name="connsiteY13" fmla="*/ 2181489 h 2181506"/>
              <a:gd name="connsiteX14" fmla="*/ 1015674 w 1227158"/>
              <a:gd name="connsiteY14" fmla="*/ 2043939 h 2181506"/>
              <a:gd name="connsiteX15" fmla="*/ 928693 w 1227158"/>
              <a:gd name="connsiteY15" fmla="*/ 1690744 h 2181506"/>
              <a:gd name="connsiteX16" fmla="*/ 903587 w 1227158"/>
              <a:gd name="connsiteY16" fmla="*/ 1462000 h 2181506"/>
              <a:gd name="connsiteX17" fmla="*/ 684507 w 1227158"/>
              <a:gd name="connsiteY17" fmla="*/ 1532540 h 2181506"/>
              <a:gd name="connsiteX18" fmla="*/ 611479 w 1227158"/>
              <a:gd name="connsiteY18" fmla="*/ 1564281 h 2181506"/>
              <a:gd name="connsiteX19" fmla="*/ 704886 w 1227158"/>
              <a:gd name="connsiteY19" fmla="*/ 1502560 h 2181506"/>
              <a:gd name="connsiteX20" fmla="*/ 950815 w 1227158"/>
              <a:gd name="connsiteY20" fmla="*/ 1426342 h 2181506"/>
              <a:gd name="connsiteX21" fmla="*/ 918374 w 1227158"/>
              <a:gd name="connsiteY21" fmla="*/ 1715848 h 2181506"/>
              <a:gd name="connsiteX22" fmla="*/ 930760 w 1227158"/>
              <a:gd name="connsiteY22" fmla="*/ 2045703 h 2181506"/>
              <a:gd name="connsiteX23" fmla="*/ 706584 w 1227158"/>
              <a:gd name="connsiteY23" fmla="*/ 2112713 h 2181506"/>
              <a:gd name="connsiteX24" fmla="*/ 543549 w 1227158"/>
              <a:gd name="connsiteY24" fmla="*/ 2040412 h 2181506"/>
              <a:gd name="connsiteX25" fmla="*/ 808484 w 1227158"/>
              <a:gd name="connsiteY25" fmla="*/ 1945187 h 2181506"/>
              <a:gd name="connsiteX26" fmla="*/ 825466 w 1227158"/>
              <a:gd name="connsiteY26" fmla="*/ 1821746 h 2181506"/>
              <a:gd name="connsiteX27" fmla="*/ 759231 w 1227158"/>
              <a:gd name="connsiteY27" fmla="*/ 1922261 h 2181506"/>
              <a:gd name="connsiteX28" fmla="*/ 616576 w 1227158"/>
              <a:gd name="connsiteY28" fmla="*/ 1950476 h 2181506"/>
              <a:gd name="connsiteX29" fmla="*/ 630162 w 1227158"/>
              <a:gd name="connsiteY29" fmla="*/ 1809401 h 2181506"/>
              <a:gd name="connsiteX30" fmla="*/ 781308 w 1227158"/>
              <a:gd name="connsiteY30" fmla="*/ 1647164 h 2181506"/>
              <a:gd name="connsiteX31" fmla="*/ 606385 w 1227158"/>
              <a:gd name="connsiteY31" fmla="*/ 1827034 h 2181506"/>
              <a:gd name="connsiteX32" fmla="*/ 516376 w 1227158"/>
              <a:gd name="connsiteY32" fmla="*/ 2001617 h 2181506"/>
              <a:gd name="connsiteX33" fmla="*/ 487507 w 1227158"/>
              <a:gd name="connsiteY33" fmla="*/ 1791766 h 2181506"/>
              <a:gd name="connsiteX34" fmla="*/ 473919 w 1227158"/>
              <a:gd name="connsiteY34" fmla="*/ 1670089 h 2181506"/>
              <a:gd name="connsiteX35" fmla="*/ 462031 w 1227158"/>
              <a:gd name="connsiteY35" fmla="*/ 1909917 h 2181506"/>
              <a:gd name="connsiteX36" fmla="*/ 334659 w 1227158"/>
              <a:gd name="connsiteY36" fmla="*/ 1744153 h 2181506"/>
              <a:gd name="connsiteX37" fmla="*/ 329565 w 1227158"/>
              <a:gd name="connsiteY37" fmla="*/ 1596024 h 2181506"/>
              <a:gd name="connsiteX38" fmla="*/ 237857 w 1227158"/>
              <a:gd name="connsiteY38" fmla="*/ 1693013 h 2181506"/>
              <a:gd name="connsiteX39" fmla="*/ 152943 w 1227158"/>
              <a:gd name="connsiteY39" fmla="*/ 1620712 h 2181506"/>
              <a:gd name="connsiteX40" fmla="*/ 254839 w 1227158"/>
              <a:gd name="connsiteY40" fmla="*/ 1744153 h 2181506"/>
              <a:gd name="connsiteX41" fmla="*/ 405670 w 1227158"/>
              <a:gd name="connsiteY41" fmla="*/ 1895758 h 2181506"/>
              <a:gd name="connsiteX42" fmla="*/ 424669 w 1227158"/>
              <a:gd name="connsiteY42" fmla="*/ 2086263 h 2181506"/>
              <a:gd name="connsiteX43" fmla="*/ 263331 w 1227158"/>
              <a:gd name="connsiteY43" fmla="*/ 1959293 h 2181506"/>
              <a:gd name="connsiteX44" fmla="*/ 25433 w 1227158"/>
              <a:gd name="connsiteY44" fmla="*/ 1752480 h 2181506"/>
              <a:gd name="connsiteX45" fmla="*/ 217477 w 1227158"/>
              <a:gd name="connsiteY45" fmla="*/ 1920498 h 2181506"/>
              <a:gd name="connsiteX46" fmla="*/ 275218 w 1227158"/>
              <a:gd name="connsiteY46" fmla="*/ 2079209 h 2181506"/>
              <a:gd name="connsiteX47" fmla="*/ 73122 w 1227158"/>
              <a:gd name="connsiteY47" fmla="*/ 1922262 h 2181506"/>
              <a:gd name="connsiteX48" fmla="*/ 192003 w 1227158"/>
              <a:gd name="connsiteY48" fmla="*/ 1992800 h 2181506"/>
              <a:gd name="connsiteX49" fmla="*/ 51045 w 1227158"/>
              <a:gd name="connsiteY49" fmla="*/ 1901100 h 2181506"/>
              <a:gd name="connsiteX50" fmla="*/ 15154 w 1227158"/>
              <a:gd name="connsiteY50" fmla="*/ 1679771 h 2181506"/>
              <a:gd name="connsiteX51" fmla="*/ 285644 w 1227158"/>
              <a:gd name="connsiteY51" fmla="*/ 1872586 h 2181506"/>
              <a:gd name="connsiteX52" fmla="*/ 404289 w 1227158"/>
              <a:gd name="connsiteY52" fmla="*/ 2029831 h 2181506"/>
              <a:gd name="connsiteX53" fmla="*/ 375418 w 1227158"/>
              <a:gd name="connsiteY53" fmla="*/ 1950476 h 2181506"/>
              <a:gd name="connsiteX54" fmla="*/ 219175 w 1227158"/>
              <a:gd name="connsiteY54" fmla="*/ 1793529 h 2181506"/>
              <a:gd name="connsiteX55" fmla="*/ 5192 w 1227158"/>
              <a:gd name="connsiteY55" fmla="*/ 1629529 h 2181506"/>
              <a:gd name="connsiteX56" fmla="*/ 168226 w 1227158"/>
              <a:gd name="connsiteY56" fmla="*/ 1527248 h 2181506"/>
              <a:gd name="connsiteX57" fmla="*/ 241254 w 1227158"/>
              <a:gd name="connsiteY57" fmla="*/ 1613657 h 2181506"/>
              <a:gd name="connsiteX58" fmla="*/ 353341 w 1227158"/>
              <a:gd name="connsiteY58" fmla="*/ 1491980 h 2181506"/>
              <a:gd name="connsiteX59" fmla="*/ 402592 w 1227158"/>
              <a:gd name="connsiteY59" fmla="*/ 1622475 h 2181506"/>
              <a:gd name="connsiteX60" fmla="*/ 424669 w 1227158"/>
              <a:gd name="connsiteY60" fmla="*/ 1798820 h 2181506"/>
              <a:gd name="connsiteX61" fmla="*/ 456935 w 1227158"/>
              <a:gd name="connsiteY61" fmla="*/ 1553700 h 2181506"/>
              <a:gd name="connsiteX62" fmla="*/ 543550 w 1227158"/>
              <a:gd name="connsiteY62" fmla="*/ 1717701 h 2181506"/>
              <a:gd name="connsiteX63" fmla="*/ 533359 w 1227158"/>
              <a:gd name="connsiteY63" fmla="*/ 1895809 h 2181506"/>
              <a:gd name="connsiteX64" fmla="*/ 628464 w 1227158"/>
              <a:gd name="connsiteY64" fmla="*/ 1680670 h 2181506"/>
              <a:gd name="connsiteX65" fmla="*/ 849242 w 1227158"/>
              <a:gd name="connsiteY65" fmla="*/ 1592495 h 2181506"/>
              <a:gd name="connsiteX66" fmla="*/ 723568 w 1227158"/>
              <a:gd name="connsiteY66" fmla="*/ 1791766 h 2181506"/>
              <a:gd name="connsiteX67" fmla="*/ 676016 w 1227158"/>
              <a:gd name="connsiteY67" fmla="*/ 1883466 h 2181506"/>
              <a:gd name="connsiteX68" fmla="*/ 767723 w 1227158"/>
              <a:gd name="connsiteY68" fmla="*/ 1793530 h 2181506"/>
              <a:gd name="connsiteX69" fmla="*/ 842448 w 1227158"/>
              <a:gd name="connsiteY69" fmla="*/ 1714175 h 2181506"/>
              <a:gd name="connsiteX70" fmla="*/ 861130 w 1227158"/>
              <a:gd name="connsiteY70" fmla="*/ 1991036 h 2181506"/>
              <a:gd name="connsiteX71" fmla="*/ 619972 w 1227158"/>
              <a:gd name="connsiteY71" fmla="*/ 2036885 h 2181506"/>
              <a:gd name="connsiteX72" fmla="*/ 743947 w 1227158"/>
              <a:gd name="connsiteY72" fmla="*/ 2047466 h 2181506"/>
              <a:gd name="connsiteX73" fmla="*/ 886605 w 1227158"/>
              <a:gd name="connsiteY73" fmla="*/ 1980457 h 2181506"/>
              <a:gd name="connsiteX74" fmla="*/ 861104 w 1227158"/>
              <a:gd name="connsiteY74" fmla="*/ 1676817 h 2181506"/>
              <a:gd name="connsiteX75" fmla="*/ 869039 w 1227158"/>
              <a:gd name="connsiteY75" fmla="*/ 1527578 h 2181506"/>
              <a:gd name="connsiteX76" fmla="*/ 653939 w 1227158"/>
              <a:gd name="connsiteY76" fmla="*/ 1631292 h 2181506"/>
              <a:gd name="connsiteX77" fmla="*/ 521472 w 1227158"/>
              <a:gd name="connsiteY77" fmla="*/ 1571336 h 2181506"/>
              <a:gd name="connsiteX78" fmla="*/ 614877 w 1227158"/>
              <a:gd name="connsiteY78" fmla="*/ 1456711 h 2181506"/>
              <a:gd name="connsiteX79" fmla="*/ 978312 w 1227158"/>
              <a:gd name="connsiteY79" fmla="*/ 1363247 h 2181506"/>
              <a:gd name="connsiteX80" fmla="*/ 987309 w 1227158"/>
              <a:gd name="connsiteY80" fmla="*/ 1608743 h 2181506"/>
              <a:gd name="connsiteX81" fmla="*/ 1061528 w 1227158"/>
              <a:gd name="connsiteY81" fmla="*/ 1985745 h 2181506"/>
              <a:gd name="connsiteX82" fmla="*/ 1120967 w 1227158"/>
              <a:gd name="connsiteY82" fmla="*/ 2102134 h 2181506"/>
              <a:gd name="connsiteX83" fmla="*/ 1030958 w 1227158"/>
              <a:gd name="connsiteY83" fmla="*/ 1846433 h 2181506"/>
              <a:gd name="connsiteX84" fmla="*/ 996579 w 1227158"/>
              <a:gd name="connsiteY84" fmla="*/ 1678568 h 2181506"/>
              <a:gd name="connsiteX85" fmla="*/ 1029179 w 1227158"/>
              <a:gd name="connsiteY85" fmla="*/ 1386606 h 2181506"/>
              <a:gd name="connsiteX86" fmla="*/ 879810 w 1227158"/>
              <a:gd name="connsiteY86" fmla="*/ 1289183 h 2181506"/>
              <a:gd name="connsiteX87" fmla="*/ 811181 w 1227158"/>
              <a:gd name="connsiteY87" fmla="*/ 1127434 h 2181506"/>
              <a:gd name="connsiteX88" fmla="*/ 641847 w 1227158"/>
              <a:gd name="connsiteY88" fmla="*/ 1027698 h 2181506"/>
              <a:gd name="connsiteX89" fmla="*/ 176634 w 1227158"/>
              <a:gd name="connsiteY89" fmla="*/ 958619 h 2181506"/>
              <a:gd name="connsiteX90" fmla="*/ 71619 w 1227158"/>
              <a:gd name="connsiteY90" fmla="*/ 651670 h 2181506"/>
              <a:gd name="connsiteX91" fmla="*/ 255197 w 1227158"/>
              <a:gd name="connsiteY91" fmla="*/ 391972 h 2181506"/>
              <a:gd name="connsiteX92" fmla="*/ 649002 w 1227158"/>
              <a:gd name="connsiteY92" fmla="*/ 567865 h 2181506"/>
              <a:gd name="connsiteX93" fmla="*/ 741854 w 1227158"/>
              <a:gd name="connsiteY93" fmla="*/ 307988 h 2181506"/>
              <a:gd name="connsiteX0" fmla="*/ 741854 w 1227158"/>
              <a:gd name="connsiteY0" fmla="*/ 307988 h 2181506"/>
              <a:gd name="connsiteX1" fmla="*/ 812504 w 1227158"/>
              <a:gd name="connsiteY1" fmla="*/ 197423 h 2181506"/>
              <a:gd name="connsiteX2" fmla="*/ 940890 w 1227158"/>
              <a:gd name="connsiteY2" fmla="*/ 2443 h 2181506"/>
              <a:gd name="connsiteX3" fmla="*/ 1226059 w 1227158"/>
              <a:gd name="connsiteY3" fmla="*/ 374035 h 2181506"/>
              <a:gd name="connsiteX4" fmla="*/ 885004 w 1227158"/>
              <a:gd name="connsiteY4" fmla="*/ 900083 h 2181506"/>
              <a:gd name="connsiteX5" fmla="*/ 578347 w 1227158"/>
              <a:gd name="connsiteY5" fmla="*/ 672398 h 2181506"/>
              <a:gd name="connsiteX6" fmla="*/ 188618 w 1227158"/>
              <a:gd name="connsiteY6" fmla="*/ 665886 h 2181506"/>
              <a:gd name="connsiteX7" fmla="*/ 567565 w 1227158"/>
              <a:gd name="connsiteY7" fmla="*/ 932317 h 2181506"/>
              <a:gd name="connsiteX8" fmla="*/ 862965 w 1227158"/>
              <a:gd name="connsiteY8" fmla="*/ 1043664 h 2181506"/>
              <a:gd name="connsiteX9" fmla="*/ 935853 w 1227158"/>
              <a:gd name="connsiteY9" fmla="*/ 1230990 h 2181506"/>
              <a:gd name="connsiteX10" fmla="*/ 1081888 w 1227158"/>
              <a:gd name="connsiteY10" fmla="*/ 1329044 h 2181506"/>
              <a:gd name="connsiteX11" fmla="*/ 1061276 w 1227158"/>
              <a:gd name="connsiteY11" fmla="*/ 1714577 h 2181506"/>
              <a:gd name="connsiteX12" fmla="*/ 1154933 w 1227158"/>
              <a:gd name="connsiteY12" fmla="*/ 1983982 h 2181506"/>
              <a:gd name="connsiteX13" fmla="*/ 1122665 w 1227158"/>
              <a:gd name="connsiteY13" fmla="*/ 2181489 h 2181506"/>
              <a:gd name="connsiteX14" fmla="*/ 1015674 w 1227158"/>
              <a:gd name="connsiteY14" fmla="*/ 2043939 h 2181506"/>
              <a:gd name="connsiteX15" fmla="*/ 928693 w 1227158"/>
              <a:gd name="connsiteY15" fmla="*/ 1690744 h 2181506"/>
              <a:gd name="connsiteX16" fmla="*/ 903587 w 1227158"/>
              <a:gd name="connsiteY16" fmla="*/ 1462000 h 2181506"/>
              <a:gd name="connsiteX17" fmla="*/ 684507 w 1227158"/>
              <a:gd name="connsiteY17" fmla="*/ 1532540 h 2181506"/>
              <a:gd name="connsiteX18" fmla="*/ 611479 w 1227158"/>
              <a:gd name="connsiteY18" fmla="*/ 1564281 h 2181506"/>
              <a:gd name="connsiteX19" fmla="*/ 704886 w 1227158"/>
              <a:gd name="connsiteY19" fmla="*/ 1502560 h 2181506"/>
              <a:gd name="connsiteX20" fmla="*/ 950815 w 1227158"/>
              <a:gd name="connsiteY20" fmla="*/ 1426342 h 2181506"/>
              <a:gd name="connsiteX21" fmla="*/ 918374 w 1227158"/>
              <a:gd name="connsiteY21" fmla="*/ 1715848 h 2181506"/>
              <a:gd name="connsiteX22" fmla="*/ 930760 w 1227158"/>
              <a:gd name="connsiteY22" fmla="*/ 2045703 h 2181506"/>
              <a:gd name="connsiteX23" fmla="*/ 706584 w 1227158"/>
              <a:gd name="connsiteY23" fmla="*/ 2112713 h 2181506"/>
              <a:gd name="connsiteX24" fmla="*/ 543549 w 1227158"/>
              <a:gd name="connsiteY24" fmla="*/ 2040412 h 2181506"/>
              <a:gd name="connsiteX25" fmla="*/ 808484 w 1227158"/>
              <a:gd name="connsiteY25" fmla="*/ 1945187 h 2181506"/>
              <a:gd name="connsiteX26" fmla="*/ 825466 w 1227158"/>
              <a:gd name="connsiteY26" fmla="*/ 1821746 h 2181506"/>
              <a:gd name="connsiteX27" fmla="*/ 759231 w 1227158"/>
              <a:gd name="connsiteY27" fmla="*/ 1922261 h 2181506"/>
              <a:gd name="connsiteX28" fmla="*/ 616576 w 1227158"/>
              <a:gd name="connsiteY28" fmla="*/ 1950476 h 2181506"/>
              <a:gd name="connsiteX29" fmla="*/ 630162 w 1227158"/>
              <a:gd name="connsiteY29" fmla="*/ 1809401 h 2181506"/>
              <a:gd name="connsiteX30" fmla="*/ 781308 w 1227158"/>
              <a:gd name="connsiteY30" fmla="*/ 1647164 h 2181506"/>
              <a:gd name="connsiteX31" fmla="*/ 606385 w 1227158"/>
              <a:gd name="connsiteY31" fmla="*/ 1827034 h 2181506"/>
              <a:gd name="connsiteX32" fmla="*/ 516376 w 1227158"/>
              <a:gd name="connsiteY32" fmla="*/ 2001617 h 2181506"/>
              <a:gd name="connsiteX33" fmla="*/ 487507 w 1227158"/>
              <a:gd name="connsiteY33" fmla="*/ 1791766 h 2181506"/>
              <a:gd name="connsiteX34" fmla="*/ 473919 w 1227158"/>
              <a:gd name="connsiteY34" fmla="*/ 1670089 h 2181506"/>
              <a:gd name="connsiteX35" fmla="*/ 462031 w 1227158"/>
              <a:gd name="connsiteY35" fmla="*/ 1909917 h 2181506"/>
              <a:gd name="connsiteX36" fmla="*/ 334659 w 1227158"/>
              <a:gd name="connsiteY36" fmla="*/ 1744153 h 2181506"/>
              <a:gd name="connsiteX37" fmla="*/ 329565 w 1227158"/>
              <a:gd name="connsiteY37" fmla="*/ 1596024 h 2181506"/>
              <a:gd name="connsiteX38" fmla="*/ 237857 w 1227158"/>
              <a:gd name="connsiteY38" fmla="*/ 1693013 h 2181506"/>
              <a:gd name="connsiteX39" fmla="*/ 254839 w 1227158"/>
              <a:gd name="connsiteY39" fmla="*/ 1744153 h 2181506"/>
              <a:gd name="connsiteX40" fmla="*/ 405670 w 1227158"/>
              <a:gd name="connsiteY40" fmla="*/ 1895758 h 2181506"/>
              <a:gd name="connsiteX41" fmla="*/ 424669 w 1227158"/>
              <a:gd name="connsiteY41" fmla="*/ 2086263 h 2181506"/>
              <a:gd name="connsiteX42" fmla="*/ 263331 w 1227158"/>
              <a:gd name="connsiteY42" fmla="*/ 1959293 h 2181506"/>
              <a:gd name="connsiteX43" fmla="*/ 25433 w 1227158"/>
              <a:gd name="connsiteY43" fmla="*/ 1752480 h 2181506"/>
              <a:gd name="connsiteX44" fmla="*/ 217477 w 1227158"/>
              <a:gd name="connsiteY44" fmla="*/ 1920498 h 2181506"/>
              <a:gd name="connsiteX45" fmla="*/ 275218 w 1227158"/>
              <a:gd name="connsiteY45" fmla="*/ 2079209 h 2181506"/>
              <a:gd name="connsiteX46" fmla="*/ 73122 w 1227158"/>
              <a:gd name="connsiteY46" fmla="*/ 1922262 h 2181506"/>
              <a:gd name="connsiteX47" fmla="*/ 192003 w 1227158"/>
              <a:gd name="connsiteY47" fmla="*/ 1992800 h 2181506"/>
              <a:gd name="connsiteX48" fmla="*/ 51045 w 1227158"/>
              <a:gd name="connsiteY48" fmla="*/ 1901100 h 2181506"/>
              <a:gd name="connsiteX49" fmla="*/ 15154 w 1227158"/>
              <a:gd name="connsiteY49" fmla="*/ 1679771 h 2181506"/>
              <a:gd name="connsiteX50" fmla="*/ 285644 w 1227158"/>
              <a:gd name="connsiteY50" fmla="*/ 1872586 h 2181506"/>
              <a:gd name="connsiteX51" fmla="*/ 404289 w 1227158"/>
              <a:gd name="connsiteY51" fmla="*/ 2029831 h 2181506"/>
              <a:gd name="connsiteX52" fmla="*/ 375418 w 1227158"/>
              <a:gd name="connsiteY52" fmla="*/ 1950476 h 2181506"/>
              <a:gd name="connsiteX53" fmla="*/ 219175 w 1227158"/>
              <a:gd name="connsiteY53" fmla="*/ 1793529 h 2181506"/>
              <a:gd name="connsiteX54" fmla="*/ 5192 w 1227158"/>
              <a:gd name="connsiteY54" fmla="*/ 1629529 h 2181506"/>
              <a:gd name="connsiteX55" fmla="*/ 168226 w 1227158"/>
              <a:gd name="connsiteY55" fmla="*/ 1527248 h 2181506"/>
              <a:gd name="connsiteX56" fmla="*/ 241254 w 1227158"/>
              <a:gd name="connsiteY56" fmla="*/ 1613657 h 2181506"/>
              <a:gd name="connsiteX57" fmla="*/ 353341 w 1227158"/>
              <a:gd name="connsiteY57" fmla="*/ 1491980 h 2181506"/>
              <a:gd name="connsiteX58" fmla="*/ 402592 w 1227158"/>
              <a:gd name="connsiteY58" fmla="*/ 1622475 h 2181506"/>
              <a:gd name="connsiteX59" fmla="*/ 424669 w 1227158"/>
              <a:gd name="connsiteY59" fmla="*/ 1798820 h 2181506"/>
              <a:gd name="connsiteX60" fmla="*/ 456935 w 1227158"/>
              <a:gd name="connsiteY60" fmla="*/ 1553700 h 2181506"/>
              <a:gd name="connsiteX61" fmla="*/ 543550 w 1227158"/>
              <a:gd name="connsiteY61" fmla="*/ 1717701 h 2181506"/>
              <a:gd name="connsiteX62" fmla="*/ 533359 w 1227158"/>
              <a:gd name="connsiteY62" fmla="*/ 1895809 h 2181506"/>
              <a:gd name="connsiteX63" fmla="*/ 628464 w 1227158"/>
              <a:gd name="connsiteY63" fmla="*/ 1680670 h 2181506"/>
              <a:gd name="connsiteX64" fmla="*/ 849242 w 1227158"/>
              <a:gd name="connsiteY64" fmla="*/ 1592495 h 2181506"/>
              <a:gd name="connsiteX65" fmla="*/ 723568 w 1227158"/>
              <a:gd name="connsiteY65" fmla="*/ 1791766 h 2181506"/>
              <a:gd name="connsiteX66" fmla="*/ 676016 w 1227158"/>
              <a:gd name="connsiteY66" fmla="*/ 1883466 h 2181506"/>
              <a:gd name="connsiteX67" fmla="*/ 767723 w 1227158"/>
              <a:gd name="connsiteY67" fmla="*/ 1793530 h 2181506"/>
              <a:gd name="connsiteX68" fmla="*/ 842448 w 1227158"/>
              <a:gd name="connsiteY68" fmla="*/ 1714175 h 2181506"/>
              <a:gd name="connsiteX69" fmla="*/ 861130 w 1227158"/>
              <a:gd name="connsiteY69" fmla="*/ 1991036 h 2181506"/>
              <a:gd name="connsiteX70" fmla="*/ 619972 w 1227158"/>
              <a:gd name="connsiteY70" fmla="*/ 2036885 h 2181506"/>
              <a:gd name="connsiteX71" fmla="*/ 743947 w 1227158"/>
              <a:gd name="connsiteY71" fmla="*/ 2047466 h 2181506"/>
              <a:gd name="connsiteX72" fmla="*/ 886605 w 1227158"/>
              <a:gd name="connsiteY72" fmla="*/ 1980457 h 2181506"/>
              <a:gd name="connsiteX73" fmla="*/ 861104 w 1227158"/>
              <a:gd name="connsiteY73" fmla="*/ 1676817 h 2181506"/>
              <a:gd name="connsiteX74" fmla="*/ 869039 w 1227158"/>
              <a:gd name="connsiteY74" fmla="*/ 1527578 h 2181506"/>
              <a:gd name="connsiteX75" fmla="*/ 653939 w 1227158"/>
              <a:gd name="connsiteY75" fmla="*/ 1631292 h 2181506"/>
              <a:gd name="connsiteX76" fmla="*/ 521472 w 1227158"/>
              <a:gd name="connsiteY76" fmla="*/ 1571336 h 2181506"/>
              <a:gd name="connsiteX77" fmla="*/ 614877 w 1227158"/>
              <a:gd name="connsiteY77" fmla="*/ 1456711 h 2181506"/>
              <a:gd name="connsiteX78" fmla="*/ 978312 w 1227158"/>
              <a:gd name="connsiteY78" fmla="*/ 1363247 h 2181506"/>
              <a:gd name="connsiteX79" fmla="*/ 987309 w 1227158"/>
              <a:gd name="connsiteY79" fmla="*/ 1608743 h 2181506"/>
              <a:gd name="connsiteX80" fmla="*/ 1061528 w 1227158"/>
              <a:gd name="connsiteY80" fmla="*/ 1985745 h 2181506"/>
              <a:gd name="connsiteX81" fmla="*/ 1120967 w 1227158"/>
              <a:gd name="connsiteY81" fmla="*/ 2102134 h 2181506"/>
              <a:gd name="connsiteX82" fmla="*/ 1030958 w 1227158"/>
              <a:gd name="connsiteY82" fmla="*/ 1846433 h 2181506"/>
              <a:gd name="connsiteX83" fmla="*/ 996579 w 1227158"/>
              <a:gd name="connsiteY83" fmla="*/ 1678568 h 2181506"/>
              <a:gd name="connsiteX84" fmla="*/ 1029179 w 1227158"/>
              <a:gd name="connsiteY84" fmla="*/ 1386606 h 2181506"/>
              <a:gd name="connsiteX85" fmla="*/ 879810 w 1227158"/>
              <a:gd name="connsiteY85" fmla="*/ 1289183 h 2181506"/>
              <a:gd name="connsiteX86" fmla="*/ 811181 w 1227158"/>
              <a:gd name="connsiteY86" fmla="*/ 1127434 h 2181506"/>
              <a:gd name="connsiteX87" fmla="*/ 641847 w 1227158"/>
              <a:gd name="connsiteY87" fmla="*/ 1027698 h 2181506"/>
              <a:gd name="connsiteX88" fmla="*/ 176634 w 1227158"/>
              <a:gd name="connsiteY88" fmla="*/ 958619 h 2181506"/>
              <a:gd name="connsiteX89" fmla="*/ 71619 w 1227158"/>
              <a:gd name="connsiteY89" fmla="*/ 651670 h 2181506"/>
              <a:gd name="connsiteX90" fmla="*/ 255197 w 1227158"/>
              <a:gd name="connsiteY90" fmla="*/ 391972 h 2181506"/>
              <a:gd name="connsiteX91" fmla="*/ 649002 w 1227158"/>
              <a:gd name="connsiteY91" fmla="*/ 567865 h 2181506"/>
              <a:gd name="connsiteX92" fmla="*/ 741854 w 1227158"/>
              <a:gd name="connsiteY92" fmla="*/ 307988 h 2181506"/>
              <a:gd name="connsiteX0" fmla="*/ 741854 w 1227158"/>
              <a:gd name="connsiteY0" fmla="*/ 307988 h 2181506"/>
              <a:gd name="connsiteX1" fmla="*/ 812504 w 1227158"/>
              <a:gd name="connsiteY1" fmla="*/ 197423 h 2181506"/>
              <a:gd name="connsiteX2" fmla="*/ 940890 w 1227158"/>
              <a:gd name="connsiteY2" fmla="*/ 2443 h 2181506"/>
              <a:gd name="connsiteX3" fmla="*/ 1226059 w 1227158"/>
              <a:gd name="connsiteY3" fmla="*/ 374035 h 2181506"/>
              <a:gd name="connsiteX4" fmla="*/ 885004 w 1227158"/>
              <a:gd name="connsiteY4" fmla="*/ 900083 h 2181506"/>
              <a:gd name="connsiteX5" fmla="*/ 578347 w 1227158"/>
              <a:gd name="connsiteY5" fmla="*/ 672398 h 2181506"/>
              <a:gd name="connsiteX6" fmla="*/ 188618 w 1227158"/>
              <a:gd name="connsiteY6" fmla="*/ 665886 h 2181506"/>
              <a:gd name="connsiteX7" fmla="*/ 567565 w 1227158"/>
              <a:gd name="connsiteY7" fmla="*/ 932317 h 2181506"/>
              <a:gd name="connsiteX8" fmla="*/ 862965 w 1227158"/>
              <a:gd name="connsiteY8" fmla="*/ 1043664 h 2181506"/>
              <a:gd name="connsiteX9" fmla="*/ 935853 w 1227158"/>
              <a:gd name="connsiteY9" fmla="*/ 1230990 h 2181506"/>
              <a:gd name="connsiteX10" fmla="*/ 1081888 w 1227158"/>
              <a:gd name="connsiteY10" fmla="*/ 1329044 h 2181506"/>
              <a:gd name="connsiteX11" fmla="*/ 1061276 w 1227158"/>
              <a:gd name="connsiteY11" fmla="*/ 1714577 h 2181506"/>
              <a:gd name="connsiteX12" fmla="*/ 1154933 w 1227158"/>
              <a:gd name="connsiteY12" fmla="*/ 1983982 h 2181506"/>
              <a:gd name="connsiteX13" fmla="*/ 1122665 w 1227158"/>
              <a:gd name="connsiteY13" fmla="*/ 2181489 h 2181506"/>
              <a:gd name="connsiteX14" fmla="*/ 1015674 w 1227158"/>
              <a:gd name="connsiteY14" fmla="*/ 2043939 h 2181506"/>
              <a:gd name="connsiteX15" fmla="*/ 928693 w 1227158"/>
              <a:gd name="connsiteY15" fmla="*/ 1690744 h 2181506"/>
              <a:gd name="connsiteX16" fmla="*/ 903587 w 1227158"/>
              <a:gd name="connsiteY16" fmla="*/ 1462000 h 2181506"/>
              <a:gd name="connsiteX17" fmla="*/ 684507 w 1227158"/>
              <a:gd name="connsiteY17" fmla="*/ 1532540 h 2181506"/>
              <a:gd name="connsiteX18" fmla="*/ 611479 w 1227158"/>
              <a:gd name="connsiteY18" fmla="*/ 1564281 h 2181506"/>
              <a:gd name="connsiteX19" fmla="*/ 704886 w 1227158"/>
              <a:gd name="connsiteY19" fmla="*/ 1502560 h 2181506"/>
              <a:gd name="connsiteX20" fmla="*/ 950815 w 1227158"/>
              <a:gd name="connsiteY20" fmla="*/ 1426342 h 2181506"/>
              <a:gd name="connsiteX21" fmla="*/ 918374 w 1227158"/>
              <a:gd name="connsiteY21" fmla="*/ 1715848 h 2181506"/>
              <a:gd name="connsiteX22" fmla="*/ 930760 w 1227158"/>
              <a:gd name="connsiteY22" fmla="*/ 2045703 h 2181506"/>
              <a:gd name="connsiteX23" fmla="*/ 706584 w 1227158"/>
              <a:gd name="connsiteY23" fmla="*/ 2112713 h 2181506"/>
              <a:gd name="connsiteX24" fmla="*/ 543549 w 1227158"/>
              <a:gd name="connsiteY24" fmla="*/ 2040412 h 2181506"/>
              <a:gd name="connsiteX25" fmla="*/ 808484 w 1227158"/>
              <a:gd name="connsiteY25" fmla="*/ 1945187 h 2181506"/>
              <a:gd name="connsiteX26" fmla="*/ 825466 w 1227158"/>
              <a:gd name="connsiteY26" fmla="*/ 1821746 h 2181506"/>
              <a:gd name="connsiteX27" fmla="*/ 759231 w 1227158"/>
              <a:gd name="connsiteY27" fmla="*/ 1922261 h 2181506"/>
              <a:gd name="connsiteX28" fmla="*/ 616576 w 1227158"/>
              <a:gd name="connsiteY28" fmla="*/ 1950476 h 2181506"/>
              <a:gd name="connsiteX29" fmla="*/ 630162 w 1227158"/>
              <a:gd name="connsiteY29" fmla="*/ 1809401 h 2181506"/>
              <a:gd name="connsiteX30" fmla="*/ 781308 w 1227158"/>
              <a:gd name="connsiteY30" fmla="*/ 1647164 h 2181506"/>
              <a:gd name="connsiteX31" fmla="*/ 606385 w 1227158"/>
              <a:gd name="connsiteY31" fmla="*/ 1827034 h 2181506"/>
              <a:gd name="connsiteX32" fmla="*/ 516376 w 1227158"/>
              <a:gd name="connsiteY32" fmla="*/ 2001617 h 2181506"/>
              <a:gd name="connsiteX33" fmla="*/ 487507 w 1227158"/>
              <a:gd name="connsiteY33" fmla="*/ 1791766 h 2181506"/>
              <a:gd name="connsiteX34" fmla="*/ 473919 w 1227158"/>
              <a:gd name="connsiteY34" fmla="*/ 1670089 h 2181506"/>
              <a:gd name="connsiteX35" fmla="*/ 462031 w 1227158"/>
              <a:gd name="connsiteY35" fmla="*/ 1909917 h 2181506"/>
              <a:gd name="connsiteX36" fmla="*/ 334659 w 1227158"/>
              <a:gd name="connsiteY36" fmla="*/ 1744153 h 2181506"/>
              <a:gd name="connsiteX37" fmla="*/ 329565 w 1227158"/>
              <a:gd name="connsiteY37" fmla="*/ 1596024 h 2181506"/>
              <a:gd name="connsiteX38" fmla="*/ 237857 w 1227158"/>
              <a:gd name="connsiteY38" fmla="*/ 1693013 h 2181506"/>
              <a:gd name="connsiteX39" fmla="*/ 254839 w 1227158"/>
              <a:gd name="connsiteY39" fmla="*/ 1744153 h 2181506"/>
              <a:gd name="connsiteX40" fmla="*/ 405670 w 1227158"/>
              <a:gd name="connsiteY40" fmla="*/ 1895758 h 2181506"/>
              <a:gd name="connsiteX41" fmla="*/ 424669 w 1227158"/>
              <a:gd name="connsiteY41" fmla="*/ 2086263 h 2181506"/>
              <a:gd name="connsiteX42" fmla="*/ 263331 w 1227158"/>
              <a:gd name="connsiteY42" fmla="*/ 1959293 h 2181506"/>
              <a:gd name="connsiteX43" fmla="*/ 25433 w 1227158"/>
              <a:gd name="connsiteY43" fmla="*/ 1752480 h 2181506"/>
              <a:gd name="connsiteX44" fmla="*/ 217477 w 1227158"/>
              <a:gd name="connsiteY44" fmla="*/ 1920498 h 2181506"/>
              <a:gd name="connsiteX45" fmla="*/ 275218 w 1227158"/>
              <a:gd name="connsiteY45" fmla="*/ 2079209 h 2181506"/>
              <a:gd name="connsiteX46" fmla="*/ 73122 w 1227158"/>
              <a:gd name="connsiteY46" fmla="*/ 1922262 h 2181506"/>
              <a:gd name="connsiteX47" fmla="*/ 192003 w 1227158"/>
              <a:gd name="connsiteY47" fmla="*/ 1992800 h 2181506"/>
              <a:gd name="connsiteX48" fmla="*/ 51045 w 1227158"/>
              <a:gd name="connsiteY48" fmla="*/ 1901100 h 2181506"/>
              <a:gd name="connsiteX49" fmla="*/ 15154 w 1227158"/>
              <a:gd name="connsiteY49" fmla="*/ 1679771 h 2181506"/>
              <a:gd name="connsiteX50" fmla="*/ 285644 w 1227158"/>
              <a:gd name="connsiteY50" fmla="*/ 1872586 h 2181506"/>
              <a:gd name="connsiteX51" fmla="*/ 404289 w 1227158"/>
              <a:gd name="connsiteY51" fmla="*/ 2029831 h 2181506"/>
              <a:gd name="connsiteX52" fmla="*/ 375418 w 1227158"/>
              <a:gd name="connsiteY52" fmla="*/ 1950476 h 2181506"/>
              <a:gd name="connsiteX53" fmla="*/ 219175 w 1227158"/>
              <a:gd name="connsiteY53" fmla="*/ 1793529 h 2181506"/>
              <a:gd name="connsiteX54" fmla="*/ 168226 w 1227158"/>
              <a:gd name="connsiteY54" fmla="*/ 1527248 h 2181506"/>
              <a:gd name="connsiteX55" fmla="*/ 241254 w 1227158"/>
              <a:gd name="connsiteY55" fmla="*/ 1613657 h 2181506"/>
              <a:gd name="connsiteX56" fmla="*/ 353341 w 1227158"/>
              <a:gd name="connsiteY56" fmla="*/ 1491980 h 2181506"/>
              <a:gd name="connsiteX57" fmla="*/ 402592 w 1227158"/>
              <a:gd name="connsiteY57" fmla="*/ 1622475 h 2181506"/>
              <a:gd name="connsiteX58" fmla="*/ 424669 w 1227158"/>
              <a:gd name="connsiteY58" fmla="*/ 1798820 h 2181506"/>
              <a:gd name="connsiteX59" fmla="*/ 456935 w 1227158"/>
              <a:gd name="connsiteY59" fmla="*/ 1553700 h 2181506"/>
              <a:gd name="connsiteX60" fmla="*/ 543550 w 1227158"/>
              <a:gd name="connsiteY60" fmla="*/ 1717701 h 2181506"/>
              <a:gd name="connsiteX61" fmla="*/ 533359 w 1227158"/>
              <a:gd name="connsiteY61" fmla="*/ 1895809 h 2181506"/>
              <a:gd name="connsiteX62" fmla="*/ 628464 w 1227158"/>
              <a:gd name="connsiteY62" fmla="*/ 1680670 h 2181506"/>
              <a:gd name="connsiteX63" fmla="*/ 849242 w 1227158"/>
              <a:gd name="connsiteY63" fmla="*/ 1592495 h 2181506"/>
              <a:gd name="connsiteX64" fmla="*/ 723568 w 1227158"/>
              <a:gd name="connsiteY64" fmla="*/ 1791766 h 2181506"/>
              <a:gd name="connsiteX65" fmla="*/ 676016 w 1227158"/>
              <a:gd name="connsiteY65" fmla="*/ 1883466 h 2181506"/>
              <a:gd name="connsiteX66" fmla="*/ 767723 w 1227158"/>
              <a:gd name="connsiteY66" fmla="*/ 1793530 h 2181506"/>
              <a:gd name="connsiteX67" fmla="*/ 842448 w 1227158"/>
              <a:gd name="connsiteY67" fmla="*/ 1714175 h 2181506"/>
              <a:gd name="connsiteX68" fmla="*/ 861130 w 1227158"/>
              <a:gd name="connsiteY68" fmla="*/ 1991036 h 2181506"/>
              <a:gd name="connsiteX69" fmla="*/ 619972 w 1227158"/>
              <a:gd name="connsiteY69" fmla="*/ 2036885 h 2181506"/>
              <a:gd name="connsiteX70" fmla="*/ 743947 w 1227158"/>
              <a:gd name="connsiteY70" fmla="*/ 2047466 h 2181506"/>
              <a:gd name="connsiteX71" fmla="*/ 886605 w 1227158"/>
              <a:gd name="connsiteY71" fmla="*/ 1980457 h 2181506"/>
              <a:gd name="connsiteX72" fmla="*/ 861104 w 1227158"/>
              <a:gd name="connsiteY72" fmla="*/ 1676817 h 2181506"/>
              <a:gd name="connsiteX73" fmla="*/ 869039 w 1227158"/>
              <a:gd name="connsiteY73" fmla="*/ 1527578 h 2181506"/>
              <a:gd name="connsiteX74" fmla="*/ 653939 w 1227158"/>
              <a:gd name="connsiteY74" fmla="*/ 1631292 h 2181506"/>
              <a:gd name="connsiteX75" fmla="*/ 521472 w 1227158"/>
              <a:gd name="connsiteY75" fmla="*/ 1571336 h 2181506"/>
              <a:gd name="connsiteX76" fmla="*/ 614877 w 1227158"/>
              <a:gd name="connsiteY76" fmla="*/ 1456711 h 2181506"/>
              <a:gd name="connsiteX77" fmla="*/ 978312 w 1227158"/>
              <a:gd name="connsiteY77" fmla="*/ 1363247 h 2181506"/>
              <a:gd name="connsiteX78" fmla="*/ 987309 w 1227158"/>
              <a:gd name="connsiteY78" fmla="*/ 1608743 h 2181506"/>
              <a:gd name="connsiteX79" fmla="*/ 1061528 w 1227158"/>
              <a:gd name="connsiteY79" fmla="*/ 1985745 h 2181506"/>
              <a:gd name="connsiteX80" fmla="*/ 1120967 w 1227158"/>
              <a:gd name="connsiteY80" fmla="*/ 2102134 h 2181506"/>
              <a:gd name="connsiteX81" fmla="*/ 1030958 w 1227158"/>
              <a:gd name="connsiteY81" fmla="*/ 1846433 h 2181506"/>
              <a:gd name="connsiteX82" fmla="*/ 996579 w 1227158"/>
              <a:gd name="connsiteY82" fmla="*/ 1678568 h 2181506"/>
              <a:gd name="connsiteX83" fmla="*/ 1029179 w 1227158"/>
              <a:gd name="connsiteY83" fmla="*/ 1386606 h 2181506"/>
              <a:gd name="connsiteX84" fmla="*/ 879810 w 1227158"/>
              <a:gd name="connsiteY84" fmla="*/ 1289183 h 2181506"/>
              <a:gd name="connsiteX85" fmla="*/ 811181 w 1227158"/>
              <a:gd name="connsiteY85" fmla="*/ 1127434 h 2181506"/>
              <a:gd name="connsiteX86" fmla="*/ 641847 w 1227158"/>
              <a:gd name="connsiteY86" fmla="*/ 1027698 h 2181506"/>
              <a:gd name="connsiteX87" fmla="*/ 176634 w 1227158"/>
              <a:gd name="connsiteY87" fmla="*/ 958619 h 2181506"/>
              <a:gd name="connsiteX88" fmla="*/ 71619 w 1227158"/>
              <a:gd name="connsiteY88" fmla="*/ 651670 h 2181506"/>
              <a:gd name="connsiteX89" fmla="*/ 255197 w 1227158"/>
              <a:gd name="connsiteY89" fmla="*/ 391972 h 2181506"/>
              <a:gd name="connsiteX90" fmla="*/ 649002 w 1227158"/>
              <a:gd name="connsiteY90" fmla="*/ 567865 h 2181506"/>
              <a:gd name="connsiteX91" fmla="*/ 741854 w 1227158"/>
              <a:gd name="connsiteY91" fmla="*/ 307988 h 2181506"/>
              <a:gd name="connsiteX0" fmla="*/ 741854 w 1227158"/>
              <a:gd name="connsiteY0" fmla="*/ 307988 h 2181506"/>
              <a:gd name="connsiteX1" fmla="*/ 812504 w 1227158"/>
              <a:gd name="connsiteY1" fmla="*/ 197423 h 2181506"/>
              <a:gd name="connsiteX2" fmla="*/ 940890 w 1227158"/>
              <a:gd name="connsiteY2" fmla="*/ 2443 h 2181506"/>
              <a:gd name="connsiteX3" fmla="*/ 1226059 w 1227158"/>
              <a:gd name="connsiteY3" fmla="*/ 374035 h 2181506"/>
              <a:gd name="connsiteX4" fmla="*/ 885004 w 1227158"/>
              <a:gd name="connsiteY4" fmla="*/ 900083 h 2181506"/>
              <a:gd name="connsiteX5" fmla="*/ 578347 w 1227158"/>
              <a:gd name="connsiteY5" fmla="*/ 672398 h 2181506"/>
              <a:gd name="connsiteX6" fmla="*/ 188618 w 1227158"/>
              <a:gd name="connsiteY6" fmla="*/ 665886 h 2181506"/>
              <a:gd name="connsiteX7" fmla="*/ 567565 w 1227158"/>
              <a:gd name="connsiteY7" fmla="*/ 932317 h 2181506"/>
              <a:gd name="connsiteX8" fmla="*/ 862965 w 1227158"/>
              <a:gd name="connsiteY8" fmla="*/ 1043664 h 2181506"/>
              <a:gd name="connsiteX9" fmla="*/ 935853 w 1227158"/>
              <a:gd name="connsiteY9" fmla="*/ 1230990 h 2181506"/>
              <a:gd name="connsiteX10" fmla="*/ 1081888 w 1227158"/>
              <a:gd name="connsiteY10" fmla="*/ 1329044 h 2181506"/>
              <a:gd name="connsiteX11" fmla="*/ 1061276 w 1227158"/>
              <a:gd name="connsiteY11" fmla="*/ 1714577 h 2181506"/>
              <a:gd name="connsiteX12" fmla="*/ 1154933 w 1227158"/>
              <a:gd name="connsiteY12" fmla="*/ 1983982 h 2181506"/>
              <a:gd name="connsiteX13" fmla="*/ 1122665 w 1227158"/>
              <a:gd name="connsiteY13" fmla="*/ 2181489 h 2181506"/>
              <a:gd name="connsiteX14" fmla="*/ 1015674 w 1227158"/>
              <a:gd name="connsiteY14" fmla="*/ 2043939 h 2181506"/>
              <a:gd name="connsiteX15" fmla="*/ 928693 w 1227158"/>
              <a:gd name="connsiteY15" fmla="*/ 1690744 h 2181506"/>
              <a:gd name="connsiteX16" fmla="*/ 903587 w 1227158"/>
              <a:gd name="connsiteY16" fmla="*/ 1462000 h 2181506"/>
              <a:gd name="connsiteX17" fmla="*/ 684507 w 1227158"/>
              <a:gd name="connsiteY17" fmla="*/ 1532540 h 2181506"/>
              <a:gd name="connsiteX18" fmla="*/ 611479 w 1227158"/>
              <a:gd name="connsiteY18" fmla="*/ 1564281 h 2181506"/>
              <a:gd name="connsiteX19" fmla="*/ 704886 w 1227158"/>
              <a:gd name="connsiteY19" fmla="*/ 1502560 h 2181506"/>
              <a:gd name="connsiteX20" fmla="*/ 950815 w 1227158"/>
              <a:gd name="connsiteY20" fmla="*/ 1426342 h 2181506"/>
              <a:gd name="connsiteX21" fmla="*/ 918374 w 1227158"/>
              <a:gd name="connsiteY21" fmla="*/ 1715848 h 2181506"/>
              <a:gd name="connsiteX22" fmla="*/ 930760 w 1227158"/>
              <a:gd name="connsiteY22" fmla="*/ 2045703 h 2181506"/>
              <a:gd name="connsiteX23" fmla="*/ 706584 w 1227158"/>
              <a:gd name="connsiteY23" fmla="*/ 2112713 h 2181506"/>
              <a:gd name="connsiteX24" fmla="*/ 543549 w 1227158"/>
              <a:gd name="connsiteY24" fmla="*/ 2040412 h 2181506"/>
              <a:gd name="connsiteX25" fmla="*/ 808484 w 1227158"/>
              <a:gd name="connsiteY25" fmla="*/ 1945187 h 2181506"/>
              <a:gd name="connsiteX26" fmla="*/ 825466 w 1227158"/>
              <a:gd name="connsiteY26" fmla="*/ 1821746 h 2181506"/>
              <a:gd name="connsiteX27" fmla="*/ 759231 w 1227158"/>
              <a:gd name="connsiteY27" fmla="*/ 1922261 h 2181506"/>
              <a:gd name="connsiteX28" fmla="*/ 616576 w 1227158"/>
              <a:gd name="connsiteY28" fmla="*/ 1950476 h 2181506"/>
              <a:gd name="connsiteX29" fmla="*/ 630162 w 1227158"/>
              <a:gd name="connsiteY29" fmla="*/ 1809401 h 2181506"/>
              <a:gd name="connsiteX30" fmla="*/ 781308 w 1227158"/>
              <a:gd name="connsiteY30" fmla="*/ 1647164 h 2181506"/>
              <a:gd name="connsiteX31" fmla="*/ 606385 w 1227158"/>
              <a:gd name="connsiteY31" fmla="*/ 1827034 h 2181506"/>
              <a:gd name="connsiteX32" fmla="*/ 516376 w 1227158"/>
              <a:gd name="connsiteY32" fmla="*/ 2001617 h 2181506"/>
              <a:gd name="connsiteX33" fmla="*/ 487507 w 1227158"/>
              <a:gd name="connsiteY33" fmla="*/ 1791766 h 2181506"/>
              <a:gd name="connsiteX34" fmla="*/ 473919 w 1227158"/>
              <a:gd name="connsiteY34" fmla="*/ 1670089 h 2181506"/>
              <a:gd name="connsiteX35" fmla="*/ 462031 w 1227158"/>
              <a:gd name="connsiteY35" fmla="*/ 1909917 h 2181506"/>
              <a:gd name="connsiteX36" fmla="*/ 334659 w 1227158"/>
              <a:gd name="connsiteY36" fmla="*/ 1744153 h 2181506"/>
              <a:gd name="connsiteX37" fmla="*/ 329565 w 1227158"/>
              <a:gd name="connsiteY37" fmla="*/ 1596024 h 2181506"/>
              <a:gd name="connsiteX38" fmla="*/ 237857 w 1227158"/>
              <a:gd name="connsiteY38" fmla="*/ 1693013 h 2181506"/>
              <a:gd name="connsiteX39" fmla="*/ 254839 w 1227158"/>
              <a:gd name="connsiteY39" fmla="*/ 1744153 h 2181506"/>
              <a:gd name="connsiteX40" fmla="*/ 405670 w 1227158"/>
              <a:gd name="connsiteY40" fmla="*/ 1895758 h 2181506"/>
              <a:gd name="connsiteX41" fmla="*/ 424669 w 1227158"/>
              <a:gd name="connsiteY41" fmla="*/ 2086263 h 2181506"/>
              <a:gd name="connsiteX42" fmla="*/ 263331 w 1227158"/>
              <a:gd name="connsiteY42" fmla="*/ 1959293 h 2181506"/>
              <a:gd name="connsiteX43" fmla="*/ 25433 w 1227158"/>
              <a:gd name="connsiteY43" fmla="*/ 1752480 h 2181506"/>
              <a:gd name="connsiteX44" fmla="*/ 217477 w 1227158"/>
              <a:gd name="connsiteY44" fmla="*/ 1920498 h 2181506"/>
              <a:gd name="connsiteX45" fmla="*/ 275218 w 1227158"/>
              <a:gd name="connsiteY45" fmla="*/ 2079209 h 2181506"/>
              <a:gd name="connsiteX46" fmla="*/ 73122 w 1227158"/>
              <a:gd name="connsiteY46" fmla="*/ 1922262 h 2181506"/>
              <a:gd name="connsiteX47" fmla="*/ 192003 w 1227158"/>
              <a:gd name="connsiteY47" fmla="*/ 1992800 h 2181506"/>
              <a:gd name="connsiteX48" fmla="*/ 51045 w 1227158"/>
              <a:gd name="connsiteY48" fmla="*/ 1901100 h 2181506"/>
              <a:gd name="connsiteX49" fmla="*/ 15154 w 1227158"/>
              <a:gd name="connsiteY49" fmla="*/ 1679771 h 2181506"/>
              <a:gd name="connsiteX50" fmla="*/ 285644 w 1227158"/>
              <a:gd name="connsiteY50" fmla="*/ 1872586 h 2181506"/>
              <a:gd name="connsiteX51" fmla="*/ 404289 w 1227158"/>
              <a:gd name="connsiteY51" fmla="*/ 2029831 h 2181506"/>
              <a:gd name="connsiteX52" fmla="*/ 375418 w 1227158"/>
              <a:gd name="connsiteY52" fmla="*/ 1950476 h 2181506"/>
              <a:gd name="connsiteX53" fmla="*/ 219175 w 1227158"/>
              <a:gd name="connsiteY53" fmla="*/ 1793529 h 2181506"/>
              <a:gd name="connsiteX54" fmla="*/ 241254 w 1227158"/>
              <a:gd name="connsiteY54" fmla="*/ 1613657 h 2181506"/>
              <a:gd name="connsiteX55" fmla="*/ 353341 w 1227158"/>
              <a:gd name="connsiteY55" fmla="*/ 1491980 h 2181506"/>
              <a:gd name="connsiteX56" fmla="*/ 402592 w 1227158"/>
              <a:gd name="connsiteY56" fmla="*/ 1622475 h 2181506"/>
              <a:gd name="connsiteX57" fmla="*/ 424669 w 1227158"/>
              <a:gd name="connsiteY57" fmla="*/ 1798820 h 2181506"/>
              <a:gd name="connsiteX58" fmla="*/ 456935 w 1227158"/>
              <a:gd name="connsiteY58" fmla="*/ 1553700 h 2181506"/>
              <a:gd name="connsiteX59" fmla="*/ 543550 w 1227158"/>
              <a:gd name="connsiteY59" fmla="*/ 1717701 h 2181506"/>
              <a:gd name="connsiteX60" fmla="*/ 533359 w 1227158"/>
              <a:gd name="connsiteY60" fmla="*/ 1895809 h 2181506"/>
              <a:gd name="connsiteX61" fmla="*/ 628464 w 1227158"/>
              <a:gd name="connsiteY61" fmla="*/ 1680670 h 2181506"/>
              <a:gd name="connsiteX62" fmla="*/ 849242 w 1227158"/>
              <a:gd name="connsiteY62" fmla="*/ 1592495 h 2181506"/>
              <a:gd name="connsiteX63" fmla="*/ 723568 w 1227158"/>
              <a:gd name="connsiteY63" fmla="*/ 1791766 h 2181506"/>
              <a:gd name="connsiteX64" fmla="*/ 676016 w 1227158"/>
              <a:gd name="connsiteY64" fmla="*/ 1883466 h 2181506"/>
              <a:gd name="connsiteX65" fmla="*/ 767723 w 1227158"/>
              <a:gd name="connsiteY65" fmla="*/ 1793530 h 2181506"/>
              <a:gd name="connsiteX66" fmla="*/ 842448 w 1227158"/>
              <a:gd name="connsiteY66" fmla="*/ 1714175 h 2181506"/>
              <a:gd name="connsiteX67" fmla="*/ 861130 w 1227158"/>
              <a:gd name="connsiteY67" fmla="*/ 1991036 h 2181506"/>
              <a:gd name="connsiteX68" fmla="*/ 619972 w 1227158"/>
              <a:gd name="connsiteY68" fmla="*/ 2036885 h 2181506"/>
              <a:gd name="connsiteX69" fmla="*/ 743947 w 1227158"/>
              <a:gd name="connsiteY69" fmla="*/ 2047466 h 2181506"/>
              <a:gd name="connsiteX70" fmla="*/ 886605 w 1227158"/>
              <a:gd name="connsiteY70" fmla="*/ 1980457 h 2181506"/>
              <a:gd name="connsiteX71" fmla="*/ 861104 w 1227158"/>
              <a:gd name="connsiteY71" fmla="*/ 1676817 h 2181506"/>
              <a:gd name="connsiteX72" fmla="*/ 869039 w 1227158"/>
              <a:gd name="connsiteY72" fmla="*/ 1527578 h 2181506"/>
              <a:gd name="connsiteX73" fmla="*/ 653939 w 1227158"/>
              <a:gd name="connsiteY73" fmla="*/ 1631292 h 2181506"/>
              <a:gd name="connsiteX74" fmla="*/ 521472 w 1227158"/>
              <a:gd name="connsiteY74" fmla="*/ 1571336 h 2181506"/>
              <a:gd name="connsiteX75" fmla="*/ 614877 w 1227158"/>
              <a:gd name="connsiteY75" fmla="*/ 1456711 h 2181506"/>
              <a:gd name="connsiteX76" fmla="*/ 978312 w 1227158"/>
              <a:gd name="connsiteY76" fmla="*/ 1363247 h 2181506"/>
              <a:gd name="connsiteX77" fmla="*/ 987309 w 1227158"/>
              <a:gd name="connsiteY77" fmla="*/ 1608743 h 2181506"/>
              <a:gd name="connsiteX78" fmla="*/ 1061528 w 1227158"/>
              <a:gd name="connsiteY78" fmla="*/ 1985745 h 2181506"/>
              <a:gd name="connsiteX79" fmla="*/ 1120967 w 1227158"/>
              <a:gd name="connsiteY79" fmla="*/ 2102134 h 2181506"/>
              <a:gd name="connsiteX80" fmla="*/ 1030958 w 1227158"/>
              <a:gd name="connsiteY80" fmla="*/ 1846433 h 2181506"/>
              <a:gd name="connsiteX81" fmla="*/ 996579 w 1227158"/>
              <a:gd name="connsiteY81" fmla="*/ 1678568 h 2181506"/>
              <a:gd name="connsiteX82" fmla="*/ 1029179 w 1227158"/>
              <a:gd name="connsiteY82" fmla="*/ 1386606 h 2181506"/>
              <a:gd name="connsiteX83" fmla="*/ 879810 w 1227158"/>
              <a:gd name="connsiteY83" fmla="*/ 1289183 h 2181506"/>
              <a:gd name="connsiteX84" fmla="*/ 811181 w 1227158"/>
              <a:gd name="connsiteY84" fmla="*/ 1127434 h 2181506"/>
              <a:gd name="connsiteX85" fmla="*/ 641847 w 1227158"/>
              <a:gd name="connsiteY85" fmla="*/ 1027698 h 2181506"/>
              <a:gd name="connsiteX86" fmla="*/ 176634 w 1227158"/>
              <a:gd name="connsiteY86" fmla="*/ 958619 h 2181506"/>
              <a:gd name="connsiteX87" fmla="*/ 71619 w 1227158"/>
              <a:gd name="connsiteY87" fmla="*/ 651670 h 2181506"/>
              <a:gd name="connsiteX88" fmla="*/ 255197 w 1227158"/>
              <a:gd name="connsiteY88" fmla="*/ 391972 h 2181506"/>
              <a:gd name="connsiteX89" fmla="*/ 649002 w 1227158"/>
              <a:gd name="connsiteY89" fmla="*/ 567865 h 2181506"/>
              <a:gd name="connsiteX90" fmla="*/ 741854 w 1227158"/>
              <a:gd name="connsiteY90" fmla="*/ 307988 h 2181506"/>
              <a:gd name="connsiteX0" fmla="*/ 716689 w 1201993"/>
              <a:gd name="connsiteY0" fmla="*/ 307988 h 2181506"/>
              <a:gd name="connsiteX1" fmla="*/ 787339 w 1201993"/>
              <a:gd name="connsiteY1" fmla="*/ 197423 h 2181506"/>
              <a:gd name="connsiteX2" fmla="*/ 915725 w 1201993"/>
              <a:gd name="connsiteY2" fmla="*/ 2443 h 2181506"/>
              <a:gd name="connsiteX3" fmla="*/ 1200894 w 1201993"/>
              <a:gd name="connsiteY3" fmla="*/ 374035 h 2181506"/>
              <a:gd name="connsiteX4" fmla="*/ 859839 w 1201993"/>
              <a:gd name="connsiteY4" fmla="*/ 900083 h 2181506"/>
              <a:gd name="connsiteX5" fmla="*/ 553182 w 1201993"/>
              <a:gd name="connsiteY5" fmla="*/ 672398 h 2181506"/>
              <a:gd name="connsiteX6" fmla="*/ 163453 w 1201993"/>
              <a:gd name="connsiteY6" fmla="*/ 665886 h 2181506"/>
              <a:gd name="connsiteX7" fmla="*/ 542400 w 1201993"/>
              <a:gd name="connsiteY7" fmla="*/ 932317 h 2181506"/>
              <a:gd name="connsiteX8" fmla="*/ 837800 w 1201993"/>
              <a:gd name="connsiteY8" fmla="*/ 1043664 h 2181506"/>
              <a:gd name="connsiteX9" fmla="*/ 910688 w 1201993"/>
              <a:gd name="connsiteY9" fmla="*/ 1230990 h 2181506"/>
              <a:gd name="connsiteX10" fmla="*/ 1056723 w 1201993"/>
              <a:gd name="connsiteY10" fmla="*/ 1329044 h 2181506"/>
              <a:gd name="connsiteX11" fmla="*/ 1036111 w 1201993"/>
              <a:gd name="connsiteY11" fmla="*/ 1714577 h 2181506"/>
              <a:gd name="connsiteX12" fmla="*/ 1129768 w 1201993"/>
              <a:gd name="connsiteY12" fmla="*/ 1983982 h 2181506"/>
              <a:gd name="connsiteX13" fmla="*/ 1097500 w 1201993"/>
              <a:gd name="connsiteY13" fmla="*/ 2181489 h 2181506"/>
              <a:gd name="connsiteX14" fmla="*/ 990509 w 1201993"/>
              <a:gd name="connsiteY14" fmla="*/ 2043939 h 2181506"/>
              <a:gd name="connsiteX15" fmla="*/ 903528 w 1201993"/>
              <a:gd name="connsiteY15" fmla="*/ 1690744 h 2181506"/>
              <a:gd name="connsiteX16" fmla="*/ 878422 w 1201993"/>
              <a:gd name="connsiteY16" fmla="*/ 1462000 h 2181506"/>
              <a:gd name="connsiteX17" fmla="*/ 659342 w 1201993"/>
              <a:gd name="connsiteY17" fmla="*/ 1532540 h 2181506"/>
              <a:gd name="connsiteX18" fmla="*/ 586314 w 1201993"/>
              <a:gd name="connsiteY18" fmla="*/ 1564281 h 2181506"/>
              <a:gd name="connsiteX19" fmla="*/ 679721 w 1201993"/>
              <a:gd name="connsiteY19" fmla="*/ 1502560 h 2181506"/>
              <a:gd name="connsiteX20" fmla="*/ 925650 w 1201993"/>
              <a:gd name="connsiteY20" fmla="*/ 1426342 h 2181506"/>
              <a:gd name="connsiteX21" fmla="*/ 893209 w 1201993"/>
              <a:gd name="connsiteY21" fmla="*/ 1715848 h 2181506"/>
              <a:gd name="connsiteX22" fmla="*/ 905595 w 1201993"/>
              <a:gd name="connsiteY22" fmla="*/ 2045703 h 2181506"/>
              <a:gd name="connsiteX23" fmla="*/ 681419 w 1201993"/>
              <a:gd name="connsiteY23" fmla="*/ 2112713 h 2181506"/>
              <a:gd name="connsiteX24" fmla="*/ 518384 w 1201993"/>
              <a:gd name="connsiteY24" fmla="*/ 2040412 h 2181506"/>
              <a:gd name="connsiteX25" fmla="*/ 783319 w 1201993"/>
              <a:gd name="connsiteY25" fmla="*/ 1945187 h 2181506"/>
              <a:gd name="connsiteX26" fmla="*/ 800301 w 1201993"/>
              <a:gd name="connsiteY26" fmla="*/ 1821746 h 2181506"/>
              <a:gd name="connsiteX27" fmla="*/ 734066 w 1201993"/>
              <a:gd name="connsiteY27" fmla="*/ 1922261 h 2181506"/>
              <a:gd name="connsiteX28" fmla="*/ 591411 w 1201993"/>
              <a:gd name="connsiteY28" fmla="*/ 1950476 h 2181506"/>
              <a:gd name="connsiteX29" fmla="*/ 604997 w 1201993"/>
              <a:gd name="connsiteY29" fmla="*/ 1809401 h 2181506"/>
              <a:gd name="connsiteX30" fmla="*/ 756143 w 1201993"/>
              <a:gd name="connsiteY30" fmla="*/ 1647164 h 2181506"/>
              <a:gd name="connsiteX31" fmla="*/ 581220 w 1201993"/>
              <a:gd name="connsiteY31" fmla="*/ 1827034 h 2181506"/>
              <a:gd name="connsiteX32" fmla="*/ 491211 w 1201993"/>
              <a:gd name="connsiteY32" fmla="*/ 2001617 h 2181506"/>
              <a:gd name="connsiteX33" fmla="*/ 462342 w 1201993"/>
              <a:gd name="connsiteY33" fmla="*/ 1791766 h 2181506"/>
              <a:gd name="connsiteX34" fmla="*/ 448754 w 1201993"/>
              <a:gd name="connsiteY34" fmla="*/ 1670089 h 2181506"/>
              <a:gd name="connsiteX35" fmla="*/ 436866 w 1201993"/>
              <a:gd name="connsiteY35" fmla="*/ 1909917 h 2181506"/>
              <a:gd name="connsiteX36" fmla="*/ 309494 w 1201993"/>
              <a:gd name="connsiteY36" fmla="*/ 1744153 h 2181506"/>
              <a:gd name="connsiteX37" fmla="*/ 304400 w 1201993"/>
              <a:gd name="connsiteY37" fmla="*/ 1596024 h 2181506"/>
              <a:gd name="connsiteX38" fmla="*/ 212692 w 1201993"/>
              <a:gd name="connsiteY38" fmla="*/ 1693013 h 2181506"/>
              <a:gd name="connsiteX39" fmla="*/ 229674 w 1201993"/>
              <a:gd name="connsiteY39" fmla="*/ 1744153 h 2181506"/>
              <a:gd name="connsiteX40" fmla="*/ 380505 w 1201993"/>
              <a:gd name="connsiteY40" fmla="*/ 1895758 h 2181506"/>
              <a:gd name="connsiteX41" fmla="*/ 399504 w 1201993"/>
              <a:gd name="connsiteY41" fmla="*/ 2086263 h 2181506"/>
              <a:gd name="connsiteX42" fmla="*/ 238166 w 1201993"/>
              <a:gd name="connsiteY42" fmla="*/ 1959293 h 2181506"/>
              <a:gd name="connsiteX43" fmla="*/ 268 w 1201993"/>
              <a:gd name="connsiteY43" fmla="*/ 1752480 h 2181506"/>
              <a:gd name="connsiteX44" fmla="*/ 192312 w 1201993"/>
              <a:gd name="connsiteY44" fmla="*/ 1920498 h 2181506"/>
              <a:gd name="connsiteX45" fmla="*/ 250053 w 1201993"/>
              <a:gd name="connsiteY45" fmla="*/ 2079209 h 2181506"/>
              <a:gd name="connsiteX46" fmla="*/ 47957 w 1201993"/>
              <a:gd name="connsiteY46" fmla="*/ 1922262 h 2181506"/>
              <a:gd name="connsiteX47" fmla="*/ 166838 w 1201993"/>
              <a:gd name="connsiteY47" fmla="*/ 1992800 h 2181506"/>
              <a:gd name="connsiteX48" fmla="*/ 25880 w 1201993"/>
              <a:gd name="connsiteY48" fmla="*/ 1901100 h 2181506"/>
              <a:gd name="connsiteX49" fmla="*/ 260479 w 1201993"/>
              <a:gd name="connsiteY49" fmla="*/ 1872586 h 2181506"/>
              <a:gd name="connsiteX50" fmla="*/ 379124 w 1201993"/>
              <a:gd name="connsiteY50" fmla="*/ 2029831 h 2181506"/>
              <a:gd name="connsiteX51" fmla="*/ 350253 w 1201993"/>
              <a:gd name="connsiteY51" fmla="*/ 1950476 h 2181506"/>
              <a:gd name="connsiteX52" fmla="*/ 194010 w 1201993"/>
              <a:gd name="connsiteY52" fmla="*/ 1793529 h 2181506"/>
              <a:gd name="connsiteX53" fmla="*/ 216089 w 1201993"/>
              <a:gd name="connsiteY53" fmla="*/ 1613657 h 2181506"/>
              <a:gd name="connsiteX54" fmla="*/ 328176 w 1201993"/>
              <a:gd name="connsiteY54" fmla="*/ 1491980 h 2181506"/>
              <a:gd name="connsiteX55" fmla="*/ 377427 w 1201993"/>
              <a:gd name="connsiteY55" fmla="*/ 1622475 h 2181506"/>
              <a:gd name="connsiteX56" fmla="*/ 399504 w 1201993"/>
              <a:gd name="connsiteY56" fmla="*/ 1798820 h 2181506"/>
              <a:gd name="connsiteX57" fmla="*/ 431770 w 1201993"/>
              <a:gd name="connsiteY57" fmla="*/ 1553700 h 2181506"/>
              <a:gd name="connsiteX58" fmla="*/ 518385 w 1201993"/>
              <a:gd name="connsiteY58" fmla="*/ 1717701 h 2181506"/>
              <a:gd name="connsiteX59" fmla="*/ 508194 w 1201993"/>
              <a:gd name="connsiteY59" fmla="*/ 1895809 h 2181506"/>
              <a:gd name="connsiteX60" fmla="*/ 603299 w 1201993"/>
              <a:gd name="connsiteY60" fmla="*/ 1680670 h 2181506"/>
              <a:gd name="connsiteX61" fmla="*/ 824077 w 1201993"/>
              <a:gd name="connsiteY61" fmla="*/ 1592495 h 2181506"/>
              <a:gd name="connsiteX62" fmla="*/ 698403 w 1201993"/>
              <a:gd name="connsiteY62" fmla="*/ 1791766 h 2181506"/>
              <a:gd name="connsiteX63" fmla="*/ 650851 w 1201993"/>
              <a:gd name="connsiteY63" fmla="*/ 1883466 h 2181506"/>
              <a:gd name="connsiteX64" fmla="*/ 742558 w 1201993"/>
              <a:gd name="connsiteY64" fmla="*/ 1793530 h 2181506"/>
              <a:gd name="connsiteX65" fmla="*/ 817283 w 1201993"/>
              <a:gd name="connsiteY65" fmla="*/ 1714175 h 2181506"/>
              <a:gd name="connsiteX66" fmla="*/ 835965 w 1201993"/>
              <a:gd name="connsiteY66" fmla="*/ 1991036 h 2181506"/>
              <a:gd name="connsiteX67" fmla="*/ 594807 w 1201993"/>
              <a:gd name="connsiteY67" fmla="*/ 2036885 h 2181506"/>
              <a:gd name="connsiteX68" fmla="*/ 718782 w 1201993"/>
              <a:gd name="connsiteY68" fmla="*/ 2047466 h 2181506"/>
              <a:gd name="connsiteX69" fmla="*/ 861440 w 1201993"/>
              <a:gd name="connsiteY69" fmla="*/ 1980457 h 2181506"/>
              <a:gd name="connsiteX70" fmla="*/ 835939 w 1201993"/>
              <a:gd name="connsiteY70" fmla="*/ 1676817 h 2181506"/>
              <a:gd name="connsiteX71" fmla="*/ 843874 w 1201993"/>
              <a:gd name="connsiteY71" fmla="*/ 1527578 h 2181506"/>
              <a:gd name="connsiteX72" fmla="*/ 628774 w 1201993"/>
              <a:gd name="connsiteY72" fmla="*/ 1631292 h 2181506"/>
              <a:gd name="connsiteX73" fmla="*/ 496307 w 1201993"/>
              <a:gd name="connsiteY73" fmla="*/ 1571336 h 2181506"/>
              <a:gd name="connsiteX74" fmla="*/ 589712 w 1201993"/>
              <a:gd name="connsiteY74" fmla="*/ 1456711 h 2181506"/>
              <a:gd name="connsiteX75" fmla="*/ 953147 w 1201993"/>
              <a:gd name="connsiteY75" fmla="*/ 1363247 h 2181506"/>
              <a:gd name="connsiteX76" fmla="*/ 962144 w 1201993"/>
              <a:gd name="connsiteY76" fmla="*/ 1608743 h 2181506"/>
              <a:gd name="connsiteX77" fmla="*/ 1036363 w 1201993"/>
              <a:gd name="connsiteY77" fmla="*/ 1985745 h 2181506"/>
              <a:gd name="connsiteX78" fmla="*/ 1095802 w 1201993"/>
              <a:gd name="connsiteY78" fmla="*/ 2102134 h 2181506"/>
              <a:gd name="connsiteX79" fmla="*/ 1005793 w 1201993"/>
              <a:gd name="connsiteY79" fmla="*/ 1846433 h 2181506"/>
              <a:gd name="connsiteX80" fmla="*/ 971414 w 1201993"/>
              <a:gd name="connsiteY80" fmla="*/ 1678568 h 2181506"/>
              <a:gd name="connsiteX81" fmla="*/ 1004014 w 1201993"/>
              <a:gd name="connsiteY81" fmla="*/ 1386606 h 2181506"/>
              <a:gd name="connsiteX82" fmla="*/ 854645 w 1201993"/>
              <a:gd name="connsiteY82" fmla="*/ 1289183 h 2181506"/>
              <a:gd name="connsiteX83" fmla="*/ 786016 w 1201993"/>
              <a:gd name="connsiteY83" fmla="*/ 1127434 h 2181506"/>
              <a:gd name="connsiteX84" fmla="*/ 616682 w 1201993"/>
              <a:gd name="connsiteY84" fmla="*/ 1027698 h 2181506"/>
              <a:gd name="connsiteX85" fmla="*/ 151469 w 1201993"/>
              <a:gd name="connsiteY85" fmla="*/ 958619 h 2181506"/>
              <a:gd name="connsiteX86" fmla="*/ 46454 w 1201993"/>
              <a:gd name="connsiteY86" fmla="*/ 651670 h 2181506"/>
              <a:gd name="connsiteX87" fmla="*/ 230032 w 1201993"/>
              <a:gd name="connsiteY87" fmla="*/ 391972 h 2181506"/>
              <a:gd name="connsiteX88" fmla="*/ 623837 w 1201993"/>
              <a:gd name="connsiteY88" fmla="*/ 567865 h 2181506"/>
              <a:gd name="connsiteX89" fmla="*/ 716689 w 1201993"/>
              <a:gd name="connsiteY89" fmla="*/ 307988 h 2181506"/>
              <a:gd name="connsiteX0" fmla="*/ 691928 w 1177232"/>
              <a:gd name="connsiteY0" fmla="*/ 307988 h 2181506"/>
              <a:gd name="connsiteX1" fmla="*/ 762578 w 1177232"/>
              <a:gd name="connsiteY1" fmla="*/ 197423 h 2181506"/>
              <a:gd name="connsiteX2" fmla="*/ 890964 w 1177232"/>
              <a:gd name="connsiteY2" fmla="*/ 2443 h 2181506"/>
              <a:gd name="connsiteX3" fmla="*/ 1176133 w 1177232"/>
              <a:gd name="connsiteY3" fmla="*/ 374035 h 2181506"/>
              <a:gd name="connsiteX4" fmla="*/ 835078 w 1177232"/>
              <a:gd name="connsiteY4" fmla="*/ 900083 h 2181506"/>
              <a:gd name="connsiteX5" fmla="*/ 528421 w 1177232"/>
              <a:gd name="connsiteY5" fmla="*/ 672398 h 2181506"/>
              <a:gd name="connsiteX6" fmla="*/ 138692 w 1177232"/>
              <a:gd name="connsiteY6" fmla="*/ 665886 h 2181506"/>
              <a:gd name="connsiteX7" fmla="*/ 517639 w 1177232"/>
              <a:gd name="connsiteY7" fmla="*/ 932317 h 2181506"/>
              <a:gd name="connsiteX8" fmla="*/ 813039 w 1177232"/>
              <a:gd name="connsiteY8" fmla="*/ 1043664 h 2181506"/>
              <a:gd name="connsiteX9" fmla="*/ 885927 w 1177232"/>
              <a:gd name="connsiteY9" fmla="*/ 1230990 h 2181506"/>
              <a:gd name="connsiteX10" fmla="*/ 1031962 w 1177232"/>
              <a:gd name="connsiteY10" fmla="*/ 1329044 h 2181506"/>
              <a:gd name="connsiteX11" fmla="*/ 1011350 w 1177232"/>
              <a:gd name="connsiteY11" fmla="*/ 1714577 h 2181506"/>
              <a:gd name="connsiteX12" fmla="*/ 1105007 w 1177232"/>
              <a:gd name="connsiteY12" fmla="*/ 1983982 h 2181506"/>
              <a:gd name="connsiteX13" fmla="*/ 1072739 w 1177232"/>
              <a:gd name="connsiteY13" fmla="*/ 2181489 h 2181506"/>
              <a:gd name="connsiteX14" fmla="*/ 965748 w 1177232"/>
              <a:gd name="connsiteY14" fmla="*/ 2043939 h 2181506"/>
              <a:gd name="connsiteX15" fmla="*/ 878767 w 1177232"/>
              <a:gd name="connsiteY15" fmla="*/ 1690744 h 2181506"/>
              <a:gd name="connsiteX16" fmla="*/ 853661 w 1177232"/>
              <a:gd name="connsiteY16" fmla="*/ 1462000 h 2181506"/>
              <a:gd name="connsiteX17" fmla="*/ 634581 w 1177232"/>
              <a:gd name="connsiteY17" fmla="*/ 1532540 h 2181506"/>
              <a:gd name="connsiteX18" fmla="*/ 561553 w 1177232"/>
              <a:gd name="connsiteY18" fmla="*/ 1564281 h 2181506"/>
              <a:gd name="connsiteX19" fmla="*/ 654960 w 1177232"/>
              <a:gd name="connsiteY19" fmla="*/ 1502560 h 2181506"/>
              <a:gd name="connsiteX20" fmla="*/ 900889 w 1177232"/>
              <a:gd name="connsiteY20" fmla="*/ 1426342 h 2181506"/>
              <a:gd name="connsiteX21" fmla="*/ 868448 w 1177232"/>
              <a:gd name="connsiteY21" fmla="*/ 1715848 h 2181506"/>
              <a:gd name="connsiteX22" fmla="*/ 880834 w 1177232"/>
              <a:gd name="connsiteY22" fmla="*/ 2045703 h 2181506"/>
              <a:gd name="connsiteX23" fmla="*/ 656658 w 1177232"/>
              <a:gd name="connsiteY23" fmla="*/ 2112713 h 2181506"/>
              <a:gd name="connsiteX24" fmla="*/ 493623 w 1177232"/>
              <a:gd name="connsiteY24" fmla="*/ 2040412 h 2181506"/>
              <a:gd name="connsiteX25" fmla="*/ 758558 w 1177232"/>
              <a:gd name="connsiteY25" fmla="*/ 1945187 h 2181506"/>
              <a:gd name="connsiteX26" fmla="*/ 775540 w 1177232"/>
              <a:gd name="connsiteY26" fmla="*/ 1821746 h 2181506"/>
              <a:gd name="connsiteX27" fmla="*/ 709305 w 1177232"/>
              <a:gd name="connsiteY27" fmla="*/ 1922261 h 2181506"/>
              <a:gd name="connsiteX28" fmla="*/ 566650 w 1177232"/>
              <a:gd name="connsiteY28" fmla="*/ 1950476 h 2181506"/>
              <a:gd name="connsiteX29" fmla="*/ 580236 w 1177232"/>
              <a:gd name="connsiteY29" fmla="*/ 1809401 h 2181506"/>
              <a:gd name="connsiteX30" fmla="*/ 731382 w 1177232"/>
              <a:gd name="connsiteY30" fmla="*/ 1647164 h 2181506"/>
              <a:gd name="connsiteX31" fmla="*/ 556459 w 1177232"/>
              <a:gd name="connsiteY31" fmla="*/ 1827034 h 2181506"/>
              <a:gd name="connsiteX32" fmla="*/ 466450 w 1177232"/>
              <a:gd name="connsiteY32" fmla="*/ 2001617 h 2181506"/>
              <a:gd name="connsiteX33" fmla="*/ 437581 w 1177232"/>
              <a:gd name="connsiteY33" fmla="*/ 1791766 h 2181506"/>
              <a:gd name="connsiteX34" fmla="*/ 423993 w 1177232"/>
              <a:gd name="connsiteY34" fmla="*/ 1670089 h 2181506"/>
              <a:gd name="connsiteX35" fmla="*/ 412105 w 1177232"/>
              <a:gd name="connsiteY35" fmla="*/ 1909917 h 2181506"/>
              <a:gd name="connsiteX36" fmla="*/ 284733 w 1177232"/>
              <a:gd name="connsiteY36" fmla="*/ 1744153 h 2181506"/>
              <a:gd name="connsiteX37" fmla="*/ 279639 w 1177232"/>
              <a:gd name="connsiteY37" fmla="*/ 1596024 h 2181506"/>
              <a:gd name="connsiteX38" fmla="*/ 187931 w 1177232"/>
              <a:gd name="connsiteY38" fmla="*/ 1693013 h 2181506"/>
              <a:gd name="connsiteX39" fmla="*/ 204913 w 1177232"/>
              <a:gd name="connsiteY39" fmla="*/ 1744153 h 2181506"/>
              <a:gd name="connsiteX40" fmla="*/ 355744 w 1177232"/>
              <a:gd name="connsiteY40" fmla="*/ 1895758 h 2181506"/>
              <a:gd name="connsiteX41" fmla="*/ 374743 w 1177232"/>
              <a:gd name="connsiteY41" fmla="*/ 2086263 h 2181506"/>
              <a:gd name="connsiteX42" fmla="*/ 213405 w 1177232"/>
              <a:gd name="connsiteY42" fmla="*/ 1959293 h 2181506"/>
              <a:gd name="connsiteX43" fmla="*/ 167551 w 1177232"/>
              <a:gd name="connsiteY43" fmla="*/ 1920498 h 2181506"/>
              <a:gd name="connsiteX44" fmla="*/ 225292 w 1177232"/>
              <a:gd name="connsiteY44" fmla="*/ 2079209 h 2181506"/>
              <a:gd name="connsiteX45" fmla="*/ 23196 w 1177232"/>
              <a:gd name="connsiteY45" fmla="*/ 1922262 h 2181506"/>
              <a:gd name="connsiteX46" fmla="*/ 142077 w 1177232"/>
              <a:gd name="connsiteY46" fmla="*/ 1992800 h 2181506"/>
              <a:gd name="connsiteX47" fmla="*/ 1119 w 1177232"/>
              <a:gd name="connsiteY47" fmla="*/ 1901100 h 2181506"/>
              <a:gd name="connsiteX48" fmla="*/ 235718 w 1177232"/>
              <a:gd name="connsiteY48" fmla="*/ 1872586 h 2181506"/>
              <a:gd name="connsiteX49" fmla="*/ 354363 w 1177232"/>
              <a:gd name="connsiteY49" fmla="*/ 2029831 h 2181506"/>
              <a:gd name="connsiteX50" fmla="*/ 325492 w 1177232"/>
              <a:gd name="connsiteY50" fmla="*/ 1950476 h 2181506"/>
              <a:gd name="connsiteX51" fmla="*/ 169249 w 1177232"/>
              <a:gd name="connsiteY51" fmla="*/ 1793529 h 2181506"/>
              <a:gd name="connsiteX52" fmla="*/ 191328 w 1177232"/>
              <a:gd name="connsiteY52" fmla="*/ 1613657 h 2181506"/>
              <a:gd name="connsiteX53" fmla="*/ 303415 w 1177232"/>
              <a:gd name="connsiteY53" fmla="*/ 1491980 h 2181506"/>
              <a:gd name="connsiteX54" fmla="*/ 352666 w 1177232"/>
              <a:gd name="connsiteY54" fmla="*/ 1622475 h 2181506"/>
              <a:gd name="connsiteX55" fmla="*/ 374743 w 1177232"/>
              <a:gd name="connsiteY55" fmla="*/ 1798820 h 2181506"/>
              <a:gd name="connsiteX56" fmla="*/ 407009 w 1177232"/>
              <a:gd name="connsiteY56" fmla="*/ 1553700 h 2181506"/>
              <a:gd name="connsiteX57" fmla="*/ 493624 w 1177232"/>
              <a:gd name="connsiteY57" fmla="*/ 1717701 h 2181506"/>
              <a:gd name="connsiteX58" fmla="*/ 483433 w 1177232"/>
              <a:gd name="connsiteY58" fmla="*/ 1895809 h 2181506"/>
              <a:gd name="connsiteX59" fmla="*/ 578538 w 1177232"/>
              <a:gd name="connsiteY59" fmla="*/ 1680670 h 2181506"/>
              <a:gd name="connsiteX60" fmla="*/ 799316 w 1177232"/>
              <a:gd name="connsiteY60" fmla="*/ 1592495 h 2181506"/>
              <a:gd name="connsiteX61" fmla="*/ 673642 w 1177232"/>
              <a:gd name="connsiteY61" fmla="*/ 1791766 h 2181506"/>
              <a:gd name="connsiteX62" fmla="*/ 626090 w 1177232"/>
              <a:gd name="connsiteY62" fmla="*/ 1883466 h 2181506"/>
              <a:gd name="connsiteX63" fmla="*/ 717797 w 1177232"/>
              <a:gd name="connsiteY63" fmla="*/ 1793530 h 2181506"/>
              <a:gd name="connsiteX64" fmla="*/ 792522 w 1177232"/>
              <a:gd name="connsiteY64" fmla="*/ 1714175 h 2181506"/>
              <a:gd name="connsiteX65" fmla="*/ 811204 w 1177232"/>
              <a:gd name="connsiteY65" fmla="*/ 1991036 h 2181506"/>
              <a:gd name="connsiteX66" fmla="*/ 570046 w 1177232"/>
              <a:gd name="connsiteY66" fmla="*/ 2036885 h 2181506"/>
              <a:gd name="connsiteX67" fmla="*/ 694021 w 1177232"/>
              <a:gd name="connsiteY67" fmla="*/ 2047466 h 2181506"/>
              <a:gd name="connsiteX68" fmla="*/ 836679 w 1177232"/>
              <a:gd name="connsiteY68" fmla="*/ 1980457 h 2181506"/>
              <a:gd name="connsiteX69" fmla="*/ 811178 w 1177232"/>
              <a:gd name="connsiteY69" fmla="*/ 1676817 h 2181506"/>
              <a:gd name="connsiteX70" fmla="*/ 819113 w 1177232"/>
              <a:gd name="connsiteY70" fmla="*/ 1527578 h 2181506"/>
              <a:gd name="connsiteX71" fmla="*/ 604013 w 1177232"/>
              <a:gd name="connsiteY71" fmla="*/ 1631292 h 2181506"/>
              <a:gd name="connsiteX72" fmla="*/ 471546 w 1177232"/>
              <a:gd name="connsiteY72" fmla="*/ 1571336 h 2181506"/>
              <a:gd name="connsiteX73" fmla="*/ 564951 w 1177232"/>
              <a:gd name="connsiteY73" fmla="*/ 1456711 h 2181506"/>
              <a:gd name="connsiteX74" fmla="*/ 928386 w 1177232"/>
              <a:gd name="connsiteY74" fmla="*/ 1363247 h 2181506"/>
              <a:gd name="connsiteX75" fmla="*/ 937383 w 1177232"/>
              <a:gd name="connsiteY75" fmla="*/ 1608743 h 2181506"/>
              <a:gd name="connsiteX76" fmla="*/ 1011602 w 1177232"/>
              <a:gd name="connsiteY76" fmla="*/ 1985745 h 2181506"/>
              <a:gd name="connsiteX77" fmla="*/ 1071041 w 1177232"/>
              <a:gd name="connsiteY77" fmla="*/ 2102134 h 2181506"/>
              <a:gd name="connsiteX78" fmla="*/ 981032 w 1177232"/>
              <a:gd name="connsiteY78" fmla="*/ 1846433 h 2181506"/>
              <a:gd name="connsiteX79" fmla="*/ 946653 w 1177232"/>
              <a:gd name="connsiteY79" fmla="*/ 1678568 h 2181506"/>
              <a:gd name="connsiteX80" fmla="*/ 979253 w 1177232"/>
              <a:gd name="connsiteY80" fmla="*/ 1386606 h 2181506"/>
              <a:gd name="connsiteX81" fmla="*/ 829884 w 1177232"/>
              <a:gd name="connsiteY81" fmla="*/ 1289183 h 2181506"/>
              <a:gd name="connsiteX82" fmla="*/ 761255 w 1177232"/>
              <a:gd name="connsiteY82" fmla="*/ 1127434 h 2181506"/>
              <a:gd name="connsiteX83" fmla="*/ 591921 w 1177232"/>
              <a:gd name="connsiteY83" fmla="*/ 1027698 h 2181506"/>
              <a:gd name="connsiteX84" fmla="*/ 126708 w 1177232"/>
              <a:gd name="connsiteY84" fmla="*/ 958619 h 2181506"/>
              <a:gd name="connsiteX85" fmla="*/ 21693 w 1177232"/>
              <a:gd name="connsiteY85" fmla="*/ 651670 h 2181506"/>
              <a:gd name="connsiteX86" fmla="*/ 205271 w 1177232"/>
              <a:gd name="connsiteY86" fmla="*/ 391972 h 2181506"/>
              <a:gd name="connsiteX87" fmla="*/ 599076 w 1177232"/>
              <a:gd name="connsiteY87" fmla="*/ 567865 h 2181506"/>
              <a:gd name="connsiteX88" fmla="*/ 691928 w 1177232"/>
              <a:gd name="connsiteY88" fmla="*/ 307988 h 2181506"/>
              <a:gd name="connsiteX0" fmla="*/ 709253 w 1194557"/>
              <a:gd name="connsiteY0" fmla="*/ 307988 h 2181506"/>
              <a:gd name="connsiteX1" fmla="*/ 779903 w 1194557"/>
              <a:gd name="connsiteY1" fmla="*/ 197423 h 2181506"/>
              <a:gd name="connsiteX2" fmla="*/ 908289 w 1194557"/>
              <a:gd name="connsiteY2" fmla="*/ 2443 h 2181506"/>
              <a:gd name="connsiteX3" fmla="*/ 1193458 w 1194557"/>
              <a:gd name="connsiteY3" fmla="*/ 374035 h 2181506"/>
              <a:gd name="connsiteX4" fmla="*/ 852403 w 1194557"/>
              <a:gd name="connsiteY4" fmla="*/ 900083 h 2181506"/>
              <a:gd name="connsiteX5" fmla="*/ 545746 w 1194557"/>
              <a:gd name="connsiteY5" fmla="*/ 672398 h 2181506"/>
              <a:gd name="connsiteX6" fmla="*/ 156017 w 1194557"/>
              <a:gd name="connsiteY6" fmla="*/ 665886 h 2181506"/>
              <a:gd name="connsiteX7" fmla="*/ 534964 w 1194557"/>
              <a:gd name="connsiteY7" fmla="*/ 932317 h 2181506"/>
              <a:gd name="connsiteX8" fmla="*/ 830364 w 1194557"/>
              <a:gd name="connsiteY8" fmla="*/ 1043664 h 2181506"/>
              <a:gd name="connsiteX9" fmla="*/ 903252 w 1194557"/>
              <a:gd name="connsiteY9" fmla="*/ 1230990 h 2181506"/>
              <a:gd name="connsiteX10" fmla="*/ 1049287 w 1194557"/>
              <a:gd name="connsiteY10" fmla="*/ 1329044 h 2181506"/>
              <a:gd name="connsiteX11" fmla="*/ 1028675 w 1194557"/>
              <a:gd name="connsiteY11" fmla="*/ 1714577 h 2181506"/>
              <a:gd name="connsiteX12" fmla="*/ 1122332 w 1194557"/>
              <a:gd name="connsiteY12" fmla="*/ 1983982 h 2181506"/>
              <a:gd name="connsiteX13" fmla="*/ 1090064 w 1194557"/>
              <a:gd name="connsiteY13" fmla="*/ 2181489 h 2181506"/>
              <a:gd name="connsiteX14" fmla="*/ 983073 w 1194557"/>
              <a:gd name="connsiteY14" fmla="*/ 2043939 h 2181506"/>
              <a:gd name="connsiteX15" fmla="*/ 896092 w 1194557"/>
              <a:gd name="connsiteY15" fmla="*/ 1690744 h 2181506"/>
              <a:gd name="connsiteX16" fmla="*/ 870986 w 1194557"/>
              <a:gd name="connsiteY16" fmla="*/ 1462000 h 2181506"/>
              <a:gd name="connsiteX17" fmla="*/ 651906 w 1194557"/>
              <a:gd name="connsiteY17" fmla="*/ 1532540 h 2181506"/>
              <a:gd name="connsiteX18" fmla="*/ 578878 w 1194557"/>
              <a:gd name="connsiteY18" fmla="*/ 1564281 h 2181506"/>
              <a:gd name="connsiteX19" fmla="*/ 672285 w 1194557"/>
              <a:gd name="connsiteY19" fmla="*/ 1502560 h 2181506"/>
              <a:gd name="connsiteX20" fmla="*/ 918214 w 1194557"/>
              <a:gd name="connsiteY20" fmla="*/ 1426342 h 2181506"/>
              <a:gd name="connsiteX21" fmla="*/ 885773 w 1194557"/>
              <a:gd name="connsiteY21" fmla="*/ 1715848 h 2181506"/>
              <a:gd name="connsiteX22" fmla="*/ 898159 w 1194557"/>
              <a:gd name="connsiteY22" fmla="*/ 2045703 h 2181506"/>
              <a:gd name="connsiteX23" fmla="*/ 673983 w 1194557"/>
              <a:gd name="connsiteY23" fmla="*/ 2112713 h 2181506"/>
              <a:gd name="connsiteX24" fmla="*/ 510948 w 1194557"/>
              <a:gd name="connsiteY24" fmla="*/ 2040412 h 2181506"/>
              <a:gd name="connsiteX25" fmla="*/ 775883 w 1194557"/>
              <a:gd name="connsiteY25" fmla="*/ 1945187 h 2181506"/>
              <a:gd name="connsiteX26" fmla="*/ 792865 w 1194557"/>
              <a:gd name="connsiteY26" fmla="*/ 1821746 h 2181506"/>
              <a:gd name="connsiteX27" fmla="*/ 726630 w 1194557"/>
              <a:gd name="connsiteY27" fmla="*/ 1922261 h 2181506"/>
              <a:gd name="connsiteX28" fmla="*/ 583975 w 1194557"/>
              <a:gd name="connsiteY28" fmla="*/ 1950476 h 2181506"/>
              <a:gd name="connsiteX29" fmla="*/ 597561 w 1194557"/>
              <a:gd name="connsiteY29" fmla="*/ 1809401 h 2181506"/>
              <a:gd name="connsiteX30" fmla="*/ 748707 w 1194557"/>
              <a:gd name="connsiteY30" fmla="*/ 1647164 h 2181506"/>
              <a:gd name="connsiteX31" fmla="*/ 573784 w 1194557"/>
              <a:gd name="connsiteY31" fmla="*/ 1827034 h 2181506"/>
              <a:gd name="connsiteX32" fmla="*/ 483775 w 1194557"/>
              <a:gd name="connsiteY32" fmla="*/ 2001617 h 2181506"/>
              <a:gd name="connsiteX33" fmla="*/ 454906 w 1194557"/>
              <a:gd name="connsiteY33" fmla="*/ 1791766 h 2181506"/>
              <a:gd name="connsiteX34" fmla="*/ 441318 w 1194557"/>
              <a:gd name="connsiteY34" fmla="*/ 1670089 h 2181506"/>
              <a:gd name="connsiteX35" fmla="*/ 429430 w 1194557"/>
              <a:gd name="connsiteY35" fmla="*/ 1909917 h 2181506"/>
              <a:gd name="connsiteX36" fmla="*/ 302058 w 1194557"/>
              <a:gd name="connsiteY36" fmla="*/ 1744153 h 2181506"/>
              <a:gd name="connsiteX37" fmla="*/ 296964 w 1194557"/>
              <a:gd name="connsiteY37" fmla="*/ 1596024 h 2181506"/>
              <a:gd name="connsiteX38" fmla="*/ 205256 w 1194557"/>
              <a:gd name="connsiteY38" fmla="*/ 1693013 h 2181506"/>
              <a:gd name="connsiteX39" fmla="*/ 222238 w 1194557"/>
              <a:gd name="connsiteY39" fmla="*/ 1744153 h 2181506"/>
              <a:gd name="connsiteX40" fmla="*/ 373069 w 1194557"/>
              <a:gd name="connsiteY40" fmla="*/ 1895758 h 2181506"/>
              <a:gd name="connsiteX41" fmla="*/ 392068 w 1194557"/>
              <a:gd name="connsiteY41" fmla="*/ 2086263 h 2181506"/>
              <a:gd name="connsiteX42" fmla="*/ 230730 w 1194557"/>
              <a:gd name="connsiteY42" fmla="*/ 1959293 h 2181506"/>
              <a:gd name="connsiteX43" fmla="*/ 184876 w 1194557"/>
              <a:gd name="connsiteY43" fmla="*/ 1920498 h 2181506"/>
              <a:gd name="connsiteX44" fmla="*/ 242617 w 1194557"/>
              <a:gd name="connsiteY44" fmla="*/ 2079209 h 2181506"/>
              <a:gd name="connsiteX45" fmla="*/ 40521 w 1194557"/>
              <a:gd name="connsiteY45" fmla="*/ 1922262 h 2181506"/>
              <a:gd name="connsiteX46" fmla="*/ 18444 w 1194557"/>
              <a:gd name="connsiteY46" fmla="*/ 1901100 h 2181506"/>
              <a:gd name="connsiteX47" fmla="*/ 253043 w 1194557"/>
              <a:gd name="connsiteY47" fmla="*/ 1872586 h 2181506"/>
              <a:gd name="connsiteX48" fmla="*/ 371688 w 1194557"/>
              <a:gd name="connsiteY48" fmla="*/ 2029831 h 2181506"/>
              <a:gd name="connsiteX49" fmla="*/ 342817 w 1194557"/>
              <a:gd name="connsiteY49" fmla="*/ 1950476 h 2181506"/>
              <a:gd name="connsiteX50" fmla="*/ 186574 w 1194557"/>
              <a:gd name="connsiteY50" fmla="*/ 1793529 h 2181506"/>
              <a:gd name="connsiteX51" fmla="*/ 208653 w 1194557"/>
              <a:gd name="connsiteY51" fmla="*/ 1613657 h 2181506"/>
              <a:gd name="connsiteX52" fmla="*/ 320740 w 1194557"/>
              <a:gd name="connsiteY52" fmla="*/ 1491980 h 2181506"/>
              <a:gd name="connsiteX53" fmla="*/ 369991 w 1194557"/>
              <a:gd name="connsiteY53" fmla="*/ 1622475 h 2181506"/>
              <a:gd name="connsiteX54" fmla="*/ 392068 w 1194557"/>
              <a:gd name="connsiteY54" fmla="*/ 1798820 h 2181506"/>
              <a:gd name="connsiteX55" fmla="*/ 424334 w 1194557"/>
              <a:gd name="connsiteY55" fmla="*/ 1553700 h 2181506"/>
              <a:gd name="connsiteX56" fmla="*/ 510949 w 1194557"/>
              <a:gd name="connsiteY56" fmla="*/ 1717701 h 2181506"/>
              <a:gd name="connsiteX57" fmla="*/ 500758 w 1194557"/>
              <a:gd name="connsiteY57" fmla="*/ 1895809 h 2181506"/>
              <a:gd name="connsiteX58" fmla="*/ 595863 w 1194557"/>
              <a:gd name="connsiteY58" fmla="*/ 1680670 h 2181506"/>
              <a:gd name="connsiteX59" fmla="*/ 816641 w 1194557"/>
              <a:gd name="connsiteY59" fmla="*/ 1592495 h 2181506"/>
              <a:gd name="connsiteX60" fmla="*/ 690967 w 1194557"/>
              <a:gd name="connsiteY60" fmla="*/ 1791766 h 2181506"/>
              <a:gd name="connsiteX61" fmla="*/ 643415 w 1194557"/>
              <a:gd name="connsiteY61" fmla="*/ 1883466 h 2181506"/>
              <a:gd name="connsiteX62" fmla="*/ 735122 w 1194557"/>
              <a:gd name="connsiteY62" fmla="*/ 1793530 h 2181506"/>
              <a:gd name="connsiteX63" fmla="*/ 809847 w 1194557"/>
              <a:gd name="connsiteY63" fmla="*/ 1714175 h 2181506"/>
              <a:gd name="connsiteX64" fmla="*/ 828529 w 1194557"/>
              <a:gd name="connsiteY64" fmla="*/ 1991036 h 2181506"/>
              <a:gd name="connsiteX65" fmla="*/ 587371 w 1194557"/>
              <a:gd name="connsiteY65" fmla="*/ 2036885 h 2181506"/>
              <a:gd name="connsiteX66" fmla="*/ 711346 w 1194557"/>
              <a:gd name="connsiteY66" fmla="*/ 2047466 h 2181506"/>
              <a:gd name="connsiteX67" fmla="*/ 854004 w 1194557"/>
              <a:gd name="connsiteY67" fmla="*/ 1980457 h 2181506"/>
              <a:gd name="connsiteX68" fmla="*/ 828503 w 1194557"/>
              <a:gd name="connsiteY68" fmla="*/ 1676817 h 2181506"/>
              <a:gd name="connsiteX69" fmla="*/ 836438 w 1194557"/>
              <a:gd name="connsiteY69" fmla="*/ 1527578 h 2181506"/>
              <a:gd name="connsiteX70" fmla="*/ 621338 w 1194557"/>
              <a:gd name="connsiteY70" fmla="*/ 1631292 h 2181506"/>
              <a:gd name="connsiteX71" fmla="*/ 488871 w 1194557"/>
              <a:gd name="connsiteY71" fmla="*/ 1571336 h 2181506"/>
              <a:gd name="connsiteX72" fmla="*/ 582276 w 1194557"/>
              <a:gd name="connsiteY72" fmla="*/ 1456711 h 2181506"/>
              <a:gd name="connsiteX73" fmla="*/ 945711 w 1194557"/>
              <a:gd name="connsiteY73" fmla="*/ 1363247 h 2181506"/>
              <a:gd name="connsiteX74" fmla="*/ 954708 w 1194557"/>
              <a:gd name="connsiteY74" fmla="*/ 1608743 h 2181506"/>
              <a:gd name="connsiteX75" fmla="*/ 1028927 w 1194557"/>
              <a:gd name="connsiteY75" fmla="*/ 1985745 h 2181506"/>
              <a:gd name="connsiteX76" fmla="*/ 1088366 w 1194557"/>
              <a:gd name="connsiteY76" fmla="*/ 2102134 h 2181506"/>
              <a:gd name="connsiteX77" fmla="*/ 998357 w 1194557"/>
              <a:gd name="connsiteY77" fmla="*/ 1846433 h 2181506"/>
              <a:gd name="connsiteX78" fmla="*/ 963978 w 1194557"/>
              <a:gd name="connsiteY78" fmla="*/ 1678568 h 2181506"/>
              <a:gd name="connsiteX79" fmla="*/ 996578 w 1194557"/>
              <a:gd name="connsiteY79" fmla="*/ 1386606 h 2181506"/>
              <a:gd name="connsiteX80" fmla="*/ 847209 w 1194557"/>
              <a:gd name="connsiteY80" fmla="*/ 1289183 h 2181506"/>
              <a:gd name="connsiteX81" fmla="*/ 778580 w 1194557"/>
              <a:gd name="connsiteY81" fmla="*/ 1127434 h 2181506"/>
              <a:gd name="connsiteX82" fmla="*/ 609246 w 1194557"/>
              <a:gd name="connsiteY82" fmla="*/ 1027698 h 2181506"/>
              <a:gd name="connsiteX83" fmla="*/ 144033 w 1194557"/>
              <a:gd name="connsiteY83" fmla="*/ 958619 h 2181506"/>
              <a:gd name="connsiteX84" fmla="*/ 39018 w 1194557"/>
              <a:gd name="connsiteY84" fmla="*/ 651670 h 2181506"/>
              <a:gd name="connsiteX85" fmla="*/ 222596 w 1194557"/>
              <a:gd name="connsiteY85" fmla="*/ 391972 h 2181506"/>
              <a:gd name="connsiteX86" fmla="*/ 616401 w 1194557"/>
              <a:gd name="connsiteY86" fmla="*/ 567865 h 2181506"/>
              <a:gd name="connsiteX87" fmla="*/ 709253 w 1194557"/>
              <a:gd name="connsiteY87" fmla="*/ 307988 h 2181506"/>
              <a:gd name="connsiteX0" fmla="*/ 709253 w 1194557"/>
              <a:gd name="connsiteY0" fmla="*/ 307988 h 2181506"/>
              <a:gd name="connsiteX1" fmla="*/ 779903 w 1194557"/>
              <a:gd name="connsiteY1" fmla="*/ 197423 h 2181506"/>
              <a:gd name="connsiteX2" fmla="*/ 908289 w 1194557"/>
              <a:gd name="connsiteY2" fmla="*/ 2443 h 2181506"/>
              <a:gd name="connsiteX3" fmla="*/ 1193458 w 1194557"/>
              <a:gd name="connsiteY3" fmla="*/ 374035 h 2181506"/>
              <a:gd name="connsiteX4" fmla="*/ 852403 w 1194557"/>
              <a:gd name="connsiteY4" fmla="*/ 900083 h 2181506"/>
              <a:gd name="connsiteX5" fmla="*/ 545746 w 1194557"/>
              <a:gd name="connsiteY5" fmla="*/ 672398 h 2181506"/>
              <a:gd name="connsiteX6" fmla="*/ 156017 w 1194557"/>
              <a:gd name="connsiteY6" fmla="*/ 665886 h 2181506"/>
              <a:gd name="connsiteX7" fmla="*/ 534964 w 1194557"/>
              <a:gd name="connsiteY7" fmla="*/ 932317 h 2181506"/>
              <a:gd name="connsiteX8" fmla="*/ 830364 w 1194557"/>
              <a:gd name="connsiteY8" fmla="*/ 1043664 h 2181506"/>
              <a:gd name="connsiteX9" fmla="*/ 903252 w 1194557"/>
              <a:gd name="connsiteY9" fmla="*/ 1230990 h 2181506"/>
              <a:gd name="connsiteX10" fmla="*/ 1049287 w 1194557"/>
              <a:gd name="connsiteY10" fmla="*/ 1329044 h 2181506"/>
              <a:gd name="connsiteX11" fmla="*/ 1028675 w 1194557"/>
              <a:gd name="connsiteY11" fmla="*/ 1714577 h 2181506"/>
              <a:gd name="connsiteX12" fmla="*/ 1122332 w 1194557"/>
              <a:gd name="connsiteY12" fmla="*/ 1983982 h 2181506"/>
              <a:gd name="connsiteX13" fmla="*/ 1090064 w 1194557"/>
              <a:gd name="connsiteY13" fmla="*/ 2181489 h 2181506"/>
              <a:gd name="connsiteX14" fmla="*/ 983073 w 1194557"/>
              <a:gd name="connsiteY14" fmla="*/ 2043939 h 2181506"/>
              <a:gd name="connsiteX15" fmla="*/ 896092 w 1194557"/>
              <a:gd name="connsiteY15" fmla="*/ 1690744 h 2181506"/>
              <a:gd name="connsiteX16" fmla="*/ 870986 w 1194557"/>
              <a:gd name="connsiteY16" fmla="*/ 1462000 h 2181506"/>
              <a:gd name="connsiteX17" fmla="*/ 651906 w 1194557"/>
              <a:gd name="connsiteY17" fmla="*/ 1532540 h 2181506"/>
              <a:gd name="connsiteX18" fmla="*/ 578878 w 1194557"/>
              <a:gd name="connsiteY18" fmla="*/ 1564281 h 2181506"/>
              <a:gd name="connsiteX19" fmla="*/ 672285 w 1194557"/>
              <a:gd name="connsiteY19" fmla="*/ 1502560 h 2181506"/>
              <a:gd name="connsiteX20" fmla="*/ 918214 w 1194557"/>
              <a:gd name="connsiteY20" fmla="*/ 1426342 h 2181506"/>
              <a:gd name="connsiteX21" fmla="*/ 885773 w 1194557"/>
              <a:gd name="connsiteY21" fmla="*/ 1715848 h 2181506"/>
              <a:gd name="connsiteX22" fmla="*/ 898159 w 1194557"/>
              <a:gd name="connsiteY22" fmla="*/ 2045703 h 2181506"/>
              <a:gd name="connsiteX23" fmla="*/ 673983 w 1194557"/>
              <a:gd name="connsiteY23" fmla="*/ 2112713 h 2181506"/>
              <a:gd name="connsiteX24" fmla="*/ 510948 w 1194557"/>
              <a:gd name="connsiteY24" fmla="*/ 2040412 h 2181506"/>
              <a:gd name="connsiteX25" fmla="*/ 775883 w 1194557"/>
              <a:gd name="connsiteY25" fmla="*/ 1945187 h 2181506"/>
              <a:gd name="connsiteX26" fmla="*/ 792865 w 1194557"/>
              <a:gd name="connsiteY26" fmla="*/ 1821746 h 2181506"/>
              <a:gd name="connsiteX27" fmla="*/ 726630 w 1194557"/>
              <a:gd name="connsiteY27" fmla="*/ 1922261 h 2181506"/>
              <a:gd name="connsiteX28" fmla="*/ 583975 w 1194557"/>
              <a:gd name="connsiteY28" fmla="*/ 1950476 h 2181506"/>
              <a:gd name="connsiteX29" fmla="*/ 597561 w 1194557"/>
              <a:gd name="connsiteY29" fmla="*/ 1809401 h 2181506"/>
              <a:gd name="connsiteX30" fmla="*/ 748707 w 1194557"/>
              <a:gd name="connsiteY30" fmla="*/ 1647164 h 2181506"/>
              <a:gd name="connsiteX31" fmla="*/ 573784 w 1194557"/>
              <a:gd name="connsiteY31" fmla="*/ 1827034 h 2181506"/>
              <a:gd name="connsiteX32" fmla="*/ 483775 w 1194557"/>
              <a:gd name="connsiteY32" fmla="*/ 2001617 h 2181506"/>
              <a:gd name="connsiteX33" fmla="*/ 454906 w 1194557"/>
              <a:gd name="connsiteY33" fmla="*/ 1791766 h 2181506"/>
              <a:gd name="connsiteX34" fmla="*/ 441318 w 1194557"/>
              <a:gd name="connsiteY34" fmla="*/ 1670089 h 2181506"/>
              <a:gd name="connsiteX35" fmla="*/ 429430 w 1194557"/>
              <a:gd name="connsiteY35" fmla="*/ 1909917 h 2181506"/>
              <a:gd name="connsiteX36" fmla="*/ 302058 w 1194557"/>
              <a:gd name="connsiteY36" fmla="*/ 1744153 h 2181506"/>
              <a:gd name="connsiteX37" fmla="*/ 296964 w 1194557"/>
              <a:gd name="connsiteY37" fmla="*/ 1596024 h 2181506"/>
              <a:gd name="connsiteX38" fmla="*/ 205256 w 1194557"/>
              <a:gd name="connsiteY38" fmla="*/ 1693013 h 2181506"/>
              <a:gd name="connsiteX39" fmla="*/ 222238 w 1194557"/>
              <a:gd name="connsiteY39" fmla="*/ 1744153 h 2181506"/>
              <a:gd name="connsiteX40" fmla="*/ 373069 w 1194557"/>
              <a:gd name="connsiteY40" fmla="*/ 1895758 h 2181506"/>
              <a:gd name="connsiteX41" fmla="*/ 392068 w 1194557"/>
              <a:gd name="connsiteY41" fmla="*/ 2086263 h 2181506"/>
              <a:gd name="connsiteX42" fmla="*/ 230730 w 1194557"/>
              <a:gd name="connsiteY42" fmla="*/ 1959293 h 2181506"/>
              <a:gd name="connsiteX43" fmla="*/ 184876 w 1194557"/>
              <a:gd name="connsiteY43" fmla="*/ 1920498 h 2181506"/>
              <a:gd name="connsiteX44" fmla="*/ 40521 w 1194557"/>
              <a:gd name="connsiteY44" fmla="*/ 1922262 h 2181506"/>
              <a:gd name="connsiteX45" fmla="*/ 18444 w 1194557"/>
              <a:gd name="connsiteY45" fmla="*/ 1901100 h 2181506"/>
              <a:gd name="connsiteX46" fmla="*/ 253043 w 1194557"/>
              <a:gd name="connsiteY46" fmla="*/ 1872586 h 2181506"/>
              <a:gd name="connsiteX47" fmla="*/ 371688 w 1194557"/>
              <a:gd name="connsiteY47" fmla="*/ 2029831 h 2181506"/>
              <a:gd name="connsiteX48" fmla="*/ 342817 w 1194557"/>
              <a:gd name="connsiteY48" fmla="*/ 1950476 h 2181506"/>
              <a:gd name="connsiteX49" fmla="*/ 186574 w 1194557"/>
              <a:gd name="connsiteY49" fmla="*/ 1793529 h 2181506"/>
              <a:gd name="connsiteX50" fmla="*/ 208653 w 1194557"/>
              <a:gd name="connsiteY50" fmla="*/ 1613657 h 2181506"/>
              <a:gd name="connsiteX51" fmla="*/ 320740 w 1194557"/>
              <a:gd name="connsiteY51" fmla="*/ 1491980 h 2181506"/>
              <a:gd name="connsiteX52" fmla="*/ 369991 w 1194557"/>
              <a:gd name="connsiteY52" fmla="*/ 1622475 h 2181506"/>
              <a:gd name="connsiteX53" fmla="*/ 392068 w 1194557"/>
              <a:gd name="connsiteY53" fmla="*/ 1798820 h 2181506"/>
              <a:gd name="connsiteX54" fmla="*/ 424334 w 1194557"/>
              <a:gd name="connsiteY54" fmla="*/ 1553700 h 2181506"/>
              <a:gd name="connsiteX55" fmla="*/ 510949 w 1194557"/>
              <a:gd name="connsiteY55" fmla="*/ 1717701 h 2181506"/>
              <a:gd name="connsiteX56" fmla="*/ 500758 w 1194557"/>
              <a:gd name="connsiteY56" fmla="*/ 1895809 h 2181506"/>
              <a:gd name="connsiteX57" fmla="*/ 595863 w 1194557"/>
              <a:gd name="connsiteY57" fmla="*/ 1680670 h 2181506"/>
              <a:gd name="connsiteX58" fmla="*/ 816641 w 1194557"/>
              <a:gd name="connsiteY58" fmla="*/ 1592495 h 2181506"/>
              <a:gd name="connsiteX59" fmla="*/ 690967 w 1194557"/>
              <a:gd name="connsiteY59" fmla="*/ 1791766 h 2181506"/>
              <a:gd name="connsiteX60" fmla="*/ 643415 w 1194557"/>
              <a:gd name="connsiteY60" fmla="*/ 1883466 h 2181506"/>
              <a:gd name="connsiteX61" fmla="*/ 735122 w 1194557"/>
              <a:gd name="connsiteY61" fmla="*/ 1793530 h 2181506"/>
              <a:gd name="connsiteX62" fmla="*/ 809847 w 1194557"/>
              <a:gd name="connsiteY62" fmla="*/ 1714175 h 2181506"/>
              <a:gd name="connsiteX63" fmla="*/ 828529 w 1194557"/>
              <a:gd name="connsiteY63" fmla="*/ 1991036 h 2181506"/>
              <a:gd name="connsiteX64" fmla="*/ 587371 w 1194557"/>
              <a:gd name="connsiteY64" fmla="*/ 2036885 h 2181506"/>
              <a:gd name="connsiteX65" fmla="*/ 711346 w 1194557"/>
              <a:gd name="connsiteY65" fmla="*/ 2047466 h 2181506"/>
              <a:gd name="connsiteX66" fmla="*/ 854004 w 1194557"/>
              <a:gd name="connsiteY66" fmla="*/ 1980457 h 2181506"/>
              <a:gd name="connsiteX67" fmla="*/ 828503 w 1194557"/>
              <a:gd name="connsiteY67" fmla="*/ 1676817 h 2181506"/>
              <a:gd name="connsiteX68" fmla="*/ 836438 w 1194557"/>
              <a:gd name="connsiteY68" fmla="*/ 1527578 h 2181506"/>
              <a:gd name="connsiteX69" fmla="*/ 621338 w 1194557"/>
              <a:gd name="connsiteY69" fmla="*/ 1631292 h 2181506"/>
              <a:gd name="connsiteX70" fmla="*/ 488871 w 1194557"/>
              <a:gd name="connsiteY70" fmla="*/ 1571336 h 2181506"/>
              <a:gd name="connsiteX71" fmla="*/ 582276 w 1194557"/>
              <a:gd name="connsiteY71" fmla="*/ 1456711 h 2181506"/>
              <a:gd name="connsiteX72" fmla="*/ 945711 w 1194557"/>
              <a:gd name="connsiteY72" fmla="*/ 1363247 h 2181506"/>
              <a:gd name="connsiteX73" fmla="*/ 954708 w 1194557"/>
              <a:gd name="connsiteY73" fmla="*/ 1608743 h 2181506"/>
              <a:gd name="connsiteX74" fmla="*/ 1028927 w 1194557"/>
              <a:gd name="connsiteY74" fmla="*/ 1985745 h 2181506"/>
              <a:gd name="connsiteX75" fmla="*/ 1088366 w 1194557"/>
              <a:gd name="connsiteY75" fmla="*/ 2102134 h 2181506"/>
              <a:gd name="connsiteX76" fmla="*/ 998357 w 1194557"/>
              <a:gd name="connsiteY76" fmla="*/ 1846433 h 2181506"/>
              <a:gd name="connsiteX77" fmla="*/ 963978 w 1194557"/>
              <a:gd name="connsiteY77" fmla="*/ 1678568 h 2181506"/>
              <a:gd name="connsiteX78" fmla="*/ 996578 w 1194557"/>
              <a:gd name="connsiteY78" fmla="*/ 1386606 h 2181506"/>
              <a:gd name="connsiteX79" fmla="*/ 847209 w 1194557"/>
              <a:gd name="connsiteY79" fmla="*/ 1289183 h 2181506"/>
              <a:gd name="connsiteX80" fmla="*/ 778580 w 1194557"/>
              <a:gd name="connsiteY80" fmla="*/ 1127434 h 2181506"/>
              <a:gd name="connsiteX81" fmla="*/ 609246 w 1194557"/>
              <a:gd name="connsiteY81" fmla="*/ 1027698 h 2181506"/>
              <a:gd name="connsiteX82" fmla="*/ 144033 w 1194557"/>
              <a:gd name="connsiteY82" fmla="*/ 958619 h 2181506"/>
              <a:gd name="connsiteX83" fmla="*/ 39018 w 1194557"/>
              <a:gd name="connsiteY83" fmla="*/ 651670 h 2181506"/>
              <a:gd name="connsiteX84" fmla="*/ 222596 w 1194557"/>
              <a:gd name="connsiteY84" fmla="*/ 391972 h 2181506"/>
              <a:gd name="connsiteX85" fmla="*/ 616401 w 1194557"/>
              <a:gd name="connsiteY85" fmla="*/ 567865 h 2181506"/>
              <a:gd name="connsiteX86" fmla="*/ 709253 w 1194557"/>
              <a:gd name="connsiteY86" fmla="*/ 307988 h 2181506"/>
              <a:gd name="connsiteX0" fmla="*/ 709253 w 1194557"/>
              <a:gd name="connsiteY0" fmla="*/ 307988 h 2116805"/>
              <a:gd name="connsiteX1" fmla="*/ 779903 w 1194557"/>
              <a:gd name="connsiteY1" fmla="*/ 197423 h 2116805"/>
              <a:gd name="connsiteX2" fmla="*/ 908289 w 1194557"/>
              <a:gd name="connsiteY2" fmla="*/ 2443 h 2116805"/>
              <a:gd name="connsiteX3" fmla="*/ 1193458 w 1194557"/>
              <a:gd name="connsiteY3" fmla="*/ 374035 h 2116805"/>
              <a:gd name="connsiteX4" fmla="*/ 852403 w 1194557"/>
              <a:gd name="connsiteY4" fmla="*/ 900083 h 2116805"/>
              <a:gd name="connsiteX5" fmla="*/ 545746 w 1194557"/>
              <a:gd name="connsiteY5" fmla="*/ 672398 h 2116805"/>
              <a:gd name="connsiteX6" fmla="*/ 156017 w 1194557"/>
              <a:gd name="connsiteY6" fmla="*/ 665886 h 2116805"/>
              <a:gd name="connsiteX7" fmla="*/ 534964 w 1194557"/>
              <a:gd name="connsiteY7" fmla="*/ 932317 h 2116805"/>
              <a:gd name="connsiteX8" fmla="*/ 830364 w 1194557"/>
              <a:gd name="connsiteY8" fmla="*/ 1043664 h 2116805"/>
              <a:gd name="connsiteX9" fmla="*/ 903252 w 1194557"/>
              <a:gd name="connsiteY9" fmla="*/ 1230990 h 2116805"/>
              <a:gd name="connsiteX10" fmla="*/ 1049287 w 1194557"/>
              <a:gd name="connsiteY10" fmla="*/ 1329044 h 2116805"/>
              <a:gd name="connsiteX11" fmla="*/ 1028675 w 1194557"/>
              <a:gd name="connsiteY11" fmla="*/ 1714577 h 2116805"/>
              <a:gd name="connsiteX12" fmla="*/ 1122332 w 1194557"/>
              <a:gd name="connsiteY12" fmla="*/ 1983982 h 2116805"/>
              <a:gd name="connsiteX13" fmla="*/ 983073 w 1194557"/>
              <a:gd name="connsiteY13" fmla="*/ 2043939 h 2116805"/>
              <a:gd name="connsiteX14" fmla="*/ 896092 w 1194557"/>
              <a:gd name="connsiteY14" fmla="*/ 1690744 h 2116805"/>
              <a:gd name="connsiteX15" fmla="*/ 870986 w 1194557"/>
              <a:gd name="connsiteY15" fmla="*/ 1462000 h 2116805"/>
              <a:gd name="connsiteX16" fmla="*/ 651906 w 1194557"/>
              <a:gd name="connsiteY16" fmla="*/ 1532540 h 2116805"/>
              <a:gd name="connsiteX17" fmla="*/ 578878 w 1194557"/>
              <a:gd name="connsiteY17" fmla="*/ 1564281 h 2116805"/>
              <a:gd name="connsiteX18" fmla="*/ 672285 w 1194557"/>
              <a:gd name="connsiteY18" fmla="*/ 1502560 h 2116805"/>
              <a:gd name="connsiteX19" fmla="*/ 918214 w 1194557"/>
              <a:gd name="connsiteY19" fmla="*/ 1426342 h 2116805"/>
              <a:gd name="connsiteX20" fmla="*/ 885773 w 1194557"/>
              <a:gd name="connsiteY20" fmla="*/ 1715848 h 2116805"/>
              <a:gd name="connsiteX21" fmla="*/ 898159 w 1194557"/>
              <a:gd name="connsiteY21" fmla="*/ 2045703 h 2116805"/>
              <a:gd name="connsiteX22" fmla="*/ 673983 w 1194557"/>
              <a:gd name="connsiteY22" fmla="*/ 2112713 h 2116805"/>
              <a:gd name="connsiteX23" fmla="*/ 510948 w 1194557"/>
              <a:gd name="connsiteY23" fmla="*/ 2040412 h 2116805"/>
              <a:gd name="connsiteX24" fmla="*/ 775883 w 1194557"/>
              <a:gd name="connsiteY24" fmla="*/ 1945187 h 2116805"/>
              <a:gd name="connsiteX25" fmla="*/ 792865 w 1194557"/>
              <a:gd name="connsiteY25" fmla="*/ 1821746 h 2116805"/>
              <a:gd name="connsiteX26" fmla="*/ 726630 w 1194557"/>
              <a:gd name="connsiteY26" fmla="*/ 1922261 h 2116805"/>
              <a:gd name="connsiteX27" fmla="*/ 583975 w 1194557"/>
              <a:gd name="connsiteY27" fmla="*/ 1950476 h 2116805"/>
              <a:gd name="connsiteX28" fmla="*/ 597561 w 1194557"/>
              <a:gd name="connsiteY28" fmla="*/ 1809401 h 2116805"/>
              <a:gd name="connsiteX29" fmla="*/ 748707 w 1194557"/>
              <a:gd name="connsiteY29" fmla="*/ 1647164 h 2116805"/>
              <a:gd name="connsiteX30" fmla="*/ 573784 w 1194557"/>
              <a:gd name="connsiteY30" fmla="*/ 1827034 h 2116805"/>
              <a:gd name="connsiteX31" fmla="*/ 483775 w 1194557"/>
              <a:gd name="connsiteY31" fmla="*/ 2001617 h 2116805"/>
              <a:gd name="connsiteX32" fmla="*/ 454906 w 1194557"/>
              <a:gd name="connsiteY32" fmla="*/ 1791766 h 2116805"/>
              <a:gd name="connsiteX33" fmla="*/ 441318 w 1194557"/>
              <a:gd name="connsiteY33" fmla="*/ 1670089 h 2116805"/>
              <a:gd name="connsiteX34" fmla="*/ 429430 w 1194557"/>
              <a:gd name="connsiteY34" fmla="*/ 1909917 h 2116805"/>
              <a:gd name="connsiteX35" fmla="*/ 302058 w 1194557"/>
              <a:gd name="connsiteY35" fmla="*/ 1744153 h 2116805"/>
              <a:gd name="connsiteX36" fmla="*/ 296964 w 1194557"/>
              <a:gd name="connsiteY36" fmla="*/ 1596024 h 2116805"/>
              <a:gd name="connsiteX37" fmla="*/ 205256 w 1194557"/>
              <a:gd name="connsiteY37" fmla="*/ 1693013 h 2116805"/>
              <a:gd name="connsiteX38" fmla="*/ 222238 w 1194557"/>
              <a:gd name="connsiteY38" fmla="*/ 1744153 h 2116805"/>
              <a:gd name="connsiteX39" fmla="*/ 373069 w 1194557"/>
              <a:gd name="connsiteY39" fmla="*/ 1895758 h 2116805"/>
              <a:gd name="connsiteX40" fmla="*/ 392068 w 1194557"/>
              <a:gd name="connsiteY40" fmla="*/ 2086263 h 2116805"/>
              <a:gd name="connsiteX41" fmla="*/ 230730 w 1194557"/>
              <a:gd name="connsiteY41" fmla="*/ 1959293 h 2116805"/>
              <a:gd name="connsiteX42" fmla="*/ 184876 w 1194557"/>
              <a:gd name="connsiteY42" fmla="*/ 1920498 h 2116805"/>
              <a:gd name="connsiteX43" fmla="*/ 40521 w 1194557"/>
              <a:gd name="connsiteY43" fmla="*/ 1922262 h 2116805"/>
              <a:gd name="connsiteX44" fmla="*/ 18444 w 1194557"/>
              <a:gd name="connsiteY44" fmla="*/ 1901100 h 2116805"/>
              <a:gd name="connsiteX45" fmla="*/ 253043 w 1194557"/>
              <a:gd name="connsiteY45" fmla="*/ 1872586 h 2116805"/>
              <a:gd name="connsiteX46" fmla="*/ 371688 w 1194557"/>
              <a:gd name="connsiteY46" fmla="*/ 2029831 h 2116805"/>
              <a:gd name="connsiteX47" fmla="*/ 342817 w 1194557"/>
              <a:gd name="connsiteY47" fmla="*/ 1950476 h 2116805"/>
              <a:gd name="connsiteX48" fmla="*/ 186574 w 1194557"/>
              <a:gd name="connsiteY48" fmla="*/ 1793529 h 2116805"/>
              <a:gd name="connsiteX49" fmla="*/ 208653 w 1194557"/>
              <a:gd name="connsiteY49" fmla="*/ 1613657 h 2116805"/>
              <a:gd name="connsiteX50" fmla="*/ 320740 w 1194557"/>
              <a:gd name="connsiteY50" fmla="*/ 1491980 h 2116805"/>
              <a:gd name="connsiteX51" fmla="*/ 369991 w 1194557"/>
              <a:gd name="connsiteY51" fmla="*/ 1622475 h 2116805"/>
              <a:gd name="connsiteX52" fmla="*/ 392068 w 1194557"/>
              <a:gd name="connsiteY52" fmla="*/ 1798820 h 2116805"/>
              <a:gd name="connsiteX53" fmla="*/ 424334 w 1194557"/>
              <a:gd name="connsiteY53" fmla="*/ 1553700 h 2116805"/>
              <a:gd name="connsiteX54" fmla="*/ 510949 w 1194557"/>
              <a:gd name="connsiteY54" fmla="*/ 1717701 h 2116805"/>
              <a:gd name="connsiteX55" fmla="*/ 500758 w 1194557"/>
              <a:gd name="connsiteY55" fmla="*/ 1895809 h 2116805"/>
              <a:gd name="connsiteX56" fmla="*/ 595863 w 1194557"/>
              <a:gd name="connsiteY56" fmla="*/ 1680670 h 2116805"/>
              <a:gd name="connsiteX57" fmla="*/ 816641 w 1194557"/>
              <a:gd name="connsiteY57" fmla="*/ 1592495 h 2116805"/>
              <a:gd name="connsiteX58" fmla="*/ 690967 w 1194557"/>
              <a:gd name="connsiteY58" fmla="*/ 1791766 h 2116805"/>
              <a:gd name="connsiteX59" fmla="*/ 643415 w 1194557"/>
              <a:gd name="connsiteY59" fmla="*/ 1883466 h 2116805"/>
              <a:gd name="connsiteX60" fmla="*/ 735122 w 1194557"/>
              <a:gd name="connsiteY60" fmla="*/ 1793530 h 2116805"/>
              <a:gd name="connsiteX61" fmla="*/ 809847 w 1194557"/>
              <a:gd name="connsiteY61" fmla="*/ 1714175 h 2116805"/>
              <a:gd name="connsiteX62" fmla="*/ 828529 w 1194557"/>
              <a:gd name="connsiteY62" fmla="*/ 1991036 h 2116805"/>
              <a:gd name="connsiteX63" fmla="*/ 587371 w 1194557"/>
              <a:gd name="connsiteY63" fmla="*/ 2036885 h 2116805"/>
              <a:gd name="connsiteX64" fmla="*/ 711346 w 1194557"/>
              <a:gd name="connsiteY64" fmla="*/ 2047466 h 2116805"/>
              <a:gd name="connsiteX65" fmla="*/ 854004 w 1194557"/>
              <a:gd name="connsiteY65" fmla="*/ 1980457 h 2116805"/>
              <a:gd name="connsiteX66" fmla="*/ 828503 w 1194557"/>
              <a:gd name="connsiteY66" fmla="*/ 1676817 h 2116805"/>
              <a:gd name="connsiteX67" fmla="*/ 836438 w 1194557"/>
              <a:gd name="connsiteY67" fmla="*/ 1527578 h 2116805"/>
              <a:gd name="connsiteX68" fmla="*/ 621338 w 1194557"/>
              <a:gd name="connsiteY68" fmla="*/ 1631292 h 2116805"/>
              <a:gd name="connsiteX69" fmla="*/ 488871 w 1194557"/>
              <a:gd name="connsiteY69" fmla="*/ 1571336 h 2116805"/>
              <a:gd name="connsiteX70" fmla="*/ 582276 w 1194557"/>
              <a:gd name="connsiteY70" fmla="*/ 1456711 h 2116805"/>
              <a:gd name="connsiteX71" fmla="*/ 945711 w 1194557"/>
              <a:gd name="connsiteY71" fmla="*/ 1363247 h 2116805"/>
              <a:gd name="connsiteX72" fmla="*/ 954708 w 1194557"/>
              <a:gd name="connsiteY72" fmla="*/ 1608743 h 2116805"/>
              <a:gd name="connsiteX73" fmla="*/ 1028927 w 1194557"/>
              <a:gd name="connsiteY73" fmla="*/ 1985745 h 2116805"/>
              <a:gd name="connsiteX74" fmla="*/ 1088366 w 1194557"/>
              <a:gd name="connsiteY74" fmla="*/ 2102134 h 2116805"/>
              <a:gd name="connsiteX75" fmla="*/ 998357 w 1194557"/>
              <a:gd name="connsiteY75" fmla="*/ 1846433 h 2116805"/>
              <a:gd name="connsiteX76" fmla="*/ 963978 w 1194557"/>
              <a:gd name="connsiteY76" fmla="*/ 1678568 h 2116805"/>
              <a:gd name="connsiteX77" fmla="*/ 996578 w 1194557"/>
              <a:gd name="connsiteY77" fmla="*/ 1386606 h 2116805"/>
              <a:gd name="connsiteX78" fmla="*/ 847209 w 1194557"/>
              <a:gd name="connsiteY78" fmla="*/ 1289183 h 2116805"/>
              <a:gd name="connsiteX79" fmla="*/ 778580 w 1194557"/>
              <a:gd name="connsiteY79" fmla="*/ 1127434 h 2116805"/>
              <a:gd name="connsiteX80" fmla="*/ 609246 w 1194557"/>
              <a:gd name="connsiteY80" fmla="*/ 1027698 h 2116805"/>
              <a:gd name="connsiteX81" fmla="*/ 144033 w 1194557"/>
              <a:gd name="connsiteY81" fmla="*/ 958619 h 2116805"/>
              <a:gd name="connsiteX82" fmla="*/ 39018 w 1194557"/>
              <a:gd name="connsiteY82" fmla="*/ 651670 h 2116805"/>
              <a:gd name="connsiteX83" fmla="*/ 222596 w 1194557"/>
              <a:gd name="connsiteY83" fmla="*/ 391972 h 2116805"/>
              <a:gd name="connsiteX84" fmla="*/ 616401 w 1194557"/>
              <a:gd name="connsiteY84" fmla="*/ 567865 h 2116805"/>
              <a:gd name="connsiteX85" fmla="*/ 709253 w 1194557"/>
              <a:gd name="connsiteY85" fmla="*/ 307988 h 2116805"/>
              <a:gd name="connsiteX0" fmla="*/ 691453 w 1176757"/>
              <a:gd name="connsiteY0" fmla="*/ 307988 h 2116805"/>
              <a:gd name="connsiteX1" fmla="*/ 762103 w 1176757"/>
              <a:gd name="connsiteY1" fmla="*/ 197423 h 2116805"/>
              <a:gd name="connsiteX2" fmla="*/ 890489 w 1176757"/>
              <a:gd name="connsiteY2" fmla="*/ 2443 h 2116805"/>
              <a:gd name="connsiteX3" fmla="*/ 1175658 w 1176757"/>
              <a:gd name="connsiteY3" fmla="*/ 374035 h 2116805"/>
              <a:gd name="connsiteX4" fmla="*/ 834603 w 1176757"/>
              <a:gd name="connsiteY4" fmla="*/ 900083 h 2116805"/>
              <a:gd name="connsiteX5" fmla="*/ 527946 w 1176757"/>
              <a:gd name="connsiteY5" fmla="*/ 672398 h 2116805"/>
              <a:gd name="connsiteX6" fmla="*/ 138217 w 1176757"/>
              <a:gd name="connsiteY6" fmla="*/ 665886 h 2116805"/>
              <a:gd name="connsiteX7" fmla="*/ 517164 w 1176757"/>
              <a:gd name="connsiteY7" fmla="*/ 932317 h 2116805"/>
              <a:gd name="connsiteX8" fmla="*/ 812564 w 1176757"/>
              <a:gd name="connsiteY8" fmla="*/ 1043664 h 2116805"/>
              <a:gd name="connsiteX9" fmla="*/ 885452 w 1176757"/>
              <a:gd name="connsiteY9" fmla="*/ 1230990 h 2116805"/>
              <a:gd name="connsiteX10" fmla="*/ 1031487 w 1176757"/>
              <a:gd name="connsiteY10" fmla="*/ 1329044 h 2116805"/>
              <a:gd name="connsiteX11" fmla="*/ 1010875 w 1176757"/>
              <a:gd name="connsiteY11" fmla="*/ 1714577 h 2116805"/>
              <a:gd name="connsiteX12" fmla="*/ 1104532 w 1176757"/>
              <a:gd name="connsiteY12" fmla="*/ 1983982 h 2116805"/>
              <a:gd name="connsiteX13" fmla="*/ 965273 w 1176757"/>
              <a:gd name="connsiteY13" fmla="*/ 2043939 h 2116805"/>
              <a:gd name="connsiteX14" fmla="*/ 878292 w 1176757"/>
              <a:gd name="connsiteY14" fmla="*/ 1690744 h 2116805"/>
              <a:gd name="connsiteX15" fmla="*/ 853186 w 1176757"/>
              <a:gd name="connsiteY15" fmla="*/ 1462000 h 2116805"/>
              <a:gd name="connsiteX16" fmla="*/ 634106 w 1176757"/>
              <a:gd name="connsiteY16" fmla="*/ 1532540 h 2116805"/>
              <a:gd name="connsiteX17" fmla="*/ 561078 w 1176757"/>
              <a:gd name="connsiteY17" fmla="*/ 1564281 h 2116805"/>
              <a:gd name="connsiteX18" fmla="*/ 654485 w 1176757"/>
              <a:gd name="connsiteY18" fmla="*/ 1502560 h 2116805"/>
              <a:gd name="connsiteX19" fmla="*/ 900414 w 1176757"/>
              <a:gd name="connsiteY19" fmla="*/ 1426342 h 2116805"/>
              <a:gd name="connsiteX20" fmla="*/ 867973 w 1176757"/>
              <a:gd name="connsiteY20" fmla="*/ 1715848 h 2116805"/>
              <a:gd name="connsiteX21" fmla="*/ 880359 w 1176757"/>
              <a:gd name="connsiteY21" fmla="*/ 2045703 h 2116805"/>
              <a:gd name="connsiteX22" fmla="*/ 656183 w 1176757"/>
              <a:gd name="connsiteY22" fmla="*/ 2112713 h 2116805"/>
              <a:gd name="connsiteX23" fmla="*/ 493148 w 1176757"/>
              <a:gd name="connsiteY23" fmla="*/ 2040412 h 2116805"/>
              <a:gd name="connsiteX24" fmla="*/ 758083 w 1176757"/>
              <a:gd name="connsiteY24" fmla="*/ 1945187 h 2116805"/>
              <a:gd name="connsiteX25" fmla="*/ 775065 w 1176757"/>
              <a:gd name="connsiteY25" fmla="*/ 1821746 h 2116805"/>
              <a:gd name="connsiteX26" fmla="*/ 708830 w 1176757"/>
              <a:gd name="connsiteY26" fmla="*/ 1922261 h 2116805"/>
              <a:gd name="connsiteX27" fmla="*/ 566175 w 1176757"/>
              <a:gd name="connsiteY27" fmla="*/ 1950476 h 2116805"/>
              <a:gd name="connsiteX28" fmla="*/ 579761 w 1176757"/>
              <a:gd name="connsiteY28" fmla="*/ 1809401 h 2116805"/>
              <a:gd name="connsiteX29" fmla="*/ 730907 w 1176757"/>
              <a:gd name="connsiteY29" fmla="*/ 1647164 h 2116805"/>
              <a:gd name="connsiteX30" fmla="*/ 555984 w 1176757"/>
              <a:gd name="connsiteY30" fmla="*/ 1827034 h 2116805"/>
              <a:gd name="connsiteX31" fmla="*/ 465975 w 1176757"/>
              <a:gd name="connsiteY31" fmla="*/ 2001617 h 2116805"/>
              <a:gd name="connsiteX32" fmla="*/ 437106 w 1176757"/>
              <a:gd name="connsiteY32" fmla="*/ 1791766 h 2116805"/>
              <a:gd name="connsiteX33" fmla="*/ 423518 w 1176757"/>
              <a:gd name="connsiteY33" fmla="*/ 1670089 h 2116805"/>
              <a:gd name="connsiteX34" fmla="*/ 411630 w 1176757"/>
              <a:gd name="connsiteY34" fmla="*/ 1909917 h 2116805"/>
              <a:gd name="connsiteX35" fmla="*/ 284258 w 1176757"/>
              <a:gd name="connsiteY35" fmla="*/ 1744153 h 2116805"/>
              <a:gd name="connsiteX36" fmla="*/ 279164 w 1176757"/>
              <a:gd name="connsiteY36" fmla="*/ 1596024 h 2116805"/>
              <a:gd name="connsiteX37" fmla="*/ 187456 w 1176757"/>
              <a:gd name="connsiteY37" fmla="*/ 1693013 h 2116805"/>
              <a:gd name="connsiteX38" fmla="*/ 204438 w 1176757"/>
              <a:gd name="connsiteY38" fmla="*/ 1744153 h 2116805"/>
              <a:gd name="connsiteX39" fmla="*/ 355269 w 1176757"/>
              <a:gd name="connsiteY39" fmla="*/ 1895758 h 2116805"/>
              <a:gd name="connsiteX40" fmla="*/ 374268 w 1176757"/>
              <a:gd name="connsiteY40" fmla="*/ 2086263 h 2116805"/>
              <a:gd name="connsiteX41" fmla="*/ 212930 w 1176757"/>
              <a:gd name="connsiteY41" fmla="*/ 1959293 h 2116805"/>
              <a:gd name="connsiteX42" fmla="*/ 167076 w 1176757"/>
              <a:gd name="connsiteY42" fmla="*/ 1920498 h 2116805"/>
              <a:gd name="connsiteX43" fmla="*/ 644 w 1176757"/>
              <a:gd name="connsiteY43" fmla="*/ 1901100 h 2116805"/>
              <a:gd name="connsiteX44" fmla="*/ 235243 w 1176757"/>
              <a:gd name="connsiteY44" fmla="*/ 1872586 h 2116805"/>
              <a:gd name="connsiteX45" fmla="*/ 353888 w 1176757"/>
              <a:gd name="connsiteY45" fmla="*/ 2029831 h 2116805"/>
              <a:gd name="connsiteX46" fmla="*/ 325017 w 1176757"/>
              <a:gd name="connsiteY46" fmla="*/ 1950476 h 2116805"/>
              <a:gd name="connsiteX47" fmla="*/ 168774 w 1176757"/>
              <a:gd name="connsiteY47" fmla="*/ 1793529 h 2116805"/>
              <a:gd name="connsiteX48" fmla="*/ 190853 w 1176757"/>
              <a:gd name="connsiteY48" fmla="*/ 1613657 h 2116805"/>
              <a:gd name="connsiteX49" fmla="*/ 302940 w 1176757"/>
              <a:gd name="connsiteY49" fmla="*/ 1491980 h 2116805"/>
              <a:gd name="connsiteX50" fmla="*/ 352191 w 1176757"/>
              <a:gd name="connsiteY50" fmla="*/ 1622475 h 2116805"/>
              <a:gd name="connsiteX51" fmla="*/ 374268 w 1176757"/>
              <a:gd name="connsiteY51" fmla="*/ 1798820 h 2116805"/>
              <a:gd name="connsiteX52" fmla="*/ 406534 w 1176757"/>
              <a:gd name="connsiteY52" fmla="*/ 1553700 h 2116805"/>
              <a:gd name="connsiteX53" fmla="*/ 493149 w 1176757"/>
              <a:gd name="connsiteY53" fmla="*/ 1717701 h 2116805"/>
              <a:gd name="connsiteX54" fmla="*/ 482958 w 1176757"/>
              <a:gd name="connsiteY54" fmla="*/ 1895809 h 2116805"/>
              <a:gd name="connsiteX55" fmla="*/ 578063 w 1176757"/>
              <a:gd name="connsiteY55" fmla="*/ 1680670 h 2116805"/>
              <a:gd name="connsiteX56" fmla="*/ 798841 w 1176757"/>
              <a:gd name="connsiteY56" fmla="*/ 1592495 h 2116805"/>
              <a:gd name="connsiteX57" fmla="*/ 673167 w 1176757"/>
              <a:gd name="connsiteY57" fmla="*/ 1791766 h 2116805"/>
              <a:gd name="connsiteX58" fmla="*/ 625615 w 1176757"/>
              <a:gd name="connsiteY58" fmla="*/ 1883466 h 2116805"/>
              <a:gd name="connsiteX59" fmla="*/ 717322 w 1176757"/>
              <a:gd name="connsiteY59" fmla="*/ 1793530 h 2116805"/>
              <a:gd name="connsiteX60" fmla="*/ 792047 w 1176757"/>
              <a:gd name="connsiteY60" fmla="*/ 1714175 h 2116805"/>
              <a:gd name="connsiteX61" fmla="*/ 810729 w 1176757"/>
              <a:gd name="connsiteY61" fmla="*/ 1991036 h 2116805"/>
              <a:gd name="connsiteX62" fmla="*/ 569571 w 1176757"/>
              <a:gd name="connsiteY62" fmla="*/ 2036885 h 2116805"/>
              <a:gd name="connsiteX63" fmla="*/ 693546 w 1176757"/>
              <a:gd name="connsiteY63" fmla="*/ 2047466 h 2116805"/>
              <a:gd name="connsiteX64" fmla="*/ 836204 w 1176757"/>
              <a:gd name="connsiteY64" fmla="*/ 1980457 h 2116805"/>
              <a:gd name="connsiteX65" fmla="*/ 810703 w 1176757"/>
              <a:gd name="connsiteY65" fmla="*/ 1676817 h 2116805"/>
              <a:gd name="connsiteX66" fmla="*/ 818638 w 1176757"/>
              <a:gd name="connsiteY66" fmla="*/ 1527578 h 2116805"/>
              <a:gd name="connsiteX67" fmla="*/ 603538 w 1176757"/>
              <a:gd name="connsiteY67" fmla="*/ 1631292 h 2116805"/>
              <a:gd name="connsiteX68" fmla="*/ 471071 w 1176757"/>
              <a:gd name="connsiteY68" fmla="*/ 1571336 h 2116805"/>
              <a:gd name="connsiteX69" fmla="*/ 564476 w 1176757"/>
              <a:gd name="connsiteY69" fmla="*/ 1456711 h 2116805"/>
              <a:gd name="connsiteX70" fmla="*/ 927911 w 1176757"/>
              <a:gd name="connsiteY70" fmla="*/ 1363247 h 2116805"/>
              <a:gd name="connsiteX71" fmla="*/ 936908 w 1176757"/>
              <a:gd name="connsiteY71" fmla="*/ 1608743 h 2116805"/>
              <a:gd name="connsiteX72" fmla="*/ 1011127 w 1176757"/>
              <a:gd name="connsiteY72" fmla="*/ 1985745 h 2116805"/>
              <a:gd name="connsiteX73" fmla="*/ 1070566 w 1176757"/>
              <a:gd name="connsiteY73" fmla="*/ 2102134 h 2116805"/>
              <a:gd name="connsiteX74" fmla="*/ 980557 w 1176757"/>
              <a:gd name="connsiteY74" fmla="*/ 1846433 h 2116805"/>
              <a:gd name="connsiteX75" fmla="*/ 946178 w 1176757"/>
              <a:gd name="connsiteY75" fmla="*/ 1678568 h 2116805"/>
              <a:gd name="connsiteX76" fmla="*/ 978778 w 1176757"/>
              <a:gd name="connsiteY76" fmla="*/ 1386606 h 2116805"/>
              <a:gd name="connsiteX77" fmla="*/ 829409 w 1176757"/>
              <a:gd name="connsiteY77" fmla="*/ 1289183 h 2116805"/>
              <a:gd name="connsiteX78" fmla="*/ 760780 w 1176757"/>
              <a:gd name="connsiteY78" fmla="*/ 1127434 h 2116805"/>
              <a:gd name="connsiteX79" fmla="*/ 591446 w 1176757"/>
              <a:gd name="connsiteY79" fmla="*/ 1027698 h 2116805"/>
              <a:gd name="connsiteX80" fmla="*/ 126233 w 1176757"/>
              <a:gd name="connsiteY80" fmla="*/ 958619 h 2116805"/>
              <a:gd name="connsiteX81" fmla="*/ 21218 w 1176757"/>
              <a:gd name="connsiteY81" fmla="*/ 651670 h 2116805"/>
              <a:gd name="connsiteX82" fmla="*/ 204796 w 1176757"/>
              <a:gd name="connsiteY82" fmla="*/ 391972 h 2116805"/>
              <a:gd name="connsiteX83" fmla="*/ 598601 w 1176757"/>
              <a:gd name="connsiteY83" fmla="*/ 567865 h 2116805"/>
              <a:gd name="connsiteX84" fmla="*/ 691453 w 1176757"/>
              <a:gd name="connsiteY84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1086682 w 1158907"/>
              <a:gd name="connsiteY12" fmla="*/ 1983982 h 2116805"/>
              <a:gd name="connsiteX13" fmla="*/ 947423 w 1158907"/>
              <a:gd name="connsiteY13" fmla="*/ 2043939 h 2116805"/>
              <a:gd name="connsiteX14" fmla="*/ 860442 w 1158907"/>
              <a:gd name="connsiteY14" fmla="*/ 1690744 h 2116805"/>
              <a:gd name="connsiteX15" fmla="*/ 835336 w 1158907"/>
              <a:gd name="connsiteY15" fmla="*/ 1462000 h 2116805"/>
              <a:gd name="connsiteX16" fmla="*/ 616256 w 1158907"/>
              <a:gd name="connsiteY16" fmla="*/ 1532540 h 2116805"/>
              <a:gd name="connsiteX17" fmla="*/ 543228 w 1158907"/>
              <a:gd name="connsiteY17" fmla="*/ 1564281 h 2116805"/>
              <a:gd name="connsiteX18" fmla="*/ 636635 w 1158907"/>
              <a:gd name="connsiteY18" fmla="*/ 1502560 h 2116805"/>
              <a:gd name="connsiteX19" fmla="*/ 882564 w 1158907"/>
              <a:gd name="connsiteY19" fmla="*/ 1426342 h 2116805"/>
              <a:gd name="connsiteX20" fmla="*/ 850123 w 1158907"/>
              <a:gd name="connsiteY20" fmla="*/ 1715848 h 2116805"/>
              <a:gd name="connsiteX21" fmla="*/ 862509 w 1158907"/>
              <a:gd name="connsiteY21" fmla="*/ 2045703 h 2116805"/>
              <a:gd name="connsiteX22" fmla="*/ 638333 w 1158907"/>
              <a:gd name="connsiteY22" fmla="*/ 2112713 h 2116805"/>
              <a:gd name="connsiteX23" fmla="*/ 475298 w 1158907"/>
              <a:gd name="connsiteY23" fmla="*/ 2040412 h 2116805"/>
              <a:gd name="connsiteX24" fmla="*/ 740233 w 1158907"/>
              <a:gd name="connsiteY24" fmla="*/ 1945187 h 2116805"/>
              <a:gd name="connsiteX25" fmla="*/ 757215 w 1158907"/>
              <a:gd name="connsiteY25" fmla="*/ 1821746 h 2116805"/>
              <a:gd name="connsiteX26" fmla="*/ 690980 w 1158907"/>
              <a:gd name="connsiteY26" fmla="*/ 1922261 h 2116805"/>
              <a:gd name="connsiteX27" fmla="*/ 548325 w 1158907"/>
              <a:gd name="connsiteY27" fmla="*/ 1950476 h 2116805"/>
              <a:gd name="connsiteX28" fmla="*/ 561911 w 1158907"/>
              <a:gd name="connsiteY28" fmla="*/ 1809401 h 2116805"/>
              <a:gd name="connsiteX29" fmla="*/ 713057 w 1158907"/>
              <a:gd name="connsiteY29" fmla="*/ 1647164 h 2116805"/>
              <a:gd name="connsiteX30" fmla="*/ 538134 w 1158907"/>
              <a:gd name="connsiteY30" fmla="*/ 1827034 h 2116805"/>
              <a:gd name="connsiteX31" fmla="*/ 448125 w 1158907"/>
              <a:gd name="connsiteY31" fmla="*/ 2001617 h 2116805"/>
              <a:gd name="connsiteX32" fmla="*/ 419256 w 1158907"/>
              <a:gd name="connsiteY32" fmla="*/ 1791766 h 2116805"/>
              <a:gd name="connsiteX33" fmla="*/ 405668 w 1158907"/>
              <a:gd name="connsiteY33" fmla="*/ 1670089 h 2116805"/>
              <a:gd name="connsiteX34" fmla="*/ 393780 w 1158907"/>
              <a:gd name="connsiteY34" fmla="*/ 1909917 h 2116805"/>
              <a:gd name="connsiteX35" fmla="*/ 266408 w 1158907"/>
              <a:gd name="connsiteY35" fmla="*/ 1744153 h 2116805"/>
              <a:gd name="connsiteX36" fmla="*/ 261314 w 1158907"/>
              <a:gd name="connsiteY36" fmla="*/ 1596024 h 2116805"/>
              <a:gd name="connsiteX37" fmla="*/ 169606 w 1158907"/>
              <a:gd name="connsiteY37" fmla="*/ 1693013 h 2116805"/>
              <a:gd name="connsiteX38" fmla="*/ 186588 w 1158907"/>
              <a:gd name="connsiteY38" fmla="*/ 1744153 h 2116805"/>
              <a:gd name="connsiteX39" fmla="*/ 337419 w 1158907"/>
              <a:gd name="connsiteY39" fmla="*/ 1895758 h 2116805"/>
              <a:gd name="connsiteX40" fmla="*/ 356418 w 1158907"/>
              <a:gd name="connsiteY40" fmla="*/ 2086263 h 2116805"/>
              <a:gd name="connsiteX41" fmla="*/ 195080 w 1158907"/>
              <a:gd name="connsiteY41" fmla="*/ 1959293 h 2116805"/>
              <a:gd name="connsiteX42" fmla="*/ 149226 w 1158907"/>
              <a:gd name="connsiteY42" fmla="*/ 1920498 h 2116805"/>
              <a:gd name="connsiteX43" fmla="*/ 217393 w 1158907"/>
              <a:gd name="connsiteY43" fmla="*/ 1872586 h 2116805"/>
              <a:gd name="connsiteX44" fmla="*/ 336038 w 1158907"/>
              <a:gd name="connsiteY44" fmla="*/ 2029831 h 2116805"/>
              <a:gd name="connsiteX45" fmla="*/ 307167 w 1158907"/>
              <a:gd name="connsiteY45" fmla="*/ 1950476 h 2116805"/>
              <a:gd name="connsiteX46" fmla="*/ 150924 w 1158907"/>
              <a:gd name="connsiteY46" fmla="*/ 1793529 h 2116805"/>
              <a:gd name="connsiteX47" fmla="*/ 173003 w 1158907"/>
              <a:gd name="connsiteY47" fmla="*/ 1613657 h 2116805"/>
              <a:gd name="connsiteX48" fmla="*/ 285090 w 1158907"/>
              <a:gd name="connsiteY48" fmla="*/ 1491980 h 2116805"/>
              <a:gd name="connsiteX49" fmla="*/ 334341 w 1158907"/>
              <a:gd name="connsiteY49" fmla="*/ 1622475 h 2116805"/>
              <a:gd name="connsiteX50" fmla="*/ 356418 w 1158907"/>
              <a:gd name="connsiteY50" fmla="*/ 1798820 h 2116805"/>
              <a:gd name="connsiteX51" fmla="*/ 388684 w 1158907"/>
              <a:gd name="connsiteY51" fmla="*/ 1553700 h 2116805"/>
              <a:gd name="connsiteX52" fmla="*/ 475299 w 1158907"/>
              <a:gd name="connsiteY52" fmla="*/ 1717701 h 2116805"/>
              <a:gd name="connsiteX53" fmla="*/ 465108 w 1158907"/>
              <a:gd name="connsiteY53" fmla="*/ 1895809 h 2116805"/>
              <a:gd name="connsiteX54" fmla="*/ 560213 w 1158907"/>
              <a:gd name="connsiteY54" fmla="*/ 1680670 h 2116805"/>
              <a:gd name="connsiteX55" fmla="*/ 780991 w 1158907"/>
              <a:gd name="connsiteY55" fmla="*/ 1592495 h 2116805"/>
              <a:gd name="connsiteX56" fmla="*/ 655317 w 1158907"/>
              <a:gd name="connsiteY56" fmla="*/ 1791766 h 2116805"/>
              <a:gd name="connsiteX57" fmla="*/ 607765 w 1158907"/>
              <a:gd name="connsiteY57" fmla="*/ 1883466 h 2116805"/>
              <a:gd name="connsiteX58" fmla="*/ 699472 w 1158907"/>
              <a:gd name="connsiteY58" fmla="*/ 1793530 h 2116805"/>
              <a:gd name="connsiteX59" fmla="*/ 774197 w 1158907"/>
              <a:gd name="connsiteY59" fmla="*/ 1714175 h 2116805"/>
              <a:gd name="connsiteX60" fmla="*/ 792879 w 1158907"/>
              <a:gd name="connsiteY60" fmla="*/ 1991036 h 2116805"/>
              <a:gd name="connsiteX61" fmla="*/ 551721 w 1158907"/>
              <a:gd name="connsiteY61" fmla="*/ 2036885 h 2116805"/>
              <a:gd name="connsiteX62" fmla="*/ 675696 w 1158907"/>
              <a:gd name="connsiteY62" fmla="*/ 2047466 h 2116805"/>
              <a:gd name="connsiteX63" fmla="*/ 818354 w 1158907"/>
              <a:gd name="connsiteY63" fmla="*/ 1980457 h 2116805"/>
              <a:gd name="connsiteX64" fmla="*/ 792853 w 1158907"/>
              <a:gd name="connsiteY64" fmla="*/ 1676817 h 2116805"/>
              <a:gd name="connsiteX65" fmla="*/ 800788 w 1158907"/>
              <a:gd name="connsiteY65" fmla="*/ 1527578 h 2116805"/>
              <a:gd name="connsiteX66" fmla="*/ 585688 w 1158907"/>
              <a:gd name="connsiteY66" fmla="*/ 1631292 h 2116805"/>
              <a:gd name="connsiteX67" fmla="*/ 453221 w 1158907"/>
              <a:gd name="connsiteY67" fmla="*/ 1571336 h 2116805"/>
              <a:gd name="connsiteX68" fmla="*/ 546626 w 1158907"/>
              <a:gd name="connsiteY68" fmla="*/ 1456711 h 2116805"/>
              <a:gd name="connsiteX69" fmla="*/ 910061 w 1158907"/>
              <a:gd name="connsiteY69" fmla="*/ 1363247 h 2116805"/>
              <a:gd name="connsiteX70" fmla="*/ 919058 w 1158907"/>
              <a:gd name="connsiteY70" fmla="*/ 1608743 h 2116805"/>
              <a:gd name="connsiteX71" fmla="*/ 993277 w 1158907"/>
              <a:gd name="connsiteY71" fmla="*/ 1985745 h 2116805"/>
              <a:gd name="connsiteX72" fmla="*/ 1052716 w 1158907"/>
              <a:gd name="connsiteY72" fmla="*/ 2102134 h 2116805"/>
              <a:gd name="connsiteX73" fmla="*/ 962707 w 1158907"/>
              <a:gd name="connsiteY73" fmla="*/ 1846433 h 2116805"/>
              <a:gd name="connsiteX74" fmla="*/ 928328 w 1158907"/>
              <a:gd name="connsiteY74" fmla="*/ 1678568 h 2116805"/>
              <a:gd name="connsiteX75" fmla="*/ 960928 w 1158907"/>
              <a:gd name="connsiteY75" fmla="*/ 1386606 h 2116805"/>
              <a:gd name="connsiteX76" fmla="*/ 811559 w 1158907"/>
              <a:gd name="connsiteY76" fmla="*/ 1289183 h 2116805"/>
              <a:gd name="connsiteX77" fmla="*/ 742930 w 1158907"/>
              <a:gd name="connsiteY77" fmla="*/ 1127434 h 2116805"/>
              <a:gd name="connsiteX78" fmla="*/ 573596 w 1158907"/>
              <a:gd name="connsiteY78" fmla="*/ 1027698 h 2116805"/>
              <a:gd name="connsiteX79" fmla="*/ 108383 w 1158907"/>
              <a:gd name="connsiteY79" fmla="*/ 958619 h 2116805"/>
              <a:gd name="connsiteX80" fmla="*/ 3368 w 1158907"/>
              <a:gd name="connsiteY80" fmla="*/ 651670 h 2116805"/>
              <a:gd name="connsiteX81" fmla="*/ 186946 w 1158907"/>
              <a:gd name="connsiteY81" fmla="*/ 391972 h 2116805"/>
              <a:gd name="connsiteX82" fmla="*/ 580751 w 1158907"/>
              <a:gd name="connsiteY82" fmla="*/ 567865 h 2116805"/>
              <a:gd name="connsiteX83" fmla="*/ 673603 w 1158907"/>
              <a:gd name="connsiteY83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1086682 w 1158907"/>
              <a:gd name="connsiteY12" fmla="*/ 1983982 h 2116805"/>
              <a:gd name="connsiteX13" fmla="*/ 947423 w 1158907"/>
              <a:gd name="connsiteY13" fmla="*/ 2043939 h 2116805"/>
              <a:gd name="connsiteX14" fmla="*/ 860442 w 1158907"/>
              <a:gd name="connsiteY14" fmla="*/ 1690744 h 2116805"/>
              <a:gd name="connsiteX15" fmla="*/ 835336 w 1158907"/>
              <a:gd name="connsiteY15" fmla="*/ 1462000 h 2116805"/>
              <a:gd name="connsiteX16" fmla="*/ 616256 w 1158907"/>
              <a:gd name="connsiteY16" fmla="*/ 1532540 h 2116805"/>
              <a:gd name="connsiteX17" fmla="*/ 543228 w 1158907"/>
              <a:gd name="connsiteY17" fmla="*/ 1564281 h 2116805"/>
              <a:gd name="connsiteX18" fmla="*/ 636635 w 1158907"/>
              <a:gd name="connsiteY18" fmla="*/ 1502560 h 2116805"/>
              <a:gd name="connsiteX19" fmla="*/ 882564 w 1158907"/>
              <a:gd name="connsiteY19" fmla="*/ 1426342 h 2116805"/>
              <a:gd name="connsiteX20" fmla="*/ 850123 w 1158907"/>
              <a:gd name="connsiteY20" fmla="*/ 1715848 h 2116805"/>
              <a:gd name="connsiteX21" fmla="*/ 862509 w 1158907"/>
              <a:gd name="connsiteY21" fmla="*/ 2045703 h 2116805"/>
              <a:gd name="connsiteX22" fmla="*/ 638333 w 1158907"/>
              <a:gd name="connsiteY22" fmla="*/ 2112713 h 2116805"/>
              <a:gd name="connsiteX23" fmla="*/ 475298 w 1158907"/>
              <a:gd name="connsiteY23" fmla="*/ 2040412 h 2116805"/>
              <a:gd name="connsiteX24" fmla="*/ 740233 w 1158907"/>
              <a:gd name="connsiteY24" fmla="*/ 1945187 h 2116805"/>
              <a:gd name="connsiteX25" fmla="*/ 757215 w 1158907"/>
              <a:gd name="connsiteY25" fmla="*/ 1821746 h 2116805"/>
              <a:gd name="connsiteX26" fmla="*/ 690980 w 1158907"/>
              <a:gd name="connsiteY26" fmla="*/ 1922261 h 2116805"/>
              <a:gd name="connsiteX27" fmla="*/ 548325 w 1158907"/>
              <a:gd name="connsiteY27" fmla="*/ 1950476 h 2116805"/>
              <a:gd name="connsiteX28" fmla="*/ 561911 w 1158907"/>
              <a:gd name="connsiteY28" fmla="*/ 1809401 h 2116805"/>
              <a:gd name="connsiteX29" fmla="*/ 713057 w 1158907"/>
              <a:gd name="connsiteY29" fmla="*/ 1647164 h 2116805"/>
              <a:gd name="connsiteX30" fmla="*/ 538134 w 1158907"/>
              <a:gd name="connsiteY30" fmla="*/ 1827034 h 2116805"/>
              <a:gd name="connsiteX31" fmla="*/ 448125 w 1158907"/>
              <a:gd name="connsiteY31" fmla="*/ 2001617 h 2116805"/>
              <a:gd name="connsiteX32" fmla="*/ 419256 w 1158907"/>
              <a:gd name="connsiteY32" fmla="*/ 1791766 h 2116805"/>
              <a:gd name="connsiteX33" fmla="*/ 405668 w 1158907"/>
              <a:gd name="connsiteY33" fmla="*/ 1670089 h 2116805"/>
              <a:gd name="connsiteX34" fmla="*/ 393780 w 1158907"/>
              <a:gd name="connsiteY34" fmla="*/ 1909917 h 2116805"/>
              <a:gd name="connsiteX35" fmla="*/ 266408 w 1158907"/>
              <a:gd name="connsiteY35" fmla="*/ 1744153 h 2116805"/>
              <a:gd name="connsiteX36" fmla="*/ 261314 w 1158907"/>
              <a:gd name="connsiteY36" fmla="*/ 1596024 h 2116805"/>
              <a:gd name="connsiteX37" fmla="*/ 169606 w 1158907"/>
              <a:gd name="connsiteY37" fmla="*/ 1693013 h 2116805"/>
              <a:gd name="connsiteX38" fmla="*/ 186588 w 1158907"/>
              <a:gd name="connsiteY38" fmla="*/ 1744153 h 2116805"/>
              <a:gd name="connsiteX39" fmla="*/ 337419 w 1158907"/>
              <a:gd name="connsiteY39" fmla="*/ 1895758 h 2116805"/>
              <a:gd name="connsiteX40" fmla="*/ 356418 w 1158907"/>
              <a:gd name="connsiteY40" fmla="*/ 2086263 h 2116805"/>
              <a:gd name="connsiteX41" fmla="*/ 195080 w 1158907"/>
              <a:gd name="connsiteY41" fmla="*/ 1959293 h 2116805"/>
              <a:gd name="connsiteX42" fmla="*/ 217393 w 1158907"/>
              <a:gd name="connsiteY42" fmla="*/ 1872586 h 2116805"/>
              <a:gd name="connsiteX43" fmla="*/ 336038 w 1158907"/>
              <a:gd name="connsiteY43" fmla="*/ 2029831 h 2116805"/>
              <a:gd name="connsiteX44" fmla="*/ 307167 w 1158907"/>
              <a:gd name="connsiteY44" fmla="*/ 1950476 h 2116805"/>
              <a:gd name="connsiteX45" fmla="*/ 150924 w 1158907"/>
              <a:gd name="connsiteY45" fmla="*/ 1793529 h 2116805"/>
              <a:gd name="connsiteX46" fmla="*/ 173003 w 1158907"/>
              <a:gd name="connsiteY46" fmla="*/ 1613657 h 2116805"/>
              <a:gd name="connsiteX47" fmla="*/ 285090 w 1158907"/>
              <a:gd name="connsiteY47" fmla="*/ 1491980 h 2116805"/>
              <a:gd name="connsiteX48" fmla="*/ 334341 w 1158907"/>
              <a:gd name="connsiteY48" fmla="*/ 1622475 h 2116805"/>
              <a:gd name="connsiteX49" fmla="*/ 356418 w 1158907"/>
              <a:gd name="connsiteY49" fmla="*/ 1798820 h 2116805"/>
              <a:gd name="connsiteX50" fmla="*/ 388684 w 1158907"/>
              <a:gd name="connsiteY50" fmla="*/ 1553700 h 2116805"/>
              <a:gd name="connsiteX51" fmla="*/ 475299 w 1158907"/>
              <a:gd name="connsiteY51" fmla="*/ 1717701 h 2116805"/>
              <a:gd name="connsiteX52" fmla="*/ 465108 w 1158907"/>
              <a:gd name="connsiteY52" fmla="*/ 1895809 h 2116805"/>
              <a:gd name="connsiteX53" fmla="*/ 560213 w 1158907"/>
              <a:gd name="connsiteY53" fmla="*/ 1680670 h 2116805"/>
              <a:gd name="connsiteX54" fmla="*/ 780991 w 1158907"/>
              <a:gd name="connsiteY54" fmla="*/ 1592495 h 2116805"/>
              <a:gd name="connsiteX55" fmla="*/ 655317 w 1158907"/>
              <a:gd name="connsiteY55" fmla="*/ 1791766 h 2116805"/>
              <a:gd name="connsiteX56" fmla="*/ 607765 w 1158907"/>
              <a:gd name="connsiteY56" fmla="*/ 1883466 h 2116805"/>
              <a:gd name="connsiteX57" fmla="*/ 699472 w 1158907"/>
              <a:gd name="connsiteY57" fmla="*/ 1793530 h 2116805"/>
              <a:gd name="connsiteX58" fmla="*/ 774197 w 1158907"/>
              <a:gd name="connsiteY58" fmla="*/ 1714175 h 2116805"/>
              <a:gd name="connsiteX59" fmla="*/ 792879 w 1158907"/>
              <a:gd name="connsiteY59" fmla="*/ 1991036 h 2116805"/>
              <a:gd name="connsiteX60" fmla="*/ 551721 w 1158907"/>
              <a:gd name="connsiteY60" fmla="*/ 2036885 h 2116805"/>
              <a:gd name="connsiteX61" fmla="*/ 675696 w 1158907"/>
              <a:gd name="connsiteY61" fmla="*/ 2047466 h 2116805"/>
              <a:gd name="connsiteX62" fmla="*/ 818354 w 1158907"/>
              <a:gd name="connsiteY62" fmla="*/ 1980457 h 2116805"/>
              <a:gd name="connsiteX63" fmla="*/ 792853 w 1158907"/>
              <a:gd name="connsiteY63" fmla="*/ 1676817 h 2116805"/>
              <a:gd name="connsiteX64" fmla="*/ 800788 w 1158907"/>
              <a:gd name="connsiteY64" fmla="*/ 1527578 h 2116805"/>
              <a:gd name="connsiteX65" fmla="*/ 585688 w 1158907"/>
              <a:gd name="connsiteY65" fmla="*/ 1631292 h 2116805"/>
              <a:gd name="connsiteX66" fmla="*/ 453221 w 1158907"/>
              <a:gd name="connsiteY66" fmla="*/ 1571336 h 2116805"/>
              <a:gd name="connsiteX67" fmla="*/ 546626 w 1158907"/>
              <a:gd name="connsiteY67" fmla="*/ 1456711 h 2116805"/>
              <a:gd name="connsiteX68" fmla="*/ 910061 w 1158907"/>
              <a:gd name="connsiteY68" fmla="*/ 1363247 h 2116805"/>
              <a:gd name="connsiteX69" fmla="*/ 919058 w 1158907"/>
              <a:gd name="connsiteY69" fmla="*/ 1608743 h 2116805"/>
              <a:gd name="connsiteX70" fmla="*/ 993277 w 1158907"/>
              <a:gd name="connsiteY70" fmla="*/ 1985745 h 2116805"/>
              <a:gd name="connsiteX71" fmla="*/ 1052716 w 1158907"/>
              <a:gd name="connsiteY71" fmla="*/ 2102134 h 2116805"/>
              <a:gd name="connsiteX72" fmla="*/ 962707 w 1158907"/>
              <a:gd name="connsiteY72" fmla="*/ 1846433 h 2116805"/>
              <a:gd name="connsiteX73" fmla="*/ 928328 w 1158907"/>
              <a:gd name="connsiteY73" fmla="*/ 1678568 h 2116805"/>
              <a:gd name="connsiteX74" fmla="*/ 960928 w 1158907"/>
              <a:gd name="connsiteY74" fmla="*/ 1386606 h 2116805"/>
              <a:gd name="connsiteX75" fmla="*/ 811559 w 1158907"/>
              <a:gd name="connsiteY75" fmla="*/ 1289183 h 2116805"/>
              <a:gd name="connsiteX76" fmla="*/ 742930 w 1158907"/>
              <a:gd name="connsiteY76" fmla="*/ 1127434 h 2116805"/>
              <a:gd name="connsiteX77" fmla="*/ 573596 w 1158907"/>
              <a:gd name="connsiteY77" fmla="*/ 1027698 h 2116805"/>
              <a:gd name="connsiteX78" fmla="*/ 108383 w 1158907"/>
              <a:gd name="connsiteY78" fmla="*/ 958619 h 2116805"/>
              <a:gd name="connsiteX79" fmla="*/ 3368 w 1158907"/>
              <a:gd name="connsiteY79" fmla="*/ 651670 h 2116805"/>
              <a:gd name="connsiteX80" fmla="*/ 186946 w 1158907"/>
              <a:gd name="connsiteY80" fmla="*/ 391972 h 2116805"/>
              <a:gd name="connsiteX81" fmla="*/ 580751 w 1158907"/>
              <a:gd name="connsiteY81" fmla="*/ 567865 h 2116805"/>
              <a:gd name="connsiteX82" fmla="*/ 673603 w 1158907"/>
              <a:gd name="connsiteY82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1086682 w 1158907"/>
              <a:gd name="connsiteY12" fmla="*/ 1983982 h 2116805"/>
              <a:gd name="connsiteX13" fmla="*/ 947423 w 1158907"/>
              <a:gd name="connsiteY13" fmla="*/ 2043939 h 2116805"/>
              <a:gd name="connsiteX14" fmla="*/ 860442 w 1158907"/>
              <a:gd name="connsiteY14" fmla="*/ 1690744 h 2116805"/>
              <a:gd name="connsiteX15" fmla="*/ 835336 w 1158907"/>
              <a:gd name="connsiteY15" fmla="*/ 1462000 h 2116805"/>
              <a:gd name="connsiteX16" fmla="*/ 616256 w 1158907"/>
              <a:gd name="connsiteY16" fmla="*/ 1532540 h 2116805"/>
              <a:gd name="connsiteX17" fmla="*/ 543228 w 1158907"/>
              <a:gd name="connsiteY17" fmla="*/ 1564281 h 2116805"/>
              <a:gd name="connsiteX18" fmla="*/ 636635 w 1158907"/>
              <a:gd name="connsiteY18" fmla="*/ 1502560 h 2116805"/>
              <a:gd name="connsiteX19" fmla="*/ 882564 w 1158907"/>
              <a:gd name="connsiteY19" fmla="*/ 1426342 h 2116805"/>
              <a:gd name="connsiteX20" fmla="*/ 850123 w 1158907"/>
              <a:gd name="connsiteY20" fmla="*/ 1715848 h 2116805"/>
              <a:gd name="connsiteX21" fmla="*/ 862509 w 1158907"/>
              <a:gd name="connsiteY21" fmla="*/ 2045703 h 2116805"/>
              <a:gd name="connsiteX22" fmla="*/ 638333 w 1158907"/>
              <a:gd name="connsiteY22" fmla="*/ 2112713 h 2116805"/>
              <a:gd name="connsiteX23" fmla="*/ 475298 w 1158907"/>
              <a:gd name="connsiteY23" fmla="*/ 2040412 h 2116805"/>
              <a:gd name="connsiteX24" fmla="*/ 740233 w 1158907"/>
              <a:gd name="connsiteY24" fmla="*/ 1945187 h 2116805"/>
              <a:gd name="connsiteX25" fmla="*/ 757215 w 1158907"/>
              <a:gd name="connsiteY25" fmla="*/ 1821746 h 2116805"/>
              <a:gd name="connsiteX26" fmla="*/ 690980 w 1158907"/>
              <a:gd name="connsiteY26" fmla="*/ 1922261 h 2116805"/>
              <a:gd name="connsiteX27" fmla="*/ 548325 w 1158907"/>
              <a:gd name="connsiteY27" fmla="*/ 1950476 h 2116805"/>
              <a:gd name="connsiteX28" fmla="*/ 561911 w 1158907"/>
              <a:gd name="connsiteY28" fmla="*/ 1809401 h 2116805"/>
              <a:gd name="connsiteX29" fmla="*/ 713057 w 1158907"/>
              <a:gd name="connsiteY29" fmla="*/ 1647164 h 2116805"/>
              <a:gd name="connsiteX30" fmla="*/ 538134 w 1158907"/>
              <a:gd name="connsiteY30" fmla="*/ 1827034 h 2116805"/>
              <a:gd name="connsiteX31" fmla="*/ 448125 w 1158907"/>
              <a:gd name="connsiteY31" fmla="*/ 2001617 h 2116805"/>
              <a:gd name="connsiteX32" fmla="*/ 419256 w 1158907"/>
              <a:gd name="connsiteY32" fmla="*/ 1791766 h 2116805"/>
              <a:gd name="connsiteX33" fmla="*/ 405668 w 1158907"/>
              <a:gd name="connsiteY33" fmla="*/ 1670089 h 2116805"/>
              <a:gd name="connsiteX34" fmla="*/ 393780 w 1158907"/>
              <a:gd name="connsiteY34" fmla="*/ 1909917 h 2116805"/>
              <a:gd name="connsiteX35" fmla="*/ 266408 w 1158907"/>
              <a:gd name="connsiteY35" fmla="*/ 1744153 h 2116805"/>
              <a:gd name="connsiteX36" fmla="*/ 261314 w 1158907"/>
              <a:gd name="connsiteY36" fmla="*/ 1596024 h 2116805"/>
              <a:gd name="connsiteX37" fmla="*/ 169606 w 1158907"/>
              <a:gd name="connsiteY37" fmla="*/ 1693013 h 2116805"/>
              <a:gd name="connsiteX38" fmla="*/ 186588 w 1158907"/>
              <a:gd name="connsiteY38" fmla="*/ 1744153 h 2116805"/>
              <a:gd name="connsiteX39" fmla="*/ 337419 w 1158907"/>
              <a:gd name="connsiteY39" fmla="*/ 1895758 h 2116805"/>
              <a:gd name="connsiteX40" fmla="*/ 356418 w 1158907"/>
              <a:gd name="connsiteY40" fmla="*/ 2086263 h 2116805"/>
              <a:gd name="connsiteX41" fmla="*/ 195080 w 1158907"/>
              <a:gd name="connsiteY41" fmla="*/ 1959293 h 2116805"/>
              <a:gd name="connsiteX42" fmla="*/ 217393 w 1158907"/>
              <a:gd name="connsiteY42" fmla="*/ 1872586 h 2116805"/>
              <a:gd name="connsiteX43" fmla="*/ 336038 w 1158907"/>
              <a:gd name="connsiteY43" fmla="*/ 2029831 h 2116805"/>
              <a:gd name="connsiteX44" fmla="*/ 307167 w 1158907"/>
              <a:gd name="connsiteY44" fmla="*/ 1950476 h 2116805"/>
              <a:gd name="connsiteX45" fmla="*/ 150924 w 1158907"/>
              <a:gd name="connsiteY45" fmla="*/ 1793529 h 2116805"/>
              <a:gd name="connsiteX46" fmla="*/ 173003 w 1158907"/>
              <a:gd name="connsiteY46" fmla="*/ 1613657 h 2116805"/>
              <a:gd name="connsiteX47" fmla="*/ 285090 w 1158907"/>
              <a:gd name="connsiteY47" fmla="*/ 1491980 h 2116805"/>
              <a:gd name="connsiteX48" fmla="*/ 334341 w 1158907"/>
              <a:gd name="connsiteY48" fmla="*/ 1622475 h 2116805"/>
              <a:gd name="connsiteX49" fmla="*/ 356418 w 1158907"/>
              <a:gd name="connsiteY49" fmla="*/ 1798820 h 2116805"/>
              <a:gd name="connsiteX50" fmla="*/ 388684 w 1158907"/>
              <a:gd name="connsiteY50" fmla="*/ 1553700 h 2116805"/>
              <a:gd name="connsiteX51" fmla="*/ 475299 w 1158907"/>
              <a:gd name="connsiteY51" fmla="*/ 1717701 h 2116805"/>
              <a:gd name="connsiteX52" fmla="*/ 465108 w 1158907"/>
              <a:gd name="connsiteY52" fmla="*/ 1895809 h 2116805"/>
              <a:gd name="connsiteX53" fmla="*/ 560213 w 1158907"/>
              <a:gd name="connsiteY53" fmla="*/ 1680670 h 2116805"/>
              <a:gd name="connsiteX54" fmla="*/ 780991 w 1158907"/>
              <a:gd name="connsiteY54" fmla="*/ 1592495 h 2116805"/>
              <a:gd name="connsiteX55" fmla="*/ 655317 w 1158907"/>
              <a:gd name="connsiteY55" fmla="*/ 1791766 h 2116805"/>
              <a:gd name="connsiteX56" fmla="*/ 607765 w 1158907"/>
              <a:gd name="connsiteY56" fmla="*/ 1883466 h 2116805"/>
              <a:gd name="connsiteX57" fmla="*/ 699472 w 1158907"/>
              <a:gd name="connsiteY57" fmla="*/ 1793530 h 2116805"/>
              <a:gd name="connsiteX58" fmla="*/ 774197 w 1158907"/>
              <a:gd name="connsiteY58" fmla="*/ 1714175 h 2116805"/>
              <a:gd name="connsiteX59" fmla="*/ 792879 w 1158907"/>
              <a:gd name="connsiteY59" fmla="*/ 1991036 h 2116805"/>
              <a:gd name="connsiteX60" fmla="*/ 551721 w 1158907"/>
              <a:gd name="connsiteY60" fmla="*/ 2036885 h 2116805"/>
              <a:gd name="connsiteX61" fmla="*/ 675696 w 1158907"/>
              <a:gd name="connsiteY61" fmla="*/ 2047466 h 2116805"/>
              <a:gd name="connsiteX62" fmla="*/ 818354 w 1158907"/>
              <a:gd name="connsiteY62" fmla="*/ 1980457 h 2116805"/>
              <a:gd name="connsiteX63" fmla="*/ 792853 w 1158907"/>
              <a:gd name="connsiteY63" fmla="*/ 1676817 h 2116805"/>
              <a:gd name="connsiteX64" fmla="*/ 800788 w 1158907"/>
              <a:gd name="connsiteY64" fmla="*/ 1527578 h 2116805"/>
              <a:gd name="connsiteX65" fmla="*/ 585688 w 1158907"/>
              <a:gd name="connsiteY65" fmla="*/ 1631292 h 2116805"/>
              <a:gd name="connsiteX66" fmla="*/ 453221 w 1158907"/>
              <a:gd name="connsiteY66" fmla="*/ 1571336 h 2116805"/>
              <a:gd name="connsiteX67" fmla="*/ 546626 w 1158907"/>
              <a:gd name="connsiteY67" fmla="*/ 1456711 h 2116805"/>
              <a:gd name="connsiteX68" fmla="*/ 910061 w 1158907"/>
              <a:gd name="connsiteY68" fmla="*/ 1363247 h 2116805"/>
              <a:gd name="connsiteX69" fmla="*/ 919058 w 1158907"/>
              <a:gd name="connsiteY69" fmla="*/ 1608743 h 2116805"/>
              <a:gd name="connsiteX70" fmla="*/ 993277 w 1158907"/>
              <a:gd name="connsiteY70" fmla="*/ 1985745 h 2116805"/>
              <a:gd name="connsiteX71" fmla="*/ 962707 w 1158907"/>
              <a:gd name="connsiteY71" fmla="*/ 1846433 h 2116805"/>
              <a:gd name="connsiteX72" fmla="*/ 928328 w 1158907"/>
              <a:gd name="connsiteY72" fmla="*/ 1678568 h 2116805"/>
              <a:gd name="connsiteX73" fmla="*/ 960928 w 1158907"/>
              <a:gd name="connsiteY73" fmla="*/ 1386606 h 2116805"/>
              <a:gd name="connsiteX74" fmla="*/ 811559 w 1158907"/>
              <a:gd name="connsiteY74" fmla="*/ 1289183 h 2116805"/>
              <a:gd name="connsiteX75" fmla="*/ 742930 w 1158907"/>
              <a:gd name="connsiteY75" fmla="*/ 1127434 h 2116805"/>
              <a:gd name="connsiteX76" fmla="*/ 573596 w 1158907"/>
              <a:gd name="connsiteY76" fmla="*/ 1027698 h 2116805"/>
              <a:gd name="connsiteX77" fmla="*/ 108383 w 1158907"/>
              <a:gd name="connsiteY77" fmla="*/ 958619 h 2116805"/>
              <a:gd name="connsiteX78" fmla="*/ 3368 w 1158907"/>
              <a:gd name="connsiteY78" fmla="*/ 651670 h 2116805"/>
              <a:gd name="connsiteX79" fmla="*/ 186946 w 1158907"/>
              <a:gd name="connsiteY79" fmla="*/ 391972 h 2116805"/>
              <a:gd name="connsiteX80" fmla="*/ 580751 w 1158907"/>
              <a:gd name="connsiteY80" fmla="*/ 567865 h 2116805"/>
              <a:gd name="connsiteX81" fmla="*/ 673603 w 1158907"/>
              <a:gd name="connsiteY81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947423 w 1158907"/>
              <a:gd name="connsiteY12" fmla="*/ 2043939 h 2116805"/>
              <a:gd name="connsiteX13" fmla="*/ 860442 w 1158907"/>
              <a:gd name="connsiteY13" fmla="*/ 1690744 h 2116805"/>
              <a:gd name="connsiteX14" fmla="*/ 835336 w 1158907"/>
              <a:gd name="connsiteY14" fmla="*/ 1462000 h 2116805"/>
              <a:gd name="connsiteX15" fmla="*/ 616256 w 1158907"/>
              <a:gd name="connsiteY15" fmla="*/ 1532540 h 2116805"/>
              <a:gd name="connsiteX16" fmla="*/ 543228 w 1158907"/>
              <a:gd name="connsiteY16" fmla="*/ 1564281 h 2116805"/>
              <a:gd name="connsiteX17" fmla="*/ 636635 w 1158907"/>
              <a:gd name="connsiteY17" fmla="*/ 1502560 h 2116805"/>
              <a:gd name="connsiteX18" fmla="*/ 882564 w 1158907"/>
              <a:gd name="connsiteY18" fmla="*/ 1426342 h 2116805"/>
              <a:gd name="connsiteX19" fmla="*/ 850123 w 1158907"/>
              <a:gd name="connsiteY19" fmla="*/ 1715848 h 2116805"/>
              <a:gd name="connsiteX20" fmla="*/ 862509 w 1158907"/>
              <a:gd name="connsiteY20" fmla="*/ 2045703 h 2116805"/>
              <a:gd name="connsiteX21" fmla="*/ 638333 w 1158907"/>
              <a:gd name="connsiteY21" fmla="*/ 2112713 h 2116805"/>
              <a:gd name="connsiteX22" fmla="*/ 475298 w 1158907"/>
              <a:gd name="connsiteY22" fmla="*/ 2040412 h 2116805"/>
              <a:gd name="connsiteX23" fmla="*/ 740233 w 1158907"/>
              <a:gd name="connsiteY23" fmla="*/ 1945187 h 2116805"/>
              <a:gd name="connsiteX24" fmla="*/ 757215 w 1158907"/>
              <a:gd name="connsiteY24" fmla="*/ 1821746 h 2116805"/>
              <a:gd name="connsiteX25" fmla="*/ 690980 w 1158907"/>
              <a:gd name="connsiteY25" fmla="*/ 1922261 h 2116805"/>
              <a:gd name="connsiteX26" fmla="*/ 548325 w 1158907"/>
              <a:gd name="connsiteY26" fmla="*/ 1950476 h 2116805"/>
              <a:gd name="connsiteX27" fmla="*/ 561911 w 1158907"/>
              <a:gd name="connsiteY27" fmla="*/ 1809401 h 2116805"/>
              <a:gd name="connsiteX28" fmla="*/ 713057 w 1158907"/>
              <a:gd name="connsiteY28" fmla="*/ 1647164 h 2116805"/>
              <a:gd name="connsiteX29" fmla="*/ 538134 w 1158907"/>
              <a:gd name="connsiteY29" fmla="*/ 1827034 h 2116805"/>
              <a:gd name="connsiteX30" fmla="*/ 448125 w 1158907"/>
              <a:gd name="connsiteY30" fmla="*/ 2001617 h 2116805"/>
              <a:gd name="connsiteX31" fmla="*/ 419256 w 1158907"/>
              <a:gd name="connsiteY31" fmla="*/ 1791766 h 2116805"/>
              <a:gd name="connsiteX32" fmla="*/ 405668 w 1158907"/>
              <a:gd name="connsiteY32" fmla="*/ 1670089 h 2116805"/>
              <a:gd name="connsiteX33" fmla="*/ 393780 w 1158907"/>
              <a:gd name="connsiteY33" fmla="*/ 1909917 h 2116805"/>
              <a:gd name="connsiteX34" fmla="*/ 266408 w 1158907"/>
              <a:gd name="connsiteY34" fmla="*/ 1744153 h 2116805"/>
              <a:gd name="connsiteX35" fmla="*/ 261314 w 1158907"/>
              <a:gd name="connsiteY35" fmla="*/ 1596024 h 2116805"/>
              <a:gd name="connsiteX36" fmla="*/ 169606 w 1158907"/>
              <a:gd name="connsiteY36" fmla="*/ 1693013 h 2116805"/>
              <a:gd name="connsiteX37" fmla="*/ 186588 w 1158907"/>
              <a:gd name="connsiteY37" fmla="*/ 1744153 h 2116805"/>
              <a:gd name="connsiteX38" fmla="*/ 337419 w 1158907"/>
              <a:gd name="connsiteY38" fmla="*/ 1895758 h 2116805"/>
              <a:gd name="connsiteX39" fmla="*/ 356418 w 1158907"/>
              <a:gd name="connsiteY39" fmla="*/ 2086263 h 2116805"/>
              <a:gd name="connsiteX40" fmla="*/ 195080 w 1158907"/>
              <a:gd name="connsiteY40" fmla="*/ 1959293 h 2116805"/>
              <a:gd name="connsiteX41" fmla="*/ 217393 w 1158907"/>
              <a:gd name="connsiteY41" fmla="*/ 1872586 h 2116805"/>
              <a:gd name="connsiteX42" fmla="*/ 336038 w 1158907"/>
              <a:gd name="connsiteY42" fmla="*/ 2029831 h 2116805"/>
              <a:gd name="connsiteX43" fmla="*/ 307167 w 1158907"/>
              <a:gd name="connsiteY43" fmla="*/ 1950476 h 2116805"/>
              <a:gd name="connsiteX44" fmla="*/ 150924 w 1158907"/>
              <a:gd name="connsiteY44" fmla="*/ 1793529 h 2116805"/>
              <a:gd name="connsiteX45" fmla="*/ 173003 w 1158907"/>
              <a:gd name="connsiteY45" fmla="*/ 1613657 h 2116805"/>
              <a:gd name="connsiteX46" fmla="*/ 285090 w 1158907"/>
              <a:gd name="connsiteY46" fmla="*/ 1491980 h 2116805"/>
              <a:gd name="connsiteX47" fmla="*/ 334341 w 1158907"/>
              <a:gd name="connsiteY47" fmla="*/ 1622475 h 2116805"/>
              <a:gd name="connsiteX48" fmla="*/ 356418 w 1158907"/>
              <a:gd name="connsiteY48" fmla="*/ 1798820 h 2116805"/>
              <a:gd name="connsiteX49" fmla="*/ 388684 w 1158907"/>
              <a:gd name="connsiteY49" fmla="*/ 1553700 h 2116805"/>
              <a:gd name="connsiteX50" fmla="*/ 475299 w 1158907"/>
              <a:gd name="connsiteY50" fmla="*/ 1717701 h 2116805"/>
              <a:gd name="connsiteX51" fmla="*/ 465108 w 1158907"/>
              <a:gd name="connsiteY51" fmla="*/ 1895809 h 2116805"/>
              <a:gd name="connsiteX52" fmla="*/ 560213 w 1158907"/>
              <a:gd name="connsiteY52" fmla="*/ 1680670 h 2116805"/>
              <a:gd name="connsiteX53" fmla="*/ 780991 w 1158907"/>
              <a:gd name="connsiteY53" fmla="*/ 1592495 h 2116805"/>
              <a:gd name="connsiteX54" fmla="*/ 655317 w 1158907"/>
              <a:gd name="connsiteY54" fmla="*/ 1791766 h 2116805"/>
              <a:gd name="connsiteX55" fmla="*/ 607765 w 1158907"/>
              <a:gd name="connsiteY55" fmla="*/ 1883466 h 2116805"/>
              <a:gd name="connsiteX56" fmla="*/ 699472 w 1158907"/>
              <a:gd name="connsiteY56" fmla="*/ 1793530 h 2116805"/>
              <a:gd name="connsiteX57" fmla="*/ 774197 w 1158907"/>
              <a:gd name="connsiteY57" fmla="*/ 1714175 h 2116805"/>
              <a:gd name="connsiteX58" fmla="*/ 792879 w 1158907"/>
              <a:gd name="connsiteY58" fmla="*/ 1991036 h 2116805"/>
              <a:gd name="connsiteX59" fmla="*/ 551721 w 1158907"/>
              <a:gd name="connsiteY59" fmla="*/ 2036885 h 2116805"/>
              <a:gd name="connsiteX60" fmla="*/ 675696 w 1158907"/>
              <a:gd name="connsiteY60" fmla="*/ 2047466 h 2116805"/>
              <a:gd name="connsiteX61" fmla="*/ 818354 w 1158907"/>
              <a:gd name="connsiteY61" fmla="*/ 1980457 h 2116805"/>
              <a:gd name="connsiteX62" fmla="*/ 792853 w 1158907"/>
              <a:gd name="connsiteY62" fmla="*/ 1676817 h 2116805"/>
              <a:gd name="connsiteX63" fmla="*/ 800788 w 1158907"/>
              <a:gd name="connsiteY63" fmla="*/ 1527578 h 2116805"/>
              <a:gd name="connsiteX64" fmla="*/ 585688 w 1158907"/>
              <a:gd name="connsiteY64" fmla="*/ 1631292 h 2116805"/>
              <a:gd name="connsiteX65" fmla="*/ 453221 w 1158907"/>
              <a:gd name="connsiteY65" fmla="*/ 1571336 h 2116805"/>
              <a:gd name="connsiteX66" fmla="*/ 546626 w 1158907"/>
              <a:gd name="connsiteY66" fmla="*/ 1456711 h 2116805"/>
              <a:gd name="connsiteX67" fmla="*/ 910061 w 1158907"/>
              <a:gd name="connsiteY67" fmla="*/ 1363247 h 2116805"/>
              <a:gd name="connsiteX68" fmla="*/ 919058 w 1158907"/>
              <a:gd name="connsiteY68" fmla="*/ 1608743 h 2116805"/>
              <a:gd name="connsiteX69" fmla="*/ 993277 w 1158907"/>
              <a:gd name="connsiteY69" fmla="*/ 1985745 h 2116805"/>
              <a:gd name="connsiteX70" fmla="*/ 962707 w 1158907"/>
              <a:gd name="connsiteY70" fmla="*/ 1846433 h 2116805"/>
              <a:gd name="connsiteX71" fmla="*/ 928328 w 1158907"/>
              <a:gd name="connsiteY71" fmla="*/ 1678568 h 2116805"/>
              <a:gd name="connsiteX72" fmla="*/ 960928 w 1158907"/>
              <a:gd name="connsiteY72" fmla="*/ 1386606 h 2116805"/>
              <a:gd name="connsiteX73" fmla="*/ 811559 w 1158907"/>
              <a:gd name="connsiteY73" fmla="*/ 1289183 h 2116805"/>
              <a:gd name="connsiteX74" fmla="*/ 742930 w 1158907"/>
              <a:gd name="connsiteY74" fmla="*/ 1127434 h 2116805"/>
              <a:gd name="connsiteX75" fmla="*/ 573596 w 1158907"/>
              <a:gd name="connsiteY75" fmla="*/ 1027698 h 2116805"/>
              <a:gd name="connsiteX76" fmla="*/ 108383 w 1158907"/>
              <a:gd name="connsiteY76" fmla="*/ 958619 h 2116805"/>
              <a:gd name="connsiteX77" fmla="*/ 3368 w 1158907"/>
              <a:gd name="connsiteY77" fmla="*/ 651670 h 2116805"/>
              <a:gd name="connsiteX78" fmla="*/ 186946 w 1158907"/>
              <a:gd name="connsiteY78" fmla="*/ 391972 h 2116805"/>
              <a:gd name="connsiteX79" fmla="*/ 580751 w 1158907"/>
              <a:gd name="connsiteY79" fmla="*/ 567865 h 2116805"/>
              <a:gd name="connsiteX80" fmla="*/ 673603 w 1158907"/>
              <a:gd name="connsiteY80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947423 w 1158907"/>
              <a:gd name="connsiteY12" fmla="*/ 2043939 h 2116805"/>
              <a:gd name="connsiteX13" fmla="*/ 860442 w 1158907"/>
              <a:gd name="connsiteY13" fmla="*/ 1690744 h 2116805"/>
              <a:gd name="connsiteX14" fmla="*/ 835336 w 1158907"/>
              <a:gd name="connsiteY14" fmla="*/ 1462000 h 2116805"/>
              <a:gd name="connsiteX15" fmla="*/ 616256 w 1158907"/>
              <a:gd name="connsiteY15" fmla="*/ 1532540 h 2116805"/>
              <a:gd name="connsiteX16" fmla="*/ 543228 w 1158907"/>
              <a:gd name="connsiteY16" fmla="*/ 1564281 h 2116805"/>
              <a:gd name="connsiteX17" fmla="*/ 636635 w 1158907"/>
              <a:gd name="connsiteY17" fmla="*/ 1502560 h 2116805"/>
              <a:gd name="connsiteX18" fmla="*/ 882564 w 1158907"/>
              <a:gd name="connsiteY18" fmla="*/ 1426342 h 2116805"/>
              <a:gd name="connsiteX19" fmla="*/ 850123 w 1158907"/>
              <a:gd name="connsiteY19" fmla="*/ 1715848 h 2116805"/>
              <a:gd name="connsiteX20" fmla="*/ 862509 w 1158907"/>
              <a:gd name="connsiteY20" fmla="*/ 2045703 h 2116805"/>
              <a:gd name="connsiteX21" fmla="*/ 638333 w 1158907"/>
              <a:gd name="connsiteY21" fmla="*/ 2112713 h 2116805"/>
              <a:gd name="connsiteX22" fmla="*/ 475298 w 1158907"/>
              <a:gd name="connsiteY22" fmla="*/ 2040412 h 2116805"/>
              <a:gd name="connsiteX23" fmla="*/ 740233 w 1158907"/>
              <a:gd name="connsiteY23" fmla="*/ 1945187 h 2116805"/>
              <a:gd name="connsiteX24" fmla="*/ 757215 w 1158907"/>
              <a:gd name="connsiteY24" fmla="*/ 1821746 h 2116805"/>
              <a:gd name="connsiteX25" fmla="*/ 690980 w 1158907"/>
              <a:gd name="connsiteY25" fmla="*/ 1922261 h 2116805"/>
              <a:gd name="connsiteX26" fmla="*/ 548325 w 1158907"/>
              <a:gd name="connsiteY26" fmla="*/ 1950476 h 2116805"/>
              <a:gd name="connsiteX27" fmla="*/ 561911 w 1158907"/>
              <a:gd name="connsiteY27" fmla="*/ 1809401 h 2116805"/>
              <a:gd name="connsiteX28" fmla="*/ 713057 w 1158907"/>
              <a:gd name="connsiteY28" fmla="*/ 1647164 h 2116805"/>
              <a:gd name="connsiteX29" fmla="*/ 538134 w 1158907"/>
              <a:gd name="connsiteY29" fmla="*/ 1827034 h 2116805"/>
              <a:gd name="connsiteX30" fmla="*/ 448125 w 1158907"/>
              <a:gd name="connsiteY30" fmla="*/ 2001617 h 2116805"/>
              <a:gd name="connsiteX31" fmla="*/ 419256 w 1158907"/>
              <a:gd name="connsiteY31" fmla="*/ 1791766 h 2116805"/>
              <a:gd name="connsiteX32" fmla="*/ 405668 w 1158907"/>
              <a:gd name="connsiteY32" fmla="*/ 1670089 h 2116805"/>
              <a:gd name="connsiteX33" fmla="*/ 393780 w 1158907"/>
              <a:gd name="connsiteY33" fmla="*/ 1909917 h 2116805"/>
              <a:gd name="connsiteX34" fmla="*/ 266408 w 1158907"/>
              <a:gd name="connsiteY34" fmla="*/ 1744153 h 2116805"/>
              <a:gd name="connsiteX35" fmla="*/ 261314 w 1158907"/>
              <a:gd name="connsiteY35" fmla="*/ 1596024 h 2116805"/>
              <a:gd name="connsiteX36" fmla="*/ 169606 w 1158907"/>
              <a:gd name="connsiteY36" fmla="*/ 1693013 h 2116805"/>
              <a:gd name="connsiteX37" fmla="*/ 186588 w 1158907"/>
              <a:gd name="connsiteY37" fmla="*/ 1744153 h 2116805"/>
              <a:gd name="connsiteX38" fmla="*/ 337419 w 1158907"/>
              <a:gd name="connsiteY38" fmla="*/ 1895758 h 2116805"/>
              <a:gd name="connsiteX39" fmla="*/ 356418 w 1158907"/>
              <a:gd name="connsiteY39" fmla="*/ 2086263 h 2116805"/>
              <a:gd name="connsiteX40" fmla="*/ 195080 w 1158907"/>
              <a:gd name="connsiteY40" fmla="*/ 1959293 h 2116805"/>
              <a:gd name="connsiteX41" fmla="*/ 217393 w 1158907"/>
              <a:gd name="connsiteY41" fmla="*/ 1872586 h 2116805"/>
              <a:gd name="connsiteX42" fmla="*/ 336038 w 1158907"/>
              <a:gd name="connsiteY42" fmla="*/ 2029831 h 2116805"/>
              <a:gd name="connsiteX43" fmla="*/ 307167 w 1158907"/>
              <a:gd name="connsiteY43" fmla="*/ 1950476 h 2116805"/>
              <a:gd name="connsiteX44" fmla="*/ 150924 w 1158907"/>
              <a:gd name="connsiteY44" fmla="*/ 1793529 h 2116805"/>
              <a:gd name="connsiteX45" fmla="*/ 173003 w 1158907"/>
              <a:gd name="connsiteY45" fmla="*/ 1613657 h 2116805"/>
              <a:gd name="connsiteX46" fmla="*/ 285090 w 1158907"/>
              <a:gd name="connsiteY46" fmla="*/ 1491980 h 2116805"/>
              <a:gd name="connsiteX47" fmla="*/ 334341 w 1158907"/>
              <a:gd name="connsiteY47" fmla="*/ 1622475 h 2116805"/>
              <a:gd name="connsiteX48" fmla="*/ 356418 w 1158907"/>
              <a:gd name="connsiteY48" fmla="*/ 1798820 h 2116805"/>
              <a:gd name="connsiteX49" fmla="*/ 388684 w 1158907"/>
              <a:gd name="connsiteY49" fmla="*/ 1553700 h 2116805"/>
              <a:gd name="connsiteX50" fmla="*/ 475299 w 1158907"/>
              <a:gd name="connsiteY50" fmla="*/ 1717701 h 2116805"/>
              <a:gd name="connsiteX51" fmla="*/ 465108 w 1158907"/>
              <a:gd name="connsiteY51" fmla="*/ 1895809 h 2116805"/>
              <a:gd name="connsiteX52" fmla="*/ 560213 w 1158907"/>
              <a:gd name="connsiteY52" fmla="*/ 1680670 h 2116805"/>
              <a:gd name="connsiteX53" fmla="*/ 780991 w 1158907"/>
              <a:gd name="connsiteY53" fmla="*/ 1592495 h 2116805"/>
              <a:gd name="connsiteX54" fmla="*/ 655317 w 1158907"/>
              <a:gd name="connsiteY54" fmla="*/ 1791766 h 2116805"/>
              <a:gd name="connsiteX55" fmla="*/ 607765 w 1158907"/>
              <a:gd name="connsiteY55" fmla="*/ 1883466 h 2116805"/>
              <a:gd name="connsiteX56" fmla="*/ 699472 w 1158907"/>
              <a:gd name="connsiteY56" fmla="*/ 1793530 h 2116805"/>
              <a:gd name="connsiteX57" fmla="*/ 774197 w 1158907"/>
              <a:gd name="connsiteY57" fmla="*/ 1714175 h 2116805"/>
              <a:gd name="connsiteX58" fmla="*/ 792879 w 1158907"/>
              <a:gd name="connsiteY58" fmla="*/ 1991036 h 2116805"/>
              <a:gd name="connsiteX59" fmla="*/ 551721 w 1158907"/>
              <a:gd name="connsiteY59" fmla="*/ 2036885 h 2116805"/>
              <a:gd name="connsiteX60" fmla="*/ 675696 w 1158907"/>
              <a:gd name="connsiteY60" fmla="*/ 2047466 h 2116805"/>
              <a:gd name="connsiteX61" fmla="*/ 818354 w 1158907"/>
              <a:gd name="connsiteY61" fmla="*/ 1980457 h 2116805"/>
              <a:gd name="connsiteX62" fmla="*/ 792853 w 1158907"/>
              <a:gd name="connsiteY62" fmla="*/ 1676817 h 2116805"/>
              <a:gd name="connsiteX63" fmla="*/ 800788 w 1158907"/>
              <a:gd name="connsiteY63" fmla="*/ 1527578 h 2116805"/>
              <a:gd name="connsiteX64" fmla="*/ 585688 w 1158907"/>
              <a:gd name="connsiteY64" fmla="*/ 1631292 h 2116805"/>
              <a:gd name="connsiteX65" fmla="*/ 453221 w 1158907"/>
              <a:gd name="connsiteY65" fmla="*/ 1571336 h 2116805"/>
              <a:gd name="connsiteX66" fmla="*/ 546626 w 1158907"/>
              <a:gd name="connsiteY66" fmla="*/ 1456711 h 2116805"/>
              <a:gd name="connsiteX67" fmla="*/ 910061 w 1158907"/>
              <a:gd name="connsiteY67" fmla="*/ 1363247 h 2116805"/>
              <a:gd name="connsiteX68" fmla="*/ 919058 w 1158907"/>
              <a:gd name="connsiteY68" fmla="*/ 1608743 h 2116805"/>
              <a:gd name="connsiteX69" fmla="*/ 962707 w 1158907"/>
              <a:gd name="connsiteY69" fmla="*/ 1846433 h 2116805"/>
              <a:gd name="connsiteX70" fmla="*/ 928328 w 1158907"/>
              <a:gd name="connsiteY70" fmla="*/ 1678568 h 2116805"/>
              <a:gd name="connsiteX71" fmla="*/ 960928 w 1158907"/>
              <a:gd name="connsiteY71" fmla="*/ 1386606 h 2116805"/>
              <a:gd name="connsiteX72" fmla="*/ 811559 w 1158907"/>
              <a:gd name="connsiteY72" fmla="*/ 1289183 h 2116805"/>
              <a:gd name="connsiteX73" fmla="*/ 742930 w 1158907"/>
              <a:gd name="connsiteY73" fmla="*/ 1127434 h 2116805"/>
              <a:gd name="connsiteX74" fmla="*/ 573596 w 1158907"/>
              <a:gd name="connsiteY74" fmla="*/ 1027698 h 2116805"/>
              <a:gd name="connsiteX75" fmla="*/ 108383 w 1158907"/>
              <a:gd name="connsiteY75" fmla="*/ 958619 h 2116805"/>
              <a:gd name="connsiteX76" fmla="*/ 3368 w 1158907"/>
              <a:gd name="connsiteY76" fmla="*/ 651670 h 2116805"/>
              <a:gd name="connsiteX77" fmla="*/ 186946 w 1158907"/>
              <a:gd name="connsiteY77" fmla="*/ 391972 h 2116805"/>
              <a:gd name="connsiteX78" fmla="*/ 580751 w 1158907"/>
              <a:gd name="connsiteY78" fmla="*/ 567865 h 2116805"/>
              <a:gd name="connsiteX79" fmla="*/ 673603 w 1158907"/>
              <a:gd name="connsiteY79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860442 w 1158907"/>
              <a:gd name="connsiteY12" fmla="*/ 1690744 h 2116805"/>
              <a:gd name="connsiteX13" fmla="*/ 835336 w 1158907"/>
              <a:gd name="connsiteY13" fmla="*/ 1462000 h 2116805"/>
              <a:gd name="connsiteX14" fmla="*/ 616256 w 1158907"/>
              <a:gd name="connsiteY14" fmla="*/ 1532540 h 2116805"/>
              <a:gd name="connsiteX15" fmla="*/ 543228 w 1158907"/>
              <a:gd name="connsiteY15" fmla="*/ 1564281 h 2116805"/>
              <a:gd name="connsiteX16" fmla="*/ 636635 w 1158907"/>
              <a:gd name="connsiteY16" fmla="*/ 1502560 h 2116805"/>
              <a:gd name="connsiteX17" fmla="*/ 882564 w 1158907"/>
              <a:gd name="connsiteY17" fmla="*/ 1426342 h 2116805"/>
              <a:gd name="connsiteX18" fmla="*/ 850123 w 1158907"/>
              <a:gd name="connsiteY18" fmla="*/ 1715848 h 2116805"/>
              <a:gd name="connsiteX19" fmla="*/ 862509 w 1158907"/>
              <a:gd name="connsiteY19" fmla="*/ 2045703 h 2116805"/>
              <a:gd name="connsiteX20" fmla="*/ 638333 w 1158907"/>
              <a:gd name="connsiteY20" fmla="*/ 2112713 h 2116805"/>
              <a:gd name="connsiteX21" fmla="*/ 475298 w 1158907"/>
              <a:gd name="connsiteY21" fmla="*/ 2040412 h 2116805"/>
              <a:gd name="connsiteX22" fmla="*/ 740233 w 1158907"/>
              <a:gd name="connsiteY22" fmla="*/ 1945187 h 2116805"/>
              <a:gd name="connsiteX23" fmla="*/ 757215 w 1158907"/>
              <a:gd name="connsiteY23" fmla="*/ 1821746 h 2116805"/>
              <a:gd name="connsiteX24" fmla="*/ 690980 w 1158907"/>
              <a:gd name="connsiteY24" fmla="*/ 1922261 h 2116805"/>
              <a:gd name="connsiteX25" fmla="*/ 548325 w 1158907"/>
              <a:gd name="connsiteY25" fmla="*/ 1950476 h 2116805"/>
              <a:gd name="connsiteX26" fmla="*/ 561911 w 1158907"/>
              <a:gd name="connsiteY26" fmla="*/ 1809401 h 2116805"/>
              <a:gd name="connsiteX27" fmla="*/ 713057 w 1158907"/>
              <a:gd name="connsiteY27" fmla="*/ 1647164 h 2116805"/>
              <a:gd name="connsiteX28" fmla="*/ 538134 w 1158907"/>
              <a:gd name="connsiteY28" fmla="*/ 1827034 h 2116805"/>
              <a:gd name="connsiteX29" fmla="*/ 448125 w 1158907"/>
              <a:gd name="connsiteY29" fmla="*/ 2001617 h 2116805"/>
              <a:gd name="connsiteX30" fmla="*/ 419256 w 1158907"/>
              <a:gd name="connsiteY30" fmla="*/ 1791766 h 2116805"/>
              <a:gd name="connsiteX31" fmla="*/ 405668 w 1158907"/>
              <a:gd name="connsiteY31" fmla="*/ 1670089 h 2116805"/>
              <a:gd name="connsiteX32" fmla="*/ 393780 w 1158907"/>
              <a:gd name="connsiteY32" fmla="*/ 1909917 h 2116805"/>
              <a:gd name="connsiteX33" fmla="*/ 266408 w 1158907"/>
              <a:gd name="connsiteY33" fmla="*/ 1744153 h 2116805"/>
              <a:gd name="connsiteX34" fmla="*/ 261314 w 1158907"/>
              <a:gd name="connsiteY34" fmla="*/ 1596024 h 2116805"/>
              <a:gd name="connsiteX35" fmla="*/ 169606 w 1158907"/>
              <a:gd name="connsiteY35" fmla="*/ 1693013 h 2116805"/>
              <a:gd name="connsiteX36" fmla="*/ 186588 w 1158907"/>
              <a:gd name="connsiteY36" fmla="*/ 1744153 h 2116805"/>
              <a:gd name="connsiteX37" fmla="*/ 337419 w 1158907"/>
              <a:gd name="connsiteY37" fmla="*/ 1895758 h 2116805"/>
              <a:gd name="connsiteX38" fmla="*/ 356418 w 1158907"/>
              <a:gd name="connsiteY38" fmla="*/ 2086263 h 2116805"/>
              <a:gd name="connsiteX39" fmla="*/ 195080 w 1158907"/>
              <a:gd name="connsiteY39" fmla="*/ 1959293 h 2116805"/>
              <a:gd name="connsiteX40" fmla="*/ 217393 w 1158907"/>
              <a:gd name="connsiteY40" fmla="*/ 1872586 h 2116805"/>
              <a:gd name="connsiteX41" fmla="*/ 336038 w 1158907"/>
              <a:gd name="connsiteY41" fmla="*/ 2029831 h 2116805"/>
              <a:gd name="connsiteX42" fmla="*/ 307167 w 1158907"/>
              <a:gd name="connsiteY42" fmla="*/ 1950476 h 2116805"/>
              <a:gd name="connsiteX43" fmla="*/ 150924 w 1158907"/>
              <a:gd name="connsiteY43" fmla="*/ 1793529 h 2116805"/>
              <a:gd name="connsiteX44" fmla="*/ 173003 w 1158907"/>
              <a:gd name="connsiteY44" fmla="*/ 1613657 h 2116805"/>
              <a:gd name="connsiteX45" fmla="*/ 285090 w 1158907"/>
              <a:gd name="connsiteY45" fmla="*/ 1491980 h 2116805"/>
              <a:gd name="connsiteX46" fmla="*/ 334341 w 1158907"/>
              <a:gd name="connsiteY46" fmla="*/ 1622475 h 2116805"/>
              <a:gd name="connsiteX47" fmla="*/ 356418 w 1158907"/>
              <a:gd name="connsiteY47" fmla="*/ 1798820 h 2116805"/>
              <a:gd name="connsiteX48" fmla="*/ 388684 w 1158907"/>
              <a:gd name="connsiteY48" fmla="*/ 1553700 h 2116805"/>
              <a:gd name="connsiteX49" fmla="*/ 475299 w 1158907"/>
              <a:gd name="connsiteY49" fmla="*/ 1717701 h 2116805"/>
              <a:gd name="connsiteX50" fmla="*/ 465108 w 1158907"/>
              <a:gd name="connsiteY50" fmla="*/ 1895809 h 2116805"/>
              <a:gd name="connsiteX51" fmla="*/ 560213 w 1158907"/>
              <a:gd name="connsiteY51" fmla="*/ 1680670 h 2116805"/>
              <a:gd name="connsiteX52" fmla="*/ 780991 w 1158907"/>
              <a:gd name="connsiteY52" fmla="*/ 1592495 h 2116805"/>
              <a:gd name="connsiteX53" fmla="*/ 655317 w 1158907"/>
              <a:gd name="connsiteY53" fmla="*/ 1791766 h 2116805"/>
              <a:gd name="connsiteX54" fmla="*/ 607765 w 1158907"/>
              <a:gd name="connsiteY54" fmla="*/ 1883466 h 2116805"/>
              <a:gd name="connsiteX55" fmla="*/ 699472 w 1158907"/>
              <a:gd name="connsiteY55" fmla="*/ 1793530 h 2116805"/>
              <a:gd name="connsiteX56" fmla="*/ 774197 w 1158907"/>
              <a:gd name="connsiteY56" fmla="*/ 1714175 h 2116805"/>
              <a:gd name="connsiteX57" fmla="*/ 792879 w 1158907"/>
              <a:gd name="connsiteY57" fmla="*/ 1991036 h 2116805"/>
              <a:gd name="connsiteX58" fmla="*/ 551721 w 1158907"/>
              <a:gd name="connsiteY58" fmla="*/ 2036885 h 2116805"/>
              <a:gd name="connsiteX59" fmla="*/ 675696 w 1158907"/>
              <a:gd name="connsiteY59" fmla="*/ 2047466 h 2116805"/>
              <a:gd name="connsiteX60" fmla="*/ 818354 w 1158907"/>
              <a:gd name="connsiteY60" fmla="*/ 1980457 h 2116805"/>
              <a:gd name="connsiteX61" fmla="*/ 792853 w 1158907"/>
              <a:gd name="connsiteY61" fmla="*/ 1676817 h 2116805"/>
              <a:gd name="connsiteX62" fmla="*/ 800788 w 1158907"/>
              <a:gd name="connsiteY62" fmla="*/ 1527578 h 2116805"/>
              <a:gd name="connsiteX63" fmla="*/ 585688 w 1158907"/>
              <a:gd name="connsiteY63" fmla="*/ 1631292 h 2116805"/>
              <a:gd name="connsiteX64" fmla="*/ 453221 w 1158907"/>
              <a:gd name="connsiteY64" fmla="*/ 1571336 h 2116805"/>
              <a:gd name="connsiteX65" fmla="*/ 546626 w 1158907"/>
              <a:gd name="connsiteY65" fmla="*/ 1456711 h 2116805"/>
              <a:gd name="connsiteX66" fmla="*/ 910061 w 1158907"/>
              <a:gd name="connsiteY66" fmla="*/ 1363247 h 2116805"/>
              <a:gd name="connsiteX67" fmla="*/ 919058 w 1158907"/>
              <a:gd name="connsiteY67" fmla="*/ 1608743 h 2116805"/>
              <a:gd name="connsiteX68" fmla="*/ 962707 w 1158907"/>
              <a:gd name="connsiteY68" fmla="*/ 1846433 h 2116805"/>
              <a:gd name="connsiteX69" fmla="*/ 928328 w 1158907"/>
              <a:gd name="connsiteY69" fmla="*/ 1678568 h 2116805"/>
              <a:gd name="connsiteX70" fmla="*/ 960928 w 1158907"/>
              <a:gd name="connsiteY70" fmla="*/ 1386606 h 2116805"/>
              <a:gd name="connsiteX71" fmla="*/ 811559 w 1158907"/>
              <a:gd name="connsiteY71" fmla="*/ 1289183 h 2116805"/>
              <a:gd name="connsiteX72" fmla="*/ 742930 w 1158907"/>
              <a:gd name="connsiteY72" fmla="*/ 1127434 h 2116805"/>
              <a:gd name="connsiteX73" fmla="*/ 573596 w 1158907"/>
              <a:gd name="connsiteY73" fmla="*/ 1027698 h 2116805"/>
              <a:gd name="connsiteX74" fmla="*/ 108383 w 1158907"/>
              <a:gd name="connsiteY74" fmla="*/ 958619 h 2116805"/>
              <a:gd name="connsiteX75" fmla="*/ 3368 w 1158907"/>
              <a:gd name="connsiteY75" fmla="*/ 651670 h 2116805"/>
              <a:gd name="connsiteX76" fmla="*/ 186946 w 1158907"/>
              <a:gd name="connsiteY76" fmla="*/ 391972 h 2116805"/>
              <a:gd name="connsiteX77" fmla="*/ 580751 w 1158907"/>
              <a:gd name="connsiteY77" fmla="*/ 567865 h 2116805"/>
              <a:gd name="connsiteX78" fmla="*/ 673603 w 1158907"/>
              <a:gd name="connsiteY78" fmla="*/ 307988 h 2116805"/>
              <a:gd name="connsiteX0" fmla="*/ 673603 w 1158907"/>
              <a:gd name="connsiteY0" fmla="*/ 307988 h 2141122"/>
              <a:gd name="connsiteX1" fmla="*/ 744253 w 1158907"/>
              <a:gd name="connsiteY1" fmla="*/ 197423 h 2141122"/>
              <a:gd name="connsiteX2" fmla="*/ 872639 w 1158907"/>
              <a:gd name="connsiteY2" fmla="*/ 2443 h 2141122"/>
              <a:gd name="connsiteX3" fmla="*/ 1157808 w 1158907"/>
              <a:gd name="connsiteY3" fmla="*/ 374035 h 2141122"/>
              <a:gd name="connsiteX4" fmla="*/ 816753 w 1158907"/>
              <a:gd name="connsiteY4" fmla="*/ 900083 h 2141122"/>
              <a:gd name="connsiteX5" fmla="*/ 510096 w 1158907"/>
              <a:gd name="connsiteY5" fmla="*/ 672398 h 2141122"/>
              <a:gd name="connsiteX6" fmla="*/ 120367 w 1158907"/>
              <a:gd name="connsiteY6" fmla="*/ 665886 h 2141122"/>
              <a:gd name="connsiteX7" fmla="*/ 499314 w 1158907"/>
              <a:gd name="connsiteY7" fmla="*/ 932317 h 2141122"/>
              <a:gd name="connsiteX8" fmla="*/ 794714 w 1158907"/>
              <a:gd name="connsiteY8" fmla="*/ 1043664 h 2141122"/>
              <a:gd name="connsiteX9" fmla="*/ 867602 w 1158907"/>
              <a:gd name="connsiteY9" fmla="*/ 1230990 h 2141122"/>
              <a:gd name="connsiteX10" fmla="*/ 1013637 w 1158907"/>
              <a:gd name="connsiteY10" fmla="*/ 1329044 h 2141122"/>
              <a:gd name="connsiteX11" fmla="*/ 993025 w 1158907"/>
              <a:gd name="connsiteY11" fmla="*/ 1714577 h 2141122"/>
              <a:gd name="connsiteX12" fmla="*/ 860442 w 1158907"/>
              <a:gd name="connsiteY12" fmla="*/ 1690744 h 2141122"/>
              <a:gd name="connsiteX13" fmla="*/ 835336 w 1158907"/>
              <a:gd name="connsiteY13" fmla="*/ 1462000 h 2141122"/>
              <a:gd name="connsiteX14" fmla="*/ 616256 w 1158907"/>
              <a:gd name="connsiteY14" fmla="*/ 1532540 h 2141122"/>
              <a:gd name="connsiteX15" fmla="*/ 543228 w 1158907"/>
              <a:gd name="connsiteY15" fmla="*/ 1564281 h 2141122"/>
              <a:gd name="connsiteX16" fmla="*/ 636635 w 1158907"/>
              <a:gd name="connsiteY16" fmla="*/ 1502560 h 2141122"/>
              <a:gd name="connsiteX17" fmla="*/ 882564 w 1158907"/>
              <a:gd name="connsiteY17" fmla="*/ 1426342 h 2141122"/>
              <a:gd name="connsiteX18" fmla="*/ 850123 w 1158907"/>
              <a:gd name="connsiteY18" fmla="*/ 1715848 h 2141122"/>
              <a:gd name="connsiteX19" fmla="*/ 638333 w 1158907"/>
              <a:gd name="connsiteY19" fmla="*/ 2112713 h 2141122"/>
              <a:gd name="connsiteX20" fmla="*/ 475298 w 1158907"/>
              <a:gd name="connsiteY20" fmla="*/ 2040412 h 2141122"/>
              <a:gd name="connsiteX21" fmla="*/ 740233 w 1158907"/>
              <a:gd name="connsiteY21" fmla="*/ 1945187 h 2141122"/>
              <a:gd name="connsiteX22" fmla="*/ 757215 w 1158907"/>
              <a:gd name="connsiteY22" fmla="*/ 1821746 h 2141122"/>
              <a:gd name="connsiteX23" fmla="*/ 690980 w 1158907"/>
              <a:gd name="connsiteY23" fmla="*/ 1922261 h 2141122"/>
              <a:gd name="connsiteX24" fmla="*/ 548325 w 1158907"/>
              <a:gd name="connsiteY24" fmla="*/ 1950476 h 2141122"/>
              <a:gd name="connsiteX25" fmla="*/ 561911 w 1158907"/>
              <a:gd name="connsiteY25" fmla="*/ 1809401 h 2141122"/>
              <a:gd name="connsiteX26" fmla="*/ 713057 w 1158907"/>
              <a:gd name="connsiteY26" fmla="*/ 1647164 h 2141122"/>
              <a:gd name="connsiteX27" fmla="*/ 538134 w 1158907"/>
              <a:gd name="connsiteY27" fmla="*/ 1827034 h 2141122"/>
              <a:gd name="connsiteX28" fmla="*/ 448125 w 1158907"/>
              <a:gd name="connsiteY28" fmla="*/ 2001617 h 2141122"/>
              <a:gd name="connsiteX29" fmla="*/ 419256 w 1158907"/>
              <a:gd name="connsiteY29" fmla="*/ 1791766 h 2141122"/>
              <a:gd name="connsiteX30" fmla="*/ 405668 w 1158907"/>
              <a:gd name="connsiteY30" fmla="*/ 1670089 h 2141122"/>
              <a:gd name="connsiteX31" fmla="*/ 393780 w 1158907"/>
              <a:gd name="connsiteY31" fmla="*/ 1909917 h 2141122"/>
              <a:gd name="connsiteX32" fmla="*/ 266408 w 1158907"/>
              <a:gd name="connsiteY32" fmla="*/ 1744153 h 2141122"/>
              <a:gd name="connsiteX33" fmla="*/ 261314 w 1158907"/>
              <a:gd name="connsiteY33" fmla="*/ 1596024 h 2141122"/>
              <a:gd name="connsiteX34" fmla="*/ 169606 w 1158907"/>
              <a:gd name="connsiteY34" fmla="*/ 1693013 h 2141122"/>
              <a:gd name="connsiteX35" fmla="*/ 186588 w 1158907"/>
              <a:gd name="connsiteY35" fmla="*/ 1744153 h 2141122"/>
              <a:gd name="connsiteX36" fmla="*/ 337419 w 1158907"/>
              <a:gd name="connsiteY36" fmla="*/ 1895758 h 2141122"/>
              <a:gd name="connsiteX37" fmla="*/ 356418 w 1158907"/>
              <a:gd name="connsiteY37" fmla="*/ 2086263 h 2141122"/>
              <a:gd name="connsiteX38" fmla="*/ 195080 w 1158907"/>
              <a:gd name="connsiteY38" fmla="*/ 1959293 h 2141122"/>
              <a:gd name="connsiteX39" fmla="*/ 217393 w 1158907"/>
              <a:gd name="connsiteY39" fmla="*/ 1872586 h 2141122"/>
              <a:gd name="connsiteX40" fmla="*/ 336038 w 1158907"/>
              <a:gd name="connsiteY40" fmla="*/ 2029831 h 2141122"/>
              <a:gd name="connsiteX41" fmla="*/ 307167 w 1158907"/>
              <a:gd name="connsiteY41" fmla="*/ 1950476 h 2141122"/>
              <a:gd name="connsiteX42" fmla="*/ 150924 w 1158907"/>
              <a:gd name="connsiteY42" fmla="*/ 1793529 h 2141122"/>
              <a:gd name="connsiteX43" fmla="*/ 173003 w 1158907"/>
              <a:gd name="connsiteY43" fmla="*/ 1613657 h 2141122"/>
              <a:gd name="connsiteX44" fmla="*/ 285090 w 1158907"/>
              <a:gd name="connsiteY44" fmla="*/ 1491980 h 2141122"/>
              <a:gd name="connsiteX45" fmla="*/ 334341 w 1158907"/>
              <a:gd name="connsiteY45" fmla="*/ 1622475 h 2141122"/>
              <a:gd name="connsiteX46" fmla="*/ 356418 w 1158907"/>
              <a:gd name="connsiteY46" fmla="*/ 1798820 h 2141122"/>
              <a:gd name="connsiteX47" fmla="*/ 388684 w 1158907"/>
              <a:gd name="connsiteY47" fmla="*/ 1553700 h 2141122"/>
              <a:gd name="connsiteX48" fmla="*/ 475299 w 1158907"/>
              <a:gd name="connsiteY48" fmla="*/ 1717701 h 2141122"/>
              <a:gd name="connsiteX49" fmla="*/ 465108 w 1158907"/>
              <a:gd name="connsiteY49" fmla="*/ 1895809 h 2141122"/>
              <a:gd name="connsiteX50" fmla="*/ 560213 w 1158907"/>
              <a:gd name="connsiteY50" fmla="*/ 1680670 h 2141122"/>
              <a:gd name="connsiteX51" fmla="*/ 780991 w 1158907"/>
              <a:gd name="connsiteY51" fmla="*/ 1592495 h 2141122"/>
              <a:gd name="connsiteX52" fmla="*/ 655317 w 1158907"/>
              <a:gd name="connsiteY52" fmla="*/ 1791766 h 2141122"/>
              <a:gd name="connsiteX53" fmla="*/ 607765 w 1158907"/>
              <a:gd name="connsiteY53" fmla="*/ 1883466 h 2141122"/>
              <a:gd name="connsiteX54" fmla="*/ 699472 w 1158907"/>
              <a:gd name="connsiteY54" fmla="*/ 1793530 h 2141122"/>
              <a:gd name="connsiteX55" fmla="*/ 774197 w 1158907"/>
              <a:gd name="connsiteY55" fmla="*/ 1714175 h 2141122"/>
              <a:gd name="connsiteX56" fmla="*/ 792879 w 1158907"/>
              <a:gd name="connsiteY56" fmla="*/ 1991036 h 2141122"/>
              <a:gd name="connsiteX57" fmla="*/ 551721 w 1158907"/>
              <a:gd name="connsiteY57" fmla="*/ 2036885 h 2141122"/>
              <a:gd name="connsiteX58" fmla="*/ 675696 w 1158907"/>
              <a:gd name="connsiteY58" fmla="*/ 2047466 h 2141122"/>
              <a:gd name="connsiteX59" fmla="*/ 818354 w 1158907"/>
              <a:gd name="connsiteY59" fmla="*/ 1980457 h 2141122"/>
              <a:gd name="connsiteX60" fmla="*/ 792853 w 1158907"/>
              <a:gd name="connsiteY60" fmla="*/ 1676817 h 2141122"/>
              <a:gd name="connsiteX61" fmla="*/ 800788 w 1158907"/>
              <a:gd name="connsiteY61" fmla="*/ 1527578 h 2141122"/>
              <a:gd name="connsiteX62" fmla="*/ 585688 w 1158907"/>
              <a:gd name="connsiteY62" fmla="*/ 1631292 h 2141122"/>
              <a:gd name="connsiteX63" fmla="*/ 453221 w 1158907"/>
              <a:gd name="connsiteY63" fmla="*/ 1571336 h 2141122"/>
              <a:gd name="connsiteX64" fmla="*/ 546626 w 1158907"/>
              <a:gd name="connsiteY64" fmla="*/ 1456711 h 2141122"/>
              <a:gd name="connsiteX65" fmla="*/ 910061 w 1158907"/>
              <a:gd name="connsiteY65" fmla="*/ 1363247 h 2141122"/>
              <a:gd name="connsiteX66" fmla="*/ 919058 w 1158907"/>
              <a:gd name="connsiteY66" fmla="*/ 1608743 h 2141122"/>
              <a:gd name="connsiteX67" fmla="*/ 962707 w 1158907"/>
              <a:gd name="connsiteY67" fmla="*/ 1846433 h 2141122"/>
              <a:gd name="connsiteX68" fmla="*/ 928328 w 1158907"/>
              <a:gd name="connsiteY68" fmla="*/ 1678568 h 2141122"/>
              <a:gd name="connsiteX69" fmla="*/ 960928 w 1158907"/>
              <a:gd name="connsiteY69" fmla="*/ 1386606 h 2141122"/>
              <a:gd name="connsiteX70" fmla="*/ 811559 w 1158907"/>
              <a:gd name="connsiteY70" fmla="*/ 1289183 h 2141122"/>
              <a:gd name="connsiteX71" fmla="*/ 742930 w 1158907"/>
              <a:gd name="connsiteY71" fmla="*/ 1127434 h 2141122"/>
              <a:gd name="connsiteX72" fmla="*/ 573596 w 1158907"/>
              <a:gd name="connsiteY72" fmla="*/ 1027698 h 2141122"/>
              <a:gd name="connsiteX73" fmla="*/ 108383 w 1158907"/>
              <a:gd name="connsiteY73" fmla="*/ 958619 h 2141122"/>
              <a:gd name="connsiteX74" fmla="*/ 3368 w 1158907"/>
              <a:gd name="connsiteY74" fmla="*/ 651670 h 2141122"/>
              <a:gd name="connsiteX75" fmla="*/ 186946 w 1158907"/>
              <a:gd name="connsiteY75" fmla="*/ 391972 h 2141122"/>
              <a:gd name="connsiteX76" fmla="*/ 580751 w 1158907"/>
              <a:gd name="connsiteY76" fmla="*/ 567865 h 2141122"/>
              <a:gd name="connsiteX77" fmla="*/ 673603 w 1158907"/>
              <a:gd name="connsiteY77" fmla="*/ 307988 h 2141122"/>
              <a:gd name="connsiteX0" fmla="*/ 673603 w 1158907"/>
              <a:gd name="connsiteY0" fmla="*/ 307988 h 2092903"/>
              <a:gd name="connsiteX1" fmla="*/ 744253 w 1158907"/>
              <a:gd name="connsiteY1" fmla="*/ 197423 h 2092903"/>
              <a:gd name="connsiteX2" fmla="*/ 872639 w 1158907"/>
              <a:gd name="connsiteY2" fmla="*/ 2443 h 2092903"/>
              <a:gd name="connsiteX3" fmla="*/ 1157808 w 1158907"/>
              <a:gd name="connsiteY3" fmla="*/ 374035 h 2092903"/>
              <a:gd name="connsiteX4" fmla="*/ 816753 w 1158907"/>
              <a:gd name="connsiteY4" fmla="*/ 900083 h 2092903"/>
              <a:gd name="connsiteX5" fmla="*/ 510096 w 1158907"/>
              <a:gd name="connsiteY5" fmla="*/ 672398 h 2092903"/>
              <a:gd name="connsiteX6" fmla="*/ 120367 w 1158907"/>
              <a:gd name="connsiteY6" fmla="*/ 665886 h 2092903"/>
              <a:gd name="connsiteX7" fmla="*/ 499314 w 1158907"/>
              <a:gd name="connsiteY7" fmla="*/ 932317 h 2092903"/>
              <a:gd name="connsiteX8" fmla="*/ 794714 w 1158907"/>
              <a:gd name="connsiteY8" fmla="*/ 1043664 h 2092903"/>
              <a:gd name="connsiteX9" fmla="*/ 867602 w 1158907"/>
              <a:gd name="connsiteY9" fmla="*/ 1230990 h 2092903"/>
              <a:gd name="connsiteX10" fmla="*/ 1013637 w 1158907"/>
              <a:gd name="connsiteY10" fmla="*/ 1329044 h 2092903"/>
              <a:gd name="connsiteX11" fmla="*/ 993025 w 1158907"/>
              <a:gd name="connsiteY11" fmla="*/ 1714577 h 2092903"/>
              <a:gd name="connsiteX12" fmla="*/ 860442 w 1158907"/>
              <a:gd name="connsiteY12" fmla="*/ 1690744 h 2092903"/>
              <a:gd name="connsiteX13" fmla="*/ 835336 w 1158907"/>
              <a:gd name="connsiteY13" fmla="*/ 1462000 h 2092903"/>
              <a:gd name="connsiteX14" fmla="*/ 616256 w 1158907"/>
              <a:gd name="connsiteY14" fmla="*/ 1532540 h 2092903"/>
              <a:gd name="connsiteX15" fmla="*/ 543228 w 1158907"/>
              <a:gd name="connsiteY15" fmla="*/ 1564281 h 2092903"/>
              <a:gd name="connsiteX16" fmla="*/ 636635 w 1158907"/>
              <a:gd name="connsiteY16" fmla="*/ 1502560 h 2092903"/>
              <a:gd name="connsiteX17" fmla="*/ 882564 w 1158907"/>
              <a:gd name="connsiteY17" fmla="*/ 1426342 h 2092903"/>
              <a:gd name="connsiteX18" fmla="*/ 850123 w 1158907"/>
              <a:gd name="connsiteY18" fmla="*/ 1715848 h 2092903"/>
              <a:gd name="connsiteX19" fmla="*/ 475298 w 1158907"/>
              <a:gd name="connsiteY19" fmla="*/ 2040412 h 2092903"/>
              <a:gd name="connsiteX20" fmla="*/ 740233 w 1158907"/>
              <a:gd name="connsiteY20" fmla="*/ 1945187 h 2092903"/>
              <a:gd name="connsiteX21" fmla="*/ 757215 w 1158907"/>
              <a:gd name="connsiteY21" fmla="*/ 1821746 h 2092903"/>
              <a:gd name="connsiteX22" fmla="*/ 690980 w 1158907"/>
              <a:gd name="connsiteY22" fmla="*/ 1922261 h 2092903"/>
              <a:gd name="connsiteX23" fmla="*/ 548325 w 1158907"/>
              <a:gd name="connsiteY23" fmla="*/ 1950476 h 2092903"/>
              <a:gd name="connsiteX24" fmla="*/ 561911 w 1158907"/>
              <a:gd name="connsiteY24" fmla="*/ 1809401 h 2092903"/>
              <a:gd name="connsiteX25" fmla="*/ 713057 w 1158907"/>
              <a:gd name="connsiteY25" fmla="*/ 1647164 h 2092903"/>
              <a:gd name="connsiteX26" fmla="*/ 538134 w 1158907"/>
              <a:gd name="connsiteY26" fmla="*/ 1827034 h 2092903"/>
              <a:gd name="connsiteX27" fmla="*/ 448125 w 1158907"/>
              <a:gd name="connsiteY27" fmla="*/ 2001617 h 2092903"/>
              <a:gd name="connsiteX28" fmla="*/ 419256 w 1158907"/>
              <a:gd name="connsiteY28" fmla="*/ 1791766 h 2092903"/>
              <a:gd name="connsiteX29" fmla="*/ 405668 w 1158907"/>
              <a:gd name="connsiteY29" fmla="*/ 1670089 h 2092903"/>
              <a:gd name="connsiteX30" fmla="*/ 393780 w 1158907"/>
              <a:gd name="connsiteY30" fmla="*/ 1909917 h 2092903"/>
              <a:gd name="connsiteX31" fmla="*/ 266408 w 1158907"/>
              <a:gd name="connsiteY31" fmla="*/ 1744153 h 2092903"/>
              <a:gd name="connsiteX32" fmla="*/ 261314 w 1158907"/>
              <a:gd name="connsiteY32" fmla="*/ 1596024 h 2092903"/>
              <a:gd name="connsiteX33" fmla="*/ 169606 w 1158907"/>
              <a:gd name="connsiteY33" fmla="*/ 1693013 h 2092903"/>
              <a:gd name="connsiteX34" fmla="*/ 186588 w 1158907"/>
              <a:gd name="connsiteY34" fmla="*/ 1744153 h 2092903"/>
              <a:gd name="connsiteX35" fmla="*/ 337419 w 1158907"/>
              <a:gd name="connsiteY35" fmla="*/ 1895758 h 2092903"/>
              <a:gd name="connsiteX36" fmla="*/ 356418 w 1158907"/>
              <a:gd name="connsiteY36" fmla="*/ 2086263 h 2092903"/>
              <a:gd name="connsiteX37" fmla="*/ 195080 w 1158907"/>
              <a:gd name="connsiteY37" fmla="*/ 1959293 h 2092903"/>
              <a:gd name="connsiteX38" fmla="*/ 217393 w 1158907"/>
              <a:gd name="connsiteY38" fmla="*/ 1872586 h 2092903"/>
              <a:gd name="connsiteX39" fmla="*/ 336038 w 1158907"/>
              <a:gd name="connsiteY39" fmla="*/ 2029831 h 2092903"/>
              <a:gd name="connsiteX40" fmla="*/ 307167 w 1158907"/>
              <a:gd name="connsiteY40" fmla="*/ 1950476 h 2092903"/>
              <a:gd name="connsiteX41" fmla="*/ 150924 w 1158907"/>
              <a:gd name="connsiteY41" fmla="*/ 1793529 h 2092903"/>
              <a:gd name="connsiteX42" fmla="*/ 173003 w 1158907"/>
              <a:gd name="connsiteY42" fmla="*/ 1613657 h 2092903"/>
              <a:gd name="connsiteX43" fmla="*/ 285090 w 1158907"/>
              <a:gd name="connsiteY43" fmla="*/ 1491980 h 2092903"/>
              <a:gd name="connsiteX44" fmla="*/ 334341 w 1158907"/>
              <a:gd name="connsiteY44" fmla="*/ 1622475 h 2092903"/>
              <a:gd name="connsiteX45" fmla="*/ 356418 w 1158907"/>
              <a:gd name="connsiteY45" fmla="*/ 1798820 h 2092903"/>
              <a:gd name="connsiteX46" fmla="*/ 388684 w 1158907"/>
              <a:gd name="connsiteY46" fmla="*/ 1553700 h 2092903"/>
              <a:gd name="connsiteX47" fmla="*/ 475299 w 1158907"/>
              <a:gd name="connsiteY47" fmla="*/ 1717701 h 2092903"/>
              <a:gd name="connsiteX48" fmla="*/ 465108 w 1158907"/>
              <a:gd name="connsiteY48" fmla="*/ 1895809 h 2092903"/>
              <a:gd name="connsiteX49" fmla="*/ 560213 w 1158907"/>
              <a:gd name="connsiteY49" fmla="*/ 1680670 h 2092903"/>
              <a:gd name="connsiteX50" fmla="*/ 780991 w 1158907"/>
              <a:gd name="connsiteY50" fmla="*/ 1592495 h 2092903"/>
              <a:gd name="connsiteX51" fmla="*/ 655317 w 1158907"/>
              <a:gd name="connsiteY51" fmla="*/ 1791766 h 2092903"/>
              <a:gd name="connsiteX52" fmla="*/ 607765 w 1158907"/>
              <a:gd name="connsiteY52" fmla="*/ 1883466 h 2092903"/>
              <a:gd name="connsiteX53" fmla="*/ 699472 w 1158907"/>
              <a:gd name="connsiteY53" fmla="*/ 1793530 h 2092903"/>
              <a:gd name="connsiteX54" fmla="*/ 774197 w 1158907"/>
              <a:gd name="connsiteY54" fmla="*/ 1714175 h 2092903"/>
              <a:gd name="connsiteX55" fmla="*/ 792879 w 1158907"/>
              <a:gd name="connsiteY55" fmla="*/ 1991036 h 2092903"/>
              <a:gd name="connsiteX56" fmla="*/ 551721 w 1158907"/>
              <a:gd name="connsiteY56" fmla="*/ 2036885 h 2092903"/>
              <a:gd name="connsiteX57" fmla="*/ 675696 w 1158907"/>
              <a:gd name="connsiteY57" fmla="*/ 2047466 h 2092903"/>
              <a:gd name="connsiteX58" fmla="*/ 818354 w 1158907"/>
              <a:gd name="connsiteY58" fmla="*/ 1980457 h 2092903"/>
              <a:gd name="connsiteX59" fmla="*/ 792853 w 1158907"/>
              <a:gd name="connsiteY59" fmla="*/ 1676817 h 2092903"/>
              <a:gd name="connsiteX60" fmla="*/ 800788 w 1158907"/>
              <a:gd name="connsiteY60" fmla="*/ 1527578 h 2092903"/>
              <a:gd name="connsiteX61" fmla="*/ 585688 w 1158907"/>
              <a:gd name="connsiteY61" fmla="*/ 1631292 h 2092903"/>
              <a:gd name="connsiteX62" fmla="*/ 453221 w 1158907"/>
              <a:gd name="connsiteY62" fmla="*/ 1571336 h 2092903"/>
              <a:gd name="connsiteX63" fmla="*/ 546626 w 1158907"/>
              <a:gd name="connsiteY63" fmla="*/ 1456711 h 2092903"/>
              <a:gd name="connsiteX64" fmla="*/ 910061 w 1158907"/>
              <a:gd name="connsiteY64" fmla="*/ 1363247 h 2092903"/>
              <a:gd name="connsiteX65" fmla="*/ 919058 w 1158907"/>
              <a:gd name="connsiteY65" fmla="*/ 1608743 h 2092903"/>
              <a:gd name="connsiteX66" fmla="*/ 962707 w 1158907"/>
              <a:gd name="connsiteY66" fmla="*/ 1846433 h 2092903"/>
              <a:gd name="connsiteX67" fmla="*/ 928328 w 1158907"/>
              <a:gd name="connsiteY67" fmla="*/ 1678568 h 2092903"/>
              <a:gd name="connsiteX68" fmla="*/ 960928 w 1158907"/>
              <a:gd name="connsiteY68" fmla="*/ 1386606 h 2092903"/>
              <a:gd name="connsiteX69" fmla="*/ 811559 w 1158907"/>
              <a:gd name="connsiteY69" fmla="*/ 1289183 h 2092903"/>
              <a:gd name="connsiteX70" fmla="*/ 742930 w 1158907"/>
              <a:gd name="connsiteY70" fmla="*/ 1127434 h 2092903"/>
              <a:gd name="connsiteX71" fmla="*/ 573596 w 1158907"/>
              <a:gd name="connsiteY71" fmla="*/ 1027698 h 2092903"/>
              <a:gd name="connsiteX72" fmla="*/ 108383 w 1158907"/>
              <a:gd name="connsiteY72" fmla="*/ 958619 h 2092903"/>
              <a:gd name="connsiteX73" fmla="*/ 3368 w 1158907"/>
              <a:gd name="connsiteY73" fmla="*/ 651670 h 2092903"/>
              <a:gd name="connsiteX74" fmla="*/ 186946 w 1158907"/>
              <a:gd name="connsiteY74" fmla="*/ 391972 h 2092903"/>
              <a:gd name="connsiteX75" fmla="*/ 580751 w 1158907"/>
              <a:gd name="connsiteY75" fmla="*/ 567865 h 2092903"/>
              <a:gd name="connsiteX76" fmla="*/ 673603 w 1158907"/>
              <a:gd name="connsiteY76" fmla="*/ 307988 h 2092903"/>
              <a:gd name="connsiteX0" fmla="*/ 673603 w 1158907"/>
              <a:gd name="connsiteY0" fmla="*/ 307988 h 2052170"/>
              <a:gd name="connsiteX1" fmla="*/ 744253 w 1158907"/>
              <a:gd name="connsiteY1" fmla="*/ 197423 h 2052170"/>
              <a:gd name="connsiteX2" fmla="*/ 872639 w 1158907"/>
              <a:gd name="connsiteY2" fmla="*/ 2443 h 2052170"/>
              <a:gd name="connsiteX3" fmla="*/ 1157808 w 1158907"/>
              <a:gd name="connsiteY3" fmla="*/ 374035 h 2052170"/>
              <a:gd name="connsiteX4" fmla="*/ 816753 w 1158907"/>
              <a:gd name="connsiteY4" fmla="*/ 900083 h 2052170"/>
              <a:gd name="connsiteX5" fmla="*/ 510096 w 1158907"/>
              <a:gd name="connsiteY5" fmla="*/ 672398 h 2052170"/>
              <a:gd name="connsiteX6" fmla="*/ 120367 w 1158907"/>
              <a:gd name="connsiteY6" fmla="*/ 665886 h 2052170"/>
              <a:gd name="connsiteX7" fmla="*/ 499314 w 1158907"/>
              <a:gd name="connsiteY7" fmla="*/ 932317 h 2052170"/>
              <a:gd name="connsiteX8" fmla="*/ 794714 w 1158907"/>
              <a:gd name="connsiteY8" fmla="*/ 1043664 h 2052170"/>
              <a:gd name="connsiteX9" fmla="*/ 867602 w 1158907"/>
              <a:gd name="connsiteY9" fmla="*/ 1230990 h 2052170"/>
              <a:gd name="connsiteX10" fmla="*/ 1013637 w 1158907"/>
              <a:gd name="connsiteY10" fmla="*/ 1329044 h 2052170"/>
              <a:gd name="connsiteX11" fmla="*/ 993025 w 1158907"/>
              <a:gd name="connsiteY11" fmla="*/ 1714577 h 2052170"/>
              <a:gd name="connsiteX12" fmla="*/ 860442 w 1158907"/>
              <a:gd name="connsiteY12" fmla="*/ 1690744 h 2052170"/>
              <a:gd name="connsiteX13" fmla="*/ 835336 w 1158907"/>
              <a:gd name="connsiteY13" fmla="*/ 1462000 h 2052170"/>
              <a:gd name="connsiteX14" fmla="*/ 616256 w 1158907"/>
              <a:gd name="connsiteY14" fmla="*/ 1532540 h 2052170"/>
              <a:gd name="connsiteX15" fmla="*/ 543228 w 1158907"/>
              <a:gd name="connsiteY15" fmla="*/ 1564281 h 2052170"/>
              <a:gd name="connsiteX16" fmla="*/ 636635 w 1158907"/>
              <a:gd name="connsiteY16" fmla="*/ 1502560 h 2052170"/>
              <a:gd name="connsiteX17" fmla="*/ 882564 w 1158907"/>
              <a:gd name="connsiteY17" fmla="*/ 1426342 h 2052170"/>
              <a:gd name="connsiteX18" fmla="*/ 850123 w 1158907"/>
              <a:gd name="connsiteY18" fmla="*/ 1715848 h 2052170"/>
              <a:gd name="connsiteX19" fmla="*/ 475298 w 1158907"/>
              <a:gd name="connsiteY19" fmla="*/ 2040412 h 2052170"/>
              <a:gd name="connsiteX20" fmla="*/ 740233 w 1158907"/>
              <a:gd name="connsiteY20" fmla="*/ 1945187 h 2052170"/>
              <a:gd name="connsiteX21" fmla="*/ 757215 w 1158907"/>
              <a:gd name="connsiteY21" fmla="*/ 1821746 h 2052170"/>
              <a:gd name="connsiteX22" fmla="*/ 690980 w 1158907"/>
              <a:gd name="connsiteY22" fmla="*/ 1922261 h 2052170"/>
              <a:gd name="connsiteX23" fmla="*/ 548325 w 1158907"/>
              <a:gd name="connsiteY23" fmla="*/ 1950476 h 2052170"/>
              <a:gd name="connsiteX24" fmla="*/ 561911 w 1158907"/>
              <a:gd name="connsiteY24" fmla="*/ 1809401 h 2052170"/>
              <a:gd name="connsiteX25" fmla="*/ 713057 w 1158907"/>
              <a:gd name="connsiteY25" fmla="*/ 1647164 h 2052170"/>
              <a:gd name="connsiteX26" fmla="*/ 538134 w 1158907"/>
              <a:gd name="connsiteY26" fmla="*/ 1827034 h 2052170"/>
              <a:gd name="connsiteX27" fmla="*/ 448125 w 1158907"/>
              <a:gd name="connsiteY27" fmla="*/ 2001617 h 2052170"/>
              <a:gd name="connsiteX28" fmla="*/ 419256 w 1158907"/>
              <a:gd name="connsiteY28" fmla="*/ 1791766 h 2052170"/>
              <a:gd name="connsiteX29" fmla="*/ 405668 w 1158907"/>
              <a:gd name="connsiteY29" fmla="*/ 1670089 h 2052170"/>
              <a:gd name="connsiteX30" fmla="*/ 393780 w 1158907"/>
              <a:gd name="connsiteY30" fmla="*/ 1909917 h 2052170"/>
              <a:gd name="connsiteX31" fmla="*/ 266408 w 1158907"/>
              <a:gd name="connsiteY31" fmla="*/ 1744153 h 2052170"/>
              <a:gd name="connsiteX32" fmla="*/ 261314 w 1158907"/>
              <a:gd name="connsiteY32" fmla="*/ 1596024 h 2052170"/>
              <a:gd name="connsiteX33" fmla="*/ 169606 w 1158907"/>
              <a:gd name="connsiteY33" fmla="*/ 1693013 h 2052170"/>
              <a:gd name="connsiteX34" fmla="*/ 186588 w 1158907"/>
              <a:gd name="connsiteY34" fmla="*/ 1744153 h 2052170"/>
              <a:gd name="connsiteX35" fmla="*/ 337419 w 1158907"/>
              <a:gd name="connsiteY35" fmla="*/ 1895758 h 2052170"/>
              <a:gd name="connsiteX36" fmla="*/ 195080 w 1158907"/>
              <a:gd name="connsiteY36" fmla="*/ 1959293 h 2052170"/>
              <a:gd name="connsiteX37" fmla="*/ 217393 w 1158907"/>
              <a:gd name="connsiteY37" fmla="*/ 1872586 h 2052170"/>
              <a:gd name="connsiteX38" fmla="*/ 336038 w 1158907"/>
              <a:gd name="connsiteY38" fmla="*/ 2029831 h 2052170"/>
              <a:gd name="connsiteX39" fmla="*/ 307167 w 1158907"/>
              <a:gd name="connsiteY39" fmla="*/ 1950476 h 2052170"/>
              <a:gd name="connsiteX40" fmla="*/ 150924 w 1158907"/>
              <a:gd name="connsiteY40" fmla="*/ 1793529 h 2052170"/>
              <a:gd name="connsiteX41" fmla="*/ 173003 w 1158907"/>
              <a:gd name="connsiteY41" fmla="*/ 1613657 h 2052170"/>
              <a:gd name="connsiteX42" fmla="*/ 285090 w 1158907"/>
              <a:gd name="connsiteY42" fmla="*/ 1491980 h 2052170"/>
              <a:gd name="connsiteX43" fmla="*/ 334341 w 1158907"/>
              <a:gd name="connsiteY43" fmla="*/ 1622475 h 2052170"/>
              <a:gd name="connsiteX44" fmla="*/ 356418 w 1158907"/>
              <a:gd name="connsiteY44" fmla="*/ 1798820 h 2052170"/>
              <a:gd name="connsiteX45" fmla="*/ 388684 w 1158907"/>
              <a:gd name="connsiteY45" fmla="*/ 1553700 h 2052170"/>
              <a:gd name="connsiteX46" fmla="*/ 475299 w 1158907"/>
              <a:gd name="connsiteY46" fmla="*/ 1717701 h 2052170"/>
              <a:gd name="connsiteX47" fmla="*/ 465108 w 1158907"/>
              <a:gd name="connsiteY47" fmla="*/ 1895809 h 2052170"/>
              <a:gd name="connsiteX48" fmla="*/ 560213 w 1158907"/>
              <a:gd name="connsiteY48" fmla="*/ 1680670 h 2052170"/>
              <a:gd name="connsiteX49" fmla="*/ 780991 w 1158907"/>
              <a:gd name="connsiteY49" fmla="*/ 1592495 h 2052170"/>
              <a:gd name="connsiteX50" fmla="*/ 655317 w 1158907"/>
              <a:gd name="connsiteY50" fmla="*/ 1791766 h 2052170"/>
              <a:gd name="connsiteX51" fmla="*/ 607765 w 1158907"/>
              <a:gd name="connsiteY51" fmla="*/ 1883466 h 2052170"/>
              <a:gd name="connsiteX52" fmla="*/ 699472 w 1158907"/>
              <a:gd name="connsiteY52" fmla="*/ 1793530 h 2052170"/>
              <a:gd name="connsiteX53" fmla="*/ 774197 w 1158907"/>
              <a:gd name="connsiteY53" fmla="*/ 1714175 h 2052170"/>
              <a:gd name="connsiteX54" fmla="*/ 792879 w 1158907"/>
              <a:gd name="connsiteY54" fmla="*/ 1991036 h 2052170"/>
              <a:gd name="connsiteX55" fmla="*/ 551721 w 1158907"/>
              <a:gd name="connsiteY55" fmla="*/ 2036885 h 2052170"/>
              <a:gd name="connsiteX56" fmla="*/ 675696 w 1158907"/>
              <a:gd name="connsiteY56" fmla="*/ 2047466 h 2052170"/>
              <a:gd name="connsiteX57" fmla="*/ 818354 w 1158907"/>
              <a:gd name="connsiteY57" fmla="*/ 1980457 h 2052170"/>
              <a:gd name="connsiteX58" fmla="*/ 792853 w 1158907"/>
              <a:gd name="connsiteY58" fmla="*/ 1676817 h 2052170"/>
              <a:gd name="connsiteX59" fmla="*/ 800788 w 1158907"/>
              <a:gd name="connsiteY59" fmla="*/ 1527578 h 2052170"/>
              <a:gd name="connsiteX60" fmla="*/ 585688 w 1158907"/>
              <a:gd name="connsiteY60" fmla="*/ 1631292 h 2052170"/>
              <a:gd name="connsiteX61" fmla="*/ 453221 w 1158907"/>
              <a:gd name="connsiteY61" fmla="*/ 1571336 h 2052170"/>
              <a:gd name="connsiteX62" fmla="*/ 546626 w 1158907"/>
              <a:gd name="connsiteY62" fmla="*/ 1456711 h 2052170"/>
              <a:gd name="connsiteX63" fmla="*/ 910061 w 1158907"/>
              <a:gd name="connsiteY63" fmla="*/ 1363247 h 2052170"/>
              <a:gd name="connsiteX64" fmla="*/ 919058 w 1158907"/>
              <a:gd name="connsiteY64" fmla="*/ 1608743 h 2052170"/>
              <a:gd name="connsiteX65" fmla="*/ 962707 w 1158907"/>
              <a:gd name="connsiteY65" fmla="*/ 1846433 h 2052170"/>
              <a:gd name="connsiteX66" fmla="*/ 928328 w 1158907"/>
              <a:gd name="connsiteY66" fmla="*/ 1678568 h 2052170"/>
              <a:gd name="connsiteX67" fmla="*/ 960928 w 1158907"/>
              <a:gd name="connsiteY67" fmla="*/ 1386606 h 2052170"/>
              <a:gd name="connsiteX68" fmla="*/ 811559 w 1158907"/>
              <a:gd name="connsiteY68" fmla="*/ 1289183 h 2052170"/>
              <a:gd name="connsiteX69" fmla="*/ 742930 w 1158907"/>
              <a:gd name="connsiteY69" fmla="*/ 1127434 h 2052170"/>
              <a:gd name="connsiteX70" fmla="*/ 573596 w 1158907"/>
              <a:gd name="connsiteY70" fmla="*/ 1027698 h 2052170"/>
              <a:gd name="connsiteX71" fmla="*/ 108383 w 1158907"/>
              <a:gd name="connsiteY71" fmla="*/ 958619 h 2052170"/>
              <a:gd name="connsiteX72" fmla="*/ 3368 w 1158907"/>
              <a:gd name="connsiteY72" fmla="*/ 651670 h 2052170"/>
              <a:gd name="connsiteX73" fmla="*/ 186946 w 1158907"/>
              <a:gd name="connsiteY73" fmla="*/ 391972 h 2052170"/>
              <a:gd name="connsiteX74" fmla="*/ 580751 w 1158907"/>
              <a:gd name="connsiteY74" fmla="*/ 567865 h 2052170"/>
              <a:gd name="connsiteX75" fmla="*/ 673603 w 1158907"/>
              <a:gd name="connsiteY75" fmla="*/ 307988 h 2052170"/>
              <a:gd name="connsiteX0" fmla="*/ 673603 w 1158907"/>
              <a:gd name="connsiteY0" fmla="*/ 307988 h 2052170"/>
              <a:gd name="connsiteX1" fmla="*/ 744253 w 1158907"/>
              <a:gd name="connsiteY1" fmla="*/ 197423 h 2052170"/>
              <a:gd name="connsiteX2" fmla="*/ 872639 w 1158907"/>
              <a:gd name="connsiteY2" fmla="*/ 2443 h 2052170"/>
              <a:gd name="connsiteX3" fmla="*/ 1157808 w 1158907"/>
              <a:gd name="connsiteY3" fmla="*/ 374035 h 2052170"/>
              <a:gd name="connsiteX4" fmla="*/ 816753 w 1158907"/>
              <a:gd name="connsiteY4" fmla="*/ 900083 h 2052170"/>
              <a:gd name="connsiteX5" fmla="*/ 510096 w 1158907"/>
              <a:gd name="connsiteY5" fmla="*/ 672398 h 2052170"/>
              <a:gd name="connsiteX6" fmla="*/ 120367 w 1158907"/>
              <a:gd name="connsiteY6" fmla="*/ 665886 h 2052170"/>
              <a:gd name="connsiteX7" fmla="*/ 499314 w 1158907"/>
              <a:gd name="connsiteY7" fmla="*/ 932317 h 2052170"/>
              <a:gd name="connsiteX8" fmla="*/ 794714 w 1158907"/>
              <a:gd name="connsiteY8" fmla="*/ 1043664 h 2052170"/>
              <a:gd name="connsiteX9" fmla="*/ 867602 w 1158907"/>
              <a:gd name="connsiteY9" fmla="*/ 1230990 h 2052170"/>
              <a:gd name="connsiteX10" fmla="*/ 1013637 w 1158907"/>
              <a:gd name="connsiteY10" fmla="*/ 1329044 h 2052170"/>
              <a:gd name="connsiteX11" fmla="*/ 993025 w 1158907"/>
              <a:gd name="connsiteY11" fmla="*/ 1714577 h 2052170"/>
              <a:gd name="connsiteX12" fmla="*/ 860442 w 1158907"/>
              <a:gd name="connsiteY12" fmla="*/ 1690744 h 2052170"/>
              <a:gd name="connsiteX13" fmla="*/ 835336 w 1158907"/>
              <a:gd name="connsiteY13" fmla="*/ 1462000 h 2052170"/>
              <a:gd name="connsiteX14" fmla="*/ 616256 w 1158907"/>
              <a:gd name="connsiteY14" fmla="*/ 1532540 h 2052170"/>
              <a:gd name="connsiteX15" fmla="*/ 543228 w 1158907"/>
              <a:gd name="connsiteY15" fmla="*/ 1564281 h 2052170"/>
              <a:gd name="connsiteX16" fmla="*/ 636635 w 1158907"/>
              <a:gd name="connsiteY16" fmla="*/ 1502560 h 2052170"/>
              <a:gd name="connsiteX17" fmla="*/ 882564 w 1158907"/>
              <a:gd name="connsiteY17" fmla="*/ 1426342 h 2052170"/>
              <a:gd name="connsiteX18" fmla="*/ 850123 w 1158907"/>
              <a:gd name="connsiteY18" fmla="*/ 1715848 h 2052170"/>
              <a:gd name="connsiteX19" fmla="*/ 475298 w 1158907"/>
              <a:gd name="connsiteY19" fmla="*/ 2040412 h 2052170"/>
              <a:gd name="connsiteX20" fmla="*/ 740233 w 1158907"/>
              <a:gd name="connsiteY20" fmla="*/ 1945187 h 2052170"/>
              <a:gd name="connsiteX21" fmla="*/ 757215 w 1158907"/>
              <a:gd name="connsiteY21" fmla="*/ 1821746 h 2052170"/>
              <a:gd name="connsiteX22" fmla="*/ 690980 w 1158907"/>
              <a:gd name="connsiteY22" fmla="*/ 1922261 h 2052170"/>
              <a:gd name="connsiteX23" fmla="*/ 548325 w 1158907"/>
              <a:gd name="connsiteY23" fmla="*/ 1950476 h 2052170"/>
              <a:gd name="connsiteX24" fmla="*/ 561911 w 1158907"/>
              <a:gd name="connsiteY24" fmla="*/ 1809401 h 2052170"/>
              <a:gd name="connsiteX25" fmla="*/ 713057 w 1158907"/>
              <a:gd name="connsiteY25" fmla="*/ 1647164 h 2052170"/>
              <a:gd name="connsiteX26" fmla="*/ 538134 w 1158907"/>
              <a:gd name="connsiteY26" fmla="*/ 1827034 h 2052170"/>
              <a:gd name="connsiteX27" fmla="*/ 448125 w 1158907"/>
              <a:gd name="connsiteY27" fmla="*/ 2001617 h 2052170"/>
              <a:gd name="connsiteX28" fmla="*/ 419256 w 1158907"/>
              <a:gd name="connsiteY28" fmla="*/ 1791766 h 2052170"/>
              <a:gd name="connsiteX29" fmla="*/ 405668 w 1158907"/>
              <a:gd name="connsiteY29" fmla="*/ 1670089 h 2052170"/>
              <a:gd name="connsiteX30" fmla="*/ 393780 w 1158907"/>
              <a:gd name="connsiteY30" fmla="*/ 1909917 h 2052170"/>
              <a:gd name="connsiteX31" fmla="*/ 266408 w 1158907"/>
              <a:gd name="connsiteY31" fmla="*/ 1744153 h 2052170"/>
              <a:gd name="connsiteX32" fmla="*/ 261314 w 1158907"/>
              <a:gd name="connsiteY32" fmla="*/ 1596024 h 2052170"/>
              <a:gd name="connsiteX33" fmla="*/ 169606 w 1158907"/>
              <a:gd name="connsiteY33" fmla="*/ 1693013 h 2052170"/>
              <a:gd name="connsiteX34" fmla="*/ 186588 w 1158907"/>
              <a:gd name="connsiteY34" fmla="*/ 1744153 h 2052170"/>
              <a:gd name="connsiteX35" fmla="*/ 337419 w 1158907"/>
              <a:gd name="connsiteY35" fmla="*/ 1895758 h 2052170"/>
              <a:gd name="connsiteX36" fmla="*/ 195080 w 1158907"/>
              <a:gd name="connsiteY36" fmla="*/ 1959293 h 2052170"/>
              <a:gd name="connsiteX37" fmla="*/ 336038 w 1158907"/>
              <a:gd name="connsiteY37" fmla="*/ 2029831 h 2052170"/>
              <a:gd name="connsiteX38" fmla="*/ 307167 w 1158907"/>
              <a:gd name="connsiteY38" fmla="*/ 1950476 h 2052170"/>
              <a:gd name="connsiteX39" fmla="*/ 150924 w 1158907"/>
              <a:gd name="connsiteY39" fmla="*/ 1793529 h 2052170"/>
              <a:gd name="connsiteX40" fmla="*/ 173003 w 1158907"/>
              <a:gd name="connsiteY40" fmla="*/ 1613657 h 2052170"/>
              <a:gd name="connsiteX41" fmla="*/ 285090 w 1158907"/>
              <a:gd name="connsiteY41" fmla="*/ 1491980 h 2052170"/>
              <a:gd name="connsiteX42" fmla="*/ 334341 w 1158907"/>
              <a:gd name="connsiteY42" fmla="*/ 1622475 h 2052170"/>
              <a:gd name="connsiteX43" fmla="*/ 356418 w 1158907"/>
              <a:gd name="connsiteY43" fmla="*/ 1798820 h 2052170"/>
              <a:gd name="connsiteX44" fmla="*/ 388684 w 1158907"/>
              <a:gd name="connsiteY44" fmla="*/ 1553700 h 2052170"/>
              <a:gd name="connsiteX45" fmla="*/ 475299 w 1158907"/>
              <a:gd name="connsiteY45" fmla="*/ 1717701 h 2052170"/>
              <a:gd name="connsiteX46" fmla="*/ 465108 w 1158907"/>
              <a:gd name="connsiteY46" fmla="*/ 1895809 h 2052170"/>
              <a:gd name="connsiteX47" fmla="*/ 560213 w 1158907"/>
              <a:gd name="connsiteY47" fmla="*/ 1680670 h 2052170"/>
              <a:gd name="connsiteX48" fmla="*/ 780991 w 1158907"/>
              <a:gd name="connsiteY48" fmla="*/ 1592495 h 2052170"/>
              <a:gd name="connsiteX49" fmla="*/ 655317 w 1158907"/>
              <a:gd name="connsiteY49" fmla="*/ 1791766 h 2052170"/>
              <a:gd name="connsiteX50" fmla="*/ 607765 w 1158907"/>
              <a:gd name="connsiteY50" fmla="*/ 1883466 h 2052170"/>
              <a:gd name="connsiteX51" fmla="*/ 699472 w 1158907"/>
              <a:gd name="connsiteY51" fmla="*/ 1793530 h 2052170"/>
              <a:gd name="connsiteX52" fmla="*/ 774197 w 1158907"/>
              <a:gd name="connsiteY52" fmla="*/ 1714175 h 2052170"/>
              <a:gd name="connsiteX53" fmla="*/ 792879 w 1158907"/>
              <a:gd name="connsiteY53" fmla="*/ 1991036 h 2052170"/>
              <a:gd name="connsiteX54" fmla="*/ 551721 w 1158907"/>
              <a:gd name="connsiteY54" fmla="*/ 2036885 h 2052170"/>
              <a:gd name="connsiteX55" fmla="*/ 675696 w 1158907"/>
              <a:gd name="connsiteY55" fmla="*/ 2047466 h 2052170"/>
              <a:gd name="connsiteX56" fmla="*/ 818354 w 1158907"/>
              <a:gd name="connsiteY56" fmla="*/ 1980457 h 2052170"/>
              <a:gd name="connsiteX57" fmla="*/ 792853 w 1158907"/>
              <a:gd name="connsiteY57" fmla="*/ 1676817 h 2052170"/>
              <a:gd name="connsiteX58" fmla="*/ 800788 w 1158907"/>
              <a:gd name="connsiteY58" fmla="*/ 1527578 h 2052170"/>
              <a:gd name="connsiteX59" fmla="*/ 585688 w 1158907"/>
              <a:gd name="connsiteY59" fmla="*/ 1631292 h 2052170"/>
              <a:gd name="connsiteX60" fmla="*/ 453221 w 1158907"/>
              <a:gd name="connsiteY60" fmla="*/ 1571336 h 2052170"/>
              <a:gd name="connsiteX61" fmla="*/ 546626 w 1158907"/>
              <a:gd name="connsiteY61" fmla="*/ 1456711 h 2052170"/>
              <a:gd name="connsiteX62" fmla="*/ 910061 w 1158907"/>
              <a:gd name="connsiteY62" fmla="*/ 1363247 h 2052170"/>
              <a:gd name="connsiteX63" fmla="*/ 919058 w 1158907"/>
              <a:gd name="connsiteY63" fmla="*/ 1608743 h 2052170"/>
              <a:gd name="connsiteX64" fmla="*/ 962707 w 1158907"/>
              <a:gd name="connsiteY64" fmla="*/ 1846433 h 2052170"/>
              <a:gd name="connsiteX65" fmla="*/ 928328 w 1158907"/>
              <a:gd name="connsiteY65" fmla="*/ 1678568 h 2052170"/>
              <a:gd name="connsiteX66" fmla="*/ 960928 w 1158907"/>
              <a:gd name="connsiteY66" fmla="*/ 1386606 h 2052170"/>
              <a:gd name="connsiteX67" fmla="*/ 811559 w 1158907"/>
              <a:gd name="connsiteY67" fmla="*/ 1289183 h 2052170"/>
              <a:gd name="connsiteX68" fmla="*/ 742930 w 1158907"/>
              <a:gd name="connsiteY68" fmla="*/ 1127434 h 2052170"/>
              <a:gd name="connsiteX69" fmla="*/ 573596 w 1158907"/>
              <a:gd name="connsiteY69" fmla="*/ 1027698 h 2052170"/>
              <a:gd name="connsiteX70" fmla="*/ 108383 w 1158907"/>
              <a:gd name="connsiteY70" fmla="*/ 958619 h 2052170"/>
              <a:gd name="connsiteX71" fmla="*/ 3368 w 1158907"/>
              <a:gd name="connsiteY71" fmla="*/ 651670 h 2052170"/>
              <a:gd name="connsiteX72" fmla="*/ 186946 w 1158907"/>
              <a:gd name="connsiteY72" fmla="*/ 391972 h 2052170"/>
              <a:gd name="connsiteX73" fmla="*/ 580751 w 1158907"/>
              <a:gd name="connsiteY73" fmla="*/ 567865 h 2052170"/>
              <a:gd name="connsiteX74" fmla="*/ 673603 w 1158907"/>
              <a:gd name="connsiteY74" fmla="*/ 307988 h 2052170"/>
              <a:gd name="connsiteX0" fmla="*/ 673603 w 1158907"/>
              <a:gd name="connsiteY0" fmla="*/ 307988 h 2052170"/>
              <a:gd name="connsiteX1" fmla="*/ 744253 w 1158907"/>
              <a:gd name="connsiteY1" fmla="*/ 197423 h 2052170"/>
              <a:gd name="connsiteX2" fmla="*/ 872639 w 1158907"/>
              <a:gd name="connsiteY2" fmla="*/ 2443 h 2052170"/>
              <a:gd name="connsiteX3" fmla="*/ 1157808 w 1158907"/>
              <a:gd name="connsiteY3" fmla="*/ 374035 h 2052170"/>
              <a:gd name="connsiteX4" fmla="*/ 816753 w 1158907"/>
              <a:gd name="connsiteY4" fmla="*/ 900083 h 2052170"/>
              <a:gd name="connsiteX5" fmla="*/ 510096 w 1158907"/>
              <a:gd name="connsiteY5" fmla="*/ 672398 h 2052170"/>
              <a:gd name="connsiteX6" fmla="*/ 120367 w 1158907"/>
              <a:gd name="connsiteY6" fmla="*/ 665886 h 2052170"/>
              <a:gd name="connsiteX7" fmla="*/ 499314 w 1158907"/>
              <a:gd name="connsiteY7" fmla="*/ 932317 h 2052170"/>
              <a:gd name="connsiteX8" fmla="*/ 794714 w 1158907"/>
              <a:gd name="connsiteY8" fmla="*/ 1043664 h 2052170"/>
              <a:gd name="connsiteX9" fmla="*/ 867602 w 1158907"/>
              <a:gd name="connsiteY9" fmla="*/ 1230990 h 2052170"/>
              <a:gd name="connsiteX10" fmla="*/ 1013637 w 1158907"/>
              <a:gd name="connsiteY10" fmla="*/ 1329044 h 2052170"/>
              <a:gd name="connsiteX11" fmla="*/ 993025 w 1158907"/>
              <a:gd name="connsiteY11" fmla="*/ 1714577 h 2052170"/>
              <a:gd name="connsiteX12" fmla="*/ 860442 w 1158907"/>
              <a:gd name="connsiteY12" fmla="*/ 1690744 h 2052170"/>
              <a:gd name="connsiteX13" fmla="*/ 835336 w 1158907"/>
              <a:gd name="connsiteY13" fmla="*/ 1462000 h 2052170"/>
              <a:gd name="connsiteX14" fmla="*/ 616256 w 1158907"/>
              <a:gd name="connsiteY14" fmla="*/ 1532540 h 2052170"/>
              <a:gd name="connsiteX15" fmla="*/ 543228 w 1158907"/>
              <a:gd name="connsiteY15" fmla="*/ 1564281 h 2052170"/>
              <a:gd name="connsiteX16" fmla="*/ 636635 w 1158907"/>
              <a:gd name="connsiteY16" fmla="*/ 1502560 h 2052170"/>
              <a:gd name="connsiteX17" fmla="*/ 882564 w 1158907"/>
              <a:gd name="connsiteY17" fmla="*/ 1426342 h 2052170"/>
              <a:gd name="connsiteX18" fmla="*/ 850123 w 1158907"/>
              <a:gd name="connsiteY18" fmla="*/ 1715848 h 2052170"/>
              <a:gd name="connsiteX19" fmla="*/ 475298 w 1158907"/>
              <a:gd name="connsiteY19" fmla="*/ 2040412 h 2052170"/>
              <a:gd name="connsiteX20" fmla="*/ 740233 w 1158907"/>
              <a:gd name="connsiteY20" fmla="*/ 1945187 h 2052170"/>
              <a:gd name="connsiteX21" fmla="*/ 757215 w 1158907"/>
              <a:gd name="connsiteY21" fmla="*/ 1821746 h 2052170"/>
              <a:gd name="connsiteX22" fmla="*/ 690980 w 1158907"/>
              <a:gd name="connsiteY22" fmla="*/ 1922261 h 2052170"/>
              <a:gd name="connsiteX23" fmla="*/ 548325 w 1158907"/>
              <a:gd name="connsiteY23" fmla="*/ 1950476 h 2052170"/>
              <a:gd name="connsiteX24" fmla="*/ 561911 w 1158907"/>
              <a:gd name="connsiteY24" fmla="*/ 1809401 h 2052170"/>
              <a:gd name="connsiteX25" fmla="*/ 713057 w 1158907"/>
              <a:gd name="connsiteY25" fmla="*/ 1647164 h 2052170"/>
              <a:gd name="connsiteX26" fmla="*/ 538134 w 1158907"/>
              <a:gd name="connsiteY26" fmla="*/ 1827034 h 2052170"/>
              <a:gd name="connsiteX27" fmla="*/ 448125 w 1158907"/>
              <a:gd name="connsiteY27" fmla="*/ 2001617 h 2052170"/>
              <a:gd name="connsiteX28" fmla="*/ 419256 w 1158907"/>
              <a:gd name="connsiteY28" fmla="*/ 1791766 h 2052170"/>
              <a:gd name="connsiteX29" fmla="*/ 405668 w 1158907"/>
              <a:gd name="connsiteY29" fmla="*/ 1670089 h 2052170"/>
              <a:gd name="connsiteX30" fmla="*/ 393780 w 1158907"/>
              <a:gd name="connsiteY30" fmla="*/ 1909917 h 2052170"/>
              <a:gd name="connsiteX31" fmla="*/ 266408 w 1158907"/>
              <a:gd name="connsiteY31" fmla="*/ 1744153 h 2052170"/>
              <a:gd name="connsiteX32" fmla="*/ 261314 w 1158907"/>
              <a:gd name="connsiteY32" fmla="*/ 1596024 h 2052170"/>
              <a:gd name="connsiteX33" fmla="*/ 169606 w 1158907"/>
              <a:gd name="connsiteY33" fmla="*/ 1693013 h 2052170"/>
              <a:gd name="connsiteX34" fmla="*/ 186588 w 1158907"/>
              <a:gd name="connsiteY34" fmla="*/ 1744153 h 2052170"/>
              <a:gd name="connsiteX35" fmla="*/ 337419 w 1158907"/>
              <a:gd name="connsiteY35" fmla="*/ 1895758 h 2052170"/>
              <a:gd name="connsiteX36" fmla="*/ 336038 w 1158907"/>
              <a:gd name="connsiteY36" fmla="*/ 2029831 h 2052170"/>
              <a:gd name="connsiteX37" fmla="*/ 307167 w 1158907"/>
              <a:gd name="connsiteY37" fmla="*/ 1950476 h 2052170"/>
              <a:gd name="connsiteX38" fmla="*/ 150924 w 1158907"/>
              <a:gd name="connsiteY38" fmla="*/ 1793529 h 2052170"/>
              <a:gd name="connsiteX39" fmla="*/ 173003 w 1158907"/>
              <a:gd name="connsiteY39" fmla="*/ 1613657 h 2052170"/>
              <a:gd name="connsiteX40" fmla="*/ 285090 w 1158907"/>
              <a:gd name="connsiteY40" fmla="*/ 1491980 h 2052170"/>
              <a:gd name="connsiteX41" fmla="*/ 334341 w 1158907"/>
              <a:gd name="connsiteY41" fmla="*/ 1622475 h 2052170"/>
              <a:gd name="connsiteX42" fmla="*/ 356418 w 1158907"/>
              <a:gd name="connsiteY42" fmla="*/ 1798820 h 2052170"/>
              <a:gd name="connsiteX43" fmla="*/ 388684 w 1158907"/>
              <a:gd name="connsiteY43" fmla="*/ 1553700 h 2052170"/>
              <a:gd name="connsiteX44" fmla="*/ 475299 w 1158907"/>
              <a:gd name="connsiteY44" fmla="*/ 1717701 h 2052170"/>
              <a:gd name="connsiteX45" fmla="*/ 465108 w 1158907"/>
              <a:gd name="connsiteY45" fmla="*/ 1895809 h 2052170"/>
              <a:gd name="connsiteX46" fmla="*/ 560213 w 1158907"/>
              <a:gd name="connsiteY46" fmla="*/ 1680670 h 2052170"/>
              <a:gd name="connsiteX47" fmla="*/ 780991 w 1158907"/>
              <a:gd name="connsiteY47" fmla="*/ 1592495 h 2052170"/>
              <a:gd name="connsiteX48" fmla="*/ 655317 w 1158907"/>
              <a:gd name="connsiteY48" fmla="*/ 1791766 h 2052170"/>
              <a:gd name="connsiteX49" fmla="*/ 607765 w 1158907"/>
              <a:gd name="connsiteY49" fmla="*/ 1883466 h 2052170"/>
              <a:gd name="connsiteX50" fmla="*/ 699472 w 1158907"/>
              <a:gd name="connsiteY50" fmla="*/ 1793530 h 2052170"/>
              <a:gd name="connsiteX51" fmla="*/ 774197 w 1158907"/>
              <a:gd name="connsiteY51" fmla="*/ 1714175 h 2052170"/>
              <a:gd name="connsiteX52" fmla="*/ 792879 w 1158907"/>
              <a:gd name="connsiteY52" fmla="*/ 1991036 h 2052170"/>
              <a:gd name="connsiteX53" fmla="*/ 551721 w 1158907"/>
              <a:gd name="connsiteY53" fmla="*/ 2036885 h 2052170"/>
              <a:gd name="connsiteX54" fmla="*/ 675696 w 1158907"/>
              <a:gd name="connsiteY54" fmla="*/ 2047466 h 2052170"/>
              <a:gd name="connsiteX55" fmla="*/ 818354 w 1158907"/>
              <a:gd name="connsiteY55" fmla="*/ 1980457 h 2052170"/>
              <a:gd name="connsiteX56" fmla="*/ 792853 w 1158907"/>
              <a:gd name="connsiteY56" fmla="*/ 1676817 h 2052170"/>
              <a:gd name="connsiteX57" fmla="*/ 800788 w 1158907"/>
              <a:gd name="connsiteY57" fmla="*/ 1527578 h 2052170"/>
              <a:gd name="connsiteX58" fmla="*/ 585688 w 1158907"/>
              <a:gd name="connsiteY58" fmla="*/ 1631292 h 2052170"/>
              <a:gd name="connsiteX59" fmla="*/ 453221 w 1158907"/>
              <a:gd name="connsiteY59" fmla="*/ 1571336 h 2052170"/>
              <a:gd name="connsiteX60" fmla="*/ 546626 w 1158907"/>
              <a:gd name="connsiteY60" fmla="*/ 1456711 h 2052170"/>
              <a:gd name="connsiteX61" fmla="*/ 910061 w 1158907"/>
              <a:gd name="connsiteY61" fmla="*/ 1363247 h 2052170"/>
              <a:gd name="connsiteX62" fmla="*/ 919058 w 1158907"/>
              <a:gd name="connsiteY62" fmla="*/ 1608743 h 2052170"/>
              <a:gd name="connsiteX63" fmla="*/ 962707 w 1158907"/>
              <a:gd name="connsiteY63" fmla="*/ 1846433 h 2052170"/>
              <a:gd name="connsiteX64" fmla="*/ 928328 w 1158907"/>
              <a:gd name="connsiteY64" fmla="*/ 1678568 h 2052170"/>
              <a:gd name="connsiteX65" fmla="*/ 960928 w 1158907"/>
              <a:gd name="connsiteY65" fmla="*/ 1386606 h 2052170"/>
              <a:gd name="connsiteX66" fmla="*/ 811559 w 1158907"/>
              <a:gd name="connsiteY66" fmla="*/ 1289183 h 2052170"/>
              <a:gd name="connsiteX67" fmla="*/ 742930 w 1158907"/>
              <a:gd name="connsiteY67" fmla="*/ 1127434 h 2052170"/>
              <a:gd name="connsiteX68" fmla="*/ 573596 w 1158907"/>
              <a:gd name="connsiteY68" fmla="*/ 1027698 h 2052170"/>
              <a:gd name="connsiteX69" fmla="*/ 108383 w 1158907"/>
              <a:gd name="connsiteY69" fmla="*/ 958619 h 2052170"/>
              <a:gd name="connsiteX70" fmla="*/ 3368 w 1158907"/>
              <a:gd name="connsiteY70" fmla="*/ 651670 h 2052170"/>
              <a:gd name="connsiteX71" fmla="*/ 186946 w 1158907"/>
              <a:gd name="connsiteY71" fmla="*/ 391972 h 2052170"/>
              <a:gd name="connsiteX72" fmla="*/ 580751 w 1158907"/>
              <a:gd name="connsiteY72" fmla="*/ 567865 h 2052170"/>
              <a:gd name="connsiteX73" fmla="*/ 673603 w 1158907"/>
              <a:gd name="connsiteY73" fmla="*/ 307988 h 2052170"/>
              <a:gd name="connsiteX0" fmla="*/ 673603 w 1158907"/>
              <a:gd name="connsiteY0" fmla="*/ 307988 h 2052170"/>
              <a:gd name="connsiteX1" fmla="*/ 744253 w 1158907"/>
              <a:gd name="connsiteY1" fmla="*/ 197423 h 2052170"/>
              <a:gd name="connsiteX2" fmla="*/ 872639 w 1158907"/>
              <a:gd name="connsiteY2" fmla="*/ 2443 h 2052170"/>
              <a:gd name="connsiteX3" fmla="*/ 1157808 w 1158907"/>
              <a:gd name="connsiteY3" fmla="*/ 374035 h 2052170"/>
              <a:gd name="connsiteX4" fmla="*/ 816753 w 1158907"/>
              <a:gd name="connsiteY4" fmla="*/ 900083 h 2052170"/>
              <a:gd name="connsiteX5" fmla="*/ 510096 w 1158907"/>
              <a:gd name="connsiteY5" fmla="*/ 672398 h 2052170"/>
              <a:gd name="connsiteX6" fmla="*/ 120367 w 1158907"/>
              <a:gd name="connsiteY6" fmla="*/ 665886 h 2052170"/>
              <a:gd name="connsiteX7" fmla="*/ 499314 w 1158907"/>
              <a:gd name="connsiteY7" fmla="*/ 932317 h 2052170"/>
              <a:gd name="connsiteX8" fmla="*/ 794714 w 1158907"/>
              <a:gd name="connsiteY8" fmla="*/ 1043664 h 2052170"/>
              <a:gd name="connsiteX9" fmla="*/ 867602 w 1158907"/>
              <a:gd name="connsiteY9" fmla="*/ 1230990 h 2052170"/>
              <a:gd name="connsiteX10" fmla="*/ 1013637 w 1158907"/>
              <a:gd name="connsiteY10" fmla="*/ 1329044 h 2052170"/>
              <a:gd name="connsiteX11" fmla="*/ 993025 w 1158907"/>
              <a:gd name="connsiteY11" fmla="*/ 1714577 h 2052170"/>
              <a:gd name="connsiteX12" fmla="*/ 860442 w 1158907"/>
              <a:gd name="connsiteY12" fmla="*/ 1690744 h 2052170"/>
              <a:gd name="connsiteX13" fmla="*/ 835336 w 1158907"/>
              <a:gd name="connsiteY13" fmla="*/ 1462000 h 2052170"/>
              <a:gd name="connsiteX14" fmla="*/ 616256 w 1158907"/>
              <a:gd name="connsiteY14" fmla="*/ 1532540 h 2052170"/>
              <a:gd name="connsiteX15" fmla="*/ 543228 w 1158907"/>
              <a:gd name="connsiteY15" fmla="*/ 1564281 h 2052170"/>
              <a:gd name="connsiteX16" fmla="*/ 636635 w 1158907"/>
              <a:gd name="connsiteY16" fmla="*/ 1502560 h 2052170"/>
              <a:gd name="connsiteX17" fmla="*/ 882564 w 1158907"/>
              <a:gd name="connsiteY17" fmla="*/ 1426342 h 2052170"/>
              <a:gd name="connsiteX18" fmla="*/ 850123 w 1158907"/>
              <a:gd name="connsiteY18" fmla="*/ 1715848 h 2052170"/>
              <a:gd name="connsiteX19" fmla="*/ 475298 w 1158907"/>
              <a:gd name="connsiteY19" fmla="*/ 2040412 h 2052170"/>
              <a:gd name="connsiteX20" fmla="*/ 740233 w 1158907"/>
              <a:gd name="connsiteY20" fmla="*/ 1945187 h 2052170"/>
              <a:gd name="connsiteX21" fmla="*/ 757215 w 1158907"/>
              <a:gd name="connsiteY21" fmla="*/ 1821746 h 2052170"/>
              <a:gd name="connsiteX22" fmla="*/ 690980 w 1158907"/>
              <a:gd name="connsiteY22" fmla="*/ 1922261 h 2052170"/>
              <a:gd name="connsiteX23" fmla="*/ 548325 w 1158907"/>
              <a:gd name="connsiteY23" fmla="*/ 1950476 h 2052170"/>
              <a:gd name="connsiteX24" fmla="*/ 561911 w 1158907"/>
              <a:gd name="connsiteY24" fmla="*/ 1809401 h 2052170"/>
              <a:gd name="connsiteX25" fmla="*/ 713057 w 1158907"/>
              <a:gd name="connsiteY25" fmla="*/ 1647164 h 2052170"/>
              <a:gd name="connsiteX26" fmla="*/ 538134 w 1158907"/>
              <a:gd name="connsiteY26" fmla="*/ 1827034 h 2052170"/>
              <a:gd name="connsiteX27" fmla="*/ 448125 w 1158907"/>
              <a:gd name="connsiteY27" fmla="*/ 2001617 h 2052170"/>
              <a:gd name="connsiteX28" fmla="*/ 419256 w 1158907"/>
              <a:gd name="connsiteY28" fmla="*/ 1791766 h 2052170"/>
              <a:gd name="connsiteX29" fmla="*/ 405668 w 1158907"/>
              <a:gd name="connsiteY29" fmla="*/ 1670089 h 2052170"/>
              <a:gd name="connsiteX30" fmla="*/ 393780 w 1158907"/>
              <a:gd name="connsiteY30" fmla="*/ 1909917 h 2052170"/>
              <a:gd name="connsiteX31" fmla="*/ 266408 w 1158907"/>
              <a:gd name="connsiteY31" fmla="*/ 1744153 h 2052170"/>
              <a:gd name="connsiteX32" fmla="*/ 261314 w 1158907"/>
              <a:gd name="connsiteY32" fmla="*/ 1596024 h 2052170"/>
              <a:gd name="connsiteX33" fmla="*/ 169606 w 1158907"/>
              <a:gd name="connsiteY33" fmla="*/ 1693013 h 2052170"/>
              <a:gd name="connsiteX34" fmla="*/ 186588 w 1158907"/>
              <a:gd name="connsiteY34" fmla="*/ 1744153 h 2052170"/>
              <a:gd name="connsiteX35" fmla="*/ 337419 w 1158907"/>
              <a:gd name="connsiteY35" fmla="*/ 1895758 h 2052170"/>
              <a:gd name="connsiteX36" fmla="*/ 307167 w 1158907"/>
              <a:gd name="connsiteY36" fmla="*/ 1950476 h 2052170"/>
              <a:gd name="connsiteX37" fmla="*/ 150924 w 1158907"/>
              <a:gd name="connsiteY37" fmla="*/ 1793529 h 2052170"/>
              <a:gd name="connsiteX38" fmla="*/ 173003 w 1158907"/>
              <a:gd name="connsiteY38" fmla="*/ 1613657 h 2052170"/>
              <a:gd name="connsiteX39" fmla="*/ 285090 w 1158907"/>
              <a:gd name="connsiteY39" fmla="*/ 1491980 h 2052170"/>
              <a:gd name="connsiteX40" fmla="*/ 334341 w 1158907"/>
              <a:gd name="connsiteY40" fmla="*/ 1622475 h 2052170"/>
              <a:gd name="connsiteX41" fmla="*/ 356418 w 1158907"/>
              <a:gd name="connsiteY41" fmla="*/ 1798820 h 2052170"/>
              <a:gd name="connsiteX42" fmla="*/ 388684 w 1158907"/>
              <a:gd name="connsiteY42" fmla="*/ 1553700 h 2052170"/>
              <a:gd name="connsiteX43" fmla="*/ 475299 w 1158907"/>
              <a:gd name="connsiteY43" fmla="*/ 1717701 h 2052170"/>
              <a:gd name="connsiteX44" fmla="*/ 465108 w 1158907"/>
              <a:gd name="connsiteY44" fmla="*/ 1895809 h 2052170"/>
              <a:gd name="connsiteX45" fmla="*/ 560213 w 1158907"/>
              <a:gd name="connsiteY45" fmla="*/ 1680670 h 2052170"/>
              <a:gd name="connsiteX46" fmla="*/ 780991 w 1158907"/>
              <a:gd name="connsiteY46" fmla="*/ 1592495 h 2052170"/>
              <a:gd name="connsiteX47" fmla="*/ 655317 w 1158907"/>
              <a:gd name="connsiteY47" fmla="*/ 1791766 h 2052170"/>
              <a:gd name="connsiteX48" fmla="*/ 607765 w 1158907"/>
              <a:gd name="connsiteY48" fmla="*/ 1883466 h 2052170"/>
              <a:gd name="connsiteX49" fmla="*/ 699472 w 1158907"/>
              <a:gd name="connsiteY49" fmla="*/ 1793530 h 2052170"/>
              <a:gd name="connsiteX50" fmla="*/ 774197 w 1158907"/>
              <a:gd name="connsiteY50" fmla="*/ 1714175 h 2052170"/>
              <a:gd name="connsiteX51" fmla="*/ 792879 w 1158907"/>
              <a:gd name="connsiteY51" fmla="*/ 1991036 h 2052170"/>
              <a:gd name="connsiteX52" fmla="*/ 551721 w 1158907"/>
              <a:gd name="connsiteY52" fmla="*/ 2036885 h 2052170"/>
              <a:gd name="connsiteX53" fmla="*/ 675696 w 1158907"/>
              <a:gd name="connsiteY53" fmla="*/ 2047466 h 2052170"/>
              <a:gd name="connsiteX54" fmla="*/ 818354 w 1158907"/>
              <a:gd name="connsiteY54" fmla="*/ 1980457 h 2052170"/>
              <a:gd name="connsiteX55" fmla="*/ 792853 w 1158907"/>
              <a:gd name="connsiteY55" fmla="*/ 1676817 h 2052170"/>
              <a:gd name="connsiteX56" fmla="*/ 800788 w 1158907"/>
              <a:gd name="connsiteY56" fmla="*/ 1527578 h 2052170"/>
              <a:gd name="connsiteX57" fmla="*/ 585688 w 1158907"/>
              <a:gd name="connsiteY57" fmla="*/ 1631292 h 2052170"/>
              <a:gd name="connsiteX58" fmla="*/ 453221 w 1158907"/>
              <a:gd name="connsiteY58" fmla="*/ 1571336 h 2052170"/>
              <a:gd name="connsiteX59" fmla="*/ 546626 w 1158907"/>
              <a:gd name="connsiteY59" fmla="*/ 1456711 h 2052170"/>
              <a:gd name="connsiteX60" fmla="*/ 910061 w 1158907"/>
              <a:gd name="connsiteY60" fmla="*/ 1363247 h 2052170"/>
              <a:gd name="connsiteX61" fmla="*/ 919058 w 1158907"/>
              <a:gd name="connsiteY61" fmla="*/ 1608743 h 2052170"/>
              <a:gd name="connsiteX62" fmla="*/ 962707 w 1158907"/>
              <a:gd name="connsiteY62" fmla="*/ 1846433 h 2052170"/>
              <a:gd name="connsiteX63" fmla="*/ 928328 w 1158907"/>
              <a:gd name="connsiteY63" fmla="*/ 1678568 h 2052170"/>
              <a:gd name="connsiteX64" fmla="*/ 960928 w 1158907"/>
              <a:gd name="connsiteY64" fmla="*/ 1386606 h 2052170"/>
              <a:gd name="connsiteX65" fmla="*/ 811559 w 1158907"/>
              <a:gd name="connsiteY65" fmla="*/ 1289183 h 2052170"/>
              <a:gd name="connsiteX66" fmla="*/ 742930 w 1158907"/>
              <a:gd name="connsiteY66" fmla="*/ 1127434 h 2052170"/>
              <a:gd name="connsiteX67" fmla="*/ 573596 w 1158907"/>
              <a:gd name="connsiteY67" fmla="*/ 1027698 h 2052170"/>
              <a:gd name="connsiteX68" fmla="*/ 108383 w 1158907"/>
              <a:gd name="connsiteY68" fmla="*/ 958619 h 2052170"/>
              <a:gd name="connsiteX69" fmla="*/ 3368 w 1158907"/>
              <a:gd name="connsiteY69" fmla="*/ 651670 h 2052170"/>
              <a:gd name="connsiteX70" fmla="*/ 186946 w 1158907"/>
              <a:gd name="connsiteY70" fmla="*/ 391972 h 2052170"/>
              <a:gd name="connsiteX71" fmla="*/ 580751 w 1158907"/>
              <a:gd name="connsiteY71" fmla="*/ 567865 h 2052170"/>
              <a:gd name="connsiteX72" fmla="*/ 673603 w 1158907"/>
              <a:gd name="connsiteY72" fmla="*/ 307988 h 2052170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792879 w 1158907"/>
              <a:gd name="connsiteY51" fmla="*/ 1991036 h 2049175"/>
              <a:gd name="connsiteX52" fmla="*/ 675696 w 1158907"/>
              <a:gd name="connsiteY52" fmla="*/ 2047466 h 2049175"/>
              <a:gd name="connsiteX53" fmla="*/ 818354 w 1158907"/>
              <a:gd name="connsiteY53" fmla="*/ 1980457 h 2049175"/>
              <a:gd name="connsiteX54" fmla="*/ 792853 w 1158907"/>
              <a:gd name="connsiteY54" fmla="*/ 1676817 h 2049175"/>
              <a:gd name="connsiteX55" fmla="*/ 800788 w 1158907"/>
              <a:gd name="connsiteY55" fmla="*/ 1527578 h 2049175"/>
              <a:gd name="connsiteX56" fmla="*/ 585688 w 1158907"/>
              <a:gd name="connsiteY56" fmla="*/ 1631292 h 2049175"/>
              <a:gd name="connsiteX57" fmla="*/ 453221 w 1158907"/>
              <a:gd name="connsiteY57" fmla="*/ 1571336 h 2049175"/>
              <a:gd name="connsiteX58" fmla="*/ 546626 w 1158907"/>
              <a:gd name="connsiteY58" fmla="*/ 1456711 h 2049175"/>
              <a:gd name="connsiteX59" fmla="*/ 910061 w 1158907"/>
              <a:gd name="connsiteY59" fmla="*/ 1363247 h 2049175"/>
              <a:gd name="connsiteX60" fmla="*/ 919058 w 1158907"/>
              <a:gd name="connsiteY60" fmla="*/ 1608743 h 2049175"/>
              <a:gd name="connsiteX61" fmla="*/ 962707 w 1158907"/>
              <a:gd name="connsiteY61" fmla="*/ 1846433 h 2049175"/>
              <a:gd name="connsiteX62" fmla="*/ 928328 w 1158907"/>
              <a:gd name="connsiteY62" fmla="*/ 1678568 h 2049175"/>
              <a:gd name="connsiteX63" fmla="*/ 960928 w 1158907"/>
              <a:gd name="connsiteY63" fmla="*/ 1386606 h 2049175"/>
              <a:gd name="connsiteX64" fmla="*/ 811559 w 1158907"/>
              <a:gd name="connsiteY64" fmla="*/ 1289183 h 2049175"/>
              <a:gd name="connsiteX65" fmla="*/ 742930 w 1158907"/>
              <a:gd name="connsiteY65" fmla="*/ 1127434 h 2049175"/>
              <a:gd name="connsiteX66" fmla="*/ 573596 w 1158907"/>
              <a:gd name="connsiteY66" fmla="*/ 1027698 h 2049175"/>
              <a:gd name="connsiteX67" fmla="*/ 108383 w 1158907"/>
              <a:gd name="connsiteY67" fmla="*/ 958619 h 2049175"/>
              <a:gd name="connsiteX68" fmla="*/ 3368 w 1158907"/>
              <a:gd name="connsiteY68" fmla="*/ 651670 h 2049175"/>
              <a:gd name="connsiteX69" fmla="*/ 186946 w 1158907"/>
              <a:gd name="connsiteY69" fmla="*/ 391972 h 2049175"/>
              <a:gd name="connsiteX70" fmla="*/ 580751 w 1158907"/>
              <a:gd name="connsiteY70" fmla="*/ 567865 h 2049175"/>
              <a:gd name="connsiteX71" fmla="*/ 673603 w 1158907"/>
              <a:gd name="connsiteY71" fmla="*/ 307988 h 2049175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792879 w 1158907"/>
              <a:gd name="connsiteY51" fmla="*/ 1991036 h 2049175"/>
              <a:gd name="connsiteX52" fmla="*/ 818354 w 1158907"/>
              <a:gd name="connsiteY52" fmla="*/ 1980457 h 2049175"/>
              <a:gd name="connsiteX53" fmla="*/ 792853 w 1158907"/>
              <a:gd name="connsiteY53" fmla="*/ 1676817 h 2049175"/>
              <a:gd name="connsiteX54" fmla="*/ 800788 w 1158907"/>
              <a:gd name="connsiteY54" fmla="*/ 1527578 h 2049175"/>
              <a:gd name="connsiteX55" fmla="*/ 585688 w 1158907"/>
              <a:gd name="connsiteY55" fmla="*/ 1631292 h 2049175"/>
              <a:gd name="connsiteX56" fmla="*/ 453221 w 1158907"/>
              <a:gd name="connsiteY56" fmla="*/ 1571336 h 2049175"/>
              <a:gd name="connsiteX57" fmla="*/ 546626 w 1158907"/>
              <a:gd name="connsiteY57" fmla="*/ 1456711 h 2049175"/>
              <a:gd name="connsiteX58" fmla="*/ 910061 w 1158907"/>
              <a:gd name="connsiteY58" fmla="*/ 1363247 h 2049175"/>
              <a:gd name="connsiteX59" fmla="*/ 919058 w 1158907"/>
              <a:gd name="connsiteY59" fmla="*/ 1608743 h 2049175"/>
              <a:gd name="connsiteX60" fmla="*/ 962707 w 1158907"/>
              <a:gd name="connsiteY60" fmla="*/ 1846433 h 2049175"/>
              <a:gd name="connsiteX61" fmla="*/ 928328 w 1158907"/>
              <a:gd name="connsiteY61" fmla="*/ 1678568 h 2049175"/>
              <a:gd name="connsiteX62" fmla="*/ 960928 w 1158907"/>
              <a:gd name="connsiteY62" fmla="*/ 1386606 h 2049175"/>
              <a:gd name="connsiteX63" fmla="*/ 811559 w 1158907"/>
              <a:gd name="connsiteY63" fmla="*/ 1289183 h 2049175"/>
              <a:gd name="connsiteX64" fmla="*/ 742930 w 1158907"/>
              <a:gd name="connsiteY64" fmla="*/ 1127434 h 2049175"/>
              <a:gd name="connsiteX65" fmla="*/ 573596 w 1158907"/>
              <a:gd name="connsiteY65" fmla="*/ 1027698 h 2049175"/>
              <a:gd name="connsiteX66" fmla="*/ 108383 w 1158907"/>
              <a:gd name="connsiteY66" fmla="*/ 958619 h 2049175"/>
              <a:gd name="connsiteX67" fmla="*/ 3368 w 1158907"/>
              <a:gd name="connsiteY67" fmla="*/ 651670 h 2049175"/>
              <a:gd name="connsiteX68" fmla="*/ 186946 w 1158907"/>
              <a:gd name="connsiteY68" fmla="*/ 391972 h 2049175"/>
              <a:gd name="connsiteX69" fmla="*/ 580751 w 1158907"/>
              <a:gd name="connsiteY69" fmla="*/ 567865 h 2049175"/>
              <a:gd name="connsiteX70" fmla="*/ 673603 w 1158907"/>
              <a:gd name="connsiteY70" fmla="*/ 307988 h 2049175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818354 w 1158907"/>
              <a:gd name="connsiteY51" fmla="*/ 1980457 h 2049175"/>
              <a:gd name="connsiteX52" fmla="*/ 792853 w 1158907"/>
              <a:gd name="connsiteY52" fmla="*/ 1676817 h 2049175"/>
              <a:gd name="connsiteX53" fmla="*/ 800788 w 1158907"/>
              <a:gd name="connsiteY53" fmla="*/ 1527578 h 2049175"/>
              <a:gd name="connsiteX54" fmla="*/ 585688 w 1158907"/>
              <a:gd name="connsiteY54" fmla="*/ 1631292 h 2049175"/>
              <a:gd name="connsiteX55" fmla="*/ 453221 w 1158907"/>
              <a:gd name="connsiteY55" fmla="*/ 1571336 h 2049175"/>
              <a:gd name="connsiteX56" fmla="*/ 546626 w 1158907"/>
              <a:gd name="connsiteY56" fmla="*/ 1456711 h 2049175"/>
              <a:gd name="connsiteX57" fmla="*/ 910061 w 1158907"/>
              <a:gd name="connsiteY57" fmla="*/ 1363247 h 2049175"/>
              <a:gd name="connsiteX58" fmla="*/ 919058 w 1158907"/>
              <a:gd name="connsiteY58" fmla="*/ 1608743 h 2049175"/>
              <a:gd name="connsiteX59" fmla="*/ 962707 w 1158907"/>
              <a:gd name="connsiteY59" fmla="*/ 1846433 h 2049175"/>
              <a:gd name="connsiteX60" fmla="*/ 928328 w 1158907"/>
              <a:gd name="connsiteY60" fmla="*/ 1678568 h 2049175"/>
              <a:gd name="connsiteX61" fmla="*/ 960928 w 1158907"/>
              <a:gd name="connsiteY61" fmla="*/ 1386606 h 2049175"/>
              <a:gd name="connsiteX62" fmla="*/ 811559 w 1158907"/>
              <a:gd name="connsiteY62" fmla="*/ 1289183 h 2049175"/>
              <a:gd name="connsiteX63" fmla="*/ 742930 w 1158907"/>
              <a:gd name="connsiteY63" fmla="*/ 1127434 h 2049175"/>
              <a:gd name="connsiteX64" fmla="*/ 573596 w 1158907"/>
              <a:gd name="connsiteY64" fmla="*/ 1027698 h 2049175"/>
              <a:gd name="connsiteX65" fmla="*/ 108383 w 1158907"/>
              <a:gd name="connsiteY65" fmla="*/ 958619 h 2049175"/>
              <a:gd name="connsiteX66" fmla="*/ 3368 w 1158907"/>
              <a:gd name="connsiteY66" fmla="*/ 651670 h 2049175"/>
              <a:gd name="connsiteX67" fmla="*/ 186946 w 1158907"/>
              <a:gd name="connsiteY67" fmla="*/ 391972 h 2049175"/>
              <a:gd name="connsiteX68" fmla="*/ 580751 w 1158907"/>
              <a:gd name="connsiteY68" fmla="*/ 567865 h 2049175"/>
              <a:gd name="connsiteX69" fmla="*/ 673603 w 1158907"/>
              <a:gd name="connsiteY69" fmla="*/ 307988 h 2049175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792853 w 1158907"/>
              <a:gd name="connsiteY51" fmla="*/ 1676817 h 2049175"/>
              <a:gd name="connsiteX52" fmla="*/ 800788 w 1158907"/>
              <a:gd name="connsiteY52" fmla="*/ 1527578 h 2049175"/>
              <a:gd name="connsiteX53" fmla="*/ 585688 w 1158907"/>
              <a:gd name="connsiteY53" fmla="*/ 1631292 h 2049175"/>
              <a:gd name="connsiteX54" fmla="*/ 453221 w 1158907"/>
              <a:gd name="connsiteY54" fmla="*/ 1571336 h 2049175"/>
              <a:gd name="connsiteX55" fmla="*/ 546626 w 1158907"/>
              <a:gd name="connsiteY55" fmla="*/ 1456711 h 2049175"/>
              <a:gd name="connsiteX56" fmla="*/ 910061 w 1158907"/>
              <a:gd name="connsiteY56" fmla="*/ 1363247 h 2049175"/>
              <a:gd name="connsiteX57" fmla="*/ 919058 w 1158907"/>
              <a:gd name="connsiteY57" fmla="*/ 1608743 h 2049175"/>
              <a:gd name="connsiteX58" fmla="*/ 962707 w 1158907"/>
              <a:gd name="connsiteY58" fmla="*/ 1846433 h 2049175"/>
              <a:gd name="connsiteX59" fmla="*/ 928328 w 1158907"/>
              <a:gd name="connsiteY59" fmla="*/ 1678568 h 2049175"/>
              <a:gd name="connsiteX60" fmla="*/ 960928 w 1158907"/>
              <a:gd name="connsiteY60" fmla="*/ 1386606 h 2049175"/>
              <a:gd name="connsiteX61" fmla="*/ 811559 w 1158907"/>
              <a:gd name="connsiteY61" fmla="*/ 1289183 h 2049175"/>
              <a:gd name="connsiteX62" fmla="*/ 742930 w 1158907"/>
              <a:gd name="connsiteY62" fmla="*/ 1127434 h 2049175"/>
              <a:gd name="connsiteX63" fmla="*/ 573596 w 1158907"/>
              <a:gd name="connsiteY63" fmla="*/ 1027698 h 2049175"/>
              <a:gd name="connsiteX64" fmla="*/ 108383 w 1158907"/>
              <a:gd name="connsiteY64" fmla="*/ 958619 h 2049175"/>
              <a:gd name="connsiteX65" fmla="*/ 3368 w 1158907"/>
              <a:gd name="connsiteY65" fmla="*/ 651670 h 2049175"/>
              <a:gd name="connsiteX66" fmla="*/ 186946 w 1158907"/>
              <a:gd name="connsiteY66" fmla="*/ 391972 h 2049175"/>
              <a:gd name="connsiteX67" fmla="*/ 580751 w 1158907"/>
              <a:gd name="connsiteY67" fmla="*/ 567865 h 2049175"/>
              <a:gd name="connsiteX68" fmla="*/ 673603 w 1158907"/>
              <a:gd name="connsiteY68" fmla="*/ 307988 h 2049175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792853 w 1158907"/>
              <a:gd name="connsiteY51" fmla="*/ 1676817 h 2049175"/>
              <a:gd name="connsiteX52" fmla="*/ 800788 w 1158907"/>
              <a:gd name="connsiteY52" fmla="*/ 1527578 h 2049175"/>
              <a:gd name="connsiteX53" fmla="*/ 585688 w 1158907"/>
              <a:gd name="connsiteY53" fmla="*/ 1631292 h 2049175"/>
              <a:gd name="connsiteX54" fmla="*/ 453221 w 1158907"/>
              <a:gd name="connsiteY54" fmla="*/ 1571336 h 2049175"/>
              <a:gd name="connsiteX55" fmla="*/ 546626 w 1158907"/>
              <a:gd name="connsiteY55" fmla="*/ 1456711 h 2049175"/>
              <a:gd name="connsiteX56" fmla="*/ 910061 w 1158907"/>
              <a:gd name="connsiteY56" fmla="*/ 1363247 h 2049175"/>
              <a:gd name="connsiteX57" fmla="*/ 919058 w 1158907"/>
              <a:gd name="connsiteY57" fmla="*/ 1608743 h 2049175"/>
              <a:gd name="connsiteX58" fmla="*/ 928328 w 1158907"/>
              <a:gd name="connsiteY58" fmla="*/ 1678568 h 2049175"/>
              <a:gd name="connsiteX59" fmla="*/ 960928 w 1158907"/>
              <a:gd name="connsiteY59" fmla="*/ 1386606 h 2049175"/>
              <a:gd name="connsiteX60" fmla="*/ 811559 w 1158907"/>
              <a:gd name="connsiteY60" fmla="*/ 1289183 h 2049175"/>
              <a:gd name="connsiteX61" fmla="*/ 742930 w 1158907"/>
              <a:gd name="connsiteY61" fmla="*/ 1127434 h 2049175"/>
              <a:gd name="connsiteX62" fmla="*/ 573596 w 1158907"/>
              <a:gd name="connsiteY62" fmla="*/ 1027698 h 2049175"/>
              <a:gd name="connsiteX63" fmla="*/ 108383 w 1158907"/>
              <a:gd name="connsiteY63" fmla="*/ 958619 h 2049175"/>
              <a:gd name="connsiteX64" fmla="*/ 3368 w 1158907"/>
              <a:gd name="connsiteY64" fmla="*/ 651670 h 2049175"/>
              <a:gd name="connsiteX65" fmla="*/ 186946 w 1158907"/>
              <a:gd name="connsiteY65" fmla="*/ 391972 h 2049175"/>
              <a:gd name="connsiteX66" fmla="*/ 580751 w 1158907"/>
              <a:gd name="connsiteY66" fmla="*/ 567865 h 2049175"/>
              <a:gd name="connsiteX67" fmla="*/ 673603 w 1158907"/>
              <a:gd name="connsiteY67" fmla="*/ 307988 h 2049175"/>
              <a:gd name="connsiteX0" fmla="*/ 673603 w 1158907"/>
              <a:gd name="connsiteY0" fmla="*/ 307988 h 2002585"/>
              <a:gd name="connsiteX1" fmla="*/ 744253 w 1158907"/>
              <a:gd name="connsiteY1" fmla="*/ 197423 h 2002585"/>
              <a:gd name="connsiteX2" fmla="*/ 872639 w 1158907"/>
              <a:gd name="connsiteY2" fmla="*/ 2443 h 2002585"/>
              <a:gd name="connsiteX3" fmla="*/ 1157808 w 1158907"/>
              <a:gd name="connsiteY3" fmla="*/ 374035 h 2002585"/>
              <a:gd name="connsiteX4" fmla="*/ 816753 w 1158907"/>
              <a:gd name="connsiteY4" fmla="*/ 900083 h 2002585"/>
              <a:gd name="connsiteX5" fmla="*/ 510096 w 1158907"/>
              <a:gd name="connsiteY5" fmla="*/ 672398 h 2002585"/>
              <a:gd name="connsiteX6" fmla="*/ 120367 w 1158907"/>
              <a:gd name="connsiteY6" fmla="*/ 665886 h 2002585"/>
              <a:gd name="connsiteX7" fmla="*/ 499314 w 1158907"/>
              <a:gd name="connsiteY7" fmla="*/ 932317 h 2002585"/>
              <a:gd name="connsiteX8" fmla="*/ 794714 w 1158907"/>
              <a:gd name="connsiteY8" fmla="*/ 1043664 h 2002585"/>
              <a:gd name="connsiteX9" fmla="*/ 867602 w 1158907"/>
              <a:gd name="connsiteY9" fmla="*/ 1230990 h 2002585"/>
              <a:gd name="connsiteX10" fmla="*/ 1013637 w 1158907"/>
              <a:gd name="connsiteY10" fmla="*/ 1329044 h 2002585"/>
              <a:gd name="connsiteX11" fmla="*/ 993025 w 1158907"/>
              <a:gd name="connsiteY11" fmla="*/ 1714577 h 2002585"/>
              <a:gd name="connsiteX12" fmla="*/ 860442 w 1158907"/>
              <a:gd name="connsiteY12" fmla="*/ 1690744 h 2002585"/>
              <a:gd name="connsiteX13" fmla="*/ 835336 w 1158907"/>
              <a:gd name="connsiteY13" fmla="*/ 1462000 h 2002585"/>
              <a:gd name="connsiteX14" fmla="*/ 616256 w 1158907"/>
              <a:gd name="connsiteY14" fmla="*/ 1532540 h 2002585"/>
              <a:gd name="connsiteX15" fmla="*/ 543228 w 1158907"/>
              <a:gd name="connsiteY15" fmla="*/ 1564281 h 2002585"/>
              <a:gd name="connsiteX16" fmla="*/ 636635 w 1158907"/>
              <a:gd name="connsiteY16" fmla="*/ 1502560 h 2002585"/>
              <a:gd name="connsiteX17" fmla="*/ 882564 w 1158907"/>
              <a:gd name="connsiteY17" fmla="*/ 1426342 h 2002585"/>
              <a:gd name="connsiteX18" fmla="*/ 850123 w 1158907"/>
              <a:gd name="connsiteY18" fmla="*/ 1715848 h 2002585"/>
              <a:gd name="connsiteX19" fmla="*/ 740233 w 1158907"/>
              <a:gd name="connsiteY19" fmla="*/ 1945187 h 2002585"/>
              <a:gd name="connsiteX20" fmla="*/ 757215 w 1158907"/>
              <a:gd name="connsiteY20" fmla="*/ 1821746 h 2002585"/>
              <a:gd name="connsiteX21" fmla="*/ 690980 w 1158907"/>
              <a:gd name="connsiteY21" fmla="*/ 1922261 h 2002585"/>
              <a:gd name="connsiteX22" fmla="*/ 548325 w 1158907"/>
              <a:gd name="connsiteY22" fmla="*/ 1950476 h 2002585"/>
              <a:gd name="connsiteX23" fmla="*/ 561911 w 1158907"/>
              <a:gd name="connsiteY23" fmla="*/ 1809401 h 2002585"/>
              <a:gd name="connsiteX24" fmla="*/ 713057 w 1158907"/>
              <a:gd name="connsiteY24" fmla="*/ 1647164 h 2002585"/>
              <a:gd name="connsiteX25" fmla="*/ 538134 w 1158907"/>
              <a:gd name="connsiteY25" fmla="*/ 1827034 h 2002585"/>
              <a:gd name="connsiteX26" fmla="*/ 448125 w 1158907"/>
              <a:gd name="connsiteY26" fmla="*/ 2001617 h 2002585"/>
              <a:gd name="connsiteX27" fmla="*/ 419256 w 1158907"/>
              <a:gd name="connsiteY27" fmla="*/ 1791766 h 2002585"/>
              <a:gd name="connsiteX28" fmla="*/ 405668 w 1158907"/>
              <a:gd name="connsiteY28" fmla="*/ 1670089 h 2002585"/>
              <a:gd name="connsiteX29" fmla="*/ 393780 w 1158907"/>
              <a:gd name="connsiteY29" fmla="*/ 1909917 h 2002585"/>
              <a:gd name="connsiteX30" fmla="*/ 266408 w 1158907"/>
              <a:gd name="connsiteY30" fmla="*/ 1744153 h 2002585"/>
              <a:gd name="connsiteX31" fmla="*/ 261314 w 1158907"/>
              <a:gd name="connsiteY31" fmla="*/ 1596024 h 2002585"/>
              <a:gd name="connsiteX32" fmla="*/ 169606 w 1158907"/>
              <a:gd name="connsiteY32" fmla="*/ 1693013 h 2002585"/>
              <a:gd name="connsiteX33" fmla="*/ 186588 w 1158907"/>
              <a:gd name="connsiteY33" fmla="*/ 1744153 h 2002585"/>
              <a:gd name="connsiteX34" fmla="*/ 337419 w 1158907"/>
              <a:gd name="connsiteY34" fmla="*/ 1895758 h 2002585"/>
              <a:gd name="connsiteX35" fmla="*/ 307167 w 1158907"/>
              <a:gd name="connsiteY35" fmla="*/ 1950476 h 2002585"/>
              <a:gd name="connsiteX36" fmla="*/ 150924 w 1158907"/>
              <a:gd name="connsiteY36" fmla="*/ 1793529 h 2002585"/>
              <a:gd name="connsiteX37" fmla="*/ 173003 w 1158907"/>
              <a:gd name="connsiteY37" fmla="*/ 1613657 h 2002585"/>
              <a:gd name="connsiteX38" fmla="*/ 285090 w 1158907"/>
              <a:gd name="connsiteY38" fmla="*/ 1491980 h 2002585"/>
              <a:gd name="connsiteX39" fmla="*/ 334341 w 1158907"/>
              <a:gd name="connsiteY39" fmla="*/ 1622475 h 2002585"/>
              <a:gd name="connsiteX40" fmla="*/ 356418 w 1158907"/>
              <a:gd name="connsiteY40" fmla="*/ 1798820 h 2002585"/>
              <a:gd name="connsiteX41" fmla="*/ 388684 w 1158907"/>
              <a:gd name="connsiteY41" fmla="*/ 1553700 h 2002585"/>
              <a:gd name="connsiteX42" fmla="*/ 475299 w 1158907"/>
              <a:gd name="connsiteY42" fmla="*/ 1717701 h 2002585"/>
              <a:gd name="connsiteX43" fmla="*/ 465108 w 1158907"/>
              <a:gd name="connsiteY43" fmla="*/ 1895809 h 2002585"/>
              <a:gd name="connsiteX44" fmla="*/ 560213 w 1158907"/>
              <a:gd name="connsiteY44" fmla="*/ 1680670 h 2002585"/>
              <a:gd name="connsiteX45" fmla="*/ 780991 w 1158907"/>
              <a:gd name="connsiteY45" fmla="*/ 1592495 h 2002585"/>
              <a:gd name="connsiteX46" fmla="*/ 655317 w 1158907"/>
              <a:gd name="connsiteY46" fmla="*/ 1791766 h 2002585"/>
              <a:gd name="connsiteX47" fmla="*/ 607765 w 1158907"/>
              <a:gd name="connsiteY47" fmla="*/ 1883466 h 2002585"/>
              <a:gd name="connsiteX48" fmla="*/ 699472 w 1158907"/>
              <a:gd name="connsiteY48" fmla="*/ 1793530 h 2002585"/>
              <a:gd name="connsiteX49" fmla="*/ 774197 w 1158907"/>
              <a:gd name="connsiteY49" fmla="*/ 1714175 h 2002585"/>
              <a:gd name="connsiteX50" fmla="*/ 792853 w 1158907"/>
              <a:gd name="connsiteY50" fmla="*/ 1676817 h 2002585"/>
              <a:gd name="connsiteX51" fmla="*/ 800788 w 1158907"/>
              <a:gd name="connsiteY51" fmla="*/ 1527578 h 2002585"/>
              <a:gd name="connsiteX52" fmla="*/ 585688 w 1158907"/>
              <a:gd name="connsiteY52" fmla="*/ 1631292 h 2002585"/>
              <a:gd name="connsiteX53" fmla="*/ 453221 w 1158907"/>
              <a:gd name="connsiteY53" fmla="*/ 1571336 h 2002585"/>
              <a:gd name="connsiteX54" fmla="*/ 546626 w 1158907"/>
              <a:gd name="connsiteY54" fmla="*/ 1456711 h 2002585"/>
              <a:gd name="connsiteX55" fmla="*/ 910061 w 1158907"/>
              <a:gd name="connsiteY55" fmla="*/ 1363247 h 2002585"/>
              <a:gd name="connsiteX56" fmla="*/ 919058 w 1158907"/>
              <a:gd name="connsiteY56" fmla="*/ 1608743 h 2002585"/>
              <a:gd name="connsiteX57" fmla="*/ 928328 w 1158907"/>
              <a:gd name="connsiteY57" fmla="*/ 1678568 h 2002585"/>
              <a:gd name="connsiteX58" fmla="*/ 960928 w 1158907"/>
              <a:gd name="connsiteY58" fmla="*/ 1386606 h 2002585"/>
              <a:gd name="connsiteX59" fmla="*/ 811559 w 1158907"/>
              <a:gd name="connsiteY59" fmla="*/ 1289183 h 2002585"/>
              <a:gd name="connsiteX60" fmla="*/ 742930 w 1158907"/>
              <a:gd name="connsiteY60" fmla="*/ 1127434 h 2002585"/>
              <a:gd name="connsiteX61" fmla="*/ 573596 w 1158907"/>
              <a:gd name="connsiteY61" fmla="*/ 1027698 h 2002585"/>
              <a:gd name="connsiteX62" fmla="*/ 108383 w 1158907"/>
              <a:gd name="connsiteY62" fmla="*/ 958619 h 2002585"/>
              <a:gd name="connsiteX63" fmla="*/ 3368 w 1158907"/>
              <a:gd name="connsiteY63" fmla="*/ 651670 h 2002585"/>
              <a:gd name="connsiteX64" fmla="*/ 186946 w 1158907"/>
              <a:gd name="connsiteY64" fmla="*/ 391972 h 2002585"/>
              <a:gd name="connsiteX65" fmla="*/ 580751 w 1158907"/>
              <a:gd name="connsiteY65" fmla="*/ 567865 h 2002585"/>
              <a:gd name="connsiteX66" fmla="*/ 673603 w 1158907"/>
              <a:gd name="connsiteY66" fmla="*/ 307988 h 2002585"/>
              <a:gd name="connsiteX0" fmla="*/ 673603 w 1158907"/>
              <a:gd name="connsiteY0" fmla="*/ 307988 h 2002585"/>
              <a:gd name="connsiteX1" fmla="*/ 744253 w 1158907"/>
              <a:gd name="connsiteY1" fmla="*/ 197423 h 2002585"/>
              <a:gd name="connsiteX2" fmla="*/ 872639 w 1158907"/>
              <a:gd name="connsiteY2" fmla="*/ 2443 h 2002585"/>
              <a:gd name="connsiteX3" fmla="*/ 1157808 w 1158907"/>
              <a:gd name="connsiteY3" fmla="*/ 374035 h 2002585"/>
              <a:gd name="connsiteX4" fmla="*/ 816753 w 1158907"/>
              <a:gd name="connsiteY4" fmla="*/ 900083 h 2002585"/>
              <a:gd name="connsiteX5" fmla="*/ 510096 w 1158907"/>
              <a:gd name="connsiteY5" fmla="*/ 672398 h 2002585"/>
              <a:gd name="connsiteX6" fmla="*/ 120367 w 1158907"/>
              <a:gd name="connsiteY6" fmla="*/ 665886 h 2002585"/>
              <a:gd name="connsiteX7" fmla="*/ 499314 w 1158907"/>
              <a:gd name="connsiteY7" fmla="*/ 932317 h 2002585"/>
              <a:gd name="connsiteX8" fmla="*/ 794714 w 1158907"/>
              <a:gd name="connsiteY8" fmla="*/ 1043664 h 2002585"/>
              <a:gd name="connsiteX9" fmla="*/ 867602 w 1158907"/>
              <a:gd name="connsiteY9" fmla="*/ 1230990 h 2002585"/>
              <a:gd name="connsiteX10" fmla="*/ 1013637 w 1158907"/>
              <a:gd name="connsiteY10" fmla="*/ 1329044 h 2002585"/>
              <a:gd name="connsiteX11" fmla="*/ 993025 w 1158907"/>
              <a:gd name="connsiteY11" fmla="*/ 1714577 h 2002585"/>
              <a:gd name="connsiteX12" fmla="*/ 860442 w 1158907"/>
              <a:gd name="connsiteY12" fmla="*/ 1690744 h 2002585"/>
              <a:gd name="connsiteX13" fmla="*/ 835336 w 1158907"/>
              <a:gd name="connsiteY13" fmla="*/ 1462000 h 2002585"/>
              <a:gd name="connsiteX14" fmla="*/ 616256 w 1158907"/>
              <a:gd name="connsiteY14" fmla="*/ 1532540 h 2002585"/>
              <a:gd name="connsiteX15" fmla="*/ 543228 w 1158907"/>
              <a:gd name="connsiteY15" fmla="*/ 1564281 h 2002585"/>
              <a:gd name="connsiteX16" fmla="*/ 636635 w 1158907"/>
              <a:gd name="connsiteY16" fmla="*/ 1502560 h 2002585"/>
              <a:gd name="connsiteX17" fmla="*/ 882564 w 1158907"/>
              <a:gd name="connsiteY17" fmla="*/ 1426342 h 2002585"/>
              <a:gd name="connsiteX18" fmla="*/ 850123 w 1158907"/>
              <a:gd name="connsiteY18" fmla="*/ 1715848 h 2002585"/>
              <a:gd name="connsiteX19" fmla="*/ 757215 w 1158907"/>
              <a:gd name="connsiteY19" fmla="*/ 1821746 h 2002585"/>
              <a:gd name="connsiteX20" fmla="*/ 690980 w 1158907"/>
              <a:gd name="connsiteY20" fmla="*/ 1922261 h 2002585"/>
              <a:gd name="connsiteX21" fmla="*/ 548325 w 1158907"/>
              <a:gd name="connsiteY21" fmla="*/ 1950476 h 2002585"/>
              <a:gd name="connsiteX22" fmla="*/ 561911 w 1158907"/>
              <a:gd name="connsiteY22" fmla="*/ 1809401 h 2002585"/>
              <a:gd name="connsiteX23" fmla="*/ 713057 w 1158907"/>
              <a:gd name="connsiteY23" fmla="*/ 1647164 h 2002585"/>
              <a:gd name="connsiteX24" fmla="*/ 538134 w 1158907"/>
              <a:gd name="connsiteY24" fmla="*/ 1827034 h 2002585"/>
              <a:gd name="connsiteX25" fmla="*/ 448125 w 1158907"/>
              <a:gd name="connsiteY25" fmla="*/ 2001617 h 2002585"/>
              <a:gd name="connsiteX26" fmla="*/ 419256 w 1158907"/>
              <a:gd name="connsiteY26" fmla="*/ 1791766 h 2002585"/>
              <a:gd name="connsiteX27" fmla="*/ 405668 w 1158907"/>
              <a:gd name="connsiteY27" fmla="*/ 1670089 h 2002585"/>
              <a:gd name="connsiteX28" fmla="*/ 393780 w 1158907"/>
              <a:gd name="connsiteY28" fmla="*/ 1909917 h 2002585"/>
              <a:gd name="connsiteX29" fmla="*/ 266408 w 1158907"/>
              <a:gd name="connsiteY29" fmla="*/ 1744153 h 2002585"/>
              <a:gd name="connsiteX30" fmla="*/ 261314 w 1158907"/>
              <a:gd name="connsiteY30" fmla="*/ 1596024 h 2002585"/>
              <a:gd name="connsiteX31" fmla="*/ 169606 w 1158907"/>
              <a:gd name="connsiteY31" fmla="*/ 1693013 h 2002585"/>
              <a:gd name="connsiteX32" fmla="*/ 186588 w 1158907"/>
              <a:gd name="connsiteY32" fmla="*/ 1744153 h 2002585"/>
              <a:gd name="connsiteX33" fmla="*/ 337419 w 1158907"/>
              <a:gd name="connsiteY33" fmla="*/ 1895758 h 2002585"/>
              <a:gd name="connsiteX34" fmla="*/ 307167 w 1158907"/>
              <a:gd name="connsiteY34" fmla="*/ 1950476 h 2002585"/>
              <a:gd name="connsiteX35" fmla="*/ 150924 w 1158907"/>
              <a:gd name="connsiteY35" fmla="*/ 1793529 h 2002585"/>
              <a:gd name="connsiteX36" fmla="*/ 173003 w 1158907"/>
              <a:gd name="connsiteY36" fmla="*/ 1613657 h 2002585"/>
              <a:gd name="connsiteX37" fmla="*/ 285090 w 1158907"/>
              <a:gd name="connsiteY37" fmla="*/ 1491980 h 2002585"/>
              <a:gd name="connsiteX38" fmla="*/ 334341 w 1158907"/>
              <a:gd name="connsiteY38" fmla="*/ 1622475 h 2002585"/>
              <a:gd name="connsiteX39" fmla="*/ 356418 w 1158907"/>
              <a:gd name="connsiteY39" fmla="*/ 1798820 h 2002585"/>
              <a:gd name="connsiteX40" fmla="*/ 388684 w 1158907"/>
              <a:gd name="connsiteY40" fmla="*/ 1553700 h 2002585"/>
              <a:gd name="connsiteX41" fmla="*/ 475299 w 1158907"/>
              <a:gd name="connsiteY41" fmla="*/ 1717701 h 2002585"/>
              <a:gd name="connsiteX42" fmla="*/ 465108 w 1158907"/>
              <a:gd name="connsiteY42" fmla="*/ 1895809 h 2002585"/>
              <a:gd name="connsiteX43" fmla="*/ 560213 w 1158907"/>
              <a:gd name="connsiteY43" fmla="*/ 1680670 h 2002585"/>
              <a:gd name="connsiteX44" fmla="*/ 780991 w 1158907"/>
              <a:gd name="connsiteY44" fmla="*/ 1592495 h 2002585"/>
              <a:gd name="connsiteX45" fmla="*/ 655317 w 1158907"/>
              <a:gd name="connsiteY45" fmla="*/ 1791766 h 2002585"/>
              <a:gd name="connsiteX46" fmla="*/ 607765 w 1158907"/>
              <a:gd name="connsiteY46" fmla="*/ 1883466 h 2002585"/>
              <a:gd name="connsiteX47" fmla="*/ 699472 w 1158907"/>
              <a:gd name="connsiteY47" fmla="*/ 1793530 h 2002585"/>
              <a:gd name="connsiteX48" fmla="*/ 774197 w 1158907"/>
              <a:gd name="connsiteY48" fmla="*/ 1714175 h 2002585"/>
              <a:gd name="connsiteX49" fmla="*/ 792853 w 1158907"/>
              <a:gd name="connsiteY49" fmla="*/ 1676817 h 2002585"/>
              <a:gd name="connsiteX50" fmla="*/ 800788 w 1158907"/>
              <a:gd name="connsiteY50" fmla="*/ 1527578 h 2002585"/>
              <a:gd name="connsiteX51" fmla="*/ 585688 w 1158907"/>
              <a:gd name="connsiteY51" fmla="*/ 1631292 h 2002585"/>
              <a:gd name="connsiteX52" fmla="*/ 453221 w 1158907"/>
              <a:gd name="connsiteY52" fmla="*/ 1571336 h 2002585"/>
              <a:gd name="connsiteX53" fmla="*/ 546626 w 1158907"/>
              <a:gd name="connsiteY53" fmla="*/ 1456711 h 2002585"/>
              <a:gd name="connsiteX54" fmla="*/ 910061 w 1158907"/>
              <a:gd name="connsiteY54" fmla="*/ 1363247 h 2002585"/>
              <a:gd name="connsiteX55" fmla="*/ 919058 w 1158907"/>
              <a:gd name="connsiteY55" fmla="*/ 1608743 h 2002585"/>
              <a:gd name="connsiteX56" fmla="*/ 928328 w 1158907"/>
              <a:gd name="connsiteY56" fmla="*/ 1678568 h 2002585"/>
              <a:gd name="connsiteX57" fmla="*/ 960928 w 1158907"/>
              <a:gd name="connsiteY57" fmla="*/ 1386606 h 2002585"/>
              <a:gd name="connsiteX58" fmla="*/ 811559 w 1158907"/>
              <a:gd name="connsiteY58" fmla="*/ 1289183 h 2002585"/>
              <a:gd name="connsiteX59" fmla="*/ 742930 w 1158907"/>
              <a:gd name="connsiteY59" fmla="*/ 1127434 h 2002585"/>
              <a:gd name="connsiteX60" fmla="*/ 573596 w 1158907"/>
              <a:gd name="connsiteY60" fmla="*/ 1027698 h 2002585"/>
              <a:gd name="connsiteX61" fmla="*/ 108383 w 1158907"/>
              <a:gd name="connsiteY61" fmla="*/ 958619 h 2002585"/>
              <a:gd name="connsiteX62" fmla="*/ 3368 w 1158907"/>
              <a:gd name="connsiteY62" fmla="*/ 651670 h 2002585"/>
              <a:gd name="connsiteX63" fmla="*/ 186946 w 1158907"/>
              <a:gd name="connsiteY63" fmla="*/ 391972 h 2002585"/>
              <a:gd name="connsiteX64" fmla="*/ 580751 w 1158907"/>
              <a:gd name="connsiteY64" fmla="*/ 567865 h 2002585"/>
              <a:gd name="connsiteX65" fmla="*/ 673603 w 1158907"/>
              <a:gd name="connsiteY65" fmla="*/ 307988 h 2002585"/>
              <a:gd name="connsiteX0" fmla="*/ 673603 w 1158907"/>
              <a:gd name="connsiteY0" fmla="*/ 307988 h 2002585"/>
              <a:gd name="connsiteX1" fmla="*/ 744253 w 1158907"/>
              <a:gd name="connsiteY1" fmla="*/ 197423 h 2002585"/>
              <a:gd name="connsiteX2" fmla="*/ 872639 w 1158907"/>
              <a:gd name="connsiteY2" fmla="*/ 2443 h 2002585"/>
              <a:gd name="connsiteX3" fmla="*/ 1157808 w 1158907"/>
              <a:gd name="connsiteY3" fmla="*/ 374035 h 2002585"/>
              <a:gd name="connsiteX4" fmla="*/ 816753 w 1158907"/>
              <a:gd name="connsiteY4" fmla="*/ 900083 h 2002585"/>
              <a:gd name="connsiteX5" fmla="*/ 510096 w 1158907"/>
              <a:gd name="connsiteY5" fmla="*/ 672398 h 2002585"/>
              <a:gd name="connsiteX6" fmla="*/ 120367 w 1158907"/>
              <a:gd name="connsiteY6" fmla="*/ 665886 h 2002585"/>
              <a:gd name="connsiteX7" fmla="*/ 499314 w 1158907"/>
              <a:gd name="connsiteY7" fmla="*/ 932317 h 2002585"/>
              <a:gd name="connsiteX8" fmla="*/ 794714 w 1158907"/>
              <a:gd name="connsiteY8" fmla="*/ 1043664 h 2002585"/>
              <a:gd name="connsiteX9" fmla="*/ 867602 w 1158907"/>
              <a:gd name="connsiteY9" fmla="*/ 1230990 h 2002585"/>
              <a:gd name="connsiteX10" fmla="*/ 1013637 w 1158907"/>
              <a:gd name="connsiteY10" fmla="*/ 1329044 h 2002585"/>
              <a:gd name="connsiteX11" fmla="*/ 993025 w 1158907"/>
              <a:gd name="connsiteY11" fmla="*/ 1714577 h 2002585"/>
              <a:gd name="connsiteX12" fmla="*/ 860442 w 1158907"/>
              <a:gd name="connsiteY12" fmla="*/ 1690744 h 2002585"/>
              <a:gd name="connsiteX13" fmla="*/ 835336 w 1158907"/>
              <a:gd name="connsiteY13" fmla="*/ 1462000 h 2002585"/>
              <a:gd name="connsiteX14" fmla="*/ 616256 w 1158907"/>
              <a:gd name="connsiteY14" fmla="*/ 1532540 h 2002585"/>
              <a:gd name="connsiteX15" fmla="*/ 543228 w 1158907"/>
              <a:gd name="connsiteY15" fmla="*/ 1564281 h 2002585"/>
              <a:gd name="connsiteX16" fmla="*/ 636635 w 1158907"/>
              <a:gd name="connsiteY16" fmla="*/ 1502560 h 2002585"/>
              <a:gd name="connsiteX17" fmla="*/ 882564 w 1158907"/>
              <a:gd name="connsiteY17" fmla="*/ 1426342 h 2002585"/>
              <a:gd name="connsiteX18" fmla="*/ 850123 w 1158907"/>
              <a:gd name="connsiteY18" fmla="*/ 1715848 h 2002585"/>
              <a:gd name="connsiteX19" fmla="*/ 757215 w 1158907"/>
              <a:gd name="connsiteY19" fmla="*/ 1821746 h 2002585"/>
              <a:gd name="connsiteX20" fmla="*/ 548325 w 1158907"/>
              <a:gd name="connsiteY20" fmla="*/ 1950476 h 2002585"/>
              <a:gd name="connsiteX21" fmla="*/ 561911 w 1158907"/>
              <a:gd name="connsiteY21" fmla="*/ 1809401 h 2002585"/>
              <a:gd name="connsiteX22" fmla="*/ 713057 w 1158907"/>
              <a:gd name="connsiteY22" fmla="*/ 1647164 h 2002585"/>
              <a:gd name="connsiteX23" fmla="*/ 538134 w 1158907"/>
              <a:gd name="connsiteY23" fmla="*/ 1827034 h 2002585"/>
              <a:gd name="connsiteX24" fmla="*/ 448125 w 1158907"/>
              <a:gd name="connsiteY24" fmla="*/ 2001617 h 2002585"/>
              <a:gd name="connsiteX25" fmla="*/ 419256 w 1158907"/>
              <a:gd name="connsiteY25" fmla="*/ 1791766 h 2002585"/>
              <a:gd name="connsiteX26" fmla="*/ 405668 w 1158907"/>
              <a:gd name="connsiteY26" fmla="*/ 1670089 h 2002585"/>
              <a:gd name="connsiteX27" fmla="*/ 393780 w 1158907"/>
              <a:gd name="connsiteY27" fmla="*/ 1909917 h 2002585"/>
              <a:gd name="connsiteX28" fmla="*/ 266408 w 1158907"/>
              <a:gd name="connsiteY28" fmla="*/ 1744153 h 2002585"/>
              <a:gd name="connsiteX29" fmla="*/ 261314 w 1158907"/>
              <a:gd name="connsiteY29" fmla="*/ 1596024 h 2002585"/>
              <a:gd name="connsiteX30" fmla="*/ 169606 w 1158907"/>
              <a:gd name="connsiteY30" fmla="*/ 1693013 h 2002585"/>
              <a:gd name="connsiteX31" fmla="*/ 186588 w 1158907"/>
              <a:gd name="connsiteY31" fmla="*/ 1744153 h 2002585"/>
              <a:gd name="connsiteX32" fmla="*/ 337419 w 1158907"/>
              <a:gd name="connsiteY32" fmla="*/ 1895758 h 2002585"/>
              <a:gd name="connsiteX33" fmla="*/ 307167 w 1158907"/>
              <a:gd name="connsiteY33" fmla="*/ 1950476 h 2002585"/>
              <a:gd name="connsiteX34" fmla="*/ 150924 w 1158907"/>
              <a:gd name="connsiteY34" fmla="*/ 1793529 h 2002585"/>
              <a:gd name="connsiteX35" fmla="*/ 173003 w 1158907"/>
              <a:gd name="connsiteY35" fmla="*/ 1613657 h 2002585"/>
              <a:gd name="connsiteX36" fmla="*/ 285090 w 1158907"/>
              <a:gd name="connsiteY36" fmla="*/ 1491980 h 2002585"/>
              <a:gd name="connsiteX37" fmla="*/ 334341 w 1158907"/>
              <a:gd name="connsiteY37" fmla="*/ 1622475 h 2002585"/>
              <a:gd name="connsiteX38" fmla="*/ 356418 w 1158907"/>
              <a:gd name="connsiteY38" fmla="*/ 1798820 h 2002585"/>
              <a:gd name="connsiteX39" fmla="*/ 388684 w 1158907"/>
              <a:gd name="connsiteY39" fmla="*/ 1553700 h 2002585"/>
              <a:gd name="connsiteX40" fmla="*/ 475299 w 1158907"/>
              <a:gd name="connsiteY40" fmla="*/ 1717701 h 2002585"/>
              <a:gd name="connsiteX41" fmla="*/ 465108 w 1158907"/>
              <a:gd name="connsiteY41" fmla="*/ 1895809 h 2002585"/>
              <a:gd name="connsiteX42" fmla="*/ 560213 w 1158907"/>
              <a:gd name="connsiteY42" fmla="*/ 1680670 h 2002585"/>
              <a:gd name="connsiteX43" fmla="*/ 780991 w 1158907"/>
              <a:gd name="connsiteY43" fmla="*/ 1592495 h 2002585"/>
              <a:gd name="connsiteX44" fmla="*/ 655317 w 1158907"/>
              <a:gd name="connsiteY44" fmla="*/ 1791766 h 2002585"/>
              <a:gd name="connsiteX45" fmla="*/ 607765 w 1158907"/>
              <a:gd name="connsiteY45" fmla="*/ 1883466 h 2002585"/>
              <a:gd name="connsiteX46" fmla="*/ 699472 w 1158907"/>
              <a:gd name="connsiteY46" fmla="*/ 1793530 h 2002585"/>
              <a:gd name="connsiteX47" fmla="*/ 774197 w 1158907"/>
              <a:gd name="connsiteY47" fmla="*/ 1714175 h 2002585"/>
              <a:gd name="connsiteX48" fmla="*/ 792853 w 1158907"/>
              <a:gd name="connsiteY48" fmla="*/ 1676817 h 2002585"/>
              <a:gd name="connsiteX49" fmla="*/ 800788 w 1158907"/>
              <a:gd name="connsiteY49" fmla="*/ 1527578 h 2002585"/>
              <a:gd name="connsiteX50" fmla="*/ 585688 w 1158907"/>
              <a:gd name="connsiteY50" fmla="*/ 1631292 h 2002585"/>
              <a:gd name="connsiteX51" fmla="*/ 453221 w 1158907"/>
              <a:gd name="connsiteY51" fmla="*/ 1571336 h 2002585"/>
              <a:gd name="connsiteX52" fmla="*/ 546626 w 1158907"/>
              <a:gd name="connsiteY52" fmla="*/ 1456711 h 2002585"/>
              <a:gd name="connsiteX53" fmla="*/ 910061 w 1158907"/>
              <a:gd name="connsiteY53" fmla="*/ 1363247 h 2002585"/>
              <a:gd name="connsiteX54" fmla="*/ 919058 w 1158907"/>
              <a:gd name="connsiteY54" fmla="*/ 1608743 h 2002585"/>
              <a:gd name="connsiteX55" fmla="*/ 928328 w 1158907"/>
              <a:gd name="connsiteY55" fmla="*/ 1678568 h 2002585"/>
              <a:gd name="connsiteX56" fmla="*/ 960928 w 1158907"/>
              <a:gd name="connsiteY56" fmla="*/ 1386606 h 2002585"/>
              <a:gd name="connsiteX57" fmla="*/ 811559 w 1158907"/>
              <a:gd name="connsiteY57" fmla="*/ 1289183 h 2002585"/>
              <a:gd name="connsiteX58" fmla="*/ 742930 w 1158907"/>
              <a:gd name="connsiteY58" fmla="*/ 1127434 h 2002585"/>
              <a:gd name="connsiteX59" fmla="*/ 573596 w 1158907"/>
              <a:gd name="connsiteY59" fmla="*/ 1027698 h 2002585"/>
              <a:gd name="connsiteX60" fmla="*/ 108383 w 1158907"/>
              <a:gd name="connsiteY60" fmla="*/ 958619 h 2002585"/>
              <a:gd name="connsiteX61" fmla="*/ 3368 w 1158907"/>
              <a:gd name="connsiteY61" fmla="*/ 651670 h 2002585"/>
              <a:gd name="connsiteX62" fmla="*/ 186946 w 1158907"/>
              <a:gd name="connsiteY62" fmla="*/ 391972 h 2002585"/>
              <a:gd name="connsiteX63" fmla="*/ 580751 w 1158907"/>
              <a:gd name="connsiteY63" fmla="*/ 567865 h 2002585"/>
              <a:gd name="connsiteX64" fmla="*/ 673603 w 1158907"/>
              <a:gd name="connsiteY64" fmla="*/ 307988 h 2002585"/>
              <a:gd name="connsiteX0" fmla="*/ 673603 w 1158907"/>
              <a:gd name="connsiteY0" fmla="*/ 307988 h 1954730"/>
              <a:gd name="connsiteX1" fmla="*/ 744253 w 1158907"/>
              <a:gd name="connsiteY1" fmla="*/ 197423 h 1954730"/>
              <a:gd name="connsiteX2" fmla="*/ 872639 w 1158907"/>
              <a:gd name="connsiteY2" fmla="*/ 2443 h 1954730"/>
              <a:gd name="connsiteX3" fmla="*/ 1157808 w 1158907"/>
              <a:gd name="connsiteY3" fmla="*/ 374035 h 1954730"/>
              <a:gd name="connsiteX4" fmla="*/ 816753 w 1158907"/>
              <a:gd name="connsiteY4" fmla="*/ 900083 h 1954730"/>
              <a:gd name="connsiteX5" fmla="*/ 510096 w 1158907"/>
              <a:gd name="connsiteY5" fmla="*/ 672398 h 1954730"/>
              <a:gd name="connsiteX6" fmla="*/ 120367 w 1158907"/>
              <a:gd name="connsiteY6" fmla="*/ 665886 h 1954730"/>
              <a:gd name="connsiteX7" fmla="*/ 499314 w 1158907"/>
              <a:gd name="connsiteY7" fmla="*/ 932317 h 1954730"/>
              <a:gd name="connsiteX8" fmla="*/ 794714 w 1158907"/>
              <a:gd name="connsiteY8" fmla="*/ 1043664 h 1954730"/>
              <a:gd name="connsiteX9" fmla="*/ 867602 w 1158907"/>
              <a:gd name="connsiteY9" fmla="*/ 1230990 h 1954730"/>
              <a:gd name="connsiteX10" fmla="*/ 1013637 w 1158907"/>
              <a:gd name="connsiteY10" fmla="*/ 1329044 h 1954730"/>
              <a:gd name="connsiteX11" fmla="*/ 993025 w 1158907"/>
              <a:gd name="connsiteY11" fmla="*/ 1714577 h 1954730"/>
              <a:gd name="connsiteX12" fmla="*/ 860442 w 1158907"/>
              <a:gd name="connsiteY12" fmla="*/ 1690744 h 1954730"/>
              <a:gd name="connsiteX13" fmla="*/ 835336 w 1158907"/>
              <a:gd name="connsiteY13" fmla="*/ 1462000 h 1954730"/>
              <a:gd name="connsiteX14" fmla="*/ 616256 w 1158907"/>
              <a:gd name="connsiteY14" fmla="*/ 1532540 h 1954730"/>
              <a:gd name="connsiteX15" fmla="*/ 543228 w 1158907"/>
              <a:gd name="connsiteY15" fmla="*/ 1564281 h 1954730"/>
              <a:gd name="connsiteX16" fmla="*/ 636635 w 1158907"/>
              <a:gd name="connsiteY16" fmla="*/ 1502560 h 1954730"/>
              <a:gd name="connsiteX17" fmla="*/ 882564 w 1158907"/>
              <a:gd name="connsiteY17" fmla="*/ 1426342 h 1954730"/>
              <a:gd name="connsiteX18" fmla="*/ 850123 w 1158907"/>
              <a:gd name="connsiteY18" fmla="*/ 1715848 h 1954730"/>
              <a:gd name="connsiteX19" fmla="*/ 757215 w 1158907"/>
              <a:gd name="connsiteY19" fmla="*/ 1821746 h 1954730"/>
              <a:gd name="connsiteX20" fmla="*/ 548325 w 1158907"/>
              <a:gd name="connsiteY20" fmla="*/ 1950476 h 1954730"/>
              <a:gd name="connsiteX21" fmla="*/ 561911 w 1158907"/>
              <a:gd name="connsiteY21" fmla="*/ 1809401 h 1954730"/>
              <a:gd name="connsiteX22" fmla="*/ 713057 w 1158907"/>
              <a:gd name="connsiteY22" fmla="*/ 1647164 h 1954730"/>
              <a:gd name="connsiteX23" fmla="*/ 538134 w 1158907"/>
              <a:gd name="connsiteY23" fmla="*/ 1827034 h 1954730"/>
              <a:gd name="connsiteX24" fmla="*/ 419256 w 1158907"/>
              <a:gd name="connsiteY24" fmla="*/ 1791766 h 1954730"/>
              <a:gd name="connsiteX25" fmla="*/ 405668 w 1158907"/>
              <a:gd name="connsiteY25" fmla="*/ 1670089 h 1954730"/>
              <a:gd name="connsiteX26" fmla="*/ 393780 w 1158907"/>
              <a:gd name="connsiteY26" fmla="*/ 1909917 h 1954730"/>
              <a:gd name="connsiteX27" fmla="*/ 266408 w 1158907"/>
              <a:gd name="connsiteY27" fmla="*/ 1744153 h 1954730"/>
              <a:gd name="connsiteX28" fmla="*/ 261314 w 1158907"/>
              <a:gd name="connsiteY28" fmla="*/ 1596024 h 1954730"/>
              <a:gd name="connsiteX29" fmla="*/ 169606 w 1158907"/>
              <a:gd name="connsiteY29" fmla="*/ 1693013 h 1954730"/>
              <a:gd name="connsiteX30" fmla="*/ 186588 w 1158907"/>
              <a:gd name="connsiteY30" fmla="*/ 1744153 h 1954730"/>
              <a:gd name="connsiteX31" fmla="*/ 337419 w 1158907"/>
              <a:gd name="connsiteY31" fmla="*/ 1895758 h 1954730"/>
              <a:gd name="connsiteX32" fmla="*/ 307167 w 1158907"/>
              <a:gd name="connsiteY32" fmla="*/ 1950476 h 1954730"/>
              <a:gd name="connsiteX33" fmla="*/ 150924 w 1158907"/>
              <a:gd name="connsiteY33" fmla="*/ 1793529 h 1954730"/>
              <a:gd name="connsiteX34" fmla="*/ 173003 w 1158907"/>
              <a:gd name="connsiteY34" fmla="*/ 1613657 h 1954730"/>
              <a:gd name="connsiteX35" fmla="*/ 285090 w 1158907"/>
              <a:gd name="connsiteY35" fmla="*/ 1491980 h 1954730"/>
              <a:gd name="connsiteX36" fmla="*/ 334341 w 1158907"/>
              <a:gd name="connsiteY36" fmla="*/ 1622475 h 1954730"/>
              <a:gd name="connsiteX37" fmla="*/ 356418 w 1158907"/>
              <a:gd name="connsiteY37" fmla="*/ 1798820 h 1954730"/>
              <a:gd name="connsiteX38" fmla="*/ 388684 w 1158907"/>
              <a:gd name="connsiteY38" fmla="*/ 1553700 h 1954730"/>
              <a:gd name="connsiteX39" fmla="*/ 475299 w 1158907"/>
              <a:gd name="connsiteY39" fmla="*/ 1717701 h 1954730"/>
              <a:gd name="connsiteX40" fmla="*/ 465108 w 1158907"/>
              <a:gd name="connsiteY40" fmla="*/ 1895809 h 1954730"/>
              <a:gd name="connsiteX41" fmla="*/ 560213 w 1158907"/>
              <a:gd name="connsiteY41" fmla="*/ 1680670 h 1954730"/>
              <a:gd name="connsiteX42" fmla="*/ 780991 w 1158907"/>
              <a:gd name="connsiteY42" fmla="*/ 1592495 h 1954730"/>
              <a:gd name="connsiteX43" fmla="*/ 655317 w 1158907"/>
              <a:gd name="connsiteY43" fmla="*/ 1791766 h 1954730"/>
              <a:gd name="connsiteX44" fmla="*/ 607765 w 1158907"/>
              <a:gd name="connsiteY44" fmla="*/ 1883466 h 1954730"/>
              <a:gd name="connsiteX45" fmla="*/ 699472 w 1158907"/>
              <a:gd name="connsiteY45" fmla="*/ 1793530 h 1954730"/>
              <a:gd name="connsiteX46" fmla="*/ 774197 w 1158907"/>
              <a:gd name="connsiteY46" fmla="*/ 1714175 h 1954730"/>
              <a:gd name="connsiteX47" fmla="*/ 792853 w 1158907"/>
              <a:gd name="connsiteY47" fmla="*/ 1676817 h 1954730"/>
              <a:gd name="connsiteX48" fmla="*/ 800788 w 1158907"/>
              <a:gd name="connsiteY48" fmla="*/ 1527578 h 1954730"/>
              <a:gd name="connsiteX49" fmla="*/ 585688 w 1158907"/>
              <a:gd name="connsiteY49" fmla="*/ 1631292 h 1954730"/>
              <a:gd name="connsiteX50" fmla="*/ 453221 w 1158907"/>
              <a:gd name="connsiteY50" fmla="*/ 1571336 h 1954730"/>
              <a:gd name="connsiteX51" fmla="*/ 546626 w 1158907"/>
              <a:gd name="connsiteY51" fmla="*/ 1456711 h 1954730"/>
              <a:gd name="connsiteX52" fmla="*/ 910061 w 1158907"/>
              <a:gd name="connsiteY52" fmla="*/ 1363247 h 1954730"/>
              <a:gd name="connsiteX53" fmla="*/ 919058 w 1158907"/>
              <a:gd name="connsiteY53" fmla="*/ 1608743 h 1954730"/>
              <a:gd name="connsiteX54" fmla="*/ 928328 w 1158907"/>
              <a:gd name="connsiteY54" fmla="*/ 1678568 h 1954730"/>
              <a:gd name="connsiteX55" fmla="*/ 960928 w 1158907"/>
              <a:gd name="connsiteY55" fmla="*/ 1386606 h 1954730"/>
              <a:gd name="connsiteX56" fmla="*/ 811559 w 1158907"/>
              <a:gd name="connsiteY56" fmla="*/ 1289183 h 1954730"/>
              <a:gd name="connsiteX57" fmla="*/ 742930 w 1158907"/>
              <a:gd name="connsiteY57" fmla="*/ 1127434 h 1954730"/>
              <a:gd name="connsiteX58" fmla="*/ 573596 w 1158907"/>
              <a:gd name="connsiteY58" fmla="*/ 1027698 h 1954730"/>
              <a:gd name="connsiteX59" fmla="*/ 108383 w 1158907"/>
              <a:gd name="connsiteY59" fmla="*/ 958619 h 1954730"/>
              <a:gd name="connsiteX60" fmla="*/ 3368 w 1158907"/>
              <a:gd name="connsiteY60" fmla="*/ 651670 h 1954730"/>
              <a:gd name="connsiteX61" fmla="*/ 186946 w 1158907"/>
              <a:gd name="connsiteY61" fmla="*/ 391972 h 1954730"/>
              <a:gd name="connsiteX62" fmla="*/ 580751 w 1158907"/>
              <a:gd name="connsiteY62" fmla="*/ 567865 h 1954730"/>
              <a:gd name="connsiteX63" fmla="*/ 673603 w 1158907"/>
              <a:gd name="connsiteY63" fmla="*/ 307988 h 1954730"/>
              <a:gd name="connsiteX0" fmla="*/ 673603 w 1158907"/>
              <a:gd name="connsiteY0" fmla="*/ 307988 h 1954730"/>
              <a:gd name="connsiteX1" fmla="*/ 744253 w 1158907"/>
              <a:gd name="connsiteY1" fmla="*/ 197423 h 1954730"/>
              <a:gd name="connsiteX2" fmla="*/ 872639 w 1158907"/>
              <a:gd name="connsiteY2" fmla="*/ 2443 h 1954730"/>
              <a:gd name="connsiteX3" fmla="*/ 1157808 w 1158907"/>
              <a:gd name="connsiteY3" fmla="*/ 374035 h 1954730"/>
              <a:gd name="connsiteX4" fmla="*/ 816753 w 1158907"/>
              <a:gd name="connsiteY4" fmla="*/ 900083 h 1954730"/>
              <a:gd name="connsiteX5" fmla="*/ 510096 w 1158907"/>
              <a:gd name="connsiteY5" fmla="*/ 672398 h 1954730"/>
              <a:gd name="connsiteX6" fmla="*/ 120367 w 1158907"/>
              <a:gd name="connsiteY6" fmla="*/ 665886 h 1954730"/>
              <a:gd name="connsiteX7" fmla="*/ 499314 w 1158907"/>
              <a:gd name="connsiteY7" fmla="*/ 932317 h 1954730"/>
              <a:gd name="connsiteX8" fmla="*/ 794714 w 1158907"/>
              <a:gd name="connsiteY8" fmla="*/ 1043664 h 1954730"/>
              <a:gd name="connsiteX9" fmla="*/ 867602 w 1158907"/>
              <a:gd name="connsiteY9" fmla="*/ 1230990 h 1954730"/>
              <a:gd name="connsiteX10" fmla="*/ 1013637 w 1158907"/>
              <a:gd name="connsiteY10" fmla="*/ 1329044 h 1954730"/>
              <a:gd name="connsiteX11" fmla="*/ 993025 w 1158907"/>
              <a:gd name="connsiteY11" fmla="*/ 1714577 h 1954730"/>
              <a:gd name="connsiteX12" fmla="*/ 860442 w 1158907"/>
              <a:gd name="connsiteY12" fmla="*/ 1690744 h 1954730"/>
              <a:gd name="connsiteX13" fmla="*/ 835336 w 1158907"/>
              <a:gd name="connsiteY13" fmla="*/ 1462000 h 1954730"/>
              <a:gd name="connsiteX14" fmla="*/ 616256 w 1158907"/>
              <a:gd name="connsiteY14" fmla="*/ 1532540 h 1954730"/>
              <a:gd name="connsiteX15" fmla="*/ 543228 w 1158907"/>
              <a:gd name="connsiteY15" fmla="*/ 1564281 h 1954730"/>
              <a:gd name="connsiteX16" fmla="*/ 636635 w 1158907"/>
              <a:gd name="connsiteY16" fmla="*/ 1502560 h 1954730"/>
              <a:gd name="connsiteX17" fmla="*/ 882564 w 1158907"/>
              <a:gd name="connsiteY17" fmla="*/ 1426342 h 1954730"/>
              <a:gd name="connsiteX18" fmla="*/ 850123 w 1158907"/>
              <a:gd name="connsiteY18" fmla="*/ 1715848 h 1954730"/>
              <a:gd name="connsiteX19" fmla="*/ 757215 w 1158907"/>
              <a:gd name="connsiteY19" fmla="*/ 1821746 h 1954730"/>
              <a:gd name="connsiteX20" fmla="*/ 548325 w 1158907"/>
              <a:gd name="connsiteY20" fmla="*/ 1950476 h 1954730"/>
              <a:gd name="connsiteX21" fmla="*/ 561911 w 1158907"/>
              <a:gd name="connsiteY21" fmla="*/ 1809401 h 1954730"/>
              <a:gd name="connsiteX22" fmla="*/ 713057 w 1158907"/>
              <a:gd name="connsiteY22" fmla="*/ 1647164 h 1954730"/>
              <a:gd name="connsiteX23" fmla="*/ 538134 w 1158907"/>
              <a:gd name="connsiteY23" fmla="*/ 1827034 h 1954730"/>
              <a:gd name="connsiteX24" fmla="*/ 419256 w 1158907"/>
              <a:gd name="connsiteY24" fmla="*/ 1791766 h 1954730"/>
              <a:gd name="connsiteX25" fmla="*/ 405668 w 1158907"/>
              <a:gd name="connsiteY25" fmla="*/ 1670089 h 1954730"/>
              <a:gd name="connsiteX26" fmla="*/ 393780 w 1158907"/>
              <a:gd name="connsiteY26" fmla="*/ 1909917 h 1954730"/>
              <a:gd name="connsiteX27" fmla="*/ 266408 w 1158907"/>
              <a:gd name="connsiteY27" fmla="*/ 1744153 h 1954730"/>
              <a:gd name="connsiteX28" fmla="*/ 261314 w 1158907"/>
              <a:gd name="connsiteY28" fmla="*/ 1596024 h 1954730"/>
              <a:gd name="connsiteX29" fmla="*/ 169606 w 1158907"/>
              <a:gd name="connsiteY29" fmla="*/ 1693013 h 1954730"/>
              <a:gd name="connsiteX30" fmla="*/ 186588 w 1158907"/>
              <a:gd name="connsiteY30" fmla="*/ 1744153 h 1954730"/>
              <a:gd name="connsiteX31" fmla="*/ 337419 w 1158907"/>
              <a:gd name="connsiteY31" fmla="*/ 1895758 h 1954730"/>
              <a:gd name="connsiteX32" fmla="*/ 307167 w 1158907"/>
              <a:gd name="connsiteY32" fmla="*/ 1950476 h 1954730"/>
              <a:gd name="connsiteX33" fmla="*/ 150924 w 1158907"/>
              <a:gd name="connsiteY33" fmla="*/ 1793529 h 1954730"/>
              <a:gd name="connsiteX34" fmla="*/ 173003 w 1158907"/>
              <a:gd name="connsiteY34" fmla="*/ 1613657 h 1954730"/>
              <a:gd name="connsiteX35" fmla="*/ 285090 w 1158907"/>
              <a:gd name="connsiteY35" fmla="*/ 1491980 h 1954730"/>
              <a:gd name="connsiteX36" fmla="*/ 334341 w 1158907"/>
              <a:gd name="connsiteY36" fmla="*/ 1622475 h 1954730"/>
              <a:gd name="connsiteX37" fmla="*/ 356418 w 1158907"/>
              <a:gd name="connsiteY37" fmla="*/ 1798820 h 1954730"/>
              <a:gd name="connsiteX38" fmla="*/ 388684 w 1158907"/>
              <a:gd name="connsiteY38" fmla="*/ 1553700 h 1954730"/>
              <a:gd name="connsiteX39" fmla="*/ 475299 w 1158907"/>
              <a:gd name="connsiteY39" fmla="*/ 1717701 h 1954730"/>
              <a:gd name="connsiteX40" fmla="*/ 560213 w 1158907"/>
              <a:gd name="connsiteY40" fmla="*/ 1680670 h 1954730"/>
              <a:gd name="connsiteX41" fmla="*/ 780991 w 1158907"/>
              <a:gd name="connsiteY41" fmla="*/ 1592495 h 1954730"/>
              <a:gd name="connsiteX42" fmla="*/ 655317 w 1158907"/>
              <a:gd name="connsiteY42" fmla="*/ 1791766 h 1954730"/>
              <a:gd name="connsiteX43" fmla="*/ 607765 w 1158907"/>
              <a:gd name="connsiteY43" fmla="*/ 1883466 h 1954730"/>
              <a:gd name="connsiteX44" fmla="*/ 699472 w 1158907"/>
              <a:gd name="connsiteY44" fmla="*/ 1793530 h 1954730"/>
              <a:gd name="connsiteX45" fmla="*/ 774197 w 1158907"/>
              <a:gd name="connsiteY45" fmla="*/ 1714175 h 1954730"/>
              <a:gd name="connsiteX46" fmla="*/ 792853 w 1158907"/>
              <a:gd name="connsiteY46" fmla="*/ 1676817 h 1954730"/>
              <a:gd name="connsiteX47" fmla="*/ 800788 w 1158907"/>
              <a:gd name="connsiteY47" fmla="*/ 1527578 h 1954730"/>
              <a:gd name="connsiteX48" fmla="*/ 585688 w 1158907"/>
              <a:gd name="connsiteY48" fmla="*/ 1631292 h 1954730"/>
              <a:gd name="connsiteX49" fmla="*/ 453221 w 1158907"/>
              <a:gd name="connsiteY49" fmla="*/ 1571336 h 1954730"/>
              <a:gd name="connsiteX50" fmla="*/ 546626 w 1158907"/>
              <a:gd name="connsiteY50" fmla="*/ 1456711 h 1954730"/>
              <a:gd name="connsiteX51" fmla="*/ 910061 w 1158907"/>
              <a:gd name="connsiteY51" fmla="*/ 1363247 h 1954730"/>
              <a:gd name="connsiteX52" fmla="*/ 919058 w 1158907"/>
              <a:gd name="connsiteY52" fmla="*/ 1608743 h 1954730"/>
              <a:gd name="connsiteX53" fmla="*/ 928328 w 1158907"/>
              <a:gd name="connsiteY53" fmla="*/ 1678568 h 1954730"/>
              <a:gd name="connsiteX54" fmla="*/ 960928 w 1158907"/>
              <a:gd name="connsiteY54" fmla="*/ 1386606 h 1954730"/>
              <a:gd name="connsiteX55" fmla="*/ 811559 w 1158907"/>
              <a:gd name="connsiteY55" fmla="*/ 1289183 h 1954730"/>
              <a:gd name="connsiteX56" fmla="*/ 742930 w 1158907"/>
              <a:gd name="connsiteY56" fmla="*/ 1127434 h 1954730"/>
              <a:gd name="connsiteX57" fmla="*/ 573596 w 1158907"/>
              <a:gd name="connsiteY57" fmla="*/ 1027698 h 1954730"/>
              <a:gd name="connsiteX58" fmla="*/ 108383 w 1158907"/>
              <a:gd name="connsiteY58" fmla="*/ 958619 h 1954730"/>
              <a:gd name="connsiteX59" fmla="*/ 3368 w 1158907"/>
              <a:gd name="connsiteY59" fmla="*/ 651670 h 1954730"/>
              <a:gd name="connsiteX60" fmla="*/ 186946 w 1158907"/>
              <a:gd name="connsiteY60" fmla="*/ 391972 h 1954730"/>
              <a:gd name="connsiteX61" fmla="*/ 580751 w 1158907"/>
              <a:gd name="connsiteY61" fmla="*/ 567865 h 1954730"/>
              <a:gd name="connsiteX62" fmla="*/ 673603 w 1158907"/>
              <a:gd name="connsiteY62" fmla="*/ 307988 h 195473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393780 w 1158907"/>
              <a:gd name="connsiteY26" fmla="*/ 1909917 h 1950510"/>
              <a:gd name="connsiteX27" fmla="*/ 266408 w 1158907"/>
              <a:gd name="connsiteY27" fmla="*/ 1744153 h 1950510"/>
              <a:gd name="connsiteX28" fmla="*/ 261314 w 1158907"/>
              <a:gd name="connsiteY28" fmla="*/ 1596024 h 1950510"/>
              <a:gd name="connsiteX29" fmla="*/ 169606 w 1158907"/>
              <a:gd name="connsiteY29" fmla="*/ 1693013 h 1950510"/>
              <a:gd name="connsiteX30" fmla="*/ 186588 w 1158907"/>
              <a:gd name="connsiteY30" fmla="*/ 1744153 h 1950510"/>
              <a:gd name="connsiteX31" fmla="*/ 337419 w 1158907"/>
              <a:gd name="connsiteY31" fmla="*/ 1895758 h 1950510"/>
              <a:gd name="connsiteX32" fmla="*/ 150924 w 1158907"/>
              <a:gd name="connsiteY32" fmla="*/ 1793529 h 1950510"/>
              <a:gd name="connsiteX33" fmla="*/ 173003 w 1158907"/>
              <a:gd name="connsiteY33" fmla="*/ 1613657 h 1950510"/>
              <a:gd name="connsiteX34" fmla="*/ 285090 w 1158907"/>
              <a:gd name="connsiteY34" fmla="*/ 1491980 h 1950510"/>
              <a:gd name="connsiteX35" fmla="*/ 334341 w 1158907"/>
              <a:gd name="connsiteY35" fmla="*/ 1622475 h 1950510"/>
              <a:gd name="connsiteX36" fmla="*/ 356418 w 1158907"/>
              <a:gd name="connsiteY36" fmla="*/ 1798820 h 1950510"/>
              <a:gd name="connsiteX37" fmla="*/ 388684 w 1158907"/>
              <a:gd name="connsiteY37" fmla="*/ 1553700 h 1950510"/>
              <a:gd name="connsiteX38" fmla="*/ 475299 w 1158907"/>
              <a:gd name="connsiteY38" fmla="*/ 1717701 h 1950510"/>
              <a:gd name="connsiteX39" fmla="*/ 560213 w 1158907"/>
              <a:gd name="connsiteY39" fmla="*/ 1680670 h 1950510"/>
              <a:gd name="connsiteX40" fmla="*/ 780991 w 1158907"/>
              <a:gd name="connsiteY40" fmla="*/ 1592495 h 1950510"/>
              <a:gd name="connsiteX41" fmla="*/ 655317 w 1158907"/>
              <a:gd name="connsiteY41" fmla="*/ 1791766 h 1950510"/>
              <a:gd name="connsiteX42" fmla="*/ 607765 w 1158907"/>
              <a:gd name="connsiteY42" fmla="*/ 1883466 h 1950510"/>
              <a:gd name="connsiteX43" fmla="*/ 699472 w 1158907"/>
              <a:gd name="connsiteY43" fmla="*/ 1793530 h 1950510"/>
              <a:gd name="connsiteX44" fmla="*/ 774197 w 1158907"/>
              <a:gd name="connsiteY44" fmla="*/ 1714175 h 1950510"/>
              <a:gd name="connsiteX45" fmla="*/ 792853 w 1158907"/>
              <a:gd name="connsiteY45" fmla="*/ 1676817 h 1950510"/>
              <a:gd name="connsiteX46" fmla="*/ 800788 w 1158907"/>
              <a:gd name="connsiteY46" fmla="*/ 1527578 h 1950510"/>
              <a:gd name="connsiteX47" fmla="*/ 585688 w 1158907"/>
              <a:gd name="connsiteY47" fmla="*/ 1631292 h 1950510"/>
              <a:gd name="connsiteX48" fmla="*/ 453221 w 1158907"/>
              <a:gd name="connsiteY48" fmla="*/ 1571336 h 1950510"/>
              <a:gd name="connsiteX49" fmla="*/ 546626 w 1158907"/>
              <a:gd name="connsiteY49" fmla="*/ 1456711 h 1950510"/>
              <a:gd name="connsiteX50" fmla="*/ 910061 w 1158907"/>
              <a:gd name="connsiteY50" fmla="*/ 1363247 h 1950510"/>
              <a:gd name="connsiteX51" fmla="*/ 919058 w 1158907"/>
              <a:gd name="connsiteY51" fmla="*/ 1608743 h 1950510"/>
              <a:gd name="connsiteX52" fmla="*/ 928328 w 1158907"/>
              <a:gd name="connsiteY52" fmla="*/ 1678568 h 1950510"/>
              <a:gd name="connsiteX53" fmla="*/ 960928 w 1158907"/>
              <a:gd name="connsiteY53" fmla="*/ 1386606 h 1950510"/>
              <a:gd name="connsiteX54" fmla="*/ 811559 w 1158907"/>
              <a:gd name="connsiteY54" fmla="*/ 1289183 h 1950510"/>
              <a:gd name="connsiteX55" fmla="*/ 742930 w 1158907"/>
              <a:gd name="connsiteY55" fmla="*/ 1127434 h 1950510"/>
              <a:gd name="connsiteX56" fmla="*/ 573596 w 1158907"/>
              <a:gd name="connsiteY56" fmla="*/ 1027698 h 1950510"/>
              <a:gd name="connsiteX57" fmla="*/ 108383 w 1158907"/>
              <a:gd name="connsiteY57" fmla="*/ 958619 h 1950510"/>
              <a:gd name="connsiteX58" fmla="*/ 3368 w 1158907"/>
              <a:gd name="connsiteY58" fmla="*/ 651670 h 1950510"/>
              <a:gd name="connsiteX59" fmla="*/ 186946 w 1158907"/>
              <a:gd name="connsiteY59" fmla="*/ 391972 h 1950510"/>
              <a:gd name="connsiteX60" fmla="*/ 580751 w 1158907"/>
              <a:gd name="connsiteY60" fmla="*/ 567865 h 1950510"/>
              <a:gd name="connsiteX61" fmla="*/ 673603 w 1158907"/>
              <a:gd name="connsiteY61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393780 w 1158907"/>
              <a:gd name="connsiteY26" fmla="*/ 1909917 h 1950510"/>
              <a:gd name="connsiteX27" fmla="*/ 266408 w 1158907"/>
              <a:gd name="connsiteY27" fmla="*/ 1744153 h 1950510"/>
              <a:gd name="connsiteX28" fmla="*/ 261314 w 1158907"/>
              <a:gd name="connsiteY28" fmla="*/ 1596024 h 1950510"/>
              <a:gd name="connsiteX29" fmla="*/ 169606 w 1158907"/>
              <a:gd name="connsiteY29" fmla="*/ 1693013 h 1950510"/>
              <a:gd name="connsiteX30" fmla="*/ 186588 w 1158907"/>
              <a:gd name="connsiteY30" fmla="*/ 1744153 h 1950510"/>
              <a:gd name="connsiteX31" fmla="*/ 150924 w 1158907"/>
              <a:gd name="connsiteY31" fmla="*/ 1793529 h 1950510"/>
              <a:gd name="connsiteX32" fmla="*/ 173003 w 1158907"/>
              <a:gd name="connsiteY32" fmla="*/ 1613657 h 1950510"/>
              <a:gd name="connsiteX33" fmla="*/ 285090 w 1158907"/>
              <a:gd name="connsiteY33" fmla="*/ 1491980 h 1950510"/>
              <a:gd name="connsiteX34" fmla="*/ 334341 w 1158907"/>
              <a:gd name="connsiteY34" fmla="*/ 1622475 h 1950510"/>
              <a:gd name="connsiteX35" fmla="*/ 356418 w 1158907"/>
              <a:gd name="connsiteY35" fmla="*/ 1798820 h 1950510"/>
              <a:gd name="connsiteX36" fmla="*/ 388684 w 1158907"/>
              <a:gd name="connsiteY36" fmla="*/ 1553700 h 1950510"/>
              <a:gd name="connsiteX37" fmla="*/ 475299 w 1158907"/>
              <a:gd name="connsiteY37" fmla="*/ 1717701 h 1950510"/>
              <a:gd name="connsiteX38" fmla="*/ 560213 w 1158907"/>
              <a:gd name="connsiteY38" fmla="*/ 1680670 h 1950510"/>
              <a:gd name="connsiteX39" fmla="*/ 780991 w 1158907"/>
              <a:gd name="connsiteY39" fmla="*/ 1592495 h 1950510"/>
              <a:gd name="connsiteX40" fmla="*/ 655317 w 1158907"/>
              <a:gd name="connsiteY40" fmla="*/ 1791766 h 1950510"/>
              <a:gd name="connsiteX41" fmla="*/ 607765 w 1158907"/>
              <a:gd name="connsiteY41" fmla="*/ 1883466 h 1950510"/>
              <a:gd name="connsiteX42" fmla="*/ 699472 w 1158907"/>
              <a:gd name="connsiteY42" fmla="*/ 1793530 h 1950510"/>
              <a:gd name="connsiteX43" fmla="*/ 774197 w 1158907"/>
              <a:gd name="connsiteY43" fmla="*/ 1714175 h 1950510"/>
              <a:gd name="connsiteX44" fmla="*/ 792853 w 1158907"/>
              <a:gd name="connsiteY44" fmla="*/ 1676817 h 1950510"/>
              <a:gd name="connsiteX45" fmla="*/ 800788 w 1158907"/>
              <a:gd name="connsiteY45" fmla="*/ 1527578 h 1950510"/>
              <a:gd name="connsiteX46" fmla="*/ 585688 w 1158907"/>
              <a:gd name="connsiteY46" fmla="*/ 1631292 h 1950510"/>
              <a:gd name="connsiteX47" fmla="*/ 453221 w 1158907"/>
              <a:gd name="connsiteY47" fmla="*/ 1571336 h 1950510"/>
              <a:gd name="connsiteX48" fmla="*/ 546626 w 1158907"/>
              <a:gd name="connsiteY48" fmla="*/ 1456711 h 1950510"/>
              <a:gd name="connsiteX49" fmla="*/ 910061 w 1158907"/>
              <a:gd name="connsiteY49" fmla="*/ 1363247 h 1950510"/>
              <a:gd name="connsiteX50" fmla="*/ 919058 w 1158907"/>
              <a:gd name="connsiteY50" fmla="*/ 1608743 h 1950510"/>
              <a:gd name="connsiteX51" fmla="*/ 928328 w 1158907"/>
              <a:gd name="connsiteY51" fmla="*/ 1678568 h 1950510"/>
              <a:gd name="connsiteX52" fmla="*/ 960928 w 1158907"/>
              <a:gd name="connsiteY52" fmla="*/ 1386606 h 1950510"/>
              <a:gd name="connsiteX53" fmla="*/ 811559 w 1158907"/>
              <a:gd name="connsiteY53" fmla="*/ 1289183 h 1950510"/>
              <a:gd name="connsiteX54" fmla="*/ 742930 w 1158907"/>
              <a:gd name="connsiteY54" fmla="*/ 1127434 h 1950510"/>
              <a:gd name="connsiteX55" fmla="*/ 573596 w 1158907"/>
              <a:gd name="connsiteY55" fmla="*/ 1027698 h 1950510"/>
              <a:gd name="connsiteX56" fmla="*/ 108383 w 1158907"/>
              <a:gd name="connsiteY56" fmla="*/ 958619 h 1950510"/>
              <a:gd name="connsiteX57" fmla="*/ 3368 w 1158907"/>
              <a:gd name="connsiteY57" fmla="*/ 651670 h 1950510"/>
              <a:gd name="connsiteX58" fmla="*/ 186946 w 1158907"/>
              <a:gd name="connsiteY58" fmla="*/ 391972 h 1950510"/>
              <a:gd name="connsiteX59" fmla="*/ 580751 w 1158907"/>
              <a:gd name="connsiteY59" fmla="*/ 567865 h 1950510"/>
              <a:gd name="connsiteX60" fmla="*/ 673603 w 1158907"/>
              <a:gd name="connsiteY60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69606 w 1158907"/>
              <a:gd name="connsiteY28" fmla="*/ 1693013 h 1950510"/>
              <a:gd name="connsiteX29" fmla="*/ 186588 w 1158907"/>
              <a:gd name="connsiteY29" fmla="*/ 1744153 h 1950510"/>
              <a:gd name="connsiteX30" fmla="*/ 150924 w 1158907"/>
              <a:gd name="connsiteY30" fmla="*/ 1793529 h 1950510"/>
              <a:gd name="connsiteX31" fmla="*/ 173003 w 1158907"/>
              <a:gd name="connsiteY31" fmla="*/ 1613657 h 1950510"/>
              <a:gd name="connsiteX32" fmla="*/ 285090 w 1158907"/>
              <a:gd name="connsiteY32" fmla="*/ 1491980 h 1950510"/>
              <a:gd name="connsiteX33" fmla="*/ 334341 w 1158907"/>
              <a:gd name="connsiteY33" fmla="*/ 1622475 h 1950510"/>
              <a:gd name="connsiteX34" fmla="*/ 356418 w 1158907"/>
              <a:gd name="connsiteY34" fmla="*/ 1798820 h 1950510"/>
              <a:gd name="connsiteX35" fmla="*/ 388684 w 1158907"/>
              <a:gd name="connsiteY35" fmla="*/ 1553700 h 1950510"/>
              <a:gd name="connsiteX36" fmla="*/ 475299 w 1158907"/>
              <a:gd name="connsiteY36" fmla="*/ 1717701 h 1950510"/>
              <a:gd name="connsiteX37" fmla="*/ 560213 w 1158907"/>
              <a:gd name="connsiteY37" fmla="*/ 1680670 h 1950510"/>
              <a:gd name="connsiteX38" fmla="*/ 780991 w 1158907"/>
              <a:gd name="connsiteY38" fmla="*/ 1592495 h 1950510"/>
              <a:gd name="connsiteX39" fmla="*/ 655317 w 1158907"/>
              <a:gd name="connsiteY39" fmla="*/ 1791766 h 1950510"/>
              <a:gd name="connsiteX40" fmla="*/ 607765 w 1158907"/>
              <a:gd name="connsiteY40" fmla="*/ 1883466 h 1950510"/>
              <a:gd name="connsiteX41" fmla="*/ 699472 w 1158907"/>
              <a:gd name="connsiteY41" fmla="*/ 1793530 h 1950510"/>
              <a:gd name="connsiteX42" fmla="*/ 774197 w 1158907"/>
              <a:gd name="connsiteY42" fmla="*/ 1714175 h 1950510"/>
              <a:gd name="connsiteX43" fmla="*/ 792853 w 1158907"/>
              <a:gd name="connsiteY43" fmla="*/ 1676817 h 1950510"/>
              <a:gd name="connsiteX44" fmla="*/ 800788 w 1158907"/>
              <a:gd name="connsiteY44" fmla="*/ 1527578 h 1950510"/>
              <a:gd name="connsiteX45" fmla="*/ 585688 w 1158907"/>
              <a:gd name="connsiteY45" fmla="*/ 1631292 h 1950510"/>
              <a:gd name="connsiteX46" fmla="*/ 453221 w 1158907"/>
              <a:gd name="connsiteY46" fmla="*/ 1571336 h 1950510"/>
              <a:gd name="connsiteX47" fmla="*/ 546626 w 1158907"/>
              <a:gd name="connsiteY47" fmla="*/ 1456711 h 1950510"/>
              <a:gd name="connsiteX48" fmla="*/ 910061 w 1158907"/>
              <a:gd name="connsiteY48" fmla="*/ 1363247 h 1950510"/>
              <a:gd name="connsiteX49" fmla="*/ 919058 w 1158907"/>
              <a:gd name="connsiteY49" fmla="*/ 1608743 h 1950510"/>
              <a:gd name="connsiteX50" fmla="*/ 928328 w 1158907"/>
              <a:gd name="connsiteY50" fmla="*/ 1678568 h 1950510"/>
              <a:gd name="connsiteX51" fmla="*/ 960928 w 1158907"/>
              <a:gd name="connsiteY51" fmla="*/ 1386606 h 1950510"/>
              <a:gd name="connsiteX52" fmla="*/ 811559 w 1158907"/>
              <a:gd name="connsiteY52" fmla="*/ 1289183 h 1950510"/>
              <a:gd name="connsiteX53" fmla="*/ 742930 w 1158907"/>
              <a:gd name="connsiteY53" fmla="*/ 1127434 h 1950510"/>
              <a:gd name="connsiteX54" fmla="*/ 573596 w 1158907"/>
              <a:gd name="connsiteY54" fmla="*/ 1027698 h 1950510"/>
              <a:gd name="connsiteX55" fmla="*/ 108383 w 1158907"/>
              <a:gd name="connsiteY55" fmla="*/ 958619 h 1950510"/>
              <a:gd name="connsiteX56" fmla="*/ 3368 w 1158907"/>
              <a:gd name="connsiteY56" fmla="*/ 651670 h 1950510"/>
              <a:gd name="connsiteX57" fmla="*/ 186946 w 1158907"/>
              <a:gd name="connsiteY57" fmla="*/ 391972 h 1950510"/>
              <a:gd name="connsiteX58" fmla="*/ 580751 w 1158907"/>
              <a:gd name="connsiteY58" fmla="*/ 567865 h 1950510"/>
              <a:gd name="connsiteX59" fmla="*/ 673603 w 1158907"/>
              <a:gd name="connsiteY59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69606 w 1158907"/>
              <a:gd name="connsiteY28" fmla="*/ 1693013 h 1950510"/>
              <a:gd name="connsiteX29" fmla="*/ 186588 w 1158907"/>
              <a:gd name="connsiteY29" fmla="*/ 1744153 h 1950510"/>
              <a:gd name="connsiteX30" fmla="*/ 150924 w 1158907"/>
              <a:gd name="connsiteY30" fmla="*/ 1793529 h 1950510"/>
              <a:gd name="connsiteX31" fmla="*/ 173003 w 1158907"/>
              <a:gd name="connsiteY31" fmla="*/ 1613657 h 1950510"/>
              <a:gd name="connsiteX32" fmla="*/ 285090 w 1158907"/>
              <a:gd name="connsiteY32" fmla="*/ 1491980 h 1950510"/>
              <a:gd name="connsiteX33" fmla="*/ 334341 w 1158907"/>
              <a:gd name="connsiteY33" fmla="*/ 1622475 h 1950510"/>
              <a:gd name="connsiteX34" fmla="*/ 388684 w 1158907"/>
              <a:gd name="connsiteY34" fmla="*/ 1553700 h 1950510"/>
              <a:gd name="connsiteX35" fmla="*/ 475299 w 1158907"/>
              <a:gd name="connsiteY35" fmla="*/ 1717701 h 1950510"/>
              <a:gd name="connsiteX36" fmla="*/ 560213 w 1158907"/>
              <a:gd name="connsiteY36" fmla="*/ 1680670 h 1950510"/>
              <a:gd name="connsiteX37" fmla="*/ 780991 w 1158907"/>
              <a:gd name="connsiteY37" fmla="*/ 1592495 h 1950510"/>
              <a:gd name="connsiteX38" fmla="*/ 655317 w 1158907"/>
              <a:gd name="connsiteY38" fmla="*/ 1791766 h 1950510"/>
              <a:gd name="connsiteX39" fmla="*/ 607765 w 1158907"/>
              <a:gd name="connsiteY39" fmla="*/ 1883466 h 1950510"/>
              <a:gd name="connsiteX40" fmla="*/ 699472 w 1158907"/>
              <a:gd name="connsiteY40" fmla="*/ 1793530 h 1950510"/>
              <a:gd name="connsiteX41" fmla="*/ 774197 w 1158907"/>
              <a:gd name="connsiteY41" fmla="*/ 1714175 h 1950510"/>
              <a:gd name="connsiteX42" fmla="*/ 792853 w 1158907"/>
              <a:gd name="connsiteY42" fmla="*/ 1676817 h 1950510"/>
              <a:gd name="connsiteX43" fmla="*/ 800788 w 1158907"/>
              <a:gd name="connsiteY43" fmla="*/ 1527578 h 1950510"/>
              <a:gd name="connsiteX44" fmla="*/ 585688 w 1158907"/>
              <a:gd name="connsiteY44" fmla="*/ 1631292 h 1950510"/>
              <a:gd name="connsiteX45" fmla="*/ 453221 w 1158907"/>
              <a:gd name="connsiteY45" fmla="*/ 1571336 h 1950510"/>
              <a:gd name="connsiteX46" fmla="*/ 546626 w 1158907"/>
              <a:gd name="connsiteY46" fmla="*/ 1456711 h 1950510"/>
              <a:gd name="connsiteX47" fmla="*/ 910061 w 1158907"/>
              <a:gd name="connsiteY47" fmla="*/ 1363247 h 1950510"/>
              <a:gd name="connsiteX48" fmla="*/ 919058 w 1158907"/>
              <a:gd name="connsiteY48" fmla="*/ 1608743 h 1950510"/>
              <a:gd name="connsiteX49" fmla="*/ 928328 w 1158907"/>
              <a:gd name="connsiteY49" fmla="*/ 1678568 h 1950510"/>
              <a:gd name="connsiteX50" fmla="*/ 960928 w 1158907"/>
              <a:gd name="connsiteY50" fmla="*/ 1386606 h 1950510"/>
              <a:gd name="connsiteX51" fmla="*/ 811559 w 1158907"/>
              <a:gd name="connsiteY51" fmla="*/ 1289183 h 1950510"/>
              <a:gd name="connsiteX52" fmla="*/ 742930 w 1158907"/>
              <a:gd name="connsiteY52" fmla="*/ 1127434 h 1950510"/>
              <a:gd name="connsiteX53" fmla="*/ 573596 w 1158907"/>
              <a:gd name="connsiteY53" fmla="*/ 1027698 h 1950510"/>
              <a:gd name="connsiteX54" fmla="*/ 108383 w 1158907"/>
              <a:gd name="connsiteY54" fmla="*/ 958619 h 1950510"/>
              <a:gd name="connsiteX55" fmla="*/ 3368 w 1158907"/>
              <a:gd name="connsiteY55" fmla="*/ 651670 h 1950510"/>
              <a:gd name="connsiteX56" fmla="*/ 186946 w 1158907"/>
              <a:gd name="connsiteY56" fmla="*/ 391972 h 1950510"/>
              <a:gd name="connsiteX57" fmla="*/ 580751 w 1158907"/>
              <a:gd name="connsiteY57" fmla="*/ 567865 h 1950510"/>
              <a:gd name="connsiteX58" fmla="*/ 673603 w 1158907"/>
              <a:gd name="connsiteY58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69606 w 1158907"/>
              <a:gd name="connsiteY28" fmla="*/ 1693013 h 1950510"/>
              <a:gd name="connsiteX29" fmla="*/ 186588 w 1158907"/>
              <a:gd name="connsiteY29" fmla="*/ 1744153 h 1950510"/>
              <a:gd name="connsiteX30" fmla="*/ 173003 w 1158907"/>
              <a:gd name="connsiteY30" fmla="*/ 1613657 h 1950510"/>
              <a:gd name="connsiteX31" fmla="*/ 285090 w 1158907"/>
              <a:gd name="connsiteY31" fmla="*/ 1491980 h 1950510"/>
              <a:gd name="connsiteX32" fmla="*/ 334341 w 1158907"/>
              <a:gd name="connsiteY32" fmla="*/ 1622475 h 1950510"/>
              <a:gd name="connsiteX33" fmla="*/ 388684 w 1158907"/>
              <a:gd name="connsiteY33" fmla="*/ 1553700 h 1950510"/>
              <a:gd name="connsiteX34" fmla="*/ 475299 w 1158907"/>
              <a:gd name="connsiteY34" fmla="*/ 1717701 h 1950510"/>
              <a:gd name="connsiteX35" fmla="*/ 560213 w 1158907"/>
              <a:gd name="connsiteY35" fmla="*/ 1680670 h 1950510"/>
              <a:gd name="connsiteX36" fmla="*/ 780991 w 1158907"/>
              <a:gd name="connsiteY36" fmla="*/ 1592495 h 1950510"/>
              <a:gd name="connsiteX37" fmla="*/ 655317 w 1158907"/>
              <a:gd name="connsiteY37" fmla="*/ 1791766 h 1950510"/>
              <a:gd name="connsiteX38" fmla="*/ 607765 w 1158907"/>
              <a:gd name="connsiteY38" fmla="*/ 1883466 h 1950510"/>
              <a:gd name="connsiteX39" fmla="*/ 699472 w 1158907"/>
              <a:gd name="connsiteY39" fmla="*/ 1793530 h 1950510"/>
              <a:gd name="connsiteX40" fmla="*/ 774197 w 1158907"/>
              <a:gd name="connsiteY40" fmla="*/ 1714175 h 1950510"/>
              <a:gd name="connsiteX41" fmla="*/ 792853 w 1158907"/>
              <a:gd name="connsiteY41" fmla="*/ 1676817 h 1950510"/>
              <a:gd name="connsiteX42" fmla="*/ 800788 w 1158907"/>
              <a:gd name="connsiteY42" fmla="*/ 1527578 h 1950510"/>
              <a:gd name="connsiteX43" fmla="*/ 585688 w 1158907"/>
              <a:gd name="connsiteY43" fmla="*/ 1631292 h 1950510"/>
              <a:gd name="connsiteX44" fmla="*/ 453221 w 1158907"/>
              <a:gd name="connsiteY44" fmla="*/ 1571336 h 1950510"/>
              <a:gd name="connsiteX45" fmla="*/ 546626 w 1158907"/>
              <a:gd name="connsiteY45" fmla="*/ 1456711 h 1950510"/>
              <a:gd name="connsiteX46" fmla="*/ 910061 w 1158907"/>
              <a:gd name="connsiteY46" fmla="*/ 1363247 h 1950510"/>
              <a:gd name="connsiteX47" fmla="*/ 919058 w 1158907"/>
              <a:gd name="connsiteY47" fmla="*/ 1608743 h 1950510"/>
              <a:gd name="connsiteX48" fmla="*/ 928328 w 1158907"/>
              <a:gd name="connsiteY48" fmla="*/ 1678568 h 1950510"/>
              <a:gd name="connsiteX49" fmla="*/ 960928 w 1158907"/>
              <a:gd name="connsiteY49" fmla="*/ 1386606 h 1950510"/>
              <a:gd name="connsiteX50" fmla="*/ 811559 w 1158907"/>
              <a:gd name="connsiteY50" fmla="*/ 1289183 h 1950510"/>
              <a:gd name="connsiteX51" fmla="*/ 742930 w 1158907"/>
              <a:gd name="connsiteY51" fmla="*/ 1127434 h 1950510"/>
              <a:gd name="connsiteX52" fmla="*/ 573596 w 1158907"/>
              <a:gd name="connsiteY52" fmla="*/ 1027698 h 1950510"/>
              <a:gd name="connsiteX53" fmla="*/ 108383 w 1158907"/>
              <a:gd name="connsiteY53" fmla="*/ 958619 h 1950510"/>
              <a:gd name="connsiteX54" fmla="*/ 3368 w 1158907"/>
              <a:gd name="connsiteY54" fmla="*/ 651670 h 1950510"/>
              <a:gd name="connsiteX55" fmla="*/ 186946 w 1158907"/>
              <a:gd name="connsiteY55" fmla="*/ 391972 h 1950510"/>
              <a:gd name="connsiteX56" fmla="*/ 580751 w 1158907"/>
              <a:gd name="connsiteY56" fmla="*/ 567865 h 1950510"/>
              <a:gd name="connsiteX57" fmla="*/ 673603 w 1158907"/>
              <a:gd name="connsiteY57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69606 w 1158907"/>
              <a:gd name="connsiteY28" fmla="*/ 1693013 h 1950510"/>
              <a:gd name="connsiteX29" fmla="*/ 173003 w 1158907"/>
              <a:gd name="connsiteY29" fmla="*/ 1613657 h 1950510"/>
              <a:gd name="connsiteX30" fmla="*/ 285090 w 1158907"/>
              <a:gd name="connsiteY30" fmla="*/ 1491980 h 1950510"/>
              <a:gd name="connsiteX31" fmla="*/ 334341 w 1158907"/>
              <a:gd name="connsiteY31" fmla="*/ 1622475 h 1950510"/>
              <a:gd name="connsiteX32" fmla="*/ 388684 w 1158907"/>
              <a:gd name="connsiteY32" fmla="*/ 1553700 h 1950510"/>
              <a:gd name="connsiteX33" fmla="*/ 475299 w 1158907"/>
              <a:gd name="connsiteY33" fmla="*/ 1717701 h 1950510"/>
              <a:gd name="connsiteX34" fmla="*/ 560213 w 1158907"/>
              <a:gd name="connsiteY34" fmla="*/ 1680670 h 1950510"/>
              <a:gd name="connsiteX35" fmla="*/ 780991 w 1158907"/>
              <a:gd name="connsiteY35" fmla="*/ 1592495 h 1950510"/>
              <a:gd name="connsiteX36" fmla="*/ 655317 w 1158907"/>
              <a:gd name="connsiteY36" fmla="*/ 1791766 h 1950510"/>
              <a:gd name="connsiteX37" fmla="*/ 607765 w 1158907"/>
              <a:gd name="connsiteY37" fmla="*/ 1883466 h 1950510"/>
              <a:gd name="connsiteX38" fmla="*/ 699472 w 1158907"/>
              <a:gd name="connsiteY38" fmla="*/ 1793530 h 1950510"/>
              <a:gd name="connsiteX39" fmla="*/ 774197 w 1158907"/>
              <a:gd name="connsiteY39" fmla="*/ 1714175 h 1950510"/>
              <a:gd name="connsiteX40" fmla="*/ 792853 w 1158907"/>
              <a:gd name="connsiteY40" fmla="*/ 1676817 h 1950510"/>
              <a:gd name="connsiteX41" fmla="*/ 800788 w 1158907"/>
              <a:gd name="connsiteY41" fmla="*/ 1527578 h 1950510"/>
              <a:gd name="connsiteX42" fmla="*/ 585688 w 1158907"/>
              <a:gd name="connsiteY42" fmla="*/ 1631292 h 1950510"/>
              <a:gd name="connsiteX43" fmla="*/ 453221 w 1158907"/>
              <a:gd name="connsiteY43" fmla="*/ 1571336 h 1950510"/>
              <a:gd name="connsiteX44" fmla="*/ 546626 w 1158907"/>
              <a:gd name="connsiteY44" fmla="*/ 1456711 h 1950510"/>
              <a:gd name="connsiteX45" fmla="*/ 910061 w 1158907"/>
              <a:gd name="connsiteY45" fmla="*/ 1363247 h 1950510"/>
              <a:gd name="connsiteX46" fmla="*/ 919058 w 1158907"/>
              <a:gd name="connsiteY46" fmla="*/ 1608743 h 1950510"/>
              <a:gd name="connsiteX47" fmla="*/ 928328 w 1158907"/>
              <a:gd name="connsiteY47" fmla="*/ 1678568 h 1950510"/>
              <a:gd name="connsiteX48" fmla="*/ 960928 w 1158907"/>
              <a:gd name="connsiteY48" fmla="*/ 1386606 h 1950510"/>
              <a:gd name="connsiteX49" fmla="*/ 811559 w 1158907"/>
              <a:gd name="connsiteY49" fmla="*/ 1289183 h 1950510"/>
              <a:gd name="connsiteX50" fmla="*/ 742930 w 1158907"/>
              <a:gd name="connsiteY50" fmla="*/ 1127434 h 1950510"/>
              <a:gd name="connsiteX51" fmla="*/ 573596 w 1158907"/>
              <a:gd name="connsiteY51" fmla="*/ 1027698 h 1950510"/>
              <a:gd name="connsiteX52" fmla="*/ 108383 w 1158907"/>
              <a:gd name="connsiteY52" fmla="*/ 958619 h 1950510"/>
              <a:gd name="connsiteX53" fmla="*/ 3368 w 1158907"/>
              <a:gd name="connsiteY53" fmla="*/ 651670 h 1950510"/>
              <a:gd name="connsiteX54" fmla="*/ 186946 w 1158907"/>
              <a:gd name="connsiteY54" fmla="*/ 391972 h 1950510"/>
              <a:gd name="connsiteX55" fmla="*/ 580751 w 1158907"/>
              <a:gd name="connsiteY55" fmla="*/ 567865 h 1950510"/>
              <a:gd name="connsiteX56" fmla="*/ 673603 w 1158907"/>
              <a:gd name="connsiteY56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73003 w 1158907"/>
              <a:gd name="connsiteY28" fmla="*/ 1613657 h 1950510"/>
              <a:gd name="connsiteX29" fmla="*/ 285090 w 1158907"/>
              <a:gd name="connsiteY29" fmla="*/ 1491980 h 1950510"/>
              <a:gd name="connsiteX30" fmla="*/ 334341 w 1158907"/>
              <a:gd name="connsiteY30" fmla="*/ 1622475 h 1950510"/>
              <a:gd name="connsiteX31" fmla="*/ 388684 w 1158907"/>
              <a:gd name="connsiteY31" fmla="*/ 1553700 h 1950510"/>
              <a:gd name="connsiteX32" fmla="*/ 475299 w 1158907"/>
              <a:gd name="connsiteY32" fmla="*/ 1717701 h 1950510"/>
              <a:gd name="connsiteX33" fmla="*/ 560213 w 1158907"/>
              <a:gd name="connsiteY33" fmla="*/ 1680670 h 1950510"/>
              <a:gd name="connsiteX34" fmla="*/ 780991 w 1158907"/>
              <a:gd name="connsiteY34" fmla="*/ 1592495 h 1950510"/>
              <a:gd name="connsiteX35" fmla="*/ 655317 w 1158907"/>
              <a:gd name="connsiteY35" fmla="*/ 1791766 h 1950510"/>
              <a:gd name="connsiteX36" fmla="*/ 607765 w 1158907"/>
              <a:gd name="connsiteY36" fmla="*/ 1883466 h 1950510"/>
              <a:gd name="connsiteX37" fmla="*/ 699472 w 1158907"/>
              <a:gd name="connsiteY37" fmla="*/ 1793530 h 1950510"/>
              <a:gd name="connsiteX38" fmla="*/ 774197 w 1158907"/>
              <a:gd name="connsiteY38" fmla="*/ 1714175 h 1950510"/>
              <a:gd name="connsiteX39" fmla="*/ 792853 w 1158907"/>
              <a:gd name="connsiteY39" fmla="*/ 1676817 h 1950510"/>
              <a:gd name="connsiteX40" fmla="*/ 800788 w 1158907"/>
              <a:gd name="connsiteY40" fmla="*/ 1527578 h 1950510"/>
              <a:gd name="connsiteX41" fmla="*/ 585688 w 1158907"/>
              <a:gd name="connsiteY41" fmla="*/ 1631292 h 1950510"/>
              <a:gd name="connsiteX42" fmla="*/ 453221 w 1158907"/>
              <a:gd name="connsiteY42" fmla="*/ 1571336 h 1950510"/>
              <a:gd name="connsiteX43" fmla="*/ 546626 w 1158907"/>
              <a:gd name="connsiteY43" fmla="*/ 1456711 h 1950510"/>
              <a:gd name="connsiteX44" fmla="*/ 910061 w 1158907"/>
              <a:gd name="connsiteY44" fmla="*/ 1363247 h 1950510"/>
              <a:gd name="connsiteX45" fmla="*/ 919058 w 1158907"/>
              <a:gd name="connsiteY45" fmla="*/ 1608743 h 1950510"/>
              <a:gd name="connsiteX46" fmla="*/ 928328 w 1158907"/>
              <a:gd name="connsiteY46" fmla="*/ 1678568 h 1950510"/>
              <a:gd name="connsiteX47" fmla="*/ 960928 w 1158907"/>
              <a:gd name="connsiteY47" fmla="*/ 1386606 h 1950510"/>
              <a:gd name="connsiteX48" fmla="*/ 811559 w 1158907"/>
              <a:gd name="connsiteY48" fmla="*/ 1289183 h 1950510"/>
              <a:gd name="connsiteX49" fmla="*/ 742930 w 1158907"/>
              <a:gd name="connsiteY49" fmla="*/ 1127434 h 1950510"/>
              <a:gd name="connsiteX50" fmla="*/ 573596 w 1158907"/>
              <a:gd name="connsiteY50" fmla="*/ 1027698 h 1950510"/>
              <a:gd name="connsiteX51" fmla="*/ 108383 w 1158907"/>
              <a:gd name="connsiteY51" fmla="*/ 958619 h 1950510"/>
              <a:gd name="connsiteX52" fmla="*/ 3368 w 1158907"/>
              <a:gd name="connsiteY52" fmla="*/ 651670 h 1950510"/>
              <a:gd name="connsiteX53" fmla="*/ 186946 w 1158907"/>
              <a:gd name="connsiteY53" fmla="*/ 391972 h 1950510"/>
              <a:gd name="connsiteX54" fmla="*/ 580751 w 1158907"/>
              <a:gd name="connsiteY54" fmla="*/ 567865 h 1950510"/>
              <a:gd name="connsiteX55" fmla="*/ 673603 w 1158907"/>
              <a:gd name="connsiteY55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173003 w 1158907"/>
              <a:gd name="connsiteY27" fmla="*/ 1613657 h 1950510"/>
              <a:gd name="connsiteX28" fmla="*/ 285090 w 1158907"/>
              <a:gd name="connsiteY28" fmla="*/ 1491980 h 1950510"/>
              <a:gd name="connsiteX29" fmla="*/ 334341 w 1158907"/>
              <a:gd name="connsiteY29" fmla="*/ 1622475 h 1950510"/>
              <a:gd name="connsiteX30" fmla="*/ 388684 w 1158907"/>
              <a:gd name="connsiteY30" fmla="*/ 1553700 h 1950510"/>
              <a:gd name="connsiteX31" fmla="*/ 475299 w 1158907"/>
              <a:gd name="connsiteY31" fmla="*/ 1717701 h 1950510"/>
              <a:gd name="connsiteX32" fmla="*/ 560213 w 1158907"/>
              <a:gd name="connsiteY32" fmla="*/ 1680670 h 1950510"/>
              <a:gd name="connsiteX33" fmla="*/ 780991 w 1158907"/>
              <a:gd name="connsiteY33" fmla="*/ 1592495 h 1950510"/>
              <a:gd name="connsiteX34" fmla="*/ 655317 w 1158907"/>
              <a:gd name="connsiteY34" fmla="*/ 1791766 h 1950510"/>
              <a:gd name="connsiteX35" fmla="*/ 607765 w 1158907"/>
              <a:gd name="connsiteY35" fmla="*/ 1883466 h 1950510"/>
              <a:gd name="connsiteX36" fmla="*/ 699472 w 1158907"/>
              <a:gd name="connsiteY36" fmla="*/ 1793530 h 1950510"/>
              <a:gd name="connsiteX37" fmla="*/ 774197 w 1158907"/>
              <a:gd name="connsiteY37" fmla="*/ 1714175 h 1950510"/>
              <a:gd name="connsiteX38" fmla="*/ 792853 w 1158907"/>
              <a:gd name="connsiteY38" fmla="*/ 1676817 h 1950510"/>
              <a:gd name="connsiteX39" fmla="*/ 800788 w 1158907"/>
              <a:gd name="connsiteY39" fmla="*/ 1527578 h 1950510"/>
              <a:gd name="connsiteX40" fmla="*/ 585688 w 1158907"/>
              <a:gd name="connsiteY40" fmla="*/ 1631292 h 1950510"/>
              <a:gd name="connsiteX41" fmla="*/ 453221 w 1158907"/>
              <a:gd name="connsiteY41" fmla="*/ 1571336 h 1950510"/>
              <a:gd name="connsiteX42" fmla="*/ 546626 w 1158907"/>
              <a:gd name="connsiteY42" fmla="*/ 1456711 h 1950510"/>
              <a:gd name="connsiteX43" fmla="*/ 910061 w 1158907"/>
              <a:gd name="connsiteY43" fmla="*/ 1363247 h 1950510"/>
              <a:gd name="connsiteX44" fmla="*/ 919058 w 1158907"/>
              <a:gd name="connsiteY44" fmla="*/ 1608743 h 1950510"/>
              <a:gd name="connsiteX45" fmla="*/ 928328 w 1158907"/>
              <a:gd name="connsiteY45" fmla="*/ 1678568 h 1950510"/>
              <a:gd name="connsiteX46" fmla="*/ 960928 w 1158907"/>
              <a:gd name="connsiteY46" fmla="*/ 1386606 h 1950510"/>
              <a:gd name="connsiteX47" fmla="*/ 811559 w 1158907"/>
              <a:gd name="connsiteY47" fmla="*/ 1289183 h 1950510"/>
              <a:gd name="connsiteX48" fmla="*/ 742930 w 1158907"/>
              <a:gd name="connsiteY48" fmla="*/ 1127434 h 1950510"/>
              <a:gd name="connsiteX49" fmla="*/ 573596 w 1158907"/>
              <a:gd name="connsiteY49" fmla="*/ 1027698 h 1950510"/>
              <a:gd name="connsiteX50" fmla="*/ 108383 w 1158907"/>
              <a:gd name="connsiteY50" fmla="*/ 958619 h 1950510"/>
              <a:gd name="connsiteX51" fmla="*/ 3368 w 1158907"/>
              <a:gd name="connsiteY51" fmla="*/ 651670 h 1950510"/>
              <a:gd name="connsiteX52" fmla="*/ 186946 w 1158907"/>
              <a:gd name="connsiteY52" fmla="*/ 391972 h 1950510"/>
              <a:gd name="connsiteX53" fmla="*/ 580751 w 1158907"/>
              <a:gd name="connsiteY53" fmla="*/ 567865 h 1950510"/>
              <a:gd name="connsiteX54" fmla="*/ 673603 w 1158907"/>
              <a:gd name="connsiteY54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173003 w 1158907"/>
              <a:gd name="connsiteY27" fmla="*/ 1613657 h 1950510"/>
              <a:gd name="connsiteX28" fmla="*/ 334341 w 1158907"/>
              <a:gd name="connsiteY28" fmla="*/ 1622475 h 1950510"/>
              <a:gd name="connsiteX29" fmla="*/ 388684 w 1158907"/>
              <a:gd name="connsiteY29" fmla="*/ 1553700 h 1950510"/>
              <a:gd name="connsiteX30" fmla="*/ 475299 w 1158907"/>
              <a:gd name="connsiteY30" fmla="*/ 1717701 h 1950510"/>
              <a:gd name="connsiteX31" fmla="*/ 560213 w 1158907"/>
              <a:gd name="connsiteY31" fmla="*/ 1680670 h 1950510"/>
              <a:gd name="connsiteX32" fmla="*/ 780991 w 1158907"/>
              <a:gd name="connsiteY32" fmla="*/ 1592495 h 1950510"/>
              <a:gd name="connsiteX33" fmla="*/ 655317 w 1158907"/>
              <a:gd name="connsiteY33" fmla="*/ 1791766 h 1950510"/>
              <a:gd name="connsiteX34" fmla="*/ 607765 w 1158907"/>
              <a:gd name="connsiteY34" fmla="*/ 1883466 h 1950510"/>
              <a:gd name="connsiteX35" fmla="*/ 699472 w 1158907"/>
              <a:gd name="connsiteY35" fmla="*/ 1793530 h 1950510"/>
              <a:gd name="connsiteX36" fmla="*/ 774197 w 1158907"/>
              <a:gd name="connsiteY36" fmla="*/ 1714175 h 1950510"/>
              <a:gd name="connsiteX37" fmla="*/ 792853 w 1158907"/>
              <a:gd name="connsiteY37" fmla="*/ 1676817 h 1950510"/>
              <a:gd name="connsiteX38" fmla="*/ 800788 w 1158907"/>
              <a:gd name="connsiteY38" fmla="*/ 1527578 h 1950510"/>
              <a:gd name="connsiteX39" fmla="*/ 585688 w 1158907"/>
              <a:gd name="connsiteY39" fmla="*/ 1631292 h 1950510"/>
              <a:gd name="connsiteX40" fmla="*/ 453221 w 1158907"/>
              <a:gd name="connsiteY40" fmla="*/ 1571336 h 1950510"/>
              <a:gd name="connsiteX41" fmla="*/ 546626 w 1158907"/>
              <a:gd name="connsiteY41" fmla="*/ 1456711 h 1950510"/>
              <a:gd name="connsiteX42" fmla="*/ 910061 w 1158907"/>
              <a:gd name="connsiteY42" fmla="*/ 1363247 h 1950510"/>
              <a:gd name="connsiteX43" fmla="*/ 919058 w 1158907"/>
              <a:gd name="connsiteY43" fmla="*/ 1608743 h 1950510"/>
              <a:gd name="connsiteX44" fmla="*/ 928328 w 1158907"/>
              <a:gd name="connsiteY44" fmla="*/ 1678568 h 1950510"/>
              <a:gd name="connsiteX45" fmla="*/ 960928 w 1158907"/>
              <a:gd name="connsiteY45" fmla="*/ 1386606 h 1950510"/>
              <a:gd name="connsiteX46" fmla="*/ 811559 w 1158907"/>
              <a:gd name="connsiteY46" fmla="*/ 1289183 h 1950510"/>
              <a:gd name="connsiteX47" fmla="*/ 742930 w 1158907"/>
              <a:gd name="connsiteY47" fmla="*/ 1127434 h 1950510"/>
              <a:gd name="connsiteX48" fmla="*/ 573596 w 1158907"/>
              <a:gd name="connsiteY48" fmla="*/ 1027698 h 1950510"/>
              <a:gd name="connsiteX49" fmla="*/ 108383 w 1158907"/>
              <a:gd name="connsiteY49" fmla="*/ 958619 h 1950510"/>
              <a:gd name="connsiteX50" fmla="*/ 3368 w 1158907"/>
              <a:gd name="connsiteY50" fmla="*/ 651670 h 1950510"/>
              <a:gd name="connsiteX51" fmla="*/ 186946 w 1158907"/>
              <a:gd name="connsiteY51" fmla="*/ 391972 h 1950510"/>
              <a:gd name="connsiteX52" fmla="*/ 580751 w 1158907"/>
              <a:gd name="connsiteY52" fmla="*/ 567865 h 1950510"/>
              <a:gd name="connsiteX53" fmla="*/ 673603 w 1158907"/>
              <a:gd name="connsiteY53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334341 w 1158907"/>
              <a:gd name="connsiteY27" fmla="*/ 1622475 h 1950510"/>
              <a:gd name="connsiteX28" fmla="*/ 388684 w 1158907"/>
              <a:gd name="connsiteY28" fmla="*/ 1553700 h 1950510"/>
              <a:gd name="connsiteX29" fmla="*/ 475299 w 1158907"/>
              <a:gd name="connsiteY29" fmla="*/ 1717701 h 1950510"/>
              <a:gd name="connsiteX30" fmla="*/ 560213 w 1158907"/>
              <a:gd name="connsiteY30" fmla="*/ 1680670 h 1950510"/>
              <a:gd name="connsiteX31" fmla="*/ 780991 w 1158907"/>
              <a:gd name="connsiteY31" fmla="*/ 1592495 h 1950510"/>
              <a:gd name="connsiteX32" fmla="*/ 655317 w 1158907"/>
              <a:gd name="connsiteY32" fmla="*/ 1791766 h 1950510"/>
              <a:gd name="connsiteX33" fmla="*/ 607765 w 1158907"/>
              <a:gd name="connsiteY33" fmla="*/ 1883466 h 1950510"/>
              <a:gd name="connsiteX34" fmla="*/ 699472 w 1158907"/>
              <a:gd name="connsiteY34" fmla="*/ 1793530 h 1950510"/>
              <a:gd name="connsiteX35" fmla="*/ 774197 w 1158907"/>
              <a:gd name="connsiteY35" fmla="*/ 1714175 h 1950510"/>
              <a:gd name="connsiteX36" fmla="*/ 792853 w 1158907"/>
              <a:gd name="connsiteY36" fmla="*/ 1676817 h 1950510"/>
              <a:gd name="connsiteX37" fmla="*/ 800788 w 1158907"/>
              <a:gd name="connsiteY37" fmla="*/ 1527578 h 1950510"/>
              <a:gd name="connsiteX38" fmla="*/ 585688 w 1158907"/>
              <a:gd name="connsiteY38" fmla="*/ 1631292 h 1950510"/>
              <a:gd name="connsiteX39" fmla="*/ 453221 w 1158907"/>
              <a:gd name="connsiteY39" fmla="*/ 1571336 h 1950510"/>
              <a:gd name="connsiteX40" fmla="*/ 546626 w 1158907"/>
              <a:gd name="connsiteY40" fmla="*/ 1456711 h 1950510"/>
              <a:gd name="connsiteX41" fmla="*/ 910061 w 1158907"/>
              <a:gd name="connsiteY41" fmla="*/ 1363247 h 1950510"/>
              <a:gd name="connsiteX42" fmla="*/ 919058 w 1158907"/>
              <a:gd name="connsiteY42" fmla="*/ 1608743 h 1950510"/>
              <a:gd name="connsiteX43" fmla="*/ 928328 w 1158907"/>
              <a:gd name="connsiteY43" fmla="*/ 1678568 h 1950510"/>
              <a:gd name="connsiteX44" fmla="*/ 960928 w 1158907"/>
              <a:gd name="connsiteY44" fmla="*/ 1386606 h 1950510"/>
              <a:gd name="connsiteX45" fmla="*/ 811559 w 1158907"/>
              <a:gd name="connsiteY45" fmla="*/ 1289183 h 1950510"/>
              <a:gd name="connsiteX46" fmla="*/ 742930 w 1158907"/>
              <a:gd name="connsiteY46" fmla="*/ 1127434 h 1950510"/>
              <a:gd name="connsiteX47" fmla="*/ 573596 w 1158907"/>
              <a:gd name="connsiteY47" fmla="*/ 1027698 h 1950510"/>
              <a:gd name="connsiteX48" fmla="*/ 108383 w 1158907"/>
              <a:gd name="connsiteY48" fmla="*/ 958619 h 1950510"/>
              <a:gd name="connsiteX49" fmla="*/ 3368 w 1158907"/>
              <a:gd name="connsiteY49" fmla="*/ 651670 h 1950510"/>
              <a:gd name="connsiteX50" fmla="*/ 186946 w 1158907"/>
              <a:gd name="connsiteY50" fmla="*/ 391972 h 1950510"/>
              <a:gd name="connsiteX51" fmla="*/ 580751 w 1158907"/>
              <a:gd name="connsiteY51" fmla="*/ 567865 h 1950510"/>
              <a:gd name="connsiteX52" fmla="*/ 673603 w 1158907"/>
              <a:gd name="connsiteY52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334341 w 1158907"/>
              <a:gd name="connsiteY26" fmla="*/ 1622475 h 1950510"/>
              <a:gd name="connsiteX27" fmla="*/ 388684 w 1158907"/>
              <a:gd name="connsiteY27" fmla="*/ 1553700 h 1950510"/>
              <a:gd name="connsiteX28" fmla="*/ 475299 w 1158907"/>
              <a:gd name="connsiteY28" fmla="*/ 1717701 h 1950510"/>
              <a:gd name="connsiteX29" fmla="*/ 560213 w 1158907"/>
              <a:gd name="connsiteY29" fmla="*/ 1680670 h 1950510"/>
              <a:gd name="connsiteX30" fmla="*/ 780991 w 1158907"/>
              <a:gd name="connsiteY30" fmla="*/ 1592495 h 1950510"/>
              <a:gd name="connsiteX31" fmla="*/ 655317 w 1158907"/>
              <a:gd name="connsiteY31" fmla="*/ 1791766 h 1950510"/>
              <a:gd name="connsiteX32" fmla="*/ 607765 w 1158907"/>
              <a:gd name="connsiteY32" fmla="*/ 1883466 h 1950510"/>
              <a:gd name="connsiteX33" fmla="*/ 699472 w 1158907"/>
              <a:gd name="connsiteY33" fmla="*/ 1793530 h 1950510"/>
              <a:gd name="connsiteX34" fmla="*/ 774197 w 1158907"/>
              <a:gd name="connsiteY34" fmla="*/ 1714175 h 1950510"/>
              <a:gd name="connsiteX35" fmla="*/ 792853 w 1158907"/>
              <a:gd name="connsiteY35" fmla="*/ 1676817 h 1950510"/>
              <a:gd name="connsiteX36" fmla="*/ 800788 w 1158907"/>
              <a:gd name="connsiteY36" fmla="*/ 1527578 h 1950510"/>
              <a:gd name="connsiteX37" fmla="*/ 585688 w 1158907"/>
              <a:gd name="connsiteY37" fmla="*/ 1631292 h 1950510"/>
              <a:gd name="connsiteX38" fmla="*/ 453221 w 1158907"/>
              <a:gd name="connsiteY38" fmla="*/ 1571336 h 1950510"/>
              <a:gd name="connsiteX39" fmla="*/ 546626 w 1158907"/>
              <a:gd name="connsiteY39" fmla="*/ 1456711 h 1950510"/>
              <a:gd name="connsiteX40" fmla="*/ 910061 w 1158907"/>
              <a:gd name="connsiteY40" fmla="*/ 1363247 h 1950510"/>
              <a:gd name="connsiteX41" fmla="*/ 919058 w 1158907"/>
              <a:gd name="connsiteY41" fmla="*/ 1608743 h 1950510"/>
              <a:gd name="connsiteX42" fmla="*/ 928328 w 1158907"/>
              <a:gd name="connsiteY42" fmla="*/ 1678568 h 1950510"/>
              <a:gd name="connsiteX43" fmla="*/ 960928 w 1158907"/>
              <a:gd name="connsiteY43" fmla="*/ 1386606 h 1950510"/>
              <a:gd name="connsiteX44" fmla="*/ 811559 w 1158907"/>
              <a:gd name="connsiteY44" fmla="*/ 1289183 h 1950510"/>
              <a:gd name="connsiteX45" fmla="*/ 742930 w 1158907"/>
              <a:gd name="connsiteY45" fmla="*/ 1127434 h 1950510"/>
              <a:gd name="connsiteX46" fmla="*/ 573596 w 1158907"/>
              <a:gd name="connsiteY46" fmla="*/ 1027698 h 1950510"/>
              <a:gd name="connsiteX47" fmla="*/ 108383 w 1158907"/>
              <a:gd name="connsiteY47" fmla="*/ 958619 h 1950510"/>
              <a:gd name="connsiteX48" fmla="*/ 3368 w 1158907"/>
              <a:gd name="connsiteY48" fmla="*/ 651670 h 1950510"/>
              <a:gd name="connsiteX49" fmla="*/ 186946 w 1158907"/>
              <a:gd name="connsiteY49" fmla="*/ 391972 h 1950510"/>
              <a:gd name="connsiteX50" fmla="*/ 580751 w 1158907"/>
              <a:gd name="connsiteY50" fmla="*/ 567865 h 1950510"/>
              <a:gd name="connsiteX51" fmla="*/ 673603 w 1158907"/>
              <a:gd name="connsiteY51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388684 w 1158907"/>
              <a:gd name="connsiteY26" fmla="*/ 1553700 h 1950510"/>
              <a:gd name="connsiteX27" fmla="*/ 475299 w 1158907"/>
              <a:gd name="connsiteY27" fmla="*/ 1717701 h 1950510"/>
              <a:gd name="connsiteX28" fmla="*/ 560213 w 1158907"/>
              <a:gd name="connsiteY28" fmla="*/ 1680670 h 1950510"/>
              <a:gd name="connsiteX29" fmla="*/ 780991 w 1158907"/>
              <a:gd name="connsiteY29" fmla="*/ 1592495 h 1950510"/>
              <a:gd name="connsiteX30" fmla="*/ 655317 w 1158907"/>
              <a:gd name="connsiteY30" fmla="*/ 1791766 h 1950510"/>
              <a:gd name="connsiteX31" fmla="*/ 607765 w 1158907"/>
              <a:gd name="connsiteY31" fmla="*/ 1883466 h 1950510"/>
              <a:gd name="connsiteX32" fmla="*/ 699472 w 1158907"/>
              <a:gd name="connsiteY32" fmla="*/ 1793530 h 1950510"/>
              <a:gd name="connsiteX33" fmla="*/ 774197 w 1158907"/>
              <a:gd name="connsiteY33" fmla="*/ 1714175 h 1950510"/>
              <a:gd name="connsiteX34" fmla="*/ 792853 w 1158907"/>
              <a:gd name="connsiteY34" fmla="*/ 1676817 h 1950510"/>
              <a:gd name="connsiteX35" fmla="*/ 800788 w 1158907"/>
              <a:gd name="connsiteY35" fmla="*/ 1527578 h 1950510"/>
              <a:gd name="connsiteX36" fmla="*/ 585688 w 1158907"/>
              <a:gd name="connsiteY36" fmla="*/ 1631292 h 1950510"/>
              <a:gd name="connsiteX37" fmla="*/ 453221 w 1158907"/>
              <a:gd name="connsiteY37" fmla="*/ 1571336 h 1950510"/>
              <a:gd name="connsiteX38" fmla="*/ 546626 w 1158907"/>
              <a:gd name="connsiteY38" fmla="*/ 1456711 h 1950510"/>
              <a:gd name="connsiteX39" fmla="*/ 910061 w 1158907"/>
              <a:gd name="connsiteY39" fmla="*/ 1363247 h 1950510"/>
              <a:gd name="connsiteX40" fmla="*/ 919058 w 1158907"/>
              <a:gd name="connsiteY40" fmla="*/ 1608743 h 1950510"/>
              <a:gd name="connsiteX41" fmla="*/ 928328 w 1158907"/>
              <a:gd name="connsiteY41" fmla="*/ 1678568 h 1950510"/>
              <a:gd name="connsiteX42" fmla="*/ 960928 w 1158907"/>
              <a:gd name="connsiteY42" fmla="*/ 1386606 h 1950510"/>
              <a:gd name="connsiteX43" fmla="*/ 811559 w 1158907"/>
              <a:gd name="connsiteY43" fmla="*/ 1289183 h 1950510"/>
              <a:gd name="connsiteX44" fmla="*/ 742930 w 1158907"/>
              <a:gd name="connsiteY44" fmla="*/ 1127434 h 1950510"/>
              <a:gd name="connsiteX45" fmla="*/ 573596 w 1158907"/>
              <a:gd name="connsiteY45" fmla="*/ 1027698 h 1950510"/>
              <a:gd name="connsiteX46" fmla="*/ 108383 w 1158907"/>
              <a:gd name="connsiteY46" fmla="*/ 958619 h 1950510"/>
              <a:gd name="connsiteX47" fmla="*/ 3368 w 1158907"/>
              <a:gd name="connsiteY47" fmla="*/ 651670 h 1950510"/>
              <a:gd name="connsiteX48" fmla="*/ 186946 w 1158907"/>
              <a:gd name="connsiteY48" fmla="*/ 391972 h 1950510"/>
              <a:gd name="connsiteX49" fmla="*/ 580751 w 1158907"/>
              <a:gd name="connsiteY49" fmla="*/ 567865 h 1950510"/>
              <a:gd name="connsiteX50" fmla="*/ 673603 w 1158907"/>
              <a:gd name="connsiteY50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388684 w 1158907"/>
              <a:gd name="connsiteY25" fmla="*/ 1553700 h 1950510"/>
              <a:gd name="connsiteX26" fmla="*/ 475299 w 1158907"/>
              <a:gd name="connsiteY26" fmla="*/ 1717701 h 1950510"/>
              <a:gd name="connsiteX27" fmla="*/ 560213 w 1158907"/>
              <a:gd name="connsiteY27" fmla="*/ 1680670 h 1950510"/>
              <a:gd name="connsiteX28" fmla="*/ 780991 w 1158907"/>
              <a:gd name="connsiteY28" fmla="*/ 1592495 h 1950510"/>
              <a:gd name="connsiteX29" fmla="*/ 655317 w 1158907"/>
              <a:gd name="connsiteY29" fmla="*/ 1791766 h 1950510"/>
              <a:gd name="connsiteX30" fmla="*/ 607765 w 1158907"/>
              <a:gd name="connsiteY30" fmla="*/ 1883466 h 1950510"/>
              <a:gd name="connsiteX31" fmla="*/ 699472 w 1158907"/>
              <a:gd name="connsiteY31" fmla="*/ 1793530 h 1950510"/>
              <a:gd name="connsiteX32" fmla="*/ 774197 w 1158907"/>
              <a:gd name="connsiteY32" fmla="*/ 1714175 h 1950510"/>
              <a:gd name="connsiteX33" fmla="*/ 792853 w 1158907"/>
              <a:gd name="connsiteY33" fmla="*/ 1676817 h 1950510"/>
              <a:gd name="connsiteX34" fmla="*/ 800788 w 1158907"/>
              <a:gd name="connsiteY34" fmla="*/ 1527578 h 1950510"/>
              <a:gd name="connsiteX35" fmla="*/ 585688 w 1158907"/>
              <a:gd name="connsiteY35" fmla="*/ 1631292 h 1950510"/>
              <a:gd name="connsiteX36" fmla="*/ 453221 w 1158907"/>
              <a:gd name="connsiteY36" fmla="*/ 1571336 h 1950510"/>
              <a:gd name="connsiteX37" fmla="*/ 546626 w 1158907"/>
              <a:gd name="connsiteY37" fmla="*/ 1456711 h 1950510"/>
              <a:gd name="connsiteX38" fmla="*/ 910061 w 1158907"/>
              <a:gd name="connsiteY38" fmla="*/ 1363247 h 1950510"/>
              <a:gd name="connsiteX39" fmla="*/ 919058 w 1158907"/>
              <a:gd name="connsiteY39" fmla="*/ 1608743 h 1950510"/>
              <a:gd name="connsiteX40" fmla="*/ 928328 w 1158907"/>
              <a:gd name="connsiteY40" fmla="*/ 1678568 h 1950510"/>
              <a:gd name="connsiteX41" fmla="*/ 960928 w 1158907"/>
              <a:gd name="connsiteY41" fmla="*/ 1386606 h 1950510"/>
              <a:gd name="connsiteX42" fmla="*/ 811559 w 1158907"/>
              <a:gd name="connsiteY42" fmla="*/ 1289183 h 1950510"/>
              <a:gd name="connsiteX43" fmla="*/ 742930 w 1158907"/>
              <a:gd name="connsiteY43" fmla="*/ 1127434 h 1950510"/>
              <a:gd name="connsiteX44" fmla="*/ 573596 w 1158907"/>
              <a:gd name="connsiteY44" fmla="*/ 1027698 h 1950510"/>
              <a:gd name="connsiteX45" fmla="*/ 108383 w 1158907"/>
              <a:gd name="connsiteY45" fmla="*/ 958619 h 1950510"/>
              <a:gd name="connsiteX46" fmla="*/ 3368 w 1158907"/>
              <a:gd name="connsiteY46" fmla="*/ 651670 h 1950510"/>
              <a:gd name="connsiteX47" fmla="*/ 186946 w 1158907"/>
              <a:gd name="connsiteY47" fmla="*/ 391972 h 1950510"/>
              <a:gd name="connsiteX48" fmla="*/ 580751 w 1158907"/>
              <a:gd name="connsiteY48" fmla="*/ 567865 h 1950510"/>
              <a:gd name="connsiteX49" fmla="*/ 673603 w 1158907"/>
              <a:gd name="connsiteY49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538134 w 1158907"/>
              <a:gd name="connsiteY22" fmla="*/ 1827034 h 1950510"/>
              <a:gd name="connsiteX23" fmla="*/ 419256 w 1158907"/>
              <a:gd name="connsiteY23" fmla="*/ 1791766 h 1950510"/>
              <a:gd name="connsiteX24" fmla="*/ 388684 w 1158907"/>
              <a:gd name="connsiteY24" fmla="*/ 1553700 h 1950510"/>
              <a:gd name="connsiteX25" fmla="*/ 475299 w 1158907"/>
              <a:gd name="connsiteY25" fmla="*/ 1717701 h 1950510"/>
              <a:gd name="connsiteX26" fmla="*/ 560213 w 1158907"/>
              <a:gd name="connsiteY26" fmla="*/ 1680670 h 1950510"/>
              <a:gd name="connsiteX27" fmla="*/ 780991 w 1158907"/>
              <a:gd name="connsiteY27" fmla="*/ 1592495 h 1950510"/>
              <a:gd name="connsiteX28" fmla="*/ 655317 w 1158907"/>
              <a:gd name="connsiteY28" fmla="*/ 1791766 h 1950510"/>
              <a:gd name="connsiteX29" fmla="*/ 607765 w 1158907"/>
              <a:gd name="connsiteY29" fmla="*/ 1883466 h 1950510"/>
              <a:gd name="connsiteX30" fmla="*/ 699472 w 1158907"/>
              <a:gd name="connsiteY30" fmla="*/ 1793530 h 1950510"/>
              <a:gd name="connsiteX31" fmla="*/ 774197 w 1158907"/>
              <a:gd name="connsiteY31" fmla="*/ 1714175 h 1950510"/>
              <a:gd name="connsiteX32" fmla="*/ 792853 w 1158907"/>
              <a:gd name="connsiteY32" fmla="*/ 1676817 h 1950510"/>
              <a:gd name="connsiteX33" fmla="*/ 800788 w 1158907"/>
              <a:gd name="connsiteY33" fmla="*/ 1527578 h 1950510"/>
              <a:gd name="connsiteX34" fmla="*/ 585688 w 1158907"/>
              <a:gd name="connsiteY34" fmla="*/ 1631292 h 1950510"/>
              <a:gd name="connsiteX35" fmla="*/ 453221 w 1158907"/>
              <a:gd name="connsiteY35" fmla="*/ 1571336 h 1950510"/>
              <a:gd name="connsiteX36" fmla="*/ 546626 w 1158907"/>
              <a:gd name="connsiteY36" fmla="*/ 1456711 h 1950510"/>
              <a:gd name="connsiteX37" fmla="*/ 910061 w 1158907"/>
              <a:gd name="connsiteY37" fmla="*/ 1363247 h 1950510"/>
              <a:gd name="connsiteX38" fmla="*/ 919058 w 1158907"/>
              <a:gd name="connsiteY38" fmla="*/ 1608743 h 1950510"/>
              <a:gd name="connsiteX39" fmla="*/ 928328 w 1158907"/>
              <a:gd name="connsiteY39" fmla="*/ 1678568 h 1950510"/>
              <a:gd name="connsiteX40" fmla="*/ 960928 w 1158907"/>
              <a:gd name="connsiteY40" fmla="*/ 1386606 h 1950510"/>
              <a:gd name="connsiteX41" fmla="*/ 811559 w 1158907"/>
              <a:gd name="connsiteY41" fmla="*/ 1289183 h 1950510"/>
              <a:gd name="connsiteX42" fmla="*/ 742930 w 1158907"/>
              <a:gd name="connsiteY42" fmla="*/ 1127434 h 1950510"/>
              <a:gd name="connsiteX43" fmla="*/ 573596 w 1158907"/>
              <a:gd name="connsiteY43" fmla="*/ 1027698 h 1950510"/>
              <a:gd name="connsiteX44" fmla="*/ 108383 w 1158907"/>
              <a:gd name="connsiteY44" fmla="*/ 958619 h 1950510"/>
              <a:gd name="connsiteX45" fmla="*/ 3368 w 1158907"/>
              <a:gd name="connsiteY45" fmla="*/ 651670 h 1950510"/>
              <a:gd name="connsiteX46" fmla="*/ 186946 w 1158907"/>
              <a:gd name="connsiteY46" fmla="*/ 391972 h 1950510"/>
              <a:gd name="connsiteX47" fmla="*/ 580751 w 1158907"/>
              <a:gd name="connsiteY47" fmla="*/ 567865 h 1950510"/>
              <a:gd name="connsiteX48" fmla="*/ 673603 w 1158907"/>
              <a:gd name="connsiteY48" fmla="*/ 307988 h 1950510"/>
              <a:gd name="connsiteX0" fmla="*/ 673603 w 1158907"/>
              <a:gd name="connsiteY0" fmla="*/ 307988 h 1950481"/>
              <a:gd name="connsiteX1" fmla="*/ 744253 w 1158907"/>
              <a:gd name="connsiteY1" fmla="*/ 197423 h 1950481"/>
              <a:gd name="connsiteX2" fmla="*/ 872639 w 1158907"/>
              <a:gd name="connsiteY2" fmla="*/ 2443 h 1950481"/>
              <a:gd name="connsiteX3" fmla="*/ 1157808 w 1158907"/>
              <a:gd name="connsiteY3" fmla="*/ 374035 h 1950481"/>
              <a:gd name="connsiteX4" fmla="*/ 816753 w 1158907"/>
              <a:gd name="connsiteY4" fmla="*/ 900083 h 1950481"/>
              <a:gd name="connsiteX5" fmla="*/ 510096 w 1158907"/>
              <a:gd name="connsiteY5" fmla="*/ 672398 h 1950481"/>
              <a:gd name="connsiteX6" fmla="*/ 120367 w 1158907"/>
              <a:gd name="connsiteY6" fmla="*/ 665886 h 1950481"/>
              <a:gd name="connsiteX7" fmla="*/ 499314 w 1158907"/>
              <a:gd name="connsiteY7" fmla="*/ 932317 h 1950481"/>
              <a:gd name="connsiteX8" fmla="*/ 794714 w 1158907"/>
              <a:gd name="connsiteY8" fmla="*/ 1043664 h 1950481"/>
              <a:gd name="connsiteX9" fmla="*/ 867602 w 1158907"/>
              <a:gd name="connsiteY9" fmla="*/ 1230990 h 1950481"/>
              <a:gd name="connsiteX10" fmla="*/ 1013637 w 1158907"/>
              <a:gd name="connsiteY10" fmla="*/ 1329044 h 1950481"/>
              <a:gd name="connsiteX11" fmla="*/ 993025 w 1158907"/>
              <a:gd name="connsiteY11" fmla="*/ 1714577 h 1950481"/>
              <a:gd name="connsiteX12" fmla="*/ 860442 w 1158907"/>
              <a:gd name="connsiteY12" fmla="*/ 1690744 h 1950481"/>
              <a:gd name="connsiteX13" fmla="*/ 835336 w 1158907"/>
              <a:gd name="connsiteY13" fmla="*/ 1462000 h 1950481"/>
              <a:gd name="connsiteX14" fmla="*/ 616256 w 1158907"/>
              <a:gd name="connsiteY14" fmla="*/ 1532540 h 1950481"/>
              <a:gd name="connsiteX15" fmla="*/ 543228 w 1158907"/>
              <a:gd name="connsiteY15" fmla="*/ 1564281 h 1950481"/>
              <a:gd name="connsiteX16" fmla="*/ 636635 w 1158907"/>
              <a:gd name="connsiteY16" fmla="*/ 1502560 h 1950481"/>
              <a:gd name="connsiteX17" fmla="*/ 882564 w 1158907"/>
              <a:gd name="connsiteY17" fmla="*/ 1426342 h 1950481"/>
              <a:gd name="connsiteX18" fmla="*/ 850123 w 1158907"/>
              <a:gd name="connsiteY18" fmla="*/ 1715848 h 1950481"/>
              <a:gd name="connsiteX19" fmla="*/ 757215 w 1158907"/>
              <a:gd name="connsiteY19" fmla="*/ 1821746 h 1950481"/>
              <a:gd name="connsiteX20" fmla="*/ 548325 w 1158907"/>
              <a:gd name="connsiteY20" fmla="*/ 1950476 h 1950481"/>
              <a:gd name="connsiteX21" fmla="*/ 538134 w 1158907"/>
              <a:gd name="connsiteY21" fmla="*/ 1827034 h 1950481"/>
              <a:gd name="connsiteX22" fmla="*/ 419256 w 1158907"/>
              <a:gd name="connsiteY22" fmla="*/ 1791766 h 1950481"/>
              <a:gd name="connsiteX23" fmla="*/ 388684 w 1158907"/>
              <a:gd name="connsiteY23" fmla="*/ 1553700 h 1950481"/>
              <a:gd name="connsiteX24" fmla="*/ 475299 w 1158907"/>
              <a:gd name="connsiteY24" fmla="*/ 1717701 h 1950481"/>
              <a:gd name="connsiteX25" fmla="*/ 560213 w 1158907"/>
              <a:gd name="connsiteY25" fmla="*/ 1680670 h 1950481"/>
              <a:gd name="connsiteX26" fmla="*/ 780991 w 1158907"/>
              <a:gd name="connsiteY26" fmla="*/ 1592495 h 1950481"/>
              <a:gd name="connsiteX27" fmla="*/ 655317 w 1158907"/>
              <a:gd name="connsiteY27" fmla="*/ 1791766 h 1950481"/>
              <a:gd name="connsiteX28" fmla="*/ 607765 w 1158907"/>
              <a:gd name="connsiteY28" fmla="*/ 1883466 h 1950481"/>
              <a:gd name="connsiteX29" fmla="*/ 699472 w 1158907"/>
              <a:gd name="connsiteY29" fmla="*/ 1793530 h 1950481"/>
              <a:gd name="connsiteX30" fmla="*/ 774197 w 1158907"/>
              <a:gd name="connsiteY30" fmla="*/ 1714175 h 1950481"/>
              <a:gd name="connsiteX31" fmla="*/ 792853 w 1158907"/>
              <a:gd name="connsiteY31" fmla="*/ 1676817 h 1950481"/>
              <a:gd name="connsiteX32" fmla="*/ 800788 w 1158907"/>
              <a:gd name="connsiteY32" fmla="*/ 1527578 h 1950481"/>
              <a:gd name="connsiteX33" fmla="*/ 585688 w 1158907"/>
              <a:gd name="connsiteY33" fmla="*/ 1631292 h 1950481"/>
              <a:gd name="connsiteX34" fmla="*/ 453221 w 1158907"/>
              <a:gd name="connsiteY34" fmla="*/ 1571336 h 1950481"/>
              <a:gd name="connsiteX35" fmla="*/ 546626 w 1158907"/>
              <a:gd name="connsiteY35" fmla="*/ 1456711 h 1950481"/>
              <a:gd name="connsiteX36" fmla="*/ 910061 w 1158907"/>
              <a:gd name="connsiteY36" fmla="*/ 1363247 h 1950481"/>
              <a:gd name="connsiteX37" fmla="*/ 919058 w 1158907"/>
              <a:gd name="connsiteY37" fmla="*/ 1608743 h 1950481"/>
              <a:gd name="connsiteX38" fmla="*/ 928328 w 1158907"/>
              <a:gd name="connsiteY38" fmla="*/ 1678568 h 1950481"/>
              <a:gd name="connsiteX39" fmla="*/ 960928 w 1158907"/>
              <a:gd name="connsiteY39" fmla="*/ 1386606 h 1950481"/>
              <a:gd name="connsiteX40" fmla="*/ 811559 w 1158907"/>
              <a:gd name="connsiteY40" fmla="*/ 1289183 h 1950481"/>
              <a:gd name="connsiteX41" fmla="*/ 742930 w 1158907"/>
              <a:gd name="connsiteY41" fmla="*/ 1127434 h 1950481"/>
              <a:gd name="connsiteX42" fmla="*/ 573596 w 1158907"/>
              <a:gd name="connsiteY42" fmla="*/ 1027698 h 1950481"/>
              <a:gd name="connsiteX43" fmla="*/ 108383 w 1158907"/>
              <a:gd name="connsiteY43" fmla="*/ 958619 h 1950481"/>
              <a:gd name="connsiteX44" fmla="*/ 3368 w 1158907"/>
              <a:gd name="connsiteY44" fmla="*/ 651670 h 1950481"/>
              <a:gd name="connsiteX45" fmla="*/ 186946 w 1158907"/>
              <a:gd name="connsiteY45" fmla="*/ 391972 h 1950481"/>
              <a:gd name="connsiteX46" fmla="*/ 580751 w 1158907"/>
              <a:gd name="connsiteY46" fmla="*/ 567865 h 1950481"/>
              <a:gd name="connsiteX47" fmla="*/ 673603 w 1158907"/>
              <a:gd name="connsiteY47" fmla="*/ 307988 h 1950481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388684 w 1158907"/>
              <a:gd name="connsiteY22" fmla="*/ 1553700 h 1950666"/>
              <a:gd name="connsiteX23" fmla="*/ 475299 w 1158907"/>
              <a:gd name="connsiteY23" fmla="*/ 1717701 h 1950666"/>
              <a:gd name="connsiteX24" fmla="*/ 560213 w 1158907"/>
              <a:gd name="connsiteY24" fmla="*/ 1680670 h 1950666"/>
              <a:gd name="connsiteX25" fmla="*/ 780991 w 1158907"/>
              <a:gd name="connsiteY25" fmla="*/ 1592495 h 1950666"/>
              <a:gd name="connsiteX26" fmla="*/ 655317 w 1158907"/>
              <a:gd name="connsiteY26" fmla="*/ 1791766 h 1950666"/>
              <a:gd name="connsiteX27" fmla="*/ 607765 w 1158907"/>
              <a:gd name="connsiteY27" fmla="*/ 1883466 h 1950666"/>
              <a:gd name="connsiteX28" fmla="*/ 699472 w 1158907"/>
              <a:gd name="connsiteY28" fmla="*/ 1793530 h 1950666"/>
              <a:gd name="connsiteX29" fmla="*/ 774197 w 1158907"/>
              <a:gd name="connsiteY29" fmla="*/ 1714175 h 1950666"/>
              <a:gd name="connsiteX30" fmla="*/ 792853 w 1158907"/>
              <a:gd name="connsiteY30" fmla="*/ 1676817 h 1950666"/>
              <a:gd name="connsiteX31" fmla="*/ 800788 w 1158907"/>
              <a:gd name="connsiteY31" fmla="*/ 1527578 h 1950666"/>
              <a:gd name="connsiteX32" fmla="*/ 585688 w 1158907"/>
              <a:gd name="connsiteY32" fmla="*/ 1631292 h 1950666"/>
              <a:gd name="connsiteX33" fmla="*/ 453221 w 1158907"/>
              <a:gd name="connsiteY33" fmla="*/ 1571336 h 1950666"/>
              <a:gd name="connsiteX34" fmla="*/ 546626 w 1158907"/>
              <a:gd name="connsiteY34" fmla="*/ 1456711 h 1950666"/>
              <a:gd name="connsiteX35" fmla="*/ 910061 w 1158907"/>
              <a:gd name="connsiteY35" fmla="*/ 1363247 h 1950666"/>
              <a:gd name="connsiteX36" fmla="*/ 919058 w 1158907"/>
              <a:gd name="connsiteY36" fmla="*/ 1608743 h 1950666"/>
              <a:gd name="connsiteX37" fmla="*/ 928328 w 1158907"/>
              <a:gd name="connsiteY37" fmla="*/ 1678568 h 1950666"/>
              <a:gd name="connsiteX38" fmla="*/ 960928 w 1158907"/>
              <a:gd name="connsiteY38" fmla="*/ 1386606 h 1950666"/>
              <a:gd name="connsiteX39" fmla="*/ 811559 w 1158907"/>
              <a:gd name="connsiteY39" fmla="*/ 1289183 h 1950666"/>
              <a:gd name="connsiteX40" fmla="*/ 742930 w 1158907"/>
              <a:gd name="connsiteY40" fmla="*/ 1127434 h 1950666"/>
              <a:gd name="connsiteX41" fmla="*/ 573596 w 1158907"/>
              <a:gd name="connsiteY41" fmla="*/ 1027698 h 1950666"/>
              <a:gd name="connsiteX42" fmla="*/ 108383 w 1158907"/>
              <a:gd name="connsiteY42" fmla="*/ 958619 h 1950666"/>
              <a:gd name="connsiteX43" fmla="*/ 3368 w 1158907"/>
              <a:gd name="connsiteY43" fmla="*/ 651670 h 1950666"/>
              <a:gd name="connsiteX44" fmla="*/ 186946 w 1158907"/>
              <a:gd name="connsiteY44" fmla="*/ 391972 h 1950666"/>
              <a:gd name="connsiteX45" fmla="*/ 580751 w 1158907"/>
              <a:gd name="connsiteY45" fmla="*/ 567865 h 1950666"/>
              <a:gd name="connsiteX46" fmla="*/ 673603 w 1158907"/>
              <a:gd name="connsiteY46" fmla="*/ 307988 h 1950666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475299 w 1158907"/>
              <a:gd name="connsiteY22" fmla="*/ 1717701 h 1950666"/>
              <a:gd name="connsiteX23" fmla="*/ 560213 w 1158907"/>
              <a:gd name="connsiteY23" fmla="*/ 1680670 h 1950666"/>
              <a:gd name="connsiteX24" fmla="*/ 780991 w 1158907"/>
              <a:gd name="connsiteY24" fmla="*/ 1592495 h 1950666"/>
              <a:gd name="connsiteX25" fmla="*/ 655317 w 1158907"/>
              <a:gd name="connsiteY25" fmla="*/ 1791766 h 1950666"/>
              <a:gd name="connsiteX26" fmla="*/ 607765 w 1158907"/>
              <a:gd name="connsiteY26" fmla="*/ 1883466 h 1950666"/>
              <a:gd name="connsiteX27" fmla="*/ 699472 w 1158907"/>
              <a:gd name="connsiteY27" fmla="*/ 1793530 h 1950666"/>
              <a:gd name="connsiteX28" fmla="*/ 774197 w 1158907"/>
              <a:gd name="connsiteY28" fmla="*/ 1714175 h 1950666"/>
              <a:gd name="connsiteX29" fmla="*/ 792853 w 1158907"/>
              <a:gd name="connsiteY29" fmla="*/ 1676817 h 1950666"/>
              <a:gd name="connsiteX30" fmla="*/ 800788 w 1158907"/>
              <a:gd name="connsiteY30" fmla="*/ 1527578 h 1950666"/>
              <a:gd name="connsiteX31" fmla="*/ 585688 w 1158907"/>
              <a:gd name="connsiteY31" fmla="*/ 1631292 h 1950666"/>
              <a:gd name="connsiteX32" fmla="*/ 453221 w 1158907"/>
              <a:gd name="connsiteY32" fmla="*/ 1571336 h 1950666"/>
              <a:gd name="connsiteX33" fmla="*/ 546626 w 1158907"/>
              <a:gd name="connsiteY33" fmla="*/ 1456711 h 1950666"/>
              <a:gd name="connsiteX34" fmla="*/ 910061 w 1158907"/>
              <a:gd name="connsiteY34" fmla="*/ 1363247 h 1950666"/>
              <a:gd name="connsiteX35" fmla="*/ 919058 w 1158907"/>
              <a:gd name="connsiteY35" fmla="*/ 1608743 h 1950666"/>
              <a:gd name="connsiteX36" fmla="*/ 928328 w 1158907"/>
              <a:gd name="connsiteY36" fmla="*/ 1678568 h 1950666"/>
              <a:gd name="connsiteX37" fmla="*/ 960928 w 1158907"/>
              <a:gd name="connsiteY37" fmla="*/ 1386606 h 1950666"/>
              <a:gd name="connsiteX38" fmla="*/ 811559 w 1158907"/>
              <a:gd name="connsiteY38" fmla="*/ 1289183 h 1950666"/>
              <a:gd name="connsiteX39" fmla="*/ 742930 w 1158907"/>
              <a:gd name="connsiteY39" fmla="*/ 1127434 h 1950666"/>
              <a:gd name="connsiteX40" fmla="*/ 573596 w 1158907"/>
              <a:gd name="connsiteY40" fmla="*/ 1027698 h 1950666"/>
              <a:gd name="connsiteX41" fmla="*/ 108383 w 1158907"/>
              <a:gd name="connsiteY41" fmla="*/ 958619 h 1950666"/>
              <a:gd name="connsiteX42" fmla="*/ 3368 w 1158907"/>
              <a:gd name="connsiteY42" fmla="*/ 651670 h 1950666"/>
              <a:gd name="connsiteX43" fmla="*/ 186946 w 1158907"/>
              <a:gd name="connsiteY43" fmla="*/ 391972 h 1950666"/>
              <a:gd name="connsiteX44" fmla="*/ 580751 w 1158907"/>
              <a:gd name="connsiteY44" fmla="*/ 567865 h 1950666"/>
              <a:gd name="connsiteX45" fmla="*/ 673603 w 1158907"/>
              <a:gd name="connsiteY45" fmla="*/ 307988 h 1950666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475299 w 1158907"/>
              <a:gd name="connsiteY22" fmla="*/ 1717701 h 1950666"/>
              <a:gd name="connsiteX23" fmla="*/ 560213 w 1158907"/>
              <a:gd name="connsiteY23" fmla="*/ 1680670 h 1950666"/>
              <a:gd name="connsiteX24" fmla="*/ 655317 w 1158907"/>
              <a:gd name="connsiteY24" fmla="*/ 1791766 h 1950666"/>
              <a:gd name="connsiteX25" fmla="*/ 607765 w 1158907"/>
              <a:gd name="connsiteY25" fmla="*/ 1883466 h 1950666"/>
              <a:gd name="connsiteX26" fmla="*/ 699472 w 1158907"/>
              <a:gd name="connsiteY26" fmla="*/ 1793530 h 1950666"/>
              <a:gd name="connsiteX27" fmla="*/ 774197 w 1158907"/>
              <a:gd name="connsiteY27" fmla="*/ 1714175 h 1950666"/>
              <a:gd name="connsiteX28" fmla="*/ 792853 w 1158907"/>
              <a:gd name="connsiteY28" fmla="*/ 1676817 h 1950666"/>
              <a:gd name="connsiteX29" fmla="*/ 800788 w 1158907"/>
              <a:gd name="connsiteY29" fmla="*/ 1527578 h 1950666"/>
              <a:gd name="connsiteX30" fmla="*/ 585688 w 1158907"/>
              <a:gd name="connsiteY30" fmla="*/ 1631292 h 1950666"/>
              <a:gd name="connsiteX31" fmla="*/ 453221 w 1158907"/>
              <a:gd name="connsiteY31" fmla="*/ 1571336 h 1950666"/>
              <a:gd name="connsiteX32" fmla="*/ 546626 w 1158907"/>
              <a:gd name="connsiteY32" fmla="*/ 1456711 h 1950666"/>
              <a:gd name="connsiteX33" fmla="*/ 910061 w 1158907"/>
              <a:gd name="connsiteY33" fmla="*/ 1363247 h 1950666"/>
              <a:gd name="connsiteX34" fmla="*/ 919058 w 1158907"/>
              <a:gd name="connsiteY34" fmla="*/ 1608743 h 1950666"/>
              <a:gd name="connsiteX35" fmla="*/ 928328 w 1158907"/>
              <a:gd name="connsiteY35" fmla="*/ 1678568 h 1950666"/>
              <a:gd name="connsiteX36" fmla="*/ 960928 w 1158907"/>
              <a:gd name="connsiteY36" fmla="*/ 1386606 h 1950666"/>
              <a:gd name="connsiteX37" fmla="*/ 811559 w 1158907"/>
              <a:gd name="connsiteY37" fmla="*/ 1289183 h 1950666"/>
              <a:gd name="connsiteX38" fmla="*/ 742930 w 1158907"/>
              <a:gd name="connsiteY38" fmla="*/ 1127434 h 1950666"/>
              <a:gd name="connsiteX39" fmla="*/ 573596 w 1158907"/>
              <a:gd name="connsiteY39" fmla="*/ 1027698 h 1950666"/>
              <a:gd name="connsiteX40" fmla="*/ 108383 w 1158907"/>
              <a:gd name="connsiteY40" fmla="*/ 958619 h 1950666"/>
              <a:gd name="connsiteX41" fmla="*/ 3368 w 1158907"/>
              <a:gd name="connsiteY41" fmla="*/ 651670 h 1950666"/>
              <a:gd name="connsiteX42" fmla="*/ 186946 w 1158907"/>
              <a:gd name="connsiteY42" fmla="*/ 391972 h 1950666"/>
              <a:gd name="connsiteX43" fmla="*/ 580751 w 1158907"/>
              <a:gd name="connsiteY43" fmla="*/ 567865 h 1950666"/>
              <a:gd name="connsiteX44" fmla="*/ 673603 w 1158907"/>
              <a:gd name="connsiteY44" fmla="*/ 307988 h 1950666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475299 w 1158907"/>
              <a:gd name="connsiteY22" fmla="*/ 1717701 h 1950666"/>
              <a:gd name="connsiteX23" fmla="*/ 655317 w 1158907"/>
              <a:gd name="connsiteY23" fmla="*/ 1791766 h 1950666"/>
              <a:gd name="connsiteX24" fmla="*/ 607765 w 1158907"/>
              <a:gd name="connsiteY24" fmla="*/ 1883466 h 1950666"/>
              <a:gd name="connsiteX25" fmla="*/ 699472 w 1158907"/>
              <a:gd name="connsiteY25" fmla="*/ 1793530 h 1950666"/>
              <a:gd name="connsiteX26" fmla="*/ 774197 w 1158907"/>
              <a:gd name="connsiteY26" fmla="*/ 1714175 h 1950666"/>
              <a:gd name="connsiteX27" fmla="*/ 792853 w 1158907"/>
              <a:gd name="connsiteY27" fmla="*/ 1676817 h 1950666"/>
              <a:gd name="connsiteX28" fmla="*/ 800788 w 1158907"/>
              <a:gd name="connsiteY28" fmla="*/ 1527578 h 1950666"/>
              <a:gd name="connsiteX29" fmla="*/ 585688 w 1158907"/>
              <a:gd name="connsiteY29" fmla="*/ 1631292 h 1950666"/>
              <a:gd name="connsiteX30" fmla="*/ 453221 w 1158907"/>
              <a:gd name="connsiteY30" fmla="*/ 1571336 h 1950666"/>
              <a:gd name="connsiteX31" fmla="*/ 546626 w 1158907"/>
              <a:gd name="connsiteY31" fmla="*/ 1456711 h 1950666"/>
              <a:gd name="connsiteX32" fmla="*/ 910061 w 1158907"/>
              <a:gd name="connsiteY32" fmla="*/ 1363247 h 1950666"/>
              <a:gd name="connsiteX33" fmla="*/ 919058 w 1158907"/>
              <a:gd name="connsiteY33" fmla="*/ 1608743 h 1950666"/>
              <a:gd name="connsiteX34" fmla="*/ 928328 w 1158907"/>
              <a:gd name="connsiteY34" fmla="*/ 1678568 h 1950666"/>
              <a:gd name="connsiteX35" fmla="*/ 960928 w 1158907"/>
              <a:gd name="connsiteY35" fmla="*/ 1386606 h 1950666"/>
              <a:gd name="connsiteX36" fmla="*/ 811559 w 1158907"/>
              <a:gd name="connsiteY36" fmla="*/ 1289183 h 1950666"/>
              <a:gd name="connsiteX37" fmla="*/ 742930 w 1158907"/>
              <a:gd name="connsiteY37" fmla="*/ 1127434 h 1950666"/>
              <a:gd name="connsiteX38" fmla="*/ 573596 w 1158907"/>
              <a:gd name="connsiteY38" fmla="*/ 1027698 h 1950666"/>
              <a:gd name="connsiteX39" fmla="*/ 108383 w 1158907"/>
              <a:gd name="connsiteY39" fmla="*/ 958619 h 1950666"/>
              <a:gd name="connsiteX40" fmla="*/ 3368 w 1158907"/>
              <a:gd name="connsiteY40" fmla="*/ 651670 h 1950666"/>
              <a:gd name="connsiteX41" fmla="*/ 186946 w 1158907"/>
              <a:gd name="connsiteY41" fmla="*/ 391972 h 1950666"/>
              <a:gd name="connsiteX42" fmla="*/ 580751 w 1158907"/>
              <a:gd name="connsiteY42" fmla="*/ 567865 h 1950666"/>
              <a:gd name="connsiteX43" fmla="*/ 673603 w 1158907"/>
              <a:gd name="connsiteY43" fmla="*/ 307988 h 1950666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655317 w 1158907"/>
              <a:gd name="connsiteY22" fmla="*/ 1791766 h 1950666"/>
              <a:gd name="connsiteX23" fmla="*/ 607765 w 1158907"/>
              <a:gd name="connsiteY23" fmla="*/ 1883466 h 1950666"/>
              <a:gd name="connsiteX24" fmla="*/ 699472 w 1158907"/>
              <a:gd name="connsiteY24" fmla="*/ 1793530 h 1950666"/>
              <a:gd name="connsiteX25" fmla="*/ 774197 w 1158907"/>
              <a:gd name="connsiteY25" fmla="*/ 1714175 h 1950666"/>
              <a:gd name="connsiteX26" fmla="*/ 792853 w 1158907"/>
              <a:gd name="connsiteY26" fmla="*/ 1676817 h 1950666"/>
              <a:gd name="connsiteX27" fmla="*/ 800788 w 1158907"/>
              <a:gd name="connsiteY27" fmla="*/ 1527578 h 1950666"/>
              <a:gd name="connsiteX28" fmla="*/ 585688 w 1158907"/>
              <a:gd name="connsiteY28" fmla="*/ 1631292 h 1950666"/>
              <a:gd name="connsiteX29" fmla="*/ 453221 w 1158907"/>
              <a:gd name="connsiteY29" fmla="*/ 1571336 h 1950666"/>
              <a:gd name="connsiteX30" fmla="*/ 546626 w 1158907"/>
              <a:gd name="connsiteY30" fmla="*/ 1456711 h 1950666"/>
              <a:gd name="connsiteX31" fmla="*/ 910061 w 1158907"/>
              <a:gd name="connsiteY31" fmla="*/ 1363247 h 1950666"/>
              <a:gd name="connsiteX32" fmla="*/ 919058 w 1158907"/>
              <a:gd name="connsiteY32" fmla="*/ 1608743 h 1950666"/>
              <a:gd name="connsiteX33" fmla="*/ 928328 w 1158907"/>
              <a:gd name="connsiteY33" fmla="*/ 1678568 h 1950666"/>
              <a:gd name="connsiteX34" fmla="*/ 960928 w 1158907"/>
              <a:gd name="connsiteY34" fmla="*/ 1386606 h 1950666"/>
              <a:gd name="connsiteX35" fmla="*/ 811559 w 1158907"/>
              <a:gd name="connsiteY35" fmla="*/ 1289183 h 1950666"/>
              <a:gd name="connsiteX36" fmla="*/ 742930 w 1158907"/>
              <a:gd name="connsiteY36" fmla="*/ 1127434 h 1950666"/>
              <a:gd name="connsiteX37" fmla="*/ 573596 w 1158907"/>
              <a:gd name="connsiteY37" fmla="*/ 1027698 h 1950666"/>
              <a:gd name="connsiteX38" fmla="*/ 108383 w 1158907"/>
              <a:gd name="connsiteY38" fmla="*/ 958619 h 1950666"/>
              <a:gd name="connsiteX39" fmla="*/ 3368 w 1158907"/>
              <a:gd name="connsiteY39" fmla="*/ 651670 h 1950666"/>
              <a:gd name="connsiteX40" fmla="*/ 186946 w 1158907"/>
              <a:gd name="connsiteY40" fmla="*/ 391972 h 1950666"/>
              <a:gd name="connsiteX41" fmla="*/ 580751 w 1158907"/>
              <a:gd name="connsiteY41" fmla="*/ 567865 h 1950666"/>
              <a:gd name="connsiteX42" fmla="*/ 673603 w 1158907"/>
              <a:gd name="connsiteY42" fmla="*/ 307988 h 1950666"/>
              <a:gd name="connsiteX0" fmla="*/ 673603 w 1158907"/>
              <a:gd name="connsiteY0" fmla="*/ 307988 h 1883466"/>
              <a:gd name="connsiteX1" fmla="*/ 744253 w 1158907"/>
              <a:gd name="connsiteY1" fmla="*/ 197423 h 1883466"/>
              <a:gd name="connsiteX2" fmla="*/ 872639 w 1158907"/>
              <a:gd name="connsiteY2" fmla="*/ 2443 h 1883466"/>
              <a:gd name="connsiteX3" fmla="*/ 1157808 w 1158907"/>
              <a:gd name="connsiteY3" fmla="*/ 374035 h 1883466"/>
              <a:gd name="connsiteX4" fmla="*/ 816753 w 1158907"/>
              <a:gd name="connsiteY4" fmla="*/ 900083 h 1883466"/>
              <a:gd name="connsiteX5" fmla="*/ 510096 w 1158907"/>
              <a:gd name="connsiteY5" fmla="*/ 672398 h 1883466"/>
              <a:gd name="connsiteX6" fmla="*/ 120367 w 1158907"/>
              <a:gd name="connsiteY6" fmla="*/ 665886 h 1883466"/>
              <a:gd name="connsiteX7" fmla="*/ 499314 w 1158907"/>
              <a:gd name="connsiteY7" fmla="*/ 932317 h 1883466"/>
              <a:gd name="connsiteX8" fmla="*/ 794714 w 1158907"/>
              <a:gd name="connsiteY8" fmla="*/ 1043664 h 1883466"/>
              <a:gd name="connsiteX9" fmla="*/ 867602 w 1158907"/>
              <a:gd name="connsiteY9" fmla="*/ 1230990 h 1883466"/>
              <a:gd name="connsiteX10" fmla="*/ 1013637 w 1158907"/>
              <a:gd name="connsiteY10" fmla="*/ 1329044 h 1883466"/>
              <a:gd name="connsiteX11" fmla="*/ 993025 w 1158907"/>
              <a:gd name="connsiteY11" fmla="*/ 1714577 h 1883466"/>
              <a:gd name="connsiteX12" fmla="*/ 860442 w 1158907"/>
              <a:gd name="connsiteY12" fmla="*/ 1690744 h 1883466"/>
              <a:gd name="connsiteX13" fmla="*/ 835336 w 1158907"/>
              <a:gd name="connsiteY13" fmla="*/ 1462000 h 1883466"/>
              <a:gd name="connsiteX14" fmla="*/ 616256 w 1158907"/>
              <a:gd name="connsiteY14" fmla="*/ 1532540 h 1883466"/>
              <a:gd name="connsiteX15" fmla="*/ 543228 w 1158907"/>
              <a:gd name="connsiteY15" fmla="*/ 1564281 h 1883466"/>
              <a:gd name="connsiteX16" fmla="*/ 636635 w 1158907"/>
              <a:gd name="connsiteY16" fmla="*/ 1502560 h 1883466"/>
              <a:gd name="connsiteX17" fmla="*/ 882564 w 1158907"/>
              <a:gd name="connsiteY17" fmla="*/ 1426342 h 1883466"/>
              <a:gd name="connsiteX18" fmla="*/ 850123 w 1158907"/>
              <a:gd name="connsiteY18" fmla="*/ 1715848 h 1883466"/>
              <a:gd name="connsiteX19" fmla="*/ 757215 w 1158907"/>
              <a:gd name="connsiteY19" fmla="*/ 1821746 h 1883466"/>
              <a:gd name="connsiteX20" fmla="*/ 419256 w 1158907"/>
              <a:gd name="connsiteY20" fmla="*/ 1791766 h 1883466"/>
              <a:gd name="connsiteX21" fmla="*/ 655317 w 1158907"/>
              <a:gd name="connsiteY21" fmla="*/ 1791766 h 1883466"/>
              <a:gd name="connsiteX22" fmla="*/ 607765 w 1158907"/>
              <a:gd name="connsiteY22" fmla="*/ 1883466 h 1883466"/>
              <a:gd name="connsiteX23" fmla="*/ 699472 w 1158907"/>
              <a:gd name="connsiteY23" fmla="*/ 1793530 h 1883466"/>
              <a:gd name="connsiteX24" fmla="*/ 774197 w 1158907"/>
              <a:gd name="connsiteY24" fmla="*/ 1714175 h 1883466"/>
              <a:gd name="connsiteX25" fmla="*/ 792853 w 1158907"/>
              <a:gd name="connsiteY25" fmla="*/ 1676817 h 1883466"/>
              <a:gd name="connsiteX26" fmla="*/ 800788 w 1158907"/>
              <a:gd name="connsiteY26" fmla="*/ 1527578 h 1883466"/>
              <a:gd name="connsiteX27" fmla="*/ 585688 w 1158907"/>
              <a:gd name="connsiteY27" fmla="*/ 1631292 h 1883466"/>
              <a:gd name="connsiteX28" fmla="*/ 453221 w 1158907"/>
              <a:gd name="connsiteY28" fmla="*/ 1571336 h 1883466"/>
              <a:gd name="connsiteX29" fmla="*/ 546626 w 1158907"/>
              <a:gd name="connsiteY29" fmla="*/ 1456711 h 1883466"/>
              <a:gd name="connsiteX30" fmla="*/ 910061 w 1158907"/>
              <a:gd name="connsiteY30" fmla="*/ 1363247 h 1883466"/>
              <a:gd name="connsiteX31" fmla="*/ 919058 w 1158907"/>
              <a:gd name="connsiteY31" fmla="*/ 1608743 h 1883466"/>
              <a:gd name="connsiteX32" fmla="*/ 928328 w 1158907"/>
              <a:gd name="connsiteY32" fmla="*/ 1678568 h 1883466"/>
              <a:gd name="connsiteX33" fmla="*/ 960928 w 1158907"/>
              <a:gd name="connsiteY33" fmla="*/ 1386606 h 1883466"/>
              <a:gd name="connsiteX34" fmla="*/ 811559 w 1158907"/>
              <a:gd name="connsiteY34" fmla="*/ 1289183 h 1883466"/>
              <a:gd name="connsiteX35" fmla="*/ 742930 w 1158907"/>
              <a:gd name="connsiteY35" fmla="*/ 1127434 h 1883466"/>
              <a:gd name="connsiteX36" fmla="*/ 573596 w 1158907"/>
              <a:gd name="connsiteY36" fmla="*/ 1027698 h 1883466"/>
              <a:gd name="connsiteX37" fmla="*/ 108383 w 1158907"/>
              <a:gd name="connsiteY37" fmla="*/ 958619 h 1883466"/>
              <a:gd name="connsiteX38" fmla="*/ 3368 w 1158907"/>
              <a:gd name="connsiteY38" fmla="*/ 651670 h 1883466"/>
              <a:gd name="connsiteX39" fmla="*/ 186946 w 1158907"/>
              <a:gd name="connsiteY39" fmla="*/ 391972 h 1883466"/>
              <a:gd name="connsiteX40" fmla="*/ 580751 w 1158907"/>
              <a:gd name="connsiteY40" fmla="*/ 567865 h 1883466"/>
              <a:gd name="connsiteX41" fmla="*/ 673603 w 1158907"/>
              <a:gd name="connsiteY41" fmla="*/ 307988 h 1883466"/>
              <a:gd name="connsiteX0" fmla="*/ 673603 w 1158907"/>
              <a:gd name="connsiteY0" fmla="*/ 307988 h 1883466"/>
              <a:gd name="connsiteX1" fmla="*/ 744253 w 1158907"/>
              <a:gd name="connsiteY1" fmla="*/ 197423 h 1883466"/>
              <a:gd name="connsiteX2" fmla="*/ 872639 w 1158907"/>
              <a:gd name="connsiteY2" fmla="*/ 2443 h 1883466"/>
              <a:gd name="connsiteX3" fmla="*/ 1157808 w 1158907"/>
              <a:gd name="connsiteY3" fmla="*/ 374035 h 1883466"/>
              <a:gd name="connsiteX4" fmla="*/ 816753 w 1158907"/>
              <a:gd name="connsiteY4" fmla="*/ 900083 h 1883466"/>
              <a:gd name="connsiteX5" fmla="*/ 510096 w 1158907"/>
              <a:gd name="connsiteY5" fmla="*/ 672398 h 1883466"/>
              <a:gd name="connsiteX6" fmla="*/ 120367 w 1158907"/>
              <a:gd name="connsiteY6" fmla="*/ 665886 h 1883466"/>
              <a:gd name="connsiteX7" fmla="*/ 499314 w 1158907"/>
              <a:gd name="connsiteY7" fmla="*/ 932317 h 1883466"/>
              <a:gd name="connsiteX8" fmla="*/ 794714 w 1158907"/>
              <a:gd name="connsiteY8" fmla="*/ 1043664 h 1883466"/>
              <a:gd name="connsiteX9" fmla="*/ 867602 w 1158907"/>
              <a:gd name="connsiteY9" fmla="*/ 1230990 h 1883466"/>
              <a:gd name="connsiteX10" fmla="*/ 1013637 w 1158907"/>
              <a:gd name="connsiteY10" fmla="*/ 1329044 h 1883466"/>
              <a:gd name="connsiteX11" fmla="*/ 993025 w 1158907"/>
              <a:gd name="connsiteY11" fmla="*/ 1714577 h 1883466"/>
              <a:gd name="connsiteX12" fmla="*/ 860442 w 1158907"/>
              <a:gd name="connsiteY12" fmla="*/ 1690744 h 1883466"/>
              <a:gd name="connsiteX13" fmla="*/ 835336 w 1158907"/>
              <a:gd name="connsiteY13" fmla="*/ 1462000 h 1883466"/>
              <a:gd name="connsiteX14" fmla="*/ 616256 w 1158907"/>
              <a:gd name="connsiteY14" fmla="*/ 1532540 h 1883466"/>
              <a:gd name="connsiteX15" fmla="*/ 543228 w 1158907"/>
              <a:gd name="connsiteY15" fmla="*/ 1564281 h 1883466"/>
              <a:gd name="connsiteX16" fmla="*/ 636635 w 1158907"/>
              <a:gd name="connsiteY16" fmla="*/ 1502560 h 1883466"/>
              <a:gd name="connsiteX17" fmla="*/ 882564 w 1158907"/>
              <a:gd name="connsiteY17" fmla="*/ 1426342 h 1883466"/>
              <a:gd name="connsiteX18" fmla="*/ 850123 w 1158907"/>
              <a:gd name="connsiteY18" fmla="*/ 1715848 h 1883466"/>
              <a:gd name="connsiteX19" fmla="*/ 757215 w 1158907"/>
              <a:gd name="connsiteY19" fmla="*/ 1821746 h 1883466"/>
              <a:gd name="connsiteX20" fmla="*/ 655317 w 1158907"/>
              <a:gd name="connsiteY20" fmla="*/ 1791766 h 1883466"/>
              <a:gd name="connsiteX21" fmla="*/ 607765 w 1158907"/>
              <a:gd name="connsiteY21" fmla="*/ 1883466 h 1883466"/>
              <a:gd name="connsiteX22" fmla="*/ 699472 w 1158907"/>
              <a:gd name="connsiteY22" fmla="*/ 1793530 h 1883466"/>
              <a:gd name="connsiteX23" fmla="*/ 774197 w 1158907"/>
              <a:gd name="connsiteY23" fmla="*/ 1714175 h 1883466"/>
              <a:gd name="connsiteX24" fmla="*/ 792853 w 1158907"/>
              <a:gd name="connsiteY24" fmla="*/ 1676817 h 1883466"/>
              <a:gd name="connsiteX25" fmla="*/ 800788 w 1158907"/>
              <a:gd name="connsiteY25" fmla="*/ 1527578 h 1883466"/>
              <a:gd name="connsiteX26" fmla="*/ 585688 w 1158907"/>
              <a:gd name="connsiteY26" fmla="*/ 1631292 h 1883466"/>
              <a:gd name="connsiteX27" fmla="*/ 453221 w 1158907"/>
              <a:gd name="connsiteY27" fmla="*/ 1571336 h 1883466"/>
              <a:gd name="connsiteX28" fmla="*/ 546626 w 1158907"/>
              <a:gd name="connsiteY28" fmla="*/ 1456711 h 1883466"/>
              <a:gd name="connsiteX29" fmla="*/ 910061 w 1158907"/>
              <a:gd name="connsiteY29" fmla="*/ 1363247 h 1883466"/>
              <a:gd name="connsiteX30" fmla="*/ 919058 w 1158907"/>
              <a:gd name="connsiteY30" fmla="*/ 1608743 h 1883466"/>
              <a:gd name="connsiteX31" fmla="*/ 928328 w 1158907"/>
              <a:gd name="connsiteY31" fmla="*/ 1678568 h 1883466"/>
              <a:gd name="connsiteX32" fmla="*/ 960928 w 1158907"/>
              <a:gd name="connsiteY32" fmla="*/ 1386606 h 1883466"/>
              <a:gd name="connsiteX33" fmla="*/ 811559 w 1158907"/>
              <a:gd name="connsiteY33" fmla="*/ 1289183 h 1883466"/>
              <a:gd name="connsiteX34" fmla="*/ 742930 w 1158907"/>
              <a:gd name="connsiteY34" fmla="*/ 1127434 h 1883466"/>
              <a:gd name="connsiteX35" fmla="*/ 573596 w 1158907"/>
              <a:gd name="connsiteY35" fmla="*/ 1027698 h 1883466"/>
              <a:gd name="connsiteX36" fmla="*/ 108383 w 1158907"/>
              <a:gd name="connsiteY36" fmla="*/ 958619 h 1883466"/>
              <a:gd name="connsiteX37" fmla="*/ 3368 w 1158907"/>
              <a:gd name="connsiteY37" fmla="*/ 651670 h 1883466"/>
              <a:gd name="connsiteX38" fmla="*/ 186946 w 1158907"/>
              <a:gd name="connsiteY38" fmla="*/ 391972 h 1883466"/>
              <a:gd name="connsiteX39" fmla="*/ 580751 w 1158907"/>
              <a:gd name="connsiteY39" fmla="*/ 567865 h 1883466"/>
              <a:gd name="connsiteX40" fmla="*/ 673603 w 1158907"/>
              <a:gd name="connsiteY40" fmla="*/ 307988 h 1883466"/>
              <a:gd name="connsiteX0" fmla="*/ 673603 w 1158907"/>
              <a:gd name="connsiteY0" fmla="*/ 307988 h 1883859"/>
              <a:gd name="connsiteX1" fmla="*/ 744253 w 1158907"/>
              <a:gd name="connsiteY1" fmla="*/ 197423 h 1883859"/>
              <a:gd name="connsiteX2" fmla="*/ 872639 w 1158907"/>
              <a:gd name="connsiteY2" fmla="*/ 2443 h 1883859"/>
              <a:gd name="connsiteX3" fmla="*/ 1157808 w 1158907"/>
              <a:gd name="connsiteY3" fmla="*/ 374035 h 1883859"/>
              <a:gd name="connsiteX4" fmla="*/ 816753 w 1158907"/>
              <a:gd name="connsiteY4" fmla="*/ 900083 h 1883859"/>
              <a:gd name="connsiteX5" fmla="*/ 510096 w 1158907"/>
              <a:gd name="connsiteY5" fmla="*/ 672398 h 1883859"/>
              <a:gd name="connsiteX6" fmla="*/ 120367 w 1158907"/>
              <a:gd name="connsiteY6" fmla="*/ 665886 h 1883859"/>
              <a:gd name="connsiteX7" fmla="*/ 499314 w 1158907"/>
              <a:gd name="connsiteY7" fmla="*/ 932317 h 1883859"/>
              <a:gd name="connsiteX8" fmla="*/ 794714 w 1158907"/>
              <a:gd name="connsiteY8" fmla="*/ 1043664 h 1883859"/>
              <a:gd name="connsiteX9" fmla="*/ 867602 w 1158907"/>
              <a:gd name="connsiteY9" fmla="*/ 1230990 h 1883859"/>
              <a:gd name="connsiteX10" fmla="*/ 1013637 w 1158907"/>
              <a:gd name="connsiteY10" fmla="*/ 1329044 h 1883859"/>
              <a:gd name="connsiteX11" fmla="*/ 993025 w 1158907"/>
              <a:gd name="connsiteY11" fmla="*/ 1714577 h 1883859"/>
              <a:gd name="connsiteX12" fmla="*/ 860442 w 1158907"/>
              <a:gd name="connsiteY12" fmla="*/ 1690744 h 1883859"/>
              <a:gd name="connsiteX13" fmla="*/ 835336 w 1158907"/>
              <a:gd name="connsiteY13" fmla="*/ 1462000 h 1883859"/>
              <a:gd name="connsiteX14" fmla="*/ 616256 w 1158907"/>
              <a:gd name="connsiteY14" fmla="*/ 1532540 h 1883859"/>
              <a:gd name="connsiteX15" fmla="*/ 543228 w 1158907"/>
              <a:gd name="connsiteY15" fmla="*/ 1564281 h 1883859"/>
              <a:gd name="connsiteX16" fmla="*/ 636635 w 1158907"/>
              <a:gd name="connsiteY16" fmla="*/ 1502560 h 1883859"/>
              <a:gd name="connsiteX17" fmla="*/ 882564 w 1158907"/>
              <a:gd name="connsiteY17" fmla="*/ 1426342 h 1883859"/>
              <a:gd name="connsiteX18" fmla="*/ 850123 w 1158907"/>
              <a:gd name="connsiteY18" fmla="*/ 1715848 h 1883859"/>
              <a:gd name="connsiteX19" fmla="*/ 757215 w 1158907"/>
              <a:gd name="connsiteY19" fmla="*/ 1821746 h 1883859"/>
              <a:gd name="connsiteX20" fmla="*/ 607765 w 1158907"/>
              <a:gd name="connsiteY20" fmla="*/ 1883466 h 1883859"/>
              <a:gd name="connsiteX21" fmla="*/ 699472 w 1158907"/>
              <a:gd name="connsiteY21" fmla="*/ 1793530 h 1883859"/>
              <a:gd name="connsiteX22" fmla="*/ 774197 w 1158907"/>
              <a:gd name="connsiteY22" fmla="*/ 1714175 h 1883859"/>
              <a:gd name="connsiteX23" fmla="*/ 792853 w 1158907"/>
              <a:gd name="connsiteY23" fmla="*/ 1676817 h 1883859"/>
              <a:gd name="connsiteX24" fmla="*/ 800788 w 1158907"/>
              <a:gd name="connsiteY24" fmla="*/ 1527578 h 1883859"/>
              <a:gd name="connsiteX25" fmla="*/ 585688 w 1158907"/>
              <a:gd name="connsiteY25" fmla="*/ 1631292 h 1883859"/>
              <a:gd name="connsiteX26" fmla="*/ 453221 w 1158907"/>
              <a:gd name="connsiteY26" fmla="*/ 1571336 h 1883859"/>
              <a:gd name="connsiteX27" fmla="*/ 546626 w 1158907"/>
              <a:gd name="connsiteY27" fmla="*/ 1456711 h 1883859"/>
              <a:gd name="connsiteX28" fmla="*/ 910061 w 1158907"/>
              <a:gd name="connsiteY28" fmla="*/ 1363247 h 1883859"/>
              <a:gd name="connsiteX29" fmla="*/ 919058 w 1158907"/>
              <a:gd name="connsiteY29" fmla="*/ 1608743 h 1883859"/>
              <a:gd name="connsiteX30" fmla="*/ 928328 w 1158907"/>
              <a:gd name="connsiteY30" fmla="*/ 1678568 h 1883859"/>
              <a:gd name="connsiteX31" fmla="*/ 960928 w 1158907"/>
              <a:gd name="connsiteY31" fmla="*/ 1386606 h 1883859"/>
              <a:gd name="connsiteX32" fmla="*/ 811559 w 1158907"/>
              <a:gd name="connsiteY32" fmla="*/ 1289183 h 1883859"/>
              <a:gd name="connsiteX33" fmla="*/ 742930 w 1158907"/>
              <a:gd name="connsiteY33" fmla="*/ 1127434 h 1883859"/>
              <a:gd name="connsiteX34" fmla="*/ 573596 w 1158907"/>
              <a:gd name="connsiteY34" fmla="*/ 1027698 h 1883859"/>
              <a:gd name="connsiteX35" fmla="*/ 108383 w 1158907"/>
              <a:gd name="connsiteY35" fmla="*/ 958619 h 1883859"/>
              <a:gd name="connsiteX36" fmla="*/ 3368 w 1158907"/>
              <a:gd name="connsiteY36" fmla="*/ 651670 h 1883859"/>
              <a:gd name="connsiteX37" fmla="*/ 186946 w 1158907"/>
              <a:gd name="connsiteY37" fmla="*/ 391972 h 1883859"/>
              <a:gd name="connsiteX38" fmla="*/ 580751 w 1158907"/>
              <a:gd name="connsiteY38" fmla="*/ 567865 h 1883859"/>
              <a:gd name="connsiteX39" fmla="*/ 673603 w 1158907"/>
              <a:gd name="connsiteY39" fmla="*/ 307988 h 1883859"/>
              <a:gd name="connsiteX0" fmla="*/ 673603 w 1158907"/>
              <a:gd name="connsiteY0" fmla="*/ 307988 h 1825504"/>
              <a:gd name="connsiteX1" fmla="*/ 744253 w 1158907"/>
              <a:gd name="connsiteY1" fmla="*/ 197423 h 1825504"/>
              <a:gd name="connsiteX2" fmla="*/ 872639 w 1158907"/>
              <a:gd name="connsiteY2" fmla="*/ 2443 h 1825504"/>
              <a:gd name="connsiteX3" fmla="*/ 1157808 w 1158907"/>
              <a:gd name="connsiteY3" fmla="*/ 374035 h 1825504"/>
              <a:gd name="connsiteX4" fmla="*/ 816753 w 1158907"/>
              <a:gd name="connsiteY4" fmla="*/ 900083 h 1825504"/>
              <a:gd name="connsiteX5" fmla="*/ 510096 w 1158907"/>
              <a:gd name="connsiteY5" fmla="*/ 672398 h 1825504"/>
              <a:gd name="connsiteX6" fmla="*/ 120367 w 1158907"/>
              <a:gd name="connsiteY6" fmla="*/ 665886 h 1825504"/>
              <a:gd name="connsiteX7" fmla="*/ 499314 w 1158907"/>
              <a:gd name="connsiteY7" fmla="*/ 932317 h 1825504"/>
              <a:gd name="connsiteX8" fmla="*/ 794714 w 1158907"/>
              <a:gd name="connsiteY8" fmla="*/ 1043664 h 1825504"/>
              <a:gd name="connsiteX9" fmla="*/ 867602 w 1158907"/>
              <a:gd name="connsiteY9" fmla="*/ 1230990 h 1825504"/>
              <a:gd name="connsiteX10" fmla="*/ 1013637 w 1158907"/>
              <a:gd name="connsiteY10" fmla="*/ 1329044 h 1825504"/>
              <a:gd name="connsiteX11" fmla="*/ 993025 w 1158907"/>
              <a:gd name="connsiteY11" fmla="*/ 1714577 h 1825504"/>
              <a:gd name="connsiteX12" fmla="*/ 860442 w 1158907"/>
              <a:gd name="connsiteY12" fmla="*/ 1690744 h 1825504"/>
              <a:gd name="connsiteX13" fmla="*/ 835336 w 1158907"/>
              <a:gd name="connsiteY13" fmla="*/ 1462000 h 1825504"/>
              <a:gd name="connsiteX14" fmla="*/ 616256 w 1158907"/>
              <a:gd name="connsiteY14" fmla="*/ 1532540 h 1825504"/>
              <a:gd name="connsiteX15" fmla="*/ 543228 w 1158907"/>
              <a:gd name="connsiteY15" fmla="*/ 1564281 h 1825504"/>
              <a:gd name="connsiteX16" fmla="*/ 636635 w 1158907"/>
              <a:gd name="connsiteY16" fmla="*/ 1502560 h 1825504"/>
              <a:gd name="connsiteX17" fmla="*/ 882564 w 1158907"/>
              <a:gd name="connsiteY17" fmla="*/ 1426342 h 1825504"/>
              <a:gd name="connsiteX18" fmla="*/ 850123 w 1158907"/>
              <a:gd name="connsiteY18" fmla="*/ 1715848 h 1825504"/>
              <a:gd name="connsiteX19" fmla="*/ 757215 w 1158907"/>
              <a:gd name="connsiteY19" fmla="*/ 1821746 h 1825504"/>
              <a:gd name="connsiteX20" fmla="*/ 699472 w 1158907"/>
              <a:gd name="connsiteY20" fmla="*/ 1793530 h 1825504"/>
              <a:gd name="connsiteX21" fmla="*/ 774197 w 1158907"/>
              <a:gd name="connsiteY21" fmla="*/ 1714175 h 1825504"/>
              <a:gd name="connsiteX22" fmla="*/ 792853 w 1158907"/>
              <a:gd name="connsiteY22" fmla="*/ 1676817 h 1825504"/>
              <a:gd name="connsiteX23" fmla="*/ 800788 w 1158907"/>
              <a:gd name="connsiteY23" fmla="*/ 1527578 h 1825504"/>
              <a:gd name="connsiteX24" fmla="*/ 585688 w 1158907"/>
              <a:gd name="connsiteY24" fmla="*/ 1631292 h 1825504"/>
              <a:gd name="connsiteX25" fmla="*/ 453221 w 1158907"/>
              <a:gd name="connsiteY25" fmla="*/ 1571336 h 1825504"/>
              <a:gd name="connsiteX26" fmla="*/ 546626 w 1158907"/>
              <a:gd name="connsiteY26" fmla="*/ 1456711 h 1825504"/>
              <a:gd name="connsiteX27" fmla="*/ 910061 w 1158907"/>
              <a:gd name="connsiteY27" fmla="*/ 1363247 h 1825504"/>
              <a:gd name="connsiteX28" fmla="*/ 919058 w 1158907"/>
              <a:gd name="connsiteY28" fmla="*/ 1608743 h 1825504"/>
              <a:gd name="connsiteX29" fmla="*/ 928328 w 1158907"/>
              <a:gd name="connsiteY29" fmla="*/ 1678568 h 1825504"/>
              <a:gd name="connsiteX30" fmla="*/ 960928 w 1158907"/>
              <a:gd name="connsiteY30" fmla="*/ 1386606 h 1825504"/>
              <a:gd name="connsiteX31" fmla="*/ 811559 w 1158907"/>
              <a:gd name="connsiteY31" fmla="*/ 1289183 h 1825504"/>
              <a:gd name="connsiteX32" fmla="*/ 742930 w 1158907"/>
              <a:gd name="connsiteY32" fmla="*/ 1127434 h 1825504"/>
              <a:gd name="connsiteX33" fmla="*/ 573596 w 1158907"/>
              <a:gd name="connsiteY33" fmla="*/ 1027698 h 1825504"/>
              <a:gd name="connsiteX34" fmla="*/ 108383 w 1158907"/>
              <a:gd name="connsiteY34" fmla="*/ 958619 h 1825504"/>
              <a:gd name="connsiteX35" fmla="*/ 3368 w 1158907"/>
              <a:gd name="connsiteY35" fmla="*/ 651670 h 1825504"/>
              <a:gd name="connsiteX36" fmla="*/ 186946 w 1158907"/>
              <a:gd name="connsiteY36" fmla="*/ 391972 h 1825504"/>
              <a:gd name="connsiteX37" fmla="*/ 580751 w 1158907"/>
              <a:gd name="connsiteY37" fmla="*/ 567865 h 1825504"/>
              <a:gd name="connsiteX38" fmla="*/ 673603 w 1158907"/>
              <a:gd name="connsiteY38" fmla="*/ 307988 h 1825504"/>
              <a:gd name="connsiteX0" fmla="*/ 673603 w 1158907"/>
              <a:gd name="connsiteY0" fmla="*/ 307988 h 1821747"/>
              <a:gd name="connsiteX1" fmla="*/ 744253 w 1158907"/>
              <a:gd name="connsiteY1" fmla="*/ 197423 h 1821747"/>
              <a:gd name="connsiteX2" fmla="*/ 872639 w 1158907"/>
              <a:gd name="connsiteY2" fmla="*/ 2443 h 1821747"/>
              <a:gd name="connsiteX3" fmla="*/ 1157808 w 1158907"/>
              <a:gd name="connsiteY3" fmla="*/ 374035 h 1821747"/>
              <a:gd name="connsiteX4" fmla="*/ 816753 w 1158907"/>
              <a:gd name="connsiteY4" fmla="*/ 900083 h 1821747"/>
              <a:gd name="connsiteX5" fmla="*/ 510096 w 1158907"/>
              <a:gd name="connsiteY5" fmla="*/ 672398 h 1821747"/>
              <a:gd name="connsiteX6" fmla="*/ 120367 w 1158907"/>
              <a:gd name="connsiteY6" fmla="*/ 665886 h 1821747"/>
              <a:gd name="connsiteX7" fmla="*/ 499314 w 1158907"/>
              <a:gd name="connsiteY7" fmla="*/ 932317 h 1821747"/>
              <a:gd name="connsiteX8" fmla="*/ 794714 w 1158907"/>
              <a:gd name="connsiteY8" fmla="*/ 1043664 h 1821747"/>
              <a:gd name="connsiteX9" fmla="*/ 867602 w 1158907"/>
              <a:gd name="connsiteY9" fmla="*/ 1230990 h 1821747"/>
              <a:gd name="connsiteX10" fmla="*/ 1013637 w 1158907"/>
              <a:gd name="connsiteY10" fmla="*/ 1329044 h 1821747"/>
              <a:gd name="connsiteX11" fmla="*/ 993025 w 1158907"/>
              <a:gd name="connsiteY11" fmla="*/ 1714577 h 1821747"/>
              <a:gd name="connsiteX12" fmla="*/ 860442 w 1158907"/>
              <a:gd name="connsiteY12" fmla="*/ 1690744 h 1821747"/>
              <a:gd name="connsiteX13" fmla="*/ 835336 w 1158907"/>
              <a:gd name="connsiteY13" fmla="*/ 1462000 h 1821747"/>
              <a:gd name="connsiteX14" fmla="*/ 616256 w 1158907"/>
              <a:gd name="connsiteY14" fmla="*/ 1532540 h 1821747"/>
              <a:gd name="connsiteX15" fmla="*/ 543228 w 1158907"/>
              <a:gd name="connsiteY15" fmla="*/ 1564281 h 1821747"/>
              <a:gd name="connsiteX16" fmla="*/ 636635 w 1158907"/>
              <a:gd name="connsiteY16" fmla="*/ 1502560 h 1821747"/>
              <a:gd name="connsiteX17" fmla="*/ 882564 w 1158907"/>
              <a:gd name="connsiteY17" fmla="*/ 1426342 h 1821747"/>
              <a:gd name="connsiteX18" fmla="*/ 850123 w 1158907"/>
              <a:gd name="connsiteY18" fmla="*/ 1715848 h 1821747"/>
              <a:gd name="connsiteX19" fmla="*/ 757215 w 1158907"/>
              <a:gd name="connsiteY19" fmla="*/ 1821746 h 1821747"/>
              <a:gd name="connsiteX20" fmla="*/ 774197 w 1158907"/>
              <a:gd name="connsiteY20" fmla="*/ 1714175 h 1821747"/>
              <a:gd name="connsiteX21" fmla="*/ 792853 w 1158907"/>
              <a:gd name="connsiteY21" fmla="*/ 1676817 h 1821747"/>
              <a:gd name="connsiteX22" fmla="*/ 800788 w 1158907"/>
              <a:gd name="connsiteY22" fmla="*/ 1527578 h 1821747"/>
              <a:gd name="connsiteX23" fmla="*/ 585688 w 1158907"/>
              <a:gd name="connsiteY23" fmla="*/ 1631292 h 1821747"/>
              <a:gd name="connsiteX24" fmla="*/ 453221 w 1158907"/>
              <a:gd name="connsiteY24" fmla="*/ 1571336 h 1821747"/>
              <a:gd name="connsiteX25" fmla="*/ 546626 w 1158907"/>
              <a:gd name="connsiteY25" fmla="*/ 1456711 h 1821747"/>
              <a:gd name="connsiteX26" fmla="*/ 910061 w 1158907"/>
              <a:gd name="connsiteY26" fmla="*/ 1363247 h 1821747"/>
              <a:gd name="connsiteX27" fmla="*/ 919058 w 1158907"/>
              <a:gd name="connsiteY27" fmla="*/ 1608743 h 1821747"/>
              <a:gd name="connsiteX28" fmla="*/ 928328 w 1158907"/>
              <a:gd name="connsiteY28" fmla="*/ 1678568 h 1821747"/>
              <a:gd name="connsiteX29" fmla="*/ 960928 w 1158907"/>
              <a:gd name="connsiteY29" fmla="*/ 1386606 h 1821747"/>
              <a:gd name="connsiteX30" fmla="*/ 811559 w 1158907"/>
              <a:gd name="connsiteY30" fmla="*/ 1289183 h 1821747"/>
              <a:gd name="connsiteX31" fmla="*/ 742930 w 1158907"/>
              <a:gd name="connsiteY31" fmla="*/ 1127434 h 1821747"/>
              <a:gd name="connsiteX32" fmla="*/ 573596 w 1158907"/>
              <a:gd name="connsiteY32" fmla="*/ 1027698 h 1821747"/>
              <a:gd name="connsiteX33" fmla="*/ 108383 w 1158907"/>
              <a:gd name="connsiteY33" fmla="*/ 958619 h 1821747"/>
              <a:gd name="connsiteX34" fmla="*/ 3368 w 1158907"/>
              <a:gd name="connsiteY34" fmla="*/ 651670 h 1821747"/>
              <a:gd name="connsiteX35" fmla="*/ 186946 w 1158907"/>
              <a:gd name="connsiteY35" fmla="*/ 391972 h 1821747"/>
              <a:gd name="connsiteX36" fmla="*/ 580751 w 1158907"/>
              <a:gd name="connsiteY36" fmla="*/ 567865 h 1821747"/>
              <a:gd name="connsiteX37" fmla="*/ 673603 w 1158907"/>
              <a:gd name="connsiteY37" fmla="*/ 307988 h 1821747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82564 w 1158907"/>
              <a:gd name="connsiteY17" fmla="*/ 1426342 h 1744676"/>
              <a:gd name="connsiteX18" fmla="*/ 850123 w 1158907"/>
              <a:gd name="connsiteY18" fmla="*/ 1715848 h 1744676"/>
              <a:gd name="connsiteX19" fmla="*/ 774197 w 1158907"/>
              <a:gd name="connsiteY19" fmla="*/ 1714175 h 1744676"/>
              <a:gd name="connsiteX20" fmla="*/ 792853 w 1158907"/>
              <a:gd name="connsiteY20" fmla="*/ 1676817 h 1744676"/>
              <a:gd name="connsiteX21" fmla="*/ 800788 w 1158907"/>
              <a:gd name="connsiteY21" fmla="*/ 1527578 h 1744676"/>
              <a:gd name="connsiteX22" fmla="*/ 585688 w 1158907"/>
              <a:gd name="connsiteY22" fmla="*/ 1631292 h 1744676"/>
              <a:gd name="connsiteX23" fmla="*/ 453221 w 1158907"/>
              <a:gd name="connsiteY23" fmla="*/ 1571336 h 1744676"/>
              <a:gd name="connsiteX24" fmla="*/ 546626 w 1158907"/>
              <a:gd name="connsiteY24" fmla="*/ 1456711 h 1744676"/>
              <a:gd name="connsiteX25" fmla="*/ 910061 w 1158907"/>
              <a:gd name="connsiteY25" fmla="*/ 1363247 h 1744676"/>
              <a:gd name="connsiteX26" fmla="*/ 919058 w 1158907"/>
              <a:gd name="connsiteY26" fmla="*/ 1608743 h 1744676"/>
              <a:gd name="connsiteX27" fmla="*/ 928328 w 1158907"/>
              <a:gd name="connsiteY27" fmla="*/ 1678568 h 1744676"/>
              <a:gd name="connsiteX28" fmla="*/ 960928 w 1158907"/>
              <a:gd name="connsiteY28" fmla="*/ 1386606 h 1744676"/>
              <a:gd name="connsiteX29" fmla="*/ 811559 w 1158907"/>
              <a:gd name="connsiteY29" fmla="*/ 1289183 h 1744676"/>
              <a:gd name="connsiteX30" fmla="*/ 742930 w 1158907"/>
              <a:gd name="connsiteY30" fmla="*/ 1127434 h 1744676"/>
              <a:gd name="connsiteX31" fmla="*/ 573596 w 1158907"/>
              <a:gd name="connsiteY31" fmla="*/ 1027698 h 1744676"/>
              <a:gd name="connsiteX32" fmla="*/ 108383 w 1158907"/>
              <a:gd name="connsiteY32" fmla="*/ 958619 h 1744676"/>
              <a:gd name="connsiteX33" fmla="*/ 3368 w 1158907"/>
              <a:gd name="connsiteY33" fmla="*/ 651670 h 1744676"/>
              <a:gd name="connsiteX34" fmla="*/ 186946 w 1158907"/>
              <a:gd name="connsiteY34" fmla="*/ 391972 h 1744676"/>
              <a:gd name="connsiteX35" fmla="*/ 580751 w 1158907"/>
              <a:gd name="connsiteY35" fmla="*/ 567865 h 1744676"/>
              <a:gd name="connsiteX36" fmla="*/ 673603 w 1158907"/>
              <a:gd name="connsiteY36" fmla="*/ 307988 h 1744676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82564 w 1158907"/>
              <a:gd name="connsiteY17" fmla="*/ 1426342 h 1744676"/>
              <a:gd name="connsiteX18" fmla="*/ 850123 w 1158907"/>
              <a:gd name="connsiteY18" fmla="*/ 1715848 h 1744676"/>
              <a:gd name="connsiteX19" fmla="*/ 774197 w 1158907"/>
              <a:gd name="connsiteY19" fmla="*/ 1714175 h 1744676"/>
              <a:gd name="connsiteX20" fmla="*/ 800788 w 1158907"/>
              <a:gd name="connsiteY20" fmla="*/ 1527578 h 1744676"/>
              <a:gd name="connsiteX21" fmla="*/ 585688 w 1158907"/>
              <a:gd name="connsiteY21" fmla="*/ 1631292 h 1744676"/>
              <a:gd name="connsiteX22" fmla="*/ 453221 w 1158907"/>
              <a:gd name="connsiteY22" fmla="*/ 1571336 h 1744676"/>
              <a:gd name="connsiteX23" fmla="*/ 546626 w 1158907"/>
              <a:gd name="connsiteY23" fmla="*/ 1456711 h 1744676"/>
              <a:gd name="connsiteX24" fmla="*/ 910061 w 1158907"/>
              <a:gd name="connsiteY24" fmla="*/ 1363247 h 1744676"/>
              <a:gd name="connsiteX25" fmla="*/ 919058 w 1158907"/>
              <a:gd name="connsiteY25" fmla="*/ 1608743 h 1744676"/>
              <a:gd name="connsiteX26" fmla="*/ 928328 w 1158907"/>
              <a:gd name="connsiteY26" fmla="*/ 1678568 h 1744676"/>
              <a:gd name="connsiteX27" fmla="*/ 960928 w 1158907"/>
              <a:gd name="connsiteY27" fmla="*/ 1386606 h 1744676"/>
              <a:gd name="connsiteX28" fmla="*/ 811559 w 1158907"/>
              <a:gd name="connsiteY28" fmla="*/ 1289183 h 1744676"/>
              <a:gd name="connsiteX29" fmla="*/ 742930 w 1158907"/>
              <a:gd name="connsiteY29" fmla="*/ 1127434 h 1744676"/>
              <a:gd name="connsiteX30" fmla="*/ 573596 w 1158907"/>
              <a:gd name="connsiteY30" fmla="*/ 1027698 h 1744676"/>
              <a:gd name="connsiteX31" fmla="*/ 108383 w 1158907"/>
              <a:gd name="connsiteY31" fmla="*/ 958619 h 1744676"/>
              <a:gd name="connsiteX32" fmla="*/ 3368 w 1158907"/>
              <a:gd name="connsiteY32" fmla="*/ 651670 h 1744676"/>
              <a:gd name="connsiteX33" fmla="*/ 186946 w 1158907"/>
              <a:gd name="connsiteY33" fmla="*/ 391972 h 1744676"/>
              <a:gd name="connsiteX34" fmla="*/ 580751 w 1158907"/>
              <a:gd name="connsiteY34" fmla="*/ 567865 h 1744676"/>
              <a:gd name="connsiteX35" fmla="*/ 673603 w 1158907"/>
              <a:gd name="connsiteY35" fmla="*/ 307988 h 1744676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82564 w 1158907"/>
              <a:gd name="connsiteY17" fmla="*/ 1426342 h 1744676"/>
              <a:gd name="connsiteX18" fmla="*/ 850123 w 1158907"/>
              <a:gd name="connsiteY18" fmla="*/ 1715848 h 1744676"/>
              <a:gd name="connsiteX19" fmla="*/ 800788 w 1158907"/>
              <a:gd name="connsiteY19" fmla="*/ 1527578 h 1744676"/>
              <a:gd name="connsiteX20" fmla="*/ 585688 w 1158907"/>
              <a:gd name="connsiteY20" fmla="*/ 1631292 h 1744676"/>
              <a:gd name="connsiteX21" fmla="*/ 453221 w 1158907"/>
              <a:gd name="connsiteY21" fmla="*/ 1571336 h 1744676"/>
              <a:gd name="connsiteX22" fmla="*/ 546626 w 1158907"/>
              <a:gd name="connsiteY22" fmla="*/ 1456711 h 1744676"/>
              <a:gd name="connsiteX23" fmla="*/ 910061 w 1158907"/>
              <a:gd name="connsiteY23" fmla="*/ 1363247 h 1744676"/>
              <a:gd name="connsiteX24" fmla="*/ 919058 w 1158907"/>
              <a:gd name="connsiteY24" fmla="*/ 1608743 h 1744676"/>
              <a:gd name="connsiteX25" fmla="*/ 928328 w 1158907"/>
              <a:gd name="connsiteY25" fmla="*/ 1678568 h 1744676"/>
              <a:gd name="connsiteX26" fmla="*/ 960928 w 1158907"/>
              <a:gd name="connsiteY26" fmla="*/ 1386606 h 1744676"/>
              <a:gd name="connsiteX27" fmla="*/ 811559 w 1158907"/>
              <a:gd name="connsiteY27" fmla="*/ 1289183 h 1744676"/>
              <a:gd name="connsiteX28" fmla="*/ 742930 w 1158907"/>
              <a:gd name="connsiteY28" fmla="*/ 1127434 h 1744676"/>
              <a:gd name="connsiteX29" fmla="*/ 573596 w 1158907"/>
              <a:gd name="connsiteY29" fmla="*/ 1027698 h 1744676"/>
              <a:gd name="connsiteX30" fmla="*/ 108383 w 1158907"/>
              <a:gd name="connsiteY30" fmla="*/ 958619 h 1744676"/>
              <a:gd name="connsiteX31" fmla="*/ 3368 w 1158907"/>
              <a:gd name="connsiteY31" fmla="*/ 651670 h 1744676"/>
              <a:gd name="connsiteX32" fmla="*/ 186946 w 1158907"/>
              <a:gd name="connsiteY32" fmla="*/ 391972 h 1744676"/>
              <a:gd name="connsiteX33" fmla="*/ 580751 w 1158907"/>
              <a:gd name="connsiteY33" fmla="*/ 567865 h 1744676"/>
              <a:gd name="connsiteX34" fmla="*/ 673603 w 1158907"/>
              <a:gd name="connsiteY34" fmla="*/ 307988 h 1744676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82564 w 1158907"/>
              <a:gd name="connsiteY17" fmla="*/ 1426342 h 1744676"/>
              <a:gd name="connsiteX18" fmla="*/ 800788 w 1158907"/>
              <a:gd name="connsiteY18" fmla="*/ 1527578 h 1744676"/>
              <a:gd name="connsiteX19" fmla="*/ 585688 w 1158907"/>
              <a:gd name="connsiteY19" fmla="*/ 1631292 h 1744676"/>
              <a:gd name="connsiteX20" fmla="*/ 453221 w 1158907"/>
              <a:gd name="connsiteY20" fmla="*/ 1571336 h 1744676"/>
              <a:gd name="connsiteX21" fmla="*/ 546626 w 1158907"/>
              <a:gd name="connsiteY21" fmla="*/ 1456711 h 1744676"/>
              <a:gd name="connsiteX22" fmla="*/ 910061 w 1158907"/>
              <a:gd name="connsiteY22" fmla="*/ 1363247 h 1744676"/>
              <a:gd name="connsiteX23" fmla="*/ 919058 w 1158907"/>
              <a:gd name="connsiteY23" fmla="*/ 1608743 h 1744676"/>
              <a:gd name="connsiteX24" fmla="*/ 928328 w 1158907"/>
              <a:gd name="connsiteY24" fmla="*/ 1678568 h 1744676"/>
              <a:gd name="connsiteX25" fmla="*/ 960928 w 1158907"/>
              <a:gd name="connsiteY25" fmla="*/ 1386606 h 1744676"/>
              <a:gd name="connsiteX26" fmla="*/ 811559 w 1158907"/>
              <a:gd name="connsiteY26" fmla="*/ 1289183 h 1744676"/>
              <a:gd name="connsiteX27" fmla="*/ 742930 w 1158907"/>
              <a:gd name="connsiteY27" fmla="*/ 1127434 h 1744676"/>
              <a:gd name="connsiteX28" fmla="*/ 573596 w 1158907"/>
              <a:gd name="connsiteY28" fmla="*/ 1027698 h 1744676"/>
              <a:gd name="connsiteX29" fmla="*/ 108383 w 1158907"/>
              <a:gd name="connsiteY29" fmla="*/ 958619 h 1744676"/>
              <a:gd name="connsiteX30" fmla="*/ 3368 w 1158907"/>
              <a:gd name="connsiteY30" fmla="*/ 651670 h 1744676"/>
              <a:gd name="connsiteX31" fmla="*/ 186946 w 1158907"/>
              <a:gd name="connsiteY31" fmla="*/ 391972 h 1744676"/>
              <a:gd name="connsiteX32" fmla="*/ 580751 w 1158907"/>
              <a:gd name="connsiteY32" fmla="*/ 567865 h 1744676"/>
              <a:gd name="connsiteX33" fmla="*/ 673603 w 1158907"/>
              <a:gd name="connsiteY33" fmla="*/ 307988 h 1744676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00788 w 1158907"/>
              <a:gd name="connsiteY17" fmla="*/ 1527578 h 1744676"/>
              <a:gd name="connsiteX18" fmla="*/ 585688 w 1158907"/>
              <a:gd name="connsiteY18" fmla="*/ 1631292 h 1744676"/>
              <a:gd name="connsiteX19" fmla="*/ 453221 w 1158907"/>
              <a:gd name="connsiteY19" fmla="*/ 1571336 h 1744676"/>
              <a:gd name="connsiteX20" fmla="*/ 546626 w 1158907"/>
              <a:gd name="connsiteY20" fmla="*/ 1456711 h 1744676"/>
              <a:gd name="connsiteX21" fmla="*/ 910061 w 1158907"/>
              <a:gd name="connsiteY21" fmla="*/ 1363247 h 1744676"/>
              <a:gd name="connsiteX22" fmla="*/ 919058 w 1158907"/>
              <a:gd name="connsiteY22" fmla="*/ 1608743 h 1744676"/>
              <a:gd name="connsiteX23" fmla="*/ 928328 w 1158907"/>
              <a:gd name="connsiteY23" fmla="*/ 1678568 h 1744676"/>
              <a:gd name="connsiteX24" fmla="*/ 960928 w 1158907"/>
              <a:gd name="connsiteY24" fmla="*/ 1386606 h 1744676"/>
              <a:gd name="connsiteX25" fmla="*/ 811559 w 1158907"/>
              <a:gd name="connsiteY25" fmla="*/ 1289183 h 1744676"/>
              <a:gd name="connsiteX26" fmla="*/ 742930 w 1158907"/>
              <a:gd name="connsiteY26" fmla="*/ 1127434 h 1744676"/>
              <a:gd name="connsiteX27" fmla="*/ 573596 w 1158907"/>
              <a:gd name="connsiteY27" fmla="*/ 1027698 h 1744676"/>
              <a:gd name="connsiteX28" fmla="*/ 108383 w 1158907"/>
              <a:gd name="connsiteY28" fmla="*/ 958619 h 1744676"/>
              <a:gd name="connsiteX29" fmla="*/ 3368 w 1158907"/>
              <a:gd name="connsiteY29" fmla="*/ 651670 h 1744676"/>
              <a:gd name="connsiteX30" fmla="*/ 186946 w 1158907"/>
              <a:gd name="connsiteY30" fmla="*/ 391972 h 1744676"/>
              <a:gd name="connsiteX31" fmla="*/ 580751 w 1158907"/>
              <a:gd name="connsiteY31" fmla="*/ 567865 h 1744676"/>
              <a:gd name="connsiteX32" fmla="*/ 673603 w 1158907"/>
              <a:gd name="connsiteY32" fmla="*/ 307988 h 1744676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636635 w 1158907"/>
              <a:gd name="connsiteY15" fmla="*/ 1502560 h 1741935"/>
              <a:gd name="connsiteX16" fmla="*/ 800788 w 1158907"/>
              <a:gd name="connsiteY16" fmla="*/ 1527578 h 1741935"/>
              <a:gd name="connsiteX17" fmla="*/ 585688 w 1158907"/>
              <a:gd name="connsiteY17" fmla="*/ 1631292 h 1741935"/>
              <a:gd name="connsiteX18" fmla="*/ 453221 w 1158907"/>
              <a:gd name="connsiteY18" fmla="*/ 1571336 h 1741935"/>
              <a:gd name="connsiteX19" fmla="*/ 546626 w 1158907"/>
              <a:gd name="connsiteY19" fmla="*/ 1456711 h 1741935"/>
              <a:gd name="connsiteX20" fmla="*/ 910061 w 1158907"/>
              <a:gd name="connsiteY20" fmla="*/ 1363247 h 1741935"/>
              <a:gd name="connsiteX21" fmla="*/ 919058 w 1158907"/>
              <a:gd name="connsiteY21" fmla="*/ 1608743 h 1741935"/>
              <a:gd name="connsiteX22" fmla="*/ 928328 w 1158907"/>
              <a:gd name="connsiteY22" fmla="*/ 1678568 h 1741935"/>
              <a:gd name="connsiteX23" fmla="*/ 960928 w 1158907"/>
              <a:gd name="connsiteY23" fmla="*/ 1386606 h 1741935"/>
              <a:gd name="connsiteX24" fmla="*/ 811559 w 1158907"/>
              <a:gd name="connsiteY24" fmla="*/ 1289183 h 1741935"/>
              <a:gd name="connsiteX25" fmla="*/ 742930 w 1158907"/>
              <a:gd name="connsiteY25" fmla="*/ 1127434 h 1741935"/>
              <a:gd name="connsiteX26" fmla="*/ 573596 w 1158907"/>
              <a:gd name="connsiteY26" fmla="*/ 1027698 h 1741935"/>
              <a:gd name="connsiteX27" fmla="*/ 108383 w 1158907"/>
              <a:gd name="connsiteY27" fmla="*/ 958619 h 1741935"/>
              <a:gd name="connsiteX28" fmla="*/ 3368 w 1158907"/>
              <a:gd name="connsiteY28" fmla="*/ 651670 h 1741935"/>
              <a:gd name="connsiteX29" fmla="*/ 186946 w 1158907"/>
              <a:gd name="connsiteY29" fmla="*/ 391972 h 1741935"/>
              <a:gd name="connsiteX30" fmla="*/ 580751 w 1158907"/>
              <a:gd name="connsiteY30" fmla="*/ 567865 h 1741935"/>
              <a:gd name="connsiteX31" fmla="*/ 673603 w 1158907"/>
              <a:gd name="connsiteY31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636635 w 1158907"/>
              <a:gd name="connsiteY15" fmla="*/ 1502560 h 1741935"/>
              <a:gd name="connsiteX16" fmla="*/ 585688 w 1158907"/>
              <a:gd name="connsiteY16" fmla="*/ 1631292 h 1741935"/>
              <a:gd name="connsiteX17" fmla="*/ 453221 w 1158907"/>
              <a:gd name="connsiteY17" fmla="*/ 1571336 h 1741935"/>
              <a:gd name="connsiteX18" fmla="*/ 546626 w 1158907"/>
              <a:gd name="connsiteY18" fmla="*/ 1456711 h 1741935"/>
              <a:gd name="connsiteX19" fmla="*/ 910061 w 1158907"/>
              <a:gd name="connsiteY19" fmla="*/ 1363247 h 1741935"/>
              <a:gd name="connsiteX20" fmla="*/ 919058 w 1158907"/>
              <a:gd name="connsiteY20" fmla="*/ 1608743 h 1741935"/>
              <a:gd name="connsiteX21" fmla="*/ 928328 w 1158907"/>
              <a:gd name="connsiteY21" fmla="*/ 1678568 h 1741935"/>
              <a:gd name="connsiteX22" fmla="*/ 960928 w 1158907"/>
              <a:gd name="connsiteY22" fmla="*/ 1386606 h 1741935"/>
              <a:gd name="connsiteX23" fmla="*/ 811559 w 1158907"/>
              <a:gd name="connsiteY23" fmla="*/ 1289183 h 1741935"/>
              <a:gd name="connsiteX24" fmla="*/ 742930 w 1158907"/>
              <a:gd name="connsiteY24" fmla="*/ 1127434 h 1741935"/>
              <a:gd name="connsiteX25" fmla="*/ 573596 w 1158907"/>
              <a:gd name="connsiteY25" fmla="*/ 1027698 h 1741935"/>
              <a:gd name="connsiteX26" fmla="*/ 108383 w 1158907"/>
              <a:gd name="connsiteY26" fmla="*/ 958619 h 1741935"/>
              <a:gd name="connsiteX27" fmla="*/ 3368 w 1158907"/>
              <a:gd name="connsiteY27" fmla="*/ 651670 h 1741935"/>
              <a:gd name="connsiteX28" fmla="*/ 186946 w 1158907"/>
              <a:gd name="connsiteY28" fmla="*/ 391972 h 1741935"/>
              <a:gd name="connsiteX29" fmla="*/ 580751 w 1158907"/>
              <a:gd name="connsiteY29" fmla="*/ 567865 h 1741935"/>
              <a:gd name="connsiteX30" fmla="*/ 673603 w 1158907"/>
              <a:gd name="connsiteY30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585688 w 1158907"/>
              <a:gd name="connsiteY15" fmla="*/ 1631292 h 1741935"/>
              <a:gd name="connsiteX16" fmla="*/ 453221 w 1158907"/>
              <a:gd name="connsiteY16" fmla="*/ 1571336 h 1741935"/>
              <a:gd name="connsiteX17" fmla="*/ 546626 w 1158907"/>
              <a:gd name="connsiteY17" fmla="*/ 1456711 h 1741935"/>
              <a:gd name="connsiteX18" fmla="*/ 910061 w 1158907"/>
              <a:gd name="connsiteY18" fmla="*/ 1363247 h 1741935"/>
              <a:gd name="connsiteX19" fmla="*/ 919058 w 1158907"/>
              <a:gd name="connsiteY19" fmla="*/ 1608743 h 1741935"/>
              <a:gd name="connsiteX20" fmla="*/ 928328 w 1158907"/>
              <a:gd name="connsiteY20" fmla="*/ 1678568 h 1741935"/>
              <a:gd name="connsiteX21" fmla="*/ 960928 w 1158907"/>
              <a:gd name="connsiteY21" fmla="*/ 1386606 h 1741935"/>
              <a:gd name="connsiteX22" fmla="*/ 811559 w 1158907"/>
              <a:gd name="connsiteY22" fmla="*/ 1289183 h 1741935"/>
              <a:gd name="connsiteX23" fmla="*/ 742930 w 1158907"/>
              <a:gd name="connsiteY23" fmla="*/ 1127434 h 1741935"/>
              <a:gd name="connsiteX24" fmla="*/ 573596 w 1158907"/>
              <a:gd name="connsiteY24" fmla="*/ 1027698 h 1741935"/>
              <a:gd name="connsiteX25" fmla="*/ 108383 w 1158907"/>
              <a:gd name="connsiteY25" fmla="*/ 958619 h 1741935"/>
              <a:gd name="connsiteX26" fmla="*/ 3368 w 1158907"/>
              <a:gd name="connsiteY26" fmla="*/ 651670 h 1741935"/>
              <a:gd name="connsiteX27" fmla="*/ 186946 w 1158907"/>
              <a:gd name="connsiteY27" fmla="*/ 391972 h 1741935"/>
              <a:gd name="connsiteX28" fmla="*/ 580751 w 1158907"/>
              <a:gd name="connsiteY28" fmla="*/ 567865 h 1741935"/>
              <a:gd name="connsiteX29" fmla="*/ 673603 w 1158907"/>
              <a:gd name="connsiteY29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453221 w 1158907"/>
              <a:gd name="connsiteY15" fmla="*/ 1571336 h 1741935"/>
              <a:gd name="connsiteX16" fmla="*/ 546626 w 1158907"/>
              <a:gd name="connsiteY16" fmla="*/ 1456711 h 1741935"/>
              <a:gd name="connsiteX17" fmla="*/ 910061 w 1158907"/>
              <a:gd name="connsiteY17" fmla="*/ 1363247 h 1741935"/>
              <a:gd name="connsiteX18" fmla="*/ 919058 w 1158907"/>
              <a:gd name="connsiteY18" fmla="*/ 1608743 h 1741935"/>
              <a:gd name="connsiteX19" fmla="*/ 928328 w 1158907"/>
              <a:gd name="connsiteY19" fmla="*/ 1678568 h 1741935"/>
              <a:gd name="connsiteX20" fmla="*/ 960928 w 1158907"/>
              <a:gd name="connsiteY20" fmla="*/ 1386606 h 1741935"/>
              <a:gd name="connsiteX21" fmla="*/ 811559 w 1158907"/>
              <a:gd name="connsiteY21" fmla="*/ 1289183 h 1741935"/>
              <a:gd name="connsiteX22" fmla="*/ 742930 w 1158907"/>
              <a:gd name="connsiteY22" fmla="*/ 1127434 h 1741935"/>
              <a:gd name="connsiteX23" fmla="*/ 573596 w 1158907"/>
              <a:gd name="connsiteY23" fmla="*/ 1027698 h 1741935"/>
              <a:gd name="connsiteX24" fmla="*/ 108383 w 1158907"/>
              <a:gd name="connsiteY24" fmla="*/ 958619 h 1741935"/>
              <a:gd name="connsiteX25" fmla="*/ 3368 w 1158907"/>
              <a:gd name="connsiteY25" fmla="*/ 651670 h 1741935"/>
              <a:gd name="connsiteX26" fmla="*/ 186946 w 1158907"/>
              <a:gd name="connsiteY26" fmla="*/ 391972 h 1741935"/>
              <a:gd name="connsiteX27" fmla="*/ 580751 w 1158907"/>
              <a:gd name="connsiteY27" fmla="*/ 567865 h 1741935"/>
              <a:gd name="connsiteX28" fmla="*/ 673603 w 1158907"/>
              <a:gd name="connsiteY28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453221 w 1158907"/>
              <a:gd name="connsiteY15" fmla="*/ 1571336 h 1741935"/>
              <a:gd name="connsiteX16" fmla="*/ 546626 w 1158907"/>
              <a:gd name="connsiteY16" fmla="*/ 1456711 h 1741935"/>
              <a:gd name="connsiteX17" fmla="*/ 919058 w 1158907"/>
              <a:gd name="connsiteY17" fmla="*/ 1608743 h 1741935"/>
              <a:gd name="connsiteX18" fmla="*/ 928328 w 1158907"/>
              <a:gd name="connsiteY18" fmla="*/ 1678568 h 1741935"/>
              <a:gd name="connsiteX19" fmla="*/ 960928 w 1158907"/>
              <a:gd name="connsiteY19" fmla="*/ 1386606 h 1741935"/>
              <a:gd name="connsiteX20" fmla="*/ 811559 w 1158907"/>
              <a:gd name="connsiteY20" fmla="*/ 1289183 h 1741935"/>
              <a:gd name="connsiteX21" fmla="*/ 742930 w 1158907"/>
              <a:gd name="connsiteY21" fmla="*/ 1127434 h 1741935"/>
              <a:gd name="connsiteX22" fmla="*/ 573596 w 1158907"/>
              <a:gd name="connsiteY22" fmla="*/ 1027698 h 1741935"/>
              <a:gd name="connsiteX23" fmla="*/ 108383 w 1158907"/>
              <a:gd name="connsiteY23" fmla="*/ 958619 h 1741935"/>
              <a:gd name="connsiteX24" fmla="*/ 3368 w 1158907"/>
              <a:gd name="connsiteY24" fmla="*/ 651670 h 1741935"/>
              <a:gd name="connsiteX25" fmla="*/ 186946 w 1158907"/>
              <a:gd name="connsiteY25" fmla="*/ 391972 h 1741935"/>
              <a:gd name="connsiteX26" fmla="*/ 580751 w 1158907"/>
              <a:gd name="connsiteY26" fmla="*/ 567865 h 1741935"/>
              <a:gd name="connsiteX27" fmla="*/ 673603 w 1158907"/>
              <a:gd name="connsiteY27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453221 w 1158907"/>
              <a:gd name="connsiteY15" fmla="*/ 1571336 h 1741935"/>
              <a:gd name="connsiteX16" fmla="*/ 919058 w 1158907"/>
              <a:gd name="connsiteY16" fmla="*/ 1608743 h 1741935"/>
              <a:gd name="connsiteX17" fmla="*/ 928328 w 1158907"/>
              <a:gd name="connsiteY17" fmla="*/ 1678568 h 1741935"/>
              <a:gd name="connsiteX18" fmla="*/ 960928 w 1158907"/>
              <a:gd name="connsiteY18" fmla="*/ 1386606 h 1741935"/>
              <a:gd name="connsiteX19" fmla="*/ 811559 w 1158907"/>
              <a:gd name="connsiteY19" fmla="*/ 1289183 h 1741935"/>
              <a:gd name="connsiteX20" fmla="*/ 742930 w 1158907"/>
              <a:gd name="connsiteY20" fmla="*/ 1127434 h 1741935"/>
              <a:gd name="connsiteX21" fmla="*/ 573596 w 1158907"/>
              <a:gd name="connsiteY21" fmla="*/ 1027698 h 1741935"/>
              <a:gd name="connsiteX22" fmla="*/ 108383 w 1158907"/>
              <a:gd name="connsiteY22" fmla="*/ 958619 h 1741935"/>
              <a:gd name="connsiteX23" fmla="*/ 3368 w 1158907"/>
              <a:gd name="connsiteY23" fmla="*/ 651670 h 1741935"/>
              <a:gd name="connsiteX24" fmla="*/ 186946 w 1158907"/>
              <a:gd name="connsiteY24" fmla="*/ 391972 h 1741935"/>
              <a:gd name="connsiteX25" fmla="*/ 580751 w 1158907"/>
              <a:gd name="connsiteY25" fmla="*/ 567865 h 1741935"/>
              <a:gd name="connsiteX26" fmla="*/ 673603 w 1158907"/>
              <a:gd name="connsiteY26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919058 w 1158907"/>
              <a:gd name="connsiteY15" fmla="*/ 1608743 h 1741935"/>
              <a:gd name="connsiteX16" fmla="*/ 928328 w 1158907"/>
              <a:gd name="connsiteY16" fmla="*/ 1678568 h 1741935"/>
              <a:gd name="connsiteX17" fmla="*/ 960928 w 1158907"/>
              <a:gd name="connsiteY17" fmla="*/ 1386606 h 1741935"/>
              <a:gd name="connsiteX18" fmla="*/ 811559 w 1158907"/>
              <a:gd name="connsiteY18" fmla="*/ 1289183 h 1741935"/>
              <a:gd name="connsiteX19" fmla="*/ 742930 w 1158907"/>
              <a:gd name="connsiteY19" fmla="*/ 1127434 h 1741935"/>
              <a:gd name="connsiteX20" fmla="*/ 573596 w 1158907"/>
              <a:gd name="connsiteY20" fmla="*/ 1027698 h 1741935"/>
              <a:gd name="connsiteX21" fmla="*/ 108383 w 1158907"/>
              <a:gd name="connsiteY21" fmla="*/ 958619 h 1741935"/>
              <a:gd name="connsiteX22" fmla="*/ 3368 w 1158907"/>
              <a:gd name="connsiteY22" fmla="*/ 651670 h 1741935"/>
              <a:gd name="connsiteX23" fmla="*/ 186946 w 1158907"/>
              <a:gd name="connsiteY23" fmla="*/ 391972 h 1741935"/>
              <a:gd name="connsiteX24" fmla="*/ 580751 w 1158907"/>
              <a:gd name="connsiteY24" fmla="*/ 567865 h 1741935"/>
              <a:gd name="connsiteX25" fmla="*/ 673603 w 1158907"/>
              <a:gd name="connsiteY25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919058 w 1158907"/>
              <a:gd name="connsiteY14" fmla="*/ 1608743 h 1741935"/>
              <a:gd name="connsiteX15" fmla="*/ 928328 w 1158907"/>
              <a:gd name="connsiteY15" fmla="*/ 1678568 h 1741935"/>
              <a:gd name="connsiteX16" fmla="*/ 960928 w 1158907"/>
              <a:gd name="connsiteY16" fmla="*/ 1386606 h 1741935"/>
              <a:gd name="connsiteX17" fmla="*/ 811559 w 1158907"/>
              <a:gd name="connsiteY17" fmla="*/ 1289183 h 1741935"/>
              <a:gd name="connsiteX18" fmla="*/ 742930 w 1158907"/>
              <a:gd name="connsiteY18" fmla="*/ 1127434 h 1741935"/>
              <a:gd name="connsiteX19" fmla="*/ 573596 w 1158907"/>
              <a:gd name="connsiteY19" fmla="*/ 1027698 h 1741935"/>
              <a:gd name="connsiteX20" fmla="*/ 108383 w 1158907"/>
              <a:gd name="connsiteY20" fmla="*/ 958619 h 1741935"/>
              <a:gd name="connsiteX21" fmla="*/ 3368 w 1158907"/>
              <a:gd name="connsiteY21" fmla="*/ 651670 h 1741935"/>
              <a:gd name="connsiteX22" fmla="*/ 186946 w 1158907"/>
              <a:gd name="connsiteY22" fmla="*/ 391972 h 1741935"/>
              <a:gd name="connsiteX23" fmla="*/ 580751 w 1158907"/>
              <a:gd name="connsiteY23" fmla="*/ 567865 h 1741935"/>
              <a:gd name="connsiteX24" fmla="*/ 673603 w 1158907"/>
              <a:gd name="connsiteY24" fmla="*/ 307988 h 1741935"/>
              <a:gd name="connsiteX0" fmla="*/ 673603 w 1158907"/>
              <a:gd name="connsiteY0" fmla="*/ 307988 h 1739347"/>
              <a:gd name="connsiteX1" fmla="*/ 744253 w 1158907"/>
              <a:gd name="connsiteY1" fmla="*/ 197423 h 1739347"/>
              <a:gd name="connsiteX2" fmla="*/ 872639 w 1158907"/>
              <a:gd name="connsiteY2" fmla="*/ 2443 h 1739347"/>
              <a:gd name="connsiteX3" fmla="*/ 1157808 w 1158907"/>
              <a:gd name="connsiteY3" fmla="*/ 374035 h 1739347"/>
              <a:gd name="connsiteX4" fmla="*/ 816753 w 1158907"/>
              <a:gd name="connsiteY4" fmla="*/ 900083 h 1739347"/>
              <a:gd name="connsiteX5" fmla="*/ 510096 w 1158907"/>
              <a:gd name="connsiteY5" fmla="*/ 672398 h 1739347"/>
              <a:gd name="connsiteX6" fmla="*/ 120367 w 1158907"/>
              <a:gd name="connsiteY6" fmla="*/ 665886 h 1739347"/>
              <a:gd name="connsiteX7" fmla="*/ 499314 w 1158907"/>
              <a:gd name="connsiteY7" fmla="*/ 932317 h 1739347"/>
              <a:gd name="connsiteX8" fmla="*/ 794714 w 1158907"/>
              <a:gd name="connsiteY8" fmla="*/ 1043664 h 1739347"/>
              <a:gd name="connsiteX9" fmla="*/ 867602 w 1158907"/>
              <a:gd name="connsiteY9" fmla="*/ 1230990 h 1739347"/>
              <a:gd name="connsiteX10" fmla="*/ 1013637 w 1158907"/>
              <a:gd name="connsiteY10" fmla="*/ 1329044 h 1739347"/>
              <a:gd name="connsiteX11" fmla="*/ 993025 w 1158907"/>
              <a:gd name="connsiteY11" fmla="*/ 1714577 h 1739347"/>
              <a:gd name="connsiteX12" fmla="*/ 860442 w 1158907"/>
              <a:gd name="connsiteY12" fmla="*/ 1690744 h 1739347"/>
              <a:gd name="connsiteX13" fmla="*/ 919058 w 1158907"/>
              <a:gd name="connsiteY13" fmla="*/ 1608743 h 1739347"/>
              <a:gd name="connsiteX14" fmla="*/ 928328 w 1158907"/>
              <a:gd name="connsiteY14" fmla="*/ 1678568 h 1739347"/>
              <a:gd name="connsiteX15" fmla="*/ 960928 w 1158907"/>
              <a:gd name="connsiteY15" fmla="*/ 1386606 h 1739347"/>
              <a:gd name="connsiteX16" fmla="*/ 811559 w 1158907"/>
              <a:gd name="connsiteY16" fmla="*/ 1289183 h 1739347"/>
              <a:gd name="connsiteX17" fmla="*/ 742930 w 1158907"/>
              <a:gd name="connsiteY17" fmla="*/ 1127434 h 1739347"/>
              <a:gd name="connsiteX18" fmla="*/ 573596 w 1158907"/>
              <a:gd name="connsiteY18" fmla="*/ 1027698 h 1739347"/>
              <a:gd name="connsiteX19" fmla="*/ 108383 w 1158907"/>
              <a:gd name="connsiteY19" fmla="*/ 958619 h 1739347"/>
              <a:gd name="connsiteX20" fmla="*/ 3368 w 1158907"/>
              <a:gd name="connsiteY20" fmla="*/ 651670 h 1739347"/>
              <a:gd name="connsiteX21" fmla="*/ 186946 w 1158907"/>
              <a:gd name="connsiteY21" fmla="*/ 391972 h 1739347"/>
              <a:gd name="connsiteX22" fmla="*/ 580751 w 1158907"/>
              <a:gd name="connsiteY22" fmla="*/ 567865 h 1739347"/>
              <a:gd name="connsiteX23" fmla="*/ 673603 w 1158907"/>
              <a:gd name="connsiteY23" fmla="*/ 307988 h 1739347"/>
              <a:gd name="connsiteX0" fmla="*/ 673603 w 1158907"/>
              <a:gd name="connsiteY0" fmla="*/ 307988 h 1739347"/>
              <a:gd name="connsiteX1" fmla="*/ 744253 w 1158907"/>
              <a:gd name="connsiteY1" fmla="*/ 197423 h 1739347"/>
              <a:gd name="connsiteX2" fmla="*/ 872639 w 1158907"/>
              <a:gd name="connsiteY2" fmla="*/ 2443 h 1739347"/>
              <a:gd name="connsiteX3" fmla="*/ 1157808 w 1158907"/>
              <a:gd name="connsiteY3" fmla="*/ 374035 h 1739347"/>
              <a:gd name="connsiteX4" fmla="*/ 816753 w 1158907"/>
              <a:gd name="connsiteY4" fmla="*/ 900083 h 1739347"/>
              <a:gd name="connsiteX5" fmla="*/ 510096 w 1158907"/>
              <a:gd name="connsiteY5" fmla="*/ 672398 h 1739347"/>
              <a:gd name="connsiteX6" fmla="*/ 120367 w 1158907"/>
              <a:gd name="connsiteY6" fmla="*/ 665886 h 1739347"/>
              <a:gd name="connsiteX7" fmla="*/ 499314 w 1158907"/>
              <a:gd name="connsiteY7" fmla="*/ 932317 h 1739347"/>
              <a:gd name="connsiteX8" fmla="*/ 794714 w 1158907"/>
              <a:gd name="connsiteY8" fmla="*/ 1043664 h 1739347"/>
              <a:gd name="connsiteX9" fmla="*/ 867602 w 1158907"/>
              <a:gd name="connsiteY9" fmla="*/ 1230990 h 1739347"/>
              <a:gd name="connsiteX10" fmla="*/ 1013637 w 1158907"/>
              <a:gd name="connsiteY10" fmla="*/ 1329044 h 1739347"/>
              <a:gd name="connsiteX11" fmla="*/ 993025 w 1158907"/>
              <a:gd name="connsiteY11" fmla="*/ 1714577 h 1739347"/>
              <a:gd name="connsiteX12" fmla="*/ 860442 w 1158907"/>
              <a:gd name="connsiteY12" fmla="*/ 1690744 h 1739347"/>
              <a:gd name="connsiteX13" fmla="*/ 919058 w 1158907"/>
              <a:gd name="connsiteY13" fmla="*/ 1608743 h 1739347"/>
              <a:gd name="connsiteX14" fmla="*/ 960928 w 1158907"/>
              <a:gd name="connsiteY14" fmla="*/ 1386606 h 1739347"/>
              <a:gd name="connsiteX15" fmla="*/ 811559 w 1158907"/>
              <a:gd name="connsiteY15" fmla="*/ 1289183 h 1739347"/>
              <a:gd name="connsiteX16" fmla="*/ 742930 w 1158907"/>
              <a:gd name="connsiteY16" fmla="*/ 1127434 h 1739347"/>
              <a:gd name="connsiteX17" fmla="*/ 573596 w 1158907"/>
              <a:gd name="connsiteY17" fmla="*/ 1027698 h 1739347"/>
              <a:gd name="connsiteX18" fmla="*/ 108383 w 1158907"/>
              <a:gd name="connsiteY18" fmla="*/ 958619 h 1739347"/>
              <a:gd name="connsiteX19" fmla="*/ 3368 w 1158907"/>
              <a:gd name="connsiteY19" fmla="*/ 651670 h 1739347"/>
              <a:gd name="connsiteX20" fmla="*/ 186946 w 1158907"/>
              <a:gd name="connsiteY20" fmla="*/ 391972 h 1739347"/>
              <a:gd name="connsiteX21" fmla="*/ 580751 w 1158907"/>
              <a:gd name="connsiteY21" fmla="*/ 567865 h 1739347"/>
              <a:gd name="connsiteX22" fmla="*/ 673603 w 1158907"/>
              <a:gd name="connsiteY22" fmla="*/ 307988 h 1739347"/>
              <a:gd name="connsiteX0" fmla="*/ 673603 w 1158907"/>
              <a:gd name="connsiteY0" fmla="*/ 307988 h 1726811"/>
              <a:gd name="connsiteX1" fmla="*/ 744253 w 1158907"/>
              <a:gd name="connsiteY1" fmla="*/ 197423 h 1726811"/>
              <a:gd name="connsiteX2" fmla="*/ 872639 w 1158907"/>
              <a:gd name="connsiteY2" fmla="*/ 2443 h 1726811"/>
              <a:gd name="connsiteX3" fmla="*/ 1157808 w 1158907"/>
              <a:gd name="connsiteY3" fmla="*/ 374035 h 1726811"/>
              <a:gd name="connsiteX4" fmla="*/ 816753 w 1158907"/>
              <a:gd name="connsiteY4" fmla="*/ 900083 h 1726811"/>
              <a:gd name="connsiteX5" fmla="*/ 510096 w 1158907"/>
              <a:gd name="connsiteY5" fmla="*/ 672398 h 1726811"/>
              <a:gd name="connsiteX6" fmla="*/ 120367 w 1158907"/>
              <a:gd name="connsiteY6" fmla="*/ 665886 h 1726811"/>
              <a:gd name="connsiteX7" fmla="*/ 499314 w 1158907"/>
              <a:gd name="connsiteY7" fmla="*/ 932317 h 1726811"/>
              <a:gd name="connsiteX8" fmla="*/ 794714 w 1158907"/>
              <a:gd name="connsiteY8" fmla="*/ 1043664 h 1726811"/>
              <a:gd name="connsiteX9" fmla="*/ 867602 w 1158907"/>
              <a:gd name="connsiteY9" fmla="*/ 1230990 h 1726811"/>
              <a:gd name="connsiteX10" fmla="*/ 1013637 w 1158907"/>
              <a:gd name="connsiteY10" fmla="*/ 1329044 h 1726811"/>
              <a:gd name="connsiteX11" fmla="*/ 993025 w 1158907"/>
              <a:gd name="connsiteY11" fmla="*/ 1714577 h 1726811"/>
              <a:gd name="connsiteX12" fmla="*/ 919058 w 1158907"/>
              <a:gd name="connsiteY12" fmla="*/ 1608743 h 1726811"/>
              <a:gd name="connsiteX13" fmla="*/ 960928 w 1158907"/>
              <a:gd name="connsiteY13" fmla="*/ 1386606 h 1726811"/>
              <a:gd name="connsiteX14" fmla="*/ 811559 w 1158907"/>
              <a:gd name="connsiteY14" fmla="*/ 1289183 h 1726811"/>
              <a:gd name="connsiteX15" fmla="*/ 742930 w 1158907"/>
              <a:gd name="connsiteY15" fmla="*/ 1127434 h 1726811"/>
              <a:gd name="connsiteX16" fmla="*/ 573596 w 1158907"/>
              <a:gd name="connsiteY16" fmla="*/ 1027698 h 1726811"/>
              <a:gd name="connsiteX17" fmla="*/ 108383 w 1158907"/>
              <a:gd name="connsiteY17" fmla="*/ 958619 h 1726811"/>
              <a:gd name="connsiteX18" fmla="*/ 3368 w 1158907"/>
              <a:gd name="connsiteY18" fmla="*/ 651670 h 1726811"/>
              <a:gd name="connsiteX19" fmla="*/ 186946 w 1158907"/>
              <a:gd name="connsiteY19" fmla="*/ 391972 h 1726811"/>
              <a:gd name="connsiteX20" fmla="*/ 580751 w 1158907"/>
              <a:gd name="connsiteY20" fmla="*/ 567865 h 1726811"/>
              <a:gd name="connsiteX21" fmla="*/ 673603 w 1158907"/>
              <a:gd name="connsiteY21" fmla="*/ 307988 h 1726811"/>
              <a:gd name="connsiteX0" fmla="*/ 673603 w 1158907"/>
              <a:gd name="connsiteY0" fmla="*/ 307988 h 1609115"/>
              <a:gd name="connsiteX1" fmla="*/ 744253 w 1158907"/>
              <a:gd name="connsiteY1" fmla="*/ 197423 h 1609115"/>
              <a:gd name="connsiteX2" fmla="*/ 872639 w 1158907"/>
              <a:gd name="connsiteY2" fmla="*/ 2443 h 1609115"/>
              <a:gd name="connsiteX3" fmla="*/ 1157808 w 1158907"/>
              <a:gd name="connsiteY3" fmla="*/ 374035 h 1609115"/>
              <a:gd name="connsiteX4" fmla="*/ 816753 w 1158907"/>
              <a:gd name="connsiteY4" fmla="*/ 900083 h 1609115"/>
              <a:gd name="connsiteX5" fmla="*/ 510096 w 1158907"/>
              <a:gd name="connsiteY5" fmla="*/ 672398 h 1609115"/>
              <a:gd name="connsiteX6" fmla="*/ 120367 w 1158907"/>
              <a:gd name="connsiteY6" fmla="*/ 665886 h 1609115"/>
              <a:gd name="connsiteX7" fmla="*/ 499314 w 1158907"/>
              <a:gd name="connsiteY7" fmla="*/ 932317 h 1609115"/>
              <a:gd name="connsiteX8" fmla="*/ 794714 w 1158907"/>
              <a:gd name="connsiteY8" fmla="*/ 1043664 h 1609115"/>
              <a:gd name="connsiteX9" fmla="*/ 867602 w 1158907"/>
              <a:gd name="connsiteY9" fmla="*/ 1230990 h 1609115"/>
              <a:gd name="connsiteX10" fmla="*/ 1013637 w 1158907"/>
              <a:gd name="connsiteY10" fmla="*/ 1329044 h 1609115"/>
              <a:gd name="connsiteX11" fmla="*/ 919058 w 1158907"/>
              <a:gd name="connsiteY11" fmla="*/ 1608743 h 1609115"/>
              <a:gd name="connsiteX12" fmla="*/ 960928 w 1158907"/>
              <a:gd name="connsiteY12" fmla="*/ 1386606 h 1609115"/>
              <a:gd name="connsiteX13" fmla="*/ 811559 w 1158907"/>
              <a:gd name="connsiteY13" fmla="*/ 1289183 h 1609115"/>
              <a:gd name="connsiteX14" fmla="*/ 742930 w 1158907"/>
              <a:gd name="connsiteY14" fmla="*/ 1127434 h 1609115"/>
              <a:gd name="connsiteX15" fmla="*/ 573596 w 1158907"/>
              <a:gd name="connsiteY15" fmla="*/ 1027698 h 1609115"/>
              <a:gd name="connsiteX16" fmla="*/ 108383 w 1158907"/>
              <a:gd name="connsiteY16" fmla="*/ 958619 h 1609115"/>
              <a:gd name="connsiteX17" fmla="*/ 3368 w 1158907"/>
              <a:gd name="connsiteY17" fmla="*/ 651670 h 1609115"/>
              <a:gd name="connsiteX18" fmla="*/ 186946 w 1158907"/>
              <a:gd name="connsiteY18" fmla="*/ 391972 h 1609115"/>
              <a:gd name="connsiteX19" fmla="*/ 580751 w 1158907"/>
              <a:gd name="connsiteY19" fmla="*/ 567865 h 1609115"/>
              <a:gd name="connsiteX20" fmla="*/ 673603 w 1158907"/>
              <a:gd name="connsiteY20" fmla="*/ 307988 h 1609115"/>
              <a:gd name="connsiteX0" fmla="*/ 673603 w 1158907"/>
              <a:gd name="connsiteY0" fmla="*/ 307988 h 1387368"/>
              <a:gd name="connsiteX1" fmla="*/ 744253 w 1158907"/>
              <a:gd name="connsiteY1" fmla="*/ 197423 h 1387368"/>
              <a:gd name="connsiteX2" fmla="*/ 872639 w 1158907"/>
              <a:gd name="connsiteY2" fmla="*/ 2443 h 1387368"/>
              <a:gd name="connsiteX3" fmla="*/ 1157808 w 1158907"/>
              <a:gd name="connsiteY3" fmla="*/ 374035 h 1387368"/>
              <a:gd name="connsiteX4" fmla="*/ 816753 w 1158907"/>
              <a:gd name="connsiteY4" fmla="*/ 900083 h 1387368"/>
              <a:gd name="connsiteX5" fmla="*/ 510096 w 1158907"/>
              <a:gd name="connsiteY5" fmla="*/ 672398 h 1387368"/>
              <a:gd name="connsiteX6" fmla="*/ 120367 w 1158907"/>
              <a:gd name="connsiteY6" fmla="*/ 665886 h 1387368"/>
              <a:gd name="connsiteX7" fmla="*/ 499314 w 1158907"/>
              <a:gd name="connsiteY7" fmla="*/ 932317 h 1387368"/>
              <a:gd name="connsiteX8" fmla="*/ 794714 w 1158907"/>
              <a:gd name="connsiteY8" fmla="*/ 1043664 h 1387368"/>
              <a:gd name="connsiteX9" fmla="*/ 867602 w 1158907"/>
              <a:gd name="connsiteY9" fmla="*/ 1230990 h 1387368"/>
              <a:gd name="connsiteX10" fmla="*/ 1013637 w 1158907"/>
              <a:gd name="connsiteY10" fmla="*/ 1329044 h 1387368"/>
              <a:gd name="connsiteX11" fmla="*/ 960928 w 1158907"/>
              <a:gd name="connsiteY11" fmla="*/ 1386606 h 1387368"/>
              <a:gd name="connsiteX12" fmla="*/ 811559 w 1158907"/>
              <a:gd name="connsiteY12" fmla="*/ 1289183 h 1387368"/>
              <a:gd name="connsiteX13" fmla="*/ 742930 w 1158907"/>
              <a:gd name="connsiteY13" fmla="*/ 1127434 h 1387368"/>
              <a:gd name="connsiteX14" fmla="*/ 573596 w 1158907"/>
              <a:gd name="connsiteY14" fmla="*/ 1027698 h 1387368"/>
              <a:gd name="connsiteX15" fmla="*/ 108383 w 1158907"/>
              <a:gd name="connsiteY15" fmla="*/ 958619 h 1387368"/>
              <a:gd name="connsiteX16" fmla="*/ 3368 w 1158907"/>
              <a:gd name="connsiteY16" fmla="*/ 651670 h 1387368"/>
              <a:gd name="connsiteX17" fmla="*/ 186946 w 1158907"/>
              <a:gd name="connsiteY17" fmla="*/ 391972 h 1387368"/>
              <a:gd name="connsiteX18" fmla="*/ 580751 w 1158907"/>
              <a:gd name="connsiteY18" fmla="*/ 567865 h 1387368"/>
              <a:gd name="connsiteX19" fmla="*/ 673603 w 1158907"/>
              <a:gd name="connsiteY19" fmla="*/ 307988 h 1387368"/>
              <a:gd name="connsiteX0" fmla="*/ 673603 w 1158907"/>
              <a:gd name="connsiteY0" fmla="*/ 307988 h 1331850"/>
              <a:gd name="connsiteX1" fmla="*/ 744253 w 1158907"/>
              <a:gd name="connsiteY1" fmla="*/ 197423 h 1331850"/>
              <a:gd name="connsiteX2" fmla="*/ 872639 w 1158907"/>
              <a:gd name="connsiteY2" fmla="*/ 2443 h 1331850"/>
              <a:gd name="connsiteX3" fmla="*/ 1157808 w 1158907"/>
              <a:gd name="connsiteY3" fmla="*/ 374035 h 1331850"/>
              <a:gd name="connsiteX4" fmla="*/ 816753 w 1158907"/>
              <a:gd name="connsiteY4" fmla="*/ 900083 h 1331850"/>
              <a:gd name="connsiteX5" fmla="*/ 510096 w 1158907"/>
              <a:gd name="connsiteY5" fmla="*/ 672398 h 1331850"/>
              <a:gd name="connsiteX6" fmla="*/ 120367 w 1158907"/>
              <a:gd name="connsiteY6" fmla="*/ 665886 h 1331850"/>
              <a:gd name="connsiteX7" fmla="*/ 499314 w 1158907"/>
              <a:gd name="connsiteY7" fmla="*/ 932317 h 1331850"/>
              <a:gd name="connsiteX8" fmla="*/ 794714 w 1158907"/>
              <a:gd name="connsiteY8" fmla="*/ 1043664 h 1331850"/>
              <a:gd name="connsiteX9" fmla="*/ 867602 w 1158907"/>
              <a:gd name="connsiteY9" fmla="*/ 1230990 h 1331850"/>
              <a:gd name="connsiteX10" fmla="*/ 1013637 w 1158907"/>
              <a:gd name="connsiteY10" fmla="*/ 1329044 h 1331850"/>
              <a:gd name="connsiteX11" fmla="*/ 811559 w 1158907"/>
              <a:gd name="connsiteY11" fmla="*/ 1289183 h 1331850"/>
              <a:gd name="connsiteX12" fmla="*/ 742930 w 1158907"/>
              <a:gd name="connsiteY12" fmla="*/ 1127434 h 1331850"/>
              <a:gd name="connsiteX13" fmla="*/ 573596 w 1158907"/>
              <a:gd name="connsiteY13" fmla="*/ 1027698 h 1331850"/>
              <a:gd name="connsiteX14" fmla="*/ 108383 w 1158907"/>
              <a:gd name="connsiteY14" fmla="*/ 958619 h 1331850"/>
              <a:gd name="connsiteX15" fmla="*/ 3368 w 1158907"/>
              <a:gd name="connsiteY15" fmla="*/ 651670 h 1331850"/>
              <a:gd name="connsiteX16" fmla="*/ 186946 w 1158907"/>
              <a:gd name="connsiteY16" fmla="*/ 391972 h 1331850"/>
              <a:gd name="connsiteX17" fmla="*/ 580751 w 1158907"/>
              <a:gd name="connsiteY17" fmla="*/ 567865 h 1331850"/>
              <a:gd name="connsiteX18" fmla="*/ 673603 w 1158907"/>
              <a:gd name="connsiteY18" fmla="*/ 307988 h 1331850"/>
              <a:gd name="connsiteX0" fmla="*/ 673603 w 1158907"/>
              <a:gd name="connsiteY0" fmla="*/ 307988 h 1293733"/>
              <a:gd name="connsiteX1" fmla="*/ 744253 w 1158907"/>
              <a:gd name="connsiteY1" fmla="*/ 197423 h 1293733"/>
              <a:gd name="connsiteX2" fmla="*/ 872639 w 1158907"/>
              <a:gd name="connsiteY2" fmla="*/ 2443 h 1293733"/>
              <a:gd name="connsiteX3" fmla="*/ 1157808 w 1158907"/>
              <a:gd name="connsiteY3" fmla="*/ 374035 h 1293733"/>
              <a:gd name="connsiteX4" fmla="*/ 816753 w 1158907"/>
              <a:gd name="connsiteY4" fmla="*/ 900083 h 1293733"/>
              <a:gd name="connsiteX5" fmla="*/ 510096 w 1158907"/>
              <a:gd name="connsiteY5" fmla="*/ 672398 h 1293733"/>
              <a:gd name="connsiteX6" fmla="*/ 120367 w 1158907"/>
              <a:gd name="connsiteY6" fmla="*/ 665886 h 1293733"/>
              <a:gd name="connsiteX7" fmla="*/ 499314 w 1158907"/>
              <a:gd name="connsiteY7" fmla="*/ 932317 h 1293733"/>
              <a:gd name="connsiteX8" fmla="*/ 794714 w 1158907"/>
              <a:gd name="connsiteY8" fmla="*/ 1043664 h 1293733"/>
              <a:gd name="connsiteX9" fmla="*/ 867602 w 1158907"/>
              <a:gd name="connsiteY9" fmla="*/ 1230990 h 1293733"/>
              <a:gd name="connsiteX10" fmla="*/ 811559 w 1158907"/>
              <a:gd name="connsiteY10" fmla="*/ 1289183 h 1293733"/>
              <a:gd name="connsiteX11" fmla="*/ 742930 w 1158907"/>
              <a:gd name="connsiteY11" fmla="*/ 1127434 h 1293733"/>
              <a:gd name="connsiteX12" fmla="*/ 573596 w 1158907"/>
              <a:gd name="connsiteY12" fmla="*/ 1027698 h 1293733"/>
              <a:gd name="connsiteX13" fmla="*/ 108383 w 1158907"/>
              <a:gd name="connsiteY13" fmla="*/ 958619 h 1293733"/>
              <a:gd name="connsiteX14" fmla="*/ 3368 w 1158907"/>
              <a:gd name="connsiteY14" fmla="*/ 651670 h 1293733"/>
              <a:gd name="connsiteX15" fmla="*/ 186946 w 1158907"/>
              <a:gd name="connsiteY15" fmla="*/ 391972 h 1293733"/>
              <a:gd name="connsiteX16" fmla="*/ 580751 w 1158907"/>
              <a:gd name="connsiteY16" fmla="*/ 567865 h 1293733"/>
              <a:gd name="connsiteX17" fmla="*/ 673603 w 1158907"/>
              <a:gd name="connsiteY17" fmla="*/ 307988 h 1293733"/>
              <a:gd name="connsiteX0" fmla="*/ 673603 w 1158907"/>
              <a:gd name="connsiteY0" fmla="*/ 307988 h 1290210"/>
              <a:gd name="connsiteX1" fmla="*/ 744253 w 1158907"/>
              <a:gd name="connsiteY1" fmla="*/ 197423 h 1290210"/>
              <a:gd name="connsiteX2" fmla="*/ 872639 w 1158907"/>
              <a:gd name="connsiteY2" fmla="*/ 2443 h 1290210"/>
              <a:gd name="connsiteX3" fmla="*/ 1157808 w 1158907"/>
              <a:gd name="connsiteY3" fmla="*/ 374035 h 1290210"/>
              <a:gd name="connsiteX4" fmla="*/ 816753 w 1158907"/>
              <a:gd name="connsiteY4" fmla="*/ 900083 h 1290210"/>
              <a:gd name="connsiteX5" fmla="*/ 510096 w 1158907"/>
              <a:gd name="connsiteY5" fmla="*/ 672398 h 1290210"/>
              <a:gd name="connsiteX6" fmla="*/ 120367 w 1158907"/>
              <a:gd name="connsiteY6" fmla="*/ 665886 h 1290210"/>
              <a:gd name="connsiteX7" fmla="*/ 499314 w 1158907"/>
              <a:gd name="connsiteY7" fmla="*/ 932317 h 1290210"/>
              <a:gd name="connsiteX8" fmla="*/ 794714 w 1158907"/>
              <a:gd name="connsiteY8" fmla="*/ 1043664 h 1290210"/>
              <a:gd name="connsiteX9" fmla="*/ 811559 w 1158907"/>
              <a:gd name="connsiteY9" fmla="*/ 1289183 h 1290210"/>
              <a:gd name="connsiteX10" fmla="*/ 742930 w 1158907"/>
              <a:gd name="connsiteY10" fmla="*/ 1127434 h 1290210"/>
              <a:gd name="connsiteX11" fmla="*/ 573596 w 1158907"/>
              <a:gd name="connsiteY11" fmla="*/ 1027698 h 1290210"/>
              <a:gd name="connsiteX12" fmla="*/ 108383 w 1158907"/>
              <a:gd name="connsiteY12" fmla="*/ 958619 h 1290210"/>
              <a:gd name="connsiteX13" fmla="*/ 3368 w 1158907"/>
              <a:gd name="connsiteY13" fmla="*/ 651670 h 1290210"/>
              <a:gd name="connsiteX14" fmla="*/ 186946 w 1158907"/>
              <a:gd name="connsiteY14" fmla="*/ 391972 h 1290210"/>
              <a:gd name="connsiteX15" fmla="*/ 580751 w 1158907"/>
              <a:gd name="connsiteY15" fmla="*/ 567865 h 1290210"/>
              <a:gd name="connsiteX16" fmla="*/ 673603 w 1158907"/>
              <a:gd name="connsiteY16" fmla="*/ 307988 h 1290210"/>
              <a:gd name="connsiteX0" fmla="*/ 742930 w 1158907"/>
              <a:gd name="connsiteY0" fmla="*/ 1127434 h 1290213"/>
              <a:gd name="connsiteX1" fmla="*/ 573596 w 1158907"/>
              <a:gd name="connsiteY1" fmla="*/ 1027698 h 1290213"/>
              <a:gd name="connsiteX2" fmla="*/ 108383 w 1158907"/>
              <a:gd name="connsiteY2" fmla="*/ 958619 h 1290213"/>
              <a:gd name="connsiteX3" fmla="*/ 3368 w 1158907"/>
              <a:gd name="connsiteY3" fmla="*/ 651670 h 1290213"/>
              <a:gd name="connsiteX4" fmla="*/ 186946 w 1158907"/>
              <a:gd name="connsiteY4" fmla="*/ 391972 h 1290213"/>
              <a:gd name="connsiteX5" fmla="*/ 580751 w 1158907"/>
              <a:gd name="connsiteY5" fmla="*/ 567865 h 1290213"/>
              <a:gd name="connsiteX6" fmla="*/ 673603 w 1158907"/>
              <a:gd name="connsiteY6" fmla="*/ 307988 h 1290213"/>
              <a:gd name="connsiteX7" fmla="*/ 744253 w 1158907"/>
              <a:gd name="connsiteY7" fmla="*/ 197423 h 1290213"/>
              <a:gd name="connsiteX8" fmla="*/ 872639 w 1158907"/>
              <a:gd name="connsiteY8" fmla="*/ 2443 h 1290213"/>
              <a:gd name="connsiteX9" fmla="*/ 1157808 w 1158907"/>
              <a:gd name="connsiteY9" fmla="*/ 374035 h 1290213"/>
              <a:gd name="connsiteX10" fmla="*/ 816753 w 1158907"/>
              <a:gd name="connsiteY10" fmla="*/ 900083 h 1290213"/>
              <a:gd name="connsiteX11" fmla="*/ 510096 w 1158907"/>
              <a:gd name="connsiteY11" fmla="*/ 672398 h 1290213"/>
              <a:gd name="connsiteX12" fmla="*/ 120367 w 1158907"/>
              <a:gd name="connsiteY12" fmla="*/ 665886 h 1290213"/>
              <a:gd name="connsiteX13" fmla="*/ 499314 w 1158907"/>
              <a:gd name="connsiteY13" fmla="*/ 932317 h 1290213"/>
              <a:gd name="connsiteX14" fmla="*/ 794714 w 1158907"/>
              <a:gd name="connsiteY14" fmla="*/ 1043664 h 1290213"/>
              <a:gd name="connsiteX15" fmla="*/ 811559 w 1158907"/>
              <a:gd name="connsiteY15" fmla="*/ 1289183 h 1290213"/>
              <a:gd name="connsiteX16" fmla="*/ 759234 w 1158907"/>
              <a:gd name="connsiteY16" fmla="*/ 1144363 h 1290213"/>
              <a:gd name="connsiteX0" fmla="*/ 742930 w 1158907"/>
              <a:gd name="connsiteY0" fmla="*/ 1127434 h 1144363"/>
              <a:gd name="connsiteX1" fmla="*/ 573596 w 1158907"/>
              <a:gd name="connsiteY1" fmla="*/ 1027698 h 1144363"/>
              <a:gd name="connsiteX2" fmla="*/ 108383 w 1158907"/>
              <a:gd name="connsiteY2" fmla="*/ 958619 h 1144363"/>
              <a:gd name="connsiteX3" fmla="*/ 3368 w 1158907"/>
              <a:gd name="connsiteY3" fmla="*/ 651670 h 1144363"/>
              <a:gd name="connsiteX4" fmla="*/ 186946 w 1158907"/>
              <a:gd name="connsiteY4" fmla="*/ 391972 h 1144363"/>
              <a:gd name="connsiteX5" fmla="*/ 580751 w 1158907"/>
              <a:gd name="connsiteY5" fmla="*/ 567865 h 1144363"/>
              <a:gd name="connsiteX6" fmla="*/ 673603 w 1158907"/>
              <a:gd name="connsiteY6" fmla="*/ 307988 h 1144363"/>
              <a:gd name="connsiteX7" fmla="*/ 744253 w 1158907"/>
              <a:gd name="connsiteY7" fmla="*/ 197423 h 1144363"/>
              <a:gd name="connsiteX8" fmla="*/ 872639 w 1158907"/>
              <a:gd name="connsiteY8" fmla="*/ 2443 h 1144363"/>
              <a:gd name="connsiteX9" fmla="*/ 1157808 w 1158907"/>
              <a:gd name="connsiteY9" fmla="*/ 374035 h 1144363"/>
              <a:gd name="connsiteX10" fmla="*/ 816753 w 1158907"/>
              <a:gd name="connsiteY10" fmla="*/ 900083 h 1144363"/>
              <a:gd name="connsiteX11" fmla="*/ 510096 w 1158907"/>
              <a:gd name="connsiteY11" fmla="*/ 672398 h 1144363"/>
              <a:gd name="connsiteX12" fmla="*/ 120367 w 1158907"/>
              <a:gd name="connsiteY12" fmla="*/ 665886 h 1144363"/>
              <a:gd name="connsiteX13" fmla="*/ 499314 w 1158907"/>
              <a:gd name="connsiteY13" fmla="*/ 932317 h 1144363"/>
              <a:gd name="connsiteX14" fmla="*/ 794714 w 1158907"/>
              <a:gd name="connsiteY14" fmla="*/ 1043664 h 1144363"/>
              <a:gd name="connsiteX15" fmla="*/ 759234 w 1158907"/>
              <a:gd name="connsiteY15" fmla="*/ 1144363 h 1144363"/>
              <a:gd name="connsiteX0" fmla="*/ 742930 w 1158907"/>
              <a:gd name="connsiteY0" fmla="*/ 1127434 h 1127434"/>
              <a:gd name="connsiteX1" fmla="*/ 573596 w 1158907"/>
              <a:gd name="connsiteY1" fmla="*/ 1027698 h 1127434"/>
              <a:gd name="connsiteX2" fmla="*/ 108383 w 1158907"/>
              <a:gd name="connsiteY2" fmla="*/ 958619 h 1127434"/>
              <a:gd name="connsiteX3" fmla="*/ 3368 w 1158907"/>
              <a:gd name="connsiteY3" fmla="*/ 651670 h 1127434"/>
              <a:gd name="connsiteX4" fmla="*/ 186946 w 1158907"/>
              <a:gd name="connsiteY4" fmla="*/ 391972 h 1127434"/>
              <a:gd name="connsiteX5" fmla="*/ 580751 w 1158907"/>
              <a:gd name="connsiteY5" fmla="*/ 567865 h 1127434"/>
              <a:gd name="connsiteX6" fmla="*/ 673603 w 1158907"/>
              <a:gd name="connsiteY6" fmla="*/ 307988 h 1127434"/>
              <a:gd name="connsiteX7" fmla="*/ 744253 w 1158907"/>
              <a:gd name="connsiteY7" fmla="*/ 197423 h 1127434"/>
              <a:gd name="connsiteX8" fmla="*/ 872639 w 1158907"/>
              <a:gd name="connsiteY8" fmla="*/ 2443 h 1127434"/>
              <a:gd name="connsiteX9" fmla="*/ 1157808 w 1158907"/>
              <a:gd name="connsiteY9" fmla="*/ 374035 h 1127434"/>
              <a:gd name="connsiteX10" fmla="*/ 816753 w 1158907"/>
              <a:gd name="connsiteY10" fmla="*/ 900083 h 1127434"/>
              <a:gd name="connsiteX11" fmla="*/ 510096 w 1158907"/>
              <a:gd name="connsiteY11" fmla="*/ 672398 h 1127434"/>
              <a:gd name="connsiteX12" fmla="*/ 120367 w 1158907"/>
              <a:gd name="connsiteY12" fmla="*/ 665886 h 1127434"/>
              <a:gd name="connsiteX13" fmla="*/ 499314 w 1158907"/>
              <a:gd name="connsiteY13" fmla="*/ 932317 h 1127434"/>
              <a:gd name="connsiteX14" fmla="*/ 794714 w 1158907"/>
              <a:gd name="connsiteY14" fmla="*/ 1043664 h 1127434"/>
              <a:gd name="connsiteX0" fmla="*/ 746059 w 1162036"/>
              <a:gd name="connsiteY0" fmla="*/ 1127434 h 1127434"/>
              <a:gd name="connsiteX1" fmla="*/ 111512 w 1162036"/>
              <a:gd name="connsiteY1" fmla="*/ 958619 h 1127434"/>
              <a:gd name="connsiteX2" fmla="*/ 6497 w 1162036"/>
              <a:gd name="connsiteY2" fmla="*/ 651670 h 1127434"/>
              <a:gd name="connsiteX3" fmla="*/ 190075 w 1162036"/>
              <a:gd name="connsiteY3" fmla="*/ 391972 h 1127434"/>
              <a:gd name="connsiteX4" fmla="*/ 583880 w 1162036"/>
              <a:gd name="connsiteY4" fmla="*/ 567865 h 1127434"/>
              <a:gd name="connsiteX5" fmla="*/ 676732 w 1162036"/>
              <a:gd name="connsiteY5" fmla="*/ 307988 h 1127434"/>
              <a:gd name="connsiteX6" fmla="*/ 747382 w 1162036"/>
              <a:gd name="connsiteY6" fmla="*/ 197423 h 1127434"/>
              <a:gd name="connsiteX7" fmla="*/ 875768 w 1162036"/>
              <a:gd name="connsiteY7" fmla="*/ 2443 h 1127434"/>
              <a:gd name="connsiteX8" fmla="*/ 1160937 w 1162036"/>
              <a:gd name="connsiteY8" fmla="*/ 374035 h 1127434"/>
              <a:gd name="connsiteX9" fmla="*/ 819882 w 1162036"/>
              <a:gd name="connsiteY9" fmla="*/ 900083 h 1127434"/>
              <a:gd name="connsiteX10" fmla="*/ 513225 w 1162036"/>
              <a:gd name="connsiteY10" fmla="*/ 672398 h 1127434"/>
              <a:gd name="connsiteX11" fmla="*/ 123496 w 1162036"/>
              <a:gd name="connsiteY11" fmla="*/ 665886 h 1127434"/>
              <a:gd name="connsiteX12" fmla="*/ 502443 w 1162036"/>
              <a:gd name="connsiteY12" fmla="*/ 932317 h 1127434"/>
              <a:gd name="connsiteX13" fmla="*/ 797843 w 1162036"/>
              <a:gd name="connsiteY13" fmla="*/ 1043664 h 1127434"/>
              <a:gd name="connsiteX0" fmla="*/ 765308 w 1181285"/>
              <a:gd name="connsiteY0" fmla="*/ 1127434 h 1127434"/>
              <a:gd name="connsiteX1" fmla="*/ 25746 w 1181285"/>
              <a:gd name="connsiteY1" fmla="*/ 651670 h 1127434"/>
              <a:gd name="connsiteX2" fmla="*/ 209324 w 1181285"/>
              <a:gd name="connsiteY2" fmla="*/ 391972 h 1127434"/>
              <a:gd name="connsiteX3" fmla="*/ 603129 w 1181285"/>
              <a:gd name="connsiteY3" fmla="*/ 567865 h 1127434"/>
              <a:gd name="connsiteX4" fmla="*/ 695981 w 1181285"/>
              <a:gd name="connsiteY4" fmla="*/ 307988 h 1127434"/>
              <a:gd name="connsiteX5" fmla="*/ 766631 w 1181285"/>
              <a:gd name="connsiteY5" fmla="*/ 197423 h 1127434"/>
              <a:gd name="connsiteX6" fmla="*/ 895017 w 1181285"/>
              <a:gd name="connsiteY6" fmla="*/ 2443 h 1127434"/>
              <a:gd name="connsiteX7" fmla="*/ 1180186 w 1181285"/>
              <a:gd name="connsiteY7" fmla="*/ 374035 h 1127434"/>
              <a:gd name="connsiteX8" fmla="*/ 839131 w 1181285"/>
              <a:gd name="connsiteY8" fmla="*/ 900083 h 1127434"/>
              <a:gd name="connsiteX9" fmla="*/ 532474 w 1181285"/>
              <a:gd name="connsiteY9" fmla="*/ 672398 h 1127434"/>
              <a:gd name="connsiteX10" fmla="*/ 142745 w 1181285"/>
              <a:gd name="connsiteY10" fmla="*/ 665886 h 1127434"/>
              <a:gd name="connsiteX11" fmla="*/ 521692 w 1181285"/>
              <a:gd name="connsiteY11" fmla="*/ 932317 h 1127434"/>
              <a:gd name="connsiteX12" fmla="*/ 817092 w 1181285"/>
              <a:gd name="connsiteY12" fmla="*/ 1043664 h 1127434"/>
              <a:gd name="connsiteX0" fmla="*/ 765308 w 1181285"/>
              <a:gd name="connsiteY0" fmla="*/ 1127434 h 1127434"/>
              <a:gd name="connsiteX1" fmla="*/ 25746 w 1181285"/>
              <a:gd name="connsiteY1" fmla="*/ 651670 h 1127434"/>
              <a:gd name="connsiteX2" fmla="*/ 209324 w 1181285"/>
              <a:gd name="connsiteY2" fmla="*/ 391972 h 1127434"/>
              <a:gd name="connsiteX3" fmla="*/ 603129 w 1181285"/>
              <a:gd name="connsiteY3" fmla="*/ 567865 h 1127434"/>
              <a:gd name="connsiteX4" fmla="*/ 695981 w 1181285"/>
              <a:gd name="connsiteY4" fmla="*/ 307988 h 1127434"/>
              <a:gd name="connsiteX5" fmla="*/ 766631 w 1181285"/>
              <a:gd name="connsiteY5" fmla="*/ 197423 h 1127434"/>
              <a:gd name="connsiteX6" fmla="*/ 895017 w 1181285"/>
              <a:gd name="connsiteY6" fmla="*/ 2443 h 1127434"/>
              <a:gd name="connsiteX7" fmla="*/ 1180186 w 1181285"/>
              <a:gd name="connsiteY7" fmla="*/ 374035 h 1127434"/>
              <a:gd name="connsiteX8" fmla="*/ 839131 w 1181285"/>
              <a:gd name="connsiteY8" fmla="*/ 900083 h 1127434"/>
              <a:gd name="connsiteX9" fmla="*/ 532474 w 1181285"/>
              <a:gd name="connsiteY9" fmla="*/ 672398 h 1127434"/>
              <a:gd name="connsiteX10" fmla="*/ 142745 w 1181285"/>
              <a:gd name="connsiteY10" fmla="*/ 665886 h 1127434"/>
              <a:gd name="connsiteX11" fmla="*/ 817092 w 1181285"/>
              <a:gd name="connsiteY11" fmla="*/ 1043664 h 1127434"/>
              <a:gd name="connsiteX0" fmla="*/ 25746 w 1181285"/>
              <a:gd name="connsiteY0" fmla="*/ 651670 h 1043664"/>
              <a:gd name="connsiteX1" fmla="*/ 209324 w 1181285"/>
              <a:gd name="connsiteY1" fmla="*/ 391972 h 1043664"/>
              <a:gd name="connsiteX2" fmla="*/ 603129 w 1181285"/>
              <a:gd name="connsiteY2" fmla="*/ 567865 h 1043664"/>
              <a:gd name="connsiteX3" fmla="*/ 695981 w 1181285"/>
              <a:gd name="connsiteY3" fmla="*/ 307988 h 1043664"/>
              <a:gd name="connsiteX4" fmla="*/ 766631 w 1181285"/>
              <a:gd name="connsiteY4" fmla="*/ 197423 h 1043664"/>
              <a:gd name="connsiteX5" fmla="*/ 895017 w 1181285"/>
              <a:gd name="connsiteY5" fmla="*/ 2443 h 1043664"/>
              <a:gd name="connsiteX6" fmla="*/ 1180186 w 1181285"/>
              <a:gd name="connsiteY6" fmla="*/ 374035 h 1043664"/>
              <a:gd name="connsiteX7" fmla="*/ 839131 w 1181285"/>
              <a:gd name="connsiteY7" fmla="*/ 900083 h 1043664"/>
              <a:gd name="connsiteX8" fmla="*/ 532474 w 1181285"/>
              <a:gd name="connsiteY8" fmla="*/ 672398 h 1043664"/>
              <a:gd name="connsiteX9" fmla="*/ 142745 w 1181285"/>
              <a:gd name="connsiteY9" fmla="*/ 665886 h 1043664"/>
              <a:gd name="connsiteX10" fmla="*/ 817092 w 1181285"/>
              <a:gd name="connsiteY10" fmla="*/ 1043664 h 1043664"/>
              <a:gd name="connsiteX0" fmla="*/ 25746 w 1181285"/>
              <a:gd name="connsiteY0" fmla="*/ 651670 h 901793"/>
              <a:gd name="connsiteX1" fmla="*/ 209324 w 1181285"/>
              <a:gd name="connsiteY1" fmla="*/ 391972 h 901793"/>
              <a:gd name="connsiteX2" fmla="*/ 603129 w 1181285"/>
              <a:gd name="connsiteY2" fmla="*/ 567865 h 901793"/>
              <a:gd name="connsiteX3" fmla="*/ 695981 w 1181285"/>
              <a:gd name="connsiteY3" fmla="*/ 307988 h 901793"/>
              <a:gd name="connsiteX4" fmla="*/ 766631 w 1181285"/>
              <a:gd name="connsiteY4" fmla="*/ 197423 h 901793"/>
              <a:gd name="connsiteX5" fmla="*/ 895017 w 1181285"/>
              <a:gd name="connsiteY5" fmla="*/ 2443 h 901793"/>
              <a:gd name="connsiteX6" fmla="*/ 1180186 w 1181285"/>
              <a:gd name="connsiteY6" fmla="*/ 374035 h 901793"/>
              <a:gd name="connsiteX7" fmla="*/ 839131 w 1181285"/>
              <a:gd name="connsiteY7" fmla="*/ 900083 h 901793"/>
              <a:gd name="connsiteX8" fmla="*/ 532474 w 1181285"/>
              <a:gd name="connsiteY8" fmla="*/ 672398 h 901793"/>
              <a:gd name="connsiteX9" fmla="*/ 142745 w 1181285"/>
              <a:gd name="connsiteY9" fmla="*/ 665886 h 901793"/>
              <a:gd name="connsiteX0" fmla="*/ 0 w 1155539"/>
              <a:gd name="connsiteY0" fmla="*/ 651670 h 901793"/>
              <a:gd name="connsiteX1" fmla="*/ 577383 w 1155539"/>
              <a:gd name="connsiteY1" fmla="*/ 567865 h 901793"/>
              <a:gd name="connsiteX2" fmla="*/ 670235 w 1155539"/>
              <a:gd name="connsiteY2" fmla="*/ 307988 h 901793"/>
              <a:gd name="connsiteX3" fmla="*/ 740885 w 1155539"/>
              <a:gd name="connsiteY3" fmla="*/ 197423 h 901793"/>
              <a:gd name="connsiteX4" fmla="*/ 869271 w 1155539"/>
              <a:gd name="connsiteY4" fmla="*/ 2443 h 901793"/>
              <a:gd name="connsiteX5" fmla="*/ 1154440 w 1155539"/>
              <a:gd name="connsiteY5" fmla="*/ 374035 h 901793"/>
              <a:gd name="connsiteX6" fmla="*/ 813385 w 1155539"/>
              <a:gd name="connsiteY6" fmla="*/ 900083 h 901793"/>
              <a:gd name="connsiteX7" fmla="*/ 506728 w 1155539"/>
              <a:gd name="connsiteY7" fmla="*/ 672398 h 901793"/>
              <a:gd name="connsiteX8" fmla="*/ 116999 w 1155539"/>
              <a:gd name="connsiteY8" fmla="*/ 665886 h 901793"/>
              <a:gd name="connsiteX0" fmla="*/ 465129 w 1043285"/>
              <a:gd name="connsiteY0" fmla="*/ 567865 h 901793"/>
              <a:gd name="connsiteX1" fmla="*/ 557981 w 1043285"/>
              <a:gd name="connsiteY1" fmla="*/ 307988 h 901793"/>
              <a:gd name="connsiteX2" fmla="*/ 628631 w 1043285"/>
              <a:gd name="connsiteY2" fmla="*/ 197423 h 901793"/>
              <a:gd name="connsiteX3" fmla="*/ 757017 w 1043285"/>
              <a:gd name="connsiteY3" fmla="*/ 2443 h 901793"/>
              <a:gd name="connsiteX4" fmla="*/ 1042186 w 1043285"/>
              <a:gd name="connsiteY4" fmla="*/ 374035 h 901793"/>
              <a:gd name="connsiteX5" fmla="*/ 701131 w 1043285"/>
              <a:gd name="connsiteY5" fmla="*/ 900083 h 901793"/>
              <a:gd name="connsiteX6" fmla="*/ 394474 w 1043285"/>
              <a:gd name="connsiteY6" fmla="*/ 672398 h 901793"/>
              <a:gd name="connsiteX7" fmla="*/ 4745 w 1043285"/>
              <a:gd name="connsiteY7" fmla="*/ 665886 h 901793"/>
              <a:gd name="connsiteX0" fmla="*/ 70655 w 648811"/>
              <a:gd name="connsiteY0" fmla="*/ 567865 h 901793"/>
              <a:gd name="connsiteX1" fmla="*/ 163507 w 648811"/>
              <a:gd name="connsiteY1" fmla="*/ 307988 h 901793"/>
              <a:gd name="connsiteX2" fmla="*/ 234157 w 648811"/>
              <a:gd name="connsiteY2" fmla="*/ 197423 h 901793"/>
              <a:gd name="connsiteX3" fmla="*/ 362543 w 648811"/>
              <a:gd name="connsiteY3" fmla="*/ 2443 h 901793"/>
              <a:gd name="connsiteX4" fmla="*/ 647712 w 648811"/>
              <a:gd name="connsiteY4" fmla="*/ 374035 h 901793"/>
              <a:gd name="connsiteX5" fmla="*/ 306657 w 648811"/>
              <a:gd name="connsiteY5" fmla="*/ 900083 h 901793"/>
              <a:gd name="connsiteX6" fmla="*/ 0 w 648811"/>
              <a:gd name="connsiteY6" fmla="*/ 672398 h 901793"/>
              <a:gd name="connsiteX0" fmla="*/ 70655 w 648811"/>
              <a:gd name="connsiteY0" fmla="*/ 580869 h 914797"/>
              <a:gd name="connsiteX1" fmla="*/ 163507 w 648811"/>
              <a:gd name="connsiteY1" fmla="*/ 320992 h 914797"/>
              <a:gd name="connsiteX2" fmla="*/ 234157 w 648811"/>
              <a:gd name="connsiteY2" fmla="*/ 210427 h 914797"/>
              <a:gd name="connsiteX3" fmla="*/ 266560 w 648811"/>
              <a:gd name="connsiteY3" fmla="*/ 84117 h 914797"/>
              <a:gd name="connsiteX4" fmla="*/ 362543 w 648811"/>
              <a:gd name="connsiteY4" fmla="*/ 15447 h 914797"/>
              <a:gd name="connsiteX5" fmla="*/ 647712 w 648811"/>
              <a:gd name="connsiteY5" fmla="*/ 387039 h 914797"/>
              <a:gd name="connsiteX6" fmla="*/ 306657 w 648811"/>
              <a:gd name="connsiteY6" fmla="*/ 913087 h 914797"/>
              <a:gd name="connsiteX7" fmla="*/ 0 w 648811"/>
              <a:gd name="connsiteY7" fmla="*/ 685402 h 914797"/>
              <a:gd name="connsiteX0" fmla="*/ 70655 w 648811"/>
              <a:gd name="connsiteY0" fmla="*/ 567200 h 901128"/>
              <a:gd name="connsiteX1" fmla="*/ 163507 w 648811"/>
              <a:gd name="connsiteY1" fmla="*/ 307323 h 901128"/>
              <a:gd name="connsiteX2" fmla="*/ 234157 w 648811"/>
              <a:gd name="connsiteY2" fmla="*/ 196758 h 901128"/>
              <a:gd name="connsiteX3" fmla="*/ 266560 w 648811"/>
              <a:gd name="connsiteY3" fmla="*/ 70448 h 901128"/>
              <a:gd name="connsiteX4" fmla="*/ 362543 w 648811"/>
              <a:gd name="connsiteY4" fmla="*/ 1778 h 901128"/>
              <a:gd name="connsiteX5" fmla="*/ 647712 w 648811"/>
              <a:gd name="connsiteY5" fmla="*/ 373370 h 901128"/>
              <a:gd name="connsiteX6" fmla="*/ 306657 w 648811"/>
              <a:gd name="connsiteY6" fmla="*/ 899418 h 901128"/>
              <a:gd name="connsiteX7" fmla="*/ 0 w 648811"/>
              <a:gd name="connsiteY7" fmla="*/ 671733 h 901128"/>
              <a:gd name="connsiteX0" fmla="*/ 70655 w 648811"/>
              <a:gd name="connsiteY0" fmla="*/ 568760 h 902688"/>
              <a:gd name="connsiteX1" fmla="*/ 163507 w 648811"/>
              <a:gd name="connsiteY1" fmla="*/ 308883 h 902688"/>
              <a:gd name="connsiteX2" fmla="*/ 234157 w 648811"/>
              <a:gd name="connsiteY2" fmla="*/ 198318 h 902688"/>
              <a:gd name="connsiteX3" fmla="*/ 362543 w 648811"/>
              <a:gd name="connsiteY3" fmla="*/ 3338 h 902688"/>
              <a:gd name="connsiteX4" fmla="*/ 647712 w 648811"/>
              <a:gd name="connsiteY4" fmla="*/ 374930 h 902688"/>
              <a:gd name="connsiteX5" fmla="*/ 306657 w 648811"/>
              <a:gd name="connsiteY5" fmla="*/ 900978 h 902688"/>
              <a:gd name="connsiteX6" fmla="*/ 0 w 648811"/>
              <a:gd name="connsiteY6" fmla="*/ 673293 h 902688"/>
              <a:gd name="connsiteX0" fmla="*/ 70655 w 648811"/>
              <a:gd name="connsiteY0" fmla="*/ 565430 h 899358"/>
              <a:gd name="connsiteX1" fmla="*/ 163507 w 648811"/>
              <a:gd name="connsiteY1" fmla="*/ 305553 h 899358"/>
              <a:gd name="connsiteX2" fmla="*/ 234157 w 648811"/>
              <a:gd name="connsiteY2" fmla="*/ 194988 h 899358"/>
              <a:gd name="connsiteX3" fmla="*/ 362543 w 648811"/>
              <a:gd name="connsiteY3" fmla="*/ 8 h 899358"/>
              <a:gd name="connsiteX4" fmla="*/ 647712 w 648811"/>
              <a:gd name="connsiteY4" fmla="*/ 371600 h 899358"/>
              <a:gd name="connsiteX5" fmla="*/ 306657 w 648811"/>
              <a:gd name="connsiteY5" fmla="*/ 897648 h 899358"/>
              <a:gd name="connsiteX6" fmla="*/ 0 w 648811"/>
              <a:gd name="connsiteY6" fmla="*/ 669963 h 899358"/>
              <a:gd name="connsiteX0" fmla="*/ 70655 w 648811"/>
              <a:gd name="connsiteY0" fmla="*/ 568744 h 902672"/>
              <a:gd name="connsiteX1" fmla="*/ 163507 w 648811"/>
              <a:gd name="connsiteY1" fmla="*/ 308867 h 902672"/>
              <a:gd name="connsiteX2" fmla="*/ 234157 w 648811"/>
              <a:gd name="connsiteY2" fmla="*/ 198302 h 902672"/>
              <a:gd name="connsiteX3" fmla="*/ 362543 w 648811"/>
              <a:gd name="connsiteY3" fmla="*/ 3322 h 902672"/>
              <a:gd name="connsiteX4" fmla="*/ 647712 w 648811"/>
              <a:gd name="connsiteY4" fmla="*/ 374914 h 902672"/>
              <a:gd name="connsiteX5" fmla="*/ 306657 w 648811"/>
              <a:gd name="connsiteY5" fmla="*/ 900962 h 902672"/>
              <a:gd name="connsiteX6" fmla="*/ 0 w 648811"/>
              <a:gd name="connsiteY6" fmla="*/ 673277 h 902672"/>
              <a:gd name="connsiteX0" fmla="*/ 70655 w 648811"/>
              <a:gd name="connsiteY0" fmla="*/ 566446 h 900374"/>
              <a:gd name="connsiteX1" fmla="*/ 163507 w 648811"/>
              <a:gd name="connsiteY1" fmla="*/ 306569 h 900374"/>
              <a:gd name="connsiteX2" fmla="*/ 234157 w 648811"/>
              <a:gd name="connsiteY2" fmla="*/ 196004 h 900374"/>
              <a:gd name="connsiteX3" fmla="*/ 362543 w 648811"/>
              <a:gd name="connsiteY3" fmla="*/ 1024 h 900374"/>
              <a:gd name="connsiteX4" fmla="*/ 647712 w 648811"/>
              <a:gd name="connsiteY4" fmla="*/ 372616 h 900374"/>
              <a:gd name="connsiteX5" fmla="*/ 306657 w 648811"/>
              <a:gd name="connsiteY5" fmla="*/ 898664 h 900374"/>
              <a:gd name="connsiteX6" fmla="*/ 0 w 648811"/>
              <a:gd name="connsiteY6" fmla="*/ 670979 h 900374"/>
              <a:gd name="connsiteX0" fmla="*/ 70655 w 648811"/>
              <a:gd name="connsiteY0" fmla="*/ 569376 h 903304"/>
              <a:gd name="connsiteX1" fmla="*/ 163507 w 648811"/>
              <a:gd name="connsiteY1" fmla="*/ 309499 h 903304"/>
              <a:gd name="connsiteX2" fmla="*/ 211925 w 648811"/>
              <a:gd name="connsiteY2" fmla="*/ 187391 h 903304"/>
              <a:gd name="connsiteX3" fmla="*/ 362543 w 648811"/>
              <a:gd name="connsiteY3" fmla="*/ 3954 h 903304"/>
              <a:gd name="connsiteX4" fmla="*/ 647712 w 648811"/>
              <a:gd name="connsiteY4" fmla="*/ 375546 h 903304"/>
              <a:gd name="connsiteX5" fmla="*/ 306657 w 648811"/>
              <a:gd name="connsiteY5" fmla="*/ 901594 h 903304"/>
              <a:gd name="connsiteX6" fmla="*/ 0 w 648811"/>
              <a:gd name="connsiteY6" fmla="*/ 673909 h 903304"/>
              <a:gd name="connsiteX0" fmla="*/ 70655 w 648811"/>
              <a:gd name="connsiteY0" fmla="*/ 568394 h 902322"/>
              <a:gd name="connsiteX1" fmla="*/ 163507 w 648811"/>
              <a:gd name="connsiteY1" fmla="*/ 308517 h 902322"/>
              <a:gd name="connsiteX2" fmla="*/ 219336 w 648811"/>
              <a:gd name="connsiteY2" fmla="*/ 205647 h 902322"/>
              <a:gd name="connsiteX3" fmla="*/ 362543 w 648811"/>
              <a:gd name="connsiteY3" fmla="*/ 2972 h 902322"/>
              <a:gd name="connsiteX4" fmla="*/ 647712 w 648811"/>
              <a:gd name="connsiteY4" fmla="*/ 374564 h 902322"/>
              <a:gd name="connsiteX5" fmla="*/ 306657 w 648811"/>
              <a:gd name="connsiteY5" fmla="*/ 900612 h 902322"/>
              <a:gd name="connsiteX6" fmla="*/ 0 w 648811"/>
              <a:gd name="connsiteY6" fmla="*/ 672927 h 902322"/>
              <a:gd name="connsiteX0" fmla="*/ 70655 w 648811"/>
              <a:gd name="connsiteY0" fmla="*/ 565451 h 899379"/>
              <a:gd name="connsiteX1" fmla="*/ 163507 w 648811"/>
              <a:gd name="connsiteY1" fmla="*/ 305574 h 899379"/>
              <a:gd name="connsiteX2" fmla="*/ 219336 w 648811"/>
              <a:gd name="connsiteY2" fmla="*/ 202704 h 899379"/>
              <a:gd name="connsiteX3" fmla="*/ 362543 w 648811"/>
              <a:gd name="connsiteY3" fmla="*/ 29 h 899379"/>
              <a:gd name="connsiteX4" fmla="*/ 647712 w 648811"/>
              <a:gd name="connsiteY4" fmla="*/ 371621 h 899379"/>
              <a:gd name="connsiteX5" fmla="*/ 306657 w 648811"/>
              <a:gd name="connsiteY5" fmla="*/ 897669 h 899379"/>
              <a:gd name="connsiteX6" fmla="*/ 0 w 648811"/>
              <a:gd name="connsiteY6" fmla="*/ 669984 h 899379"/>
              <a:gd name="connsiteX0" fmla="*/ 70655 w 648249"/>
              <a:gd name="connsiteY0" fmla="*/ 557751 h 891679"/>
              <a:gd name="connsiteX1" fmla="*/ 163507 w 648249"/>
              <a:gd name="connsiteY1" fmla="*/ 297874 h 891679"/>
              <a:gd name="connsiteX2" fmla="*/ 219336 w 648249"/>
              <a:gd name="connsiteY2" fmla="*/ 195004 h 891679"/>
              <a:gd name="connsiteX3" fmla="*/ 369954 w 648249"/>
              <a:gd name="connsiteY3" fmla="*/ 24 h 891679"/>
              <a:gd name="connsiteX4" fmla="*/ 647712 w 648249"/>
              <a:gd name="connsiteY4" fmla="*/ 363921 h 891679"/>
              <a:gd name="connsiteX5" fmla="*/ 306657 w 648249"/>
              <a:gd name="connsiteY5" fmla="*/ 889969 h 891679"/>
              <a:gd name="connsiteX6" fmla="*/ 0 w 648249"/>
              <a:gd name="connsiteY6" fmla="*/ 662284 h 891679"/>
              <a:gd name="connsiteX0" fmla="*/ 70655 w 648290"/>
              <a:gd name="connsiteY0" fmla="*/ 559626 h 893554"/>
              <a:gd name="connsiteX1" fmla="*/ 163507 w 648290"/>
              <a:gd name="connsiteY1" fmla="*/ 299749 h 893554"/>
              <a:gd name="connsiteX2" fmla="*/ 219336 w 648290"/>
              <a:gd name="connsiteY2" fmla="*/ 196879 h 893554"/>
              <a:gd name="connsiteX3" fmla="*/ 369954 w 648290"/>
              <a:gd name="connsiteY3" fmla="*/ 1899 h 893554"/>
              <a:gd name="connsiteX4" fmla="*/ 647712 w 648290"/>
              <a:gd name="connsiteY4" fmla="*/ 365796 h 893554"/>
              <a:gd name="connsiteX5" fmla="*/ 306657 w 648290"/>
              <a:gd name="connsiteY5" fmla="*/ 891844 h 893554"/>
              <a:gd name="connsiteX6" fmla="*/ 0 w 648290"/>
              <a:gd name="connsiteY6" fmla="*/ 664159 h 893554"/>
              <a:gd name="connsiteX0" fmla="*/ 70655 w 649718"/>
              <a:gd name="connsiteY0" fmla="*/ 559772 h 893700"/>
              <a:gd name="connsiteX1" fmla="*/ 163507 w 649718"/>
              <a:gd name="connsiteY1" fmla="*/ 299895 h 893700"/>
              <a:gd name="connsiteX2" fmla="*/ 219336 w 649718"/>
              <a:gd name="connsiteY2" fmla="*/ 197025 h 893700"/>
              <a:gd name="connsiteX3" fmla="*/ 369954 w 649718"/>
              <a:gd name="connsiteY3" fmla="*/ 2045 h 893700"/>
              <a:gd name="connsiteX4" fmla="*/ 647712 w 649718"/>
              <a:gd name="connsiteY4" fmla="*/ 365942 h 893700"/>
              <a:gd name="connsiteX5" fmla="*/ 306657 w 649718"/>
              <a:gd name="connsiteY5" fmla="*/ 891990 h 893700"/>
              <a:gd name="connsiteX6" fmla="*/ 0 w 649718"/>
              <a:gd name="connsiteY6" fmla="*/ 664305 h 893700"/>
              <a:gd name="connsiteX0" fmla="*/ 70655 w 648290"/>
              <a:gd name="connsiteY0" fmla="*/ 555802 h 889730"/>
              <a:gd name="connsiteX1" fmla="*/ 163507 w 648290"/>
              <a:gd name="connsiteY1" fmla="*/ 295925 h 889730"/>
              <a:gd name="connsiteX2" fmla="*/ 219336 w 648290"/>
              <a:gd name="connsiteY2" fmla="*/ 193055 h 889730"/>
              <a:gd name="connsiteX3" fmla="*/ 369954 w 648290"/>
              <a:gd name="connsiteY3" fmla="*/ 1923 h 889730"/>
              <a:gd name="connsiteX4" fmla="*/ 647712 w 648290"/>
              <a:gd name="connsiteY4" fmla="*/ 361972 h 889730"/>
              <a:gd name="connsiteX5" fmla="*/ 306657 w 648290"/>
              <a:gd name="connsiteY5" fmla="*/ 888020 h 889730"/>
              <a:gd name="connsiteX6" fmla="*/ 0 w 648290"/>
              <a:gd name="connsiteY6" fmla="*/ 660335 h 889730"/>
              <a:gd name="connsiteX0" fmla="*/ 70655 w 648290"/>
              <a:gd name="connsiteY0" fmla="*/ 555802 h 889730"/>
              <a:gd name="connsiteX1" fmla="*/ 163507 w 648290"/>
              <a:gd name="connsiteY1" fmla="*/ 295925 h 889730"/>
              <a:gd name="connsiteX2" fmla="*/ 219336 w 648290"/>
              <a:gd name="connsiteY2" fmla="*/ 193055 h 889730"/>
              <a:gd name="connsiteX3" fmla="*/ 369954 w 648290"/>
              <a:gd name="connsiteY3" fmla="*/ 1923 h 889730"/>
              <a:gd name="connsiteX4" fmla="*/ 647712 w 648290"/>
              <a:gd name="connsiteY4" fmla="*/ 361972 h 889730"/>
              <a:gd name="connsiteX5" fmla="*/ 306657 w 648290"/>
              <a:gd name="connsiteY5" fmla="*/ 888020 h 889730"/>
              <a:gd name="connsiteX6" fmla="*/ 0 w 648290"/>
              <a:gd name="connsiteY6" fmla="*/ 660335 h 889730"/>
              <a:gd name="connsiteX0" fmla="*/ 70655 w 648371"/>
              <a:gd name="connsiteY0" fmla="*/ 567275 h 901203"/>
              <a:gd name="connsiteX1" fmla="*/ 163507 w 648371"/>
              <a:gd name="connsiteY1" fmla="*/ 307398 h 901203"/>
              <a:gd name="connsiteX2" fmla="*/ 219336 w 648371"/>
              <a:gd name="connsiteY2" fmla="*/ 204528 h 901203"/>
              <a:gd name="connsiteX3" fmla="*/ 373659 w 648371"/>
              <a:gd name="connsiteY3" fmla="*/ 1854 h 901203"/>
              <a:gd name="connsiteX4" fmla="*/ 647712 w 648371"/>
              <a:gd name="connsiteY4" fmla="*/ 373445 h 901203"/>
              <a:gd name="connsiteX5" fmla="*/ 306657 w 648371"/>
              <a:gd name="connsiteY5" fmla="*/ 899493 h 901203"/>
              <a:gd name="connsiteX6" fmla="*/ 0 w 648371"/>
              <a:gd name="connsiteY6" fmla="*/ 671808 h 901203"/>
              <a:gd name="connsiteX0" fmla="*/ 70655 w 648991"/>
              <a:gd name="connsiteY0" fmla="*/ 567684 h 901612"/>
              <a:gd name="connsiteX1" fmla="*/ 163507 w 648991"/>
              <a:gd name="connsiteY1" fmla="*/ 307807 h 901612"/>
              <a:gd name="connsiteX2" fmla="*/ 219336 w 648991"/>
              <a:gd name="connsiteY2" fmla="*/ 204937 h 901612"/>
              <a:gd name="connsiteX3" fmla="*/ 373659 w 648991"/>
              <a:gd name="connsiteY3" fmla="*/ 2263 h 901612"/>
              <a:gd name="connsiteX4" fmla="*/ 647712 w 648991"/>
              <a:gd name="connsiteY4" fmla="*/ 373854 h 901612"/>
              <a:gd name="connsiteX5" fmla="*/ 306657 w 648991"/>
              <a:gd name="connsiteY5" fmla="*/ 899902 h 901612"/>
              <a:gd name="connsiteX6" fmla="*/ 0 w 648991"/>
              <a:gd name="connsiteY6" fmla="*/ 672217 h 901612"/>
              <a:gd name="connsiteX0" fmla="*/ 70655 w 648371"/>
              <a:gd name="connsiteY0" fmla="*/ 571101 h 905029"/>
              <a:gd name="connsiteX1" fmla="*/ 163507 w 648371"/>
              <a:gd name="connsiteY1" fmla="*/ 311224 h 905029"/>
              <a:gd name="connsiteX2" fmla="*/ 219336 w 648371"/>
              <a:gd name="connsiteY2" fmla="*/ 208354 h 905029"/>
              <a:gd name="connsiteX3" fmla="*/ 373659 w 648371"/>
              <a:gd name="connsiteY3" fmla="*/ 1832 h 905029"/>
              <a:gd name="connsiteX4" fmla="*/ 647712 w 648371"/>
              <a:gd name="connsiteY4" fmla="*/ 377271 h 905029"/>
              <a:gd name="connsiteX5" fmla="*/ 306657 w 648371"/>
              <a:gd name="connsiteY5" fmla="*/ 903319 h 905029"/>
              <a:gd name="connsiteX6" fmla="*/ 0 w 648371"/>
              <a:gd name="connsiteY6" fmla="*/ 675634 h 905029"/>
              <a:gd name="connsiteX0" fmla="*/ 70655 w 648473"/>
              <a:gd name="connsiteY0" fmla="*/ 571360 h 905288"/>
              <a:gd name="connsiteX1" fmla="*/ 163507 w 648473"/>
              <a:gd name="connsiteY1" fmla="*/ 311483 h 905288"/>
              <a:gd name="connsiteX2" fmla="*/ 219336 w 648473"/>
              <a:gd name="connsiteY2" fmla="*/ 208613 h 905288"/>
              <a:gd name="connsiteX3" fmla="*/ 373659 w 648473"/>
              <a:gd name="connsiteY3" fmla="*/ 2091 h 905288"/>
              <a:gd name="connsiteX4" fmla="*/ 647712 w 648473"/>
              <a:gd name="connsiteY4" fmla="*/ 377530 h 905288"/>
              <a:gd name="connsiteX5" fmla="*/ 306657 w 648473"/>
              <a:gd name="connsiteY5" fmla="*/ 903578 h 905288"/>
              <a:gd name="connsiteX6" fmla="*/ 0 w 648473"/>
              <a:gd name="connsiteY6" fmla="*/ 675893 h 905288"/>
              <a:gd name="connsiteX0" fmla="*/ 70655 w 648473"/>
              <a:gd name="connsiteY0" fmla="*/ 571360 h 905288"/>
              <a:gd name="connsiteX1" fmla="*/ 167212 w 648473"/>
              <a:gd name="connsiteY1" fmla="*/ 319178 h 905288"/>
              <a:gd name="connsiteX2" fmla="*/ 219336 w 648473"/>
              <a:gd name="connsiteY2" fmla="*/ 208613 h 905288"/>
              <a:gd name="connsiteX3" fmla="*/ 373659 w 648473"/>
              <a:gd name="connsiteY3" fmla="*/ 2091 h 905288"/>
              <a:gd name="connsiteX4" fmla="*/ 647712 w 648473"/>
              <a:gd name="connsiteY4" fmla="*/ 377530 h 905288"/>
              <a:gd name="connsiteX5" fmla="*/ 306657 w 648473"/>
              <a:gd name="connsiteY5" fmla="*/ 903578 h 905288"/>
              <a:gd name="connsiteX6" fmla="*/ 0 w 648473"/>
              <a:gd name="connsiteY6" fmla="*/ 675893 h 905288"/>
              <a:gd name="connsiteX0" fmla="*/ 66950 w 648473"/>
              <a:gd name="connsiteY0" fmla="*/ 586750 h 905288"/>
              <a:gd name="connsiteX1" fmla="*/ 167212 w 648473"/>
              <a:gd name="connsiteY1" fmla="*/ 319178 h 905288"/>
              <a:gd name="connsiteX2" fmla="*/ 219336 w 648473"/>
              <a:gd name="connsiteY2" fmla="*/ 208613 h 905288"/>
              <a:gd name="connsiteX3" fmla="*/ 373659 w 648473"/>
              <a:gd name="connsiteY3" fmla="*/ 2091 h 905288"/>
              <a:gd name="connsiteX4" fmla="*/ 647712 w 648473"/>
              <a:gd name="connsiteY4" fmla="*/ 377530 h 905288"/>
              <a:gd name="connsiteX5" fmla="*/ 306657 w 648473"/>
              <a:gd name="connsiteY5" fmla="*/ 903578 h 905288"/>
              <a:gd name="connsiteX6" fmla="*/ 0 w 648473"/>
              <a:gd name="connsiteY6" fmla="*/ 675893 h 905288"/>
              <a:gd name="connsiteX0" fmla="*/ 63245 w 644369"/>
              <a:gd name="connsiteY0" fmla="*/ 586750 h 910129"/>
              <a:gd name="connsiteX1" fmla="*/ 163507 w 644369"/>
              <a:gd name="connsiteY1" fmla="*/ 319178 h 910129"/>
              <a:gd name="connsiteX2" fmla="*/ 215631 w 644369"/>
              <a:gd name="connsiteY2" fmla="*/ 208613 h 910129"/>
              <a:gd name="connsiteX3" fmla="*/ 369954 w 644369"/>
              <a:gd name="connsiteY3" fmla="*/ 2091 h 910129"/>
              <a:gd name="connsiteX4" fmla="*/ 644007 w 644369"/>
              <a:gd name="connsiteY4" fmla="*/ 377530 h 910129"/>
              <a:gd name="connsiteX5" fmla="*/ 302952 w 644369"/>
              <a:gd name="connsiteY5" fmla="*/ 903578 h 910129"/>
              <a:gd name="connsiteX6" fmla="*/ 0 w 644369"/>
              <a:gd name="connsiteY6" fmla="*/ 672046 h 910129"/>
              <a:gd name="connsiteX0" fmla="*/ 63245 w 644369"/>
              <a:gd name="connsiteY0" fmla="*/ 586750 h 910129"/>
              <a:gd name="connsiteX1" fmla="*/ 163507 w 644369"/>
              <a:gd name="connsiteY1" fmla="*/ 319178 h 910129"/>
              <a:gd name="connsiteX2" fmla="*/ 215631 w 644369"/>
              <a:gd name="connsiteY2" fmla="*/ 208613 h 910129"/>
              <a:gd name="connsiteX3" fmla="*/ 369954 w 644369"/>
              <a:gd name="connsiteY3" fmla="*/ 2091 h 910129"/>
              <a:gd name="connsiteX4" fmla="*/ 644007 w 644369"/>
              <a:gd name="connsiteY4" fmla="*/ 377530 h 910129"/>
              <a:gd name="connsiteX5" fmla="*/ 302952 w 644369"/>
              <a:gd name="connsiteY5" fmla="*/ 903578 h 910129"/>
              <a:gd name="connsiteX6" fmla="*/ 0 w 644369"/>
              <a:gd name="connsiteY6" fmla="*/ 672046 h 910129"/>
              <a:gd name="connsiteX0" fmla="*/ 63245 w 644645"/>
              <a:gd name="connsiteY0" fmla="*/ 586750 h 903979"/>
              <a:gd name="connsiteX1" fmla="*/ 163507 w 644645"/>
              <a:gd name="connsiteY1" fmla="*/ 319178 h 903979"/>
              <a:gd name="connsiteX2" fmla="*/ 215631 w 644645"/>
              <a:gd name="connsiteY2" fmla="*/ 208613 h 903979"/>
              <a:gd name="connsiteX3" fmla="*/ 369954 w 644645"/>
              <a:gd name="connsiteY3" fmla="*/ 2091 h 903979"/>
              <a:gd name="connsiteX4" fmla="*/ 644007 w 644645"/>
              <a:gd name="connsiteY4" fmla="*/ 377530 h 903979"/>
              <a:gd name="connsiteX5" fmla="*/ 302952 w 644645"/>
              <a:gd name="connsiteY5" fmla="*/ 903578 h 903979"/>
              <a:gd name="connsiteX6" fmla="*/ 0 w 644645"/>
              <a:gd name="connsiteY6" fmla="*/ 672046 h 903979"/>
              <a:gd name="connsiteX0" fmla="*/ 63245 w 644645"/>
              <a:gd name="connsiteY0" fmla="*/ 584686 h 901915"/>
              <a:gd name="connsiteX1" fmla="*/ 163507 w 644645"/>
              <a:gd name="connsiteY1" fmla="*/ 317114 h 901915"/>
              <a:gd name="connsiteX2" fmla="*/ 215631 w 644645"/>
              <a:gd name="connsiteY2" fmla="*/ 206549 h 901915"/>
              <a:gd name="connsiteX3" fmla="*/ 369954 w 644645"/>
              <a:gd name="connsiteY3" fmla="*/ 27 h 901915"/>
              <a:gd name="connsiteX4" fmla="*/ 644007 w 644645"/>
              <a:gd name="connsiteY4" fmla="*/ 375466 h 901915"/>
              <a:gd name="connsiteX5" fmla="*/ 302952 w 644645"/>
              <a:gd name="connsiteY5" fmla="*/ 901514 h 901915"/>
              <a:gd name="connsiteX6" fmla="*/ 0 w 644645"/>
              <a:gd name="connsiteY6" fmla="*/ 669982 h 901915"/>
              <a:gd name="connsiteX0" fmla="*/ 63245 w 644645"/>
              <a:gd name="connsiteY0" fmla="*/ 584686 h 901915"/>
              <a:gd name="connsiteX1" fmla="*/ 163507 w 644645"/>
              <a:gd name="connsiteY1" fmla="*/ 317114 h 901915"/>
              <a:gd name="connsiteX2" fmla="*/ 215631 w 644645"/>
              <a:gd name="connsiteY2" fmla="*/ 206549 h 901915"/>
              <a:gd name="connsiteX3" fmla="*/ 369954 w 644645"/>
              <a:gd name="connsiteY3" fmla="*/ 27 h 901915"/>
              <a:gd name="connsiteX4" fmla="*/ 644007 w 644645"/>
              <a:gd name="connsiteY4" fmla="*/ 375466 h 901915"/>
              <a:gd name="connsiteX5" fmla="*/ 302952 w 644645"/>
              <a:gd name="connsiteY5" fmla="*/ 901514 h 901915"/>
              <a:gd name="connsiteX6" fmla="*/ 0 w 644645"/>
              <a:gd name="connsiteY6" fmla="*/ 669982 h 901915"/>
              <a:gd name="connsiteX7" fmla="*/ 63245 w 644645"/>
              <a:gd name="connsiteY7" fmla="*/ 584686 h 901915"/>
              <a:gd name="connsiteX0" fmla="*/ 65697 w 644645"/>
              <a:gd name="connsiteY0" fmla="*/ 573230 h 901915"/>
              <a:gd name="connsiteX1" fmla="*/ 163507 w 644645"/>
              <a:gd name="connsiteY1" fmla="*/ 317114 h 901915"/>
              <a:gd name="connsiteX2" fmla="*/ 215631 w 644645"/>
              <a:gd name="connsiteY2" fmla="*/ 206549 h 901915"/>
              <a:gd name="connsiteX3" fmla="*/ 369954 w 644645"/>
              <a:gd name="connsiteY3" fmla="*/ 27 h 901915"/>
              <a:gd name="connsiteX4" fmla="*/ 644007 w 644645"/>
              <a:gd name="connsiteY4" fmla="*/ 375466 h 901915"/>
              <a:gd name="connsiteX5" fmla="*/ 302952 w 644645"/>
              <a:gd name="connsiteY5" fmla="*/ 901514 h 901915"/>
              <a:gd name="connsiteX6" fmla="*/ 0 w 644645"/>
              <a:gd name="connsiteY6" fmla="*/ 669982 h 901915"/>
              <a:gd name="connsiteX7" fmla="*/ 65697 w 644645"/>
              <a:gd name="connsiteY7" fmla="*/ 573230 h 901915"/>
              <a:gd name="connsiteX0" fmla="*/ 65697 w 644645"/>
              <a:gd name="connsiteY0" fmla="*/ 573230 h 901985"/>
              <a:gd name="connsiteX1" fmla="*/ 163507 w 644645"/>
              <a:gd name="connsiteY1" fmla="*/ 317114 h 901985"/>
              <a:gd name="connsiteX2" fmla="*/ 215631 w 644645"/>
              <a:gd name="connsiteY2" fmla="*/ 206549 h 901985"/>
              <a:gd name="connsiteX3" fmla="*/ 369954 w 644645"/>
              <a:gd name="connsiteY3" fmla="*/ 27 h 901985"/>
              <a:gd name="connsiteX4" fmla="*/ 644007 w 644645"/>
              <a:gd name="connsiteY4" fmla="*/ 375466 h 901985"/>
              <a:gd name="connsiteX5" fmla="*/ 302952 w 644645"/>
              <a:gd name="connsiteY5" fmla="*/ 901514 h 901985"/>
              <a:gd name="connsiteX6" fmla="*/ 0 w 644645"/>
              <a:gd name="connsiteY6" fmla="*/ 669982 h 901985"/>
              <a:gd name="connsiteX7" fmla="*/ 65697 w 644645"/>
              <a:gd name="connsiteY7" fmla="*/ 573230 h 901985"/>
              <a:gd name="connsiteX0" fmla="*/ 65697 w 644645"/>
              <a:gd name="connsiteY0" fmla="*/ 573230 h 901793"/>
              <a:gd name="connsiteX1" fmla="*/ 163507 w 644645"/>
              <a:gd name="connsiteY1" fmla="*/ 317114 h 901793"/>
              <a:gd name="connsiteX2" fmla="*/ 215631 w 644645"/>
              <a:gd name="connsiteY2" fmla="*/ 206549 h 901793"/>
              <a:gd name="connsiteX3" fmla="*/ 369954 w 644645"/>
              <a:gd name="connsiteY3" fmla="*/ 27 h 901793"/>
              <a:gd name="connsiteX4" fmla="*/ 644007 w 644645"/>
              <a:gd name="connsiteY4" fmla="*/ 375466 h 901793"/>
              <a:gd name="connsiteX5" fmla="*/ 302952 w 644645"/>
              <a:gd name="connsiteY5" fmla="*/ 901514 h 901793"/>
              <a:gd name="connsiteX6" fmla="*/ 0 w 644645"/>
              <a:gd name="connsiteY6" fmla="*/ 669982 h 901793"/>
              <a:gd name="connsiteX7" fmla="*/ 65697 w 644645"/>
              <a:gd name="connsiteY7" fmla="*/ 573230 h 901793"/>
              <a:gd name="connsiteX0" fmla="*/ 59568 w 644645"/>
              <a:gd name="connsiteY0" fmla="*/ 570684 h 901793"/>
              <a:gd name="connsiteX1" fmla="*/ 163507 w 644645"/>
              <a:gd name="connsiteY1" fmla="*/ 317114 h 901793"/>
              <a:gd name="connsiteX2" fmla="*/ 215631 w 644645"/>
              <a:gd name="connsiteY2" fmla="*/ 206549 h 901793"/>
              <a:gd name="connsiteX3" fmla="*/ 369954 w 644645"/>
              <a:gd name="connsiteY3" fmla="*/ 27 h 901793"/>
              <a:gd name="connsiteX4" fmla="*/ 644007 w 644645"/>
              <a:gd name="connsiteY4" fmla="*/ 375466 h 901793"/>
              <a:gd name="connsiteX5" fmla="*/ 302952 w 644645"/>
              <a:gd name="connsiteY5" fmla="*/ 901514 h 901793"/>
              <a:gd name="connsiteX6" fmla="*/ 0 w 644645"/>
              <a:gd name="connsiteY6" fmla="*/ 669982 h 901793"/>
              <a:gd name="connsiteX7" fmla="*/ 59568 w 644645"/>
              <a:gd name="connsiteY7" fmla="*/ 570684 h 901793"/>
              <a:gd name="connsiteX0" fmla="*/ 55890 w 640967"/>
              <a:gd name="connsiteY0" fmla="*/ 570684 h 901805"/>
              <a:gd name="connsiteX1" fmla="*/ 159829 w 640967"/>
              <a:gd name="connsiteY1" fmla="*/ 317114 h 901805"/>
              <a:gd name="connsiteX2" fmla="*/ 211953 w 640967"/>
              <a:gd name="connsiteY2" fmla="*/ 206549 h 901805"/>
              <a:gd name="connsiteX3" fmla="*/ 366276 w 640967"/>
              <a:gd name="connsiteY3" fmla="*/ 27 h 901805"/>
              <a:gd name="connsiteX4" fmla="*/ 640329 w 640967"/>
              <a:gd name="connsiteY4" fmla="*/ 375466 h 901805"/>
              <a:gd name="connsiteX5" fmla="*/ 299274 w 640967"/>
              <a:gd name="connsiteY5" fmla="*/ 901514 h 901805"/>
              <a:gd name="connsiteX6" fmla="*/ 0 w 640967"/>
              <a:gd name="connsiteY6" fmla="*/ 677619 h 901805"/>
              <a:gd name="connsiteX7" fmla="*/ 55890 w 640967"/>
              <a:gd name="connsiteY7" fmla="*/ 570684 h 901805"/>
              <a:gd name="connsiteX0" fmla="*/ 55890 w 640967"/>
              <a:gd name="connsiteY0" fmla="*/ 574595 h 905716"/>
              <a:gd name="connsiteX1" fmla="*/ 159829 w 640967"/>
              <a:gd name="connsiteY1" fmla="*/ 321025 h 905716"/>
              <a:gd name="connsiteX2" fmla="*/ 221760 w 640967"/>
              <a:gd name="connsiteY2" fmla="*/ 190094 h 905716"/>
              <a:gd name="connsiteX3" fmla="*/ 366276 w 640967"/>
              <a:gd name="connsiteY3" fmla="*/ 3938 h 905716"/>
              <a:gd name="connsiteX4" fmla="*/ 640329 w 640967"/>
              <a:gd name="connsiteY4" fmla="*/ 379377 h 905716"/>
              <a:gd name="connsiteX5" fmla="*/ 299274 w 640967"/>
              <a:gd name="connsiteY5" fmla="*/ 905425 h 905716"/>
              <a:gd name="connsiteX6" fmla="*/ 0 w 640967"/>
              <a:gd name="connsiteY6" fmla="*/ 681530 h 905716"/>
              <a:gd name="connsiteX7" fmla="*/ 55890 w 640967"/>
              <a:gd name="connsiteY7" fmla="*/ 574595 h 905716"/>
              <a:gd name="connsiteX0" fmla="*/ 55890 w 640967"/>
              <a:gd name="connsiteY0" fmla="*/ 574546 h 905667"/>
              <a:gd name="connsiteX1" fmla="*/ 159829 w 640967"/>
              <a:gd name="connsiteY1" fmla="*/ 320976 h 905667"/>
              <a:gd name="connsiteX2" fmla="*/ 221760 w 640967"/>
              <a:gd name="connsiteY2" fmla="*/ 190045 h 905667"/>
              <a:gd name="connsiteX3" fmla="*/ 366276 w 640967"/>
              <a:gd name="connsiteY3" fmla="*/ 3889 h 905667"/>
              <a:gd name="connsiteX4" fmla="*/ 640329 w 640967"/>
              <a:gd name="connsiteY4" fmla="*/ 379328 h 905667"/>
              <a:gd name="connsiteX5" fmla="*/ 299274 w 640967"/>
              <a:gd name="connsiteY5" fmla="*/ 905376 h 905667"/>
              <a:gd name="connsiteX6" fmla="*/ 0 w 640967"/>
              <a:gd name="connsiteY6" fmla="*/ 681481 h 905667"/>
              <a:gd name="connsiteX7" fmla="*/ 55890 w 640967"/>
              <a:gd name="connsiteY7" fmla="*/ 574546 h 905667"/>
              <a:gd name="connsiteX0" fmla="*/ 55890 w 640967"/>
              <a:gd name="connsiteY0" fmla="*/ 571049 h 902170"/>
              <a:gd name="connsiteX1" fmla="*/ 159829 w 640967"/>
              <a:gd name="connsiteY1" fmla="*/ 317479 h 902170"/>
              <a:gd name="connsiteX2" fmla="*/ 221760 w 640967"/>
              <a:gd name="connsiteY2" fmla="*/ 186548 h 902170"/>
              <a:gd name="connsiteX3" fmla="*/ 366276 w 640967"/>
              <a:gd name="connsiteY3" fmla="*/ 392 h 902170"/>
              <a:gd name="connsiteX4" fmla="*/ 640329 w 640967"/>
              <a:gd name="connsiteY4" fmla="*/ 375831 h 902170"/>
              <a:gd name="connsiteX5" fmla="*/ 299274 w 640967"/>
              <a:gd name="connsiteY5" fmla="*/ 901879 h 902170"/>
              <a:gd name="connsiteX6" fmla="*/ 0 w 640967"/>
              <a:gd name="connsiteY6" fmla="*/ 677984 h 902170"/>
              <a:gd name="connsiteX7" fmla="*/ 55890 w 640967"/>
              <a:gd name="connsiteY7" fmla="*/ 571049 h 902170"/>
              <a:gd name="connsiteX0" fmla="*/ 55890 w 641941"/>
              <a:gd name="connsiteY0" fmla="*/ 571062 h 902183"/>
              <a:gd name="connsiteX1" fmla="*/ 159829 w 641941"/>
              <a:gd name="connsiteY1" fmla="*/ 317492 h 902183"/>
              <a:gd name="connsiteX2" fmla="*/ 221760 w 641941"/>
              <a:gd name="connsiteY2" fmla="*/ 186561 h 902183"/>
              <a:gd name="connsiteX3" fmla="*/ 366276 w 641941"/>
              <a:gd name="connsiteY3" fmla="*/ 405 h 902183"/>
              <a:gd name="connsiteX4" fmla="*/ 640329 w 641941"/>
              <a:gd name="connsiteY4" fmla="*/ 375844 h 902183"/>
              <a:gd name="connsiteX5" fmla="*/ 299274 w 641941"/>
              <a:gd name="connsiteY5" fmla="*/ 901892 h 902183"/>
              <a:gd name="connsiteX6" fmla="*/ 0 w 641941"/>
              <a:gd name="connsiteY6" fmla="*/ 677997 h 902183"/>
              <a:gd name="connsiteX7" fmla="*/ 55890 w 641941"/>
              <a:gd name="connsiteY7" fmla="*/ 571062 h 902183"/>
              <a:gd name="connsiteX0" fmla="*/ 55890 w 642137"/>
              <a:gd name="connsiteY0" fmla="*/ 571065 h 902186"/>
              <a:gd name="connsiteX1" fmla="*/ 159829 w 642137"/>
              <a:gd name="connsiteY1" fmla="*/ 317495 h 902186"/>
              <a:gd name="connsiteX2" fmla="*/ 221760 w 642137"/>
              <a:gd name="connsiteY2" fmla="*/ 186564 h 902186"/>
              <a:gd name="connsiteX3" fmla="*/ 366276 w 642137"/>
              <a:gd name="connsiteY3" fmla="*/ 408 h 902186"/>
              <a:gd name="connsiteX4" fmla="*/ 640329 w 642137"/>
              <a:gd name="connsiteY4" fmla="*/ 375847 h 902186"/>
              <a:gd name="connsiteX5" fmla="*/ 299274 w 642137"/>
              <a:gd name="connsiteY5" fmla="*/ 901895 h 902186"/>
              <a:gd name="connsiteX6" fmla="*/ 0 w 642137"/>
              <a:gd name="connsiteY6" fmla="*/ 678000 h 902186"/>
              <a:gd name="connsiteX7" fmla="*/ 55890 w 642137"/>
              <a:gd name="connsiteY7" fmla="*/ 571065 h 902186"/>
              <a:gd name="connsiteX0" fmla="*/ 55890 w 642137"/>
              <a:gd name="connsiteY0" fmla="*/ 571065 h 902186"/>
              <a:gd name="connsiteX1" fmla="*/ 159829 w 642137"/>
              <a:gd name="connsiteY1" fmla="*/ 317495 h 902186"/>
              <a:gd name="connsiteX2" fmla="*/ 221760 w 642137"/>
              <a:gd name="connsiteY2" fmla="*/ 186564 h 902186"/>
              <a:gd name="connsiteX3" fmla="*/ 366276 w 642137"/>
              <a:gd name="connsiteY3" fmla="*/ 408 h 902186"/>
              <a:gd name="connsiteX4" fmla="*/ 640329 w 642137"/>
              <a:gd name="connsiteY4" fmla="*/ 375847 h 902186"/>
              <a:gd name="connsiteX5" fmla="*/ 299274 w 642137"/>
              <a:gd name="connsiteY5" fmla="*/ 901895 h 902186"/>
              <a:gd name="connsiteX6" fmla="*/ 0 w 642137"/>
              <a:gd name="connsiteY6" fmla="*/ 678000 h 902186"/>
              <a:gd name="connsiteX7" fmla="*/ 55890 w 642137"/>
              <a:gd name="connsiteY7" fmla="*/ 571065 h 902186"/>
              <a:gd name="connsiteX0" fmla="*/ 49761 w 636008"/>
              <a:gd name="connsiteY0" fmla="*/ 571065 h 902186"/>
              <a:gd name="connsiteX1" fmla="*/ 153700 w 636008"/>
              <a:gd name="connsiteY1" fmla="*/ 317495 h 902186"/>
              <a:gd name="connsiteX2" fmla="*/ 215631 w 636008"/>
              <a:gd name="connsiteY2" fmla="*/ 186564 h 902186"/>
              <a:gd name="connsiteX3" fmla="*/ 360147 w 636008"/>
              <a:gd name="connsiteY3" fmla="*/ 408 h 902186"/>
              <a:gd name="connsiteX4" fmla="*/ 634200 w 636008"/>
              <a:gd name="connsiteY4" fmla="*/ 375847 h 902186"/>
              <a:gd name="connsiteX5" fmla="*/ 293145 w 636008"/>
              <a:gd name="connsiteY5" fmla="*/ 901895 h 902186"/>
              <a:gd name="connsiteX6" fmla="*/ 0 w 636008"/>
              <a:gd name="connsiteY6" fmla="*/ 678000 h 902186"/>
              <a:gd name="connsiteX7" fmla="*/ 49761 w 636008"/>
              <a:gd name="connsiteY7" fmla="*/ 571065 h 902186"/>
              <a:gd name="connsiteX0" fmla="*/ 49761 w 636008"/>
              <a:gd name="connsiteY0" fmla="*/ 571065 h 902189"/>
              <a:gd name="connsiteX1" fmla="*/ 153700 w 636008"/>
              <a:gd name="connsiteY1" fmla="*/ 317495 h 902189"/>
              <a:gd name="connsiteX2" fmla="*/ 215631 w 636008"/>
              <a:gd name="connsiteY2" fmla="*/ 186564 h 902189"/>
              <a:gd name="connsiteX3" fmla="*/ 360147 w 636008"/>
              <a:gd name="connsiteY3" fmla="*/ 408 h 902189"/>
              <a:gd name="connsiteX4" fmla="*/ 634200 w 636008"/>
              <a:gd name="connsiteY4" fmla="*/ 375847 h 902189"/>
              <a:gd name="connsiteX5" fmla="*/ 293145 w 636008"/>
              <a:gd name="connsiteY5" fmla="*/ 901895 h 902189"/>
              <a:gd name="connsiteX6" fmla="*/ 0 w 636008"/>
              <a:gd name="connsiteY6" fmla="*/ 678000 h 902189"/>
              <a:gd name="connsiteX7" fmla="*/ 49761 w 636008"/>
              <a:gd name="connsiteY7" fmla="*/ 571065 h 902189"/>
              <a:gd name="connsiteX0" fmla="*/ 49761 w 636008"/>
              <a:gd name="connsiteY0" fmla="*/ 571065 h 902189"/>
              <a:gd name="connsiteX1" fmla="*/ 153700 w 636008"/>
              <a:gd name="connsiteY1" fmla="*/ 317495 h 902189"/>
              <a:gd name="connsiteX2" fmla="*/ 215631 w 636008"/>
              <a:gd name="connsiteY2" fmla="*/ 186564 h 902189"/>
              <a:gd name="connsiteX3" fmla="*/ 360147 w 636008"/>
              <a:gd name="connsiteY3" fmla="*/ 408 h 902189"/>
              <a:gd name="connsiteX4" fmla="*/ 634200 w 636008"/>
              <a:gd name="connsiteY4" fmla="*/ 375847 h 902189"/>
              <a:gd name="connsiteX5" fmla="*/ 293145 w 636008"/>
              <a:gd name="connsiteY5" fmla="*/ 901895 h 902189"/>
              <a:gd name="connsiteX6" fmla="*/ 0 w 636008"/>
              <a:gd name="connsiteY6" fmla="*/ 678000 h 902189"/>
              <a:gd name="connsiteX7" fmla="*/ 49761 w 636008"/>
              <a:gd name="connsiteY7" fmla="*/ 571065 h 902189"/>
              <a:gd name="connsiteX0" fmla="*/ 49761 w 636008"/>
              <a:gd name="connsiteY0" fmla="*/ 571065 h 902189"/>
              <a:gd name="connsiteX1" fmla="*/ 153700 w 636008"/>
              <a:gd name="connsiteY1" fmla="*/ 317495 h 902189"/>
              <a:gd name="connsiteX2" fmla="*/ 215631 w 636008"/>
              <a:gd name="connsiteY2" fmla="*/ 186564 h 902189"/>
              <a:gd name="connsiteX3" fmla="*/ 360147 w 636008"/>
              <a:gd name="connsiteY3" fmla="*/ 408 h 902189"/>
              <a:gd name="connsiteX4" fmla="*/ 634200 w 636008"/>
              <a:gd name="connsiteY4" fmla="*/ 375847 h 902189"/>
              <a:gd name="connsiteX5" fmla="*/ 293145 w 636008"/>
              <a:gd name="connsiteY5" fmla="*/ 901895 h 902189"/>
              <a:gd name="connsiteX6" fmla="*/ 0 w 636008"/>
              <a:gd name="connsiteY6" fmla="*/ 678000 h 902189"/>
              <a:gd name="connsiteX7" fmla="*/ 49761 w 636008"/>
              <a:gd name="connsiteY7" fmla="*/ 571065 h 902189"/>
              <a:gd name="connsiteX0" fmla="*/ 49761 w 636008"/>
              <a:gd name="connsiteY0" fmla="*/ 571065 h 902189"/>
              <a:gd name="connsiteX1" fmla="*/ 153700 w 636008"/>
              <a:gd name="connsiteY1" fmla="*/ 317495 h 902189"/>
              <a:gd name="connsiteX2" fmla="*/ 215631 w 636008"/>
              <a:gd name="connsiteY2" fmla="*/ 186564 h 902189"/>
              <a:gd name="connsiteX3" fmla="*/ 360147 w 636008"/>
              <a:gd name="connsiteY3" fmla="*/ 408 h 902189"/>
              <a:gd name="connsiteX4" fmla="*/ 634200 w 636008"/>
              <a:gd name="connsiteY4" fmla="*/ 375847 h 902189"/>
              <a:gd name="connsiteX5" fmla="*/ 293145 w 636008"/>
              <a:gd name="connsiteY5" fmla="*/ 901895 h 902189"/>
              <a:gd name="connsiteX6" fmla="*/ 0 w 636008"/>
              <a:gd name="connsiteY6" fmla="*/ 678000 h 902189"/>
              <a:gd name="connsiteX7" fmla="*/ 49761 w 636008"/>
              <a:gd name="connsiteY7" fmla="*/ 571065 h 902189"/>
              <a:gd name="connsiteX0" fmla="*/ 49761 w 636008"/>
              <a:gd name="connsiteY0" fmla="*/ 573884 h 905008"/>
              <a:gd name="connsiteX1" fmla="*/ 153700 w 636008"/>
              <a:gd name="connsiteY1" fmla="*/ 320314 h 905008"/>
              <a:gd name="connsiteX2" fmla="*/ 216866 w 636008"/>
              <a:gd name="connsiteY2" fmla="*/ 202208 h 905008"/>
              <a:gd name="connsiteX3" fmla="*/ 360147 w 636008"/>
              <a:gd name="connsiteY3" fmla="*/ 3227 h 905008"/>
              <a:gd name="connsiteX4" fmla="*/ 634200 w 636008"/>
              <a:gd name="connsiteY4" fmla="*/ 378666 h 905008"/>
              <a:gd name="connsiteX5" fmla="*/ 293145 w 636008"/>
              <a:gd name="connsiteY5" fmla="*/ 904714 h 905008"/>
              <a:gd name="connsiteX6" fmla="*/ 0 w 636008"/>
              <a:gd name="connsiteY6" fmla="*/ 680819 h 905008"/>
              <a:gd name="connsiteX7" fmla="*/ 49761 w 636008"/>
              <a:gd name="connsiteY7" fmla="*/ 573884 h 905008"/>
              <a:gd name="connsiteX0" fmla="*/ 49761 w 636008"/>
              <a:gd name="connsiteY0" fmla="*/ 575410 h 906534"/>
              <a:gd name="connsiteX1" fmla="*/ 153700 w 636008"/>
              <a:gd name="connsiteY1" fmla="*/ 321840 h 906534"/>
              <a:gd name="connsiteX2" fmla="*/ 216866 w 636008"/>
              <a:gd name="connsiteY2" fmla="*/ 203734 h 906534"/>
              <a:gd name="connsiteX3" fmla="*/ 360147 w 636008"/>
              <a:gd name="connsiteY3" fmla="*/ 4753 h 906534"/>
              <a:gd name="connsiteX4" fmla="*/ 634200 w 636008"/>
              <a:gd name="connsiteY4" fmla="*/ 380192 h 906534"/>
              <a:gd name="connsiteX5" fmla="*/ 293145 w 636008"/>
              <a:gd name="connsiteY5" fmla="*/ 906240 h 906534"/>
              <a:gd name="connsiteX6" fmla="*/ 0 w 636008"/>
              <a:gd name="connsiteY6" fmla="*/ 682345 h 906534"/>
              <a:gd name="connsiteX7" fmla="*/ 49761 w 636008"/>
              <a:gd name="connsiteY7" fmla="*/ 575410 h 906534"/>
              <a:gd name="connsiteX0" fmla="*/ 49761 w 636008"/>
              <a:gd name="connsiteY0" fmla="*/ 570864 h 901988"/>
              <a:gd name="connsiteX1" fmla="*/ 153700 w 636008"/>
              <a:gd name="connsiteY1" fmla="*/ 317294 h 901988"/>
              <a:gd name="connsiteX2" fmla="*/ 216866 w 636008"/>
              <a:gd name="connsiteY2" fmla="*/ 199188 h 901988"/>
              <a:gd name="connsiteX3" fmla="*/ 360147 w 636008"/>
              <a:gd name="connsiteY3" fmla="*/ 207 h 901988"/>
              <a:gd name="connsiteX4" fmla="*/ 634200 w 636008"/>
              <a:gd name="connsiteY4" fmla="*/ 375646 h 901988"/>
              <a:gd name="connsiteX5" fmla="*/ 293145 w 636008"/>
              <a:gd name="connsiteY5" fmla="*/ 901694 h 901988"/>
              <a:gd name="connsiteX6" fmla="*/ 0 w 636008"/>
              <a:gd name="connsiteY6" fmla="*/ 677799 h 901988"/>
              <a:gd name="connsiteX7" fmla="*/ 49761 w 636008"/>
              <a:gd name="connsiteY7" fmla="*/ 570864 h 901988"/>
              <a:gd name="connsiteX0" fmla="*/ 49761 w 636008"/>
              <a:gd name="connsiteY0" fmla="*/ 570872 h 901996"/>
              <a:gd name="connsiteX1" fmla="*/ 153700 w 636008"/>
              <a:gd name="connsiteY1" fmla="*/ 317302 h 901996"/>
              <a:gd name="connsiteX2" fmla="*/ 216866 w 636008"/>
              <a:gd name="connsiteY2" fmla="*/ 199196 h 901996"/>
              <a:gd name="connsiteX3" fmla="*/ 360147 w 636008"/>
              <a:gd name="connsiteY3" fmla="*/ 215 h 901996"/>
              <a:gd name="connsiteX4" fmla="*/ 634200 w 636008"/>
              <a:gd name="connsiteY4" fmla="*/ 375654 h 901996"/>
              <a:gd name="connsiteX5" fmla="*/ 293145 w 636008"/>
              <a:gd name="connsiteY5" fmla="*/ 901702 h 901996"/>
              <a:gd name="connsiteX6" fmla="*/ 0 w 636008"/>
              <a:gd name="connsiteY6" fmla="*/ 677807 h 901996"/>
              <a:gd name="connsiteX7" fmla="*/ 49761 w 636008"/>
              <a:gd name="connsiteY7" fmla="*/ 570872 h 901996"/>
              <a:gd name="connsiteX0" fmla="*/ 49761 w 636008"/>
              <a:gd name="connsiteY0" fmla="*/ 575851 h 906975"/>
              <a:gd name="connsiteX1" fmla="*/ 153700 w 636008"/>
              <a:gd name="connsiteY1" fmla="*/ 322281 h 906975"/>
              <a:gd name="connsiteX2" fmla="*/ 221807 w 636008"/>
              <a:gd name="connsiteY2" fmla="*/ 200328 h 906975"/>
              <a:gd name="connsiteX3" fmla="*/ 360147 w 636008"/>
              <a:gd name="connsiteY3" fmla="*/ 5194 h 906975"/>
              <a:gd name="connsiteX4" fmla="*/ 634200 w 636008"/>
              <a:gd name="connsiteY4" fmla="*/ 380633 h 906975"/>
              <a:gd name="connsiteX5" fmla="*/ 293145 w 636008"/>
              <a:gd name="connsiteY5" fmla="*/ 906681 h 906975"/>
              <a:gd name="connsiteX6" fmla="*/ 0 w 636008"/>
              <a:gd name="connsiteY6" fmla="*/ 682786 h 906975"/>
              <a:gd name="connsiteX7" fmla="*/ 49761 w 636008"/>
              <a:gd name="connsiteY7" fmla="*/ 575851 h 906975"/>
              <a:gd name="connsiteX0" fmla="*/ 49761 w 637858"/>
              <a:gd name="connsiteY0" fmla="*/ 576125 h 907249"/>
              <a:gd name="connsiteX1" fmla="*/ 153700 w 637858"/>
              <a:gd name="connsiteY1" fmla="*/ 322555 h 907249"/>
              <a:gd name="connsiteX2" fmla="*/ 221807 w 637858"/>
              <a:gd name="connsiteY2" fmla="*/ 200602 h 907249"/>
              <a:gd name="connsiteX3" fmla="*/ 360147 w 637858"/>
              <a:gd name="connsiteY3" fmla="*/ 5468 h 907249"/>
              <a:gd name="connsiteX4" fmla="*/ 466724 w 637858"/>
              <a:gd name="connsiteY4" fmla="*/ 83115 h 907249"/>
              <a:gd name="connsiteX5" fmla="*/ 634200 w 637858"/>
              <a:gd name="connsiteY5" fmla="*/ 380907 h 907249"/>
              <a:gd name="connsiteX6" fmla="*/ 293145 w 637858"/>
              <a:gd name="connsiteY6" fmla="*/ 906955 h 907249"/>
              <a:gd name="connsiteX7" fmla="*/ 0 w 637858"/>
              <a:gd name="connsiteY7" fmla="*/ 683060 h 907249"/>
              <a:gd name="connsiteX8" fmla="*/ 49761 w 637858"/>
              <a:gd name="connsiteY8" fmla="*/ 576125 h 907249"/>
              <a:gd name="connsiteX0" fmla="*/ 49761 w 640548"/>
              <a:gd name="connsiteY0" fmla="*/ 577454 h 908578"/>
              <a:gd name="connsiteX1" fmla="*/ 153700 w 640548"/>
              <a:gd name="connsiteY1" fmla="*/ 323884 h 908578"/>
              <a:gd name="connsiteX2" fmla="*/ 221807 w 640548"/>
              <a:gd name="connsiteY2" fmla="*/ 201931 h 908578"/>
              <a:gd name="connsiteX3" fmla="*/ 360147 w 640548"/>
              <a:gd name="connsiteY3" fmla="*/ 6797 h 908578"/>
              <a:gd name="connsiteX4" fmla="*/ 503778 w 640548"/>
              <a:gd name="connsiteY4" fmla="*/ 76749 h 908578"/>
              <a:gd name="connsiteX5" fmla="*/ 634200 w 640548"/>
              <a:gd name="connsiteY5" fmla="*/ 382236 h 908578"/>
              <a:gd name="connsiteX6" fmla="*/ 293145 w 640548"/>
              <a:gd name="connsiteY6" fmla="*/ 908284 h 908578"/>
              <a:gd name="connsiteX7" fmla="*/ 0 w 640548"/>
              <a:gd name="connsiteY7" fmla="*/ 684389 h 908578"/>
              <a:gd name="connsiteX8" fmla="*/ 49761 w 640548"/>
              <a:gd name="connsiteY8" fmla="*/ 577454 h 908578"/>
              <a:gd name="connsiteX0" fmla="*/ 49761 w 640955"/>
              <a:gd name="connsiteY0" fmla="*/ 577454 h 908578"/>
              <a:gd name="connsiteX1" fmla="*/ 153700 w 640955"/>
              <a:gd name="connsiteY1" fmla="*/ 323884 h 908578"/>
              <a:gd name="connsiteX2" fmla="*/ 221807 w 640955"/>
              <a:gd name="connsiteY2" fmla="*/ 201931 h 908578"/>
              <a:gd name="connsiteX3" fmla="*/ 360147 w 640955"/>
              <a:gd name="connsiteY3" fmla="*/ 6797 h 908578"/>
              <a:gd name="connsiteX4" fmla="*/ 503778 w 640955"/>
              <a:gd name="connsiteY4" fmla="*/ 76749 h 908578"/>
              <a:gd name="connsiteX5" fmla="*/ 634200 w 640955"/>
              <a:gd name="connsiteY5" fmla="*/ 382236 h 908578"/>
              <a:gd name="connsiteX6" fmla="*/ 293145 w 640955"/>
              <a:gd name="connsiteY6" fmla="*/ 908284 h 908578"/>
              <a:gd name="connsiteX7" fmla="*/ 0 w 640955"/>
              <a:gd name="connsiteY7" fmla="*/ 684389 h 908578"/>
              <a:gd name="connsiteX8" fmla="*/ 49761 w 640955"/>
              <a:gd name="connsiteY8" fmla="*/ 577454 h 908578"/>
              <a:gd name="connsiteX0" fmla="*/ 49761 w 640313"/>
              <a:gd name="connsiteY0" fmla="*/ 577454 h 907297"/>
              <a:gd name="connsiteX1" fmla="*/ 153700 w 640313"/>
              <a:gd name="connsiteY1" fmla="*/ 323884 h 907297"/>
              <a:gd name="connsiteX2" fmla="*/ 221807 w 640313"/>
              <a:gd name="connsiteY2" fmla="*/ 201931 h 907297"/>
              <a:gd name="connsiteX3" fmla="*/ 360147 w 640313"/>
              <a:gd name="connsiteY3" fmla="*/ 6797 h 907297"/>
              <a:gd name="connsiteX4" fmla="*/ 503778 w 640313"/>
              <a:gd name="connsiteY4" fmla="*/ 76749 h 907297"/>
              <a:gd name="connsiteX5" fmla="*/ 634200 w 640313"/>
              <a:gd name="connsiteY5" fmla="*/ 382236 h 907297"/>
              <a:gd name="connsiteX6" fmla="*/ 298085 w 640313"/>
              <a:gd name="connsiteY6" fmla="*/ 907001 h 907297"/>
              <a:gd name="connsiteX7" fmla="*/ 0 w 640313"/>
              <a:gd name="connsiteY7" fmla="*/ 684389 h 907297"/>
              <a:gd name="connsiteX8" fmla="*/ 49761 w 640313"/>
              <a:gd name="connsiteY8" fmla="*/ 577454 h 907297"/>
              <a:gd name="connsiteX0" fmla="*/ 49761 w 636347"/>
              <a:gd name="connsiteY0" fmla="*/ 577454 h 907297"/>
              <a:gd name="connsiteX1" fmla="*/ 153700 w 636347"/>
              <a:gd name="connsiteY1" fmla="*/ 323884 h 907297"/>
              <a:gd name="connsiteX2" fmla="*/ 221807 w 636347"/>
              <a:gd name="connsiteY2" fmla="*/ 201931 h 907297"/>
              <a:gd name="connsiteX3" fmla="*/ 360147 w 636347"/>
              <a:gd name="connsiteY3" fmla="*/ 6797 h 907297"/>
              <a:gd name="connsiteX4" fmla="*/ 503778 w 636347"/>
              <a:gd name="connsiteY4" fmla="*/ 76749 h 907297"/>
              <a:gd name="connsiteX5" fmla="*/ 634200 w 636347"/>
              <a:gd name="connsiteY5" fmla="*/ 382236 h 907297"/>
              <a:gd name="connsiteX6" fmla="*/ 298085 w 636347"/>
              <a:gd name="connsiteY6" fmla="*/ 907001 h 907297"/>
              <a:gd name="connsiteX7" fmla="*/ 0 w 636347"/>
              <a:gd name="connsiteY7" fmla="*/ 684389 h 907297"/>
              <a:gd name="connsiteX8" fmla="*/ 49761 w 636347"/>
              <a:gd name="connsiteY8" fmla="*/ 577454 h 907297"/>
              <a:gd name="connsiteX0" fmla="*/ 49761 w 635368"/>
              <a:gd name="connsiteY0" fmla="*/ 577454 h 907297"/>
              <a:gd name="connsiteX1" fmla="*/ 153700 w 635368"/>
              <a:gd name="connsiteY1" fmla="*/ 323884 h 907297"/>
              <a:gd name="connsiteX2" fmla="*/ 221807 w 635368"/>
              <a:gd name="connsiteY2" fmla="*/ 201931 h 907297"/>
              <a:gd name="connsiteX3" fmla="*/ 360147 w 635368"/>
              <a:gd name="connsiteY3" fmla="*/ 6797 h 907297"/>
              <a:gd name="connsiteX4" fmla="*/ 503778 w 635368"/>
              <a:gd name="connsiteY4" fmla="*/ 76749 h 907297"/>
              <a:gd name="connsiteX5" fmla="*/ 634200 w 635368"/>
              <a:gd name="connsiteY5" fmla="*/ 382236 h 907297"/>
              <a:gd name="connsiteX6" fmla="*/ 298085 w 635368"/>
              <a:gd name="connsiteY6" fmla="*/ 907001 h 907297"/>
              <a:gd name="connsiteX7" fmla="*/ 0 w 635368"/>
              <a:gd name="connsiteY7" fmla="*/ 684389 h 907297"/>
              <a:gd name="connsiteX8" fmla="*/ 49761 w 635368"/>
              <a:gd name="connsiteY8" fmla="*/ 577454 h 907297"/>
              <a:gd name="connsiteX0" fmla="*/ 49761 w 635368"/>
              <a:gd name="connsiteY0" fmla="*/ 577454 h 907014"/>
              <a:gd name="connsiteX1" fmla="*/ 153700 w 635368"/>
              <a:gd name="connsiteY1" fmla="*/ 323884 h 907014"/>
              <a:gd name="connsiteX2" fmla="*/ 221807 w 635368"/>
              <a:gd name="connsiteY2" fmla="*/ 201931 h 907014"/>
              <a:gd name="connsiteX3" fmla="*/ 360147 w 635368"/>
              <a:gd name="connsiteY3" fmla="*/ 6797 h 907014"/>
              <a:gd name="connsiteX4" fmla="*/ 503778 w 635368"/>
              <a:gd name="connsiteY4" fmla="*/ 76749 h 907014"/>
              <a:gd name="connsiteX5" fmla="*/ 634200 w 635368"/>
              <a:gd name="connsiteY5" fmla="*/ 382236 h 907014"/>
              <a:gd name="connsiteX6" fmla="*/ 298085 w 635368"/>
              <a:gd name="connsiteY6" fmla="*/ 907001 h 907014"/>
              <a:gd name="connsiteX7" fmla="*/ 0 w 635368"/>
              <a:gd name="connsiteY7" fmla="*/ 684389 h 907014"/>
              <a:gd name="connsiteX8" fmla="*/ 49761 w 635368"/>
              <a:gd name="connsiteY8" fmla="*/ 577454 h 907014"/>
              <a:gd name="connsiteX0" fmla="*/ 49761 w 635323"/>
              <a:gd name="connsiteY0" fmla="*/ 577454 h 907014"/>
              <a:gd name="connsiteX1" fmla="*/ 153700 w 635323"/>
              <a:gd name="connsiteY1" fmla="*/ 323884 h 907014"/>
              <a:gd name="connsiteX2" fmla="*/ 221807 w 635323"/>
              <a:gd name="connsiteY2" fmla="*/ 201931 h 907014"/>
              <a:gd name="connsiteX3" fmla="*/ 360147 w 635323"/>
              <a:gd name="connsiteY3" fmla="*/ 6797 h 907014"/>
              <a:gd name="connsiteX4" fmla="*/ 503778 w 635323"/>
              <a:gd name="connsiteY4" fmla="*/ 76749 h 907014"/>
              <a:gd name="connsiteX5" fmla="*/ 634200 w 635323"/>
              <a:gd name="connsiteY5" fmla="*/ 382236 h 907014"/>
              <a:gd name="connsiteX6" fmla="*/ 298085 w 635323"/>
              <a:gd name="connsiteY6" fmla="*/ 907001 h 907014"/>
              <a:gd name="connsiteX7" fmla="*/ 0 w 635323"/>
              <a:gd name="connsiteY7" fmla="*/ 684389 h 907014"/>
              <a:gd name="connsiteX8" fmla="*/ 49761 w 635323"/>
              <a:gd name="connsiteY8" fmla="*/ 577454 h 907014"/>
              <a:gd name="connsiteX0" fmla="*/ 49761 w 636709"/>
              <a:gd name="connsiteY0" fmla="*/ 577454 h 907014"/>
              <a:gd name="connsiteX1" fmla="*/ 153700 w 636709"/>
              <a:gd name="connsiteY1" fmla="*/ 323884 h 907014"/>
              <a:gd name="connsiteX2" fmla="*/ 221807 w 636709"/>
              <a:gd name="connsiteY2" fmla="*/ 201931 h 907014"/>
              <a:gd name="connsiteX3" fmla="*/ 360147 w 636709"/>
              <a:gd name="connsiteY3" fmla="*/ 6797 h 907014"/>
              <a:gd name="connsiteX4" fmla="*/ 503778 w 636709"/>
              <a:gd name="connsiteY4" fmla="*/ 76749 h 907014"/>
              <a:gd name="connsiteX5" fmla="*/ 634200 w 636709"/>
              <a:gd name="connsiteY5" fmla="*/ 382236 h 907014"/>
              <a:gd name="connsiteX6" fmla="*/ 298085 w 636709"/>
              <a:gd name="connsiteY6" fmla="*/ 907001 h 907014"/>
              <a:gd name="connsiteX7" fmla="*/ 0 w 636709"/>
              <a:gd name="connsiteY7" fmla="*/ 684389 h 907014"/>
              <a:gd name="connsiteX8" fmla="*/ 49761 w 636709"/>
              <a:gd name="connsiteY8" fmla="*/ 577454 h 907014"/>
              <a:gd name="connsiteX0" fmla="*/ 49761 w 636709"/>
              <a:gd name="connsiteY0" fmla="*/ 577454 h 907014"/>
              <a:gd name="connsiteX1" fmla="*/ 153700 w 636709"/>
              <a:gd name="connsiteY1" fmla="*/ 323884 h 907014"/>
              <a:gd name="connsiteX2" fmla="*/ 221807 w 636709"/>
              <a:gd name="connsiteY2" fmla="*/ 201931 h 907014"/>
              <a:gd name="connsiteX3" fmla="*/ 360147 w 636709"/>
              <a:gd name="connsiteY3" fmla="*/ 6797 h 907014"/>
              <a:gd name="connsiteX4" fmla="*/ 503778 w 636709"/>
              <a:gd name="connsiteY4" fmla="*/ 76749 h 907014"/>
              <a:gd name="connsiteX5" fmla="*/ 634200 w 636709"/>
              <a:gd name="connsiteY5" fmla="*/ 382236 h 907014"/>
              <a:gd name="connsiteX6" fmla="*/ 298085 w 636709"/>
              <a:gd name="connsiteY6" fmla="*/ 907001 h 907014"/>
              <a:gd name="connsiteX7" fmla="*/ 0 w 636709"/>
              <a:gd name="connsiteY7" fmla="*/ 684389 h 907014"/>
              <a:gd name="connsiteX8" fmla="*/ 49761 w 636709"/>
              <a:gd name="connsiteY8" fmla="*/ 577454 h 907014"/>
              <a:gd name="connsiteX0" fmla="*/ 49761 w 636709"/>
              <a:gd name="connsiteY0" fmla="*/ 577454 h 907014"/>
              <a:gd name="connsiteX1" fmla="*/ 153700 w 636709"/>
              <a:gd name="connsiteY1" fmla="*/ 323884 h 907014"/>
              <a:gd name="connsiteX2" fmla="*/ 197468 w 636709"/>
              <a:gd name="connsiteY2" fmla="*/ 255018 h 907014"/>
              <a:gd name="connsiteX3" fmla="*/ 221807 w 636709"/>
              <a:gd name="connsiteY3" fmla="*/ 201931 h 907014"/>
              <a:gd name="connsiteX4" fmla="*/ 360147 w 636709"/>
              <a:gd name="connsiteY4" fmla="*/ 6797 h 907014"/>
              <a:gd name="connsiteX5" fmla="*/ 503778 w 636709"/>
              <a:gd name="connsiteY5" fmla="*/ 76749 h 907014"/>
              <a:gd name="connsiteX6" fmla="*/ 634200 w 636709"/>
              <a:gd name="connsiteY6" fmla="*/ 382236 h 907014"/>
              <a:gd name="connsiteX7" fmla="*/ 298085 w 636709"/>
              <a:gd name="connsiteY7" fmla="*/ 907001 h 907014"/>
              <a:gd name="connsiteX8" fmla="*/ 0 w 636709"/>
              <a:gd name="connsiteY8" fmla="*/ 684389 h 907014"/>
              <a:gd name="connsiteX9" fmla="*/ 49761 w 636709"/>
              <a:gd name="connsiteY9" fmla="*/ 577454 h 907014"/>
              <a:gd name="connsiteX0" fmla="*/ 49761 w 636709"/>
              <a:gd name="connsiteY0" fmla="*/ 577454 h 907014"/>
              <a:gd name="connsiteX1" fmla="*/ 153700 w 636709"/>
              <a:gd name="connsiteY1" fmla="*/ 323884 h 907014"/>
              <a:gd name="connsiteX2" fmla="*/ 197468 w 636709"/>
              <a:gd name="connsiteY2" fmla="*/ 255018 h 907014"/>
              <a:gd name="connsiteX3" fmla="*/ 221807 w 636709"/>
              <a:gd name="connsiteY3" fmla="*/ 201931 h 907014"/>
              <a:gd name="connsiteX4" fmla="*/ 360147 w 636709"/>
              <a:gd name="connsiteY4" fmla="*/ 6797 h 907014"/>
              <a:gd name="connsiteX5" fmla="*/ 503778 w 636709"/>
              <a:gd name="connsiteY5" fmla="*/ 76749 h 907014"/>
              <a:gd name="connsiteX6" fmla="*/ 634200 w 636709"/>
              <a:gd name="connsiteY6" fmla="*/ 382236 h 907014"/>
              <a:gd name="connsiteX7" fmla="*/ 298085 w 636709"/>
              <a:gd name="connsiteY7" fmla="*/ 907001 h 907014"/>
              <a:gd name="connsiteX8" fmla="*/ 0 w 636709"/>
              <a:gd name="connsiteY8" fmla="*/ 684389 h 907014"/>
              <a:gd name="connsiteX9" fmla="*/ 49761 w 636709"/>
              <a:gd name="connsiteY9" fmla="*/ 577454 h 907014"/>
              <a:gd name="connsiteX0" fmla="*/ 49761 w 636709"/>
              <a:gd name="connsiteY0" fmla="*/ 571993 h 901553"/>
              <a:gd name="connsiteX1" fmla="*/ 153700 w 636709"/>
              <a:gd name="connsiteY1" fmla="*/ 318423 h 901553"/>
              <a:gd name="connsiteX2" fmla="*/ 197468 w 636709"/>
              <a:gd name="connsiteY2" fmla="*/ 249557 h 901553"/>
              <a:gd name="connsiteX3" fmla="*/ 221807 w 636709"/>
              <a:gd name="connsiteY3" fmla="*/ 196470 h 901553"/>
              <a:gd name="connsiteX4" fmla="*/ 360147 w 636709"/>
              <a:gd name="connsiteY4" fmla="*/ 1336 h 901553"/>
              <a:gd name="connsiteX5" fmla="*/ 503778 w 636709"/>
              <a:gd name="connsiteY5" fmla="*/ 71288 h 901553"/>
              <a:gd name="connsiteX6" fmla="*/ 634200 w 636709"/>
              <a:gd name="connsiteY6" fmla="*/ 376775 h 901553"/>
              <a:gd name="connsiteX7" fmla="*/ 298085 w 636709"/>
              <a:gd name="connsiteY7" fmla="*/ 901540 h 901553"/>
              <a:gd name="connsiteX8" fmla="*/ 0 w 636709"/>
              <a:gd name="connsiteY8" fmla="*/ 678928 h 901553"/>
              <a:gd name="connsiteX9" fmla="*/ 49761 w 636709"/>
              <a:gd name="connsiteY9" fmla="*/ 571993 h 901553"/>
              <a:gd name="connsiteX0" fmla="*/ 49761 w 636709"/>
              <a:gd name="connsiteY0" fmla="*/ 571993 h 901553"/>
              <a:gd name="connsiteX1" fmla="*/ 153700 w 636709"/>
              <a:gd name="connsiteY1" fmla="*/ 318423 h 901553"/>
              <a:gd name="connsiteX2" fmla="*/ 197468 w 636709"/>
              <a:gd name="connsiteY2" fmla="*/ 249557 h 901553"/>
              <a:gd name="connsiteX3" fmla="*/ 221807 w 636709"/>
              <a:gd name="connsiteY3" fmla="*/ 196470 h 901553"/>
              <a:gd name="connsiteX4" fmla="*/ 360147 w 636709"/>
              <a:gd name="connsiteY4" fmla="*/ 1336 h 901553"/>
              <a:gd name="connsiteX5" fmla="*/ 503778 w 636709"/>
              <a:gd name="connsiteY5" fmla="*/ 71288 h 901553"/>
              <a:gd name="connsiteX6" fmla="*/ 634200 w 636709"/>
              <a:gd name="connsiteY6" fmla="*/ 376775 h 901553"/>
              <a:gd name="connsiteX7" fmla="*/ 298085 w 636709"/>
              <a:gd name="connsiteY7" fmla="*/ 901540 h 901553"/>
              <a:gd name="connsiteX8" fmla="*/ 0 w 636709"/>
              <a:gd name="connsiteY8" fmla="*/ 678928 h 901553"/>
              <a:gd name="connsiteX9" fmla="*/ 49761 w 636709"/>
              <a:gd name="connsiteY9" fmla="*/ 571993 h 901553"/>
              <a:gd name="connsiteX0" fmla="*/ 49761 w 640474"/>
              <a:gd name="connsiteY0" fmla="*/ 577454 h 907014"/>
              <a:gd name="connsiteX1" fmla="*/ 153700 w 640474"/>
              <a:gd name="connsiteY1" fmla="*/ 323884 h 907014"/>
              <a:gd name="connsiteX2" fmla="*/ 197468 w 640474"/>
              <a:gd name="connsiteY2" fmla="*/ 255018 h 907014"/>
              <a:gd name="connsiteX3" fmla="*/ 221807 w 640474"/>
              <a:gd name="connsiteY3" fmla="*/ 201931 h 907014"/>
              <a:gd name="connsiteX4" fmla="*/ 360147 w 640474"/>
              <a:gd name="connsiteY4" fmla="*/ 6797 h 907014"/>
              <a:gd name="connsiteX5" fmla="*/ 505013 w 640474"/>
              <a:gd name="connsiteY5" fmla="*/ 76749 h 907014"/>
              <a:gd name="connsiteX6" fmla="*/ 634200 w 640474"/>
              <a:gd name="connsiteY6" fmla="*/ 382236 h 907014"/>
              <a:gd name="connsiteX7" fmla="*/ 298085 w 640474"/>
              <a:gd name="connsiteY7" fmla="*/ 907001 h 907014"/>
              <a:gd name="connsiteX8" fmla="*/ 0 w 640474"/>
              <a:gd name="connsiteY8" fmla="*/ 684389 h 907014"/>
              <a:gd name="connsiteX9" fmla="*/ 49761 w 640474"/>
              <a:gd name="connsiteY9" fmla="*/ 577454 h 907014"/>
              <a:gd name="connsiteX0" fmla="*/ 49761 w 636901"/>
              <a:gd name="connsiteY0" fmla="*/ 577454 h 907014"/>
              <a:gd name="connsiteX1" fmla="*/ 153700 w 636901"/>
              <a:gd name="connsiteY1" fmla="*/ 323884 h 907014"/>
              <a:gd name="connsiteX2" fmla="*/ 197468 w 636901"/>
              <a:gd name="connsiteY2" fmla="*/ 255018 h 907014"/>
              <a:gd name="connsiteX3" fmla="*/ 221807 w 636901"/>
              <a:gd name="connsiteY3" fmla="*/ 201931 h 907014"/>
              <a:gd name="connsiteX4" fmla="*/ 360147 w 636901"/>
              <a:gd name="connsiteY4" fmla="*/ 6797 h 907014"/>
              <a:gd name="connsiteX5" fmla="*/ 505013 w 636901"/>
              <a:gd name="connsiteY5" fmla="*/ 76749 h 907014"/>
              <a:gd name="connsiteX6" fmla="*/ 634200 w 636901"/>
              <a:gd name="connsiteY6" fmla="*/ 382236 h 907014"/>
              <a:gd name="connsiteX7" fmla="*/ 298085 w 636901"/>
              <a:gd name="connsiteY7" fmla="*/ 907001 h 907014"/>
              <a:gd name="connsiteX8" fmla="*/ 0 w 636901"/>
              <a:gd name="connsiteY8" fmla="*/ 684389 h 907014"/>
              <a:gd name="connsiteX9" fmla="*/ 49761 w 636901"/>
              <a:gd name="connsiteY9" fmla="*/ 577454 h 907014"/>
              <a:gd name="connsiteX0" fmla="*/ 49761 w 636901"/>
              <a:gd name="connsiteY0" fmla="*/ 568694 h 898254"/>
              <a:gd name="connsiteX1" fmla="*/ 153700 w 636901"/>
              <a:gd name="connsiteY1" fmla="*/ 315124 h 898254"/>
              <a:gd name="connsiteX2" fmla="*/ 197468 w 636901"/>
              <a:gd name="connsiteY2" fmla="*/ 246258 h 898254"/>
              <a:gd name="connsiteX3" fmla="*/ 221807 w 636901"/>
              <a:gd name="connsiteY3" fmla="*/ 193171 h 898254"/>
              <a:gd name="connsiteX4" fmla="*/ 320623 w 636901"/>
              <a:gd name="connsiteY4" fmla="*/ 8297 h 898254"/>
              <a:gd name="connsiteX5" fmla="*/ 505013 w 636901"/>
              <a:gd name="connsiteY5" fmla="*/ 67989 h 898254"/>
              <a:gd name="connsiteX6" fmla="*/ 634200 w 636901"/>
              <a:gd name="connsiteY6" fmla="*/ 373476 h 898254"/>
              <a:gd name="connsiteX7" fmla="*/ 298085 w 636901"/>
              <a:gd name="connsiteY7" fmla="*/ 898241 h 898254"/>
              <a:gd name="connsiteX8" fmla="*/ 0 w 636901"/>
              <a:gd name="connsiteY8" fmla="*/ 675629 h 898254"/>
              <a:gd name="connsiteX9" fmla="*/ 49761 w 636901"/>
              <a:gd name="connsiteY9" fmla="*/ 568694 h 898254"/>
              <a:gd name="connsiteX0" fmla="*/ 49761 w 636901"/>
              <a:gd name="connsiteY0" fmla="*/ 570348 h 899908"/>
              <a:gd name="connsiteX1" fmla="*/ 153700 w 636901"/>
              <a:gd name="connsiteY1" fmla="*/ 316778 h 899908"/>
              <a:gd name="connsiteX2" fmla="*/ 197468 w 636901"/>
              <a:gd name="connsiteY2" fmla="*/ 247912 h 899908"/>
              <a:gd name="connsiteX3" fmla="*/ 221807 w 636901"/>
              <a:gd name="connsiteY3" fmla="*/ 194825 h 899908"/>
              <a:gd name="connsiteX4" fmla="*/ 320623 w 636901"/>
              <a:gd name="connsiteY4" fmla="*/ 9951 h 899908"/>
              <a:gd name="connsiteX5" fmla="*/ 505013 w 636901"/>
              <a:gd name="connsiteY5" fmla="*/ 69643 h 899908"/>
              <a:gd name="connsiteX6" fmla="*/ 634200 w 636901"/>
              <a:gd name="connsiteY6" fmla="*/ 375130 h 899908"/>
              <a:gd name="connsiteX7" fmla="*/ 298085 w 636901"/>
              <a:gd name="connsiteY7" fmla="*/ 899895 h 899908"/>
              <a:gd name="connsiteX8" fmla="*/ 0 w 636901"/>
              <a:gd name="connsiteY8" fmla="*/ 677283 h 899908"/>
              <a:gd name="connsiteX9" fmla="*/ 49761 w 636901"/>
              <a:gd name="connsiteY9" fmla="*/ 570348 h 899908"/>
              <a:gd name="connsiteX0" fmla="*/ 49761 w 636901"/>
              <a:gd name="connsiteY0" fmla="*/ 561138 h 890698"/>
              <a:gd name="connsiteX1" fmla="*/ 153700 w 636901"/>
              <a:gd name="connsiteY1" fmla="*/ 307568 h 890698"/>
              <a:gd name="connsiteX2" fmla="*/ 197468 w 636901"/>
              <a:gd name="connsiteY2" fmla="*/ 238702 h 890698"/>
              <a:gd name="connsiteX3" fmla="*/ 221807 w 636901"/>
              <a:gd name="connsiteY3" fmla="*/ 185615 h 890698"/>
              <a:gd name="connsiteX4" fmla="*/ 261694 w 636901"/>
              <a:gd name="connsiteY4" fmla="*/ 74541 h 890698"/>
              <a:gd name="connsiteX5" fmla="*/ 320623 w 636901"/>
              <a:gd name="connsiteY5" fmla="*/ 741 h 890698"/>
              <a:gd name="connsiteX6" fmla="*/ 505013 w 636901"/>
              <a:gd name="connsiteY6" fmla="*/ 60433 h 890698"/>
              <a:gd name="connsiteX7" fmla="*/ 634200 w 636901"/>
              <a:gd name="connsiteY7" fmla="*/ 365920 h 890698"/>
              <a:gd name="connsiteX8" fmla="*/ 298085 w 636901"/>
              <a:gd name="connsiteY8" fmla="*/ 890685 h 890698"/>
              <a:gd name="connsiteX9" fmla="*/ 0 w 636901"/>
              <a:gd name="connsiteY9" fmla="*/ 668073 h 890698"/>
              <a:gd name="connsiteX10" fmla="*/ 49761 w 636901"/>
              <a:gd name="connsiteY10" fmla="*/ 561138 h 890698"/>
              <a:gd name="connsiteX0" fmla="*/ 49761 w 636901"/>
              <a:gd name="connsiteY0" fmla="*/ 560583 h 890143"/>
              <a:gd name="connsiteX1" fmla="*/ 153700 w 636901"/>
              <a:gd name="connsiteY1" fmla="*/ 307013 h 890143"/>
              <a:gd name="connsiteX2" fmla="*/ 197468 w 636901"/>
              <a:gd name="connsiteY2" fmla="*/ 238147 h 890143"/>
              <a:gd name="connsiteX3" fmla="*/ 221807 w 636901"/>
              <a:gd name="connsiteY3" fmla="*/ 185060 h 890143"/>
              <a:gd name="connsiteX4" fmla="*/ 245638 w 636901"/>
              <a:gd name="connsiteY4" fmla="*/ 63726 h 890143"/>
              <a:gd name="connsiteX5" fmla="*/ 320623 w 636901"/>
              <a:gd name="connsiteY5" fmla="*/ 186 h 890143"/>
              <a:gd name="connsiteX6" fmla="*/ 505013 w 636901"/>
              <a:gd name="connsiteY6" fmla="*/ 59878 h 890143"/>
              <a:gd name="connsiteX7" fmla="*/ 634200 w 636901"/>
              <a:gd name="connsiteY7" fmla="*/ 365365 h 890143"/>
              <a:gd name="connsiteX8" fmla="*/ 298085 w 636901"/>
              <a:gd name="connsiteY8" fmla="*/ 890130 h 890143"/>
              <a:gd name="connsiteX9" fmla="*/ 0 w 636901"/>
              <a:gd name="connsiteY9" fmla="*/ 667518 h 890143"/>
              <a:gd name="connsiteX10" fmla="*/ 49761 w 636901"/>
              <a:gd name="connsiteY10" fmla="*/ 560583 h 890143"/>
              <a:gd name="connsiteX0" fmla="*/ 49761 w 636901"/>
              <a:gd name="connsiteY0" fmla="*/ 569413 h 898973"/>
              <a:gd name="connsiteX1" fmla="*/ 153700 w 636901"/>
              <a:gd name="connsiteY1" fmla="*/ 315843 h 898973"/>
              <a:gd name="connsiteX2" fmla="*/ 197468 w 636901"/>
              <a:gd name="connsiteY2" fmla="*/ 246977 h 898973"/>
              <a:gd name="connsiteX3" fmla="*/ 221807 w 636901"/>
              <a:gd name="connsiteY3" fmla="*/ 193890 h 898973"/>
              <a:gd name="connsiteX4" fmla="*/ 245638 w 636901"/>
              <a:gd name="connsiteY4" fmla="*/ 72556 h 898973"/>
              <a:gd name="connsiteX5" fmla="*/ 356441 w 636901"/>
              <a:gd name="connsiteY5" fmla="*/ 38 h 898973"/>
              <a:gd name="connsiteX6" fmla="*/ 505013 w 636901"/>
              <a:gd name="connsiteY6" fmla="*/ 68708 h 898973"/>
              <a:gd name="connsiteX7" fmla="*/ 634200 w 636901"/>
              <a:gd name="connsiteY7" fmla="*/ 374195 h 898973"/>
              <a:gd name="connsiteX8" fmla="*/ 298085 w 636901"/>
              <a:gd name="connsiteY8" fmla="*/ 898960 h 898973"/>
              <a:gd name="connsiteX9" fmla="*/ 0 w 636901"/>
              <a:gd name="connsiteY9" fmla="*/ 676348 h 898973"/>
              <a:gd name="connsiteX10" fmla="*/ 49761 w 636901"/>
              <a:gd name="connsiteY10" fmla="*/ 569413 h 898973"/>
              <a:gd name="connsiteX0" fmla="*/ 49761 w 636901"/>
              <a:gd name="connsiteY0" fmla="*/ 569383 h 898943"/>
              <a:gd name="connsiteX1" fmla="*/ 153700 w 636901"/>
              <a:gd name="connsiteY1" fmla="*/ 315813 h 898943"/>
              <a:gd name="connsiteX2" fmla="*/ 197468 w 636901"/>
              <a:gd name="connsiteY2" fmla="*/ 246947 h 898943"/>
              <a:gd name="connsiteX3" fmla="*/ 221807 w 636901"/>
              <a:gd name="connsiteY3" fmla="*/ 193860 h 898943"/>
              <a:gd name="connsiteX4" fmla="*/ 245638 w 636901"/>
              <a:gd name="connsiteY4" fmla="*/ 72526 h 898943"/>
              <a:gd name="connsiteX5" fmla="*/ 356441 w 636901"/>
              <a:gd name="connsiteY5" fmla="*/ 8 h 898943"/>
              <a:gd name="connsiteX6" fmla="*/ 505013 w 636901"/>
              <a:gd name="connsiteY6" fmla="*/ 68678 h 898943"/>
              <a:gd name="connsiteX7" fmla="*/ 634200 w 636901"/>
              <a:gd name="connsiteY7" fmla="*/ 374165 h 898943"/>
              <a:gd name="connsiteX8" fmla="*/ 298085 w 636901"/>
              <a:gd name="connsiteY8" fmla="*/ 898930 h 898943"/>
              <a:gd name="connsiteX9" fmla="*/ 0 w 636901"/>
              <a:gd name="connsiteY9" fmla="*/ 676318 h 898943"/>
              <a:gd name="connsiteX10" fmla="*/ 49761 w 636901"/>
              <a:gd name="connsiteY10" fmla="*/ 569383 h 89894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7468 w 636901"/>
              <a:gd name="connsiteY2" fmla="*/ 24822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7468 w 636901"/>
              <a:gd name="connsiteY2" fmla="*/ 24822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7468 w 636901"/>
              <a:gd name="connsiteY2" fmla="*/ 24822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7468 w 636901"/>
              <a:gd name="connsiteY2" fmla="*/ 24822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7468 w 636901"/>
              <a:gd name="connsiteY2" fmla="*/ 24822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7468 w 636901"/>
              <a:gd name="connsiteY2" fmla="*/ 24822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2527 w 636901"/>
              <a:gd name="connsiteY2" fmla="*/ 24309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2527 w 636901"/>
              <a:gd name="connsiteY2" fmla="*/ 24309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32006 w 636901"/>
              <a:gd name="connsiteY1" fmla="*/ 440603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41887 w 636901"/>
              <a:gd name="connsiteY1" fmla="*/ 47523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41887 w 636901"/>
              <a:gd name="connsiteY1" fmla="*/ 47523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01128 w 636901"/>
              <a:gd name="connsiteY1" fmla="*/ 53166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01128 w 636901"/>
              <a:gd name="connsiteY1" fmla="*/ 53166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01128 w 636901"/>
              <a:gd name="connsiteY1" fmla="*/ 53166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01128 w 636901"/>
              <a:gd name="connsiteY1" fmla="*/ 53166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12244 w 636901"/>
              <a:gd name="connsiteY1" fmla="*/ 52140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19655 w 636901"/>
              <a:gd name="connsiteY1" fmla="*/ 514988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6056 w 636901"/>
              <a:gd name="connsiteY0" fmla="*/ 580923 h 900223"/>
              <a:gd name="connsiteX1" fmla="*/ 119655 w 636901"/>
              <a:gd name="connsiteY1" fmla="*/ 514988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6056 w 636901"/>
              <a:gd name="connsiteY11" fmla="*/ 580923 h 900223"/>
              <a:gd name="connsiteX0" fmla="*/ 46056 w 636901"/>
              <a:gd name="connsiteY0" fmla="*/ 580923 h 900223"/>
              <a:gd name="connsiteX1" fmla="*/ 119655 w 636901"/>
              <a:gd name="connsiteY1" fmla="*/ 514988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6056 w 636901"/>
              <a:gd name="connsiteY11" fmla="*/ 580923 h 900223"/>
              <a:gd name="connsiteX0" fmla="*/ 46056 w 636901"/>
              <a:gd name="connsiteY0" fmla="*/ 580923 h 900223"/>
              <a:gd name="connsiteX1" fmla="*/ 119655 w 636901"/>
              <a:gd name="connsiteY1" fmla="*/ 514988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6056 w 636901"/>
              <a:gd name="connsiteY11" fmla="*/ 580923 h 900223"/>
              <a:gd name="connsiteX0" fmla="*/ 46056 w 635136"/>
              <a:gd name="connsiteY0" fmla="*/ 580923 h 900223"/>
              <a:gd name="connsiteX1" fmla="*/ 119655 w 635136"/>
              <a:gd name="connsiteY1" fmla="*/ 514988 h 900223"/>
              <a:gd name="connsiteX2" fmla="*/ 153700 w 635136"/>
              <a:gd name="connsiteY2" fmla="*/ 317093 h 900223"/>
              <a:gd name="connsiteX3" fmla="*/ 192527 w 635136"/>
              <a:gd name="connsiteY3" fmla="*/ 243097 h 900223"/>
              <a:gd name="connsiteX4" fmla="*/ 221807 w 635136"/>
              <a:gd name="connsiteY4" fmla="*/ 195140 h 900223"/>
              <a:gd name="connsiteX5" fmla="*/ 245638 w 635136"/>
              <a:gd name="connsiteY5" fmla="*/ 73806 h 900223"/>
              <a:gd name="connsiteX6" fmla="*/ 368792 w 635136"/>
              <a:gd name="connsiteY6" fmla="*/ 6 h 900223"/>
              <a:gd name="connsiteX7" fmla="*/ 505013 w 635136"/>
              <a:gd name="connsiteY7" fmla="*/ 69958 h 900223"/>
              <a:gd name="connsiteX8" fmla="*/ 634200 w 635136"/>
              <a:gd name="connsiteY8" fmla="*/ 375445 h 900223"/>
              <a:gd name="connsiteX9" fmla="*/ 298085 w 635136"/>
              <a:gd name="connsiteY9" fmla="*/ 900210 h 900223"/>
              <a:gd name="connsiteX10" fmla="*/ 0 w 635136"/>
              <a:gd name="connsiteY10" fmla="*/ 677598 h 900223"/>
              <a:gd name="connsiteX11" fmla="*/ 46056 w 635136"/>
              <a:gd name="connsiteY11" fmla="*/ 580923 h 900223"/>
              <a:gd name="connsiteX0" fmla="*/ 46056 w 636672"/>
              <a:gd name="connsiteY0" fmla="*/ 580923 h 900223"/>
              <a:gd name="connsiteX1" fmla="*/ 119655 w 636672"/>
              <a:gd name="connsiteY1" fmla="*/ 514988 h 900223"/>
              <a:gd name="connsiteX2" fmla="*/ 153700 w 636672"/>
              <a:gd name="connsiteY2" fmla="*/ 317093 h 900223"/>
              <a:gd name="connsiteX3" fmla="*/ 192527 w 636672"/>
              <a:gd name="connsiteY3" fmla="*/ 243097 h 900223"/>
              <a:gd name="connsiteX4" fmla="*/ 221807 w 636672"/>
              <a:gd name="connsiteY4" fmla="*/ 195140 h 900223"/>
              <a:gd name="connsiteX5" fmla="*/ 245638 w 636672"/>
              <a:gd name="connsiteY5" fmla="*/ 73806 h 900223"/>
              <a:gd name="connsiteX6" fmla="*/ 368792 w 636672"/>
              <a:gd name="connsiteY6" fmla="*/ 6 h 900223"/>
              <a:gd name="connsiteX7" fmla="*/ 505013 w 636672"/>
              <a:gd name="connsiteY7" fmla="*/ 69958 h 900223"/>
              <a:gd name="connsiteX8" fmla="*/ 634200 w 636672"/>
              <a:gd name="connsiteY8" fmla="*/ 375445 h 900223"/>
              <a:gd name="connsiteX9" fmla="*/ 298085 w 636672"/>
              <a:gd name="connsiteY9" fmla="*/ 900210 h 900223"/>
              <a:gd name="connsiteX10" fmla="*/ 0 w 636672"/>
              <a:gd name="connsiteY10" fmla="*/ 677598 h 900223"/>
              <a:gd name="connsiteX11" fmla="*/ 46056 w 636672"/>
              <a:gd name="connsiteY11" fmla="*/ 580923 h 900223"/>
              <a:gd name="connsiteX0" fmla="*/ 46056 w 636672"/>
              <a:gd name="connsiteY0" fmla="*/ 580923 h 900223"/>
              <a:gd name="connsiteX1" fmla="*/ 119655 w 636672"/>
              <a:gd name="connsiteY1" fmla="*/ 514988 h 900223"/>
              <a:gd name="connsiteX2" fmla="*/ 153700 w 636672"/>
              <a:gd name="connsiteY2" fmla="*/ 317093 h 900223"/>
              <a:gd name="connsiteX3" fmla="*/ 192527 w 636672"/>
              <a:gd name="connsiteY3" fmla="*/ 243097 h 900223"/>
              <a:gd name="connsiteX4" fmla="*/ 221807 w 636672"/>
              <a:gd name="connsiteY4" fmla="*/ 195140 h 900223"/>
              <a:gd name="connsiteX5" fmla="*/ 245638 w 636672"/>
              <a:gd name="connsiteY5" fmla="*/ 73806 h 900223"/>
              <a:gd name="connsiteX6" fmla="*/ 368792 w 636672"/>
              <a:gd name="connsiteY6" fmla="*/ 6 h 900223"/>
              <a:gd name="connsiteX7" fmla="*/ 505013 w 636672"/>
              <a:gd name="connsiteY7" fmla="*/ 69958 h 900223"/>
              <a:gd name="connsiteX8" fmla="*/ 634200 w 636672"/>
              <a:gd name="connsiteY8" fmla="*/ 375445 h 900223"/>
              <a:gd name="connsiteX9" fmla="*/ 298085 w 636672"/>
              <a:gd name="connsiteY9" fmla="*/ 900210 h 900223"/>
              <a:gd name="connsiteX10" fmla="*/ 0 w 636672"/>
              <a:gd name="connsiteY10" fmla="*/ 677598 h 900223"/>
              <a:gd name="connsiteX11" fmla="*/ 46056 w 636672"/>
              <a:gd name="connsiteY11" fmla="*/ 580923 h 900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36672" h="900223">
                <a:moveTo>
                  <a:pt x="46056" y="580923"/>
                </a:moveTo>
                <a:cubicBezTo>
                  <a:pt x="55706" y="559379"/>
                  <a:pt x="106037" y="557251"/>
                  <a:pt x="119655" y="514988"/>
                </a:cubicBezTo>
                <a:cubicBezTo>
                  <a:pt x="159210" y="463748"/>
                  <a:pt x="162552" y="366256"/>
                  <a:pt x="153700" y="317093"/>
                </a:cubicBezTo>
                <a:cubicBezTo>
                  <a:pt x="144848" y="267930"/>
                  <a:pt x="181176" y="263422"/>
                  <a:pt x="192527" y="243097"/>
                </a:cubicBezTo>
                <a:cubicBezTo>
                  <a:pt x="203878" y="222772"/>
                  <a:pt x="219131" y="225920"/>
                  <a:pt x="221807" y="195140"/>
                </a:cubicBezTo>
                <a:cubicBezTo>
                  <a:pt x="224483" y="164360"/>
                  <a:pt x="229169" y="104618"/>
                  <a:pt x="245638" y="73806"/>
                </a:cubicBezTo>
                <a:cubicBezTo>
                  <a:pt x="262107" y="42994"/>
                  <a:pt x="307036" y="-635"/>
                  <a:pt x="368792" y="6"/>
                </a:cubicBezTo>
                <a:cubicBezTo>
                  <a:pt x="430548" y="647"/>
                  <a:pt x="450692" y="16363"/>
                  <a:pt x="505013" y="69958"/>
                </a:cubicBezTo>
                <a:cubicBezTo>
                  <a:pt x="551923" y="133814"/>
                  <a:pt x="610637" y="189617"/>
                  <a:pt x="634200" y="375445"/>
                </a:cubicBezTo>
                <a:cubicBezTo>
                  <a:pt x="657763" y="561273"/>
                  <a:pt x="510404" y="876774"/>
                  <a:pt x="298085" y="900210"/>
                </a:cubicBezTo>
                <a:cubicBezTo>
                  <a:pt x="48814" y="901863"/>
                  <a:pt x="112331" y="749726"/>
                  <a:pt x="0" y="677598"/>
                </a:cubicBezTo>
                <a:lnTo>
                  <a:pt x="46056" y="580923"/>
                </a:lnTo>
                <a:close/>
              </a:path>
            </a:pathLst>
          </a:custGeom>
          <a:solidFill>
            <a:srgbClr val="F0D8B9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 dirty="0"/>
          </a:p>
        </p:txBody>
      </p:sp>
    </p:spTree>
    <p:extLst>
      <p:ext uri="{BB962C8B-B14F-4D97-AF65-F5344CB8AC3E}">
        <p14:creationId xmlns:p14="http://schemas.microsoft.com/office/powerpoint/2010/main" val="381602910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6" name="Freeform 1435">
            <a:extLst>
              <a:ext uri="{FF2B5EF4-FFF2-40B4-BE49-F238E27FC236}">
                <a16:creationId xmlns:a16="http://schemas.microsoft.com/office/drawing/2014/main" id="{D3D4213E-CB53-FD44-A8E7-84FF60786A48}"/>
              </a:ext>
            </a:extLst>
          </p:cNvPr>
          <p:cNvSpPr/>
          <p:nvPr/>
        </p:nvSpPr>
        <p:spPr>
          <a:xfrm>
            <a:off x="22986261" y="16875679"/>
            <a:ext cx="685907" cy="1119509"/>
          </a:xfrm>
          <a:custGeom>
            <a:avLst/>
            <a:gdLst>
              <a:gd name="connsiteX0" fmla="*/ 88655 w 1002241"/>
              <a:gd name="connsiteY0" fmla="*/ 1206867 h 1329347"/>
              <a:gd name="connsiteX1" fmla="*/ 112561 w 1002241"/>
              <a:gd name="connsiteY1" fmla="*/ 5596 h 1329347"/>
              <a:gd name="connsiteX2" fmla="*/ 919384 w 1002241"/>
              <a:gd name="connsiteY2" fmla="*/ 776561 h 1329347"/>
              <a:gd name="connsiteX3" fmla="*/ 883526 w 1002241"/>
              <a:gd name="connsiteY3" fmla="*/ 1236749 h 1329347"/>
              <a:gd name="connsiteX4" fmla="*/ 88655 w 1002241"/>
              <a:gd name="connsiteY4" fmla="*/ 1206867 h 1329347"/>
              <a:gd name="connsiteX0" fmla="*/ 88655 w 1002241"/>
              <a:gd name="connsiteY0" fmla="*/ 1206867 h 1329347"/>
              <a:gd name="connsiteX1" fmla="*/ 112561 w 1002241"/>
              <a:gd name="connsiteY1" fmla="*/ 5596 h 1329347"/>
              <a:gd name="connsiteX2" fmla="*/ 919384 w 1002241"/>
              <a:gd name="connsiteY2" fmla="*/ 776561 h 1329347"/>
              <a:gd name="connsiteX3" fmla="*/ 883526 w 1002241"/>
              <a:gd name="connsiteY3" fmla="*/ 1236749 h 1329347"/>
              <a:gd name="connsiteX4" fmla="*/ 88655 w 1002241"/>
              <a:gd name="connsiteY4" fmla="*/ 1206867 h 1329347"/>
              <a:gd name="connsiteX0" fmla="*/ 54003 w 967589"/>
              <a:gd name="connsiteY0" fmla="*/ 1206867 h 1329347"/>
              <a:gd name="connsiteX1" fmla="*/ 77909 w 967589"/>
              <a:gd name="connsiteY1" fmla="*/ 5596 h 1329347"/>
              <a:gd name="connsiteX2" fmla="*/ 884732 w 967589"/>
              <a:gd name="connsiteY2" fmla="*/ 776561 h 1329347"/>
              <a:gd name="connsiteX3" fmla="*/ 848874 w 967589"/>
              <a:gd name="connsiteY3" fmla="*/ 1236749 h 1329347"/>
              <a:gd name="connsiteX4" fmla="*/ 54003 w 967589"/>
              <a:gd name="connsiteY4" fmla="*/ 1206867 h 1329347"/>
              <a:gd name="connsiteX0" fmla="*/ 54003 w 967589"/>
              <a:gd name="connsiteY0" fmla="*/ 1201271 h 1323751"/>
              <a:gd name="connsiteX1" fmla="*/ 77909 w 967589"/>
              <a:gd name="connsiteY1" fmla="*/ 0 h 1323751"/>
              <a:gd name="connsiteX2" fmla="*/ 884732 w 967589"/>
              <a:gd name="connsiteY2" fmla="*/ 770965 h 1323751"/>
              <a:gd name="connsiteX3" fmla="*/ 848874 w 967589"/>
              <a:gd name="connsiteY3" fmla="*/ 1231153 h 1323751"/>
              <a:gd name="connsiteX4" fmla="*/ 54003 w 967589"/>
              <a:gd name="connsiteY4" fmla="*/ 1201271 h 1323751"/>
              <a:gd name="connsiteX0" fmla="*/ 54003 w 967589"/>
              <a:gd name="connsiteY0" fmla="*/ 1201271 h 1323751"/>
              <a:gd name="connsiteX1" fmla="*/ 77909 w 967589"/>
              <a:gd name="connsiteY1" fmla="*/ 0 h 1323751"/>
              <a:gd name="connsiteX2" fmla="*/ 884732 w 967589"/>
              <a:gd name="connsiteY2" fmla="*/ 770965 h 1323751"/>
              <a:gd name="connsiteX3" fmla="*/ 848874 w 967589"/>
              <a:gd name="connsiteY3" fmla="*/ 1231153 h 1323751"/>
              <a:gd name="connsiteX4" fmla="*/ 54003 w 967589"/>
              <a:gd name="connsiteY4" fmla="*/ 1201271 h 1323751"/>
              <a:gd name="connsiteX0" fmla="*/ 0 w 913586"/>
              <a:gd name="connsiteY0" fmla="*/ 1201271 h 1323751"/>
              <a:gd name="connsiteX1" fmla="*/ 23906 w 913586"/>
              <a:gd name="connsiteY1" fmla="*/ 0 h 1323751"/>
              <a:gd name="connsiteX2" fmla="*/ 830729 w 913586"/>
              <a:gd name="connsiteY2" fmla="*/ 770965 h 1323751"/>
              <a:gd name="connsiteX3" fmla="*/ 794871 w 913586"/>
              <a:gd name="connsiteY3" fmla="*/ 1231153 h 1323751"/>
              <a:gd name="connsiteX4" fmla="*/ 0 w 913586"/>
              <a:gd name="connsiteY4" fmla="*/ 1201271 h 1323751"/>
              <a:gd name="connsiteX0" fmla="*/ 0 w 913586"/>
              <a:gd name="connsiteY0" fmla="*/ 1201271 h 1326219"/>
              <a:gd name="connsiteX1" fmla="*/ 23906 w 913586"/>
              <a:gd name="connsiteY1" fmla="*/ 0 h 1326219"/>
              <a:gd name="connsiteX2" fmla="*/ 830729 w 913586"/>
              <a:gd name="connsiteY2" fmla="*/ 770965 h 1326219"/>
              <a:gd name="connsiteX3" fmla="*/ 794871 w 913586"/>
              <a:gd name="connsiteY3" fmla="*/ 1231153 h 1326219"/>
              <a:gd name="connsiteX4" fmla="*/ 0 w 913586"/>
              <a:gd name="connsiteY4" fmla="*/ 1201271 h 1326219"/>
              <a:gd name="connsiteX0" fmla="*/ 0 w 913586"/>
              <a:gd name="connsiteY0" fmla="*/ 1201271 h 1326219"/>
              <a:gd name="connsiteX1" fmla="*/ 23906 w 913586"/>
              <a:gd name="connsiteY1" fmla="*/ 0 h 1326219"/>
              <a:gd name="connsiteX2" fmla="*/ 830729 w 913586"/>
              <a:gd name="connsiteY2" fmla="*/ 770965 h 1326219"/>
              <a:gd name="connsiteX3" fmla="*/ 794871 w 913586"/>
              <a:gd name="connsiteY3" fmla="*/ 1231153 h 1326219"/>
              <a:gd name="connsiteX4" fmla="*/ 0 w 913586"/>
              <a:gd name="connsiteY4" fmla="*/ 1201271 h 1326219"/>
              <a:gd name="connsiteX0" fmla="*/ 0 w 913586"/>
              <a:gd name="connsiteY0" fmla="*/ 1201271 h 1351430"/>
              <a:gd name="connsiteX1" fmla="*/ 23906 w 913586"/>
              <a:gd name="connsiteY1" fmla="*/ 0 h 1351430"/>
              <a:gd name="connsiteX2" fmla="*/ 830729 w 913586"/>
              <a:gd name="connsiteY2" fmla="*/ 770965 h 1351430"/>
              <a:gd name="connsiteX3" fmla="*/ 794871 w 913586"/>
              <a:gd name="connsiteY3" fmla="*/ 1231153 h 1351430"/>
              <a:gd name="connsiteX4" fmla="*/ 0 w 913586"/>
              <a:gd name="connsiteY4" fmla="*/ 1201271 h 1351430"/>
              <a:gd name="connsiteX0" fmla="*/ 0 w 883990"/>
              <a:gd name="connsiteY0" fmla="*/ 1201271 h 1351430"/>
              <a:gd name="connsiteX1" fmla="*/ 23906 w 883990"/>
              <a:gd name="connsiteY1" fmla="*/ 0 h 1351430"/>
              <a:gd name="connsiteX2" fmla="*/ 830729 w 883990"/>
              <a:gd name="connsiteY2" fmla="*/ 770965 h 1351430"/>
              <a:gd name="connsiteX3" fmla="*/ 794871 w 883990"/>
              <a:gd name="connsiteY3" fmla="*/ 1231153 h 1351430"/>
              <a:gd name="connsiteX4" fmla="*/ 0 w 883990"/>
              <a:gd name="connsiteY4" fmla="*/ 1201271 h 1351430"/>
              <a:gd name="connsiteX0" fmla="*/ 0 w 883990"/>
              <a:gd name="connsiteY0" fmla="*/ 1201271 h 1351430"/>
              <a:gd name="connsiteX1" fmla="*/ 23906 w 883990"/>
              <a:gd name="connsiteY1" fmla="*/ 0 h 1351430"/>
              <a:gd name="connsiteX2" fmla="*/ 830729 w 883990"/>
              <a:gd name="connsiteY2" fmla="*/ 770965 h 1351430"/>
              <a:gd name="connsiteX3" fmla="*/ 794871 w 883990"/>
              <a:gd name="connsiteY3" fmla="*/ 1231153 h 1351430"/>
              <a:gd name="connsiteX4" fmla="*/ 0 w 883990"/>
              <a:gd name="connsiteY4" fmla="*/ 1201271 h 1351430"/>
              <a:gd name="connsiteX0" fmla="*/ 0 w 837280"/>
              <a:gd name="connsiteY0" fmla="*/ 1201271 h 1351430"/>
              <a:gd name="connsiteX1" fmla="*/ 23906 w 837280"/>
              <a:gd name="connsiteY1" fmla="*/ 0 h 1351430"/>
              <a:gd name="connsiteX2" fmla="*/ 830729 w 837280"/>
              <a:gd name="connsiteY2" fmla="*/ 770965 h 1351430"/>
              <a:gd name="connsiteX3" fmla="*/ 794871 w 837280"/>
              <a:gd name="connsiteY3" fmla="*/ 1231153 h 1351430"/>
              <a:gd name="connsiteX4" fmla="*/ 0 w 837280"/>
              <a:gd name="connsiteY4" fmla="*/ 1201271 h 1351430"/>
              <a:gd name="connsiteX0" fmla="*/ 0 w 837280"/>
              <a:gd name="connsiteY0" fmla="*/ 1201271 h 1351430"/>
              <a:gd name="connsiteX1" fmla="*/ 23906 w 837280"/>
              <a:gd name="connsiteY1" fmla="*/ 0 h 1351430"/>
              <a:gd name="connsiteX2" fmla="*/ 830729 w 837280"/>
              <a:gd name="connsiteY2" fmla="*/ 770965 h 1351430"/>
              <a:gd name="connsiteX3" fmla="*/ 794871 w 837280"/>
              <a:gd name="connsiteY3" fmla="*/ 1231153 h 1351430"/>
              <a:gd name="connsiteX4" fmla="*/ 0 w 837280"/>
              <a:gd name="connsiteY4" fmla="*/ 1201271 h 1351430"/>
              <a:gd name="connsiteX0" fmla="*/ 0 w 837280"/>
              <a:gd name="connsiteY0" fmla="*/ 1201271 h 1328057"/>
              <a:gd name="connsiteX1" fmla="*/ 23906 w 837280"/>
              <a:gd name="connsiteY1" fmla="*/ 0 h 1328057"/>
              <a:gd name="connsiteX2" fmla="*/ 830729 w 837280"/>
              <a:gd name="connsiteY2" fmla="*/ 770965 h 1328057"/>
              <a:gd name="connsiteX3" fmla="*/ 794871 w 837280"/>
              <a:gd name="connsiteY3" fmla="*/ 1231153 h 1328057"/>
              <a:gd name="connsiteX4" fmla="*/ 0 w 837280"/>
              <a:gd name="connsiteY4" fmla="*/ 1201271 h 1328057"/>
              <a:gd name="connsiteX0" fmla="*/ 0 w 837280"/>
              <a:gd name="connsiteY0" fmla="*/ 1201271 h 1328057"/>
              <a:gd name="connsiteX1" fmla="*/ 23906 w 837280"/>
              <a:gd name="connsiteY1" fmla="*/ 0 h 1328057"/>
              <a:gd name="connsiteX2" fmla="*/ 830729 w 837280"/>
              <a:gd name="connsiteY2" fmla="*/ 770965 h 1328057"/>
              <a:gd name="connsiteX3" fmla="*/ 794871 w 837280"/>
              <a:gd name="connsiteY3" fmla="*/ 1231153 h 1328057"/>
              <a:gd name="connsiteX4" fmla="*/ 0 w 837280"/>
              <a:gd name="connsiteY4" fmla="*/ 1201271 h 1328057"/>
              <a:gd name="connsiteX0" fmla="*/ 20038 w 815482"/>
              <a:gd name="connsiteY0" fmla="*/ 1243106 h 1347820"/>
              <a:gd name="connsiteX1" fmla="*/ 2108 w 815482"/>
              <a:gd name="connsiteY1" fmla="*/ 0 h 1347820"/>
              <a:gd name="connsiteX2" fmla="*/ 808931 w 815482"/>
              <a:gd name="connsiteY2" fmla="*/ 770965 h 1347820"/>
              <a:gd name="connsiteX3" fmla="*/ 773073 w 815482"/>
              <a:gd name="connsiteY3" fmla="*/ 1231153 h 1347820"/>
              <a:gd name="connsiteX4" fmla="*/ 20038 w 815482"/>
              <a:gd name="connsiteY4" fmla="*/ 1243106 h 1347820"/>
              <a:gd name="connsiteX0" fmla="*/ 20038 w 815482"/>
              <a:gd name="connsiteY0" fmla="*/ 1243106 h 1364431"/>
              <a:gd name="connsiteX1" fmla="*/ 2108 w 815482"/>
              <a:gd name="connsiteY1" fmla="*/ 0 h 1364431"/>
              <a:gd name="connsiteX2" fmla="*/ 808931 w 815482"/>
              <a:gd name="connsiteY2" fmla="*/ 770965 h 1364431"/>
              <a:gd name="connsiteX3" fmla="*/ 773073 w 815482"/>
              <a:gd name="connsiteY3" fmla="*/ 1231153 h 1364431"/>
              <a:gd name="connsiteX4" fmla="*/ 20038 w 815482"/>
              <a:gd name="connsiteY4" fmla="*/ 1243106 h 1364431"/>
              <a:gd name="connsiteX0" fmla="*/ 20038 w 815482"/>
              <a:gd name="connsiteY0" fmla="*/ 1243106 h 1383568"/>
              <a:gd name="connsiteX1" fmla="*/ 2108 w 815482"/>
              <a:gd name="connsiteY1" fmla="*/ 0 h 1383568"/>
              <a:gd name="connsiteX2" fmla="*/ 808931 w 815482"/>
              <a:gd name="connsiteY2" fmla="*/ 770965 h 1383568"/>
              <a:gd name="connsiteX3" fmla="*/ 773073 w 815482"/>
              <a:gd name="connsiteY3" fmla="*/ 1231153 h 1383568"/>
              <a:gd name="connsiteX4" fmla="*/ 20038 w 815482"/>
              <a:gd name="connsiteY4" fmla="*/ 1243106 h 1383568"/>
              <a:gd name="connsiteX0" fmla="*/ 20038 w 814263"/>
              <a:gd name="connsiteY0" fmla="*/ 1243106 h 1409283"/>
              <a:gd name="connsiteX1" fmla="*/ 2108 w 814263"/>
              <a:gd name="connsiteY1" fmla="*/ 0 h 1409283"/>
              <a:gd name="connsiteX2" fmla="*/ 808931 w 814263"/>
              <a:gd name="connsiteY2" fmla="*/ 770965 h 1409283"/>
              <a:gd name="connsiteX3" fmla="*/ 761120 w 814263"/>
              <a:gd name="connsiteY3" fmla="*/ 1278965 h 1409283"/>
              <a:gd name="connsiteX4" fmla="*/ 20038 w 814263"/>
              <a:gd name="connsiteY4" fmla="*/ 1243106 h 1409283"/>
              <a:gd name="connsiteX0" fmla="*/ 20038 w 814263"/>
              <a:gd name="connsiteY0" fmla="*/ 1243106 h 1371620"/>
              <a:gd name="connsiteX1" fmla="*/ 2108 w 814263"/>
              <a:gd name="connsiteY1" fmla="*/ 0 h 1371620"/>
              <a:gd name="connsiteX2" fmla="*/ 808931 w 814263"/>
              <a:gd name="connsiteY2" fmla="*/ 770965 h 1371620"/>
              <a:gd name="connsiteX3" fmla="*/ 761120 w 814263"/>
              <a:gd name="connsiteY3" fmla="*/ 1278965 h 1371620"/>
              <a:gd name="connsiteX4" fmla="*/ 20038 w 814263"/>
              <a:gd name="connsiteY4" fmla="*/ 1243106 h 1371620"/>
              <a:gd name="connsiteX0" fmla="*/ 22697 w 816922"/>
              <a:gd name="connsiteY0" fmla="*/ 1243106 h 1371620"/>
              <a:gd name="connsiteX1" fmla="*/ 4767 w 816922"/>
              <a:gd name="connsiteY1" fmla="*/ 0 h 1371620"/>
              <a:gd name="connsiteX2" fmla="*/ 811590 w 816922"/>
              <a:gd name="connsiteY2" fmla="*/ 770965 h 1371620"/>
              <a:gd name="connsiteX3" fmla="*/ 763779 w 816922"/>
              <a:gd name="connsiteY3" fmla="*/ 1278965 h 1371620"/>
              <a:gd name="connsiteX4" fmla="*/ 22697 w 816922"/>
              <a:gd name="connsiteY4" fmla="*/ 1243106 h 1371620"/>
              <a:gd name="connsiteX0" fmla="*/ 17930 w 812155"/>
              <a:gd name="connsiteY0" fmla="*/ 1243106 h 1371620"/>
              <a:gd name="connsiteX1" fmla="*/ 0 w 812155"/>
              <a:gd name="connsiteY1" fmla="*/ 0 h 1371620"/>
              <a:gd name="connsiteX2" fmla="*/ 806823 w 812155"/>
              <a:gd name="connsiteY2" fmla="*/ 770965 h 1371620"/>
              <a:gd name="connsiteX3" fmla="*/ 759012 w 812155"/>
              <a:gd name="connsiteY3" fmla="*/ 1278965 h 1371620"/>
              <a:gd name="connsiteX4" fmla="*/ 17930 w 812155"/>
              <a:gd name="connsiteY4" fmla="*/ 1243106 h 1371620"/>
              <a:gd name="connsiteX0" fmla="*/ 17930 w 812155"/>
              <a:gd name="connsiteY0" fmla="*/ 1243106 h 1344014"/>
              <a:gd name="connsiteX1" fmla="*/ 0 w 812155"/>
              <a:gd name="connsiteY1" fmla="*/ 0 h 1344014"/>
              <a:gd name="connsiteX2" fmla="*/ 806823 w 812155"/>
              <a:gd name="connsiteY2" fmla="*/ 770965 h 1344014"/>
              <a:gd name="connsiteX3" fmla="*/ 759012 w 812155"/>
              <a:gd name="connsiteY3" fmla="*/ 1278965 h 1344014"/>
              <a:gd name="connsiteX4" fmla="*/ 17930 w 812155"/>
              <a:gd name="connsiteY4" fmla="*/ 1243106 h 1344014"/>
              <a:gd name="connsiteX0" fmla="*/ 17930 w 812155"/>
              <a:gd name="connsiteY0" fmla="*/ 1243106 h 1325568"/>
              <a:gd name="connsiteX1" fmla="*/ 0 w 812155"/>
              <a:gd name="connsiteY1" fmla="*/ 0 h 1325568"/>
              <a:gd name="connsiteX2" fmla="*/ 806823 w 812155"/>
              <a:gd name="connsiteY2" fmla="*/ 770965 h 1325568"/>
              <a:gd name="connsiteX3" fmla="*/ 759012 w 812155"/>
              <a:gd name="connsiteY3" fmla="*/ 1278965 h 1325568"/>
              <a:gd name="connsiteX4" fmla="*/ 17930 w 812155"/>
              <a:gd name="connsiteY4" fmla="*/ 1243106 h 1325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2155" h="1325568">
                <a:moveTo>
                  <a:pt x="17930" y="1243106"/>
                </a:moveTo>
                <a:cubicBezTo>
                  <a:pt x="2989" y="637491"/>
                  <a:pt x="4981" y="412377"/>
                  <a:pt x="0" y="0"/>
                </a:cubicBezTo>
                <a:cubicBezTo>
                  <a:pt x="198220" y="251012"/>
                  <a:pt x="552823" y="571749"/>
                  <a:pt x="806823" y="770965"/>
                </a:cubicBezTo>
                <a:cubicBezTo>
                  <a:pt x="827741" y="904440"/>
                  <a:pt x="781922" y="1111624"/>
                  <a:pt x="759012" y="1278965"/>
                </a:cubicBezTo>
                <a:cubicBezTo>
                  <a:pt x="473138" y="1342091"/>
                  <a:pt x="279774" y="1350994"/>
                  <a:pt x="17930" y="1243106"/>
                </a:cubicBezTo>
                <a:close/>
              </a:path>
            </a:pathLst>
          </a:custGeom>
          <a:solidFill>
            <a:srgbClr val="0070C0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 dirty="0"/>
          </a:p>
        </p:txBody>
      </p:sp>
      <p:sp>
        <p:nvSpPr>
          <p:cNvPr id="1438" name="#heart models(UBERON:0000948)">
            <a:extLst>
              <a:ext uri="{FF2B5EF4-FFF2-40B4-BE49-F238E27FC236}">
                <a16:creationId xmlns:a16="http://schemas.microsoft.com/office/drawing/2014/main" id="{F0493F7F-E4CF-6449-AB62-077D520AB706}"/>
              </a:ext>
            </a:extLst>
          </p:cNvPr>
          <p:cNvSpPr/>
          <p:nvPr/>
        </p:nvSpPr>
        <p:spPr>
          <a:xfrm>
            <a:off x="22739029" y="14549082"/>
            <a:ext cx="3845590" cy="3557684"/>
          </a:xfrm>
          <a:custGeom>
            <a:avLst/>
            <a:gdLst>
              <a:gd name="connsiteX0" fmla="*/ 1152052 w 4529363"/>
              <a:gd name="connsiteY0" fmla="*/ 510478 h 4131289"/>
              <a:gd name="connsiteX1" fmla="*/ 9052 w 4529363"/>
              <a:gd name="connsiteY1" fmla="*/ 1948753 h 4131289"/>
              <a:gd name="connsiteX2" fmla="*/ 1742602 w 4529363"/>
              <a:gd name="connsiteY2" fmla="*/ 3858515 h 4131289"/>
              <a:gd name="connsiteX3" fmla="*/ 4247677 w 4529363"/>
              <a:gd name="connsiteY3" fmla="*/ 3915665 h 4131289"/>
              <a:gd name="connsiteX4" fmla="*/ 4428652 w 4529363"/>
              <a:gd name="connsiteY4" fmla="*/ 1943990 h 4131289"/>
              <a:gd name="connsiteX5" fmla="*/ 3876202 w 4529363"/>
              <a:gd name="connsiteY5" fmla="*/ 1086740 h 4131289"/>
              <a:gd name="connsiteX6" fmla="*/ 3104677 w 4529363"/>
              <a:gd name="connsiteY6" fmla="*/ 19940 h 4131289"/>
              <a:gd name="connsiteX7" fmla="*/ 1152052 w 4529363"/>
              <a:gd name="connsiteY7" fmla="*/ 510478 h 4131289"/>
              <a:gd name="connsiteX0" fmla="*/ 1148491 w 4525802"/>
              <a:gd name="connsiteY0" fmla="*/ 510478 h 4131289"/>
              <a:gd name="connsiteX1" fmla="*/ 5491 w 4525802"/>
              <a:gd name="connsiteY1" fmla="*/ 1948753 h 4131289"/>
              <a:gd name="connsiteX2" fmla="*/ 1739041 w 4525802"/>
              <a:gd name="connsiteY2" fmla="*/ 3858515 h 4131289"/>
              <a:gd name="connsiteX3" fmla="*/ 4244116 w 4525802"/>
              <a:gd name="connsiteY3" fmla="*/ 3915665 h 4131289"/>
              <a:gd name="connsiteX4" fmla="*/ 4425091 w 4525802"/>
              <a:gd name="connsiteY4" fmla="*/ 1943990 h 4131289"/>
              <a:gd name="connsiteX5" fmla="*/ 3872641 w 4525802"/>
              <a:gd name="connsiteY5" fmla="*/ 1086740 h 4131289"/>
              <a:gd name="connsiteX6" fmla="*/ 3101116 w 4525802"/>
              <a:gd name="connsiteY6" fmla="*/ 19940 h 4131289"/>
              <a:gd name="connsiteX7" fmla="*/ 1148491 w 4525802"/>
              <a:gd name="connsiteY7" fmla="*/ 510478 h 4131289"/>
              <a:gd name="connsiteX0" fmla="*/ 1148491 w 4463008"/>
              <a:gd name="connsiteY0" fmla="*/ 510478 h 4110481"/>
              <a:gd name="connsiteX1" fmla="*/ 5491 w 4463008"/>
              <a:gd name="connsiteY1" fmla="*/ 1948753 h 4110481"/>
              <a:gd name="connsiteX2" fmla="*/ 1739041 w 4463008"/>
              <a:gd name="connsiteY2" fmla="*/ 3858515 h 4110481"/>
              <a:gd name="connsiteX3" fmla="*/ 4244116 w 4463008"/>
              <a:gd name="connsiteY3" fmla="*/ 3915665 h 4110481"/>
              <a:gd name="connsiteX4" fmla="*/ 4425091 w 4463008"/>
              <a:gd name="connsiteY4" fmla="*/ 1943990 h 4110481"/>
              <a:gd name="connsiteX5" fmla="*/ 3872641 w 4463008"/>
              <a:gd name="connsiteY5" fmla="*/ 1086740 h 4110481"/>
              <a:gd name="connsiteX6" fmla="*/ 3101116 w 4463008"/>
              <a:gd name="connsiteY6" fmla="*/ 19940 h 4110481"/>
              <a:gd name="connsiteX7" fmla="*/ 1148491 w 4463008"/>
              <a:gd name="connsiteY7" fmla="*/ 510478 h 4110481"/>
              <a:gd name="connsiteX0" fmla="*/ 1148491 w 4463008"/>
              <a:gd name="connsiteY0" fmla="*/ 510478 h 4203058"/>
              <a:gd name="connsiteX1" fmla="*/ 5491 w 4463008"/>
              <a:gd name="connsiteY1" fmla="*/ 1948753 h 4203058"/>
              <a:gd name="connsiteX2" fmla="*/ 1739041 w 4463008"/>
              <a:gd name="connsiteY2" fmla="*/ 3858515 h 4203058"/>
              <a:gd name="connsiteX3" fmla="*/ 4244116 w 4463008"/>
              <a:gd name="connsiteY3" fmla="*/ 3915665 h 4203058"/>
              <a:gd name="connsiteX4" fmla="*/ 4425091 w 4463008"/>
              <a:gd name="connsiteY4" fmla="*/ 1943990 h 4203058"/>
              <a:gd name="connsiteX5" fmla="*/ 3872641 w 4463008"/>
              <a:gd name="connsiteY5" fmla="*/ 1086740 h 4203058"/>
              <a:gd name="connsiteX6" fmla="*/ 3101116 w 4463008"/>
              <a:gd name="connsiteY6" fmla="*/ 19940 h 4203058"/>
              <a:gd name="connsiteX7" fmla="*/ 1148491 w 4463008"/>
              <a:gd name="connsiteY7" fmla="*/ 510478 h 4203058"/>
              <a:gd name="connsiteX0" fmla="*/ 1167416 w 4481933"/>
              <a:gd name="connsiteY0" fmla="*/ 510478 h 4203058"/>
              <a:gd name="connsiteX1" fmla="*/ 24416 w 4481933"/>
              <a:gd name="connsiteY1" fmla="*/ 1948753 h 4203058"/>
              <a:gd name="connsiteX2" fmla="*/ 1757966 w 4481933"/>
              <a:gd name="connsiteY2" fmla="*/ 3858515 h 4203058"/>
              <a:gd name="connsiteX3" fmla="*/ 4263041 w 4481933"/>
              <a:gd name="connsiteY3" fmla="*/ 3915665 h 4203058"/>
              <a:gd name="connsiteX4" fmla="*/ 4444016 w 4481933"/>
              <a:gd name="connsiteY4" fmla="*/ 1943990 h 4203058"/>
              <a:gd name="connsiteX5" fmla="*/ 3891566 w 4481933"/>
              <a:gd name="connsiteY5" fmla="*/ 1086740 h 4203058"/>
              <a:gd name="connsiteX6" fmla="*/ 3120041 w 4481933"/>
              <a:gd name="connsiteY6" fmla="*/ 19940 h 4203058"/>
              <a:gd name="connsiteX7" fmla="*/ 1167416 w 4481933"/>
              <a:gd name="connsiteY7" fmla="*/ 510478 h 4203058"/>
              <a:gd name="connsiteX0" fmla="*/ 1167416 w 4481933"/>
              <a:gd name="connsiteY0" fmla="*/ 510478 h 4145992"/>
              <a:gd name="connsiteX1" fmla="*/ 24416 w 4481933"/>
              <a:gd name="connsiteY1" fmla="*/ 1948753 h 4145992"/>
              <a:gd name="connsiteX2" fmla="*/ 1757966 w 4481933"/>
              <a:gd name="connsiteY2" fmla="*/ 3858515 h 4145992"/>
              <a:gd name="connsiteX3" fmla="*/ 4263041 w 4481933"/>
              <a:gd name="connsiteY3" fmla="*/ 3915665 h 4145992"/>
              <a:gd name="connsiteX4" fmla="*/ 4444016 w 4481933"/>
              <a:gd name="connsiteY4" fmla="*/ 1943990 h 4145992"/>
              <a:gd name="connsiteX5" fmla="*/ 3891566 w 4481933"/>
              <a:gd name="connsiteY5" fmla="*/ 1086740 h 4145992"/>
              <a:gd name="connsiteX6" fmla="*/ 3120041 w 4481933"/>
              <a:gd name="connsiteY6" fmla="*/ 19940 h 4145992"/>
              <a:gd name="connsiteX7" fmla="*/ 1167416 w 4481933"/>
              <a:gd name="connsiteY7" fmla="*/ 510478 h 4145992"/>
              <a:gd name="connsiteX0" fmla="*/ 1169440 w 4483957"/>
              <a:gd name="connsiteY0" fmla="*/ 502021 h 4137535"/>
              <a:gd name="connsiteX1" fmla="*/ 26440 w 4483957"/>
              <a:gd name="connsiteY1" fmla="*/ 1940296 h 4137535"/>
              <a:gd name="connsiteX2" fmla="*/ 1759990 w 4483957"/>
              <a:gd name="connsiteY2" fmla="*/ 3850058 h 4137535"/>
              <a:gd name="connsiteX3" fmla="*/ 4265065 w 4483957"/>
              <a:gd name="connsiteY3" fmla="*/ 3907208 h 4137535"/>
              <a:gd name="connsiteX4" fmla="*/ 4446040 w 4483957"/>
              <a:gd name="connsiteY4" fmla="*/ 1935533 h 4137535"/>
              <a:gd name="connsiteX5" fmla="*/ 3893590 w 4483957"/>
              <a:gd name="connsiteY5" fmla="*/ 1078283 h 4137535"/>
              <a:gd name="connsiteX6" fmla="*/ 3122065 w 4483957"/>
              <a:gd name="connsiteY6" fmla="*/ 11483 h 4137535"/>
              <a:gd name="connsiteX7" fmla="*/ 1169440 w 4483957"/>
              <a:gd name="connsiteY7" fmla="*/ 502021 h 4137535"/>
              <a:gd name="connsiteX0" fmla="*/ 1164410 w 4478927"/>
              <a:gd name="connsiteY0" fmla="*/ 501517 h 4137031"/>
              <a:gd name="connsiteX1" fmla="*/ 21410 w 4478927"/>
              <a:gd name="connsiteY1" fmla="*/ 1939792 h 4137031"/>
              <a:gd name="connsiteX2" fmla="*/ 1754960 w 4478927"/>
              <a:gd name="connsiteY2" fmla="*/ 3849554 h 4137031"/>
              <a:gd name="connsiteX3" fmla="*/ 4260035 w 4478927"/>
              <a:gd name="connsiteY3" fmla="*/ 3906704 h 4137031"/>
              <a:gd name="connsiteX4" fmla="*/ 4441010 w 4478927"/>
              <a:gd name="connsiteY4" fmla="*/ 1935029 h 4137031"/>
              <a:gd name="connsiteX5" fmla="*/ 3888560 w 4478927"/>
              <a:gd name="connsiteY5" fmla="*/ 1077779 h 4137031"/>
              <a:gd name="connsiteX6" fmla="*/ 3117035 w 4478927"/>
              <a:gd name="connsiteY6" fmla="*/ 10979 h 4137031"/>
              <a:gd name="connsiteX7" fmla="*/ 1164410 w 4478927"/>
              <a:gd name="connsiteY7" fmla="*/ 501517 h 4137031"/>
              <a:gd name="connsiteX0" fmla="*/ 748179 w 4491321"/>
              <a:gd name="connsiteY0" fmla="*/ 483463 h 4138027"/>
              <a:gd name="connsiteX1" fmla="*/ 33804 w 4491321"/>
              <a:gd name="connsiteY1" fmla="*/ 1940788 h 4138027"/>
              <a:gd name="connsiteX2" fmla="*/ 1767354 w 4491321"/>
              <a:gd name="connsiteY2" fmla="*/ 3850550 h 4138027"/>
              <a:gd name="connsiteX3" fmla="*/ 4272429 w 4491321"/>
              <a:gd name="connsiteY3" fmla="*/ 3907700 h 4138027"/>
              <a:gd name="connsiteX4" fmla="*/ 4453404 w 4491321"/>
              <a:gd name="connsiteY4" fmla="*/ 1936025 h 4138027"/>
              <a:gd name="connsiteX5" fmla="*/ 3900954 w 4491321"/>
              <a:gd name="connsiteY5" fmla="*/ 1078775 h 4138027"/>
              <a:gd name="connsiteX6" fmla="*/ 3129429 w 4491321"/>
              <a:gd name="connsiteY6" fmla="*/ 11975 h 4138027"/>
              <a:gd name="connsiteX7" fmla="*/ 748179 w 4491321"/>
              <a:gd name="connsiteY7" fmla="*/ 483463 h 4138027"/>
              <a:gd name="connsiteX0" fmla="*/ 721359 w 4464501"/>
              <a:gd name="connsiteY0" fmla="*/ 483463 h 4138027"/>
              <a:gd name="connsiteX1" fmla="*/ 6984 w 4464501"/>
              <a:gd name="connsiteY1" fmla="*/ 1940788 h 4138027"/>
              <a:gd name="connsiteX2" fmla="*/ 1740534 w 4464501"/>
              <a:gd name="connsiteY2" fmla="*/ 3850550 h 4138027"/>
              <a:gd name="connsiteX3" fmla="*/ 4245609 w 4464501"/>
              <a:gd name="connsiteY3" fmla="*/ 3907700 h 4138027"/>
              <a:gd name="connsiteX4" fmla="*/ 4426584 w 4464501"/>
              <a:gd name="connsiteY4" fmla="*/ 1936025 h 4138027"/>
              <a:gd name="connsiteX5" fmla="*/ 3874134 w 4464501"/>
              <a:gd name="connsiteY5" fmla="*/ 1078775 h 4138027"/>
              <a:gd name="connsiteX6" fmla="*/ 3102609 w 4464501"/>
              <a:gd name="connsiteY6" fmla="*/ 11975 h 4138027"/>
              <a:gd name="connsiteX7" fmla="*/ 721359 w 4464501"/>
              <a:gd name="connsiteY7" fmla="*/ 483463 h 4138027"/>
              <a:gd name="connsiteX0" fmla="*/ 734791 w 4477933"/>
              <a:gd name="connsiteY0" fmla="*/ 492484 h 4147048"/>
              <a:gd name="connsiteX1" fmla="*/ 20416 w 4477933"/>
              <a:gd name="connsiteY1" fmla="*/ 1949809 h 4147048"/>
              <a:gd name="connsiteX2" fmla="*/ 1753966 w 4477933"/>
              <a:gd name="connsiteY2" fmla="*/ 3859571 h 4147048"/>
              <a:gd name="connsiteX3" fmla="*/ 4259041 w 4477933"/>
              <a:gd name="connsiteY3" fmla="*/ 3916721 h 4147048"/>
              <a:gd name="connsiteX4" fmla="*/ 4440016 w 4477933"/>
              <a:gd name="connsiteY4" fmla="*/ 1945046 h 4147048"/>
              <a:gd name="connsiteX5" fmla="*/ 3887566 w 4477933"/>
              <a:gd name="connsiteY5" fmla="*/ 1087796 h 4147048"/>
              <a:gd name="connsiteX6" fmla="*/ 3116041 w 4477933"/>
              <a:gd name="connsiteY6" fmla="*/ 20996 h 4147048"/>
              <a:gd name="connsiteX7" fmla="*/ 734791 w 4477933"/>
              <a:gd name="connsiteY7" fmla="*/ 492484 h 4147048"/>
              <a:gd name="connsiteX0" fmla="*/ 734791 w 4568166"/>
              <a:gd name="connsiteY0" fmla="*/ 492484 h 4152853"/>
              <a:gd name="connsiteX1" fmla="*/ 20416 w 4568166"/>
              <a:gd name="connsiteY1" fmla="*/ 1949809 h 4152853"/>
              <a:gd name="connsiteX2" fmla="*/ 1753966 w 4568166"/>
              <a:gd name="connsiteY2" fmla="*/ 3859571 h 4152853"/>
              <a:gd name="connsiteX3" fmla="*/ 4259041 w 4568166"/>
              <a:gd name="connsiteY3" fmla="*/ 3916721 h 4152853"/>
              <a:gd name="connsiteX4" fmla="*/ 4487641 w 4568166"/>
              <a:gd name="connsiteY4" fmla="*/ 2164121 h 4152853"/>
              <a:gd name="connsiteX5" fmla="*/ 3887566 w 4568166"/>
              <a:gd name="connsiteY5" fmla="*/ 1087796 h 4152853"/>
              <a:gd name="connsiteX6" fmla="*/ 3116041 w 4568166"/>
              <a:gd name="connsiteY6" fmla="*/ 20996 h 4152853"/>
              <a:gd name="connsiteX7" fmla="*/ 734791 w 4568166"/>
              <a:gd name="connsiteY7" fmla="*/ 492484 h 4152853"/>
              <a:gd name="connsiteX0" fmla="*/ 734791 w 4599178"/>
              <a:gd name="connsiteY0" fmla="*/ 492484 h 4152853"/>
              <a:gd name="connsiteX1" fmla="*/ 20416 w 4599178"/>
              <a:gd name="connsiteY1" fmla="*/ 1949809 h 4152853"/>
              <a:gd name="connsiteX2" fmla="*/ 1753966 w 4599178"/>
              <a:gd name="connsiteY2" fmla="*/ 3859571 h 4152853"/>
              <a:gd name="connsiteX3" fmla="*/ 4259041 w 4599178"/>
              <a:gd name="connsiteY3" fmla="*/ 3916721 h 4152853"/>
              <a:gd name="connsiteX4" fmla="*/ 4487641 w 4599178"/>
              <a:gd name="connsiteY4" fmla="*/ 2164121 h 4152853"/>
              <a:gd name="connsiteX5" fmla="*/ 3887566 w 4599178"/>
              <a:gd name="connsiteY5" fmla="*/ 1087796 h 4152853"/>
              <a:gd name="connsiteX6" fmla="*/ 3116041 w 4599178"/>
              <a:gd name="connsiteY6" fmla="*/ 20996 h 4152853"/>
              <a:gd name="connsiteX7" fmla="*/ 734791 w 4599178"/>
              <a:gd name="connsiteY7" fmla="*/ 492484 h 4152853"/>
              <a:gd name="connsiteX0" fmla="*/ 734791 w 4585447"/>
              <a:gd name="connsiteY0" fmla="*/ 492484 h 4152853"/>
              <a:gd name="connsiteX1" fmla="*/ 20416 w 4585447"/>
              <a:gd name="connsiteY1" fmla="*/ 1949809 h 4152853"/>
              <a:gd name="connsiteX2" fmla="*/ 1753966 w 4585447"/>
              <a:gd name="connsiteY2" fmla="*/ 3859571 h 4152853"/>
              <a:gd name="connsiteX3" fmla="*/ 4259041 w 4585447"/>
              <a:gd name="connsiteY3" fmla="*/ 3916721 h 4152853"/>
              <a:gd name="connsiteX4" fmla="*/ 4487641 w 4585447"/>
              <a:gd name="connsiteY4" fmla="*/ 2164121 h 4152853"/>
              <a:gd name="connsiteX5" fmla="*/ 3887566 w 4585447"/>
              <a:gd name="connsiteY5" fmla="*/ 1087796 h 4152853"/>
              <a:gd name="connsiteX6" fmla="*/ 3116041 w 4585447"/>
              <a:gd name="connsiteY6" fmla="*/ 20996 h 4152853"/>
              <a:gd name="connsiteX7" fmla="*/ 734791 w 4585447"/>
              <a:gd name="connsiteY7" fmla="*/ 492484 h 4152853"/>
              <a:gd name="connsiteX0" fmla="*/ 734791 w 4549003"/>
              <a:gd name="connsiteY0" fmla="*/ 492484 h 4151104"/>
              <a:gd name="connsiteX1" fmla="*/ 20416 w 4549003"/>
              <a:gd name="connsiteY1" fmla="*/ 1949809 h 4151104"/>
              <a:gd name="connsiteX2" fmla="*/ 1753966 w 4549003"/>
              <a:gd name="connsiteY2" fmla="*/ 3859571 h 4151104"/>
              <a:gd name="connsiteX3" fmla="*/ 4259041 w 4549003"/>
              <a:gd name="connsiteY3" fmla="*/ 3916721 h 4151104"/>
              <a:gd name="connsiteX4" fmla="*/ 4487641 w 4549003"/>
              <a:gd name="connsiteY4" fmla="*/ 2164121 h 4151104"/>
              <a:gd name="connsiteX5" fmla="*/ 3887566 w 4549003"/>
              <a:gd name="connsiteY5" fmla="*/ 1087796 h 4151104"/>
              <a:gd name="connsiteX6" fmla="*/ 3116041 w 4549003"/>
              <a:gd name="connsiteY6" fmla="*/ 20996 h 4151104"/>
              <a:gd name="connsiteX7" fmla="*/ 734791 w 4549003"/>
              <a:gd name="connsiteY7" fmla="*/ 492484 h 4151104"/>
              <a:gd name="connsiteX0" fmla="*/ 724098 w 4538310"/>
              <a:gd name="connsiteY0" fmla="*/ 554915 h 4213535"/>
              <a:gd name="connsiteX1" fmla="*/ 9723 w 4538310"/>
              <a:gd name="connsiteY1" fmla="*/ 2012240 h 4213535"/>
              <a:gd name="connsiteX2" fmla="*/ 1743273 w 4538310"/>
              <a:gd name="connsiteY2" fmla="*/ 3922002 h 4213535"/>
              <a:gd name="connsiteX3" fmla="*/ 4248348 w 4538310"/>
              <a:gd name="connsiteY3" fmla="*/ 3979152 h 4213535"/>
              <a:gd name="connsiteX4" fmla="*/ 4476948 w 4538310"/>
              <a:gd name="connsiteY4" fmla="*/ 2226552 h 4213535"/>
              <a:gd name="connsiteX5" fmla="*/ 3876873 w 4538310"/>
              <a:gd name="connsiteY5" fmla="*/ 1150227 h 4213535"/>
              <a:gd name="connsiteX6" fmla="*/ 3100586 w 4538310"/>
              <a:gd name="connsiteY6" fmla="*/ 19133 h 4213535"/>
              <a:gd name="connsiteX7" fmla="*/ 724098 w 4538310"/>
              <a:gd name="connsiteY7" fmla="*/ 554915 h 4213535"/>
              <a:gd name="connsiteX0" fmla="*/ 739199 w 4553411"/>
              <a:gd name="connsiteY0" fmla="*/ 553896 h 4212516"/>
              <a:gd name="connsiteX1" fmla="*/ 24824 w 4553411"/>
              <a:gd name="connsiteY1" fmla="*/ 2011221 h 4212516"/>
              <a:gd name="connsiteX2" fmla="*/ 1758374 w 4553411"/>
              <a:gd name="connsiteY2" fmla="*/ 3920983 h 4212516"/>
              <a:gd name="connsiteX3" fmla="*/ 4263449 w 4553411"/>
              <a:gd name="connsiteY3" fmla="*/ 3978133 h 4212516"/>
              <a:gd name="connsiteX4" fmla="*/ 4492049 w 4553411"/>
              <a:gd name="connsiteY4" fmla="*/ 2225533 h 4212516"/>
              <a:gd name="connsiteX5" fmla="*/ 3891974 w 4553411"/>
              <a:gd name="connsiteY5" fmla="*/ 1149208 h 4212516"/>
              <a:gd name="connsiteX6" fmla="*/ 3115687 w 4553411"/>
              <a:gd name="connsiteY6" fmla="*/ 18114 h 4212516"/>
              <a:gd name="connsiteX7" fmla="*/ 739199 w 4553411"/>
              <a:gd name="connsiteY7" fmla="*/ 553896 h 4212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553411" h="4212516">
                <a:moveTo>
                  <a:pt x="739199" y="553896"/>
                </a:moveTo>
                <a:cubicBezTo>
                  <a:pt x="-30738" y="862268"/>
                  <a:pt x="-40263" y="1440515"/>
                  <a:pt x="24824" y="2011221"/>
                </a:cubicBezTo>
                <a:cubicBezTo>
                  <a:pt x="89911" y="2581927"/>
                  <a:pt x="632838" y="3497914"/>
                  <a:pt x="1758374" y="3920983"/>
                </a:cubicBezTo>
                <a:cubicBezTo>
                  <a:pt x="2883910" y="4344052"/>
                  <a:pt x="3931661" y="4255946"/>
                  <a:pt x="4263449" y="3978133"/>
                </a:cubicBezTo>
                <a:cubicBezTo>
                  <a:pt x="4595237" y="3700320"/>
                  <a:pt x="4596823" y="2754169"/>
                  <a:pt x="4492049" y="2225533"/>
                </a:cubicBezTo>
                <a:cubicBezTo>
                  <a:pt x="4387275" y="1696897"/>
                  <a:pt x="4112637" y="1469883"/>
                  <a:pt x="3891974" y="1149208"/>
                </a:cubicBezTo>
                <a:cubicBezTo>
                  <a:pt x="3671312" y="828533"/>
                  <a:pt x="3641149" y="117333"/>
                  <a:pt x="3115687" y="18114"/>
                </a:cubicBezTo>
                <a:cubicBezTo>
                  <a:pt x="2590225" y="-81105"/>
                  <a:pt x="1509136" y="245524"/>
                  <a:pt x="739199" y="553896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alpha val="25000"/>
                </a:schemeClr>
              </a:gs>
              <a:gs pos="86000">
                <a:srgbClr val="FF0000"/>
              </a:gs>
              <a:gs pos="100000">
                <a:srgbClr val="FF0000"/>
              </a:gs>
            </a:gsLst>
            <a:path path="circle">
              <a:fillToRect l="50000" t="50000" r="50000" b="50000"/>
            </a:path>
            <a:tileRect/>
          </a:gra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9" name="Freeform 1438">
            <a:extLst>
              <a:ext uri="{FF2B5EF4-FFF2-40B4-BE49-F238E27FC236}">
                <a16:creationId xmlns:a16="http://schemas.microsoft.com/office/drawing/2014/main" id="{8F4C8B4B-D221-8741-9D88-FE19682702A6}"/>
              </a:ext>
            </a:extLst>
          </p:cNvPr>
          <p:cNvSpPr/>
          <p:nvPr/>
        </p:nvSpPr>
        <p:spPr>
          <a:xfrm>
            <a:off x="22644741" y="14145939"/>
            <a:ext cx="3417459" cy="2022617"/>
          </a:xfrm>
          <a:custGeom>
            <a:avLst/>
            <a:gdLst>
              <a:gd name="connsiteX0" fmla="*/ 119406 w 3800834"/>
              <a:gd name="connsiteY0" fmla="*/ 152586 h 2545951"/>
              <a:gd name="connsiteX1" fmla="*/ 1802156 w 3800834"/>
              <a:gd name="connsiteY1" fmla="*/ 186 h 2545951"/>
              <a:gd name="connsiteX2" fmla="*/ 2459381 w 3800834"/>
              <a:gd name="connsiteY2" fmla="*/ 120836 h 2545951"/>
              <a:gd name="connsiteX3" fmla="*/ 3738906 w 3800834"/>
              <a:gd name="connsiteY3" fmla="*/ 101786 h 2545951"/>
              <a:gd name="connsiteX4" fmla="*/ 3605556 w 3800834"/>
              <a:gd name="connsiteY4" fmla="*/ 254186 h 2545951"/>
              <a:gd name="connsiteX5" fmla="*/ 3656356 w 3800834"/>
              <a:gd name="connsiteY5" fmla="*/ 527236 h 2545951"/>
              <a:gd name="connsiteX6" fmla="*/ 2446681 w 3800834"/>
              <a:gd name="connsiteY6" fmla="*/ 886011 h 2545951"/>
              <a:gd name="connsiteX7" fmla="*/ 2341906 w 3800834"/>
              <a:gd name="connsiteY7" fmla="*/ 2365561 h 2545951"/>
              <a:gd name="connsiteX8" fmla="*/ 1738656 w 3800834"/>
              <a:gd name="connsiteY8" fmla="*/ 2422711 h 2545951"/>
              <a:gd name="connsiteX9" fmla="*/ 1770406 w 3800834"/>
              <a:gd name="connsiteY9" fmla="*/ 1473386 h 2545951"/>
              <a:gd name="connsiteX10" fmla="*/ 1941856 w 3800834"/>
              <a:gd name="connsiteY10" fmla="*/ 536761 h 2545951"/>
              <a:gd name="connsiteX11" fmla="*/ 544856 w 3800834"/>
              <a:gd name="connsiteY11" fmla="*/ 524061 h 2545951"/>
              <a:gd name="connsiteX12" fmla="*/ 182906 w 3800834"/>
              <a:gd name="connsiteY12" fmla="*/ 606611 h 2545951"/>
              <a:gd name="connsiteX13" fmla="*/ 119406 w 3800834"/>
              <a:gd name="connsiteY13" fmla="*/ 152586 h 2545951"/>
              <a:gd name="connsiteX0" fmla="*/ 119406 w 3800834"/>
              <a:gd name="connsiteY0" fmla="*/ 152586 h 2545951"/>
              <a:gd name="connsiteX1" fmla="*/ 1802156 w 3800834"/>
              <a:gd name="connsiteY1" fmla="*/ 186 h 2545951"/>
              <a:gd name="connsiteX2" fmla="*/ 2459381 w 3800834"/>
              <a:gd name="connsiteY2" fmla="*/ 120836 h 2545951"/>
              <a:gd name="connsiteX3" fmla="*/ 3738906 w 3800834"/>
              <a:gd name="connsiteY3" fmla="*/ 101786 h 2545951"/>
              <a:gd name="connsiteX4" fmla="*/ 3605556 w 3800834"/>
              <a:gd name="connsiteY4" fmla="*/ 254186 h 2545951"/>
              <a:gd name="connsiteX5" fmla="*/ 3656356 w 3800834"/>
              <a:gd name="connsiteY5" fmla="*/ 527236 h 2545951"/>
              <a:gd name="connsiteX6" fmla="*/ 2446681 w 3800834"/>
              <a:gd name="connsiteY6" fmla="*/ 886011 h 2545951"/>
              <a:gd name="connsiteX7" fmla="*/ 2341906 w 3800834"/>
              <a:gd name="connsiteY7" fmla="*/ 2365561 h 2545951"/>
              <a:gd name="connsiteX8" fmla="*/ 1738656 w 3800834"/>
              <a:gd name="connsiteY8" fmla="*/ 2422711 h 2545951"/>
              <a:gd name="connsiteX9" fmla="*/ 1770406 w 3800834"/>
              <a:gd name="connsiteY9" fmla="*/ 1473386 h 2545951"/>
              <a:gd name="connsiteX10" fmla="*/ 1941856 w 3800834"/>
              <a:gd name="connsiteY10" fmla="*/ 536761 h 2545951"/>
              <a:gd name="connsiteX11" fmla="*/ 544856 w 3800834"/>
              <a:gd name="connsiteY11" fmla="*/ 524061 h 2545951"/>
              <a:gd name="connsiteX12" fmla="*/ 182906 w 3800834"/>
              <a:gd name="connsiteY12" fmla="*/ 606611 h 2545951"/>
              <a:gd name="connsiteX13" fmla="*/ 119406 w 3800834"/>
              <a:gd name="connsiteY13" fmla="*/ 152586 h 2545951"/>
              <a:gd name="connsiteX0" fmla="*/ 55954 w 3737382"/>
              <a:gd name="connsiteY0" fmla="*/ 152586 h 2545951"/>
              <a:gd name="connsiteX1" fmla="*/ 1738704 w 3737382"/>
              <a:gd name="connsiteY1" fmla="*/ 186 h 2545951"/>
              <a:gd name="connsiteX2" fmla="*/ 2395929 w 3737382"/>
              <a:gd name="connsiteY2" fmla="*/ 120836 h 2545951"/>
              <a:gd name="connsiteX3" fmla="*/ 3675454 w 3737382"/>
              <a:gd name="connsiteY3" fmla="*/ 101786 h 2545951"/>
              <a:gd name="connsiteX4" fmla="*/ 3542104 w 3737382"/>
              <a:gd name="connsiteY4" fmla="*/ 254186 h 2545951"/>
              <a:gd name="connsiteX5" fmla="*/ 3592904 w 3737382"/>
              <a:gd name="connsiteY5" fmla="*/ 527236 h 2545951"/>
              <a:gd name="connsiteX6" fmla="*/ 2383229 w 3737382"/>
              <a:gd name="connsiteY6" fmla="*/ 886011 h 2545951"/>
              <a:gd name="connsiteX7" fmla="*/ 2278454 w 3737382"/>
              <a:gd name="connsiteY7" fmla="*/ 2365561 h 2545951"/>
              <a:gd name="connsiteX8" fmla="*/ 1675204 w 3737382"/>
              <a:gd name="connsiteY8" fmla="*/ 2422711 h 2545951"/>
              <a:gd name="connsiteX9" fmla="*/ 1706954 w 3737382"/>
              <a:gd name="connsiteY9" fmla="*/ 1473386 h 2545951"/>
              <a:gd name="connsiteX10" fmla="*/ 1878404 w 3737382"/>
              <a:gd name="connsiteY10" fmla="*/ 536761 h 2545951"/>
              <a:gd name="connsiteX11" fmla="*/ 481404 w 3737382"/>
              <a:gd name="connsiteY11" fmla="*/ 524061 h 2545951"/>
              <a:gd name="connsiteX12" fmla="*/ 119454 w 3737382"/>
              <a:gd name="connsiteY12" fmla="*/ 606611 h 2545951"/>
              <a:gd name="connsiteX13" fmla="*/ 55954 w 3737382"/>
              <a:gd name="connsiteY13" fmla="*/ 152586 h 2545951"/>
              <a:gd name="connsiteX0" fmla="*/ 55954 w 3737382"/>
              <a:gd name="connsiteY0" fmla="*/ 152586 h 2545951"/>
              <a:gd name="connsiteX1" fmla="*/ 1738704 w 3737382"/>
              <a:gd name="connsiteY1" fmla="*/ 186 h 2545951"/>
              <a:gd name="connsiteX2" fmla="*/ 2395929 w 3737382"/>
              <a:gd name="connsiteY2" fmla="*/ 120836 h 2545951"/>
              <a:gd name="connsiteX3" fmla="*/ 3675454 w 3737382"/>
              <a:gd name="connsiteY3" fmla="*/ 101786 h 2545951"/>
              <a:gd name="connsiteX4" fmla="*/ 3542104 w 3737382"/>
              <a:gd name="connsiteY4" fmla="*/ 254186 h 2545951"/>
              <a:gd name="connsiteX5" fmla="*/ 3592904 w 3737382"/>
              <a:gd name="connsiteY5" fmla="*/ 527236 h 2545951"/>
              <a:gd name="connsiteX6" fmla="*/ 2383229 w 3737382"/>
              <a:gd name="connsiteY6" fmla="*/ 886011 h 2545951"/>
              <a:gd name="connsiteX7" fmla="*/ 2278454 w 3737382"/>
              <a:gd name="connsiteY7" fmla="*/ 2365561 h 2545951"/>
              <a:gd name="connsiteX8" fmla="*/ 1675204 w 3737382"/>
              <a:gd name="connsiteY8" fmla="*/ 2422711 h 2545951"/>
              <a:gd name="connsiteX9" fmla="*/ 1706954 w 3737382"/>
              <a:gd name="connsiteY9" fmla="*/ 1473386 h 2545951"/>
              <a:gd name="connsiteX10" fmla="*/ 1878404 w 3737382"/>
              <a:gd name="connsiteY10" fmla="*/ 536761 h 2545951"/>
              <a:gd name="connsiteX11" fmla="*/ 481404 w 3737382"/>
              <a:gd name="connsiteY11" fmla="*/ 524061 h 2545951"/>
              <a:gd name="connsiteX12" fmla="*/ 119454 w 3737382"/>
              <a:gd name="connsiteY12" fmla="*/ 606611 h 2545951"/>
              <a:gd name="connsiteX13" fmla="*/ 55954 w 3737382"/>
              <a:gd name="connsiteY13" fmla="*/ 152586 h 2545951"/>
              <a:gd name="connsiteX0" fmla="*/ 55954 w 3737382"/>
              <a:gd name="connsiteY0" fmla="*/ 152586 h 2545951"/>
              <a:gd name="connsiteX1" fmla="*/ 1738704 w 3737382"/>
              <a:gd name="connsiteY1" fmla="*/ 186 h 2545951"/>
              <a:gd name="connsiteX2" fmla="*/ 2395929 w 3737382"/>
              <a:gd name="connsiteY2" fmla="*/ 120836 h 2545951"/>
              <a:gd name="connsiteX3" fmla="*/ 3675454 w 3737382"/>
              <a:gd name="connsiteY3" fmla="*/ 101786 h 2545951"/>
              <a:gd name="connsiteX4" fmla="*/ 3542104 w 3737382"/>
              <a:gd name="connsiteY4" fmla="*/ 254186 h 2545951"/>
              <a:gd name="connsiteX5" fmla="*/ 3592904 w 3737382"/>
              <a:gd name="connsiteY5" fmla="*/ 527236 h 2545951"/>
              <a:gd name="connsiteX6" fmla="*/ 2383229 w 3737382"/>
              <a:gd name="connsiteY6" fmla="*/ 886011 h 2545951"/>
              <a:gd name="connsiteX7" fmla="*/ 2278454 w 3737382"/>
              <a:gd name="connsiteY7" fmla="*/ 2365561 h 2545951"/>
              <a:gd name="connsiteX8" fmla="*/ 1675204 w 3737382"/>
              <a:gd name="connsiteY8" fmla="*/ 2422711 h 2545951"/>
              <a:gd name="connsiteX9" fmla="*/ 1706954 w 3737382"/>
              <a:gd name="connsiteY9" fmla="*/ 1473386 h 2545951"/>
              <a:gd name="connsiteX10" fmla="*/ 1878404 w 3737382"/>
              <a:gd name="connsiteY10" fmla="*/ 536761 h 2545951"/>
              <a:gd name="connsiteX11" fmla="*/ 481404 w 3737382"/>
              <a:gd name="connsiteY11" fmla="*/ 524061 h 2545951"/>
              <a:gd name="connsiteX12" fmla="*/ 119454 w 3737382"/>
              <a:gd name="connsiteY12" fmla="*/ 606611 h 2545951"/>
              <a:gd name="connsiteX13" fmla="*/ 55954 w 3737382"/>
              <a:gd name="connsiteY13" fmla="*/ 152586 h 2545951"/>
              <a:gd name="connsiteX0" fmla="*/ 58678 w 3740106"/>
              <a:gd name="connsiteY0" fmla="*/ 152586 h 2545951"/>
              <a:gd name="connsiteX1" fmla="*/ 1741428 w 3740106"/>
              <a:gd name="connsiteY1" fmla="*/ 186 h 2545951"/>
              <a:gd name="connsiteX2" fmla="*/ 2398653 w 3740106"/>
              <a:gd name="connsiteY2" fmla="*/ 120836 h 2545951"/>
              <a:gd name="connsiteX3" fmla="*/ 3678178 w 3740106"/>
              <a:gd name="connsiteY3" fmla="*/ 101786 h 2545951"/>
              <a:gd name="connsiteX4" fmla="*/ 3544828 w 3740106"/>
              <a:gd name="connsiteY4" fmla="*/ 254186 h 2545951"/>
              <a:gd name="connsiteX5" fmla="*/ 3595628 w 3740106"/>
              <a:gd name="connsiteY5" fmla="*/ 527236 h 2545951"/>
              <a:gd name="connsiteX6" fmla="*/ 2385953 w 3740106"/>
              <a:gd name="connsiteY6" fmla="*/ 886011 h 2545951"/>
              <a:gd name="connsiteX7" fmla="*/ 2281178 w 3740106"/>
              <a:gd name="connsiteY7" fmla="*/ 2365561 h 2545951"/>
              <a:gd name="connsiteX8" fmla="*/ 1677928 w 3740106"/>
              <a:gd name="connsiteY8" fmla="*/ 2422711 h 2545951"/>
              <a:gd name="connsiteX9" fmla="*/ 1709678 w 3740106"/>
              <a:gd name="connsiteY9" fmla="*/ 1473386 h 2545951"/>
              <a:gd name="connsiteX10" fmla="*/ 1881128 w 3740106"/>
              <a:gd name="connsiteY10" fmla="*/ 536761 h 2545951"/>
              <a:gd name="connsiteX11" fmla="*/ 484128 w 3740106"/>
              <a:gd name="connsiteY11" fmla="*/ 524061 h 2545951"/>
              <a:gd name="connsiteX12" fmla="*/ 122178 w 3740106"/>
              <a:gd name="connsiteY12" fmla="*/ 606611 h 2545951"/>
              <a:gd name="connsiteX13" fmla="*/ 58678 w 3740106"/>
              <a:gd name="connsiteY13" fmla="*/ 152586 h 2545951"/>
              <a:gd name="connsiteX0" fmla="*/ 58678 w 3740106"/>
              <a:gd name="connsiteY0" fmla="*/ 152586 h 2537125"/>
              <a:gd name="connsiteX1" fmla="*/ 1741428 w 3740106"/>
              <a:gd name="connsiteY1" fmla="*/ 186 h 2537125"/>
              <a:gd name="connsiteX2" fmla="*/ 2398653 w 3740106"/>
              <a:gd name="connsiteY2" fmla="*/ 120836 h 2537125"/>
              <a:gd name="connsiteX3" fmla="*/ 3678178 w 3740106"/>
              <a:gd name="connsiteY3" fmla="*/ 101786 h 2537125"/>
              <a:gd name="connsiteX4" fmla="*/ 3544828 w 3740106"/>
              <a:gd name="connsiteY4" fmla="*/ 254186 h 2537125"/>
              <a:gd name="connsiteX5" fmla="*/ 3595628 w 3740106"/>
              <a:gd name="connsiteY5" fmla="*/ 527236 h 2537125"/>
              <a:gd name="connsiteX6" fmla="*/ 2385953 w 3740106"/>
              <a:gd name="connsiteY6" fmla="*/ 886011 h 2537125"/>
              <a:gd name="connsiteX7" fmla="*/ 2281178 w 3740106"/>
              <a:gd name="connsiteY7" fmla="*/ 2365561 h 2537125"/>
              <a:gd name="connsiteX8" fmla="*/ 1681103 w 3740106"/>
              <a:gd name="connsiteY8" fmla="*/ 2406836 h 2537125"/>
              <a:gd name="connsiteX9" fmla="*/ 1709678 w 3740106"/>
              <a:gd name="connsiteY9" fmla="*/ 1473386 h 2537125"/>
              <a:gd name="connsiteX10" fmla="*/ 1881128 w 3740106"/>
              <a:gd name="connsiteY10" fmla="*/ 536761 h 2537125"/>
              <a:gd name="connsiteX11" fmla="*/ 484128 w 3740106"/>
              <a:gd name="connsiteY11" fmla="*/ 524061 h 2537125"/>
              <a:gd name="connsiteX12" fmla="*/ 122178 w 3740106"/>
              <a:gd name="connsiteY12" fmla="*/ 606611 h 2537125"/>
              <a:gd name="connsiteX13" fmla="*/ 58678 w 3740106"/>
              <a:gd name="connsiteY13" fmla="*/ 152586 h 2537125"/>
              <a:gd name="connsiteX0" fmla="*/ 58678 w 3740106"/>
              <a:gd name="connsiteY0" fmla="*/ 152586 h 2537125"/>
              <a:gd name="connsiteX1" fmla="*/ 1741428 w 3740106"/>
              <a:gd name="connsiteY1" fmla="*/ 186 h 2537125"/>
              <a:gd name="connsiteX2" fmla="*/ 2398653 w 3740106"/>
              <a:gd name="connsiteY2" fmla="*/ 120836 h 2537125"/>
              <a:gd name="connsiteX3" fmla="*/ 3678178 w 3740106"/>
              <a:gd name="connsiteY3" fmla="*/ 101786 h 2537125"/>
              <a:gd name="connsiteX4" fmla="*/ 3544828 w 3740106"/>
              <a:gd name="connsiteY4" fmla="*/ 254186 h 2537125"/>
              <a:gd name="connsiteX5" fmla="*/ 3595628 w 3740106"/>
              <a:gd name="connsiteY5" fmla="*/ 527236 h 2537125"/>
              <a:gd name="connsiteX6" fmla="*/ 2385953 w 3740106"/>
              <a:gd name="connsiteY6" fmla="*/ 886011 h 2537125"/>
              <a:gd name="connsiteX7" fmla="*/ 2281178 w 3740106"/>
              <a:gd name="connsiteY7" fmla="*/ 2365561 h 2537125"/>
              <a:gd name="connsiteX8" fmla="*/ 1681103 w 3740106"/>
              <a:gd name="connsiteY8" fmla="*/ 2406836 h 2537125"/>
              <a:gd name="connsiteX9" fmla="*/ 1709678 w 3740106"/>
              <a:gd name="connsiteY9" fmla="*/ 1473386 h 2537125"/>
              <a:gd name="connsiteX10" fmla="*/ 1881128 w 3740106"/>
              <a:gd name="connsiteY10" fmla="*/ 536761 h 2537125"/>
              <a:gd name="connsiteX11" fmla="*/ 484128 w 3740106"/>
              <a:gd name="connsiteY11" fmla="*/ 524061 h 2537125"/>
              <a:gd name="connsiteX12" fmla="*/ 122178 w 3740106"/>
              <a:gd name="connsiteY12" fmla="*/ 606611 h 2537125"/>
              <a:gd name="connsiteX13" fmla="*/ 58678 w 3740106"/>
              <a:gd name="connsiteY13" fmla="*/ 152586 h 2537125"/>
              <a:gd name="connsiteX0" fmla="*/ 58678 w 3740106"/>
              <a:gd name="connsiteY0" fmla="*/ 152586 h 2442572"/>
              <a:gd name="connsiteX1" fmla="*/ 1741428 w 3740106"/>
              <a:gd name="connsiteY1" fmla="*/ 186 h 2442572"/>
              <a:gd name="connsiteX2" fmla="*/ 2398653 w 3740106"/>
              <a:gd name="connsiteY2" fmla="*/ 120836 h 2442572"/>
              <a:gd name="connsiteX3" fmla="*/ 3678178 w 3740106"/>
              <a:gd name="connsiteY3" fmla="*/ 101786 h 2442572"/>
              <a:gd name="connsiteX4" fmla="*/ 3544828 w 3740106"/>
              <a:gd name="connsiteY4" fmla="*/ 254186 h 2442572"/>
              <a:gd name="connsiteX5" fmla="*/ 3595628 w 3740106"/>
              <a:gd name="connsiteY5" fmla="*/ 527236 h 2442572"/>
              <a:gd name="connsiteX6" fmla="*/ 2385953 w 3740106"/>
              <a:gd name="connsiteY6" fmla="*/ 886011 h 2442572"/>
              <a:gd name="connsiteX7" fmla="*/ 2281178 w 3740106"/>
              <a:gd name="connsiteY7" fmla="*/ 2365561 h 2442572"/>
              <a:gd name="connsiteX8" fmla="*/ 1681103 w 3740106"/>
              <a:gd name="connsiteY8" fmla="*/ 2406836 h 2442572"/>
              <a:gd name="connsiteX9" fmla="*/ 1709678 w 3740106"/>
              <a:gd name="connsiteY9" fmla="*/ 1473386 h 2442572"/>
              <a:gd name="connsiteX10" fmla="*/ 1881128 w 3740106"/>
              <a:gd name="connsiteY10" fmla="*/ 536761 h 2442572"/>
              <a:gd name="connsiteX11" fmla="*/ 484128 w 3740106"/>
              <a:gd name="connsiteY11" fmla="*/ 524061 h 2442572"/>
              <a:gd name="connsiteX12" fmla="*/ 122178 w 3740106"/>
              <a:gd name="connsiteY12" fmla="*/ 606611 h 2442572"/>
              <a:gd name="connsiteX13" fmla="*/ 58678 w 3740106"/>
              <a:gd name="connsiteY13" fmla="*/ 152586 h 2442572"/>
              <a:gd name="connsiteX0" fmla="*/ 58678 w 3740106"/>
              <a:gd name="connsiteY0" fmla="*/ 152586 h 2442572"/>
              <a:gd name="connsiteX1" fmla="*/ 1741428 w 3740106"/>
              <a:gd name="connsiteY1" fmla="*/ 186 h 2442572"/>
              <a:gd name="connsiteX2" fmla="*/ 2398653 w 3740106"/>
              <a:gd name="connsiteY2" fmla="*/ 120836 h 2442572"/>
              <a:gd name="connsiteX3" fmla="*/ 3678178 w 3740106"/>
              <a:gd name="connsiteY3" fmla="*/ 101786 h 2442572"/>
              <a:gd name="connsiteX4" fmla="*/ 3544828 w 3740106"/>
              <a:gd name="connsiteY4" fmla="*/ 254186 h 2442572"/>
              <a:gd name="connsiteX5" fmla="*/ 3595628 w 3740106"/>
              <a:gd name="connsiteY5" fmla="*/ 527236 h 2442572"/>
              <a:gd name="connsiteX6" fmla="*/ 2385953 w 3740106"/>
              <a:gd name="connsiteY6" fmla="*/ 886011 h 2442572"/>
              <a:gd name="connsiteX7" fmla="*/ 2281178 w 3740106"/>
              <a:gd name="connsiteY7" fmla="*/ 2365561 h 2442572"/>
              <a:gd name="connsiteX8" fmla="*/ 1681103 w 3740106"/>
              <a:gd name="connsiteY8" fmla="*/ 2406836 h 2442572"/>
              <a:gd name="connsiteX9" fmla="*/ 1709678 w 3740106"/>
              <a:gd name="connsiteY9" fmla="*/ 1473386 h 2442572"/>
              <a:gd name="connsiteX10" fmla="*/ 1881128 w 3740106"/>
              <a:gd name="connsiteY10" fmla="*/ 536761 h 2442572"/>
              <a:gd name="connsiteX11" fmla="*/ 484128 w 3740106"/>
              <a:gd name="connsiteY11" fmla="*/ 524061 h 2442572"/>
              <a:gd name="connsiteX12" fmla="*/ 122178 w 3740106"/>
              <a:gd name="connsiteY12" fmla="*/ 606611 h 2442572"/>
              <a:gd name="connsiteX13" fmla="*/ 58678 w 3740106"/>
              <a:gd name="connsiteY13" fmla="*/ 152586 h 2442572"/>
              <a:gd name="connsiteX0" fmla="*/ 58678 w 3740106"/>
              <a:gd name="connsiteY0" fmla="*/ 152586 h 2442572"/>
              <a:gd name="connsiteX1" fmla="*/ 1741428 w 3740106"/>
              <a:gd name="connsiteY1" fmla="*/ 186 h 2442572"/>
              <a:gd name="connsiteX2" fmla="*/ 2398653 w 3740106"/>
              <a:gd name="connsiteY2" fmla="*/ 120836 h 2442572"/>
              <a:gd name="connsiteX3" fmla="*/ 3678178 w 3740106"/>
              <a:gd name="connsiteY3" fmla="*/ 101786 h 2442572"/>
              <a:gd name="connsiteX4" fmla="*/ 3544828 w 3740106"/>
              <a:gd name="connsiteY4" fmla="*/ 254186 h 2442572"/>
              <a:gd name="connsiteX5" fmla="*/ 3595628 w 3740106"/>
              <a:gd name="connsiteY5" fmla="*/ 527236 h 2442572"/>
              <a:gd name="connsiteX6" fmla="*/ 2385953 w 3740106"/>
              <a:gd name="connsiteY6" fmla="*/ 886011 h 2442572"/>
              <a:gd name="connsiteX7" fmla="*/ 2281178 w 3740106"/>
              <a:gd name="connsiteY7" fmla="*/ 2365561 h 2442572"/>
              <a:gd name="connsiteX8" fmla="*/ 1681103 w 3740106"/>
              <a:gd name="connsiteY8" fmla="*/ 2406836 h 2442572"/>
              <a:gd name="connsiteX9" fmla="*/ 1709678 w 3740106"/>
              <a:gd name="connsiteY9" fmla="*/ 1473386 h 2442572"/>
              <a:gd name="connsiteX10" fmla="*/ 1881128 w 3740106"/>
              <a:gd name="connsiteY10" fmla="*/ 536761 h 2442572"/>
              <a:gd name="connsiteX11" fmla="*/ 484128 w 3740106"/>
              <a:gd name="connsiteY11" fmla="*/ 524061 h 2442572"/>
              <a:gd name="connsiteX12" fmla="*/ 122178 w 3740106"/>
              <a:gd name="connsiteY12" fmla="*/ 606611 h 2442572"/>
              <a:gd name="connsiteX13" fmla="*/ 58678 w 3740106"/>
              <a:gd name="connsiteY13" fmla="*/ 152586 h 2442572"/>
              <a:gd name="connsiteX0" fmla="*/ 58678 w 3740106"/>
              <a:gd name="connsiteY0" fmla="*/ 152586 h 2439807"/>
              <a:gd name="connsiteX1" fmla="*/ 1741428 w 3740106"/>
              <a:gd name="connsiteY1" fmla="*/ 186 h 2439807"/>
              <a:gd name="connsiteX2" fmla="*/ 2398653 w 3740106"/>
              <a:gd name="connsiteY2" fmla="*/ 120836 h 2439807"/>
              <a:gd name="connsiteX3" fmla="*/ 3678178 w 3740106"/>
              <a:gd name="connsiteY3" fmla="*/ 101786 h 2439807"/>
              <a:gd name="connsiteX4" fmla="*/ 3544828 w 3740106"/>
              <a:gd name="connsiteY4" fmla="*/ 254186 h 2439807"/>
              <a:gd name="connsiteX5" fmla="*/ 3595628 w 3740106"/>
              <a:gd name="connsiteY5" fmla="*/ 527236 h 2439807"/>
              <a:gd name="connsiteX6" fmla="*/ 2385953 w 3740106"/>
              <a:gd name="connsiteY6" fmla="*/ 886011 h 2439807"/>
              <a:gd name="connsiteX7" fmla="*/ 2287528 w 3740106"/>
              <a:gd name="connsiteY7" fmla="*/ 2362386 h 2439807"/>
              <a:gd name="connsiteX8" fmla="*/ 1681103 w 3740106"/>
              <a:gd name="connsiteY8" fmla="*/ 2406836 h 2439807"/>
              <a:gd name="connsiteX9" fmla="*/ 1709678 w 3740106"/>
              <a:gd name="connsiteY9" fmla="*/ 1473386 h 2439807"/>
              <a:gd name="connsiteX10" fmla="*/ 1881128 w 3740106"/>
              <a:gd name="connsiteY10" fmla="*/ 536761 h 2439807"/>
              <a:gd name="connsiteX11" fmla="*/ 484128 w 3740106"/>
              <a:gd name="connsiteY11" fmla="*/ 524061 h 2439807"/>
              <a:gd name="connsiteX12" fmla="*/ 122178 w 3740106"/>
              <a:gd name="connsiteY12" fmla="*/ 606611 h 2439807"/>
              <a:gd name="connsiteX13" fmla="*/ 58678 w 3740106"/>
              <a:gd name="connsiteY13" fmla="*/ 152586 h 2439807"/>
              <a:gd name="connsiteX0" fmla="*/ 58678 w 3740106"/>
              <a:gd name="connsiteY0" fmla="*/ 152586 h 2439807"/>
              <a:gd name="connsiteX1" fmla="*/ 1741428 w 3740106"/>
              <a:gd name="connsiteY1" fmla="*/ 186 h 2439807"/>
              <a:gd name="connsiteX2" fmla="*/ 2398653 w 3740106"/>
              <a:gd name="connsiteY2" fmla="*/ 120836 h 2439807"/>
              <a:gd name="connsiteX3" fmla="*/ 3678178 w 3740106"/>
              <a:gd name="connsiteY3" fmla="*/ 101786 h 2439807"/>
              <a:gd name="connsiteX4" fmla="*/ 3544828 w 3740106"/>
              <a:gd name="connsiteY4" fmla="*/ 254186 h 2439807"/>
              <a:gd name="connsiteX5" fmla="*/ 3595628 w 3740106"/>
              <a:gd name="connsiteY5" fmla="*/ 527236 h 2439807"/>
              <a:gd name="connsiteX6" fmla="*/ 2385953 w 3740106"/>
              <a:gd name="connsiteY6" fmla="*/ 886011 h 2439807"/>
              <a:gd name="connsiteX7" fmla="*/ 2287528 w 3740106"/>
              <a:gd name="connsiteY7" fmla="*/ 2362386 h 2439807"/>
              <a:gd name="connsiteX8" fmla="*/ 1681103 w 3740106"/>
              <a:gd name="connsiteY8" fmla="*/ 2406836 h 2439807"/>
              <a:gd name="connsiteX9" fmla="*/ 1709678 w 3740106"/>
              <a:gd name="connsiteY9" fmla="*/ 1473386 h 2439807"/>
              <a:gd name="connsiteX10" fmla="*/ 1881128 w 3740106"/>
              <a:gd name="connsiteY10" fmla="*/ 536761 h 2439807"/>
              <a:gd name="connsiteX11" fmla="*/ 484128 w 3740106"/>
              <a:gd name="connsiteY11" fmla="*/ 524061 h 2439807"/>
              <a:gd name="connsiteX12" fmla="*/ 122178 w 3740106"/>
              <a:gd name="connsiteY12" fmla="*/ 606611 h 2439807"/>
              <a:gd name="connsiteX13" fmla="*/ 58678 w 3740106"/>
              <a:gd name="connsiteY13" fmla="*/ 152586 h 2439807"/>
              <a:gd name="connsiteX0" fmla="*/ 58678 w 3740106"/>
              <a:gd name="connsiteY0" fmla="*/ 152586 h 2406836"/>
              <a:gd name="connsiteX1" fmla="*/ 1741428 w 3740106"/>
              <a:gd name="connsiteY1" fmla="*/ 186 h 2406836"/>
              <a:gd name="connsiteX2" fmla="*/ 2398653 w 3740106"/>
              <a:gd name="connsiteY2" fmla="*/ 120836 h 2406836"/>
              <a:gd name="connsiteX3" fmla="*/ 3678178 w 3740106"/>
              <a:gd name="connsiteY3" fmla="*/ 101786 h 2406836"/>
              <a:gd name="connsiteX4" fmla="*/ 3544828 w 3740106"/>
              <a:gd name="connsiteY4" fmla="*/ 254186 h 2406836"/>
              <a:gd name="connsiteX5" fmla="*/ 3595628 w 3740106"/>
              <a:gd name="connsiteY5" fmla="*/ 527236 h 2406836"/>
              <a:gd name="connsiteX6" fmla="*/ 2385953 w 3740106"/>
              <a:gd name="connsiteY6" fmla="*/ 886011 h 2406836"/>
              <a:gd name="connsiteX7" fmla="*/ 2287528 w 3740106"/>
              <a:gd name="connsiteY7" fmla="*/ 2362386 h 2406836"/>
              <a:gd name="connsiteX8" fmla="*/ 1681103 w 3740106"/>
              <a:gd name="connsiteY8" fmla="*/ 2406836 h 2406836"/>
              <a:gd name="connsiteX9" fmla="*/ 1709678 w 3740106"/>
              <a:gd name="connsiteY9" fmla="*/ 1473386 h 2406836"/>
              <a:gd name="connsiteX10" fmla="*/ 1881128 w 3740106"/>
              <a:gd name="connsiteY10" fmla="*/ 536761 h 2406836"/>
              <a:gd name="connsiteX11" fmla="*/ 484128 w 3740106"/>
              <a:gd name="connsiteY11" fmla="*/ 524061 h 2406836"/>
              <a:gd name="connsiteX12" fmla="*/ 122178 w 3740106"/>
              <a:gd name="connsiteY12" fmla="*/ 606611 h 2406836"/>
              <a:gd name="connsiteX13" fmla="*/ 58678 w 3740106"/>
              <a:gd name="connsiteY13" fmla="*/ 152586 h 24068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940848"/>
              <a:gd name="connsiteY0" fmla="*/ 152586 h 2394136"/>
              <a:gd name="connsiteX1" fmla="*/ 1741428 w 3940848"/>
              <a:gd name="connsiteY1" fmla="*/ 186 h 2394136"/>
              <a:gd name="connsiteX2" fmla="*/ 2398653 w 3940848"/>
              <a:gd name="connsiteY2" fmla="*/ 120836 h 2394136"/>
              <a:gd name="connsiteX3" fmla="*/ 3678178 w 3940848"/>
              <a:gd name="connsiteY3" fmla="*/ 101786 h 2394136"/>
              <a:gd name="connsiteX4" fmla="*/ 3544828 w 3940848"/>
              <a:gd name="connsiteY4" fmla="*/ 254186 h 2394136"/>
              <a:gd name="connsiteX5" fmla="*/ 3897253 w 3940848"/>
              <a:gd name="connsiteY5" fmla="*/ 609786 h 2394136"/>
              <a:gd name="connsiteX6" fmla="*/ 2385953 w 3940848"/>
              <a:gd name="connsiteY6" fmla="*/ 886011 h 2394136"/>
              <a:gd name="connsiteX7" fmla="*/ 2287528 w 3940848"/>
              <a:gd name="connsiteY7" fmla="*/ 2362386 h 2394136"/>
              <a:gd name="connsiteX8" fmla="*/ 1684278 w 3940848"/>
              <a:gd name="connsiteY8" fmla="*/ 2394136 h 2394136"/>
              <a:gd name="connsiteX9" fmla="*/ 1709678 w 3940848"/>
              <a:gd name="connsiteY9" fmla="*/ 1473386 h 2394136"/>
              <a:gd name="connsiteX10" fmla="*/ 1881128 w 3940848"/>
              <a:gd name="connsiteY10" fmla="*/ 536761 h 2394136"/>
              <a:gd name="connsiteX11" fmla="*/ 484128 w 3940848"/>
              <a:gd name="connsiteY11" fmla="*/ 524061 h 2394136"/>
              <a:gd name="connsiteX12" fmla="*/ 122178 w 3940848"/>
              <a:gd name="connsiteY12" fmla="*/ 606611 h 2394136"/>
              <a:gd name="connsiteX13" fmla="*/ 58678 w 3940848"/>
              <a:gd name="connsiteY13" fmla="*/ 152586 h 2394136"/>
              <a:gd name="connsiteX0" fmla="*/ 58678 w 3940848"/>
              <a:gd name="connsiteY0" fmla="*/ 152586 h 2394136"/>
              <a:gd name="connsiteX1" fmla="*/ 1741428 w 3940848"/>
              <a:gd name="connsiteY1" fmla="*/ 186 h 2394136"/>
              <a:gd name="connsiteX2" fmla="*/ 2398653 w 3940848"/>
              <a:gd name="connsiteY2" fmla="*/ 120836 h 2394136"/>
              <a:gd name="connsiteX3" fmla="*/ 3678178 w 3940848"/>
              <a:gd name="connsiteY3" fmla="*/ 101786 h 2394136"/>
              <a:gd name="connsiteX4" fmla="*/ 3544828 w 3940848"/>
              <a:gd name="connsiteY4" fmla="*/ 254186 h 2394136"/>
              <a:gd name="connsiteX5" fmla="*/ 3897253 w 3940848"/>
              <a:gd name="connsiteY5" fmla="*/ 609786 h 2394136"/>
              <a:gd name="connsiteX6" fmla="*/ 2385953 w 3940848"/>
              <a:gd name="connsiteY6" fmla="*/ 886011 h 2394136"/>
              <a:gd name="connsiteX7" fmla="*/ 2287528 w 3940848"/>
              <a:gd name="connsiteY7" fmla="*/ 2362386 h 2394136"/>
              <a:gd name="connsiteX8" fmla="*/ 1684278 w 3940848"/>
              <a:gd name="connsiteY8" fmla="*/ 2394136 h 2394136"/>
              <a:gd name="connsiteX9" fmla="*/ 1709678 w 3940848"/>
              <a:gd name="connsiteY9" fmla="*/ 1473386 h 2394136"/>
              <a:gd name="connsiteX10" fmla="*/ 1881128 w 3940848"/>
              <a:gd name="connsiteY10" fmla="*/ 536761 h 2394136"/>
              <a:gd name="connsiteX11" fmla="*/ 484128 w 3940848"/>
              <a:gd name="connsiteY11" fmla="*/ 524061 h 2394136"/>
              <a:gd name="connsiteX12" fmla="*/ 122178 w 3940848"/>
              <a:gd name="connsiteY12" fmla="*/ 606611 h 2394136"/>
              <a:gd name="connsiteX13" fmla="*/ 58678 w 3940848"/>
              <a:gd name="connsiteY13" fmla="*/ 152586 h 2394136"/>
              <a:gd name="connsiteX0" fmla="*/ 58678 w 3940848"/>
              <a:gd name="connsiteY0" fmla="*/ 152586 h 2394136"/>
              <a:gd name="connsiteX1" fmla="*/ 1741428 w 3940848"/>
              <a:gd name="connsiteY1" fmla="*/ 186 h 2394136"/>
              <a:gd name="connsiteX2" fmla="*/ 2398653 w 3940848"/>
              <a:gd name="connsiteY2" fmla="*/ 120836 h 2394136"/>
              <a:gd name="connsiteX3" fmla="*/ 3678178 w 3940848"/>
              <a:gd name="connsiteY3" fmla="*/ 101786 h 2394136"/>
              <a:gd name="connsiteX4" fmla="*/ 3544828 w 3940848"/>
              <a:gd name="connsiteY4" fmla="*/ 254186 h 2394136"/>
              <a:gd name="connsiteX5" fmla="*/ 3897253 w 3940848"/>
              <a:gd name="connsiteY5" fmla="*/ 609786 h 2394136"/>
              <a:gd name="connsiteX6" fmla="*/ 2385953 w 3940848"/>
              <a:gd name="connsiteY6" fmla="*/ 886011 h 2394136"/>
              <a:gd name="connsiteX7" fmla="*/ 2287528 w 3940848"/>
              <a:gd name="connsiteY7" fmla="*/ 2362386 h 2394136"/>
              <a:gd name="connsiteX8" fmla="*/ 1684278 w 3940848"/>
              <a:gd name="connsiteY8" fmla="*/ 2394136 h 2394136"/>
              <a:gd name="connsiteX9" fmla="*/ 1709678 w 3940848"/>
              <a:gd name="connsiteY9" fmla="*/ 1473386 h 2394136"/>
              <a:gd name="connsiteX10" fmla="*/ 1881128 w 3940848"/>
              <a:gd name="connsiteY10" fmla="*/ 536761 h 2394136"/>
              <a:gd name="connsiteX11" fmla="*/ 484128 w 3940848"/>
              <a:gd name="connsiteY11" fmla="*/ 524061 h 2394136"/>
              <a:gd name="connsiteX12" fmla="*/ 122178 w 3940848"/>
              <a:gd name="connsiteY12" fmla="*/ 606611 h 2394136"/>
              <a:gd name="connsiteX13" fmla="*/ 58678 w 3940848"/>
              <a:gd name="connsiteY13" fmla="*/ 152586 h 2394136"/>
              <a:gd name="connsiteX0" fmla="*/ 58678 w 3940848"/>
              <a:gd name="connsiteY0" fmla="*/ 152586 h 2394136"/>
              <a:gd name="connsiteX1" fmla="*/ 1741428 w 3940848"/>
              <a:gd name="connsiteY1" fmla="*/ 186 h 2394136"/>
              <a:gd name="connsiteX2" fmla="*/ 2398653 w 3940848"/>
              <a:gd name="connsiteY2" fmla="*/ 120836 h 2394136"/>
              <a:gd name="connsiteX3" fmla="*/ 3678178 w 3940848"/>
              <a:gd name="connsiteY3" fmla="*/ 101786 h 2394136"/>
              <a:gd name="connsiteX4" fmla="*/ 3544828 w 3940848"/>
              <a:gd name="connsiteY4" fmla="*/ 254186 h 2394136"/>
              <a:gd name="connsiteX5" fmla="*/ 3897253 w 3940848"/>
              <a:gd name="connsiteY5" fmla="*/ 609786 h 2394136"/>
              <a:gd name="connsiteX6" fmla="*/ 2385953 w 3940848"/>
              <a:gd name="connsiteY6" fmla="*/ 886011 h 2394136"/>
              <a:gd name="connsiteX7" fmla="*/ 2287528 w 3940848"/>
              <a:gd name="connsiteY7" fmla="*/ 2362386 h 2394136"/>
              <a:gd name="connsiteX8" fmla="*/ 1684278 w 3940848"/>
              <a:gd name="connsiteY8" fmla="*/ 2394136 h 2394136"/>
              <a:gd name="connsiteX9" fmla="*/ 1709678 w 3940848"/>
              <a:gd name="connsiteY9" fmla="*/ 1473386 h 2394136"/>
              <a:gd name="connsiteX10" fmla="*/ 1881128 w 3940848"/>
              <a:gd name="connsiteY10" fmla="*/ 536761 h 2394136"/>
              <a:gd name="connsiteX11" fmla="*/ 484128 w 3940848"/>
              <a:gd name="connsiteY11" fmla="*/ 524061 h 2394136"/>
              <a:gd name="connsiteX12" fmla="*/ 122178 w 3940848"/>
              <a:gd name="connsiteY12" fmla="*/ 606611 h 2394136"/>
              <a:gd name="connsiteX13" fmla="*/ 58678 w 3940848"/>
              <a:gd name="connsiteY13" fmla="*/ 152586 h 2394136"/>
              <a:gd name="connsiteX0" fmla="*/ 58678 w 3897253"/>
              <a:gd name="connsiteY0" fmla="*/ 152586 h 2394136"/>
              <a:gd name="connsiteX1" fmla="*/ 1741428 w 3897253"/>
              <a:gd name="connsiteY1" fmla="*/ 186 h 2394136"/>
              <a:gd name="connsiteX2" fmla="*/ 2398653 w 3897253"/>
              <a:gd name="connsiteY2" fmla="*/ 120836 h 2394136"/>
              <a:gd name="connsiteX3" fmla="*/ 3678178 w 3897253"/>
              <a:gd name="connsiteY3" fmla="*/ 101786 h 2394136"/>
              <a:gd name="connsiteX4" fmla="*/ 3544828 w 3897253"/>
              <a:gd name="connsiteY4" fmla="*/ 254186 h 2394136"/>
              <a:gd name="connsiteX5" fmla="*/ 3897253 w 3897253"/>
              <a:gd name="connsiteY5" fmla="*/ 609786 h 2394136"/>
              <a:gd name="connsiteX6" fmla="*/ 2385953 w 3897253"/>
              <a:gd name="connsiteY6" fmla="*/ 886011 h 2394136"/>
              <a:gd name="connsiteX7" fmla="*/ 2287528 w 3897253"/>
              <a:gd name="connsiteY7" fmla="*/ 2362386 h 2394136"/>
              <a:gd name="connsiteX8" fmla="*/ 1684278 w 3897253"/>
              <a:gd name="connsiteY8" fmla="*/ 2394136 h 2394136"/>
              <a:gd name="connsiteX9" fmla="*/ 1709678 w 3897253"/>
              <a:gd name="connsiteY9" fmla="*/ 1473386 h 2394136"/>
              <a:gd name="connsiteX10" fmla="*/ 1881128 w 3897253"/>
              <a:gd name="connsiteY10" fmla="*/ 536761 h 2394136"/>
              <a:gd name="connsiteX11" fmla="*/ 484128 w 3897253"/>
              <a:gd name="connsiteY11" fmla="*/ 524061 h 2394136"/>
              <a:gd name="connsiteX12" fmla="*/ 122178 w 3897253"/>
              <a:gd name="connsiteY12" fmla="*/ 606611 h 2394136"/>
              <a:gd name="connsiteX13" fmla="*/ 58678 w 3897253"/>
              <a:gd name="connsiteY13" fmla="*/ 152586 h 2394136"/>
              <a:gd name="connsiteX0" fmla="*/ 58678 w 4050563"/>
              <a:gd name="connsiteY0" fmla="*/ 152586 h 2394136"/>
              <a:gd name="connsiteX1" fmla="*/ 1741428 w 4050563"/>
              <a:gd name="connsiteY1" fmla="*/ 186 h 2394136"/>
              <a:gd name="connsiteX2" fmla="*/ 2398653 w 4050563"/>
              <a:gd name="connsiteY2" fmla="*/ 120836 h 2394136"/>
              <a:gd name="connsiteX3" fmla="*/ 3678178 w 4050563"/>
              <a:gd name="connsiteY3" fmla="*/ 101786 h 2394136"/>
              <a:gd name="connsiteX4" fmla="*/ 4046478 w 4050563"/>
              <a:gd name="connsiteY4" fmla="*/ 222436 h 2394136"/>
              <a:gd name="connsiteX5" fmla="*/ 3897253 w 4050563"/>
              <a:gd name="connsiteY5" fmla="*/ 609786 h 2394136"/>
              <a:gd name="connsiteX6" fmla="*/ 2385953 w 4050563"/>
              <a:gd name="connsiteY6" fmla="*/ 886011 h 2394136"/>
              <a:gd name="connsiteX7" fmla="*/ 2287528 w 4050563"/>
              <a:gd name="connsiteY7" fmla="*/ 2362386 h 2394136"/>
              <a:gd name="connsiteX8" fmla="*/ 1684278 w 4050563"/>
              <a:gd name="connsiteY8" fmla="*/ 2394136 h 2394136"/>
              <a:gd name="connsiteX9" fmla="*/ 1709678 w 4050563"/>
              <a:gd name="connsiteY9" fmla="*/ 1473386 h 2394136"/>
              <a:gd name="connsiteX10" fmla="*/ 1881128 w 4050563"/>
              <a:gd name="connsiteY10" fmla="*/ 536761 h 2394136"/>
              <a:gd name="connsiteX11" fmla="*/ 484128 w 4050563"/>
              <a:gd name="connsiteY11" fmla="*/ 524061 h 2394136"/>
              <a:gd name="connsiteX12" fmla="*/ 122178 w 4050563"/>
              <a:gd name="connsiteY12" fmla="*/ 606611 h 2394136"/>
              <a:gd name="connsiteX13" fmla="*/ 58678 w 4050563"/>
              <a:gd name="connsiteY13" fmla="*/ 152586 h 2394136"/>
              <a:gd name="connsiteX0" fmla="*/ 58678 w 4050563"/>
              <a:gd name="connsiteY0" fmla="*/ 152586 h 2394136"/>
              <a:gd name="connsiteX1" fmla="*/ 1741428 w 4050563"/>
              <a:gd name="connsiteY1" fmla="*/ 186 h 2394136"/>
              <a:gd name="connsiteX2" fmla="*/ 2398653 w 4050563"/>
              <a:gd name="connsiteY2" fmla="*/ 120836 h 2394136"/>
              <a:gd name="connsiteX3" fmla="*/ 3678178 w 4050563"/>
              <a:gd name="connsiteY3" fmla="*/ 101786 h 2394136"/>
              <a:gd name="connsiteX4" fmla="*/ 4046478 w 4050563"/>
              <a:gd name="connsiteY4" fmla="*/ 222436 h 2394136"/>
              <a:gd name="connsiteX5" fmla="*/ 3897253 w 4050563"/>
              <a:gd name="connsiteY5" fmla="*/ 609786 h 2394136"/>
              <a:gd name="connsiteX6" fmla="*/ 2385953 w 4050563"/>
              <a:gd name="connsiteY6" fmla="*/ 886011 h 2394136"/>
              <a:gd name="connsiteX7" fmla="*/ 2287528 w 4050563"/>
              <a:gd name="connsiteY7" fmla="*/ 2362386 h 2394136"/>
              <a:gd name="connsiteX8" fmla="*/ 1684278 w 4050563"/>
              <a:gd name="connsiteY8" fmla="*/ 2394136 h 2394136"/>
              <a:gd name="connsiteX9" fmla="*/ 1709678 w 4050563"/>
              <a:gd name="connsiteY9" fmla="*/ 1473386 h 2394136"/>
              <a:gd name="connsiteX10" fmla="*/ 1881128 w 4050563"/>
              <a:gd name="connsiteY10" fmla="*/ 536761 h 2394136"/>
              <a:gd name="connsiteX11" fmla="*/ 484128 w 4050563"/>
              <a:gd name="connsiteY11" fmla="*/ 524061 h 2394136"/>
              <a:gd name="connsiteX12" fmla="*/ 122178 w 4050563"/>
              <a:gd name="connsiteY12" fmla="*/ 606611 h 2394136"/>
              <a:gd name="connsiteX13" fmla="*/ 58678 w 4050563"/>
              <a:gd name="connsiteY13" fmla="*/ 152586 h 2394136"/>
              <a:gd name="connsiteX0" fmla="*/ 58678 w 4050563"/>
              <a:gd name="connsiteY0" fmla="*/ 152586 h 2394136"/>
              <a:gd name="connsiteX1" fmla="*/ 1741428 w 4050563"/>
              <a:gd name="connsiteY1" fmla="*/ 186 h 2394136"/>
              <a:gd name="connsiteX2" fmla="*/ 2398653 w 4050563"/>
              <a:gd name="connsiteY2" fmla="*/ 120836 h 2394136"/>
              <a:gd name="connsiteX3" fmla="*/ 3678178 w 4050563"/>
              <a:gd name="connsiteY3" fmla="*/ 101786 h 2394136"/>
              <a:gd name="connsiteX4" fmla="*/ 4046478 w 4050563"/>
              <a:gd name="connsiteY4" fmla="*/ 222436 h 2394136"/>
              <a:gd name="connsiteX5" fmla="*/ 3897253 w 4050563"/>
              <a:gd name="connsiteY5" fmla="*/ 609786 h 2394136"/>
              <a:gd name="connsiteX6" fmla="*/ 2385953 w 4050563"/>
              <a:gd name="connsiteY6" fmla="*/ 886011 h 2394136"/>
              <a:gd name="connsiteX7" fmla="*/ 2287528 w 4050563"/>
              <a:gd name="connsiteY7" fmla="*/ 2362386 h 2394136"/>
              <a:gd name="connsiteX8" fmla="*/ 1684278 w 4050563"/>
              <a:gd name="connsiteY8" fmla="*/ 2394136 h 2394136"/>
              <a:gd name="connsiteX9" fmla="*/ 1709678 w 4050563"/>
              <a:gd name="connsiteY9" fmla="*/ 1473386 h 2394136"/>
              <a:gd name="connsiteX10" fmla="*/ 1881128 w 4050563"/>
              <a:gd name="connsiteY10" fmla="*/ 536761 h 2394136"/>
              <a:gd name="connsiteX11" fmla="*/ 484128 w 4050563"/>
              <a:gd name="connsiteY11" fmla="*/ 524061 h 2394136"/>
              <a:gd name="connsiteX12" fmla="*/ 122178 w 4050563"/>
              <a:gd name="connsiteY12" fmla="*/ 606611 h 2394136"/>
              <a:gd name="connsiteX13" fmla="*/ 58678 w 4050563"/>
              <a:gd name="connsiteY13" fmla="*/ 152586 h 2394136"/>
              <a:gd name="connsiteX0" fmla="*/ 58678 w 4046478"/>
              <a:gd name="connsiteY0" fmla="*/ 152586 h 2394136"/>
              <a:gd name="connsiteX1" fmla="*/ 1741428 w 4046478"/>
              <a:gd name="connsiteY1" fmla="*/ 186 h 2394136"/>
              <a:gd name="connsiteX2" fmla="*/ 2398653 w 4046478"/>
              <a:gd name="connsiteY2" fmla="*/ 120836 h 2394136"/>
              <a:gd name="connsiteX3" fmla="*/ 3678178 w 4046478"/>
              <a:gd name="connsiteY3" fmla="*/ 101786 h 2394136"/>
              <a:gd name="connsiteX4" fmla="*/ 4046478 w 4046478"/>
              <a:gd name="connsiteY4" fmla="*/ 222436 h 2394136"/>
              <a:gd name="connsiteX5" fmla="*/ 3897253 w 4046478"/>
              <a:gd name="connsiteY5" fmla="*/ 609786 h 2394136"/>
              <a:gd name="connsiteX6" fmla="*/ 2385953 w 4046478"/>
              <a:gd name="connsiteY6" fmla="*/ 886011 h 2394136"/>
              <a:gd name="connsiteX7" fmla="*/ 2287528 w 4046478"/>
              <a:gd name="connsiteY7" fmla="*/ 2362386 h 2394136"/>
              <a:gd name="connsiteX8" fmla="*/ 1684278 w 4046478"/>
              <a:gd name="connsiteY8" fmla="*/ 2394136 h 2394136"/>
              <a:gd name="connsiteX9" fmla="*/ 1709678 w 4046478"/>
              <a:gd name="connsiteY9" fmla="*/ 1473386 h 2394136"/>
              <a:gd name="connsiteX10" fmla="*/ 1881128 w 4046478"/>
              <a:gd name="connsiteY10" fmla="*/ 536761 h 2394136"/>
              <a:gd name="connsiteX11" fmla="*/ 484128 w 4046478"/>
              <a:gd name="connsiteY11" fmla="*/ 524061 h 2394136"/>
              <a:gd name="connsiteX12" fmla="*/ 122178 w 4046478"/>
              <a:gd name="connsiteY12" fmla="*/ 606611 h 2394136"/>
              <a:gd name="connsiteX13" fmla="*/ 58678 w 4046478"/>
              <a:gd name="connsiteY13" fmla="*/ 152586 h 2394136"/>
              <a:gd name="connsiteX0" fmla="*/ 58678 w 4046478"/>
              <a:gd name="connsiteY0" fmla="*/ 152586 h 2394136"/>
              <a:gd name="connsiteX1" fmla="*/ 1741428 w 4046478"/>
              <a:gd name="connsiteY1" fmla="*/ 186 h 2394136"/>
              <a:gd name="connsiteX2" fmla="*/ 2398653 w 4046478"/>
              <a:gd name="connsiteY2" fmla="*/ 120836 h 2394136"/>
              <a:gd name="connsiteX3" fmla="*/ 3678178 w 4046478"/>
              <a:gd name="connsiteY3" fmla="*/ 101786 h 2394136"/>
              <a:gd name="connsiteX4" fmla="*/ 4046478 w 4046478"/>
              <a:gd name="connsiteY4" fmla="*/ 222436 h 2394136"/>
              <a:gd name="connsiteX5" fmla="*/ 3897253 w 4046478"/>
              <a:gd name="connsiteY5" fmla="*/ 609786 h 2394136"/>
              <a:gd name="connsiteX6" fmla="*/ 2385953 w 4046478"/>
              <a:gd name="connsiteY6" fmla="*/ 886011 h 2394136"/>
              <a:gd name="connsiteX7" fmla="*/ 2287528 w 4046478"/>
              <a:gd name="connsiteY7" fmla="*/ 2362386 h 2394136"/>
              <a:gd name="connsiteX8" fmla="*/ 1684278 w 4046478"/>
              <a:gd name="connsiteY8" fmla="*/ 2394136 h 2394136"/>
              <a:gd name="connsiteX9" fmla="*/ 1709678 w 4046478"/>
              <a:gd name="connsiteY9" fmla="*/ 1473386 h 2394136"/>
              <a:gd name="connsiteX10" fmla="*/ 1881128 w 4046478"/>
              <a:gd name="connsiteY10" fmla="*/ 536761 h 2394136"/>
              <a:gd name="connsiteX11" fmla="*/ 484128 w 4046478"/>
              <a:gd name="connsiteY11" fmla="*/ 524061 h 2394136"/>
              <a:gd name="connsiteX12" fmla="*/ 122178 w 4046478"/>
              <a:gd name="connsiteY12" fmla="*/ 606611 h 2394136"/>
              <a:gd name="connsiteX13" fmla="*/ 58678 w 4046478"/>
              <a:gd name="connsiteY13" fmla="*/ 152586 h 2394136"/>
              <a:gd name="connsiteX0" fmla="*/ 58678 w 4046478"/>
              <a:gd name="connsiteY0" fmla="*/ 152586 h 2394136"/>
              <a:gd name="connsiteX1" fmla="*/ 1741428 w 4046478"/>
              <a:gd name="connsiteY1" fmla="*/ 186 h 2394136"/>
              <a:gd name="connsiteX2" fmla="*/ 2398653 w 4046478"/>
              <a:gd name="connsiteY2" fmla="*/ 120836 h 2394136"/>
              <a:gd name="connsiteX3" fmla="*/ 3678178 w 4046478"/>
              <a:gd name="connsiteY3" fmla="*/ 98611 h 2394136"/>
              <a:gd name="connsiteX4" fmla="*/ 4046478 w 4046478"/>
              <a:gd name="connsiteY4" fmla="*/ 222436 h 2394136"/>
              <a:gd name="connsiteX5" fmla="*/ 3897253 w 4046478"/>
              <a:gd name="connsiteY5" fmla="*/ 609786 h 2394136"/>
              <a:gd name="connsiteX6" fmla="*/ 2385953 w 4046478"/>
              <a:gd name="connsiteY6" fmla="*/ 886011 h 2394136"/>
              <a:gd name="connsiteX7" fmla="*/ 2287528 w 4046478"/>
              <a:gd name="connsiteY7" fmla="*/ 2362386 h 2394136"/>
              <a:gd name="connsiteX8" fmla="*/ 1684278 w 4046478"/>
              <a:gd name="connsiteY8" fmla="*/ 2394136 h 2394136"/>
              <a:gd name="connsiteX9" fmla="*/ 1709678 w 4046478"/>
              <a:gd name="connsiteY9" fmla="*/ 1473386 h 2394136"/>
              <a:gd name="connsiteX10" fmla="*/ 1881128 w 4046478"/>
              <a:gd name="connsiteY10" fmla="*/ 536761 h 2394136"/>
              <a:gd name="connsiteX11" fmla="*/ 484128 w 4046478"/>
              <a:gd name="connsiteY11" fmla="*/ 524061 h 2394136"/>
              <a:gd name="connsiteX12" fmla="*/ 122178 w 4046478"/>
              <a:gd name="connsiteY12" fmla="*/ 606611 h 2394136"/>
              <a:gd name="connsiteX13" fmla="*/ 58678 w 4046478"/>
              <a:gd name="connsiteY13" fmla="*/ 152586 h 2394136"/>
              <a:gd name="connsiteX0" fmla="*/ 58678 w 4046478"/>
              <a:gd name="connsiteY0" fmla="*/ 152626 h 2394176"/>
              <a:gd name="connsiteX1" fmla="*/ 1741428 w 4046478"/>
              <a:gd name="connsiteY1" fmla="*/ 226 h 2394176"/>
              <a:gd name="connsiteX2" fmla="*/ 2398653 w 4046478"/>
              <a:gd name="connsiteY2" fmla="*/ 120876 h 2394176"/>
              <a:gd name="connsiteX3" fmla="*/ 4046478 w 4046478"/>
              <a:gd name="connsiteY3" fmla="*/ 222476 h 2394176"/>
              <a:gd name="connsiteX4" fmla="*/ 3897253 w 4046478"/>
              <a:gd name="connsiteY4" fmla="*/ 609826 h 2394176"/>
              <a:gd name="connsiteX5" fmla="*/ 2385953 w 4046478"/>
              <a:gd name="connsiteY5" fmla="*/ 886051 h 2394176"/>
              <a:gd name="connsiteX6" fmla="*/ 2287528 w 4046478"/>
              <a:gd name="connsiteY6" fmla="*/ 2362426 h 2394176"/>
              <a:gd name="connsiteX7" fmla="*/ 1684278 w 4046478"/>
              <a:gd name="connsiteY7" fmla="*/ 2394176 h 2394176"/>
              <a:gd name="connsiteX8" fmla="*/ 1709678 w 4046478"/>
              <a:gd name="connsiteY8" fmla="*/ 1473426 h 2394176"/>
              <a:gd name="connsiteX9" fmla="*/ 1881128 w 4046478"/>
              <a:gd name="connsiteY9" fmla="*/ 536801 h 2394176"/>
              <a:gd name="connsiteX10" fmla="*/ 484128 w 4046478"/>
              <a:gd name="connsiteY10" fmla="*/ 524101 h 2394176"/>
              <a:gd name="connsiteX11" fmla="*/ 122178 w 4046478"/>
              <a:gd name="connsiteY11" fmla="*/ 606651 h 2394176"/>
              <a:gd name="connsiteX12" fmla="*/ 58678 w 4046478"/>
              <a:gd name="connsiteY12" fmla="*/ 152626 h 2394176"/>
              <a:gd name="connsiteX0" fmla="*/ 58678 w 4046478"/>
              <a:gd name="connsiteY0" fmla="*/ 152626 h 2394176"/>
              <a:gd name="connsiteX1" fmla="*/ 1741428 w 4046478"/>
              <a:gd name="connsiteY1" fmla="*/ 226 h 2394176"/>
              <a:gd name="connsiteX2" fmla="*/ 2398653 w 4046478"/>
              <a:gd name="connsiteY2" fmla="*/ 120876 h 2394176"/>
              <a:gd name="connsiteX3" fmla="*/ 4046478 w 4046478"/>
              <a:gd name="connsiteY3" fmla="*/ 222476 h 2394176"/>
              <a:gd name="connsiteX4" fmla="*/ 3897253 w 4046478"/>
              <a:gd name="connsiteY4" fmla="*/ 609826 h 2394176"/>
              <a:gd name="connsiteX5" fmla="*/ 2385953 w 4046478"/>
              <a:gd name="connsiteY5" fmla="*/ 886051 h 2394176"/>
              <a:gd name="connsiteX6" fmla="*/ 2287528 w 4046478"/>
              <a:gd name="connsiteY6" fmla="*/ 2362426 h 2394176"/>
              <a:gd name="connsiteX7" fmla="*/ 1684278 w 4046478"/>
              <a:gd name="connsiteY7" fmla="*/ 2394176 h 2394176"/>
              <a:gd name="connsiteX8" fmla="*/ 1709678 w 4046478"/>
              <a:gd name="connsiteY8" fmla="*/ 1473426 h 2394176"/>
              <a:gd name="connsiteX9" fmla="*/ 1881128 w 4046478"/>
              <a:gd name="connsiteY9" fmla="*/ 536801 h 2394176"/>
              <a:gd name="connsiteX10" fmla="*/ 484128 w 4046478"/>
              <a:gd name="connsiteY10" fmla="*/ 524101 h 2394176"/>
              <a:gd name="connsiteX11" fmla="*/ 122178 w 4046478"/>
              <a:gd name="connsiteY11" fmla="*/ 606651 h 2394176"/>
              <a:gd name="connsiteX12" fmla="*/ 58678 w 4046478"/>
              <a:gd name="connsiteY12" fmla="*/ 152626 h 2394176"/>
              <a:gd name="connsiteX0" fmla="*/ 58678 w 4046478"/>
              <a:gd name="connsiteY0" fmla="*/ 152812 h 2394362"/>
              <a:gd name="connsiteX1" fmla="*/ 1741428 w 4046478"/>
              <a:gd name="connsiteY1" fmla="*/ 412 h 2394362"/>
              <a:gd name="connsiteX2" fmla="*/ 2398653 w 4046478"/>
              <a:gd name="connsiteY2" fmla="*/ 111537 h 2394362"/>
              <a:gd name="connsiteX3" fmla="*/ 4046478 w 4046478"/>
              <a:gd name="connsiteY3" fmla="*/ 222662 h 2394362"/>
              <a:gd name="connsiteX4" fmla="*/ 3897253 w 4046478"/>
              <a:gd name="connsiteY4" fmla="*/ 610012 h 2394362"/>
              <a:gd name="connsiteX5" fmla="*/ 2385953 w 4046478"/>
              <a:gd name="connsiteY5" fmla="*/ 886237 h 2394362"/>
              <a:gd name="connsiteX6" fmla="*/ 2287528 w 4046478"/>
              <a:gd name="connsiteY6" fmla="*/ 2362612 h 2394362"/>
              <a:gd name="connsiteX7" fmla="*/ 1684278 w 4046478"/>
              <a:gd name="connsiteY7" fmla="*/ 2394362 h 2394362"/>
              <a:gd name="connsiteX8" fmla="*/ 1709678 w 4046478"/>
              <a:gd name="connsiteY8" fmla="*/ 1473612 h 2394362"/>
              <a:gd name="connsiteX9" fmla="*/ 1881128 w 4046478"/>
              <a:gd name="connsiteY9" fmla="*/ 536987 h 2394362"/>
              <a:gd name="connsiteX10" fmla="*/ 484128 w 4046478"/>
              <a:gd name="connsiteY10" fmla="*/ 524287 h 2394362"/>
              <a:gd name="connsiteX11" fmla="*/ 122178 w 4046478"/>
              <a:gd name="connsiteY11" fmla="*/ 606837 h 2394362"/>
              <a:gd name="connsiteX12" fmla="*/ 58678 w 4046478"/>
              <a:gd name="connsiteY12" fmla="*/ 152812 h 2394362"/>
              <a:gd name="connsiteX0" fmla="*/ 58678 w 4046478"/>
              <a:gd name="connsiteY0" fmla="*/ 152565 h 2394115"/>
              <a:gd name="connsiteX1" fmla="*/ 1741428 w 4046478"/>
              <a:gd name="connsiteY1" fmla="*/ 165 h 2394115"/>
              <a:gd name="connsiteX2" fmla="*/ 2398653 w 4046478"/>
              <a:gd name="connsiteY2" fmla="*/ 111290 h 2394115"/>
              <a:gd name="connsiteX3" fmla="*/ 4046478 w 4046478"/>
              <a:gd name="connsiteY3" fmla="*/ 222415 h 2394115"/>
              <a:gd name="connsiteX4" fmla="*/ 3897253 w 4046478"/>
              <a:gd name="connsiteY4" fmla="*/ 609765 h 2394115"/>
              <a:gd name="connsiteX5" fmla="*/ 2385953 w 4046478"/>
              <a:gd name="connsiteY5" fmla="*/ 885990 h 2394115"/>
              <a:gd name="connsiteX6" fmla="*/ 2287528 w 4046478"/>
              <a:gd name="connsiteY6" fmla="*/ 2362365 h 2394115"/>
              <a:gd name="connsiteX7" fmla="*/ 1684278 w 4046478"/>
              <a:gd name="connsiteY7" fmla="*/ 2394115 h 2394115"/>
              <a:gd name="connsiteX8" fmla="*/ 1709678 w 4046478"/>
              <a:gd name="connsiteY8" fmla="*/ 1473365 h 2394115"/>
              <a:gd name="connsiteX9" fmla="*/ 1881128 w 4046478"/>
              <a:gd name="connsiteY9" fmla="*/ 536740 h 2394115"/>
              <a:gd name="connsiteX10" fmla="*/ 484128 w 4046478"/>
              <a:gd name="connsiteY10" fmla="*/ 524040 h 2394115"/>
              <a:gd name="connsiteX11" fmla="*/ 122178 w 4046478"/>
              <a:gd name="connsiteY11" fmla="*/ 606590 h 2394115"/>
              <a:gd name="connsiteX12" fmla="*/ 58678 w 4046478"/>
              <a:gd name="connsiteY12" fmla="*/ 152565 h 2394115"/>
              <a:gd name="connsiteX0" fmla="*/ 58678 w 4046478"/>
              <a:gd name="connsiteY0" fmla="*/ 152565 h 2394115"/>
              <a:gd name="connsiteX1" fmla="*/ 1741428 w 4046478"/>
              <a:gd name="connsiteY1" fmla="*/ 165 h 2394115"/>
              <a:gd name="connsiteX2" fmla="*/ 2398653 w 4046478"/>
              <a:gd name="connsiteY2" fmla="*/ 111290 h 2394115"/>
              <a:gd name="connsiteX3" fmla="*/ 4046478 w 4046478"/>
              <a:gd name="connsiteY3" fmla="*/ 222415 h 2394115"/>
              <a:gd name="connsiteX4" fmla="*/ 3897253 w 4046478"/>
              <a:gd name="connsiteY4" fmla="*/ 609765 h 2394115"/>
              <a:gd name="connsiteX5" fmla="*/ 2385953 w 4046478"/>
              <a:gd name="connsiteY5" fmla="*/ 885990 h 2394115"/>
              <a:gd name="connsiteX6" fmla="*/ 2287528 w 4046478"/>
              <a:gd name="connsiteY6" fmla="*/ 2362365 h 2394115"/>
              <a:gd name="connsiteX7" fmla="*/ 1684278 w 4046478"/>
              <a:gd name="connsiteY7" fmla="*/ 2394115 h 2394115"/>
              <a:gd name="connsiteX8" fmla="*/ 1709678 w 4046478"/>
              <a:gd name="connsiteY8" fmla="*/ 1473365 h 2394115"/>
              <a:gd name="connsiteX9" fmla="*/ 1881128 w 4046478"/>
              <a:gd name="connsiteY9" fmla="*/ 536740 h 2394115"/>
              <a:gd name="connsiteX10" fmla="*/ 484128 w 4046478"/>
              <a:gd name="connsiteY10" fmla="*/ 524040 h 2394115"/>
              <a:gd name="connsiteX11" fmla="*/ 122178 w 4046478"/>
              <a:gd name="connsiteY11" fmla="*/ 606590 h 2394115"/>
              <a:gd name="connsiteX12" fmla="*/ 58678 w 4046478"/>
              <a:gd name="connsiteY12" fmla="*/ 152565 h 2394115"/>
              <a:gd name="connsiteX0" fmla="*/ 58678 w 4046478"/>
              <a:gd name="connsiteY0" fmla="*/ 152565 h 2394115"/>
              <a:gd name="connsiteX1" fmla="*/ 1741428 w 4046478"/>
              <a:gd name="connsiteY1" fmla="*/ 165 h 2394115"/>
              <a:gd name="connsiteX2" fmla="*/ 2398653 w 4046478"/>
              <a:gd name="connsiteY2" fmla="*/ 111290 h 2394115"/>
              <a:gd name="connsiteX3" fmla="*/ 4046478 w 4046478"/>
              <a:gd name="connsiteY3" fmla="*/ 222415 h 2394115"/>
              <a:gd name="connsiteX4" fmla="*/ 3897253 w 4046478"/>
              <a:gd name="connsiteY4" fmla="*/ 609765 h 2394115"/>
              <a:gd name="connsiteX5" fmla="*/ 2385953 w 4046478"/>
              <a:gd name="connsiteY5" fmla="*/ 885990 h 2394115"/>
              <a:gd name="connsiteX6" fmla="*/ 2287528 w 4046478"/>
              <a:gd name="connsiteY6" fmla="*/ 2362365 h 2394115"/>
              <a:gd name="connsiteX7" fmla="*/ 1684278 w 4046478"/>
              <a:gd name="connsiteY7" fmla="*/ 2394115 h 2394115"/>
              <a:gd name="connsiteX8" fmla="*/ 1709678 w 4046478"/>
              <a:gd name="connsiteY8" fmla="*/ 1473365 h 2394115"/>
              <a:gd name="connsiteX9" fmla="*/ 1881128 w 4046478"/>
              <a:gd name="connsiteY9" fmla="*/ 536740 h 2394115"/>
              <a:gd name="connsiteX10" fmla="*/ 484128 w 4046478"/>
              <a:gd name="connsiteY10" fmla="*/ 524040 h 2394115"/>
              <a:gd name="connsiteX11" fmla="*/ 122178 w 4046478"/>
              <a:gd name="connsiteY11" fmla="*/ 606590 h 2394115"/>
              <a:gd name="connsiteX12" fmla="*/ 58678 w 4046478"/>
              <a:gd name="connsiteY12" fmla="*/ 152565 h 2394115"/>
              <a:gd name="connsiteX0" fmla="*/ 58678 w 4046478"/>
              <a:gd name="connsiteY0" fmla="*/ 152565 h 2394115"/>
              <a:gd name="connsiteX1" fmla="*/ 1741428 w 4046478"/>
              <a:gd name="connsiteY1" fmla="*/ 165 h 2394115"/>
              <a:gd name="connsiteX2" fmla="*/ 2398653 w 4046478"/>
              <a:gd name="connsiteY2" fmla="*/ 111290 h 2394115"/>
              <a:gd name="connsiteX3" fmla="*/ 4046478 w 4046478"/>
              <a:gd name="connsiteY3" fmla="*/ 222415 h 2394115"/>
              <a:gd name="connsiteX4" fmla="*/ 3897253 w 4046478"/>
              <a:gd name="connsiteY4" fmla="*/ 609765 h 2394115"/>
              <a:gd name="connsiteX5" fmla="*/ 2385953 w 4046478"/>
              <a:gd name="connsiteY5" fmla="*/ 885990 h 2394115"/>
              <a:gd name="connsiteX6" fmla="*/ 2287528 w 4046478"/>
              <a:gd name="connsiteY6" fmla="*/ 2362365 h 2394115"/>
              <a:gd name="connsiteX7" fmla="*/ 1684278 w 4046478"/>
              <a:gd name="connsiteY7" fmla="*/ 2394115 h 2394115"/>
              <a:gd name="connsiteX8" fmla="*/ 1709678 w 4046478"/>
              <a:gd name="connsiteY8" fmla="*/ 1473365 h 2394115"/>
              <a:gd name="connsiteX9" fmla="*/ 1881128 w 4046478"/>
              <a:gd name="connsiteY9" fmla="*/ 536740 h 2394115"/>
              <a:gd name="connsiteX10" fmla="*/ 484128 w 4046478"/>
              <a:gd name="connsiteY10" fmla="*/ 524040 h 2394115"/>
              <a:gd name="connsiteX11" fmla="*/ 122178 w 4046478"/>
              <a:gd name="connsiteY11" fmla="*/ 606590 h 2394115"/>
              <a:gd name="connsiteX12" fmla="*/ 58678 w 4046478"/>
              <a:gd name="connsiteY12" fmla="*/ 152565 h 2394115"/>
              <a:gd name="connsiteX0" fmla="*/ 58678 w 4046478"/>
              <a:gd name="connsiteY0" fmla="*/ 152719 h 2394269"/>
              <a:gd name="connsiteX1" fmla="*/ 1741428 w 4046478"/>
              <a:gd name="connsiteY1" fmla="*/ 319 h 2394269"/>
              <a:gd name="connsiteX2" fmla="*/ 2398653 w 4046478"/>
              <a:gd name="connsiteY2" fmla="*/ 111444 h 2394269"/>
              <a:gd name="connsiteX3" fmla="*/ 4046478 w 4046478"/>
              <a:gd name="connsiteY3" fmla="*/ 222569 h 2394269"/>
              <a:gd name="connsiteX4" fmla="*/ 3897253 w 4046478"/>
              <a:gd name="connsiteY4" fmla="*/ 609919 h 2394269"/>
              <a:gd name="connsiteX5" fmla="*/ 2385953 w 4046478"/>
              <a:gd name="connsiteY5" fmla="*/ 886144 h 2394269"/>
              <a:gd name="connsiteX6" fmla="*/ 2287528 w 4046478"/>
              <a:gd name="connsiteY6" fmla="*/ 2362519 h 2394269"/>
              <a:gd name="connsiteX7" fmla="*/ 1684278 w 4046478"/>
              <a:gd name="connsiteY7" fmla="*/ 2394269 h 2394269"/>
              <a:gd name="connsiteX8" fmla="*/ 1709678 w 4046478"/>
              <a:gd name="connsiteY8" fmla="*/ 1473519 h 2394269"/>
              <a:gd name="connsiteX9" fmla="*/ 1881128 w 4046478"/>
              <a:gd name="connsiteY9" fmla="*/ 536894 h 2394269"/>
              <a:gd name="connsiteX10" fmla="*/ 484128 w 4046478"/>
              <a:gd name="connsiteY10" fmla="*/ 524194 h 2394269"/>
              <a:gd name="connsiteX11" fmla="*/ 122178 w 4046478"/>
              <a:gd name="connsiteY11" fmla="*/ 606744 h 2394269"/>
              <a:gd name="connsiteX12" fmla="*/ 58678 w 4046478"/>
              <a:gd name="connsiteY12" fmla="*/ 152719 h 2394269"/>
              <a:gd name="connsiteX0" fmla="*/ 58678 w 4046478"/>
              <a:gd name="connsiteY0" fmla="*/ 152719 h 2394269"/>
              <a:gd name="connsiteX1" fmla="*/ 1369953 w 4046478"/>
              <a:gd name="connsiteY1" fmla="*/ 319 h 2394269"/>
              <a:gd name="connsiteX2" fmla="*/ 2398653 w 4046478"/>
              <a:gd name="connsiteY2" fmla="*/ 111444 h 2394269"/>
              <a:gd name="connsiteX3" fmla="*/ 4046478 w 4046478"/>
              <a:gd name="connsiteY3" fmla="*/ 222569 h 2394269"/>
              <a:gd name="connsiteX4" fmla="*/ 3897253 w 4046478"/>
              <a:gd name="connsiteY4" fmla="*/ 609919 h 2394269"/>
              <a:gd name="connsiteX5" fmla="*/ 2385953 w 4046478"/>
              <a:gd name="connsiteY5" fmla="*/ 886144 h 2394269"/>
              <a:gd name="connsiteX6" fmla="*/ 2287528 w 4046478"/>
              <a:gd name="connsiteY6" fmla="*/ 2362519 h 2394269"/>
              <a:gd name="connsiteX7" fmla="*/ 1684278 w 4046478"/>
              <a:gd name="connsiteY7" fmla="*/ 2394269 h 2394269"/>
              <a:gd name="connsiteX8" fmla="*/ 1709678 w 4046478"/>
              <a:gd name="connsiteY8" fmla="*/ 1473519 h 2394269"/>
              <a:gd name="connsiteX9" fmla="*/ 1881128 w 4046478"/>
              <a:gd name="connsiteY9" fmla="*/ 536894 h 2394269"/>
              <a:gd name="connsiteX10" fmla="*/ 484128 w 4046478"/>
              <a:gd name="connsiteY10" fmla="*/ 524194 h 2394269"/>
              <a:gd name="connsiteX11" fmla="*/ 122178 w 4046478"/>
              <a:gd name="connsiteY11" fmla="*/ 606744 h 2394269"/>
              <a:gd name="connsiteX12" fmla="*/ 58678 w 4046478"/>
              <a:gd name="connsiteY12" fmla="*/ 152719 h 2394269"/>
              <a:gd name="connsiteX0" fmla="*/ 58678 w 4046478"/>
              <a:gd name="connsiteY0" fmla="*/ 152542 h 2394092"/>
              <a:gd name="connsiteX1" fmla="*/ 1369953 w 4046478"/>
              <a:gd name="connsiteY1" fmla="*/ 142 h 2394092"/>
              <a:gd name="connsiteX2" fmla="*/ 2395478 w 4046478"/>
              <a:gd name="connsiteY2" fmla="*/ 123967 h 2394092"/>
              <a:gd name="connsiteX3" fmla="*/ 4046478 w 4046478"/>
              <a:gd name="connsiteY3" fmla="*/ 222392 h 2394092"/>
              <a:gd name="connsiteX4" fmla="*/ 3897253 w 4046478"/>
              <a:gd name="connsiteY4" fmla="*/ 609742 h 2394092"/>
              <a:gd name="connsiteX5" fmla="*/ 2385953 w 4046478"/>
              <a:gd name="connsiteY5" fmla="*/ 885967 h 2394092"/>
              <a:gd name="connsiteX6" fmla="*/ 2287528 w 4046478"/>
              <a:gd name="connsiteY6" fmla="*/ 2362342 h 2394092"/>
              <a:gd name="connsiteX7" fmla="*/ 1684278 w 4046478"/>
              <a:gd name="connsiteY7" fmla="*/ 2394092 h 2394092"/>
              <a:gd name="connsiteX8" fmla="*/ 1709678 w 4046478"/>
              <a:gd name="connsiteY8" fmla="*/ 1473342 h 2394092"/>
              <a:gd name="connsiteX9" fmla="*/ 1881128 w 4046478"/>
              <a:gd name="connsiteY9" fmla="*/ 536717 h 2394092"/>
              <a:gd name="connsiteX10" fmla="*/ 484128 w 4046478"/>
              <a:gd name="connsiteY10" fmla="*/ 524017 h 2394092"/>
              <a:gd name="connsiteX11" fmla="*/ 122178 w 4046478"/>
              <a:gd name="connsiteY11" fmla="*/ 606567 h 2394092"/>
              <a:gd name="connsiteX12" fmla="*/ 58678 w 4046478"/>
              <a:gd name="connsiteY12" fmla="*/ 152542 h 2394092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566678 w 4046478"/>
              <a:gd name="connsiteY10" fmla="*/ 51847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566678 w 4046478"/>
              <a:gd name="connsiteY10" fmla="*/ 51847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046478" h="2394903">
                <a:moveTo>
                  <a:pt x="58678" y="153353"/>
                </a:moveTo>
                <a:cubicBezTo>
                  <a:pt x="328553" y="52282"/>
                  <a:pt x="980486" y="5716"/>
                  <a:pt x="1369953" y="953"/>
                </a:cubicBezTo>
                <a:cubicBezTo>
                  <a:pt x="1759420" y="-3810"/>
                  <a:pt x="2058928" y="5186"/>
                  <a:pt x="2395478" y="124778"/>
                </a:cubicBezTo>
                <a:cubicBezTo>
                  <a:pt x="2893953" y="31645"/>
                  <a:pt x="3349036" y="33761"/>
                  <a:pt x="4046478" y="223203"/>
                </a:cubicBezTo>
                <a:cubicBezTo>
                  <a:pt x="3949640" y="295170"/>
                  <a:pt x="3861799" y="359199"/>
                  <a:pt x="3897253" y="610553"/>
                </a:cubicBezTo>
                <a:cubicBezTo>
                  <a:pt x="3364382" y="496782"/>
                  <a:pt x="2485966" y="283528"/>
                  <a:pt x="2385953" y="886778"/>
                </a:cubicBezTo>
                <a:cubicBezTo>
                  <a:pt x="2285940" y="1490028"/>
                  <a:pt x="2274828" y="1779482"/>
                  <a:pt x="2287528" y="2363153"/>
                </a:cubicBezTo>
                <a:cubicBezTo>
                  <a:pt x="2103378" y="2130849"/>
                  <a:pt x="1766828" y="2089574"/>
                  <a:pt x="1684278" y="2394903"/>
                </a:cubicBezTo>
                <a:cubicBezTo>
                  <a:pt x="1608078" y="2182707"/>
                  <a:pt x="1676870" y="1783715"/>
                  <a:pt x="1709678" y="1474153"/>
                </a:cubicBezTo>
                <a:cubicBezTo>
                  <a:pt x="1742486" y="1164591"/>
                  <a:pt x="1844086" y="657649"/>
                  <a:pt x="1881128" y="537528"/>
                </a:cubicBezTo>
                <a:cubicBezTo>
                  <a:pt x="1676870" y="379307"/>
                  <a:pt x="875711" y="522711"/>
                  <a:pt x="566678" y="518478"/>
                </a:cubicBezTo>
                <a:cubicBezTo>
                  <a:pt x="273520" y="530120"/>
                  <a:pt x="317440" y="543349"/>
                  <a:pt x="122178" y="607378"/>
                </a:cubicBezTo>
                <a:cubicBezTo>
                  <a:pt x="38041" y="493607"/>
                  <a:pt x="-68322" y="286174"/>
                  <a:pt x="58678" y="153353"/>
                </a:cubicBezTo>
                <a:close/>
              </a:path>
            </a:pathLst>
          </a:custGeom>
          <a:solidFill>
            <a:srgbClr val="CC66FF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40" name="Freeform 1439">
            <a:extLst>
              <a:ext uri="{FF2B5EF4-FFF2-40B4-BE49-F238E27FC236}">
                <a16:creationId xmlns:a16="http://schemas.microsoft.com/office/drawing/2014/main" id="{43FBC4D5-6DEF-AF49-94E6-B8511D931FA9}"/>
              </a:ext>
            </a:extLst>
          </p:cNvPr>
          <p:cNvSpPr/>
          <p:nvPr/>
        </p:nvSpPr>
        <p:spPr>
          <a:xfrm>
            <a:off x="22715845" y="13226212"/>
            <a:ext cx="1391578" cy="1907306"/>
          </a:xfrm>
          <a:custGeom>
            <a:avLst/>
            <a:gdLst>
              <a:gd name="connsiteX0" fmla="*/ 170049 w 1659166"/>
              <a:gd name="connsiteY0" fmla="*/ 627 h 2286627"/>
              <a:gd name="connsiteX1" fmla="*/ 12887 w 1659166"/>
              <a:gd name="connsiteY1" fmla="*/ 276852 h 2286627"/>
              <a:gd name="connsiteX2" fmla="*/ 489137 w 1659166"/>
              <a:gd name="connsiteY2" fmla="*/ 876927 h 2286627"/>
              <a:gd name="connsiteX3" fmla="*/ 489137 w 1659166"/>
              <a:gd name="connsiteY3" fmla="*/ 2286627 h 2286627"/>
              <a:gd name="connsiteX4" fmla="*/ 489137 w 1659166"/>
              <a:gd name="connsiteY4" fmla="*/ 2286627 h 2286627"/>
              <a:gd name="connsiteX5" fmla="*/ 1151124 w 1659166"/>
              <a:gd name="connsiteY5" fmla="*/ 1977065 h 2286627"/>
              <a:gd name="connsiteX6" fmla="*/ 1655949 w 1659166"/>
              <a:gd name="connsiteY6" fmla="*/ 676902 h 2286627"/>
              <a:gd name="connsiteX7" fmla="*/ 1346387 w 1659166"/>
              <a:gd name="connsiteY7" fmla="*/ 338765 h 2286627"/>
              <a:gd name="connsiteX8" fmla="*/ 936812 w 1659166"/>
              <a:gd name="connsiteY8" fmla="*/ 695952 h 2286627"/>
              <a:gd name="connsiteX9" fmla="*/ 774887 w 1659166"/>
              <a:gd name="connsiteY9" fmla="*/ 410202 h 2286627"/>
              <a:gd name="connsiteX10" fmla="*/ 860612 w 1659166"/>
              <a:gd name="connsiteY10" fmla="*/ 157790 h 2286627"/>
              <a:gd name="connsiteX11" fmla="*/ 598674 w 1659166"/>
              <a:gd name="connsiteY11" fmla="*/ 29202 h 2286627"/>
              <a:gd name="connsiteX12" fmla="*/ 536762 w 1659166"/>
              <a:gd name="connsiteY12" fmla="*/ 195890 h 2286627"/>
              <a:gd name="connsiteX13" fmla="*/ 170049 w 1659166"/>
              <a:gd name="connsiteY13" fmla="*/ 627 h 2286627"/>
              <a:gd name="connsiteX0" fmla="*/ 168181 w 1657298"/>
              <a:gd name="connsiteY0" fmla="*/ 627 h 2286627"/>
              <a:gd name="connsiteX1" fmla="*/ 11019 w 1657298"/>
              <a:gd name="connsiteY1" fmla="*/ 276852 h 2286627"/>
              <a:gd name="connsiteX2" fmla="*/ 454611 w 1657298"/>
              <a:gd name="connsiteY2" fmla="*/ 886976 h 2286627"/>
              <a:gd name="connsiteX3" fmla="*/ 487269 w 1657298"/>
              <a:gd name="connsiteY3" fmla="*/ 2286627 h 2286627"/>
              <a:gd name="connsiteX4" fmla="*/ 487269 w 1657298"/>
              <a:gd name="connsiteY4" fmla="*/ 2286627 h 2286627"/>
              <a:gd name="connsiteX5" fmla="*/ 1149256 w 1657298"/>
              <a:gd name="connsiteY5" fmla="*/ 1977065 h 2286627"/>
              <a:gd name="connsiteX6" fmla="*/ 1654081 w 1657298"/>
              <a:gd name="connsiteY6" fmla="*/ 676902 h 2286627"/>
              <a:gd name="connsiteX7" fmla="*/ 1344519 w 1657298"/>
              <a:gd name="connsiteY7" fmla="*/ 338765 h 2286627"/>
              <a:gd name="connsiteX8" fmla="*/ 934944 w 1657298"/>
              <a:gd name="connsiteY8" fmla="*/ 695952 h 2286627"/>
              <a:gd name="connsiteX9" fmla="*/ 773019 w 1657298"/>
              <a:gd name="connsiteY9" fmla="*/ 410202 h 2286627"/>
              <a:gd name="connsiteX10" fmla="*/ 858744 w 1657298"/>
              <a:gd name="connsiteY10" fmla="*/ 157790 h 2286627"/>
              <a:gd name="connsiteX11" fmla="*/ 596806 w 1657298"/>
              <a:gd name="connsiteY11" fmla="*/ 29202 h 2286627"/>
              <a:gd name="connsiteX12" fmla="*/ 534894 w 1657298"/>
              <a:gd name="connsiteY12" fmla="*/ 195890 h 2286627"/>
              <a:gd name="connsiteX13" fmla="*/ 168181 w 1657298"/>
              <a:gd name="connsiteY13" fmla="*/ 627 h 2286627"/>
              <a:gd name="connsiteX0" fmla="*/ 168181 w 1657298"/>
              <a:gd name="connsiteY0" fmla="*/ 627 h 2286627"/>
              <a:gd name="connsiteX1" fmla="*/ 11019 w 1657298"/>
              <a:gd name="connsiteY1" fmla="*/ 276852 h 2286627"/>
              <a:gd name="connsiteX2" fmla="*/ 454611 w 1657298"/>
              <a:gd name="connsiteY2" fmla="*/ 886976 h 2286627"/>
              <a:gd name="connsiteX3" fmla="*/ 487269 w 1657298"/>
              <a:gd name="connsiteY3" fmla="*/ 2286627 h 2286627"/>
              <a:gd name="connsiteX4" fmla="*/ 487269 w 1657298"/>
              <a:gd name="connsiteY4" fmla="*/ 2286627 h 2286627"/>
              <a:gd name="connsiteX5" fmla="*/ 1149256 w 1657298"/>
              <a:gd name="connsiteY5" fmla="*/ 1977065 h 2286627"/>
              <a:gd name="connsiteX6" fmla="*/ 1654081 w 1657298"/>
              <a:gd name="connsiteY6" fmla="*/ 676902 h 2286627"/>
              <a:gd name="connsiteX7" fmla="*/ 1344519 w 1657298"/>
              <a:gd name="connsiteY7" fmla="*/ 338765 h 2286627"/>
              <a:gd name="connsiteX8" fmla="*/ 934944 w 1657298"/>
              <a:gd name="connsiteY8" fmla="*/ 695952 h 2286627"/>
              <a:gd name="connsiteX9" fmla="*/ 773019 w 1657298"/>
              <a:gd name="connsiteY9" fmla="*/ 410202 h 2286627"/>
              <a:gd name="connsiteX10" fmla="*/ 858744 w 1657298"/>
              <a:gd name="connsiteY10" fmla="*/ 157790 h 2286627"/>
              <a:gd name="connsiteX11" fmla="*/ 596806 w 1657298"/>
              <a:gd name="connsiteY11" fmla="*/ 29202 h 2286627"/>
              <a:gd name="connsiteX12" fmla="*/ 534894 w 1657298"/>
              <a:gd name="connsiteY12" fmla="*/ 195890 h 2286627"/>
              <a:gd name="connsiteX13" fmla="*/ 168181 w 1657298"/>
              <a:gd name="connsiteY13" fmla="*/ 627 h 2286627"/>
              <a:gd name="connsiteX0" fmla="*/ 168181 w 1657298"/>
              <a:gd name="connsiteY0" fmla="*/ 521 h 2286521"/>
              <a:gd name="connsiteX1" fmla="*/ 11019 w 1657298"/>
              <a:gd name="connsiteY1" fmla="*/ 269209 h 2286521"/>
              <a:gd name="connsiteX2" fmla="*/ 454611 w 1657298"/>
              <a:gd name="connsiteY2" fmla="*/ 886870 h 2286521"/>
              <a:gd name="connsiteX3" fmla="*/ 487269 w 1657298"/>
              <a:gd name="connsiteY3" fmla="*/ 2286521 h 2286521"/>
              <a:gd name="connsiteX4" fmla="*/ 487269 w 1657298"/>
              <a:gd name="connsiteY4" fmla="*/ 2286521 h 2286521"/>
              <a:gd name="connsiteX5" fmla="*/ 1149256 w 1657298"/>
              <a:gd name="connsiteY5" fmla="*/ 1976959 h 2286521"/>
              <a:gd name="connsiteX6" fmla="*/ 1654081 w 1657298"/>
              <a:gd name="connsiteY6" fmla="*/ 676796 h 2286521"/>
              <a:gd name="connsiteX7" fmla="*/ 1344519 w 1657298"/>
              <a:gd name="connsiteY7" fmla="*/ 338659 h 2286521"/>
              <a:gd name="connsiteX8" fmla="*/ 934944 w 1657298"/>
              <a:gd name="connsiteY8" fmla="*/ 695846 h 2286521"/>
              <a:gd name="connsiteX9" fmla="*/ 773019 w 1657298"/>
              <a:gd name="connsiteY9" fmla="*/ 410096 h 2286521"/>
              <a:gd name="connsiteX10" fmla="*/ 858744 w 1657298"/>
              <a:gd name="connsiteY10" fmla="*/ 157684 h 2286521"/>
              <a:gd name="connsiteX11" fmla="*/ 596806 w 1657298"/>
              <a:gd name="connsiteY11" fmla="*/ 29096 h 2286521"/>
              <a:gd name="connsiteX12" fmla="*/ 534894 w 1657298"/>
              <a:gd name="connsiteY12" fmla="*/ 195784 h 2286521"/>
              <a:gd name="connsiteX13" fmla="*/ 168181 w 1657298"/>
              <a:gd name="connsiteY13" fmla="*/ 521 h 2286521"/>
              <a:gd name="connsiteX0" fmla="*/ 168181 w 1657298"/>
              <a:gd name="connsiteY0" fmla="*/ 521 h 2286521"/>
              <a:gd name="connsiteX1" fmla="*/ 11019 w 1657298"/>
              <a:gd name="connsiteY1" fmla="*/ 269209 h 2286521"/>
              <a:gd name="connsiteX2" fmla="*/ 454611 w 1657298"/>
              <a:gd name="connsiteY2" fmla="*/ 886870 h 2286521"/>
              <a:gd name="connsiteX3" fmla="*/ 487269 w 1657298"/>
              <a:gd name="connsiteY3" fmla="*/ 2286521 h 2286521"/>
              <a:gd name="connsiteX4" fmla="*/ 487269 w 1657298"/>
              <a:gd name="connsiteY4" fmla="*/ 2286521 h 2286521"/>
              <a:gd name="connsiteX5" fmla="*/ 1149256 w 1657298"/>
              <a:gd name="connsiteY5" fmla="*/ 1976959 h 2286521"/>
              <a:gd name="connsiteX6" fmla="*/ 1654081 w 1657298"/>
              <a:gd name="connsiteY6" fmla="*/ 676796 h 2286521"/>
              <a:gd name="connsiteX7" fmla="*/ 1344519 w 1657298"/>
              <a:gd name="connsiteY7" fmla="*/ 338659 h 2286521"/>
              <a:gd name="connsiteX8" fmla="*/ 934944 w 1657298"/>
              <a:gd name="connsiteY8" fmla="*/ 695846 h 2286521"/>
              <a:gd name="connsiteX9" fmla="*/ 773019 w 1657298"/>
              <a:gd name="connsiteY9" fmla="*/ 410096 h 2286521"/>
              <a:gd name="connsiteX10" fmla="*/ 858744 w 1657298"/>
              <a:gd name="connsiteY10" fmla="*/ 157684 h 2286521"/>
              <a:gd name="connsiteX11" fmla="*/ 596806 w 1657298"/>
              <a:gd name="connsiteY11" fmla="*/ 29096 h 2286521"/>
              <a:gd name="connsiteX12" fmla="*/ 534894 w 1657298"/>
              <a:gd name="connsiteY12" fmla="*/ 195784 h 2286521"/>
              <a:gd name="connsiteX13" fmla="*/ 168181 w 1657298"/>
              <a:gd name="connsiteY13" fmla="*/ 521 h 2286521"/>
              <a:gd name="connsiteX0" fmla="*/ 168181 w 1657298"/>
              <a:gd name="connsiteY0" fmla="*/ 521 h 2286521"/>
              <a:gd name="connsiteX1" fmla="*/ 11019 w 1657298"/>
              <a:gd name="connsiteY1" fmla="*/ 269209 h 2286521"/>
              <a:gd name="connsiteX2" fmla="*/ 454611 w 1657298"/>
              <a:gd name="connsiteY2" fmla="*/ 886870 h 2286521"/>
              <a:gd name="connsiteX3" fmla="*/ 487269 w 1657298"/>
              <a:gd name="connsiteY3" fmla="*/ 2286521 h 2286521"/>
              <a:gd name="connsiteX4" fmla="*/ 487269 w 1657298"/>
              <a:gd name="connsiteY4" fmla="*/ 2286521 h 2286521"/>
              <a:gd name="connsiteX5" fmla="*/ 1149256 w 1657298"/>
              <a:gd name="connsiteY5" fmla="*/ 1976959 h 2286521"/>
              <a:gd name="connsiteX6" fmla="*/ 1654081 w 1657298"/>
              <a:gd name="connsiteY6" fmla="*/ 676796 h 2286521"/>
              <a:gd name="connsiteX7" fmla="*/ 1344519 w 1657298"/>
              <a:gd name="connsiteY7" fmla="*/ 338659 h 2286521"/>
              <a:gd name="connsiteX8" fmla="*/ 934944 w 1657298"/>
              <a:gd name="connsiteY8" fmla="*/ 695846 h 2286521"/>
              <a:gd name="connsiteX9" fmla="*/ 773019 w 1657298"/>
              <a:gd name="connsiteY9" fmla="*/ 410096 h 2286521"/>
              <a:gd name="connsiteX10" fmla="*/ 858744 w 1657298"/>
              <a:gd name="connsiteY10" fmla="*/ 157684 h 2286521"/>
              <a:gd name="connsiteX11" fmla="*/ 596806 w 1657298"/>
              <a:gd name="connsiteY11" fmla="*/ 29096 h 2286521"/>
              <a:gd name="connsiteX12" fmla="*/ 534894 w 1657298"/>
              <a:gd name="connsiteY12" fmla="*/ 195784 h 2286521"/>
              <a:gd name="connsiteX13" fmla="*/ 168181 w 1657298"/>
              <a:gd name="connsiteY13" fmla="*/ 521 h 2286521"/>
              <a:gd name="connsiteX0" fmla="*/ 168181 w 1657298"/>
              <a:gd name="connsiteY0" fmla="*/ 1137 h 2287137"/>
              <a:gd name="connsiteX1" fmla="*/ 11019 w 1657298"/>
              <a:gd name="connsiteY1" fmla="*/ 307506 h 2287137"/>
              <a:gd name="connsiteX2" fmla="*/ 454611 w 1657298"/>
              <a:gd name="connsiteY2" fmla="*/ 887486 h 2287137"/>
              <a:gd name="connsiteX3" fmla="*/ 487269 w 1657298"/>
              <a:gd name="connsiteY3" fmla="*/ 2287137 h 2287137"/>
              <a:gd name="connsiteX4" fmla="*/ 487269 w 1657298"/>
              <a:gd name="connsiteY4" fmla="*/ 2287137 h 2287137"/>
              <a:gd name="connsiteX5" fmla="*/ 1149256 w 1657298"/>
              <a:gd name="connsiteY5" fmla="*/ 1977575 h 2287137"/>
              <a:gd name="connsiteX6" fmla="*/ 1654081 w 1657298"/>
              <a:gd name="connsiteY6" fmla="*/ 677412 h 2287137"/>
              <a:gd name="connsiteX7" fmla="*/ 1344519 w 1657298"/>
              <a:gd name="connsiteY7" fmla="*/ 339275 h 2287137"/>
              <a:gd name="connsiteX8" fmla="*/ 934944 w 1657298"/>
              <a:gd name="connsiteY8" fmla="*/ 696462 h 2287137"/>
              <a:gd name="connsiteX9" fmla="*/ 773019 w 1657298"/>
              <a:gd name="connsiteY9" fmla="*/ 410712 h 2287137"/>
              <a:gd name="connsiteX10" fmla="*/ 858744 w 1657298"/>
              <a:gd name="connsiteY10" fmla="*/ 158300 h 2287137"/>
              <a:gd name="connsiteX11" fmla="*/ 596806 w 1657298"/>
              <a:gd name="connsiteY11" fmla="*/ 29712 h 2287137"/>
              <a:gd name="connsiteX12" fmla="*/ 534894 w 1657298"/>
              <a:gd name="connsiteY12" fmla="*/ 196400 h 2287137"/>
              <a:gd name="connsiteX13" fmla="*/ 168181 w 1657298"/>
              <a:gd name="connsiteY13" fmla="*/ 1137 h 2287137"/>
              <a:gd name="connsiteX0" fmla="*/ 161266 w 1650383"/>
              <a:gd name="connsiteY0" fmla="*/ 1137 h 2287137"/>
              <a:gd name="connsiteX1" fmla="*/ 4104 w 1650383"/>
              <a:gd name="connsiteY1" fmla="*/ 307506 h 2287137"/>
              <a:gd name="connsiteX2" fmla="*/ 447696 w 1650383"/>
              <a:gd name="connsiteY2" fmla="*/ 887486 h 2287137"/>
              <a:gd name="connsiteX3" fmla="*/ 480354 w 1650383"/>
              <a:gd name="connsiteY3" fmla="*/ 2287137 h 2287137"/>
              <a:gd name="connsiteX4" fmla="*/ 480354 w 1650383"/>
              <a:gd name="connsiteY4" fmla="*/ 2287137 h 2287137"/>
              <a:gd name="connsiteX5" fmla="*/ 1142341 w 1650383"/>
              <a:gd name="connsiteY5" fmla="*/ 1977575 h 2287137"/>
              <a:gd name="connsiteX6" fmla="*/ 1647166 w 1650383"/>
              <a:gd name="connsiteY6" fmla="*/ 677412 h 2287137"/>
              <a:gd name="connsiteX7" fmla="*/ 1337604 w 1650383"/>
              <a:gd name="connsiteY7" fmla="*/ 339275 h 2287137"/>
              <a:gd name="connsiteX8" fmla="*/ 928029 w 1650383"/>
              <a:gd name="connsiteY8" fmla="*/ 696462 h 2287137"/>
              <a:gd name="connsiteX9" fmla="*/ 766104 w 1650383"/>
              <a:gd name="connsiteY9" fmla="*/ 410712 h 2287137"/>
              <a:gd name="connsiteX10" fmla="*/ 851829 w 1650383"/>
              <a:gd name="connsiteY10" fmla="*/ 158300 h 2287137"/>
              <a:gd name="connsiteX11" fmla="*/ 589891 w 1650383"/>
              <a:gd name="connsiteY11" fmla="*/ 29712 h 2287137"/>
              <a:gd name="connsiteX12" fmla="*/ 527979 w 1650383"/>
              <a:gd name="connsiteY12" fmla="*/ 196400 h 2287137"/>
              <a:gd name="connsiteX13" fmla="*/ 161266 w 1650383"/>
              <a:gd name="connsiteY13" fmla="*/ 1137 h 2287137"/>
              <a:gd name="connsiteX0" fmla="*/ 161266 w 1650383"/>
              <a:gd name="connsiteY0" fmla="*/ 1137 h 2287137"/>
              <a:gd name="connsiteX1" fmla="*/ 4104 w 1650383"/>
              <a:gd name="connsiteY1" fmla="*/ 307506 h 2287137"/>
              <a:gd name="connsiteX2" fmla="*/ 447696 w 1650383"/>
              <a:gd name="connsiteY2" fmla="*/ 887486 h 2287137"/>
              <a:gd name="connsiteX3" fmla="*/ 480354 w 1650383"/>
              <a:gd name="connsiteY3" fmla="*/ 2287137 h 2287137"/>
              <a:gd name="connsiteX4" fmla="*/ 480354 w 1650383"/>
              <a:gd name="connsiteY4" fmla="*/ 2287137 h 2287137"/>
              <a:gd name="connsiteX5" fmla="*/ 1142341 w 1650383"/>
              <a:gd name="connsiteY5" fmla="*/ 1977575 h 2287137"/>
              <a:gd name="connsiteX6" fmla="*/ 1647166 w 1650383"/>
              <a:gd name="connsiteY6" fmla="*/ 677412 h 2287137"/>
              <a:gd name="connsiteX7" fmla="*/ 1337604 w 1650383"/>
              <a:gd name="connsiteY7" fmla="*/ 339275 h 2287137"/>
              <a:gd name="connsiteX8" fmla="*/ 928029 w 1650383"/>
              <a:gd name="connsiteY8" fmla="*/ 696462 h 2287137"/>
              <a:gd name="connsiteX9" fmla="*/ 766104 w 1650383"/>
              <a:gd name="connsiteY9" fmla="*/ 410712 h 2287137"/>
              <a:gd name="connsiteX10" fmla="*/ 851829 w 1650383"/>
              <a:gd name="connsiteY10" fmla="*/ 158300 h 2287137"/>
              <a:gd name="connsiteX11" fmla="*/ 589891 w 1650383"/>
              <a:gd name="connsiteY11" fmla="*/ 29712 h 2287137"/>
              <a:gd name="connsiteX12" fmla="*/ 527979 w 1650383"/>
              <a:gd name="connsiteY12" fmla="*/ 196400 h 2287137"/>
              <a:gd name="connsiteX13" fmla="*/ 161266 w 1650383"/>
              <a:gd name="connsiteY13" fmla="*/ 1137 h 2287137"/>
              <a:gd name="connsiteX0" fmla="*/ 161266 w 1650383"/>
              <a:gd name="connsiteY0" fmla="*/ 1137 h 2287137"/>
              <a:gd name="connsiteX1" fmla="*/ 4104 w 1650383"/>
              <a:gd name="connsiteY1" fmla="*/ 307506 h 2287137"/>
              <a:gd name="connsiteX2" fmla="*/ 447696 w 1650383"/>
              <a:gd name="connsiteY2" fmla="*/ 887486 h 2287137"/>
              <a:gd name="connsiteX3" fmla="*/ 480354 w 1650383"/>
              <a:gd name="connsiteY3" fmla="*/ 2287137 h 2287137"/>
              <a:gd name="connsiteX4" fmla="*/ 480354 w 1650383"/>
              <a:gd name="connsiteY4" fmla="*/ 2287137 h 2287137"/>
              <a:gd name="connsiteX5" fmla="*/ 1142341 w 1650383"/>
              <a:gd name="connsiteY5" fmla="*/ 1977575 h 2287137"/>
              <a:gd name="connsiteX6" fmla="*/ 1647166 w 1650383"/>
              <a:gd name="connsiteY6" fmla="*/ 677412 h 2287137"/>
              <a:gd name="connsiteX7" fmla="*/ 1337604 w 1650383"/>
              <a:gd name="connsiteY7" fmla="*/ 339275 h 2287137"/>
              <a:gd name="connsiteX8" fmla="*/ 928029 w 1650383"/>
              <a:gd name="connsiteY8" fmla="*/ 696462 h 2287137"/>
              <a:gd name="connsiteX9" fmla="*/ 766104 w 1650383"/>
              <a:gd name="connsiteY9" fmla="*/ 410712 h 2287137"/>
              <a:gd name="connsiteX10" fmla="*/ 851829 w 1650383"/>
              <a:gd name="connsiteY10" fmla="*/ 158300 h 2287137"/>
              <a:gd name="connsiteX11" fmla="*/ 589891 w 1650383"/>
              <a:gd name="connsiteY11" fmla="*/ 29712 h 2287137"/>
              <a:gd name="connsiteX12" fmla="*/ 527979 w 1650383"/>
              <a:gd name="connsiteY12" fmla="*/ 196400 h 2287137"/>
              <a:gd name="connsiteX13" fmla="*/ 161266 w 1650383"/>
              <a:gd name="connsiteY13" fmla="*/ 1137 h 2287137"/>
              <a:gd name="connsiteX0" fmla="*/ 166124 w 1650217"/>
              <a:gd name="connsiteY0" fmla="*/ 1297 h 2259664"/>
              <a:gd name="connsiteX1" fmla="*/ 3938 w 1650217"/>
              <a:gd name="connsiteY1" fmla="*/ 280033 h 2259664"/>
              <a:gd name="connsiteX2" fmla="*/ 447530 w 1650217"/>
              <a:gd name="connsiteY2" fmla="*/ 860013 h 2259664"/>
              <a:gd name="connsiteX3" fmla="*/ 480188 w 1650217"/>
              <a:gd name="connsiteY3" fmla="*/ 2259664 h 2259664"/>
              <a:gd name="connsiteX4" fmla="*/ 480188 w 1650217"/>
              <a:gd name="connsiteY4" fmla="*/ 2259664 h 2259664"/>
              <a:gd name="connsiteX5" fmla="*/ 1142175 w 1650217"/>
              <a:gd name="connsiteY5" fmla="*/ 1950102 h 2259664"/>
              <a:gd name="connsiteX6" fmla="*/ 1647000 w 1650217"/>
              <a:gd name="connsiteY6" fmla="*/ 649939 h 2259664"/>
              <a:gd name="connsiteX7" fmla="*/ 1337438 w 1650217"/>
              <a:gd name="connsiteY7" fmla="*/ 311802 h 2259664"/>
              <a:gd name="connsiteX8" fmla="*/ 927863 w 1650217"/>
              <a:gd name="connsiteY8" fmla="*/ 668989 h 2259664"/>
              <a:gd name="connsiteX9" fmla="*/ 765938 w 1650217"/>
              <a:gd name="connsiteY9" fmla="*/ 383239 h 2259664"/>
              <a:gd name="connsiteX10" fmla="*/ 851663 w 1650217"/>
              <a:gd name="connsiteY10" fmla="*/ 130827 h 2259664"/>
              <a:gd name="connsiteX11" fmla="*/ 589725 w 1650217"/>
              <a:gd name="connsiteY11" fmla="*/ 2239 h 2259664"/>
              <a:gd name="connsiteX12" fmla="*/ 527813 w 1650217"/>
              <a:gd name="connsiteY12" fmla="*/ 168927 h 2259664"/>
              <a:gd name="connsiteX13" fmla="*/ 166124 w 1650217"/>
              <a:gd name="connsiteY13" fmla="*/ 1297 h 2259664"/>
              <a:gd name="connsiteX0" fmla="*/ 166124 w 1650217"/>
              <a:gd name="connsiteY0" fmla="*/ 1297 h 2259664"/>
              <a:gd name="connsiteX1" fmla="*/ 3938 w 1650217"/>
              <a:gd name="connsiteY1" fmla="*/ 280033 h 2259664"/>
              <a:gd name="connsiteX2" fmla="*/ 447530 w 1650217"/>
              <a:gd name="connsiteY2" fmla="*/ 860013 h 2259664"/>
              <a:gd name="connsiteX3" fmla="*/ 480188 w 1650217"/>
              <a:gd name="connsiteY3" fmla="*/ 2259664 h 2259664"/>
              <a:gd name="connsiteX4" fmla="*/ 480188 w 1650217"/>
              <a:gd name="connsiteY4" fmla="*/ 2259664 h 2259664"/>
              <a:gd name="connsiteX5" fmla="*/ 1142175 w 1650217"/>
              <a:gd name="connsiteY5" fmla="*/ 1950102 h 2259664"/>
              <a:gd name="connsiteX6" fmla="*/ 1647000 w 1650217"/>
              <a:gd name="connsiteY6" fmla="*/ 649939 h 2259664"/>
              <a:gd name="connsiteX7" fmla="*/ 1337438 w 1650217"/>
              <a:gd name="connsiteY7" fmla="*/ 311802 h 2259664"/>
              <a:gd name="connsiteX8" fmla="*/ 927863 w 1650217"/>
              <a:gd name="connsiteY8" fmla="*/ 668989 h 2259664"/>
              <a:gd name="connsiteX9" fmla="*/ 765938 w 1650217"/>
              <a:gd name="connsiteY9" fmla="*/ 383239 h 2259664"/>
              <a:gd name="connsiteX10" fmla="*/ 851663 w 1650217"/>
              <a:gd name="connsiteY10" fmla="*/ 130827 h 2259664"/>
              <a:gd name="connsiteX11" fmla="*/ 589725 w 1650217"/>
              <a:gd name="connsiteY11" fmla="*/ 2239 h 2259664"/>
              <a:gd name="connsiteX12" fmla="*/ 527813 w 1650217"/>
              <a:gd name="connsiteY12" fmla="*/ 168927 h 2259664"/>
              <a:gd name="connsiteX13" fmla="*/ 166124 w 1650217"/>
              <a:gd name="connsiteY13" fmla="*/ 1297 h 2259664"/>
              <a:gd name="connsiteX0" fmla="*/ 166124 w 1650217"/>
              <a:gd name="connsiteY0" fmla="*/ 1297 h 2259664"/>
              <a:gd name="connsiteX1" fmla="*/ 3938 w 1650217"/>
              <a:gd name="connsiteY1" fmla="*/ 280033 h 2259664"/>
              <a:gd name="connsiteX2" fmla="*/ 447530 w 1650217"/>
              <a:gd name="connsiteY2" fmla="*/ 860013 h 2259664"/>
              <a:gd name="connsiteX3" fmla="*/ 480188 w 1650217"/>
              <a:gd name="connsiteY3" fmla="*/ 2259664 h 2259664"/>
              <a:gd name="connsiteX4" fmla="*/ 480188 w 1650217"/>
              <a:gd name="connsiteY4" fmla="*/ 2259664 h 2259664"/>
              <a:gd name="connsiteX5" fmla="*/ 1142175 w 1650217"/>
              <a:gd name="connsiteY5" fmla="*/ 1950102 h 2259664"/>
              <a:gd name="connsiteX6" fmla="*/ 1647000 w 1650217"/>
              <a:gd name="connsiteY6" fmla="*/ 649939 h 2259664"/>
              <a:gd name="connsiteX7" fmla="*/ 1337438 w 1650217"/>
              <a:gd name="connsiteY7" fmla="*/ 311802 h 2259664"/>
              <a:gd name="connsiteX8" fmla="*/ 927863 w 1650217"/>
              <a:gd name="connsiteY8" fmla="*/ 668989 h 2259664"/>
              <a:gd name="connsiteX9" fmla="*/ 765938 w 1650217"/>
              <a:gd name="connsiteY9" fmla="*/ 383239 h 2259664"/>
              <a:gd name="connsiteX10" fmla="*/ 851663 w 1650217"/>
              <a:gd name="connsiteY10" fmla="*/ 130827 h 2259664"/>
              <a:gd name="connsiteX11" fmla="*/ 589725 w 1650217"/>
              <a:gd name="connsiteY11" fmla="*/ 2239 h 2259664"/>
              <a:gd name="connsiteX12" fmla="*/ 527813 w 1650217"/>
              <a:gd name="connsiteY12" fmla="*/ 168927 h 2259664"/>
              <a:gd name="connsiteX13" fmla="*/ 166124 w 1650217"/>
              <a:gd name="connsiteY13" fmla="*/ 1297 h 2259664"/>
              <a:gd name="connsiteX0" fmla="*/ 166124 w 1650217"/>
              <a:gd name="connsiteY0" fmla="*/ 0 h 2258367"/>
              <a:gd name="connsiteX1" fmla="*/ 3938 w 1650217"/>
              <a:gd name="connsiteY1" fmla="*/ 278736 h 2258367"/>
              <a:gd name="connsiteX2" fmla="*/ 447530 w 1650217"/>
              <a:gd name="connsiteY2" fmla="*/ 858716 h 2258367"/>
              <a:gd name="connsiteX3" fmla="*/ 480188 w 1650217"/>
              <a:gd name="connsiteY3" fmla="*/ 2258367 h 2258367"/>
              <a:gd name="connsiteX4" fmla="*/ 480188 w 1650217"/>
              <a:gd name="connsiteY4" fmla="*/ 2258367 h 2258367"/>
              <a:gd name="connsiteX5" fmla="*/ 1142175 w 1650217"/>
              <a:gd name="connsiteY5" fmla="*/ 1948805 h 2258367"/>
              <a:gd name="connsiteX6" fmla="*/ 1647000 w 1650217"/>
              <a:gd name="connsiteY6" fmla="*/ 648642 h 2258367"/>
              <a:gd name="connsiteX7" fmla="*/ 1337438 w 1650217"/>
              <a:gd name="connsiteY7" fmla="*/ 310505 h 2258367"/>
              <a:gd name="connsiteX8" fmla="*/ 927863 w 1650217"/>
              <a:gd name="connsiteY8" fmla="*/ 667692 h 2258367"/>
              <a:gd name="connsiteX9" fmla="*/ 765938 w 1650217"/>
              <a:gd name="connsiteY9" fmla="*/ 381942 h 2258367"/>
              <a:gd name="connsiteX10" fmla="*/ 851663 w 1650217"/>
              <a:gd name="connsiteY10" fmla="*/ 129530 h 2258367"/>
              <a:gd name="connsiteX11" fmla="*/ 589725 w 1650217"/>
              <a:gd name="connsiteY11" fmla="*/ 942 h 2258367"/>
              <a:gd name="connsiteX12" fmla="*/ 527813 w 1650217"/>
              <a:gd name="connsiteY12" fmla="*/ 167630 h 2258367"/>
              <a:gd name="connsiteX13" fmla="*/ 166124 w 1650217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1061"/>
              <a:gd name="connsiteY0" fmla="*/ 0 h 2258367"/>
              <a:gd name="connsiteX1" fmla="*/ 4651 w 1651061"/>
              <a:gd name="connsiteY1" fmla="*/ 278736 h 2258367"/>
              <a:gd name="connsiteX2" fmla="*/ 448243 w 1651061"/>
              <a:gd name="connsiteY2" fmla="*/ 858716 h 2258367"/>
              <a:gd name="connsiteX3" fmla="*/ 480901 w 1651061"/>
              <a:gd name="connsiteY3" fmla="*/ 2258367 h 2258367"/>
              <a:gd name="connsiteX4" fmla="*/ 480901 w 1651061"/>
              <a:gd name="connsiteY4" fmla="*/ 2258367 h 2258367"/>
              <a:gd name="connsiteX5" fmla="*/ 1142888 w 1651061"/>
              <a:gd name="connsiteY5" fmla="*/ 1948805 h 2258367"/>
              <a:gd name="connsiteX6" fmla="*/ 1647713 w 1651061"/>
              <a:gd name="connsiteY6" fmla="*/ 648642 h 2258367"/>
              <a:gd name="connsiteX7" fmla="*/ 1338151 w 1651061"/>
              <a:gd name="connsiteY7" fmla="*/ 310505 h 2258367"/>
              <a:gd name="connsiteX8" fmla="*/ 928576 w 1651061"/>
              <a:gd name="connsiteY8" fmla="*/ 667692 h 2258367"/>
              <a:gd name="connsiteX9" fmla="*/ 766651 w 1651061"/>
              <a:gd name="connsiteY9" fmla="*/ 381942 h 2258367"/>
              <a:gd name="connsiteX10" fmla="*/ 880009 w 1651061"/>
              <a:gd name="connsiteY10" fmla="*/ 142091 h 2258367"/>
              <a:gd name="connsiteX11" fmla="*/ 610534 w 1651061"/>
              <a:gd name="connsiteY11" fmla="*/ 13502 h 2258367"/>
              <a:gd name="connsiteX12" fmla="*/ 528526 w 1651061"/>
              <a:gd name="connsiteY12" fmla="*/ 167630 h 2258367"/>
              <a:gd name="connsiteX13" fmla="*/ 166837 w 1651061"/>
              <a:gd name="connsiteY13" fmla="*/ 0 h 2258367"/>
              <a:gd name="connsiteX0" fmla="*/ 166837 w 1651061"/>
              <a:gd name="connsiteY0" fmla="*/ 0 h 2258367"/>
              <a:gd name="connsiteX1" fmla="*/ 4651 w 1651061"/>
              <a:gd name="connsiteY1" fmla="*/ 278736 h 2258367"/>
              <a:gd name="connsiteX2" fmla="*/ 448243 w 1651061"/>
              <a:gd name="connsiteY2" fmla="*/ 858716 h 2258367"/>
              <a:gd name="connsiteX3" fmla="*/ 480901 w 1651061"/>
              <a:gd name="connsiteY3" fmla="*/ 2258367 h 2258367"/>
              <a:gd name="connsiteX4" fmla="*/ 480901 w 1651061"/>
              <a:gd name="connsiteY4" fmla="*/ 2258367 h 2258367"/>
              <a:gd name="connsiteX5" fmla="*/ 1142888 w 1651061"/>
              <a:gd name="connsiteY5" fmla="*/ 1948805 h 2258367"/>
              <a:gd name="connsiteX6" fmla="*/ 1647713 w 1651061"/>
              <a:gd name="connsiteY6" fmla="*/ 648642 h 2258367"/>
              <a:gd name="connsiteX7" fmla="*/ 1338151 w 1651061"/>
              <a:gd name="connsiteY7" fmla="*/ 310505 h 2258367"/>
              <a:gd name="connsiteX8" fmla="*/ 928576 w 1651061"/>
              <a:gd name="connsiteY8" fmla="*/ 667692 h 2258367"/>
              <a:gd name="connsiteX9" fmla="*/ 766651 w 1651061"/>
              <a:gd name="connsiteY9" fmla="*/ 381942 h 2258367"/>
              <a:gd name="connsiteX10" fmla="*/ 880009 w 1651061"/>
              <a:gd name="connsiteY10" fmla="*/ 142091 h 2258367"/>
              <a:gd name="connsiteX11" fmla="*/ 610534 w 1651061"/>
              <a:gd name="connsiteY11" fmla="*/ 13502 h 2258367"/>
              <a:gd name="connsiteX12" fmla="*/ 528526 w 1651061"/>
              <a:gd name="connsiteY12" fmla="*/ 167630 h 2258367"/>
              <a:gd name="connsiteX13" fmla="*/ 166837 w 1651061"/>
              <a:gd name="connsiteY13" fmla="*/ 0 h 2258367"/>
              <a:gd name="connsiteX0" fmla="*/ 166837 w 1651061"/>
              <a:gd name="connsiteY0" fmla="*/ 0 h 2258367"/>
              <a:gd name="connsiteX1" fmla="*/ 4651 w 1651061"/>
              <a:gd name="connsiteY1" fmla="*/ 278736 h 2258367"/>
              <a:gd name="connsiteX2" fmla="*/ 448243 w 1651061"/>
              <a:gd name="connsiteY2" fmla="*/ 858716 h 2258367"/>
              <a:gd name="connsiteX3" fmla="*/ 480901 w 1651061"/>
              <a:gd name="connsiteY3" fmla="*/ 2258367 h 2258367"/>
              <a:gd name="connsiteX4" fmla="*/ 480901 w 1651061"/>
              <a:gd name="connsiteY4" fmla="*/ 2258367 h 2258367"/>
              <a:gd name="connsiteX5" fmla="*/ 1142888 w 1651061"/>
              <a:gd name="connsiteY5" fmla="*/ 1948805 h 2258367"/>
              <a:gd name="connsiteX6" fmla="*/ 1647713 w 1651061"/>
              <a:gd name="connsiteY6" fmla="*/ 648642 h 2258367"/>
              <a:gd name="connsiteX7" fmla="*/ 1338151 w 1651061"/>
              <a:gd name="connsiteY7" fmla="*/ 310505 h 2258367"/>
              <a:gd name="connsiteX8" fmla="*/ 928576 w 1651061"/>
              <a:gd name="connsiteY8" fmla="*/ 667692 h 2258367"/>
              <a:gd name="connsiteX9" fmla="*/ 766651 w 1651061"/>
              <a:gd name="connsiteY9" fmla="*/ 381942 h 2258367"/>
              <a:gd name="connsiteX10" fmla="*/ 880009 w 1651061"/>
              <a:gd name="connsiteY10" fmla="*/ 142091 h 2258367"/>
              <a:gd name="connsiteX11" fmla="*/ 610534 w 1651061"/>
              <a:gd name="connsiteY11" fmla="*/ 13502 h 2258367"/>
              <a:gd name="connsiteX12" fmla="*/ 528526 w 1651061"/>
              <a:gd name="connsiteY12" fmla="*/ 167630 h 2258367"/>
              <a:gd name="connsiteX13" fmla="*/ 166837 w 1651061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42888 w 1647713"/>
              <a:gd name="connsiteY5" fmla="*/ 1948805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42888 w 1647713"/>
              <a:gd name="connsiteY5" fmla="*/ 1948805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42888 w 1647713"/>
              <a:gd name="connsiteY5" fmla="*/ 1948805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315477"/>
              <a:gd name="connsiteX1" fmla="*/ 4651 w 1647713"/>
              <a:gd name="connsiteY1" fmla="*/ 278736 h 2315477"/>
              <a:gd name="connsiteX2" fmla="*/ 448243 w 1647713"/>
              <a:gd name="connsiteY2" fmla="*/ 858716 h 2315477"/>
              <a:gd name="connsiteX3" fmla="*/ 480901 w 1647713"/>
              <a:gd name="connsiteY3" fmla="*/ 2258367 h 2315477"/>
              <a:gd name="connsiteX4" fmla="*/ 480901 w 1647713"/>
              <a:gd name="connsiteY4" fmla="*/ 2258367 h 2315477"/>
              <a:gd name="connsiteX5" fmla="*/ 1178057 w 1647713"/>
              <a:gd name="connsiteY5" fmla="*/ 2097018 h 2315477"/>
              <a:gd name="connsiteX6" fmla="*/ 1647713 w 1647713"/>
              <a:gd name="connsiteY6" fmla="*/ 648642 h 2315477"/>
              <a:gd name="connsiteX7" fmla="*/ 1338151 w 1647713"/>
              <a:gd name="connsiteY7" fmla="*/ 310505 h 2315477"/>
              <a:gd name="connsiteX8" fmla="*/ 928576 w 1647713"/>
              <a:gd name="connsiteY8" fmla="*/ 667692 h 2315477"/>
              <a:gd name="connsiteX9" fmla="*/ 766651 w 1647713"/>
              <a:gd name="connsiteY9" fmla="*/ 381942 h 2315477"/>
              <a:gd name="connsiteX10" fmla="*/ 880009 w 1647713"/>
              <a:gd name="connsiteY10" fmla="*/ 142091 h 2315477"/>
              <a:gd name="connsiteX11" fmla="*/ 610534 w 1647713"/>
              <a:gd name="connsiteY11" fmla="*/ 13502 h 2315477"/>
              <a:gd name="connsiteX12" fmla="*/ 528526 w 1647713"/>
              <a:gd name="connsiteY12" fmla="*/ 167630 h 2315477"/>
              <a:gd name="connsiteX13" fmla="*/ 166837 w 1647713"/>
              <a:gd name="connsiteY13" fmla="*/ 0 h 2315477"/>
              <a:gd name="connsiteX0" fmla="*/ 166837 w 1647713"/>
              <a:gd name="connsiteY0" fmla="*/ 0 h 2315477"/>
              <a:gd name="connsiteX1" fmla="*/ 4651 w 1647713"/>
              <a:gd name="connsiteY1" fmla="*/ 278736 h 2315477"/>
              <a:gd name="connsiteX2" fmla="*/ 448243 w 1647713"/>
              <a:gd name="connsiteY2" fmla="*/ 858716 h 2315477"/>
              <a:gd name="connsiteX3" fmla="*/ 480901 w 1647713"/>
              <a:gd name="connsiteY3" fmla="*/ 2258367 h 2315477"/>
              <a:gd name="connsiteX4" fmla="*/ 480901 w 1647713"/>
              <a:gd name="connsiteY4" fmla="*/ 2258367 h 2315477"/>
              <a:gd name="connsiteX5" fmla="*/ 1178057 w 1647713"/>
              <a:gd name="connsiteY5" fmla="*/ 2097018 h 2315477"/>
              <a:gd name="connsiteX6" fmla="*/ 1647713 w 1647713"/>
              <a:gd name="connsiteY6" fmla="*/ 648642 h 2315477"/>
              <a:gd name="connsiteX7" fmla="*/ 1338151 w 1647713"/>
              <a:gd name="connsiteY7" fmla="*/ 310505 h 2315477"/>
              <a:gd name="connsiteX8" fmla="*/ 928576 w 1647713"/>
              <a:gd name="connsiteY8" fmla="*/ 667692 h 2315477"/>
              <a:gd name="connsiteX9" fmla="*/ 766651 w 1647713"/>
              <a:gd name="connsiteY9" fmla="*/ 381942 h 2315477"/>
              <a:gd name="connsiteX10" fmla="*/ 880009 w 1647713"/>
              <a:gd name="connsiteY10" fmla="*/ 142091 h 2315477"/>
              <a:gd name="connsiteX11" fmla="*/ 610534 w 1647713"/>
              <a:gd name="connsiteY11" fmla="*/ 13502 h 2315477"/>
              <a:gd name="connsiteX12" fmla="*/ 528526 w 1647713"/>
              <a:gd name="connsiteY12" fmla="*/ 167630 h 2315477"/>
              <a:gd name="connsiteX13" fmla="*/ 166837 w 1647713"/>
              <a:gd name="connsiteY13" fmla="*/ 0 h 231547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349293"/>
              <a:gd name="connsiteX1" fmla="*/ 4651 w 1647713"/>
              <a:gd name="connsiteY1" fmla="*/ 278736 h 2349293"/>
              <a:gd name="connsiteX2" fmla="*/ 448243 w 1647713"/>
              <a:gd name="connsiteY2" fmla="*/ 858716 h 2349293"/>
              <a:gd name="connsiteX3" fmla="*/ 480901 w 1647713"/>
              <a:gd name="connsiteY3" fmla="*/ 2258367 h 2349293"/>
              <a:gd name="connsiteX4" fmla="*/ 659259 w 1647713"/>
              <a:gd name="connsiteY4" fmla="*/ 2205613 h 2349293"/>
              <a:gd name="connsiteX5" fmla="*/ 1178057 w 1647713"/>
              <a:gd name="connsiteY5" fmla="*/ 2097018 h 2349293"/>
              <a:gd name="connsiteX6" fmla="*/ 1647713 w 1647713"/>
              <a:gd name="connsiteY6" fmla="*/ 648642 h 2349293"/>
              <a:gd name="connsiteX7" fmla="*/ 1338151 w 1647713"/>
              <a:gd name="connsiteY7" fmla="*/ 310505 h 2349293"/>
              <a:gd name="connsiteX8" fmla="*/ 928576 w 1647713"/>
              <a:gd name="connsiteY8" fmla="*/ 667692 h 2349293"/>
              <a:gd name="connsiteX9" fmla="*/ 766651 w 1647713"/>
              <a:gd name="connsiteY9" fmla="*/ 381942 h 2349293"/>
              <a:gd name="connsiteX10" fmla="*/ 880009 w 1647713"/>
              <a:gd name="connsiteY10" fmla="*/ 142091 h 2349293"/>
              <a:gd name="connsiteX11" fmla="*/ 610534 w 1647713"/>
              <a:gd name="connsiteY11" fmla="*/ 13502 h 2349293"/>
              <a:gd name="connsiteX12" fmla="*/ 528526 w 1647713"/>
              <a:gd name="connsiteY12" fmla="*/ 167630 h 2349293"/>
              <a:gd name="connsiteX13" fmla="*/ 166837 w 1647713"/>
              <a:gd name="connsiteY13" fmla="*/ 0 h 2349293"/>
              <a:gd name="connsiteX0" fmla="*/ 166837 w 1647713"/>
              <a:gd name="connsiteY0" fmla="*/ 0 h 2321432"/>
              <a:gd name="connsiteX1" fmla="*/ 4651 w 1647713"/>
              <a:gd name="connsiteY1" fmla="*/ 278736 h 2321432"/>
              <a:gd name="connsiteX2" fmla="*/ 448243 w 1647713"/>
              <a:gd name="connsiteY2" fmla="*/ 858716 h 2321432"/>
              <a:gd name="connsiteX3" fmla="*/ 480901 w 1647713"/>
              <a:gd name="connsiteY3" fmla="*/ 2258367 h 2321432"/>
              <a:gd name="connsiteX4" fmla="*/ 930565 w 1647713"/>
              <a:gd name="connsiteY4" fmla="*/ 2087545 h 2321432"/>
              <a:gd name="connsiteX5" fmla="*/ 1178057 w 1647713"/>
              <a:gd name="connsiteY5" fmla="*/ 2097018 h 2321432"/>
              <a:gd name="connsiteX6" fmla="*/ 1647713 w 1647713"/>
              <a:gd name="connsiteY6" fmla="*/ 648642 h 2321432"/>
              <a:gd name="connsiteX7" fmla="*/ 1338151 w 1647713"/>
              <a:gd name="connsiteY7" fmla="*/ 310505 h 2321432"/>
              <a:gd name="connsiteX8" fmla="*/ 928576 w 1647713"/>
              <a:gd name="connsiteY8" fmla="*/ 667692 h 2321432"/>
              <a:gd name="connsiteX9" fmla="*/ 766651 w 1647713"/>
              <a:gd name="connsiteY9" fmla="*/ 381942 h 2321432"/>
              <a:gd name="connsiteX10" fmla="*/ 880009 w 1647713"/>
              <a:gd name="connsiteY10" fmla="*/ 142091 h 2321432"/>
              <a:gd name="connsiteX11" fmla="*/ 610534 w 1647713"/>
              <a:gd name="connsiteY11" fmla="*/ 13502 h 2321432"/>
              <a:gd name="connsiteX12" fmla="*/ 528526 w 1647713"/>
              <a:gd name="connsiteY12" fmla="*/ 167630 h 2321432"/>
              <a:gd name="connsiteX13" fmla="*/ 166837 w 1647713"/>
              <a:gd name="connsiteY13" fmla="*/ 0 h 2321432"/>
              <a:gd name="connsiteX0" fmla="*/ 166837 w 1647713"/>
              <a:gd name="connsiteY0" fmla="*/ 0 h 2327308"/>
              <a:gd name="connsiteX1" fmla="*/ 4651 w 1647713"/>
              <a:gd name="connsiteY1" fmla="*/ 278736 h 2327308"/>
              <a:gd name="connsiteX2" fmla="*/ 448243 w 1647713"/>
              <a:gd name="connsiteY2" fmla="*/ 858716 h 2327308"/>
              <a:gd name="connsiteX3" fmla="*/ 480901 w 1647713"/>
              <a:gd name="connsiteY3" fmla="*/ 2258367 h 2327308"/>
              <a:gd name="connsiteX4" fmla="*/ 930565 w 1647713"/>
              <a:gd name="connsiteY4" fmla="*/ 2087545 h 2327308"/>
              <a:gd name="connsiteX5" fmla="*/ 1178057 w 1647713"/>
              <a:gd name="connsiteY5" fmla="*/ 2097018 h 2327308"/>
              <a:gd name="connsiteX6" fmla="*/ 1647713 w 1647713"/>
              <a:gd name="connsiteY6" fmla="*/ 648642 h 2327308"/>
              <a:gd name="connsiteX7" fmla="*/ 1338151 w 1647713"/>
              <a:gd name="connsiteY7" fmla="*/ 310505 h 2327308"/>
              <a:gd name="connsiteX8" fmla="*/ 928576 w 1647713"/>
              <a:gd name="connsiteY8" fmla="*/ 667692 h 2327308"/>
              <a:gd name="connsiteX9" fmla="*/ 766651 w 1647713"/>
              <a:gd name="connsiteY9" fmla="*/ 381942 h 2327308"/>
              <a:gd name="connsiteX10" fmla="*/ 880009 w 1647713"/>
              <a:gd name="connsiteY10" fmla="*/ 142091 h 2327308"/>
              <a:gd name="connsiteX11" fmla="*/ 610534 w 1647713"/>
              <a:gd name="connsiteY11" fmla="*/ 13502 h 2327308"/>
              <a:gd name="connsiteX12" fmla="*/ 528526 w 1647713"/>
              <a:gd name="connsiteY12" fmla="*/ 167630 h 2327308"/>
              <a:gd name="connsiteX13" fmla="*/ 166837 w 1647713"/>
              <a:gd name="connsiteY13" fmla="*/ 0 h 2327308"/>
              <a:gd name="connsiteX0" fmla="*/ 166837 w 1647713"/>
              <a:gd name="connsiteY0" fmla="*/ 0 h 2327308"/>
              <a:gd name="connsiteX1" fmla="*/ 4651 w 1647713"/>
              <a:gd name="connsiteY1" fmla="*/ 278736 h 2327308"/>
              <a:gd name="connsiteX2" fmla="*/ 448243 w 1647713"/>
              <a:gd name="connsiteY2" fmla="*/ 858716 h 2327308"/>
              <a:gd name="connsiteX3" fmla="*/ 480901 w 1647713"/>
              <a:gd name="connsiteY3" fmla="*/ 2258367 h 2327308"/>
              <a:gd name="connsiteX4" fmla="*/ 930565 w 1647713"/>
              <a:gd name="connsiteY4" fmla="*/ 2087545 h 2327308"/>
              <a:gd name="connsiteX5" fmla="*/ 1178057 w 1647713"/>
              <a:gd name="connsiteY5" fmla="*/ 2097018 h 2327308"/>
              <a:gd name="connsiteX6" fmla="*/ 1647713 w 1647713"/>
              <a:gd name="connsiteY6" fmla="*/ 648642 h 2327308"/>
              <a:gd name="connsiteX7" fmla="*/ 1338151 w 1647713"/>
              <a:gd name="connsiteY7" fmla="*/ 310505 h 2327308"/>
              <a:gd name="connsiteX8" fmla="*/ 928576 w 1647713"/>
              <a:gd name="connsiteY8" fmla="*/ 667692 h 2327308"/>
              <a:gd name="connsiteX9" fmla="*/ 766651 w 1647713"/>
              <a:gd name="connsiteY9" fmla="*/ 381942 h 2327308"/>
              <a:gd name="connsiteX10" fmla="*/ 880009 w 1647713"/>
              <a:gd name="connsiteY10" fmla="*/ 142091 h 2327308"/>
              <a:gd name="connsiteX11" fmla="*/ 610534 w 1647713"/>
              <a:gd name="connsiteY11" fmla="*/ 13502 h 2327308"/>
              <a:gd name="connsiteX12" fmla="*/ 528526 w 1647713"/>
              <a:gd name="connsiteY12" fmla="*/ 167630 h 2327308"/>
              <a:gd name="connsiteX13" fmla="*/ 166837 w 1647713"/>
              <a:gd name="connsiteY13" fmla="*/ 0 h 2327308"/>
              <a:gd name="connsiteX0" fmla="*/ 166837 w 1647713"/>
              <a:gd name="connsiteY0" fmla="*/ 0 h 2327308"/>
              <a:gd name="connsiteX1" fmla="*/ 4651 w 1647713"/>
              <a:gd name="connsiteY1" fmla="*/ 278736 h 2327308"/>
              <a:gd name="connsiteX2" fmla="*/ 448243 w 1647713"/>
              <a:gd name="connsiteY2" fmla="*/ 858716 h 2327308"/>
              <a:gd name="connsiteX3" fmla="*/ 480901 w 1647713"/>
              <a:gd name="connsiteY3" fmla="*/ 2258367 h 2327308"/>
              <a:gd name="connsiteX4" fmla="*/ 930565 w 1647713"/>
              <a:gd name="connsiteY4" fmla="*/ 2087545 h 2327308"/>
              <a:gd name="connsiteX5" fmla="*/ 1178057 w 1647713"/>
              <a:gd name="connsiteY5" fmla="*/ 2097018 h 2327308"/>
              <a:gd name="connsiteX6" fmla="*/ 1647713 w 1647713"/>
              <a:gd name="connsiteY6" fmla="*/ 648642 h 2327308"/>
              <a:gd name="connsiteX7" fmla="*/ 1338151 w 1647713"/>
              <a:gd name="connsiteY7" fmla="*/ 310505 h 2327308"/>
              <a:gd name="connsiteX8" fmla="*/ 928576 w 1647713"/>
              <a:gd name="connsiteY8" fmla="*/ 667692 h 2327308"/>
              <a:gd name="connsiteX9" fmla="*/ 766651 w 1647713"/>
              <a:gd name="connsiteY9" fmla="*/ 381942 h 2327308"/>
              <a:gd name="connsiteX10" fmla="*/ 880009 w 1647713"/>
              <a:gd name="connsiteY10" fmla="*/ 142091 h 2327308"/>
              <a:gd name="connsiteX11" fmla="*/ 610534 w 1647713"/>
              <a:gd name="connsiteY11" fmla="*/ 13502 h 2327308"/>
              <a:gd name="connsiteX12" fmla="*/ 528526 w 1647713"/>
              <a:gd name="connsiteY12" fmla="*/ 167630 h 2327308"/>
              <a:gd name="connsiteX13" fmla="*/ 166837 w 1647713"/>
              <a:gd name="connsiteY13" fmla="*/ 0 h 2327308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930565 w 1647713"/>
              <a:gd name="connsiteY4" fmla="*/ 2087545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930565 w 1647713"/>
              <a:gd name="connsiteY4" fmla="*/ 2087545 h 2258367"/>
              <a:gd name="connsiteX5" fmla="*/ 1178057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930565 w 1647713"/>
              <a:gd name="connsiteY4" fmla="*/ 2087545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930565 w 1647713"/>
              <a:gd name="connsiteY4" fmla="*/ 2087545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230811 w 1647713"/>
              <a:gd name="connsiteY5" fmla="*/ 1245420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230811 w 1647713"/>
              <a:gd name="connsiteY5" fmla="*/ 1245420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230811 w 1647713"/>
              <a:gd name="connsiteY5" fmla="*/ 1245420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647713" h="2258367">
                <a:moveTo>
                  <a:pt x="166837" y="0"/>
                </a:moveTo>
                <a:cubicBezTo>
                  <a:pt x="59429" y="38615"/>
                  <a:pt x="-20479" y="128499"/>
                  <a:pt x="4651" y="278736"/>
                </a:cubicBezTo>
                <a:cubicBezTo>
                  <a:pt x="268429" y="396316"/>
                  <a:pt x="393989" y="493609"/>
                  <a:pt x="448243" y="858716"/>
                </a:cubicBezTo>
                <a:cubicBezTo>
                  <a:pt x="502497" y="1223823"/>
                  <a:pt x="506022" y="1940518"/>
                  <a:pt x="480901" y="2258367"/>
                </a:cubicBezTo>
                <a:cubicBezTo>
                  <a:pt x="626852" y="2161176"/>
                  <a:pt x="891209" y="2052376"/>
                  <a:pt x="1216943" y="2162907"/>
                </a:cubicBezTo>
                <a:cubicBezTo>
                  <a:pt x="1148514" y="1818462"/>
                  <a:pt x="1159016" y="1497798"/>
                  <a:pt x="1230811" y="1245420"/>
                </a:cubicBezTo>
                <a:cubicBezTo>
                  <a:pt x="1302606" y="993042"/>
                  <a:pt x="1431787" y="868938"/>
                  <a:pt x="1647713" y="648642"/>
                </a:cubicBezTo>
                <a:cubicBezTo>
                  <a:pt x="1637551" y="445931"/>
                  <a:pt x="1468055" y="360084"/>
                  <a:pt x="1338151" y="310505"/>
                </a:cubicBezTo>
                <a:cubicBezTo>
                  <a:pt x="1261001" y="353874"/>
                  <a:pt x="991169" y="585448"/>
                  <a:pt x="928576" y="667692"/>
                </a:cubicBezTo>
                <a:cubicBezTo>
                  <a:pt x="863471" y="559018"/>
                  <a:pt x="855134" y="492151"/>
                  <a:pt x="766651" y="381942"/>
                </a:cubicBezTo>
                <a:cubicBezTo>
                  <a:pt x="831407" y="281782"/>
                  <a:pt x="838202" y="231131"/>
                  <a:pt x="880009" y="142091"/>
                </a:cubicBezTo>
                <a:cubicBezTo>
                  <a:pt x="833894" y="70636"/>
                  <a:pt x="724799" y="39809"/>
                  <a:pt x="610534" y="13502"/>
                </a:cubicBezTo>
                <a:cubicBezTo>
                  <a:pt x="581680" y="72606"/>
                  <a:pt x="556420" y="107497"/>
                  <a:pt x="528526" y="167630"/>
                </a:cubicBezTo>
                <a:cubicBezTo>
                  <a:pt x="430294" y="124768"/>
                  <a:pt x="299368" y="36748"/>
                  <a:pt x="166837" y="0"/>
                </a:cubicBezTo>
                <a:close/>
              </a:path>
            </a:pathLst>
          </a:cu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5" name="Freeform 1434">
            <a:extLst>
              <a:ext uri="{FF2B5EF4-FFF2-40B4-BE49-F238E27FC236}">
                <a16:creationId xmlns:a16="http://schemas.microsoft.com/office/drawing/2014/main" id="{7724C376-9ABA-EA4F-ADBA-D04CF8C5B083}"/>
              </a:ext>
            </a:extLst>
          </p:cNvPr>
          <p:cNvSpPr/>
          <p:nvPr/>
        </p:nvSpPr>
        <p:spPr>
          <a:xfrm>
            <a:off x="25940399" y="14334097"/>
            <a:ext cx="152246" cy="329351"/>
          </a:xfrm>
          <a:custGeom>
            <a:avLst/>
            <a:gdLst>
              <a:gd name="connsiteX0" fmla="*/ 125506 w 125506"/>
              <a:gd name="connsiteY0" fmla="*/ 0 h 346636"/>
              <a:gd name="connsiteX1" fmla="*/ 0 w 125506"/>
              <a:gd name="connsiteY1" fmla="*/ 346636 h 346636"/>
              <a:gd name="connsiteX0" fmla="*/ 129840 w 129840"/>
              <a:gd name="connsiteY0" fmla="*/ 0 h 374805"/>
              <a:gd name="connsiteX1" fmla="*/ 0 w 129840"/>
              <a:gd name="connsiteY1" fmla="*/ 374805 h 374805"/>
              <a:gd name="connsiteX0" fmla="*/ 131010 w 131010"/>
              <a:gd name="connsiteY0" fmla="*/ 0 h 374805"/>
              <a:gd name="connsiteX1" fmla="*/ 1170 w 131010"/>
              <a:gd name="connsiteY1" fmla="*/ 374805 h 374805"/>
              <a:gd name="connsiteX0" fmla="*/ 150337 w 150337"/>
              <a:gd name="connsiteY0" fmla="*/ 0 h 389972"/>
              <a:gd name="connsiteX1" fmla="*/ 995 w 150337"/>
              <a:gd name="connsiteY1" fmla="*/ 389972 h 389972"/>
              <a:gd name="connsiteX0" fmla="*/ 152892 w 152892"/>
              <a:gd name="connsiteY0" fmla="*/ 0 h 389972"/>
              <a:gd name="connsiteX1" fmla="*/ 3550 w 152892"/>
              <a:gd name="connsiteY1" fmla="*/ 389972 h 389972"/>
              <a:gd name="connsiteX0" fmla="*/ 151434 w 151434"/>
              <a:gd name="connsiteY0" fmla="*/ 0 h 389972"/>
              <a:gd name="connsiteX1" fmla="*/ 2092 w 151434"/>
              <a:gd name="connsiteY1" fmla="*/ 389972 h 389972"/>
              <a:gd name="connsiteX0" fmla="*/ 149342 w 149342"/>
              <a:gd name="connsiteY0" fmla="*/ 0 h 389972"/>
              <a:gd name="connsiteX1" fmla="*/ 0 w 149342"/>
              <a:gd name="connsiteY1" fmla="*/ 389972 h 389972"/>
              <a:gd name="connsiteX0" fmla="*/ 149342 w 152836"/>
              <a:gd name="connsiteY0" fmla="*/ 0 h 389972"/>
              <a:gd name="connsiteX1" fmla="*/ 0 w 152836"/>
              <a:gd name="connsiteY1" fmla="*/ 389972 h 389972"/>
              <a:gd name="connsiteX0" fmla="*/ 149342 w 155153"/>
              <a:gd name="connsiteY0" fmla="*/ 0 h 389972"/>
              <a:gd name="connsiteX1" fmla="*/ 0 w 155153"/>
              <a:gd name="connsiteY1" fmla="*/ 389972 h 389972"/>
              <a:gd name="connsiteX0" fmla="*/ 149342 w 164585"/>
              <a:gd name="connsiteY0" fmla="*/ 0 h 389972"/>
              <a:gd name="connsiteX1" fmla="*/ 0 w 164585"/>
              <a:gd name="connsiteY1" fmla="*/ 389972 h 389972"/>
              <a:gd name="connsiteX0" fmla="*/ 149342 w 191541"/>
              <a:gd name="connsiteY0" fmla="*/ 0 h 389972"/>
              <a:gd name="connsiteX1" fmla="*/ 0 w 191541"/>
              <a:gd name="connsiteY1" fmla="*/ 389972 h 389972"/>
              <a:gd name="connsiteX0" fmla="*/ 149342 w 180268"/>
              <a:gd name="connsiteY0" fmla="*/ 0 h 389972"/>
              <a:gd name="connsiteX1" fmla="*/ 0 w 180268"/>
              <a:gd name="connsiteY1" fmla="*/ 389972 h 389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0268" h="389972">
                <a:moveTo>
                  <a:pt x="149342" y="0"/>
                </a:moveTo>
                <a:cubicBezTo>
                  <a:pt x="233905" y="105434"/>
                  <a:pt x="132119" y="356043"/>
                  <a:pt x="0" y="389972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2" name="Freeform 1431">
            <a:extLst>
              <a:ext uri="{FF2B5EF4-FFF2-40B4-BE49-F238E27FC236}">
                <a16:creationId xmlns:a16="http://schemas.microsoft.com/office/drawing/2014/main" id="{2BC5FDB7-0276-DE44-BD28-6F2280D8D1A8}"/>
              </a:ext>
            </a:extLst>
          </p:cNvPr>
          <p:cNvSpPr/>
          <p:nvPr/>
        </p:nvSpPr>
        <p:spPr>
          <a:xfrm rot="15476100">
            <a:off x="24604587" y="13017237"/>
            <a:ext cx="79868" cy="288800"/>
          </a:xfrm>
          <a:custGeom>
            <a:avLst/>
            <a:gdLst>
              <a:gd name="connsiteX0" fmla="*/ 125506 w 125506"/>
              <a:gd name="connsiteY0" fmla="*/ 0 h 346636"/>
              <a:gd name="connsiteX1" fmla="*/ 0 w 125506"/>
              <a:gd name="connsiteY1" fmla="*/ 346636 h 346636"/>
              <a:gd name="connsiteX0" fmla="*/ 129840 w 129840"/>
              <a:gd name="connsiteY0" fmla="*/ 0 h 374805"/>
              <a:gd name="connsiteX1" fmla="*/ 0 w 129840"/>
              <a:gd name="connsiteY1" fmla="*/ 374805 h 374805"/>
              <a:gd name="connsiteX0" fmla="*/ 131010 w 131010"/>
              <a:gd name="connsiteY0" fmla="*/ 0 h 374805"/>
              <a:gd name="connsiteX1" fmla="*/ 1170 w 131010"/>
              <a:gd name="connsiteY1" fmla="*/ 374805 h 374805"/>
              <a:gd name="connsiteX0" fmla="*/ 150337 w 150337"/>
              <a:gd name="connsiteY0" fmla="*/ 0 h 389972"/>
              <a:gd name="connsiteX1" fmla="*/ 995 w 150337"/>
              <a:gd name="connsiteY1" fmla="*/ 389972 h 389972"/>
              <a:gd name="connsiteX0" fmla="*/ 152892 w 152892"/>
              <a:gd name="connsiteY0" fmla="*/ 0 h 389972"/>
              <a:gd name="connsiteX1" fmla="*/ 3550 w 152892"/>
              <a:gd name="connsiteY1" fmla="*/ 389972 h 389972"/>
              <a:gd name="connsiteX0" fmla="*/ 151434 w 151434"/>
              <a:gd name="connsiteY0" fmla="*/ 0 h 389972"/>
              <a:gd name="connsiteX1" fmla="*/ 2092 w 151434"/>
              <a:gd name="connsiteY1" fmla="*/ 389972 h 389972"/>
              <a:gd name="connsiteX0" fmla="*/ 149342 w 149342"/>
              <a:gd name="connsiteY0" fmla="*/ 0 h 389972"/>
              <a:gd name="connsiteX1" fmla="*/ 0 w 149342"/>
              <a:gd name="connsiteY1" fmla="*/ 389972 h 389972"/>
              <a:gd name="connsiteX0" fmla="*/ 149342 w 152836"/>
              <a:gd name="connsiteY0" fmla="*/ 0 h 389972"/>
              <a:gd name="connsiteX1" fmla="*/ 0 w 152836"/>
              <a:gd name="connsiteY1" fmla="*/ 389972 h 389972"/>
              <a:gd name="connsiteX0" fmla="*/ 149342 w 155153"/>
              <a:gd name="connsiteY0" fmla="*/ 0 h 389972"/>
              <a:gd name="connsiteX1" fmla="*/ 0 w 155153"/>
              <a:gd name="connsiteY1" fmla="*/ 389972 h 389972"/>
              <a:gd name="connsiteX0" fmla="*/ 149342 w 164585"/>
              <a:gd name="connsiteY0" fmla="*/ 0 h 389972"/>
              <a:gd name="connsiteX1" fmla="*/ 0 w 164585"/>
              <a:gd name="connsiteY1" fmla="*/ 389972 h 389972"/>
              <a:gd name="connsiteX0" fmla="*/ 149342 w 191541"/>
              <a:gd name="connsiteY0" fmla="*/ 0 h 389972"/>
              <a:gd name="connsiteX1" fmla="*/ 0 w 191541"/>
              <a:gd name="connsiteY1" fmla="*/ 389972 h 389972"/>
              <a:gd name="connsiteX0" fmla="*/ 149342 w 180268"/>
              <a:gd name="connsiteY0" fmla="*/ 0 h 389972"/>
              <a:gd name="connsiteX1" fmla="*/ 0 w 180268"/>
              <a:gd name="connsiteY1" fmla="*/ 389972 h 389972"/>
              <a:gd name="connsiteX0" fmla="*/ 70345 w 120183"/>
              <a:gd name="connsiteY0" fmla="*/ 0 h 384420"/>
              <a:gd name="connsiteX1" fmla="*/ 0 w 120183"/>
              <a:gd name="connsiteY1" fmla="*/ 384420 h 384420"/>
              <a:gd name="connsiteX0" fmla="*/ 70345 w 108298"/>
              <a:gd name="connsiteY0" fmla="*/ 0 h 384420"/>
              <a:gd name="connsiteX1" fmla="*/ 0 w 108298"/>
              <a:gd name="connsiteY1" fmla="*/ 384420 h 384420"/>
              <a:gd name="connsiteX0" fmla="*/ 70345 w 108032"/>
              <a:gd name="connsiteY0" fmla="*/ 0 h 384420"/>
              <a:gd name="connsiteX1" fmla="*/ 0 w 108032"/>
              <a:gd name="connsiteY1" fmla="*/ 384420 h 384420"/>
              <a:gd name="connsiteX0" fmla="*/ 70345 w 113930"/>
              <a:gd name="connsiteY0" fmla="*/ 0 h 384420"/>
              <a:gd name="connsiteX1" fmla="*/ 0 w 113930"/>
              <a:gd name="connsiteY1" fmla="*/ 384420 h 384420"/>
              <a:gd name="connsiteX0" fmla="*/ 65600 w 110342"/>
              <a:gd name="connsiteY0" fmla="*/ 0 h 390431"/>
              <a:gd name="connsiteX1" fmla="*/ 0 w 110342"/>
              <a:gd name="connsiteY1" fmla="*/ 390431 h 390431"/>
              <a:gd name="connsiteX0" fmla="*/ 79328 w 120861"/>
              <a:gd name="connsiteY0" fmla="*/ 0 h 377411"/>
              <a:gd name="connsiteX1" fmla="*/ 0 w 120861"/>
              <a:gd name="connsiteY1" fmla="*/ 377411 h 377411"/>
              <a:gd name="connsiteX0" fmla="*/ 79328 w 103861"/>
              <a:gd name="connsiteY0" fmla="*/ 0 h 377411"/>
              <a:gd name="connsiteX1" fmla="*/ 0 w 103861"/>
              <a:gd name="connsiteY1" fmla="*/ 377411 h 377411"/>
              <a:gd name="connsiteX0" fmla="*/ 79328 w 105211"/>
              <a:gd name="connsiteY0" fmla="*/ 0 h 377411"/>
              <a:gd name="connsiteX1" fmla="*/ 0 w 105211"/>
              <a:gd name="connsiteY1" fmla="*/ 377411 h 377411"/>
              <a:gd name="connsiteX0" fmla="*/ 79328 w 99620"/>
              <a:gd name="connsiteY0" fmla="*/ 0 h 377411"/>
              <a:gd name="connsiteX1" fmla="*/ 0 w 99620"/>
              <a:gd name="connsiteY1" fmla="*/ 377411 h 377411"/>
              <a:gd name="connsiteX0" fmla="*/ 79328 w 94569"/>
              <a:gd name="connsiteY0" fmla="*/ 0 h 377411"/>
              <a:gd name="connsiteX1" fmla="*/ 0 w 94569"/>
              <a:gd name="connsiteY1" fmla="*/ 377411 h 377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4569" h="377411">
                <a:moveTo>
                  <a:pt x="79328" y="0"/>
                </a:moveTo>
                <a:cubicBezTo>
                  <a:pt x="126321" y="52247"/>
                  <a:pt x="54616" y="347272"/>
                  <a:pt x="0" y="377411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3" name="Freeform 1432">
            <a:extLst>
              <a:ext uri="{FF2B5EF4-FFF2-40B4-BE49-F238E27FC236}">
                <a16:creationId xmlns:a16="http://schemas.microsoft.com/office/drawing/2014/main" id="{3F54C63B-50BE-854F-8378-9501CD8F802E}"/>
              </a:ext>
            </a:extLst>
          </p:cNvPr>
          <p:cNvSpPr/>
          <p:nvPr/>
        </p:nvSpPr>
        <p:spPr>
          <a:xfrm rot="15476100">
            <a:off x="24970090" y="13172851"/>
            <a:ext cx="172442" cy="208307"/>
          </a:xfrm>
          <a:custGeom>
            <a:avLst/>
            <a:gdLst>
              <a:gd name="connsiteX0" fmla="*/ 125506 w 125506"/>
              <a:gd name="connsiteY0" fmla="*/ 0 h 346636"/>
              <a:gd name="connsiteX1" fmla="*/ 0 w 125506"/>
              <a:gd name="connsiteY1" fmla="*/ 346636 h 346636"/>
              <a:gd name="connsiteX0" fmla="*/ 129840 w 129840"/>
              <a:gd name="connsiteY0" fmla="*/ 0 h 374805"/>
              <a:gd name="connsiteX1" fmla="*/ 0 w 129840"/>
              <a:gd name="connsiteY1" fmla="*/ 374805 h 374805"/>
              <a:gd name="connsiteX0" fmla="*/ 131010 w 131010"/>
              <a:gd name="connsiteY0" fmla="*/ 0 h 374805"/>
              <a:gd name="connsiteX1" fmla="*/ 1170 w 131010"/>
              <a:gd name="connsiteY1" fmla="*/ 374805 h 374805"/>
              <a:gd name="connsiteX0" fmla="*/ 150337 w 150337"/>
              <a:gd name="connsiteY0" fmla="*/ 0 h 389972"/>
              <a:gd name="connsiteX1" fmla="*/ 995 w 150337"/>
              <a:gd name="connsiteY1" fmla="*/ 389972 h 389972"/>
              <a:gd name="connsiteX0" fmla="*/ 152892 w 152892"/>
              <a:gd name="connsiteY0" fmla="*/ 0 h 389972"/>
              <a:gd name="connsiteX1" fmla="*/ 3550 w 152892"/>
              <a:gd name="connsiteY1" fmla="*/ 389972 h 389972"/>
              <a:gd name="connsiteX0" fmla="*/ 151434 w 151434"/>
              <a:gd name="connsiteY0" fmla="*/ 0 h 389972"/>
              <a:gd name="connsiteX1" fmla="*/ 2092 w 151434"/>
              <a:gd name="connsiteY1" fmla="*/ 389972 h 389972"/>
              <a:gd name="connsiteX0" fmla="*/ 149342 w 149342"/>
              <a:gd name="connsiteY0" fmla="*/ 0 h 389972"/>
              <a:gd name="connsiteX1" fmla="*/ 0 w 149342"/>
              <a:gd name="connsiteY1" fmla="*/ 389972 h 389972"/>
              <a:gd name="connsiteX0" fmla="*/ 149342 w 152836"/>
              <a:gd name="connsiteY0" fmla="*/ 0 h 389972"/>
              <a:gd name="connsiteX1" fmla="*/ 0 w 152836"/>
              <a:gd name="connsiteY1" fmla="*/ 389972 h 389972"/>
              <a:gd name="connsiteX0" fmla="*/ 149342 w 155153"/>
              <a:gd name="connsiteY0" fmla="*/ 0 h 389972"/>
              <a:gd name="connsiteX1" fmla="*/ 0 w 155153"/>
              <a:gd name="connsiteY1" fmla="*/ 389972 h 389972"/>
              <a:gd name="connsiteX0" fmla="*/ 149342 w 164585"/>
              <a:gd name="connsiteY0" fmla="*/ 0 h 389972"/>
              <a:gd name="connsiteX1" fmla="*/ 0 w 164585"/>
              <a:gd name="connsiteY1" fmla="*/ 389972 h 389972"/>
              <a:gd name="connsiteX0" fmla="*/ 149342 w 191541"/>
              <a:gd name="connsiteY0" fmla="*/ 0 h 389972"/>
              <a:gd name="connsiteX1" fmla="*/ 0 w 191541"/>
              <a:gd name="connsiteY1" fmla="*/ 389972 h 389972"/>
              <a:gd name="connsiteX0" fmla="*/ 149342 w 180268"/>
              <a:gd name="connsiteY0" fmla="*/ 0 h 389972"/>
              <a:gd name="connsiteX1" fmla="*/ 0 w 180268"/>
              <a:gd name="connsiteY1" fmla="*/ 389972 h 389972"/>
              <a:gd name="connsiteX0" fmla="*/ 70345 w 120183"/>
              <a:gd name="connsiteY0" fmla="*/ 0 h 384420"/>
              <a:gd name="connsiteX1" fmla="*/ 0 w 120183"/>
              <a:gd name="connsiteY1" fmla="*/ 384420 h 384420"/>
              <a:gd name="connsiteX0" fmla="*/ 70345 w 108298"/>
              <a:gd name="connsiteY0" fmla="*/ 0 h 384420"/>
              <a:gd name="connsiteX1" fmla="*/ 0 w 108298"/>
              <a:gd name="connsiteY1" fmla="*/ 384420 h 384420"/>
              <a:gd name="connsiteX0" fmla="*/ 70345 w 108032"/>
              <a:gd name="connsiteY0" fmla="*/ 0 h 384420"/>
              <a:gd name="connsiteX1" fmla="*/ 0 w 108032"/>
              <a:gd name="connsiteY1" fmla="*/ 384420 h 384420"/>
              <a:gd name="connsiteX0" fmla="*/ 70345 w 113930"/>
              <a:gd name="connsiteY0" fmla="*/ 0 h 384420"/>
              <a:gd name="connsiteX1" fmla="*/ 0 w 113930"/>
              <a:gd name="connsiteY1" fmla="*/ 384420 h 384420"/>
              <a:gd name="connsiteX0" fmla="*/ 7613 w 71773"/>
              <a:gd name="connsiteY0" fmla="*/ 0 h 450281"/>
              <a:gd name="connsiteX1" fmla="*/ 0 w 71773"/>
              <a:gd name="connsiteY1" fmla="*/ 450281 h 450281"/>
              <a:gd name="connsiteX0" fmla="*/ 190812 w 216579"/>
              <a:gd name="connsiteY0" fmla="*/ 0 h 264627"/>
              <a:gd name="connsiteX1" fmla="*/ 0 w 216579"/>
              <a:gd name="connsiteY1" fmla="*/ 264627 h 264627"/>
              <a:gd name="connsiteX0" fmla="*/ 190812 w 193379"/>
              <a:gd name="connsiteY0" fmla="*/ 0 h 264627"/>
              <a:gd name="connsiteX1" fmla="*/ 0 w 193379"/>
              <a:gd name="connsiteY1" fmla="*/ 264627 h 264627"/>
              <a:gd name="connsiteX0" fmla="*/ 185817 w 188472"/>
              <a:gd name="connsiteY0" fmla="*/ 0 h 276556"/>
              <a:gd name="connsiteX1" fmla="*/ 0 w 188472"/>
              <a:gd name="connsiteY1" fmla="*/ 276556 h 276556"/>
              <a:gd name="connsiteX0" fmla="*/ 185817 w 188584"/>
              <a:gd name="connsiteY0" fmla="*/ 0 h 276556"/>
              <a:gd name="connsiteX1" fmla="*/ 0 w 188584"/>
              <a:gd name="connsiteY1" fmla="*/ 276556 h 276556"/>
              <a:gd name="connsiteX0" fmla="*/ 185817 w 185817"/>
              <a:gd name="connsiteY0" fmla="*/ 0 h 276556"/>
              <a:gd name="connsiteX1" fmla="*/ 0 w 185817"/>
              <a:gd name="connsiteY1" fmla="*/ 276556 h 276556"/>
              <a:gd name="connsiteX0" fmla="*/ 198025 w 198025"/>
              <a:gd name="connsiteY0" fmla="*/ 0 h 278566"/>
              <a:gd name="connsiteX1" fmla="*/ 0 w 198025"/>
              <a:gd name="connsiteY1" fmla="*/ 278566 h 278566"/>
              <a:gd name="connsiteX0" fmla="*/ 204182 w 204182"/>
              <a:gd name="connsiteY0" fmla="*/ 0 h 272221"/>
              <a:gd name="connsiteX1" fmla="*/ 0 w 204182"/>
              <a:gd name="connsiteY1" fmla="*/ 272221 h 272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04182" h="272221">
                <a:moveTo>
                  <a:pt x="204182" y="0"/>
                </a:moveTo>
                <a:cubicBezTo>
                  <a:pt x="176829" y="130095"/>
                  <a:pt x="88213" y="238685"/>
                  <a:pt x="0" y="272221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0" name="Freeform 1429">
            <a:extLst>
              <a:ext uri="{FF2B5EF4-FFF2-40B4-BE49-F238E27FC236}">
                <a16:creationId xmlns:a16="http://schemas.microsoft.com/office/drawing/2014/main" id="{F10CC411-5128-F546-85BE-482DB74DEFD3}"/>
              </a:ext>
            </a:extLst>
          </p:cNvPr>
          <p:cNvSpPr/>
          <p:nvPr/>
        </p:nvSpPr>
        <p:spPr>
          <a:xfrm>
            <a:off x="23019759" y="10237937"/>
            <a:ext cx="2835916" cy="5876312"/>
          </a:xfrm>
          <a:custGeom>
            <a:avLst/>
            <a:gdLst>
              <a:gd name="connsiteX0" fmla="*/ 2020270 w 2024216"/>
              <a:gd name="connsiteY0" fmla="*/ 1251744 h 3561557"/>
              <a:gd name="connsiteX1" fmla="*/ 1594820 w 2024216"/>
              <a:gd name="connsiteY1" fmla="*/ 673894 h 3561557"/>
              <a:gd name="connsiteX2" fmla="*/ 1842470 w 2024216"/>
              <a:gd name="connsiteY2" fmla="*/ 270669 h 3561557"/>
              <a:gd name="connsiteX3" fmla="*/ 1559895 w 2024216"/>
              <a:gd name="connsiteY3" fmla="*/ 115094 h 3561557"/>
              <a:gd name="connsiteX4" fmla="*/ 1312245 w 2024216"/>
              <a:gd name="connsiteY4" fmla="*/ 607219 h 3561557"/>
              <a:gd name="connsiteX5" fmla="*/ 1264620 w 2024216"/>
              <a:gd name="connsiteY5" fmla="*/ 575469 h 3561557"/>
              <a:gd name="connsiteX6" fmla="*/ 1391620 w 2024216"/>
              <a:gd name="connsiteY6" fmla="*/ 64294 h 3561557"/>
              <a:gd name="connsiteX7" fmla="*/ 1042370 w 2024216"/>
              <a:gd name="connsiteY7" fmla="*/ 64294 h 3561557"/>
              <a:gd name="connsiteX8" fmla="*/ 991570 w 2024216"/>
              <a:gd name="connsiteY8" fmla="*/ 581819 h 3561557"/>
              <a:gd name="connsiteX9" fmla="*/ 823295 w 2024216"/>
              <a:gd name="connsiteY9" fmla="*/ 658019 h 3561557"/>
              <a:gd name="connsiteX10" fmla="*/ 385145 w 2024216"/>
              <a:gd name="connsiteY10" fmla="*/ 26194 h 3561557"/>
              <a:gd name="connsiteX11" fmla="*/ 970 w 2024216"/>
              <a:gd name="connsiteY11" fmla="*/ 305594 h 3561557"/>
              <a:gd name="connsiteX12" fmla="*/ 499445 w 2024216"/>
              <a:gd name="connsiteY12" fmla="*/ 851694 h 3561557"/>
              <a:gd name="connsiteX13" fmla="*/ 115270 w 2024216"/>
              <a:gd name="connsiteY13" fmla="*/ 1591469 h 3561557"/>
              <a:gd name="connsiteX14" fmla="*/ 515320 w 2024216"/>
              <a:gd name="connsiteY14" fmla="*/ 2807494 h 3561557"/>
              <a:gd name="connsiteX15" fmla="*/ 1245570 w 2024216"/>
              <a:gd name="connsiteY15" fmla="*/ 3553619 h 3561557"/>
              <a:gd name="connsiteX16" fmla="*/ 1766270 w 2024216"/>
              <a:gd name="connsiteY16" fmla="*/ 3166269 h 3561557"/>
              <a:gd name="connsiteX17" fmla="*/ 1191595 w 2024216"/>
              <a:gd name="connsiteY17" fmla="*/ 2626519 h 3561557"/>
              <a:gd name="connsiteX18" fmla="*/ 683595 w 2024216"/>
              <a:gd name="connsiteY18" fmla="*/ 1956594 h 3561557"/>
              <a:gd name="connsiteX19" fmla="*/ 1293195 w 2024216"/>
              <a:gd name="connsiteY19" fmla="*/ 1321594 h 3561557"/>
              <a:gd name="connsiteX20" fmla="*/ 2020270 w 2024216"/>
              <a:gd name="connsiteY20" fmla="*/ 1251744 h 3561557"/>
              <a:gd name="connsiteX0" fmla="*/ 2020270 w 2024216"/>
              <a:gd name="connsiteY0" fmla="*/ 1251744 h 3561557"/>
              <a:gd name="connsiteX1" fmla="*/ 1594820 w 2024216"/>
              <a:gd name="connsiteY1" fmla="*/ 673894 h 3561557"/>
              <a:gd name="connsiteX2" fmla="*/ 1842470 w 2024216"/>
              <a:gd name="connsiteY2" fmla="*/ 270669 h 3561557"/>
              <a:gd name="connsiteX3" fmla="*/ 1559895 w 2024216"/>
              <a:gd name="connsiteY3" fmla="*/ 115094 h 3561557"/>
              <a:gd name="connsiteX4" fmla="*/ 1312245 w 2024216"/>
              <a:gd name="connsiteY4" fmla="*/ 607219 h 3561557"/>
              <a:gd name="connsiteX5" fmla="*/ 1264620 w 2024216"/>
              <a:gd name="connsiteY5" fmla="*/ 575469 h 3561557"/>
              <a:gd name="connsiteX6" fmla="*/ 1391620 w 2024216"/>
              <a:gd name="connsiteY6" fmla="*/ 64294 h 3561557"/>
              <a:gd name="connsiteX7" fmla="*/ 1042370 w 2024216"/>
              <a:gd name="connsiteY7" fmla="*/ 64294 h 3561557"/>
              <a:gd name="connsiteX8" fmla="*/ 991570 w 2024216"/>
              <a:gd name="connsiteY8" fmla="*/ 581819 h 3561557"/>
              <a:gd name="connsiteX9" fmla="*/ 823295 w 2024216"/>
              <a:gd name="connsiteY9" fmla="*/ 658019 h 3561557"/>
              <a:gd name="connsiteX10" fmla="*/ 385145 w 2024216"/>
              <a:gd name="connsiteY10" fmla="*/ 26194 h 3561557"/>
              <a:gd name="connsiteX11" fmla="*/ 970 w 2024216"/>
              <a:gd name="connsiteY11" fmla="*/ 305594 h 3561557"/>
              <a:gd name="connsiteX12" fmla="*/ 499445 w 2024216"/>
              <a:gd name="connsiteY12" fmla="*/ 851694 h 3561557"/>
              <a:gd name="connsiteX13" fmla="*/ 115270 w 2024216"/>
              <a:gd name="connsiteY13" fmla="*/ 1591469 h 3561557"/>
              <a:gd name="connsiteX14" fmla="*/ 515320 w 2024216"/>
              <a:gd name="connsiteY14" fmla="*/ 2807494 h 3561557"/>
              <a:gd name="connsiteX15" fmla="*/ 1245570 w 2024216"/>
              <a:gd name="connsiteY15" fmla="*/ 3553619 h 3561557"/>
              <a:gd name="connsiteX16" fmla="*/ 1766270 w 2024216"/>
              <a:gd name="connsiteY16" fmla="*/ 3166269 h 3561557"/>
              <a:gd name="connsiteX17" fmla="*/ 1191595 w 2024216"/>
              <a:gd name="connsiteY17" fmla="*/ 2626519 h 3561557"/>
              <a:gd name="connsiteX18" fmla="*/ 683595 w 2024216"/>
              <a:gd name="connsiteY18" fmla="*/ 1956594 h 3561557"/>
              <a:gd name="connsiteX19" fmla="*/ 1293195 w 2024216"/>
              <a:gd name="connsiteY19" fmla="*/ 1321594 h 3561557"/>
              <a:gd name="connsiteX20" fmla="*/ 2020270 w 2024216"/>
              <a:gd name="connsiteY20" fmla="*/ 1251744 h 3561557"/>
              <a:gd name="connsiteX0" fmla="*/ 2020270 w 2024216"/>
              <a:gd name="connsiteY0" fmla="*/ 1251744 h 3561557"/>
              <a:gd name="connsiteX1" fmla="*/ 1594820 w 2024216"/>
              <a:gd name="connsiteY1" fmla="*/ 673894 h 3561557"/>
              <a:gd name="connsiteX2" fmla="*/ 1842470 w 2024216"/>
              <a:gd name="connsiteY2" fmla="*/ 270669 h 3561557"/>
              <a:gd name="connsiteX3" fmla="*/ 1559895 w 2024216"/>
              <a:gd name="connsiteY3" fmla="*/ 115094 h 3561557"/>
              <a:gd name="connsiteX4" fmla="*/ 1312245 w 2024216"/>
              <a:gd name="connsiteY4" fmla="*/ 607219 h 3561557"/>
              <a:gd name="connsiteX5" fmla="*/ 1264620 w 2024216"/>
              <a:gd name="connsiteY5" fmla="*/ 575469 h 3561557"/>
              <a:gd name="connsiteX6" fmla="*/ 1391620 w 2024216"/>
              <a:gd name="connsiteY6" fmla="*/ 64294 h 3561557"/>
              <a:gd name="connsiteX7" fmla="*/ 1042370 w 2024216"/>
              <a:gd name="connsiteY7" fmla="*/ 64294 h 3561557"/>
              <a:gd name="connsiteX8" fmla="*/ 991570 w 2024216"/>
              <a:gd name="connsiteY8" fmla="*/ 581819 h 3561557"/>
              <a:gd name="connsiteX9" fmla="*/ 823295 w 2024216"/>
              <a:gd name="connsiteY9" fmla="*/ 658019 h 3561557"/>
              <a:gd name="connsiteX10" fmla="*/ 385145 w 2024216"/>
              <a:gd name="connsiteY10" fmla="*/ 26194 h 3561557"/>
              <a:gd name="connsiteX11" fmla="*/ 970 w 2024216"/>
              <a:gd name="connsiteY11" fmla="*/ 305594 h 3561557"/>
              <a:gd name="connsiteX12" fmla="*/ 499445 w 2024216"/>
              <a:gd name="connsiteY12" fmla="*/ 851694 h 3561557"/>
              <a:gd name="connsiteX13" fmla="*/ 115270 w 2024216"/>
              <a:gd name="connsiteY13" fmla="*/ 1591469 h 3561557"/>
              <a:gd name="connsiteX14" fmla="*/ 515320 w 2024216"/>
              <a:gd name="connsiteY14" fmla="*/ 2807494 h 3561557"/>
              <a:gd name="connsiteX15" fmla="*/ 1245570 w 2024216"/>
              <a:gd name="connsiteY15" fmla="*/ 3553619 h 3561557"/>
              <a:gd name="connsiteX16" fmla="*/ 1766270 w 2024216"/>
              <a:gd name="connsiteY16" fmla="*/ 3166269 h 3561557"/>
              <a:gd name="connsiteX17" fmla="*/ 1191595 w 2024216"/>
              <a:gd name="connsiteY17" fmla="*/ 2626519 h 3561557"/>
              <a:gd name="connsiteX18" fmla="*/ 683595 w 2024216"/>
              <a:gd name="connsiteY18" fmla="*/ 1956594 h 3561557"/>
              <a:gd name="connsiteX19" fmla="*/ 1293195 w 2024216"/>
              <a:gd name="connsiteY19" fmla="*/ 1321594 h 3561557"/>
              <a:gd name="connsiteX20" fmla="*/ 2020270 w 2024216"/>
              <a:gd name="connsiteY20" fmla="*/ 1251744 h 3561557"/>
              <a:gd name="connsiteX0" fmla="*/ 2020703 w 2024649"/>
              <a:gd name="connsiteY0" fmla="*/ 1251744 h 3561557"/>
              <a:gd name="connsiteX1" fmla="*/ 1595253 w 2024649"/>
              <a:gd name="connsiteY1" fmla="*/ 673894 h 3561557"/>
              <a:gd name="connsiteX2" fmla="*/ 1842903 w 2024649"/>
              <a:gd name="connsiteY2" fmla="*/ 270669 h 3561557"/>
              <a:gd name="connsiteX3" fmla="*/ 1560328 w 2024649"/>
              <a:gd name="connsiteY3" fmla="*/ 115094 h 3561557"/>
              <a:gd name="connsiteX4" fmla="*/ 1312678 w 2024649"/>
              <a:gd name="connsiteY4" fmla="*/ 607219 h 3561557"/>
              <a:gd name="connsiteX5" fmla="*/ 1265053 w 2024649"/>
              <a:gd name="connsiteY5" fmla="*/ 575469 h 3561557"/>
              <a:gd name="connsiteX6" fmla="*/ 1392053 w 2024649"/>
              <a:gd name="connsiteY6" fmla="*/ 64294 h 3561557"/>
              <a:gd name="connsiteX7" fmla="*/ 1042803 w 2024649"/>
              <a:gd name="connsiteY7" fmla="*/ 64294 h 3561557"/>
              <a:gd name="connsiteX8" fmla="*/ 992003 w 2024649"/>
              <a:gd name="connsiteY8" fmla="*/ 581819 h 3561557"/>
              <a:gd name="connsiteX9" fmla="*/ 823728 w 2024649"/>
              <a:gd name="connsiteY9" fmla="*/ 658019 h 3561557"/>
              <a:gd name="connsiteX10" fmla="*/ 385578 w 2024649"/>
              <a:gd name="connsiteY10" fmla="*/ 26194 h 3561557"/>
              <a:gd name="connsiteX11" fmla="*/ 1403 w 2024649"/>
              <a:gd name="connsiteY11" fmla="*/ 305594 h 3561557"/>
              <a:gd name="connsiteX12" fmla="*/ 499878 w 2024649"/>
              <a:gd name="connsiteY12" fmla="*/ 851694 h 3561557"/>
              <a:gd name="connsiteX13" fmla="*/ 115703 w 2024649"/>
              <a:gd name="connsiteY13" fmla="*/ 1591469 h 3561557"/>
              <a:gd name="connsiteX14" fmla="*/ 515753 w 2024649"/>
              <a:gd name="connsiteY14" fmla="*/ 2807494 h 3561557"/>
              <a:gd name="connsiteX15" fmla="*/ 1246003 w 2024649"/>
              <a:gd name="connsiteY15" fmla="*/ 3553619 h 3561557"/>
              <a:gd name="connsiteX16" fmla="*/ 1766703 w 2024649"/>
              <a:gd name="connsiteY16" fmla="*/ 3166269 h 3561557"/>
              <a:gd name="connsiteX17" fmla="*/ 1192028 w 2024649"/>
              <a:gd name="connsiteY17" fmla="*/ 2626519 h 3561557"/>
              <a:gd name="connsiteX18" fmla="*/ 684028 w 2024649"/>
              <a:gd name="connsiteY18" fmla="*/ 1956594 h 3561557"/>
              <a:gd name="connsiteX19" fmla="*/ 1293628 w 2024649"/>
              <a:gd name="connsiteY19" fmla="*/ 1321594 h 3561557"/>
              <a:gd name="connsiteX20" fmla="*/ 2020703 w 2024649"/>
              <a:gd name="connsiteY20" fmla="*/ 1251744 h 3561557"/>
              <a:gd name="connsiteX0" fmla="*/ 2020392 w 2024338"/>
              <a:gd name="connsiteY0" fmla="*/ 1251744 h 3561557"/>
              <a:gd name="connsiteX1" fmla="*/ 1594942 w 2024338"/>
              <a:gd name="connsiteY1" fmla="*/ 673894 h 3561557"/>
              <a:gd name="connsiteX2" fmla="*/ 1842592 w 2024338"/>
              <a:gd name="connsiteY2" fmla="*/ 270669 h 3561557"/>
              <a:gd name="connsiteX3" fmla="*/ 1560017 w 2024338"/>
              <a:gd name="connsiteY3" fmla="*/ 115094 h 3561557"/>
              <a:gd name="connsiteX4" fmla="*/ 1312367 w 2024338"/>
              <a:gd name="connsiteY4" fmla="*/ 607219 h 3561557"/>
              <a:gd name="connsiteX5" fmla="*/ 1264742 w 2024338"/>
              <a:gd name="connsiteY5" fmla="*/ 575469 h 3561557"/>
              <a:gd name="connsiteX6" fmla="*/ 1391742 w 2024338"/>
              <a:gd name="connsiteY6" fmla="*/ 64294 h 3561557"/>
              <a:gd name="connsiteX7" fmla="*/ 1042492 w 2024338"/>
              <a:gd name="connsiteY7" fmla="*/ 64294 h 3561557"/>
              <a:gd name="connsiteX8" fmla="*/ 991692 w 2024338"/>
              <a:gd name="connsiteY8" fmla="*/ 581819 h 3561557"/>
              <a:gd name="connsiteX9" fmla="*/ 823417 w 2024338"/>
              <a:gd name="connsiteY9" fmla="*/ 658019 h 3561557"/>
              <a:gd name="connsiteX10" fmla="*/ 385267 w 2024338"/>
              <a:gd name="connsiteY10" fmla="*/ 26194 h 3561557"/>
              <a:gd name="connsiteX11" fmla="*/ 1092 w 2024338"/>
              <a:gd name="connsiteY11" fmla="*/ 305594 h 3561557"/>
              <a:gd name="connsiteX12" fmla="*/ 499567 w 2024338"/>
              <a:gd name="connsiteY12" fmla="*/ 851694 h 3561557"/>
              <a:gd name="connsiteX13" fmla="*/ 115392 w 2024338"/>
              <a:gd name="connsiteY13" fmla="*/ 1591469 h 3561557"/>
              <a:gd name="connsiteX14" fmla="*/ 515442 w 2024338"/>
              <a:gd name="connsiteY14" fmla="*/ 2807494 h 3561557"/>
              <a:gd name="connsiteX15" fmla="*/ 1245692 w 2024338"/>
              <a:gd name="connsiteY15" fmla="*/ 3553619 h 3561557"/>
              <a:gd name="connsiteX16" fmla="*/ 1766392 w 2024338"/>
              <a:gd name="connsiteY16" fmla="*/ 3166269 h 3561557"/>
              <a:gd name="connsiteX17" fmla="*/ 1191717 w 2024338"/>
              <a:gd name="connsiteY17" fmla="*/ 2626519 h 3561557"/>
              <a:gd name="connsiteX18" fmla="*/ 683717 w 2024338"/>
              <a:gd name="connsiteY18" fmla="*/ 1956594 h 3561557"/>
              <a:gd name="connsiteX19" fmla="*/ 1293317 w 2024338"/>
              <a:gd name="connsiteY19" fmla="*/ 1321594 h 3561557"/>
              <a:gd name="connsiteX20" fmla="*/ 2020392 w 2024338"/>
              <a:gd name="connsiteY20" fmla="*/ 1251744 h 3561557"/>
              <a:gd name="connsiteX0" fmla="*/ 2020392 w 2024338"/>
              <a:gd name="connsiteY0" fmla="*/ 1251744 h 3561557"/>
              <a:gd name="connsiteX1" fmla="*/ 1594942 w 2024338"/>
              <a:gd name="connsiteY1" fmla="*/ 673894 h 3561557"/>
              <a:gd name="connsiteX2" fmla="*/ 1842592 w 2024338"/>
              <a:gd name="connsiteY2" fmla="*/ 270669 h 3561557"/>
              <a:gd name="connsiteX3" fmla="*/ 1560017 w 2024338"/>
              <a:gd name="connsiteY3" fmla="*/ 115094 h 3561557"/>
              <a:gd name="connsiteX4" fmla="*/ 1312367 w 2024338"/>
              <a:gd name="connsiteY4" fmla="*/ 607219 h 3561557"/>
              <a:gd name="connsiteX5" fmla="*/ 1264742 w 2024338"/>
              <a:gd name="connsiteY5" fmla="*/ 575469 h 3561557"/>
              <a:gd name="connsiteX6" fmla="*/ 1391742 w 2024338"/>
              <a:gd name="connsiteY6" fmla="*/ 64294 h 3561557"/>
              <a:gd name="connsiteX7" fmla="*/ 1042492 w 2024338"/>
              <a:gd name="connsiteY7" fmla="*/ 64294 h 3561557"/>
              <a:gd name="connsiteX8" fmla="*/ 991692 w 2024338"/>
              <a:gd name="connsiteY8" fmla="*/ 581819 h 3561557"/>
              <a:gd name="connsiteX9" fmla="*/ 823417 w 2024338"/>
              <a:gd name="connsiteY9" fmla="*/ 658019 h 3561557"/>
              <a:gd name="connsiteX10" fmla="*/ 385267 w 2024338"/>
              <a:gd name="connsiteY10" fmla="*/ 26194 h 3561557"/>
              <a:gd name="connsiteX11" fmla="*/ 1092 w 2024338"/>
              <a:gd name="connsiteY11" fmla="*/ 305594 h 3561557"/>
              <a:gd name="connsiteX12" fmla="*/ 499567 w 2024338"/>
              <a:gd name="connsiteY12" fmla="*/ 851694 h 3561557"/>
              <a:gd name="connsiteX13" fmla="*/ 115392 w 2024338"/>
              <a:gd name="connsiteY13" fmla="*/ 1591469 h 3561557"/>
              <a:gd name="connsiteX14" fmla="*/ 515442 w 2024338"/>
              <a:gd name="connsiteY14" fmla="*/ 2807494 h 3561557"/>
              <a:gd name="connsiteX15" fmla="*/ 1245692 w 2024338"/>
              <a:gd name="connsiteY15" fmla="*/ 3553619 h 3561557"/>
              <a:gd name="connsiteX16" fmla="*/ 1766392 w 2024338"/>
              <a:gd name="connsiteY16" fmla="*/ 3166269 h 3561557"/>
              <a:gd name="connsiteX17" fmla="*/ 1191717 w 2024338"/>
              <a:gd name="connsiteY17" fmla="*/ 2626519 h 3561557"/>
              <a:gd name="connsiteX18" fmla="*/ 683717 w 2024338"/>
              <a:gd name="connsiteY18" fmla="*/ 1956594 h 3561557"/>
              <a:gd name="connsiteX19" fmla="*/ 1293317 w 2024338"/>
              <a:gd name="connsiteY19" fmla="*/ 1321594 h 3561557"/>
              <a:gd name="connsiteX20" fmla="*/ 2020392 w 2024338"/>
              <a:gd name="connsiteY20" fmla="*/ 1251744 h 3561557"/>
              <a:gd name="connsiteX0" fmla="*/ 2020392 w 2024338"/>
              <a:gd name="connsiteY0" fmla="*/ 1251744 h 3561557"/>
              <a:gd name="connsiteX1" fmla="*/ 1594942 w 2024338"/>
              <a:gd name="connsiteY1" fmla="*/ 673894 h 3561557"/>
              <a:gd name="connsiteX2" fmla="*/ 1842592 w 2024338"/>
              <a:gd name="connsiteY2" fmla="*/ 270669 h 3561557"/>
              <a:gd name="connsiteX3" fmla="*/ 1560017 w 2024338"/>
              <a:gd name="connsiteY3" fmla="*/ 115094 h 3561557"/>
              <a:gd name="connsiteX4" fmla="*/ 1312367 w 2024338"/>
              <a:gd name="connsiteY4" fmla="*/ 607219 h 3561557"/>
              <a:gd name="connsiteX5" fmla="*/ 1264742 w 2024338"/>
              <a:gd name="connsiteY5" fmla="*/ 575469 h 3561557"/>
              <a:gd name="connsiteX6" fmla="*/ 1391742 w 2024338"/>
              <a:gd name="connsiteY6" fmla="*/ 64294 h 3561557"/>
              <a:gd name="connsiteX7" fmla="*/ 1042492 w 2024338"/>
              <a:gd name="connsiteY7" fmla="*/ 64294 h 3561557"/>
              <a:gd name="connsiteX8" fmla="*/ 991692 w 2024338"/>
              <a:gd name="connsiteY8" fmla="*/ 581819 h 3561557"/>
              <a:gd name="connsiteX9" fmla="*/ 823417 w 2024338"/>
              <a:gd name="connsiteY9" fmla="*/ 658019 h 3561557"/>
              <a:gd name="connsiteX10" fmla="*/ 385267 w 2024338"/>
              <a:gd name="connsiteY10" fmla="*/ 26194 h 3561557"/>
              <a:gd name="connsiteX11" fmla="*/ 1092 w 2024338"/>
              <a:gd name="connsiteY11" fmla="*/ 305594 h 3561557"/>
              <a:gd name="connsiteX12" fmla="*/ 499567 w 2024338"/>
              <a:gd name="connsiteY12" fmla="*/ 851694 h 3561557"/>
              <a:gd name="connsiteX13" fmla="*/ 115392 w 2024338"/>
              <a:gd name="connsiteY13" fmla="*/ 1591469 h 3561557"/>
              <a:gd name="connsiteX14" fmla="*/ 515442 w 2024338"/>
              <a:gd name="connsiteY14" fmla="*/ 2807494 h 3561557"/>
              <a:gd name="connsiteX15" fmla="*/ 1245692 w 2024338"/>
              <a:gd name="connsiteY15" fmla="*/ 3553619 h 3561557"/>
              <a:gd name="connsiteX16" fmla="*/ 1766392 w 2024338"/>
              <a:gd name="connsiteY16" fmla="*/ 3166269 h 3561557"/>
              <a:gd name="connsiteX17" fmla="*/ 1191717 w 2024338"/>
              <a:gd name="connsiteY17" fmla="*/ 2626519 h 3561557"/>
              <a:gd name="connsiteX18" fmla="*/ 683717 w 2024338"/>
              <a:gd name="connsiteY18" fmla="*/ 1956594 h 3561557"/>
              <a:gd name="connsiteX19" fmla="*/ 1293317 w 2024338"/>
              <a:gd name="connsiteY19" fmla="*/ 1321594 h 3561557"/>
              <a:gd name="connsiteX20" fmla="*/ 2020392 w 2024338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01600 w 2023246"/>
              <a:gd name="connsiteY13" fmla="*/ 1886744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01600 w 2023246"/>
              <a:gd name="connsiteY13" fmla="*/ 1886744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01600 w 2023246"/>
              <a:gd name="connsiteY13" fmla="*/ 1886744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901700 w 2023246"/>
              <a:gd name="connsiteY17" fmla="*/ 2382044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901700 w 2023246"/>
              <a:gd name="connsiteY17" fmla="*/ 2382044 h 3553619"/>
              <a:gd name="connsiteX18" fmla="*/ 669925 w 2023246"/>
              <a:gd name="connsiteY18" fmla="*/ 162321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669925 w 2023246"/>
              <a:gd name="connsiteY18" fmla="*/ 162321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669925 w 2023246"/>
              <a:gd name="connsiteY18" fmla="*/ 162321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64151"/>
              <a:gd name="connsiteY0" fmla="*/ 1251744 h 3553619"/>
              <a:gd name="connsiteX1" fmla="*/ 1593850 w 2064151"/>
              <a:gd name="connsiteY1" fmla="*/ 673894 h 3553619"/>
              <a:gd name="connsiteX2" fmla="*/ 1841500 w 2064151"/>
              <a:gd name="connsiteY2" fmla="*/ 270669 h 3553619"/>
              <a:gd name="connsiteX3" fmla="*/ 1558925 w 2064151"/>
              <a:gd name="connsiteY3" fmla="*/ 115094 h 3553619"/>
              <a:gd name="connsiteX4" fmla="*/ 1311275 w 2064151"/>
              <a:gd name="connsiteY4" fmla="*/ 607219 h 3553619"/>
              <a:gd name="connsiteX5" fmla="*/ 1263650 w 2064151"/>
              <a:gd name="connsiteY5" fmla="*/ 575469 h 3553619"/>
              <a:gd name="connsiteX6" fmla="*/ 1390650 w 2064151"/>
              <a:gd name="connsiteY6" fmla="*/ 64294 h 3553619"/>
              <a:gd name="connsiteX7" fmla="*/ 1041400 w 2064151"/>
              <a:gd name="connsiteY7" fmla="*/ 64294 h 3553619"/>
              <a:gd name="connsiteX8" fmla="*/ 990600 w 2064151"/>
              <a:gd name="connsiteY8" fmla="*/ 581819 h 3553619"/>
              <a:gd name="connsiteX9" fmla="*/ 822325 w 2064151"/>
              <a:gd name="connsiteY9" fmla="*/ 658019 h 3553619"/>
              <a:gd name="connsiteX10" fmla="*/ 384175 w 2064151"/>
              <a:gd name="connsiteY10" fmla="*/ 26194 h 3553619"/>
              <a:gd name="connsiteX11" fmla="*/ 0 w 2064151"/>
              <a:gd name="connsiteY11" fmla="*/ 305594 h 3553619"/>
              <a:gd name="connsiteX12" fmla="*/ 498475 w 2064151"/>
              <a:gd name="connsiteY12" fmla="*/ 851694 h 3553619"/>
              <a:gd name="connsiteX13" fmla="*/ 101600 w 2064151"/>
              <a:gd name="connsiteY13" fmla="*/ 1886744 h 3553619"/>
              <a:gd name="connsiteX14" fmla="*/ 514350 w 2064151"/>
              <a:gd name="connsiteY14" fmla="*/ 2807494 h 3553619"/>
              <a:gd name="connsiteX15" fmla="*/ 1244600 w 2064151"/>
              <a:gd name="connsiteY15" fmla="*/ 3553619 h 3553619"/>
              <a:gd name="connsiteX16" fmla="*/ 1765300 w 2064151"/>
              <a:gd name="connsiteY16" fmla="*/ 3166269 h 3553619"/>
              <a:gd name="connsiteX17" fmla="*/ 892175 w 2064151"/>
              <a:gd name="connsiteY17" fmla="*/ 2369344 h 3553619"/>
              <a:gd name="connsiteX18" fmla="*/ 752475 w 2064151"/>
              <a:gd name="connsiteY18" fmla="*/ 1439069 h 3553619"/>
              <a:gd name="connsiteX19" fmla="*/ 1292225 w 2064151"/>
              <a:gd name="connsiteY19" fmla="*/ 1321594 h 3553619"/>
              <a:gd name="connsiteX20" fmla="*/ 2019300 w 2064151"/>
              <a:gd name="connsiteY20" fmla="*/ 1251744 h 3553619"/>
              <a:gd name="connsiteX0" fmla="*/ 2019300 w 2064151"/>
              <a:gd name="connsiteY0" fmla="*/ 1251744 h 3553619"/>
              <a:gd name="connsiteX1" fmla="*/ 1593850 w 2064151"/>
              <a:gd name="connsiteY1" fmla="*/ 673894 h 3553619"/>
              <a:gd name="connsiteX2" fmla="*/ 1841500 w 2064151"/>
              <a:gd name="connsiteY2" fmla="*/ 270669 h 3553619"/>
              <a:gd name="connsiteX3" fmla="*/ 1558925 w 2064151"/>
              <a:gd name="connsiteY3" fmla="*/ 115094 h 3553619"/>
              <a:gd name="connsiteX4" fmla="*/ 1311275 w 2064151"/>
              <a:gd name="connsiteY4" fmla="*/ 607219 h 3553619"/>
              <a:gd name="connsiteX5" fmla="*/ 1263650 w 2064151"/>
              <a:gd name="connsiteY5" fmla="*/ 575469 h 3553619"/>
              <a:gd name="connsiteX6" fmla="*/ 1390650 w 2064151"/>
              <a:gd name="connsiteY6" fmla="*/ 64294 h 3553619"/>
              <a:gd name="connsiteX7" fmla="*/ 1041400 w 2064151"/>
              <a:gd name="connsiteY7" fmla="*/ 64294 h 3553619"/>
              <a:gd name="connsiteX8" fmla="*/ 990600 w 2064151"/>
              <a:gd name="connsiteY8" fmla="*/ 581819 h 3553619"/>
              <a:gd name="connsiteX9" fmla="*/ 822325 w 2064151"/>
              <a:gd name="connsiteY9" fmla="*/ 658019 h 3553619"/>
              <a:gd name="connsiteX10" fmla="*/ 384175 w 2064151"/>
              <a:gd name="connsiteY10" fmla="*/ 26194 h 3553619"/>
              <a:gd name="connsiteX11" fmla="*/ 0 w 2064151"/>
              <a:gd name="connsiteY11" fmla="*/ 305594 h 3553619"/>
              <a:gd name="connsiteX12" fmla="*/ 498475 w 2064151"/>
              <a:gd name="connsiteY12" fmla="*/ 851694 h 3553619"/>
              <a:gd name="connsiteX13" fmla="*/ 101600 w 2064151"/>
              <a:gd name="connsiteY13" fmla="*/ 1886744 h 3553619"/>
              <a:gd name="connsiteX14" fmla="*/ 514350 w 2064151"/>
              <a:gd name="connsiteY14" fmla="*/ 2807494 h 3553619"/>
              <a:gd name="connsiteX15" fmla="*/ 1244600 w 2064151"/>
              <a:gd name="connsiteY15" fmla="*/ 3553619 h 3553619"/>
              <a:gd name="connsiteX16" fmla="*/ 1765300 w 2064151"/>
              <a:gd name="connsiteY16" fmla="*/ 3166269 h 3553619"/>
              <a:gd name="connsiteX17" fmla="*/ 892175 w 2064151"/>
              <a:gd name="connsiteY17" fmla="*/ 2369344 h 3553619"/>
              <a:gd name="connsiteX18" fmla="*/ 752475 w 2064151"/>
              <a:gd name="connsiteY18" fmla="*/ 1439069 h 3553619"/>
              <a:gd name="connsiteX19" fmla="*/ 1292225 w 2064151"/>
              <a:gd name="connsiteY19" fmla="*/ 1321594 h 3553619"/>
              <a:gd name="connsiteX20" fmla="*/ 2019300 w 2064151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25650 w 2025650"/>
              <a:gd name="connsiteY0" fmla="*/ 1247775 h 3527425"/>
              <a:gd name="connsiteX1" fmla="*/ 1593850 w 2025650"/>
              <a:gd name="connsiteY1" fmla="*/ 647700 h 3527425"/>
              <a:gd name="connsiteX2" fmla="*/ 1841500 w 2025650"/>
              <a:gd name="connsiteY2" fmla="*/ 244475 h 3527425"/>
              <a:gd name="connsiteX3" fmla="*/ 1558925 w 2025650"/>
              <a:gd name="connsiteY3" fmla="*/ 88900 h 3527425"/>
              <a:gd name="connsiteX4" fmla="*/ 1311275 w 2025650"/>
              <a:gd name="connsiteY4" fmla="*/ 581025 h 3527425"/>
              <a:gd name="connsiteX5" fmla="*/ 1263650 w 2025650"/>
              <a:gd name="connsiteY5" fmla="*/ 549275 h 3527425"/>
              <a:gd name="connsiteX6" fmla="*/ 1390650 w 2025650"/>
              <a:gd name="connsiteY6" fmla="*/ 38100 h 3527425"/>
              <a:gd name="connsiteX7" fmla="*/ 1041400 w 2025650"/>
              <a:gd name="connsiteY7" fmla="*/ 38100 h 3527425"/>
              <a:gd name="connsiteX8" fmla="*/ 990600 w 2025650"/>
              <a:gd name="connsiteY8" fmla="*/ 555625 h 3527425"/>
              <a:gd name="connsiteX9" fmla="*/ 822325 w 2025650"/>
              <a:gd name="connsiteY9" fmla="*/ 631825 h 3527425"/>
              <a:gd name="connsiteX10" fmla="*/ 384175 w 2025650"/>
              <a:gd name="connsiteY10" fmla="*/ 0 h 3527425"/>
              <a:gd name="connsiteX11" fmla="*/ 0 w 2025650"/>
              <a:gd name="connsiteY11" fmla="*/ 279400 h 3527425"/>
              <a:gd name="connsiteX12" fmla="*/ 498475 w 2025650"/>
              <a:gd name="connsiteY12" fmla="*/ 825500 h 3527425"/>
              <a:gd name="connsiteX13" fmla="*/ 101600 w 2025650"/>
              <a:gd name="connsiteY13" fmla="*/ 1860550 h 3527425"/>
              <a:gd name="connsiteX14" fmla="*/ 514350 w 2025650"/>
              <a:gd name="connsiteY14" fmla="*/ 2781300 h 3527425"/>
              <a:gd name="connsiteX15" fmla="*/ 1244600 w 2025650"/>
              <a:gd name="connsiteY15" fmla="*/ 3527425 h 3527425"/>
              <a:gd name="connsiteX16" fmla="*/ 1765300 w 2025650"/>
              <a:gd name="connsiteY16" fmla="*/ 3140075 h 3527425"/>
              <a:gd name="connsiteX17" fmla="*/ 892175 w 2025650"/>
              <a:gd name="connsiteY17" fmla="*/ 2343150 h 3527425"/>
              <a:gd name="connsiteX18" fmla="*/ 752475 w 2025650"/>
              <a:gd name="connsiteY18" fmla="*/ 1412875 h 3527425"/>
              <a:gd name="connsiteX19" fmla="*/ 1292225 w 2025650"/>
              <a:gd name="connsiteY19" fmla="*/ 1295400 h 3527425"/>
              <a:gd name="connsiteX20" fmla="*/ 2025650 w 2025650"/>
              <a:gd name="connsiteY20" fmla="*/ 1247775 h 3527425"/>
              <a:gd name="connsiteX0" fmla="*/ 2025650 w 2025650"/>
              <a:gd name="connsiteY0" fmla="*/ 1247775 h 3527425"/>
              <a:gd name="connsiteX1" fmla="*/ 1593850 w 2025650"/>
              <a:gd name="connsiteY1" fmla="*/ 647700 h 3527425"/>
              <a:gd name="connsiteX2" fmla="*/ 1841500 w 2025650"/>
              <a:gd name="connsiteY2" fmla="*/ 244475 h 3527425"/>
              <a:gd name="connsiteX3" fmla="*/ 1558925 w 2025650"/>
              <a:gd name="connsiteY3" fmla="*/ 88900 h 3527425"/>
              <a:gd name="connsiteX4" fmla="*/ 1311275 w 2025650"/>
              <a:gd name="connsiteY4" fmla="*/ 581025 h 3527425"/>
              <a:gd name="connsiteX5" fmla="*/ 1263650 w 2025650"/>
              <a:gd name="connsiteY5" fmla="*/ 549275 h 3527425"/>
              <a:gd name="connsiteX6" fmla="*/ 1390650 w 2025650"/>
              <a:gd name="connsiteY6" fmla="*/ 38100 h 3527425"/>
              <a:gd name="connsiteX7" fmla="*/ 1041400 w 2025650"/>
              <a:gd name="connsiteY7" fmla="*/ 38100 h 3527425"/>
              <a:gd name="connsiteX8" fmla="*/ 990600 w 2025650"/>
              <a:gd name="connsiteY8" fmla="*/ 555625 h 3527425"/>
              <a:gd name="connsiteX9" fmla="*/ 822325 w 2025650"/>
              <a:gd name="connsiteY9" fmla="*/ 631825 h 3527425"/>
              <a:gd name="connsiteX10" fmla="*/ 384175 w 2025650"/>
              <a:gd name="connsiteY10" fmla="*/ 0 h 3527425"/>
              <a:gd name="connsiteX11" fmla="*/ 0 w 2025650"/>
              <a:gd name="connsiteY11" fmla="*/ 279400 h 3527425"/>
              <a:gd name="connsiteX12" fmla="*/ 498475 w 2025650"/>
              <a:gd name="connsiteY12" fmla="*/ 825500 h 3527425"/>
              <a:gd name="connsiteX13" fmla="*/ 101600 w 2025650"/>
              <a:gd name="connsiteY13" fmla="*/ 1860550 h 3527425"/>
              <a:gd name="connsiteX14" fmla="*/ 514350 w 2025650"/>
              <a:gd name="connsiteY14" fmla="*/ 2781300 h 3527425"/>
              <a:gd name="connsiteX15" fmla="*/ 1244600 w 2025650"/>
              <a:gd name="connsiteY15" fmla="*/ 3527425 h 3527425"/>
              <a:gd name="connsiteX16" fmla="*/ 1765300 w 2025650"/>
              <a:gd name="connsiteY16" fmla="*/ 3140075 h 3527425"/>
              <a:gd name="connsiteX17" fmla="*/ 892175 w 2025650"/>
              <a:gd name="connsiteY17" fmla="*/ 2343150 h 3527425"/>
              <a:gd name="connsiteX18" fmla="*/ 752475 w 2025650"/>
              <a:gd name="connsiteY18" fmla="*/ 1412875 h 3527425"/>
              <a:gd name="connsiteX19" fmla="*/ 1292225 w 2025650"/>
              <a:gd name="connsiteY19" fmla="*/ 1295400 h 3527425"/>
              <a:gd name="connsiteX20" fmla="*/ 2025650 w 2025650"/>
              <a:gd name="connsiteY20" fmla="*/ 1247775 h 3527425"/>
              <a:gd name="connsiteX0" fmla="*/ 2025650 w 2025650"/>
              <a:gd name="connsiteY0" fmla="*/ 1247775 h 3527425"/>
              <a:gd name="connsiteX1" fmla="*/ 1593850 w 2025650"/>
              <a:gd name="connsiteY1" fmla="*/ 647700 h 3527425"/>
              <a:gd name="connsiteX2" fmla="*/ 1841500 w 2025650"/>
              <a:gd name="connsiteY2" fmla="*/ 244475 h 3527425"/>
              <a:gd name="connsiteX3" fmla="*/ 1558925 w 2025650"/>
              <a:gd name="connsiteY3" fmla="*/ 88900 h 3527425"/>
              <a:gd name="connsiteX4" fmla="*/ 1311275 w 2025650"/>
              <a:gd name="connsiteY4" fmla="*/ 581025 h 3527425"/>
              <a:gd name="connsiteX5" fmla="*/ 1263650 w 2025650"/>
              <a:gd name="connsiteY5" fmla="*/ 549275 h 3527425"/>
              <a:gd name="connsiteX6" fmla="*/ 1390650 w 2025650"/>
              <a:gd name="connsiteY6" fmla="*/ 38100 h 3527425"/>
              <a:gd name="connsiteX7" fmla="*/ 1041400 w 2025650"/>
              <a:gd name="connsiteY7" fmla="*/ 38100 h 3527425"/>
              <a:gd name="connsiteX8" fmla="*/ 990600 w 2025650"/>
              <a:gd name="connsiteY8" fmla="*/ 555625 h 3527425"/>
              <a:gd name="connsiteX9" fmla="*/ 822325 w 2025650"/>
              <a:gd name="connsiteY9" fmla="*/ 631825 h 3527425"/>
              <a:gd name="connsiteX10" fmla="*/ 384175 w 2025650"/>
              <a:gd name="connsiteY10" fmla="*/ 0 h 3527425"/>
              <a:gd name="connsiteX11" fmla="*/ 0 w 2025650"/>
              <a:gd name="connsiteY11" fmla="*/ 279400 h 3527425"/>
              <a:gd name="connsiteX12" fmla="*/ 498475 w 2025650"/>
              <a:gd name="connsiteY12" fmla="*/ 825500 h 3527425"/>
              <a:gd name="connsiteX13" fmla="*/ 101600 w 2025650"/>
              <a:gd name="connsiteY13" fmla="*/ 1860550 h 3527425"/>
              <a:gd name="connsiteX14" fmla="*/ 514350 w 2025650"/>
              <a:gd name="connsiteY14" fmla="*/ 2781300 h 3527425"/>
              <a:gd name="connsiteX15" fmla="*/ 1244600 w 2025650"/>
              <a:gd name="connsiteY15" fmla="*/ 3527425 h 3527425"/>
              <a:gd name="connsiteX16" fmla="*/ 1765300 w 2025650"/>
              <a:gd name="connsiteY16" fmla="*/ 3140075 h 3527425"/>
              <a:gd name="connsiteX17" fmla="*/ 892175 w 2025650"/>
              <a:gd name="connsiteY17" fmla="*/ 2343150 h 3527425"/>
              <a:gd name="connsiteX18" fmla="*/ 752475 w 2025650"/>
              <a:gd name="connsiteY18" fmla="*/ 1412875 h 3527425"/>
              <a:gd name="connsiteX19" fmla="*/ 1292225 w 2025650"/>
              <a:gd name="connsiteY19" fmla="*/ 1285875 h 3527425"/>
              <a:gd name="connsiteX20" fmla="*/ 2025650 w 2025650"/>
              <a:gd name="connsiteY20" fmla="*/ 1247775 h 3527425"/>
              <a:gd name="connsiteX0" fmla="*/ 2025650 w 2025650"/>
              <a:gd name="connsiteY0" fmla="*/ 1247775 h 3527425"/>
              <a:gd name="connsiteX1" fmla="*/ 1593850 w 2025650"/>
              <a:gd name="connsiteY1" fmla="*/ 647700 h 3527425"/>
              <a:gd name="connsiteX2" fmla="*/ 1841500 w 2025650"/>
              <a:gd name="connsiteY2" fmla="*/ 244475 h 3527425"/>
              <a:gd name="connsiteX3" fmla="*/ 1558925 w 2025650"/>
              <a:gd name="connsiteY3" fmla="*/ 88900 h 3527425"/>
              <a:gd name="connsiteX4" fmla="*/ 1311275 w 2025650"/>
              <a:gd name="connsiteY4" fmla="*/ 581025 h 3527425"/>
              <a:gd name="connsiteX5" fmla="*/ 1263650 w 2025650"/>
              <a:gd name="connsiteY5" fmla="*/ 549275 h 3527425"/>
              <a:gd name="connsiteX6" fmla="*/ 1390650 w 2025650"/>
              <a:gd name="connsiteY6" fmla="*/ 38100 h 3527425"/>
              <a:gd name="connsiteX7" fmla="*/ 1041400 w 2025650"/>
              <a:gd name="connsiteY7" fmla="*/ 38100 h 3527425"/>
              <a:gd name="connsiteX8" fmla="*/ 990600 w 2025650"/>
              <a:gd name="connsiteY8" fmla="*/ 555625 h 3527425"/>
              <a:gd name="connsiteX9" fmla="*/ 822325 w 2025650"/>
              <a:gd name="connsiteY9" fmla="*/ 631825 h 3527425"/>
              <a:gd name="connsiteX10" fmla="*/ 384175 w 2025650"/>
              <a:gd name="connsiteY10" fmla="*/ 0 h 3527425"/>
              <a:gd name="connsiteX11" fmla="*/ 0 w 2025650"/>
              <a:gd name="connsiteY11" fmla="*/ 279400 h 3527425"/>
              <a:gd name="connsiteX12" fmla="*/ 498475 w 2025650"/>
              <a:gd name="connsiteY12" fmla="*/ 825500 h 3527425"/>
              <a:gd name="connsiteX13" fmla="*/ 101600 w 2025650"/>
              <a:gd name="connsiteY13" fmla="*/ 1860550 h 3527425"/>
              <a:gd name="connsiteX14" fmla="*/ 514350 w 2025650"/>
              <a:gd name="connsiteY14" fmla="*/ 2781300 h 3527425"/>
              <a:gd name="connsiteX15" fmla="*/ 1244600 w 2025650"/>
              <a:gd name="connsiteY15" fmla="*/ 3527425 h 3527425"/>
              <a:gd name="connsiteX16" fmla="*/ 1765300 w 2025650"/>
              <a:gd name="connsiteY16" fmla="*/ 3140075 h 3527425"/>
              <a:gd name="connsiteX17" fmla="*/ 892175 w 2025650"/>
              <a:gd name="connsiteY17" fmla="*/ 2343150 h 3527425"/>
              <a:gd name="connsiteX18" fmla="*/ 752475 w 2025650"/>
              <a:gd name="connsiteY18" fmla="*/ 1412875 h 3527425"/>
              <a:gd name="connsiteX19" fmla="*/ 1244600 w 2025650"/>
              <a:gd name="connsiteY19" fmla="*/ 1317625 h 3527425"/>
              <a:gd name="connsiteX20" fmla="*/ 2025650 w 2025650"/>
              <a:gd name="connsiteY20" fmla="*/ 1247775 h 3527425"/>
              <a:gd name="connsiteX0" fmla="*/ 2025650 w 2025650"/>
              <a:gd name="connsiteY0" fmla="*/ 1481382 h 3761032"/>
              <a:gd name="connsiteX1" fmla="*/ 1593850 w 2025650"/>
              <a:gd name="connsiteY1" fmla="*/ 881307 h 3761032"/>
              <a:gd name="connsiteX2" fmla="*/ 1841500 w 2025650"/>
              <a:gd name="connsiteY2" fmla="*/ 478082 h 3761032"/>
              <a:gd name="connsiteX3" fmla="*/ 1628034 w 2025650"/>
              <a:gd name="connsiteY3" fmla="*/ 0 h 3761032"/>
              <a:gd name="connsiteX4" fmla="*/ 1311275 w 2025650"/>
              <a:gd name="connsiteY4" fmla="*/ 814632 h 3761032"/>
              <a:gd name="connsiteX5" fmla="*/ 1263650 w 2025650"/>
              <a:gd name="connsiteY5" fmla="*/ 782882 h 3761032"/>
              <a:gd name="connsiteX6" fmla="*/ 1390650 w 2025650"/>
              <a:gd name="connsiteY6" fmla="*/ 271707 h 3761032"/>
              <a:gd name="connsiteX7" fmla="*/ 1041400 w 2025650"/>
              <a:gd name="connsiteY7" fmla="*/ 271707 h 3761032"/>
              <a:gd name="connsiteX8" fmla="*/ 990600 w 2025650"/>
              <a:gd name="connsiteY8" fmla="*/ 789232 h 3761032"/>
              <a:gd name="connsiteX9" fmla="*/ 822325 w 2025650"/>
              <a:gd name="connsiteY9" fmla="*/ 865432 h 3761032"/>
              <a:gd name="connsiteX10" fmla="*/ 384175 w 2025650"/>
              <a:gd name="connsiteY10" fmla="*/ 233607 h 3761032"/>
              <a:gd name="connsiteX11" fmla="*/ 0 w 2025650"/>
              <a:gd name="connsiteY11" fmla="*/ 513007 h 3761032"/>
              <a:gd name="connsiteX12" fmla="*/ 498475 w 2025650"/>
              <a:gd name="connsiteY12" fmla="*/ 1059107 h 3761032"/>
              <a:gd name="connsiteX13" fmla="*/ 101600 w 2025650"/>
              <a:gd name="connsiteY13" fmla="*/ 2094157 h 3761032"/>
              <a:gd name="connsiteX14" fmla="*/ 514350 w 2025650"/>
              <a:gd name="connsiteY14" fmla="*/ 3014907 h 3761032"/>
              <a:gd name="connsiteX15" fmla="*/ 1244600 w 2025650"/>
              <a:gd name="connsiteY15" fmla="*/ 3761032 h 3761032"/>
              <a:gd name="connsiteX16" fmla="*/ 1765300 w 2025650"/>
              <a:gd name="connsiteY16" fmla="*/ 3373682 h 3761032"/>
              <a:gd name="connsiteX17" fmla="*/ 892175 w 2025650"/>
              <a:gd name="connsiteY17" fmla="*/ 2576757 h 3761032"/>
              <a:gd name="connsiteX18" fmla="*/ 752475 w 2025650"/>
              <a:gd name="connsiteY18" fmla="*/ 1646482 h 3761032"/>
              <a:gd name="connsiteX19" fmla="*/ 1244600 w 2025650"/>
              <a:gd name="connsiteY19" fmla="*/ 1551232 h 3761032"/>
              <a:gd name="connsiteX20" fmla="*/ 2025650 w 2025650"/>
              <a:gd name="connsiteY20" fmla="*/ 1481382 h 3761032"/>
              <a:gd name="connsiteX0" fmla="*/ 2025650 w 2025650"/>
              <a:gd name="connsiteY0" fmla="*/ 1511267 h 3790917"/>
              <a:gd name="connsiteX1" fmla="*/ 1593850 w 2025650"/>
              <a:gd name="connsiteY1" fmla="*/ 911192 h 3790917"/>
              <a:gd name="connsiteX2" fmla="*/ 1841500 w 2025650"/>
              <a:gd name="connsiteY2" fmla="*/ 507967 h 3790917"/>
              <a:gd name="connsiteX3" fmla="*/ 1720547 w 2025650"/>
              <a:gd name="connsiteY3" fmla="*/ 207873 h 3790917"/>
              <a:gd name="connsiteX4" fmla="*/ 1628034 w 2025650"/>
              <a:gd name="connsiteY4" fmla="*/ 29885 h 3790917"/>
              <a:gd name="connsiteX5" fmla="*/ 1311275 w 2025650"/>
              <a:gd name="connsiteY5" fmla="*/ 844517 h 3790917"/>
              <a:gd name="connsiteX6" fmla="*/ 1263650 w 2025650"/>
              <a:gd name="connsiteY6" fmla="*/ 812767 h 3790917"/>
              <a:gd name="connsiteX7" fmla="*/ 1390650 w 2025650"/>
              <a:gd name="connsiteY7" fmla="*/ 301592 h 3790917"/>
              <a:gd name="connsiteX8" fmla="*/ 1041400 w 2025650"/>
              <a:gd name="connsiteY8" fmla="*/ 301592 h 3790917"/>
              <a:gd name="connsiteX9" fmla="*/ 990600 w 2025650"/>
              <a:gd name="connsiteY9" fmla="*/ 819117 h 3790917"/>
              <a:gd name="connsiteX10" fmla="*/ 822325 w 2025650"/>
              <a:gd name="connsiteY10" fmla="*/ 895317 h 3790917"/>
              <a:gd name="connsiteX11" fmla="*/ 384175 w 2025650"/>
              <a:gd name="connsiteY11" fmla="*/ 263492 h 3790917"/>
              <a:gd name="connsiteX12" fmla="*/ 0 w 2025650"/>
              <a:gd name="connsiteY12" fmla="*/ 542892 h 3790917"/>
              <a:gd name="connsiteX13" fmla="*/ 498475 w 2025650"/>
              <a:gd name="connsiteY13" fmla="*/ 1088992 h 3790917"/>
              <a:gd name="connsiteX14" fmla="*/ 101600 w 2025650"/>
              <a:gd name="connsiteY14" fmla="*/ 2124042 h 3790917"/>
              <a:gd name="connsiteX15" fmla="*/ 514350 w 2025650"/>
              <a:gd name="connsiteY15" fmla="*/ 3044792 h 3790917"/>
              <a:gd name="connsiteX16" fmla="*/ 1244600 w 2025650"/>
              <a:gd name="connsiteY16" fmla="*/ 3790917 h 3790917"/>
              <a:gd name="connsiteX17" fmla="*/ 1765300 w 2025650"/>
              <a:gd name="connsiteY17" fmla="*/ 3403567 h 3790917"/>
              <a:gd name="connsiteX18" fmla="*/ 892175 w 2025650"/>
              <a:gd name="connsiteY18" fmla="*/ 2606642 h 3790917"/>
              <a:gd name="connsiteX19" fmla="*/ 752475 w 2025650"/>
              <a:gd name="connsiteY19" fmla="*/ 1676367 h 3790917"/>
              <a:gd name="connsiteX20" fmla="*/ 1244600 w 2025650"/>
              <a:gd name="connsiteY20" fmla="*/ 1581117 h 3790917"/>
              <a:gd name="connsiteX21" fmla="*/ 2025650 w 2025650"/>
              <a:gd name="connsiteY21" fmla="*/ 1511267 h 3790917"/>
              <a:gd name="connsiteX0" fmla="*/ 2025650 w 2025650"/>
              <a:gd name="connsiteY0" fmla="*/ 2208164 h 4487814"/>
              <a:gd name="connsiteX1" fmla="*/ 1593850 w 2025650"/>
              <a:gd name="connsiteY1" fmla="*/ 1608089 h 4487814"/>
              <a:gd name="connsiteX2" fmla="*/ 1841500 w 2025650"/>
              <a:gd name="connsiteY2" fmla="*/ 1204864 h 4487814"/>
              <a:gd name="connsiteX3" fmla="*/ 1910597 w 2025650"/>
              <a:gd name="connsiteY3" fmla="*/ 6354 h 4487814"/>
              <a:gd name="connsiteX4" fmla="*/ 1628034 w 2025650"/>
              <a:gd name="connsiteY4" fmla="*/ 726782 h 4487814"/>
              <a:gd name="connsiteX5" fmla="*/ 1311275 w 2025650"/>
              <a:gd name="connsiteY5" fmla="*/ 1541414 h 4487814"/>
              <a:gd name="connsiteX6" fmla="*/ 1263650 w 2025650"/>
              <a:gd name="connsiteY6" fmla="*/ 1509664 h 4487814"/>
              <a:gd name="connsiteX7" fmla="*/ 1390650 w 2025650"/>
              <a:gd name="connsiteY7" fmla="*/ 998489 h 4487814"/>
              <a:gd name="connsiteX8" fmla="*/ 1041400 w 2025650"/>
              <a:gd name="connsiteY8" fmla="*/ 998489 h 4487814"/>
              <a:gd name="connsiteX9" fmla="*/ 990600 w 2025650"/>
              <a:gd name="connsiteY9" fmla="*/ 1516014 h 4487814"/>
              <a:gd name="connsiteX10" fmla="*/ 822325 w 2025650"/>
              <a:gd name="connsiteY10" fmla="*/ 1592214 h 4487814"/>
              <a:gd name="connsiteX11" fmla="*/ 384175 w 2025650"/>
              <a:gd name="connsiteY11" fmla="*/ 960389 h 4487814"/>
              <a:gd name="connsiteX12" fmla="*/ 0 w 2025650"/>
              <a:gd name="connsiteY12" fmla="*/ 1239789 h 4487814"/>
              <a:gd name="connsiteX13" fmla="*/ 498475 w 2025650"/>
              <a:gd name="connsiteY13" fmla="*/ 1785889 h 4487814"/>
              <a:gd name="connsiteX14" fmla="*/ 101600 w 2025650"/>
              <a:gd name="connsiteY14" fmla="*/ 2820939 h 4487814"/>
              <a:gd name="connsiteX15" fmla="*/ 514350 w 2025650"/>
              <a:gd name="connsiteY15" fmla="*/ 3741689 h 4487814"/>
              <a:gd name="connsiteX16" fmla="*/ 1244600 w 2025650"/>
              <a:gd name="connsiteY16" fmla="*/ 4487814 h 4487814"/>
              <a:gd name="connsiteX17" fmla="*/ 1765300 w 2025650"/>
              <a:gd name="connsiteY17" fmla="*/ 4100464 h 4487814"/>
              <a:gd name="connsiteX18" fmla="*/ 892175 w 2025650"/>
              <a:gd name="connsiteY18" fmla="*/ 3303539 h 4487814"/>
              <a:gd name="connsiteX19" fmla="*/ 752475 w 2025650"/>
              <a:gd name="connsiteY19" fmla="*/ 2373264 h 4487814"/>
              <a:gd name="connsiteX20" fmla="*/ 1244600 w 2025650"/>
              <a:gd name="connsiteY20" fmla="*/ 2278014 h 4487814"/>
              <a:gd name="connsiteX21" fmla="*/ 2025650 w 2025650"/>
              <a:gd name="connsiteY21" fmla="*/ 2208164 h 4487814"/>
              <a:gd name="connsiteX0" fmla="*/ 2025650 w 2109531"/>
              <a:gd name="connsiteY0" fmla="*/ 3246861 h 5526511"/>
              <a:gd name="connsiteX1" fmla="*/ 1593850 w 2109531"/>
              <a:gd name="connsiteY1" fmla="*/ 2646786 h 5526511"/>
              <a:gd name="connsiteX2" fmla="*/ 1841500 w 2109531"/>
              <a:gd name="connsiteY2" fmla="*/ 2243561 h 5526511"/>
              <a:gd name="connsiteX3" fmla="*/ 2106405 w 2109531"/>
              <a:gd name="connsiteY3" fmla="*/ 2659 h 5526511"/>
              <a:gd name="connsiteX4" fmla="*/ 1628034 w 2109531"/>
              <a:gd name="connsiteY4" fmla="*/ 1765479 h 5526511"/>
              <a:gd name="connsiteX5" fmla="*/ 1311275 w 2109531"/>
              <a:gd name="connsiteY5" fmla="*/ 2580111 h 5526511"/>
              <a:gd name="connsiteX6" fmla="*/ 1263650 w 2109531"/>
              <a:gd name="connsiteY6" fmla="*/ 2548361 h 5526511"/>
              <a:gd name="connsiteX7" fmla="*/ 1390650 w 2109531"/>
              <a:gd name="connsiteY7" fmla="*/ 2037186 h 5526511"/>
              <a:gd name="connsiteX8" fmla="*/ 1041400 w 2109531"/>
              <a:gd name="connsiteY8" fmla="*/ 2037186 h 5526511"/>
              <a:gd name="connsiteX9" fmla="*/ 990600 w 2109531"/>
              <a:gd name="connsiteY9" fmla="*/ 2554711 h 5526511"/>
              <a:gd name="connsiteX10" fmla="*/ 822325 w 2109531"/>
              <a:gd name="connsiteY10" fmla="*/ 2630911 h 5526511"/>
              <a:gd name="connsiteX11" fmla="*/ 384175 w 2109531"/>
              <a:gd name="connsiteY11" fmla="*/ 1999086 h 5526511"/>
              <a:gd name="connsiteX12" fmla="*/ 0 w 2109531"/>
              <a:gd name="connsiteY12" fmla="*/ 2278486 h 5526511"/>
              <a:gd name="connsiteX13" fmla="*/ 498475 w 2109531"/>
              <a:gd name="connsiteY13" fmla="*/ 2824586 h 5526511"/>
              <a:gd name="connsiteX14" fmla="*/ 101600 w 2109531"/>
              <a:gd name="connsiteY14" fmla="*/ 3859636 h 5526511"/>
              <a:gd name="connsiteX15" fmla="*/ 514350 w 2109531"/>
              <a:gd name="connsiteY15" fmla="*/ 4780386 h 5526511"/>
              <a:gd name="connsiteX16" fmla="*/ 1244600 w 2109531"/>
              <a:gd name="connsiteY16" fmla="*/ 5526511 h 5526511"/>
              <a:gd name="connsiteX17" fmla="*/ 1765300 w 2109531"/>
              <a:gd name="connsiteY17" fmla="*/ 5139161 h 5526511"/>
              <a:gd name="connsiteX18" fmla="*/ 892175 w 2109531"/>
              <a:gd name="connsiteY18" fmla="*/ 4342236 h 5526511"/>
              <a:gd name="connsiteX19" fmla="*/ 752475 w 2109531"/>
              <a:gd name="connsiteY19" fmla="*/ 3411961 h 5526511"/>
              <a:gd name="connsiteX20" fmla="*/ 1244600 w 2109531"/>
              <a:gd name="connsiteY20" fmla="*/ 3316711 h 5526511"/>
              <a:gd name="connsiteX21" fmla="*/ 2025650 w 2109531"/>
              <a:gd name="connsiteY21" fmla="*/ 3246861 h 5526511"/>
              <a:gd name="connsiteX0" fmla="*/ 2025650 w 2121222"/>
              <a:gd name="connsiteY0" fmla="*/ 3255057 h 5534707"/>
              <a:gd name="connsiteX1" fmla="*/ 1593850 w 2121222"/>
              <a:gd name="connsiteY1" fmla="*/ 2654982 h 5534707"/>
              <a:gd name="connsiteX2" fmla="*/ 1841500 w 2121222"/>
              <a:gd name="connsiteY2" fmla="*/ 2251757 h 5534707"/>
              <a:gd name="connsiteX3" fmla="*/ 1985465 w 2121222"/>
              <a:gd name="connsiteY3" fmla="*/ 1087802 h 5534707"/>
              <a:gd name="connsiteX4" fmla="*/ 2106405 w 2121222"/>
              <a:gd name="connsiteY4" fmla="*/ 10855 h 5534707"/>
              <a:gd name="connsiteX5" fmla="*/ 1628034 w 2121222"/>
              <a:gd name="connsiteY5" fmla="*/ 1773675 h 5534707"/>
              <a:gd name="connsiteX6" fmla="*/ 1311275 w 2121222"/>
              <a:gd name="connsiteY6" fmla="*/ 2588307 h 5534707"/>
              <a:gd name="connsiteX7" fmla="*/ 1263650 w 2121222"/>
              <a:gd name="connsiteY7" fmla="*/ 2556557 h 5534707"/>
              <a:gd name="connsiteX8" fmla="*/ 1390650 w 2121222"/>
              <a:gd name="connsiteY8" fmla="*/ 2045382 h 5534707"/>
              <a:gd name="connsiteX9" fmla="*/ 1041400 w 2121222"/>
              <a:gd name="connsiteY9" fmla="*/ 2045382 h 5534707"/>
              <a:gd name="connsiteX10" fmla="*/ 990600 w 2121222"/>
              <a:gd name="connsiteY10" fmla="*/ 2562907 h 5534707"/>
              <a:gd name="connsiteX11" fmla="*/ 822325 w 2121222"/>
              <a:gd name="connsiteY11" fmla="*/ 2639107 h 5534707"/>
              <a:gd name="connsiteX12" fmla="*/ 384175 w 2121222"/>
              <a:gd name="connsiteY12" fmla="*/ 2007282 h 5534707"/>
              <a:gd name="connsiteX13" fmla="*/ 0 w 2121222"/>
              <a:gd name="connsiteY13" fmla="*/ 2286682 h 5534707"/>
              <a:gd name="connsiteX14" fmla="*/ 498475 w 2121222"/>
              <a:gd name="connsiteY14" fmla="*/ 2832782 h 5534707"/>
              <a:gd name="connsiteX15" fmla="*/ 101600 w 2121222"/>
              <a:gd name="connsiteY15" fmla="*/ 3867832 h 5534707"/>
              <a:gd name="connsiteX16" fmla="*/ 514350 w 2121222"/>
              <a:gd name="connsiteY16" fmla="*/ 4788582 h 5534707"/>
              <a:gd name="connsiteX17" fmla="*/ 1244600 w 2121222"/>
              <a:gd name="connsiteY17" fmla="*/ 5534707 h 5534707"/>
              <a:gd name="connsiteX18" fmla="*/ 1765300 w 2121222"/>
              <a:gd name="connsiteY18" fmla="*/ 5147357 h 5534707"/>
              <a:gd name="connsiteX19" fmla="*/ 892175 w 2121222"/>
              <a:gd name="connsiteY19" fmla="*/ 4350432 h 5534707"/>
              <a:gd name="connsiteX20" fmla="*/ 752475 w 2121222"/>
              <a:gd name="connsiteY20" fmla="*/ 3420157 h 5534707"/>
              <a:gd name="connsiteX21" fmla="*/ 1244600 w 2121222"/>
              <a:gd name="connsiteY21" fmla="*/ 3324907 h 5534707"/>
              <a:gd name="connsiteX22" fmla="*/ 2025650 w 2121222"/>
              <a:gd name="connsiteY22" fmla="*/ 3255057 h 5534707"/>
              <a:gd name="connsiteX0" fmla="*/ 2025650 w 2325861"/>
              <a:gd name="connsiteY0" fmla="*/ 3347285 h 5626935"/>
              <a:gd name="connsiteX1" fmla="*/ 1593850 w 2325861"/>
              <a:gd name="connsiteY1" fmla="*/ 2747210 h 5626935"/>
              <a:gd name="connsiteX2" fmla="*/ 1841500 w 2325861"/>
              <a:gd name="connsiteY2" fmla="*/ 2343985 h 5626935"/>
              <a:gd name="connsiteX3" fmla="*/ 2319490 w 2325861"/>
              <a:gd name="connsiteY3" fmla="*/ 264337 h 5626935"/>
              <a:gd name="connsiteX4" fmla="*/ 2106405 w 2325861"/>
              <a:gd name="connsiteY4" fmla="*/ 103083 h 5626935"/>
              <a:gd name="connsiteX5" fmla="*/ 1628034 w 2325861"/>
              <a:gd name="connsiteY5" fmla="*/ 1865903 h 5626935"/>
              <a:gd name="connsiteX6" fmla="*/ 1311275 w 2325861"/>
              <a:gd name="connsiteY6" fmla="*/ 2680535 h 5626935"/>
              <a:gd name="connsiteX7" fmla="*/ 1263650 w 2325861"/>
              <a:gd name="connsiteY7" fmla="*/ 2648785 h 5626935"/>
              <a:gd name="connsiteX8" fmla="*/ 1390650 w 2325861"/>
              <a:gd name="connsiteY8" fmla="*/ 2137610 h 5626935"/>
              <a:gd name="connsiteX9" fmla="*/ 1041400 w 2325861"/>
              <a:gd name="connsiteY9" fmla="*/ 2137610 h 5626935"/>
              <a:gd name="connsiteX10" fmla="*/ 990600 w 2325861"/>
              <a:gd name="connsiteY10" fmla="*/ 2655135 h 5626935"/>
              <a:gd name="connsiteX11" fmla="*/ 822325 w 2325861"/>
              <a:gd name="connsiteY11" fmla="*/ 2731335 h 5626935"/>
              <a:gd name="connsiteX12" fmla="*/ 384175 w 2325861"/>
              <a:gd name="connsiteY12" fmla="*/ 2099510 h 5626935"/>
              <a:gd name="connsiteX13" fmla="*/ 0 w 2325861"/>
              <a:gd name="connsiteY13" fmla="*/ 2378910 h 5626935"/>
              <a:gd name="connsiteX14" fmla="*/ 498475 w 2325861"/>
              <a:gd name="connsiteY14" fmla="*/ 2925010 h 5626935"/>
              <a:gd name="connsiteX15" fmla="*/ 101600 w 2325861"/>
              <a:gd name="connsiteY15" fmla="*/ 3960060 h 5626935"/>
              <a:gd name="connsiteX16" fmla="*/ 514350 w 2325861"/>
              <a:gd name="connsiteY16" fmla="*/ 4880810 h 5626935"/>
              <a:gd name="connsiteX17" fmla="*/ 1244600 w 2325861"/>
              <a:gd name="connsiteY17" fmla="*/ 5626935 h 5626935"/>
              <a:gd name="connsiteX18" fmla="*/ 1765300 w 2325861"/>
              <a:gd name="connsiteY18" fmla="*/ 5239585 h 5626935"/>
              <a:gd name="connsiteX19" fmla="*/ 892175 w 2325861"/>
              <a:gd name="connsiteY19" fmla="*/ 4442660 h 5626935"/>
              <a:gd name="connsiteX20" fmla="*/ 752475 w 2325861"/>
              <a:gd name="connsiteY20" fmla="*/ 3512385 h 5626935"/>
              <a:gd name="connsiteX21" fmla="*/ 1244600 w 2325861"/>
              <a:gd name="connsiteY21" fmla="*/ 3417135 h 5626935"/>
              <a:gd name="connsiteX22" fmla="*/ 2025650 w 2325861"/>
              <a:gd name="connsiteY22" fmla="*/ 3347285 h 5626935"/>
              <a:gd name="connsiteX0" fmla="*/ 2025650 w 2357189"/>
              <a:gd name="connsiteY0" fmla="*/ 3405744 h 5685394"/>
              <a:gd name="connsiteX1" fmla="*/ 1593850 w 2357189"/>
              <a:gd name="connsiteY1" fmla="*/ 2805669 h 5685394"/>
              <a:gd name="connsiteX2" fmla="*/ 1841500 w 2357189"/>
              <a:gd name="connsiteY2" fmla="*/ 2402444 h 5685394"/>
              <a:gd name="connsiteX3" fmla="*/ 2319490 w 2357189"/>
              <a:gd name="connsiteY3" fmla="*/ 322796 h 5685394"/>
              <a:gd name="connsiteX4" fmla="*/ 2302213 w 2357189"/>
              <a:gd name="connsiteY4" fmla="*/ 98193 h 5685394"/>
              <a:gd name="connsiteX5" fmla="*/ 2106405 w 2357189"/>
              <a:gd name="connsiteY5" fmla="*/ 161542 h 5685394"/>
              <a:gd name="connsiteX6" fmla="*/ 1628034 w 2357189"/>
              <a:gd name="connsiteY6" fmla="*/ 1924362 h 5685394"/>
              <a:gd name="connsiteX7" fmla="*/ 1311275 w 2357189"/>
              <a:gd name="connsiteY7" fmla="*/ 2738994 h 5685394"/>
              <a:gd name="connsiteX8" fmla="*/ 1263650 w 2357189"/>
              <a:gd name="connsiteY8" fmla="*/ 2707244 h 5685394"/>
              <a:gd name="connsiteX9" fmla="*/ 1390650 w 2357189"/>
              <a:gd name="connsiteY9" fmla="*/ 2196069 h 5685394"/>
              <a:gd name="connsiteX10" fmla="*/ 1041400 w 2357189"/>
              <a:gd name="connsiteY10" fmla="*/ 2196069 h 5685394"/>
              <a:gd name="connsiteX11" fmla="*/ 990600 w 2357189"/>
              <a:gd name="connsiteY11" fmla="*/ 2713594 h 5685394"/>
              <a:gd name="connsiteX12" fmla="*/ 822325 w 2357189"/>
              <a:gd name="connsiteY12" fmla="*/ 2789794 h 5685394"/>
              <a:gd name="connsiteX13" fmla="*/ 384175 w 2357189"/>
              <a:gd name="connsiteY13" fmla="*/ 2157969 h 5685394"/>
              <a:gd name="connsiteX14" fmla="*/ 0 w 2357189"/>
              <a:gd name="connsiteY14" fmla="*/ 2437369 h 5685394"/>
              <a:gd name="connsiteX15" fmla="*/ 498475 w 2357189"/>
              <a:gd name="connsiteY15" fmla="*/ 2983469 h 5685394"/>
              <a:gd name="connsiteX16" fmla="*/ 101600 w 2357189"/>
              <a:gd name="connsiteY16" fmla="*/ 4018519 h 5685394"/>
              <a:gd name="connsiteX17" fmla="*/ 514350 w 2357189"/>
              <a:gd name="connsiteY17" fmla="*/ 4939269 h 5685394"/>
              <a:gd name="connsiteX18" fmla="*/ 1244600 w 2357189"/>
              <a:gd name="connsiteY18" fmla="*/ 5685394 h 5685394"/>
              <a:gd name="connsiteX19" fmla="*/ 1765300 w 2357189"/>
              <a:gd name="connsiteY19" fmla="*/ 5298044 h 5685394"/>
              <a:gd name="connsiteX20" fmla="*/ 892175 w 2357189"/>
              <a:gd name="connsiteY20" fmla="*/ 4501119 h 5685394"/>
              <a:gd name="connsiteX21" fmla="*/ 752475 w 2357189"/>
              <a:gd name="connsiteY21" fmla="*/ 3570844 h 5685394"/>
              <a:gd name="connsiteX22" fmla="*/ 1244600 w 2357189"/>
              <a:gd name="connsiteY22" fmla="*/ 3475594 h 5685394"/>
              <a:gd name="connsiteX23" fmla="*/ 2025650 w 2357189"/>
              <a:gd name="connsiteY23" fmla="*/ 3405744 h 5685394"/>
              <a:gd name="connsiteX0" fmla="*/ 2025650 w 2332415"/>
              <a:gd name="connsiteY0" fmla="*/ 4661400 h 6941050"/>
              <a:gd name="connsiteX1" fmla="*/ 1593850 w 2332415"/>
              <a:gd name="connsiteY1" fmla="*/ 4061325 h 6941050"/>
              <a:gd name="connsiteX2" fmla="*/ 1841500 w 2332415"/>
              <a:gd name="connsiteY2" fmla="*/ 3658100 h 6941050"/>
              <a:gd name="connsiteX3" fmla="*/ 2319490 w 2332415"/>
              <a:gd name="connsiteY3" fmla="*/ 1578452 h 6941050"/>
              <a:gd name="connsiteX4" fmla="*/ 2071851 w 2332415"/>
              <a:gd name="connsiteY4" fmla="*/ 467 h 6941050"/>
              <a:gd name="connsiteX5" fmla="*/ 2106405 w 2332415"/>
              <a:gd name="connsiteY5" fmla="*/ 1417198 h 6941050"/>
              <a:gd name="connsiteX6" fmla="*/ 1628034 w 2332415"/>
              <a:gd name="connsiteY6" fmla="*/ 3180018 h 6941050"/>
              <a:gd name="connsiteX7" fmla="*/ 1311275 w 2332415"/>
              <a:gd name="connsiteY7" fmla="*/ 3994650 h 6941050"/>
              <a:gd name="connsiteX8" fmla="*/ 1263650 w 2332415"/>
              <a:gd name="connsiteY8" fmla="*/ 3962900 h 6941050"/>
              <a:gd name="connsiteX9" fmla="*/ 1390650 w 2332415"/>
              <a:gd name="connsiteY9" fmla="*/ 3451725 h 6941050"/>
              <a:gd name="connsiteX10" fmla="*/ 1041400 w 2332415"/>
              <a:gd name="connsiteY10" fmla="*/ 3451725 h 6941050"/>
              <a:gd name="connsiteX11" fmla="*/ 990600 w 2332415"/>
              <a:gd name="connsiteY11" fmla="*/ 3969250 h 6941050"/>
              <a:gd name="connsiteX12" fmla="*/ 822325 w 2332415"/>
              <a:gd name="connsiteY12" fmla="*/ 4045450 h 6941050"/>
              <a:gd name="connsiteX13" fmla="*/ 384175 w 2332415"/>
              <a:gd name="connsiteY13" fmla="*/ 3413625 h 6941050"/>
              <a:gd name="connsiteX14" fmla="*/ 0 w 2332415"/>
              <a:gd name="connsiteY14" fmla="*/ 3693025 h 6941050"/>
              <a:gd name="connsiteX15" fmla="*/ 498475 w 2332415"/>
              <a:gd name="connsiteY15" fmla="*/ 4239125 h 6941050"/>
              <a:gd name="connsiteX16" fmla="*/ 101600 w 2332415"/>
              <a:gd name="connsiteY16" fmla="*/ 5274175 h 6941050"/>
              <a:gd name="connsiteX17" fmla="*/ 514350 w 2332415"/>
              <a:gd name="connsiteY17" fmla="*/ 6194925 h 6941050"/>
              <a:gd name="connsiteX18" fmla="*/ 1244600 w 2332415"/>
              <a:gd name="connsiteY18" fmla="*/ 6941050 h 6941050"/>
              <a:gd name="connsiteX19" fmla="*/ 1765300 w 2332415"/>
              <a:gd name="connsiteY19" fmla="*/ 6553700 h 6941050"/>
              <a:gd name="connsiteX20" fmla="*/ 892175 w 2332415"/>
              <a:gd name="connsiteY20" fmla="*/ 5756775 h 6941050"/>
              <a:gd name="connsiteX21" fmla="*/ 752475 w 2332415"/>
              <a:gd name="connsiteY21" fmla="*/ 4826500 h 6941050"/>
              <a:gd name="connsiteX22" fmla="*/ 1244600 w 2332415"/>
              <a:gd name="connsiteY22" fmla="*/ 4731250 h 6941050"/>
              <a:gd name="connsiteX23" fmla="*/ 2025650 w 2332415"/>
              <a:gd name="connsiteY23" fmla="*/ 4661400 h 6941050"/>
              <a:gd name="connsiteX0" fmla="*/ 2025650 w 2331216"/>
              <a:gd name="connsiteY0" fmla="*/ 4711077 h 6990727"/>
              <a:gd name="connsiteX1" fmla="*/ 1593850 w 2331216"/>
              <a:gd name="connsiteY1" fmla="*/ 4111002 h 6990727"/>
              <a:gd name="connsiteX2" fmla="*/ 1841500 w 2331216"/>
              <a:gd name="connsiteY2" fmla="*/ 3707777 h 6990727"/>
              <a:gd name="connsiteX3" fmla="*/ 2319490 w 2331216"/>
              <a:gd name="connsiteY3" fmla="*/ 1628129 h 6990727"/>
              <a:gd name="connsiteX4" fmla="*/ 2175515 w 2331216"/>
              <a:gd name="connsiteY4" fmla="*/ 441761 h 6990727"/>
              <a:gd name="connsiteX5" fmla="*/ 2071851 w 2331216"/>
              <a:gd name="connsiteY5" fmla="*/ 50144 h 6990727"/>
              <a:gd name="connsiteX6" fmla="*/ 2106405 w 2331216"/>
              <a:gd name="connsiteY6" fmla="*/ 1466875 h 6990727"/>
              <a:gd name="connsiteX7" fmla="*/ 1628034 w 2331216"/>
              <a:gd name="connsiteY7" fmla="*/ 3229695 h 6990727"/>
              <a:gd name="connsiteX8" fmla="*/ 1311275 w 2331216"/>
              <a:gd name="connsiteY8" fmla="*/ 4044327 h 6990727"/>
              <a:gd name="connsiteX9" fmla="*/ 1263650 w 2331216"/>
              <a:gd name="connsiteY9" fmla="*/ 4012577 h 6990727"/>
              <a:gd name="connsiteX10" fmla="*/ 1390650 w 2331216"/>
              <a:gd name="connsiteY10" fmla="*/ 3501402 h 6990727"/>
              <a:gd name="connsiteX11" fmla="*/ 1041400 w 2331216"/>
              <a:gd name="connsiteY11" fmla="*/ 3501402 h 6990727"/>
              <a:gd name="connsiteX12" fmla="*/ 990600 w 2331216"/>
              <a:gd name="connsiteY12" fmla="*/ 4018927 h 6990727"/>
              <a:gd name="connsiteX13" fmla="*/ 822325 w 2331216"/>
              <a:gd name="connsiteY13" fmla="*/ 4095127 h 6990727"/>
              <a:gd name="connsiteX14" fmla="*/ 384175 w 2331216"/>
              <a:gd name="connsiteY14" fmla="*/ 3463302 h 6990727"/>
              <a:gd name="connsiteX15" fmla="*/ 0 w 2331216"/>
              <a:gd name="connsiteY15" fmla="*/ 3742702 h 6990727"/>
              <a:gd name="connsiteX16" fmla="*/ 498475 w 2331216"/>
              <a:gd name="connsiteY16" fmla="*/ 4288802 h 6990727"/>
              <a:gd name="connsiteX17" fmla="*/ 101600 w 2331216"/>
              <a:gd name="connsiteY17" fmla="*/ 5323852 h 6990727"/>
              <a:gd name="connsiteX18" fmla="*/ 514350 w 2331216"/>
              <a:gd name="connsiteY18" fmla="*/ 6244602 h 6990727"/>
              <a:gd name="connsiteX19" fmla="*/ 1244600 w 2331216"/>
              <a:gd name="connsiteY19" fmla="*/ 6990727 h 6990727"/>
              <a:gd name="connsiteX20" fmla="*/ 1765300 w 2331216"/>
              <a:gd name="connsiteY20" fmla="*/ 6603377 h 6990727"/>
              <a:gd name="connsiteX21" fmla="*/ 892175 w 2331216"/>
              <a:gd name="connsiteY21" fmla="*/ 5806452 h 6990727"/>
              <a:gd name="connsiteX22" fmla="*/ 752475 w 2331216"/>
              <a:gd name="connsiteY22" fmla="*/ 4876177 h 6990727"/>
              <a:gd name="connsiteX23" fmla="*/ 1244600 w 2331216"/>
              <a:gd name="connsiteY23" fmla="*/ 4780927 h 6990727"/>
              <a:gd name="connsiteX24" fmla="*/ 2025650 w 2331216"/>
              <a:gd name="connsiteY24" fmla="*/ 4711077 h 6990727"/>
              <a:gd name="connsiteX0" fmla="*/ 2025650 w 2336532"/>
              <a:gd name="connsiteY0" fmla="*/ 4822125 h 7101775"/>
              <a:gd name="connsiteX1" fmla="*/ 1593850 w 2336532"/>
              <a:gd name="connsiteY1" fmla="*/ 4222050 h 7101775"/>
              <a:gd name="connsiteX2" fmla="*/ 1841500 w 2336532"/>
              <a:gd name="connsiteY2" fmla="*/ 3818825 h 7101775"/>
              <a:gd name="connsiteX3" fmla="*/ 2319490 w 2336532"/>
              <a:gd name="connsiteY3" fmla="*/ 1739177 h 7101775"/>
              <a:gd name="connsiteX4" fmla="*/ 2238865 w 2336532"/>
              <a:gd name="connsiteY4" fmla="*/ 166952 h 7101775"/>
              <a:gd name="connsiteX5" fmla="*/ 2071851 w 2336532"/>
              <a:gd name="connsiteY5" fmla="*/ 161192 h 7101775"/>
              <a:gd name="connsiteX6" fmla="*/ 2106405 w 2336532"/>
              <a:gd name="connsiteY6" fmla="*/ 1577923 h 7101775"/>
              <a:gd name="connsiteX7" fmla="*/ 1628034 w 2336532"/>
              <a:gd name="connsiteY7" fmla="*/ 3340743 h 7101775"/>
              <a:gd name="connsiteX8" fmla="*/ 1311275 w 2336532"/>
              <a:gd name="connsiteY8" fmla="*/ 4155375 h 7101775"/>
              <a:gd name="connsiteX9" fmla="*/ 1263650 w 2336532"/>
              <a:gd name="connsiteY9" fmla="*/ 4123625 h 7101775"/>
              <a:gd name="connsiteX10" fmla="*/ 1390650 w 2336532"/>
              <a:gd name="connsiteY10" fmla="*/ 3612450 h 7101775"/>
              <a:gd name="connsiteX11" fmla="*/ 1041400 w 2336532"/>
              <a:gd name="connsiteY11" fmla="*/ 3612450 h 7101775"/>
              <a:gd name="connsiteX12" fmla="*/ 990600 w 2336532"/>
              <a:gd name="connsiteY12" fmla="*/ 4129975 h 7101775"/>
              <a:gd name="connsiteX13" fmla="*/ 822325 w 2336532"/>
              <a:gd name="connsiteY13" fmla="*/ 4206175 h 7101775"/>
              <a:gd name="connsiteX14" fmla="*/ 384175 w 2336532"/>
              <a:gd name="connsiteY14" fmla="*/ 3574350 h 7101775"/>
              <a:gd name="connsiteX15" fmla="*/ 0 w 2336532"/>
              <a:gd name="connsiteY15" fmla="*/ 3853750 h 7101775"/>
              <a:gd name="connsiteX16" fmla="*/ 498475 w 2336532"/>
              <a:gd name="connsiteY16" fmla="*/ 4399850 h 7101775"/>
              <a:gd name="connsiteX17" fmla="*/ 101600 w 2336532"/>
              <a:gd name="connsiteY17" fmla="*/ 5434900 h 7101775"/>
              <a:gd name="connsiteX18" fmla="*/ 514350 w 2336532"/>
              <a:gd name="connsiteY18" fmla="*/ 6355650 h 7101775"/>
              <a:gd name="connsiteX19" fmla="*/ 1244600 w 2336532"/>
              <a:gd name="connsiteY19" fmla="*/ 7101775 h 7101775"/>
              <a:gd name="connsiteX20" fmla="*/ 1765300 w 2336532"/>
              <a:gd name="connsiteY20" fmla="*/ 6714425 h 7101775"/>
              <a:gd name="connsiteX21" fmla="*/ 892175 w 2336532"/>
              <a:gd name="connsiteY21" fmla="*/ 5917500 h 7101775"/>
              <a:gd name="connsiteX22" fmla="*/ 752475 w 2336532"/>
              <a:gd name="connsiteY22" fmla="*/ 4987225 h 7101775"/>
              <a:gd name="connsiteX23" fmla="*/ 1244600 w 2336532"/>
              <a:gd name="connsiteY23" fmla="*/ 4891975 h 7101775"/>
              <a:gd name="connsiteX24" fmla="*/ 2025650 w 2336532"/>
              <a:gd name="connsiteY24" fmla="*/ 4822125 h 7101775"/>
              <a:gd name="connsiteX0" fmla="*/ 2025650 w 2354047"/>
              <a:gd name="connsiteY0" fmla="*/ 4766762 h 7046412"/>
              <a:gd name="connsiteX1" fmla="*/ 1593850 w 2354047"/>
              <a:gd name="connsiteY1" fmla="*/ 4166687 h 7046412"/>
              <a:gd name="connsiteX2" fmla="*/ 1841500 w 2354047"/>
              <a:gd name="connsiteY2" fmla="*/ 3763462 h 7046412"/>
              <a:gd name="connsiteX3" fmla="*/ 2319490 w 2354047"/>
              <a:gd name="connsiteY3" fmla="*/ 1683814 h 7046412"/>
              <a:gd name="connsiteX4" fmla="*/ 2307974 w 2354047"/>
              <a:gd name="connsiteY4" fmla="*/ 796920 h 7046412"/>
              <a:gd name="connsiteX5" fmla="*/ 2238865 w 2354047"/>
              <a:gd name="connsiteY5" fmla="*/ 111589 h 7046412"/>
              <a:gd name="connsiteX6" fmla="*/ 2071851 w 2354047"/>
              <a:gd name="connsiteY6" fmla="*/ 105829 h 7046412"/>
              <a:gd name="connsiteX7" fmla="*/ 2106405 w 2354047"/>
              <a:gd name="connsiteY7" fmla="*/ 1522560 h 7046412"/>
              <a:gd name="connsiteX8" fmla="*/ 1628034 w 2354047"/>
              <a:gd name="connsiteY8" fmla="*/ 3285380 h 7046412"/>
              <a:gd name="connsiteX9" fmla="*/ 1311275 w 2354047"/>
              <a:gd name="connsiteY9" fmla="*/ 4100012 h 7046412"/>
              <a:gd name="connsiteX10" fmla="*/ 1263650 w 2354047"/>
              <a:gd name="connsiteY10" fmla="*/ 4068262 h 7046412"/>
              <a:gd name="connsiteX11" fmla="*/ 1390650 w 2354047"/>
              <a:gd name="connsiteY11" fmla="*/ 3557087 h 7046412"/>
              <a:gd name="connsiteX12" fmla="*/ 1041400 w 2354047"/>
              <a:gd name="connsiteY12" fmla="*/ 3557087 h 7046412"/>
              <a:gd name="connsiteX13" fmla="*/ 990600 w 2354047"/>
              <a:gd name="connsiteY13" fmla="*/ 4074612 h 7046412"/>
              <a:gd name="connsiteX14" fmla="*/ 822325 w 2354047"/>
              <a:gd name="connsiteY14" fmla="*/ 4150812 h 7046412"/>
              <a:gd name="connsiteX15" fmla="*/ 384175 w 2354047"/>
              <a:gd name="connsiteY15" fmla="*/ 3518987 h 7046412"/>
              <a:gd name="connsiteX16" fmla="*/ 0 w 2354047"/>
              <a:gd name="connsiteY16" fmla="*/ 3798387 h 7046412"/>
              <a:gd name="connsiteX17" fmla="*/ 498475 w 2354047"/>
              <a:gd name="connsiteY17" fmla="*/ 4344487 h 7046412"/>
              <a:gd name="connsiteX18" fmla="*/ 101600 w 2354047"/>
              <a:gd name="connsiteY18" fmla="*/ 5379537 h 7046412"/>
              <a:gd name="connsiteX19" fmla="*/ 514350 w 2354047"/>
              <a:gd name="connsiteY19" fmla="*/ 6300287 h 7046412"/>
              <a:gd name="connsiteX20" fmla="*/ 1244600 w 2354047"/>
              <a:gd name="connsiteY20" fmla="*/ 7046412 h 7046412"/>
              <a:gd name="connsiteX21" fmla="*/ 1765300 w 2354047"/>
              <a:gd name="connsiteY21" fmla="*/ 6659062 h 7046412"/>
              <a:gd name="connsiteX22" fmla="*/ 892175 w 2354047"/>
              <a:gd name="connsiteY22" fmla="*/ 5862137 h 7046412"/>
              <a:gd name="connsiteX23" fmla="*/ 752475 w 2354047"/>
              <a:gd name="connsiteY23" fmla="*/ 4931862 h 7046412"/>
              <a:gd name="connsiteX24" fmla="*/ 1244600 w 2354047"/>
              <a:gd name="connsiteY24" fmla="*/ 4836612 h 7046412"/>
              <a:gd name="connsiteX25" fmla="*/ 2025650 w 2354047"/>
              <a:gd name="connsiteY25" fmla="*/ 4766762 h 7046412"/>
              <a:gd name="connsiteX0" fmla="*/ 2025650 w 2349014"/>
              <a:gd name="connsiteY0" fmla="*/ 4766762 h 7046412"/>
              <a:gd name="connsiteX1" fmla="*/ 1593850 w 2349014"/>
              <a:gd name="connsiteY1" fmla="*/ 4166687 h 7046412"/>
              <a:gd name="connsiteX2" fmla="*/ 1841500 w 2349014"/>
              <a:gd name="connsiteY2" fmla="*/ 3763462 h 7046412"/>
              <a:gd name="connsiteX3" fmla="*/ 2319490 w 2349014"/>
              <a:gd name="connsiteY3" fmla="*/ 1683814 h 7046412"/>
              <a:gd name="connsiteX4" fmla="*/ 2284938 w 2349014"/>
              <a:gd name="connsiteY4" fmla="*/ 1153983 h 7046412"/>
              <a:gd name="connsiteX5" fmla="*/ 2238865 w 2349014"/>
              <a:gd name="connsiteY5" fmla="*/ 111589 h 7046412"/>
              <a:gd name="connsiteX6" fmla="*/ 2071851 w 2349014"/>
              <a:gd name="connsiteY6" fmla="*/ 105829 h 7046412"/>
              <a:gd name="connsiteX7" fmla="*/ 2106405 w 2349014"/>
              <a:gd name="connsiteY7" fmla="*/ 1522560 h 7046412"/>
              <a:gd name="connsiteX8" fmla="*/ 1628034 w 2349014"/>
              <a:gd name="connsiteY8" fmla="*/ 3285380 h 7046412"/>
              <a:gd name="connsiteX9" fmla="*/ 1311275 w 2349014"/>
              <a:gd name="connsiteY9" fmla="*/ 4100012 h 7046412"/>
              <a:gd name="connsiteX10" fmla="*/ 1263650 w 2349014"/>
              <a:gd name="connsiteY10" fmla="*/ 4068262 h 7046412"/>
              <a:gd name="connsiteX11" fmla="*/ 1390650 w 2349014"/>
              <a:gd name="connsiteY11" fmla="*/ 3557087 h 7046412"/>
              <a:gd name="connsiteX12" fmla="*/ 1041400 w 2349014"/>
              <a:gd name="connsiteY12" fmla="*/ 3557087 h 7046412"/>
              <a:gd name="connsiteX13" fmla="*/ 990600 w 2349014"/>
              <a:gd name="connsiteY13" fmla="*/ 4074612 h 7046412"/>
              <a:gd name="connsiteX14" fmla="*/ 822325 w 2349014"/>
              <a:gd name="connsiteY14" fmla="*/ 4150812 h 7046412"/>
              <a:gd name="connsiteX15" fmla="*/ 384175 w 2349014"/>
              <a:gd name="connsiteY15" fmla="*/ 3518987 h 7046412"/>
              <a:gd name="connsiteX16" fmla="*/ 0 w 2349014"/>
              <a:gd name="connsiteY16" fmla="*/ 3798387 h 7046412"/>
              <a:gd name="connsiteX17" fmla="*/ 498475 w 2349014"/>
              <a:gd name="connsiteY17" fmla="*/ 4344487 h 7046412"/>
              <a:gd name="connsiteX18" fmla="*/ 101600 w 2349014"/>
              <a:gd name="connsiteY18" fmla="*/ 5379537 h 7046412"/>
              <a:gd name="connsiteX19" fmla="*/ 514350 w 2349014"/>
              <a:gd name="connsiteY19" fmla="*/ 6300287 h 7046412"/>
              <a:gd name="connsiteX20" fmla="*/ 1244600 w 2349014"/>
              <a:gd name="connsiteY20" fmla="*/ 7046412 h 7046412"/>
              <a:gd name="connsiteX21" fmla="*/ 1765300 w 2349014"/>
              <a:gd name="connsiteY21" fmla="*/ 6659062 h 7046412"/>
              <a:gd name="connsiteX22" fmla="*/ 892175 w 2349014"/>
              <a:gd name="connsiteY22" fmla="*/ 5862137 h 7046412"/>
              <a:gd name="connsiteX23" fmla="*/ 752475 w 2349014"/>
              <a:gd name="connsiteY23" fmla="*/ 4931862 h 7046412"/>
              <a:gd name="connsiteX24" fmla="*/ 1244600 w 2349014"/>
              <a:gd name="connsiteY24" fmla="*/ 4836612 h 7046412"/>
              <a:gd name="connsiteX25" fmla="*/ 2025650 w 2349014"/>
              <a:gd name="connsiteY25" fmla="*/ 4766762 h 7046412"/>
              <a:gd name="connsiteX0" fmla="*/ 2025650 w 2354261"/>
              <a:gd name="connsiteY0" fmla="*/ 4766762 h 7046412"/>
              <a:gd name="connsiteX1" fmla="*/ 1593850 w 2354261"/>
              <a:gd name="connsiteY1" fmla="*/ 4166687 h 7046412"/>
              <a:gd name="connsiteX2" fmla="*/ 1841500 w 2354261"/>
              <a:gd name="connsiteY2" fmla="*/ 3763462 h 7046412"/>
              <a:gd name="connsiteX3" fmla="*/ 2319490 w 2354261"/>
              <a:gd name="connsiteY3" fmla="*/ 1683814 h 7046412"/>
              <a:gd name="connsiteX4" fmla="*/ 2313735 w 2354261"/>
              <a:gd name="connsiteY4" fmla="*/ 1309476 h 7046412"/>
              <a:gd name="connsiteX5" fmla="*/ 2284938 w 2354261"/>
              <a:gd name="connsiteY5" fmla="*/ 1153983 h 7046412"/>
              <a:gd name="connsiteX6" fmla="*/ 2238865 w 2354261"/>
              <a:gd name="connsiteY6" fmla="*/ 111589 h 7046412"/>
              <a:gd name="connsiteX7" fmla="*/ 2071851 w 2354261"/>
              <a:gd name="connsiteY7" fmla="*/ 105829 h 7046412"/>
              <a:gd name="connsiteX8" fmla="*/ 2106405 w 2354261"/>
              <a:gd name="connsiteY8" fmla="*/ 1522560 h 7046412"/>
              <a:gd name="connsiteX9" fmla="*/ 1628034 w 2354261"/>
              <a:gd name="connsiteY9" fmla="*/ 3285380 h 7046412"/>
              <a:gd name="connsiteX10" fmla="*/ 1311275 w 2354261"/>
              <a:gd name="connsiteY10" fmla="*/ 4100012 h 7046412"/>
              <a:gd name="connsiteX11" fmla="*/ 1263650 w 2354261"/>
              <a:gd name="connsiteY11" fmla="*/ 4068262 h 7046412"/>
              <a:gd name="connsiteX12" fmla="*/ 1390650 w 2354261"/>
              <a:gd name="connsiteY12" fmla="*/ 3557087 h 7046412"/>
              <a:gd name="connsiteX13" fmla="*/ 1041400 w 2354261"/>
              <a:gd name="connsiteY13" fmla="*/ 3557087 h 7046412"/>
              <a:gd name="connsiteX14" fmla="*/ 990600 w 2354261"/>
              <a:gd name="connsiteY14" fmla="*/ 4074612 h 7046412"/>
              <a:gd name="connsiteX15" fmla="*/ 822325 w 2354261"/>
              <a:gd name="connsiteY15" fmla="*/ 4150812 h 7046412"/>
              <a:gd name="connsiteX16" fmla="*/ 384175 w 2354261"/>
              <a:gd name="connsiteY16" fmla="*/ 3518987 h 7046412"/>
              <a:gd name="connsiteX17" fmla="*/ 0 w 2354261"/>
              <a:gd name="connsiteY17" fmla="*/ 3798387 h 7046412"/>
              <a:gd name="connsiteX18" fmla="*/ 498475 w 2354261"/>
              <a:gd name="connsiteY18" fmla="*/ 4344487 h 7046412"/>
              <a:gd name="connsiteX19" fmla="*/ 101600 w 2354261"/>
              <a:gd name="connsiteY19" fmla="*/ 5379537 h 7046412"/>
              <a:gd name="connsiteX20" fmla="*/ 514350 w 2354261"/>
              <a:gd name="connsiteY20" fmla="*/ 6300287 h 7046412"/>
              <a:gd name="connsiteX21" fmla="*/ 1244600 w 2354261"/>
              <a:gd name="connsiteY21" fmla="*/ 7046412 h 7046412"/>
              <a:gd name="connsiteX22" fmla="*/ 1765300 w 2354261"/>
              <a:gd name="connsiteY22" fmla="*/ 6659062 h 7046412"/>
              <a:gd name="connsiteX23" fmla="*/ 892175 w 2354261"/>
              <a:gd name="connsiteY23" fmla="*/ 5862137 h 7046412"/>
              <a:gd name="connsiteX24" fmla="*/ 752475 w 2354261"/>
              <a:gd name="connsiteY24" fmla="*/ 4931862 h 7046412"/>
              <a:gd name="connsiteX25" fmla="*/ 1244600 w 2354261"/>
              <a:gd name="connsiteY25" fmla="*/ 4836612 h 7046412"/>
              <a:gd name="connsiteX26" fmla="*/ 2025650 w 2354261"/>
              <a:gd name="connsiteY26" fmla="*/ 4766762 h 7046412"/>
              <a:gd name="connsiteX0" fmla="*/ 2025650 w 2354261"/>
              <a:gd name="connsiteY0" fmla="*/ 4766762 h 7046412"/>
              <a:gd name="connsiteX1" fmla="*/ 1593850 w 2354261"/>
              <a:gd name="connsiteY1" fmla="*/ 4166687 h 7046412"/>
              <a:gd name="connsiteX2" fmla="*/ 1841500 w 2354261"/>
              <a:gd name="connsiteY2" fmla="*/ 3763462 h 7046412"/>
              <a:gd name="connsiteX3" fmla="*/ 2319490 w 2354261"/>
              <a:gd name="connsiteY3" fmla="*/ 1683814 h 7046412"/>
              <a:gd name="connsiteX4" fmla="*/ 2313735 w 2354261"/>
              <a:gd name="connsiteY4" fmla="*/ 157661 h 7046412"/>
              <a:gd name="connsiteX5" fmla="*/ 2284938 w 2354261"/>
              <a:gd name="connsiteY5" fmla="*/ 1153983 h 7046412"/>
              <a:gd name="connsiteX6" fmla="*/ 2238865 w 2354261"/>
              <a:gd name="connsiteY6" fmla="*/ 111589 h 7046412"/>
              <a:gd name="connsiteX7" fmla="*/ 2071851 w 2354261"/>
              <a:gd name="connsiteY7" fmla="*/ 105829 h 7046412"/>
              <a:gd name="connsiteX8" fmla="*/ 2106405 w 2354261"/>
              <a:gd name="connsiteY8" fmla="*/ 1522560 h 7046412"/>
              <a:gd name="connsiteX9" fmla="*/ 1628034 w 2354261"/>
              <a:gd name="connsiteY9" fmla="*/ 3285380 h 7046412"/>
              <a:gd name="connsiteX10" fmla="*/ 1311275 w 2354261"/>
              <a:gd name="connsiteY10" fmla="*/ 4100012 h 7046412"/>
              <a:gd name="connsiteX11" fmla="*/ 1263650 w 2354261"/>
              <a:gd name="connsiteY11" fmla="*/ 4068262 h 7046412"/>
              <a:gd name="connsiteX12" fmla="*/ 1390650 w 2354261"/>
              <a:gd name="connsiteY12" fmla="*/ 3557087 h 7046412"/>
              <a:gd name="connsiteX13" fmla="*/ 1041400 w 2354261"/>
              <a:gd name="connsiteY13" fmla="*/ 3557087 h 7046412"/>
              <a:gd name="connsiteX14" fmla="*/ 990600 w 2354261"/>
              <a:gd name="connsiteY14" fmla="*/ 4074612 h 7046412"/>
              <a:gd name="connsiteX15" fmla="*/ 822325 w 2354261"/>
              <a:gd name="connsiteY15" fmla="*/ 4150812 h 7046412"/>
              <a:gd name="connsiteX16" fmla="*/ 384175 w 2354261"/>
              <a:gd name="connsiteY16" fmla="*/ 3518987 h 7046412"/>
              <a:gd name="connsiteX17" fmla="*/ 0 w 2354261"/>
              <a:gd name="connsiteY17" fmla="*/ 3798387 h 7046412"/>
              <a:gd name="connsiteX18" fmla="*/ 498475 w 2354261"/>
              <a:gd name="connsiteY18" fmla="*/ 4344487 h 7046412"/>
              <a:gd name="connsiteX19" fmla="*/ 101600 w 2354261"/>
              <a:gd name="connsiteY19" fmla="*/ 5379537 h 7046412"/>
              <a:gd name="connsiteX20" fmla="*/ 514350 w 2354261"/>
              <a:gd name="connsiteY20" fmla="*/ 6300287 h 7046412"/>
              <a:gd name="connsiteX21" fmla="*/ 1244600 w 2354261"/>
              <a:gd name="connsiteY21" fmla="*/ 7046412 h 7046412"/>
              <a:gd name="connsiteX22" fmla="*/ 1765300 w 2354261"/>
              <a:gd name="connsiteY22" fmla="*/ 6659062 h 7046412"/>
              <a:gd name="connsiteX23" fmla="*/ 892175 w 2354261"/>
              <a:gd name="connsiteY23" fmla="*/ 5862137 h 7046412"/>
              <a:gd name="connsiteX24" fmla="*/ 752475 w 2354261"/>
              <a:gd name="connsiteY24" fmla="*/ 4931862 h 7046412"/>
              <a:gd name="connsiteX25" fmla="*/ 1244600 w 2354261"/>
              <a:gd name="connsiteY25" fmla="*/ 4836612 h 7046412"/>
              <a:gd name="connsiteX26" fmla="*/ 2025650 w 2354261"/>
              <a:gd name="connsiteY26" fmla="*/ 4766762 h 7046412"/>
              <a:gd name="connsiteX0" fmla="*/ 2025650 w 2369404"/>
              <a:gd name="connsiteY0" fmla="*/ 4766762 h 7046412"/>
              <a:gd name="connsiteX1" fmla="*/ 1593850 w 2369404"/>
              <a:gd name="connsiteY1" fmla="*/ 4166687 h 7046412"/>
              <a:gd name="connsiteX2" fmla="*/ 1841500 w 2369404"/>
              <a:gd name="connsiteY2" fmla="*/ 3763462 h 7046412"/>
              <a:gd name="connsiteX3" fmla="*/ 2319490 w 2369404"/>
              <a:gd name="connsiteY3" fmla="*/ 1683814 h 7046412"/>
              <a:gd name="connsiteX4" fmla="*/ 2354048 w 2369404"/>
              <a:gd name="connsiteY4" fmla="*/ 1021523 h 7046412"/>
              <a:gd name="connsiteX5" fmla="*/ 2313735 w 2369404"/>
              <a:gd name="connsiteY5" fmla="*/ 157661 h 7046412"/>
              <a:gd name="connsiteX6" fmla="*/ 2284938 w 2369404"/>
              <a:gd name="connsiteY6" fmla="*/ 1153983 h 7046412"/>
              <a:gd name="connsiteX7" fmla="*/ 2238865 w 2369404"/>
              <a:gd name="connsiteY7" fmla="*/ 111589 h 7046412"/>
              <a:gd name="connsiteX8" fmla="*/ 2071851 w 2369404"/>
              <a:gd name="connsiteY8" fmla="*/ 105829 h 7046412"/>
              <a:gd name="connsiteX9" fmla="*/ 2106405 w 2369404"/>
              <a:gd name="connsiteY9" fmla="*/ 1522560 h 7046412"/>
              <a:gd name="connsiteX10" fmla="*/ 1628034 w 2369404"/>
              <a:gd name="connsiteY10" fmla="*/ 3285380 h 7046412"/>
              <a:gd name="connsiteX11" fmla="*/ 1311275 w 2369404"/>
              <a:gd name="connsiteY11" fmla="*/ 4100012 h 7046412"/>
              <a:gd name="connsiteX12" fmla="*/ 1263650 w 2369404"/>
              <a:gd name="connsiteY12" fmla="*/ 4068262 h 7046412"/>
              <a:gd name="connsiteX13" fmla="*/ 1390650 w 2369404"/>
              <a:gd name="connsiteY13" fmla="*/ 3557087 h 7046412"/>
              <a:gd name="connsiteX14" fmla="*/ 1041400 w 2369404"/>
              <a:gd name="connsiteY14" fmla="*/ 3557087 h 7046412"/>
              <a:gd name="connsiteX15" fmla="*/ 990600 w 2369404"/>
              <a:gd name="connsiteY15" fmla="*/ 4074612 h 7046412"/>
              <a:gd name="connsiteX16" fmla="*/ 822325 w 2369404"/>
              <a:gd name="connsiteY16" fmla="*/ 4150812 h 7046412"/>
              <a:gd name="connsiteX17" fmla="*/ 384175 w 2369404"/>
              <a:gd name="connsiteY17" fmla="*/ 3518987 h 7046412"/>
              <a:gd name="connsiteX18" fmla="*/ 0 w 2369404"/>
              <a:gd name="connsiteY18" fmla="*/ 3798387 h 7046412"/>
              <a:gd name="connsiteX19" fmla="*/ 498475 w 2369404"/>
              <a:gd name="connsiteY19" fmla="*/ 4344487 h 7046412"/>
              <a:gd name="connsiteX20" fmla="*/ 101600 w 2369404"/>
              <a:gd name="connsiteY20" fmla="*/ 5379537 h 7046412"/>
              <a:gd name="connsiteX21" fmla="*/ 514350 w 2369404"/>
              <a:gd name="connsiteY21" fmla="*/ 6300287 h 7046412"/>
              <a:gd name="connsiteX22" fmla="*/ 1244600 w 2369404"/>
              <a:gd name="connsiteY22" fmla="*/ 7046412 h 7046412"/>
              <a:gd name="connsiteX23" fmla="*/ 1765300 w 2369404"/>
              <a:gd name="connsiteY23" fmla="*/ 6659062 h 7046412"/>
              <a:gd name="connsiteX24" fmla="*/ 892175 w 2369404"/>
              <a:gd name="connsiteY24" fmla="*/ 5862137 h 7046412"/>
              <a:gd name="connsiteX25" fmla="*/ 752475 w 2369404"/>
              <a:gd name="connsiteY25" fmla="*/ 4931862 h 7046412"/>
              <a:gd name="connsiteX26" fmla="*/ 1244600 w 2369404"/>
              <a:gd name="connsiteY26" fmla="*/ 4836612 h 7046412"/>
              <a:gd name="connsiteX27" fmla="*/ 2025650 w 2369404"/>
              <a:gd name="connsiteY27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2319490 w 2503789"/>
              <a:gd name="connsiteY3" fmla="*/ 1683814 h 7046412"/>
              <a:gd name="connsiteX4" fmla="*/ 2503783 w 2503789"/>
              <a:gd name="connsiteY4" fmla="*/ 169180 h 7046412"/>
              <a:gd name="connsiteX5" fmla="*/ 2313735 w 2503789"/>
              <a:gd name="connsiteY5" fmla="*/ 157661 h 7046412"/>
              <a:gd name="connsiteX6" fmla="*/ 2284938 w 2503789"/>
              <a:gd name="connsiteY6" fmla="*/ 1153983 h 7046412"/>
              <a:gd name="connsiteX7" fmla="*/ 2238865 w 2503789"/>
              <a:gd name="connsiteY7" fmla="*/ 111589 h 7046412"/>
              <a:gd name="connsiteX8" fmla="*/ 2071851 w 2503789"/>
              <a:gd name="connsiteY8" fmla="*/ 105829 h 7046412"/>
              <a:gd name="connsiteX9" fmla="*/ 2106405 w 2503789"/>
              <a:gd name="connsiteY9" fmla="*/ 1522560 h 7046412"/>
              <a:gd name="connsiteX10" fmla="*/ 1628034 w 2503789"/>
              <a:gd name="connsiteY10" fmla="*/ 3285380 h 7046412"/>
              <a:gd name="connsiteX11" fmla="*/ 1311275 w 2503789"/>
              <a:gd name="connsiteY11" fmla="*/ 4100012 h 7046412"/>
              <a:gd name="connsiteX12" fmla="*/ 1263650 w 2503789"/>
              <a:gd name="connsiteY12" fmla="*/ 4068262 h 7046412"/>
              <a:gd name="connsiteX13" fmla="*/ 1390650 w 2503789"/>
              <a:gd name="connsiteY13" fmla="*/ 3557087 h 7046412"/>
              <a:gd name="connsiteX14" fmla="*/ 1041400 w 2503789"/>
              <a:gd name="connsiteY14" fmla="*/ 3557087 h 7046412"/>
              <a:gd name="connsiteX15" fmla="*/ 990600 w 2503789"/>
              <a:gd name="connsiteY15" fmla="*/ 4074612 h 7046412"/>
              <a:gd name="connsiteX16" fmla="*/ 822325 w 2503789"/>
              <a:gd name="connsiteY16" fmla="*/ 4150812 h 7046412"/>
              <a:gd name="connsiteX17" fmla="*/ 384175 w 2503789"/>
              <a:gd name="connsiteY17" fmla="*/ 3518987 h 7046412"/>
              <a:gd name="connsiteX18" fmla="*/ 0 w 2503789"/>
              <a:gd name="connsiteY18" fmla="*/ 3798387 h 7046412"/>
              <a:gd name="connsiteX19" fmla="*/ 498475 w 2503789"/>
              <a:gd name="connsiteY19" fmla="*/ 4344487 h 7046412"/>
              <a:gd name="connsiteX20" fmla="*/ 101600 w 2503789"/>
              <a:gd name="connsiteY20" fmla="*/ 5379537 h 7046412"/>
              <a:gd name="connsiteX21" fmla="*/ 514350 w 2503789"/>
              <a:gd name="connsiteY21" fmla="*/ 6300287 h 7046412"/>
              <a:gd name="connsiteX22" fmla="*/ 1244600 w 2503789"/>
              <a:gd name="connsiteY22" fmla="*/ 7046412 h 7046412"/>
              <a:gd name="connsiteX23" fmla="*/ 1765300 w 2503789"/>
              <a:gd name="connsiteY23" fmla="*/ 6659062 h 7046412"/>
              <a:gd name="connsiteX24" fmla="*/ 892175 w 2503789"/>
              <a:gd name="connsiteY24" fmla="*/ 5862137 h 7046412"/>
              <a:gd name="connsiteX25" fmla="*/ 752475 w 2503789"/>
              <a:gd name="connsiteY25" fmla="*/ 4931862 h 7046412"/>
              <a:gd name="connsiteX26" fmla="*/ 1244600 w 2503789"/>
              <a:gd name="connsiteY26" fmla="*/ 4836612 h 7046412"/>
              <a:gd name="connsiteX27" fmla="*/ 2025650 w 2503789"/>
              <a:gd name="connsiteY27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2048816 w 2503789"/>
              <a:gd name="connsiteY3" fmla="*/ 2898980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628034 w 2503789"/>
              <a:gd name="connsiteY11" fmla="*/ 3285380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628034 w 2503789"/>
              <a:gd name="connsiteY11" fmla="*/ 3285380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93"/>
              <a:gd name="connsiteY0" fmla="*/ 4766762 h 7046412"/>
              <a:gd name="connsiteX1" fmla="*/ 1593850 w 2503793"/>
              <a:gd name="connsiteY1" fmla="*/ 4166687 h 7046412"/>
              <a:gd name="connsiteX2" fmla="*/ 1841500 w 2503793"/>
              <a:gd name="connsiteY2" fmla="*/ 3763462 h 7046412"/>
              <a:gd name="connsiteX3" fmla="*/ 1939395 w 2503793"/>
              <a:gd name="connsiteY3" fmla="*/ 3405778 h 7046412"/>
              <a:gd name="connsiteX4" fmla="*/ 2354044 w 2503793"/>
              <a:gd name="connsiteY4" fmla="*/ 1545598 h 7046412"/>
              <a:gd name="connsiteX5" fmla="*/ 2503783 w 2503793"/>
              <a:gd name="connsiteY5" fmla="*/ 169180 h 7046412"/>
              <a:gd name="connsiteX6" fmla="*/ 2313735 w 2503793"/>
              <a:gd name="connsiteY6" fmla="*/ 157661 h 7046412"/>
              <a:gd name="connsiteX7" fmla="*/ 2284938 w 2503793"/>
              <a:gd name="connsiteY7" fmla="*/ 1153983 h 7046412"/>
              <a:gd name="connsiteX8" fmla="*/ 2238865 w 2503793"/>
              <a:gd name="connsiteY8" fmla="*/ 111589 h 7046412"/>
              <a:gd name="connsiteX9" fmla="*/ 2071851 w 2503793"/>
              <a:gd name="connsiteY9" fmla="*/ 105829 h 7046412"/>
              <a:gd name="connsiteX10" fmla="*/ 2106405 w 2503793"/>
              <a:gd name="connsiteY10" fmla="*/ 1522560 h 7046412"/>
              <a:gd name="connsiteX11" fmla="*/ 1576203 w 2503793"/>
              <a:gd name="connsiteY11" fmla="*/ 3268102 h 7046412"/>
              <a:gd name="connsiteX12" fmla="*/ 1311275 w 2503793"/>
              <a:gd name="connsiteY12" fmla="*/ 4100012 h 7046412"/>
              <a:gd name="connsiteX13" fmla="*/ 1263650 w 2503793"/>
              <a:gd name="connsiteY13" fmla="*/ 4068262 h 7046412"/>
              <a:gd name="connsiteX14" fmla="*/ 1390650 w 2503793"/>
              <a:gd name="connsiteY14" fmla="*/ 3557087 h 7046412"/>
              <a:gd name="connsiteX15" fmla="*/ 1041400 w 2503793"/>
              <a:gd name="connsiteY15" fmla="*/ 3557087 h 7046412"/>
              <a:gd name="connsiteX16" fmla="*/ 990600 w 2503793"/>
              <a:gd name="connsiteY16" fmla="*/ 4074612 h 7046412"/>
              <a:gd name="connsiteX17" fmla="*/ 822325 w 2503793"/>
              <a:gd name="connsiteY17" fmla="*/ 4150812 h 7046412"/>
              <a:gd name="connsiteX18" fmla="*/ 384175 w 2503793"/>
              <a:gd name="connsiteY18" fmla="*/ 3518987 h 7046412"/>
              <a:gd name="connsiteX19" fmla="*/ 0 w 2503793"/>
              <a:gd name="connsiteY19" fmla="*/ 3798387 h 7046412"/>
              <a:gd name="connsiteX20" fmla="*/ 498475 w 2503793"/>
              <a:gd name="connsiteY20" fmla="*/ 4344487 h 7046412"/>
              <a:gd name="connsiteX21" fmla="*/ 101600 w 2503793"/>
              <a:gd name="connsiteY21" fmla="*/ 5379537 h 7046412"/>
              <a:gd name="connsiteX22" fmla="*/ 514350 w 2503793"/>
              <a:gd name="connsiteY22" fmla="*/ 6300287 h 7046412"/>
              <a:gd name="connsiteX23" fmla="*/ 1244600 w 2503793"/>
              <a:gd name="connsiteY23" fmla="*/ 7046412 h 7046412"/>
              <a:gd name="connsiteX24" fmla="*/ 1765300 w 2503793"/>
              <a:gd name="connsiteY24" fmla="*/ 6659062 h 7046412"/>
              <a:gd name="connsiteX25" fmla="*/ 892175 w 2503793"/>
              <a:gd name="connsiteY25" fmla="*/ 5862137 h 7046412"/>
              <a:gd name="connsiteX26" fmla="*/ 752475 w 2503793"/>
              <a:gd name="connsiteY26" fmla="*/ 4931862 h 7046412"/>
              <a:gd name="connsiteX27" fmla="*/ 1244600 w 2503793"/>
              <a:gd name="connsiteY27" fmla="*/ 4836612 h 7046412"/>
              <a:gd name="connsiteX28" fmla="*/ 2025650 w 2503793"/>
              <a:gd name="connsiteY28" fmla="*/ 4766762 h 7046412"/>
              <a:gd name="connsiteX0" fmla="*/ 2025650 w 2503793"/>
              <a:gd name="connsiteY0" fmla="*/ 4766762 h 7046412"/>
              <a:gd name="connsiteX1" fmla="*/ 1593850 w 2503793"/>
              <a:gd name="connsiteY1" fmla="*/ 4166687 h 7046412"/>
              <a:gd name="connsiteX2" fmla="*/ 1841500 w 2503793"/>
              <a:gd name="connsiteY2" fmla="*/ 3763462 h 7046412"/>
              <a:gd name="connsiteX3" fmla="*/ 1893321 w 2503793"/>
              <a:gd name="connsiteY3" fmla="*/ 3572792 h 7046412"/>
              <a:gd name="connsiteX4" fmla="*/ 1939395 w 2503793"/>
              <a:gd name="connsiteY4" fmla="*/ 3405778 h 7046412"/>
              <a:gd name="connsiteX5" fmla="*/ 2354044 w 2503793"/>
              <a:gd name="connsiteY5" fmla="*/ 1545598 h 7046412"/>
              <a:gd name="connsiteX6" fmla="*/ 2503783 w 2503793"/>
              <a:gd name="connsiteY6" fmla="*/ 169180 h 7046412"/>
              <a:gd name="connsiteX7" fmla="*/ 2313735 w 2503793"/>
              <a:gd name="connsiteY7" fmla="*/ 157661 h 7046412"/>
              <a:gd name="connsiteX8" fmla="*/ 2284938 w 2503793"/>
              <a:gd name="connsiteY8" fmla="*/ 1153983 h 7046412"/>
              <a:gd name="connsiteX9" fmla="*/ 2238865 w 2503793"/>
              <a:gd name="connsiteY9" fmla="*/ 111589 h 7046412"/>
              <a:gd name="connsiteX10" fmla="*/ 2071851 w 2503793"/>
              <a:gd name="connsiteY10" fmla="*/ 105829 h 7046412"/>
              <a:gd name="connsiteX11" fmla="*/ 2106405 w 2503793"/>
              <a:gd name="connsiteY11" fmla="*/ 1522560 h 7046412"/>
              <a:gd name="connsiteX12" fmla="*/ 1576203 w 2503793"/>
              <a:gd name="connsiteY12" fmla="*/ 3268102 h 7046412"/>
              <a:gd name="connsiteX13" fmla="*/ 1311275 w 2503793"/>
              <a:gd name="connsiteY13" fmla="*/ 4100012 h 7046412"/>
              <a:gd name="connsiteX14" fmla="*/ 1263650 w 2503793"/>
              <a:gd name="connsiteY14" fmla="*/ 4068262 h 7046412"/>
              <a:gd name="connsiteX15" fmla="*/ 1390650 w 2503793"/>
              <a:gd name="connsiteY15" fmla="*/ 3557087 h 7046412"/>
              <a:gd name="connsiteX16" fmla="*/ 1041400 w 2503793"/>
              <a:gd name="connsiteY16" fmla="*/ 3557087 h 7046412"/>
              <a:gd name="connsiteX17" fmla="*/ 990600 w 2503793"/>
              <a:gd name="connsiteY17" fmla="*/ 4074612 h 7046412"/>
              <a:gd name="connsiteX18" fmla="*/ 822325 w 2503793"/>
              <a:gd name="connsiteY18" fmla="*/ 4150812 h 7046412"/>
              <a:gd name="connsiteX19" fmla="*/ 384175 w 2503793"/>
              <a:gd name="connsiteY19" fmla="*/ 3518987 h 7046412"/>
              <a:gd name="connsiteX20" fmla="*/ 0 w 2503793"/>
              <a:gd name="connsiteY20" fmla="*/ 3798387 h 7046412"/>
              <a:gd name="connsiteX21" fmla="*/ 498475 w 2503793"/>
              <a:gd name="connsiteY21" fmla="*/ 4344487 h 7046412"/>
              <a:gd name="connsiteX22" fmla="*/ 101600 w 2503793"/>
              <a:gd name="connsiteY22" fmla="*/ 5379537 h 7046412"/>
              <a:gd name="connsiteX23" fmla="*/ 514350 w 2503793"/>
              <a:gd name="connsiteY23" fmla="*/ 6300287 h 7046412"/>
              <a:gd name="connsiteX24" fmla="*/ 1244600 w 2503793"/>
              <a:gd name="connsiteY24" fmla="*/ 7046412 h 7046412"/>
              <a:gd name="connsiteX25" fmla="*/ 1765300 w 2503793"/>
              <a:gd name="connsiteY25" fmla="*/ 6659062 h 7046412"/>
              <a:gd name="connsiteX26" fmla="*/ 892175 w 2503793"/>
              <a:gd name="connsiteY26" fmla="*/ 5862137 h 7046412"/>
              <a:gd name="connsiteX27" fmla="*/ 752475 w 2503793"/>
              <a:gd name="connsiteY27" fmla="*/ 4931862 h 7046412"/>
              <a:gd name="connsiteX28" fmla="*/ 1244600 w 2503793"/>
              <a:gd name="connsiteY28" fmla="*/ 4836612 h 7046412"/>
              <a:gd name="connsiteX29" fmla="*/ 2025650 w 2503793"/>
              <a:gd name="connsiteY29" fmla="*/ 4766762 h 7046412"/>
              <a:gd name="connsiteX0" fmla="*/ 2025650 w 2596189"/>
              <a:gd name="connsiteY0" fmla="*/ 4766762 h 7046412"/>
              <a:gd name="connsiteX1" fmla="*/ 1593850 w 2596189"/>
              <a:gd name="connsiteY1" fmla="*/ 4166687 h 7046412"/>
              <a:gd name="connsiteX2" fmla="*/ 1841500 w 2596189"/>
              <a:gd name="connsiteY2" fmla="*/ 3763462 h 7046412"/>
              <a:gd name="connsiteX3" fmla="*/ 2595927 w 2596189"/>
              <a:gd name="connsiteY3" fmla="*/ 2979608 h 7046412"/>
              <a:gd name="connsiteX4" fmla="*/ 1939395 w 2596189"/>
              <a:gd name="connsiteY4" fmla="*/ 3405778 h 7046412"/>
              <a:gd name="connsiteX5" fmla="*/ 2354044 w 2596189"/>
              <a:gd name="connsiteY5" fmla="*/ 1545598 h 7046412"/>
              <a:gd name="connsiteX6" fmla="*/ 2503783 w 2596189"/>
              <a:gd name="connsiteY6" fmla="*/ 169180 h 7046412"/>
              <a:gd name="connsiteX7" fmla="*/ 2313735 w 2596189"/>
              <a:gd name="connsiteY7" fmla="*/ 157661 h 7046412"/>
              <a:gd name="connsiteX8" fmla="*/ 2284938 w 2596189"/>
              <a:gd name="connsiteY8" fmla="*/ 1153983 h 7046412"/>
              <a:gd name="connsiteX9" fmla="*/ 2238865 w 2596189"/>
              <a:gd name="connsiteY9" fmla="*/ 111589 h 7046412"/>
              <a:gd name="connsiteX10" fmla="*/ 2071851 w 2596189"/>
              <a:gd name="connsiteY10" fmla="*/ 105829 h 7046412"/>
              <a:gd name="connsiteX11" fmla="*/ 2106405 w 2596189"/>
              <a:gd name="connsiteY11" fmla="*/ 1522560 h 7046412"/>
              <a:gd name="connsiteX12" fmla="*/ 1576203 w 2596189"/>
              <a:gd name="connsiteY12" fmla="*/ 3268102 h 7046412"/>
              <a:gd name="connsiteX13" fmla="*/ 1311275 w 2596189"/>
              <a:gd name="connsiteY13" fmla="*/ 4100012 h 7046412"/>
              <a:gd name="connsiteX14" fmla="*/ 1263650 w 2596189"/>
              <a:gd name="connsiteY14" fmla="*/ 4068262 h 7046412"/>
              <a:gd name="connsiteX15" fmla="*/ 1390650 w 2596189"/>
              <a:gd name="connsiteY15" fmla="*/ 3557087 h 7046412"/>
              <a:gd name="connsiteX16" fmla="*/ 1041400 w 2596189"/>
              <a:gd name="connsiteY16" fmla="*/ 3557087 h 7046412"/>
              <a:gd name="connsiteX17" fmla="*/ 990600 w 2596189"/>
              <a:gd name="connsiteY17" fmla="*/ 4074612 h 7046412"/>
              <a:gd name="connsiteX18" fmla="*/ 822325 w 2596189"/>
              <a:gd name="connsiteY18" fmla="*/ 4150812 h 7046412"/>
              <a:gd name="connsiteX19" fmla="*/ 384175 w 2596189"/>
              <a:gd name="connsiteY19" fmla="*/ 3518987 h 7046412"/>
              <a:gd name="connsiteX20" fmla="*/ 0 w 2596189"/>
              <a:gd name="connsiteY20" fmla="*/ 3798387 h 7046412"/>
              <a:gd name="connsiteX21" fmla="*/ 498475 w 2596189"/>
              <a:gd name="connsiteY21" fmla="*/ 4344487 h 7046412"/>
              <a:gd name="connsiteX22" fmla="*/ 101600 w 2596189"/>
              <a:gd name="connsiteY22" fmla="*/ 5379537 h 7046412"/>
              <a:gd name="connsiteX23" fmla="*/ 514350 w 2596189"/>
              <a:gd name="connsiteY23" fmla="*/ 6300287 h 7046412"/>
              <a:gd name="connsiteX24" fmla="*/ 1244600 w 2596189"/>
              <a:gd name="connsiteY24" fmla="*/ 7046412 h 7046412"/>
              <a:gd name="connsiteX25" fmla="*/ 1765300 w 2596189"/>
              <a:gd name="connsiteY25" fmla="*/ 6659062 h 7046412"/>
              <a:gd name="connsiteX26" fmla="*/ 892175 w 2596189"/>
              <a:gd name="connsiteY26" fmla="*/ 5862137 h 7046412"/>
              <a:gd name="connsiteX27" fmla="*/ 752475 w 2596189"/>
              <a:gd name="connsiteY27" fmla="*/ 4931862 h 7046412"/>
              <a:gd name="connsiteX28" fmla="*/ 1244600 w 2596189"/>
              <a:gd name="connsiteY28" fmla="*/ 4836612 h 7046412"/>
              <a:gd name="connsiteX29" fmla="*/ 2025650 w 2596189"/>
              <a:gd name="connsiteY29" fmla="*/ 4766762 h 7046412"/>
              <a:gd name="connsiteX0" fmla="*/ 2025650 w 2596189"/>
              <a:gd name="connsiteY0" fmla="*/ 4766762 h 7046412"/>
              <a:gd name="connsiteX1" fmla="*/ 1593850 w 2596189"/>
              <a:gd name="connsiteY1" fmla="*/ 4166687 h 7046412"/>
              <a:gd name="connsiteX2" fmla="*/ 1841500 w 2596189"/>
              <a:gd name="connsiteY2" fmla="*/ 3763462 h 7046412"/>
              <a:gd name="connsiteX3" fmla="*/ 2595927 w 2596189"/>
              <a:gd name="connsiteY3" fmla="*/ 2979608 h 7046412"/>
              <a:gd name="connsiteX4" fmla="*/ 1939395 w 2596189"/>
              <a:gd name="connsiteY4" fmla="*/ 3405778 h 7046412"/>
              <a:gd name="connsiteX5" fmla="*/ 2354044 w 2596189"/>
              <a:gd name="connsiteY5" fmla="*/ 1545598 h 7046412"/>
              <a:gd name="connsiteX6" fmla="*/ 2503783 w 2596189"/>
              <a:gd name="connsiteY6" fmla="*/ 169180 h 7046412"/>
              <a:gd name="connsiteX7" fmla="*/ 2313735 w 2596189"/>
              <a:gd name="connsiteY7" fmla="*/ 157661 h 7046412"/>
              <a:gd name="connsiteX8" fmla="*/ 2284938 w 2596189"/>
              <a:gd name="connsiteY8" fmla="*/ 1153983 h 7046412"/>
              <a:gd name="connsiteX9" fmla="*/ 2238865 w 2596189"/>
              <a:gd name="connsiteY9" fmla="*/ 111589 h 7046412"/>
              <a:gd name="connsiteX10" fmla="*/ 2071851 w 2596189"/>
              <a:gd name="connsiteY10" fmla="*/ 105829 h 7046412"/>
              <a:gd name="connsiteX11" fmla="*/ 2106405 w 2596189"/>
              <a:gd name="connsiteY11" fmla="*/ 1522560 h 7046412"/>
              <a:gd name="connsiteX12" fmla="*/ 1576203 w 2596189"/>
              <a:gd name="connsiteY12" fmla="*/ 3268102 h 7046412"/>
              <a:gd name="connsiteX13" fmla="*/ 1311275 w 2596189"/>
              <a:gd name="connsiteY13" fmla="*/ 4100012 h 7046412"/>
              <a:gd name="connsiteX14" fmla="*/ 1263650 w 2596189"/>
              <a:gd name="connsiteY14" fmla="*/ 4068262 h 7046412"/>
              <a:gd name="connsiteX15" fmla="*/ 1390650 w 2596189"/>
              <a:gd name="connsiteY15" fmla="*/ 3557087 h 7046412"/>
              <a:gd name="connsiteX16" fmla="*/ 1041400 w 2596189"/>
              <a:gd name="connsiteY16" fmla="*/ 3557087 h 7046412"/>
              <a:gd name="connsiteX17" fmla="*/ 990600 w 2596189"/>
              <a:gd name="connsiteY17" fmla="*/ 4074612 h 7046412"/>
              <a:gd name="connsiteX18" fmla="*/ 822325 w 2596189"/>
              <a:gd name="connsiteY18" fmla="*/ 4150812 h 7046412"/>
              <a:gd name="connsiteX19" fmla="*/ 384175 w 2596189"/>
              <a:gd name="connsiteY19" fmla="*/ 3518987 h 7046412"/>
              <a:gd name="connsiteX20" fmla="*/ 0 w 2596189"/>
              <a:gd name="connsiteY20" fmla="*/ 3798387 h 7046412"/>
              <a:gd name="connsiteX21" fmla="*/ 498475 w 2596189"/>
              <a:gd name="connsiteY21" fmla="*/ 4344487 h 7046412"/>
              <a:gd name="connsiteX22" fmla="*/ 101600 w 2596189"/>
              <a:gd name="connsiteY22" fmla="*/ 5379537 h 7046412"/>
              <a:gd name="connsiteX23" fmla="*/ 514350 w 2596189"/>
              <a:gd name="connsiteY23" fmla="*/ 6300287 h 7046412"/>
              <a:gd name="connsiteX24" fmla="*/ 1244600 w 2596189"/>
              <a:gd name="connsiteY24" fmla="*/ 7046412 h 7046412"/>
              <a:gd name="connsiteX25" fmla="*/ 1765300 w 2596189"/>
              <a:gd name="connsiteY25" fmla="*/ 6659062 h 7046412"/>
              <a:gd name="connsiteX26" fmla="*/ 892175 w 2596189"/>
              <a:gd name="connsiteY26" fmla="*/ 5862137 h 7046412"/>
              <a:gd name="connsiteX27" fmla="*/ 752475 w 2596189"/>
              <a:gd name="connsiteY27" fmla="*/ 4931862 h 7046412"/>
              <a:gd name="connsiteX28" fmla="*/ 1244600 w 2596189"/>
              <a:gd name="connsiteY28" fmla="*/ 4836612 h 7046412"/>
              <a:gd name="connsiteX29" fmla="*/ 2025650 w 2596189"/>
              <a:gd name="connsiteY29" fmla="*/ 4766762 h 7046412"/>
              <a:gd name="connsiteX0" fmla="*/ 2025650 w 2596287"/>
              <a:gd name="connsiteY0" fmla="*/ 4766762 h 7046412"/>
              <a:gd name="connsiteX1" fmla="*/ 1593850 w 2596287"/>
              <a:gd name="connsiteY1" fmla="*/ 4166687 h 7046412"/>
              <a:gd name="connsiteX2" fmla="*/ 1841500 w 2596287"/>
              <a:gd name="connsiteY2" fmla="*/ 3763462 h 7046412"/>
              <a:gd name="connsiteX3" fmla="*/ 2595927 w 2596287"/>
              <a:gd name="connsiteY3" fmla="*/ 2979608 h 7046412"/>
              <a:gd name="connsiteX4" fmla="*/ 1939395 w 2596287"/>
              <a:gd name="connsiteY4" fmla="*/ 3405778 h 7046412"/>
              <a:gd name="connsiteX5" fmla="*/ 2354044 w 2596287"/>
              <a:gd name="connsiteY5" fmla="*/ 1545598 h 7046412"/>
              <a:gd name="connsiteX6" fmla="*/ 2503783 w 2596287"/>
              <a:gd name="connsiteY6" fmla="*/ 169180 h 7046412"/>
              <a:gd name="connsiteX7" fmla="*/ 2313735 w 2596287"/>
              <a:gd name="connsiteY7" fmla="*/ 157661 h 7046412"/>
              <a:gd name="connsiteX8" fmla="*/ 2284938 w 2596287"/>
              <a:gd name="connsiteY8" fmla="*/ 1153983 h 7046412"/>
              <a:gd name="connsiteX9" fmla="*/ 2238865 w 2596287"/>
              <a:gd name="connsiteY9" fmla="*/ 111589 h 7046412"/>
              <a:gd name="connsiteX10" fmla="*/ 2071851 w 2596287"/>
              <a:gd name="connsiteY10" fmla="*/ 105829 h 7046412"/>
              <a:gd name="connsiteX11" fmla="*/ 2106405 w 2596287"/>
              <a:gd name="connsiteY11" fmla="*/ 1522560 h 7046412"/>
              <a:gd name="connsiteX12" fmla="*/ 1576203 w 2596287"/>
              <a:gd name="connsiteY12" fmla="*/ 3268102 h 7046412"/>
              <a:gd name="connsiteX13" fmla="*/ 1311275 w 2596287"/>
              <a:gd name="connsiteY13" fmla="*/ 4100012 h 7046412"/>
              <a:gd name="connsiteX14" fmla="*/ 1263650 w 2596287"/>
              <a:gd name="connsiteY14" fmla="*/ 4068262 h 7046412"/>
              <a:gd name="connsiteX15" fmla="*/ 1390650 w 2596287"/>
              <a:gd name="connsiteY15" fmla="*/ 3557087 h 7046412"/>
              <a:gd name="connsiteX16" fmla="*/ 1041400 w 2596287"/>
              <a:gd name="connsiteY16" fmla="*/ 3557087 h 7046412"/>
              <a:gd name="connsiteX17" fmla="*/ 990600 w 2596287"/>
              <a:gd name="connsiteY17" fmla="*/ 4074612 h 7046412"/>
              <a:gd name="connsiteX18" fmla="*/ 822325 w 2596287"/>
              <a:gd name="connsiteY18" fmla="*/ 4150812 h 7046412"/>
              <a:gd name="connsiteX19" fmla="*/ 384175 w 2596287"/>
              <a:gd name="connsiteY19" fmla="*/ 3518987 h 7046412"/>
              <a:gd name="connsiteX20" fmla="*/ 0 w 2596287"/>
              <a:gd name="connsiteY20" fmla="*/ 3798387 h 7046412"/>
              <a:gd name="connsiteX21" fmla="*/ 498475 w 2596287"/>
              <a:gd name="connsiteY21" fmla="*/ 4344487 h 7046412"/>
              <a:gd name="connsiteX22" fmla="*/ 101600 w 2596287"/>
              <a:gd name="connsiteY22" fmla="*/ 5379537 h 7046412"/>
              <a:gd name="connsiteX23" fmla="*/ 514350 w 2596287"/>
              <a:gd name="connsiteY23" fmla="*/ 6300287 h 7046412"/>
              <a:gd name="connsiteX24" fmla="*/ 1244600 w 2596287"/>
              <a:gd name="connsiteY24" fmla="*/ 7046412 h 7046412"/>
              <a:gd name="connsiteX25" fmla="*/ 1765300 w 2596287"/>
              <a:gd name="connsiteY25" fmla="*/ 6659062 h 7046412"/>
              <a:gd name="connsiteX26" fmla="*/ 892175 w 2596287"/>
              <a:gd name="connsiteY26" fmla="*/ 5862137 h 7046412"/>
              <a:gd name="connsiteX27" fmla="*/ 752475 w 2596287"/>
              <a:gd name="connsiteY27" fmla="*/ 4931862 h 7046412"/>
              <a:gd name="connsiteX28" fmla="*/ 1244600 w 2596287"/>
              <a:gd name="connsiteY28" fmla="*/ 4836612 h 7046412"/>
              <a:gd name="connsiteX29" fmla="*/ 2025650 w 2596287"/>
              <a:gd name="connsiteY29" fmla="*/ 4766762 h 7046412"/>
              <a:gd name="connsiteX0" fmla="*/ 2025650 w 2596287"/>
              <a:gd name="connsiteY0" fmla="*/ 4766762 h 7046412"/>
              <a:gd name="connsiteX1" fmla="*/ 1593850 w 2596287"/>
              <a:gd name="connsiteY1" fmla="*/ 4166687 h 7046412"/>
              <a:gd name="connsiteX2" fmla="*/ 1841500 w 2596287"/>
              <a:gd name="connsiteY2" fmla="*/ 3763462 h 7046412"/>
              <a:gd name="connsiteX3" fmla="*/ 2595927 w 2596287"/>
              <a:gd name="connsiteY3" fmla="*/ 2979608 h 7046412"/>
              <a:gd name="connsiteX4" fmla="*/ 1939395 w 2596287"/>
              <a:gd name="connsiteY4" fmla="*/ 3405778 h 7046412"/>
              <a:gd name="connsiteX5" fmla="*/ 2354044 w 2596287"/>
              <a:gd name="connsiteY5" fmla="*/ 1545598 h 7046412"/>
              <a:gd name="connsiteX6" fmla="*/ 2503783 w 2596287"/>
              <a:gd name="connsiteY6" fmla="*/ 169180 h 7046412"/>
              <a:gd name="connsiteX7" fmla="*/ 2313735 w 2596287"/>
              <a:gd name="connsiteY7" fmla="*/ 157661 h 7046412"/>
              <a:gd name="connsiteX8" fmla="*/ 2284938 w 2596287"/>
              <a:gd name="connsiteY8" fmla="*/ 1153983 h 7046412"/>
              <a:gd name="connsiteX9" fmla="*/ 2238865 w 2596287"/>
              <a:gd name="connsiteY9" fmla="*/ 111589 h 7046412"/>
              <a:gd name="connsiteX10" fmla="*/ 2071851 w 2596287"/>
              <a:gd name="connsiteY10" fmla="*/ 105829 h 7046412"/>
              <a:gd name="connsiteX11" fmla="*/ 2106405 w 2596287"/>
              <a:gd name="connsiteY11" fmla="*/ 1522560 h 7046412"/>
              <a:gd name="connsiteX12" fmla="*/ 1576203 w 2596287"/>
              <a:gd name="connsiteY12" fmla="*/ 3268102 h 7046412"/>
              <a:gd name="connsiteX13" fmla="*/ 1311275 w 2596287"/>
              <a:gd name="connsiteY13" fmla="*/ 4100012 h 7046412"/>
              <a:gd name="connsiteX14" fmla="*/ 1263650 w 2596287"/>
              <a:gd name="connsiteY14" fmla="*/ 4068262 h 7046412"/>
              <a:gd name="connsiteX15" fmla="*/ 1390650 w 2596287"/>
              <a:gd name="connsiteY15" fmla="*/ 3557087 h 7046412"/>
              <a:gd name="connsiteX16" fmla="*/ 1041400 w 2596287"/>
              <a:gd name="connsiteY16" fmla="*/ 3557087 h 7046412"/>
              <a:gd name="connsiteX17" fmla="*/ 990600 w 2596287"/>
              <a:gd name="connsiteY17" fmla="*/ 4074612 h 7046412"/>
              <a:gd name="connsiteX18" fmla="*/ 822325 w 2596287"/>
              <a:gd name="connsiteY18" fmla="*/ 4150812 h 7046412"/>
              <a:gd name="connsiteX19" fmla="*/ 384175 w 2596287"/>
              <a:gd name="connsiteY19" fmla="*/ 3518987 h 7046412"/>
              <a:gd name="connsiteX20" fmla="*/ 0 w 2596287"/>
              <a:gd name="connsiteY20" fmla="*/ 3798387 h 7046412"/>
              <a:gd name="connsiteX21" fmla="*/ 498475 w 2596287"/>
              <a:gd name="connsiteY21" fmla="*/ 4344487 h 7046412"/>
              <a:gd name="connsiteX22" fmla="*/ 101600 w 2596287"/>
              <a:gd name="connsiteY22" fmla="*/ 5379537 h 7046412"/>
              <a:gd name="connsiteX23" fmla="*/ 514350 w 2596287"/>
              <a:gd name="connsiteY23" fmla="*/ 6300287 h 7046412"/>
              <a:gd name="connsiteX24" fmla="*/ 1244600 w 2596287"/>
              <a:gd name="connsiteY24" fmla="*/ 7046412 h 7046412"/>
              <a:gd name="connsiteX25" fmla="*/ 1765300 w 2596287"/>
              <a:gd name="connsiteY25" fmla="*/ 6659062 h 7046412"/>
              <a:gd name="connsiteX26" fmla="*/ 892175 w 2596287"/>
              <a:gd name="connsiteY26" fmla="*/ 5862137 h 7046412"/>
              <a:gd name="connsiteX27" fmla="*/ 752475 w 2596287"/>
              <a:gd name="connsiteY27" fmla="*/ 4931862 h 7046412"/>
              <a:gd name="connsiteX28" fmla="*/ 1244600 w 2596287"/>
              <a:gd name="connsiteY28" fmla="*/ 4836612 h 7046412"/>
              <a:gd name="connsiteX29" fmla="*/ 2025650 w 2596287"/>
              <a:gd name="connsiteY29" fmla="*/ 4766762 h 7046412"/>
              <a:gd name="connsiteX0" fmla="*/ 2025650 w 2621139"/>
              <a:gd name="connsiteY0" fmla="*/ 4766762 h 7046412"/>
              <a:gd name="connsiteX1" fmla="*/ 1593850 w 2621139"/>
              <a:gd name="connsiteY1" fmla="*/ 4166687 h 7046412"/>
              <a:gd name="connsiteX2" fmla="*/ 1841500 w 2621139"/>
              <a:gd name="connsiteY2" fmla="*/ 3763462 h 7046412"/>
              <a:gd name="connsiteX3" fmla="*/ 2423155 w 2621139"/>
              <a:gd name="connsiteY3" fmla="*/ 3163898 h 7046412"/>
              <a:gd name="connsiteX4" fmla="*/ 2595927 w 2621139"/>
              <a:gd name="connsiteY4" fmla="*/ 2979608 h 7046412"/>
              <a:gd name="connsiteX5" fmla="*/ 1939395 w 2621139"/>
              <a:gd name="connsiteY5" fmla="*/ 3405778 h 7046412"/>
              <a:gd name="connsiteX6" fmla="*/ 2354044 w 2621139"/>
              <a:gd name="connsiteY6" fmla="*/ 1545598 h 7046412"/>
              <a:gd name="connsiteX7" fmla="*/ 2503783 w 2621139"/>
              <a:gd name="connsiteY7" fmla="*/ 169180 h 7046412"/>
              <a:gd name="connsiteX8" fmla="*/ 2313735 w 2621139"/>
              <a:gd name="connsiteY8" fmla="*/ 157661 h 7046412"/>
              <a:gd name="connsiteX9" fmla="*/ 2284938 w 2621139"/>
              <a:gd name="connsiteY9" fmla="*/ 1153983 h 7046412"/>
              <a:gd name="connsiteX10" fmla="*/ 2238865 w 2621139"/>
              <a:gd name="connsiteY10" fmla="*/ 111589 h 7046412"/>
              <a:gd name="connsiteX11" fmla="*/ 2071851 w 2621139"/>
              <a:gd name="connsiteY11" fmla="*/ 105829 h 7046412"/>
              <a:gd name="connsiteX12" fmla="*/ 2106405 w 2621139"/>
              <a:gd name="connsiteY12" fmla="*/ 1522560 h 7046412"/>
              <a:gd name="connsiteX13" fmla="*/ 1576203 w 2621139"/>
              <a:gd name="connsiteY13" fmla="*/ 3268102 h 7046412"/>
              <a:gd name="connsiteX14" fmla="*/ 1311275 w 2621139"/>
              <a:gd name="connsiteY14" fmla="*/ 4100012 h 7046412"/>
              <a:gd name="connsiteX15" fmla="*/ 1263650 w 2621139"/>
              <a:gd name="connsiteY15" fmla="*/ 4068262 h 7046412"/>
              <a:gd name="connsiteX16" fmla="*/ 1390650 w 2621139"/>
              <a:gd name="connsiteY16" fmla="*/ 3557087 h 7046412"/>
              <a:gd name="connsiteX17" fmla="*/ 1041400 w 2621139"/>
              <a:gd name="connsiteY17" fmla="*/ 3557087 h 7046412"/>
              <a:gd name="connsiteX18" fmla="*/ 990600 w 2621139"/>
              <a:gd name="connsiteY18" fmla="*/ 4074612 h 7046412"/>
              <a:gd name="connsiteX19" fmla="*/ 822325 w 2621139"/>
              <a:gd name="connsiteY19" fmla="*/ 4150812 h 7046412"/>
              <a:gd name="connsiteX20" fmla="*/ 384175 w 2621139"/>
              <a:gd name="connsiteY20" fmla="*/ 3518987 h 7046412"/>
              <a:gd name="connsiteX21" fmla="*/ 0 w 2621139"/>
              <a:gd name="connsiteY21" fmla="*/ 3798387 h 7046412"/>
              <a:gd name="connsiteX22" fmla="*/ 498475 w 2621139"/>
              <a:gd name="connsiteY22" fmla="*/ 4344487 h 7046412"/>
              <a:gd name="connsiteX23" fmla="*/ 101600 w 2621139"/>
              <a:gd name="connsiteY23" fmla="*/ 5379537 h 7046412"/>
              <a:gd name="connsiteX24" fmla="*/ 514350 w 2621139"/>
              <a:gd name="connsiteY24" fmla="*/ 6300287 h 7046412"/>
              <a:gd name="connsiteX25" fmla="*/ 1244600 w 2621139"/>
              <a:gd name="connsiteY25" fmla="*/ 7046412 h 7046412"/>
              <a:gd name="connsiteX26" fmla="*/ 1765300 w 2621139"/>
              <a:gd name="connsiteY26" fmla="*/ 6659062 h 7046412"/>
              <a:gd name="connsiteX27" fmla="*/ 892175 w 2621139"/>
              <a:gd name="connsiteY27" fmla="*/ 5862137 h 7046412"/>
              <a:gd name="connsiteX28" fmla="*/ 752475 w 2621139"/>
              <a:gd name="connsiteY28" fmla="*/ 4931862 h 7046412"/>
              <a:gd name="connsiteX29" fmla="*/ 1244600 w 2621139"/>
              <a:gd name="connsiteY29" fmla="*/ 4836612 h 7046412"/>
              <a:gd name="connsiteX30" fmla="*/ 2025650 w 2621139"/>
              <a:gd name="connsiteY30" fmla="*/ 4766762 h 7046412"/>
              <a:gd name="connsiteX0" fmla="*/ 2025650 w 2757616"/>
              <a:gd name="connsiteY0" fmla="*/ 4766762 h 7046412"/>
              <a:gd name="connsiteX1" fmla="*/ 1593850 w 2757616"/>
              <a:gd name="connsiteY1" fmla="*/ 4166687 h 7046412"/>
              <a:gd name="connsiteX2" fmla="*/ 1841500 w 2757616"/>
              <a:gd name="connsiteY2" fmla="*/ 3763462 h 7046412"/>
              <a:gd name="connsiteX3" fmla="*/ 2711109 w 2757616"/>
              <a:gd name="connsiteY3" fmla="*/ 3169657 h 7046412"/>
              <a:gd name="connsiteX4" fmla="*/ 2595927 w 2757616"/>
              <a:gd name="connsiteY4" fmla="*/ 2979608 h 7046412"/>
              <a:gd name="connsiteX5" fmla="*/ 1939395 w 2757616"/>
              <a:gd name="connsiteY5" fmla="*/ 3405778 h 7046412"/>
              <a:gd name="connsiteX6" fmla="*/ 2354044 w 2757616"/>
              <a:gd name="connsiteY6" fmla="*/ 1545598 h 7046412"/>
              <a:gd name="connsiteX7" fmla="*/ 2503783 w 2757616"/>
              <a:gd name="connsiteY7" fmla="*/ 169180 h 7046412"/>
              <a:gd name="connsiteX8" fmla="*/ 2313735 w 2757616"/>
              <a:gd name="connsiteY8" fmla="*/ 157661 h 7046412"/>
              <a:gd name="connsiteX9" fmla="*/ 2284938 w 2757616"/>
              <a:gd name="connsiteY9" fmla="*/ 1153983 h 7046412"/>
              <a:gd name="connsiteX10" fmla="*/ 2238865 w 2757616"/>
              <a:gd name="connsiteY10" fmla="*/ 111589 h 7046412"/>
              <a:gd name="connsiteX11" fmla="*/ 2071851 w 2757616"/>
              <a:gd name="connsiteY11" fmla="*/ 105829 h 7046412"/>
              <a:gd name="connsiteX12" fmla="*/ 2106405 w 2757616"/>
              <a:gd name="connsiteY12" fmla="*/ 1522560 h 7046412"/>
              <a:gd name="connsiteX13" fmla="*/ 1576203 w 2757616"/>
              <a:gd name="connsiteY13" fmla="*/ 3268102 h 7046412"/>
              <a:gd name="connsiteX14" fmla="*/ 1311275 w 2757616"/>
              <a:gd name="connsiteY14" fmla="*/ 4100012 h 7046412"/>
              <a:gd name="connsiteX15" fmla="*/ 1263650 w 2757616"/>
              <a:gd name="connsiteY15" fmla="*/ 4068262 h 7046412"/>
              <a:gd name="connsiteX16" fmla="*/ 1390650 w 2757616"/>
              <a:gd name="connsiteY16" fmla="*/ 3557087 h 7046412"/>
              <a:gd name="connsiteX17" fmla="*/ 1041400 w 2757616"/>
              <a:gd name="connsiteY17" fmla="*/ 3557087 h 7046412"/>
              <a:gd name="connsiteX18" fmla="*/ 990600 w 2757616"/>
              <a:gd name="connsiteY18" fmla="*/ 4074612 h 7046412"/>
              <a:gd name="connsiteX19" fmla="*/ 822325 w 2757616"/>
              <a:gd name="connsiteY19" fmla="*/ 4150812 h 7046412"/>
              <a:gd name="connsiteX20" fmla="*/ 384175 w 2757616"/>
              <a:gd name="connsiteY20" fmla="*/ 3518987 h 7046412"/>
              <a:gd name="connsiteX21" fmla="*/ 0 w 2757616"/>
              <a:gd name="connsiteY21" fmla="*/ 3798387 h 7046412"/>
              <a:gd name="connsiteX22" fmla="*/ 498475 w 2757616"/>
              <a:gd name="connsiteY22" fmla="*/ 4344487 h 7046412"/>
              <a:gd name="connsiteX23" fmla="*/ 101600 w 2757616"/>
              <a:gd name="connsiteY23" fmla="*/ 5379537 h 7046412"/>
              <a:gd name="connsiteX24" fmla="*/ 514350 w 2757616"/>
              <a:gd name="connsiteY24" fmla="*/ 6300287 h 7046412"/>
              <a:gd name="connsiteX25" fmla="*/ 1244600 w 2757616"/>
              <a:gd name="connsiteY25" fmla="*/ 7046412 h 7046412"/>
              <a:gd name="connsiteX26" fmla="*/ 1765300 w 2757616"/>
              <a:gd name="connsiteY26" fmla="*/ 6659062 h 7046412"/>
              <a:gd name="connsiteX27" fmla="*/ 892175 w 2757616"/>
              <a:gd name="connsiteY27" fmla="*/ 5862137 h 7046412"/>
              <a:gd name="connsiteX28" fmla="*/ 752475 w 2757616"/>
              <a:gd name="connsiteY28" fmla="*/ 4931862 h 7046412"/>
              <a:gd name="connsiteX29" fmla="*/ 1244600 w 2757616"/>
              <a:gd name="connsiteY29" fmla="*/ 4836612 h 7046412"/>
              <a:gd name="connsiteX30" fmla="*/ 2025650 w 2757616"/>
              <a:gd name="connsiteY30" fmla="*/ 4766762 h 7046412"/>
              <a:gd name="connsiteX0" fmla="*/ 2025650 w 2711108"/>
              <a:gd name="connsiteY0" fmla="*/ 4766762 h 7046412"/>
              <a:gd name="connsiteX1" fmla="*/ 1593850 w 2711108"/>
              <a:gd name="connsiteY1" fmla="*/ 4166687 h 7046412"/>
              <a:gd name="connsiteX2" fmla="*/ 1841500 w 2711108"/>
              <a:gd name="connsiteY2" fmla="*/ 3763462 h 7046412"/>
              <a:gd name="connsiteX3" fmla="*/ 2711109 w 2711108"/>
              <a:gd name="connsiteY3" fmla="*/ 3169657 h 7046412"/>
              <a:gd name="connsiteX4" fmla="*/ 2595927 w 2711108"/>
              <a:gd name="connsiteY4" fmla="*/ 2979608 h 7046412"/>
              <a:gd name="connsiteX5" fmla="*/ 1939395 w 2711108"/>
              <a:gd name="connsiteY5" fmla="*/ 3405778 h 7046412"/>
              <a:gd name="connsiteX6" fmla="*/ 2354044 w 2711108"/>
              <a:gd name="connsiteY6" fmla="*/ 1545598 h 7046412"/>
              <a:gd name="connsiteX7" fmla="*/ 2503783 w 2711108"/>
              <a:gd name="connsiteY7" fmla="*/ 169180 h 7046412"/>
              <a:gd name="connsiteX8" fmla="*/ 2313735 w 2711108"/>
              <a:gd name="connsiteY8" fmla="*/ 157661 h 7046412"/>
              <a:gd name="connsiteX9" fmla="*/ 2284938 w 2711108"/>
              <a:gd name="connsiteY9" fmla="*/ 1153983 h 7046412"/>
              <a:gd name="connsiteX10" fmla="*/ 2238865 w 2711108"/>
              <a:gd name="connsiteY10" fmla="*/ 111589 h 7046412"/>
              <a:gd name="connsiteX11" fmla="*/ 2071851 w 2711108"/>
              <a:gd name="connsiteY11" fmla="*/ 105829 h 7046412"/>
              <a:gd name="connsiteX12" fmla="*/ 2106405 w 2711108"/>
              <a:gd name="connsiteY12" fmla="*/ 1522560 h 7046412"/>
              <a:gd name="connsiteX13" fmla="*/ 1576203 w 2711108"/>
              <a:gd name="connsiteY13" fmla="*/ 3268102 h 7046412"/>
              <a:gd name="connsiteX14" fmla="*/ 1311275 w 2711108"/>
              <a:gd name="connsiteY14" fmla="*/ 4100012 h 7046412"/>
              <a:gd name="connsiteX15" fmla="*/ 1263650 w 2711108"/>
              <a:gd name="connsiteY15" fmla="*/ 4068262 h 7046412"/>
              <a:gd name="connsiteX16" fmla="*/ 1390650 w 2711108"/>
              <a:gd name="connsiteY16" fmla="*/ 3557087 h 7046412"/>
              <a:gd name="connsiteX17" fmla="*/ 1041400 w 2711108"/>
              <a:gd name="connsiteY17" fmla="*/ 3557087 h 7046412"/>
              <a:gd name="connsiteX18" fmla="*/ 990600 w 2711108"/>
              <a:gd name="connsiteY18" fmla="*/ 4074612 h 7046412"/>
              <a:gd name="connsiteX19" fmla="*/ 822325 w 2711108"/>
              <a:gd name="connsiteY19" fmla="*/ 4150812 h 7046412"/>
              <a:gd name="connsiteX20" fmla="*/ 384175 w 2711108"/>
              <a:gd name="connsiteY20" fmla="*/ 3518987 h 7046412"/>
              <a:gd name="connsiteX21" fmla="*/ 0 w 2711108"/>
              <a:gd name="connsiteY21" fmla="*/ 3798387 h 7046412"/>
              <a:gd name="connsiteX22" fmla="*/ 498475 w 2711108"/>
              <a:gd name="connsiteY22" fmla="*/ 4344487 h 7046412"/>
              <a:gd name="connsiteX23" fmla="*/ 101600 w 2711108"/>
              <a:gd name="connsiteY23" fmla="*/ 5379537 h 7046412"/>
              <a:gd name="connsiteX24" fmla="*/ 514350 w 2711108"/>
              <a:gd name="connsiteY24" fmla="*/ 6300287 h 7046412"/>
              <a:gd name="connsiteX25" fmla="*/ 1244600 w 2711108"/>
              <a:gd name="connsiteY25" fmla="*/ 7046412 h 7046412"/>
              <a:gd name="connsiteX26" fmla="*/ 1765300 w 2711108"/>
              <a:gd name="connsiteY26" fmla="*/ 6659062 h 7046412"/>
              <a:gd name="connsiteX27" fmla="*/ 892175 w 2711108"/>
              <a:gd name="connsiteY27" fmla="*/ 5862137 h 7046412"/>
              <a:gd name="connsiteX28" fmla="*/ 752475 w 2711108"/>
              <a:gd name="connsiteY28" fmla="*/ 4931862 h 7046412"/>
              <a:gd name="connsiteX29" fmla="*/ 1244600 w 2711108"/>
              <a:gd name="connsiteY29" fmla="*/ 4836612 h 7046412"/>
              <a:gd name="connsiteX30" fmla="*/ 2025650 w 2711108"/>
              <a:gd name="connsiteY30" fmla="*/ 4766762 h 7046412"/>
              <a:gd name="connsiteX0" fmla="*/ 2025650 w 2711109"/>
              <a:gd name="connsiteY0" fmla="*/ 4766762 h 7046412"/>
              <a:gd name="connsiteX1" fmla="*/ 1593850 w 2711109"/>
              <a:gd name="connsiteY1" fmla="*/ 4166687 h 7046412"/>
              <a:gd name="connsiteX2" fmla="*/ 1841500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51440 w 2711109"/>
              <a:gd name="connsiteY1" fmla="*/ 4183965 h 7046412"/>
              <a:gd name="connsiteX2" fmla="*/ 1841500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51440 w 2711109"/>
              <a:gd name="connsiteY1" fmla="*/ 4183965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66252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66252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95048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95048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95048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19001 h 6998651"/>
              <a:gd name="connsiteX1" fmla="*/ 1668717 w 2711109"/>
              <a:gd name="connsiteY1" fmla="*/ 4118926 h 6998651"/>
              <a:gd name="connsiteX2" fmla="*/ 1916369 w 2711109"/>
              <a:gd name="connsiteY2" fmla="*/ 3715701 h 6998651"/>
              <a:gd name="connsiteX3" fmla="*/ 2711109 w 2711109"/>
              <a:gd name="connsiteY3" fmla="*/ 3121896 h 6998651"/>
              <a:gd name="connsiteX4" fmla="*/ 2595927 w 2711109"/>
              <a:gd name="connsiteY4" fmla="*/ 2931847 h 6998651"/>
              <a:gd name="connsiteX5" fmla="*/ 1939395 w 2711109"/>
              <a:gd name="connsiteY5" fmla="*/ 3358017 h 6998651"/>
              <a:gd name="connsiteX6" fmla="*/ 2354044 w 2711109"/>
              <a:gd name="connsiteY6" fmla="*/ 1497837 h 6998651"/>
              <a:gd name="connsiteX7" fmla="*/ 2503783 w 2711109"/>
              <a:gd name="connsiteY7" fmla="*/ 121419 h 6998651"/>
              <a:gd name="connsiteX8" fmla="*/ 2313735 w 2711109"/>
              <a:gd name="connsiteY8" fmla="*/ 109900 h 6998651"/>
              <a:gd name="connsiteX9" fmla="*/ 2284938 w 2711109"/>
              <a:gd name="connsiteY9" fmla="*/ 1106222 h 6998651"/>
              <a:gd name="connsiteX10" fmla="*/ 2238865 w 2711109"/>
              <a:gd name="connsiteY10" fmla="*/ 63828 h 6998651"/>
              <a:gd name="connsiteX11" fmla="*/ 2071851 w 2711109"/>
              <a:gd name="connsiteY11" fmla="*/ 58068 h 6998651"/>
              <a:gd name="connsiteX12" fmla="*/ 2106405 w 2711109"/>
              <a:gd name="connsiteY12" fmla="*/ 1474799 h 6998651"/>
              <a:gd name="connsiteX13" fmla="*/ 1795048 w 2711109"/>
              <a:gd name="connsiteY13" fmla="*/ 2609879 h 6998651"/>
              <a:gd name="connsiteX14" fmla="*/ 1311275 w 2711109"/>
              <a:gd name="connsiteY14" fmla="*/ 4052251 h 6998651"/>
              <a:gd name="connsiteX15" fmla="*/ 1263650 w 2711109"/>
              <a:gd name="connsiteY15" fmla="*/ 4020501 h 6998651"/>
              <a:gd name="connsiteX16" fmla="*/ 1390650 w 2711109"/>
              <a:gd name="connsiteY16" fmla="*/ 3509326 h 6998651"/>
              <a:gd name="connsiteX17" fmla="*/ 1041400 w 2711109"/>
              <a:gd name="connsiteY17" fmla="*/ 3509326 h 6998651"/>
              <a:gd name="connsiteX18" fmla="*/ 990600 w 2711109"/>
              <a:gd name="connsiteY18" fmla="*/ 4026851 h 6998651"/>
              <a:gd name="connsiteX19" fmla="*/ 822325 w 2711109"/>
              <a:gd name="connsiteY19" fmla="*/ 4103051 h 6998651"/>
              <a:gd name="connsiteX20" fmla="*/ 384175 w 2711109"/>
              <a:gd name="connsiteY20" fmla="*/ 3471226 h 6998651"/>
              <a:gd name="connsiteX21" fmla="*/ 0 w 2711109"/>
              <a:gd name="connsiteY21" fmla="*/ 3750626 h 6998651"/>
              <a:gd name="connsiteX22" fmla="*/ 498475 w 2711109"/>
              <a:gd name="connsiteY22" fmla="*/ 4296726 h 6998651"/>
              <a:gd name="connsiteX23" fmla="*/ 101600 w 2711109"/>
              <a:gd name="connsiteY23" fmla="*/ 5331776 h 6998651"/>
              <a:gd name="connsiteX24" fmla="*/ 514350 w 2711109"/>
              <a:gd name="connsiteY24" fmla="*/ 6252526 h 6998651"/>
              <a:gd name="connsiteX25" fmla="*/ 1244600 w 2711109"/>
              <a:gd name="connsiteY25" fmla="*/ 6998651 h 6998651"/>
              <a:gd name="connsiteX26" fmla="*/ 1765300 w 2711109"/>
              <a:gd name="connsiteY26" fmla="*/ 6611301 h 6998651"/>
              <a:gd name="connsiteX27" fmla="*/ 892175 w 2711109"/>
              <a:gd name="connsiteY27" fmla="*/ 5814376 h 6998651"/>
              <a:gd name="connsiteX28" fmla="*/ 752475 w 2711109"/>
              <a:gd name="connsiteY28" fmla="*/ 4884101 h 6998651"/>
              <a:gd name="connsiteX29" fmla="*/ 1244600 w 2711109"/>
              <a:gd name="connsiteY29" fmla="*/ 4788851 h 6998651"/>
              <a:gd name="connsiteX30" fmla="*/ 2025650 w 2711109"/>
              <a:gd name="connsiteY30" fmla="*/ 4719001 h 6998651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38865 w 2711109"/>
              <a:gd name="connsiteY10" fmla="*/ 63827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38865 w 2711109"/>
              <a:gd name="connsiteY10" fmla="*/ 63827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0542 h 6990192"/>
              <a:gd name="connsiteX1" fmla="*/ 1668717 w 2711109"/>
              <a:gd name="connsiteY1" fmla="*/ 4110467 h 6990192"/>
              <a:gd name="connsiteX2" fmla="*/ 1916369 w 2711109"/>
              <a:gd name="connsiteY2" fmla="*/ 3707242 h 6990192"/>
              <a:gd name="connsiteX3" fmla="*/ 2711109 w 2711109"/>
              <a:gd name="connsiteY3" fmla="*/ 3113437 h 6990192"/>
              <a:gd name="connsiteX4" fmla="*/ 2595927 w 2711109"/>
              <a:gd name="connsiteY4" fmla="*/ 2923388 h 6990192"/>
              <a:gd name="connsiteX5" fmla="*/ 1939395 w 2711109"/>
              <a:gd name="connsiteY5" fmla="*/ 3349558 h 6990192"/>
              <a:gd name="connsiteX6" fmla="*/ 2354044 w 2711109"/>
              <a:gd name="connsiteY6" fmla="*/ 1489378 h 6990192"/>
              <a:gd name="connsiteX7" fmla="*/ 2503783 w 2711109"/>
              <a:gd name="connsiteY7" fmla="*/ 112960 h 6990192"/>
              <a:gd name="connsiteX8" fmla="*/ 2313735 w 2711109"/>
              <a:gd name="connsiteY8" fmla="*/ 101441 h 6990192"/>
              <a:gd name="connsiteX9" fmla="*/ 2284938 w 2711109"/>
              <a:gd name="connsiteY9" fmla="*/ 1097763 h 6990192"/>
              <a:gd name="connsiteX10" fmla="*/ 2249128 w 2711109"/>
              <a:gd name="connsiteY10" fmla="*/ 32278 h 6990192"/>
              <a:gd name="connsiteX11" fmla="*/ 2071851 w 2711109"/>
              <a:gd name="connsiteY11" fmla="*/ 49609 h 6990192"/>
              <a:gd name="connsiteX12" fmla="*/ 2106405 w 2711109"/>
              <a:gd name="connsiteY12" fmla="*/ 1466340 h 6990192"/>
              <a:gd name="connsiteX13" fmla="*/ 1795048 w 2711109"/>
              <a:gd name="connsiteY13" fmla="*/ 2601420 h 6990192"/>
              <a:gd name="connsiteX14" fmla="*/ 1311275 w 2711109"/>
              <a:gd name="connsiteY14" fmla="*/ 4043792 h 6990192"/>
              <a:gd name="connsiteX15" fmla="*/ 1263650 w 2711109"/>
              <a:gd name="connsiteY15" fmla="*/ 4012042 h 6990192"/>
              <a:gd name="connsiteX16" fmla="*/ 1390650 w 2711109"/>
              <a:gd name="connsiteY16" fmla="*/ 3500867 h 6990192"/>
              <a:gd name="connsiteX17" fmla="*/ 1041400 w 2711109"/>
              <a:gd name="connsiteY17" fmla="*/ 3500867 h 6990192"/>
              <a:gd name="connsiteX18" fmla="*/ 990600 w 2711109"/>
              <a:gd name="connsiteY18" fmla="*/ 4018392 h 6990192"/>
              <a:gd name="connsiteX19" fmla="*/ 822325 w 2711109"/>
              <a:gd name="connsiteY19" fmla="*/ 4094592 h 6990192"/>
              <a:gd name="connsiteX20" fmla="*/ 384175 w 2711109"/>
              <a:gd name="connsiteY20" fmla="*/ 3462767 h 6990192"/>
              <a:gd name="connsiteX21" fmla="*/ 0 w 2711109"/>
              <a:gd name="connsiteY21" fmla="*/ 3742167 h 6990192"/>
              <a:gd name="connsiteX22" fmla="*/ 498475 w 2711109"/>
              <a:gd name="connsiteY22" fmla="*/ 4288267 h 6990192"/>
              <a:gd name="connsiteX23" fmla="*/ 101600 w 2711109"/>
              <a:gd name="connsiteY23" fmla="*/ 5323317 h 6990192"/>
              <a:gd name="connsiteX24" fmla="*/ 514350 w 2711109"/>
              <a:gd name="connsiteY24" fmla="*/ 6244067 h 6990192"/>
              <a:gd name="connsiteX25" fmla="*/ 1244600 w 2711109"/>
              <a:gd name="connsiteY25" fmla="*/ 6990192 h 6990192"/>
              <a:gd name="connsiteX26" fmla="*/ 1765300 w 2711109"/>
              <a:gd name="connsiteY26" fmla="*/ 6602842 h 6990192"/>
              <a:gd name="connsiteX27" fmla="*/ 892175 w 2711109"/>
              <a:gd name="connsiteY27" fmla="*/ 5805917 h 6990192"/>
              <a:gd name="connsiteX28" fmla="*/ 752475 w 2711109"/>
              <a:gd name="connsiteY28" fmla="*/ 4875642 h 6990192"/>
              <a:gd name="connsiteX29" fmla="*/ 1244600 w 2711109"/>
              <a:gd name="connsiteY29" fmla="*/ 4780392 h 6990192"/>
              <a:gd name="connsiteX30" fmla="*/ 2025650 w 2711109"/>
              <a:gd name="connsiteY30" fmla="*/ 4710542 h 6990192"/>
              <a:gd name="connsiteX0" fmla="*/ 2025650 w 2711109"/>
              <a:gd name="connsiteY0" fmla="*/ 4710542 h 6990192"/>
              <a:gd name="connsiteX1" fmla="*/ 1668717 w 2711109"/>
              <a:gd name="connsiteY1" fmla="*/ 4110467 h 6990192"/>
              <a:gd name="connsiteX2" fmla="*/ 1916369 w 2711109"/>
              <a:gd name="connsiteY2" fmla="*/ 3707242 h 6990192"/>
              <a:gd name="connsiteX3" fmla="*/ 2711109 w 2711109"/>
              <a:gd name="connsiteY3" fmla="*/ 3113437 h 6990192"/>
              <a:gd name="connsiteX4" fmla="*/ 2595927 w 2711109"/>
              <a:gd name="connsiteY4" fmla="*/ 2923388 h 6990192"/>
              <a:gd name="connsiteX5" fmla="*/ 1939395 w 2711109"/>
              <a:gd name="connsiteY5" fmla="*/ 3349558 h 6990192"/>
              <a:gd name="connsiteX6" fmla="*/ 2354044 w 2711109"/>
              <a:gd name="connsiteY6" fmla="*/ 1489378 h 6990192"/>
              <a:gd name="connsiteX7" fmla="*/ 2511481 w 2711109"/>
              <a:gd name="connsiteY7" fmla="*/ 112959 h 6990192"/>
              <a:gd name="connsiteX8" fmla="*/ 2313735 w 2711109"/>
              <a:gd name="connsiteY8" fmla="*/ 101441 h 6990192"/>
              <a:gd name="connsiteX9" fmla="*/ 2284938 w 2711109"/>
              <a:gd name="connsiteY9" fmla="*/ 1097763 h 6990192"/>
              <a:gd name="connsiteX10" fmla="*/ 2249128 w 2711109"/>
              <a:gd name="connsiteY10" fmla="*/ 32278 h 6990192"/>
              <a:gd name="connsiteX11" fmla="*/ 2071851 w 2711109"/>
              <a:gd name="connsiteY11" fmla="*/ 49609 h 6990192"/>
              <a:gd name="connsiteX12" fmla="*/ 2106405 w 2711109"/>
              <a:gd name="connsiteY12" fmla="*/ 1466340 h 6990192"/>
              <a:gd name="connsiteX13" fmla="*/ 1795048 w 2711109"/>
              <a:gd name="connsiteY13" fmla="*/ 2601420 h 6990192"/>
              <a:gd name="connsiteX14" fmla="*/ 1311275 w 2711109"/>
              <a:gd name="connsiteY14" fmla="*/ 4043792 h 6990192"/>
              <a:gd name="connsiteX15" fmla="*/ 1263650 w 2711109"/>
              <a:gd name="connsiteY15" fmla="*/ 4012042 h 6990192"/>
              <a:gd name="connsiteX16" fmla="*/ 1390650 w 2711109"/>
              <a:gd name="connsiteY16" fmla="*/ 3500867 h 6990192"/>
              <a:gd name="connsiteX17" fmla="*/ 1041400 w 2711109"/>
              <a:gd name="connsiteY17" fmla="*/ 3500867 h 6990192"/>
              <a:gd name="connsiteX18" fmla="*/ 990600 w 2711109"/>
              <a:gd name="connsiteY18" fmla="*/ 4018392 h 6990192"/>
              <a:gd name="connsiteX19" fmla="*/ 822325 w 2711109"/>
              <a:gd name="connsiteY19" fmla="*/ 4094592 h 6990192"/>
              <a:gd name="connsiteX20" fmla="*/ 384175 w 2711109"/>
              <a:gd name="connsiteY20" fmla="*/ 3462767 h 6990192"/>
              <a:gd name="connsiteX21" fmla="*/ 0 w 2711109"/>
              <a:gd name="connsiteY21" fmla="*/ 3742167 h 6990192"/>
              <a:gd name="connsiteX22" fmla="*/ 498475 w 2711109"/>
              <a:gd name="connsiteY22" fmla="*/ 4288267 h 6990192"/>
              <a:gd name="connsiteX23" fmla="*/ 101600 w 2711109"/>
              <a:gd name="connsiteY23" fmla="*/ 5323317 h 6990192"/>
              <a:gd name="connsiteX24" fmla="*/ 514350 w 2711109"/>
              <a:gd name="connsiteY24" fmla="*/ 6244067 h 6990192"/>
              <a:gd name="connsiteX25" fmla="*/ 1244600 w 2711109"/>
              <a:gd name="connsiteY25" fmla="*/ 6990192 h 6990192"/>
              <a:gd name="connsiteX26" fmla="*/ 1765300 w 2711109"/>
              <a:gd name="connsiteY26" fmla="*/ 6602842 h 6990192"/>
              <a:gd name="connsiteX27" fmla="*/ 892175 w 2711109"/>
              <a:gd name="connsiteY27" fmla="*/ 5805917 h 6990192"/>
              <a:gd name="connsiteX28" fmla="*/ 752475 w 2711109"/>
              <a:gd name="connsiteY28" fmla="*/ 4875642 h 6990192"/>
              <a:gd name="connsiteX29" fmla="*/ 1244600 w 2711109"/>
              <a:gd name="connsiteY29" fmla="*/ 4780392 h 6990192"/>
              <a:gd name="connsiteX30" fmla="*/ 2025650 w 2711109"/>
              <a:gd name="connsiteY30" fmla="*/ 4710542 h 6990192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54044 w 2711109"/>
              <a:gd name="connsiteY6" fmla="*/ 1457100 h 6957914"/>
              <a:gd name="connsiteX7" fmla="*/ 2511481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106405 w 2711109"/>
              <a:gd name="connsiteY12" fmla="*/ 1434062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54044 w 2711109"/>
              <a:gd name="connsiteY6" fmla="*/ 1457100 h 6957914"/>
              <a:gd name="connsiteX7" fmla="*/ 2511481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106405 w 2711109"/>
              <a:gd name="connsiteY12" fmla="*/ 1434062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11481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106405 w 2711109"/>
              <a:gd name="connsiteY12" fmla="*/ 1434062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11481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94163 w 2711109"/>
              <a:gd name="connsiteY19" fmla="*/ 4044356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94163 w 2711109"/>
              <a:gd name="connsiteY19" fmla="*/ 4044356 h 6957914"/>
              <a:gd name="connsiteX20" fmla="*/ 276419 w 2711109"/>
              <a:gd name="connsiteY20" fmla="*/ 2730065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36058 w 2721517"/>
              <a:gd name="connsiteY0" fmla="*/ 4678264 h 6957914"/>
              <a:gd name="connsiteX1" fmla="*/ 1679125 w 2721517"/>
              <a:gd name="connsiteY1" fmla="*/ 4078189 h 6957914"/>
              <a:gd name="connsiteX2" fmla="*/ 1926777 w 2721517"/>
              <a:gd name="connsiteY2" fmla="*/ 3674964 h 6957914"/>
              <a:gd name="connsiteX3" fmla="*/ 2721517 w 2721517"/>
              <a:gd name="connsiteY3" fmla="*/ 3081159 h 6957914"/>
              <a:gd name="connsiteX4" fmla="*/ 2606335 w 2721517"/>
              <a:gd name="connsiteY4" fmla="*/ 2891110 h 6957914"/>
              <a:gd name="connsiteX5" fmla="*/ 1949803 w 2721517"/>
              <a:gd name="connsiteY5" fmla="*/ 3317280 h 6957914"/>
              <a:gd name="connsiteX6" fmla="*/ 2387543 w 2721517"/>
              <a:gd name="connsiteY6" fmla="*/ 1439140 h 6957914"/>
              <a:gd name="connsiteX7" fmla="*/ 2511626 w 2721517"/>
              <a:gd name="connsiteY7" fmla="*/ 80681 h 6957914"/>
              <a:gd name="connsiteX8" fmla="*/ 2342103 w 2721517"/>
              <a:gd name="connsiteY8" fmla="*/ 71729 h 6957914"/>
              <a:gd name="connsiteX9" fmla="*/ 2295346 w 2721517"/>
              <a:gd name="connsiteY9" fmla="*/ 1065485 h 6957914"/>
              <a:gd name="connsiteX10" fmla="*/ 2259536 w 2721517"/>
              <a:gd name="connsiteY10" fmla="*/ 0 h 6957914"/>
              <a:gd name="connsiteX11" fmla="*/ 2082259 w 2721517"/>
              <a:gd name="connsiteY11" fmla="*/ 17331 h 6957914"/>
              <a:gd name="connsiteX12" fmla="*/ 2101419 w 2721517"/>
              <a:gd name="connsiteY12" fmla="*/ 1426364 h 6957914"/>
              <a:gd name="connsiteX13" fmla="*/ 1805456 w 2721517"/>
              <a:gd name="connsiteY13" fmla="*/ 2569142 h 6957914"/>
              <a:gd name="connsiteX14" fmla="*/ 1321683 w 2721517"/>
              <a:gd name="connsiteY14" fmla="*/ 4011514 h 6957914"/>
              <a:gd name="connsiteX15" fmla="*/ 1274058 w 2721517"/>
              <a:gd name="connsiteY15" fmla="*/ 3979764 h 6957914"/>
              <a:gd name="connsiteX16" fmla="*/ 1401058 w 2721517"/>
              <a:gd name="connsiteY16" fmla="*/ 3468589 h 6957914"/>
              <a:gd name="connsiteX17" fmla="*/ 1051808 w 2721517"/>
              <a:gd name="connsiteY17" fmla="*/ 3468589 h 6957914"/>
              <a:gd name="connsiteX18" fmla="*/ 1001008 w 2721517"/>
              <a:gd name="connsiteY18" fmla="*/ 3986114 h 6957914"/>
              <a:gd name="connsiteX19" fmla="*/ 904571 w 2721517"/>
              <a:gd name="connsiteY19" fmla="*/ 4044356 h 6957914"/>
              <a:gd name="connsiteX20" fmla="*/ 286827 w 2721517"/>
              <a:gd name="connsiteY20" fmla="*/ 2730065 h 6957914"/>
              <a:gd name="connsiteX21" fmla="*/ 179499 w 2721517"/>
              <a:gd name="connsiteY21" fmla="*/ 2920612 h 6957914"/>
              <a:gd name="connsiteX22" fmla="*/ 10408 w 2721517"/>
              <a:gd name="connsiteY22" fmla="*/ 3709889 h 6957914"/>
              <a:gd name="connsiteX23" fmla="*/ 508883 w 2721517"/>
              <a:gd name="connsiteY23" fmla="*/ 4255989 h 6957914"/>
              <a:gd name="connsiteX24" fmla="*/ 112008 w 2721517"/>
              <a:gd name="connsiteY24" fmla="*/ 5291039 h 6957914"/>
              <a:gd name="connsiteX25" fmla="*/ 524758 w 2721517"/>
              <a:gd name="connsiteY25" fmla="*/ 6211789 h 6957914"/>
              <a:gd name="connsiteX26" fmla="*/ 1255008 w 2721517"/>
              <a:gd name="connsiteY26" fmla="*/ 6957914 h 6957914"/>
              <a:gd name="connsiteX27" fmla="*/ 1775708 w 2721517"/>
              <a:gd name="connsiteY27" fmla="*/ 6570564 h 6957914"/>
              <a:gd name="connsiteX28" fmla="*/ 902583 w 2721517"/>
              <a:gd name="connsiteY28" fmla="*/ 5773639 h 6957914"/>
              <a:gd name="connsiteX29" fmla="*/ 762883 w 2721517"/>
              <a:gd name="connsiteY29" fmla="*/ 4843364 h 6957914"/>
              <a:gd name="connsiteX30" fmla="*/ 1255008 w 2721517"/>
              <a:gd name="connsiteY30" fmla="*/ 4748114 h 6957914"/>
              <a:gd name="connsiteX31" fmla="*/ 2036058 w 2721517"/>
              <a:gd name="connsiteY31" fmla="*/ 4678264 h 6957914"/>
              <a:gd name="connsiteX0" fmla="*/ 2129300 w 2814759"/>
              <a:gd name="connsiteY0" fmla="*/ 4678264 h 6957914"/>
              <a:gd name="connsiteX1" fmla="*/ 1772367 w 2814759"/>
              <a:gd name="connsiteY1" fmla="*/ 4078189 h 6957914"/>
              <a:gd name="connsiteX2" fmla="*/ 2020019 w 2814759"/>
              <a:gd name="connsiteY2" fmla="*/ 3674964 h 6957914"/>
              <a:gd name="connsiteX3" fmla="*/ 2814759 w 2814759"/>
              <a:gd name="connsiteY3" fmla="*/ 3081159 h 6957914"/>
              <a:gd name="connsiteX4" fmla="*/ 2699577 w 2814759"/>
              <a:gd name="connsiteY4" fmla="*/ 2891110 h 6957914"/>
              <a:gd name="connsiteX5" fmla="*/ 2043045 w 2814759"/>
              <a:gd name="connsiteY5" fmla="*/ 3317280 h 6957914"/>
              <a:gd name="connsiteX6" fmla="*/ 2480785 w 2814759"/>
              <a:gd name="connsiteY6" fmla="*/ 1439140 h 6957914"/>
              <a:gd name="connsiteX7" fmla="*/ 2604868 w 2814759"/>
              <a:gd name="connsiteY7" fmla="*/ 80681 h 6957914"/>
              <a:gd name="connsiteX8" fmla="*/ 2435345 w 2814759"/>
              <a:gd name="connsiteY8" fmla="*/ 71729 h 6957914"/>
              <a:gd name="connsiteX9" fmla="*/ 2388588 w 2814759"/>
              <a:gd name="connsiteY9" fmla="*/ 1065485 h 6957914"/>
              <a:gd name="connsiteX10" fmla="*/ 2352778 w 2814759"/>
              <a:gd name="connsiteY10" fmla="*/ 0 h 6957914"/>
              <a:gd name="connsiteX11" fmla="*/ 2175501 w 2814759"/>
              <a:gd name="connsiteY11" fmla="*/ 17331 h 6957914"/>
              <a:gd name="connsiteX12" fmla="*/ 2194661 w 2814759"/>
              <a:gd name="connsiteY12" fmla="*/ 1426364 h 6957914"/>
              <a:gd name="connsiteX13" fmla="*/ 1898698 w 2814759"/>
              <a:gd name="connsiteY13" fmla="*/ 2569142 h 6957914"/>
              <a:gd name="connsiteX14" fmla="*/ 1414925 w 2814759"/>
              <a:gd name="connsiteY14" fmla="*/ 4011514 h 6957914"/>
              <a:gd name="connsiteX15" fmla="*/ 1367300 w 2814759"/>
              <a:gd name="connsiteY15" fmla="*/ 3979764 h 6957914"/>
              <a:gd name="connsiteX16" fmla="*/ 1494300 w 2814759"/>
              <a:gd name="connsiteY16" fmla="*/ 3468589 h 6957914"/>
              <a:gd name="connsiteX17" fmla="*/ 1145050 w 2814759"/>
              <a:gd name="connsiteY17" fmla="*/ 3468589 h 6957914"/>
              <a:gd name="connsiteX18" fmla="*/ 1094250 w 2814759"/>
              <a:gd name="connsiteY18" fmla="*/ 3986114 h 6957914"/>
              <a:gd name="connsiteX19" fmla="*/ 997813 w 2814759"/>
              <a:gd name="connsiteY19" fmla="*/ 4044356 h 6957914"/>
              <a:gd name="connsiteX20" fmla="*/ 380069 w 2814759"/>
              <a:gd name="connsiteY20" fmla="*/ 2730065 h 6957914"/>
              <a:gd name="connsiteX21" fmla="*/ 13609 w 2814759"/>
              <a:gd name="connsiteY21" fmla="*/ 1370957 h 6957914"/>
              <a:gd name="connsiteX22" fmla="*/ 103650 w 2814759"/>
              <a:gd name="connsiteY22" fmla="*/ 3709889 h 6957914"/>
              <a:gd name="connsiteX23" fmla="*/ 602125 w 2814759"/>
              <a:gd name="connsiteY23" fmla="*/ 4255989 h 6957914"/>
              <a:gd name="connsiteX24" fmla="*/ 205250 w 2814759"/>
              <a:gd name="connsiteY24" fmla="*/ 5291039 h 6957914"/>
              <a:gd name="connsiteX25" fmla="*/ 618000 w 2814759"/>
              <a:gd name="connsiteY25" fmla="*/ 6211789 h 6957914"/>
              <a:gd name="connsiteX26" fmla="*/ 1348250 w 2814759"/>
              <a:gd name="connsiteY26" fmla="*/ 6957914 h 6957914"/>
              <a:gd name="connsiteX27" fmla="*/ 1868950 w 2814759"/>
              <a:gd name="connsiteY27" fmla="*/ 6570564 h 6957914"/>
              <a:gd name="connsiteX28" fmla="*/ 995825 w 2814759"/>
              <a:gd name="connsiteY28" fmla="*/ 5773639 h 6957914"/>
              <a:gd name="connsiteX29" fmla="*/ 856125 w 2814759"/>
              <a:gd name="connsiteY29" fmla="*/ 4843364 h 6957914"/>
              <a:gd name="connsiteX30" fmla="*/ 1348250 w 2814759"/>
              <a:gd name="connsiteY30" fmla="*/ 4748114 h 6957914"/>
              <a:gd name="connsiteX31" fmla="*/ 2129300 w 2814759"/>
              <a:gd name="connsiteY31" fmla="*/ 4678264 h 6957914"/>
              <a:gd name="connsiteX0" fmla="*/ 2149676 w 2835135"/>
              <a:gd name="connsiteY0" fmla="*/ 4678264 h 6957914"/>
              <a:gd name="connsiteX1" fmla="*/ 1792743 w 2835135"/>
              <a:gd name="connsiteY1" fmla="*/ 4078189 h 6957914"/>
              <a:gd name="connsiteX2" fmla="*/ 2040395 w 2835135"/>
              <a:gd name="connsiteY2" fmla="*/ 3674964 h 6957914"/>
              <a:gd name="connsiteX3" fmla="*/ 2835135 w 2835135"/>
              <a:gd name="connsiteY3" fmla="*/ 3081159 h 6957914"/>
              <a:gd name="connsiteX4" fmla="*/ 2719953 w 2835135"/>
              <a:gd name="connsiteY4" fmla="*/ 2891110 h 6957914"/>
              <a:gd name="connsiteX5" fmla="*/ 2063421 w 2835135"/>
              <a:gd name="connsiteY5" fmla="*/ 3317280 h 6957914"/>
              <a:gd name="connsiteX6" fmla="*/ 2501161 w 2835135"/>
              <a:gd name="connsiteY6" fmla="*/ 1439140 h 6957914"/>
              <a:gd name="connsiteX7" fmla="*/ 2625244 w 2835135"/>
              <a:gd name="connsiteY7" fmla="*/ 80681 h 6957914"/>
              <a:gd name="connsiteX8" fmla="*/ 2455721 w 2835135"/>
              <a:gd name="connsiteY8" fmla="*/ 71729 h 6957914"/>
              <a:gd name="connsiteX9" fmla="*/ 2408964 w 2835135"/>
              <a:gd name="connsiteY9" fmla="*/ 1065485 h 6957914"/>
              <a:gd name="connsiteX10" fmla="*/ 2373154 w 2835135"/>
              <a:gd name="connsiteY10" fmla="*/ 0 h 6957914"/>
              <a:gd name="connsiteX11" fmla="*/ 2195877 w 2835135"/>
              <a:gd name="connsiteY11" fmla="*/ 17331 h 6957914"/>
              <a:gd name="connsiteX12" fmla="*/ 2215037 w 2835135"/>
              <a:gd name="connsiteY12" fmla="*/ 1426364 h 6957914"/>
              <a:gd name="connsiteX13" fmla="*/ 1919074 w 2835135"/>
              <a:gd name="connsiteY13" fmla="*/ 2569142 h 6957914"/>
              <a:gd name="connsiteX14" fmla="*/ 1435301 w 2835135"/>
              <a:gd name="connsiteY14" fmla="*/ 4011514 h 6957914"/>
              <a:gd name="connsiteX15" fmla="*/ 1387676 w 2835135"/>
              <a:gd name="connsiteY15" fmla="*/ 3979764 h 6957914"/>
              <a:gd name="connsiteX16" fmla="*/ 1514676 w 2835135"/>
              <a:gd name="connsiteY16" fmla="*/ 3468589 h 6957914"/>
              <a:gd name="connsiteX17" fmla="*/ 1165426 w 2835135"/>
              <a:gd name="connsiteY17" fmla="*/ 3468589 h 6957914"/>
              <a:gd name="connsiteX18" fmla="*/ 1114626 w 2835135"/>
              <a:gd name="connsiteY18" fmla="*/ 3986114 h 6957914"/>
              <a:gd name="connsiteX19" fmla="*/ 1018189 w 2835135"/>
              <a:gd name="connsiteY19" fmla="*/ 4044356 h 6957914"/>
              <a:gd name="connsiteX20" fmla="*/ 400445 w 2835135"/>
              <a:gd name="connsiteY20" fmla="*/ 2730065 h 6957914"/>
              <a:gd name="connsiteX21" fmla="*/ 33985 w 2835135"/>
              <a:gd name="connsiteY21" fmla="*/ 1370957 h 6957914"/>
              <a:gd name="connsiteX22" fmla="*/ 26289 w 2835135"/>
              <a:gd name="connsiteY22" fmla="*/ 2086774 h 6957914"/>
              <a:gd name="connsiteX23" fmla="*/ 124026 w 2835135"/>
              <a:gd name="connsiteY23" fmla="*/ 3709889 h 6957914"/>
              <a:gd name="connsiteX24" fmla="*/ 622501 w 2835135"/>
              <a:gd name="connsiteY24" fmla="*/ 4255989 h 6957914"/>
              <a:gd name="connsiteX25" fmla="*/ 225626 w 2835135"/>
              <a:gd name="connsiteY25" fmla="*/ 5291039 h 6957914"/>
              <a:gd name="connsiteX26" fmla="*/ 638376 w 2835135"/>
              <a:gd name="connsiteY26" fmla="*/ 6211789 h 6957914"/>
              <a:gd name="connsiteX27" fmla="*/ 1368626 w 2835135"/>
              <a:gd name="connsiteY27" fmla="*/ 6957914 h 6957914"/>
              <a:gd name="connsiteX28" fmla="*/ 1889326 w 2835135"/>
              <a:gd name="connsiteY28" fmla="*/ 6570564 h 6957914"/>
              <a:gd name="connsiteX29" fmla="*/ 1016201 w 2835135"/>
              <a:gd name="connsiteY29" fmla="*/ 5773639 h 6957914"/>
              <a:gd name="connsiteX30" fmla="*/ 876501 w 2835135"/>
              <a:gd name="connsiteY30" fmla="*/ 4843364 h 6957914"/>
              <a:gd name="connsiteX31" fmla="*/ 1368626 w 2835135"/>
              <a:gd name="connsiteY31" fmla="*/ 4748114 h 6957914"/>
              <a:gd name="connsiteX32" fmla="*/ 2149676 w 2835135"/>
              <a:gd name="connsiteY32" fmla="*/ 4678264 h 6957914"/>
              <a:gd name="connsiteX0" fmla="*/ 2129686 w 2815145"/>
              <a:gd name="connsiteY0" fmla="*/ 4699484 h 6979134"/>
              <a:gd name="connsiteX1" fmla="*/ 1772753 w 2815145"/>
              <a:gd name="connsiteY1" fmla="*/ 4099409 h 6979134"/>
              <a:gd name="connsiteX2" fmla="*/ 2020405 w 2815145"/>
              <a:gd name="connsiteY2" fmla="*/ 3696184 h 6979134"/>
              <a:gd name="connsiteX3" fmla="*/ 2815145 w 2815145"/>
              <a:gd name="connsiteY3" fmla="*/ 3102379 h 6979134"/>
              <a:gd name="connsiteX4" fmla="*/ 2699963 w 2815145"/>
              <a:gd name="connsiteY4" fmla="*/ 2912330 h 6979134"/>
              <a:gd name="connsiteX5" fmla="*/ 2043431 w 2815145"/>
              <a:gd name="connsiteY5" fmla="*/ 3338500 h 6979134"/>
              <a:gd name="connsiteX6" fmla="*/ 2481171 w 2815145"/>
              <a:gd name="connsiteY6" fmla="*/ 1460360 h 6979134"/>
              <a:gd name="connsiteX7" fmla="*/ 2605254 w 2815145"/>
              <a:gd name="connsiteY7" fmla="*/ 101901 h 6979134"/>
              <a:gd name="connsiteX8" fmla="*/ 2435731 w 2815145"/>
              <a:gd name="connsiteY8" fmla="*/ 92949 h 6979134"/>
              <a:gd name="connsiteX9" fmla="*/ 2388974 w 2815145"/>
              <a:gd name="connsiteY9" fmla="*/ 1086705 h 6979134"/>
              <a:gd name="connsiteX10" fmla="*/ 2353164 w 2815145"/>
              <a:gd name="connsiteY10" fmla="*/ 21220 h 6979134"/>
              <a:gd name="connsiteX11" fmla="*/ 2175887 w 2815145"/>
              <a:gd name="connsiteY11" fmla="*/ 38551 h 6979134"/>
              <a:gd name="connsiteX12" fmla="*/ 2195047 w 2815145"/>
              <a:gd name="connsiteY12" fmla="*/ 1447584 h 6979134"/>
              <a:gd name="connsiteX13" fmla="*/ 1899084 w 2815145"/>
              <a:gd name="connsiteY13" fmla="*/ 2590362 h 6979134"/>
              <a:gd name="connsiteX14" fmla="*/ 1415311 w 2815145"/>
              <a:gd name="connsiteY14" fmla="*/ 4032734 h 6979134"/>
              <a:gd name="connsiteX15" fmla="*/ 1367686 w 2815145"/>
              <a:gd name="connsiteY15" fmla="*/ 4000984 h 6979134"/>
              <a:gd name="connsiteX16" fmla="*/ 1494686 w 2815145"/>
              <a:gd name="connsiteY16" fmla="*/ 3489809 h 6979134"/>
              <a:gd name="connsiteX17" fmla="*/ 1145436 w 2815145"/>
              <a:gd name="connsiteY17" fmla="*/ 3489809 h 6979134"/>
              <a:gd name="connsiteX18" fmla="*/ 1094636 w 2815145"/>
              <a:gd name="connsiteY18" fmla="*/ 4007334 h 6979134"/>
              <a:gd name="connsiteX19" fmla="*/ 998199 w 2815145"/>
              <a:gd name="connsiteY19" fmla="*/ 4065576 h 6979134"/>
              <a:gd name="connsiteX20" fmla="*/ 380455 w 2815145"/>
              <a:gd name="connsiteY20" fmla="*/ 2751285 h 6979134"/>
              <a:gd name="connsiteX21" fmla="*/ 13995 w 2815145"/>
              <a:gd name="connsiteY21" fmla="*/ 1392177 h 6979134"/>
              <a:gd name="connsiteX22" fmla="*/ 132016 w 2815145"/>
              <a:gd name="connsiteY22" fmla="*/ 60603 h 6979134"/>
              <a:gd name="connsiteX23" fmla="*/ 104036 w 2815145"/>
              <a:gd name="connsiteY23" fmla="*/ 3731109 h 6979134"/>
              <a:gd name="connsiteX24" fmla="*/ 602511 w 2815145"/>
              <a:gd name="connsiteY24" fmla="*/ 4277209 h 6979134"/>
              <a:gd name="connsiteX25" fmla="*/ 205636 w 2815145"/>
              <a:gd name="connsiteY25" fmla="*/ 5312259 h 6979134"/>
              <a:gd name="connsiteX26" fmla="*/ 618386 w 2815145"/>
              <a:gd name="connsiteY26" fmla="*/ 6233009 h 6979134"/>
              <a:gd name="connsiteX27" fmla="*/ 1348636 w 2815145"/>
              <a:gd name="connsiteY27" fmla="*/ 6979134 h 6979134"/>
              <a:gd name="connsiteX28" fmla="*/ 1869336 w 2815145"/>
              <a:gd name="connsiteY28" fmla="*/ 6591784 h 6979134"/>
              <a:gd name="connsiteX29" fmla="*/ 996211 w 2815145"/>
              <a:gd name="connsiteY29" fmla="*/ 5794859 h 6979134"/>
              <a:gd name="connsiteX30" fmla="*/ 856511 w 2815145"/>
              <a:gd name="connsiteY30" fmla="*/ 4864584 h 6979134"/>
              <a:gd name="connsiteX31" fmla="*/ 1348636 w 2815145"/>
              <a:gd name="connsiteY31" fmla="*/ 4769334 h 6979134"/>
              <a:gd name="connsiteX32" fmla="*/ 2129686 w 2815145"/>
              <a:gd name="connsiteY32" fmla="*/ 4699484 h 6979134"/>
              <a:gd name="connsiteX0" fmla="*/ 2218329 w 2903788"/>
              <a:gd name="connsiteY0" fmla="*/ 4751681 h 7031331"/>
              <a:gd name="connsiteX1" fmla="*/ 1861396 w 2903788"/>
              <a:gd name="connsiteY1" fmla="*/ 4151606 h 7031331"/>
              <a:gd name="connsiteX2" fmla="*/ 2109048 w 2903788"/>
              <a:gd name="connsiteY2" fmla="*/ 3748381 h 7031331"/>
              <a:gd name="connsiteX3" fmla="*/ 2903788 w 2903788"/>
              <a:gd name="connsiteY3" fmla="*/ 3154576 h 7031331"/>
              <a:gd name="connsiteX4" fmla="*/ 2788606 w 2903788"/>
              <a:gd name="connsiteY4" fmla="*/ 2964527 h 7031331"/>
              <a:gd name="connsiteX5" fmla="*/ 2132074 w 2903788"/>
              <a:gd name="connsiteY5" fmla="*/ 3390697 h 7031331"/>
              <a:gd name="connsiteX6" fmla="*/ 2569814 w 2903788"/>
              <a:gd name="connsiteY6" fmla="*/ 1512557 h 7031331"/>
              <a:gd name="connsiteX7" fmla="*/ 2693897 w 2903788"/>
              <a:gd name="connsiteY7" fmla="*/ 154098 h 7031331"/>
              <a:gd name="connsiteX8" fmla="*/ 2524374 w 2903788"/>
              <a:gd name="connsiteY8" fmla="*/ 145146 h 7031331"/>
              <a:gd name="connsiteX9" fmla="*/ 2477617 w 2903788"/>
              <a:gd name="connsiteY9" fmla="*/ 1138902 h 7031331"/>
              <a:gd name="connsiteX10" fmla="*/ 2441807 w 2903788"/>
              <a:gd name="connsiteY10" fmla="*/ 73417 h 7031331"/>
              <a:gd name="connsiteX11" fmla="*/ 2264530 w 2903788"/>
              <a:gd name="connsiteY11" fmla="*/ 90748 h 7031331"/>
              <a:gd name="connsiteX12" fmla="*/ 2283690 w 2903788"/>
              <a:gd name="connsiteY12" fmla="*/ 1499781 h 7031331"/>
              <a:gd name="connsiteX13" fmla="*/ 1987727 w 2903788"/>
              <a:gd name="connsiteY13" fmla="*/ 2642559 h 7031331"/>
              <a:gd name="connsiteX14" fmla="*/ 1503954 w 2903788"/>
              <a:gd name="connsiteY14" fmla="*/ 4084931 h 7031331"/>
              <a:gd name="connsiteX15" fmla="*/ 1456329 w 2903788"/>
              <a:gd name="connsiteY15" fmla="*/ 4053181 h 7031331"/>
              <a:gd name="connsiteX16" fmla="*/ 1583329 w 2903788"/>
              <a:gd name="connsiteY16" fmla="*/ 3542006 h 7031331"/>
              <a:gd name="connsiteX17" fmla="*/ 1234079 w 2903788"/>
              <a:gd name="connsiteY17" fmla="*/ 3542006 h 7031331"/>
              <a:gd name="connsiteX18" fmla="*/ 1183279 w 2903788"/>
              <a:gd name="connsiteY18" fmla="*/ 4059531 h 7031331"/>
              <a:gd name="connsiteX19" fmla="*/ 1086842 w 2903788"/>
              <a:gd name="connsiteY19" fmla="*/ 4117773 h 7031331"/>
              <a:gd name="connsiteX20" fmla="*/ 469098 w 2903788"/>
              <a:gd name="connsiteY20" fmla="*/ 2803482 h 7031331"/>
              <a:gd name="connsiteX21" fmla="*/ 102638 w 2903788"/>
              <a:gd name="connsiteY21" fmla="*/ 1444374 h 7031331"/>
              <a:gd name="connsiteX22" fmla="*/ 2578 w 2903788"/>
              <a:gd name="connsiteY22" fmla="*/ 58921 h 7031331"/>
              <a:gd name="connsiteX23" fmla="*/ 192679 w 2903788"/>
              <a:gd name="connsiteY23" fmla="*/ 3783306 h 7031331"/>
              <a:gd name="connsiteX24" fmla="*/ 691154 w 2903788"/>
              <a:gd name="connsiteY24" fmla="*/ 4329406 h 7031331"/>
              <a:gd name="connsiteX25" fmla="*/ 294279 w 2903788"/>
              <a:gd name="connsiteY25" fmla="*/ 5364456 h 7031331"/>
              <a:gd name="connsiteX26" fmla="*/ 707029 w 2903788"/>
              <a:gd name="connsiteY26" fmla="*/ 6285206 h 7031331"/>
              <a:gd name="connsiteX27" fmla="*/ 1437279 w 2903788"/>
              <a:gd name="connsiteY27" fmla="*/ 7031331 h 7031331"/>
              <a:gd name="connsiteX28" fmla="*/ 1957979 w 2903788"/>
              <a:gd name="connsiteY28" fmla="*/ 6643981 h 7031331"/>
              <a:gd name="connsiteX29" fmla="*/ 1084854 w 2903788"/>
              <a:gd name="connsiteY29" fmla="*/ 5847056 h 7031331"/>
              <a:gd name="connsiteX30" fmla="*/ 945154 w 2903788"/>
              <a:gd name="connsiteY30" fmla="*/ 4916781 h 7031331"/>
              <a:gd name="connsiteX31" fmla="*/ 1437279 w 2903788"/>
              <a:gd name="connsiteY31" fmla="*/ 4821531 h 7031331"/>
              <a:gd name="connsiteX32" fmla="*/ 2218329 w 2903788"/>
              <a:gd name="connsiteY32" fmla="*/ 4751681 h 7031331"/>
              <a:gd name="connsiteX0" fmla="*/ 2218330 w 2903789"/>
              <a:gd name="connsiteY0" fmla="*/ 4751681 h 7031331"/>
              <a:gd name="connsiteX1" fmla="*/ 1861397 w 2903789"/>
              <a:gd name="connsiteY1" fmla="*/ 4151606 h 7031331"/>
              <a:gd name="connsiteX2" fmla="*/ 2109049 w 2903789"/>
              <a:gd name="connsiteY2" fmla="*/ 3748381 h 7031331"/>
              <a:gd name="connsiteX3" fmla="*/ 2903789 w 2903789"/>
              <a:gd name="connsiteY3" fmla="*/ 3154576 h 7031331"/>
              <a:gd name="connsiteX4" fmla="*/ 2788607 w 2903789"/>
              <a:gd name="connsiteY4" fmla="*/ 2964527 h 7031331"/>
              <a:gd name="connsiteX5" fmla="*/ 2132075 w 2903789"/>
              <a:gd name="connsiteY5" fmla="*/ 3390697 h 7031331"/>
              <a:gd name="connsiteX6" fmla="*/ 2569815 w 2903789"/>
              <a:gd name="connsiteY6" fmla="*/ 1512557 h 7031331"/>
              <a:gd name="connsiteX7" fmla="*/ 2693898 w 2903789"/>
              <a:gd name="connsiteY7" fmla="*/ 154098 h 7031331"/>
              <a:gd name="connsiteX8" fmla="*/ 2524375 w 2903789"/>
              <a:gd name="connsiteY8" fmla="*/ 145146 h 7031331"/>
              <a:gd name="connsiteX9" fmla="*/ 2477618 w 2903789"/>
              <a:gd name="connsiteY9" fmla="*/ 1138902 h 7031331"/>
              <a:gd name="connsiteX10" fmla="*/ 2441808 w 2903789"/>
              <a:gd name="connsiteY10" fmla="*/ 73417 h 7031331"/>
              <a:gd name="connsiteX11" fmla="*/ 2264531 w 2903789"/>
              <a:gd name="connsiteY11" fmla="*/ 90748 h 7031331"/>
              <a:gd name="connsiteX12" fmla="*/ 2283691 w 2903789"/>
              <a:gd name="connsiteY12" fmla="*/ 1499781 h 7031331"/>
              <a:gd name="connsiteX13" fmla="*/ 1987728 w 2903789"/>
              <a:gd name="connsiteY13" fmla="*/ 2642559 h 7031331"/>
              <a:gd name="connsiteX14" fmla="*/ 1503955 w 2903789"/>
              <a:gd name="connsiteY14" fmla="*/ 4084931 h 7031331"/>
              <a:gd name="connsiteX15" fmla="*/ 1456330 w 2903789"/>
              <a:gd name="connsiteY15" fmla="*/ 4053181 h 7031331"/>
              <a:gd name="connsiteX16" fmla="*/ 1583330 w 2903789"/>
              <a:gd name="connsiteY16" fmla="*/ 3542006 h 7031331"/>
              <a:gd name="connsiteX17" fmla="*/ 1234080 w 2903789"/>
              <a:gd name="connsiteY17" fmla="*/ 3542006 h 7031331"/>
              <a:gd name="connsiteX18" fmla="*/ 1183280 w 2903789"/>
              <a:gd name="connsiteY18" fmla="*/ 4059531 h 7031331"/>
              <a:gd name="connsiteX19" fmla="*/ 1086843 w 2903789"/>
              <a:gd name="connsiteY19" fmla="*/ 4117773 h 7031331"/>
              <a:gd name="connsiteX20" fmla="*/ 469099 w 2903789"/>
              <a:gd name="connsiteY20" fmla="*/ 2803482 h 7031331"/>
              <a:gd name="connsiteX21" fmla="*/ 102639 w 2903789"/>
              <a:gd name="connsiteY21" fmla="*/ 1444374 h 7031331"/>
              <a:gd name="connsiteX22" fmla="*/ 2579 w 2903789"/>
              <a:gd name="connsiteY22" fmla="*/ 58921 h 7031331"/>
              <a:gd name="connsiteX23" fmla="*/ 192680 w 2903789"/>
              <a:gd name="connsiteY23" fmla="*/ 3783306 h 7031331"/>
              <a:gd name="connsiteX24" fmla="*/ 691155 w 2903789"/>
              <a:gd name="connsiteY24" fmla="*/ 4329406 h 7031331"/>
              <a:gd name="connsiteX25" fmla="*/ 294280 w 2903789"/>
              <a:gd name="connsiteY25" fmla="*/ 5364456 h 7031331"/>
              <a:gd name="connsiteX26" fmla="*/ 707030 w 2903789"/>
              <a:gd name="connsiteY26" fmla="*/ 6285206 h 7031331"/>
              <a:gd name="connsiteX27" fmla="*/ 1437280 w 2903789"/>
              <a:gd name="connsiteY27" fmla="*/ 7031331 h 7031331"/>
              <a:gd name="connsiteX28" fmla="*/ 1957980 w 2903789"/>
              <a:gd name="connsiteY28" fmla="*/ 6643981 h 7031331"/>
              <a:gd name="connsiteX29" fmla="*/ 1084855 w 2903789"/>
              <a:gd name="connsiteY29" fmla="*/ 5847056 h 7031331"/>
              <a:gd name="connsiteX30" fmla="*/ 945155 w 2903789"/>
              <a:gd name="connsiteY30" fmla="*/ 4916781 h 7031331"/>
              <a:gd name="connsiteX31" fmla="*/ 1437280 w 2903789"/>
              <a:gd name="connsiteY31" fmla="*/ 4821531 h 7031331"/>
              <a:gd name="connsiteX32" fmla="*/ 2218330 w 2903789"/>
              <a:gd name="connsiteY32" fmla="*/ 4751681 h 7031331"/>
              <a:gd name="connsiteX0" fmla="*/ 2217586 w 2903045"/>
              <a:gd name="connsiteY0" fmla="*/ 4759818 h 7039468"/>
              <a:gd name="connsiteX1" fmla="*/ 1860653 w 2903045"/>
              <a:gd name="connsiteY1" fmla="*/ 4159743 h 7039468"/>
              <a:gd name="connsiteX2" fmla="*/ 2108305 w 2903045"/>
              <a:gd name="connsiteY2" fmla="*/ 3756518 h 7039468"/>
              <a:gd name="connsiteX3" fmla="*/ 2903045 w 2903045"/>
              <a:gd name="connsiteY3" fmla="*/ 3162713 h 7039468"/>
              <a:gd name="connsiteX4" fmla="*/ 2787863 w 2903045"/>
              <a:gd name="connsiteY4" fmla="*/ 2972664 h 7039468"/>
              <a:gd name="connsiteX5" fmla="*/ 2131331 w 2903045"/>
              <a:gd name="connsiteY5" fmla="*/ 3398834 h 7039468"/>
              <a:gd name="connsiteX6" fmla="*/ 2569071 w 2903045"/>
              <a:gd name="connsiteY6" fmla="*/ 1520694 h 7039468"/>
              <a:gd name="connsiteX7" fmla="*/ 2693154 w 2903045"/>
              <a:gd name="connsiteY7" fmla="*/ 162235 h 7039468"/>
              <a:gd name="connsiteX8" fmla="*/ 2523631 w 2903045"/>
              <a:gd name="connsiteY8" fmla="*/ 153283 h 7039468"/>
              <a:gd name="connsiteX9" fmla="*/ 2476874 w 2903045"/>
              <a:gd name="connsiteY9" fmla="*/ 1147039 h 7039468"/>
              <a:gd name="connsiteX10" fmla="*/ 2441064 w 2903045"/>
              <a:gd name="connsiteY10" fmla="*/ 81554 h 7039468"/>
              <a:gd name="connsiteX11" fmla="*/ 2263787 w 2903045"/>
              <a:gd name="connsiteY11" fmla="*/ 98885 h 7039468"/>
              <a:gd name="connsiteX12" fmla="*/ 2282947 w 2903045"/>
              <a:gd name="connsiteY12" fmla="*/ 1507918 h 7039468"/>
              <a:gd name="connsiteX13" fmla="*/ 1986984 w 2903045"/>
              <a:gd name="connsiteY13" fmla="*/ 2650696 h 7039468"/>
              <a:gd name="connsiteX14" fmla="*/ 1503211 w 2903045"/>
              <a:gd name="connsiteY14" fmla="*/ 4093068 h 7039468"/>
              <a:gd name="connsiteX15" fmla="*/ 1455586 w 2903045"/>
              <a:gd name="connsiteY15" fmla="*/ 4061318 h 7039468"/>
              <a:gd name="connsiteX16" fmla="*/ 1582586 w 2903045"/>
              <a:gd name="connsiteY16" fmla="*/ 3550143 h 7039468"/>
              <a:gd name="connsiteX17" fmla="*/ 1233336 w 2903045"/>
              <a:gd name="connsiteY17" fmla="*/ 3550143 h 7039468"/>
              <a:gd name="connsiteX18" fmla="*/ 1182536 w 2903045"/>
              <a:gd name="connsiteY18" fmla="*/ 4067668 h 7039468"/>
              <a:gd name="connsiteX19" fmla="*/ 1086099 w 2903045"/>
              <a:gd name="connsiteY19" fmla="*/ 4125910 h 7039468"/>
              <a:gd name="connsiteX20" fmla="*/ 468355 w 2903045"/>
              <a:gd name="connsiteY20" fmla="*/ 2811619 h 7039468"/>
              <a:gd name="connsiteX21" fmla="*/ 101895 w 2903045"/>
              <a:gd name="connsiteY21" fmla="*/ 1452511 h 7039468"/>
              <a:gd name="connsiteX22" fmla="*/ 1835 w 2903045"/>
              <a:gd name="connsiteY22" fmla="*/ 67058 h 7039468"/>
              <a:gd name="connsiteX23" fmla="*/ 191936 w 2903045"/>
              <a:gd name="connsiteY23" fmla="*/ 3791443 h 7039468"/>
              <a:gd name="connsiteX24" fmla="*/ 690411 w 2903045"/>
              <a:gd name="connsiteY24" fmla="*/ 4337543 h 7039468"/>
              <a:gd name="connsiteX25" fmla="*/ 293536 w 2903045"/>
              <a:gd name="connsiteY25" fmla="*/ 5372593 h 7039468"/>
              <a:gd name="connsiteX26" fmla="*/ 706286 w 2903045"/>
              <a:gd name="connsiteY26" fmla="*/ 6293343 h 7039468"/>
              <a:gd name="connsiteX27" fmla="*/ 1436536 w 2903045"/>
              <a:gd name="connsiteY27" fmla="*/ 7039468 h 7039468"/>
              <a:gd name="connsiteX28" fmla="*/ 1957236 w 2903045"/>
              <a:gd name="connsiteY28" fmla="*/ 6652118 h 7039468"/>
              <a:gd name="connsiteX29" fmla="*/ 1084111 w 2903045"/>
              <a:gd name="connsiteY29" fmla="*/ 5855193 h 7039468"/>
              <a:gd name="connsiteX30" fmla="*/ 944411 w 2903045"/>
              <a:gd name="connsiteY30" fmla="*/ 4924918 h 7039468"/>
              <a:gd name="connsiteX31" fmla="*/ 1436536 w 2903045"/>
              <a:gd name="connsiteY31" fmla="*/ 4829668 h 7039468"/>
              <a:gd name="connsiteX32" fmla="*/ 2217586 w 2903045"/>
              <a:gd name="connsiteY32" fmla="*/ 4759818 h 7039468"/>
              <a:gd name="connsiteX0" fmla="*/ 2121648 w 2807107"/>
              <a:gd name="connsiteY0" fmla="*/ 4697284 h 6976934"/>
              <a:gd name="connsiteX1" fmla="*/ 1764715 w 2807107"/>
              <a:gd name="connsiteY1" fmla="*/ 4097209 h 6976934"/>
              <a:gd name="connsiteX2" fmla="*/ 2012367 w 2807107"/>
              <a:gd name="connsiteY2" fmla="*/ 3693984 h 6976934"/>
              <a:gd name="connsiteX3" fmla="*/ 2807107 w 2807107"/>
              <a:gd name="connsiteY3" fmla="*/ 3100179 h 6976934"/>
              <a:gd name="connsiteX4" fmla="*/ 2691925 w 2807107"/>
              <a:gd name="connsiteY4" fmla="*/ 2910130 h 6976934"/>
              <a:gd name="connsiteX5" fmla="*/ 2035393 w 2807107"/>
              <a:gd name="connsiteY5" fmla="*/ 3336300 h 6976934"/>
              <a:gd name="connsiteX6" fmla="*/ 2473133 w 2807107"/>
              <a:gd name="connsiteY6" fmla="*/ 1458160 h 6976934"/>
              <a:gd name="connsiteX7" fmla="*/ 2597216 w 2807107"/>
              <a:gd name="connsiteY7" fmla="*/ 99701 h 6976934"/>
              <a:gd name="connsiteX8" fmla="*/ 2427693 w 2807107"/>
              <a:gd name="connsiteY8" fmla="*/ 90749 h 6976934"/>
              <a:gd name="connsiteX9" fmla="*/ 2380936 w 2807107"/>
              <a:gd name="connsiteY9" fmla="*/ 1084505 h 6976934"/>
              <a:gd name="connsiteX10" fmla="*/ 2345126 w 2807107"/>
              <a:gd name="connsiteY10" fmla="*/ 19020 h 6976934"/>
              <a:gd name="connsiteX11" fmla="*/ 2167849 w 2807107"/>
              <a:gd name="connsiteY11" fmla="*/ 36351 h 6976934"/>
              <a:gd name="connsiteX12" fmla="*/ 2187009 w 2807107"/>
              <a:gd name="connsiteY12" fmla="*/ 1445384 h 6976934"/>
              <a:gd name="connsiteX13" fmla="*/ 1891046 w 2807107"/>
              <a:gd name="connsiteY13" fmla="*/ 2588162 h 6976934"/>
              <a:gd name="connsiteX14" fmla="*/ 1407273 w 2807107"/>
              <a:gd name="connsiteY14" fmla="*/ 4030534 h 6976934"/>
              <a:gd name="connsiteX15" fmla="*/ 1359648 w 2807107"/>
              <a:gd name="connsiteY15" fmla="*/ 3998784 h 6976934"/>
              <a:gd name="connsiteX16" fmla="*/ 1486648 w 2807107"/>
              <a:gd name="connsiteY16" fmla="*/ 3487609 h 6976934"/>
              <a:gd name="connsiteX17" fmla="*/ 1137398 w 2807107"/>
              <a:gd name="connsiteY17" fmla="*/ 3487609 h 6976934"/>
              <a:gd name="connsiteX18" fmla="*/ 1086598 w 2807107"/>
              <a:gd name="connsiteY18" fmla="*/ 4005134 h 6976934"/>
              <a:gd name="connsiteX19" fmla="*/ 990161 w 2807107"/>
              <a:gd name="connsiteY19" fmla="*/ 4063376 h 6976934"/>
              <a:gd name="connsiteX20" fmla="*/ 372417 w 2807107"/>
              <a:gd name="connsiteY20" fmla="*/ 2749085 h 6976934"/>
              <a:gd name="connsiteX21" fmla="*/ 5957 w 2807107"/>
              <a:gd name="connsiteY21" fmla="*/ 1389977 h 6976934"/>
              <a:gd name="connsiteX22" fmla="*/ 141936 w 2807107"/>
              <a:gd name="connsiteY22" fmla="*/ 73796 h 6976934"/>
              <a:gd name="connsiteX23" fmla="*/ 95998 w 2807107"/>
              <a:gd name="connsiteY23" fmla="*/ 3728909 h 6976934"/>
              <a:gd name="connsiteX24" fmla="*/ 594473 w 2807107"/>
              <a:gd name="connsiteY24" fmla="*/ 4275009 h 6976934"/>
              <a:gd name="connsiteX25" fmla="*/ 197598 w 2807107"/>
              <a:gd name="connsiteY25" fmla="*/ 5310059 h 6976934"/>
              <a:gd name="connsiteX26" fmla="*/ 610348 w 2807107"/>
              <a:gd name="connsiteY26" fmla="*/ 6230809 h 6976934"/>
              <a:gd name="connsiteX27" fmla="*/ 1340598 w 2807107"/>
              <a:gd name="connsiteY27" fmla="*/ 6976934 h 6976934"/>
              <a:gd name="connsiteX28" fmla="*/ 1861298 w 2807107"/>
              <a:gd name="connsiteY28" fmla="*/ 6589584 h 6976934"/>
              <a:gd name="connsiteX29" fmla="*/ 988173 w 2807107"/>
              <a:gd name="connsiteY29" fmla="*/ 5792659 h 6976934"/>
              <a:gd name="connsiteX30" fmla="*/ 848473 w 2807107"/>
              <a:gd name="connsiteY30" fmla="*/ 4862384 h 6976934"/>
              <a:gd name="connsiteX31" fmla="*/ 1340598 w 2807107"/>
              <a:gd name="connsiteY31" fmla="*/ 4767134 h 6976934"/>
              <a:gd name="connsiteX32" fmla="*/ 2121648 w 2807107"/>
              <a:gd name="connsiteY32" fmla="*/ 4697284 h 6976934"/>
              <a:gd name="connsiteX0" fmla="*/ 2149998 w 2835457"/>
              <a:gd name="connsiteY0" fmla="*/ 4697284 h 6976934"/>
              <a:gd name="connsiteX1" fmla="*/ 1793065 w 2835457"/>
              <a:gd name="connsiteY1" fmla="*/ 4097209 h 6976934"/>
              <a:gd name="connsiteX2" fmla="*/ 2040717 w 2835457"/>
              <a:gd name="connsiteY2" fmla="*/ 3693984 h 6976934"/>
              <a:gd name="connsiteX3" fmla="*/ 2835457 w 2835457"/>
              <a:gd name="connsiteY3" fmla="*/ 3100179 h 6976934"/>
              <a:gd name="connsiteX4" fmla="*/ 2720275 w 2835457"/>
              <a:gd name="connsiteY4" fmla="*/ 2910130 h 6976934"/>
              <a:gd name="connsiteX5" fmla="*/ 2063743 w 2835457"/>
              <a:gd name="connsiteY5" fmla="*/ 3336300 h 6976934"/>
              <a:gd name="connsiteX6" fmla="*/ 2501483 w 2835457"/>
              <a:gd name="connsiteY6" fmla="*/ 1458160 h 6976934"/>
              <a:gd name="connsiteX7" fmla="*/ 2625566 w 2835457"/>
              <a:gd name="connsiteY7" fmla="*/ 99701 h 6976934"/>
              <a:gd name="connsiteX8" fmla="*/ 2456043 w 2835457"/>
              <a:gd name="connsiteY8" fmla="*/ 90749 h 6976934"/>
              <a:gd name="connsiteX9" fmla="*/ 2409286 w 2835457"/>
              <a:gd name="connsiteY9" fmla="*/ 1084505 h 6976934"/>
              <a:gd name="connsiteX10" fmla="*/ 2373476 w 2835457"/>
              <a:gd name="connsiteY10" fmla="*/ 19020 h 6976934"/>
              <a:gd name="connsiteX11" fmla="*/ 2196199 w 2835457"/>
              <a:gd name="connsiteY11" fmla="*/ 36351 h 6976934"/>
              <a:gd name="connsiteX12" fmla="*/ 2215359 w 2835457"/>
              <a:gd name="connsiteY12" fmla="*/ 1445384 h 6976934"/>
              <a:gd name="connsiteX13" fmla="*/ 1919396 w 2835457"/>
              <a:gd name="connsiteY13" fmla="*/ 2588162 h 6976934"/>
              <a:gd name="connsiteX14" fmla="*/ 1435623 w 2835457"/>
              <a:gd name="connsiteY14" fmla="*/ 4030534 h 6976934"/>
              <a:gd name="connsiteX15" fmla="*/ 1387998 w 2835457"/>
              <a:gd name="connsiteY15" fmla="*/ 3998784 h 6976934"/>
              <a:gd name="connsiteX16" fmla="*/ 1514998 w 2835457"/>
              <a:gd name="connsiteY16" fmla="*/ 3487609 h 6976934"/>
              <a:gd name="connsiteX17" fmla="*/ 1165748 w 2835457"/>
              <a:gd name="connsiteY17" fmla="*/ 3487609 h 6976934"/>
              <a:gd name="connsiteX18" fmla="*/ 1114948 w 2835457"/>
              <a:gd name="connsiteY18" fmla="*/ 4005134 h 6976934"/>
              <a:gd name="connsiteX19" fmla="*/ 1018511 w 2835457"/>
              <a:gd name="connsiteY19" fmla="*/ 4063376 h 6976934"/>
              <a:gd name="connsiteX20" fmla="*/ 400767 w 2835457"/>
              <a:gd name="connsiteY20" fmla="*/ 2749085 h 6976934"/>
              <a:gd name="connsiteX21" fmla="*/ 34307 w 2835457"/>
              <a:gd name="connsiteY21" fmla="*/ 1389977 h 6976934"/>
              <a:gd name="connsiteX22" fmla="*/ 170286 w 2835457"/>
              <a:gd name="connsiteY22" fmla="*/ 73796 h 6976934"/>
              <a:gd name="connsiteX23" fmla="*/ 124348 w 2835457"/>
              <a:gd name="connsiteY23" fmla="*/ 3728909 h 6976934"/>
              <a:gd name="connsiteX24" fmla="*/ 622823 w 2835457"/>
              <a:gd name="connsiteY24" fmla="*/ 4275009 h 6976934"/>
              <a:gd name="connsiteX25" fmla="*/ 225948 w 2835457"/>
              <a:gd name="connsiteY25" fmla="*/ 5310059 h 6976934"/>
              <a:gd name="connsiteX26" fmla="*/ 638698 w 2835457"/>
              <a:gd name="connsiteY26" fmla="*/ 6230809 h 6976934"/>
              <a:gd name="connsiteX27" fmla="*/ 1368948 w 2835457"/>
              <a:gd name="connsiteY27" fmla="*/ 6976934 h 6976934"/>
              <a:gd name="connsiteX28" fmla="*/ 1889648 w 2835457"/>
              <a:gd name="connsiteY28" fmla="*/ 6589584 h 6976934"/>
              <a:gd name="connsiteX29" fmla="*/ 1016523 w 2835457"/>
              <a:gd name="connsiteY29" fmla="*/ 5792659 h 6976934"/>
              <a:gd name="connsiteX30" fmla="*/ 876823 w 2835457"/>
              <a:gd name="connsiteY30" fmla="*/ 4862384 h 6976934"/>
              <a:gd name="connsiteX31" fmla="*/ 1368948 w 2835457"/>
              <a:gd name="connsiteY31" fmla="*/ 4767134 h 6976934"/>
              <a:gd name="connsiteX32" fmla="*/ 2149998 w 2835457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95997 w 2807106"/>
              <a:gd name="connsiteY23" fmla="*/ 37289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60661 w 2846120"/>
              <a:gd name="connsiteY0" fmla="*/ 4697284 h 6976934"/>
              <a:gd name="connsiteX1" fmla="*/ 1803728 w 2846120"/>
              <a:gd name="connsiteY1" fmla="*/ 4097209 h 6976934"/>
              <a:gd name="connsiteX2" fmla="*/ 2051380 w 2846120"/>
              <a:gd name="connsiteY2" fmla="*/ 3693984 h 6976934"/>
              <a:gd name="connsiteX3" fmla="*/ 2846120 w 2846120"/>
              <a:gd name="connsiteY3" fmla="*/ 3100179 h 6976934"/>
              <a:gd name="connsiteX4" fmla="*/ 2730938 w 2846120"/>
              <a:gd name="connsiteY4" fmla="*/ 2910130 h 6976934"/>
              <a:gd name="connsiteX5" fmla="*/ 2074406 w 2846120"/>
              <a:gd name="connsiteY5" fmla="*/ 3336300 h 6976934"/>
              <a:gd name="connsiteX6" fmla="*/ 2512146 w 2846120"/>
              <a:gd name="connsiteY6" fmla="*/ 1458160 h 6976934"/>
              <a:gd name="connsiteX7" fmla="*/ 2636229 w 2846120"/>
              <a:gd name="connsiteY7" fmla="*/ 99701 h 6976934"/>
              <a:gd name="connsiteX8" fmla="*/ 2466706 w 2846120"/>
              <a:gd name="connsiteY8" fmla="*/ 90749 h 6976934"/>
              <a:gd name="connsiteX9" fmla="*/ 2419949 w 2846120"/>
              <a:gd name="connsiteY9" fmla="*/ 1084505 h 6976934"/>
              <a:gd name="connsiteX10" fmla="*/ 2384139 w 2846120"/>
              <a:gd name="connsiteY10" fmla="*/ 19020 h 6976934"/>
              <a:gd name="connsiteX11" fmla="*/ 2206862 w 2846120"/>
              <a:gd name="connsiteY11" fmla="*/ 36351 h 6976934"/>
              <a:gd name="connsiteX12" fmla="*/ 2226022 w 2846120"/>
              <a:gd name="connsiteY12" fmla="*/ 1445384 h 6976934"/>
              <a:gd name="connsiteX13" fmla="*/ 1930059 w 2846120"/>
              <a:gd name="connsiteY13" fmla="*/ 2588162 h 6976934"/>
              <a:gd name="connsiteX14" fmla="*/ 1446286 w 2846120"/>
              <a:gd name="connsiteY14" fmla="*/ 4030534 h 6976934"/>
              <a:gd name="connsiteX15" fmla="*/ 1398661 w 2846120"/>
              <a:gd name="connsiteY15" fmla="*/ 3998784 h 6976934"/>
              <a:gd name="connsiteX16" fmla="*/ 1525661 w 2846120"/>
              <a:gd name="connsiteY16" fmla="*/ 3487609 h 6976934"/>
              <a:gd name="connsiteX17" fmla="*/ 1176411 w 2846120"/>
              <a:gd name="connsiteY17" fmla="*/ 3487609 h 6976934"/>
              <a:gd name="connsiteX18" fmla="*/ 1125611 w 2846120"/>
              <a:gd name="connsiteY18" fmla="*/ 4005134 h 6976934"/>
              <a:gd name="connsiteX19" fmla="*/ 1029174 w 2846120"/>
              <a:gd name="connsiteY19" fmla="*/ 4063376 h 6976934"/>
              <a:gd name="connsiteX20" fmla="*/ 411430 w 2846120"/>
              <a:gd name="connsiteY20" fmla="*/ 2749085 h 6976934"/>
              <a:gd name="connsiteX21" fmla="*/ 44970 w 2846120"/>
              <a:gd name="connsiteY21" fmla="*/ 1389977 h 6976934"/>
              <a:gd name="connsiteX22" fmla="*/ 180949 w 2846120"/>
              <a:gd name="connsiteY22" fmla="*/ 73796 h 6976934"/>
              <a:gd name="connsiteX23" fmla="*/ 135011 w 2846120"/>
              <a:gd name="connsiteY23" fmla="*/ 3728909 h 6976934"/>
              <a:gd name="connsiteX24" fmla="*/ 633486 w 2846120"/>
              <a:gd name="connsiteY24" fmla="*/ 4275009 h 6976934"/>
              <a:gd name="connsiteX25" fmla="*/ 236611 w 2846120"/>
              <a:gd name="connsiteY25" fmla="*/ 5310059 h 6976934"/>
              <a:gd name="connsiteX26" fmla="*/ 649361 w 2846120"/>
              <a:gd name="connsiteY26" fmla="*/ 6230809 h 6976934"/>
              <a:gd name="connsiteX27" fmla="*/ 1379611 w 2846120"/>
              <a:gd name="connsiteY27" fmla="*/ 6976934 h 6976934"/>
              <a:gd name="connsiteX28" fmla="*/ 1900311 w 2846120"/>
              <a:gd name="connsiteY28" fmla="*/ 6589584 h 6976934"/>
              <a:gd name="connsiteX29" fmla="*/ 1027186 w 2846120"/>
              <a:gd name="connsiteY29" fmla="*/ 5792659 h 6976934"/>
              <a:gd name="connsiteX30" fmla="*/ 887486 w 2846120"/>
              <a:gd name="connsiteY30" fmla="*/ 4862384 h 6976934"/>
              <a:gd name="connsiteX31" fmla="*/ 1379611 w 2846120"/>
              <a:gd name="connsiteY31" fmla="*/ 4767134 h 6976934"/>
              <a:gd name="connsiteX32" fmla="*/ 2160661 w 2846120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95997 w 2807106"/>
              <a:gd name="connsiteY23" fmla="*/ 37289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95997 w 2807106"/>
              <a:gd name="connsiteY23" fmla="*/ 37289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95997 w 2807106"/>
              <a:gd name="connsiteY23" fmla="*/ 37289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316643 w 2807106"/>
              <a:gd name="connsiteY23" fmla="*/ 3613455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316643 w 2807106"/>
              <a:gd name="connsiteY23" fmla="*/ 3613455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393611 w 2807106"/>
              <a:gd name="connsiteY23" fmla="*/ 38110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3255 w 2808714"/>
              <a:gd name="connsiteY0" fmla="*/ 4684342 h 6963992"/>
              <a:gd name="connsiteX1" fmla="*/ 1766322 w 2808714"/>
              <a:gd name="connsiteY1" fmla="*/ 4084267 h 6963992"/>
              <a:gd name="connsiteX2" fmla="*/ 2013974 w 2808714"/>
              <a:gd name="connsiteY2" fmla="*/ 3681042 h 6963992"/>
              <a:gd name="connsiteX3" fmla="*/ 2808714 w 2808714"/>
              <a:gd name="connsiteY3" fmla="*/ 3087237 h 6963992"/>
              <a:gd name="connsiteX4" fmla="*/ 2693532 w 2808714"/>
              <a:gd name="connsiteY4" fmla="*/ 2897188 h 6963992"/>
              <a:gd name="connsiteX5" fmla="*/ 2037000 w 2808714"/>
              <a:gd name="connsiteY5" fmla="*/ 3323358 h 6963992"/>
              <a:gd name="connsiteX6" fmla="*/ 2474740 w 2808714"/>
              <a:gd name="connsiteY6" fmla="*/ 1445218 h 6963992"/>
              <a:gd name="connsiteX7" fmla="*/ 2598823 w 2808714"/>
              <a:gd name="connsiteY7" fmla="*/ 86759 h 6963992"/>
              <a:gd name="connsiteX8" fmla="*/ 2429300 w 2808714"/>
              <a:gd name="connsiteY8" fmla="*/ 77807 h 6963992"/>
              <a:gd name="connsiteX9" fmla="*/ 2382543 w 2808714"/>
              <a:gd name="connsiteY9" fmla="*/ 1071563 h 6963992"/>
              <a:gd name="connsiteX10" fmla="*/ 2346733 w 2808714"/>
              <a:gd name="connsiteY10" fmla="*/ 6078 h 6963992"/>
              <a:gd name="connsiteX11" fmla="*/ 2169456 w 2808714"/>
              <a:gd name="connsiteY11" fmla="*/ 23409 h 6963992"/>
              <a:gd name="connsiteX12" fmla="*/ 2188616 w 2808714"/>
              <a:gd name="connsiteY12" fmla="*/ 1432442 h 6963992"/>
              <a:gd name="connsiteX13" fmla="*/ 1892653 w 2808714"/>
              <a:gd name="connsiteY13" fmla="*/ 2575220 h 6963992"/>
              <a:gd name="connsiteX14" fmla="*/ 1408880 w 2808714"/>
              <a:gd name="connsiteY14" fmla="*/ 4017592 h 6963992"/>
              <a:gd name="connsiteX15" fmla="*/ 1361255 w 2808714"/>
              <a:gd name="connsiteY15" fmla="*/ 3985842 h 6963992"/>
              <a:gd name="connsiteX16" fmla="*/ 1488255 w 2808714"/>
              <a:gd name="connsiteY16" fmla="*/ 3474667 h 6963992"/>
              <a:gd name="connsiteX17" fmla="*/ 1139005 w 2808714"/>
              <a:gd name="connsiteY17" fmla="*/ 3474667 h 6963992"/>
              <a:gd name="connsiteX18" fmla="*/ 1088205 w 2808714"/>
              <a:gd name="connsiteY18" fmla="*/ 3992192 h 6963992"/>
              <a:gd name="connsiteX19" fmla="*/ 991768 w 2808714"/>
              <a:gd name="connsiteY19" fmla="*/ 4050434 h 6963992"/>
              <a:gd name="connsiteX20" fmla="*/ 374024 w 2808714"/>
              <a:gd name="connsiteY20" fmla="*/ 2736143 h 6963992"/>
              <a:gd name="connsiteX21" fmla="*/ 7564 w 2808714"/>
              <a:gd name="connsiteY21" fmla="*/ 1377035 h 6963992"/>
              <a:gd name="connsiteX22" fmla="*/ 143543 w 2808714"/>
              <a:gd name="connsiteY22" fmla="*/ 60854 h 6963992"/>
              <a:gd name="connsiteX23" fmla="*/ 348797 w 2808714"/>
              <a:gd name="connsiteY23" fmla="*/ 3447519 h 6963992"/>
              <a:gd name="connsiteX24" fmla="*/ 395219 w 2808714"/>
              <a:gd name="connsiteY24" fmla="*/ 3798067 h 6963992"/>
              <a:gd name="connsiteX25" fmla="*/ 596080 w 2808714"/>
              <a:gd name="connsiteY25" fmla="*/ 4262067 h 6963992"/>
              <a:gd name="connsiteX26" fmla="*/ 199205 w 2808714"/>
              <a:gd name="connsiteY26" fmla="*/ 5297117 h 6963992"/>
              <a:gd name="connsiteX27" fmla="*/ 611955 w 2808714"/>
              <a:gd name="connsiteY27" fmla="*/ 6217867 h 6963992"/>
              <a:gd name="connsiteX28" fmla="*/ 1342205 w 2808714"/>
              <a:gd name="connsiteY28" fmla="*/ 6963992 h 6963992"/>
              <a:gd name="connsiteX29" fmla="*/ 1862905 w 2808714"/>
              <a:gd name="connsiteY29" fmla="*/ 6576642 h 6963992"/>
              <a:gd name="connsiteX30" fmla="*/ 989780 w 2808714"/>
              <a:gd name="connsiteY30" fmla="*/ 5779717 h 6963992"/>
              <a:gd name="connsiteX31" fmla="*/ 850080 w 2808714"/>
              <a:gd name="connsiteY31" fmla="*/ 4849442 h 6963992"/>
              <a:gd name="connsiteX32" fmla="*/ 1342205 w 2808714"/>
              <a:gd name="connsiteY32" fmla="*/ 4754192 h 6963992"/>
              <a:gd name="connsiteX33" fmla="*/ 2123255 w 2808714"/>
              <a:gd name="connsiteY33" fmla="*/ 4684342 h 6963992"/>
              <a:gd name="connsiteX0" fmla="*/ 2674045 w 3359504"/>
              <a:gd name="connsiteY0" fmla="*/ 4684342 h 6963992"/>
              <a:gd name="connsiteX1" fmla="*/ 2317112 w 3359504"/>
              <a:gd name="connsiteY1" fmla="*/ 4084267 h 6963992"/>
              <a:gd name="connsiteX2" fmla="*/ 2564764 w 3359504"/>
              <a:gd name="connsiteY2" fmla="*/ 3681042 h 6963992"/>
              <a:gd name="connsiteX3" fmla="*/ 3359504 w 3359504"/>
              <a:gd name="connsiteY3" fmla="*/ 3087237 h 6963992"/>
              <a:gd name="connsiteX4" fmla="*/ 3244322 w 3359504"/>
              <a:gd name="connsiteY4" fmla="*/ 2897188 h 6963992"/>
              <a:gd name="connsiteX5" fmla="*/ 2587790 w 3359504"/>
              <a:gd name="connsiteY5" fmla="*/ 3323358 h 6963992"/>
              <a:gd name="connsiteX6" fmla="*/ 3025530 w 3359504"/>
              <a:gd name="connsiteY6" fmla="*/ 1445218 h 6963992"/>
              <a:gd name="connsiteX7" fmla="*/ 3149613 w 3359504"/>
              <a:gd name="connsiteY7" fmla="*/ 86759 h 6963992"/>
              <a:gd name="connsiteX8" fmla="*/ 2980090 w 3359504"/>
              <a:gd name="connsiteY8" fmla="*/ 77807 h 6963992"/>
              <a:gd name="connsiteX9" fmla="*/ 2933333 w 3359504"/>
              <a:gd name="connsiteY9" fmla="*/ 1071563 h 6963992"/>
              <a:gd name="connsiteX10" fmla="*/ 2897523 w 3359504"/>
              <a:gd name="connsiteY10" fmla="*/ 6078 h 6963992"/>
              <a:gd name="connsiteX11" fmla="*/ 2720246 w 3359504"/>
              <a:gd name="connsiteY11" fmla="*/ 23409 h 6963992"/>
              <a:gd name="connsiteX12" fmla="*/ 2739406 w 3359504"/>
              <a:gd name="connsiteY12" fmla="*/ 1432442 h 6963992"/>
              <a:gd name="connsiteX13" fmla="*/ 2443443 w 3359504"/>
              <a:gd name="connsiteY13" fmla="*/ 2575220 h 6963992"/>
              <a:gd name="connsiteX14" fmla="*/ 1959670 w 3359504"/>
              <a:gd name="connsiteY14" fmla="*/ 4017592 h 6963992"/>
              <a:gd name="connsiteX15" fmla="*/ 1912045 w 3359504"/>
              <a:gd name="connsiteY15" fmla="*/ 3985842 h 6963992"/>
              <a:gd name="connsiteX16" fmla="*/ 2039045 w 3359504"/>
              <a:gd name="connsiteY16" fmla="*/ 3474667 h 6963992"/>
              <a:gd name="connsiteX17" fmla="*/ 1689795 w 3359504"/>
              <a:gd name="connsiteY17" fmla="*/ 3474667 h 6963992"/>
              <a:gd name="connsiteX18" fmla="*/ 1638995 w 3359504"/>
              <a:gd name="connsiteY18" fmla="*/ 3992192 h 6963992"/>
              <a:gd name="connsiteX19" fmla="*/ 1542558 w 3359504"/>
              <a:gd name="connsiteY19" fmla="*/ 4050434 h 6963992"/>
              <a:gd name="connsiteX20" fmla="*/ 924814 w 3359504"/>
              <a:gd name="connsiteY20" fmla="*/ 2736143 h 6963992"/>
              <a:gd name="connsiteX21" fmla="*/ 558354 w 3359504"/>
              <a:gd name="connsiteY21" fmla="*/ 1377035 h 6963992"/>
              <a:gd name="connsiteX22" fmla="*/ 694333 w 3359504"/>
              <a:gd name="connsiteY22" fmla="*/ 60854 h 6963992"/>
              <a:gd name="connsiteX23" fmla="*/ 1610 w 3359504"/>
              <a:gd name="connsiteY23" fmla="*/ 3162731 h 6963992"/>
              <a:gd name="connsiteX24" fmla="*/ 946009 w 3359504"/>
              <a:gd name="connsiteY24" fmla="*/ 3798067 h 6963992"/>
              <a:gd name="connsiteX25" fmla="*/ 1146870 w 3359504"/>
              <a:gd name="connsiteY25" fmla="*/ 4262067 h 6963992"/>
              <a:gd name="connsiteX26" fmla="*/ 749995 w 3359504"/>
              <a:gd name="connsiteY26" fmla="*/ 5297117 h 6963992"/>
              <a:gd name="connsiteX27" fmla="*/ 1162745 w 3359504"/>
              <a:gd name="connsiteY27" fmla="*/ 6217867 h 6963992"/>
              <a:gd name="connsiteX28" fmla="*/ 1892995 w 3359504"/>
              <a:gd name="connsiteY28" fmla="*/ 6963992 h 6963992"/>
              <a:gd name="connsiteX29" fmla="*/ 2413695 w 3359504"/>
              <a:gd name="connsiteY29" fmla="*/ 6576642 h 6963992"/>
              <a:gd name="connsiteX30" fmla="*/ 1540570 w 3359504"/>
              <a:gd name="connsiteY30" fmla="*/ 5779717 h 6963992"/>
              <a:gd name="connsiteX31" fmla="*/ 1400870 w 3359504"/>
              <a:gd name="connsiteY31" fmla="*/ 4849442 h 6963992"/>
              <a:gd name="connsiteX32" fmla="*/ 1892995 w 3359504"/>
              <a:gd name="connsiteY32" fmla="*/ 4754192 h 6963992"/>
              <a:gd name="connsiteX33" fmla="*/ 2674045 w 3359504"/>
              <a:gd name="connsiteY33" fmla="*/ 4684342 h 6963992"/>
              <a:gd name="connsiteX0" fmla="*/ 2674046 w 3359505"/>
              <a:gd name="connsiteY0" fmla="*/ 4684342 h 6963992"/>
              <a:gd name="connsiteX1" fmla="*/ 2317113 w 3359505"/>
              <a:gd name="connsiteY1" fmla="*/ 4084267 h 6963992"/>
              <a:gd name="connsiteX2" fmla="*/ 2564765 w 3359505"/>
              <a:gd name="connsiteY2" fmla="*/ 3681042 h 6963992"/>
              <a:gd name="connsiteX3" fmla="*/ 3359505 w 3359505"/>
              <a:gd name="connsiteY3" fmla="*/ 3087237 h 6963992"/>
              <a:gd name="connsiteX4" fmla="*/ 3244323 w 3359505"/>
              <a:gd name="connsiteY4" fmla="*/ 2897188 h 6963992"/>
              <a:gd name="connsiteX5" fmla="*/ 2587791 w 3359505"/>
              <a:gd name="connsiteY5" fmla="*/ 3323358 h 6963992"/>
              <a:gd name="connsiteX6" fmla="*/ 3025531 w 3359505"/>
              <a:gd name="connsiteY6" fmla="*/ 1445218 h 6963992"/>
              <a:gd name="connsiteX7" fmla="*/ 3149614 w 3359505"/>
              <a:gd name="connsiteY7" fmla="*/ 86759 h 6963992"/>
              <a:gd name="connsiteX8" fmla="*/ 2980091 w 3359505"/>
              <a:gd name="connsiteY8" fmla="*/ 77807 h 6963992"/>
              <a:gd name="connsiteX9" fmla="*/ 2933334 w 3359505"/>
              <a:gd name="connsiteY9" fmla="*/ 1071563 h 6963992"/>
              <a:gd name="connsiteX10" fmla="*/ 2897524 w 3359505"/>
              <a:gd name="connsiteY10" fmla="*/ 6078 h 6963992"/>
              <a:gd name="connsiteX11" fmla="*/ 2720247 w 3359505"/>
              <a:gd name="connsiteY11" fmla="*/ 23409 h 6963992"/>
              <a:gd name="connsiteX12" fmla="*/ 2739407 w 3359505"/>
              <a:gd name="connsiteY12" fmla="*/ 1432442 h 6963992"/>
              <a:gd name="connsiteX13" fmla="*/ 2443444 w 3359505"/>
              <a:gd name="connsiteY13" fmla="*/ 2575220 h 6963992"/>
              <a:gd name="connsiteX14" fmla="*/ 1959671 w 3359505"/>
              <a:gd name="connsiteY14" fmla="*/ 4017592 h 6963992"/>
              <a:gd name="connsiteX15" fmla="*/ 1912046 w 3359505"/>
              <a:gd name="connsiteY15" fmla="*/ 3985842 h 6963992"/>
              <a:gd name="connsiteX16" fmla="*/ 2039046 w 3359505"/>
              <a:gd name="connsiteY16" fmla="*/ 3474667 h 6963992"/>
              <a:gd name="connsiteX17" fmla="*/ 1689796 w 3359505"/>
              <a:gd name="connsiteY17" fmla="*/ 3474667 h 6963992"/>
              <a:gd name="connsiteX18" fmla="*/ 1638996 w 3359505"/>
              <a:gd name="connsiteY18" fmla="*/ 3992192 h 6963992"/>
              <a:gd name="connsiteX19" fmla="*/ 1542559 w 3359505"/>
              <a:gd name="connsiteY19" fmla="*/ 4050434 h 6963992"/>
              <a:gd name="connsiteX20" fmla="*/ 924815 w 3359505"/>
              <a:gd name="connsiteY20" fmla="*/ 2736143 h 6963992"/>
              <a:gd name="connsiteX21" fmla="*/ 558355 w 3359505"/>
              <a:gd name="connsiteY21" fmla="*/ 1377035 h 6963992"/>
              <a:gd name="connsiteX22" fmla="*/ 694334 w 3359505"/>
              <a:gd name="connsiteY22" fmla="*/ 60854 h 6963992"/>
              <a:gd name="connsiteX23" fmla="*/ 1611 w 3359505"/>
              <a:gd name="connsiteY23" fmla="*/ 3162731 h 6963992"/>
              <a:gd name="connsiteX24" fmla="*/ 946010 w 3359505"/>
              <a:gd name="connsiteY24" fmla="*/ 3798067 h 6963992"/>
              <a:gd name="connsiteX25" fmla="*/ 1146871 w 3359505"/>
              <a:gd name="connsiteY25" fmla="*/ 4262067 h 6963992"/>
              <a:gd name="connsiteX26" fmla="*/ 749996 w 3359505"/>
              <a:gd name="connsiteY26" fmla="*/ 5297117 h 6963992"/>
              <a:gd name="connsiteX27" fmla="*/ 1162746 w 3359505"/>
              <a:gd name="connsiteY27" fmla="*/ 6217867 h 6963992"/>
              <a:gd name="connsiteX28" fmla="*/ 1892996 w 3359505"/>
              <a:gd name="connsiteY28" fmla="*/ 6963992 h 6963992"/>
              <a:gd name="connsiteX29" fmla="*/ 2413696 w 3359505"/>
              <a:gd name="connsiteY29" fmla="*/ 6576642 h 6963992"/>
              <a:gd name="connsiteX30" fmla="*/ 1540571 w 3359505"/>
              <a:gd name="connsiteY30" fmla="*/ 5779717 h 6963992"/>
              <a:gd name="connsiteX31" fmla="*/ 1400871 w 3359505"/>
              <a:gd name="connsiteY31" fmla="*/ 4849442 h 6963992"/>
              <a:gd name="connsiteX32" fmla="*/ 1892996 w 3359505"/>
              <a:gd name="connsiteY32" fmla="*/ 4754192 h 6963992"/>
              <a:gd name="connsiteX33" fmla="*/ 2674046 w 3359505"/>
              <a:gd name="connsiteY33" fmla="*/ 4684342 h 6963992"/>
              <a:gd name="connsiteX0" fmla="*/ 2672434 w 3357893"/>
              <a:gd name="connsiteY0" fmla="*/ 4684342 h 6963992"/>
              <a:gd name="connsiteX1" fmla="*/ 2315501 w 3357893"/>
              <a:gd name="connsiteY1" fmla="*/ 4084267 h 6963992"/>
              <a:gd name="connsiteX2" fmla="*/ 2563153 w 3357893"/>
              <a:gd name="connsiteY2" fmla="*/ 3681042 h 6963992"/>
              <a:gd name="connsiteX3" fmla="*/ 3357893 w 3357893"/>
              <a:gd name="connsiteY3" fmla="*/ 3087237 h 6963992"/>
              <a:gd name="connsiteX4" fmla="*/ 3242711 w 3357893"/>
              <a:gd name="connsiteY4" fmla="*/ 2897188 h 6963992"/>
              <a:gd name="connsiteX5" fmla="*/ 2586179 w 3357893"/>
              <a:gd name="connsiteY5" fmla="*/ 3323358 h 6963992"/>
              <a:gd name="connsiteX6" fmla="*/ 3023919 w 3357893"/>
              <a:gd name="connsiteY6" fmla="*/ 1445218 h 6963992"/>
              <a:gd name="connsiteX7" fmla="*/ 3148002 w 3357893"/>
              <a:gd name="connsiteY7" fmla="*/ 86759 h 6963992"/>
              <a:gd name="connsiteX8" fmla="*/ 2978479 w 3357893"/>
              <a:gd name="connsiteY8" fmla="*/ 77807 h 6963992"/>
              <a:gd name="connsiteX9" fmla="*/ 2931722 w 3357893"/>
              <a:gd name="connsiteY9" fmla="*/ 1071563 h 6963992"/>
              <a:gd name="connsiteX10" fmla="*/ 2895912 w 3357893"/>
              <a:gd name="connsiteY10" fmla="*/ 6078 h 6963992"/>
              <a:gd name="connsiteX11" fmla="*/ 2718635 w 3357893"/>
              <a:gd name="connsiteY11" fmla="*/ 23409 h 6963992"/>
              <a:gd name="connsiteX12" fmla="*/ 2737795 w 3357893"/>
              <a:gd name="connsiteY12" fmla="*/ 1432442 h 6963992"/>
              <a:gd name="connsiteX13" fmla="*/ 2441832 w 3357893"/>
              <a:gd name="connsiteY13" fmla="*/ 2575220 h 6963992"/>
              <a:gd name="connsiteX14" fmla="*/ 1958059 w 3357893"/>
              <a:gd name="connsiteY14" fmla="*/ 4017592 h 6963992"/>
              <a:gd name="connsiteX15" fmla="*/ 1910434 w 3357893"/>
              <a:gd name="connsiteY15" fmla="*/ 3985842 h 6963992"/>
              <a:gd name="connsiteX16" fmla="*/ 2037434 w 3357893"/>
              <a:gd name="connsiteY16" fmla="*/ 3474667 h 6963992"/>
              <a:gd name="connsiteX17" fmla="*/ 1688184 w 3357893"/>
              <a:gd name="connsiteY17" fmla="*/ 3474667 h 6963992"/>
              <a:gd name="connsiteX18" fmla="*/ 1637384 w 3357893"/>
              <a:gd name="connsiteY18" fmla="*/ 3992192 h 6963992"/>
              <a:gd name="connsiteX19" fmla="*/ 1540947 w 3357893"/>
              <a:gd name="connsiteY19" fmla="*/ 4050434 h 6963992"/>
              <a:gd name="connsiteX20" fmla="*/ 923203 w 3357893"/>
              <a:gd name="connsiteY20" fmla="*/ 2736143 h 6963992"/>
              <a:gd name="connsiteX21" fmla="*/ 556743 w 3357893"/>
              <a:gd name="connsiteY21" fmla="*/ 1377035 h 6963992"/>
              <a:gd name="connsiteX22" fmla="*/ 692722 w 3357893"/>
              <a:gd name="connsiteY22" fmla="*/ 60854 h 6963992"/>
              <a:gd name="connsiteX23" fmla="*/ -1 w 3357893"/>
              <a:gd name="connsiteY23" fmla="*/ 3162731 h 6963992"/>
              <a:gd name="connsiteX24" fmla="*/ 944398 w 3357893"/>
              <a:gd name="connsiteY24" fmla="*/ 3798067 h 6963992"/>
              <a:gd name="connsiteX25" fmla="*/ 1145259 w 3357893"/>
              <a:gd name="connsiteY25" fmla="*/ 4262067 h 6963992"/>
              <a:gd name="connsiteX26" fmla="*/ 748384 w 3357893"/>
              <a:gd name="connsiteY26" fmla="*/ 5297117 h 6963992"/>
              <a:gd name="connsiteX27" fmla="*/ 1161134 w 3357893"/>
              <a:gd name="connsiteY27" fmla="*/ 6217867 h 6963992"/>
              <a:gd name="connsiteX28" fmla="*/ 1891384 w 3357893"/>
              <a:gd name="connsiteY28" fmla="*/ 6963992 h 6963992"/>
              <a:gd name="connsiteX29" fmla="*/ 2412084 w 3357893"/>
              <a:gd name="connsiteY29" fmla="*/ 6576642 h 6963992"/>
              <a:gd name="connsiteX30" fmla="*/ 1538959 w 3357893"/>
              <a:gd name="connsiteY30" fmla="*/ 5779717 h 6963992"/>
              <a:gd name="connsiteX31" fmla="*/ 1399259 w 3357893"/>
              <a:gd name="connsiteY31" fmla="*/ 4849442 h 6963992"/>
              <a:gd name="connsiteX32" fmla="*/ 1891384 w 3357893"/>
              <a:gd name="connsiteY32" fmla="*/ 4754192 h 6963992"/>
              <a:gd name="connsiteX33" fmla="*/ 2672434 w 3357893"/>
              <a:gd name="connsiteY33" fmla="*/ 4684342 h 6963992"/>
              <a:gd name="connsiteX0" fmla="*/ 2672981 w 3358440"/>
              <a:gd name="connsiteY0" fmla="*/ 4684342 h 6963992"/>
              <a:gd name="connsiteX1" fmla="*/ 2316048 w 3358440"/>
              <a:gd name="connsiteY1" fmla="*/ 4084267 h 6963992"/>
              <a:gd name="connsiteX2" fmla="*/ 2563700 w 3358440"/>
              <a:gd name="connsiteY2" fmla="*/ 3681042 h 6963992"/>
              <a:gd name="connsiteX3" fmla="*/ 3358440 w 3358440"/>
              <a:gd name="connsiteY3" fmla="*/ 3087237 h 6963992"/>
              <a:gd name="connsiteX4" fmla="*/ 3243258 w 3358440"/>
              <a:gd name="connsiteY4" fmla="*/ 2897188 h 6963992"/>
              <a:gd name="connsiteX5" fmla="*/ 2586726 w 3358440"/>
              <a:gd name="connsiteY5" fmla="*/ 3323358 h 6963992"/>
              <a:gd name="connsiteX6" fmla="*/ 3024466 w 3358440"/>
              <a:gd name="connsiteY6" fmla="*/ 1445218 h 6963992"/>
              <a:gd name="connsiteX7" fmla="*/ 3148549 w 3358440"/>
              <a:gd name="connsiteY7" fmla="*/ 86759 h 6963992"/>
              <a:gd name="connsiteX8" fmla="*/ 2979026 w 3358440"/>
              <a:gd name="connsiteY8" fmla="*/ 77807 h 6963992"/>
              <a:gd name="connsiteX9" fmla="*/ 2932269 w 3358440"/>
              <a:gd name="connsiteY9" fmla="*/ 1071563 h 6963992"/>
              <a:gd name="connsiteX10" fmla="*/ 2896459 w 3358440"/>
              <a:gd name="connsiteY10" fmla="*/ 6078 h 6963992"/>
              <a:gd name="connsiteX11" fmla="*/ 2719182 w 3358440"/>
              <a:gd name="connsiteY11" fmla="*/ 23409 h 6963992"/>
              <a:gd name="connsiteX12" fmla="*/ 2738342 w 3358440"/>
              <a:gd name="connsiteY12" fmla="*/ 1432442 h 6963992"/>
              <a:gd name="connsiteX13" fmla="*/ 2442379 w 3358440"/>
              <a:gd name="connsiteY13" fmla="*/ 2575220 h 6963992"/>
              <a:gd name="connsiteX14" fmla="*/ 1958606 w 3358440"/>
              <a:gd name="connsiteY14" fmla="*/ 4017592 h 6963992"/>
              <a:gd name="connsiteX15" fmla="*/ 1910981 w 3358440"/>
              <a:gd name="connsiteY15" fmla="*/ 3985842 h 6963992"/>
              <a:gd name="connsiteX16" fmla="*/ 2037981 w 3358440"/>
              <a:gd name="connsiteY16" fmla="*/ 3474667 h 6963992"/>
              <a:gd name="connsiteX17" fmla="*/ 1688731 w 3358440"/>
              <a:gd name="connsiteY17" fmla="*/ 3474667 h 6963992"/>
              <a:gd name="connsiteX18" fmla="*/ 1637931 w 3358440"/>
              <a:gd name="connsiteY18" fmla="*/ 3992192 h 6963992"/>
              <a:gd name="connsiteX19" fmla="*/ 1541494 w 3358440"/>
              <a:gd name="connsiteY19" fmla="*/ 4050434 h 6963992"/>
              <a:gd name="connsiteX20" fmla="*/ 923750 w 3358440"/>
              <a:gd name="connsiteY20" fmla="*/ 2736143 h 6963992"/>
              <a:gd name="connsiteX21" fmla="*/ 557290 w 3358440"/>
              <a:gd name="connsiteY21" fmla="*/ 1377035 h 6963992"/>
              <a:gd name="connsiteX22" fmla="*/ 693269 w 3358440"/>
              <a:gd name="connsiteY22" fmla="*/ 60854 h 6963992"/>
              <a:gd name="connsiteX23" fmla="*/ 546 w 3358440"/>
              <a:gd name="connsiteY23" fmla="*/ 3162731 h 6963992"/>
              <a:gd name="connsiteX24" fmla="*/ 944945 w 3358440"/>
              <a:gd name="connsiteY24" fmla="*/ 3798067 h 6963992"/>
              <a:gd name="connsiteX25" fmla="*/ 1145806 w 3358440"/>
              <a:gd name="connsiteY25" fmla="*/ 4262067 h 6963992"/>
              <a:gd name="connsiteX26" fmla="*/ 748931 w 3358440"/>
              <a:gd name="connsiteY26" fmla="*/ 5297117 h 6963992"/>
              <a:gd name="connsiteX27" fmla="*/ 1161681 w 3358440"/>
              <a:gd name="connsiteY27" fmla="*/ 6217867 h 6963992"/>
              <a:gd name="connsiteX28" fmla="*/ 1891931 w 3358440"/>
              <a:gd name="connsiteY28" fmla="*/ 6963992 h 6963992"/>
              <a:gd name="connsiteX29" fmla="*/ 2412631 w 3358440"/>
              <a:gd name="connsiteY29" fmla="*/ 6576642 h 6963992"/>
              <a:gd name="connsiteX30" fmla="*/ 1539506 w 3358440"/>
              <a:gd name="connsiteY30" fmla="*/ 5779717 h 6963992"/>
              <a:gd name="connsiteX31" fmla="*/ 1399806 w 3358440"/>
              <a:gd name="connsiteY31" fmla="*/ 4849442 h 6963992"/>
              <a:gd name="connsiteX32" fmla="*/ 1891931 w 3358440"/>
              <a:gd name="connsiteY32" fmla="*/ 4754192 h 6963992"/>
              <a:gd name="connsiteX33" fmla="*/ 2672981 w 3358440"/>
              <a:gd name="connsiteY33" fmla="*/ 4684342 h 6963992"/>
              <a:gd name="connsiteX0" fmla="*/ 2672981 w 3358440"/>
              <a:gd name="connsiteY0" fmla="*/ 4684342 h 6963992"/>
              <a:gd name="connsiteX1" fmla="*/ 2316048 w 3358440"/>
              <a:gd name="connsiteY1" fmla="*/ 4084267 h 6963992"/>
              <a:gd name="connsiteX2" fmla="*/ 2563700 w 3358440"/>
              <a:gd name="connsiteY2" fmla="*/ 3681042 h 6963992"/>
              <a:gd name="connsiteX3" fmla="*/ 3358440 w 3358440"/>
              <a:gd name="connsiteY3" fmla="*/ 3087237 h 6963992"/>
              <a:gd name="connsiteX4" fmla="*/ 3243258 w 3358440"/>
              <a:gd name="connsiteY4" fmla="*/ 2897188 h 6963992"/>
              <a:gd name="connsiteX5" fmla="*/ 2586726 w 3358440"/>
              <a:gd name="connsiteY5" fmla="*/ 3323358 h 6963992"/>
              <a:gd name="connsiteX6" fmla="*/ 3024466 w 3358440"/>
              <a:gd name="connsiteY6" fmla="*/ 1445218 h 6963992"/>
              <a:gd name="connsiteX7" fmla="*/ 3148549 w 3358440"/>
              <a:gd name="connsiteY7" fmla="*/ 86759 h 6963992"/>
              <a:gd name="connsiteX8" fmla="*/ 2979026 w 3358440"/>
              <a:gd name="connsiteY8" fmla="*/ 77807 h 6963992"/>
              <a:gd name="connsiteX9" fmla="*/ 2932269 w 3358440"/>
              <a:gd name="connsiteY9" fmla="*/ 1071563 h 6963992"/>
              <a:gd name="connsiteX10" fmla="*/ 2896459 w 3358440"/>
              <a:gd name="connsiteY10" fmla="*/ 6078 h 6963992"/>
              <a:gd name="connsiteX11" fmla="*/ 2719182 w 3358440"/>
              <a:gd name="connsiteY11" fmla="*/ 23409 h 6963992"/>
              <a:gd name="connsiteX12" fmla="*/ 2738342 w 3358440"/>
              <a:gd name="connsiteY12" fmla="*/ 1432442 h 6963992"/>
              <a:gd name="connsiteX13" fmla="*/ 2442379 w 3358440"/>
              <a:gd name="connsiteY13" fmla="*/ 2575220 h 6963992"/>
              <a:gd name="connsiteX14" fmla="*/ 1958606 w 3358440"/>
              <a:gd name="connsiteY14" fmla="*/ 4017592 h 6963992"/>
              <a:gd name="connsiteX15" fmla="*/ 1910981 w 3358440"/>
              <a:gd name="connsiteY15" fmla="*/ 3985842 h 6963992"/>
              <a:gd name="connsiteX16" fmla="*/ 2037981 w 3358440"/>
              <a:gd name="connsiteY16" fmla="*/ 3474667 h 6963992"/>
              <a:gd name="connsiteX17" fmla="*/ 1688731 w 3358440"/>
              <a:gd name="connsiteY17" fmla="*/ 3474667 h 6963992"/>
              <a:gd name="connsiteX18" fmla="*/ 1637931 w 3358440"/>
              <a:gd name="connsiteY18" fmla="*/ 3992192 h 6963992"/>
              <a:gd name="connsiteX19" fmla="*/ 1541494 w 3358440"/>
              <a:gd name="connsiteY19" fmla="*/ 4050434 h 6963992"/>
              <a:gd name="connsiteX20" fmla="*/ 923750 w 3358440"/>
              <a:gd name="connsiteY20" fmla="*/ 2736143 h 6963992"/>
              <a:gd name="connsiteX21" fmla="*/ 557290 w 3358440"/>
              <a:gd name="connsiteY21" fmla="*/ 1377035 h 6963992"/>
              <a:gd name="connsiteX22" fmla="*/ 693269 w 3358440"/>
              <a:gd name="connsiteY22" fmla="*/ 60854 h 6963992"/>
              <a:gd name="connsiteX23" fmla="*/ 546 w 3358440"/>
              <a:gd name="connsiteY23" fmla="*/ 3162731 h 6963992"/>
              <a:gd name="connsiteX24" fmla="*/ 944945 w 3358440"/>
              <a:gd name="connsiteY24" fmla="*/ 3798067 h 6963992"/>
              <a:gd name="connsiteX25" fmla="*/ 1145806 w 3358440"/>
              <a:gd name="connsiteY25" fmla="*/ 4262067 h 6963992"/>
              <a:gd name="connsiteX26" fmla="*/ 748931 w 3358440"/>
              <a:gd name="connsiteY26" fmla="*/ 5297117 h 6963992"/>
              <a:gd name="connsiteX27" fmla="*/ 1161681 w 3358440"/>
              <a:gd name="connsiteY27" fmla="*/ 6217867 h 6963992"/>
              <a:gd name="connsiteX28" fmla="*/ 1891931 w 3358440"/>
              <a:gd name="connsiteY28" fmla="*/ 6963992 h 6963992"/>
              <a:gd name="connsiteX29" fmla="*/ 2412631 w 3358440"/>
              <a:gd name="connsiteY29" fmla="*/ 6576642 h 6963992"/>
              <a:gd name="connsiteX30" fmla="*/ 1539506 w 3358440"/>
              <a:gd name="connsiteY30" fmla="*/ 5779717 h 6963992"/>
              <a:gd name="connsiteX31" fmla="*/ 1399806 w 3358440"/>
              <a:gd name="connsiteY31" fmla="*/ 4849442 h 6963992"/>
              <a:gd name="connsiteX32" fmla="*/ 1891931 w 3358440"/>
              <a:gd name="connsiteY32" fmla="*/ 4754192 h 6963992"/>
              <a:gd name="connsiteX33" fmla="*/ 2672981 w 3358440"/>
              <a:gd name="connsiteY33" fmla="*/ 4684342 h 6963992"/>
              <a:gd name="connsiteX0" fmla="*/ 2672981 w 3358440"/>
              <a:gd name="connsiteY0" fmla="*/ 4684342 h 6963992"/>
              <a:gd name="connsiteX1" fmla="*/ 2316048 w 3358440"/>
              <a:gd name="connsiteY1" fmla="*/ 4084267 h 6963992"/>
              <a:gd name="connsiteX2" fmla="*/ 2563700 w 3358440"/>
              <a:gd name="connsiteY2" fmla="*/ 3681042 h 6963992"/>
              <a:gd name="connsiteX3" fmla="*/ 3358440 w 3358440"/>
              <a:gd name="connsiteY3" fmla="*/ 3087237 h 6963992"/>
              <a:gd name="connsiteX4" fmla="*/ 3243258 w 3358440"/>
              <a:gd name="connsiteY4" fmla="*/ 2897188 h 6963992"/>
              <a:gd name="connsiteX5" fmla="*/ 2586726 w 3358440"/>
              <a:gd name="connsiteY5" fmla="*/ 3323358 h 6963992"/>
              <a:gd name="connsiteX6" fmla="*/ 3024466 w 3358440"/>
              <a:gd name="connsiteY6" fmla="*/ 1445218 h 6963992"/>
              <a:gd name="connsiteX7" fmla="*/ 3148549 w 3358440"/>
              <a:gd name="connsiteY7" fmla="*/ 86759 h 6963992"/>
              <a:gd name="connsiteX8" fmla="*/ 2979026 w 3358440"/>
              <a:gd name="connsiteY8" fmla="*/ 77807 h 6963992"/>
              <a:gd name="connsiteX9" fmla="*/ 2932269 w 3358440"/>
              <a:gd name="connsiteY9" fmla="*/ 1071563 h 6963992"/>
              <a:gd name="connsiteX10" fmla="*/ 2896459 w 3358440"/>
              <a:gd name="connsiteY10" fmla="*/ 6078 h 6963992"/>
              <a:gd name="connsiteX11" fmla="*/ 2719182 w 3358440"/>
              <a:gd name="connsiteY11" fmla="*/ 23409 h 6963992"/>
              <a:gd name="connsiteX12" fmla="*/ 2738342 w 3358440"/>
              <a:gd name="connsiteY12" fmla="*/ 1432442 h 6963992"/>
              <a:gd name="connsiteX13" fmla="*/ 2442379 w 3358440"/>
              <a:gd name="connsiteY13" fmla="*/ 2575220 h 6963992"/>
              <a:gd name="connsiteX14" fmla="*/ 1958606 w 3358440"/>
              <a:gd name="connsiteY14" fmla="*/ 4017592 h 6963992"/>
              <a:gd name="connsiteX15" fmla="*/ 1910981 w 3358440"/>
              <a:gd name="connsiteY15" fmla="*/ 3985842 h 6963992"/>
              <a:gd name="connsiteX16" fmla="*/ 2037981 w 3358440"/>
              <a:gd name="connsiteY16" fmla="*/ 3474667 h 6963992"/>
              <a:gd name="connsiteX17" fmla="*/ 1688731 w 3358440"/>
              <a:gd name="connsiteY17" fmla="*/ 3474667 h 6963992"/>
              <a:gd name="connsiteX18" fmla="*/ 1637931 w 3358440"/>
              <a:gd name="connsiteY18" fmla="*/ 3992192 h 6963992"/>
              <a:gd name="connsiteX19" fmla="*/ 1541494 w 3358440"/>
              <a:gd name="connsiteY19" fmla="*/ 4050434 h 6963992"/>
              <a:gd name="connsiteX20" fmla="*/ 923750 w 3358440"/>
              <a:gd name="connsiteY20" fmla="*/ 2736143 h 6963992"/>
              <a:gd name="connsiteX21" fmla="*/ 557290 w 3358440"/>
              <a:gd name="connsiteY21" fmla="*/ 1377035 h 6963992"/>
              <a:gd name="connsiteX22" fmla="*/ 693269 w 3358440"/>
              <a:gd name="connsiteY22" fmla="*/ 60854 h 6963992"/>
              <a:gd name="connsiteX23" fmla="*/ 546 w 3358440"/>
              <a:gd name="connsiteY23" fmla="*/ 3162731 h 6963992"/>
              <a:gd name="connsiteX24" fmla="*/ 944945 w 3358440"/>
              <a:gd name="connsiteY24" fmla="*/ 3798067 h 6963992"/>
              <a:gd name="connsiteX25" fmla="*/ 1145806 w 3358440"/>
              <a:gd name="connsiteY25" fmla="*/ 4262067 h 6963992"/>
              <a:gd name="connsiteX26" fmla="*/ 748931 w 3358440"/>
              <a:gd name="connsiteY26" fmla="*/ 5297117 h 6963992"/>
              <a:gd name="connsiteX27" fmla="*/ 1161681 w 3358440"/>
              <a:gd name="connsiteY27" fmla="*/ 6217867 h 6963992"/>
              <a:gd name="connsiteX28" fmla="*/ 1891931 w 3358440"/>
              <a:gd name="connsiteY28" fmla="*/ 6963992 h 6963992"/>
              <a:gd name="connsiteX29" fmla="*/ 2412631 w 3358440"/>
              <a:gd name="connsiteY29" fmla="*/ 6576642 h 6963992"/>
              <a:gd name="connsiteX30" fmla="*/ 1539506 w 3358440"/>
              <a:gd name="connsiteY30" fmla="*/ 5779717 h 6963992"/>
              <a:gd name="connsiteX31" fmla="*/ 1399806 w 3358440"/>
              <a:gd name="connsiteY31" fmla="*/ 4849442 h 6963992"/>
              <a:gd name="connsiteX32" fmla="*/ 1891931 w 3358440"/>
              <a:gd name="connsiteY32" fmla="*/ 4754192 h 6963992"/>
              <a:gd name="connsiteX33" fmla="*/ 2672981 w 3358440"/>
              <a:gd name="connsiteY33" fmla="*/ 4684342 h 6963992"/>
              <a:gd name="connsiteX0" fmla="*/ 2759576 w 3445035"/>
              <a:gd name="connsiteY0" fmla="*/ 4678264 h 6957914"/>
              <a:gd name="connsiteX1" fmla="*/ 2402643 w 3445035"/>
              <a:gd name="connsiteY1" fmla="*/ 4078189 h 6957914"/>
              <a:gd name="connsiteX2" fmla="*/ 2650295 w 3445035"/>
              <a:gd name="connsiteY2" fmla="*/ 3674964 h 6957914"/>
              <a:gd name="connsiteX3" fmla="*/ 3445035 w 3445035"/>
              <a:gd name="connsiteY3" fmla="*/ 3081159 h 6957914"/>
              <a:gd name="connsiteX4" fmla="*/ 3329853 w 3445035"/>
              <a:gd name="connsiteY4" fmla="*/ 2891110 h 6957914"/>
              <a:gd name="connsiteX5" fmla="*/ 2673321 w 3445035"/>
              <a:gd name="connsiteY5" fmla="*/ 3317280 h 6957914"/>
              <a:gd name="connsiteX6" fmla="*/ 3111061 w 3445035"/>
              <a:gd name="connsiteY6" fmla="*/ 1439140 h 6957914"/>
              <a:gd name="connsiteX7" fmla="*/ 3235144 w 3445035"/>
              <a:gd name="connsiteY7" fmla="*/ 80681 h 6957914"/>
              <a:gd name="connsiteX8" fmla="*/ 3065621 w 3445035"/>
              <a:gd name="connsiteY8" fmla="*/ 71729 h 6957914"/>
              <a:gd name="connsiteX9" fmla="*/ 3018864 w 3445035"/>
              <a:gd name="connsiteY9" fmla="*/ 1065485 h 6957914"/>
              <a:gd name="connsiteX10" fmla="*/ 2983054 w 3445035"/>
              <a:gd name="connsiteY10" fmla="*/ 0 h 6957914"/>
              <a:gd name="connsiteX11" fmla="*/ 2805777 w 3445035"/>
              <a:gd name="connsiteY11" fmla="*/ 17331 h 6957914"/>
              <a:gd name="connsiteX12" fmla="*/ 2824937 w 3445035"/>
              <a:gd name="connsiteY12" fmla="*/ 1426364 h 6957914"/>
              <a:gd name="connsiteX13" fmla="*/ 2528974 w 3445035"/>
              <a:gd name="connsiteY13" fmla="*/ 2569142 h 6957914"/>
              <a:gd name="connsiteX14" fmla="*/ 2045201 w 3445035"/>
              <a:gd name="connsiteY14" fmla="*/ 4011514 h 6957914"/>
              <a:gd name="connsiteX15" fmla="*/ 1997576 w 3445035"/>
              <a:gd name="connsiteY15" fmla="*/ 3979764 h 6957914"/>
              <a:gd name="connsiteX16" fmla="*/ 2124576 w 3445035"/>
              <a:gd name="connsiteY16" fmla="*/ 3468589 h 6957914"/>
              <a:gd name="connsiteX17" fmla="*/ 1775326 w 3445035"/>
              <a:gd name="connsiteY17" fmla="*/ 3468589 h 6957914"/>
              <a:gd name="connsiteX18" fmla="*/ 1724526 w 3445035"/>
              <a:gd name="connsiteY18" fmla="*/ 3986114 h 6957914"/>
              <a:gd name="connsiteX19" fmla="*/ 1628089 w 3445035"/>
              <a:gd name="connsiteY19" fmla="*/ 4044356 h 6957914"/>
              <a:gd name="connsiteX20" fmla="*/ 1010345 w 3445035"/>
              <a:gd name="connsiteY20" fmla="*/ 2730065 h 6957914"/>
              <a:gd name="connsiteX21" fmla="*/ 643885 w 3445035"/>
              <a:gd name="connsiteY21" fmla="*/ 1370957 h 6957914"/>
              <a:gd name="connsiteX22" fmla="*/ 779864 w 3445035"/>
              <a:gd name="connsiteY22" fmla="*/ 54776 h 6957914"/>
              <a:gd name="connsiteX23" fmla="*/ 120496 w 3445035"/>
              <a:gd name="connsiteY23" fmla="*/ 2925744 h 6957914"/>
              <a:gd name="connsiteX24" fmla="*/ 87141 w 3445035"/>
              <a:gd name="connsiteY24" fmla="*/ 3156653 h 6957914"/>
              <a:gd name="connsiteX25" fmla="*/ 1031540 w 3445035"/>
              <a:gd name="connsiteY25" fmla="*/ 3791989 h 6957914"/>
              <a:gd name="connsiteX26" fmla="*/ 1232401 w 3445035"/>
              <a:gd name="connsiteY26" fmla="*/ 4255989 h 6957914"/>
              <a:gd name="connsiteX27" fmla="*/ 835526 w 3445035"/>
              <a:gd name="connsiteY27" fmla="*/ 5291039 h 6957914"/>
              <a:gd name="connsiteX28" fmla="*/ 1248276 w 3445035"/>
              <a:gd name="connsiteY28" fmla="*/ 6211789 h 6957914"/>
              <a:gd name="connsiteX29" fmla="*/ 1978526 w 3445035"/>
              <a:gd name="connsiteY29" fmla="*/ 6957914 h 6957914"/>
              <a:gd name="connsiteX30" fmla="*/ 2499226 w 3445035"/>
              <a:gd name="connsiteY30" fmla="*/ 6570564 h 6957914"/>
              <a:gd name="connsiteX31" fmla="*/ 1626101 w 3445035"/>
              <a:gd name="connsiteY31" fmla="*/ 5773639 h 6957914"/>
              <a:gd name="connsiteX32" fmla="*/ 1486401 w 3445035"/>
              <a:gd name="connsiteY32" fmla="*/ 4843364 h 6957914"/>
              <a:gd name="connsiteX33" fmla="*/ 1978526 w 3445035"/>
              <a:gd name="connsiteY33" fmla="*/ 4748114 h 6957914"/>
              <a:gd name="connsiteX34" fmla="*/ 2759576 w 3445035"/>
              <a:gd name="connsiteY34" fmla="*/ 4678264 h 6957914"/>
              <a:gd name="connsiteX0" fmla="*/ 2759576 w 3445035"/>
              <a:gd name="connsiteY0" fmla="*/ 4678264 h 6957914"/>
              <a:gd name="connsiteX1" fmla="*/ 2402643 w 3445035"/>
              <a:gd name="connsiteY1" fmla="*/ 4078189 h 6957914"/>
              <a:gd name="connsiteX2" fmla="*/ 2650295 w 3445035"/>
              <a:gd name="connsiteY2" fmla="*/ 3674964 h 6957914"/>
              <a:gd name="connsiteX3" fmla="*/ 3445035 w 3445035"/>
              <a:gd name="connsiteY3" fmla="*/ 3081159 h 6957914"/>
              <a:gd name="connsiteX4" fmla="*/ 3329853 w 3445035"/>
              <a:gd name="connsiteY4" fmla="*/ 2891110 h 6957914"/>
              <a:gd name="connsiteX5" fmla="*/ 2673321 w 3445035"/>
              <a:gd name="connsiteY5" fmla="*/ 3317280 h 6957914"/>
              <a:gd name="connsiteX6" fmla="*/ 3111061 w 3445035"/>
              <a:gd name="connsiteY6" fmla="*/ 1439140 h 6957914"/>
              <a:gd name="connsiteX7" fmla="*/ 3235144 w 3445035"/>
              <a:gd name="connsiteY7" fmla="*/ 80681 h 6957914"/>
              <a:gd name="connsiteX8" fmla="*/ 3065621 w 3445035"/>
              <a:gd name="connsiteY8" fmla="*/ 71729 h 6957914"/>
              <a:gd name="connsiteX9" fmla="*/ 3018864 w 3445035"/>
              <a:gd name="connsiteY9" fmla="*/ 1065485 h 6957914"/>
              <a:gd name="connsiteX10" fmla="*/ 2983054 w 3445035"/>
              <a:gd name="connsiteY10" fmla="*/ 0 h 6957914"/>
              <a:gd name="connsiteX11" fmla="*/ 2805777 w 3445035"/>
              <a:gd name="connsiteY11" fmla="*/ 17331 h 6957914"/>
              <a:gd name="connsiteX12" fmla="*/ 2824937 w 3445035"/>
              <a:gd name="connsiteY12" fmla="*/ 1426364 h 6957914"/>
              <a:gd name="connsiteX13" fmla="*/ 2528974 w 3445035"/>
              <a:gd name="connsiteY13" fmla="*/ 2569142 h 6957914"/>
              <a:gd name="connsiteX14" fmla="*/ 2045201 w 3445035"/>
              <a:gd name="connsiteY14" fmla="*/ 4011514 h 6957914"/>
              <a:gd name="connsiteX15" fmla="*/ 1997576 w 3445035"/>
              <a:gd name="connsiteY15" fmla="*/ 3979764 h 6957914"/>
              <a:gd name="connsiteX16" fmla="*/ 2124576 w 3445035"/>
              <a:gd name="connsiteY16" fmla="*/ 3468589 h 6957914"/>
              <a:gd name="connsiteX17" fmla="*/ 1775326 w 3445035"/>
              <a:gd name="connsiteY17" fmla="*/ 3468589 h 6957914"/>
              <a:gd name="connsiteX18" fmla="*/ 1724526 w 3445035"/>
              <a:gd name="connsiteY18" fmla="*/ 3986114 h 6957914"/>
              <a:gd name="connsiteX19" fmla="*/ 1628089 w 3445035"/>
              <a:gd name="connsiteY19" fmla="*/ 4044356 h 6957914"/>
              <a:gd name="connsiteX20" fmla="*/ 1010345 w 3445035"/>
              <a:gd name="connsiteY20" fmla="*/ 2730065 h 6957914"/>
              <a:gd name="connsiteX21" fmla="*/ 643885 w 3445035"/>
              <a:gd name="connsiteY21" fmla="*/ 1370957 h 6957914"/>
              <a:gd name="connsiteX22" fmla="*/ 779864 w 3445035"/>
              <a:gd name="connsiteY22" fmla="*/ 54776 h 6957914"/>
              <a:gd name="connsiteX23" fmla="*/ 120496 w 3445035"/>
              <a:gd name="connsiteY23" fmla="*/ 2925744 h 6957914"/>
              <a:gd name="connsiteX24" fmla="*/ 87141 w 3445035"/>
              <a:gd name="connsiteY24" fmla="*/ 3156653 h 6957914"/>
              <a:gd name="connsiteX25" fmla="*/ 1031540 w 3445035"/>
              <a:gd name="connsiteY25" fmla="*/ 3791989 h 6957914"/>
              <a:gd name="connsiteX26" fmla="*/ 1232401 w 3445035"/>
              <a:gd name="connsiteY26" fmla="*/ 4255989 h 6957914"/>
              <a:gd name="connsiteX27" fmla="*/ 835526 w 3445035"/>
              <a:gd name="connsiteY27" fmla="*/ 5291039 h 6957914"/>
              <a:gd name="connsiteX28" fmla="*/ 1248276 w 3445035"/>
              <a:gd name="connsiteY28" fmla="*/ 6211789 h 6957914"/>
              <a:gd name="connsiteX29" fmla="*/ 1978526 w 3445035"/>
              <a:gd name="connsiteY29" fmla="*/ 6957914 h 6957914"/>
              <a:gd name="connsiteX30" fmla="*/ 2499226 w 3445035"/>
              <a:gd name="connsiteY30" fmla="*/ 6570564 h 6957914"/>
              <a:gd name="connsiteX31" fmla="*/ 1626101 w 3445035"/>
              <a:gd name="connsiteY31" fmla="*/ 5773639 h 6957914"/>
              <a:gd name="connsiteX32" fmla="*/ 1486401 w 3445035"/>
              <a:gd name="connsiteY32" fmla="*/ 4843364 h 6957914"/>
              <a:gd name="connsiteX33" fmla="*/ 1978526 w 3445035"/>
              <a:gd name="connsiteY33" fmla="*/ 4748114 h 6957914"/>
              <a:gd name="connsiteX34" fmla="*/ 2759576 w 3445035"/>
              <a:gd name="connsiteY34" fmla="*/ 4678264 h 6957914"/>
              <a:gd name="connsiteX0" fmla="*/ 2737677 w 3423136"/>
              <a:gd name="connsiteY0" fmla="*/ 4678264 h 6957914"/>
              <a:gd name="connsiteX1" fmla="*/ 2380744 w 3423136"/>
              <a:gd name="connsiteY1" fmla="*/ 4078189 h 6957914"/>
              <a:gd name="connsiteX2" fmla="*/ 2628396 w 3423136"/>
              <a:gd name="connsiteY2" fmla="*/ 3674964 h 6957914"/>
              <a:gd name="connsiteX3" fmla="*/ 3423136 w 3423136"/>
              <a:gd name="connsiteY3" fmla="*/ 3081159 h 6957914"/>
              <a:gd name="connsiteX4" fmla="*/ 3307954 w 3423136"/>
              <a:gd name="connsiteY4" fmla="*/ 2891110 h 6957914"/>
              <a:gd name="connsiteX5" fmla="*/ 2651422 w 3423136"/>
              <a:gd name="connsiteY5" fmla="*/ 3317280 h 6957914"/>
              <a:gd name="connsiteX6" fmla="*/ 3089162 w 3423136"/>
              <a:gd name="connsiteY6" fmla="*/ 1439140 h 6957914"/>
              <a:gd name="connsiteX7" fmla="*/ 3213245 w 3423136"/>
              <a:gd name="connsiteY7" fmla="*/ 80681 h 6957914"/>
              <a:gd name="connsiteX8" fmla="*/ 3043722 w 3423136"/>
              <a:gd name="connsiteY8" fmla="*/ 71729 h 6957914"/>
              <a:gd name="connsiteX9" fmla="*/ 2996965 w 3423136"/>
              <a:gd name="connsiteY9" fmla="*/ 1065485 h 6957914"/>
              <a:gd name="connsiteX10" fmla="*/ 2961155 w 3423136"/>
              <a:gd name="connsiteY10" fmla="*/ 0 h 6957914"/>
              <a:gd name="connsiteX11" fmla="*/ 2783878 w 3423136"/>
              <a:gd name="connsiteY11" fmla="*/ 17331 h 6957914"/>
              <a:gd name="connsiteX12" fmla="*/ 2803038 w 3423136"/>
              <a:gd name="connsiteY12" fmla="*/ 1426364 h 6957914"/>
              <a:gd name="connsiteX13" fmla="*/ 2507075 w 3423136"/>
              <a:gd name="connsiteY13" fmla="*/ 2569142 h 6957914"/>
              <a:gd name="connsiteX14" fmla="*/ 2023302 w 3423136"/>
              <a:gd name="connsiteY14" fmla="*/ 4011514 h 6957914"/>
              <a:gd name="connsiteX15" fmla="*/ 1975677 w 3423136"/>
              <a:gd name="connsiteY15" fmla="*/ 3979764 h 6957914"/>
              <a:gd name="connsiteX16" fmla="*/ 2102677 w 3423136"/>
              <a:gd name="connsiteY16" fmla="*/ 3468589 h 6957914"/>
              <a:gd name="connsiteX17" fmla="*/ 1753427 w 3423136"/>
              <a:gd name="connsiteY17" fmla="*/ 3468589 h 6957914"/>
              <a:gd name="connsiteX18" fmla="*/ 1702627 w 3423136"/>
              <a:gd name="connsiteY18" fmla="*/ 3986114 h 6957914"/>
              <a:gd name="connsiteX19" fmla="*/ 1606190 w 3423136"/>
              <a:gd name="connsiteY19" fmla="*/ 4044356 h 6957914"/>
              <a:gd name="connsiteX20" fmla="*/ 988446 w 3423136"/>
              <a:gd name="connsiteY20" fmla="*/ 2730065 h 6957914"/>
              <a:gd name="connsiteX21" fmla="*/ 621986 w 3423136"/>
              <a:gd name="connsiteY21" fmla="*/ 1370957 h 6957914"/>
              <a:gd name="connsiteX22" fmla="*/ 757965 w 3423136"/>
              <a:gd name="connsiteY22" fmla="*/ 54776 h 6957914"/>
              <a:gd name="connsiteX23" fmla="*/ 98597 w 3423136"/>
              <a:gd name="connsiteY23" fmla="*/ 2925744 h 6957914"/>
              <a:gd name="connsiteX24" fmla="*/ 65242 w 3423136"/>
              <a:gd name="connsiteY24" fmla="*/ 3156653 h 6957914"/>
              <a:gd name="connsiteX25" fmla="*/ 1009641 w 3423136"/>
              <a:gd name="connsiteY25" fmla="*/ 3791989 h 6957914"/>
              <a:gd name="connsiteX26" fmla="*/ 1210502 w 3423136"/>
              <a:gd name="connsiteY26" fmla="*/ 4255989 h 6957914"/>
              <a:gd name="connsiteX27" fmla="*/ 813627 w 3423136"/>
              <a:gd name="connsiteY27" fmla="*/ 5291039 h 6957914"/>
              <a:gd name="connsiteX28" fmla="*/ 1226377 w 3423136"/>
              <a:gd name="connsiteY28" fmla="*/ 6211789 h 6957914"/>
              <a:gd name="connsiteX29" fmla="*/ 1956627 w 3423136"/>
              <a:gd name="connsiteY29" fmla="*/ 6957914 h 6957914"/>
              <a:gd name="connsiteX30" fmla="*/ 2477327 w 3423136"/>
              <a:gd name="connsiteY30" fmla="*/ 6570564 h 6957914"/>
              <a:gd name="connsiteX31" fmla="*/ 1604202 w 3423136"/>
              <a:gd name="connsiteY31" fmla="*/ 5773639 h 6957914"/>
              <a:gd name="connsiteX32" fmla="*/ 1464502 w 3423136"/>
              <a:gd name="connsiteY32" fmla="*/ 4843364 h 6957914"/>
              <a:gd name="connsiteX33" fmla="*/ 1956627 w 3423136"/>
              <a:gd name="connsiteY33" fmla="*/ 4748114 h 6957914"/>
              <a:gd name="connsiteX34" fmla="*/ 2737677 w 3423136"/>
              <a:gd name="connsiteY34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33355 w 3357894"/>
              <a:gd name="connsiteY23" fmla="*/ 2925744 h 6957914"/>
              <a:gd name="connsiteX24" fmla="*/ 0 w 3357894"/>
              <a:gd name="connsiteY24" fmla="*/ 3156653 h 6957914"/>
              <a:gd name="connsiteX25" fmla="*/ 944399 w 3357894"/>
              <a:gd name="connsiteY25" fmla="*/ 3791989 h 6957914"/>
              <a:gd name="connsiteX26" fmla="*/ 1145260 w 3357894"/>
              <a:gd name="connsiteY26" fmla="*/ 4255989 h 6957914"/>
              <a:gd name="connsiteX27" fmla="*/ 748385 w 3357894"/>
              <a:gd name="connsiteY27" fmla="*/ 5291039 h 6957914"/>
              <a:gd name="connsiteX28" fmla="*/ 1161135 w 3357894"/>
              <a:gd name="connsiteY28" fmla="*/ 6211789 h 6957914"/>
              <a:gd name="connsiteX29" fmla="*/ 1891385 w 3357894"/>
              <a:gd name="connsiteY29" fmla="*/ 6957914 h 6957914"/>
              <a:gd name="connsiteX30" fmla="*/ 2412085 w 3357894"/>
              <a:gd name="connsiteY30" fmla="*/ 6570564 h 6957914"/>
              <a:gd name="connsiteX31" fmla="*/ 1538960 w 3357894"/>
              <a:gd name="connsiteY31" fmla="*/ 5773639 h 6957914"/>
              <a:gd name="connsiteX32" fmla="*/ 1399260 w 3357894"/>
              <a:gd name="connsiteY32" fmla="*/ 4843364 h 6957914"/>
              <a:gd name="connsiteX33" fmla="*/ 1891385 w 3357894"/>
              <a:gd name="connsiteY33" fmla="*/ 4748114 h 6957914"/>
              <a:gd name="connsiteX34" fmla="*/ 2672435 w 3357894"/>
              <a:gd name="connsiteY34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33355 w 3357894"/>
              <a:gd name="connsiteY23" fmla="*/ 2925744 h 6957914"/>
              <a:gd name="connsiteX24" fmla="*/ 0 w 3357894"/>
              <a:gd name="connsiteY24" fmla="*/ 3156653 h 6957914"/>
              <a:gd name="connsiteX25" fmla="*/ 944399 w 3357894"/>
              <a:gd name="connsiteY25" fmla="*/ 3791989 h 6957914"/>
              <a:gd name="connsiteX26" fmla="*/ 1145260 w 3357894"/>
              <a:gd name="connsiteY26" fmla="*/ 4255989 h 6957914"/>
              <a:gd name="connsiteX27" fmla="*/ 748385 w 3357894"/>
              <a:gd name="connsiteY27" fmla="*/ 5291039 h 6957914"/>
              <a:gd name="connsiteX28" fmla="*/ 1161135 w 3357894"/>
              <a:gd name="connsiteY28" fmla="*/ 6211789 h 6957914"/>
              <a:gd name="connsiteX29" fmla="*/ 1891385 w 3357894"/>
              <a:gd name="connsiteY29" fmla="*/ 6957914 h 6957914"/>
              <a:gd name="connsiteX30" fmla="*/ 2412085 w 3357894"/>
              <a:gd name="connsiteY30" fmla="*/ 6570564 h 6957914"/>
              <a:gd name="connsiteX31" fmla="*/ 1538960 w 3357894"/>
              <a:gd name="connsiteY31" fmla="*/ 5773639 h 6957914"/>
              <a:gd name="connsiteX32" fmla="*/ 1399260 w 3357894"/>
              <a:gd name="connsiteY32" fmla="*/ 4843364 h 6957914"/>
              <a:gd name="connsiteX33" fmla="*/ 1891385 w 3357894"/>
              <a:gd name="connsiteY33" fmla="*/ 4748114 h 6957914"/>
              <a:gd name="connsiteX34" fmla="*/ 2672435 w 3357894"/>
              <a:gd name="connsiteY34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15515 w 3357894"/>
              <a:gd name="connsiteY23" fmla="*/ 2828249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761999 w 3357894"/>
              <a:gd name="connsiteY23" fmla="*/ 3377299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761999 w 3357894"/>
              <a:gd name="connsiteY23" fmla="*/ 3377299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769696 w 3357894"/>
              <a:gd name="connsiteY23" fmla="*/ 3266977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769696 w 3357894"/>
              <a:gd name="connsiteY23" fmla="*/ 3266977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654242 w 3357894"/>
              <a:gd name="connsiteY23" fmla="*/ 2186836 h 6957914"/>
              <a:gd name="connsiteX24" fmla="*/ 769696 w 3357894"/>
              <a:gd name="connsiteY24" fmla="*/ 3266977 h 6957914"/>
              <a:gd name="connsiteX25" fmla="*/ 33355 w 3357894"/>
              <a:gd name="connsiteY25" fmla="*/ 2925744 h 6957914"/>
              <a:gd name="connsiteX26" fmla="*/ 0 w 3357894"/>
              <a:gd name="connsiteY26" fmla="*/ 3156653 h 6957914"/>
              <a:gd name="connsiteX27" fmla="*/ 944399 w 3357894"/>
              <a:gd name="connsiteY27" fmla="*/ 3791989 h 6957914"/>
              <a:gd name="connsiteX28" fmla="*/ 1145260 w 3357894"/>
              <a:gd name="connsiteY28" fmla="*/ 4255989 h 6957914"/>
              <a:gd name="connsiteX29" fmla="*/ 748385 w 3357894"/>
              <a:gd name="connsiteY29" fmla="*/ 5291039 h 6957914"/>
              <a:gd name="connsiteX30" fmla="*/ 1161135 w 3357894"/>
              <a:gd name="connsiteY30" fmla="*/ 6211789 h 6957914"/>
              <a:gd name="connsiteX31" fmla="*/ 1891385 w 3357894"/>
              <a:gd name="connsiteY31" fmla="*/ 6957914 h 6957914"/>
              <a:gd name="connsiteX32" fmla="*/ 2412085 w 3357894"/>
              <a:gd name="connsiteY32" fmla="*/ 6570564 h 6957914"/>
              <a:gd name="connsiteX33" fmla="*/ 1538960 w 3357894"/>
              <a:gd name="connsiteY33" fmla="*/ 5773639 h 6957914"/>
              <a:gd name="connsiteX34" fmla="*/ 1399260 w 3357894"/>
              <a:gd name="connsiteY34" fmla="*/ 4843364 h 6957914"/>
              <a:gd name="connsiteX35" fmla="*/ 1891385 w 3357894"/>
              <a:gd name="connsiteY35" fmla="*/ 4748114 h 6957914"/>
              <a:gd name="connsiteX36" fmla="*/ 2672435 w 3357894"/>
              <a:gd name="connsiteY36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351495 w 3357894"/>
              <a:gd name="connsiteY23" fmla="*/ 1899483 h 6957914"/>
              <a:gd name="connsiteX24" fmla="*/ 769696 w 3357894"/>
              <a:gd name="connsiteY24" fmla="*/ 3266977 h 6957914"/>
              <a:gd name="connsiteX25" fmla="*/ 33355 w 3357894"/>
              <a:gd name="connsiteY25" fmla="*/ 2925744 h 6957914"/>
              <a:gd name="connsiteX26" fmla="*/ 0 w 3357894"/>
              <a:gd name="connsiteY26" fmla="*/ 3156653 h 6957914"/>
              <a:gd name="connsiteX27" fmla="*/ 944399 w 3357894"/>
              <a:gd name="connsiteY27" fmla="*/ 3791989 h 6957914"/>
              <a:gd name="connsiteX28" fmla="*/ 1145260 w 3357894"/>
              <a:gd name="connsiteY28" fmla="*/ 4255989 h 6957914"/>
              <a:gd name="connsiteX29" fmla="*/ 748385 w 3357894"/>
              <a:gd name="connsiteY29" fmla="*/ 5291039 h 6957914"/>
              <a:gd name="connsiteX30" fmla="*/ 1161135 w 3357894"/>
              <a:gd name="connsiteY30" fmla="*/ 6211789 h 6957914"/>
              <a:gd name="connsiteX31" fmla="*/ 1891385 w 3357894"/>
              <a:gd name="connsiteY31" fmla="*/ 6957914 h 6957914"/>
              <a:gd name="connsiteX32" fmla="*/ 2412085 w 3357894"/>
              <a:gd name="connsiteY32" fmla="*/ 6570564 h 6957914"/>
              <a:gd name="connsiteX33" fmla="*/ 1538960 w 3357894"/>
              <a:gd name="connsiteY33" fmla="*/ 5773639 h 6957914"/>
              <a:gd name="connsiteX34" fmla="*/ 1399260 w 3357894"/>
              <a:gd name="connsiteY34" fmla="*/ 4843364 h 6957914"/>
              <a:gd name="connsiteX35" fmla="*/ 1891385 w 3357894"/>
              <a:gd name="connsiteY35" fmla="*/ 4748114 h 6957914"/>
              <a:gd name="connsiteX36" fmla="*/ 2672435 w 3357894"/>
              <a:gd name="connsiteY36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92485 w 3357894"/>
              <a:gd name="connsiteY23" fmla="*/ 1429970 h 6957914"/>
              <a:gd name="connsiteX24" fmla="*/ 769696 w 3357894"/>
              <a:gd name="connsiteY24" fmla="*/ 3266977 h 6957914"/>
              <a:gd name="connsiteX25" fmla="*/ 33355 w 3357894"/>
              <a:gd name="connsiteY25" fmla="*/ 2925744 h 6957914"/>
              <a:gd name="connsiteX26" fmla="*/ 0 w 3357894"/>
              <a:gd name="connsiteY26" fmla="*/ 3156653 h 6957914"/>
              <a:gd name="connsiteX27" fmla="*/ 944399 w 3357894"/>
              <a:gd name="connsiteY27" fmla="*/ 3791989 h 6957914"/>
              <a:gd name="connsiteX28" fmla="*/ 1145260 w 3357894"/>
              <a:gd name="connsiteY28" fmla="*/ 4255989 h 6957914"/>
              <a:gd name="connsiteX29" fmla="*/ 748385 w 3357894"/>
              <a:gd name="connsiteY29" fmla="*/ 5291039 h 6957914"/>
              <a:gd name="connsiteX30" fmla="*/ 1161135 w 3357894"/>
              <a:gd name="connsiteY30" fmla="*/ 6211789 h 6957914"/>
              <a:gd name="connsiteX31" fmla="*/ 1891385 w 3357894"/>
              <a:gd name="connsiteY31" fmla="*/ 6957914 h 6957914"/>
              <a:gd name="connsiteX32" fmla="*/ 2412085 w 3357894"/>
              <a:gd name="connsiteY32" fmla="*/ 6570564 h 6957914"/>
              <a:gd name="connsiteX33" fmla="*/ 1538960 w 3357894"/>
              <a:gd name="connsiteY33" fmla="*/ 5773639 h 6957914"/>
              <a:gd name="connsiteX34" fmla="*/ 1399260 w 3357894"/>
              <a:gd name="connsiteY34" fmla="*/ 4843364 h 6957914"/>
              <a:gd name="connsiteX35" fmla="*/ 1891385 w 3357894"/>
              <a:gd name="connsiteY35" fmla="*/ 4748114 h 6957914"/>
              <a:gd name="connsiteX36" fmla="*/ 2672435 w 3357894"/>
              <a:gd name="connsiteY36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92485 w 3357894"/>
              <a:gd name="connsiteY23" fmla="*/ 1429970 h 6957914"/>
              <a:gd name="connsiteX24" fmla="*/ 769696 w 3357894"/>
              <a:gd name="connsiteY24" fmla="*/ 3266977 h 6957914"/>
              <a:gd name="connsiteX25" fmla="*/ 33355 w 3357894"/>
              <a:gd name="connsiteY25" fmla="*/ 2925744 h 6957914"/>
              <a:gd name="connsiteX26" fmla="*/ 0 w 3357894"/>
              <a:gd name="connsiteY26" fmla="*/ 3156653 h 6957914"/>
              <a:gd name="connsiteX27" fmla="*/ 944399 w 3357894"/>
              <a:gd name="connsiteY27" fmla="*/ 3791989 h 6957914"/>
              <a:gd name="connsiteX28" fmla="*/ 1145260 w 3357894"/>
              <a:gd name="connsiteY28" fmla="*/ 4255989 h 6957914"/>
              <a:gd name="connsiteX29" fmla="*/ 748385 w 3357894"/>
              <a:gd name="connsiteY29" fmla="*/ 5291039 h 6957914"/>
              <a:gd name="connsiteX30" fmla="*/ 1161135 w 3357894"/>
              <a:gd name="connsiteY30" fmla="*/ 6211789 h 6957914"/>
              <a:gd name="connsiteX31" fmla="*/ 1891385 w 3357894"/>
              <a:gd name="connsiteY31" fmla="*/ 6957914 h 6957914"/>
              <a:gd name="connsiteX32" fmla="*/ 2412085 w 3357894"/>
              <a:gd name="connsiteY32" fmla="*/ 6570564 h 6957914"/>
              <a:gd name="connsiteX33" fmla="*/ 1538960 w 3357894"/>
              <a:gd name="connsiteY33" fmla="*/ 5773639 h 6957914"/>
              <a:gd name="connsiteX34" fmla="*/ 1399260 w 3357894"/>
              <a:gd name="connsiteY34" fmla="*/ 4843364 h 6957914"/>
              <a:gd name="connsiteX35" fmla="*/ 1891385 w 3357894"/>
              <a:gd name="connsiteY35" fmla="*/ 4748114 h 6957914"/>
              <a:gd name="connsiteX36" fmla="*/ 2672435 w 3357894"/>
              <a:gd name="connsiteY36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405374 w 3357894"/>
              <a:gd name="connsiteY23" fmla="*/ 837302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753131 h 7032781"/>
              <a:gd name="connsiteX1" fmla="*/ 2315502 w 3357894"/>
              <a:gd name="connsiteY1" fmla="*/ 4153056 h 7032781"/>
              <a:gd name="connsiteX2" fmla="*/ 2563154 w 3357894"/>
              <a:gd name="connsiteY2" fmla="*/ 3749831 h 7032781"/>
              <a:gd name="connsiteX3" fmla="*/ 3357894 w 3357894"/>
              <a:gd name="connsiteY3" fmla="*/ 3156026 h 7032781"/>
              <a:gd name="connsiteX4" fmla="*/ 3242712 w 3357894"/>
              <a:gd name="connsiteY4" fmla="*/ 2965977 h 7032781"/>
              <a:gd name="connsiteX5" fmla="*/ 2586180 w 3357894"/>
              <a:gd name="connsiteY5" fmla="*/ 3392147 h 7032781"/>
              <a:gd name="connsiteX6" fmla="*/ 3023920 w 3357894"/>
              <a:gd name="connsiteY6" fmla="*/ 1514007 h 7032781"/>
              <a:gd name="connsiteX7" fmla="*/ 3148003 w 3357894"/>
              <a:gd name="connsiteY7" fmla="*/ 155548 h 7032781"/>
              <a:gd name="connsiteX8" fmla="*/ 2978480 w 3357894"/>
              <a:gd name="connsiteY8" fmla="*/ 146596 h 7032781"/>
              <a:gd name="connsiteX9" fmla="*/ 2931723 w 3357894"/>
              <a:gd name="connsiteY9" fmla="*/ 1140352 h 7032781"/>
              <a:gd name="connsiteX10" fmla="*/ 2895913 w 3357894"/>
              <a:gd name="connsiteY10" fmla="*/ 74867 h 7032781"/>
              <a:gd name="connsiteX11" fmla="*/ 2718636 w 3357894"/>
              <a:gd name="connsiteY11" fmla="*/ 92198 h 7032781"/>
              <a:gd name="connsiteX12" fmla="*/ 2737796 w 3357894"/>
              <a:gd name="connsiteY12" fmla="*/ 1501231 h 7032781"/>
              <a:gd name="connsiteX13" fmla="*/ 2441833 w 3357894"/>
              <a:gd name="connsiteY13" fmla="*/ 2644009 h 7032781"/>
              <a:gd name="connsiteX14" fmla="*/ 1958060 w 3357894"/>
              <a:gd name="connsiteY14" fmla="*/ 4086381 h 7032781"/>
              <a:gd name="connsiteX15" fmla="*/ 1910435 w 3357894"/>
              <a:gd name="connsiteY15" fmla="*/ 4054631 h 7032781"/>
              <a:gd name="connsiteX16" fmla="*/ 2037435 w 3357894"/>
              <a:gd name="connsiteY16" fmla="*/ 3543456 h 7032781"/>
              <a:gd name="connsiteX17" fmla="*/ 1688185 w 3357894"/>
              <a:gd name="connsiteY17" fmla="*/ 3543456 h 7032781"/>
              <a:gd name="connsiteX18" fmla="*/ 1637385 w 3357894"/>
              <a:gd name="connsiteY18" fmla="*/ 4060981 h 7032781"/>
              <a:gd name="connsiteX19" fmla="*/ 1540948 w 3357894"/>
              <a:gd name="connsiteY19" fmla="*/ 4119223 h 7032781"/>
              <a:gd name="connsiteX20" fmla="*/ 923204 w 3357894"/>
              <a:gd name="connsiteY20" fmla="*/ 2804932 h 7032781"/>
              <a:gd name="connsiteX21" fmla="*/ 556744 w 3357894"/>
              <a:gd name="connsiteY21" fmla="*/ 1445824 h 7032781"/>
              <a:gd name="connsiteX22" fmla="*/ 692723 w 3357894"/>
              <a:gd name="connsiteY22" fmla="*/ 129643 h 7032781"/>
              <a:gd name="connsiteX23" fmla="*/ 233474 w 3357894"/>
              <a:gd name="connsiteY23" fmla="*/ 121948 h 7032781"/>
              <a:gd name="connsiteX24" fmla="*/ 292485 w 3357894"/>
              <a:gd name="connsiteY24" fmla="*/ 1504837 h 7032781"/>
              <a:gd name="connsiteX25" fmla="*/ 769696 w 3357894"/>
              <a:gd name="connsiteY25" fmla="*/ 3341844 h 7032781"/>
              <a:gd name="connsiteX26" fmla="*/ 33355 w 3357894"/>
              <a:gd name="connsiteY26" fmla="*/ 3000611 h 7032781"/>
              <a:gd name="connsiteX27" fmla="*/ 0 w 3357894"/>
              <a:gd name="connsiteY27" fmla="*/ 3231520 h 7032781"/>
              <a:gd name="connsiteX28" fmla="*/ 944399 w 3357894"/>
              <a:gd name="connsiteY28" fmla="*/ 3866856 h 7032781"/>
              <a:gd name="connsiteX29" fmla="*/ 1145260 w 3357894"/>
              <a:gd name="connsiteY29" fmla="*/ 4330856 h 7032781"/>
              <a:gd name="connsiteX30" fmla="*/ 748385 w 3357894"/>
              <a:gd name="connsiteY30" fmla="*/ 5365906 h 7032781"/>
              <a:gd name="connsiteX31" fmla="*/ 1161135 w 3357894"/>
              <a:gd name="connsiteY31" fmla="*/ 6286656 h 7032781"/>
              <a:gd name="connsiteX32" fmla="*/ 1891385 w 3357894"/>
              <a:gd name="connsiteY32" fmla="*/ 7032781 h 7032781"/>
              <a:gd name="connsiteX33" fmla="*/ 2412085 w 3357894"/>
              <a:gd name="connsiteY33" fmla="*/ 6645431 h 7032781"/>
              <a:gd name="connsiteX34" fmla="*/ 1538960 w 3357894"/>
              <a:gd name="connsiteY34" fmla="*/ 5848506 h 7032781"/>
              <a:gd name="connsiteX35" fmla="*/ 1399260 w 3357894"/>
              <a:gd name="connsiteY35" fmla="*/ 4918231 h 7032781"/>
              <a:gd name="connsiteX36" fmla="*/ 1891385 w 3357894"/>
              <a:gd name="connsiteY36" fmla="*/ 4822981 h 7032781"/>
              <a:gd name="connsiteX37" fmla="*/ 2672435 w 3357894"/>
              <a:gd name="connsiteY37" fmla="*/ 4753131 h 7032781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33474 w 3357894"/>
              <a:gd name="connsiteY23" fmla="*/ 47081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33474 w 3357894"/>
              <a:gd name="connsiteY23" fmla="*/ 47081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33474 w 3357894"/>
              <a:gd name="connsiteY23" fmla="*/ 47081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33474 w 3357894"/>
              <a:gd name="connsiteY23" fmla="*/ 47081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739212 h 7018862"/>
              <a:gd name="connsiteX1" fmla="*/ 2315502 w 3357894"/>
              <a:gd name="connsiteY1" fmla="*/ 4139137 h 7018862"/>
              <a:gd name="connsiteX2" fmla="*/ 2563154 w 3357894"/>
              <a:gd name="connsiteY2" fmla="*/ 3735912 h 7018862"/>
              <a:gd name="connsiteX3" fmla="*/ 3357894 w 3357894"/>
              <a:gd name="connsiteY3" fmla="*/ 3142107 h 7018862"/>
              <a:gd name="connsiteX4" fmla="*/ 3242712 w 3357894"/>
              <a:gd name="connsiteY4" fmla="*/ 2952058 h 7018862"/>
              <a:gd name="connsiteX5" fmla="*/ 2586180 w 3357894"/>
              <a:gd name="connsiteY5" fmla="*/ 3378228 h 7018862"/>
              <a:gd name="connsiteX6" fmla="*/ 3023920 w 3357894"/>
              <a:gd name="connsiteY6" fmla="*/ 1500088 h 7018862"/>
              <a:gd name="connsiteX7" fmla="*/ 3148003 w 3357894"/>
              <a:gd name="connsiteY7" fmla="*/ 141629 h 7018862"/>
              <a:gd name="connsiteX8" fmla="*/ 2978480 w 3357894"/>
              <a:gd name="connsiteY8" fmla="*/ 132677 h 7018862"/>
              <a:gd name="connsiteX9" fmla="*/ 2931723 w 3357894"/>
              <a:gd name="connsiteY9" fmla="*/ 1126433 h 7018862"/>
              <a:gd name="connsiteX10" fmla="*/ 2895913 w 3357894"/>
              <a:gd name="connsiteY10" fmla="*/ 60948 h 7018862"/>
              <a:gd name="connsiteX11" fmla="*/ 2718636 w 3357894"/>
              <a:gd name="connsiteY11" fmla="*/ 78279 h 7018862"/>
              <a:gd name="connsiteX12" fmla="*/ 2737796 w 3357894"/>
              <a:gd name="connsiteY12" fmla="*/ 1487312 h 7018862"/>
              <a:gd name="connsiteX13" fmla="*/ 2441833 w 3357894"/>
              <a:gd name="connsiteY13" fmla="*/ 2630090 h 7018862"/>
              <a:gd name="connsiteX14" fmla="*/ 1958060 w 3357894"/>
              <a:gd name="connsiteY14" fmla="*/ 4072462 h 7018862"/>
              <a:gd name="connsiteX15" fmla="*/ 1910435 w 3357894"/>
              <a:gd name="connsiteY15" fmla="*/ 4040712 h 7018862"/>
              <a:gd name="connsiteX16" fmla="*/ 2037435 w 3357894"/>
              <a:gd name="connsiteY16" fmla="*/ 3529537 h 7018862"/>
              <a:gd name="connsiteX17" fmla="*/ 1688185 w 3357894"/>
              <a:gd name="connsiteY17" fmla="*/ 3529537 h 7018862"/>
              <a:gd name="connsiteX18" fmla="*/ 1637385 w 3357894"/>
              <a:gd name="connsiteY18" fmla="*/ 4047062 h 7018862"/>
              <a:gd name="connsiteX19" fmla="*/ 1540948 w 3357894"/>
              <a:gd name="connsiteY19" fmla="*/ 4105304 h 7018862"/>
              <a:gd name="connsiteX20" fmla="*/ 923204 w 3357894"/>
              <a:gd name="connsiteY20" fmla="*/ 2791013 h 7018862"/>
              <a:gd name="connsiteX21" fmla="*/ 556744 w 3357894"/>
              <a:gd name="connsiteY21" fmla="*/ 1431905 h 7018862"/>
              <a:gd name="connsiteX22" fmla="*/ 692723 w 3357894"/>
              <a:gd name="connsiteY22" fmla="*/ 115724 h 7018862"/>
              <a:gd name="connsiteX23" fmla="*/ 420767 w 3357894"/>
              <a:gd name="connsiteY23" fmla="*/ 92635 h 7018862"/>
              <a:gd name="connsiteX24" fmla="*/ 233474 w 3357894"/>
              <a:gd name="connsiteY24" fmla="*/ 108029 h 7018862"/>
              <a:gd name="connsiteX25" fmla="*/ 292485 w 3357894"/>
              <a:gd name="connsiteY25" fmla="*/ 1490918 h 7018862"/>
              <a:gd name="connsiteX26" fmla="*/ 769696 w 3357894"/>
              <a:gd name="connsiteY26" fmla="*/ 3327925 h 7018862"/>
              <a:gd name="connsiteX27" fmla="*/ 33355 w 3357894"/>
              <a:gd name="connsiteY27" fmla="*/ 2986692 h 7018862"/>
              <a:gd name="connsiteX28" fmla="*/ 0 w 3357894"/>
              <a:gd name="connsiteY28" fmla="*/ 3217601 h 7018862"/>
              <a:gd name="connsiteX29" fmla="*/ 944399 w 3357894"/>
              <a:gd name="connsiteY29" fmla="*/ 3852937 h 7018862"/>
              <a:gd name="connsiteX30" fmla="*/ 1145260 w 3357894"/>
              <a:gd name="connsiteY30" fmla="*/ 4316937 h 7018862"/>
              <a:gd name="connsiteX31" fmla="*/ 748385 w 3357894"/>
              <a:gd name="connsiteY31" fmla="*/ 5351987 h 7018862"/>
              <a:gd name="connsiteX32" fmla="*/ 1161135 w 3357894"/>
              <a:gd name="connsiteY32" fmla="*/ 6272737 h 7018862"/>
              <a:gd name="connsiteX33" fmla="*/ 1891385 w 3357894"/>
              <a:gd name="connsiteY33" fmla="*/ 7018862 h 7018862"/>
              <a:gd name="connsiteX34" fmla="*/ 2412085 w 3357894"/>
              <a:gd name="connsiteY34" fmla="*/ 6631512 h 7018862"/>
              <a:gd name="connsiteX35" fmla="*/ 1538960 w 3357894"/>
              <a:gd name="connsiteY35" fmla="*/ 5834587 h 7018862"/>
              <a:gd name="connsiteX36" fmla="*/ 1399260 w 3357894"/>
              <a:gd name="connsiteY36" fmla="*/ 4904312 h 7018862"/>
              <a:gd name="connsiteX37" fmla="*/ 1891385 w 3357894"/>
              <a:gd name="connsiteY37" fmla="*/ 4809062 h 7018862"/>
              <a:gd name="connsiteX38" fmla="*/ 2672435 w 3357894"/>
              <a:gd name="connsiteY38" fmla="*/ 4739212 h 7018862"/>
              <a:gd name="connsiteX0" fmla="*/ 2672435 w 3357894"/>
              <a:gd name="connsiteY0" fmla="*/ 4737788 h 7017438"/>
              <a:gd name="connsiteX1" fmla="*/ 2315502 w 3357894"/>
              <a:gd name="connsiteY1" fmla="*/ 4137713 h 7017438"/>
              <a:gd name="connsiteX2" fmla="*/ 2563154 w 3357894"/>
              <a:gd name="connsiteY2" fmla="*/ 3734488 h 7017438"/>
              <a:gd name="connsiteX3" fmla="*/ 3357894 w 3357894"/>
              <a:gd name="connsiteY3" fmla="*/ 3140683 h 7017438"/>
              <a:gd name="connsiteX4" fmla="*/ 3242712 w 3357894"/>
              <a:gd name="connsiteY4" fmla="*/ 2950634 h 7017438"/>
              <a:gd name="connsiteX5" fmla="*/ 2586180 w 3357894"/>
              <a:gd name="connsiteY5" fmla="*/ 3376804 h 7017438"/>
              <a:gd name="connsiteX6" fmla="*/ 3023920 w 3357894"/>
              <a:gd name="connsiteY6" fmla="*/ 1498664 h 7017438"/>
              <a:gd name="connsiteX7" fmla="*/ 3148003 w 3357894"/>
              <a:gd name="connsiteY7" fmla="*/ 140205 h 7017438"/>
              <a:gd name="connsiteX8" fmla="*/ 2978480 w 3357894"/>
              <a:gd name="connsiteY8" fmla="*/ 131253 h 7017438"/>
              <a:gd name="connsiteX9" fmla="*/ 2931723 w 3357894"/>
              <a:gd name="connsiteY9" fmla="*/ 1125009 h 7017438"/>
              <a:gd name="connsiteX10" fmla="*/ 2895913 w 3357894"/>
              <a:gd name="connsiteY10" fmla="*/ 59524 h 7017438"/>
              <a:gd name="connsiteX11" fmla="*/ 2718636 w 3357894"/>
              <a:gd name="connsiteY11" fmla="*/ 76855 h 7017438"/>
              <a:gd name="connsiteX12" fmla="*/ 2737796 w 3357894"/>
              <a:gd name="connsiteY12" fmla="*/ 1485888 h 7017438"/>
              <a:gd name="connsiteX13" fmla="*/ 2441833 w 3357894"/>
              <a:gd name="connsiteY13" fmla="*/ 2628666 h 7017438"/>
              <a:gd name="connsiteX14" fmla="*/ 1958060 w 3357894"/>
              <a:gd name="connsiteY14" fmla="*/ 4071038 h 7017438"/>
              <a:gd name="connsiteX15" fmla="*/ 1910435 w 3357894"/>
              <a:gd name="connsiteY15" fmla="*/ 4039288 h 7017438"/>
              <a:gd name="connsiteX16" fmla="*/ 2037435 w 3357894"/>
              <a:gd name="connsiteY16" fmla="*/ 3528113 h 7017438"/>
              <a:gd name="connsiteX17" fmla="*/ 1688185 w 3357894"/>
              <a:gd name="connsiteY17" fmla="*/ 3528113 h 7017438"/>
              <a:gd name="connsiteX18" fmla="*/ 1637385 w 3357894"/>
              <a:gd name="connsiteY18" fmla="*/ 4045638 h 7017438"/>
              <a:gd name="connsiteX19" fmla="*/ 1540948 w 3357894"/>
              <a:gd name="connsiteY19" fmla="*/ 4103880 h 7017438"/>
              <a:gd name="connsiteX20" fmla="*/ 923204 w 3357894"/>
              <a:gd name="connsiteY20" fmla="*/ 2789589 h 7017438"/>
              <a:gd name="connsiteX21" fmla="*/ 556744 w 3357894"/>
              <a:gd name="connsiteY21" fmla="*/ 1430481 h 7017438"/>
              <a:gd name="connsiteX22" fmla="*/ 692723 w 3357894"/>
              <a:gd name="connsiteY22" fmla="*/ 114300 h 7017438"/>
              <a:gd name="connsiteX23" fmla="*/ 374586 w 3357894"/>
              <a:gd name="connsiteY23" fmla="*/ 96343 h 7017438"/>
              <a:gd name="connsiteX24" fmla="*/ 233474 w 3357894"/>
              <a:gd name="connsiteY24" fmla="*/ 106605 h 7017438"/>
              <a:gd name="connsiteX25" fmla="*/ 292485 w 3357894"/>
              <a:gd name="connsiteY25" fmla="*/ 1489494 h 7017438"/>
              <a:gd name="connsiteX26" fmla="*/ 769696 w 3357894"/>
              <a:gd name="connsiteY26" fmla="*/ 3326501 h 7017438"/>
              <a:gd name="connsiteX27" fmla="*/ 33355 w 3357894"/>
              <a:gd name="connsiteY27" fmla="*/ 2985268 h 7017438"/>
              <a:gd name="connsiteX28" fmla="*/ 0 w 3357894"/>
              <a:gd name="connsiteY28" fmla="*/ 3216177 h 7017438"/>
              <a:gd name="connsiteX29" fmla="*/ 944399 w 3357894"/>
              <a:gd name="connsiteY29" fmla="*/ 3851513 h 7017438"/>
              <a:gd name="connsiteX30" fmla="*/ 1145260 w 3357894"/>
              <a:gd name="connsiteY30" fmla="*/ 4315513 h 7017438"/>
              <a:gd name="connsiteX31" fmla="*/ 748385 w 3357894"/>
              <a:gd name="connsiteY31" fmla="*/ 5350563 h 7017438"/>
              <a:gd name="connsiteX32" fmla="*/ 1161135 w 3357894"/>
              <a:gd name="connsiteY32" fmla="*/ 6271313 h 7017438"/>
              <a:gd name="connsiteX33" fmla="*/ 1891385 w 3357894"/>
              <a:gd name="connsiteY33" fmla="*/ 7017438 h 7017438"/>
              <a:gd name="connsiteX34" fmla="*/ 2412085 w 3357894"/>
              <a:gd name="connsiteY34" fmla="*/ 6630088 h 7017438"/>
              <a:gd name="connsiteX35" fmla="*/ 1538960 w 3357894"/>
              <a:gd name="connsiteY35" fmla="*/ 5833163 h 7017438"/>
              <a:gd name="connsiteX36" fmla="*/ 1399260 w 3357894"/>
              <a:gd name="connsiteY36" fmla="*/ 4902888 h 7017438"/>
              <a:gd name="connsiteX37" fmla="*/ 1891385 w 3357894"/>
              <a:gd name="connsiteY37" fmla="*/ 4807638 h 7017438"/>
              <a:gd name="connsiteX38" fmla="*/ 2672435 w 3357894"/>
              <a:gd name="connsiteY38" fmla="*/ 4737788 h 7017438"/>
              <a:gd name="connsiteX0" fmla="*/ 2672435 w 3357894"/>
              <a:gd name="connsiteY0" fmla="*/ 4756380 h 7036030"/>
              <a:gd name="connsiteX1" fmla="*/ 2315502 w 3357894"/>
              <a:gd name="connsiteY1" fmla="*/ 4156305 h 7036030"/>
              <a:gd name="connsiteX2" fmla="*/ 2563154 w 3357894"/>
              <a:gd name="connsiteY2" fmla="*/ 3753080 h 7036030"/>
              <a:gd name="connsiteX3" fmla="*/ 3357894 w 3357894"/>
              <a:gd name="connsiteY3" fmla="*/ 3159275 h 7036030"/>
              <a:gd name="connsiteX4" fmla="*/ 3242712 w 3357894"/>
              <a:gd name="connsiteY4" fmla="*/ 2969226 h 7036030"/>
              <a:gd name="connsiteX5" fmla="*/ 2586180 w 3357894"/>
              <a:gd name="connsiteY5" fmla="*/ 3395396 h 7036030"/>
              <a:gd name="connsiteX6" fmla="*/ 3023920 w 3357894"/>
              <a:gd name="connsiteY6" fmla="*/ 1517256 h 7036030"/>
              <a:gd name="connsiteX7" fmla="*/ 3148003 w 3357894"/>
              <a:gd name="connsiteY7" fmla="*/ 158797 h 7036030"/>
              <a:gd name="connsiteX8" fmla="*/ 2978480 w 3357894"/>
              <a:gd name="connsiteY8" fmla="*/ 149845 h 7036030"/>
              <a:gd name="connsiteX9" fmla="*/ 2931723 w 3357894"/>
              <a:gd name="connsiteY9" fmla="*/ 1143601 h 7036030"/>
              <a:gd name="connsiteX10" fmla="*/ 2895913 w 3357894"/>
              <a:gd name="connsiteY10" fmla="*/ 78116 h 7036030"/>
              <a:gd name="connsiteX11" fmla="*/ 2718636 w 3357894"/>
              <a:gd name="connsiteY11" fmla="*/ 95447 h 7036030"/>
              <a:gd name="connsiteX12" fmla="*/ 2737796 w 3357894"/>
              <a:gd name="connsiteY12" fmla="*/ 1504480 h 7036030"/>
              <a:gd name="connsiteX13" fmla="*/ 2441833 w 3357894"/>
              <a:gd name="connsiteY13" fmla="*/ 2647258 h 7036030"/>
              <a:gd name="connsiteX14" fmla="*/ 1958060 w 3357894"/>
              <a:gd name="connsiteY14" fmla="*/ 4089630 h 7036030"/>
              <a:gd name="connsiteX15" fmla="*/ 1910435 w 3357894"/>
              <a:gd name="connsiteY15" fmla="*/ 4057880 h 7036030"/>
              <a:gd name="connsiteX16" fmla="*/ 2037435 w 3357894"/>
              <a:gd name="connsiteY16" fmla="*/ 3546705 h 7036030"/>
              <a:gd name="connsiteX17" fmla="*/ 1688185 w 3357894"/>
              <a:gd name="connsiteY17" fmla="*/ 3546705 h 7036030"/>
              <a:gd name="connsiteX18" fmla="*/ 1637385 w 3357894"/>
              <a:gd name="connsiteY18" fmla="*/ 4064230 h 7036030"/>
              <a:gd name="connsiteX19" fmla="*/ 1540948 w 3357894"/>
              <a:gd name="connsiteY19" fmla="*/ 4122472 h 7036030"/>
              <a:gd name="connsiteX20" fmla="*/ 923204 w 3357894"/>
              <a:gd name="connsiteY20" fmla="*/ 2808181 h 7036030"/>
              <a:gd name="connsiteX21" fmla="*/ 556744 w 3357894"/>
              <a:gd name="connsiteY21" fmla="*/ 1449073 h 7036030"/>
              <a:gd name="connsiteX22" fmla="*/ 692723 w 3357894"/>
              <a:gd name="connsiteY22" fmla="*/ 132892 h 7036030"/>
              <a:gd name="connsiteX23" fmla="*/ 551616 w 3357894"/>
              <a:gd name="connsiteY23" fmla="*/ 43095 h 7036030"/>
              <a:gd name="connsiteX24" fmla="*/ 374586 w 3357894"/>
              <a:gd name="connsiteY24" fmla="*/ 114935 h 7036030"/>
              <a:gd name="connsiteX25" fmla="*/ 233474 w 3357894"/>
              <a:gd name="connsiteY25" fmla="*/ 125197 h 7036030"/>
              <a:gd name="connsiteX26" fmla="*/ 292485 w 3357894"/>
              <a:gd name="connsiteY26" fmla="*/ 1508086 h 7036030"/>
              <a:gd name="connsiteX27" fmla="*/ 769696 w 3357894"/>
              <a:gd name="connsiteY27" fmla="*/ 3345093 h 7036030"/>
              <a:gd name="connsiteX28" fmla="*/ 33355 w 3357894"/>
              <a:gd name="connsiteY28" fmla="*/ 3003860 h 7036030"/>
              <a:gd name="connsiteX29" fmla="*/ 0 w 3357894"/>
              <a:gd name="connsiteY29" fmla="*/ 3234769 h 7036030"/>
              <a:gd name="connsiteX30" fmla="*/ 944399 w 3357894"/>
              <a:gd name="connsiteY30" fmla="*/ 3870105 h 7036030"/>
              <a:gd name="connsiteX31" fmla="*/ 1145260 w 3357894"/>
              <a:gd name="connsiteY31" fmla="*/ 4334105 h 7036030"/>
              <a:gd name="connsiteX32" fmla="*/ 748385 w 3357894"/>
              <a:gd name="connsiteY32" fmla="*/ 5369155 h 7036030"/>
              <a:gd name="connsiteX33" fmla="*/ 1161135 w 3357894"/>
              <a:gd name="connsiteY33" fmla="*/ 6289905 h 7036030"/>
              <a:gd name="connsiteX34" fmla="*/ 1891385 w 3357894"/>
              <a:gd name="connsiteY34" fmla="*/ 7036030 h 7036030"/>
              <a:gd name="connsiteX35" fmla="*/ 2412085 w 3357894"/>
              <a:gd name="connsiteY35" fmla="*/ 6648680 h 7036030"/>
              <a:gd name="connsiteX36" fmla="*/ 1538960 w 3357894"/>
              <a:gd name="connsiteY36" fmla="*/ 5851755 h 7036030"/>
              <a:gd name="connsiteX37" fmla="*/ 1399260 w 3357894"/>
              <a:gd name="connsiteY37" fmla="*/ 4921480 h 7036030"/>
              <a:gd name="connsiteX38" fmla="*/ 1891385 w 3357894"/>
              <a:gd name="connsiteY38" fmla="*/ 4826230 h 7036030"/>
              <a:gd name="connsiteX39" fmla="*/ 2672435 w 3357894"/>
              <a:gd name="connsiteY39" fmla="*/ 4756380 h 7036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425899 w 3357894"/>
              <a:gd name="connsiteY23" fmla="*/ 954993 h 7014030"/>
              <a:gd name="connsiteX24" fmla="*/ 374586 w 3357894"/>
              <a:gd name="connsiteY24" fmla="*/ 92935 h 7014030"/>
              <a:gd name="connsiteX25" fmla="*/ 233474 w 3357894"/>
              <a:gd name="connsiteY25" fmla="*/ 103197 h 7014030"/>
              <a:gd name="connsiteX26" fmla="*/ 292485 w 3357894"/>
              <a:gd name="connsiteY26" fmla="*/ 1486086 h 7014030"/>
              <a:gd name="connsiteX27" fmla="*/ 769696 w 3357894"/>
              <a:gd name="connsiteY27" fmla="*/ 3323093 h 7014030"/>
              <a:gd name="connsiteX28" fmla="*/ 33355 w 3357894"/>
              <a:gd name="connsiteY28" fmla="*/ 2981860 h 7014030"/>
              <a:gd name="connsiteX29" fmla="*/ 0 w 3357894"/>
              <a:gd name="connsiteY29" fmla="*/ 3212769 h 7014030"/>
              <a:gd name="connsiteX30" fmla="*/ 944399 w 3357894"/>
              <a:gd name="connsiteY30" fmla="*/ 3848105 h 7014030"/>
              <a:gd name="connsiteX31" fmla="*/ 1145260 w 3357894"/>
              <a:gd name="connsiteY31" fmla="*/ 4312105 h 7014030"/>
              <a:gd name="connsiteX32" fmla="*/ 748385 w 3357894"/>
              <a:gd name="connsiteY32" fmla="*/ 5347155 h 7014030"/>
              <a:gd name="connsiteX33" fmla="*/ 1161135 w 3357894"/>
              <a:gd name="connsiteY33" fmla="*/ 6267905 h 7014030"/>
              <a:gd name="connsiteX34" fmla="*/ 1891385 w 3357894"/>
              <a:gd name="connsiteY34" fmla="*/ 7014030 h 7014030"/>
              <a:gd name="connsiteX35" fmla="*/ 2412085 w 3357894"/>
              <a:gd name="connsiteY35" fmla="*/ 6626680 h 7014030"/>
              <a:gd name="connsiteX36" fmla="*/ 1538960 w 3357894"/>
              <a:gd name="connsiteY36" fmla="*/ 5829755 h 7014030"/>
              <a:gd name="connsiteX37" fmla="*/ 1399260 w 3357894"/>
              <a:gd name="connsiteY37" fmla="*/ 4899480 h 7014030"/>
              <a:gd name="connsiteX38" fmla="*/ 1891385 w 3357894"/>
              <a:gd name="connsiteY38" fmla="*/ 4804230 h 7014030"/>
              <a:gd name="connsiteX39" fmla="*/ 2672435 w 3357894"/>
              <a:gd name="connsiteY39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425899 w 3357894"/>
              <a:gd name="connsiteY23" fmla="*/ 954993 h 7014030"/>
              <a:gd name="connsiteX24" fmla="*/ 374586 w 3357894"/>
              <a:gd name="connsiteY24" fmla="*/ 92935 h 7014030"/>
              <a:gd name="connsiteX25" fmla="*/ 233474 w 3357894"/>
              <a:gd name="connsiteY25" fmla="*/ 103197 h 7014030"/>
              <a:gd name="connsiteX26" fmla="*/ 292485 w 3357894"/>
              <a:gd name="connsiteY26" fmla="*/ 1486086 h 7014030"/>
              <a:gd name="connsiteX27" fmla="*/ 769696 w 3357894"/>
              <a:gd name="connsiteY27" fmla="*/ 3323093 h 7014030"/>
              <a:gd name="connsiteX28" fmla="*/ 33355 w 3357894"/>
              <a:gd name="connsiteY28" fmla="*/ 2981860 h 7014030"/>
              <a:gd name="connsiteX29" fmla="*/ 0 w 3357894"/>
              <a:gd name="connsiteY29" fmla="*/ 3212769 h 7014030"/>
              <a:gd name="connsiteX30" fmla="*/ 944399 w 3357894"/>
              <a:gd name="connsiteY30" fmla="*/ 3848105 h 7014030"/>
              <a:gd name="connsiteX31" fmla="*/ 1145260 w 3357894"/>
              <a:gd name="connsiteY31" fmla="*/ 4312105 h 7014030"/>
              <a:gd name="connsiteX32" fmla="*/ 748385 w 3357894"/>
              <a:gd name="connsiteY32" fmla="*/ 5347155 h 7014030"/>
              <a:gd name="connsiteX33" fmla="*/ 1161135 w 3357894"/>
              <a:gd name="connsiteY33" fmla="*/ 6267905 h 7014030"/>
              <a:gd name="connsiteX34" fmla="*/ 1891385 w 3357894"/>
              <a:gd name="connsiteY34" fmla="*/ 7014030 h 7014030"/>
              <a:gd name="connsiteX35" fmla="*/ 2412085 w 3357894"/>
              <a:gd name="connsiteY35" fmla="*/ 6626680 h 7014030"/>
              <a:gd name="connsiteX36" fmla="*/ 1538960 w 3357894"/>
              <a:gd name="connsiteY36" fmla="*/ 5829755 h 7014030"/>
              <a:gd name="connsiteX37" fmla="*/ 1399260 w 3357894"/>
              <a:gd name="connsiteY37" fmla="*/ 4899480 h 7014030"/>
              <a:gd name="connsiteX38" fmla="*/ 1891385 w 3357894"/>
              <a:gd name="connsiteY38" fmla="*/ 4804230 h 7014030"/>
              <a:gd name="connsiteX39" fmla="*/ 2672435 w 3357894"/>
              <a:gd name="connsiteY39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361759 w 3357894"/>
              <a:gd name="connsiteY23" fmla="*/ 962690 h 7014030"/>
              <a:gd name="connsiteX24" fmla="*/ 374586 w 3357894"/>
              <a:gd name="connsiteY24" fmla="*/ 92935 h 7014030"/>
              <a:gd name="connsiteX25" fmla="*/ 233474 w 3357894"/>
              <a:gd name="connsiteY25" fmla="*/ 103197 h 7014030"/>
              <a:gd name="connsiteX26" fmla="*/ 292485 w 3357894"/>
              <a:gd name="connsiteY26" fmla="*/ 1486086 h 7014030"/>
              <a:gd name="connsiteX27" fmla="*/ 769696 w 3357894"/>
              <a:gd name="connsiteY27" fmla="*/ 3323093 h 7014030"/>
              <a:gd name="connsiteX28" fmla="*/ 33355 w 3357894"/>
              <a:gd name="connsiteY28" fmla="*/ 2981860 h 7014030"/>
              <a:gd name="connsiteX29" fmla="*/ 0 w 3357894"/>
              <a:gd name="connsiteY29" fmla="*/ 3212769 h 7014030"/>
              <a:gd name="connsiteX30" fmla="*/ 944399 w 3357894"/>
              <a:gd name="connsiteY30" fmla="*/ 3848105 h 7014030"/>
              <a:gd name="connsiteX31" fmla="*/ 1145260 w 3357894"/>
              <a:gd name="connsiteY31" fmla="*/ 4312105 h 7014030"/>
              <a:gd name="connsiteX32" fmla="*/ 748385 w 3357894"/>
              <a:gd name="connsiteY32" fmla="*/ 5347155 h 7014030"/>
              <a:gd name="connsiteX33" fmla="*/ 1161135 w 3357894"/>
              <a:gd name="connsiteY33" fmla="*/ 6267905 h 7014030"/>
              <a:gd name="connsiteX34" fmla="*/ 1891385 w 3357894"/>
              <a:gd name="connsiteY34" fmla="*/ 7014030 h 7014030"/>
              <a:gd name="connsiteX35" fmla="*/ 2412085 w 3357894"/>
              <a:gd name="connsiteY35" fmla="*/ 6626680 h 7014030"/>
              <a:gd name="connsiteX36" fmla="*/ 1538960 w 3357894"/>
              <a:gd name="connsiteY36" fmla="*/ 5829755 h 7014030"/>
              <a:gd name="connsiteX37" fmla="*/ 1399260 w 3357894"/>
              <a:gd name="connsiteY37" fmla="*/ 4899480 h 7014030"/>
              <a:gd name="connsiteX38" fmla="*/ 1891385 w 3357894"/>
              <a:gd name="connsiteY38" fmla="*/ 4804230 h 7014030"/>
              <a:gd name="connsiteX39" fmla="*/ 2672435 w 3357894"/>
              <a:gd name="connsiteY39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361759 w 3357894"/>
              <a:gd name="connsiteY23" fmla="*/ 962690 h 7014030"/>
              <a:gd name="connsiteX24" fmla="*/ 374586 w 3357894"/>
              <a:gd name="connsiteY24" fmla="*/ 92935 h 7014030"/>
              <a:gd name="connsiteX25" fmla="*/ 233474 w 3357894"/>
              <a:gd name="connsiteY25" fmla="*/ 103197 h 7014030"/>
              <a:gd name="connsiteX26" fmla="*/ 292485 w 3357894"/>
              <a:gd name="connsiteY26" fmla="*/ 1486086 h 7014030"/>
              <a:gd name="connsiteX27" fmla="*/ 769696 w 3357894"/>
              <a:gd name="connsiteY27" fmla="*/ 3323093 h 7014030"/>
              <a:gd name="connsiteX28" fmla="*/ 33355 w 3357894"/>
              <a:gd name="connsiteY28" fmla="*/ 2981860 h 7014030"/>
              <a:gd name="connsiteX29" fmla="*/ 0 w 3357894"/>
              <a:gd name="connsiteY29" fmla="*/ 3212769 h 7014030"/>
              <a:gd name="connsiteX30" fmla="*/ 944399 w 3357894"/>
              <a:gd name="connsiteY30" fmla="*/ 3848105 h 7014030"/>
              <a:gd name="connsiteX31" fmla="*/ 1145260 w 3357894"/>
              <a:gd name="connsiteY31" fmla="*/ 4312105 h 7014030"/>
              <a:gd name="connsiteX32" fmla="*/ 748385 w 3357894"/>
              <a:gd name="connsiteY32" fmla="*/ 5347155 h 7014030"/>
              <a:gd name="connsiteX33" fmla="*/ 1161135 w 3357894"/>
              <a:gd name="connsiteY33" fmla="*/ 6267905 h 7014030"/>
              <a:gd name="connsiteX34" fmla="*/ 1891385 w 3357894"/>
              <a:gd name="connsiteY34" fmla="*/ 7014030 h 7014030"/>
              <a:gd name="connsiteX35" fmla="*/ 2412085 w 3357894"/>
              <a:gd name="connsiteY35" fmla="*/ 6626680 h 7014030"/>
              <a:gd name="connsiteX36" fmla="*/ 1538960 w 3357894"/>
              <a:gd name="connsiteY36" fmla="*/ 5829755 h 7014030"/>
              <a:gd name="connsiteX37" fmla="*/ 1399260 w 3357894"/>
              <a:gd name="connsiteY37" fmla="*/ 4899480 h 7014030"/>
              <a:gd name="connsiteX38" fmla="*/ 1891385 w 3357894"/>
              <a:gd name="connsiteY38" fmla="*/ 4804230 h 7014030"/>
              <a:gd name="connsiteX39" fmla="*/ 2672435 w 3357894"/>
              <a:gd name="connsiteY39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49050 w 3357894"/>
              <a:gd name="connsiteY23" fmla="*/ 339237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65769 h 7045419"/>
              <a:gd name="connsiteX1" fmla="*/ 2315502 w 3357894"/>
              <a:gd name="connsiteY1" fmla="*/ 4165694 h 7045419"/>
              <a:gd name="connsiteX2" fmla="*/ 2563154 w 3357894"/>
              <a:gd name="connsiteY2" fmla="*/ 3762469 h 7045419"/>
              <a:gd name="connsiteX3" fmla="*/ 3357894 w 3357894"/>
              <a:gd name="connsiteY3" fmla="*/ 3168664 h 7045419"/>
              <a:gd name="connsiteX4" fmla="*/ 3242712 w 3357894"/>
              <a:gd name="connsiteY4" fmla="*/ 2978615 h 7045419"/>
              <a:gd name="connsiteX5" fmla="*/ 2586180 w 3357894"/>
              <a:gd name="connsiteY5" fmla="*/ 3404785 h 7045419"/>
              <a:gd name="connsiteX6" fmla="*/ 3023920 w 3357894"/>
              <a:gd name="connsiteY6" fmla="*/ 1526645 h 7045419"/>
              <a:gd name="connsiteX7" fmla="*/ 3148003 w 3357894"/>
              <a:gd name="connsiteY7" fmla="*/ 168186 h 7045419"/>
              <a:gd name="connsiteX8" fmla="*/ 2978480 w 3357894"/>
              <a:gd name="connsiteY8" fmla="*/ 159234 h 7045419"/>
              <a:gd name="connsiteX9" fmla="*/ 2931723 w 3357894"/>
              <a:gd name="connsiteY9" fmla="*/ 1152990 h 7045419"/>
              <a:gd name="connsiteX10" fmla="*/ 2895913 w 3357894"/>
              <a:gd name="connsiteY10" fmla="*/ 87505 h 7045419"/>
              <a:gd name="connsiteX11" fmla="*/ 2718636 w 3357894"/>
              <a:gd name="connsiteY11" fmla="*/ 104836 h 7045419"/>
              <a:gd name="connsiteX12" fmla="*/ 2737796 w 3357894"/>
              <a:gd name="connsiteY12" fmla="*/ 1513869 h 7045419"/>
              <a:gd name="connsiteX13" fmla="*/ 2441833 w 3357894"/>
              <a:gd name="connsiteY13" fmla="*/ 2656647 h 7045419"/>
              <a:gd name="connsiteX14" fmla="*/ 1958060 w 3357894"/>
              <a:gd name="connsiteY14" fmla="*/ 4099019 h 7045419"/>
              <a:gd name="connsiteX15" fmla="*/ 1910435 w 3357894"/>
              <a:gd name="connsiteY15" fmla="*/ 4067269 h 7045419"/>
              <a:gd name="connsiteX16" fmla="*/ 2037435 w 3357894"/>
              <a:gd name="connsiteY16" fmla="*/ 3556094 h 7045419"/>
              <a:gd name="connsiteX17" fmla="*/ 1688185 w 3357894"/>
              <a:gd name="connsiteY17" fmla="*/ 3556094 h 7045419"/>
              <a:gd name="connsiteX18" fmla="*/ 1637385 w 3357894"/>
              <a:gd name="connsiteY18" fmla="*/ 4073619 h 7045419"/>
              <a:gd name="connsiteX19" fmla="*/ 1540948 w 3357894"/>
              <a:gd name="connsiteY19" fmla="*/ 4131861 h 7045419"/>
              <a:gd name="connsiteX20" fmla="*/ 923204 w 3357894"/>
              <a:gd name="connsiteY20" fmla="*/ 2817570 h 7045419"/>
              <a:gd name="connsiteX21" fmla="*/ 556744 w 3357894"/>
              <a:gd name="connsiteY21" fmla="*/ 1458462 h 7045419"/>
              <a:gd name="connsiteX22" fmla="*/ 692723 w 3357894"/>
              <a:gd name="connsiteY22" fmla="*/ 142281 h 7045419"/>
              <a:gd name="connsiteX23" fmla="*/ 500302 w 3357894"/>
              <a:gd name="connsiteY23" fmla="*/ 101233 h 7045419"/>
              <a:gd name="connsiteX24" fmla="*/ 361759 w 3357894"/>
              <a:gd name="connsiteY24" fmla="*/ 994079 h 7045419"/>
              <a:gd name="connsiteX25" fmla="*/ 374586 w 3357894"/>
              <a:gd name="connsiteY25" fmla="*/ 124324 h 7045419"/>
              <a:gd name="connsiteX26" fmla="*/ 233474 w 3357894"/>
              <a:gd name="connsiteY26" fmla="*/ 134586 h 7045419"/>
              <a:gd name="connsiteX27" fmla="*/ 292485 w 3357894"/>
              <a:gd name="connsiteY27" fmla="*/ 1517475 h 7045419"/>
              <a:gd name="connsiteX28" fmla="*/ 769696 w 3357894"/>
              <a:gd name="connsiteY28" fmla="*/ 3354482 h 7045419"/>
              <a:gd name="connsiteX29" fmla="*/ 33355 w 3357894"/>
              <a:gd name="connsiteY29" fmla="*/ 3013249 h 7045419"/>
              <a:gd name="connsiteX30" fmla="*/ 0 w 3357894"/>
              <a:gd name="connsiteY30" fmla="*/ 3244158 h 7045419"/>
              <a:gd name="connsiteX31" fmla="*/ 944399 w 3357894"/>
              <a:gd name="connsiteY31" fmla="*/ 3879494 h 7045419"/>
              <a:gd name="connsiteX32" fmla="*/ 1145260 w 3357894"/>
              <a:gd name="connsiteY32" fmla="*/ 4343494 h 7045419"/>
              <a:gd name="connsiteX33" fmla="*/ 748385 w 3357894"/>
              <a:gd name="connsiteY33" fmla="*/ 5378544 h 7045419"/>
              <a:gd name="connsiteX34" fmla="*/ 1161135 w 3357894"/>
              <a:gd name="connsiteY34" fmla="*/ 6299294 h 7045419"/>
              <a:gd name="connsiteX35" fmla="*/ 1891385 w 3357894"/>
              <a:gd name="connsiteY35" fmla="*/ 7045419 h 7045419"/>
              <a:gd name="connsiteX36" fmla="*/ 2412085 w 3357894"/>
              <a:gd name="connsiteY36" fmla="*/ 6658069 h 7045419"/>
              <a:gd name="connsiteX37" fmla="*/ 1538960 w 3357894"/>
              <a:gd name="connsiteY37" fmla="*/ 5861144 h 7045419"/>
              <a:gd name="connsiteX38" fmla="*/ 1399260 w 3357894"/>
              <a:gd name="connsiteY38" fmla="*/ 4930869 h 7045419"/>
              <a:gd name="connsiteX39" fmla="*/ 1891385 w 3357894"/>
              <a:gd name="connsiteY39" fmla="*/ 4835619 h 7045419"/>
              <a:gd name="connsiteX40" fmla="*/ 2672435 w 3357894"/>
              <a:gd name="connsiteY40" fmla="*/ 4765769 h 7045419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9310 w 3357894"/>
              <a:gd name="connsiteY21" fmla="*/ 1275701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9310 w 3357894"/>
              <a:gd name="connsiteY21" fmla="*/ 1275701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9310 w 3357894"/>
              <a:gd name="connsiteY21" fmla="*/ 1275701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9310 w 3357894"/>
              <a:gd name="connsiteY21" fmla="*/ 1275701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77269 w 3357894"/>
              <a:gd name="connsiteY21" fmla="*/ 1149984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77269 w 3357894"/>
              <a:gd name="connsiteY21" fmla="*/ 1149984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77269 w 3357894"/>
              <a:gd name="connsiteY21" fmla="*/ 1149984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418203 w 3357894"/>
              <a:gd name="connsiteY24" fmla="*/ 934468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77269 w 3357894"/>
              <a:gd name="connsiteY21" fmla="*/ 1149984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418203 w 3357894"/>
              <a:gd name="connsiteY24" fmla="*/ 934468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18679 w 3357894"/>
              <a:gd name="connsiteY9" fmla="*/ 908948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55189 w 3357894"/>
              <a:gd name="connsiteY12" fmla="*/ 1313310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55189 w 3357894"/>
              <a:gd name="connsiteY12" fmla="*/ 1313310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357894" h="6957914">
                <a:moveTo>
                  <a:pt x="2672435" y="4678264"/>
                </a:moveTo>
                <a:cubicBezTo>
                  <a:pt x="2602056" y="4335364"/>
                  <a:pt x="2500710" y="4178201"/>
                  <a:pt x="2315502" y="4078189"/>
                </a:cubicBezTo>
                <a:cubicBezTo>
                  <a:pt x="2384294" y="3952777"/>
                  <a:pt x="2492775" y="3787147"/>
                  <a:pt x="2563154" y="3674964"/>
                </a:cubicBezTo>
                <a:cubicBezTo>
                  <a:pt x="2701372" y="3507833"/>
                  <a:pt x="3232156" y="3211801"/>
                  <a:pt x="3357894" y="3081159"/>
                </a:cubicBezTo>
                <a:cubicBezTo>
                  <a:pt x="3322378" y="2973555"/>
                  <a:pt x="3300303" y="2954460"/>
                  <a:pt x="3242712" y="2891110"/>
                </a:cubicBezTo>
                <a:cubicBezTo>
                  <a:pt x="3162085" y="2931423"/>
                  <a:pt x="2716719" y="3142589"/>
                  <a:pt x="2586180" y="3317280"/>
                </a:cubicBezTo>
                <a:cubicBezTo>
                  <a:pt x="2668727" y="3002450"/>
                  <a:pt x="2917455" y="1970877"/>
                  <a:pt x="3023920" y="1439140"/>
                </a:cubicBezTo>
                <a:cubicBezTo>
                  <a:pt x="3130385" y="907403"/>
                  <a:pt x="3128436" y="345302"/>
                  <a:pt x="3148003" y="80681"/>
                </a:cubicBezTo>
                <a:cubicBezTo>
                  <a:pt x="3085468" y="67495"/>
                  <a:pt x="3020786" y="85572"/>
                  <a:pt x="2978480" y="71729"/>
                </a:cubicBezTo>
                <a:cubicBezTo>
                  <a:pt x="2966962" y="93806"/>
                  <a:pt x="2973424" y="750138"/>
                  <a:pt x="2927376" y="874163"/>
                </a:cubicBezTo>
                <a:cubicBezTo>
                  <a:pt x="2907768" y="764045"/>
                  <a:pt x="2904425" y="207383"/>
                  <a:pt x="2895913" y="0"/>
                </a:cubicBezTo>
                <a:cubicBezTo>
                  <a:pt x="2862318" y="17277"/>
                  <a:pt x="2793503" y="1975"/>
                  <a:pt x="2718636" y="17331"/>
                </a:cubicBezTo>
                <a:cubicBezTo>
                  <a:pt x="2707118" y="188183"/>
                  <a:pt x="2765010" y="955704"/>
                  <a:pt x="2755189" y="1313310"/>
                </a:cubicBezTo>
                <a:cubicBezTo>
                  <a:pt x="2745368" y="1670916"/>
                  <a:pt x="2574688" y="2119441"/>
                  <a:pt x="2441833" y="2569142"/>
                </a:cubicBezTo>
                <a:cubicBezTo>
                  <a:pt x="2308978" y="3018843"/>
                  <a:pt x="2019972" y="3810960"/>
                  <a:pt x="1958060" y="4011514"/>
                </a:cubicBezTo>
                <a:cubicBezTo>
                  <a:pt x="1918373" y="4012043"/>
                  <a:pt x="1909906" y="4009926"/>
                  <a:pt x="1910435" y="3979764"/>
                </a:cubicBezTo>
                <a:cubicBezTo>
                  <a:pt x="1987164" y="3765452"/>
                  <a:pt x="2039552" y="3645860"/>
                  <a:pt x="2037435" y="3468589"/>
                </a:cubicBezTo>
                <a:cubicBezTo>
                  <a:pt x="1898793" y="3510393"/>
                  <a:pt x="1798422" y="3502729"/>
                  <a:pt x="1688185" y="3468589"/>
                </a:cubicBezTo>
                <a:cubicBezTo>
                  <a:pt x="1659610" y="3643743"/>
                  <a:pt x="1651672" y="3842710"/>
                  <a:pt x="1637385" y="3986114"/>
                </a:cubicBezTo>
                <a:cubicBezTo>
                  <a:pt x="1565948" y="4008868"/>
                  <a:pt x="1610269" y="4019485"/>
                  <a:pt x="1540948" y="4044356"/>
                </a:cubicBezTo>
                <a:cubicBezTo>
                  <a:pt x="1401777" y="3881902"/>
                  <a:pt x="1003108" y="2814202"/>
                  <a:pt x="923204" y="2730065"/>
                </a:cubicBezTo>
                <a:cubicBezTo>
                  <a:pt x="802359" y="2542774"/>
                  <a:pt x="507925" y="1455082"/>
                  <a:pt x="577269" y="1093868"/>
                </a:cubicBezTo>
                <a:cubicBezTo>
                  <a:pt x="646613" y="732654"/>
                  <a:pt x="673479" y="243778"/>
                  <a:pt x="692723" y="54776"/>
                </a:cubicBezTo>
                <a:cubicBezTo>
                  <a:pt x="624735" y="4318"/>
                  <a:pt x="573422" y="15438"/>
                  <a:pt x="500302" y="13728"/>
                </a:cubicBezTo>
                <a:cubicBezTo>
                  <a:pt x="486193" y="278847"/>
                  <a:pt x="447280" y="919402"/>
                  <a:pt x="418203" y="878352"/>
                </a:cubicBezTo>
                <a:cubicBezTo>
                  <a:pt x="390837" y="757338"/>
                  <a:pt x="427610" y="23135"/>
                  <a:pt x="374586" y="36819"/>
                </a:cubicBezTo>
                <a:cubicBezTo>
                  <a:pt x="321562" y="50503"/>
                  <a:pt x="280943" y="27096"/>
                  <a:pt x="233474" y="47081"/>
                </a:cubicBezTo>
                <a:cubicBezTo>
                  <a:pt x="233475" y="355816"/>
                  <a:pt x="231765" y="1025024"/>
                  <a:pt x="292485" y="1429970"/>
                </a:cubicBezTo>
                <a:cubicBezTo>
                  <a:pt x="353205" y="1834916"/>
                  <a:pt x="693581" y="2907786"/>
                  <a:pt x="769696" y="3266977"/>
                </a:cubicBezTo>
                <a:cubicBezTo>
                  <a:pt x="552044" y="3068139"/>
                  <a:pt x="69274" y="2871010"/>
                  <a:pt x="33355" y="2925744"/>
                </a:cubicBezTo>
                <a:cubicBezTo>
                  <a:pt x="5133" y="3050179"/>
                  <a:pt x="25189" y="3050764"/>
                  <a:pt x="0" y="3156653"/>
                </a:cubicBezTo>
                <a:cubicBezTo>
                  <a:pt x="295945" y="3281785"/>
                  <a:pt x="753522" y="3608766"/>
                  <a:pt x="944399" y="3791989"/>
                </a:cubicBezTo>
                <a:cubicBezTo>
                  <a:pt x="1135276" y="3975212"/>
                  <a:pt x="1058990" y="3943349"/>
                  <a:pt x="1145260" y="4255989"/>
                </a:cubicBezTo>
                <a:cubicBezTo>
                  <a:pt x="980160" y="4425852"/>
                  <a:pt x="723514" y="4796797"/>
                  <a:pt x="748385" y="5291039"/>
                </a:cubicBezTo>
                <a:cubicBezTo>
                  <a:pt x="773256" y="5785281"/>
                  <a:pt x="970635" y="5933977"/>
                  <a:pt x="1161135" y="6211789"/>
                </a:cubicBezTo>
                <a:cubicBezTo>
                  <a:pt x="1351635" y="6489601"/>
                  <a:pt x="1651143" y="6771118"/>
                  <a:pt x="1891385" y="6957914"/>
                </a:cubicBezTo>
                <a:cubicBezTo>
                  <a:pt x="1874452" y="6554160"/>
                  <a:pt x="1995631" y="6499656"/>
                  <a:pt x="2412085" y="6570564"/>
                </a:cubicBezTo>
                <a:cubicBezTo>
                  <a:pt x="2139564" y="6276347"/>
                  <a:pt x="1745864" y="6048806"/>
                  <a:pt x="1538960" y="5773639"/>
                </a:cubicBezTo>
                <a:cubicBezTo>
                  <a:pt x="1332056" y="5498472"/>
                  <a:pt x="1340523" y="5014285"/>
                  <a:pt x="1399260" y="4843364"/>
                </a:cubicBezTo>
                <a:cubicBezTo>
                  <a:pt x="1457997" y="4672443"/>
                  <a:pt x="1702472" y="4661860"/>
                  <a:pt x="1891385" y="4748114"/>
                </a:cubicBezTo>
                <a:cubicBezTo>
                  <a:pt x="2185073" y="4697843"/>
                  <a:pt x="2444364" y="4668739"/>
                  <a:pt x="2672435" y="4678264"/>
                </a:cubicBezTo>
                <a:close/>
              </a:path>
            </a:pathLst>
          </a:custGeom>
          <a:solidFill>
            <a:srgbClr val="C0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>
              <a:solidFill>
                <a:srgbClr val="7030A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079279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9DCBE2A5-714E-0742-BA1D-0E3CB7D0AC8E}"/>
              </a:ext>
            </a:extLst>
          </p:cNvPr>
          <p:cNvGrpSpPr/>
          <p:nvPr/>
        </p:nvGrpSpPr>
        <p:grpSpPr>
          <a:xfrm>
            <a:off x="20532176" y="1645838"/>
            <a:ext cx="8043049" cy="9653579"/>
            <a:chOff x="2044628" y="215265"/>
            <a:chExt cx="1434061" cy="1721216"/>
          </a:xfrm>
        </p:grpSpPr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F2152C4A-B48B-C84E-ADDC-049E77A05233}"/>
                </a:ext>
              </a:extLst>
            </p:cNvPr>
            <p:cNvSpPr/>
            <p:nvPr/>
          </p:nvSpPr>
          <p:spPr>
            <a:xfrm>
              <a:off x="2044628" y="215265"/>
              <a:ext cx="1434061" cy="1721216"/>
            </a:xfrm>
            <a:custGeom>
              <a:avLst/>
              <a:gdLst>
                <a:gd name="connsiteX0" fmla="*/ 548733 w 1372112"/>
                <a:gd name="connsiteY0" fmla="*/ 1727949 h 1728356"/>
                <a:gd name="connsiteX1" fmla="*/ 482324 w 1372112"/>
                <a:gd name="connsiteY1" fmla="*/ 1445285 h 1728356"/>
                <a:gd name="connsiteX2" fmla="*/ 393779 w 1372112"/>
                <a:gd name="connsiteY2" fmla="*/ 1349929 h 1728356"/>
                <a:gd name="connsiteX3" fmla="*/ 151982 w 1372112"/>
                <a:gd name="connsiteY3" fmla="*/ 1196677 h 1728356"/>
                <a:gd name="connsiteX4" fmla="*/ 128143 w 1372112"/>
                <a:gd name="connsiteY4" fmla="*/ 1082590 h 1728356"/>
                <a:gd name="connsiteX5" fmla="*/ 124737 w 1372112"/>
                <a:gd name="connsiteY5" fmla="*/ 980423 h 1728356"/>
                <a:gd name="connsiteX6" fmla="*/ 104304 w 1372112"/>
                <a:gd name="connsiteY6" fmla="*/ 883364 h 1728356"/>
                <a:gd name="connsiteX7" fmla="*/ 2136 w 1372112"/>
                <a:gd name="connsiteY7" fmla="*/ 815252 h 1728356"/>
                <a:gd name="connsiteX8" fmla="*/ 211580 w 1372112"/>
                <a:gd name="connsiteY8" fmla="*/ 537696 h 1728356"/>
                <a:gd name="connsiteX9" fmla="*/ 189444 w 1372112"/>
                <a:gd name="connsiteY9" fmla="*/ 459368 h 1728356"/>
                <a:gd name="connsiteX10" fmla="*/ 494244 w 1372112"/>
                <a:gd name="connsiteY10" fmla="*/ 40481 h 1728356"/>
                <a:gd name="connsiteX11" fmla="*/ 1223039 w 1372112"/>
                <a:gd name="connsiteY11" fmla="*/ 110295 h 1728356"/>
                <a:gd name="connsiteX12" fmla="*/ 1369479 w 1372112"/>
                <a:gd name="connsiteY12" fmla="*/ 869741 h 1728356"/>
                <a:gd name="connsiteX13" fmla="*/ 1165144 w 1372112"/>
                <a:gd name="connsiteY13" fmla="*/ 1309062 h 1728356"/>
                <a:gd name="connsiteX14" fmla="*/ 1258798 w 1372112"/>
                <a:gd name="connsiteY14" fmla="*/ 1503180 h 1728356"/>
                <a:gd name="connsiteX15" fmla="*/ 548733 w 1372112"/>
                <a:gd name="connsiteY15" fmla="*/ 1727949 h 1728356"/>
                <a:gd name="connsiteX0" fmla="*/ 548733 w 1372112"/>
                <a:gd name="connsiteY0" fmla="*/ 1726989 h 1727396"/>
                <a:gd name="connsiteX1" fmla="*/ 482324 w 1372112"/>
                <a:gd name="connsiteY1" fmla="*/ 1444325 h 1727396"/>
                <a:gd name="connsiteX2" fmla="*/ 393779 w 1372112"/>
                <a:gd name="connsiteY2" fmla="*/ 1348969 h 1727396"/>
                <a:gd name="connsiteX3" fmla="*/ 151982 w 1372112"/>
                <a:gd name="connsiteY3" fmla="*/ 1195717 h 1727396"/>
                <a:gd name="connsiteX4" fmla="*/ 128143 w 1372112"/>
                <a:gd name="connsiteY4" fmla="*/ 1081630 h 1727396"/>
                <a:gd name="connsiteX5" fmla="*/ 124737 w 1372112"/>
                <a:gd name="connsiteY5" fmla="*/ 979463 h 1727396"/>
                <a:gd name="connsiteX6" fmla="*/ 104304 w 1372112"/>
                <a:gd name="connsiteY6" fmla="*/ 882404 h 1727396"/>
                <a:gd name="connsiteX7" fmla="*/ 2136 w 1372112"/>
                <a:gd name="connsiteY7" fmla="*/ 814292 h 1727396"/>
                <a:gd name="connsiteX8" fmla="*/ 211580 w 1372112"/>
                <a:gd name="connsiteY8" fmla="*/ 536736 h 1727396"/>
                <a:gd name="connsiteX9" fmla="*/ 186038 w 1372112"/>
                <a:gd name="connsiteY9" fmla="*/ 444786 h 1727396"/>
                <a:gd name="connsiteX10" fmla="*/ 494244 w 1372112"/>
                <a:gd name="connsiteY10" fmla="*/ 39521 h 1727396"/>
                <a:gd name="connsiteX11" fmla="*/ 1223039 w 1372112"/>
                <a:gd name="connsiteY11" fmla="*/ 109335 h 1727396"/>
                <a:gd name="connsiteX12" fmla="*/ 1369479 w 1372112"/>
                <a:gd name="connsiteY12" fmla="*/ 868781 h 1727396"/>
                <a:gd name="connsiteX13" fmla="*/ 1165144 w 1372112"/>
                <a:gd name="connsiteY13" fmla="*/ 1308102 h 1727396"/>
                <a:gd name="connsiteX14" fmla="*/ 1258798 w 1372112"/>
                <a:gd name="connsiteY14" fmla="*/ 1502220 h 1727396"/>
                <a:gd name="connsiteX15" fmla="*/ 548733 w 1372112"/>
                <a:gd name="connsiteY15" fmla="*/ 1726989 h 1727396"/>
                <a:gd name="connsiteX0" fmla="*/ 548733 w 1372112"/>
                <a:gd name="connsiteY0" fmla="*/ 1726989 h 1727396"/>
                <a:gd name="connsiteX1" fmla="*/ 482324 w 1372112"/>
                <a:gd name="connsiteY1" fmla="*/ 1444325 h 1727396"/>
                <a:gd name="connsiteX2" fmla="*/ 393779 w 1372112"/>
                <a:gd name="connsiteY2" fmla="*/ 1348969 h 1727396"/>
                <a:gd name="connsiteX3" fmla="*/ 151982 w 1372112"/>
                <a:gd name="connsiteY3" fmla="*/ 1195717 h 1727396"/>
                <a:gd name="connsiteX4" fmla="*/ 128143 w 1372112"/>
                <a:gd name="connsiteY4" fmla="*/ 1081630 h 1727396"/>
                <a:gd name="connsiteX5" fmla="*/ 124737 w 1372112"/>
                <a:gd name="connsiteY5" fmla="*/ 979463 h 1727396"/>
                <a:gd name="connsiteX6" fmla="*/ 104304 w 1372112"/>
                <a:gd name="connsiteY6" fmla="*/ 882404 h 1727396"/>
                <a:gd name="connsiteX7" fmla="*/ 2136 w 1372112"/>
                <a:gd name="connsiteY7" fmla="*/ 814292 h 1727396"/>
                <a:gd name="connsiteX8" fmla="*/ 211580 w 1372112"/>
                <a:gd name="connsiteY8" fmla="*/ 536736 h 1727396"/>
                <a:gd name="connsiteX9" fmla="*/ 186038 w 1372112"/>
                <a:gd name="connsiteY9" fmla="*/ 444786 h 1727396"/>
                <a:gd name="connsiteX10" fmla="*/ 494244 w 1372112"/>
                <a:gd name="connsiteY10" fmla="*/ 39521 h 1727396"/>
                <a:gd name="connsiteX11" fmla="*/ 1223039 w 1372112"/>
                <a:gd name="connsiteY11" fmla="*/ 109335 h 1727396"/>
                <a:gd name="connsiteX12" fmla="*/ 1369479 w 1372112"/>
                <a:gd name="connsiteY12" fmla="*/ 868781 h 1727396"/>
                <a:gd name="connsiteX13" fmla="*/ 1165144 w 1372112"/>
                <a:gd name="connsiteY13" fmla="*/ 1308102 h 1727396"/>
                <a:gd name="connsiteX14" fmla="*/ 1258798 w 1372112"/>
                <a:gd name="connsiteY14" fmla="*/ 1502220 h 1727396"/>
                <a:gd name="connsiteX15" fmla="*/ 548733 w 1372112"/>
                <a:gd name="connsiteY15" fmla="*/ 1726989 h 1727396"/>
                <a:gd name="connsiteX0" fmla="*/ 548733 w 1371947"/>
                <a:gd name="connsiteY0" fmla="*/ 1720351 h 1720758"/>
                <a:gd name="connsiteX1" fmla="*/ 482324 w 1371947"/>
                <a:gd name="connsiteY1" fmla="*/ 1437687 h 1720758"/>
                <a:gd name="connsiteX2" fmla="*/ 393779 w 1371947"/>
                <a:gd name="connsiteY2" fmla="*/ 1342331 h 1720758"/>
                <a:gd name="connsiteX3" fmla="*/ 151982 w 1371947"/>
                <a:gd name="connsiteY3" fmla="*/ 1189079 h 1720758"/>
                <a:gd name="connsiteX4" fmla="*/ 128143 w 1371947"/>
                <a:gd name="connsiteY4" fmla="*/ 1074992 h 1720758"/>
                <a:gd name="connsiteX5" fmla="*/ 124737 w 1371947"/>
                <a:gd name="connsiteY5" fmla="*/ 972825 h 1720758"/>
                <a:gd name="connsiteX6" fmla="*/ 104304 w 1371947"/>
                <a:gd name="connsiteY6" fmla="*/ 875766 h 1720758"/>
                <a:gd name="connsiteX7" fmla="*/ 2136 w 1371947"/>
                <a:gd name="connsiteY7" fmla="*/ 807654 h 1720758"/>
                <a:gd name="connsiteX8" fmla="*/ 211580 w 1371947"/>
                <a:gd name="connsiteY8" fmla="*/ 530098 h 1720758"/>
                <a:gd name="connsiteX9" fmla="*/ 186038 w 1371947"/>
                <a:gd name="connsiteY9" fmla="*/ 438148 h 1720758"/>
                <a:gd name="connsiteX10" fmla="*/ 509569 w 1371947"/>
                <a:gd name="connsiteY10" fmla="*/ 43100 h 1720758"/>
                <a:gd name="connsiteX11" fmla="*/ 1223039 w 1371947"/>
                <a:gd name="connsiteY11" fmla="*/ 102697 h 1720758"/>
                <a:gd name="connsiteX12" fmla="*/ 1369479 w 1371947"/>
                <a:gd name="connsiteY12" fmla="*/ 862143 h 1720758"/>
                <a:gd name="connsiteX13" fmla="*/ 1165144 w 1371947"/>
                <a:gd name="connsiteY13" fmla="*/ 1301464 h 1720758"/>
                <a:gd name="connsiteX14" fmla="*/ 1258798 w 1371947"/>
                <a:gd name="connsiteY14" fmla="*/ 1495582 h 1720758"/>
                <a:gd name="connsiteX15" fmla="*/ 548733 w 1371947"/>
                <a:gd name="connsiteY15" fmla="*/ 1720351 h 1720758"/>
                <a:gd name="connsiteX0" fmla="*/ 548733 w 1371947"/>
                <a:gd name="connsiteY0" fmla="*/ 1725978 h 1726385"/>
                <a:gd name="connsiteX1" fmla="*/ 482324 w 1371947"/>
                <a:gd name="connsiteY1" fmla="*/ 1443314 h 1726385"/>
                <a:gd name="connsiteX2" fmla="*/ 393779 w 1371947"/>
                <a:gd name="connsiteY2" fmla="*/ 1347958 h 1726385"/>
                <a:gd name="connsiteX3" fmla="*/ 151982 w 1371947"/>
                <a:gd name="connsiteY3" fmla="*/ 1194706 h 1726385"/>
                <a:gd name="connsiteX4" fmla="*/ 128143 w 1371947"/>
                <a:gd name="connsiteY4" fmla="*/ 1080619 h 1726385"/>
                <a:gd name="connsiteX5" fmla="*/ 124737 w 1371947"/>
                <a:gd name="connsiteY5" fmla="*/ 978452 h 1726385"/>
                <a:gd name="connsiteX6" fmla="*/ 104304 w 1371947"/>
                <a:gd name="connsiteY6" fmla="*/ 881393 h 1726385"/>
                <a:gd name="connsiteX7" fmla="*/ 2136 w 1371947"/>
                <a:gd name="connsiteY7" fmla="*/ 813281 h 1726385"/>
                <a:gd name="connsiteX8" fmla="*/ 211580 w 1371947"/>
                <a:gd name="connsiteY8" fmla="*/ 535725 h 1726385"/>
                <a:gd name="connsiteX9" fmla="*/ 186038 w 1371947"/>
                <a:gd name="connsiteY9" fmla="*/ 443775 h 1726385"/>
                <a:gd name="connsiteX10" fmla="*/ 509569 w 1371947"/>
                <a:gd name="connsiteY10" fmla="*/ 48727 h 1726385"/>
                <a:gd name="connsiteX11" fmla="*/ 1223039 w 1371947"/>
                <a:gd name="connsiteY11" fmla="*/ 108324 h 1726385"/>
                <a:gd name="connsiteX12" fmla="*/ 1369479 w 1371947"/>
                <a:gd name="connsiteY12" fmla="*/ 867770 h 1726385"/>
                <a:gd name="connsiteX13" fmla="*/ 1165144 w 1371947"/>
                <a:gd name="connsiteY13" fmla="*/ 1307091 h 1726385"/>
                <a:gd name="connsiteX14" fmla="*/ 1258798 w 1371947"/>
                <a:gd name="connsiteY14" fmla="*/ 1501209 h 1726385"/>
                <a:gd name="connsiteX15" fmla="*/ 548733 w 1371947"/>
                <a:gd name="connsiteY15" fmla="*/ 1725978 h 1726385"/>
                <a:gd name="connsiteX0" fmla="*/ 548733 w 1380564"/>
                <a:gd name="connsiteY0" fmla="*/ 1714634 h 1715041"/>
                <a:gd name="connsiteX1" fmla="*/ 482324 w 1380564"/>
                <a:gd name="connsiteY1" fmla="*/ 1431970 h 1715041"/>
                <a:gd name="connsiteX2" fmla="*/ 393779 w 1380564"/>
                <a:gd name="connsiteY2" fmla="*/ 1336614 h 1715041"/>
                <a:gd name="connsiteX3" fmla="*/ 151982 w 1380564"/>
                <a:gd name="connsiteY3" fmla="*/ 1183362 h 1715041"/>
                <a:gd name="connsiteX4" fmla="*/ 128143 w 1380564"/>
                <a:gd name="connsiteY4" fmla="*/ 1069275 h 1715041"/>
                <a:gd name="connsiteX5" fmla="*/ 124737 w 1380564"/>
                <a:gd name="connsiteY5" fmla="*/ 967108 h 1715041"/>
                <a:gd name="connsiteX6" fmla="*/ 104304 w 1380564"/>
                <a:gd name="connsiteY6" fmla="*/ 870049 h 1715041"/>
                <a:gd name="connsiteX7" fmla="*/ 2136 w 1380564"/>
                <a:gd name="connsiteY7" fmla="*/ 801937 h 1715041"/>
                <a:gd name="connsiteX8" fmla="*/ 211580 w 1380564"/>
                <a:gd name="connsiteY8" fmla="*/ 524381 h 1715041"/>
                <a:gd name="connsiteX9" fmla="*/ 186038 w 1380564"/>
                <a:gd name="connsiteY9" fmla="*/ 432431 h 1715041"/>
                <a:gd name="connsiteX10" fmla="*/ 509569 w 1380564"/>
                <a:gd name="connsiteY10" fmla="*/ 37383 h 1715041"/>
                <a:gd name="connsiteX11" fmla="*/ 1223039 w 1380564"/>
                <a:gd name="connsiteY11" fmla="*/ 96980 h 1715041"/>
                <a:gd name="connsiteX12" fmla="*/ 1369479 w 1380564"/>
                <a:gd name="connsiteY12" fmla="*/ 856426 h 1715041"/>
                <a:gd name="connsiteX13" fmla="*/ 1165144 w 1380564"/>
                <a:gd name="connsiteY13" fmla="*/ 1295747 h 1715041"/>
                <a:gd name="connsiteX14" fmla="*/ 1258798 w 1380564"/>
                <a:gd name="connsiteY14" fmla="*/ 1489865 h 1715041"/>
                <a:gd name="connsiteX15" fmla="*/ 548733 w 1380564"/>
                <a:gd name="connsiteY15" fmla="*/ 1714634 h 1715041"/>
                <a:gd name="connsiteX0" fmla="*/ 548733 w 1372055"/>
                <a:gd name="connsiteY0" fmla="*/ 1712935 h 1713342"/>
                <a:gd name="connsiteX1" fmla="*/ 482324 w 1372055"/>
                <a:gd name="connsiteY1" fmla="*/ 1430271 h 1713342"/>
                <a:gd name="connsiteX2" fmla="*/ 393779 w 1372055"/>
                <a:gd name="connsiteY2" fmla="*/ 1334915 h 1713342"/>
                <a:gd name="connsiteX3" fmla="*/ 151982 w 1372055"/>
                <a:gd name="connsiteY3" fmla="*/ 1181663 h 1713342"/>
                <a:gd name="connsiteX4" fmla="*/ 128143 w 1372055"/>
                <a:gd name="connsiteY4" fmla="*/ 1067576 h 1713342"/>
                <a:gd name="connsiteX5" fmla="*/ 124737 w 1372055"/>
                <a:gd name="connsiteY5" fmla="*/ 965409 h 1713342"/>
                <a:gd name="connsiteX6" fmla="*/ 104304 w 1372055"/>
                <a:gd name="connsiteY6" fmla="*/ 868350 h 1713342"/>
                <a:gd name="connsiteX7" fmla="*/ 2136 w 1372055"/>
                <a:gd name="connsiteY7" fmla="*/ 800238 h 1713342"/>
                <a:gd name="connsiteX8" fmla="*/ 211580 w 1372055"/>
                <a:gd name="connsiteY8" fmla="*/ 522682 h 1713342"/>
                <a:gd name="connsiteX9" fmla="*/ 186038 w 1372055"/>
                <a:gd name="connsiteY9" fmla="*/ 430732 h 1713342"/>
                <a:gd name="connsiteX10" fmla="*/ 509569 w 1372055"/>
                <a:gd name="connsiteY10" fmla="*/ 35684 h 1713342"/>
                <a:gd name="connsiteX11" fmla="*/ 1223039 w 1372055"/>
                <a:gd name="connsiteY11" fmla="*/ 95281 h 1713342"/>
                <a:gd name="connsiteX12" fmla="*/ 1369479 w 1372055"/>
                <a:gd name="connsiteY12" fmla="*/ 854727 h 1713342"/>
                <a:gd name="connsiteX13" fmla="*/ 1165144 w 1372055"/>
                <a:gd name="connsiteY13" fmla="*/ 1294048 h 1713342"/>
                <a:gd name="connsiteX14" fmla="*/ 1258798 w 1372055"/>
                <a:gd name="connsiteY14" fmla="*/ 1488166 h 1713342"/>
                <a:gd name="connsiteX15" fmla="*/ 548733 w 1372055"/>
                <a:gd name="connsiteY15" fmla="*/ 1712935 h 1713342"/>
                <a:gd name="connsiteX0" fmla="*/ 548733 w 1382248"/>
                <a:gd name="connsiteY0" fmla="*/ 1725434 h 1725841"/>
                <a:gd name="connsiteX1" fmla="*/ 482324 w 1382248"/>
                <a:gd name="connsiteY1" fmla="*/ 1442770 h 1725841"/>
                <a:gd name="connsiteX2" fmla="*/ 393779 w 1382248"/>
                <a:gd name="connsiteY2" fmla="*/ 1347414 h 1725841"/>
                <a:gd name="connsiteX3" fmla="*/ 151982 w 1382248"/>
                <a:gd name="connsiteY3" fmla="*/ 1194162 h 1725841"/>
                <a:gd name="connsiteX4" fmla="*/ 128143 w 1382248"/>
                <a:gd name="connsiteY4" fmla="*/ 1080075 h 1725841"/>
                <a:gd name="connsiteX5" fmla="*/ 124737 w 1382248"/>
                <a:gd name="connsiteY5" fmla="*/ 977908 h 1725841"/>
                <a:gd name="connsiteX6" fmla="*/ 104304 w 1382248"/>
                <a:gd name="connsiteY6" fmla="*/ 880849 h 1725841"/>
                <a:gd name="connsiteX7" fmla="*/ 2136 w 1382248"/>
                <a:gd name="connsiteY7" fmla="*/ 812737 h 1725841"/>
                <a:gd name="connsiteX8" fmla="*/ 211580 w 1382248"/>
                <a:gd name="connsiteY8" fmla="*/ 535181 h 1725841"/>
                <a:gd name="connsiteX9" fmla="*/ 186038 w 1382248"/>
                <a:gd name="connsiteY9" fmla="*/ 443231 h 1725841"/>
                <a:gd name="connsiteX10" fmla="*/ 509569 w 1382248"/>
                <a:gd name="connsiteY10" fmla="*/ 48183 h 1725841"/>
                <a:gd name="connsiteX11" fmla="*/ 1223039 w 1382248"/>
                <a:gd name="connsiteY11" fmla="*/ 107780 h 1725841"/>
                <a:gd name="connsiteX12" fmla="*/ 1369479 w 1382248"/>
                <a:gd name="connsiteY12" fmla="*/ 867226 h 1725841"/>
                <a:gd name="connsiteX13" fmla="*/ 1165144 w 1382248"/>
                <a:gd name="connsiteY13" fmla="*/ 1306547 h 1725841"/>
                <a:gd name="connsiteX14" fmla="*/ 1258798 w 1382248"/>
                <a:gd name="connsiteY14" fmla="*/ 1500665 h 1725841"/>
                <a:gd name="connsiteX15" fmla="*/ 548733 w 1382248"/>
                <a:gd name="connsiteY15" fmla="*/ 1725434 h 1725841"/>
                <a:gd name="connsiteX0" fmla="*/ 548733 w 1432813"/>
                <a:gd name="connsiteY0" fmla="*/ 1725434 h 1725841"/>
                <a:gd name="connsiteX1" fmla="*/ 482324 w 1432813"/>
                <a:gd name="connsiteY1" fmla="*/ 1442770 h 1725841"/>
                <a:gd name="connsiteX2" fmla="*/ 393779 w 1432813"/>
                <a:gd name="connsiteY2" fmla="*/ 1347414 h 1725841"/>
                <a:gd name="connsiteX3" fmla="*/ 151982 w 1432813"/>
                <a:gd name="connsiteY3" fmla="*/ 1194162 h 1725841"/>
                <a:gd name="connsiteX4" fmla="*/ 128143 w 1432813"/>
                <a:gd name="connsiteY4" fmla="*/ 1080075 h 1725841"/>
                <a:gd name="connsiteX5" fmla="*/ 124737 w 1432813"/>
                <a:gd name="connsiteY5" fmla="*/ 977908 h 1725841"/>
                <a:gd name="connsiteX6" fmla="*/ 104304 w 1432813"/>
                <a:gd name="connsiteY6" fmla="*/ 880849 h 1725841"/>
                <a:gd name="connsiteX7" fmla="*/ 2136 w 1432813"/>
                <a:gd name="connsiteY7" fmla="*/ 812737 h 1725841"/>
                <a:gd name="connsiteX8" fmla="*/ 211580 w 1432813"/>
                <a:gd name="connsiteY8" fmla="*/ 535181 h 1725841"/>
                <a:gd name="connsiteX9" fmla="*/ 186038 w 1432813"/>
                <a:gd name="connsiteY9" fmla="*/ 443231 h 1725841"/>
                <a:gd name="connsiteX10" fmla="*/ 509569 w 1432813"/>
                <a:gd name="connsiteY10" fmla="*/ 48183 h 1725841"/>
                <a:gd name="connsiteX11" fmla="*/ 1223039 w 1432813"/>
                <a:gd name="connsiteY11" fmla="*/ 107780 h 1725841"/>
                <a:gd name="connsiteX12" fmla="*/ 1369479 w 1432813"/>
                <a:gd name="connsiteY12" fmla="*/ 867226 h 1725841"/>
                <a:gd name="connsiteX13" fmla="*/ 1165144 w 1432813"/>
                <a:gd name="connsiteY13" fmla="*/ 1306547 h 1725841"/>
                <a:gd name="connsiteX14" fmla="*/ 1258798 w 1432813"/>
                <a:gd name="connsiteY14" fmla="*/ 1500665 h 1725841"/>
                <a:gd name="connsiteX15" fmla="*/ 548733 w 1432813"/>
                <a:gd name="connsiteY15" fmla="*/ 1725434 h 1725841"/>
                <a:gd name="connsiteX0" fmla="*/ 548733 w 1432813"/>
                <a:gd name="connsiteY0" fmla="*/ 1725434 h 1725841"/>
                <a:gd name="connsiteX1" fmla="*/ 482324 w 1432813"/>
                <a:gd name="connsiteY1" fmla="*/ 1442770 h 1725841"/>
                <a:gd name="connsiteX2" fmla="*/ 393779 w 1432813"/>
                <a:gd name="connsiteY2" fmla="*/ 1347414 h 1725841"/>
                <a:gd name="connsiteX3" fmla="*/ 151982 w 1432813"/>
                <a:gd name="connsiteY3" fmla="*/ 1194162 h 1725841"/>
                <a:gd name="connsiteX4" fmla="*/ 128143 w 1432813"/>
                <a:gd name="connsiteY4" fmla="*/ 1080075 h 1725841"/>
                <a:gd name="connsiteX5" fmla="*/ 124737 w 1432813"/>
                <a:gd name="connsiteY5" fmla="*/ 977908 h 1725841"/>
                <a:gd name="connsiteX6" fmla="*/ 104304 w 1432813"/>
                <a:gd name="connsiteY6" fmla="*/ 880849 h 1725841"/>
                <a:gd name="connsiteX7" fmla="*/ 2136 w 1432813"/>
                <a:gd name="connsiteY7" fmla="*/ 812737 h 1725841"/>
                <a:gd name="connsiteX8" fmla="*/ 211580 w 1432813"/>
                <a:gd name="connsiteY8" fmla="*/ 535181 h 1725841"/>
                <a:gd name="connsiteX9" fmla="*/ 186038 w 1432813"/>
                <a:gd name="connsiteY9" fmla="*/ 443231 h 1725841"/>
                <a:gd name="connsiteX10" fmla="*/ 509569 w 1432813"/>
                <a:gd name="connsiteY10" fmla="*/ 48183 h 1725841"/>
                <a:gd name="connsiteX11" fmla="*/ 1223039 w 1432813"/>
                <a:gd name="connsiteY11" fmla="*/ 107780 h 1725841"/>
                <a:gd name="connsiteX12" fmla="*/ 1369479 w 1432813"/>
                <a:gd name="connsiteY12" fmla="*/ 867226 h 1725841"/>
                <a:gd name="connsiteX13" fmla="*/ 1165144 w 1432813"/>
                <a:gd name="connsiteY13" fmla="*/ 1306547 h 1725841"/>
                <a:gd name="connsiteX14" fmla="*/ 1258798 w 1432813"/>
                <a:gd name="connsiteY14" fmla="*/ 1500665 h 1725841"/>
                <a:gd name="connsiteX15" fmla="*/ 548733 w 1432813"/>
                <a:gd name="connsiteY15" fmla="*/ 1725434 h 1725841"/>
                <a:gd name="connsiteX0" fmla="*/ 548733 w 1454742"/>
                <a:gd name="connsiteY0" fmla="*/ 1725434 h 1725841"/>
                <a:gd name="connsiteX1" fmla="*/ 482324 w 1454742"/>
                <a:gd name="connsiteY1" fmla="*/ 1442770 h 1725841"/>
                <a:gd name="connsiteX2" fmla="*/ 393779 w 1454742"/>
                <a:gd name="connsiteY2" fmla="*/ 1347414 h 1725841"/>
                <a:gd name="connsiteX3" fmla="*/ 151982 w 1454742"/>
                <a:gd name="connsiteY3" fmla="*/ 1194162 h 1725841"/>
                <a:gd name="connsiteX4" fmla="*/ 128143 w 1454742"/>
                <a:gd name="connsiteY4" fmla="*/ 1080075 h 1725841"/>
                <a:gd name="connsiteX5" fmla="*/ 124737 w 1454742"/>
                <a:gd name="connsiteY5" fmla="*/ 977908 h 1725841"/>
                <a:gd name="connsiteX6" fmla="*/ 104304 w 1454742"/>
                <a:gd name="connsiteY6" fmla="*/ 880849 h 1725841"/>
                <a:gd name="connsiteX7" fmla="*/ 2136 w 1454742"/>
                <a:gd name="connsiteY7" fmla="*/ 812737 h 1725841"/>
                <a:gd name="connsiteX8" fmla="*/ 211580 w 1454742"/>
                <a:gd name="connsiteY8" fmla="*/ 535181 h 1725841"/>
                <a:gd name="connsiteX9" fmla="*/ 186038 w 1454742"/>
                <a:gd name="connsiteY9" fmla="*/ 443231 h 1725841"/>
                <a:gd name="connsiteX10" fmla="*/ 509569 w 1454742"/>
                <a:gd name="connsiteY10" fmla="*/ 48183 h 1725841"/>
                <a:gd name="connsiteX11" fmla="*/ 1223039 w 1454742"/>
                <a:gd name="connsiteY11" fmla="*/ 107780 h 1725841"/>
                <a:gd name="connsiteX12" fmla="*/ 1369479 w 1454742"/>
                <a:gd name="connsiteY12" fmla="*/ 867226 h 1725841"/>
                <a:gd name="connsiteX13" fmla="*/ 1165144 w 1454742"/>
                <a:gd name="connsiteY13" fmla="*/ 1306547 h 1725841"/>
                <a:gd name="connsiteX14" fmla="*/ 1258798 w 1454742"/>
                <a:gd name="connsiteY14" fmla="*/ 1500665 h 1725841"/>
                <a:gd name="connsiteX15" fmla="*/ 548733 w 1454742"/>
                <a:gd name="connsiteY15" fmla="*/ 1725434 h 1725841"/>
                <a:gd name="connsiteX0" fmla="*/ 548733 w 1425253"/>
                <a:gd name="connsiteY0" fmla="*/ 1725434 h 1725841"/>
                <a:gd name="connsiteX1" fmla="*/ 482324 w 1425253"/>
                <a:gd name="connsiteY1" fmla="*/ 1442770 h 1725841"/>
                <a:gd name="connsiteX2" fmla="*/ 393779 w 1425253"/>
                <a:gd name="connsiteY2" fmla="*/ 1347414 h 1725841"/>
                <a:gd name="connsiteX3" fmla="*/ 151982 w 1425253"/>
                <a:gd name="connsiteY3" fmla="*/ 1194162 h 1725841"/>
                <a:gd name="connsiteX4" fmla="*/ 128143 w 1425253"/>
                <a:gd name="connsiteY4" fmla="*/ 1080075 h 1725841"/>
                <a:gd name="connsiteX5" fmla="*/ 124737 w 1425253"/>
                <a:gd name="connsiteY5" fmla="*/ 977908 h 1725841"/>
                <a:gd name="connsiteX6" fmla="*/ 104304 w 1425253"/>
                <a:gd name="connsiteY6" fmla="*/ 880849 h 1725841"/>
                <a:gd name="connsiteX7" fmla="*/ 2136 w 1425253"/>
                <a:gd name="connsiteY7" fmla="*/ 812737 h 1725841"/>
                <a:gd name="connsiteX8" fmla="*/ 211580 w 1425253"/>
                <a:gd name="connsiteY8" fmla="*/ 535181 h 1725841"/>
                <a:gd name="connsiteX9" fmla="*/ 186038 w 1425253"/>
                <a:gd name="connsiteY9" fmla="*/ 443231 h 1725841"/>
                <a:gd name="connsiteX10" fmla="*/ 509569 w 1425253"/>
                <a:gd name="connsiteY10" fmla="*/ 48183 h 1725841"/>
                <a:gd name="connsiteX11" fmla="*/ 1223039 w 1425253"/>
                <a:gd name="connsiteY11" fmla="*/ 107780 h 1725841"/>
                <a:gd name="connsiteX12" fmla="*/ 1369479 w 1425253"/>
                <a:gd name="connsiteY12" fmla="*/ 867226 h 1725841"/>
                <a:gd name="connsiteX13" fmla="*/ 1165144 w 1425253"/>
                <a:gd name="connsiteY13" fmla="*/ 1306547 h 1725841"/>
                <a:gd name="connsiteX14" fmla="*/ 1258798 w 1425253"/>
                <a:gd name="connsiteY14" fmla="*/ 1500665 h 1725841"/>
                <a:gd name="connsiteX15" fmla="*/ 548733 w 1425253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72330"/>
                <a:gd name="connsiteY0" fmla="*/ 1725978 h 1726385"/>
                <a:gd name="connsiteX1" fmla="*/ 482324 w 1372330"/>
                <a:gd name="connsiteY1" fmla="*/ 1443314 h 1726385"/>
                <a:gd name="connsiteX2" fmla="*/ 393779 w 1372330"/>
                <a:gd name="connsiteY2" fmla="*/ 1347958 h 1726385"/>
                <a:gd name="connsiteX3" fmla="*/ 151982 w 1372330"/>
                <a:gd name="connsiteY3" fmla="*/ 1194706 h 1726385"/>
                <a:gd name="connsiteX4" fmla="*/ 128143 w 1372330"/>
                <a:gd name="connsiteY4" fmla="*/ 1080619 h 1726385"/>
                <a:gd name="connsiteX5" fmla="*/ 124737 w 1372330"/>
                <a:gd name="connsiteY5" fmla="*/ 978452 h 1726385"/>
                <a:gd name="connsiteX6" fmla="*/ 104304 w 1372330"/>
                <a:gd name="connsiteY6" fmla="*/ 881393 h 1726385"/>
                <a:gd name="connsiteX7" fmla="*/ 2136 w 1372330"/>
                <a:gd name="connsiteY7" fmla="*/ 813281 h 1726385"/>
                <a:gd name="connsiteX8" fmla="*/ 211580 w 1372330"/>
                <a:gd name="connsiteY8" fmla="*/ 535725 h 1726385"/>
                <a:gd name="connsiteX9" fmla="*/ 186038 w 1372330"/>
                <a:gd name="connsiteY9" fmla="*/ 443775 h 1726385"/>
                <a:gd name="connsiteX10" fmla="*/ 509569 w 1372330"/>
                <a:gd name="connsiteY10" fmla="*/ 48727 h 1726385"/>
                <a:gd name="connsiteX11" fmla="*/ 1223039 w 1372330"/>
                <a:gd name="connsiteY11" fmla="*/ 108324 h 1726385"/>
                <a:gd name="connsiteX12" fmla="*/ 1369479 w 1372330"/>
                <a:gd name="connsiteY12" fmla="*/ 867770 h 1726385"/>
                <a:gd name="connsiteX13" fmla="*/ 1158333 w 1372330"/>
                <a:gd name="connsiteY13" fmla="*/ 1305388 h 1726385"/>
                <a:gd name="connsiteX14" fmla="*/ 1258798 w 1372330"/>
                <a:gd name="connsiteY14" fmla="*/ 1501209 h 1726385"/>
                <a:gd name="connsiteX15" fmla="*/ 548733 w 1372330"/>
                <a:gd name="connsiteY15" fmla="*/ 1725978 h 1726385"/>
                <a:gd name="connsiteX0" fmla="*/ 548733 w 1438796"/>
                <a:gd name="connsiteY0" fmla="*/ 1725978 h 1726385"/>
                <a:gd name="connsiteX1" fmla="*/ 482324 w 1438796"/>
                <a:gd name="connsiteY1" fmla="*/ 1443314 h 1726385"/>
                <a:gd name="connsiteX2" fmla="*/ 393779 w 1438796"/>
                <a:gd name="connsiteY2" fmla="*/ 1347958 h 1726385"/>
                <a:gd name="connsiteX3" fmla="*/ 151982 w 1438796"/>
                <a:gd name="connsiteY3" fmla="*/ 1194706 h 1726385"/>
                <a:gd name="connsiteX4" fmla="*/ 128143 w 1438796"/>
                <a:gd name="connsiteY4" fmla="*/ 1080619 h 1726385"/>
                <a:gd name="connsiteX5" fmla="*/ 124737 w 1438796"/>
                <a:gd name="connsiteY5" fmla="*/ 978452 h 1726385"/>
                <a:gd name="connsiteX6" fmla="*/ 104304 w 1438796"/>
                <a:gd name="connsiteY6" fmla="*/ 881393 h 1726385"/>
                <a:gd name="connsiteX7" fmla="*/ 2136 w 1438796"/>
                <a:gd name="connsiteY7" fmla="*/ 813281 h 1726385"/>
                <a:gd name="connsiteX8" fmla="*/ 211580 w 1438796"/>
                <a:gd name="connsiteY8" fmla="*/ 535725 h 1726385"/>
                <a:gd name="connsiteX9" fmla="*/ 186038 w 1438796"/>
                <a:gd name="connsiteY9" fmla="*/ 443775 h 1726385"/>
                <a:gd name="connsiteX10" fmla="*/ 509569 w 1438796"/>
                <a:gd name="connsiteY10" fmla="*/ 48727 h 1726385"/>
                <a:gd name="connsiteX11" fmla="*/ 1223039 w 1438796"/>
                <a:gd name="connsiteY11" fmla="*/ 108324 h 1726385"/>
                <a:gd name="connsiteX12" fmla="*/ 1369479 w 1438796"/>
                <a:gd name="connsiteY12" fmla="*/ 867770 h 1726385"/>
                <a:gd name="connsiteX13" fmla="*/ 1158333 w 1438796"/>
                <a:gd name="connsiteY13" fmla="*/ 1305388 h 1726385"/>
                <a:gd name="connsiteX14" fmla="*/ 1258798 w 1438796"/>
                <a:gd name="connsiteY14" fmla="*/ 1501209 h 1726385"/>
                <a:gd name="connsiteX15" fmla="*/ 548733 w 1438796"/>
                <a:gd name="connsiteY15" fmla="*/ 1725978 h 1726385"/>
                <a:gd name="connsiteX0" fmla="*/ 548733 w 1438796"/>
                <a:gd name="connsiteY0" fmla="*/ 1725978 h 1726385"/>
                <a:gd name="connsiteX1" fmla="*/ 482324 w 1438796"/>
                <a:gd name="connsiteY1" fmla="*/ 1443314 h 1726385"/>
                <a:gd name="connsiteX2" fmla="*/ 393779 w 1438796"/>
                <a:gd name="connsiteY2" fmla="*/ 1347958 h 1726385"/>
                <a:gd name="connsiteX3" fmla="*/ 151982 w 1438796"/>
                <a:gd name="connsiteY3" fmla="*/ 1194706 h 1726385"/>
                <a:gd name="connsiteX4" fmla="*/ 128143 w 1438796"/>
                <a:gd name="connsiteY4" fmla="*/ 1080619 h 1726385"/>
                <a:gd name="connsiteX5" fmla="*/ 124737 w 1438796"/>
                <a:gd name="connsiteY5" fmla="*/ 978452 h 1726385"/>
                <a:gd name="connsiteX6" fmla="*/ 104304 w 1438796"/>
                <a:gd name="connsiteY6" fmla="*/ 881393 h 1726385"/>
                <a:gd name="connsiteX7" fmla="*/ 2136 w 1438796"/>
                <a:gd name="connsiteY7" fmla="*/ 813281 h 1726385"/>
                <a:gd name="connsiteX8" fmla="*/ 211580 w 1438796"/>
                <a:gd name="connsiteY8" fmla="*/ 535725 h 1726385"/>
                <a:gd name="connsiteX9" fmla="*/ 186038 w 1438796"/>
                <a:gd name="connsiteY9" fmla="*/ 443775 h 1726385"/>
                <a:gd name="connsiteX10" fmla="*/ 509569 w 1438796"/>
                <a:gd name="connsiteY10" fmla="*/ 48727 h 1726385"/>
                <a:gd name="connsiteX11" fmla="*/ 1223039 w 1438796"/>
                <a:gd name="connsiteY11" fmla="*/ 108324 h 1726385"/>
                <a:gd name="connsiteX12" fmla="*/ 1369479 w 1438796"/>
                <a:gd name="connsiteY12" fmla="*/ 867770 h 1726385"/>
                <a:gd name="connsiteX13" fmla="*/ 1158333 w 1438796"/>
                <a:gd name="connsiteY13" fmla="*/ 1305388 h 1726385"/>
                <a:gd name="connsiteX14" fmla="*/ 1258798 w 1438796"/>
                <a:gd name="connsiteY14" fmla="*/ 1501209 h 1726385"/>
                <a:gd name="connsiteX15" fmla="*/ 548733 w 1438796"/>
                <a:gd name="connsiteY15" fmla="*/ 1725978 h 1726385"/>
                <a:gd name="connsiteX0" fmla="*/ 548733 w 1429073"/>
                <a:gd name="connsiteY0" fmla="*/ 1725978 h 1726385"/>
                <a:gd name="connsiteX1" fmla="*/ 482324 w 1429073"/>
                <a:gd name="connsiteY1" fmla="*/ 1443314 h 1726385"/>
                <a:gd name="connsiteX2" fmla="*/ 393779 w 1429073"/>
                <a:gd name="connsiteY2" fmla="*/ 1347958 h 1726385"/>
                <a:gd name="connsiteX3" fmla="*/ 151982 w 1429073"/>
                <a:gd name="connsiteY3" fmla="*/ 1194706 h 1726385"/>
                <a:gd name="connsiteX4" fmla="*/ 128143 w 1429073"/>
                <a:gd name="connsiteY4" fmla="*/ 1080619 h 1726385"/>
                <a:gd name="connsiteX5" fmla="*/ 124737 w 1429073"/>
                <a:gd name="connsiteY5" fmla="*/ 978452 h 1726385"/>
                <a:gd name="connsiteX6" fmla="*/ 104304 w 1429073"/>
                <a:gd name="connsiteY6" fmla="*/ 881393 h 1726385"/>
                <a:gd name="connsiteX7" fmla="*/ 2136 w 1429073"/>
                <a:gd name="connsiteY7" fmla="*/ 813281 h 1726385"/>
                <a:gd name="connsiteX8" fmla="*/ 211580 w 1429073"/>
                <a:gd name="connsiteY8" fmla="*/ 535725 h 1726385"/>
                <a:gd name="connsiteX9" fmla="*/ 186038 w 1429073"/>
                <a:gd name="connsiteY9" fmla="*/ 443775 h 1726385"/>
                <a:gd name="connsiteX10" fmla="*/ 509569 w 1429073"/>
                <a:gd name="connsiteY10" fmla="*/ 48727 h 1726385"/>
                <a:gd name="connsiteX11" fmla="*/ 1223039 w 1429073"/>
                <a:gd name="connsiteY11" fmla="*/ 108324 h 1726385"/>
                <a:gd name="connsiteX12" fmla="*/ 1369479 w 1429073"/>
                <a:gd name="connsiteY12" fmla="*/ 867770 h 1726385"/>
                <a:gd name="connsiteX13" fmla="*/ 1158333 w 1429073"/>
                <a:gd name="connsiteY13" fmla="*/ 1305388 h 1726385"/>
                <a:gd name="connsiteX14" fmla="*/ 1258798 w 1429073"/>
                <a:gd name="connsiteY14" fmla="*/ 1501209 h 1726385"/>
                <a:gd name="connsiteX15" fmla="*/ 548733 w 1429073"/>
                <a:gd name="connsiteY15" fmla="*/ 1725978 h 1726385"/>
                <a:gd name="connsiteX0" fmla="*/ 548733 w 1436550"/>
                <a:gd name="connsiteY0" fmla="*/ 1725978 h 1726385"/>
                <a:gd name="connsiteX1" fmla="*/ 482324 w 1436550"/>
                <a:gd name="connsiteY1" fmla="*/ 1443314 h 1726385"/>
                <a:gd name="connsiteX2" fmla="*/ 393779 w 1436550"/>
                <a:gd name="connsiteY2" fmla="*/ 1347958 h 1726385"/>
                <a:gd name="connsiteX3" fmla="*/ 151982 w 1436550"/>
                <a:gd name="connsiteY3" fmla="*/ 1194706 h 1726385"/>
                <a:gd name="connsiteX4" fmla="*/ 128143 w 1436550"/>
                <a:gd name="connsiteY4" fmla="*/ 1080619 h 1726385"/>
                <a:gd name="connsiteX5" fmla="*/ 124737 w 1436550"/>
                <a:gd name="connsiteY5" fmla="*/ 978452 h 1726385"/>
                <a:gd name="connsiteX6" fmla="*/ 104304 w 1436550"/>
                <a:gd name="connsiteY6" fmla="*/ 881393 h 1726385"/>
                <a:gd name="connsiteX7" fmla="*/ 2136 w 1436550"/>
                <a:gd name="connsiteY7" fmla="*/ 813281 h 1726385"/>
                <a:gd name="connsiteX8" fmla="*/ 211580 w 1436550"/>
                <a:gd name="connsiteY8" fmla="*/ 535725 h 1726385"/>
                <a:gd name="connsiteX9" fmla="*/ 186038 w 1436550"/>
                <a:gd name="connsiteY9" fmla="*/ 443775 h 1726385"/>
                <a:gd name="connsiteX10" fmla="*/ 509569 w 1436550"/>
                <a:gd name="connsiteY10" fmla="*/ 48727 h 1726385"/>
                <a:gd name="connsiteX11" fmla="*/ 1223039 w 1436550"/>
                <a:gd name="connsiteY11" fmla="*/ 108324 h 1726385"/>
                <a:gd name="connsiteX12" fmla="*/ 1369479 w 1436550"/>
                <a:gd name="connsiteY12" fmla="*/ 867770 h 1726385"/>
                <a:gd name="connsiteX13" fmla="*/ 1158333 w 1436550"/>
                <a:gd name="connsiteY13" fmla="*/ 1305388 h 1726385"/>
                <a:gd name="connsiteX14" fmla="*/ 1258798 w 1436550"/>
                <a:gd name="connsiteY14" fmla="*/ 1501209 h 1726385"/>
                <a:gd name="connsiteX15" fmla="*/ 548733 w 1436550"/>
                <a:gd name="connsiteY15" fmla="*/ 1725978 h 1726385"/>
                <a:gd name="connsiteX0" fmla="*/ 548733 w 1442849"/>
                <a:gd name="connsiteY0" fmla="*/ 1732215 h 1732622"/>
                <a:gd name="connsiteX1" fmla="*/ 482324 w 1442849"/>
                <a:gd name="connsiteY1" fmla="*/ 1449551 h 1732622"/>
                <a:gd name="connsiteX2" fmla="*/ 393779 w 1442849"/>
                <a:gd name="connsiteY2" fmla="*/ 1354195 h 1732622"/>
                <a:gd name="connsiteX3" fmla="*/ 151982 w 1442849"/>
                <a:gd name="connsiteY3" fmla="*/ 1200943 h 1732622"/>
                <a:gd name="connsiteX4" fmla="*/ 128143 w 1442849"/>
                <a:gd name="connsiteY4" fmla="*/ 1086856 h 1732622"/>
                <a:gd name="connsiteX5" fmla="*/ 124737 w 1442849"/>
                <a:gd name="connsiteY5" fmla="*/ 984689 h 1732622"/>
                <a:gd name="connsiteX6" fmla="*/ 104304 w 1442849"/>
                <a:gd name="connsiteY6" fmla="*/ 887630 h 1732622"/>
                <a:gd name="connsiteX7" fmla="*/ 2136 w 1442849"/>
                <a:gd name="connsiteY7" fmla="*/ 819518 h 1732622"/>
                <a:gd name="connsiteX8" fmla="*/ 211580 w 1442849"/>
                <a:gd name="connsiteY8" fmla="*/ 541962 h 1732622"/>
                <a:gd name="connsiteX9" fmla="*/ 186038 w 1442849"/>
                <a:gd name="connsiteY9" fmla="*/ 450012 h 1732622"/>
                <a:gd name="connsiteX10" fmla="*/ 509569 w 1442849"/>
                <a:gd name="connsiteY10" fmla="*/ 54964 h 1732622"/>
                <a:gd name="connsiteX11" fmla="*/ 1223039 w 1442849"/>
                <a:gd name="connsiteY11" fmla="*/ 114561 h 1732622"/>
                <a:gd name="connsiteX12" fmla="*/ 1369479 w 1442849"/>
                <a:gd name="connsiteY12" fmla="*/ 874007 h 1732622"/>
                <a:gd name="connsiteX13" fmla="*/ 1158333 w 1442849"/>
                <a:gd name="connsiteY13" fmla="*/ 1311625 h 1732622"/>
                <a:gd name="connsiteX14" fmla="*/ 1258798 w 1442849"/>
                <a:gd name="connsiteY14" fmla="*/ 1507446 h 1732622"/>
                <a:gd name="connsiteX15" fmla="*/ 548733 w 1442849"/>
                <a:gd name="connsiteY15" fmla="*/ 1732215 h 1732622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4737 w 1444276"/>
                <a:gd name="connsiteY4" fmla="*/ 973393 h 1721326"/>
                <a:gd name="connsiteX5" fmla="*/ 104304 w 1444276"/>
                <a:gd name="connsiteY5" fmla="*/ 876334 h 1721326"/>
                <a:gd name="connsiteX6" fmla="*/ 2136 w 1444276"/>
                <a:gd name="connsiteY6" fmla="*/ 808222 h 1721326"/>
                <a:gd name="connsiteX7" fmla="*/ 211580 w 1444276"/>
                <a:gd name="connsiteY7" fmla="*/ 530666 h 1721326"/>
                <a:gd name="connsiteX8" fmla="*/ 186038 w 1444276"/>
                <a:gd name="connsiteY8" fmla="*/ 438716 h 1721326"/>
                <a:gd name="connsiteX9" fmla="*/ 509569 w 1444276"/>
                <a:gd name="connsiteY9" fmla="*/ 43668 h 1721326"/>
                <a:gd name="connsiteX10" fmla="*/ 1223039 w 1444276"/>
                <a:gd name="connsiteY10" fmla="*/ 103265 h 1721326"/>
                <a:gd name="connsiteX11" fmla="*/ 1369479 w 1444276"/>
                <a:gd name="connsiteY11" fmla="*/ 862711 h 1721326"/>
                <a:gd name="connsiteX12" fmla="*/ 1158333 w 1444276"/>
                <a:gd name="connsiteY12" fmla="*/ 1300329 h 1721326"/>
                <a:gd name="connsiteX13" fmla="*/ 1258798 w 1444276"/>
                <a:gd name="connsiteY13" fmla="*/ 1496150 h 1721326"/>
                <a:gd name="connsiteX14" fmla="*/ 548733 w 1444276"/>
                <a:gd name="connsiteY14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4737 w 1444276"/>
                <a:gd name="connsiteY4" fmla="*/ 973393 h 1721326"/>
                <a:gd name="connsiteX5" fmla="*/ 104304 w 1444276"/>
                <a:gd name="connsiteY5" fmla="*/ 876334 h 1721326"/>
                <a:gd name="connsiteX6" fmla="*/ 2136 w 1444276"/>
                <a:gd name="connsiteY6" fmla="*/ 808222 h 1721326"/>
                <a:gd name="connsiteX7" fmla="*/ 211580 w 1444276"/>
                <a:gd name="connsiteY7" fmla="*/ 530666 h 1721326"/>
                <a:gd name="connsiteX8" fmla="*/ 186038 w 1444276"/>
                <a:gd name="connsiteY8" fmla="*/ 438716 h 1721326"/>
                <a:gd name="connsiteX9" fmla="*/ 509569 w 1444276"/>
                <a:gd name="connsiteY9" fmla="*/ 43668 h 1721326"/>
                <a:gd name="connsiteX10" fmla="*/ 1223039 w 1444276"/>
                <a:gd name="connsiteY10" fmla="*/ 103265 h 1721326"/>
                <a:gd name="connsiteX11" fmla="*/ 1369479 w 1444276"/>
                <a:gd name="connsiteY11" fmla="*/ 862711 h 1721326"/>
                <a:gd name="connsiteX12" fmla="*/ 1158333 w 1444276"/>
                <a:gd name="connsiteY12" fmla="*/ 1300329 h 1721326"/>
                <a:gd name="connsiteX13" fmla="*/ 1258798 w 1444276"/>
                <a:gd name="connsiteY13" fmla="*/ 1496150 h 1721326"/>
                <a:gd name="connsiteX14" fmla="*/ 548733 w 1444276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41756 w 1444267"/>
                <a:gd name="connsiteY3" fmla="*/ 1204972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50399 w 1445942"/>
                <a:gd name="connsiteY0" fmla="*/ 1720919 h 1721326"/>
                <a:gd name="connsiteX1" fmla="*/ 483990 w 1445942"/>
                <a:gd name="connsiteY1" fmla="*/ 1438255 h 1721326"/>
                <a:gd name="connsiteX2" fmla="*/ 395445 w 1445942"/>
                <a:gd name="connsiteY2" fmla="*/ 1342899 h 1721326"/>
                <a:gd name="connsiteX3" fmla="*/ 143431 w 1445942"/>
                <a:gd name="connsiteY3" fmla="*/ 1204972 h 1721326"/>
                <a:gd name="connsiteX4" fmla="*/ 122998 w 1445942"/>
                <a:gd name="connsiteY4" fmla="*/ 1080669 h 1721326"/>
                <a:gd name="connsiteX5" fmla="*/ 105970 w 1445942"/>
                <a:gd name="connsiteY5" fmla="*/ 876334 h 1721326"/>
                <a:gd name="connsiteX6" fmla="*/ 2099 w 1445942"/>
                <a:gd name="connsiteY6" fmla="*/ 813330 h 1721326"/>
                <a:gd name="connsiteX7" fmla="*/ 213246 w 1445942"/>
                <a:gd name="connsiteY7" fmla="*/ 530666 h 1721326"/>
                <a:gd name="connsiteX8" fmla="*/ 187704 w 1445942"/>
                <a:gd name="connsiteY8" fmla="*/ 438716 h 1721326"/>
                <a:gd name="connsiteX9" fmla="*/ 511235 w 1445942"/>
                <a:gd name="connsiteY9" fmla="*/ 43668 h 1721326"/>
                <a:gd name="connsiteX10" fmla="*/ 1224705 w 1445942"/>
                <a:gd name="connsiteY10" fmla="*/ 103265 h 1721326"/>
                <a:gd name="connsiteX11" fmla="*/ 1371145 w 1445942"/>
                <a:gd name="connsiteY11" fmla="*/ 862711 h 1721326"/>
                <a:gd name="connsiteX12" fmla="*/ 1159999 w 1445942"/>
                <a:gd name="connsiteY12" fmla="*/ 1300329 h 1721326"/>
                <a:gd name="connsiteX13" fmla="*/ 1260464 w 1445942"/>
                <a:gd name="connsiteY13" fmla="*/ 1496150 h 1721326"/>
                <a:gd name="connsiteX14" fmla="*/ 550399 w 1445942"/>
                <a:gd name="connsiteY14" fmla="*/ 1720919 h 1721326"/>
                <a:gd name="connsiteX0" fmla="*/ 550430 w 1445973"/>
                <a:gd name="connsiteY0" fmla="*/ 1720919 h 1721326"/>
                <a:gd name="connsiteX1" fmla="*/ 484021 w 1445973"/>
                <a:gd name="connsiteY1" fmla="*/ 1438255 h 1721326"/>
                <a:gd name="connsiteX2" fmla="*/ 395476 w 1445973"/>
                <a:gd name="connsiteY2" fmla="*/ 1342899 h 1721326"/>
                <a:gd name="connsiteX3" fmla="*/ 143462 w 1445973"/>
                <a:gd name="connsiteY3" fmla="*/ 1204972 h 1721326"/>
                <a:gd name="connsiteX4" fmla="*/ 123029 w 1445973"/>
                <a:gd name="connsiteY4" fmla="*/ 1080669 h 1721326"/>
                <a:gd name="connsiteX5" fmla="*/ 106001 w 1445973"/>
                <a:gd name="connsiteY5" fmla="*/ 876334 h 1721326"/>
                <a:gd name="connsiteX6" fmla="*/ 2130 w 1445973"/>
                <a:gd name="connsiteY6" fmla="*/ 813330 h 1721326"/>
                <a:gd name="connsiteX7" fmla="*/ 213277 w 1445973"/>
                <a:gd name="connsiteY7" fmla="*/ 530666 h 1721326"/>
                <a:gd name="connsiteX8" fmla="*/ 187735 w 1445973"/>
                <a:gd name="connsiteY8" fmla="*/ 438716 h 1721326"/>
                <a:gd name="connsiteX9" fmla="*/ 511266 w 1445973"/>
                <a:gd name="connsiteY9" fmla="*/ 43668 h 1721326"/>
                <a:gd name="connsiteX10" fmla="*/ 1224736 w 1445973"/>
                <a:gd name="connsiteY10" fmla="*/ 103265 h 1721326"/>
                <a:gd name="connsiteX11" fmla="*/ 1371176 w 1445973"/>
                <a:gd name="connsiteY11" fmla="*/ 862711 h 1721326"/>
                <a:gd name="connsiteX12" fmla="*/ 1160030 w 1445973"/>
                <a:gd name="connsiteY12" fmla="*/ 1300329 h 1721326"/>
                <a:gd name="connsiteX13" fmla="*/ 1260495 w 1445973"/>
                <a:gd name="connsiteY13" fmla="*/ 1496150 h 1721326"/>
                <a:gd name="connsiteX14" fmla="*/ 550430 w 1445973"/>
                <a:gd name="connsiteY14" fmla="*/ 1720919 h 1721326"/>
                <a:gd name="connsiteX0" fmla="*/ 550430 w 1433117"/>
                <a:gd name="connsiteY0" fmla="*/ 1720919 h 1721326"/>
                <a:gd name="connsiteX1" fmla="*/ 484021 w 1433117"/>
                <a:gd name="connsiteY1" fmla="*/ 1438255 h 1721326"/>
                <a:gd name="connsiteX2" fmla="*/ 395476 w 1433117"/>
                <a:gd name="connsiteY2" fmla="*/ 1342899 h 1721326"/>
                <a:gd name="connsiteX3" fmla="*/ 143462 w 1433117"/>
                <a:gd name="connsiteY3" fmla="*/ 1204972 h 1721326"/>
                <a:gd name="connsiteX4" fmla="*/ 123029 w 1433117"/>
                <a:gd name="connsiteY4" fmla="*/ 1080669 h 1721326"/>
                <a:gd name="connsiteX5" fmla="*/ 106001 w 1433117"/>
                <a:gd name="connsiteY5" fmla="*/ 876334 h 1721326"/>
                <a:gd name="connsiteX6" fmla="*/ 2130 w 1433117"/>
                <a:gd name="connsiteY6" fmla="*/ 813330 h 1721326"/>
                <a:gd name="connsiteX7" fmla="*/ 213277 w 1433117"/>
                <a:gd name="connsiteY7" fmla="*/ 530666 h 1721326"/>
                <a:gd name="connsiteX8" fmla="*/ 187735 w 1433117"/>
                <a:gd name="connsiteY8" fmla="*/ 438716 h 1721326"/>
                <a:gd name="connsiteX9" fmla="*/ 511266 w 1433117"/>
                <a:gd name="connsiteY9" fmla="*/ 43668 h 1721326"/>
                <a:gd name="connsiteX10" fmla="*/ 1224736 w 1433117"/>
                <a:gd name="connsiteY10" fmla="*/ 103265 h 1721326"/>
                <a:gd name="connsiteX11" fmla="*/ 1371176 w 1433117"/>
                <a:gd name="connsiteY11" fmla="*/ 862711 h 1721326"/>
                <a:gd name="connsiteX12" fmla="*/ 1160030 w 1433117"/>
                <a:gd name="connsiteY12" fmla="*/ 1300329 h 1721326"/>
                <a:gd name="connsiteX13" fmla="*/ 1260495 w 1433117"/>
                <a:gd name="connsiteY13" fmla="*/ 1496150 h 1721326"/>
                <a:gd name="connsiteX14" fmla="*/ 550430 w 1433117"/>
                <a:gd name="connsiteY14" fmla="*/ 1720919 h 1721326"/>
                <a:gd name="connsiteX0" fmla="*/ 550430 w 1435385"/>
                <a:gd name="connsiteY0" fmla="*/ 1720919 h 1721326"/>
                <a:gd name="connsiteX1" fmla="*/ 484021 w 1435385"/>
                <a:gd name="connsiteY1" fmla="*/ 1438255 h 1721326"/>
                <a:gd name="connsiteX2" fmla="*/ 395476 w 1435385"/>
                <a:gd name="connsiteY2" fmla="*/ 1342899 h 1721326"/>
                <a:gd name="connsiteX3" fmla="*/ 143462 w 1435385"/>
                <a:gd name="connsiteY3" fmla="*/ 1204972 h 1721326"/>
                <a:gd name="connsiteX4" fmla="*/ 123029 w 1435385"/>
                <a:gd name="connsiteY4" fmla="*/ 1080669 h 1721326"/>
                <a:gd name="connsiteX5" fmla="*/ 106001 w 1435385"/>
                <a:gd name="connsiteY5" fmla="*/ 876334 h 1721326"/>
                <a:gd name="connsiteX6" fmla="*/ 2130 w 1435385"/>
                <a:gd name="connsiteY6" fmla="*/ 813330 h 1721326"/>
                <a:gd name="connsiteX7" fmla="*/ 213277 w 1435385"/>
                <a:gd name="connsiteY7" fmla="*/ 530666 h 1721326"/>
                <a:gd name="connsiteX8" fmla="*/ 187735 w 1435385"/>
                <a:gd name="connsiteY8" fmla="*/ 438716 h 1721326"/>
                <a:gd name="connsiteX9" fmla="*/ 511266 w 1435385"/>
                <a:gd name="connsiteY9" fmla="*/ 43668 h 1721326"/>
                <a:gd name="connsiteX10" fmla="*/ 1224736 w 1435385"/>
                <a:gd name="connsiteY10" fmla="*/ 103265 h 1721326"/>
                <a:gd name="connsiteX11" fmla="*/ 1371176 w 1435385"/>
                <a:gd name="connsiteY11" fmla="*/ 862711 h 1721326"/>
                <a:gd name="connsiteX12" fmla="*/ 1160030 w 1435385"/>
                <a:gd name="connsiteY12" fmla="*/ 1300329 h 1721326"/>
                <a:gd name="connsiteX13" fmla="*/ 1260495 w 1435385"/>
                <a:gd name="connsiteY13" fmla="*/ 1496150 h 1721326"/>
                <a:gd name="connsiteX14" fmla="*/ 550430 w 1435385"/>
                <a:gd name="connsiteY14" fmla="*/ 1720919 h 1721326"/>
                <a:gd name="connsiteX0" fmla="*/ 550430 w 1377455"/>
                <a:gd name="connsiteY0" fmla="*/ 1705921 h 1706328"/>
                <a:gd name="connsiteX1" fmla="*/ 484021 w 1377455"/>
                <a:gd name="connsiteY1" fmla="*/ 1423257 h 1706328"/>
                <a:gd name="connsiteX2" fmla="*/ 395476 w 1377455"/>
                <a:gd name="connsiteY2" fmla="*/ 1327901 h 1706328"/>
                <a:gd name="connsiteX3" fmla="*/ 143462 w 1377455"/>
                <a:gd name="connsiteY3" fmla="*/ 1189974 h 1706328"/>
                <a:gd name="connsiteX4" fmla="*/ 123029 w 1377455"/>
                <a:gd name="connsiteY4" fmla="*/ 1065671 h 1706328"/>
                <a:gd name="connsiteX5" fmla="*/ 106001 w 1377455"/>
                <a:gd name="connsiteY5" fmla="*/ 861336 h 1706328"/>
                <a:gd name="connsiteX6" fmla="*/ 2130 w 1377455"/>
                <a:gd name="connsiteY6" fmla="*/ 798332 h 1706328"/>
                <a:gd name="connsiteX7" fmla="*/ 213277 w 1377455"/>
                <a:gd name="connsiteY7" fmla="*/ 515668 h 1706328"/>
                <a:gd name="connsiteX8" fmla="*/ 187735 w 1377455"/>
                <a:gd name="connsiteY8" fmla="*/ 423718 h 1706328"/>
                <a:gd name="connsiteX9" fmla="*/ 511266 w 1377455"/>
                <a:gd name="connsiteY9" fmla="*/ 28670 h 1706328"/>
                <a:gd name="connsiteX10" fmla="*/ 1219766 w 1377455"/>
                <a:gd name="connsiteY10" fmla="*/ 123054 h 1706328"/>
                <a:gd name="connsiteX11" fmla="*/ 1371176 w 1377455"/>
                <a:gd name="connsiteY11" fmla="*/ 847713 h 1706328"/>
                <a:gd name="connsiteX12" fmla="*/ 1160030 w 1377455"/>
                <a:gd name="connsiteY12" fmla="*/ 1285331 h 1706328"/>
                <a:gd name="connsiteX13" fmla="*/ 1260495 w 1377455"/>
                <a:gd name="connsiteY13" fmla="*/ 1481152 h 1706328"/>
                <a:gd name="connsiteX14" fmla="*/ 550430 w 1377455"/>
                <a:gd name="connsiteY14" fmla="*/ 1705921 h 1706328"/>
                <a:gd name="connsiteX0" fmla="*/ 550430 w 1376900"/>
                <a:gd name="connsiteY0" fmla="*/ 1710089 h 1710496"/>
                <a:gd name="connsiteX1" fmla="*/ 484021 w 1376900"/>
                <a:gd name="connsiteY1" fmla="*/ 1427425 h 1710496"/>
                <a:gd name="connsiteX2" fmla="*/ 395476 w 1376900"/>
                <a:gd name="connsiteY2" fmla="*/ 1332069 h 1710496"/>
                <a:gd name="connsiteX3" fmla="*/ 143462 w 1376900"/>
                <a:gd name="connsiteY3" fmla="*/ 1194142 h 1710496"/>
                <a:gd name="connsiteX4" fmla="*/ 123029 w 1376900"/>
                <a:gd name="connsiteY4" fmla="*/ 1069839 h 1710496"/>
                <a:gd name="connsiteX5" fmla="*/ 106001 w 1376900"/>
                <a:gd name="connsiteY5" fmla="*/ 865504 h 1710496"/>
                <a:gd name="connsiteX6" fmla="*/ 2130 w 1376900"/>
                <a:gd name="connsiteY6" fmla="*/ 802500 h 1710496"/>
                <a:gd name="connsiteX7" fmla="*/ 213277 w 1376900"/>
                <a:gd name="connsiteY7" fmla="*/ 519836 h 1710496"/>
                <a:gd name="connsiteX8" fmla="*/ 187735 w 1376900"/>
                <a:gd name="connsiteY8" fmla="*/ 427886 h 1710496"/>
                <a:gd name="connsiteX9" fmla="*/ 511266 w 1376900"/>
                <a:gd name="connsiteY9" fmla="*/ 32838 h 1710496"/>
                <a:gd name="connsiteX10" fmla="*/ 1219766 w 1376900"/>
                <a:gd name="connsiteY10" fmla="*/ 127222 h 1710496"/>
                <a:gd name="connsiteX11" fmla="*/ 1371176 w 1376900"/>
                <a:gd name="connsiteY11" fmla="*/ 851881 h 1710496"/>
                <a:gd name="connsiteX12" fmla="*/ 1160030 w 1376900"/>
                <a:gd name="connsiteY12" fmla="*/ 1289499 h 1710496"/>
                <a:gd name="connsiteX13" fmla="*/ 1260495 w 1376900"/>
                <a:gd name="connsiteY13" fmla="*/ 1485320 h 1710496"/>
                <a:gd name="connsiteX14" fmla="*/ 550430 w 1376900"/>
                <a:gd name="connsiteY14" fmla="*/ 1710089 h 1710496"/>
                <a:gd name="connsiteX0" fmla="*/ 550430 w 1376900"/>
                <a:gd name="connsiteY0" fmla="*/ 1709374 h 1709781"/>
                <a:gd name="connsiteX1" fmla="*/ 484021 w 1376900"/>
                <a:gd name="connsiteY1" fmla="*/ 1426710 h 1709781"/>
                <a:gd name="connsiteX2" fmla="*/ 395476 w 1376900"/>
                <a:gd name="connsiteY2" fmla="*/ 1331354 h 1709781"/>
                <a:gd name="connsiteX3" fmla="*/ 143462 w 1376900"/>
                <a:gd name="connsiteY3" fmla="*/ 1193427 h 1709781"/>
                <a:gd name="connsiteX4" fmla="*/ 123029 w 1376900"/>
                <a:gd name="connsiteY4" fmla="*/ 1069124 h 1709781"/>
                <a:gd name="connsiteX5" fmla="*/ 106001 w 1376900"/>
                <a:gd name="connsiteY5" fmla="*/ 864789 h 1709781"/>
                <a:gd name="connsiteX6" fmla="*/ 2130 w 1376900"/>
                <a:gd name="connsiteY6" fmla="*/ 801785 h 1709781"/>
                <a:gd name="connsiteX7" fmla="*/ 213277 w 1376900"/>
                <a:gd name="connsiteY7" fmla="*/ 519121 h 1709781"/>
                <a:gd name="connsiteX8" fmla="*/ 187735 w 1376900"/>
                <a:gd name="connsiteY8" fmla="*/ 427171 h 1709781"/>
                <a:gd name="connsiteX9" fmla="*/ 511266 w 1376900"/>
                <a:gd name="connsiteY9" fmla="*/ 32123 h 1709781"/>
                <a:gd name="connsiteX10" fmla="*/ 1219766 w 1376900"/>
                <a:gd name="connsiteY10" fmla="*/ 128273 h 1709781"/>
                <a:gd name="connsiteX11" fmla="*/ 1371176 w 1376900"/>
                <a:gd name="connsiteY11" fmla="*/ 851166 h 1709781"/>
                <a:gd name="connsiteX12" fmla="*/ 1160030 w 1376900"/>
                <a:gd name="connsiteY12" fmla="*/ 1288784 h 1709781"/>
                <a:gd name="connsiteX13" fmla="*/ 1260495 w 1376900"/>
                <a:gd name="connsiteY13" fmla="*/ 1484605 h 1709781"/>
                <a:gd name="connsiteX14" fmla="*/ 550430 w 1376900"/>
                <a:gd name="connsiteY14" fmla="*/ 1709374 h 1709781"/>
                <a:gd name="connsiteX0" fmla="*/ 550430 w 1376900"/>
                <a:gd name="connsiteY0" fmla="*/ 1716333 h 1716740"/>
                <a:gd name="connsiteX1" fmla="*/ 484021 w 1376900"/>
                <a:gd name="connsiteY1" fmla="*/ 1433669 h 1716740"/>
                <a:gd name="connsiteX2" fmla="*/ 395476 w 1376900"/>
                <a:gd name="connsiteY2" fmla="*/ 1338313 h 1716740"/>
                <a:gd name="connsiteX3" fmla="*/ 143462 w 1376900"/>
                <a:gd name="connsiteY3" fmla="*/ 1200386 h 1716740"/>
                <a:gd name="connsiteX4" fmla="*/ 123029 w 1376900"/>
                <a:gd name="connsiteY4" fmla="*/ 1076083 h 1716740"/>
                <a:gd name="connsiteX5" fmla="*/ 106001 w 1376900"/>
                <a:gd name="connsiteY5" fmla="*/ 871748 h 1716740"/>
                <a:gd name="connsiteX6" fmla="*/ 2130 w 1376900"/>
                <a:gd name="connsiteY6" fmla="*/ 808744 h 1716740"/>
                <a:gd name="connsiteX7" fmla="*/ 213277 w 1376900"/>
                <a:gd name="connsiteY7" fmla="*/ 526080 h 1716740"/>
                <a:gd name="connsiteX8" fmla="*/ 187735 w 1376900"/>
                <a:gd name="connsiteY8" fmla="*/ 434130 h 1716740"/>
                <a:gd name="connsiteX9" fmla="*/ 511266 w 1376900"/>
                <a:gd name="connsiteY9" fmla="*/ 39082 h 1716740"/>
                <a:gd name="connsiteX10" fmla="*/ 1219766 w 1376900"/>
                <a:gd name="connsiteY10" fmla="*/ 135232 h 1716740"/>
                <a:gd name="connsiteX11" fmla="*/ 1371176 w 1376900"/>
                <a:gd name="connsiteY11" fmla="*/ 858125 h 1716740"/>
                <a:gd name="connsiteX12" fmla="*/ 1160030 w 1376900"/>
                <a:gd name="connsiteY12" fmla="*/ 1295743 h 1716740"/>
                <a:gd name="connsiteX13" fmla="*/ 1260495 w 1376900"/>
                <a:gd name="connsiteY13" fmla="*/ 1491564 h 1716740"/>
                <a:gd name="connsiteX14" fmla="*/ 550430 w 1376900"/>
                <a:gd name="connsiteY14" fmla="*/ 1716333 h 1716740"/>
                <a:gd name="connsiteX0" fmla="*/ 550430 w 1376900"/>
                <a:gd name="connsiteY0" fmla="*/ 1725652 h 1726059"/>
                <a:gd name="connsiteX1" fmla="*/ 484021 w 1376900"/>
                <a:gd name="connsiteY1" fmla="*/ 1442988 h 1726059"/>
                <a:gd name="connsiteX2" fmla="*/ 395476 w 1376900"/>
                <a:gd name="connsiteY2" fmla="*/ 1347632 h 1726059"/>
                <a:gd name="connsiteX3" fmla="*/ 143462 w 1376900"/>
                <a:gd name="connsiteY3" fmla="*/ 1209705 h 1726059"/>
                <a:gd name="connsiteX4" fmla="*/ 123029 w 1376900"/>
                <a:gd name="connsiteY4" fmla="*/ 1085402 h 1726059"/>
                <a:gd name="connsiteX5" fmla="*/ 106001 w 1376900"/>
                <a:gd name="connsiteY5" fmla="*/ 881067 h 1726059"/>
                <a:gd name="connsiteX6" fmla="*/ 2130 w 1376900"/>
                <a:gd name="connsiteY6" fmla="*/ 818063 h 1726059"/>
                <a:gd name="connsiteX7" fmla="*/ 213277 w 1376900"/>
                <a:gd name="connsiteY7" fmla="*/ 535399 h 1726059"/>
                <a:gd name="connsiteX8" fmla="*/ 187735 w 1376900"/>
                <a:gd name="connsiteY8" fmla="*/ 443449 h 1726059"/>
                <a:gd name="connsiteX9" fmla="*/ 511266 w 1376900"/>
                <a:gd name="connsiteY9" fmla="*/ 48401 h 1726059"/>
                <a:gd name="connsiteX10" fmla="*/ 1219766 w 1376900"/>
                <a:gd name="connsiteY10" fmla="*/ 144551 h 1726059"/>
                <a:gd name="connsiteX11" fmla="*/ 1371176 w 1376900"/>
                <a:gd name="connsiteY11" fmla="*/ 867444 h 1726059"/>
                <a:gd name="connsiteX12" fmla="*/ 1160030 w 1376900"/>
                <a:gd name="connsiteY12" fmla="*/ 1305062 h 1726059"/>
                <a:gd name="connsiteX13" fmla="*/ 1260495 w 1376900"/>
                <a:gd name="connsiteY13" fmla="*/ 1500883 h 1726059"/>
                <a:gd name="connsiteX14" fmla="*/ 550430 w 1376900"/>
                <a:gd name="connsiteY14" fmla="*/ 1725652 h 1726059"/>
                <a:gd name="connsiteX0" fmla="*/ 550430 w 1373369"/>
                <a:gd name="connsiteY0" fmla="*/ 1717305 h 1717712"/>
                <a:gd name="connsiteX1" fmla="*/ 484021 w 1373369"/>
                <a:gd name="connsiteY1" fmla="*/ 1434641 h 1717712"/>
                <a:gd name="connsiteX2" fmla="*/ 395476 w 1373369"/>
                <a:gd name="connsiteY2" fmla="*/ 1339285 h 1717712"/>
                <a:gd name="connsiteX3" fmla="*/ 143462 w 1373369"/>
                <a:gd name="connsiteY3" fmla="*/ 1201358 h 1717712"/>
                <a:gd name="connsiteX4" fmla="*/ 123029 w 1373369"/>
                <a:gd name="connsiteY4" fmla="*/ 1077055 h 1717712"/>
                <a:gd name="connsiteX5" fmla="*/ 106001 w 1373369"/>
                <a:gd name="connsiteY5" fmla="*/ 872720 h 1717712"/>
                <a:gd name="connsiteX6" fmla="*/ 2130 w 1373369"/>
                <a:gd name="connsiteY6" fmla="*/ 809716 h 1717712"/>
                <a:gd name="connsiteX7" fmla="*/ 213277 w 1373369"/>
                <a:gd name="connsiteY7" fmla="*/ 527052 h 1717712"/>
                <a:gd name="connsiteX8" fmla="*/ 187735 w 1373369"/>
                <a:gd name="connsiteY8" fmla="*/ 435102 h 1717712"/>
                <a:gd name="connsiteX9" fmla="*/ 520093 w 1373369"/>
                <a:gd name="connsiteY9" fmla="*/ 45350 h 1717712"/>
                <a:gd name="connsiteX10" fmla="*/ 1219766 w 1373369"/>
                <a:gd name="connsiteY10" fmla="*/ 136204 h 1717712"/>
                <a:gd name="connsiteX11" fmla="*/ 1371176 w 1373369"/>
                <a:gd name="connsiteY11" fmla="*/ 859097 h 1717712"/>
                <a:gd name="connsiteX12" fmla="*/ 1160030 w 1373369"/>
                <a:gd name="connsiteY12" fmla="*/ 1296715 h 1717712"/>
                <a:gd name="connsiteX13" fmla="*/ 1260495 w 1373369"/>
                <a:gd name="connsiteY13" fmla="*/ 1492536 h 1717712"/>
                <a:gd name="connsiteX14" fmla="*/ 550430 w 1373369"/>
                <a:gd name="connsiteY14" fmla="*/ 1717305 h 1717712"/>
                <a:gd name="connsiteX0" fmla="*/ 550430 w 1373460"/>
                <a:gd name="connsiteY0" fmla="*/ 1718638 h 1719045"/>
                <a:gd name="connsiteX1" fmla="*/ 484021 w 1373460"/>
                <a:gd name="connsiteY1" fmla="*/ 1435974 h 1719045"/>
                <a:gd name="connsiteX2" fmla="*/ 395476 w 1373460"/>
                <a:gd name="connsiteY2" fmla="*/ 1340618 h 1719045"/>
                <a:gd name="connsiteX3" fmla="*/ 143462 w 1373460"/>
                <a:gd name="connsiteY3" fmla="*/ 1202691 h 1719045"/>
                <a:gd name="connsiteX4" fmla="*/ 123029 w 1373460"/>
                <a:gd name="connsiteY4" fmla="*/ 1078388 h 1719045"/>
                <a:gd name="connsiteX5" fmla="*/ 106001 w 1373460"/>
                <a:gd name="connsiteY5" fmla="*/ 874053 h 1719045"/>
                <a:gd name="connsiteX6" fmla="*/ 2130 w 1373460"/>
                <a:gd name="connsiteY6" fmla="*/ 811049 h 1719045"/>
                <a:gd name="connsiteX7" fmla="*/ 213277 w 1373460"/>
                <a:gd name="connsiteY7" fmla="*/ 528385 h 1719045"/>
                <a:gd name="connsiteX8" fmla="*/ 187735 w 1373460"/>
                <a:gd name="connsiteY8" fmla="*/ 436435 h 1719045"/>
                <a:gd name="connsiteX9" fmla="*/ 509501 w 1373460"/>
                <a:gd name="connsiteY9" fmla="*/ 44917 h 1719045"/>
                <a:gd name="connsiteX10" fmla="*/ 1219766 w 1373460"/>
                <a:gd name="connsiteY10" fmla="*/ 137537 h 1719045"/>
                <a:gd name="connsiteX11" fmla="*/ 1371176 w 1373460"/>
                <a:gd name="connsiteY11" fmla="*/ 860430 h 1719045"/>
                <a:gd name="connsiteX12" fmla="*/ 1160030 w 1373460"/>
                <a:gd name="connsiteY12" fmla="*/ 1298048 h 1719045"/>
                <a:gd name="connsiteX13" fmla="*/ 1260495 w 1373460"/>
                <a:gd name="connsiteY13" fmla="*/ 1493869 h 1719045"/>
                <a:gd name="connsiteX14" fmla="*/ 550430 w 1373460"/>
                <a:gd name="connsiteY14" fmla="*/ 1718638 h 1719045"/>
                <a:gd name="connsiteX0" fmla="*/ 550430 w 1425449"/>
                <a:gd name="connsiteY0" fmla="*/ 1718638 h 1719045"/>
                <a:gd name="connsiteX1" fmla="*/ 484021 w 1425449"/>
                <a:gd name="connsiteY1" fmla="*/ 1435974 h 1719045"/>
                <a:gd name="connsiteX2" fmla="*/ 395476 w 1425449"/>
                <a:gd name="connsiteY2" fmla="*/ 1340618 h 1719045"/>
                <a:gd name="connsiteX3" fmla="*/ 143462 w 1425449"/>
                <a:gd name="connsiteY3" fmla="*/ 1202691 h 1719045"/>
                <a:gd name="connsiteX4" fmla="*/ 123029 w 1425449"/>
                <a:gd name="connsiteY4" fmla="*/ 1078388 h 1719045"/>
                <a:gd name="connsiteX5" fmla="*/ 106001 w 1425449"/>
                <a:gd name="connsiteY5" fmla="*/ 874053 h 1719045"/>
                <a:gd name="connsiteX6" fmla="*/ 2130 w 1425449"/>
                <a:gd name="connsiteY6" fmla="*/ 811049 h 1719045"/>
                <a:gd name="connsiteX7" fmla="*/ 213277 w 1425449"/>
                <a:gd name="connsiteY7" fmla="*/ 528385 h 1719045"/>
                <a:gd name="connsiteX8" fmla="*/ 187735 w 1425449"/>
                <a:gd name="connsiteY8" fmla="*/ 436435 h 1719045"/>
                <a:gd name="connsiteX9" fmla="*/ 509501 w 1425449"/>
                <a:gd name="connsiteY9" fmla="*/ 44917 h 1719045"/>
                <a:gd name="connsiteX10" fmla="*/ 1219766 w 1425449"/>
                <a:gd name="connsiteY10" fmla="*/ 137537 h 1719045"/>
                <a:gd name="connsiteX11" fmla="*/ 1371176 w 1425449"/>
                <a:gd name="connsiteY11" fmla="*/ 860430 h 1719045"/>
                <a:gd name="connsiteX12" fmla="*/ 1160030 w 1425449"/>
                <a:gd name="connsiteY12" fmla="*/ 1298048 h 1719045"/>
                <a:gd name="connsiteX13" fmla="*/ 1260495 w 1425449"/>
                <a:gd name="connsiteY13" fmla="*/ 1493869 h 1719045"/>
                <a:gd name="connsiteX14" fmla="*/ 550430 w 1425449"/>
                <a:gd name="connsiteY14" fmla="*/ 1718638 h 1719045"/>
                <a:gd name="connsiteX0" fmla="*/ 550430 w 1430848"/>
                <a:gd name="connsiteY0" fmla="*/ 1718638 h 1719045"/>
                <a:gd name="connsiteX1" fmla="*/ 484021 w 1430848"/>
                <a:gd name="connsiteY1" fmla="*/ 1435974 h 1719045"/>
                <a:gd name="connsiteX2" fmla="*/ 395476 w 1430848"/>
                <a:gd name="connsiteY2" fmla="*/ 1340618 h 1719045"/>
                <a:gd name="connsiteX3" fmla="*/ 143462 w 1430848"/>
                <a:gd name="connsiteY3" fmla="*/ 1202691 h 1719045"/>
                <a:gd name="connsiteX4" fmla="*/ 123029 w 1430848"/>
                <a:gd name="connsiteY4" fmla="*/ 1078388 h 1719045"/>
                <a:gd name="connsiteX5" fmla="*/ 106001 w 1430848"/>
                <a:gd name="connsiteY5" fmla="*/ 874053 h 1719045"/>
                <a:gd name="connsiteX6" fmla="*/ 2130 w 1430848"/>
                <a:gd name="connsiteY6" fmla="*/ 811049 h 1719045"/>
                <a:gd name="connsiteX7" fmla="*/ 213277 w 1430848"/>
                <a:gd name="connsiteY7" fmla="*/ 528385 h 1719045"/>
                <a:gd name="connsiteX8" fmla="*/ 187735 w 1430848"/>
                <a:gd name="connsiteY8" fmla="*/ 436435 h 1719045"/>
                <a:gd name="connsiteX9" fmla="*/ 509501 w 1430848"/>
                <a:gd name="connsiteY9" fmla="*/ 44917 h 1719045"/>
                <a:gd name="connsiteX10" fmla="*/ 1219766 w 1430848"/>
                <a:gd name="connsiteY10" fmla="*/ 137537 h 1719045"/>
                <a:gd name="connsiteX11" fmla="*/ 1371176 w 1430848"/>
                <a:gd name="connsiteY11" fmla="*/ 860430 h 1719045"/>
                <a:gd name="connsiteX12" fmla="*/ 1160030 w 1430848"/>
                <a:gd name="connsiteY12" fmla="*/ 1298048 h 1719045"/>
                <a:gd name="connsiteX13" fmla="*/ 1260495 w 1430848"/>
                <a:gd name="connsiteY13" fmla="*/ 1493869 h 1719045"/>
                <a:gd name="connsiteX14" fmla="*/ 550430 w 1430848"/>
                <a:gd name="connsiteY14" fmla="*/ 1718638 h 1719045"/>
                <a:gd name="connsiteX0" fmla="*/ 550430 w 1434061"/>
                <a:gd name="connsiteY0" fmla="*/ 1720809 h 1721216"/>
                <a:gd name="connsiteX1" fmla="*/ 484021 w 1434061"/>
                <a:gd name="connsiteY1" fmla="*/ 1438145 h 1721216"/>
                <a:gd name="connsiteX2" fmla="*/ 395476 w 1434061"/>
                <a:gd name="connsiteY2" fmla="*/ 1342789 h 1721216"/>
                <a:gd name="connsiteX3" fmla="*/ 143462 w 1434061"/>
                <a:gd name="connsiteY3" fmla="*/ 1204862 h 1721216"/>
                <a:gd name="connsiteX4" fmla="*/ 123029 w 1434061"/>
                <a:gd name="connsiteY4" fmla="*/ 1080559 h 1721216"/>
                <a:gd name="connsiteX5" fmla="*/ 106001 w 1434061"/>
                <a:gd name="connsiteY5" fmla="*/ 876224 h 1721216"/>
                <a:gd name="connsiteX6" fmla="*/ 2130 w 1434061"/>
                <a:gd name="connsiteY6" fmla="*/ 813220 h 1721216"/>
                <a:gd name="connsiteX7" fmla="*/ 213277 w 1434061"/>
                <a:gd name="connsiteY7" fmla="*/ 530556 h 1721216"/>
                <a:gd name="connsiteX8" fmla="*/ 187735 w 1434061"/>
                <a:gd name="connsiteY8" fmla="*/ 438606 h 1721216"/>
                <a:gd name="connsiteX9" fmla="*/ 509501 w 1434061"/>
                <a:gd name="connsiteY9" fmla="*/ 47088 h 1721216"/>
                <a:gd name="connsiteX10" fmla="*/ 1219766 w 1434061"/>
                <a:gd name="connsiteY10" fmla="*/ 139708 h 1721216"/>
                <a:gd name="connsiteX11" fmla="*/ 1371176 w 1434061"/>
                <a:gd name="connsiteY11" fmla="*/ 862601 h 1721216"/>
                <a:gd name="connsiteX12" fmla="*/ 1160030 w 1434061"/>
                <a:gd name="connsiteY12" fmla="*/ 1300219 h 1721216"/>
                <a:gd name="connsiteX13" fmla="*/ 1260495 w 1434061"/>
                <a:gd name="connsiteY13" fmla="*/ 1496040 h 1721216"/>
                <a:gd name="connsiteX14" fmla="*/ 550430 w 1434061"/>
                <a:gd name="connsiteY14" fmla="*/ 1720809 h 1721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4061" h="1721216">
                  <a:moveTo>
                    <a:pt x="550430" y="1720809"/>
                  </a:moveTo>
                  <a:cubicBezTo>
                    <a:pt x="514672" y="1631129"/>
                    <a:pt x="509847" y="1501148"/>
                    <a:pt x="484021" y="1438145"/>
                  </a:cubicBezTo>
                  <a:cubicBezTo>
                    <a:pt x="458195" y="1375142"/>
                    <a:pt x="443723" y="1389332"/>
                    <a:pt x="395476" y="1342789"/>
                  </a:cubicBezTo>
                  <a:cubicBezTo>
                    <a:pt x="125867" y="1408631"/>
                    <a:pt x="120758" y="1257081"/>
                    <a:pt x="143462" y="1204862"/>
                  </a:cubicBezTo>
                  <a:cubicBezTo>
                    <a:pt x="166166" y="1152643"/>
                    <a:pt x="129272" y="1135332"/>
                    <a:pt x="123029" y="1080559"/>
                  </a:cubicBezTo>
                  <a:cubicBezTo>
                    <a:pt x="116786" y="1025786"/>
                    <a:pt x="127854" y="908860"/>
                    <a:pt x="106001" y="876224"/>
                  </a:cubicBezTo>
                  <a:cubicBezTo>
                    <a:pt x="84148" y="843588"/>
                    <a:pt x="-15749" y="870831"/>
                    <a:pt x="2130" y="813220"/>
                  </a:cubicBezTo>
                  <a:cubicBezTo>
                    <a:pt x="20009" y="755609"/>
                    <a:pt x="182343" y="592992"/>
                    <a:pt x="213277" y="530556"/>
                  </a:cubicBezTo>
                  <a:cubicBezTo>
                    <a:pt x="244211" y="468120"/>
                    <a:pt x="138364" y="519184"/>
                    <a:pt x="187735" y="438606"/>
                  </a:cubicBezTo>
                  <a:cubicBezTo>
                    <a:pt x="237106" y="358028"/>
                    <a:pt x="300426" y="133974"/>
                    <a:pt x="509501" y="47088"/>
                  </a:cubicBezTo>
                  <a:cubicBezTo>
                    <a:pt x="718576" y="-39798"/>
                    <a:pt x="1058502" y="-5037"/>
                    <a:pt x="1219766" y="139708"/>
                  </a:cubicBezTo>
                  <a:cubicBezTo>
                    <a:pt x="1381030" y="284453"/>
                    <a:pt x="1518821" y="529728"/>
                    <a:pt x="1371176" y="862601"/>
                  </a:cubicBezTo>
                  <a:cubicBezTo>
                    <a:pt x="1223531" y="1195474"/>
                    <a:pt x="1129097" y="1175914"/>
                    <a:pt x="1160030" y="1300219"/>
                  </a:cubicBezTo>
                  <a:cubicBezTo>
                    <a:pt x="1190963" y="1424524"/>
                    <a:pt x="1230980" y="1425942"/>
                    <a:pt x="1260495" y="1496040"/>
                  </a:cubicBezTo>
                  <a:cubicBezTo>
                    <a:pt x="1158895" y="1566138"/>
                    <a:pt x="679842" y="1730458"/>
                    <a:pt x="550430" y="172080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B9AF8F">
                    <a:alpha val="37000"/>
                  </a:srgbClr>
                </a:gs>
                <a:gs pos="100000">
                  <a:schemeClr val="accent4">
                    <a:lumMod val="20000"/>
                    <a:lumOff val="80000"/>
                    <a:shade val="100000"/>
                    <a:satMod val="115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E9035F1F-05B9-814A-AE39-933568CE5F8F}"/>
                </a:ext>
              </a:extLst>
            </p:cNvPr>
            <p:cNvSpPr/>
            <p:nvPr/>
          </p:nvSpPr>
          <p:spPr>
            <a:xfrm>
              <a:off x="2165759" y="1207243"/>
              <a:ext cx="492301" cy="725425"/>
            </a:xfrm>
            <a:custGeom>
              <a:avLst/>
              <a:gdLst>
                <a:gd name="connsiteX0" fmla="*/ 441480 w 506598"/>
                <a:gd name="connsiteY0" fmla="*/ 737030 h 775681"/>
                <a:gd name="connsiteX1" fmla="*/ 383585 w 506598"/>
                <a:gd name="connsiteY1" fmla="*/ 486720 h 775681"/>
                <a:gd name="connsiteX2" fmla="*/ 288229 w 506598"/>
                <a:gd name="connsiteY2" fmla="*/ 360713 h 775681"/>
                <a:gd name="connsiteX3" fmla="*/ 27701 w 506598"/>
                <a:gd name="connsiteY3" fmla="*/ 324954 h 775681"/>
                <a:gd name="connsiteX4" fmla="*/ 15782 w 506598"/>
                <a:gd name="connsiteY4" fmla="*/ 95077 h 775681"/>
                <a:gd name="connsiteX5" fmla="*/ 100922 w 506598"/>
                <a:gd name="connsiteY5" fmla="*/ 120619 h 775681"/>
                <a:gd name="connsiteX6" fmla="*/ 196278 w 506598"/>
                <a:gd name="connsiteY6" fmla="*/ 156378 h 775681"/>
                <a:gd name="connsiteX7" fmla="*/ 114544 w 506598"/>
                <a:gd name="connsiteY7" fmla="*/ 86563 h 775681"/>
                <a:gd name="connsiteX8" fmla="*/ 317176 w 506598"/>
                <a:gd name="connsiteY8" fmla="*/ 8235 h 775681"/>
                <a:gd name="connsiteX9" fmla="*/ 460211 w 506598"/>
                <a:gd name="connsiteY9" fmla="*/ 299413 h 775681"/>
                <a:gd name="connsiteX10" fmla="*/ 506186 w 506598"/>
                <a:gd name="connsiteY10" fmla="*/ 730219 h 775681"/>
                <a:gd name="connsiteX11" fmla="*/ 441480 w 506598"/>
                <a:gd name="connsiteY11" fmla="*/ 737030 h 775681"/>
                <a:gd name="connsiteX0" fmla="*/ 427240 w 492358"/>
                <a:gd name="connsiteY0" fmla="*/ 737030 h 775681"/>
                <a:gd name="connsiteX1" fmla="*/ 369345 w 492358"/>
                <a:gd name="connsiteY1" fmla="*/ 486720 h 775681"/>
                <a:gd name="connsiteX2" fmla="*/ 273989 w 492358"/>
                <a:gd name="connsiteY2" fmla="*/ 360713 h 775681"/>
                <a:gd name="connsiteX3" fmla="*/ 13461 w 492358"/>
                <a:gd name="connsiteY3" fmla="*/ 324954 h 775681"/>
                <a:gd name="connsiteX4" fmla="*/ 1542 w 492358"/>
                <a:gd name="connsiteY4" fmla="*/ 95077 h 775681"/>
                <a:gd name="connsiteX5" fmla="*/ 86682 w 492358"/>
                <a:gd name="connsiteY5" fmla="*/ 120619 h 775681"/>
                <a:gd name="connsiteX6" fmla="*/ 182038 w 492358"/>
                <a:gd name="connsiteY6" fmla="*/ 156378 h 775681"/>
                <a:gd name="connsiteX7" fmla="*/ 100304 w 492358"/>
                <a:gd name="connsiteY7" fmla="*/ 86563 h 775681"/>
                <a:gd name="connsiteX8" fmla="*/ 302936 w 492358"/>
                <a:gd name="connsiteY8" fmla="*/ 8235 h 775681"/>
                <a:gd name="connsiteX9" fmla="*/ 445971 w 492358"/>
                <a:gd name="connsiteY9" fmla="*/ 299413 h 775681"/>
                <a:gd name="connsiteX10" fmla="*/ 491946 w 492358"/>
                <a:gd name="connsiteY10" fmla="*/ 730219 h 775681"/>
                <a:gd name="connsiteX11" fmla="*/ 427240 w 492358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262 w 492380"/>
                <a:gd name="connsiteY0" fmla="*/ 737030 h 775681"/>
                <a:gd name="connsiteX1" fmla="*/ 369367 w 492380"/>
                <a:gd name="connsiteY1" fmla="*/ 486720 h 775681"/>
                <a:gd name="connsiteX2" fmla="*/ 274011 w 492380"/>
                <a:gd name="connsiteY2" fmla="*/ 360713 h 775681"/>
                <a:gd name="connsiteX3" fmla="*/ 16888 w 492380"/>
                <a:gd name="connsiteY3" fmla="*/ 311331 h 775681"/>
                <a:gd name="connsiteX4" fmla="*/ 1564 w 492380"/>
                <a:gd name="connsiteY4" fmla="*/ 95077 h 775681"/>
                <a:gd name="connsiteX5" fmla="*/ 86704 w 492380"/>
                <a:gd name="connsiteY5" fmla="*/ 120619 h 775681"/>
                <a:gd name="connsiteX6" fmla="*/ 182060 w 492380"/>
                <a:gd name="connsiteY6" fmla="*/ 156378 h 775681"/>
                <a:gd name="connsiteX7" fmla="*/ 100326 w 492380"/>
                <a:gd name="connsiteY7" fmla="*/ 86563 h 775681"/>
                <a:gd name="connsiteX8" fmla="*/ 302958 w 492380"/>
                <a:gd name="connsiteY8" fmla="*/ 8235 h 775681"/>
                <a:gd name="connsiteX9" fmla="*/ 445993 w 492380"/>
                <a:gd name="connsiteY9" fmla="*/ 299413 h 775681"/>
                <a:gd name="connsiteX10" fmla="*/ 491968 w 492380"/>
                <a:gd name="connsiteY10" fmla="*/ 730219 h 775681"/>
                <a:gd name="connsiteX11" fmla="*/ 427262 w 492380"/>
                <a:gd name="connsiteY11" fmla="*/ 737030 h 775681"/>
                <a:gd name="connsiteX0" fmla="*/ 433508 w 498626"/>
                <a:gd name="connsiteY0" fmla="*/ 737030 h 775681"/>
                <a:gd name="connsiteX1" fmla="*/ 375613 w 498626"/>
                <a:gd name="connsiteY1" fmla="*/ 486720 h 775681"/>
                <a:gd name="connsiteX2" fmla="*/ 280257 w 498626"/>
                <a:gd name="connsiteY2" fmla="*/ 360713 h 775681"/>
                <a:gd name="connsiteX3" fmla="*/ 23134 w 498626"/>
                <a:gd name="connsiteY3" fmla="*/ 311331 h 775681"/>
                <a:gd name="connsiteX4" fmla="*/ 7810 w 498626"/>
                <a:gd name="connsiteY4" fmla="*/ 95077 h 775681"/>
                <a:gd name="connsiteX5" fmla="*/ 92950 w 498626"/>
                <a:gd name="connsiteY5" fmla="*/ 120619 h 775681"/>
                <a:gd name="connsiteX6" fmla="*/ 188306 w 498626"/>
                <a:gd name="connsiteY6" fmla="*/ 156378 h 775681"/>
                <a:gd name="connsiteX7" fmla="*/ 106572 w 498626"/>
                <a:gd name="connsiteY7" fmla="*/ 86563 h 775681"/>
                <a:gd name="connsiteX8" fmla="*/ 309204 w 498626"/>
                <a:gd name="connsiteY8" fmla="*/ 8235 h 775681"/>
                <a:gd name="connsiteX9" fmla="*/ 452239 w 498626"/>
                <a:gd name="connsiteY9" fmla="*/ 299413 h 775681"/>
                <a:gd name="connsiteX10" fmla="*/ 498214 w 498626"/>
                <a:gd name="connsiteY10" fmla="*/ 730219 h 775681"/>
                <a:gd name="connsiteX11" fmla="*/ 433508 w 498626"/>
                <a:gd name="connsiteY11" fmla="*/ 737030 h 775681"/>
                <a:gd name="connsiteX0" fmla="*/ 426776 w 491894"/>
                <a:gd name="connsiteY0" fmla="*/ 737030 h 775681"/>
                <a:gd name="connsiteX1" fmla="*/ 368881 w 491894"/>
                <a:gd name="connsiteY1" fmla="*/ 486720 h 775681"/>
                <a:gd name="connsiteX2" fmla="*/ 273525 w 491894"/>
                <a:gd name="connsiteY2" fmla="*/ 360713 h 775681"/>
                <a:gd name="connsiteX3" fmla="*/ 47052 w 491894"/>
                <a:gd name="connsiteY3" fmla="*/ 335170 h 775681"/>
                <a:gd name="connsiteX4" fmla="*/ 1078 w 491894"/>
                <a:gd name="connsiteY4" fmla="*/ 95077 h 775681"/>
                <a:gd name="connsiteX5" fmla="*/ 86218 w 491894"/>
                <a:gd name="connsiteY5" fmla="*/ 120619 h 775681"/>
                <a:gd name="connsiteX6" fmla="*/ 181574 w 491894"/>
                <a:gd name="connsiteY6" fmla="*/ 156378 h 775681"/>
                <a:gd name="connsiteX7" fmla="*/ 99840 w 491894"/>
                <a:gd name="connsiteY7" fmla="*/ 86563 h 775681"/>
                <a:gd name="connsiteX8" fmla="*/ 302472 w 491894"/>
                <a:gd name="connsiteY8" fmla="*/ 8235 h 775681"/>
                <a:gd name="connsiteX9" fmla="*/ 445507 w 491894"/>
                <a:gd name="connsiteY9" fmla="*/ 299413 h 775681"/>
                <a:gd name="connsiteX10" fmla="*/ 491482 w 491894"/>
                <a:gd name="connsiteY10" fmla="*/ 730219 h 775681"/>
                <a:gd name="connsiteX11" fmla="*/ 426776 w 491894"/>
                <a:gd name="connsiteY11" fmla="*/ 737030 h 775681"/>
                <a:gd name="connsiteX0" fmla="*/ 430418 w 495536"/>
                <a:gd name="connsiteY0" fmla="*/ 737030 h 775681"/>
                <a:gd name="connsiteX1" fmla="*/ 372523 w 495536"/>
                <a:gd name="connsiteY1" fmla="*/ 486720 h 775681"/>
                <a:gd name="connsiteX2" fmla="*/ 277167 w 495536"/>
                <a:gd name="connsiteY2" fmla="*/ 360713 h 775681"/>
                <a:gd name="connsiteX3" fmla="*/ 28558 w 495536"/>
                <a:gd name="connsiteY3" fmla="*/ 319845 h 775681"/>
                <a:gd name="connsiteX4" fmla="*/ 4720 w 495536"/>
                <a:gd name="connsiteY4" fmla="*/ 95077 h 775681"/>
                <a:gd name="connsiteX5" fmla="*/ 89860 w 495536"/>
                <a:gd name="connsiteY5" fmla="*/ 120619 h 775681"/>
                <a:gd name="connsiteX6" fmla="*/ 185216 w 495536"/>
                <a:gd name="connsiteY6" fmla="*/ 156378 h 775681"/>
                <a:gd name="connsiteX7" fmla="*/ 103482 w 495536"/>
                <a:gd name="connsiteY7" fmla="*/ 86563 h 775681"/>
                <a:gd name="connsiteX8" fmla="*/ 306114 w 495536"/>
                <a:gd name="connsiteY8" fmla="*/ 8235 h 775681"/>
                <a:gd name="connsiteX9" fmla="*/ 449149 w 495536"/>
                <a:gd name="connsiteY9" fmla="*/ 299413 h 775681"/>
                <a:gd name="connsiteX10" fmla="*/ 495124 w 495536"/>
                <a:gd name="connsiteY10" fmla="*/ 730219 h 775681"/>
                <a:gd name="connsiteX11" fmla="*/ 430418 w 495536"/>
                <a:gd name="connsiteY11" fmla="*/ 737030 h 775681"/>
                <a:gd name="connsiteX0" fmla="*/ 434912 w 500030"/>
                <a:gd name="connsiteY0" fmla="*/ 737030 h 775681"/>
                <a:gd name="connsiteX1" fmla="*/ 377017 w 500030"/>
                <a:gd name="connsiteY1" fmla="*/ 486720 h 775681"/>
                <a:gd name="connsiteX2" fmla="*/ 281661 w 500030"/>
                <a:gd name="connsiteY2" fmla="*/ 360713 h 775681"/>
                <a:gd name="connsiteX3" fmla="*/ 33052 w 500030"/>
                <a:gd name="connsiteY3" fmla="*/ 319845 h 775681"/>
                <a:gd name="connsiteX4" fmla="*/ 9214 w 500030"/>
                <a:gd name="connsiteY4" fmla="*/ 95077 h 775681"/>
                <a:gd name="connsiteX5" fmla="*/ 94354 w 500030"/>
                <a:gd name="connsiteY5" fmla="*/ 120619 h 775681"/>
                <a:gd name="connsiteX6" fmla="*/ 189710 w 500030"/>
                <a:gd name="connsiteY6" fmla="*/ 156378 h 775681"/>
                <a:gd name="connsiteX7" fmla="*/ 107976 w 500030"/>
                <a:gd name="connsiteY7" fmla="*/ 86563 h 775681"/>
                <a:gd name="connsiteX8" fmla="*/ 310608 w 500030"/>
                <a:gd name="connsiteY8" fmla="*/ 8235 h 775681"/>
                <a:gd name="connsiteX9" fmla="*/ 453643 w 500030"/>
                <a:gd name="connsiteY9" fmla="*/ 299413 h 775681"/>
                <a:gd name="connsiteX10" fmla="*/ 499618 w 500030"/>
                <a:gd name="connsiteY10" fmla="*/ 730219 h 775681"/>
                <a:gd name="connsiteX11" fmla="*/ 434912 w 500030"/>
                <a:gd name="connsiteY11" fmla="*/ 737030 h 775681"/>
                <a:gd name="connsiteX0" fmla="*/ 434912 w 500030"/>
                <a:gd name="connsiteY0" fmla="*/ 737030 h 775681"/>
                <a:gd name="connsiteX1" fmla="*/ 377017 w 500030"/>
                <a:gd name="connsiteY1" fmla="*/ 486720 h 775681"/>
                <a:gd name="connsiteX2" fmla="*/ 281661 w 500030"/>
                <a:gd name="connsiteY2" fmla="*/ 360713 h 775681"/>
                <a:gd name="connsiteX3" fmla="*/ 33052 w 500030"/>
                <a:gd name="connsiteY3" fmla="*/ 319845 h 775681"/>
                <a:gd name="connsiteX4" fmla="*/ 9214 w 500030"/>
                <a:gd name="connsiteY4" fmla="*/ 95077 h 775681"/>
                <a:gd name="connsiteX5" fmla="*/ 94354 w 500030"/>
                <a:gd name="connsiteY5" fmla="*/ 120619 h 775681"/>
                <a:gd name="connsiteX6" fmla="*/ 189710 w 500030"/>
                <a:gd name="connsiteY6" fmla="*/ 156378 h 775681"/>
                <a:gd name="connsiteX7" fmla="*/ 107976 w 500030"/>
                <a:gd name="connsiteY7" fmla="*/ 86563 h 775681"/>
                <a:gd name="connsiteX8" fmla="*/ 310608 w 500030"/>
                <a:gd name="connsiteY8" fmla="*/ 8235 h 775681"/>
                <a:gd name="connsiteX9" fmla="*/ 453643 w 500030"/>
                <a:gd name="connsiteY9" fmla="*/ 299413 h 775681"/>
                <a:gd name="connsiteX10" fmla="*/ 499618 w 500030"/>
                <a:gd name="connsiteY10" fmla="*/ 730219 h 775681"/>
                <a:gd name="connsiteX11" fmla="*/ 434912 w 500030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8170 w 493288"/>
                <a:gd name="connsiteY0" fmla="*/ 737030 h 775681"/>
                <a:gd name="connsiteX1" fmla="*/ 370275 w 493288"/>
                <a:gd name="connsiteY1" fmla="*/ 486720 h 775681"/>
                <a:gd name="connsiteX2" fmla="*/ 274919 w 493288"/>
                <a:gd name="connsiteY2" fmla="*/ 360713 h 775681"/>
                <a:gd name="connsiteX3" fmla="*/ 26310 w 493288"/>
                <a:gd name="connsiteY3" fmla="*/ 319845 h 775681"/>
                <a:gd name="connsiteX4" fmla="*/ 23185 w 493288"/>
                <a:gd name="connsiteY4" fmla="*/ 221204 h 775681"/>
                <a:gd name="connsiteX5" fmla="*/ 2472 w 493288"/>
                <a:gd name="connsiteY5" fmla="*/ 95077 h 775681"/>
                <a:gd name="connsiteX6" fmla="*/ 87612 w 493288"/>
                <a:gd name="connsiteY6" fmla="*/ 120619 h 775681"/>
                <a:gd name="connsiteX7" fmla="*/ 182968 w 493288"/>
                <a:gd name="connsiteY7" fmla="*/ 156378 h 775681"/>
                <a:gd name="connsiteX8" fmla="*/ 101234 w 493288"/>
                <a:gd name="connsiteY8" fmla="*/ 86563 h 775681"/>
                <a:gd name="connsiteX9" fmla="*/ 303866 w 493288"/>
                <a:gd name="connsiteY9" fmla="*/ 8235 h 775681"/>
                <a:gd name="connsiteX10" fmla="*/ 446901 w 493288"/>
                <a:gd name="connsiteY10" fmla="*/ 299413 h 775681"/>
                <a:gd name="connsiteX11" fmla="*/ 492876 w 493288"/>
                <a:gd name="connsiteY11" fmla="*/ 730219 h 775681"/>
                <a:gd name="connsiteX12" fmla="*/ 428170 w 493288"/>
                <a:gd name="connsiteY12" fmla="*/ 737030 h 775681"/>
                <a:gd name="connsiteX0" fmla="*/ 427416 w 492534"/>
                <a:gd name="connsiteY0" fmla="*/ 737030 h 775681"/>
                <a:gd name="connsiteX1" fmla="*/ 369521 w 492534"/>
                <a:gd name="connsiteY1" fmla="*/ 486720 h 775681"/>
                <a:gd name="connsiteX2" fmla="*/ 274165 w 492534"/>
                <a:gd name="connsiteY2" fmla="*/ 360713 h 775681"/>
                <a:gd name="connsiteX3" fmla="*/ 25556 w 492534"/>
                <a:gd name="connsiteY3" fmla="*/ 319845 h 775681"/>
                <a:gd name="connsiteX4" fmla="*/ 37909 w 492534"/>
                <a:gd name="connsiteY4" fmla="*/ 205726 h 775681"/>
                <a:gd name="connsiteX5" fmla="*/ 1718 w 492534"/>
                <a:gd name="connsiteY5" fmla="*/ 95077 h 775681"/>
                <a:gd name="connsiteX6" fmla="*/ 86858 w 492534"/>
                <a:gd name="connsiteY6" fmla="*/ 120619 h 775681"/>
                <a:gd name="connsiteX7" fmla="*/ 182214 w 492534"/>
                <a:gd name="connsiteY7" fmla="*/ 156378 h 775681"/>
                <a:gd name="connsiteX8" fmla="*/ 100480 w 492534"/>
                <a:gd name="connsiteY8" fmla="*/ 86563 h 775681"/>
                <a:gd name="connsiteX9" fmla="*/ 303112 w 492534"/>
                <a:gd name="connsiteY9" fmla="*/ 8235 h 775681"/>
                <a:gd name="connsiteX10" fmla="*/ 446147 w 492534"/>
                <a:gd name="connsiteY10" fmla="*/ 299413 h 775681"/>
                <a:gd name="connsiteX11" fmla="*/ 492122 w 492534"/>
                <a:gd name="connsiteY11" fmla="*/ 730219 h 775681"/>
                <a:gd name="connsiteX12" fmla="*/ 427416 w 49253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26016 w 492994"/>
                <a:gd name="connsiteY3" fmla="*/ 319845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26016 w 492994"/>
                <a:gd name="connsiteY3" fmla="*/ 319845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81254"/>
                <a:gd name="connsiteX1" fmla="*/ 369700 w 492713"/>
                <a:gd name="connsiteY1" fmla="*/ 486720 h 781254"/>
                <a:gd name="connsiteX2" fmla="*/ 274344 w 492713"/>
                <a:gd name="connsiteY2" fmla="*/ 360713 h 781254"/>
                <a:gd name="connsiteX3" fmla="*/ 45976 w 492713"/>
                <a:gd name="connsiteY3" fmla="*/ 342467 h 781254"/>
                <a:gd name="connsiteX4" fmla="*/ 33325 w 492713"/>
                <a:gd name="connsiteY4" fmla="*/ 205726 h 781254"/>
                <a:gd name="connsiteX5" fmla="*/ 1897 w 492713"/>
                <a:gd name="connsiteY5" fmla="*/ 95077 h 781254"/>
                <a:gd name="connsiteX6" fmla="*/ 87037 w 492713"/>
                <a:gd name="connsiteY6" fmla="*/ 120619 h 781254"/>
                <a:gd name="connsiteX7" fmla="*/ 182393 w 492713"/>
                <a:gd name="connsiteY7" fmla="*/ 156378 h 781254"/>
                <a:gd name="connsiteX8" fmla="*/ 100659 w 492713"/>
                <a:gd name="connsiteY8" fmla="*/ 86563 h 781254"/>
                <a:gd name="connsiteX9" fmla="*/ 303291 w 492713"/>
                <a:gd name="connsiteY9" fmla="*/ 8235 h 781254"/>
                <a:gd name="connsiteX10" fmla="*/ 446326 w 492713"/>
                <a:gd name="connsiteY10" fmla="*/ 299413 h 781254"/>
                <a:gd name="connsiteX11" fmla="*/ 492301 w 492713"/>
                <a:gd name="connsiteY11" fmla="*/ 730219 h 781254"/>
                <a:gd name="connsiteX12" fmla="*/ 427595 w 492713"/>
                <a:gd name="connsiteY12" fmla="*/ 737030 h 781254"/>
                <a:gd name="connsiteX0" fmla="*/ 427595 w 492713"/>
                <a:gd name="connsiteY0" fmla="*/ 737030 h 781254"/>
                <a:gd name="connsiteX1" fmla="*/ 369700 w 492713"/>
                <a:gd name="connsiteY1" fmla="*/ 486720 h 781254"/>
                <a:gd name="connsiteX2" fmla="*/ 274344 w 492713"/>
                <a:gd name="connsiteY2" fmla="*/ 360713 h 781254"/>
                <a:gd name="connsiteX3" fmla="*/ 45976 w 492713"/>
                <a:gd name="connsiteY3" fmla="*/ 342467 h 781254"/>
                <a:gd name="connsiteX4" fmla="*/ 33325 w 492713"/>
                <a:gd name="connsiteY4" fmla="*/ 205726 h 781254"/>
                <a:gd name="connsiteX5" fmla="*/ 1897 w 492713"/>
                <a:gd name="connsiteY5" fmla="*/ 95077 h 781254"/>
                <a:gd name="connsiteX6" fmla="*/ 87037 w 492713"/>
                <a:gd name="connsiteY6" fmla="*/ 120619 h 781254"/>
                <a:gd name="connsiteX7" fmla="*/ 182393 w 492713"/>
                <a:gd name="connsiteY7" fmla="*/ 156378 h 781254"/>
                <a:gd name="connsiteX8" fmla="*/ 100659 w 492713"/>
                <a:gd name="connsiteY8" fmla="*/ 86563 h 781254"/>
                <a:gd name="connsiteX9" fmla="*/ 303291 w 492713"/>
                <a:gd name="connsiteY9" fmla="*/ 8235 h 781254"/>
                <a:gd name="connsiteX10" fmla="*/ 446326 w 492713"/>
                <a:gd name="connsiteY10" fmla="*/ 299413 h 781254"/>
                <a:gd name="connsiteX11" fmla="*/ 492301 w 492713"/>
                <a:gd name="connsiteY11" fmla="*/ 730219 h 781254"/>
                <a:gd name="connsiteX12" fmla="*/ 427595 w 492713"/>
                <a:gd name="connsiteY12" fmla="*/ 737030 h 781254"/>
                <a:gd name="connsiteX0" fmla="*/ 427595 w 492713"/>
                <a:gd name="connsiteY0" fmla="*/ 737030 h 763355"/>
                <a:gd name="connsiteX1" fmla="*/ 369700 w 492713"/>
                <a:gd name="connsiteY1" fmla="*/ 486720 h 763355"/>
                <a:gd name="connsiteX2" fmla="*/ 274344 w 492713"/>
                <a:gd name="connsiteY2" fmla="*/ 360713 h 763355"/>
                <a:gd name="connsiteX3" fmla="*/ 45976 w 492713"/>
                <a:gd name="connsiteY3" fmla="*/ 342467 h 763355"/>
                <a:gd name="connsiteX4" fmla="*/ 33325 w 492713"/>
                <a:gd name="connsiteY4" fmla="*/ 205726 h 763355"/>
                <a:gd name="connsiteX5" fmla="*/ 1897 w 492713"/>
                <a:gd name="connsiteY5" fmla="*/ 95077 h 763355"/>
                <a:gd name="connsiteX6" fmla="*/ 87037 w 492713"/>
                <a:gd name="connsiteY6" fmla="*/ 120619 h 763355"/>
                <a:gd name="connsiteX7" fmla="*/ 182393 w 492713"/>
                <a:gd name="connsiteY7" fmla="*/ 156378 h 763355"/>
                <a:gd name="connsiteX8" fmla="*/ 100659 w 492713"/>
                <a:gd name="connsiteY8" fmla="*/ 86563 h 763355"/>
                <a:gd name="connsiteX9" fmla="*/ 303291 w 492713"/>
                <a:gd name="connsiteY9" fmla="*/ 8235 h 763355"/>
                <a:gd name="connsiteX10" fmla="*/ 446326 w 492713"/>
                <a:gd name="connsiteY10" fmla="*/ 299413 h 763355"/>
                <a:gd name="connsiteX11" fmla="*/ 492301 w 492713"/>
                <a:gd name="connsiteY11" fmla="*/ 730219 h 763355"/>
                <a:gd name="connsiteX12" fmla="*/ 427595 w 492713"/>
                <a:gd name="connsiteY12" fmla="*/ 737030 h 763355"/>
                <a:gd name="connsiteX0" fmla="*/ 427595 w 492713"/>
                <a:gd name="connsiteY0" fmla="*/ 737030 h 763355"/>
                <a:gd name="connsiteX1" fmla="*/ 369700 w 492713"/>
                <a:gd name="connsiteY1" fmla="*/ 486720 h 763355"/>
                <a:gd name="connsiteX2" fmla="*/ 274344 w 492713"/>
                <a:gd name="connsiteY2" fmla="*/ 360713 h 763355"/>
                <a:gd name="connsiteX3" fmla="*/ 45976 w 492713"/>
                <a:gd name="connsiteY3" fmla="*/ 342467 h 763355"/>
                <a:gd name="connsiteX4" fmla="*/ 33325 w 492713"/>
                <a:gd name="connsiteY4" fmla="*/ 205726 h 763355"/>
                <a:gd name="connsiteX5" fmla="*/ 1897 w 492713"/>
                <a:gd name="connsiteY5" fmla="*/ 95077 h 763355"/>
                <a:gd name="connsiteX6" fmla="*/ 87037 w 492713"/>
                <a:gd name="connsiteY6" fmla="*/ 120619 h 763355"/>
                <a:gd name="connsiteX7" fmla="*/ 182393 w 492713"/>
                <a:gd name="connsiteY7" fmla="*/ 156378 h 763355"/>
                <a:gd name="connsiteX8" fmla="*/ 100659 w 492713"/>
                <a:gd name="connsiteY8" fmla="*/ 86563 h 763355"/>
                <a:gd name="connsiteX9" fmla="*/ 303291 w 492713"/>
                <a:gd name="connsiteY9" fmla="*/ 8235 h 763355"/>
                <a:gd name="connsiteX10" fmla="*/ 446326 w 492713"/>
                <a:gd name="connsiteY10" fmla="*/ 299413 h 763355"/>
                <a:gd name="connsiteX11" fmla="*/ 492301 w 492713"/>
                <a:gd name="connsiteY11" fmla="*/ 730219 h 763355"/>
                <a:gd name="connsiteX12" fmla="*/ 427595 w 492713"/>
                <a:gd name="connsiteY12" fmla="*/ 737030 h 763355"/>
                <a:gd name="connsiteX0" fmla="*/ 427595 w 492713"/>
                <a:gd name="connsiteY0" fmla="*/ 737030 h 737030"/>
                <a:gd name="connsiteX1" fmla="*/ 369700 w 492713"/>
                <a:gd name="connsiteY1" fmla="*/ 486720 h 737030"/>
                <a:gd name="connsiteX2" fmla="*/ 274344 w 492713"/>
                <a:gd name="connsiteY2" fmla="*/ 360713 h 737030"/>
                <a:gd name="connsiteX3" fmla="*/ 45976 w 492713"/>
                <a:gd name="connsiteY3" fmla="*/ 342467 h 737030"/>
                <a:gd name="connsiteX4" fmla="*/ 33325 w 492713"/>
                <a:gd name="connsiteY4" fmla="*/ 205726 h 737030"/>
                <a:gd name="connsiteX5" fmla="*/ 1897 w 492713"/>
                <a:gd name="connsiteY5" fmla="*/ 95077 h 737030"/>
                <a:gd name="connsiteX6" fmla="*/ 87037 w 492713"/>
                <a:gd name="connsiteY6" fmla="*/ 120619 h 737030"/>
                <a:gd name="connsiteX7" fmla="*/ 182393 w 492713"/>
                <a:gd name="connsiteY7" fmla="*/ 156378 h 737030"/>
                <a:gd name="connsiteX8" fmla="*/ 100659 w 492713"/>
                <a:gd name="connsiteY8" fmla="*/ 86563 h 737030"/>
                <a:gd name="connsiteX9" fmla="*/ 303291 w 492713"/>
                <a:gd name="connsiteY9" fmla="*/ 8235 h 737030"/>
                <a:gd name="connsiteX10" fmla="*/ 446326 w 492713"/>
                <a:gd name="connsiteY10" fmla="*/ 299413 h 737030"/>
                <a:gd name="connsiteX11" fmla="*/ 492301 w 492713"/>
                <a:gd name="connsiteY11" fmla="*/ 730219 h 737030"/>
                <a:gd name="connsiteX12" fmla="*/ 427595 w 492713"/>
                <a:gd name="connsiteY12" fmla="*/ 737030 h 737030"/>
                <a:gd name="connsiteX0" fmla="*/ 427595 w 492301"/>
                <a:gd name="connsiteY0" fmla="*/ 737030 h 737030"/>
                <a:gd name="connsiteX1" fmla="*/ 369700 w 492301"/>
                <a:gd name="connsiteY1" fmla="*/ 486720 h 737030"/>
                <a:gd name="connsiteX2" fmla="*/ 274344 w 492301"/>
                <a:gd name="connsiteY2" fmla="*/ 360713 h 737030"/>
                <a:gd name="connsiteX3" fmla="*/ 45976 w 492301"/>
                <a:gd name="connsiteY3" fmla="*/ 342467 h 737030"/>
                <a:gd name="connsiteX4" fmla="*/ 33325 w 492301"/>
                <a:gd name="connsiteY4" fmla="*/ 205726 h 737030"/>
                <a:gd name="connsiteX5" fmla="*/ 1897 w 492301"/>
                <a:gd name="connsiteY5" fmla="*/ 95077 h 737030"/>
                <a:gd name="connsiteX6" fmla="*/ 87037 w 492301"/>
                <a:gd name="connsiteY6" fmla="*/ 120619 h 737030"/>
                <a:gd name="connsiteX7" fmla="*/ 182393 w 492301"/>
                <a:gd name="connsiteY7" fmla="*/ 156378 h 737030"/>
                <a:gd name="connsiteX8" fmla="*/ 100659 w 492301"/>
                <a:gd name="connsiteY8" fmla="*/ 86563 h 737030"/>
                <a:gd name="connsiteX9" fmla="*/ 303291 w 492301"/>
                <a:gd name="connsiteY9" fmla="*/ 8235 h 737030"/>
                <a:gd name="connsiteX10" fmla="*/ 446326 w 492301"/>
                <a:gd name="connsiteY10" fmla="*/ 299413 h 737030"/>
                <a:gd name="connsiteX11" fmla="*/ 492301 w 492301"/>
                <a:gd name="connsiteY11" fmla="*/ 730219 h 737030"/>
                <a:gd name="connsiteX12" fmla="*/ 427595 w 492301"/>
                <a:gd name="connsiteY12" fmla="*/ 737030 h 737030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1041 h 731041"/>
                <a:gd name="connsiteX1" fmla="*/ 369700 w 492301"/>
                <a:gd name="connsiteY1" fmla="*/ 480731 h 731041"/>
                <a:gd name="connsiteX2" fmla="*/ 274344 w 492301"/>
                <a:gd name="connsiteY2" fmla="*/ 354724 h 731041"/>
                <a:gd name="connsiteX3" fmla="*/ 45976 w 492301"/>
                <a:gd name="connsiteY3" fmla="*/ 336478 h 731041"/>
                <a:gd name="connsiteX4" fmla="*/ 33325 w 492301"/>
                <a:gd name="connsiteY4" fmla="*/ 199737 h 731041"/>
                <a:gd name="connsiteX5" fmla="*/ 1897 w 492301"/>
                <a:gd name="connsiteY5" fmla="*/ 89088 h 731041"/>
                <a:gd name="connsiteX6" fmla="*/ 87037 w 492301"/>
                <a:gd name="connsiteY6" fmla="*/ 114630 h 731041"/>
                <a:gd name="connsiteX7" fmla="*/ 182393 w 492301"/>
                <a:gd name="connsiteY7" fmla="*/ 150389 h 731041"/>
                <a:gd name="connsiteX8" fmla="*/ 100659 w 492301"/>
                <a:gd name="connsiteY8" fmla="*/ 80574 h 731041"/>
                <a:gd name="connsiteX9" fmla="*/ 317578 w 492301"/>
                <a:gd name="connsiteY9" fmla="*/ 9390 h 731041"/>
                <a:gd name="connsiteX10" fmla="*/ 446326 w 492301"/>
                <a:gd name="connsiteY10" fmla="*/ 305330 h 731041"/>
                <a:gd name="connsiteX11" fmla="*/ 492301 w 492301"/>
                <a:gd name="connsiteY11" fmla="*/ 724230 h 731041"/>
                <a:gd name="connsiteX12" fmla="*/ 427595 w 492301"/>
                <a:gd name="connsiteY12" fmla="*/ 731041 h 731041"/>
                <a:gd name="connsiteX0" fmla="*/ 427595 w 492301"/>
                <a:gd name="connsiteY0" fmla="*/ 723609 h 723609"/>
                <a:gd name="connsiteX1" fmla="*/ 369700 w 492301"/>
                <a:gd name="connsiteY1" fmla="*/ 473299 h 723609"/>
                <a:gd name="connsiteX2" fmla="*/ 274344 w 492301"/>
                <a:gd name="connsiteY2" fmla="*/ 347292 h 723609"/>
                <a:gd name="connsiteX3" fmla="*/ 45976 w 492301"/>
                <a:gd name="connsiteY3" fmla="*/ 329046 h 723609"/>
                <a:gd name="connsiteX4" fmla="*/ 33325 w 492301"/>
                <a:gd name="connsiteY4" fmla="*/ 192305 h 723609"/>
                <a:gd name="connsiteX5" fmla="*/ 1897 w 492301"/>
                <a:gd name="connsiteY5" fmla="*/ 81656 h 723609"/>
                <a:gd name="connsiteX6" fmla="*/ 87037 w 492301"/>
                <a:gd name="connsiteY6" fmla="*/ 107198 h 723609"/>
                <a:gd name="connsiteX7" fmla="*/ 182393 w 492301"/>
                <a:gd name="connsiteY7" fmla="*/ 142957 h 723609"/>
                <a:gd name="connsiteX8" fmla="*/ 100659 w 492301"/>
                <a:gd name="connsiteY8" fmla="*/ 73142 h 723609"/>
                <a:gd name="connsiteX9" fmla="*/ 317578 w 492301"/>
                <a:gd name="connsiteY9" fmla="*/ 1958 h 723609"/>
                <a:gd name="connsiteX10" fmla="*/ 446326 w 492301"/>
                <a:gd name="connsiteY10" fmla="*/ 297898 h 723609"/>
                <a:gd name="connsiteX11" fmla="*/ 492301 w 492301"/>
                <a:gd name="connsiteY11" fmla="*/ 716798 h 723609"/>
                <a:gd name="connsiteX12" fmla="*/ 427595 w 492301"/>
                <a:gd name="connsiteY12" fmla="*/ 723609 h 723609"/>
                <a:gd name="connsiteX0" fmla="*/ 427595 w 492301"/>
                <a:gd name="connsiteY0" fmla="*/ 733659 h 733659"/>
                <a:gd name="connsiteX1" fmla="*/ 369700 w 492301"/>
                <a:gd name="connsiteY1" fmla="*/ 483349 h 733659"/>
                <a:gd name="connsiteX2" fmla="*/ 274344 w 492301"/>
                <a:gd name="connsiteY2" fmla="*/ 357342 h 733659"/>
                <a:gd name="connsiteX3" fmla="*/ 45976 w 492301"/>
                <a:gd name="connsiteY3" fmla="*/ 339096 h 733659"/>
                <a:gd name="connsiteX4" fmla="*/ 33325 w 492301"/>
                <a:gd name="connsiteY4" fmla="*/ 202355 h 733659"/>
                <a:gd name="connsiteX5" fmla="*/ 1897 w 492301"/>
                <a:gd name="connsiteY5" fmla="*/ 91706 h 733659"/>
                <a:gd name="connsiteX6" fmla="*/ 87037 w 492301"/>
                <a:gd name="connsiteY6" fmla="*/ 117248 h 733659"/>
                <a:gd name="connsiteX7" fmla="*/ 182393 w 492301"/>
                <a:gd name="connsiteY7" fmla="*/ 153007 h 733659"/>
                <a:gd name="connsiteX8" fmla="*/ 100659 w 492301"/>
                <a:gd name="connsiteY8" fmla="*/ 83192 h 733659"/>
                <a:gd name="connsiteX9" fmla="*/ 317578 w 492301"/>
                <a:gd name="connsiteY9" fmla="*/ 12008 h 733659"/>
                <a:gd name="connsiteX10" fmla="*/ 446326 w 492301"/>
                <a:gd name="connsiteY10" fmla="*/ 307948 h 733659"/>
                <a:gd name="connsiteX11" fmla="*/ 492301 w 492301"/>
                <a:gd name="connsiteY11" fmla="*/ 726848 h 733659"/>
                <a:gd name="connsiteX12" fmla="*/ 427595 w 492301"/>
                <a:gd name="connsiteY12" fmla="*/ 733659 h 73365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87037 w 492301"/>
                <a:gd name="connsiteY6" fmla="*/ 109118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87037 w 492301"/>
                <a:gd name="connsiteY6" fmla="*/ 109118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71559 w 492301"/>
                <a:gd name="connsiteY6" fmla="*/ 10678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71559 w 492301"/>
                <a:gd name="connsiteY6" fmla="*/ 10678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65606 w 492301"/>
                <a:gd name="connsiteY6" fmla="*/ 10797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924 h 725924"/>
                <a:gd name="connsiteX1" fmla="*/ 369700 w 492301"/>
                <a:gd name="connsiteY1" fmla="*/ 475614 h 725924"/>
                <a:gd name="connsiteX2" fmla="*/ 274344 w 492301"/>
                <a:gd name="connsiteY2" fmla="*/ 349607 h 725924"/>
                <a:gd name="connsiteX3" fmla="*/ 45976 w 492301"/>
                <a:gd name="connsiteY3" fmla="*/ 331361 h 725924"/>
                <a:gd name="connsiteX4" fmla="*/ 33325 w 492301"/>
                <a:gd name="connsiteY4" fmla="*/ 194620 h 725924"/>
                <a:gd name="connsiteX5" fmla="*/ 1897 w 492301"/>
                <a:gd name="connsiteY5" fmla="*/ 83971 h 725924"/>
                <a:gd name="connsiteX6" fmla="*/ 65606 w 492301"/>
                <a:gd name="connsiteY6" fmla="*/ 108322 h 725924"/>
                <a:gd name="connsiteX7" fmla="*/ 168106 w 492301"/>
                <a:gd name="connsiteY7" fmla="*/ 152416 h 725924"/>
                <a:gd name="connsiteX8" fmla="*/ 100659 w 492301"/>
                <a:gd name="connsiteY8" fmla="*/ 75457 h 725924"/>
                <a:gd name="connsiteX9" fmla="*/ 317578 w 492301"/>
                <a:gd name="connsiteY9" fmla="*/ 4273 h 725924"/>
                <a:gd name="connsiteX10" fmla="*/ 446326 w 492301"/>
                <a:gd name="connsiteY10" fmla="*/ 300213 h 725924"/>
                <a:gd name="connsiteX11" fmla="*/ 492301 w 492301"/>
                <a:gd name="connsiteY11" fmla="*/ 719113 h 725924"/>
                <a:gd name="connsiteX12" fmla="*/ 427595 w 492301"/>
                <a:gd name="connsiteY12" fmla="*/ 725924 h 725924"/>
                <a:gd name="connsiteX0" fmla="*/ 427595 w 492301"/>
                <a:gd name="connsiteY0" fmla="*/ 729005 h 729005"/>
                <a:gd name="connsiteX1" fmla="*/ 369700 w 492301"/>
                <a:gd name="connsiteY1" fmla="*/ 478695 h 729005"/>
                <a:gd name="connsiteX2" fmla="*/ 274344 w 492301"/>
                <a:gd name="connsiteY2" fmla="*/ 352688 h 729005"/>
                <a:gd name="connsiteX3" fmla="*/ 45976 w 492301"/>
                <a:gd name="connsiteY3" fmla="*/ 334442 h 729005"/>
                <a:gd name="connsiteX4" fmla="*/ 33325 w 492301"/>
                <a:gd name="connsiteY4" fmla="*/ 197701 h 729005"/>
                <a:gd name="connsiteX5" fmla="*/ 1897 w 492301"/>
                <a:gd name="connsiteY5" fmla="*/ 87052 h 729005"/>
                <a:gd name="connsiteX6" fmla="*/ 65606 w 492301"/>
                <a:gd name="connsiteY6" fmla="*/ 111403 h 729005"/>
                <a:gd name="connsiteX7" fmla="*/ 168106 w 492301"/>
                <a:gd name="connsiteY7" fmla="*/ 155497 h 729005"/>
                <a:gd name="connsiteX8" fmla="*/ 128043 w 492301"/>
                <a:gd name="connsiteY8" fmla="*/ 98778 h 729005"/>
                <a:gd name="connsiteX9" fmla="*/ 317578 w 492301"/>
                <a:gd name="connsiteY9" fmla="*/ 7354 h 729005"/>
                <a:gd name="connsiteX10" fmla="*/ 446326 w 492301"/>
                <a:gd name="connsiteY10" fmla="*/ 303294 h 729005"/>
                <a:gd name="connsiteX11" fmla="*/ 492301 w 492301"/>
                <a:gd name="connsiteY11" fmla="*/ 722194 h 729005"/>
                <a:gd name="connsiteX12" fmla="*/ 427595 w 492301"/>
                <a:gd name="connsiteY12" fmla="*/ 729005 h 729005"/>
                <a:gd name="connsiteX0" fmla="*/ 427595 w 492301"/>
                <a:gd name="connsiteY0" fmla="*/ 732604 h 732604"/>
                <a:gd name="connsiteX1" fmla="*/ 369700 w 492301"/>
                <a:gd name="connsiteY1" fmla="*/ 482294 h 732604"/>
                <a:gd name="connsiteX2" fmla="*/ 274344 w 492301"/>
                <a:gd name="connsiteY2" fmla="*/ 356287 h 732604"/>
                <a:gd name="connsiteX3" fmla="*/ 45976 w 492301"/>
                <a:gd name="connsiteY3" fmla="*/ 338041 h 732604"/>
                <a:gd name="connsiteX4" fmla="*/ 33325 w 492301"/>
                <a:gd name="connsiteY4" fmla="*/ 201300 h 732604"/>
                <a:gd name="connsiteX5" fmla="*/ 1897 w 492301"/>
                <a:gd name="connsiteY5" fmla="*/ 90651 h 732604"/>
                <a:gd name="connsiteX6" fmla="*/ 65606 w 492301"/>
                <a:gd name="connsiteY6" fmla="*/ 115002 h 732604"/>
                <a:gd name="connsiteX7" fmla="*/ 168106 w 492301"/>
                <a:gd name="connsiteY7" fmla="*/ 159096 h 732604"/>
                <a:gd name="connsiteX8" fmla="*/ 128043 w 492301"/>
                <a:gd name="connsiteY8" fmla="*/ 102377 h 732604"/>
                <a:gd name="connsiteX9" fmla="*/ 317578 w 492301"/>
                <a:gd name="connsiteY9" fmla="*/ 10953 h 732604"/>
                <a:gd name="connsiteX10" fmla="*/ 446326 w 492301"/>
                <a:gd name="connsiteY10" fmla="*/ 306893 h 732604"/>
                <a:gd name="connsiteX11" fmla="*/ 492301 w 492301"/>
                <a:gd name="connsiteY11" fmla="*/ 725793 h 732604"/>
                <a:gd name="connsiteX12" fmla="*/ 427595 w 492301"/>
                <a:gd name="connsiteY12" fmla="*/ 732604 h 732604"/>
                <a:gd name="connsiteX0" fmla="*/ 427595 w 492301"/>
                <a:gd name="connsiteY0" fmla="*/ 731604 h 731604"/>
                <a:gd name="connsiteX1" fmla="*/ 369700 w 492301"/>
                <a:gd name="connsiteY1" fmla="*/ 481294 h 731604"/>
                <a:gd name="connsiteX2" fmla="*/ 274344 w 492301"/>
                <a:gd name="connsiteY2" fmla="*/ 355287 h 731604"/>
                <a:gd name="connsiteX3" fmla="*/ 45976 w 492301"/>
                <a:gd name="connsiteY3" fmla="*/ 337041 h 731604"/>
                <a:gd name="connsiteX4" fmla="*/ 33325 w 492301"/>
                <a:gd name="connsiteY4" fmla="*/ 200300 h 731604"/>
                <a:gd name="connsiteX5" fmla="*/ 1897 w 492301"/>
                <a:gd name="connsiteY5" fmla="*/ 89651 h 731604"/>
                <a:gd name="connsiteX6" fmla="*/ 65606 w 492301"/>
                <a:gd name="connsiteY6" fmla="*/ 114002 h 731604"/>
                <a:gd name="connsiteX7" fmla="*/ 168106 w 492301"/>
                <a:gd name="connsiteY7" fmla="*/ 158096 h 731604"/>
                <a:gd name="connsiteX8" fmla="*/ 128043 w 492301"/>
                <a:gd name="connsiteY8" fmla="*/ 101377 h 731604"/>
                <a:gd name="connsiteX9" fmla="*/ 317578 w 492301"/>
                <a:gd name="connsiteY9" fmla="*/ 9953 h 731604"/>
                <a:gd name="connsiteX10" fmla="*/ 446326 w 492301"/>
                <a:gd name="connsiteY10" fmla="*/ 305893 h 731604"/>
                <a:gd name="connsiteX11" fmla="*/ 492301 w 492301"/>
                <a:gd name="connsiteY11" fmla="*/ 724793 h 731604"/>
                <a:gd name="connsiteX12" fmla="*/ 427595 w 492301"/>
                <a:gd name="connsiteY12" fmla="*/ 731604 h 731604"/>
                <a:gd name="connsiteX0" fmla="*/ 427595 w 492301"/>
                <a:gd name="connsiteY0" fmla="*/ 728616 h 728616"/>
                <a:gd name="connsiteX1" fmla="*/ 369700 w 492301"/>
                <a:gd name="connsiteY1" fmla="*/ 478306 h 728616"/>
                <a:gd name="connsiteX2" fmla="*/ 274344 w 492301"/>
                <a:gd name="connsiteY2" fmla="*/ 352299 h 728616"/>
                <a:gd name="connsiteX3" fmla="*/ 45976 w 492301"/>
                <a:gd name="connsiteY3" fmla="*/ 334053 h 728616"/>
                <a:gd name="connsiteX4" fmla="*/ 33325 w 492301"/>
                <a:gd name="connsiteY4" fmla="*/ 197312 h 728616"/>
                <a:gd name="connsiteX5" fmla="*/ 1897 w 492301"/>
                <a:gd name="connsiteY5" fmla="*/ 86663 h 728616"/>
                <a:gd name="connsiteX6" fmla="*/ 65606 w 492301"/>
                <a:gd name="connsiteY6" fmla="*/ 111014 h 728616"/>
                <a:gd name="connsiteX7" fmla="*/ 168106 w 492301"/>
                <a:gd name="connsiteY7" fmla="*/ 155108 h 728616"/>
                <a:gd name="connsiteX8" fmla="*/ 128043 w 492301"/>
                <a:gd name="connsiteY8" fmla="*/ 98389 h 728616"/>
                <a:gd name="connsiteX9" fmla="*/ 317578 w 492301"/>
                <a:gd name="connsiteY9" fmla="*/ 6965 h 728616"/>
                <a:gd name="connsiteX10" fmla="*/ 446326 w 492301"/>
                <a:gd name="connsiteY10" fmla="*/ 302905 h 728616"/>
                <a:gd name="connsiteX11" fmla="*/ 492301 w 492301"/>
                <a:gd name="connsiteY11" fmla="*/ 721805 h 728616"/>
                <a:gd name="connsiteX12" fmla="*/ 427595 w 492301"/>
                <a:gd name="connsiteY12" fmla="*/ 728616 h 728616"/>
                <a:gd name="connsiteX0" fmla="*/ 427595 w 492301"/>
                <a:gd name="connsiteY0" fmla="*/ 729143 h 729143"/>
                <a:gd name="connsiteX1" fmla="*/ 369700 w 492301"/>
                <a:gd name="connsiteY1" fmla="*/ 478833 h 729143"/>
                <a:gd name="connsiteX2" fmla="*/ 274344 w 492301"/>
                <a:gd name="connsiteY2" fmla="*/ 352826 h 729143"/>
                <a:gd name="connsiteX3" fmla="*/ 45976 w 492301"/>
                <a:gd name="connsiteY3" fmla="*/ 334580 h 729143"/>
                <a:gd name="connsiteX4" fmla="*/ 33325 w 492301"/>
                <a:gd name="connsiteY4" fmla="*/ 197839 h 729143"/>
                <a:gd name="connsiteX5" fmla="*/ 1897 w 492301"/>
                <a:gd name="connsiteY5" fmla="*/ 87190 h 729143"/>
                <a:gd name="connsiteX6" fmla="*/ 65606 w 492301"/>
                <a:gd name="connsiteY6" fmla="*/ 111541 h 729143"/>
                <a:gd name="connsiteX7" fmla="*/ 168106 w 492301"/>
                <a:gd name="connsiteY7" fmla="*/ 155635 h 729143"/>
                <a:gd name="connsiteX8" fmla="*/ 114946 w 492301"/>
                <a:gd name="connsiteY8" fmla="*/ 94153 h 729143"/>
                <a:gd name="connsiteX9" fmla="*/ 317578 w 492301"/>
                <a:gd name="connsiteY9" fmla="*/ 7492 h 729143"/>
                <a:gd name="connsiteX10" fmla="*/ 446326 w 492301"/>
                <a:gd name="connsiteY10" fmla="*/ 303432 h 729143"/>
                <a:gd name="connsiteX11" fmla="*/ 492301 w 492301"/>
                <a:gd name="connsiteY11" fmla="*/ 722332 h 729143"/>
                <a:gd name="connsiteX12" fmla="*/ 427595 w 492301"/>
                <a:gd name="connsiteY12" fmla="*/ 729143 h 729143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25610 h 725610"/>
                <a:gd name="connsiteX1" fmla="*/ 369700 w 492301"/>
                <a:gd name="connsiteY1" fmla="*/ 475300 h 725610"/>
                <a:gd name="connsiteX2" fmla="*/ 274344 w 492301"/>
                <a:gd name="connsiteY2" fmla="*/ 349293 h 725610"/>
                <a:gd name="connsiteX3" fmla="*/ 45976 w 492301"/>
                <a:gd name="connsiteY3" fmla="*/ 331047 h 725610"/>
                <a:gd name="connsiteX4" fmla="*/ 33325 w 492301"/>
                <a:gd name="connsiteY4" fmla="*/ 194306 h 725610"/>
                <a:gd name="connsiteX5" fmla="*/ 1897 w 492301"/>
                <a:gd name="connsiteY5" fmla="*/ 83657 h 725610"/>
                <a:gd name="connsiteX6" fmla="*/ 65606 w 492301"/>
                <a:gd name="connsiteY6" fmla="*/ 108008 h 725610"/>
                <a:gd name="connsiteX7" fmla="*/ 168106 w 492301"/>
                <a:gd name="connsiteY7" fmla="*/ 152102 h 725610"/>
                <a:gd name="connsiteX8" fmla="*/ 104230 w 492301"/>
                <a:gd name="connsiteY8" fmla="*/ 82285 h 725610"/>
                <a:gd name="connsiteX9" fmla="*/ 317578 w 492301"/>
                <a:gd name="connsiteY9" fmla="*/ 3959 h 725610"/>
                <a:gd name="connsiteX10" fmla="*/ 446326 w 492301"/>
                <a:gd name="connsiteY10" fmla="*/ 299899 h 725610"/>
                <a:gd name="connsiteX11" fmla="*/ 492301 w 492301"/>
                <a:gd name="connsiteY11" fmla="*/ 718799 h 725610"/>
                <a:gd name="connsiteX12" fmla="*/ 427595 w 492301"/>
                <a:gd name="connsiteY12" fmla="*/ 725610 h 725610"/>
                <a:gd name="connsiteX0" fmla="*/ 427595 w 492301"/>
                <a:gd name="connsiteY0" fmla="*/ 725425 h 725425"/>
                <a:gd name="connsiteX1" fmla="*/ 369700 w 492301"/>
                <a:gd name="connsiteY1" fmla="*/ 475115 h 725425"/>
                <a:gd name="connsiteX2" fmla="*/ 274344 w 492301"/>
                <a:gd name="connsiteY2" fmla="*/ 349108 h 725425"/>
                <a:gd name="connsiteX3" fmla="*/ 45976 w 492301"/>
                <a:gd name="connsiteY3" fmla="*/ 330862 h 725425"/>
                <a:gd name="connsiteX4" fmla="*/ 33325 w 492301"/>
                <a:gd name="connsiteY4" fmla="*/ 194121 h 725425"/>
                <a:gd name="connsiteX5" fmla="*/ 1897 w 492301"/>
                <a:gd name="connsiteY5" fmla="*/ 83472 h 725425"/>
                <a:gd name="connsiteX6" fmla="*/ 65606 w 492301"/>
                <a:gd name="connsiteY6" fmla="*/ 107823 h 725425"/>
                <a:gd name="connsiteX7" fmla="*/ 168106 w 492301"/>
                <a:gd name="connsiteY7" fmla="*/ 151917 h 725425"/>
                <a:gd name="connsiteX8" fmla="*/ 104230 w 492301"/>
                <a:gd name="connsiteY8" fmla="*/ 82100 h 725425"/>
                <a:gd name="connsiteX9" fmla="*/ 317578 w 492301"/>
                <a:gd name="connsiteY9" fmla="*/ 3774 h 725425"/>
                <a:gd name="connsiteX10" fmla="*/ 446326 w 492301"/>
                <a:gd name="connsiteY10" fmla="*/ 299714 h 725425"/>
                <a:gd name="connsiteX11" fmla="*/ 492301 w 492301"/>
                <a:gd name="connsiteY11" fmla="*/ 718614 h 725425"/>
                <a:gd name="connsiteX12" fmla="*/ 427595 w 492301"/>
                <a:gd name="connsiteY12" fmla="*/ 725425 h 725425"/>
                <a:gd name="connsiteX0" fmla="*/ 427595 w 492301"/>
                <a:gd name="connsiteY0" fmla="*/ 725425 h 725425"/>
                <a:gd name="connsiteX1" fmla="*/ 369700 w 492301"/>
                <a:gd name="connsiteY1" fmla="*/ 475115 h 725425"/>
                <a:gd name="connsiteX2" fmla="*/ 274344 w 492301"/>
                <a:gd name="connsiteY2" fmla="*/ 349108 h 725425"/>
                <a:gd name="connsiteX3" fmla="*/ 45976 w 492301"/>
                <a:gd name="connsiteY3" fmla="*/ 330862 h 725425"/>
                <a:gd name="connsiteX4" fmla="*/ 33325 w 492301"/>
                <a:gd name="connsiteY4" fmla="*/ 194121 h 725425"/>
                <a:gd name="connsiteX5" fmla="*/ 1897 w 492301"/>
                <a:gd name="connsiteY5" fmla="*/ 83472 h 725425"/>
                <a:gd name="connsiteX6" fmla="*/ 65606 w 492301"/>
                <a:gd name="connsiteY6" fmla="*/ 107823 h 725425"/>
                <a:gd name="connsiteX7" fmla="*/ 168106 w 492301"/>
                <a:gd name="connsiteY7" fmla="*/ 151917 h 725425"/>
                <a:gd name="connsiteX8" fmla="*/ 104230 w 492301"/>
                <a:gd name="connsiteY8" fmla="*/ 82100 h 725425"/>
                <a:gd name="connsiteX9" fmla="*/ 317578 w 492301"/>
                <a:gd name="connsiteY9" fmla="*/ 3774 h 725425"/>
                <a:gd name="connsiteX10" fmla="*/ 446326 w 492301"/>
                <a:gd name="connsiteY10" fmla="*/ 299714 h 725425"/>
                <a:gd name="connsiteX11" fmla="*/ 492301 w 492301"/>
                <a:gd name="connsiteY11" fmla="*/ 718614 h 725425"/>
                <a:gd name="connsiteX12" fmla="*/ 427595 w 492301"/>
                <a:gd name="connsiteY12" fmla="*/ 725425 h 725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2301" h="725425">
                  <a:moveTo>
                    <a:pt x="427595" y="725425"/>
                  </a:moveTo>
                  <a:cubicBezTo>
                    <a:pt x="391683" y="669364"/>
                    <a:pt x="394051" y="553312"/>
                    <a:pt x="369700" y="475115"/>
                  </a:cubicBezTo>
                  <a:cubicBezTo>
                    <a:pt x="345349" y="396918"/>
                    <a:pt x="326847" y="386286"/>
                    <a:pt x="274344" y="349108"/>
                  </a:cubicBezTo>
                  <a:cubicBezTo>
                    <a:pt x="189348" y="371848"/>
                    <a:pt x="93290" y="376934"/>
                    <a:pt x="45976" y="330862"/>
                  </a:cubicBezTo>
                  <a:cubicBezTo>
                    <a:pt x="-1338" y="284790"/>
                    <a:pt x="19439" y="247060"/>
                    <a:pt x="33325" y="194121"/>
                  </a:cubicBezTo>
                  <a:cubicBezTo>
                    <a:pt x="29352" y="156660"/>
                    <a:pt x="-8841" y="100236"/>
                    <a:pt x="1897" y="83472"/>
                  </a:cubicBezTo>
                  <a:cubicBezTo>
                    <a:pt x="37656" y="74107"/>
                    <a:pt x="37905" y="69031"/>
                    <a:pt x="65606" y="107823"/>
                  </a:cubicBezTo>
                  <a:cubicBezTo>
                    <a:pt x="93307" y="146615"/>
                    <a:pt x="137855" y="185970"/>
                    <a:pt x="168106" y="151917"/>
                  </a:cubicBezTo>
                  <a:cubicBezTo>
                    <a:pt x="198357" y="117864"/>
                    <a:pt x="151945" y="102026"/>
                    <a:pt x="104230" y="82100"/>
                  </a:cubicBezTo>
                  <a:cubicBezTo>
                    <a:pt x="56515" y="62174"/>
                    <a:pt x="186743" y="-18208"/>
                    <a:pt x="317578" y="3774"/>
                  </a:cubicBezTo>
                  <a:cubicBezTo>
                    <a:pt x="448413" y="25756"/>
                    <a:pt x="492215" y="149618"/>
                    <a:pt x="446326" y="299714"/>
                  </a:cubicBezTo>
                  <a:cubicBezTo>
                    <a:pt x="400437" y="449810"/>
                    <a:pt x="467132" y="627424"/>
                    <a:pt x="492301" y="718614"/>
                  </a:cubicBezTo>
                  <a:cubicBezTo>
                    <a:pt x="462702" y="727652"/>
                    <a:pt x="461126" y="724336"/>
                    <a:pt x="427595" y="72542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6C354DE6-EDF3-044F-8936-CF2EB1A9484F}"/>
              </a:ext>
            </a:extLst>
          </p:cNvPr>
          <p:cNvSpPr/>
          <p:nvPr/>
        </p:nvSpPr>
        <p:spPr>
          <a:xfrm>
            <a:off x="20877530" y="5468456"/>
            <a:ext cx="4089323" cy="3594915"/>
          </a:xfrm>
          <a:custGeom>
            <a:avLst/>
            <a:gdLst>
              <a:gd name="connsiteX0" fmla="*/ 0 w 755801"/>
              <a:gd name="connsiteY0" fmla="*/ 167203 h 1563617"/>
              <a:gd name="connsiteX1" fmla="*/ 277415 w 755801"/>
              <a:gd name="connsiteY1" fmla="*/ 4087 h 1563617"/>
              <a:gd name="connsiteX2" fmla="*/ 672703 w 755801"/>
              <a:gd name="connsiteY2" fmla="*/ 317222 h 1563617"/>
              <a:gd name="connsiteX3" fmla="*/ 731044 w 755801"/>
              <a:gd name="connsiteY3" fmla="*/ 1107797 h 1563617"/>
              <a:gd name="connsiteX4" fmla="*/ 747712 w 755801"/>
              <a:gd name="connsiteY4" fmla="*/ 1510228 h 1563617"/>
              <a:gd name="connsiteX5" fmla="*/ 604837 w 755801"/>
              <a:gd name="connsiteY5" fmla="*/ 1507847 h 1563617"/>
              <a:gd name="connsiteX6" fmla="*/ 566737 w 755801"/>
              <a:gd name="connsiteY6" fmla="*/ 1037550 h 1563617"/>
              <a:gd name="connsiteX7" fmla="*/ 500062 w 755801"/>
              <a:gd name="connsiteY7" fmla="*/ 647025 h 1563617"/>
              <a:gd name="connsiteX8" fmla="*/ 476250 w 755801"/>
              <a:gd name="connsiteY8" fmla="*/ 342225 h 1563617"/>
              <a:gd name="connsiteX9" fmla="*/ 177403 w 755801"/>
              <a:gd name="connsiteY9" fmla="*/ 360084 h 1563617"/>
              <a:gd name="connsiteX10" fmla="*/ 196453 w 755801"/>
              <a:gd name="connsiteY10" fmla="*/ 405328 h 1563617"/>
              <a:gd name="connsiteX11" fmla="*/ 229790 w 755801"/>
              <a:gd name="connsiteY11" fmla="*/ 470812 h 1563617"/>
              <a:gd name="connsiteX12" fmla="*/ 126206 w 755801"/>
              <a:gd name="connsiteY12" fmla="*/ 414853 h 1563617"/>
              <a:gd name="connsiteX13" fmla="*/ 69056 w 755801"/>
              <a:gd name="connsiteY13" fmla="*/ 391040 h 1563617"/>
              <a:gd name="connsiteX14" fmla="*/ 79772 w 755801"/>
              <a:gd name="connsiteY14" fmla="*/ 319603 h 1563617"/>
              <a:gd name="connsiteX15" fmla="*/ 60722 w 755801"/>
              <a:gd name="connsiteY15" fmla="*/ 189825 h 1563617"/>
              <a:gd name="connsiteX16" fmla="*/ 60722 w 755801"/>
              <a:gd name="connsiteY16" fmla="*/ 189825 h 1563617"/>
              <a:gd name="connsiteX17" fmla="*/ 0 w 755801"/>
              <a:gd name="connsiteY17" fmla="*/ 167203 h 1563617"/>
              <a:gd name="connsiteX0" fmla="*/ 0 w 755801"/>
              <a:gd name="connsiteY0" fmla="*/ 167203 h 1563617"/>
              <a:gd name="connsiteX1" fmla="*/ 277415 w 755801"/>
              <a:gd name="connsiteY1" fmla="*/ 4087 h 1563617"/>
              <a:gd name="connsiteX2" fmla="*/ 672703 w 755801"/>
              <a:gd name="connsiteY2" fmla="*/ 317222 h 1563617"/>
              <a:gd name="connsiteX3" fmla="*/ 731044 w 755801"/>
              <a:gd name="connsiteY3" fmla="*/ 1107797 h 1563617"/>
              <a:gd name="connsiteX4" fmla="*/ 747712 w 755801"/>
              <a:gd name="connsiteY4" fmla="*/ 1510228 h 1563617"/>
              <a:gd name="connsiteX5" fmla="*/ 604837 w 755801"/>
              <a:gd name="connsiteY5" fmla="*/ 1507847 h 1563617"/>
              <a:gd name="connsiteX6" fmla="*/ 566737 w 755801"/>
              <a:gd name="connsiteY6" fmla="*/ 1037550 h 1563617"/>
              <a:gd name="connsiteX7" fmla="*/ 500062 w 755801"/>
              <a:gd name="connsiteY7" fmla="*/ 647025 h 1563617"/>
              <a:gd name="connsiteX8" fmla="*/ 476250 w 755801"/>
              <a:gd name="connsiteY8" fmla="*/ 342225 h 1563617"/>
              <a:gd name="connsiteX9" fmla="*/ 177403 w 755801"/>
              <a:gd name="connsiteY9" fmla="*/ 360084 h 1563617"/>
              <a:gd name="connsiteX10" fmla="*/ 196453 w 755801"/>
              <a:gd name="connsiteY10" fmla="*/ 405328 h 1563617"/>
              <a:gd name="connsiteX11" fmla="*/ 229790 w 755801"/>
              <a:gd name="connsiteY11" fmla="*/ 470812 h 1563617"/>
              <a:gd name="connsiteX12" fmla="*/ 126206 w 755801"/>
              <a:gd name="connsiteY12" fmla="*/ 414853 h 1563617"/>
              <a:gd name="connsiteX13" fmla="*/ 69056 w 755801"/>
              <a:gd name="connsiteY13" fmla="*/ 391040 h 1563617"/>
              <a:gd name="connsiteX14" fmla="*/ 79772 w 755801"/>
              <a:gd name="connsiteY14" fmla="*/ 319603 h 1563617"/>
              <a:gd name="connsiteX15" fmla="*/ 60722 w 755801"/>
              <a:gd name="connsiteY15" fmla="*/ 189825 h 1563617"/>
              <a:gd name="connsiteX16" fmla="*/ 60722 w 755801"/>
              <a:gd name="connsiteY16" fmla="*/ 189825 h 1563617"/>
              <a:gd name="connsiteX17" fmla="*/ 0 w 755801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40082"/>
              <a:gd name="connsiteX1" fmla="*/ 285483 w 763869"/>
              <a:gd name="connsiteY1" fmla="*/ 4087 h 1540082"/>
              <a:gd name="connsiteX2" fmla="*/ 680771 w 763869"/>
              <a:gd name="connsiteY2" fmla="*/ 317222 h 1540082"/>
              <a:gd name="connsiteX3" fmla="*/ 739112 w 763869"/>
              <a:gd name="connsiteY3" fmla="*/ 1107797 h 1540082"/>
              <a:gd name="connsiteX4" fmla="*/ 755780 w 763869"/>
              <a:gd name="connsiteY4" fmla="*/ 1510228 h 1540082"/>
              <a:gd name="connsiteX5" fmla="*/ 612905 w 763869"/>
              <a:gd name="connsiteY5" fmla="*/ 1507847 h 1540082"/>
              <a:gd name="connsiteX6" fmla="*/ 574805 w 763869"/>
              <a:gd name="connsiteY6" fmla="*/ 1037550 h 1540082"/>
              <a:gd name="connsiteX7" fmla="*/ 508130 w 763869"/>
              <a:gd name="connsiteY7" fmla="*/ 647025 h 1540082"/>
              <a:gd name="connsiteX8" fmla="*/ 484318 w 763869"/>
              <a:gd name="connsiteY8" fmla="*/ 342225 h 1540082"/>
              <a:gd name="connsiteX9" fmla="*/ 185471 w 763869"/>
              <a:gd name="connsiteY9" fmla="*/ 360084 h 1540082"/>
              <a:gd name="connsiteX10" fmla="*/ 204521 w 763869"/>
              <a:gd name="connsiteY10" fmla="*/ 405328 h 1540082"/>
              <a:gd name="connsiteX11" fmla="*/ 237858 w 763869"/>
              <a:gd name="connsiteY11" fmla="*/ 470812 h 1540082"/>
              <a:gd name="connsiteX12" fmla="*/ 134274 w 763869"/>
              <a:gd name="connsiteY12" fmla="*/ 414853 h 1540082"/>
              <a:gd name="connsiteX13" fmla="*/ 77124 w 763869"/>
              <a:gd name="connsiteY13" fmla="*/ 391040 h 1540082"/>
              <a:gd name="connsiteX14" fmla="*/ 87840 w 763869"/>
              <a:gd name="connsiteY14" fmla="*/ 319603 h 1540082"/>
              <a:gd name="connsiteX15" fmla="*/ 68790 w 763869"/>
              <a:gd name="connsiteY15" fmla="*/ 189825 h 1540082"/>
              <a:gd name="connsiteX16" fmla="*/ 68790 w 763869"/>
              <a:gd name="connsiteY16" fmla="*/ 189825 h 1540082"/>
              <a:gd name="connsiteX17" fmla="*/ 8068 w 763869"/>
              <a:gd name="connsiteY17" fmla="*/ 167203 h 1540082"/>
              <a:gd name="connsiteX0" fmla="*/ 8068 w 763869"/>
              <a:gd name="connsiteY0" fmla="*/ 167203 h 1540082"/>
              <a:gd name="connsiteX1" fmla="*/ 285483 w 763869"/>
              <a:gd name="connsiteY1" fmla="*/ 4087 h 1540082"/>
              <a:gd name="connsiteX2" fmla="*/ 680771 w 763869"/>
              <a:gd name="connsiteY2" fmla="*/ 317222 h 1540082"/>
              <a:gd name="connsiteX3" fmla="*/ 739112 w 763869"/>
              <a:gd name="connsiteY3" fmla="*/ 1107797 h 1540082"/>
              <a:gd name="connsiteX4" fmla="*/ 755780 w 763869"/>
              <a:gd name="connsiteY4" fmla="*/ 1510228 h 1540082"/>
              <a:gd name="connsiteX5" fmla="*/ 612905 w 763869"/>
              <a:gd name="connsiteY5" fmla="*/ 1507847 h 1540082"/>
              <a:gd name="connsiteX6" fmla="*/ 574805 w 763869"/>
              <a:gd name="connsiteY6" fmla="*/ 1037550 h 1540082"/>
              <a:gd name="connsiteX7" fmla="*/ 508130 w 763869"/>
              <a:gd name="connsiteY7" fmla="*/ 647025 h 1540082"/>
              <a:gd name="connsiteX8" fmla="*/ 484318 w 763869"/>
              <a:gd name="connsiteY8" fmla="*/ 342225 h 1540082"/>
              <a:gd name="connsiteX9" fmla="*/ 185471 w 763869"/>
              <a:gd name="connsiteY9" fmla="*/ 360084 h 1540082"/>
              <a:gd name="connsiteX10" fmla="*/ 204521 w 763869"/>
              <a:gd name="connsiteY10" fmla="*/ 405328 h 1540082"/>
              <a:gd name="connsiteX11" fmla="*/ 237858 w 763869"/>
              <a:gd name="connsiteY11" fmla="*/ 470812 h 1540082"/>
              <a:gd name="connsiteX12" fmla="*/ 134274 w 763869"/>
              <a:gd name="connsiteY12" fmla="*/ 414853 h 1540082"/>
              <a:gd name="connsiteX13" fmla="*/ 77124 w 763869"/>
              <a:gd name="connsiteY13" fmla="*/ 391040 h 1540082"/>
              <a:gd name="connsiteX14" fmla="*/ 87840 w 763869"/>
              <a:gd name="connsiteY14" fmla="*/ 319603 h 1540082"/>
              <a:gd name="connsiteX15" fmla="*/ 68790 w 763869"/>
              <a:gd name="connsiteY15" fmla="*/ 189825 h 1540082"/>
              <a:gd name="connsiteX16" fmla="*/ 68790 w 763869"/>
              <a:gd name="connsiteY16" fmla="*/ 189825 h 1540082"/>
              <a:gd name="connsiteX17" fmla="*/ 8068 w 763869"/>
              <a:gd name="connsiteY17" fmla="*/ 167203 h 1540082"/>
              <a:gd name="connsiteX0" fmla="*/ 8068 w 763869"/>
              <a:gd name="connsiteY0" fmla="*/ 167203 h 1510228"/>
              <a:gd name="connsiteX1" fmla="*/ 285483 w 763869"/>
              <a:gd name="connsiteY1" fmla="*/ 4087 h 1510228"/>
              <a:gd name="connsiteX2" fmla="*/ 680771 w 763869"/>
              <a:gd name="connsiteY2" fmla="*/ 317222 h 1510228"/>
              <a:gd name="connsiteX3" fmla="*/ 739112 w 763869"/>
              <a:gd name="connsiteY3" fmla="*/ 1107797 h 1510228"/>
              <a:gd name="connsiteX4" fmla="*/ 755780 w 763869"/>
              <a:gd name="connsiteY4" fmla="*/ 1510228 h 1510228"/>
              <a:gd name="connsiteX5" fmla="*/ 612905 w 763869"/>
              <a:gd name="connsiteY5" fmla="*/ 1507847 h 1510228"/>
              <a:gd name="connsiteX6" fmla="*/ 574805 w 763869"/>
              <a:gd name="connsiteY6" fmla="*/ 1037550 h 1510228"/>
              <a:gd name="connsiteX7" fmla="*/ 508130 w 763869"/>
              <a:gd name="connsiteY7" fmla="*/ 647025 h 1510228"/>
              <a:gd name="connsiteX8" fmla="*/ 484318 w 763869"/>
              <a:gd name="connsiteY8" fmla="*/ 342225 h 1510228"/>
              <a:gd name="connsiteX9" fmla="*/ 185471 w 763869"/>
              <a:gd name="connsiteY9" fmla="*/ 360084 h 1510228"/>
              <a:gd name="connsiteX10" fmla="*/ 204521 w 763869"/>
              <a:gd name="connsiteY10" fmla="*/ 405328 h 1510228"/>
              <a:gd name="connsiteX11" fmla="*/ 237858 w 763869"/>
              <a:gd name="connsiteY11" fmla="*/ 470812 h 1510228"/>
              <a:gd name="connsiteX12" fmla="*/ 134274 w 763869"/>
              <a:gd name="connsiteY12" fmla="*/ 414853 h 1510228"/>
              <a:gd name="connsiteX13" fmla="*/ 77124 w 763869"/>
              <a:gd name="connsiteY13" fmla="*/ 391040 h 1510228"/>
              <a:gd name="connsiteX14" fmla="*/ 87840 w 763869"/>
              <a:gd name="connsiteY14" fmla="*/ 319603 h 1510228"/>
              <a:gd name="connsiteX15" fmla="*/ 68790 w 763869"/>
              <a:gd name="connsiteY15" fmla="*/ 189825 h 1510228"/>
              <a:gd name="connsiteX16" fmla="*/ 68790 w 763869"/>
              <a:gd name="connsiteY16" fmla="*/ 189825 h 1510228"/>
              <a:gd name="connsiteX17" fmla="*/ 8068 w 763869"/>
              <a:gd name="connsiteY17" fmla="*/ 167203 h 1510228"/>
              <a:gd name="connsiteX0" fmla="*/ 8068 w 755861"/>
              <a:gd name="connsiteY0" fmla="*/ 167203 h 1510228"/>
              <a:gd name="connsiteX1" fmla="*/ 285483 w 755861"/>
              <a:gd name="connsiteY1" fmla="*/ 4087 h 1510228"/>
              <a:gd name="connsiteX2" fmla="*/ 680771 w 755861"/>
              <a:gd name="connsiteY2" fmla="*/ 317222 h 1510228"/>
              <a:gd name="connsiteX3" fmla="*/ 739112 w 755861"/>
              <a:gd name="connsiteY3" fmla="*/ 1107797 h 1510228"/>
              <a:gd name="connsiteX4" fmla="*/ 755780 w 755861"/>
              <a:gd name="connsiteY4" fmla="*/ 1510228 h 1510228"/>
              <a:gd name="connsiteX5" fmla="*/ 612905 w 755861"/>
              <a:gd name="connsiteY5" fmla="*/ 1507847 h 1510228"/>
              <a:gd name="connsiteX6" fmla="*/ 574805 w 755861"/>
              <a:gd name="connsiteY6" fmla="*/ 1037550 h 1510228"/>
              <a:gd name="connsiteX7" fmla="*/ 508130 w 755861"/>
              <a:gd name="connsiteY7" fmla="*/ 647025 h 1510228"/>
              <a:gd name="connsiteX8" fmla="*/ 484318 w 755861"/>
              <a:gd name="connsiteY8" fmla="*/ 342225 h 1510228"/>
              <a:gd name="connsiteX9" fmla="*/ 185471 w 755861"/>
              <a:gd name="connsiteY9" fmla="*/ 360084 h 1510228"/>
              <a:gd name="connsiteX10" fmla="*/ 204521 w 755861"/>
              <a:gd name="connsiteY10" fmla="*/ 405328 h 1510228"/>
              <a:gd name="connsiteX11" fmla="*/ 237858 w 755861"/>
              <a:gd name="connsiteY11" fmla="*/ 470812 h 1510228"/>
              <a:gd name="connsiteX12" fmla="*/ 134274 w 755861"/>
              <a:gd name="connsiteY12" fmla="*/ 414853 h 1510228"/>
              <a:gd name="connsiteX13" fmla="*/ 77124 w 755861"/>
              <a:gd name="connsiteY13" fmla="*/ 391040 h 1510228"/>
              <a:gd name="connsiteX14" fmla="*/ 87840 w 755861"/>
              <a:gd name="connsiteY14" fmla="*/ 319603 h 1510228"/>
              <a:gd name="connsiteX15" fmla="*/ 68790 w 755861"/>
              <a:gd name="connsiteY15" fmla="*/ 189825 h 1510228"/>
              <a:gd name="connsiteX16" fmla="*/ 68790 w 755861"/>
              <a:gd name="connsiteY16" fmla="*/ 189825 h 1510228"/>
              <a:gd name="connsiteX17" fmla="*/ 8068 w 755861"/>
              <a:gd name="connsiteY17" fmla="*/ 167203 h 1510228"/>
              <a:gd name="connsiteX0" fmla="*/ 8068 w 755780"/>
              <a:gd name="connsiteY0" fmla="*/ 167203 h 1510228"/>
              <a:gd name="connsiteX1" fmla="*/ 285483 w 755780"/>
              <a:gd name="connsiteY1" fmla="*/ 4087 h 1510228"/>
              <a:gd name="connsiteX2" fmla="*/ 680771 w 755780"/>
              <a:gd name="connsiteY2" fmla="*/ 317222 h 1510228"/>
              <a:gd name="connsiteX3" fmla="*/ 739112 w 755780"/>
              <a:gd name="connsiteY3" fmla="*/ 1107797 h 1510228"/>
              <a:gd name="connsiteX4" fmla="*/ 755780 w 755780"/>
              <a:gd name="connsiteY4" fmla="*/ 1510228 h 1510228"/>
              <a:gd name="connsiteX5" fmla="*/ 612905 w 755780"/>
              <a:gd name="connsiteY5" fmla="*/ 1507847 h 1510228"/>
              <a:gd name="connsiteX6" fmla="*/ 574805 w 755780"/>
              <a:gd name="connsiteY6" fmla="*/ 1037550 h 1510228"/>
              <a:gd name="connsiteX7" fmla="*/ 508130 w 755780"/>
              <a:gd name="connsiteY7" fmla="*/ 647025 h 1510228"/>
              <a:gd name="connsiteX8" fmla="*/ 484318 w 755780"/>
              <a:gd name="connsiteY8" fmla="*/ 342225 h 1510228"/>
              <a:gd name="connsiteX9" fmla="*/ 185471 w 755780"/>
              <a:gd name="connsiteY9" fmla="*/ 360084 h 1510228"/>
              <a:gd name="connsiteX10" fmla="*/ 204521 w 755780"/>
              <a:gd name="connsiteY10" fmla="*/ 405328 h 1510228"/>
              <a:gd name="connsiteX11" fmla="*/ 237858 w 755780"/>
              <a:gd name="connsiteY11" fmla="*/ 470812 h 1510228"/>
              <a:gd name="connsiteX12" fmla="*/ 134274 w 755780"/>
              <a:gd name="connsiteY12" fmla="*/ 414853 h 1510228"/>
              <a:gd name="connsiteX13" fmla="*/ 77124 w 755780"/>
              <a:gd name="connsiteY13" fmla="*/ 391040 h 1510228"/>
              <a:gd name="connsiteX14" fmla="*/ 87840 w 755780"/>
              <a:gd name="connsiteY14" fmla="*/ 319603 h 1510228"/>
              <a:gd name="connsiteX15" fmla="*/ 68790 w 755780"/>
              <a:gd name="connsiteY15" fmla="*/ 189825 h 1510228"/>
              <a:gd name="connsiteX16" fmla="*/ 68790 w 755780"/>
              <a:gd name="connsiteY16" fmla="*/ 189825 h 1510228"/>
              <a:gd name="connsiteX17" fmla="*/ 8068 w 755780"/>
              <a:gd name="connsiteY17" fmla="*/ 167203 h 1510228"/>
              <a:gd name="connsiteX0" fmla="*/ 8068 w 755780"/>
              <a:gd name="connsiteY0" fmla="*/ 167203 h 1510228"/>
              <a:gd name="connsiteX1" fmla="*/ 285483 w 755780"/>
              <a:gd name="connsiteY1" fmla="*/ 4087 h 1510228"/>
              <a:gd name="connsiteX2" fmla="*/ 680771 w 755780"/>
              <a:gd name="connsiteY2" fmla="*/ 317222 h 1510228"/>
              <a:gd name="connsiteX3" fmla="*/ 739112 w 755780"/>
              <a:gd name="connsiteY3" fmla="*/ 1107797 h 1510228"/>
              <a:gd name="connsiteX4" fmla="*/ 755780 w 755780"/>
              <a:gd name="connsiteY4" fmla="*/ 1510228 h 1510228"/>
              <a:gd name="connsiteX5" fmla="*/ 612905 w 755780"/>
              <a:gd name="connsiteY5" fmla="*/ 1507847 h 1510228"/>
              <a:gd name="connsiteX6" fmla="*/ 574805 w 755780"/>
              <a:gd name="connsiteY6" fmla="*/ 1037550 h 1510228"/>
              <a:gd name="connsiteX7" fmla="*/ 508130 w 755780"/>
              <a:gd name="connsiteY7" fmla="*/ 647025 h 1510228"/>
              <a:gd name="connsiteX8" fmla="*/ 484318 w 755780"/>
              <a:gd name="connsiteY8" fmla="*/ 342225 h 1510228"/>
              <a:gd name="connsiteX9" fmla="*/ 185471 w 755780"/>
              <a:gd name="connsiteY9" fmla="*/ 360084 h 1510228"/>
              <a:gd name="connsiteX10" fmla="*/ 204521 w 755780"/>
              <a:gd name="connsiteY10" fmla="*/ 405328 h 1510228"/>
              <a:gd name="connsiteX11" fmla="*/ 237858 w 755780"/>
              <a:gd name="connsiteY11" fmla="*/ 470812 h 1510228"/>
              <a:gd name="connsiteX12" fmla="*/ 134274 w 755780"/>
              <a:gd name="connsiteY12" fmla="*/ 414853 h 1510228"/>
              <a:gd name="connsiteX13" fmla="*/ 77124 w 755780"/>
              <a:gd name="connsiteY13" fmla="*/ 391040 h 1510228"/>
              <a:gd name="connsiteX14" fmla="*/ 87840 w 755780"/>
              <a:gd name="connsiteY14" fmla="*/ 319603 h 1510228"/>
              <a:gd name="connsiteX15" fmla="*/ 68790 w 755780"/>
              <a:gd name="connsiteY15" fmla="*/ 189825 h 1510228"/>
              <a:gd name="connsiteX16" fmla="*/ 68790 w 755780"/>
              <a:gd name="connsiteY16" fmla="*/ 189825 h 1510228"/>
              <a:gd name="connsiteX17" fmla="*/ 8068 w 755780"/>
              <a:gd name="connsiteY17" fmla="*/ 167203 h 1510228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4212 h 1507237"/>
              <a:gd name="connsiteX1" fmla="*/ 285483 w 755780"/>
              <a:gd name="connsiteY1" fmla="*/ 1096 h 1507237"/>
              <a:gd name="connsiteX2" fmla="*/ 680771 w 755780"/>
              <a:gd name="connsiteY2" fmla="*/ 314231 h 1507237"/>
              <a:gd name="connsiteX3" fmla="*/ 739112 w 755780"/>
              <a:gd name="connsiteY3" fmla="*/ 1104806 h 1507237"/>
              <a:gd name="connsiteX4" fmla="*/ 755780 w 755780"/>
              <a:gd name="connsiteY4" fmla="*/ 1507237 h 1507237"/>
              <a:gd name="connsiteX5" fmla="*/ 612905 w 755780"/>
              <a:gd name="connsiteY5" fmla="*/ 1504856 h 1507237"/>
              <a:gd name="connsiteX6" fmla="*/ 574805 w 755780"/>
              <a:gd name="connsiteY6" fmla="*/ 1034559 h 1507237"/>
              <a:gd name="connsiteX7" fmla="*/ 508130 w 755780"/>
              <a:gd name="connsiteY7" fmla="*/ 644034 h 1507237"/>
              <a:gd name="connsiteX8" fmla="*/ 484318 w 755780"/>
              <a:gd name="connsiteY8" fmla="*/ 339234 h 1507237"/>
              <a:gd name="connsiteX9" fmla="*/ 185471 w 755780"/>
              <a:gd name="connsiteY9" fmla="*/ 357093 h 1507237"/>
              <a:gd name="connsiteX10" fmla="*/ 204521 w 755780"/>
              <a:gd name="connsiteY10" fmla="*/ 402337 h 1507237"/>
              <a:gd name="connsiteX11" fmla="*/ 237858 w 755780"/>
              <a:gd name="connsiteY11" fmla="*/ 467821 h 1507237"/>
              <a:gd name="connsiteX12" fmla="*/ 134274 w 755780"/>
              <a:gd name="connsiteY12" fmla="*/ 411862 h 1507237"/>
              <a:gd name="connsiteX13" fmla="*/ 77124 w 755780"/>
              <a:gd name="connsiteY13" fmla="*/ 388049 h 1507237"/>
              <a:gd name="connsiteX14" fmla="*/ 87840 w 755780"/>
              <a:gd name="connsiteY14" fmla="*/ 316612 h 1507237"/>
              <a:gd name="connsiteX15" fmla="*/ 68790 w 755780"/>
              <a:gd name="connsiteY15" fmla="*/ 186834 h 1507237"/>
              <a:gd name="connsiteX16" fmla="*/ 68790 w 755780"/>
              <a:gd name="connsiteY16" fmla="*/ 186834 h 1507237"/>
              <a:gd name="connsiteX17" fmla="*/ 8068 w 755780"/>
              <a:gd name="connsiteY17" fmla="*/ 164212 h 1507237"/>
              <a:gd name="connsiteX0" fmla="*/ 8068 w 755780"/>
              <a:gd name="connsiteY0" fmla="*/ 163890 h 1506915"/>
              <a:gd name="connsiteX1" fmla="*/ 285483 w 755780"/>
              <a:gd name="connsiteY1" fmla="*/ 774 h 1506915"/>
              <a:gd name="connsiteX2" fmla="*/ 680771 w 755780"/>
              <a:gd name="connsiteY2" fmla="*/ 313909 h 1506915"/>
              <a:gd name="connsiteX3" fmla="*/ 739112 w 755780"/>
              <a:gd name="connsiteY3" fmla="*/ 1104484 h 1506915"/>
              <a:gd name="connsiteX4" fmla="*/ 755780 w 755780"/>
              <a:gd name="connsiteY4" fmla="*/ 1506915 h 1506915"/>
              <a:gd name="connsiteX5" fmla="*/ 612905 w 755780"/>
              <a:gd name="connsiteY5" fmla="*/ 1504534 h 1506915"/>
              <a:gd name="connsiteX6" fmla="*/ 574805 w 755780"/>
              <a:gd name="connsiteY6" fmla="*/ 1034237 h 1506915"/>
              <a:gd name="connsiteX7" fmla="*/ 508130 w 755780"/>
              <a:gd name="connsiteY7" fmla="*/ 643712 h 1506915"/>
              <a:gd name="connsiteX8" fmla="*/ 484318 w 755780"/>
              <a:gd name="connsiteY8" fmla="*/ 338912 h 1506915"/>
              <a:gd name="connsiteX9" fmla="*/ 185471 w 755780"/>
              <a:gd name="connsiteY9" fmla="*/ 356771 h 1506915"/>
              <a:gd name="connsiteX10" fmla="*/ 204521 w 755780"/>
              <a:gd name="connsiteY10" fmla="*/ 402015 h 1506915"/>
              <a:gd name="connsiteX11" fmla="*/ 237858 w 755780"/>
              <a:gd name="connsiteY11" fmla="*/ 467499 h 1506915"/>
              <a:gd name="connsiteX12" fmla="*/ 134274 w 755780"/>
              <a:gd name="connsiteY12" fmla="*/ 411540 h 1506915"/>
              <a:gd name="connsiteX13" fmla="*/ 77124 w 755780"/>
              <a:gd name="connsiteY13" fmla="*/ 387727 h 1506915"/>
              <a:gd name="connsiteX14" fmla="*/ 87840 w 755780"/>
              <a:gd name="connsiteY14" fmla="*/ 316290 h 1506915"/>
              <a:gd name="connsiteX15" fmla="*/ 68790 w 755780"/>
              <a:gd name="connsiteY15" fmla="*/ 186512 h 1506915"/>
              <a:gd name="connsiteX16" fmla="*/ 68790 w 755780"/>
              <a:gd name="connsiteY16" fmla="*/ 186512 h 1506915"/>
              <a:gd name="connsiteX17" fmla="*/ 8068 w 755780"/>
              <a:gd name="connsiteY17" fmla="*/ 163890 h 1506915"/>
              <a:gd name="connsiteX0" fmla="*/ 8068 w 755780"/>
              <a:gd name="connsiteY0" fmla="*/ 166833 h 1509858"/>
              <a:gd name="connsiteX1" fmla="*/ 285483 w 755780"/>
              <a:gd name="connsiteY1" fmla="*/ 3717 h 1509858"/>
              <a:gd name="connsiteX2" fmla="*/ 680771 w 755780"/>
              <a:gd name="connsiteY2" fmla="*/ 316852 h 1509858"/>
              <a:gd name="connsiteX3" fmla="*/ 739112 w 755780"/>
              <a:gd name="connsiteY3" fmla="*/ 1107427 h 1509858"/>
              <a:gd name="connsiteX4" fmla="*/ 755780 w 755780"/>
              <a:gd name="connsiteY4" fmla="*/ 1509858 h 1509858"/>
              <a:gd name="connsiteX5" fmla="*/ 612905 w 755780"/>
              <a:gd name="connsiteY5" fmla="*/ 1507477 h 1509858"/>
              <a:gd name="connsiteX6" fmla="*/ 574805 w 755780"/>
              <a:gd name="connsiteY6" fmla="*/ 1037180 h 1509858"/>
              <a:gd name="connsiteX7" fmla="*/ 508130 w 755780"/>
              <a:gd name="connsiteY7" fmla="*/ 646655 h 1509858"/>
              <a:gd name="connsiteX8" fmla="*/ 484318 w 755780"/>
              <a:gd name="connsiteY8" fmla="*/ 341855 h 1509858"/>
              <a:gd name="connsiteX9" fmla="*/ 185471 w 755780"/>
              <a:gd name="connsiteY9" fmla="*/ 359714 h 1509858"/>
              <a:gd name="connsiteX10" fmla="*/ 204521 w 755780"/>
              <a:gd name="connsiteY10" fmla="*/ 404958 h 1509858"/>
              <a:gd name="connsiteX11" fmla="*/ 237858 w 755780"/>
              <a:gd name="connsiteY11" fmla="*/ 470442 h 1509858"/>
              <a:gd name="connsiteX12" fmla="*/ 134274 w 755780"/>
              <a:gd name="connsiteY12" fmla="*/ 414483 h 1509858"/>
              <a:gd name="connsiteX13" fmla="*/ 77124 w 755780"/>
              <a:gd name="connsiteY13" fmla="*/ 390670 h 1509858"/>
              <a:gd name="connsiteX14" fmla="*/ 87840 w 755780"/>
              <a:gd name="connsiteY14" fmla="*/ 319233 h 1509858"/>
              <a:gd name="connsiteX15" fmla="*/ 68790 w 755780"/>
              <a:gd name="connsiteY15" fmla="*/ 189455 h 1509858"/>
              <a:gd name="connsiteX16" fmla="*/ 68790 w 755780"/>
              <a:gd name="connsiteY16" fmla="*/ 189455 h 1509858"/>
              <a:gd name="connsiteX17" fmla="*/ 8068 w 755780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08358 w 747712"/>
              <a:gd name="connsiteY11" fmla="*/ 481158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08358 w 747712"/>
              <a:gd name="connsiteY11" fmla="*/ 481158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2645 w 747712"/>
              <a:gd name="connsiteY11" fmla="*/ 472824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40531 w 747712"/>
              <a:gd name="connsiteY8" fmla="*/ 335902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40531 w 747712"/>
              <a:gd name="connsiteY8" fmla="*/ 335902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5262 w 747712"/>
              <a:gd name="connsiteY9" fmla="*/ 354952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59225"/>
              <a:gd name="connsiteY0" fmla="*/ 166833 h 1639782"/>
              <a:gd name="connsiteX1" fmla="*/ 277415 w 759225"/>
              <a:gd name="connsiteY1" fmla="*/ 3717 h 1639782"/>
              <a:gd name="connsiteX2" fmla="*/ 672703 w 759225"/>
              <a:gd name="connsiteY2" fmla="*/ 316852 h 1639782"/>
              <a:gd name="connsiteX3" fmla="*/ 731044 w 759225"/>
              <a:gd name="connsiteY3" fmla="*/ 1107427 h 1639782"/>
              <a:gd name="connsiteX4" fmla="*/ 759225 w 759225"/>
              <a:gd name="connsiteY4" fmla="*/ 1639782 h 1639782"/>
              <a:gd name="connsiteX5" fmla="*/ 604837 w 759225"/>
              <a:gd name="connsiteY5" fmla="*/ 1507477 h 1639782"/>
              <a:gd name="connsiteX6" fmla="*/ 566737 w 759225"/>
              <a:gd name="connsiteY6" fmla="*/ 1037180 h 1639782"/>
              <a:gd name="connsiteX7" fmla="*/ 508397 w 759225"/>
              <a:gd name="connsiteY7" fmla="*/ 621652 h 1639782"/>
              <a:gd name="connsiteX8" fmla="*/ 453628 w 759225"/>
              <a:gd name="connsiteY8" fmla="*/ 341855 h 1639782"/>
              <a:gd name="connsiteX9" fmla="*/ 196452 w 759225"/>
              <a:gd name="connsiteY9" fmla="*/ 359714 h 1639782"/>
              <a:gd name="connsiteX10" fmla="*/ 196453 w 759225"/>
              <a:gd name="connsiteY10" fmla="*/ 404958 h 1639782"/>
              <a:gd name="connsiteX11" fmla="*/ 219073 w 759225"/>
              <a:gd name="connsiteY11" fmla="*/ 460917 h 1639782"/>
              <a:gd name="connsiteX12" fmla="*/ 130969 w 759225"/>
              <a:gd name="connsiteY12" fmla="*/ 408530 h 1639782"/>
              <a:gd name="connsiteX13" fmla="*/ 69056 w 759225"/>
              <a:gd name="connsiteY13" fmla="*/ 390670 h 1639782"/>
              <a:gd name="connsiteX14" fmla="*/ 79772 w 759225"/>
              <a:gd name="connsiteY14" fmla="*/ 319233 h 1639782"/>
              <a:gd name="connsiteX15" fmla="*/ 60722 w 759225"/>
              <a:gd name="connsiteY15" fmla="*/ 189455 h 1639782"/>
              <a:gd name="connsiteX16" fmla="*/ 60722 w 759225"/>
              <a:gd name="connsiteY16" fmla="*/ 189455 h 1639782"/>
              <a:gd name="connsiteX17" fmla="*/ 0 w 759225"/>
              <a:gd name="connsiteY17" fmla="*/ 166833 h 1639782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604837 w 797051"/>
              <a:gd name="connsiteY5" fmla="*/ 1507477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08397 w 797051"/>
              <a:gd name="connsiteY6" fmla="*/ 621652 h 1641426"/>
              <a:gd name="connsiteX7" fmla="*/ 453628 w 797051"/>
              <a:gd name="connsiteY7" fmla="*/ 341855 h 1641426"/>
              <a:gd name="connsiteX8" fmla="*/ 196452 w 797051"/>
              <a:gd name="connsiteY8" fmla="*/ 359714 h 1641426"/>
              <a:gd name="connsiteX9" fmla="*/ 196453 w 797051"/>
              <a:gd name="connsiteY9" fmla="*/ 404958 h 1641426"/>
              <a:gd name="connsiteX10" fmla="*/ 219073 w 797051"/>
              <a:gd name="connsiteY10" fmla="*/ 460917 h 1641426"/>
              <a:gd name="connsiteX11" fmla="*/ 130969 w 797051"/>
              <a:gd name="connsiteY11" fmla="*/ 408530 h 1641426"/>
              <a:gd name="connsiteX12" fmla="*/ 69056 w 797051"/>
              <a:gd name="connsiteY12" fmla="*/ 390670 h 1641426"/>
              <a:gd name="connsiteX13" fmla="*/ 79772 w 797051"/>
              <a:gd name="connsiteY13" fmla="*/ 319233 h 1641426"/>
              <a:gd name="connsiteX14" fmla="*/ 60722 w 797051"/>
              <a:gd name="connsiteY14" fmla="*/ 189455 h 1641426"/>
              <a:gd name="connsiteX15" fmla="*/ 60722 w 797051"/>
              <a:gd name="connsiteY15" fmla="*/ 189455 h 1641426"/>
              <a:gd name="connsiteX16" fmla="*/ 0 w 797051"/>
              <a:gd name="connsiteY16" fmla="*/ 166833 h 1641426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91680 w 799197"/>
              <a:gd name="connsiteY4" fmla="*/ 1569211 h 1640665"/>
              <a:gd name="connsiteX5" fmla="*/ 508397 w 799197"/>
              <a:gd name="connsiteY5" fmla="*/ 620891 h 1640665"/>
              <a:gd name="connsiteX6" fmla="*/ 453628 w 799197"/>
              <a:gd name="connsiteY6" fmla="*/ 341094 h 1640665"/>
              <a:gd name="connsiteX7" fmla="*/ 196452 w 799197"/>
              <a:gd name="connsiteY7" fmla="*/ 358953 h 1640665"/>
              <a:gd name="connsiteX8" fmla="*/ 196453 w 799197"/>
              <a:gd name="connsiteY8" fmla="*/ 404197 h 1640665"/>
              <a:gd name="connsiteX9" fmla="*/ 219073 w 799197"/>
              <a:gd name="connsiteY9" fmla="*/ 460156 h 1640665"/>
              <a:gd name="connsiteX10" fmla="*/ 130969 w 799197"/>
              <a:gd name="connsiteY10" fmla="*/ 407769 h 1640665"/>
              <a:gd name="connsiteX11" fmla="*/ 69056 w 799197"/>
              <a:gd name="connsiteY11" fmla="*/ 389909 h 1640665"/>
              <a:gd name="connsiteX12" fmla="*/ 79772 w 799197"/>
              <a:gd name="connsiteY12" fmla="*/ 318472 h 1640665"/>
              <a:gd name="connsiteX13" fmla="*/ 60722 w 799197"/>
              <a:gd name="connsiteY13" fmla="*/ 188694 h 1640665"/>
              <a:gd name="connsiteX14" fmla="*/ 60722 w 799197"/>
              <a:gd name="connsiteY14" fmla="*/ 188694 h 1640665"/>
              <a:gd name="connsiteX15" fmla="*/ 0 w 799197"/>
              <a:gd name="connsiteY15" fmla="*/ 166072 h 1640665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91680 w 799197"/>
              <a:gd name="connsiteY4" fmla="*/ 1569211 h 1640665"/>
              <a:gd name="connsiteX5" fmla="*/ 508397 w 799197"/>
              <a:gd name="connsiteY5" fmla="*/ 620891 h 1640665"/>
              <a:gd name="connsiteX6" fmla="*/ 453628 w 799197"/>
              <a:gd name="connsiteY6" fmla="*/ 341094 h 1640665"/>
              <a:gd name="connsiteX7" fmla="*/ 196452 w 799197"/>
              <a:gd name="connsiteY7" fmla="*/ 358953 h 1640665"/>
              <a:gd name="connsiteX8" fmla="*/ 196453 w 799197"/>
              <a:gd name="connsiteY8" fmla="*/ 404197 h 1640665"/>
              <a:gd name="connsiteX9" fmla="*/ 219073 w 799197"/>
              <a:gd name="connsiteY9" fmla="*/ 460156 h 1640665"/>
              <a:gd name="connsiteX10" fmla="*/ 130969 w 799197"/>
              <a:gd name="connsiteY10" fmla="*/ 407769 h 1640665"/>
              <a:gd name="connsiteX11" fmla="*/ 69056 w 799197"/>
              <a:gd name="connsiteY11" fmla="*/ 389909 h 1640665"/>
              <a:gd name="connsiteX12" fmla="*/ 79772 w 799197"/>
              <a:gd name="connsiteY12" fmla="*/ 318472 h 1640665"/>
              <a:gd name="connsiteX13" fmla="*/ 60722 w 799197"/>
              <a:gd name="connsiteY13" fmla="*/ 188694 h 1640665"/>
              <a:gd name="connsiteX14" fmla="*/ 60722 w 799197"/>
              <a:gd name="connsiteY14" fmla="*/ 188694 h 1640665"/>
              <a:gd name="connsiteX15" fmla="*/ 0 w 799197"/>
              <a:gd name="connsiteY15" fmla="*/ 166072 h 1640665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08397 w 799197"/>
              <a:gd name="connsiteY4" fmla="*/ 620891 h 1640665"/>
              <a:gd name="connsiteX5" fmla="*/ 453628 w 799197"/>
              <a:gd name="connsiteY5" fmla="*/ 341094 h 1640665"/>
              <a:gd name="connsiteX6" fmla="*/ 196452 w 799197"/>
              <a:gd name="connsiteY6" fmla="*/ 358953 h 1640665"/>
              <a:gd name="connsiteX7" fmla="*/ 196453 w 799197"/>
              <a:gd name="connsiteY7" fmla="*/ 404197 h 1640665"/>
              <a:gd name="connsiteX8" fmla="*/ 219073 w 799197"/>
              <a:gd name="connsiteY8" fmla="*/ 460156 h 1640665"/>
              <a:gd name="connsiteX9" fmla="*/ 130969 w 799197"/>
              <a:gd name="connsiteY9" fmla="*/ 407769 h 1640665"/>
              <a:gd name="connsiteX10" fmla="*/ 69056 w 799197"/>
              <a:gd name="connsiteY10" fmla="*/ 389909 h 1640665"/>
              <a:gd name="connsiteX11" fmla="*/ 79772 w 799197"/>
              <a:gd name="connsiteY11" fmla="*/ 318472 h 1640665"/>
              <a:gd name="connsiteX12" fmla="*/ 60722 w 799197"/>
              <a:gd name="connsiteY12" fmla="*/ 188694 h 1640665"/>
              <a:gd name="connsiteX13" fmla="*/ 60722 w 799197"/>
              <a:gd name="connsiteY13" fmla="*/ 188694 h 1640665"/>
              <a:gd name="connsiteX14" fmla="*/ 0 w 799197"/>
              <a:gd name="connsiteY14" fmla="*/ 166072 h 1640665"/>
              <a:gd name="connsiteX0" fmla="*/ 0 w 737224"/>
              <a:gd name="connsiteY0" fmla="*/ 164117 h 643268"/>
              <a:gd name="connsiteX1" fmla="*/ 277415 w 737224"/>
              <a:gd name="connsiteY1" fmla="*/ 1001 h 643268"/>
              <a:gd name="connsiteX2" fmla="*/ 672703 w 737224"/>
              <a:gd name="connsiteY2" fmla="*/ 314136 h 643268"/>
              <a:gd name="connsiteX3" fmla="*/ 729119 w 737224"/>
              <a:gd name="connsiteY3" fmla="*/ 631624 h 643268"/>
              <a:gd name="connsiteX4" fmla="*/ 508397 w 737224"/>
              <a:gd name="connsiteY4" fmla="*/ 618936 h 643268"/>
              <a:gd name="connsiteX5" fmla="*/ 453628 w 737224"/>
              <a:gd name="connsiteY5" fmla="*/ 339139 h 643268"/>
              <a:gd name="connsiteX6" fmla="*/ 196452 w 737224"/>
              <a:gd name="connsiteY6" fmla="*/ 356998 h 643268"/>
              <a:gd name="connsiteX7" fmla="*/ 196453 w 737224"/>
              <a:gd name="connsiteY7" fmla="*/ 402242 h 643268"/>
              <a:gd name="connsiteX8" fmla="*/ 219073 w 737224"/>
              <a:gd name="connsiteY8" fmla="*/ 458201 h 643268"/>
              <a:gd name="connsiteX9" fmla="*/ 130969 w 737224"/>
              <a:gd name="connsiteY9" fmla="*/ 405814 h 643268"/>
              <a:gd name="connsiteX10" fmla="*/ 69056 w 737224"/>
              <a:gd name="connsiteY10" fmla="*/ 387954 h 643268"/>
              <a:gd name="connsiteX11" fmla="*/ 79772 w 737224"/>
              <a:gd name="connsiteY11" fmla="*/ 316517 h 643268"/>
              <a:gd name="connsiteX12" fmla="*/ 60722 w 737224"/>
              <a:gd name="connsiteY12" fmla="*/ 186739 h 643268"/>
              <a:gd name="connsiteX13" fmla="*/ 60722 w 737224"/>
              <a:gd name="connsiteY13" fmla="*/ 186739 h 643268"/>
              <a:gd name="connsiteX14" fmla="*/ 0 w 737224"/>
              <a:gd name="connsiteY14" fmla="*/ 164117 h 643268"/>
              <a:gd name="connsiteX0" fmla="*/ 0 w 729119"/>
              <a:gd name="connsiteY0" fmla="*/ 164117 h 643268"/>
              <a:gd name="connsiteX1" fmla="*/ 277415 w 729119"/>
              <a:gd name="connsiteY1" fmla="*/ 1001 h 643268"/>
              <a:gd name="connsiteX2" fmla="*/ 672703 w 729119"/>
              <a:gd name="connsiteY2" fmla="*/ 314136 h 643268"/>
              <a:gd name="connsiteX3" fmla="*/ 729119 w 729119"/>
              <a:gd name="connsiteY3" fmla="*/ 631624 h 643268"/>
              <a:gd name="connsiteX4" fmla="*/ 508397 w 729119"/>
              <a:gd name="connsiteY4" fmla="*/ 618936 h 643268"/>
              <a:gd name="connsiteX5" fmla="*/ 453628 w 729119"/>
              <a:gd name="connsiteY5" fmla="*/ 339139 h 643268"/>
              <a:gd name="connsiteX6" fmla="*/ 196452 w 729119"/>
              <a:gd name="connsiteY6" fmla="*/ 356998 h 643268"/>
              <a:gd name="connsiteX7" fmla="*/ 196453 w 729119"/>
              <a:gd name="connsiteY7" fmla="*/ 402242 h 643268"/>
              <a:gd name="connsiteX8" fmla="*/ 219073 w 729119"/>
              <a:gd name="connsiteY8" fmla="*/ 458201 h 643268"/>
              <a:gd name="connsiteX9" fmla="*/ 130969 w 729119"/>
              <a:gd name="connsiteY9" fmla="*/ 405814 h 643268"/>
              <a:gd name="connsiteX10" fmla="*/ 69056 w 729119"/>
              <a:gd name="connsiteY10" fmla="*/ 387954 h 643268"/>
              <a:gd name="connsiteX11" fmla="*/ 79772 w 729119"/>
              <a:gd name="connsiteY11" fmla="*/ 316517 h 643268"/>
              <a:gd name="connsiteX12" fmla="*/ 60722 w 729119"/>
              <a:gd name="connsiteY12" fmla="*/ 186739 h 643268"/>
              <a:gd name="connsiteX13" fmla="*/ 60722 w 729119"/>
              <a:gd name="connsiteY13" fmla="*/ 186739 h 643268"/>
              <a:gd name="connsiteX14" fmla="*/ 0 w 729119"/>
              <a:gd name="connsiteY14" fmla="*/ 164117 h 643268"/>
              <a:gd name="connsiteX0" fmla="*/ 0 w 729119"/>
              <a:gd name="connsiteY0" fmla="*/ 164117 h 643268"/>
              <a:gd name="connsiteX1" fmla="*/ 277415 w 729119"/>
              <a:gd name="connsiteY1" fmla="*/ 1001 h 643268"/>
              <a:gd name="connsiteX2" fmla="*/ 672703 w 729119"/>
              <a:gd name="connsiteY2" fmla="*/ 314136 h 643268"/>
              <a:gd name="connsiteX3" fmla="*/ 729119 w 729119"/>
              <a:gd name="connsiteY3" fmla="*/ 631624 h 643268"/>
              <a:gd name="connsiteX4" fmla="*/ 508397 w 729119"/>
              <a:gd name="connsiteY4" fmla="*/ 618936 h 643268"/>
              <a:gd name="connsiteX5" fmla="*/ 453628 w 729119"/>
              <a:gd name="connsiteY5" fmla="*/ 339139 h 643268"/>
              <a:gd name="connsiteX6" fmla="*/ 196452 w 729119"/>
              <a:gd name="connsiteY6" fmla="*/ 356998 h 643268"/>
              <a:gd name="connsiteX7" fmla="*/ 196453 w 729119"/>
              <a:gd name="connsiteY7" fmla="*/ 402242 h 643268"/>
              <a:gd name="connsiteX8" fmla="*/ 219073 w 729119"/>
              <a:gd name="connsiteY8" fmla="*/ 458201 h 643268"/>
              <a:gd name="connsiteX9" fmla="*/ 130969 w 729119"/>
              <a:gd name="connsiteY9" fmla="*/ 405814 h 643268"/>
              <a:gd name="connsiteX10" fmla="*/ 69056 w 729119"/>
              <a:gd name="connsiteY10" fmla="*/ 387954 h 643268"/>
              <a:gd name="connsiteX11" fmla="*/ 79772 w 729119"/>
              <a:gd name="connsiteY11" fmla="*/ 316517 h 643268"/>
              <a:gd name="connsiteX12" fmla="*/ 60722 w 729119"/>
              <a:gd name="connsiteY12" fmla="*/ 186739 h 643268"/>
              <a:gd name="connsiteX13" fmla="*/ 60722 w 729119"/>
              <a:gd name="connsiteY13" fmla="*/ 186739 h 643268"/>
              <a:gd name="connsiteX14" fmla="*/ 0 w 729119"/>
              <a:gd name="connsiteY14" fmla="*/ 164117 h 643268"/>
              <a:gd name="connsiteX0" fmla="*/ 0 w 729119"/>
              <a:gd name="connsiteY0" fmla="*/ 164070 h 643221"/>
              <a:gd name="connsiteX1" fmla="*/ 277415 w 729119"/>
              <a:gd name="connsiteY1" fmla="*/ 954 h 643221"/>
              <a:gd name="connsiteX2" fmla="*/ 672703 w 729119"/>
              <a:gd name="connsiteY2" fmla="*/ 314089 h 643221"/>
              <a:gd name="connsiteX3" fmla="*/ 729119 w 729119"/>
              <a:gd name="connsiteY3" fmla="*/ 631577 h 643221"/>
              <a:gd name="connsiteX4" fmla="*/ 508397 w 729119"/>
              <a:gd name="connsiteY4" fmla="*/ 618889 h 643221"/>
              <a:gd name="connsiteX5" fmla="*/ 453628 w 729119"/>
              <a:gd name="connsiteY5" fmla="*/ 339092 h 643221"/>
              <a:gd name="connsiteX6" fmla="*/ 196452 w 729119"/>
              <a:gd name="connsiteY6" fmla="*/ 356951 h 643221"/>
              <a:gd name="connsiteX7" fmla="*/ 196453 w 729119"/>
              <a:gd name="connsiteY7" fmla="*/ 402195 h 643221"/>
              <a:gd name="connsiteX8" fmla="*/ 219073 w 729119"/>
              <a:gd name="connsiteY8" fmla="*/ 458154 h 643221"/>
              <a:gd name="connsiteX9" fmla="*/ 130969 w 729119"/>
              <a:gd name="connsiteY9" fmla="*/ 405767 h 643221"/>
              <a:gd name="connsiteX10" fmla="*/ 69056 w 729119"/>
              <a:gd name="connsiteY10" fmla="*/ 387907 h 643221"/>
              <a:gd name="connsiteX11" fmla="*/ 79772 w 729119"/>
              <a:gd name="connsiteY11" fmla="*/ 316470 h 643221"/>
              <a:gd name="connsiteX12" fmla="*/ 60722 w 729119"/>
              <a:gd name="connsiteY12" fmla="*/ 186692 h 643221"/>
              <a:gd name="connsiteX13" fmla="*/ 60722 w 729119"/>
              <a:gd name="connsiteY13" fmla="*/ 186692 h 643221"/>
              <a:gd name="connsiteX14" fmla="*/ 0 w 729119"/>
              <a:gd name="connsiteY14" fmla="*/ 164070 h 643221"/>
              <a:gd name="connsiteX0" fmla="*/ 0 w 729119"/>
              <a:gd name="connsiteY0" fmla="*/ 164070 h 643221"/>
              <a:gd name="connsiteX1" fmla="*/ 277415 w 729119"/>
              <a:gd name="connsiteY1" fmla="*/ 954 h 643221"/>
              <a:gd name="connsiteX2" fmla="*/ 672703 w 729119"/>
              <a:gd name="connsiteY2" fmla="*/ 314089 h 643221"/>
              <a:gd name="connsiteX3" fmla="*/ 729119 w 729119"/>
              <a:gd name="connsiteY3" fmla="*/ 631577 h 643221"/>
              <a:gd name="connsiteX4" fmla="*/ 508397 w 729119"/>
              <a:gd name="connsiteY4" fmla="*/ 618889 h 643221"/>
              <a:gd name="connsiteX5" fmla="*/ 453628 w 729119"/>
              <a:gd name="connsiteY5" fmla="*/ 339092 h 643221"/>
              <a:gd name="connsiteX6" fmla="*/ 196452 w 729119"/>
              <a:gd name="connsiteY6" fmla="*/ 356951 h 643221"/>
              <a:gd name="connsiteX7" fmla="*/ 196453 w 729119"/>
              <a:gd name="connsiteY7" fmla="*/ 402195 h 643221"/>
              <a:gd name="connsiteX8" fmla="*/ 219073 w 729119"/>
              <a:gd name="connsiteY8" fmla="*/ 458154 h 643221"/>
              <a:gd name="connsiteX9" fmla="*/ 130969 w 729119"/>
              <a:gd name="connsiteY9" fmla="*/ 405767 h 643221"/>
              <a:gd name="connsiteX10" fmla="*/ 69056 w 729119"/>
              <a:gd name="connsiteY10" fmla="*/ 387907 h 643221"/>
              <a:gd name="connsiteX11" fmla="*/ 79772 w 729119"/>
              <a:gd name="connsiteY11" fmla="*/ 316470 h 643221"/>
              <a:gd name="connsiteX12" fmla="*/ 60722 w 729119"/>
              <a:gd name="connsiteY12" fmla="*/ 186692 h 643221"/>
              <a:gd name="connsiteX13" fmla="*/ 60722 w 729119"/>
              <a:gd name="connsiteY13" fmla="*/ 186692 h 643221"/>
              <a:gd name="connsiteX14" fmla="*/ 0 w 729119"/>
              <a:gd name="connsiteY14" fmla="*/ 164070 h 643221"/>
              <a:gd name="connsiteX0" fmla="*/ 0 w 729119"/>
              <a:gd name="connsiteY0" fmla="*/ 164070 h 631577"/>
              <a:gd name="connsiteX1" fmla="*/ 277415 w 729119"/>
              <a:gd name="connsiteY1" fmla="*/ 954 h 631577"/>
              <a:gd name="connsiteX2" fmla="*/ 672703 w 729119"/>
              <a:gd name="connsiteY2" fmla="*/ 314089 h 631577"/>
              <a:gd name="connsiteX3" fmla="*/ 729119 w 729119"/>
              <a:gd name="connsiteY3" fmla="*/ 631577 h 631577"/>
              <a:gd name="connsiteX4" fmla="*/ 508397 w 729119"/>
              <a:gd name="connsiteY4" fmla="*/ 618889 h 631577"/>
              <a:gd name="connsiteX5" fmla="*/ 453628 w 729119"/>
              <a:gd name="connsiteY5" fmla="*/ 339092 h 631577"/>
              <a:gd name="connsiteX6" fmla="*/ 196452 w 729119"/>
              <a:gd name="connsiteY6" fmla="*/ 356951 h 631577"/>
              <a:gd name="connsiteX7" fmla="*/ 196453 w 729119"/>
              <a:gd name="connsiteY7" fmla="*/ 402195 h 631577"/>
              <a:gd name="connsiteX8" fmla="*/ 219073 w 729119"/>
              <a:gd name="connsiteY8" fmla="*/ 458154 h 631577"/>
              <a:gd name="connsiteX9" fmla="*/ 130969 w 729119"/>
              <a:gd name="connsiteY9" fmla="*/ 405767 h 631577"/>
              <a:gd name="connsiteX10" fmla="*/ 69056 w 729119"/>
              <a:gd name="connsiteY10" fmla="*/ 387907 h 631577"/>
              <a:gd name="connsiteX11" fmla="*/ 79772 w 729119"/>
              <a:gd name="connsiteY11" fmla="*/ 316470 h 631577"/>
              <a:gd name="connsiteX12" fmla="*/ 60722 w 729119"/>
              <a:gd name="connsiteY12" fmla="*/ 186692 h 631577"/>
              <a:gd name="connsiteX13" fmla="*/ 60722 w 729119"/>
              <a:gd name="connsiteY13" fmla="*/ 186692 h 631577"/>
              <a:gd name="connsiteX14" fmla="*/ 0 w 729119"/>
              <a:gd name="connsiteY14" fmla="*/ 164070 h 631577"/>
              <a:gd name="connsiteX0" fmla="*/ 0 w 729119"/>
              <a:gd name="connsiteY0" fmla="*/ 164070 h 646062"/>
              <a:gd name="connsiteX1" fmla="*/ 277415 w 729119"/>
              <a:gd name="connsiteY1" fmla="*/ 954 h 646062"/>
              <a:gd name="connsiteX2" fmla="*/ 672703 w 729119"/>
              <a:gd name="connsiteY2" fmla="*/ 314089 h 646062"/>
              <a:gd name="connsiteX3" fmla="*/ 729119 w 729119"/>
              <a:gd name="connsiteY3" fmla="*/ 631577 h 646062"/>
              <a:gd name="connsiteX4" fmla="*/ 518587 w 729119"/>
              <a:gd name="connsiteY4" fmla="*/ 646062 h 646062"/>
              <a:gd name="connsiteX5" fmla="*/ 453628 w 729119"/>
              <a:gd name="connsiteY5" fmla="*/ 339092 h 646062"/>
              <a:gd name="connsiteX6" fmla="*/ 196452 w 729119"/>
              <a:gd name="connsiteY6" fmla="*/ 356951 h 646062"/>
              <a:gd name="connsiteX7" fmla="*/ 196453 w 729119"/>
              <a:gd name="connsiteY7" fmla="*/ 402195 h 646062"/>
              <a:gd name="connsiteX8" fmla="*/ 219073 w 729119"/>
              <a:gd name="connsiteY8" fmla="*/ 458154 h 646062"/>
              <a:gd name="connsiteX9" fmla="*/ 130969 w 729119"/>
              <a:gd name="connsiteY9" fmla="*/ 405767 h 646062"/>
              <a:gd name="connsiteX10" fmla="*/ 69056 w 729119"/>
              <a:gd name="connsiteY10" fmla="*/ 387907 h 646062"/>
              <a:gd name="connsiteX11" fmla="*/ 79772 w 729119"/>
              <a:gd name="connsiteY11" fmla="*/ 316470 h 646062"/>
              <a:gd name="connsiteX12" fmla="*/ 60722 w 729119"/>
              <a:gd name="connsiteY12" fmla="*/ 186692 h 646062"/>
              <a:gd name="connsiteX13" fmla="*/ 60722 w 729119"/>
              <a:gd name="connsiteY13" fmla="*/ 186692 h 646062"/>
              <a:gd name="connsiteX14" fmla="*/ 0 w 729119"/>
              <a:gd name="connsiteY14" fmla="*/ 164070 h 646062"/>
              <a:gd name="connsiteX0" fmla="*/ 0 w 729119"/>
              <a:gd name="connsiteY0" fmla="*/ 164070 h 646062"/>
              <a:gd name="connsiteX1" fmla="*/ 277415 w 729119"/>
              <a:gd name="connsiteY1" fmla="*/ 954 h 646062"/>
              <a:gd name="connsiteX2" fmla="*/ 672703 w 729119"/>
              <a:gd name="connsiteY2" fmla="*/ 314089 h 646062"/>
              <a:gd name="connsiteX3" fmla="*/ 729119 w 729119"/>
              <a:gd name="connsiteY3" fmla="*/ 631577 h 646062"/>
              <a:gd name="connsiteX4" fmla="*/ 518587 w 729119"/>
              <a:gd name="connsiteY4" fmla="*/ 646062 h 646062"/>
              <a:gd name="connsiteX5" fmla="*/ 453628 w 729119"/>
              <a:gd name="connsiteY5" fmla="*/ 339092 h 646062"/>
              <a:gd name="connsiteX6" fmla="*/ 196452 w 729119"/>
              <a:gd name="connsiteY6" fmla="*/ 356951 h 646062"/>
              <a:gd name="connsiteX7" fmla="*/ 196453 w 729119"/>
              <a:gd name="connsiteY7" fmla="*/ 402195 h 646062"/>
              <a:gd name="connsiteX8" fmla="*/ 219073 w 729119"/>
              <a:gd name="connsiteY8" fmla="*/ 458154 h 646062"/>
              <a:gd name="connsiteX9" fmla="*/ 130969 w 729119"/>
              <a:gd name="connsiteY9" fmla="*/ 405767 h 646062"/>
              <a:gd name="connsiteX10" fmla="*/ 69056 w 729119"/>
              <a:gd name="connsiteY10" fmla="*/ 387907 h 646062"/>
              <a:gd name="connsiteX11" fmla="*/ 79772 w 729119"/>
              <a:gd name="connsiteY11" fmla="*/ 316470 h 646062"/>
              <a:gd name="connsiteX12" fmla="*/ 60722 w 729119"/>
              <a:gd name="connsiteY12" fmla="*/ 186692 h 646062"/>
              <a:gd name="connsiteX13" fmla="*/ 60722 w 729119"/>
              <a:gd name="connsiteY13" fmla="*/ 186692 h 646062"/>
              <a:gd name="connsiteX14" fmla="*/ 0 w 729119"/>
              <a:gd name="connsiteY14" fmla="*/ 164070 h 646062"/>
              <a:gd name="connsiteX0" fmla="*/ 0 w 729119"/>
              <a:gd name="connsiteY0" fmla="*/ 164070 h 640967"/>
              <a:gd name="connsiteX1" fmla="*/ 277415 w 729119"/>
              <a:gd name="connsiteY1" fmla="*/ 954 h 640967"/>
              <a:gd name="connsiteX2" fmla="*/ 672703 w 729119"/>
              <a:gd name="connsiteY2" fmla="*/ 314089 h 640967"/>
              <a:gd name="connsiteX3" fmla="*/ 729119 w 729119"/>
              <a:gd name="connsiteY3" fmla="*/ 631577 h 640967"/>
              <a:gd name="connsiteX4" fmla="*/ 506699 w 729119"/>
              <a:gd name="connsiteY4" fmla="*/ 640967 h 640967"/>
              <a:gd name="connsiteX5" fmla="*/ 453628 w 729119"/>
              <a:gd name="connsiteY5" fmla="*/ 339092 h 640967"/>
              <a:gd name="connsiteX6" fmla="*/ 196452 w 729119"/>
              <a:gd name="connsiteY6" fmla="*/ 356951 h 640967"/>
              <a:gd name="connsiteX7" fmla="*/ 196453 w 729119"/>
              <a:gd name="connsiteY7" fmla="*/ 402195 h 640967"/>
              <a:gd name="connsiteX8" fmla="*/ 219073 w 729119"/>
              <a:gd name="connsiteY8" fmla="*/ 458154 h 640967"/>
              <a:gd name="connsiteX9" fmla="*/ 130969 w 729119"/>
              <a:gd name="connsiteY9" fmla="*/ 405767 h 640967"/>
              <a:gd name="connsiteX10" fmla="*/ 69056 w 729119"/>
              <a:gd name="connsiteY10" fmla="*/ 387907 h 640967"/>
              <a:gd name="connsiteX11" fmla="*/ 79772 w 729119"/>
              <a:gd name="connsiteY11" fmla="*/ 316470 h 640967"/>
              <a:gd name="connsiteX12" fmla="*/ 60722 w 729119"/>
              <a:gd name="connsiteY12" fmla="*/ 186692 h 640967"/>
              <a:gd name="connsiteX13" fmla="*/ 60722 w 729119"/>
              <a:gd name="connsiteY13" fmla="*/ 186692 h 640967"/>
              <a:gd name="connsiteX14" fmla="*/ 0 w 729119"/>
              <a:gd name="connsiteY14" fmla="*/ 164070 h 640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29119" h="640967">
                <a:moveTo>
                  <a:pt x="0" y="164070"/>
                </a:moveTo>
                <a:cubicBezTo>
                  <a:pt x="83840" y="62866"/>
                  <a:pt x="95051" y="18814"/>
                  <a:pt x="277415" y="954"/>
                </a:cubicBezTo>
                <a:cubicBezTo>
                  <a:pt x="459779" y="-16906"/>
                  <a:pt x="622893" y="220873"/>
                  <a:pt x="672703" y="314089"/>
                </a:cubicBezTo>
                <a:cubicBezTo>
                  <a:pt x="722513" y="407305"/>
                  <a:pt x="705261" y="449897"/>
                  <a:pt x="729119" y="631577"/>
                </a:cubicBezTo>
                <a:lnTo>
                  <a:pt x="506699" y="640967"/>
                </a:lnTo>
                <a:cubicBezTo>
                  <a:pt x="486258" y="580332"/>
                  <a:pt x="505336" y="386428"/>
                  <a:pt x="453628" y="339092"/>
                </a:cubicBezTo>
                <a:cubicBezTo>
                  <a:pt x="401920" y="291756"/>
                  <a:pt x="269081" y="308334"/>
                  <a:pt x="196452" y="356951"/>
                </a:cubicBezTo>
                <a:cubicBezTo>
                  <a:pt x="123823" y="405568"/>
                  <a:pt x="192683" y="385328"/>
                  <a:pt x="196453" y="402195"/>
                </a:cubicBezTo>
                <a:cubicBezTo>
                  <a:pt x="200223" y="419062"/>
                  <a:pt x="265706" y="427793"/>
                  <a:pt x="219073" y="458154"/>
                </a:cubicBezTo>
                <a:cubicBezTo>
                  <a:pt x="172440" y="488515"/>
                  <a:pt x="155972" y="417475"/>
                  <a:pt x="130969" y="405767"/>
                </a:cubicBezTo>
                <a:cubicBezTo>
                  <a:pt x="105966" y="394059"/>
                  <a:pt x="77589" y="402790"/>
                  <a:pt x="69056" y="387907"/>
                </a:cubicBezTo>
                <a:cubicBezTo>
                  <a:pt x="60523" y="373024"/>
                  <a:pt x="81161" y="350006"/>
                  <a:pt x="79772" y="316470"/>
                </a:cubicBezTo>
                <a:cubicBezTo>
                  <a:pt x="78383" y="282934"/>
                  <a:pt x="60722" y="186692"/>
                  <a:pt x="60722" y="186692"/>
                </a:cubicBezTo>
                <a:lnTo>
                  <a:pt x="60722" y="186692"/>
                </a:lnTo>
                <a:lnTo>
                  <a:pt x="0" y="164070"/>
                </a:lnTo>
                <a:close/>
              </a:path>
            </a:pathLst>
          </a:custGeom>
          <a:solidFill>
            <a:schemeClr val="bg1"/>
          </a:solidFill>
          <a:ln w="635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93CDBA88-6F01-EA4D-AC06-5A69552B4156}"/>
              </a:ext>
            </a:extLst>
          </p:cNvPr>
          <p:cNvSpPr/>
          <p:nvPr/>
        </p:nvSpPr>
        <p:spPr>
          <a:xfrm>
            <a:off x="21950649" y="4496293"/>
            <a:ext cx="256419" cy="497532"/>
          </a:xfrm>
          <a:prstGeom prst="ellipse">
            <a:avLst/>
          </a:prstGeom>
          <a:solidFill>
            <a:schemeClr val="tx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A7B095A7-A2FB-084A-B85A-0A2C4C0E1FB4}"/>
              </a:ext>
            </a:extLst>
          </p:cNvPr>
          <p:cNvSpPr/>
          <p:nvPr/>
        </p:nvSpPr>
        <p:spPr>
          <a:xfrm>
            <a:off x="21183978" y="6321274"/>
            <a:ext cx="3034810" cy="851231"/>
          </a:xfrm>
          <a:custGeom>
            <a:avLst/>
            <a:gdLst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5907 w 557359"/>
              <a:gd name="connsiteY0" fmla="*/ 23205 h 153206"/>
              <a:gd name="connsiteX1" fmla="*/ 312193 w 557359"/>
              <a:gd name="connsiteY1" fmla="*/ 9583 h 153206"/>
              <a:gd name="connsiteX2" fmla="*/ 553990 w 557359"/>
              <a:gd name="connsiteY2" fmla="*/ 127076 h 153206"/>
              <a:gd name="connsiteX3" fmla="*/ 129994 w 557359"/>
              <a:gd name="connsiteY3" fmla="*/ 75992 h 153206"/>
              <a:gd name="connsiteX4" fmla="*/ 43152 w 557359"/>
              <a:gd name="connsiteY4" fmla="*/ 152617 h 153206"/>
              <a:gd name="connsiteX5" fmla="*/ 15907 w 557359"/>
              <a:gd name="connsiteY5" fmla="*/ 23205 h 153206"/>
              <a:gd name="connsiteX0" fmla="*/ 15907 w 557359"/>
              <a:gd name="connsiteY0" fmla="*/ 23205 h 152617"/>
              <a:gd name="connsiteX1" fmla="*/ 312193 w 557359"/>
              <a:gd name="connsiteY1" fmla="*/ 9583 h 152617"/>
              <a:gd name="connsiteX2" fmla="*/ 553990 w 557359"/>
              <a:gd name="connsiteY2" fmla="*/ 127076 h 152617"/>
              <a:gd name="connsiteX3" fmla="*/ 129994 w 557359"/>
              <a:gd name="connsiteY3" fmla="*/ 75992 h 152617"/>
              <a:gd name="connsiteX4" fmla="*/ 43152 w 557359"/>
              <a:gd name="connsiteY4" fmla="*/ 152617 h 152617"/>
              <a:gd name="connsiteX5" fmla="*/ 15907 w 557359"/>
              <a:gd name="connsiteY5" fmla="*/ 23205 h 152617"/>
              <a:gd name="connsiteX0" fmla="*/ 15907 w 557359"/>
              <a:gd name="connsiteY0" fmla="*/ 23205 h 152617"/>
              <a:gd name="connsiteX1" fmla="*/ 312193 w 557359"/>
              <a:gd name="connsiteY1" fmla="*/ 9583 h 152617"/>
              <a:gd name="connsiteX2" fmla="*/ 553990 w 557359"/>
              <a:gd name="connsiteY2" fmla="*/ 127076 h 152617"/>
              <a:gd name="connsiteX3" fmla="*/ 129994 w 557359"/>
              <a:gd name="connsiteY3" fmla="*/ 75992 h 152617"/>
              <a:gd name="connsiteX4" fmla="*/ 43152 w 557359"/>
              <a:gd name="connsiteY4" fmla="*/ 152617 h 152617"/>
              <a:gd name="connsiteX5" fmla="*/ 15907 w 557359"/>
              <a:gd name="connsiteY5" fmla="*/ 23205 h 152617"/>
              <a:gd name="connsiteX0" fmla="*/ 0 w 541452"/>
              <a:gd name="connsiteY0" fmla="*/ 23205 h 152617"/>
              <a:gd name="connsiteX1" fmla="*/ 296286 w 541452"/>
              <a:gd name="connsiteY1" fmla="*/ 9583 h 152617"/>
              <a:gd name="connsiteX2" fmla="*/ 538083 w 541452"/>
              <a:gd name="connsiteY2" fmla="*/ 127076 h 152617"/>
              <a:gd name="connsiteX3" fmla="*/ 114087 w 541452"/>
              <a:gd name="connsiteY3" fmla="*/ 75992 h 152617"/>
              <a:gd name="connsiteX4" fmla="*/ 27245 w 541452"/>
              <a:gd name="connsiteY4" fmla="*/ 152617 h 152617"/>
              <a:gd name="connsiteX5" fmla="*/ 0 w 541452"/>
              <a:gd name="connsiteY5" fmla="*/ 23205 h 152617"/>
              <a:gd name="connsiteX0" fmla="*/ 0 w 541452"/>
              <a:gd name="connsiteY0" fmla="*/ 25179 h 154591"/>
              <a:gd name="connsiteX1" fmla="*/ 296286 w 541452"/>
              <a:gd name="connsiteY1" fmla="*/ 11557 h 154591"/>
              <a:gd name="connsiteX2" fmla="*/ 538083 w 541452"/>
              <a:gd name="connsiteY2" fmla="*/ 129050 h 154591"/>
              <a:gd name="connsiteX3" fmla="*/ 114087 w 541452"/>
              <a:gd name="connsiteY3" fmla="*/ 77966 h 154591"/>
              <a:gd name="connsiteX4" fmla="*/ 27245 w 541452"/>
              <a:gd name="connsiteY4" fmla="*/ 154591 h 154591"/>
              <a:gd name="connsiteX5" fmla="*/ 0 w 541452"/>
              <a:gd name="connsiteY5" fmla="*/ 25179 h 154591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14087 w 538083"/>
              <a:gd name="connsiteY3" fmla="*/ 75148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45741"/>
              <a:gd name="connsiteY0" fmla="*/ 22361 h 151773"/>
              <a:gd name="connsiteX1" fmla="*/ 296286 w 545741"/>
              <a:gd name="connsiteY1" fmla="*/ 8739 h 151773"/>
              <a:gd name="connsiteX2" fmla="*/ 538083 w 545741"/>
              <a:gd name="connsiteY2" fmla="*/ 126232 h 151773"/>
              <a:gd name="connsiteX3" fmla="*/ 151549 w 545741"/>
              <a:gd name="connsiteY3" fmla="*/ 70039 h 151773"/>
              <a:gd name="connsiteX4" fmla="*/ 27245 w 545741"/>
              <a:gd name="connsiteY4" fmla="*/ 151773 h 151773"/>
              <a:gd name="connsiteX5" fmla="*/ 0 w 545741"/>
              <a:gd name="connsiteY5" fmla="*/ 22361 h 151773"/>
              <a:gd name="connsiteX0" fmla="*/ 0 w 541817"/>
              <a:gd name="connsiteY0" fmla="*/ 22361 h 151773"/>
              <a:gd name="connsiteX1" fmla="*/ 296286 w 541817"/>
              <a:gd name="connsiteY1" fmla="*/ 8739 h 151773"/>
              <a:gd name="connsiteX2" fmla="*/ 538083 w 541817"/>
              <a:gd name="connsiteY2" fmla="*/ 126232 h 151773"/>
              <a:gd name="connsiteX3" fmla="*/ 151549 w 541817"/>
              <a:gd name="connsiteY3" fmla="*/ 70039 h 151773"/>
              <a:gd name="connsiteX4" fmla="*/ 27245 w 541817"/>
              <a:gd name="connsiteY4" fmla="*/ 151773 h 151773"/>
              <a:gd name="connsiteX5" fmla="*/ 0 w 541817"/>
              <a:gd name="connsiteY5" fmla="*/ 22361 h 151773"/>
              <a:gd name="connsiteX0" fmla="*/ 0 w 545309"/>
              <a:gd name="connsiteY0" fmla="*/ 22361 h 151773"/>
              <a:gd name="connsiteX1" fmla="*/ 296286 w 545309"/>
              <a:gd name="connsiteY1" fmla="*/ 8739 h 151773"/>
              <a:gd name="connsiteX2" fmla="*/ 538083 w 545309"/>
              <a:gd name="connsiteY2" fmla="*/ 126232 h 151773"/>
              <a:gd name="connsiteX3" fmla="*/ 151549 w 545309"/>
              <a:gd name="connsiteY3" fmla="*/ 70039 h 151773"/>
              <a:gd name="connsiteX4" fmla="*/ 27245 w 545309"/>
              <a:gd name="connsiteY4" fmla="*/ 151773 h 151773"/>
              <a:gd name="connsiteX5" fmla="*/ 0 w 545309"/>
              <a:gd name="connsiteY5" fmla="*/ 22361 h 151773"/>
              <a:gd name="connsiteX0" fmla="*/ 0 w 540841"/>
              <a:gd name="connsiteY0" fmla="*/ 22361 h 151773"/>
              <a:gd name="connsiteX1" fmla="*/ 296286 w 540841"/>
              <a:gd name="connsiteY1" fmla="*/ 8739 h 151773"/>
              <a:gd name="connsiteX2" fmla="*/ 538083 w 540841"/>
              <a:gd name="connsiteY2" fmla="*/ 126232 h 151773"/>
              <a:gd name="connsiteX3" fmla="*/ 151549 w 540841"/>
              <a:gd name="connsiteY3" fmla="*/ 70039 h 151773"/>
              <a:gd name="connsiteX4" fmla="*/ 27245 w 540841"/>
              <a:gd name="connsiteY4" fmla="*/ 151773 h 151773"/>
              <a:gd name="connsiteX5" fmla="*/ 0 w 540841"/>
              <a:gd name="connsiteY5" fmla="*/ 22361 h 151773"/>
              <a:gd name="connsiteX0" fmla="*/ 0 w 539439"/>
              <a:gd name="connsiteY0" fmla="*/ 22361 h 151773"/>
              <a:gd name="connsiteX1" fmla="*/ 296286 w 539439"/>
              <a:gd name="connsiteY1" fmla="*/ 8739 h 151773"/>
              <a:gd name="connsiteX2" fmla="*/ 538083 w 539439"/>
              <a:gd name="connsiteY2" fmla="*/ 126232 h 151773"/>
              <a:gd name="connsiteX3" fmla="*/ 187308 w 539439"/>
              <a:gd name="connsiteY3" fmla="*/ 66633 h 151773"/>
              <a:gd name="connsiteX4" fmla="*/ 27245 w 539439"/>
              <a:gd name="connsiteY4" fmla="*/ 151773 h 151773"/>
              <a:gd name="connsiteX5" fmla="*/ 0 w 539439"/>
              <a:gd name="connsiteY5" fmla="*/ 22361 h 151773"/>
              <a:gd name="connsiteX0" fmla="*/ 0 w 539439"/>
              <a:gd name="connsiteY0" fmla="*/ 22361 h 151773"/>
              <a:gd name="connsiteX1" fmla="*/ 296286 w 539439"/>
              <a:gd name="connsiteY1" fmla="*/ 8739 h 151773"/>
              <a:gd name="connsiteX2" fmla="*/ 538083 w 539439"/>
              <a:gd name="connsiteY2" fmla="*/ 126232 h 151773"/>
              <a:gd name="connsiteX3" fmla="*/ 187308 w 539439"/>
              <a:gd name="connsiteY3" fmla="*/ 66633 h 151773"/>
              <a:gd name="connsiteX4" fmla="*/ 27245 w 539439"/>
              <a:gd name="connsiteY4" fmla="*/ 151773 h 151773"/>
              <a:gd name="connsiteX5" fmla="*/ 0 w 539439"/>
              <a:gd name="connsiteY5" fmla="*/ 22361 h 151773"/>
              <a:gd name="connsiteX0" fmla="*/ 0 w 541101"/>
              <a:gd name="connsiteY0" fmla="*/ 22361 h 151773"/>
              <a:gd name="connsiteX1" fmla="*/ 296286 w 541101"/>
              <a:gd name="connsiteY1" fmla="*/ 8739 h 151773"/>
              <a:gd name="connsiteX2" fmla="*/ 538083 w 541101"/>
              <a:gd name="connsiteY2" fmla="*/ 126232 h 151773"/>
              <a:gd name="connsiteX3" fmla="*/ 187308 w 541101"/>
              <a:gd name="connsiteY3" fmla="*/ 66633 h 151773"/>
              <a:gd name="connsiteX4" fmla="*/ 27245 w 541101"/>
              <a:gd name="connsiteY4" fmla="*/ 151773 h 151773"/>
              <a:gd name="connsiteX5" fmla="*/ 0 w 541101"/>
              <a:gd name="connsiteY5" fmla="*/ 22361 h 151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1101" h="151773">
                <a:moveTo>
                  <a:pt x="0" y="22361"/>
                </a:moveTo>
                <a:cubicBezTo>
                  <a:pt x="66977" y="-8289"/>
                  <a:pt x="204903" y="-1762"/>
                  <a:pt x="296286" y="8739"/>
                </a:cubicBezTo>
                <a:cubicBezTo>
                  <a:pt x="387669" y="19240"/>
                  <a:pt x="566463" y="131908"/>
                  <a:pt x="538083" y="126232"/>
                </a:cubicBezTo>
                <a:cubicBezTo>
                  <a:pt x="509703" y="120556"/>
                  <a:pt x="304801" y="58970"/>
                  <a:pt x="187308" y="66633"/>
                </a:cubicBezTo>
                <a:cubicBezTo>
                  <a:pt x="108980" y="70890"/>
                  <a:pt x="51368" y="124245"/>
                  <a:pt x="27245" y="151773"/>
                </a:cubicBezTo>
                <a:cubicBezTo>
                  <a:pt x="18447" y="111190"/>
                  <a:pt x="16461" y="59822"/>
                  <a:pt x="0" y="22361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3B5969E-1E37-E048-B51E-440AC465A115}"/>
              </a:ext>
            </a:extLst>
          </p:cNvPr>
          <p:cNvGrpSpPr/>
          <p:nvPr/>
        </p:nvGrpSpPr>
        <p:grpSpPr>
          <a:xfrm>
            <a:off x="21722811" y="4805701"/>
            <a:ext cx="3178092" cy="4044123"/>
            <a:chOff x="3299241" y="661151"/>
            <a:chExt cx="566648" cy="721060"/>
          </a:xfrm>
        </p:grpSpPr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BB60DDA0-2D29-9840-9481-579605F8D620}"/>
                </a:ext>
              </a:extLst>
            </p:cNvPr>
            <p:cNvSpPr/>
            <p:nvPr/>
          </p:nvSpPr>
          <p:spPr>
            <a:xfrm rot="15185971" flipV="1">
              <a:off x="3375339" y="661165"/>
              <a:ext cx="79920" cy="79891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B338CD62-AA3A-834D-9280-95EE3C8D9144}"/>
                </a:ext>
              </a:extLst>
            </p:cNvPr>
            <p:cNvGrpSpPr/>
            <p:nvPr/>
          </p:nvGrpSpPr>
          <p:grpSpPr>
            <a:xfrm>
              <a:off x="3299241" y="1284058"/>
              <a:ext cx="268876" cy="98153"/>
              <a:chOff x="3878625" y="1429287"/>
              <a:chExt cx="268876" cy="98153"/>
            </a:xfrm>
          </p:grpSpPr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7FEA2066-04BC-F849-9277-4F89BB1E8533}"/>
                  </a:ext>
                </a:extLst>
              </p:cNvPr>
              <p:cNvSpPr/>
              <p:nvPr/>
            </p:nvSpPr>
            <p:spPr>
              <a:xfrm>
                <a:off x="3878625" y="1429287"/>
                <a:ext cx="211860" cy="9815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24952A15-0108-3A4E-BC22-C6FDDB0FC936}"/>
                  </a:ext>
                </a:extLst>
              </p:cNvPr>
              <p:cNvSpPr/>
              <p:nvPr/>
            </p:nvSpPr>
            <p:spPr>
              <a:xfrm rot="20578914" flipV="1">
                <a:off x="3986271" y="1441549"/>
                <a:ext cx="161230" cy="73628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B2B12B42-1814-C74B-9452-A72483382846}"/>
                </a:ext>
              </a:extLst>
            </p:cNvPr>
            <p:cNvSpPr/>
            <p:nvPr/>
          </p:nvSpPr>
          <p:spPr>
            <a:xfrm rot="15054688" flipV="1">
              <a:off x="3604485" y="1032842"/>
              <a:ext cx="326345" cy="196463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1642C868-1B6C-8F41-9C53-526285A9CE76}"/>
              </a:ext>
            </a:extLst>
          </p:cNvPr>
          <p:cNvGrpSpPr>
            <a:grpSpLocks noChangeAspect="1"/>
          </p:cNvGrpSpPr>
          <p:nvPr/>
        </p:nvGrpSpPr>
        <p:grpSpPr>
          <a:xfrm rot="667625">
            <a:off x="21930766" y="1808122"/>
            <a:ext cx="6508468" cy="6474422"/>
            <a:chOff x="2400202" y="1302216"/>
            <a:chExt cx="4435552" cy="4271177"/>
          </a:xfrm>
        </p:grpSpPr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4AFB58AC-E00C-6347-84AE-DD8216B09C04}"/>
                </a:ext>
              </a:extLst>
            </p:cNvPr>
            <p:cNvGrpSpPr/>
            <p:nvPr/>
          </p:nvGrpSpPr>
          <p:grpSpPr>
            <a:xfrm>
              <a:off x="2400202" y="1302216"/>
              <a:ext cx="4435552" cy="4271177"/>
              <a:chOff x="2400200" y="1302217"/>
              <a:chExt cx="4435550" cy="4271175"/>
            </a:xfrm>
          </p:grpSpPr>
          <p:grpSp>
            <p:nvGrpSpPr>
              <p:cNvPr id="77" name="Group 76">
                <a:extLst>
                  <a:ext uri="{FF2B5EF4-FFF2-40B4-BE49-F238E27FC236}">
                    <a16:creationId xmlns:a16="http://schemas.microsoft.com/office/drawing/2014/main" id="{F791748F-DF2C-8146-955B-EA87707F0E8E}"/>
                  </a:ext>
                </a:extLst>
              </p:cNvPr>
              <p:cNvGrpSpPr/>
              <p:nvPr/>
            </p:nvGrpSpPr>
            <p:grpSpPr>
              <a:xfrm rot="247682">
                <a:off x="5227645" y="3174081"/>
                <a:ext cx="1322250" cy="1392537"/>
                <a:chOff x="5229092" y="3150466"/>
                <a:chExt cx="1322250" cy="1392537"/>
              </a:xfrm>
            </p:grpSpPr>
            <p:sp>
              <p:nvSpPr>
                <p:cNvPr id="104" name="Freeform 103">
                  <a:extLst>
                    <a:ext uri="{FF2B5EF4-FFF2-40B4-BE49-F238E27FC236}">
                      <a16:creationId xmlns:a16="http://schemas.microsoft.com/office/drawing/2014/main" id="{0F4C80BA-0208-6B43-91F0-9369CD946C00}"/>
                    </a:ext>
                  </a:extLst>
                </p:cNvPr>
                <p:cNvSpPr/>
                <p:nvPr/>
              </p:nvSpPr>
              <p:spPr>
                <a:xfrm>
                  <a:off x="5229092" y="3150466"/>
                  <a:ext cx="1322250" cy="1382078"/>
                </a:xfrm>
                <a:custGeom>
                  <a:avLst/>
                  <a:gdLst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00178"/>
                    <a:gd name="connsiteY0" fmla="*/ 99 h 1356888"/>
                    <a:gd name="connsiteX1" fmla="*/ 966976 w 1300178"/>
                    <a:gd name="connsiteY1" fmla="*/ 212448 h 1356888"/>
                    <a:gd name="connsiteX2" fmla="*/ 1298952 w 1300178"/>
                    <a:gd name="connsiteY2" fmla="*/ 634527 h 1356888"/>
                    <a:gd name="connsiteX3" fmla="*/ 1049316 w 1300178"/>
                    <a:gd name="connsiteY3" fmla="*/ 1170184 h 1356888"/>
                    <a:gd name="connsiteX4" fmla="*/ 334264 w 1300178"/>
                    <a:gd name="connsiteY4" fmla="*/ 1347864 h 1356888"/>
                    <a:gd name="connsiteX5" fmla="*/ 4906 w 1300178"/>
                    <a:gd name="connsiteY5" fmla="*/ 1261191 h 1356888"/>
                    <a:gd name="connsiteX6" fmla="*/ 156584 w 1300178"/>
                    <a:gd name="connsiteY6" fmla="*/ 680482 h 1356888"/>
                    <a:gd name="connsiteX7" fmla="*/ 425270 w 1300178"/>
                    <a:gd name="connsiteY7" fmla="*/ 663147 h 1356888"/>
                    <a:gd name="connsiteX8" fmla="*/ 147917 w 1300178"/>
                    <a:gd name="connsiteY8" fmla="*/ 606810 h 1356888"/>
                    <a:gd name="connsiteX9" fmla="*/ 199921 w 1300178"/>
                    <a:gd name="connsiteY9" fmla="*/ 190780 h 1356888"/>
                    <a:gd name="connsiteX10" fmla="*/ 468607 w 1300178"/>
                    <a:gd name="connsiteY10" fmla="*/ 99 h 1356888"/>
                    <a:gd name="connsiteX0" fmla="*/ 468607 w 1304315"/>
                    <a:gd name="connsiteY0" fmla="*/ 99 h 1356888"/>
                    <a:gd name="connsiteX1" fmla="*/ 966976 w 1304315"/>
                    <a:gd name="connsiteY1" fmla="*/ 212448 h 1356888"/>
                    <a:gd name="connsiteX2" fmla="*/ 1298952 w 1304315"/>
                    <a:gd name="connsiteY2" fmla="*/ 634527 h 1356888"/>
                    <a:gd name="connsiteX3" fmla="*/ 1049316 w 1304315"/>
                    <a:gd name="connsiteY3" fmla="*/ 1170184 h 1356888"/>
                    <a:gd name="connsiteX4" fmla="*/ 334264 w 1304315"/>
                    <a:gd name="connsiteY4" fmla="*/ 1347864 h 1356888"/>
                    <a:gd name="connsiteX5" fmla="*/ 4906 w 1304315"/>
                    <a:gd name="connsiteY5" fmla="*/ 1261191 h 1356888"/>
                    <a:gd name="connsiteX6" fmla="*/ 156584 w 1304315"/>
                    <a:gd name="connsiteY6" fmla="*/ 680482 h 1356888"/>
                    <a:gd name="connsiteX7" fmla="*/ 425270 w 1304315"/>
                    <a:gd name="connsiteY7" fmla="*/ 663147 h 1356888"/>
                    <a:gd name="connsiteX8" fmla="*/ 147917 w 1304315"/>
                    <a:gd name="connsiteY8" fmla="*/ 606810 h 1356888"/>
                    <a:gd name="connsiteX9" fmla="*/ 199921 w 1304315"/>
                    <a:gd name="connsiteY9" fmla="*/ 190780 h 1356888"/>
                    <a:gd name="connsiteX10" fmla="*/ 468607 w 1304315"/>
                    <a:gd name="connsiteY10" fmla="*/ 99 h 1356888"/>
                    <a:gd name="connsiteX0" fmla="*/ 468607 w 1304575"/>
                    <a:gd name="connsiteY0" fmla="*/ 99 h 1356888"/>
                    <a:gd name="connsiteX1" fmla="*/ 966976 w 1304575"/>
                    <a:gd name="connsiteY1" fmla="*/ 212448 h 1356888"/>
                    <a:gd name="connsiteX2" fmla="*/ 1298952 w 1304575"/>
                    <a:gd name="connsiteY2" fmla="*/ 634527 h 1356888"/>
                    <a:gd name="connsiteX3" fmla="*/ 1049316 w 1304575"/>
                    <a:gd name="connsiteY3" fmla="*/ 1170184 h 1356888"/>
                    <a:gd name="connsiteX4" fmla="*/ 334264 w 1304575"/>
                    <a:gd name="connsiteY4" fmla="*/ 1347864 h 1356888"/>
                    <a:gd name="connsiteX5" fmla="*/ 4906 w 1304575"/>
                    <a:gd name="connsiteY5" fmla="*/ 1261191 h 1356888"/>
                    <a:gd name="connsiteX6" fmla="*/ 156584 w 1304575"/>
                    <a:gd name="connsiteY6" fmla="*/ 680482 h 1356888"/>
                    <a:gd name="connsiteX7" fmla="*/ 425270 w 1304575"/>
                    <a:gd name="connsiteY7" fmla="*/ 663147 h 1356888"/>
                    <a:gd name="connsiteX8" fmla="*/ 147917 w 1304575"/>
                    <a:gd name="connsiteY8" fmla="*/ 606810 h 1356888"/>
                    <a:gd name="connsiteX9" fmla="*/ 199921 w 1304575"/>
                    <a:gd name="connsiteY9" fmla="*/ 190780 h 1356888"/>
                    <a:gd name="connsiteX10" fmla="*/ 468607 w 1304575"/>
                    <a:gd name="connsiteY10" fmla="*/ 99 h 1356888"/>
                    <a:gd name="connsiteX0" fmla="*/ 468607 w 1336425"/>
                    <a:gd name="connsiteY0" fmla="*/ 99 h 1369291"/>
                    <a:gd name="connsiteX1" fmla="*/ 966976 w 1336425"/>
                    <a:gd name="connsiteY1" fmla="*/ 212448 h 1369291"/>
                    <a:gd name="connsiteX2" fmla="*/ 1298952 w 1336425"/>
                    <a:gd name="connsiteY2" fmla="*/ 634527 h 1369291"/>
                    <a:gd name="connsiteX3" fmla="*/ 1215051 w 1336425"/>
                    <a:gd name="connsiteY3" fmla="*/ 1002544 h 1369291"/>
                    <a:gd name="connsiteX4" fmla="*/ 334264 w 1336425"/>
                    <a:gd name="connsiteY4" fmla="*/ 1347864 h 1369291"/>
                    <a:gd name="connsiteX5" fmla="*/ 4906 w 1336425"/>
                    <a:gd name="connsiteY5" fmla="*/ 1261191 h 1369291"/>
                    <a:gd name="connsiteX6" fmla="*/ 156584 w 1336425"/>
                    <a:gd name="connsiteY6" fmla="*/ 680482 h 1369291"/>
                    <a:gd name="connsiteX7" fmla="*/ 425270 w 1336425"/>
                    <a:gd name="connsiteY7" fmla="*/ 663147 h 1369291"/>
                    <a:gd name="connsiteX8" fmla="*/ 147917 w 1336425"/>
                    <a:gd name="connsiteY8" fmla="*/ 606810 h 1369291"/>
                    <a:gd name="connsiteX9" fmla="*/ 199921 w 1336425"/>
                    <a:gd name="connsiteY9" fmla="*/ 190780 h 1369291"/>
                    <a:gd name="connsiteX10" fmla="*/ 468607 w 1336425"/>
                    <a:gd name="connsiteY10" fmla="*/ 99 h 1369291"/>
                    <a:gd name="connsiteX0" fmla="*/ 468607 w 1315256"/>
                    <a:gd name="connsiteY0" fmla="*/ 99 h 1369291"/>
                    <a:gd name="connsiteX1" fmla="*/ 966976 w 1315256"/>
                    <a:gd name="connsiteY1" fmla="*/ 212448 h 1369291"/>
                    <a:gd name="connsiteX2" fmla="*/ 1298952 w 1315256"/>
                    <a:gd name="connsiteY2" fmla="*/ 634527 h 1369291"/>
                    <a:gd name="connsiteX3" fmla="*/ 1215051 w 1315256"/>
                    <a:gd name="connsiteY3" fmla="*/ 1002544 h 1369291"/>
                    <a:gd name="connsiteX4" fmla="*/ 334264 w 1315256"/>
                    <a:gd name="connsiteY4" fmla="*/ 1347864 h 1369291"/>
                    <a:gd name="connsiteX5" fmla="*/ 4906 w 1315256"/>
                    <a:gd name="connsiteY5" fmla="*/ 1261191 h 1369291"/>
                    <a:gd name="connsiteX6" fmla="*/ 156584 w 1315256"/>
                    <a:gd name="connsiteY6" fmla="*/ 680482 h 1369291"/>
                    <a:gd name="connsiteX7" fmla="*/ 425270 w 1315256"/>
                    <a:gd name="connsiteY7" fmla="*/ 663147 h 1369291"/>
                    <a:gd name="connsiteX8" fmla="*/ 147917 w 1315256"/>
                    <a:gd name="connsiteY8" fmla="*/ 606810 h 1369291"/>
                    <a:gd name="connsiteX9" fmla="*/ 199921 w 1315256"/>
                    <a:gd name="connsiteY9" fmla="*/ 190780 h 1369291"/>
                    <a:gd name="connsiteX10" fmla="*/ 468607 w 1315256"/>
                    <a:gd name="connsiteY10" fmla="*/ 99 h 1369291"/>
                    <a:gd name="connsiteX0" fmla="*/ 468607 w 1313239"/>
                    <a:gd name="connsiteY0" fmla="*/ 99 h 1354925"/>
                    <a:gd name="connsiteX1" fmla="*/ 966976 w 1313239"/>
                    <a:gd name="connsiteY1" fmla="*/ 212448 h 1354925"/>
                    <a:gd name="connsiteX2" fmla="*/ 1298952 w 1313239"/>
                    <a:gd name="connsiteY2" fmla="*/ 634527 h 1354925"/>
                    <a:gd name="connsiteX3" fmla="*/ 1215051 w 1313239"/>
                    <a:gd name="connsiteY3" fmla="*/ 1002544 h 1354925"/>
                    <a:gd name="connsiteX4" fmla="*/ 875383 w 1313239"/>
                    <a:gd name="connsiteY4" fmla="*/ 1196746 h 1354925"/>
                    <a:gd name="connsiteX5" fmla="*/ 334264 w 1313239"/>
                    <a:gd name="connsiteY5" fmla="*/ 1347864 h 1354925"/>
                    <a:gd name="connsiteX6" fmla="*/ 4906 w 1313239"/>
                    <a:gd name="connsiteY6" fmla="*/ 1261191 h 1354925"/>
                    <a:gd name="connsiteX7" fmla="*/ 156584 w 1313239"/>
                    <a:gd name="connsiteY7" fmla="*/ 680482 h 1354925"/>
                    <a:gd name="connsiteX8" fmla="*/ 425270 w 1313239"/>
                    <a:gd name="connsiteY8" fmla="*/ 663147 h 1354925"/>
                    <a:gd name="connsiteX9" fmla="*/ 147917 w 1313239"/>
                    <a:gd name="connsiteY9" fmla="*/ 606810 h 1354925"/>
                    <a:gd name="connsiteX10" fmla="*/ 199921 w 1313239"/>
                    <a:gd name="connsiteY10" fmla="*/ 190780 h 1354925"/>
                    <a:gd name="connsiteX11" fmla="*/ 468607 w 1313239"/>
                    <a:gd name="connsiteY11" fmla="*/ 99 h 1354925"/>
                    <a:gd name="connsiteX0" fmla="*/ 468607 w 1312484"/>
                    <a:gd name="connsiteY0" fmla="*/ 99 h 1349863"/>
                    <a:gd name="connsiteX1" fmla="*/ 966976 w 1312484"/>
                    <a:gd name="connsiteY1" fmla="*/ 212448 h 1349863"/>
                    <a:gd name="connsiteX2" fmla="*/ 1298952 w 1312484"/>
                    <a:gd name="connsiteY2" fmla="*/ 634527 h 1349863"/>
                    <a:gd name="connsiteX3" fmla="*/ 1215051 w 1312484"/>
                    <a:gd name="connsiteY3" fmla="*/ 1002544 h 1349863"/>
                    <a:gd name="connsiteX4" fmla="*/ 911578 w 1312484"/>
                    <a:gd name="connsiteY4" fmla="*/ 1265326 h 1349863"/>
                    <a:gd name="connsiteX5" fmla="*/ 334264 w 1312484"/>
                    <a:gd name="connsiteY5" fmla="*/ 1347864 h 1349863"/>
                    <a:gd name="connsiteX6" fmla="*/ 4906 w 1312484"/>
                    <a:gd name="connsiteY6" fmla="*/ 1261191 h 1349863"/>
                    <a:gd name="connsiteX7" fmla="*/ 156584 w 1312484"/>
                    <a:gd name="connsiteY7" fmla="*/ 680482 h 1349863"/>
                    <a:gd name="connsiteX8" fmla="*/ 425270 w 1312484"/>
                    <a:gd name="connsiteY8" fmla="*/ 663147 h 1349863"/>
                    <a:gd name="connsiteX9" fmla="*/ 147917 w 1312484"/>
                    <a:gd name="connsiteY9" fmla="*/ 606810 h 1349863"/>
                    <a:gd name="connsiteX10" fmla="*/ 199921 w 1312484"/>
                    <a:gd name="connsiteY10" fmla="*/ 190780 h 1349863"/>
                    <a:gd name="connsiteX11" fmla="*/ 468607 w 1312484"/>
                    <a:gd name="connsiteY11" fmla="*/ 99 h 1349863"/>
                    <a:gd name="connsiteX0" fmla="*/ 468607 w 1315890"/>
                    <a:gd name="connsiteY0" fmla="*/ 99 h 1349863"/>
                    <a:gd name="connsiteX1" fmla="*/ 966976 w 1315890"/>
                    <a:gd name="connsiteY1" fmla="*/ 212448 h 1349863"/>
                    <a:gd name="connsiteX2" fmla="*/ 1298952 w 1315890"/>
                    <a:gd name="connsiteY2" fmla="*/ 634527 h 1349863"/>
                    <a:gd name="connsiteX3" fmla="*/ 1230291 w 1315890"/>
                    <a:gd name="connsiteY3" fmla="*/ 1004449 h 1349863"/>
                    <a:gd name="connsiteX4" fmla="*/ 911578 w 1315890"/>
                    <a:gd name="connsiteY4" fmla="*/ 1265326 h 1349863"/>
                    <a:gd name="connsiteX5" fmla="*/ 334264 w 1315890"/>
                    <a:gd name="connsiteY5" fmla="*/ 1347864 h 1349863"/>
                    <a:gd name="connsiteX6" fmla="*/ 4906 w 1315890"/>
                    <a:gd name="connsiteY6" fmla="*/ 1261191 h 1349863"/>
                    <a:gd name="connsiteX7" fmla="*/ 156584 w 1315890"/>
                    <a:gd name="connsiteY7" fmla="*/ 680482 h 1349863"/>
                    <a:gd name="connsiteX8" fmla="*/ 425270 w 1315890"/>
                    <a:gd name="connsiteY8" fmla="*/ 663147 h 1349863"/>
                    <a:gd name="connsiteX9" fmla="*/ 147917 w 1315890"/>
                    <a:gd name="connsiteY9" fmla="*/ 606810 h 1349863"/>
                    <a:gd name="connsiteX10" fmla="*/ 199921 w 1315890"/>
                    <a:gd name="connsiteY10" fmla="*/ 190780 h 1349863"/>
                    <a:gd name="connsiteX11" fmla="*/ 468607 w 1315890"/>
                    <a:gd name="connsiteY11" fmla="*/ 99 h 1349863"/>
                    <a:gd name="connsiteX0" fmla="*/ 468607 w 1309388"/>
                    <a:gd name="connsiteY0" fmla="*/ 99 h 1349863"/>
                    <a:gd name="connsiteX1" fmla="*/ 966976 w 1309388"/>
                    <a:gd name="connsiteY1" fmla="*/ 212448 h 1349863"/>
                    <a:gd name="connsiteX2" fmla="*/ 1298952 w 1309388"/>
                    <a:gd name="connsiteY2" fmla="*/ 634527 h 1349863"/>
                    <a:gd name="connsiteX3" fmla="*/ 1230291 w 1309388"/>
                    <a:gd name="connsiteY3" fmla="*/ 1004449 h 1349863"/>
                    <a:gd name="connsiteX4" fmla="*/ 911578 w 1309388"/>
                    <a:gd name="connsiteY4" fmla="*/ 1265326 h 1349863"/>
                    <a:gd name="connsiteX5" fmla="*/ 334264 w 1309388"/>
                    <a:gd name="connsiteY5" fmla="*/ 1347864 h 1349863"/>
                    <a:gd name="connsiteX6" fmla="*/ 4906 w 1309388"/>
                    <a:gd name="connsiteY6" fmla="*/ 1261191 h 1349863"/>
                    <a:gd name="connsiteX7" fmla="*/ 156584 w 1309388"/>
                    <a:gd name="connsiteY7" fmla="*/ 680482 h 1349863"/>
                    <a:gd name="connsiteX8" fmla="*/ 425270 w 1309388"/>
                    <a:gd name="connsiteY8" fmla="*/ 663147 h 1349863"/>
                    <a:gd name="connsiteX9" fmla="*/ 147917 w 1309388"/>
                    <a:gd name="connsiteY9" fmla="*/ 606810 h 1349863"/>
                    <a:gd name="connsiteX10" fmla="*/ 199921 w 1309388"/>
                    <a:gd name="connsiteY10" fmla="*/ 190780 h 1349863"/>
                    <a:gd name="connsiteX11" fmla="*/ 468607 w 1309388"/>
                    <a:gd name="connsiteY11" fmla="*/ 99 h 1349863"/>
                    <a:gd name="connsiteX0" fmla="*/ 468607 w 1321202"/>
                    <a:gd name="connsiteY0" fmla="*/ 99 h 1349863"/>
                    <a:gd name="connsiteX1" fmla="*/ 966976 w 1321202"/>
                    <a:gd name="connsiteY1" fmla="*/ 212448 h 1349863"/>
                    <a:gd name="connsiteX2" fmla="*/ 1312287 w 1321202"/>
                    <a:gd name="connsiteY2" fmla="*/ 626907 h 1349863"/>
                    <a:gd name="connsiteX3" fmla="*/ 1230291 w 1321202"/>
                    <a:gd name="connsiteY3" fmla="*/ 1004449 h 1349863"/>
                    <a:gd name="connsiteX4" fmla="*/ 911578 w 1321202"/>
                    <a:gd name="connsiteY4" fmla="*/ 1265326 h 1349863"/>
                    <a:gd name="connsiteX5" fmla="*/ 334264 w 1321202"/>
                    <a:gd name="connsiteY5" fmla="*/ 1347864 h 1349863"/>
                    <a:gd name="connsiteX6" fmla="*/ 4906 w 1321202"/>
                    <a:gd name="connsiteY6" fmla="*/ 1261191 h 1349863"/>
                    <a:gd name="connsiteX7" fmla="*/ 156584 w 1321202"/>
                    <a:gd name="connsiteY7" fmla="*/ 680482 h 1349863"/>
                    <a:gd name="connsiteX8" fmla="*/ 425270 w 1321202"/>
                    <a:gd name="connsiteY8" fmla="*/ 663147 h 1349863"/>
                    <a:gd name="connsiteX9" fmla="*/ 147917 w 1321202"/>
                    <a:gd name="connsiteY9" fmla="*/ 606810 h 1349863"/>
                    <a:gd name="connsiteX10" fmla="*/ 199921 w 1321202"/>
                    <a:gd name="connsiteY10" fmla="*/ 190780 h 1349863"/>
                    <a:gd name="connsiteX11" fmla="*/ 468607 w 1321202"/>
                    <a:gd name="connsiteY11" fmla="*/ 99 h 1349863"/>
                    <a:gd name="connsiteX0" fmla="*/ 468607 w 1321202"/>
                    <a:gd name="connsiteY0" fmla="*/ 99 h 1349863"/>
                    <a:gd name="connsiteX1" fmla="*/ 966976 w 1321202"/>
                    <a:gd name="connsiteY1" fmla="*/ 212448 h 1349863"/>
                    <a:gd name="connsiteX2" fmla="*/ 1312287 w 1321202"/>
                    <a:gd name="connsiteY2" fmla="*/ 626907 h 1349863"/>
                    <a:gd name="connsiteX3" fmla="*/ 1230291 w 1321202"/>
                    <a:gd name="connsiteY3" fmla="*/ 1004449 h 1349863"/>
                    <a:gd name="connsiteX4" fmla="*/ 911578 w 1321202"/>
                    <a:gd name="connsiteY4" fmla="*/ 1265326 h 1349863"/>
                    <a:gd name="connsiteX5" fmla="*/ 334264 w 1321202"/>
                    <a:gd name="connsiteY5" fmla="*/ 1347864 h 1349863"/>
                    <a:gd name="connsiteX6" fmla="*/ 4906 w 1321202"/>
                    <a:gd name="connsiteY6" fmla="*/ 1261191 h 1349863"/>
                    <a:gd name="connsiteX7" fmla="*/ 156584 w 1321202"/>
                    <a:gd name="connsiteY7" fmla="*/ 680482 h 1349863"/>
                    <a:gd name="connsiteX8" fmla="*/ 425270 w 1321202"/>
                    <a:gd name="connsiteY8" fmla="*/ 663147 h 1349863"/>
                    <a:gd name="connsiteX9" fmla="*/ 147917 w 1321202"/>
                    <a:gd name="connsiteY9" fmla="*/ 606810 h 1349863"/>
                    <a:gd name="connsiteX10" fmla="*/ 199921 w 1321202"/>
                    <a:gd name="connsiteY10" fmla="*/ 190780 h 1349863"/>
                    <a:gd name="connsiteX11" fmla="*/ 468607 w 1321202"/>
                    <a:gd name="connsiteY11" fmla="*/ 99 h 1349863"/>
                    <a:gd name="connsiteX0" fmla="*/ 468692 w 1321287"/>
                    <a:gd name="connsiteY0" fmla="*/ 99 h 1357970"/>
                    <a:gd name="connsiteX1" fmla="*/ 967061 w 1321287"/>
                    <a:gd name="connsiteY1" fmla="*/ 212448 h 1357970"/>
                    <a:gd name="connsiteX2" fmla="*/ 1312372 w 1321287"/>
                    <a:gd name="connsiteY2" fmla="*/ 626907 h 1357970"/>
                    <a:gd name="connsiteX3" fmla="*/ 1230376 w 1321287"/>
                    <a:gd name="connsiteY3" fmla="*/ 1004449 h 1357970"/>
                    <a:gd name="connsiteX4" fmla="*/ 911663 w 1321287"/>
                    <a:gd name="connsiteY4" fmla="*/ 1265326 h 1357970"/>
                    <a:gd name="connsiteX5" fmla="*/ 336254 w 1321287"/>
                    <a:gd name="connsiteY5" fmla="*/ 1357389 h 1357970"/>
                    <a:gd name="connsiteX6" fmla="*/ 4991 w 1321287"/>
                    <a:gd name="connsiteY6" fmla="*/ 1261191 h 1357970"/>
                    <a:gd name="connsiteX7" fmla="*/ 156669 w 1321287"/>
                    <a:gd name="connsiteY7" fmla="*/ 680482 h 1357970"/>
                    <a:gd name="connsiteX8" fmla="*/ 425355 w 1321287"/>
                    <a:gd name="connsiteY8" fmla="*/ 663147 h 1357970"/>
                    <a:gd name="connsiteX9" fmla="*/ 148002 w 1321287"/>
                    <a:gd name="connsiteY9" fmla="*/ 606810 h 1357970"/>
                    <a:gd name="connsiteX10" fmla="*/ 200006 w 1321287"/>
                    <a:gd name="connsiteY10" fmla="*/ 190780 h 1357970"/>
                    <a:gd name="connsiteX11" fmla="*/ 468692 w 1321287"/>
                    <a:gd name="connsiteY11" fmla="*/ 99 h 1357970"/>
                    <a:gd name="connsiteX0" fmla="*/ 468692 w 1321287"/>
                    <a:gd name="connsiteY0" fmla="*/ 99 h 1357970"/>
                    <a:gd name="connsiteX1" fmla="*/ 967061 w 1321287"/>
                    <a:gd name="connsiteY1" fmla="*/ 212448 h 1357970"/>
                    <a:gd name="connsiteX2" fmla="*/ 1312372 w 1321287"/>
                    <a:gd name="connsiteY2" fmla="*/ 626907 h 1357970"/>
                    <a:gd name="connsiteX3" fmla="*/ 1230376 w 1321287"/>
                    <a:gd name="connsiteY3" fmla="*/ 1004449 h 1357970"/>
                    <a:gd name="connsiteX4" fmla="*/ 911663 w 1321287"/>
                    <a:gd name="connsiteY4" fmla="*/ 1265326 h 1357970"/>
                    <a:gd name="connsiteX5" fmla="*/ 336254 w 1321287"/>
                    <a:gd name="connsiteY5" fmla="*/ 1357389 h 1357970"/>
                    <a:gd name="connsiteX6" fmla="*/ 4991 w 1321287"/>
                    <a:gd name="connsiteY6" fmla="*/ 1261191 h 1357970"/>
                    <a:gd name="connsiteX7" fmla="*/ 156669 w 1321287"/>
                    <a:gd name="connsiteY7" fmla="*/ 680482 h 1357970"/>
                    <a:gd name="connsiteX8" fmla="*/ 425355 w 1321287"/>
                    <a:gd name="connsiteY8" fmla="*/ 663147 h 1357970"/>
                    <a:gd name="connsiteX9" fmla="*/ 148002 w 1321287"/>
                    <a:gd name="connsiteY9" fmla="*/ 606810 h 1357970"/>
                    <a:gd name="connsiteX10" fmla="*/ 200006 w 1321287"/>
                    <a:gd name="connsiteY10" fmla="*/ 190780 h 1357970"/>
                    <a:gd name="connsiteX11" fmla="*/ 468692 w 1321287"/>
                    <a:gd name="connsiteY11" fmla="*/ 99 h 1357970"/>
                    <a:gd name="connsiteX0" fmla="*/ 468692 w 1321287"/>
                    <a:gd name="connsiteY0" fmla="*/ 99 h 1359625"/>
                    <a:gd name="connsiteX1" fmla="*/ 967061 w 1321287"/>
                    <a:gd name="connsiteY1" fmla="*/ 212448 h 1359625"/>
                    <a:gd name="connsiteX2" fmla="*/ 1312372 w 1321287"/>
                    <a:gd name="connsiteY2" fmla="*/ 626907 h 1359625"/>
                    <a:gd name="connsiteX3" fmla="*/ 1230376 w 1321287"/>
                    <a:gd name="connsiteY3" fmla="*/ 1004449 h 1359625"/>
                    <a:gd name="connsiteX4" fmla="*/ 911663 w 1321287"/>
                    <a:gd name="connsiteY4" fmla="*/ 1265326 h 1359625"/>
                    <a:gd name="connsiteX5" fmla="*/ 336254 w 1321287"/>
                    <a:gd name="connsiteY5" fmla="*/ 1357389 h 1359625"/>
                    <a:gd name="connsiteX6" fmla="*/ 4991 w 1321287"/>
                    <a:gd name="connsiteY6" fmla="*/ 1261191 h 1359625"/>
                    <a:gd name="connsiteX7" fmla="*/ 156669 w 1321287"/>
                    <a:gd name="connsiteY7" fmla="*/ 680482 h 1359625"/>
                    <a:gd name="connsiteX8" fmla="*/ 425355 w 1321287"/>
                    <a:gd name="connsiteY8" fmla="*/ 663147 h 1359625"/>
                    <a:gd name="connsiteX9" fmla="*/ 148002 w 1321287"/>
                    <a:gd name="connsiteY9" fmla="*/ 606810 h 1359625"/>
                    <a:gd name="connsiteX10" fmla="*/ 200006 w 1321287"/>
                    <a:gd name="connsiteY10" fmla="*/ 190780 h 1359625"/>
                    <a:gd name="connsiteX11" fmla="*/ 468692 w 1321287"/>
                    <a:gd name="connsiteY11" fmla="*/ 99 h 1359625"/>
                    <a:gd name="connsiteX0" fmla="*/ 469655 w 1322250"/>
                    <a:gd name="connsiteY0" fmla="*/ 99 h 1376078"/>
                    <a:gd name="connsiteX1" fmla="*/ 968024 w 1322250"/>
                    <a:gd name="connsiteY1" fmla="*/ 212448 h 1376078"/>
                    <a:gd name="connsiteX2" fmla="*/ 1313335 w 1322250"/>
                    <a:gd name="connsiteY2" fmla="*/ 626907 h 1376078"/>
                    <a:gd name="connsiteX3" fmla="*/ 1231339 w 1322250"/>
                    <a:gd name="connsiteY3" fmla="*/ 1004449 h 1376078"/>
                    <a:gd name="connsiteX4" fmla="*/ 912626 w 1322250"/>
                    <a:gd name="connsiteY4" fmla="*/ 1265326 h 1376078"/>
                    <a:gd name="connsiteX5" fmla="*/ 358172 w 1322250"/>
                    <a:gd name="connsiteY5" fmla="*/ 1374534 h 1376078"/>
                    <a:gd name="connsiteX6" fmla="*/ 5954 w 1322250"/>
                    <a:gd name="connsiteY6" fmla="*/ 1261191 h 1376078"/>
                    <a:gd name="connsiteX7" fmla="*/ 157632 w 1322250"/>
                    <a:gd name="connsiteY7" fmla="*/ 680482 h 1376078"/>
                    <a:gd name="connsiteX8" fmla="*/ 426318 w 1322250"/>
                    <a:gd name="connsiteY8" fmla="*/ 663147 h 1376078"/>
                    <a:gd name="connsiteX9" fmla="*/ 148965 w 1322250"/>
                    <a:gd name="connsiteY9" fmla="*/ 606810 h 1376078"/>
                    <a:gd name="connsiteX10" fmla="*/ 200969 w 1322250"/>
                    <a:gd name="connsiteY10" fmla="*/ 190780 h 1376078"/>
                    <a:gd name="connsiteX11" fmla="*/ 469655 w 1322250"/>
                    <a:gd name="connsiteY11" fmla="*/ 99 h 1376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426318 w 1322250"/>
                    <a:gd name="connsiteY8" fmla="*/ 663147 h 1382078"/>
                    <a:gd name="connsiteX9" fmla="*/ 148965 w 1322250"/>
                    <a:gd name="connsiteY9" fmla="*/ 606810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639678 w 1322250"/>
                    <a:gd name="connsiteY8" fmla="*/ 806022 h 1382078"/>
                    <a:gd name="connsiteX9" fmla="*/ 148965 w 1322250"/>
                    <a:gd name="connsiteY9" fmla="*/ 606810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639678 w 1322250"/>
                    <a:gd name="connsiteY8" fmla="*/ 806022 h 1382078"/>
                    <a:gd name="connsiteX9" fmla="*/ 162300 w 1322250"/>
                    <a:gd name="connsiteY9" fmla="*/ 589665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22250" h="1382078">
                      <a:moveTo>
                        <a:pt x="469655" y="99"/>
                      </a:moveTo>
                      <a:cubicBezTo>
                        <a:pt x="597497" y="3710"/>
                        <a:pt x="817886" y="67975"/>
                        <a:pt x="968024" y="212448"/>
                      </a:cubicBezTo>
                      <a:cubicBezTo>
                        <a:pt x="1118162" y="356921"/>
                        <a:pt x="1284689" y="466332"/>
                        <a:pt x="1313335" y="626907"/>
                      </a:cubicBezTo>
                      <a:cubicBezTo>
                        <a:pt x="1341981" y="787482"/>
                        <a:pt x="1298124" y="898046"/>
                        <a:pt x="1231339" y="1004449"/>
                      </a:cubicBezTo>
                      <a:cubicBezTo>
                        <a:pt x="1164554" y="1110852"/>
                        <a:pt x="1059424" y="1207773"/>
                        <a:pt x="912626" y="1265326"/>
                      </a:cubicBezTo>
                      <a:cubicBezTo>
                        <a:pt x="741063" y="1343834"/>
                        <a:pt x="530239" y="1403798"/>
                        <a:pt x="358172" y="1374534"/>
                      </a:cubicBezTo>
                      <a:cubicBezTo>
                        <a:pt x="186105" y="1345270"/>
                        <a:pt x="39377" y="1376866"/>
                        <a:pt x="5954" y="1261191"/>
                      </a:cubicBezTo>
                      <a:cubicBezTo>
                        <a:pt x="-27469" y="1145516"/>
                        <a:pt x="87571" y="780156"/>
                        <a:pt x="157632" y="680482"/>
                      </a:cubicBezTo>
                      <a:cubicBezTo>
                        <a:pt x="277223" y="670343"/>
                        <a:pt x="524918" y="825921"/>
                        <a:pt x="639678" y="806022"/>
                      </a:cubicBezTo>
                      <a:cubicBezTo>
                        <a:pt x="533458" y="767073"/>
                        <a:pt x="279868" y="628388"/>
                        <a:pt x="162300" y="589665"/>
                      </a:cubicBezTo>
                      <a:cubicBezTo>
                        <a:pt x="145697" y="478552"/>
                        <a:pt x="149743" y="289041"/>
                        <a:pt x="200969" y="190780"/>
                      </a:cubicBezTo>
                      <a:cubicBezTo>
                        <a:pt x="252195" y="92519"/>
                        <a:pt x="341813" y="-3512"/>
                        <a:pt x="469655" y="99"/>
                      </a:cubicBezTo>
                      <a:close/>
                    </a:path>
                  </a:pathLst>
                </a:custGeom>
                <a:solidFill>
                  <a:schemeClr val="bg2">
                    <a:lumMod val="50000"/>
                  </a:schemeClr>
                </a:solidFill>
                <a:ln>
                  <a:solidFill>
                    <a:schemeClr val="tx1">
                      <a:lumMod val="65000"/>
                      <a:lumOff val="3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05" name="Freeform 104">
                  <a:extLst>
                    <a:ext uri="{FF2B5EF4-FFF2-40B4-BE49-F238E27FC236}">
                      <a16:creationId xmlns:a16="http://schemas.microsoft.com/office/drawing/2014/main" id="{7D167AC5-17DA-0C4D-85AE-FFCE4650AD2A}"/>
                    </a:ext>
                  </a:extLst>
                </p:cNvPr>
                <p:cNvSpPr/>
                <p:nvPr/>
              </p:nvSpPr>
              <p:spPr>
                <a:xfrm>
                  <a:off x="5410267" y="3206742"/>
                  <a:ext cx="620725" cy="647649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E92F1FE7-4654-E848-93BA-1442A8BCADE4}"/>
                    </a:ext>
                  </a:extLst>
                </p:cNvPr>
                <p:cNvSpPr/>
                <p:nvPr/>
              </p:nvSpPr>
              <p:spPr>
                <a:xfrm rot="5816537">
                  <a:off x="5907755" y="3500869"/>
                  <a:ext cx="588993" cy="589821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912375BB-0A73-D449-839C-481DFE5893D5}"/>
                    </a:ext>
                  </a:extLst>
                </p:cNvPr>
                <p:cNvSpPr/>
                <p:nvPr/>
              </p:nvSpPr>
              <p:spPr>
                <a:xfrm rot="15039665">
                  <a:off x="5210265" y="3952980"/>
                  <a:ext cx="674727" cy="505319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D488E8BC-6D55-4941-83FC-845AEF5C63DE}"/>
                    </a:ext>
                  </a:extLst>
                </p:cNvPr>
                <p:cNvSpPr/>
                <p:nvPr/>
              </p:nvSpPr>
              <p:spPr>
                <a:xfrm rot="9917404">
                  <a:off x="5755441" y="3965100"/>
                  <a:ext cx="431642" cy="475822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B3114497-F92E-4E44-AE88-C58B3DB1A690}"/>
                  </a:ext>
                </a:extLst>
              </p:cNvPr>
              <p:cNvSpPr/>
              <p:nvPr/>
            </p:nvSpPr>
            <p:spPr>
              <a:xfrm>
                <a:off x="3699827" y="2659997"/>
                <a:ext cx="1298138" cy="460994"/>
              </a:xfrm>
              <a:custGeom>
                <a:avLst/>
                <a:gdLst>
                  <a:gd name="connsiteX0" fmla="*/ 77207 w 1218345"/>
                  <a:gd name="connsiteY0" fmla="*/ 344705 h 381017"/>
                  <a:gd name="connsiteX1" fmla="*/ 55775 w 1218345"/>
                  <a:gd name="connsiteY1" fmla="*/ 61337 h 381017"/>
                  <a:gd name="connsiteX2" fmla="*/ 753482 w 1218345"/>
                  <a:gd name="connsiteY2" fmla="*/ 6568 h 381017"/>
                  <a:gd name="connsiteX3" fmla="*/ 1213063 w 1218345"/>
                  <a:gd name="connsiteY3" fmla="*/ 163730 h 381017"/>
                  <a:gd name="connsiteX4" fmla="*/ 1015419 w 1218345"/>
                  <a:gd name="connsiteY4" fmla="*/ 192305 h 381017"/>
                  <a:gd name="connsiteX5" fmla="*/ 536788 w 1218345"/>
                  <a:gd name="connsiteY5" fmla="*/ 247074 h 381017"/>
                  <a:gd name="connsiteX6" fmla="*/ 351050 w 1218345"/>
                  <a:gd name="connsiteY6" fmla="*/ 368518 h 381017"/>
                  <a:gd name="connsiteX7" fmla="*/ 77207 w 1218345"/>
                  <a:gd name="connsiteY7" fmla="*/ 344705 h 381017"/>
                  <a:gd name="connsiteX0" fmla="*/ 97232 w 1238370"/>
                  <a:gd name="connsiteY0" fmla="*/ 352769 h 389081"/>
                  <a:gd name="connsiteX1" fmla="*/ 75800 w 1238370"/>
                  <a:gd name="connsiteY1" fmla="*/ 69401 h 389081"/>
                  <a:gd name="connsiteX2" fmla="*/ 773507 w 1238370"/>
                  <a:gd name="connsiteY2" fmla="*/ 14632 h 389081"/>
                  <a:gd name="connsiteX3" fmla="*/ 1233088 w 1238370"/>
                  <a:gd name="connsiteY3" fmla="*/ 171794 h 389081"/>
                  <a:gd name="connsiteX4" fmla="*/ 1035444 w 1238370"/>
                  <a:gd name="connsiteY4" fmla="*/ 200369 h 389081"/>
                  <a:gd name="connsiteX5" fmla="*/ 556813 w 1238370"/>
                  <a:gd name="connsiteY5" fmla="*/ 255138 h 389081"/>
                  <a:gd name="connsiteX6" fmla="*/ 371075 w 1238370"/>
                  <a:gd name="connsiteY6" fmla="*/ 376582 h 389081"/>
                  <a:gd name="connsiteX7" fmla="*/ 97232 w 1238370"/>
                  <a:gd name="connsiteY7" fmla="*/ 352769 h 389081"/>
                  <a:gd name="connsiteX0" fmla="*/ 139372 w 1280510"/>
                  <a:gd name="connsiteY0" fmla="*/ 352769 h 388277"/>
                  <a:gd name="connsiteX1" fmla="*/ 117940 w 1280510"/>
                  <a:gd name="connsiteY1" fmla="*/ 69401 h 388277"/>
                  <a:gd name="connsiteX2" fmla="*/ 815647 w 1280510"/>
                  <a:gd name="connsiteY2" fmla="*/ 14632 h 388277"/>
                  <a:gd name="connsiteX3" fmla="*/ 1275228 w 1280510"/>
                  <a:gd name="connsiteY3" fmla="*/ 171794 h 388277"/>
                  <a:gd name="connsiteX4" fmla="*/ 1077584 w 1280510"/>
                  <a:gd name="connsiteY4" fmla="*/ 200369 h 388277"/>
                  <a:gd name="connsiteX5" fmla="*/ 598953 w 1280510"/>
                  <a:gd name="connsiteY5" fmla="*/ 255138 h 388277"/>
                  <a:gd name="connsiteX6" fmla="*/ 413215 w 1280510"/>
                  <a:gd name="connsiteY6" fmla="*/ 376582 h 388277"/>
                  <a:gd name="connsiteX7" fmla="*/ 139372 w 1280510"/>
                  <a:gd name="connsiteY7" fmla="*/ 352769 h 388277"/>
                  <a:gd name="connsiteX0" fmla="*/ 139372 w 1280510"/>
                  <a:gd name="connsiteY0" fmla="*/ 352769 h 386350"/>
                  <a:gd name="connsiteX1" fmla="*/ 117940 w 1280510"/>
                  <a:gd name="connsiteY1" fmla="*/ 69401 h 386350"/>
                  <a:gd name="connsiteX2" fmla="*/ 815647 w 1280510"/>
                  <a:gd name="connsiteY2" fmla="*/ 14632 h 386350"/>
                  <a:gd name="connsiteX3" fmla="*/ 1275228 w 1280510"/>
                  <a:gd name="connsiteY3" fmla="*/ 171794 h 386350"/>
                  <a:gd name="connsiteX4" fmla="*/ 1077584 w 1280510"/>
                  <a:gd name="connsiteY4" fmla="*/ 200369 h 386350"/>
                  <a:gd name="connsiteX5" fmla="*/ 598953 w 1280510"/>
                  <a:gd name="connsiteY5" fmla="*/ 255138 h 386350"/>
                  <a:gd name="connsiteX6" fmla="*/ 413215 w 1280510"/>
                  <a:gd name="connsiteY6" fmla="*/ 376582 h 386350"/>
                  <a:gd name="connsiteX7" fmla="*/ 139372 w 1280510"/>
                  <a:gd name="connsiteY7" fmla="*/ 352769 h 386350"/>
                  <a:gd name="connsiteX0" fmla="*/ 97719 w 1238857"/>
                  <a:gd name="connsiteY0" fmla="*/ 352769 h 393346"/>
                  <a:gd name="connsiteX1" fmla="*/ 76287 w 1238857"/>
                  <a:gd name="connsiteY1" fmla="*/ 69401 h 393346"/>
                  <a:gd name="connsiteX2" fmla="*/ 773994 w 1238857"/>
                  <a:gd name="connsiteY2" fmla="*/ 14632 h 393346"/>
                  <a:gd name="connsiteX3" fmla="*/ 1233575 w 1238857"/>
                  <a:gd name="connsiteY3" fmla="*/ 171794 h 393346"/>
                  <a:gd name="connsiteX4" fmla="*/ 1035931 w 1238857"/>
                  <a:gd name="connsiteY4" fmla="*/ 200369 h 393346"/>
                  <a:gd name="connsiteX5" fmla="*/ 557300 w 1238857"/>
                  <a:gd name="connsiteY5" fmla="*/ 255138 h 393346"/>
                  <a:gd name="connsiteX6" fmla="*/ 383468 w 1238857"/>
                  <a:gd name="connsiteY6" fmla="*/ 386107 h 393346"/>
                  <a:gd name="connsiteX7" fmla="*/ 97719 w 1238857"/>
                  <a:gd name="connsiteY7" fmla="*/ 352769 h 393346"/>
                  <a:gd name="connsiteX0" fmla="*/ 132372 w 1273510"/>
                  <a:gd name="connsiteY0" fmla="*/ 352769 h 399664"/>
                  <a:gd name="connsiteX1" fmla="*/ 110940 w 1273510"/>
                  <a:gd name="connsiteY1" fmla="*/ 69401 h 399664"/>
                  <a:gd name="connsiteX2" fmla="*/ 808647 w 1273510"/>
                  <a:gd name="connsiteY2" fmla="*/ 14632 h 399664"/>
                  <a:gd name="connsiteX3" fmla="*/ 1268228 w 1273510"/>
                  <a:gd name="connsiteY3" fmla="*/ 171794 h 399664"/>
                  <a:gd name="connsiteX4" fmla="*/ 1070584 w 1273510"/>
                  <a:gd name="connsiteY4" fmla="*/ 200369 h 399664"/>
                  <a:gd name="connsiteX5" fmla="*/ 591953 w 1273510"/>
                  <a:gd name="connsiteY5" fmla="*/ 255138 h 399664"/>
                  <a:gd name="connsiteX6" fmla="*/ 418121 w 1273510"/>
                  <a:gd name="connsiteY6" fmla="*/ 386107 h 399664"/>
                  <a:gd name="connsiteX7" fmla="*/ 132372 w 1273510"/>
                  <a:gd name="connsiteY7" fmla="*/ 352769 h 399664"/>
                  <a:gd name="connsiteX0" fmla="*/ 132372 w 1273510"/>
                  <a:gd name="connsiteY0" fmla="*/ 364111 h 411006"/>
                  <a:gd name="connsiteX1" fmla="*/ 110940 w 1273510"/>
                  <a:gd name="connsiteY1" fmla="*/ 80743 h 411006"/>
                  <a:gd name="connsiteX2" fmla="*/ 808647 w 1273510"/>
                  <a:gd name="connsiteY2" fmla="*/ 25974 h 411006"/>
                  <a:gd name="connsiteX3" fmla="*/ 1268228 w 1273510"/>
                  <a:gd name="connsiteY3" fmla="*/ 183136 h 411006"/>
                  <a:gd name="connsiteX4" fmla="*/ 1070584 w 1273510"/>
                  <a:gd name="connsiteY4" fmla="*/ 211711 h 411006"/>
                  <a:gd name="connsiteX5" fmla="*/ 591953 w 1273510"/>
                  <a:gd name="connsiteY5" fmla="*/ 266480 h 411006"/>
                  <a:gd name="connsiteX6" fmla="*/ 418121 w 1273510"/>
                  <a:gd name="connsiteY6" fmla="*/ 397449 h 411006"/>
                  <a:gd name="connsiteX7" fmla="*/ 132372 w 1273510"/>
                  <a:gd name="connsiteY7" fmla="*/ 364111 h 411006"/>
                  <a:gd name="connsiteX0" fmla="*/ 132372 w 1273510"/>
                  <a:gd name="connsiteY0" fmla="*/ 355836 h 402731"/>
                  <a:gd name="connsiteX1" fmla="*/ 110940 w 1273510"/>
                  <a:gd name="connsiteY1" fmla="*/ 72468 h 402731"/>
                  <a:gd name="connsiteX2" fmla="*/ 808647 w 1273510"/>
                  <a:gd name="connsiteY2" fmla="*/ 17699 h 402731"/>
                  <a:gd name="connsiteX3" fmla="*/ 1268228 w 1273510"/>
                  <a:gd name="connsiteY3" fmla="*/ 174861 h 402731"/>
                  <a:gd name="connsiteX4" fmla="*/ 1070584 w 1273510"/>
                  <a:gd name="connsiteY4" fmla="*/ 203436 h 402731"/>
                  <a:gd name="connsiteX5" fmla="*/ 591953 w 1273510"/>
                  <a:gd name="connsiteY5" fmla="*/ 258205 h 402731"/>
                  <a:gd name="connsiteX6" fmla="*/ 418121 w 1273510"/>
                  <a:gd name="connsiteY6" fmla="*/ 389174 h 402731"/>
                  <a:gd name="connsiteX7" fmla="*/ 132372 w 1273510"/>
                  <a:gd name="connsiteY7" fmla="*/ 355836 h 402731"/>
                  <a:gd name="connsiteX0" fmla="*/ 132372 w 1295263"/>
                  <a:gd name="connsiteY0" fmla="*/ 355836 h 402731"/>
                  <a:gd name="connsiteX1" fmla="*/ 110940 w 1295263"/>
                  <a:gd name="connsiteY1" fmla="*/ 72468 h 402731"/>
                  <a:gd name="connsiteX2" fmla="*/ 808647 w 1295263"/>
                  <a:gd name="connsiteY2" fmla="*/ 17699 h 402731"/>
                  <a:gd name="connsiteX3" fmla="*/ 1268228 w 1295263"/>
                  <a:gd name="connsiteY3" fmla="*/ 174861 h 402731"/>
                  <a:gd name="connsiteX4" fmla="*/ 1070584 w 1295263"/>
                  <a:gd name="connsiteY4" fmla="*/ 203436 h 402731"/>
                  <a:gd name="connsiteX5" fmla="*/ 591953 w 1295263"/>
                  <a:gd name="connsiteY5" fmla="*/ 258205 h 402731"/>
                  <a:gd name="connsiteX6" fmla="*/ 418121 w 1295263"/>
                  <a:gd name="connsiteY6" fmla="*/ 389174 h 402731"/>
                  <a:gd name="connsiteX7" fmla="*/ 132372 w 1295263"/>
                  <a:gd name="connsiteY7" fmla="*/ 355836 h 402731"/>
                  <a:gd name="connsiteX0" fmla="*/ 132372 w 1309549"/>
                  <a:gd name="connsiteY0" fmla="*/ 355836 h 402731"/>
                  <a:gd name="connsiteX1" fmla="*/ 110940 w 1309549"/>
                  <a:gd name="connsiteY1" fmla="*/ 72468 h 402731"/>
                  <a:gd name="connsiteX2" fmla="*/ 808647 w 1309549"/>
                  <a:gd name="connsiteY2" fmla="*/ 17699 h 402731"/>
                  <a:gd name="connsiteX3" fmla="*/ 1268228 w 1309549"/>
                  <a:gd name="connsiteY3" fmla="*/ 174861 h 402731"/>
                  <a:gd name="connsiteX4" fmla="*/ 1070584 w 1309549"/>
                  <a:gd name="connsiteY4" fmla="*/ 203436 h 402731"/>
                  <a:gd name="connsiteX5" fmla="*/ 591953 w 1309549"/>
                  <a:gd name="connsiteY5" fmla="*/ 258205 h 402731"/>
                  <a:gd name="connsiteX6" fmla="*/ 418121 w 1309549"/>
                  <a:gd name="connsiteY6" fmla="*/ 389174 h 402731"/>
                  <a:gd name="connsiteX7" fmla="*/ 132372 w 1309549"/>
                  <a:gd name="connsiteY7" fmla="*/ 355836 h 402731"/>
                  <a:gd name="connsiteX0" fmla="*/ 132372 w 1309549"/>
                  <a:gd name="connsiteY0" fmla="*/ 355836 h 402731"/>
                  <a:gd name="connsiteX1" fmla="*/ 110940 w 1309549"/>
                  <a:gd name="connsiteY1" fmla="*/ 72468 h 402731"/>
                  <a:gd name="connsiteX2" fmla="*/ 808647 w 1309549"/>
                  <a:gd name="connsiteY2" fmla="*/ 17699 h 402731"/>
                  <a:gd name="connsiteX3" fmla="*/ 1268228 w 1309549"/>
                  <a:gd name="connsiteY3" fmla="*/ 174861 h 402731"/>
                  <a:gd name="connsiteX4" fmla="*/ 1070584 w 1309549"/>
                  <a:gd name="connsiteY4" fmla="*/ 203436 h 402731"/>
                  <a:gd name="connsiteX5" fmla="*/ 591953 w 1309549"/>
                  <a:gd name="connsiteY5" fmla="*/ 258205 h 402731"/>
                  <a:gd name="connsiteX6" fmla="*/ 418121 w 1309549"/>
                  <a:gd name="connsiteY6" fmla="*/ 389174 h 402731"/>
                  <a:gd name="connsiteX7" fmla="*/ 132372 w 1309549"/>
                  <a:gd name="connsiteY7" fmla="*/ 355836 h 402731"/>
                  <a:gd name="connsiteX0" fmla="*/ 132372 w 1325876"/>
                  <a:gd name="connsiteY0" fmla="*/ 355836 h 402731"/>
                  <a:gd name="connsiteX1" fmla="*/ 110940 w 1325876"/>
                  <a:gd name="connsiteY1" fmla="*/ 72468 h 402731"/>
                  <a:gd name="connsiteX2" fmla="*/ 808647 w 1325876"/>
                  <a:gd name="connsiteY2" fmla="*/ 17699 h 402731"/>
                  <a:gd name="connsiteX3" fmla="*/ 1268228 w 1325876"/>
                  <a:gd name="connsiteY3" fmla="*/ 174861 h 402731"/>
                  <a:gd name="connsiteX4" fmla="*/ 1070584 w 1325876"/>
                  <a:gd name="connsiteY4" fmla="*/ 203436 h 402731"/>
                  <a:gd name="connsiteX5" fmla="*/ 591953 w 1325876"/>
                  <a:gd name="connsiteY5" fmla="*/ 258205 h 402731"/>
                  <a:gd name="connsiteX6" fmla="*/ 418121 w 1325876"/>
                  <a:gd name="connsiteY6" fmla="*/ 389174 h 402731"/>
                  <a:gd name="connsiteX7" fmla="*/ 132372 w 1325876"/>
                  <a:gd name="connsiteY7" fmla="*/ 355836 h 402731"/>
                  <a:gd name="connsiteX0" fmla="*/ 132372 w 1283546"/>
                  <a:gd name="connsiteY0" fmla="*/ 355836 h 402731"/>
                  <a:gd name="connsiteX1" fmla="*/ 110940 w 1283546"/>
                  <a:gd name="connsiteY1" fmla="*/ 72468 h 402731"/>
                  <a:gd name="connsiteX2" fmla="*/ 808647 w 1283546"/>
                  <a:gd name="connsiteY2" fmla="*/ 17699 h 402731"/>
                  <a:gd name="connsiteX3" fmla="*/ 1268228 w 1283546"/>
                  <a:gd name="connsiteY3" fmla="*/ 174861 h 402731"/>
                  <a:gd name="connsiteX4" fmla="*/ 1099159 w 1283546"/>
                  <a:gd name="connsiteY4" fmla="*/ 236774 h 402731"/>
                  <a:gd name="connsiteX5" fmla="*/ 591953 w 1283546"/>
                  <a:gd name="connsiteY5" fmla="*/ 258205 h 402731"/>
                  <a:gd name="connsiteX6" fmla="*/ 418121 w 1283546"/>
                  <a:gd name="connsiteY6" fmla="*/ 389174 h 402731"/>
                  <a:gd name="connsiteX7" fmla="*/ 132372 w 1283546"/>
                  <a:gd name="connsiteY7" fmla="*/ 355836 h 402731"/>
                  <a:gd name="connsiteX0" fmla="*/ 132372 w 1293316"/>
                  <a:gd name="connsiteY0" fmla="*/ 355836 h 402731"/>
                  <a:gd name="connsiteX1" fmla="*/ 110940 w 1293316"/>
                  <a:gd name="connsiteY1" fmla="*/ 72468 h 402731"/>
                  <a:gd name="connsiteX2" fmla="*/ 808647 w 1293316"/>
                  <a:gd name="connsiteY2" fmla="*/ 17699 h 402731"/>
                  <a:gd name="connsiteX3" fmla="*/ 1268228 w 1293316"/>
                  <a:gd name="connsiteY3" fmla="*/ 174861 h 402731"/>
                  <a:gd name="connsiteX4" fmla="*/ 1099159 w 1293316"/>
                  <a:gd name="connsiteY4" fmla="*/ 236774 h 402731"/>
                  <a:gd name="connsiteX5" fmla="*/ 591953 w 1293316"/>
                  <a:gd name="connsiteY5" fmla="*/ 258205 h 402731"/>
                  <a:gd name="connsiteX6" fmla="*/ 418121 w 1293316"/>
                  <a:gd name="connsiteY6" fmla="*/ 389174 h 402731"/>
                  <a:gd name="connsiteX7" fmla="*/ 132372 w 1293316"/>
                  <a:gd name="connsiteY7" fmla="*/ 355836 h 402731"/>
                  <a:gd name="connsiteX0" fmla="*/ 132372 w 1304167"/>
                  <a:gd name="connsiteY0" fmla="*/ 355836 h 402731"/>
                  <a:gd name="connsiteX1" fmla="*/ 110940 w 1304167"/>
                  <a:gd name="connsiteY1" fmla="*/ 72468 h 402731"/>
                  <a:gd name="connsiteX2" fmla="*/ 808647 w 1304167"/>
                  <a:gd name="connsiteY2" fmla="*/ 17699 h 402731"/>
                  <a:gd name="connsiteX3" fmla="*/ 1268228 w 1304167"/>
                  <a:gd name="connsiteY3" fmla="*/ 174861 h 402731"/>
                  <a:gd name="connsiteX4" fmla="*/ 1130115 w 1304167"/>
                  <a:gd name="connsiteY4" fmla="*/ 234393 h 402731"/>
                  <a:gd name="connsiteX5" fmla="*/ 591953 w 1304167"/>
                  <a:gd name="connsiteY5" fmla="*/ 258205 h 402731"/>
                  <a:gd name="connsiteX6" fmla="*/ 418121 w 1304167"/>
                  <a:gd name="connsiteY6" fmla="*/ 389174 h 402731"/>
                  <a:gd name="connsiteX7" fmla="*/ 132372 w 1304167"/>
                  <a:gd name="connsiteY7" fmla="*/ 355836 h 402731"/>
                  <a:gd name="connsiteX0" fmla="*/ 132372 w 1304167"/>
                  <a:gd name="connsiteY0" fmla="*/ 355836 h 402731"/>
                  <a:gd name="connsiteX1" fmla="*/ 110940 w 1304167"/>
                  <a:gd name="connsiteY1" fmla="*/ 72468 h 402731"/>
                  <a:gd name="connsiteX2" fmla="*/ 808647 w 1304167"/>
                  <a:gd name="connsiteY2" fmla="*/ 17699 h 402731"/>
                  <a:gd name="connsiteX3" fmla="*/ 1268228 w 1304167"/>
                  <a:gd name="connsiteY3" fmla="*/ 174861 h 402731"/>
                  <a:gd name="connsiteX4" fmla="*/ 1130115 w 1304167"/>
                  <a:gd name="connsiteY4" fmla="*/ 234393 h 402731"/>
                  <a:gd name="connsiteX5" fmla="*/ 591953 w 1304167"/>
                  <a:gd name="connsiteY5" fmla="*/ 258205 h 402731"/>
                  <a:gd name="connsiteX6" fmla="*/ 418121 w 1304167"/>
                  <a:gd name="connsiteY6" fmla="*/ 389174 h 402731"/>
                  <a:gd name="connsiteX7" fmla="*/ 132372 w 1304167"/>
                  <a:gd name="connsiteY7" fmla="*/ 355836 h 40273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317368"/>
                  <a:gd name="connsiteY0" fmla="*/ 355836 h 404581"/>
                  <a:gd name="connsiteX1" fmla="*/ 110940 w 1317368"/>
                  <a:gd name="connsiteY1" fmla="*/ 72468 h 404581"/>
                  <a:gd name="connsiteX2" fmla="*/ 808647 w 1317368"/>
                  <a:gd name="connsiteY2" fmla="*/ 17699 h 404581"/>
                  <a:gd name="connsiteX3" fmla="*/ 1268228 w 1317368"/>
                  <a:gd name="connsiteY3" fmla="*/ 174861 h 404581"/>
                  <a:gd name="connsiteX4" fmla="*/ 1130115 w 1317368"/>
                  <a:gd name="connsiteY4" fmla="*/ 234393 h 404581"/>
                  <a:gd name="connsiteX5" fmla="*/ 611003 w 1317368"/>
                  <a:gd name="connsiteY5" fmla="*/ 274874 h 404581"/>
                  <a:gd name="connsiteX6" fmla="*/ 418121 w 1317368"/>
                  <a:gd name="connsiteY6" fmla="*/ 389174 h 404581"/>
                  <a:gd name="connsiteX7" fmla="*/ 132372 w 1317368"/>
                  <a:gd name="connsiteY7" fmla="*/ 355836 h 404581"/>
                  <a:gd name="connsiteX0" fmla="*/ 135770 w 1320766"/>
                  <a:gd name="connsiteY0" fmla="*/ 355836 h 398484"/>
                  <a:gd name="connsiteX1" fmla="*/ 114338 w 1320766"/>
                  <a:gd name="connsiteY1" fmla="*/ 72468 h 398484"/>
                  <a:gd name="connsiteX2" fmla="*/ 812045 w 1320766"/>
                  <a:gd name="connsiteY2" fmla="*/ 17699 h 398484"/>
                  <a:gd name="connsiteX3" fmla="*/ 1271626 w 1320766"/>
                  <a:gd name="connsiteY3" fmla="*/ 174861 h 398484"/>
                  <a:gd name="connsiteX4" fmla="*/ 1133513 w 1320766"/>
                  <a:gd name="connsiteY4" fmla="*/ 234393 h 398484"/>
                  <a:gd name="connsiteX5" fmla="*/ 614401 w 1320766"/>
                  <a:gd name="connsiteY5" fmla="*/ 274874 h 398484"/>
                  <a:gd name="connsiteX6" fmla="*/ 421519 w 1320766"/>
                  <a:gd name="connsiteY6" fmla="*/ 389174 h 398484"/>
                  <a:gd name="connsiteX7" fmla="*/ 135770 w 1320766"/>
                  <a:gd name="connsiteY7" fmla="*/ 355836 h 398484"/>
                  <a:gd name="connsiteX0" fmla="*/ 135770 w 1320766"/>
                  <a:gd name="connsiteY0" fmla="*/ 373719 h 416367"/>
                  <a:gd name="connsiteX1" fmla="*/ 114338 w 1320766"/>
                  <a:gd name="connsiteY1" fmla="*/ 90351 h 416367"/>
                  <a:gd name="connsiteX2" fmla="*/ 812045 w 1320766"/>
                  <a:gd name="connsiteY2" fmla="*/ 35582 h 416367"/>
                  <a:gd name="connsiteX3" fmla="*/ 1271626 w 1320766"/>
                  <a:gd name="connsiteY3" fmla="*/ 192744 h 416367"/>
                  <a:gd name="connsiteX4" fmla="*/ 1133513 w 1320766"/>
                  <a:gd name="connsiteY4" fmla="*/ 252276 h 416367"/>
                  <a:gd name="connsiteX5" fmla="*/ 614401 w 1320766"/>
                  <a:gd name="connsiteY5" fmla="*/ 292757 h 416367"/>
                  <a:gd name="connsiteX6" fmla="*/ 421519 w 1320766"/>
                  <a:gd name="connsiteY6" fmla="*/ 407057 h 416367"/>
                  <a:gd name="connsiteX7" fmla="*/ 135770 w 1320766"/>
                  <a:gd name="connsiteY7" fmla="*/ 373719 h 416367"/>
                  <a:gd name="connsiteX0" fmla="*/ 135770 w 1320766"/>
                  <a:gd name="connsiteY0" fmla="*/ 373719 h 416367"/>
                  <a:gd name="connsiteX1" fmla="*/ 114338 w 1320766"/>
                  <a:gd name="connsiteY1" fmla="*/ 90351 h 416367"/>
                  <a:gd name="connsiteX2" fmla="*/ 812045 w 1320766"/>
                  <a:gd name="connsiteY2" fmla="*/ 35582 h 416367"/>
                  <a:gd name="connsiteX3" fmla="*/ 1271626 w 1320766"/>
                  <a:gd name="connsiteY3" fmla="*/ 192744 h 416367"/>
                  <a:gd name="connsiteX4" fmla="*/ 1133513 w 1320766"/>
                  <a:gd name="connsiteY4" fmla="*/ 252276 h 416367"/>
                  <a:gd name="connsiteX5" fmla="*/ 614401 w 1320766"/>
                  <a:gd name="connsiteY5" fmla="*/ 292757 h 416367"/>
                  <a:gd name="connsiteX6" fmla="*/ 421519 w 1320766"/>
                  <a:gd name="connsiteY6" fmla="*/ 407057 h 416367"/>
                  <a:gd name="connsiteX7" fmla="*/ 135770 w 1320766"/>
                  <a:gd name="connsiteY7" fmla="*/ 373719 h 416367"/>
                  <a:gd name="connsiteX0" fmla="*/ 139775 w 1324771"/>
                  <a:gd name="connsiteY0" fmla="*/ 376486 h 419134"/>
                  <a:gd name="connsiteX1" fmla="*/ 118343 w 1324771"/>
                  <a:gd name="connsiteY1" fmla="*/ 93118 h 419134"/>
                  <a:gd name="connsiteX2" fmla="*/ 816050 w 1324771"/>
                  <a:gd name="connsiteY2" fmla="*/ 38349 h 419134"/>
                  <a:gd name="connsiteX3" fmla="*/ 1275631 w 1324771"/>
                  <a:gd name="connsiteY3" fmla="*/ 195511 h 419134"/>
                  <a:gd name="connsiteX4" fmla="*/ 1137518 w 1324771"/>
                  <a:gd name="connsiteY4" fmla="*/ 255043 h 419134"/>
                  <a:gd name="connsiteX5" fmla="*/ 618406 w 1324771"/>
                  <a:gd name="connsiteY5" fmla="*/ 295524 h 419134"/>
                  <a:gd name="connsiteX6" fmla="*/ 425524 w 1324771"/>
                  <a:gd name="connsiteY6" fmla="*/ 409824 h 419134"/>
                  <a:gd name="connsiteX7" fmla="*/ 139775 w 1324771"/>
                  <a:gd name="connsiteY7" fmla="*/ 376486 h 419134"/>
                  <a:gd name="connsiteX0" fmla="*/ 110020 w 1295016"/>
                  <a:gd name="connsiteY0" fmla="*/ 357701 h 400507"/>
                  <a:gd name="connsiteX1" fmla="*/ 78352 w 1295016"/>
                  <a:gd name="connsiteY1" fmla="*/ 70921 h 400507"/>
                  <a:gd name="connsiteX2" fmla="*/ 786295 w 1295016"/>
                  <a:gd name="connsiteY2" fmla="*/ 19564 h 400507"/>
                  <a:gd name="connsiteX3" fmla="*/ 1245876 w 1295016"/>
                  <a:gd name="connsiteY3" fmla="*/ 176726 h 400507"/>
                  <a:gd name="connsiteX4" fmla="*/ 1107763 w 1295016"/>
                  <a:gd name="connsiteY4" fmla="*/ 236258 h 400507"/>
                  <a:gd name="connsiteX5" fmla="*/ 588651 w 1295016"/>
                  <a:gd name="connsiteY5" fmla="*/ 276739 h 400507"/>
                  <a:gd name="connsiteX6" fmla="*/ 395769 w 1295016"/>
                  <a:gd name="connsiteY6" fmla="*/ 391039 h 400507"/>
                  <a:gd name="connsiteX7" fmla="*/ 110020 w 1295016"/>
                  <a:gd name="connsiteY7" fmla="*/ 357701 h 400507"/>
                  <a:gd name="connsiteX0" fmla="*/ 110020 w 1295016"/>
                  <a:gd name="connsiteY0" fmla="*/ 366135 h 408941"/>
                  <a:gd name="connsiteX1" fmla="*/ 78352 w 1295016"/>
                  <a:gd name="connsiteY1" fmla="*/ 79355 h 408941"/>
                  <a:gd name="connsiteX2" fmla="*/ 786295 w 1295016"/>
                  <a:gd name="connsiteY2" fmla="*/ 27998 h 408941"/>
                  <a:gd name="connsiteX3" fmla="*/ 1245876 w 1295016"/>
                  <a:gd name="connsiteY3" fmla="*/ 185160 h 408941"/>
                  <a:gd name="connsiteX4" fmla="*/ 1107763 w 1295016"/>
                  <a:gd name="connsiteY4" fmla="*/ 244692 h 408941"/>
                  <a:gd name="connsiteX5" fmla="*/ 588651 w 1295016"/>
                  <a:gd name="connsiteY5" fmla="*/ 285173 h 408941"/>
                  <a:gd name="connsiteX6" fmla="*/ 395769 w 1295016"/>
                  <a:gd name="connsiteY6" fmla="*/ 399473 h 408941"/>
                  <a:gd name="connsiteX7" fmla="*/ 110020 w 1295016"/>
                  <a:gd name="connsiteY7" fmla="*/ 366135 h 408941"/>
                  <a:gd name="connsiteX0" fmla="*/ 110020 w 1295016"/>
                  <a:gd name="connsiteY0" fmla="*/ 371918 h 414724"/>
                  <a:gd name="connsiteX1" fmla="*/ 78352 w 1295016"/>
                  <a:gd name="connsiteY1" fmla="*/ 85138 h 414724"/>
                  <a:gd name="connsiteX2" fmla="*/ 786295 w 1295016"/>
                  <a:gd name="connsiteY2" fmla="*/ 33781 h 414724"/>
                  <a:gd name="connsiteX3" fmla="*/ 1245876 w 1295016"/>
                  <a:gd name="connsiteY3" fmla="*/ 190943 h 414724"/>
                  <a:gd name="connsiteX4" fmla="*/ 1107763 w 1295016"/>
                  <a:gd name="connsiteY4" fmla="*/ 250475 h 414724"/>
                  <a:gd name="connsiteX5" fmla="*/ 588651 w 1295016"/>
                  <a:gd name="connsiteY5" fmla="*/ 290956 h 414724"/>
                  <a:gd name="connsiteX6" fmla="*/ 395769 w 1295016"/>
                  <a:gd name="connsiteY6" fmla="*/ 405256 h 414724"/>
                  <a:gd name="connsiteX7" fmla="*/ 110020 w 1295016"/>
                  <a:gd name="connsiteY7" fmla="*/ 371918 h 414724"/>
                  <a:gd name="connsiteX0" fmla="*/ 121274 w 1306270"/>
                  <a:gd name="connsiteY0" fmla="*/ 371918 h 414724"/>
                  <a:gd name="connsiteX1" fmla="*/ 89606 w 1306270"/>
                  <a:gd name="connsiteY1" fmla="*/ 85138 h 414724"/>
                  <a:gd name="connsiteX2" fmla="*/ 797549 w 1306270"/>
                  <a:gd name="connsiteY2" fmla="*/ 33781 h 414724"/>
                  <a:gd name="connsiteX3" fmla="*/ 1257130 w 1306270"/>
                  <a:gd name="connsiteY3" fmla="*/ 190943 h 414724"/>
                  <a:gd name="connsiteX4" fmla="*/ 1119017 w 1306270"/>
                  <a:gd name="connsiteY4" fmla="*/ 250475 h 414724"/>
                  <a:gd name="connsiteX5" fmla="*/ 599905 w 1306270"/>
                  <a:gd name="connsiteY5" fmla="*/ 290956 h 414724"/>
                  <a:gd name="connsiteX6" fmla="*/ 407023 w 1306270"/>
                  <a:gd name="connsiteY6" fmla="*/ 405256 h 414724"/>
                  <a:gd name="connsiteX7" fmla="*/ 121274 w 1306270"/>
                  <a:gd name="connsiteY7" fmla="*/ 371918 h 414724"/>
                  <a:gd name="connsiteX0" fmla="*/ 121274 w 1306270"/>
                  <a:gd name="connsiteY0" fmla="*/ 382207 h 425013"/>
                  <a:gd name="connsiteX1" fmla="*/ 89606 w 1306270"/>
                  <a:gd name="connsiteY1" fmla="*/ 95427 h 425013"/>
                  <a:gd name="connsiteX2" fmla="*/ 797549 w 1306270"/>
                  <a:gd name="connsiteY2" fmla="*/ 44070 h 425013"/>
                  <a:gd name="connsiteX3" fmla="*/ 1257130 w 1306270"/>
                  <a:gd name="connsiteY3" fmla="*/ 201232 h 425013"/>
                  <a:gd name="connsiteX4" fmla="*/ 1119017 w 1306270"/>
                  <a:gd name="connsiteY4" fmla="*/ 260764 h 425013"/>
                  <a:gd name="connsiteX5" fmla="*/ 599905 w 1306270"/>
                  <a:gd name="connsiteY5" fmla="*/ 301245 h 425013"/>
                  <a:gd name="connsiteX6" fmla="*/ 407023 w 1306270"/>
                  <a:gd name="connsiteY6" fmla="*/ 415545 h 425013"/>
                  <a:gd name="connsiteX7" fmla="*/ 121274 w 1306270"/>
                  <a:gd name="connsiteY7" fmla="*/ 382207 h 425013"/>
                  <a:gd name="connsiteX0" fmla="*/ 101158 w 1279330"/>
                  <a:gd name="connsiteY0" fmla="*/ 381674 h 419022"/>
                  <a:gd name="connsiteX1" fmla="*/ 62666 w 1279330"/>
                  <a:gd name="connsiteY1" fmla="*/ 84658 h 419022"/>
                  <a:gd name="connsiteX2" fmla="*/ 770609 w 1279330"/>
                  <a:gd name="connsiteY2" fmla="*/ 33301 h 419022"/>
                  <a:gd name="connsiteX3" fmla="*/ 1230190 w 1279330"/>
                  <a:gd name="connsiteY3" fmla="*/ 190463 h 419022"/>
                  <a:gd name="connsiteX4" fmla="*/ 1092077 w 1279330"/>
                  <a:gd name="connsiteY4" fmla="*/ 249995 h 419022"/>
                  <a:gd name="connsiteX5" fmla="*/ 572965 w 1279330"/>
                  <a:gd name="connsiteY5" fmla="*/ 290476 h 419022"/>
                  <a:gd name="connsiteX6" fmla="*/ 380083 w 1279330"/>
                  <a:gd name="connsiteY6" fmla="*/ 404776 h 419022"/>
                  <a:gd name="connsiteX7" fmla="*/ 101158 w 1279330"/>
                  <a:gd name="connsiteY7" fmla="*/ 381674 h 419022"/>
                  <a:gd name="connsiteX0" fmla="*/ 124557 w 1302729"/>
                  <a:gd name="connsiteY0" fmla="*/ 381674 h 430905"/>
                  <a:gd name="connsiteX1" fmla="*/ 86065 w 1302729"/>
                  <a:gd name="connsiteY1" fmla="*/ 84658 h 430905"/>
                  <a:gd name="connsiteX2" fmla="*/ 794008 w 1302729"/>
                  <a:gd name="connsiteY2" fmla="*/ 33301 h 430905"/>
                  <a:gd name="connsiteX3" fmla="*/ 1253589 w 1302729"/>
                  <a:gd name="connsiteY3" fmla="*/ 190463 h 430905"/>
                  <a:gd name="connsiteX4" fmla="*/ 1115476 w 1302729"/>
                  <a:gd name="connsiteY4" fmla="*/ 249995 h 430905"/>
                  <a:gd name="connsiteX5" fmla="*/ 596364 w 1302729"/>
                  <a:gd name="connsiteY5" fmla="*/ 290476 h 430905"/>
                  <a:gd name="connsiteX6" fmla="*/ 403482 w 1302729"/>
                  <a:gd name="connsiteY6" fmla="*/ 404776 h 430905"/>
                  <a:gd name="connsiteX7" fmla="*/ 124557 w 1302729"/>
                  <a:gd name="connsiteY7" fmla="*/ 381674 h 430905"/>
                  <a:gd name="connsiteX0" fmla="*/ 126147 w 1300907"/>
                  <a:gd name="connsiteY0" fmla="*/ 402850 h 445536"/>
                  <a:gd name="connsiteX1" fmla="*/ 84243 w 1300907"/>
                  <a:gd name="connsiteY1" fmla="*/ 85362 h 445536"/>
                  <a:gd name="connsiteX2" fmla="*/ 792186 w 1300907"/>
                  <a:gd name="connsiteY2" fmla="*/ 34005 h 445536"/>
                  <a:gd name="connsiteX3" fmla="*/ 1251767 w 1300907"/>
                  <a:gd name="connsiteY3" fmla="*/ 191167 h 445536"/>
                  <a:gd name="connsiteX4" fmla="*/ 1113654 w 1300907"/>
                  <a:gd name="connsiteY4" fmla="*/ 250699 h 445536"/>
                  <a:gd name="connsiteX5" fmla="*/ 594542 w 1300907"/>
                  <a:gd name="connsiteY5" fmla="*/ 291180 h 445536"/>
                  <a:gd name="connsiteX6" fmla="*/ 401660 w 1300907"/>
                  <a:gd name="connsiteY6" fmla="*/ 405480 h 445536"/>
                  <a:gd name="connsiteX7" fmla="*/ 126147 w 1300907"/>
                  <a:gd name="connsiteY7" fmla="*/ 402850 h 445536"/>
                  <a:gd name="connsiteX0" fmla="*/ 126538 w 1300883"/>
                  <a:gd name="connsiteY0" fmla="*/ 410556 h 453242"/>
                  <a:gd name="connsiteX1" fmla="*/ 84634 w 1300883"/>
                  <a:gd name="connsiteY1" fmla="*/ 93068 h 453242"/>
                  <a:gd name="connsiteX2" fmla="*/ 798577 w 1300883"/>
                  <a:gd name="connsiteY2" fmla="*/ 32111 h 453242"/>
                  <a:gd name="connsiteX3" fmla="*/ 1252158 w 1300883"/>
                  <a:gd name="connsiteY3" fmla="*/ 198873 h 453242"/>
                  <a:gd name="connsiteX4" fmla="*/ 1114045 w 1300883"/>
                  <a:gd name="connsiteY4" fmla="*/ 258405 h 453242"/>
                  <a:gd name="connsiteX5" fmla="*/ 594933 w 1300883"/>
                  <a:gd name="connsiteY5" fmla="*/ 298886 h 453242"/>
                  <a:gd name="connsiteX6" fmla="*/ 402051 w 1300883"/>
                  <a:gd name="connsiteY6" fmla="*/ 413186 h 453242"/>
                  <a:gd name="connsiteX7" fmla="*/ 126538 w 1300883"/>
                  <a:gd name="connsiteY7" fmla="*/ 410556 h 453242"/>
                  <a:gd name="connsiteX0" fmla="*/ 126538 w 1302879"/>
                  <a:gd name="connsiteY0" fmla="*/ 410556 h 453242"/>
                  <a:gd name="connsiteX1" fmla="*/ 84634 w 1302879"/>
                  <a:gd name="connsiteY1" fmla="*/ 93068 h 453242"/>
                  <a:gd name="connsiteX2" fmla="*/ 798577 w 1302879"/>
                  <a:gd name="connsiteY2" fmla="*/ 32111 h 453242"/>
                  <a:gd name="connsiteX3" fmla="*/ 1252158 w 1302879"/>
                  <a:gd name="connsiteY3" fmla="*/ 198873 h 453242"/>
                  <a:gd name="connsiteX4" fmla="*/ 1114045 w 1302879"/>
                  <a:gd name="connsiteY4" fmla="*/ 258405 h 453242"/>
                  <a:gd name="connsiteX5" fmla="*/ 594933 w 1302879"/>
                  <a:gd name="connsiteY5" fmla="*/ 298886 h 453242"/>
                  <a:gd name="connsiteX6" fmla="*/ 402051 w 1302879"/>
                  <a:gd name="connsiteY6" fmla="*/ 413186 h 453242"/>
                  <a:gd name="connsiteX7" fmla="*/ 126538 w 1302879"/>
                  <a:gd name="connsiteY7" fmla="*/ 410556 h 453242"/>
                  <a:gd name="connsiteX0" fmla="*/ 126538 w 1282390"/>
                  <a:gd name="connsiteY0" fmla="*/ 384808 h 427494"/>
                  <a:gd name="connsiteX1" fmla="*/ 84634 w 1282390"/>
                  <a:gd name="connsiteY1" fmla="*/ 67320 h 427494"/>
                  <a:gd name="connsiteX2" fmla="*/ 798577 w 1282390"/>
                  <a:gd name="connsiteY2" fmla="*/ 6363 h 427494"/>
                  <a:gd name="connsiteX3" fmla="*/ 1265358 w 1282390"/>
                  <a:gd name="connsiteY3" fmla="*/ 167125 h 427494"/>
                  <a:gd name="connsiteX4" fmla="*/ 1114045 w 1282390"/>
                  <a:gd name="connsiteY4" fmla="*/ 232657 h 427494"/>
                  <a:gd name="connsiteX5" fmla="*/ 594933 w 1282390"/>
                  <a:gd name="connsiteY5" fmla="*/ 273138 h 427494"/>
                  <a:gd name="connsiteX6" fmla="*/ 402051 w 1282390"/>
                  <a:gd name="connsiteY6" fmla="*/ 387438 h 427494"/>
                  <a:gd name="connsiteX7" fmla="*/ 126538 w 1282390"/>
                  <a:gd name="connsiteY7" fmla="*/ 384808 h 427494"/>
                  <a:gd name="connsiteX0" fmla="*/ 126538 w 1287605"/>
                  <a:gd name="connsiteY0" fmla="*/ 384808 h 427494"/>
                  <a:gd name="connsiteX1" fmla="*/ 84634 w 1287605"/>
                  <a:gd name="connsiteY1" fmla="*/ 67320 h 427494"/>
                  <a:gd name="connsiteX2" fmla="*/ 798577 w 1287605"/>
                  <a:gd name="connsiteY2" fmla="*/ 6363 h 427494"/>
                  <a:gd name="connsiteX3" fmla="*/ 1265358 w 1287605"/>
                  <a:gd name="connsiteY3" fmla="*/ 167125 h 427494"/>
                  <a:gd name="connsiteX4" fmla="*/ 1114045 w 1287605"/>
                  <a:gd name="connsiteY4" fmla="*/ 232657 h 427494"/>
                  <a:gd name="connsiteX5" fmla="*/ 594933 w 1287605"/>
                  <a:gd name="connsiteY5" fmla="*/ 273138 h 427494"/>
                  <a:gd name="connsiteX6" fmla="*/ 402051 w 1287605"/>
                  <a:gd name="connsiteY6" fmla="*/ 387438 h 427494"/>
                  <a:gd name="connsiteX7" fmla="*/ 126538 w 1287605"/>
                  <a:gd name="connsiteY7" fmla="*/ 384808 h 427494"/>
                  <a:gd name="connsiteX0" fmla="*/ 126538 w 1299397"/>
                  <a:gd name="connsiteY0" fmla="*/ 384808 h 427494"/>
                  <a:gd name="connsiteX1" fmla="*/ 84634 w 1299397"/>
                  <a:gd name="connsiteY1" fmla="*/ 67320 h 427494"/>
                  <a:gd name="connsiteX2" fmla="*/ 798577 w 1299397"/>
                  <a:gd name="connsiteY2" fmla="*/ 6363 h 427494"/>
                  <a:gd name="connsiteX3" fmla="*/ 1265358 w 1299397"/>
                  <a:gd name="connsiteY3" fmla="*/ 167125 h 427494"/>
                  <a:gd name="connsiteX4" fmla="*/ 1114045 w 1299397"/>
                  <a:gd name="connsiteY4" fmla="*/ 232657 h 427494"/>
                  <a:gd name="connsiteX5" fmla="*/ 594933 w 1299397"/>
                  <a:gd name="connsiteY5" fmla="*/ 273138 h 427494"/>
                  <a:gd name="connsiteX6" fmla="*/ 402051 w 1299397"/>
                  <a:gd name="connsiteY6" fmla="*/ 387438 h 427494"/>
                  <a:gd name="connsiteX7" fmla="*/ 126538 w 1299397"/>
                  <a:gd name="connsiteY7" fmla="*/ 384808 h 427494"/>
                  <a:gd name="connsiteX0" fmla="*/ 126538 w 1299397"/>
                  <a:gd name="connsiteY0" fmla="*/ 403589 h 446275"/>
                  <a:gd name="connsiteX1" fmla="*/ 84634 w 1299397"/>
                  <a:gd name="connsiteY1" fmla="*/ 86101 h 446275"/>
                  <a:gd name="connsiteX2" fmla="*/ 798577 w 1299397"/>
                  <a:gd name="connsiteY2" fmla="*/ 25144 h 446275"/>
                  <a:gd name="connsiteX3" fmla="*/ 1265358 w 1299397"/>
                  <a:gd name="connsiteY3" fmla="*/ 185906 h 446275"/>
                  <a:gd name="connsiteX4" fmla="*/ 1114045 w 1299397"/>
                  <a:gd name="connsiteY4" fmla="*/ 251438 h 446275"/>
                  <a:gd name="connsiteX5" fmla="*/ 594933 w 1299397"/>
                  <a:gd name="connsiteY5" fmla="*/ 291919 h 446275"/>
                  <a:gd name="connsiteX6" fmla="*/ 402051 w 1299397"/>
                  <a:gd name="connsiteY6" fmla="*/ 406219 h 446275"/>
                  <a:gd name="connsiteX7" fmla="*/ 126538 w 1299397"/>
                  <a:gd name="connsiteY7" fmla="*/ 403589 h 446275"/>
                  <a:gd name="connsiteX0" fmla="*/ 131281 w 1304140"/>
                  <a:gd name="connsiteY0" fmla="*/ 401896 h 444582"/>
                  <a:gd name="connsiteX1" fmla="*/ 89377 w 1304140"/>
                  <a:gd name="connsiteY1" fmla="*/ 84408 h 444582"/>
                  <a:gd name="connsiteX2" fmla="*/ 803320 w 1304140"/>
                  <a:gd name="connsiteY2" fmla="*/ 23451 h 444582"/>
                  <a:gd name="connsiteX3" fmla="*/ 1270101 w 1304140"/>
                  <a:gd name="connsiteY3" fmla="*/ 184213 h 444582"/>
                  <a:gd name="connsiteX4" fmla="*/ 1118788 w 1304140"/>
                  <a:gd name="connsiteY4" fmla="*/ 249745 h 444582"/>
                  <a:gd name="connsiteX5" fmla="*/ 599676 w 1304140"/>
                  <a:gd name="connsiteY5" fmla="*/ 290226 h 444582"/>
                  <a:gd name="connsiteX6" fmla="*/ 406794 w 1304140"/>
                  <a:gd name="connsiteY6" fmla="*/ 404526 h 444582"/>
                  <a:gd name="connsiteX7" fmla="*/ 131281 w 1304140"/>
                  <a:gd name="connsiteY7" fmla="*/ 401896 h 444582"/>
                  <a:gd name="connsiteX0" fmla="*/ 132239 w 1305098"/>
                  <a:gd name="connsiteY0" fmla="*/ 403589 h 446275"/>
                  <a:gd name="connsiteX1" fmla="*/ 90335 w 1305098"/>
                  <a:gd name="connsiteY1" fmla="*/ 86101 h 446275"/>
                  <a:gd name="connsiteX2" fmla="*/ 804278 w 1305098"/>
                  <a:gd name="connsiteY2" fmla="*/ 25144 h 446275"/>
                  <a:gd name="connsiteX3" fmla="*/ 1271059 w 1305098"/>
                  <a:gd name="connsiteY3" fmla="*/ 185906 h 446275"/>
                  <a:gd name="connsiteX4" fmla="*/ 1119746 w 1305098"/>
                  <a:gd name="connsiteY4" fmla="*/ 251438 h 446275"/>
                  <a:gd name="connsiteX5" fmla="*/ 600634 w 1305098"/>
                  <a:gd name="connsiteY5" fmla="*/ 291919 h 446275"/>
                  <a:gd name="connsiteX6" fmla="*/ 407752 w 1305098"/>
                  <a:gd name="connsiteY6" fmla="*/ 406219 h 446275"/>
                  <a:gd name="connsiteX7" fmla="*/ 132239 w 1305098"/>
                  <a:gd name="connsiteY7" fmla="*/ 403589 h 446275"/>
                  <a:gd name="connsiteX0" fmla="*/ 132239 w 1305098"/>
                  <a:gd name="connsiteY0" fmla="*/ 403589 h 453719"/>
                  <a:gd name="connsiteX1" fmla="*/ 90335 w 1305098"/>
                  <a:gd name="connsiteY1" fmla="*/ 86101 h 453719"/>
                  <a:gd name="connsiteX2" fmla="*/ 804278 w 1305098"/>
                  <a:gd name="connsiteY2" fmla="*/ 25144 h 453719"/>
                  <a:gd name="connsiteX3" fmla="*/ 1271059 w 1305098"/>
                  <a:gd name="connsiteY3" fmla="*/ 185906 h 453719"/>
                  <a:gd name="connsiteX4" fmla="*/ 1119746 w 1305098"/>
                  <a:gd name="connsiteY4" fmla="*/ 251438 h 453719"/>
                  <a:gd name="connsiteX5" fmla="*/ 600634 w 1305098"/>
                  <a:gd name="connsiteY5" fmla="*/ 291919 h 453719"/>
                  <a:gd name="connsiteX6" fmla="*/ 407752 w 1305098"/>
                  <a:gd name="connsiteY6" fmla="*/ 406219 h 453719"/>
                  <a:gd name="connsiteX7" fmla="*/ 132239 w 1305098"/>
                  <a:gd name="connsiteY7" fmla="*/ 403589 h 453719"/>
                  <a:gd name="connsiteX0" fmla="*/ 132239 w 1305098"/>
                  <a:gd name="connsiteY0" fmla="*/ 403589 h 453719"/>
                  <a:gd name="connsiteX1" fmla="*/ 90335 w 1305098"/>
                  <a:gd name="connsiteY1" fmla="*/ 86101 h 453719"/>
                  <a:gd name="connsiteX2" fmla="*/ 804278 w 1305098"/>
                  <a:gd name="connsiteY2" fmla="*/ 25144 h 453719"/>
                  <a:gd name="connsiteX3" fmla="*/ 1271059 w 1305098"/>
                  <a:gd name="connsiteY3" fmla="*/ 185906 h 453719"/>
                  <a:gd name="connsiteX4" fmla="*/ 1119746 w 1305098"/>
                  <a:gd name="connsiteY4" fmla="*/ 251438 h 453719"/>
                  <a:gd name="connsiteX5" fmla="*/ 600634 w 1305098"/>
                  <a:gd name="connsiteY5" fmla="*/ 291919 h 453719"/>
                  <a:gd name="connsiteX6" fmla="*/ 407752 w 1305098"/>
                  <a:gd name="connsiteY6" fmla="*/ 406219 h 453719"/>
                  <a:gd name="connsiteX7" fmla="*/ 132239 w 1305098"/>
                  <a:gd name="connsiteY7" fmla="*/ 403589 h 453719"/>
                  <a:gd name="connsiteX0" fmla="*/ 132239 w 1305098"/>
                  <a:gd name="connsiteY0" fmla="*/ 406232 h 456362"/>
                  <a:gd name="connsiteX1" fmla="*/ 90335 w 1305098"/>
                  <a:gd name="connsiteY1" fmla="*/ 88744 h 456362"/>
                  <a:gd name="connsiteX2" fmla="*/ 804278 w 1305098"/>
                  <a:gd name="connsiteY2" fmla="*/ 27787 h 456362"/>
                  <a:gd name="connsiteX3" fmla="*/ 1271059 w 1305098"/>
                  <a:gd name="connsiteY3" fmla="*/ 188549 h 456362"/>
                  <a:gd name="connsiteX4" fmla="*/ 1119746 w 1305098"/>
                  <a:gd name="connsiteY4" fmla="*/ 254081 h 456362"/>
                  <a:gd name="connsiteX5" fmla="*/ 600634 w 1305098"/>
                  <a:gd name="connsiteY5" fmla="*/ 294562 h 456362"/>
                  <a:gd name="connsiteX6" fmla="*/ 407752 w 1305098"/>
                  <a:gd name="connsiteY6" fmla="*/ 408862 h 456362"/>
                  <a:gd name="connsiteX7" fmla="*/ 132239 w 1305098"/>
                  <a:gd name="connsiteY7" fmla="*/ 406232 h 456362"/>
                  <a:gd name="connsiteX0" fmla="*/ 98983 w 1271842"/>
                  <a:gd name="connsiteY0" fmla="*/ 406232 h 444001"/>
                  <a:gd name="connsiteX1" fmla="*/ 57079 w 1271842"/>
                  <a:gd name="connsiteY1" fmla="*/ 88744 h 444001"/>
                  <a:gd name="connsiteX2" fmla="*/ 771022 w 1271842"/>
                  <a:gd name="connsiteY2" fmla="*/ 27787 h 444001"/>
                  <a:gd name="connsiteX3" fmla="*/ 1237803 w 1271842"/>
                  <a:gd name="connsiteY3" fmla="*/ 188549 h 444001"/>
                  <a:gd name="connsiteX4" fmla="*/ 1086490 w 1271842"/>
                  <a:gd name="connsiteY4" fmla="*/ 254081 h 444001"/>
                  <a:gd name="connsiteX5" fmla="*/ 567378 w 1271842"/>
                  <a:gd name="connsiteY5" fmla="*/ 294562 h 444001"/>
                  <a:gd name="connsiteX6" fmla="*/ 374496 w 1271842"/>
                  <a:gd name="connsiteY6" fmla="*/ 408862 h 444001"/>
                  <a:gd name="connsiteX7" fmla="*/ 98983 w 1271842"/>
                  <a:gd name="connsiteY7" fmla="*/ 406232 h 444001"/>
                  <a:gd name="connsiteX0" fmla="*/ 98983 w 1271842"/>
                  <a:gd name="connsiteY0" fmla="*/ 406232 h 444001"/>
                  <a:gd name="connsiteX1" fmla="*/ 57079 w 1271842"/>
                  <a:gd name="connsiteY1" fmla="*/ 88744 h 444001"/>
                  <a:gd name="connsiteX2" fmla="*/ 771022 w 1271842"/>
                  <a:gd name="connsiteY2" fmla="*/ 27787 h 444001"/>
                  <a:gd name="connsiteX3" fmla="*/ 1237803 w 1271842"/>
                  <a:gd name="connsiteY3" fmla="*/ 188549 h 444001"/>
                  <a:gd name="connsiteX4" fmla="*/ 1086490 w 1271842"/>
                  <a:gd name="connsiteY4" fmla="*/ 254081 h 444001"/>
                  <a:gd name="connsiteX5" fmla="*/ 567378 w 1271842"/>
                  <a:gd name="connsiteY5" fmla="*/ 294562 h 444001"/>
                  <a:gd name="connsiteX6" fmla="*/ 374496 w 1271842"/>
                  <a:gd name="connsiteY6" fmla="*/ 408862 h 444001"/>
                  <a:gd name="connsiteX7" fmla="*/ 98983 w 1271842"/>
                  <a:gd name="connsiteY7" fmla="*/ 406232 h 444001"/>
                  <a:gd name="connsiteX0" fmla="*/ 97523 w 1270382"/>
                  <a:gd name="connsiteY0" fmla="*/ 406232 h 474047"/>
                  <a:gd name="connsiteX1" fmla="*/ 55619 w 1270382"/>
                  <a:gd name="connsiteY1" fmla="*/ 88744 h 474047"/>
                  <a:gd name="connsiteX2" fmla="*/ 769562 w 1270382"/>
                  <a:gd name="connsiteY2" fmla="*/ 27787 h 474047"/>
                  <a:gd name="connsiteX3" fmla="*/ 1236343 w 1270382"/>
                  <a:gd name="connsiteY3" fmla="*/ 188549 h 474047"/>
                  <a:gd name="connsiteX4" fmla="*/ 1085030 w 1270382"/>
                  <a:gd name="connsiteY4" fmla="*/ 254081 h 474047"/>
                  <a:gd name="connsiteX5" fmla="*/ 565918 w 1270382"/>
                  <a:gd name="connsiteY5" fmla="*/ 294562 h 474047"/>
                  <a:gd name="connsiteX6" fmla="*/ 332236 w 1270382"/>
                  <a:gd name="connsiteY6" fmla="*/ 453262 h 474047"/>
                  <a:gd name="connsiteX7" fmla="*/ 97523 w 1270382"/>
                  <a:gd name="connsiteY7" fmla="*/ 406232 h 474047"/>
                  <a:gd name="connsiteX0" fmla="*/ 97523 w 1270382"/>
                  <a:gd name="connsiteY0" fmla="*/ 406232 h 453262"/>
                  <a:gd name="connsiteX1" fmla="*/ 55619 w 1270382"/>
                  <a:gd name="connsiteY1" fmla="*/ 88744 h 453262"/>
                  <a:gd name="connsiteX2" fmla="*/ 769562 w 1270382"/>
                  <a:gd name="connsiteY2" fmla="*/ 27787 h 453262"/>
                  <a:gd name="connsiteX3" fmla="*/ 1236343 w 1270382"/>
                  <a:gd name="connsiteY3" fmla="*/ 188549 h 453262"/>
                  <a:gd name="connsiteX4" fmla="*/ 1085030 w 1270382"/>
                  <a:gd name="connsiteY4" fmla="*/ 254081 h 453262"/>
                  <a:gd name="connsiteX5" fmla="*/ 565918 w 1270382"/>
                  <a:gd name="connsiteY5" fmla="*/ 294562 h 453262"/>
                  <a:gd name="connsiteX6" fmla="*/ 332236 w 1270382"/>
                  <a:gd name="connsiteY6" fmla="*/ 453262 h 453262"/>
                  <a:gd name="connsiteX7" fmla="*/ 97523 w 1270382"/>
                  <a:gd name="connsiteY7" fmla="*/ 406232 h 453262"/>
                  <a:gd name="connsiteX0" fmla="*/ 120579 w 1293438"/>
                  <a:gd name="connsiteY0" fmla="*/ 406232 h 453665"/>
                  <a:gd name="connsiteX1" fmla="*/ 78675 w 1293438"/>
                  <a:gd name="connsiteY1" fmla="*/ 88744 h 453665"/>
                  <a:gd name="connsiteX2" fmla="*/ 792618 w 1293438"/>
                  <a:gd name="connsiteY2" fmla="*/ 27787 h 453665"/>
                  <a:gd name="connsiteX3" fmla="*/ 1259399 w 1293438"/>
                  <a:gd name="connsiteY3" fmla="*/ 188549 h 453665"/>
                  <a:gd name="connsiteX4" fmla="*/ 1108086 w 1293438"/>
                  <a:gd name="connsiteY4" fmla="*/ 254081 h 453665"/>
                  <a:gd name="connsiteX5" fmla="*/ 588974 w 1293438"/>
                  <a:gd name="connsiteY5" fmla="*/ 294562 h 453665"/>
                  <a:gd name="connsiteX6" fmla="*/ 355292 w 1293438"/>
                  <a:gd name="connsiteY6" fmla="*/ 453262 h 453665"/>
                  <a:gd name="connsiteX7" fmla="*/ 120579 w 1293438"/>
                  <a:gd name="connsiteY7" fmla="*/ 406232 h 453665"/>
                  <a:gd name="connsiteX0" fmla="*/ 105537 w 1296396"/>
                  <a:gd name="connsiteY0" fmla="*/ 406232 h 453665"/>
                  <a:gd name="connsiteX1" fmla="*/ 81633 w 1296396"/>
                  <a:gd name="connsiteY1" fmla="*/ 88744 h 453665"/>
                  <a:gd name="connsiteX2" fmla="*/ 795576 w 1296396"/>
                  <a:gd name="connsiteY2" fmla="*/ 27787 h 453665"/>
                  <a:gd name="connsiteX3" fmla="*/ 1262357 w 1296396"/>
                  <a:gd name="connsiteY3" fmla="*/ 188549 h 453665"/>
                  <a:gd name="connsiteX4" fmla="*/ 1111044 w 1296396"/>
                  <a:gd name="connsiteY4" fmla="*/ 254081 h 453665"/>
                  <a:gd name="connsiteX5" fmla="*/ 591932 w 1296396"/>
                  <a:gd name="connsiteY5" fmla="*/ 294562 h 453665"/>
                  <a:gd name="connsiteX6" fmla="*/ 358250 w 1296396"/>
                  <a:gd name="connsiteY6" fmla="*/ 453262 h 453665"/>
                  <a:gd name="connsiteX7" fmla="*/ 105537 w 1296396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14691 w 1305550"/>
                  <a:gd name="connsiteY0" fmla="*/ 407876 h 455309"/>
                  <a:gd name="connsiteX1" fmla="*/ 90787 w 1305550"/>
                  <a:gd name="connsiteY1" fmla="*/ 90388 h 455309"/>
                  <a:gd name="connsiteX2" fmla="*/ 804730 w 1305550"/>
                  <a:gd name="connsiteY2" fmla="*/ 29431 h 455309"/>
                  <a:gd name="connsiteX3" fmla="*/ 1271511 w 1305550"/>
                  <a:gd name="connsiteY3" fmla="*/ 190193 h 455309"/>
                  <a:gd name="connsiteX4" fmla="*/ 1120198 w 1305550"/>
                  <a:gd name="connsiteY4" fmla="*/ 255725 h 455309"/>
                  <a:gd name="connsiteX5" fmla="*/ 601086 w 1305550"/>
                  <a:gd name="connsiteY5" fmla="*/ 296206 h 455309"/>
                  <a:gd name="connsiteX6" fmla="*/ 367404 w 1305550"/>
                  <a:gd name="connsiteY6" fmla="*/ 454906 h 455309"/>
                  <a:gd name="connsiteX7" fmla="*/ 114691 w 1305550"/>
                  <a:gd name="connsiteY7" fmla="*/ 407876 h 455309"/>
                  <a:gd name="connsiteX0" fmla="*/ 118377 w 1309236"/>
                  <a:gd name="connsiteY0" fmla="*/ 407876 h 454906"/>
                  <a:gd name="connsiteX1" fmla="*/ 94473 w 1309236"/>
                  <a:gd name="connsiteY1" fmla="*/ 90388 h 454906"/>
                  <a:gd name="connsiteX2" fmla="*/ 808416 w 1309236"/>
                  <a:gd name="connsiteY2" fmla="*/ 29431 h 454906"/>
                  <a:gd name="connsiteX3" fmla="*/ 1275197 w 1309236"/>
                  <a:gd name="connsiteY3" fmla="*/ 190193 h 454906"/>
                  <a:gd name="connsiteX4" fmla="*/ 1123884 w 1309236"/>
                  <a:gd name="connsiteY4" fmla="*/ 255725 h 454906"/>
                  <a:gd name="connsiteX5" fmla="*/ 604772 w 1309236"/>
                  <a:gd name="connsiteY5" fmla="*/ 296206 h 454906"/>
                  <a:gd name="connsiteX6" fmla="*/ 371090 w 1309236"/>
                  <a:gd name="connsiteY6" fmla="*/ 454906 h 454906"/>
                  <a:gd name="connsiteX7" fmla="*/ 118377 w 1309236"/>
                  <a:gd name="connsiteY7" fmla="*/ 407876 h 454906"/>
                  <a:gd name="connsiteX0" fmla="*/ 103943 w 1294802"/>
                  <a:gd name="connsiteY0" fmla="*/ 407876 h 454906"/>
                  <a:gd name="connsiteX1" fmla="*/ 80039 w 1294802"/>
                  <a:gd name="connsiteY1" fmla="*/ 90388 h 454906"/>
                  <a:gd name="connsiteX2" fmla="*/ 793982 w 1294802"/>
                  <a:gd name="connsiteY2" fmla="*/ 29431 h 454906"/>
                  <a:gd name="connsiteX3" fmla="*/ 1260763 w 1294802"/>
                  <a:gd name="connsiteY3" fmla="*/ 190193 h 454906"/>
                  <a:gd name="connsiteX4" fmla="*/ 1109450 w 1294802"/>
                  <a:gd name="connsiteY4" fmla="*/ 255725 h 454906"/>
                  <a:gd name="connsiteX5" fmla="*/ 590338 w 1294802"/>
                  <a:gd name="connsiteY5" fmla="*/ 296206 h 454906"/>
                  <a:gd name="connsiteX6" fmla="*/ 356656 w 1294802"/>
                  <a:gd name="connsiteY6" fmla="*/ 454906 h 454906"/>
                  <a:gd name="connsiteX7" fmla="*/ 103943 w 1294802"/>
                  <a:gd name="connsiteY7" fmla="*/ 407876 h 454906"/>
                  <a:gd name="connsiteX0" fmla="*/ 107015 w 1297874"/>
                  <a:gd name="connsiteY0" fmla="*/ 408370 h 455400"/>
                  <a:gd name="connsiteX1" fmla="*/ 83111 w 1297874"/>
                  <a:gd name="connsiteY1" fmla="*/ 90882 h 455400"/>
                  <a:gd name="connsiteX2" fmla="*/ 797054 w 1297874"/>
                  <a:gd name="connsiteY2" fmla="*/ 29925 h 455400"/>
                  <a:gd name="connsiteX3" fmla="*/ 1263835 w 1297874"/>
                  <a:gd name="connsiteY3" fmla="*/ 190687 h 455400"/>
                  <a:gd name="connsiteX4" fmla="*/ 1112522 w 1297874"/>
                  <a:gd name="connsiteY4" fmla="*/ 256219 h 455400"/>
                  <a:gd name="connsiteX5" fmla="*/ 593410 w 1297874"/>
                  <a:gd name="connsiteY5" fmla="*/ 296700 h 455400"/>
                  <a:gd name="connsiteX6" fmla="*/ 359728 w 1297874"/>
                  <a:gd name="connsiteY6" fmla="*/ 455400 h 455400"/>
                  <a:gd name="connsiteX7" fmla="*/ 107015 w 1297874"/>
                  <a:gd name="connsiteY7" fmla="*/ 408370 h 455400"/>
                  <a:gd name="connsiteX0" fmla="*/ 109584 w 1300443"/>
                  <a:gd name="connsiteY0" fmla="*/ 409131 h 456161"/>
                  <a:gd name="connsiteX1" fmla="*/ 85680 w 1300443"/>
                  <a:gd name="connsiteY1" fmla="*/ 91643 h 456161"/>
                  <a:gd name="connsiteX2" fmla="*/ 799623 w 1300443"/>
                  <a:gd name="connsiteY2" fmla="*/ 30686 h 456161"/>
                  <a:gd name="connsiteX3" fmla="*/ 1266404 w 1300443"/>
                  <a:gd name="connsiteY3" fmla="*/ 191448 h 456161"/>
                  <a:gd name="connsiteX4" fmla="*/ 1115091 w 1300443"/>
                  <a:gd name="connsiteY4" fmla="*/ 256980 h 456161"/>
                  <a:gd name="connsiteX5" fmla="*/ 595979 w 1300443"/>
                  <a:gd name="connsiteY5" fmla="*/ 297461 h 456161"/>
                  <a:gd name="connsiteX6" fmla="*/ 362297 w 1300443"/>
                  <a:gd name="connsiteY6" fmla="*/ 456161 h 456161"/>
                  <a:gd name="connsiteX7" fmla="*/ 109584 w 1300443"/>
                  <a:gd name="connsiteY7" fmla="*/ 409131 h 456161"/>
                  <a:gd name="connsiteX0" fmla="*/ 94654 w 1285513"/>
                  <a:gd name="connsiteY0" fmla="*/ 409131 h 458561"/>
                  <a:gd name="connsiteX1" fmla="*/ 70750 w 1285513"/>
                  <a:gd name="connsiteY1" fmla="*/ 91643 h 458561"/>
                  <a:gd name="connsiteX2" fmla="*/ 784693 w 1285513"/>
                  <a:gd name="connsiteY2" fmla="*/ 30686 h 458561"/>
                  <a:gd name="connsiteX3" fmla="*/ 1251474 w 1285513"/>
                  <a:gd name="connsiteY3" fmla="*/ 191448 h 458561"/>
                  <a:gd name="connsiteX4" fmla="*/ 1100161 w 1285513"/>
                  <a:gd name="connsiteY4" fmla="*/ 256980 h 458561"/>
                  <a:gd name="connsiteX5" fmla="*/ 581049 w 1285513"/>
                  <a:gd name="connsiteY5" fmla="*/ 297461 h 458561"/>
                  <a:gd name="connsiteX6" fmla="*/ 334167 w 1285513"/>
                  <a:gd name="connsiteY6" fmla="*/ 458561 h 458561"/>
                  <a:gd name="connsiteX7" fmla="*/ 94654 w 1285513"/>
                  <a:gd name="connsiteY7" fmla="*/ 409131 h 458561"/>
                  <a:gd name="connsiteX0" fmla="*/ 98754 w 1289613"/>
                  <a:gd name="connsiteY0" fmla="*/ 409131 h 458561"/>
                  <a:gd name="connsiteX1" fmla="*/ 74850 w 1289613"/>
                  <a:gd name="connsiteY1" fmla="*/ 91643 h 458561"/>
                  <a:gd name="connsiteX2" fmla="*/ 788793 w 1289613"/>
                  <a:gd name="connsiteY2" fmla="*/ 30686 h 458561"/>
                  <a:gd name="connsiteX3" fmla="*/ 1255574 w 1289613"/>
                  <a:gd name="connsiteY3" fmla="*/ 191448 h 458561"/>
                  <a:gd name="connsiteX4" fmla="*/ 1104261 w 1289613"/>
                  <a:gd name="connsiteY4" fmla="*/ 256980 h 458561"/>
                  <a:gd name="connsiteX5" fmla="*/ 585149 w 1289613"/>
                  <a:gd name="connsiteY5" fmla="*/ 297461 h 458561"/>
                  <a:gd name="connsiteX6" fmla="*/ 338267 w 1289613"/>
                  <a:gd name="connsiteY6" fmla="*/ 458561 h 458561"/>
                  <a:gd name="connsiteX7" fmla="*/ 98754 w 1289613"/>
                  <a:gd name="connsiteY7" fmla="*/ 409131 h 458561"/>
                  <a:gd name="connsiteX0" fmla="*/ 100294 w 1291153"/>
                  <a:gd name="connsiteY0" fmla="*/ 409131 h 458561"/>
                  <a:gd name="connsiteX1" fmla="*/ 76390 w 1291153"/>
                  <a:gd name="connsiteY1" fmla="*/ 91643 h 458561"/>
                  <a:gd name="connsiteX2" fmla="*/ 790333 w 1291153"/>
                  <a:gd name="connsiteY2" fmla="*/ 30686 h 458561"/>
                  <a:gd name="connsiteX3" fmla="*/ 1257114 w 1291153"/>
                  <a:gd name="connsiteY3" fmla="*/ 191448 h 458561"/>
                  <a:gd name="connsiteX4" fmla="*/ 1105801 w 1291153"/>
                  <a:gd name="connsiteY4" fmla="*/ 256980 h 458561"/>
                  <a:gd name="connsiteX5" fmla="*/ 586689 w 1291153"/>
                  <a:gd name="connsiteY5" fmla="*/ 297461 h 458561"/>
                  <a:gd name="connsiteX6" fmla="*/ 339807 w 1291153"/>
                  <a:gd name="connsiteY6" fmla="*/ 458561 h 458561"/>
                  <a:gd name="connsiteX7" fmla="*/ 100294 w 1291153"/>
                  <a:gd name="connsiteY7" fmla="*/ 409131 h 458561"/>
                  <a:gd name="connsiteX0" fmla="*/ 100294 w 1291153"/>
                  <a:gd name="connsiteY0" fmla="*/ 409131 h 458561"/>
                  <a:gd name="connsiteX1" fmla="*/ 76390 w 1291153"/>
                  <a:gd name="connsiteY1" fmla="*/ 91643 h 458561"/>
                  <a:gd name="connsiteX2" fmla="*/ 790333 w 1291153"/>
                  <a:gd name="connsiteY2" fmla="*/ 30686 h 458561"/>
                  <a:gd name="connsiteX3" fmla="*/ 1257114 w 1291153"/>
                  <a:gd name="connsiteY3" fmla="*/ 191448 h 458561"/>
                  <a:gd name="connsiteX4" fmla="*/ 1105801 w 1291153"/>
                  <a:gd name="connsiteY4" fmla="*/ 256980 h 458561"/>
                  <a:gd name="connsiteX5" fmla="*/ 586689 w 1291153"/>
                  <a:gd name="connsiteY5" fmla="*/ 297461 h 458561"/>
                  <a:gd name="connsiteX6" fmla="*/ 339807 w 1291153"/>
                  <a:gd name="connsiteY6" fmla="*/ 458561 h 458561"/>
                  <a:gd name="connsiteX7" fmla="*/ 100294 w 1291153"/>
                  <a:gd name="connsiteY7" fmla="*/ 409131 h 458561"/>
                  <a:gd name="connsiteX0" fmla="*/ 107169 w 1298028"/>
                  <a:gd name="connsiteY0" fmla="*/ 411564 h 460994"/>
                  <a:gd name="connsiteX1" fmla="*/ 83265 w 1298028"/>
                  <a:gd name="connsiteY1" fmla="*/ 94076 h 460994"/>
                  <a:gd name="connsiteX2" fmla="*/ 797208 w 1298028"/>
                  <a:gd name="connsiteY2" fmla="*/ 33119 h 460994"/>
                  <a:gd name="connsiteX3" fmla="*/ 1263989 w 1298028"/>
                  <a:gd name="connsiteY3" fmla="*/ 193881 h 460994"/>
                  <a:gd name="connsiteX4" fmla="*/ 1112676 w 1298028"/>
                  <a:gd name="connsiteY4" fmla="*/ 259413 h 460994"/>
                  <a:gd name="connsiteX5" fmla="*/ 593564 w 1298028"/>
                  <a:gd name="connsiteY5" fmla="*/ 299894 h 460994"/>
                  <a:gd name="connsiteX6" fmla="*/ 346682 w 1298028"/>
                  <a:gd name="connsiteY6" fmla="*/ 460994 h 460994"/>
                  <a:gd name="connsiteX7" fmla="*/ 107169 w 1298028"/>
                  <a:gd name="connsiteY7" fmla="*/ 411564 h 460994"/>
                  <a:gd name="connsiteX0" fmla="*/ 107169 w 1299167"/>
                  <a:gd name="connsiteY0" fmla="*/ 411564 h 460994"/>
                  <a:gd name="connsiteX1" fmla="*/ 83265 w 1299167"/>
                  <a:gd name="connsiteY1" fmla="*/ 94076 h 460994"/>
                  <a:gd name="connsiteX2" fmla="*/ 797208 w 1299167"/>
                  <a:gd name="connsiteY2" fmla="*/ 33119 h 460994"/>
                  <a:gd name="connsiteX3" fmla="*/ 1263989 w 1299167"/>
                  <a:gd name="connsiteY3" fmla="*/ 193881 h 460994"/>
                  <a:gd name="connsiteX4" fmla="*/ 1112676 w 1299167"/>
                  <a:gd name="connsiteY4" fmla="*/ 259413 h 460994"/>
                  <a:gd name="connsiteX5" fmla="*/ 593564 w 1299167"/>
                  <a:gd name="connsiteY5" fmla="*/ 299894 h 460994"/>
                  <a:gd name="connsiteX6" fmla="*/ 346682 w 1299167"/>
                  <a:gd name="connsiteY6" fmla="*/ 460994 h 460994"/>
                  <a:gd name="connsiteX7" fmla="*/ 107169 w 1299167"/>
                  <a:gd name="connsiteY7" fmla="*/ 411564 h 460994"/>
                  <a:gd name="connsiteX0" fmla="*/ 107169 w 1296033"/>
                  <a:gd name="connsiteY0" fmla="*/ 411564 h 460994"/>
                  <a:gd name="connsiteX1" fmla="*/ 83265 w 1296033"/>
                  <a:gd name="connsiteY1" fmla="*/ 94076 h 460994"/>
                  <a:gd name="connsiteX2" fmla="*/ 797208 w 1296033"/>
                  <a:gd name="connsiteY2" fmla="*/ 33119 h 460994"/>
                  <a:gd name="connsiteX3" fmla="*/ 1263989 w 1296033"/>
                  <a:gd name="connsiteY3" fmla="*/ 193881 h 460994"/>
                  <a:gd name="connsiteX4" fmla="*/ 1176276 w 1296033"/>
                  <a:gd name="connsiteY4" fmla="*/ 301413 h 460994"/>
                  <a:gd name="connsiteX5" fmla="*/ 593564 w 1296033"/>
                  <a:gd name="connsiteY5" fmla="*/ 299894 h 460994"/>
                  <a:gd name="connsiteX6" fmla="*/ 346682 w 1296033"/>
                  <a:gd name="connsiteY6" fmla="*/ 460994 h 460994"/>
                  <a:gd name="connsiteX7" fmla="*/ 107169 w 1296033"/>
                  <a:gd name="connsiteY7" fmla="*/ 411564 h 460994"/>
                  <a:gd name="connsiteX0" fmla="*/ 107169 w 1300833"/>
                  <a:gd name="connsiteY0" fmla="*/ 411564 h 460994"/>
                  <a:gd name="connsiteX1" fmla="*/ 83265 w 1300833"/>
                  <a:gd name="connsiteY1" fmla="*/ 94076 h 460994"/>
                  <a:gd name="connsiteX2" fmla="*/ 797208 w 1300833"/>
                  <a:gd name="connsiteY2" fmla="*/ 33119 h 460994"/>
                  <a:gd name="connsiteX3" fmla="*/ 1263989 w 1300833"/>
                  <a:gd name="connsiteY3" fmla="*/ 193881 h 460994"/>
                  <a:gd name="connsiteX4" fmla="*/ 1176276 w 1300833"/>
                  <a:gd name="connsiteY4" fmla="*/ 301413 h 460994"/>
                  <a:gd name="connsiteX5" fmla="*/ 593564 w 1300833"/>
                  <a:gd name="connsiteY5" fmla="*/ 299894 h 460994"/>
                  <a:gd name="connsiteX6" fmla="*/ 346682 w 1300833"/>
                  <a:gd name="connsiteY6" fmla="*/ 460994 h 460994"/>
                  <a:gd name="connsiteX7" fmla="*/ 107169 w 1300833"/>
                  <a:gd name="connsiteY7" fmla="*/ 411564 h 460994"/>
                  <a:gd name="connsiteX0" fmla="*/ 107169 w 1298138"/>
                  <a:gd name="connsiteY0" fmla="*/ 411564 h 460994"/>
                  <a:gd name="connsiteX1" fmla="*/ 83265 w 1298138"/>
                  <a:gd name="connsiteY1" fmla="*/ 94076 h 460994"/>
                  <a:gd name="connsiteX2" fmla="*/ 797208 w 1298138"/>
                  <a:gd name="connsiteY2" fmla="*/ 33119 h 460994"/>
                  <a:gd name="connsiteX3" fmla="*/ 1263989 w 1298138"/>
                  <a:gd name="connsiteY3" fmla="*/ 193881 h 460994"/>
                  <a:gd name="connsiteX4" fmla="*/ 1182276 w 1298138"/>
                  <a:gd name="connsiteY4" fmla="*/ 307413 h 460994"/>
                  <a:gd name="connsiteX5" fmla="*/ 593564 w 1298138"/>
                  <a:gd name="connsiteY5" fmla="*/ 299894 h 460994"/>
                  <a:gd name="connsiteX6" fmla="*/ 346682 w 1298138"/>
                  <a:gd name="connsiteY6" fmla="*/ 460994 h 460994"/>
                  <a:gd name="connsiteX7" fmla="*/ 107169 w 1298138"/>
                  <a:gd name="connsiteY7" fmla="*/ 411564 h 46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8138" h="460994">
                    <a:moveTo>
                      <a:pt x="107169" y="411564"/>
                    </a:moveTo>
                    <a:cubicBezTo>
                      <a:pt x="40466" y="386411"/>
                      <a:pt x="-83341" y="182350"/>
                      <a:pt x="83265" y="94076"/>
                    </a:cubicBezTo>
                    <a:cubicBezTo>
                      <a:pt x="249871" y="5802"/>
                      <a:pt x="571621" y="-32715"/>
                      <a:pt x="797208" y="33119"/>
                    </a:cubicBezTo>
                    <a:cubicBezTo>
                      <a:pt x="1022795" y="98953"/>
                      <a:pt x="1199811" y="148165"/>
                      <a:pt x="1263989" y="193881"/>
                    </a:cubicBezTo>
                    <a:cubicBezTo>
                      <a:pt x="1328167" y="239597"/>
                      <a:pt x="1302413" y="306544"/>
                      <a:pt x="1182276" y="307413"/>
                    </a:cubicBezTo>
                    <a:cubicBezTo>
                      <a:pt x="1062139" y="308282"/>
                      <a:pt x="716198" y="220519"/>
                      <a:pt x="593564" y="299894"/>
                    </a:cubicBezTo>
                    <a:lnTo>
                      <a:pt x="346682" y="460994"/>
                    </a:lnTo>
                    <a:cubicBezTo>
                      <a:pt x="245816" y="444806"/>
                      <a:pt x="173872" y="436717"/>
                      <a:pt x="107169" y="411564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23BD2719-6D4F-354B-848A-638DACC2B897}"/>
                  </a:ext>
                </a:extLst>
              </p:cNvPr>
              <p:cNvSpPr/>
              <p:nvPr/>
            </p:nvSpPr>
            <p:spPr>
              <a:xfrm>
                <a:off x="3296529" y="2469025"/>
                <a:ext cx="2217947" cy="768498"/>
              </a:xfrm>
              <a:custGeom>
                <a:avLst/>
                <a:gdLst>
                  <a:gd name="connsiteX0" fmla="*/ 662792 w 2183163"/>
                  <a:gd name="connsiteY0" fmla="*/ 614 h 753115"/>
                  <a:gd name="connsiteX1" fmla="*/ 1203335 w 2183163"/>
                  <a:gd name="connsiteY1" fmla="*/ 53001 h 753115"/>
                  <a:gd name="connsiteX2" fmla="*/ 1589098 w 2183163"/>
                  <a:gd name="connsiteY2" fmla="*/ 203020 h 753115"/>
                  <a:gd name="connsiteX3" fmla="*/ 1953429 w 2183163"/>
                  <a:gd name="connsiteY3" fmla="*/ 257789 h 753115"/>
                  <a:gd name="connsiteX4" fmla="*/ 2179648 w 2183163"/>
                  <a:gd name="connsiteY4" fmla="*/ 624501 h 753115"/>
                  <a:gd name="connsiteX5" fmla="*/ 1779598 w 2183163"/>
                  <a:gd name="connsiteY5" fmla="*/ 641170 h 753115"/>
                  <a:gd name="connsiteX6" fmla="*/ 1579573 w 2183163"/>
                  <a:gd name="connsiteY6" fmla="*/ 495914 h 753115"/>
                  <a:gd name="connsiteX7" fmla="*/ 1660535 w 2183163"/>
                  <a:gd name="connsiteY7" fmla="*/ 374470 h 753115"/>
                  <a:gd name="connsiteX8" fmla="*/ 996167 w 2183163"/>
                  <a:gd name="connsiteY8" fmla="*/ 188733 h 753115"/>
                  <a:gd name="connsiteX9" fmla="*/ 443717 w 2183163"/>
                  <a:gd name="connsiteY9" fmla="*/ 295889 h 753115"/>
                  <a:gd name="connsiteX10" fmla="*/ 450860 w 2183163"/>
                  <a:gd name="connsiteY10" fmla="*/ 550683 h 753115"/>
                  <a:gd name="connsiteX11" fmla="*/ 850910 w 2183163"/>
                  <a:gd name="connsiteY11" fmla="*/ 584020 h 753115"/>
                  <a:gd name="connsiteX12" fmla="*/ 1165235 w 2183163"/>
                  <a:gd name="connsiteY12" fmla="*/ 410189 h 753115"/>
                  <a:gd name="connsiteX13" fmla="*/ 296079 w 2183163"/>
                  <a:gd name="connsiteY13" fmla="*/ 753089 h 753115"/>
                  <a:gd name="connsiteX14" fmla="*/ 804 w 2183163"/>
                  <a:gd name="connsiteY14" fmla="*/ 426858 h 753115"/>
                  <a:gd name="connsiteX15" fmla="*/ 365135 w 2183163"/>
                  <a:gd name="connsiteY15" fmla="*/ 81576 h 753115"/>
                  <a:gd name="connsiteX16" fmla="*/ 662792 w 2183163"/>
                  <a:gd name="connsiteY16" fmla="*/ 614 h 753115"/>
                  <a:gd name="connsiteX0" fmla="*/ 662792 w 2183163"/>
                  <a:gd name="connsiteY0" fmla="*/ 614 h 753115"/>
                  <a:gd name="connsiteX1" fmla="*/ 1203335 w 2183163"/>
                  <a:gd name="connsiteY1" fmla="*/ 53001 h 753115"/>
                  <a:gd name="connsiteX2" fmla="*/ 1589098 w 2183163"/>
                  <a:gd name="connsiteY2" fmla="*/ 203020 h 753115"/>
                  <a:gd name="connsiteX3" fmla="*/ 1953429 w 2183163"/>
                  <a:gd name="connsiteY3" fmla="*/ 257789 h 753115"/>
                  <a:gd name="connsiteX4" fmla="*/ 2179648 w 2183163"/>
                  <a:gd name="connsiteY4" fmla="*/ 624501 h 753115"/>
                  <a:gd name="connsiteX5" fmla="*/ 1779598 w 2183163"/>
                  <a:gd name="connsiteY5" fmla="*/ 641170 h 753115"/>
                  <a:gd name="connsiteX6" fmla="*/ 1579573 w 2183163"/>
                  <a:gd name="connsiteY6" fmla="*/ 495914 h 753115"/>
                  <a:gd name="connsiteX7" fmla="*/ 1660535 w 2183163"/>
                  <a:gd name="connsiteY7" fmla="*/ 374470 h 753115"/>
                  <a:gd name="connsiteX8" fmla="*/ 996167 w 2183163"/>
                  <a:gd name="connsiteY8" fmla="*/ 188733 h 753115"/>
                  <a:gd name="connsiteX9" fmla="*/ 443717 w 2183163"/>
                  <a:gd name="connsiteY9" fmla="*/ 295889 h 753115"/>
                  <a:gd name="connsiteX10" fmla="*/ 450860 w 2183163"/>
                  <a:gd name="connsiteY10" fmla="*/ 550683 h 753115"/>
                  <a:gd name="connsiteX11" fmla="*/ 850910 w 2183163"/>
                  <a:gd name="connsiteY11" fmla="*/ 584020 h 753115"/>
                  <a:gd name="connsiteX12" fmla="*/ 1165235 w 2183163"/>
                  <a:gd name="connsiteY12" fmla="*/ 410189 h 753115"/>
                  <a:gd name="connsiteX13" fmla="*/ 296079 w 2183163"/>
                  <a:gd name="connsiteY13" fmla="*/ 753089 h 753115"/>
                  <a:gd name="connsiteX14" fmla="*/ 804 w 2183163"/>
                  <a:gd name="connsiteY14" fmla="*/ 426858 h 753115"/>
                  <a:gd name="connsiteX15" fmla="*/ 365135 w 2183163"/>
                  <a:gd name="connsiteY15" fmla="*/ 81576 h 753115"/>
                  <a:gd name="connsiteX16" fmla="*/ 662792 w 2183163"/>
                  <a:gd name="connsiteY16" fmla="*/ 614 h 753115"/>
                  <a:gd name="connsiteX0" fmla="*/ 667646 w 2188017"/>
                  <a:gd name="connsiteY0" fmla="*/ 614 h 756214"/>
                  <a:gd name="connsiteX1" fmla="*/ 1208189 w 2188017"/>
                  <a:gd name="connsiteY1" fmla="*/ 53001 h 756214"/>
                  <a:gd name="connsiteX2" fmla="*/ 1593952 w 2188017"/>
                  <a:gd name="connsiteY2" fmla="*/ 203020 h 756214"/>
                  <a:gd name="connsiteX3" fmla="*/ 1958283 w 2188017"/>
                  <a:gd name="connsiteY3" fmla="*/ 257789 h 756214"/>
                  <a:gd name="connsiteX4" fmla="*/ 2184502 w 2188017"/>
                  <a:gd name="connsiteY4" fmla="*/ 624501 h 756214"/>
                  <a:gd name="connsiteX5" fmla="*/ 1784452 w 2188017"/>
                  <a:gd name="connsiteY5" fmla="*/ 641170 h 756214"/>
                  <a:gd name="connsiteX6" fmla="*/ 1584427 w 2188017"/>
                  <a:gd name="connsiteY6" fmla="*/ 495914 h 756214"/>
                  <a:gd name="connsiteX7" fmla="*/ 1665389 w 2188017"/>
                  <a:gd name="connsiteY7" fmla="*/ 374470 h 756214"/>
                  <a:gd name="connsiteX8" fmla="*/ 1001021 w 2188017"/>
                  <a:gd name="connsiteY8" fmla="*/ 188733 h 756214"/>
                  <a:gd name="connsiteX9" fmla="*/ 448571 w 2188017"/>
                  <a:gd name="connsiteY9" fmla="*/ 295889 h 756214"/>
                  <a:gd name="connsiteX10" fmla="*/ 455714 w 2188017"/>
                  <a:gd name="connsiteY10" fmla="*/ 550683 h 756214"/>
                  <a:gd name="connsiteX11" fmla="*/ 855764 w 2188017"/>
                  <a:gd name="connsiteY11" fmla="*/ 584020 h 756214"/>
                  <a:gd name="connsiteX12" fmla="*/ 1170089 w 2188017"/>
                  <a:gd name="connsiteY12" fmla="*/ 410189 h 756214"/>
                  <a:gd name="connsiteX13" fmla="*/ 300933 w 2188017"/>
                  <a:gd name="connsiteY13" fmla="*/ 753089 h 756214"/>
                  <a:gd name="connsiteX14" fmla="*/ 5658 w 2188017"/>
                  <a:gd name="connsiteY14" fmla="*/ 426858 h 756214"/>
                  <a:gd name="connsiteX15" fmla="*/ 369989 w 2188017"/>
                  <a:gd name="connsiteY15" fmla="*/ 81576 h 756214"/>
                  <a:gd name="connsiteX16" fmla="*/ 667646 w 2188017"/>
                  <a:gd name="connsiteY16" fmla="*/ 614 h 756214"/>
                  <a:gd name="connsiteX0" fmla="*/ 667646 w 2188017"/>
                  <a:gd name="connsiteY0" fmla="*/ 614 h 756214"/>
                  <a:gd name="connsiteX1" fmla="*/ 1208189 w 2188017"/>
                  <a:gd name="connsiteY1" fmla="*/ 53001 h 756214"/>
                  <a:gd name="connsiteX2" fmla="*/ 1593952 w 2188017"/>
                  <a:gd name="connsiteY2" fmla="*/ 203020 h 756214"/>
                  <a:gd name="connsiteX3" fmla="*/ 1958283 w 2188017"/>
                  <a:gd name="connsiteY3" fmla="*/ 257789 h 756214"/>
                  <a:gd name="connsiteX4" fmla="*/ 2184502 w 2188017"/>
                  <a:gd name="connsiteY4" fmla="*/ 624501 h 756214"/>
                  <a:gd name="connsiteX5" fmla="*/ 1784452 w 2188017"/>
                  <a:gd name="connsiteY5" fmla="*/ 641170 h 756214"/>
                  <a:gd name="connsiteX6" fmla="*/ 1584427 w 2188017"/>
                  <a:gd name="connsiteY6" fmla="*/ 495914 h 756214"/>
                  <a:gd name="connsiteX7" fmla="*/ 1665389 w 2188017"/>
                  <a:gd name="connsiteY7" fmla="*/ 374470 h 756214"/>
                  <a:gd name="connsiteX8" fmla="*/ 1001021 w 2188017"/>
                  <a:gd name="connsiteY8" fmla="*/ 188733 h 756214"/>
                  <a:gd name="connsiteX9" fmla="*/ 448571 w 2188017"/>
                  <a:gd name="connsiteY9" fmla="*/ 295889 h 756214"/>
                  <a:gd name="connsiteX10" fmla="*/ 455714 w 2188017"/>
                  <a:gd name="connsiteY10" fmla="*/ 550683 h 756214"/>
                  <a:gd name="connsiteX11" fmla="*/ 855764 w 2188017"/>
                  <a:gd name="connsiteY11" fmla="*/ 584020 h 756214"/>
                  <a:gd name="connsiteX12" fmla="*/ 300933 w 2188017"/>
                  <a:gd name="connsiteY12" fmla="*/ 753089 h 756214"/>
                  <a:gd name="connsiteX13" fmla="*/ 5658 w 2188017"/>
                  <a:gd name="connsiteY13" fmla="*/ 426858 h 756214"/>
                  <a:gd name="connsiteX14" fmla="*/ 369989 w 2188017"/>
                  <a:gd name="connsiteY14" fmla="*/ 81576 h 756214"/>
                  <a:gd name="connsiteX15" fmla="*/ 667646 w 2188017"/>
                  <a:gd name="connsiteY15" fmla="*/ 614 h 756214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3948"/>
                  <a:gd name="connsiteX1" fmla="*/ 1203044 w 2182872"/>
                  <a:gd name="connsiteY1" fmla="*/ 53001 h 763948"/>
                  <a:gd name="connsiteX2" fmla="*/ 1588807 w 2182872"/>
                  <a:gd name="connsiteY2" fmla="*/ 203020 h 763948"/>
                  <a:gd name="connsiteX3" fmla="*/ 1953138 w 2182872"/>
                  <a:gd name="connsiteY3" fmla="*/ 257789 h 763948"/>
                  <a:gd name="connsiteX4" fmla="*/ 2179357 w 2182872"/>
                  <a:gd name="connsiteY4" fmla="*/ 624501 h 763948"/>
                  <a:gd name="connsiteX5" fmla="*/ 1779307 w 2182872"/>
                  <a:gd name="connsiteY5" fmla="*/ 641170 h 763948"/>
                  <a:gd name="connsiteX6" fmla="*/ 1579282 w 2182872"/>
                  <a:gd name="connsiteY6" fmla="*/ 495914 h 763948"/>
                  <a:gd name="connsiteX7" fmla="*/ 1660244 w 2182872"/>
                  <a:gd name="connsiteY7" fmla="*/ 374470 h 763948"/>
                  <a:gd name="connsiteX8" fmla="*/ 995876 w 2182872"/>
                  <a:gd name="connsiteY8" fmla="*/ 188733 h 763948"/>
                  <a:gd name="connsiteX9" fmla="*/ 443426 w 2182872"/>
                  <a:gd name="connsiteY9" fmla="*/ 295889 h 763948"/>
                  <a:gd name="connsiteX10" fmla="*/ 450569 w 2182872"/>
                  <a:gd name="connsiteY10" fmla="*/ 550683 h 763948"/>
                  <a:gd name="connsiteX11" fmla="*/ 731557 w 2182872"/>
                  <a:gd name="connsiteY11" fmla="*/ 648314 h 763948"/>
                  <a:gd name="connsiteX12" fmla="*/ 295788 w 2182872"/>
                  <a:gd name="connsiteY12" fmla="*/ 753089 h 763948"/>
                  <a:gd name="connsiteX13" fmla="*/ 513 w 2182872"/>
                  <a:gd name="connsiteY13" fmla="*/ 426858 h 763948"/>
                  <a:gd name="connsiteX14" fmla="*/ 364844 w 2182872"/>
                  <a:gd name="connsiteY14" fmla="*/ 81576 h 763948"/>
                  <a:gd name="connsiteX15" fmla="*/ 662501 w 2182872"/>
                  <a:gd name="connsiteY15" fmla="*/ 614 h 763948"/>
                  <a:gd name="connsiteX0" fmla="*/ 662501 w 2182872"/>
                  <a:gd name="connsiteY0" fmla="*/ 614 h 760096"/>
                  <a:gd name="connsiteX1" fmla="*/ 1203044 w 2182872"/>
                  <a:gd name="connsiteY1" fmla="*/ 53001 h 760096"/>
                  <a:gd name="connsiteX2" fmla="*/ 1588807 w 2182872"/>
                  <a:gd name="connsiteY2" fmla="*/ 203020 h 760096"/>
                  <a:gd name="connsiteX3" fmla="*/ 1953138 w 2182872"/>
                  <a:gd name="connsiteY3" fmla="*/ 257789 h 760096"/>
                  <a:gd name="connsiteX4" fmla="*/ 2179357 w 2182872"/>
                  <a:gd name="connsiteY4" fmla="*/ 624501 h 760096"/>
                  <a:gd name="connsiteX5" fmla="*/ 1779307 w 2182872"/>
                  <a:gd name="connsiteY5" fmla="*/ 641170 h 760096"/>
                  <a:gd name="connsiteX6" fmla="*/ 1579282 w 2182872"/>
                  <a:gd name="connsiteY6" fmla="*/ 495914 h 760096"/>
                  <a:gd name="connsiteX7" fmla="*/ 1660244 w 2182872"/>
                  <a:gd name="connsiteY7" fmla="*/ 374470 h 760096"/>
                  <a:gd name="connsiteX8" fmla="*/ 995876 w 2182872"/>
                  <a:gd name="connsiteY8" fmla="*/ 188733 h 760096"/>
                  <a:gd name="connsiteX9" fmla="*/ 443426 w 2182872"/>
                  <a:gd name="connsiteY9" fmla="*/ 295889 h 760096"/>
                  <a:gd name="connsiteX10" fmla="*/ 450569 w 2182872"/>
                  <a:gd name="connsiteY10" fmla="*/ 550683 h 760096"/>
                  <a:gd name="connsiteX11" fmla="*/ 731557 w 2182872"/>
                  <a:gd name="connsiteY11" fmla="*/ 648314 h 760096"/>
                  <a:gd name="connsiteX12" fmla="*/ 295788 w 2182872"/>
                  <a:gd name="connsiteY12" fmla="*/ 753089 h 760096"/>
                  <a:gd name="connsiteX13" fmla="*/ 513 w 2182872"/>
                  <a:gd name="connsiteY13" fmla="*/ 426858 h 760096"/>
                  <a:gd name="connsiteX14" fmla="*/ 364844 w 2182872"/>
                  <a:gd name="connsiteY14" fmla="*/ 81576 h 760096"/>
                  <a:gd name="connsiteX15" fmla="*/ 662501 w 2182872"/>
                  <a:gd name="connsiteY15" fmla="*/ 614 h 760096"/>
                  <a:gd name="connsiteX0" fmla="*/ 664341 w 2184712"/>
                  <a:gd name="connsiteY0" fmla="*/ 614 h 762895"/>
                  <a:gd name="connsiteX1" fmla="*/ 1204884 w 2184712"/>
                  <a:gd name="connsiteY1" fmla="*/ 53001 h 762895"/>
                  <a:gd name="connsiteX2" fmla="*/ 1590647 w 2184712"/>
                  <a:gd name="connsiteY2" fmla="*/ 203020 h 762895"/>
                  <a:gd name="connsiteX3" fmla="*/ 1954978 w 2184712"/>
                  <a:gd name="connsiteY3" fmla="*/ 257789 h 762895"/>
                  <a:gd name="connsiteX4" fmla="*/ 2181197 w 2184712"/>
                  <a:gd name="connsiteY4" fmla="*/ 624501 h 762895"/>
                  <a:gd name="connsiteX5" fmla="*/ 1781147 w 2184712"/>
                  <a:gd name="connsiteY5" fmla="*/ 641170 h 762895"/>
                  <a:gd name="connsiteX6" fmla="*/ 1581122 w 2184712"/>
                  <a:gd name="connsiteY6" fmla="*/ 495914 h 762895"/>
                  <a:gd name="connsiteX7" fmla="*/ 1662084 w 2184712"/>
                  <a:gd name="connsiteY7" fmla="*/ 374470 h 762895"/>
                  <a:gd name="connsiteX8" fmla="*/ 997716 w 2184712"/>
                  <a:gd name="connsiteY8" fmla="*/ 188733 h 762895"/>
                  <a:gd name="connsiteX9" fmla="*/ 445266 w 2184712"/>
                  <a:gd name="connsiteY9" fmla="*/ 295889 h 762895"/>
                  <a:gd name="connsiteX10" fmla="*/ 452409 w 2184712"/>
                  <a:gd name="connsiteY10" fmla="*/ 550683 h 762895"/>
                  <a:gd name="connsiteX11" fmla="*/ 733397 w 2184712"/>
                  <a:gd name="connsiteY11" fmla="*/ 648314 h 762895"/>
                  <a:gd name="connsiteX12" fmla="*/ 297628 w 2184712"/>
                  <a:gd name="connsiteY12" fmla="*/ 753089 h 762895"/>
                  <a:gd name="connsiteX13" fmla="*/ 2353 w 2184712"/>
                  <a:gd name="connsiteY13" fmla="*/ 426858 h 762895"/>
                  <a:gd name="connsiteX14" fmla="*/ 366684 w 2184712"/>
                  <a:gd name="connsiteY14" fmla="*/ 81576 h 762895"/>
                  <a:gd name="connsiteX15" fmla="*/ 664341 w 2184712"/>
                  <a:gd name="connsiteY15" fmla="*/ 614 h 762895"/>
                  <a:gd name="connsiteX0" fmla="*/ 670635 w 2191006"/>
                  <a:gd name="connsiteY0" fmla="*/ 614 h 764017"/>
                  <a:gd name="connsiteX1" fmla="*/ 1211178 w 2191006"/>
                  <a:gd name="connsiteY1" fmla="*/ 53001 h 764017"/>
                  <a:gd name="connsiteX2" fmla="*/ 1596941 w 2191006"/>
                  <a:gd name="connsiteY2" fmla="*/ 203020 h 764017"/>
                  <a:gd name="connsiteX3" fmla="*/ 1961272 w 2191006"/>
                  <a:gd name="connsiteY3" fmla="*/ 257789 h 764017"/>
                  <a:gd name="connsiteX4" fmla="*/ 2187491 w 2191006"/>
                  <a:gd name="connsiteY4" fmla="*/ 624501 h 764017"/>
                  <a:gd name="connsiteX5" fmla="*/ 1787441 w 2191006"/>
                  <a:gd name="connsiteY5" fmla="*/ 641170 h 764017"/>
                  <a:gd name="connsiteX6" fmla="*/ 1587416 w 2191006"/>
                  <a:gd name="connsiteY6" fmla="*/ 495914 h 764017"/>
                  <a:gd name="connsiteX7" fmla="*/ 1668378 w 2191006"/>
                  <a:gd name="connsiteY7" fmla="*/ 374470 h 764017"/>
                  <a:gd name="connsiteX8" fmla="*/ 1004010 w 2191006"/>
                  <a:gd name="connsiteY8" fmla="*/ 188733 h 764017"/>
                  <a:gd name="connsiteX9" fmla="*/ 451560 w 2191006"/>
                  <a:gd name="connsiteY9" fmla="*/ 295889 h 764017"/>
                  <a:gd name="connsiteX10" fmla="*/ 458703 w 2191006"/>
                  <a:gd name="connsiteY10" fmla="*/ 550683 h 764017"/>
                  <a:gd name="connsiteX11" fmla="*/ 739691 w 2191006"/>
                  <a:gd name="connsiteY11" fmla="*/ 648314 h 764017"/>
                  <a:gd name="connsiteX12" fmla="*/ 303922 w 2191006"/>
                  <a:gd name="connsiteY12" fmla="*/ 753089 h 764017"/>
                  <a:gd name="connsiteX13" fmla="*/ 8647 w 2191006"/>
                  <a:gd name="connsiteY13" fmla="*/ 426858 h 764017"/>
                  <a:gd name="connsiteX14" fmla="*/ 372978 w 2191006"/>
                  <a:gd name="connsiteY14" fmla="*/ 81576 h 764017"/>
                  <a:gd name="connsiteX15" fmla="*/ 670635 w 2191006"/>
                  <a:gd name="connsiteY15" fmla="*/ 614 h 764017"/>
                  <a:gd name="connsiteX0" fmla="*/ 670635 w 2191006"/>
                  <a:gd name="connsiteY0" fmla="*/ 614 h 764017"/>
                  <a:gd name="connsiteX1" fmla="*/ 1211178 w 2191006"/>
                  <a:gd name="connsiteY1" fmla="*/ 53001 h 764017"/>
                  <a:gd name="connsiteX2" fmla="*/ 1596941 w 2191006"/>
                  <a:gd name="connsiteY2" fmla="*/ 203020 h 764017"/>
                  <a:gd name="connsiteX3" fmla="*/ 1961272 w 2191006"/>
                  <a:gd name="connsiteY3" fmla="*/ 257789 h 764017"/>
                  <a:gd name="connsiteX4" fmla="*/ 2187491 w 2191006"/>
                  <a:gd name="connsiteY4" fmla="*/ 624501 h 764017"/>
                  <a:gd name="connsiteX5" fmla="*/ 1787441 w 2191006"/>
                  <a:gd name="connsiteY5" fmla="*/ 641170 h 764017"/>
                  <a:gd name="connsiteX6" fmla="*/ 1587416 w 2191006"/>
                  <a:gd name="connsiteY6" fmla="*/ 495914 h 764017"/>
                  <a:gd name="connsiteX7" fmla="*/ 1668378 w 2191006"/>
                  <a:gd name="connsiteY7" fmla="*/ 374470 h 764017"/>
                  <a:gd name="connsiteX8" fmla="*/ 1004010 w 2191006"/>
                  <a:gd name="connsiteY8" fmla="*/ 188733 h 764017"/>
                  <a:gd name="connsiteX9" fmla="*/ 451560 w 2191006"/>
                  <a:gd name="connsiteY9" fmla="*/ 295889 h 764017"/>
                  <a:gd name="connsiteX10" fmla="*/ 458703 w 2191006"/>
                  <a:gd name="connsiteY10" fmla="*/ 550683 h 764017"/>
                  <a:gd name="connsiteX11" fmla="*/ 739691 w 2191006"/>
                  <a:gd name="connsiteY11" fmla="*/ 648314 h 764017"/>
                  <a:gd name="connsiteX12" fmla="*/ 303922 w 2191006"/>
                  <a:gd name="connsiteY12" fmla="*/ 753089 h 764017"/>
                  <a:gd name="connsiteX13" fmla="*/ 8647 w 2191006"/>
                  <a:gd name="connsiteY13" fmla="*/ 426858 h 764017"/>
                  <a:gd name="connsiteX14" fmla="*/ 372978 w 2191006"/>
                  <a:gd name="connsiteY14" fmla="*/ 81576 h 764017"/>
                  <a:gd name="connsiteX15" fmla="*/ 670635 w 2191006"/>
                  <a:gd name="connsiteY15" fmla="*/ 614 h 764017"/>
                  <a:gd name="connsiteX0" fmla="*/ 670635 w 2191006"/>
                  <a:gd name="connsiteY0" fmla="*/ 5095 h 768498"/>
                  <a:gd name="connsiteX1" fmla="*/ 1211178 w 2191006"/>
                  <a:gd name="connsiteY1" fmla="*/ 57482 h 768498"/>
                  <a:gd name="connsiteX2" fmla="*/ 1596941 w 2191006"/>
                  <a:gd name="connsiteY2" fmla="*/ 207501 h 768498"/>
                  <a:gd name="connsiteX3" fmla="*/ 1961272 w 2191006"/>
                  <a:gd name="connsiteY3" fmla="*/ 262270 h 768498"/>
                  <a:gd name="connsiteX4" fmla="*/ 2187491 w 2191006"/>
                  <a:gd name="connsiteY4" fmla="*/ 628982 h 768498"/>
                  <a:gd name="connsiteX5" fmla="*/ 1787441 w 2191006"/>
                  <a:gd name="connsiteY5" fmla="*/ 645651 h 768498"/>
                  <a:gd name="connsiteX6" fmla="*/ 1587416 w 2191006"/>
                  <a:gd name="connsiteY6" fmla="*/ 500395 h 768498"/>
                  <a:gd name="connsiteX7" fmla="*/ 1668378 w 2191006"/>
                  <a:gd name="connsiteY7" fmla="*/ 378951 h 768498"/>
                  <a:gd name="connsiteX8" fmla="*/ 1004010 w 2191006"/>
                  <a:gd name="connsiteY8" fmla="*/ 193214 h 768498"/>
                  <a:gd name="connsiteX9" fmla="*/ 451560 w 2191006"/>
                  <a:gd name="connsiteY9" fmla="*/ 300370 h 768498"/>
                  <a:gd name="connsiteX10" fmla="*/ 458703 w 2191006"/>
                  <a:gd name="connsiteY10" fmla="*/ 555164 h 768498"/>
                  <a:gd name="connsiteX11" fmla="*/ 739691 w 2191006"/>
                  <a:gd name="connsiteY11" fmla="*/ 652795 h 768498"/>
                  <a:gd name="connsiteX12" fmla="*/ 303922 w 2191006"/>
                  <a:gd name="connsiteY12" fmla="*/ 757570 h 768498"/>
                  <a:gd name="connsiteX13" fmla="*/ 8647 w 2191006"/>
                  <a:gd name="connsiteY13" fmla="*/ 431339 h 768498"/>
                  <a:gd name="connsiteX14" fmla="*/ 372978 w 2191006"/>
                  <a:gd name="connsiteY14" fmla="*/ 86057 h 768498"/>
                  <a:gd name="connsiteX15" fmla="*/ 670635 w 2191006"/>
                  <a:gd name="connsiteY15" fmla="*/ 5095 h 768498"/>
                  <a:gd name="connsiteX0" fmla="*/ 670635 w 2191006"/>
                  <a:gd name="connsiteY0" fmla="*/ 5095 h 768498"/>
                  <a:gd name="connsiteX1" fmla="*/ 1211178 w 2191006"/>
                  <a:gd name="connsiteY1" fmla="*/ 57482 h 768498"/>
                  <a:gd name="connsiteX2" fmla="*/ 1596941 w 2191006"/>
                  <a:gd name="connsiteY2" fmla="*/ 207501 h 768498"/>
                  <a:gd name="connsiteX3" fmla="*/ 1961272 w 2191006"/>
                  <a:gd name="connsiteY3" fmla="*/ 262270 h 768498"/>
                  <a:gd name="connsiteX4" fmla="*/ 2187491 w 2191006"/>
                  <a:gd name="connsiteY4" fmla="*/ 628982 h 768498"/>
                  <a:gd name="connsiteX5" fmla="*/ 1787441 w 2191006"/>
                  <a:gd name="connsiteY5" fmla="*/ 645651 h 768498"/>
                  <a:gd name="connsiteX6" fmla="*/ 1587416 w 2191006"/>
                  <a:gd name="connsiteY6" fmla="*/ 500395 h 768498"/>
                  <a:gd name="connsiteX7" fmla="*/ 1668378 w 2191006"/>
                  <a:gd name="connsiteY7" fmla="*/ 378951 h 768498"/>
                  <a:gd name="connsiteX8" fmla="*/ 1004010 w 2191006"/>
                  <a:gd name="connsiteY8" fmla="*/ 193214 h 768498"/>
                  <a:gd name="connsiteX9" fmla="*/ 451560 w 2191006"/>
                  <a:gd name="connsiteY9" fmla="*/ 300370 h 768498"/>
                  <a:gd name="connsiteX10" fmla="*/ 458703 w 2191006"/>
                  <a:gd name="connsiteY10" fmla="*/ 555164 h 768498"/>
                  <a:gd name="connsiteX11" fmla="*/ 739691 w 2191006"/>
                  <a:gd name="connsiteY11" fmla="*/ 652795 h 768498"/>
                  <a:gd name="connsiteX12" fmla="*/ 303922 w 2191006"/>
                  <a:gd name="connsiteY12" fmla="*/ 757570 h 768498"/>
                  <a:gd name="connsiteX13" fmla="*/ 8647 w 2191006"/>
                  <a:gd name="connsiteY13" fmla="*/ 431339 h 768498"/>
                  <a:gd name="connsiteX14" fmla="*/ 372978 w 2191006"/>
                  <a:gd name="connsiteY14" fmla="*/ 86057 h 768498"/>
                  <a:gd name="connsiteX15" fmla="*/ 670635 w 2191006"/>
                  <a:gd name="connsiteY15" fmla="*/ 5095 h 768498"/>
                  <a:gd name="connsiteX0" fmla="*/ 670635 w 2196964"/>
                  <a:gd name="connsiteY0" fmla="*/ 5095 h 768498"/>
                  <a:gd name="connsiteX1" fmla="*/ 1211178 w 2196964"/>
                  <a:gd name="connsiteY1" fmla="*/ 57482 h 768498"/>
                  <a:gd name="connsiteX2" fmla="*/ 1596941 w 2196964"/>
                  <a:gd name="connsiteY2" fmla="*/ 207501 h 768498"/>
                  <a:gd name="connsiteX3" fmla="*/ 1961272 w 2196964"/>
                  <a:gd name="connsiteY3" fmla="*/ 262270 h 768498"/>
                  <a:gd name="connsiteX4" fmla="*/ 2187491 w 2196964"/>
                  <a:gd name="connsiteY4" fmla="*/ 628982 h 768498"/>
                  <a:gd name="connsiteX5" fmla="*/ 1787441 w 2196964"/>
                  <a:gd name="connsiteY5" fmla="*/ 645651 h 768498"/>
                  <a:gd name="connsiteX6" fmla="*/ 1587416 w 2196964"/>
                  <a:gd name="connsiteY6" fmla="*/ 500395 h 768498"/>
                  <a:gd name="connsiteX7" fmla="*/ 1668378 w 2196964"/>
                  <a:gd name="connsiteY7" fmla="*/ 378951 h 768498"/>
                  <a:gd name="connsiteX8" fmla="*/ 1004010 w 2196964"/>
                  <a:gd name="connsiteY8" fmla="*/ 193214 h 768498"/>
                  <a:gd name="connsiteX9" fmla="*/ 451560 w 2196964"/>
                  <a:gd name="connsiteY9" fmla="*/ 300370 h 768498"/>
                  <a:gd name="connsiteX10" fmla="*/ 458703 w 2196964"/>
                  <a:gd name="connsiteY10" fmla="*/ 555164 h 768498"/>
                  <a:gd name="connsiteX11" fmla="*/ 739691 w 2196964"/>
                  <a:gd name="connsiteY11" fmla="*/ 652795 h 768498"/>
                  <a:gd name="connsiteX12" fmla="*/ 303922 w 2196964"/>
                  <a:gd name="connsiteY12" fmla="*/ 757570 h 768498"/>
                  <a:gd name="connsiteX13" fmla="*/ 8647 w 2196964"/>
                  <a:gd name="connsiteY13" fmla="*/ 431339 h 768498"/>
                  <a:gd name="connsiteX14" fmla="*/ 372978 w 2196964"/>
                  <a:gd name="connsiteY14" fmla="*/ 86057 h 768498"/>
                  <a:gd name="connsiteX15" fmla="*/ 670635 w 2196964"/>
                  <a:gd name="connsiteY15" fmla="*/ 5095 h 768498"/>
                  <a:gd name="connsiteX0" fmla="*/ 670635 w 2196964"/>
                  <a:gd name="connsiteY0" fmla="*/ 5095 h 768498"/>
                  <a:gd name="connsiteX1" fmla="*/ 1211178 w 2196964"/>
                  <a:gd name="connsiteY1" fmla="*/ 57482 h 768498"/>
                  <a:gd name="connsiteX2" fmla="*/ 1596941 w 2196964"/>
                  <a:gd name="connsiteY2" fmla="*/ 207501 h 768498"/>
                  <a:gd name="connsiteX3" fmla="*/ 1961272 w 2196964"/>
                  <a:gd name="connsiteY3" fmla="*/ 262270 h 768498"/>
                  <a:gd name="connsiteX4" fmla="*/ 2187491 w 2196964"/>
                  <a:gd name="connsiteY4" fmla="*/ 628982 h 768498"/>
                  <a:gd name="connsiteX5" fmla="*/ 1787441 w 2196964"/>
                  <a:gd name="connsiteY5" fmla="*/ 645651 h 768498"/>
                  <a:gd name="connsiteX6" fmla="*/ 1587416 w 2196964"/>
                  <a:gd name="connsiteY6" fmla="*/ 500395 h 768498"/>
                  <a:gd name="connsiteX7" fmla="*/ 1668378 w 2196964"/>
                  <a:gd name="connsiteY7" fmla="*/ 378951 h 768498"/>
                  <a:gd name="connsiteX8" fmla="*/ 1004010 w 2196964"/>
                  <a:gd name="connsiteY8" fmla="*/ 193214 h 768498"/>
                  <a:gd name="connsiteX9" fmla="*/ 451560 w 2196964"/>
                  <a:gd name="connsiteY9" fmla="*/ 300370 h 768498"/>
                  <a:gd name="connsiteX10" fmla="*/ 458703 w 2196964"/>
                  <a:gd name="connsiteY10" fmla="*/ 555164 h 768498"/>
                  <a:gd name="connsiteX11" fmla="*/ 739691 w 2196964"/>
                  <a:gd name="connsiteY11" fmla="*/ 652795 h 768498"/>
                  <a:gd name="connsiteX12" fmla="*/ 303922 w 2196964"/>
                  <a:gd name="connsiteY12" fmla="*/ 757570 h 768498"/>
                  <a:gd name="connsiteX13" fmla="*/ 8647 w 2196964"/>
                  <a:gd name="connsiteY13" fmla="*/ 431339 h 768498"/>
                  <a:gd name="connsiteX14" fmla="*/ 372978 w 2196964"/>
                  <a:gd name="connsiteY14" fmla="*/ 86057 h 768498"/>
                  <a:gd name="connsiteX15" fmla="*/ 670635 w 2196964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12832"/>
                  <a:gd name="connsiteY0" fmla="*/ 5095 h 768498"/>
                  <a:gd name="connsiteX1" fmla="*/ 1211178 w 2212832"/>
                  <a:gd name="connsiteY1" fmla="*/ 57482 h 768498"/>
                  <a:gd name="connsiteX2" fmla="*/ 1596941 w 2212832"/>
                  <a:gd name="connsiteY2" fmla="*/ 207501 h 768498"/>
                  <a:gd name="connsiteX3" fmla="*/ 1961272 w 2212832"/>
                  <a:gd name="connsiteY3" fmla="*/ 262270 h 768498"/>
                  <a:gd name="connsiteX4" fmla="*/ 2206541 w 2212832"/>
                  <a:gd name="connsiteY4" fmla="*/ 583738 h 768498"/>
                  <a:gd name="connsiteX5" fmla="*/ 1804110 w 2212832"/>
                  <a:gd name="connsiteY5" fmla="*/ 645651 h 768498"/>
                  <a:gd name="connsiteX6" fmla="*/ 1587416 w 2212832"/>
                  <a:gd name="connsiteY6" fmla="*/ 500395 h 768498"/>
                  <a:gd name="connsiteX7" fmla="*/ 1668378 w 2212832"/>
                  <a:gd name="connsiteY7" fmla="*/ 378951 h 768498"/>
                  <a:gd name="connsiteX8" fmla="*/ 1004010 w 2212832"/>
                  <a:gd name="connsiteY8" fmla="*/ 193214 h 768498"/>
                  <a:gd name="connsiteX9" fmla="*/ 451560 w 2212832"/>
                  <a:gd name="connsiteY9" fmla="*/ 300370 h 768498"/>
                  <a:gd name="connsiteX10" fmla="*/ 458703 w 2212832"/>
                  <a:gd name="connsiteY10" fmla="*/ 555164 h 768498"/>
                  <a:gd name="connsiteX11" fmla="*/ 739691 w 2212832"/>
                  <a:gd name="connsiteY11" fmla="*/ 652795 h 768498"/>
                  <a:gd name="connsiteX12" fmla="*/ 303922 w 2212832"/>
                  <a:gd name="connsiteY12" fmla="*/ 757570 h 768498"/>
                  <a:gd name="connsiteX13" fmla="*/ 8647 w 2212832"/>
                  <a:gd name="connsiteY13" fmla="*/ 431339 h 768498"/>
                  <a:gd name="connsiteX14" fmla="*/ 372978 w 2212832"/>
                  <a:gd name="connsiteY14" fmla="*/ 86057 h 768498"/>
                  <a:gd name="connsiteX15" fmla="*/ 670635 w 2212832"/>
                  <a:gd name="connsiteY15" fmla="*/ 5095 h 768498"/>
                  <a:gd name="connsiteX0" fmla="*/ 670635 w 2212832"/>
                  <a:gd name="connsiteY0" fmla="*/ 5095 h 768498"/>
                  <a:gd name="connsiteX1" fmla="*/ 1211178 w 2212832"/>
                  <a:gd name="connsiteY1" fmla="*/ 57482 h 768498"/>
                  <a:gd name="connsiteX2" fmla="*/ 1596941 w 2212832"/>
                  <a:gd name="connsiteY2" fmla="*/ 207501 h 768498"/>
                  <a:gd name="connsiteX3" fmla="*/ 1961272 w 2212832"/>
                  <a:gd name="connsiteY3" fmla="*/ 262270 h 768498"/>
                  <a:gd name="connsiteX4" fmla="*/ 2206541 w 2212832"/>
                  <a:gd name="connsiteY4" fmla="*/ 583738 h 768498"/>
                  <a:gd name="connsiteX5" fmla="*/ 1804110 w 2212832"/>
                  <a:gd name="connsiteY5" fmla="*/ 645651 h 768498"/>
                  <a:gd name="connsiteX6" fmla="*/ 1587416 w 2212832"/>
                  <a:gd name="connsiteY6" fmla="*/ 500395 h 768498"/>
                  <a:gd name="connsiteX7" fmla="*/ 1668378 w 2212832"/>
                  <a:gd name="connsiteY7" fmla="*/ 378951 h 768498"/>
                  <a:gd name="connsiteX8" fmla="*/ 1004010 w 2212832"/>
                  <a:gd name="connsiteY8" fmla="*/ 193214 h 768498"/>
                  <a:gd name="connsiteX9" fmla="*/ 451560 w 2212832"/>
                  <a:gd name="connsiteY9" fmla="*/ 300370 h 768498"/>
                  <a:gd name="connsiteX10" fmla="*/ 458703 w 2212832"/>
                  <a:gd name="connsiteY10" fmla="*/ 555164 h 768498"/>
                  <a:gd name="connsiteX11" fmla="*/ 739691 w 2212832"/>
                  <a:gd name="connsiteY11" fmla="*/ 652795 h 768498"/>
                  <a:gd name="connsiteX12" fmla="*/ 303922 w 2212832"/>
                  <a:gd name="connsiteY12" fmla="*/ 757570 h 768498"/>
                  <a:gd name="connsiteX13" fmla="*/ 8647 w 2212832"/>
                  <a:gd name="connsiteY13" fmla="*/ 431339 h 768498"/>
                  <a:gd name="connsiteX14" fmla="*/ 372978 w 2212832"/>
                  <a:gd name="connsiteY14" fmla="*/ 86057 h 768498"/>
                  <a:gd name="connsiteX15" fmla="*/ 670635 w 2212832"/>
                  <a:gd name="connsiteY15" fmla="*/ 5095 h 768498"/>
                  <a:gd name="connsiteX0" fmla="*/ 670635 w 2217947"/>
                  <a:gd name="connsiteY0" fmla="*/ 5095 h 768498"/>
                  <a:gd name="connsiteX1" fmla="*/ 1211178 w 2217947"/>
                  <a:gd name="connsiteY1" fmla="*/ 57482 h 768498"/>
                  <a:gd name="connsiteX2" fmla="*/ 1596941 w 2217947"/>
                  <a:gd name="connsiteY2" fmla="*/ 207501 h 768498"/>
                  <a:gd name="connsiteX3" fmla="*/ 1961272 w 2217947"/>
                  <a:gd name="connsiteY3" fmla="*/ 262270 h 768498"/>
                  <a:gd name="connsiteX4" fmla="*/ 2206541 w 2217947"/>
                  <a:gd name="connsiteY4" fmla="*/ 583738 h 768498"/>
                  <a:gd name="connsiteX5" fmla="*/ 1804110 w 2217947"/>
                  <a:gd name="connsiteY5" fmla="*/ 645651 h 768498"/>
                  <a:gd name="connsiteX6" fmla="*/ 1587416 w 2217947"/>
                  <a:gd name="connsiteY6" fmla="*/ 500395 h 768498"/>
                  <a:gd name="connsiteX7" fmla="*/ 1668378 w 2217947"/>
                  <a:gd name="connsiteY7" fmla="*/ 378951 h 768498"/>
                  <a:gd name="connsiteX8" fmla="*/ 1004010 w 2217947"/>
                  <a:gd name="connsiteY8" fmla="*/ 193214 h 768498"/>
                  <a:gd name="connsiteX9" fmla="*/ 451560 w 2217947"/>
                  <a:gd name="connsiteY9" fmla="*/ 300370 h 768498"/>
                  <a:gd name="connsiteX10" fmla="*/ 458703 w 2217947"/>
                  <a:gd name="connsiteY10" fmla="*/ 555164 h 768498"/>
                  <a:gd name="connsiteX11" fmla="*/ 739691 w 2217947"/>
                  <a:gd name="connsiteY11" fmla="*/ 652795 h 768498"/>
                  <a:gd name="connsiteX12" fmla="*/ 303922 w 2217947"/>
                  <a:gd name="connsiteY12" fmla="*/ 757570 h 768498"/>
                  <a:gd name="connsiteX13" fmla="*/ 8647 w 2217947"/>
                  <a:gd name="connsiteY13" fmla="*/ 431339 h 768498"/>
                  <a:gd name="connsiteX14" fmla="*/ 372978 w 2217947"/>
                  <a:gd name="connsiteY14" fmla="*/ 86057 h 768498"/>
                  <a:gd name="connsiteX15" fmla="*/ 670635 w 2217947"/>
                  <a:gd name="connsiteY15" fmla="*/ 5095 h 76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17947" h="768498">
                    <a:moveTo>
                      <a:pt x="670635" y="5095"/>
                    </a:moveTo>
                    <a:cubicBezTo>
                      <a:pt x="810335" y="333"/>
                      <a:pt x="949637" y="-16733"/>
                      <a:pt x="1211178" y="57482"/>
                    </a:cubicBezTo>
                    <a:cubicBezTo>
                      <a:pt x="1472719" y="131697"/>
                      <a:pt x="1448112" y="104314"/>
                      <a:pt x="1596941" y="207501"/>
                    </a:cubicBezTo>
                    <a:cubicBezTo>
                      <a:pt x="1745770" y="310688"/>
                      <a:pt x="1859672" y="199564"/>
                      <a:pt x="1961272" y="262270"/>
                    </a:cubicBezTo>
                    <a:cubicBezTo>
                      <a:pt x="2062872" y="324976"/>
                      <a:pt x="2268453" y="381728"/>
                      <a:pt x="2206541" y="583738"/>
                    </a:cubicBezTo>
                    <a:cubicBezTo>
                      <a:pt x="2144629" y="785748"/>
                      <a:pt x="1969209" y="707166"/>
                      <a:pt x="1804110" y="645651"/>
                    </a:cubicBezTo>
                    <a:cubicBezTo>
                      <a:pt x="1639011" y="584136"/>
                      <a:pt x="1647741" y="551989"/>
                      <a:pt x="1587416" y="500395"/>
                    </a:cubicBezTo>
                    <a:cubicBezTo>
                      <a:pt x="1648534" y="498808"/>
                      <a:pt x="1765612" y="430148"/>
                      <a:pt x="1668378" y="378951"/>
                    </a:cubicBezTo>
                    <a:cubicBezTo>
                      <a:pt x="1571144" y="327754"/>
                      <a:pt x="1206813" y="206311"/>
                      <a:pt x="1004010" y="193214"/>
                    </a:cubicBezTo>
                    <a:cubicBezTo>
                      <a:pt x="801207" y="180117"/>
                      <a:pt x="542444" y="240045"/>
                      <a:pt x="451560" y="300370"/>
                    </a:cubicBezTo>
                    <a:cubicBezTo>
                      <a:pt x="360676" y="360695"/>
                      <a:pt x="410681" y="496427"/>
                      <a:pt x="458703" y="555164"/>
                    </a:cubicBezTo>
                    <a:cubicBezTo>
                      <a:pt x="506725" y="613901"/>
                      <a:pt x="617851" y="602392"/>
                      <a:pt x="739691" y="652795"/>
                    </a:cubicBezTo>
                    <a:cubicBezTo>
                      <a:pt x="611500" y="674622"/>
                      <a:pt x="590069" y="692085"/>
                      <a:pt x="303922" y="757570"/>
                    </a:cubicBezTo>
                    <a:cubicBezTo>
                      <a:pt x="17775" y="823055"/>
                      <a:pt x="-21912" y="578977"/>
                      <a:pt x="8647" y="431339"/>
                    </a:cubicBezTo>
                    <a:cubicBezTo>
                      <a:pt x="39206" y="288464"/>
                      <a:pt x="226530" y="158289"/>
                      <a:pt x="372978" y="86057"/>
                    </a:cubicBezTo>
                    <a:cubicBezTo>
                      <a:pt x="519426" y="13825"/>
                      <a:pt x="530935" y="9857"/>
                      <a:pt x="670635" y="5095"/>
                    </a:cubicBezTo>
                    <a:close/>
                  </a:path>
                </a:pathLst>
              </a:custGeom>
              <a:blipFill>
                <a:blip r:embed="rId3"/>
                <a:tile tx="0" ty="0" sx="100000" sy="100000" flip="none" algn="tl"/>
              </a:blipFill>
              <a:ln w="1270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FCA50EB3-60B5-6745-B588-0B38CB1C6BF6}"/>
                  </a:ext>
                </a:extLst>
              </p:cNvPr>
              <p:cNvSpPr/>
              <p:nvPr/>
            </p:nvSpPr>
            <p:spPr>
              <a:xfrm>
                <a:off x="4066696" y="3370851"/>
                <a:ext cx="1464332" cy="2202541"/>
              </a:xfrm>
              <a:custGeom>
                <a:avLst/>
                <a:gdLst>
                  <a:gd name="connsiteX0" fmla="*/ 4710 w 1462526"/>
                  <a:gd name="connsiteY0" fmla="*/ 302934 h 2120614"/>
                  <a:gd name="connsiteX1" fmla="*/ 202602 w 1462526"/>
                  <a:gd name="connsiteY1" fmla="*/ 142573 h 2120614"/>
                  <a:gd name="connsiteX2" fmla="*/ 540384 w 1462526"/>
                  <a:gd name="connsiteY2" fmla="*/ 84570 h 2120614"/>
                  <a:gd name="connsiteX3" fmla="*/ 960053 w 1462526"/>
                  <a:gd name="connsiteY3" fmla="*/ 40215 h 2120614"/>
                  <a:gd name="connsiteX4" fmla="*/ 1110178 w 1462526"/>
                  <a:gd name="connsiteY4" fmla="*/ 715779 h 2120614"/>
                  <a:gd name="connsiteX5" fmla="*/ 1209125 w 1462526"/>
                  <a:gd name="connsiteY5" fmla="*/ 1374283 h 2120614"/>
                  <a:gd name="connsiteX6" fmla="*/ 1461608 w 1462526"/>
                  <a:gd name="connsiteY6" fmla="*/ 1964549 h 2120614"/>
                  <a:gd name="connsiteX7" fmla="*/ 1277363 w 1462526"/>
                  <a:gd name="connsiteY7" fmla="*/ 2077143 h 2120614"/>
                  <a:gd name="connsiteX8" fmla="*/ 864519 w 1462526"/>
                  <a:gd name="connsiteY8" fmla="*/ 1343576 h 2120614"/>
                  <a:gd name="connsiteX9" fmla="*/ 652978 w 1462526"/>
                  <a:gd name="connsiteY9" fmla="*/ 1050149 h 2120614"/>
                  <a:gd name="connsiteX10" fmla="*/ 267429 w 1462526"/>
                  <a:gd name="connsiteY10" fmla="*/ 620245 h 2120614"/>
                  <a:gd name="connsiteX11" fmla="*/ 554032 w 1462526"/>
                  <a:gd name="connsiteY11" fmla="*/ 251755 h 2120614"/>
                  <a:gd name="connsiteX12" fmla="*/ 519913 w 1462526"/>
                  <a:gd name="connsiteY12" fmla="*/ 149397 h 2120614"/>
                  <a:gd name="connsiteX13" fmla="*/ 212838 w 1462526"/>
                  <a:gd name="connsiteY13" fmla="*/ 258579 h 2120614"/>
                  <a:gd name="connsiteX14" fmla="*/ 219662 w 1462526"/>
                  <a:gd name="connsiteY14" fmla="*/ 524710 h 2120614"/>
                  <a:gd name="connsiteX15" fmla="*/ 28593 w 1462526"/>
                  <a:gd name="connsiteY15" fmla="*/ 507651 h 2120614"/>
                  <a:gd name="connsiteX16" fmla="*/ 59301 w 1462526"/>
                  <a:gd name="connsiteY16" fmla="*/ 357525 h 2120614"/>
                  <a:gd name="connsiteX17" fmla="*/ 4710 w 1462526"/>
                  <a:gd name="connsiteY17" fmla="*/ 302934 h 2120614"/>
                  <a:gd name="connsiteX0" fmla="*/ 4710 w 1462526"/>
                  <a:gd name="connsiteY0" fmla="*/ 329178 h 2146858"/>
                  <a:gd name="connsiteX1" fmla="*/ 202602 w 1462526"/>
                  <a:gd name="connsiteY1" fmla="*/ 168817 h 2146858"/>
                  <a:gd name="connsiteX2" fmla="*/ 540384 w 1462526"/>
                  <a:gd name="connsiteY2" fmla="*/ 110814 h 2146858"/>
                  <a:gd name="connsiteX3" fmla="*/ 960053 w 1462526"/>
                  <a:gd name="connsiteY3" fmla="*/ 66459 h 2146858"/>
                  <a:gd name="connsiteX4" fmla="*/ 1110178 w 1462526"/>
                  <a:gd name="connsiteY4" fmla="*/ 742023 h 2146858"/>
                  <a:gd name="connsiteX5" fmla="*/ 1209125 w 1462526"/>
                  <a:gd name="connsiteY5" fmla="*/ 1400527 h 2146858"/>
                  <a:gd name="connsiteX6" fmla="*/ 1461608 w 1462526"/>
                  <a:gd name="connsiteY6" fmla="*/ 1990793 h 2146858"/>
                  <a:gd name="connsiteX7" fmla="*/ 1277363 w 1462526"/>
                  <a:gd name="connsiteY7" fmla="*/ 2103387 h 2146858"/>
                  <a:gd name="connsiteX8" fmla="*/ 864519 w 1462526"/>
                  <a:gd name="connsiteY8" fmla="*/ 1369820 h 2146858"/>
                  <a:gd name="connsiteX9" fmla="*/ 652978 w 1462526"/>
                  <a:gd name="connsiteY9" fmla="*/ 1076393 h 2146858"/>
                  <a:gd name="connsiteX10" fmla="*/ 267429 w 1462526"/>
                  <a:gd name="connsiteY10" fmla="*/ 646489 h 2146858"/>
                  <a:gd name="connsiteX11" fmla="*/ 554032 w 1462526"/>
                  <a:gd name="connsiteY11" fmla="*/ 277999 h 2146858"/>
                  <a:gd name="connsiteX12" fmla="*/ 519913 w 1462526"/>
                  <a:gd name="connsiteY12" fmla="*/ 175641 h 2146858"/>
                  <a:gd name="connsiteX13" fmla="*/ 212838 w 1462526"/>
                  <a:gd name="connsiteY13" fmla="*/ 284823 h 2146858"/>
                  <a:gd name="connsiteX14" fmla="*/ 219662 w 1462526"/>
                  <a:gd name="connsiteY14" fmla="*/ 550954 h 2146858"/>
                  <a:gd name="connsiteX15" fmla="*/ 28593 w 1462526"/>
                  <a:gd name="connsiteY15" fmla="*/ 533895 h 2146858"/>
                  <a:gd name="connsiteX16" fmla="*/ 59301 w 1462526"/>
                  <a:gd name="connsiteY16" fmla="*/ 383769 h 2146858"/>
                  <a:gd name="connsiteX17" fmla="*/ 4710 w 1462526"/>
                  <a:gd name="connsiteY17" fmla="*/ 329178 h 2146858"/>
                  <a:gd name="connsiteX0" fmla="*/ 4710 w 1462526"/>
                  <a:gd name="connsiteY0" fmla="*/ 406176 h 2223856"/>
                  <a:gd name="connsiteX1" fmla="*/ 202602 w 1462526"/>
                  <a:gd name="connsiteY1" fmla="*/ 245815 h 2223856"/>
                  <a:gd name="connsiteX2" fmla="*/ 540384 w 1462526"/>
                  <a:gd name="connsiteY2" fmla="*/ 187812 h 2223856"/>
                  <a:gd name="connsiteX3" fmla="*/ 960053 w 1462526"/>
                  <a:gd name="connsiteY3" fmla="*/ 143457 h 2223856"/>
                  <a:gd name="connsiteX4" fmla="*/ 1110178 w 1462526"/>
                  <a:gd name="connsiteY4" fmla="*/ 819021 h 2223856"/>
                  <a:gd name="connsiteX5" fmla="*/ 1209125 w 1462526"/>
                  <a:gd name="connsiteY5" fmla="*/ 1477525 h 2223856"/>
                  <a:gd name="connsiteX6" fmla="*/ 1461608 w 1462526"/>
                  <a:gd name="connsiteY6" fmla="*/ 2067791 h 2223856"/>
                  <a:gd name="connsiteX7" fmla="*/ 1277363 w 1462526"/>
                  <a:gd name="connsiteY7" fmla="*/ 2180385 h 2223856"/>
                  <a:gd name="connsiteX8" fmla="*/ 864519 w 1462526"/>
                  <a:gd name="connsiteY8" fmla="*/ 1446818 h 2223856"/>
                  <a:gd name="connsiteX9" fmla="*/ 652978 w 1462526"/>
                  <a:gd name="connsiteY9" fmla="*/ 1153391 h 2223856"/>
                  <a:gd name="connsiteX10" fmla="*/ 267429 w 1462526"/>
                  <a:gd name="connsiteY10" fmla="*/ 723487 h 2223856"/>
                  <a:gd name="connsiteX11" fmla="*/ 554032 w 1462526"/>
                  <a:gd name="connsiteY11" fmla="*/ 354997 h 2223856"/>
                  <a:gd name="connsiteX12" fmla="*/ 519913 w 1462526"/>
                  <a:gd name="connsiteY12" fmla="*/ 252639 h 2223856"/>
                  <a:gd name="connsiteX13" fmla="*/ 212838 w 1462526"/>
                  <a:gd name="connsiteY13" fmla="*/ 361821 h 2223856"/>
                  <a:gd name="connsiteX14" fmla="*/ 219662 w 1462526"/>
                  <a:gd name="connsiteY14" fmla="*/ 627952 h 2223856"/>
                  <a:gd name="connsiteX15" fmla="*/ 28593 w 1462526"/>
                  <a:gd name="connsiteY15" fmla="*/ 610893 h 2223856"/>
                  <a:gd name="connsiteX16" fmla="*/ 59301 w 1462526"/>
                  <a:gd name="connsiteY16" fmla="*/ 460767 h 2223856"/>
                  <a:gd name="connsiteX17" fmla="*/ 4710 w 1462526"/>
                  <a:gd name="connsiteY17" fmla="*/ 406176 h 2223856"/>
                  <a:gd name="connsiteX0" fmla="*/ 4710 w 1462526"/>
                  <a:gd name="connsiteY0" fmla="*/ 391182 h 2208862"/>
                  <a:gd name="connsiteX1" fmla="*/ 202602 w 1462526"/>
                  <a:gd name="connsiteY1" fmla="*/ 230821 h 2208862"/>
                  <a:gd name="connsiteX2" fmla="*/ 540384 w 1462526"/>
                  <a:gd name="connsiteY2" fmla="*/ 172818 h 2208862"/>
                  <a:gd name="connsiteX3" fmla="*/ 960053 w 1462526"/>
                  <a:gd name="connsiteY3" fmla="*/ 128463 h 2208862"/>
                  <a:gd name="connsiteX4" fmla="*/ 1110178 w 1462526"/>
                  <a:gd name="connsiteY4" fmla="*/ 804027 h 2208862"/>
                  <a:gd name="connsiteX5" fmla="*/ 1209125 w 1462526"/>
                  <a:gd name="connsiteY5" fmla="*/ 1462531 h 2208862"/>
                  <a:gd name="connsiteX6" fmla="*/ 1461608 w 1462526"/>
                  <a:gd name="connsiteY6" fmla="*/ 2052797 h 2208862"/>
                  <a:gd name="connsiteX7" fmla="*/ 1277363 w 1462526"/>
                  <a:gd name="connsiteY7" fmla="*/ 2165391 h 2208862"/>
                  <a:gd name="connsiteX8" fmla="*/ 864519 w 1462526"/>
                  <a:gd name="connsiteY8" fmla="*/ 1431824 h 2208862"/>
                  <a:gd name="connsiteX9" fmla="*/ 652978 w 1462526"/>
                  <a:gd name="connsiteY9" fmla="*/ 1138397 h 2208862"/>
                  <a:gd name="connsiteX10" fmla="*/ 267429 w 1462526"/>
                  <a:gd name="connsiteY10" fmla="*/ 708493 h 2208862"/>
                  <a:gd name="connsiteX11" fmla="*/ 554032 w 1462526"/>
                  <a:gd name="connsiteY11" fmla="*/ 340003 h 2208862"/>
                  <a:gd name="connsiteX12" fmla="*/ 519913 w 1462526"/>
                  <a:gd name="connsiteY12" fmla="*/ 237645 h 2208862"/>
                  <a:gd name="connsiteX13" fmla="*/ 212838 w 1462526"/>
                  <a:gd name="connsiteY13" fmla="*/ 346827 h 2208862"/>
                  <a:gd name="connsiteX14" fmla="*/ 219662 w 1462526"/>
                  <a:gd name="connsiteY14" fmla="*/ 612958 h 2208862"/>
                  <a:gd name="connsiteX15" fmla="*/ 28593 w 1462526"/>
                  <a:gd name="connsiteY15" fmla="*/ 595899 h 2208862"/>
                  <a:gd name="connsiteX16" fmla="*/ 59301 w 1462526"/>
                  <a:gd name="connsiteY16" fmla="*/ 445773 h 2208862"/>
                  <a:gd name="connsiteX17" fmla="*/ 4710 w 1462526"/>
                  <a:gd name="connsiteY17" fmla="*/ 391182 h 2208862"/>
                  <a:gd name="connsiteX0" fmla="*/ 4710 w 1462526"/>
                  <a:gd name="connsiteY0" fmla="*/ 396767 h 2214447"/>
                  <a:gd name="connsiteX1" fmla="*/ 202602 w 1462526"/>
                  <a:gd name="connsiteY1" fmla="*/ 236406 h 2214447"/>
                  <a:gd name="connsiteX2" fmla="*/ 540384 w 1462526"/>
                  <a:gd name="connsiteY2" fmla="*/ 178403 h 2214447"/>
                  <a:gd name="connsiteX3" fmla="*/ 960053 w 1462526"/>
                  <a:gd name="connsiteY3" fmla="*/ 134048 h 2214447"/>
                  <a:gd name="connsiteX4" fmla="*/ 1110178 w 1462526"/>
                  <a:gd name="connsiteY4" fmla="*/ 809612 h 2214447"/>
                  <a:gd name="connsiteX5" fmla="*/ 1209125 w 1462526"/>
                  <a:gd name="connsiteY5" fmla="*/ 1468116 h 2214447"/>
                  <a:gd name="connsiteX6" fmla="*/ 1461608 w 1462526"/>
                  <a:gd name="connsiteY6" fmla="*/ 2058382 h 2214447"/>
                  <a:gd name="connsiteX7" fmla="*/ 1277363 w 1462526"/>
                  <a:gd name="connsiteY7" fmla="*/ 2170976 h 2214447"/>
                  <a:gd name="connsiteX8" fmla="*/ 864519 w 1462526"/>
                  <a:gd name="connsiteY8" fmla="*/ 1437409 h 2214447"/>
                  <a:gd name="connsiteX9" fmla="*/ 652978 w 1462526"/>
                  <a:gd name="connsiteY9" fmla="*/ 1143982 h 2214447"/>
                  <a:gd name="connsiteX10" fmla="*/ 267429 w 1462526"/>
                  <a:gd name="connsiteY10" fmla="*/ 714078 h 2214447"/>
                  <a:gd name="connsiteX11" fmla="*/ 554032 w 1462526"/>
                  <a:gd name="connsiteY11" fmla="*/ 345588 h 2214447"/>
                  <a:gd name="connsiteX12" fmla="*/ 519913 w 1462526"/>
                  <a:gd name="connsiteY12" fmla="*/ 243230 h 2214447"/>
                  <a:gd name="connsiteX13" fmla="*/ 212838 w 1462526"/>
                  <a:gd name="connsiteY13" fmla="*/ 352412 h 2214447"/>
                  <a:gd name="connsiteX14" fmla="*/ 219662 w 1462526"/>
                  <a:gd name="connsiteY14" fmla="*/ 618543 h 2214447"/>
                  <a:gd name="connsiteX15" fmla="*/ 28593 w 1462526"/>
                  <a:gd name="connsiteY15" fmla="*/ 601484 h 2214447"/>
                  <a:gd name="connsiteX16" fmla="*/ 59301 w 1462526"/>
                  <a:gd name="connsiteY16" fmla="*/ 451358 h 2214447"/>
                  <a:gd name="connsiteX17" fmla="*/ 4710 w 1462526"/>
                  <a:gd name="connsiteY17" fmla="*/ 396767 h 2214447"/>
                  <a:gd name="connsiteX0" fmla="*/ 4710 w 1462526"/>
                  <a:gd name="connsiteY0" fmla="*/ 366707 h 2184387"/>
                  <a:gd name="connsiteX1" fmla="*/ 202602 w 1462526"/>
                  <a:gd name="connsiteY1" fmla="*/ 206346 h 2184387"/>
                  <a:gd name="connsiteX2" fmla="*/ 598387 w 1462526"/>
                  <a:gd name="connsiteY2" fmla="*/ 93752 h 2184387"/>
                  <a:gd name="connsiteX3" fmla="*/ 960053 w 1462526"/>
                  <a:gd name="connsiteY3" fmla="*/ 103988 h 2184387"/>
                  <a:gd name="connsiteX4" fmla="*/ 1110178 w 1462526"/>
                  <a:gd name="connsiteY4" fmla="*/ 779552 h 2184387"/>
                  <a:gd name="connsiteX5" fmla="*/ 1209125 w 1462526"/>
                  <a:gd name="connsiteY5" fmla="*/ 1438056 h 2184387"/>
                  <a:gd name="connsiteX6" fmla="*/ 1461608 w 1462526"/>
                  <a:gd name="connsiteY6" fmla="*/ 2028322 h 2184387"/>
                  <a:gd name="connsiteX7" fmla="*/ 1277363 w 1462526"/>
                  <a:gd name="connsiteY7" fmla="*/ 2140916 h 2184387"/>
                  <a:gd name="connsiteX8" fmla="*/ 864519 w 1462526"/>
                  <a:gd name="connsiteY8" fmla="*/ 1407349 h 2184387"/>
                  <a:gd name="connsiteX9" fmla="*/ 652978 w 1462526"/>
                  <a:gd name="connsiteY9" fmla="*/ 1113922 h 2184387"/>
                  <a:gd name="connsiteX10" fmla="*/ 267429 w 1462526"/>
                  <a:gd name="connsiteY10" fmla="*/ 684018 h 2184387"/>
                  <a:gd name="connsiteX11" fmla="*/ 554032 w 1462526"/>
                  <a:gd name="connsiteY11" fmla="*/ 315528 h 2184387"/>
                  <a:gd name="connsiteX12" fmla="*/ 519913 w 1462526"/>
                  <a:gd name="connsiteY12" fmla="*/ 213170 h 2184387"/>
                  <a:gd name="connsiteX13" fmla="*/ 212838 w 1462526"/>
                  <a:gd name="connsiteY13" fmla="*/ 322352 h 2184387"/>
                  <a:gd name="connsiteX14" fmla="*/ 219662 w 1462526"/>
                  <a:gd name="connsiteY14" fmla="*/ 588483 h 2184387"/>
                  <a:gd name="connsiteX15" fmla="*/ 28593 w 1462526"/>
                  <a:gd name="connsiteY15" fmla="*/ 571424 h 2184387"/>
                  <a:gd name="connsiteX16" fmla="*/ 59301 w 1462526"/>
                  <a:gd name="connsiteY16" fmla="*/ 421298 h 2184387"/>
                  <a:gd name="connsiteX17" fmla="*/ 4710 w 1462526"/>
                  <a:gd name="connsiteY17" fmla="*/ 366707 h 2184387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45247 h 2162927"/>
                  <a:gd name="connsiteX1" fmla="*/ 202602 w 1462526"/>
                  <a:gd name="connsiteY1" fmla="*/ 184886 h 2162927"/>
                  <a:gd name="connsiteX2" fmla="*/ 598387 w 1462526"/>
                  <a:gd name="connsiteY2" fmla="*/ 72292 h 2162927"/>
                  <a:gd name="connsiteX3" fmla="*/ 960053 w 1462526"/>
                  <a:gd name="connsiteY3" fmla="*/ 82528 h 2162927"/>
                  <a:gd name="connsiteX4" fmla="*/ 1110178 w 1462526"/>
                  <a:gd name="connsiteY4" fmla="*/ 758092 h 2162927"/>
                  <a:gd name="connsiteX5" fmla="*/ 1209125 w 1462526"/>
                  <a:gd name="connsiteY5" fmla="*/ 1416596 h 2162927"/>
                  <a:gd name="connsiteX6" fmla="*/ 1461608 w 1462526"/>
                  <a:gd name="connsiteY6" fmla="*/ 2006862 h 2162927"/>
                  <a:gd name="connsiteX7" fmla="*/ 1277363 w 1462526"/>
                  <a:gd name="connsiteY7" fmla="*/ 2119456 h 2162927"/>
                  <a:gd name="connsiteX8" fmla="*/ 864519 w 1462526"/>
                  <a:gd name="connsiteY8" fmla="*/ 1385889 h 2162927"/>
                  <a:gd name="connsiteX9" fmla="*/ 652978 w 1462526"/>
                  <a:gd name="connsiteY9" fmla="*/ 1092462 h 2162927"/>
                  <a:gd name="connsiteX10" fmla="*/ 267429 w 1462526"/>
                  <a:gd name="connsiteY10" fmla="*/ 662558 h 2162927"/>
                  <a:gd name="connsiteX11" fmla="*/ 554032 w 1462526"/>
                  <a:gd name="connsiteY11" fmla="*/ 294068 h 2162927"/>
                  <a:gd name="connsiteX12" fmla="*/ 519913 w 1462526"/>
                  <a:gd name="connsiteY12" fmla="*/ 191710 h 2162927"/>
                  <a:gd name="connsiteX13" fmla="*/ 212838 w 1462526"/>
                  <a:gd name="connsiteY13" fmla="*/ 300892 h 2162927"/>
                  <a:gd name="connsiteX14" fmla="*/ 219662 w 1462526"/>
                  <a:gd name="connsiteY14" fmla="*/ 567023 h 2162927"/>
                  <a:gd name="connsiteX15" fmla="*/ 28593 w 1462526"/>
                  <a:gd name="connsiteY15" fmla="*/ 549964 h 2162927"/>
                  <a:gd name="connsiteX16" fmla="*/ 59301 w 1462526"/>
                  <a:gd name="connsiteY16" fmla="*/ 399838 h 2162927"/>
                  <a:gd name="connsiteX17" fmla="*/ 4710 w 1462526"/>
                  <a:gd name="connsiteY17" fmla="*/ 345247 h 2162927"/>
                  <a:gd name="connsiteX0" fmla="*/ 4710 w 1462526"/>
                  <a:gd name="connsiteY0" fmla="*/ 372444 h 2190124"/>
                  <a:gd name="connsiteX1" fmla="*/ 202602 w 1462526"/>
                  <a:gd name="connsiteY1" fmla="*/ 212083 h 2190124"/>
                  <a:gd name="connsiteX2" fmla="*/ 598387 w 1462526"/>
                  <a:gd name="connsiteY2" fmla="*/ 99489 h 2190124"/>
                  <a:gd name="connsiteX3" fmla="*/ 960053 w 1462526"/>
                  <a:gd name="connsiteY3" fmla="*/ 109725 h 2190124"/>
                  <a:gd name="connsiteX4" fmla="*/ 1110178 w 1462526"/>
                  <a:gd name="connsiteY4" fmla="*/ 785289 h 2190124"/>
                  <a:gd name="connsiteX5" fmla="*/ 1209125 w 1462526"/>
                  <a:gd name="connsiteY5" fmla="*/ 1443793 h 2190124"/>
                  <a:gd name="connsiteX6" fmla="*/ 1461608 w 1462526"/>
                  <a:gd name="connsiteY6" fmla="*/ 2034059 h 2190124"/>
                  <a:gd name="connsiteX7" fmla="*/ 1277363 w 1462526"/>
                  <a:gd name="connsiteY7" fmla="*/ 2146653 h 2190124"/>
                  <a:gd name="connsiteX8" fmla="*/ 864519 w 1462526"/>
                  <a:gd name="connsiteY8" fmla="*/ 1413086 h 2190124"/>
                  <a:gd name="connsiteX9" fmla="*/ 652978 w 1462526"/>
                  <a:gd name="connsiteY9" fmla="*/ 1119659 h 2190124"/>
                  <a:gd name="connsiteX10" fmla="*/ 267429 w 1462526"/>
                  <a:gd name="connsiteY10" fmla="*/ 689755 h 2190124"/>
                  <a:gd name="connsiteX11" fmla="*/ 554032 w 1462526"/>
                  <a:gd name="connsiteY11" fmla="*/ 321265 h 2190124"/>
                  <a:gd name="connsiteX12" fmla="*/ 519913 w 1462526"/>
                  <a:gd name="connsiteY12" fmla="*/ 218907 h 2190124"/>
                  <a:gd name="connsiteX13" fmla="*/ 212838 w 1462526"/>
                  <a:gd name="connsiteY13" fmla="*/ 328089 h 2190124"/>
                  <a:gd name="connsiteX14" fmla="*/ 219662 w 1462526"/>
                  <a:gd name="connsiteY14" fmla="*/ 594220 h 2190124"/>
                  <a:gd name="connsiteX15" fmla="*/ 28593 w 1462526"/>
                  <a:gd name="connsiteY15" fmla="*/ 577161 h 2190124"/>
                  <a:gd name="connsiteX16" fmla="*/ 59301 w 1462526"/>
                  <a:gd name="connsiteY16" fmla="*/ 427035 h 2190124"/>
                  <a:gd name="connsiteX17" fmla="*/ 4710 w 1462526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1431"/>
                  <a:gd name="connsiteY0" fmla="*/ 372444 h 2194630"/>
                  <a:gd name="connsiteX1" fmla="*/ 200560 w 1461431"/>
                  <a:gd name="connsiteY1" fmla="*/ 212083 h 2194630"/>
                  <a:gd name="connsiteX2" fmla="*/ 596345 w 1461431"/>
                  <a:gd name="connsiteY2" fmla="*/ 99489 h 2194630"/>
                  <a:gd name="connsiteX3" fmla="*/ 958011 w 1461431"/>
                  <a:gd name="connsiteY3" fmla="*/ 109725 h 2194630"/>
                  <a:gd name="connsiteX4" fmla="*/ 1108136 w 1461431"/>
                  <a:gd name="connsiteY4" fmla="*/ 785289 h 2194630"/>
                  <a:gd name="connsiteX5" fmla="*/ 1207083 w 1461431"/>
                  <a:gd name="connsiteY5" fmla="*/ 1443793 h 2194630"/>
                  <a:gd name="connsiteX6" fmla="*/ 1459566 w 1461431"/>
                  <a:gd name="connsiteY6" fmla="*/ 2034059 h 2194630"/>
                  <a:gd name="connsiteX7" fmla="*/ 1275321 w 1461431"/>
                  <a:gd name="connsiteY7" fmla="*/ 2146653 h 2194630"/>
                  <a:gd name="connsiteX8" fmla="*/ 862477 w 1461431"/>
                  <a:gd name="connsiteY8" fmla="*/ 1413086 h 2194630"/>
                  <a:gd name="connsiteX9" fmla="*/ 650936 w 1461431"/>
                  <a:gd name="connsiteY9" fmla="*/ 1119659 h 2194630"/>
                  <a:gd name="connsiteX10" fmla="*/ 265387 w 1461431"/>
                  <a:gd name="connsiteY10" fmla="*/ 689755 h 2194630"/>
                  <a:gd name="connsiteX11" fmla="*/ 551990 w 1461431"/>
                  <a:gd name="connsiteY11" fmla="*/ 321265 h 2194630"/>
                  <a:gd name="connsiteX12" fmla="*/ 517871 w 1461431"/>
                  <a:gd name="connsiteY12" fmla="*/ 218907 h 2194630"/>
                  <a:gd name="connsiteX13" fmla="*/ 210796 w 1461431"/>
                  <a:gd name="connsiteY13" fmla="*/ 328089 h 2194630"/>
                  <a:gd name="connsiteX14" fmla="*/ 217620 w 1461431"/>
                  <a:gd name="connsiteY14" fmla="*/ 594220 h 2194630"/>
                  <a:gd name="connsiteX15" fmla="*/ 26551 w 1461431"/>
                  <a:gd name="connsiteY15" fmla="*/ 577161 h 2194630"/>
                  <a:gd name="connsiteX16" fmla="*/ 57259 w 1461431"/>
                  <a:gd name="connsiteY16" fmla="*/ 427035 h 2194630"/>
                  <a:gd name="connsiteX17" fmla="*/ 2668 w 1461431"/>
                  <a:gd name="connsiteY17" fmla="*/ 372444 h 2194630"/>
                  <a:gd name="connsiteX0" fmla="*/ 2668 w 1459794"/>
                  <a:gd name="connsiteY0" fmla="*/ 372444 h 2124133"/>
                  <a:gd name="connsiteX1" fmla="*/ 200560 w 1459794"/>
                  <a:gd name="connsiteY1" fmla="*/ 212083 h 2124133"/>
                  <a:gd name="connsiteX2" fmla="*/ 596345 w 1459794"/>
                  <a:gd name="connsiteY2" fmla="*/ 99489 h 2124133"/>
                  <a:gd name="connsiteX3" fmla="*/ 958011 w 1459794"/>
                  <a:gd name="connsiteY3" fmla="*/ 109725 h 2124133"/>
                  <a:gd name="connsiteX4" fmla="*/ 1108136 w 1459794"/>
                  <a:gd name="connsiteY4" fmla="*/ 785289 h 2124133"/>
                  <a:gd name="connsiteX5" fmla="*/ 1207083 w 1459794"/>
                  <a:gd name="connsiteY5" fmla="*/ 1443793 h 2124133"/>
                  <a:gd name="connsiteX6" fmla="*/ 1459566 w 1459794"/>
                  <a:gd name="connsiteY6" fmla="*/ 2034059 h 2124133"/>
                  <a:gd name="connsiteX7" fmla="*/ 1159315 w 1459794"/>
                  <a:gd name="connsiteY7" fmla="*/ 2051119 h 2124133"/>
                  <a:gd name="connsiteX8" fmla="*/ 862477 w 1459794"/>
                  <a:gd name="connsiteY8" fmla="*/ 1413086 h 2124133"/>
                  <a:gd name="connsiteX9" fmla="*/ 650936 w 1459794"/>
                  <a:gd name="connsiteY9" fmla="*/ 1119659 h 2124133"/>
                  <a:gd name="connsiteX10" fmla="*/ 265387 w 1459794"/>
                  <a:gd name="connsiteY10" fmla="*/ 689755 h 2124133"/>
                  <a:gd name="connsiteX11" fmla="*/ 551990 w 1459794"/>
                  <a:gd name="connsiteY11" fmla="*/ 321265 h 2124133"/>
                  <a:gd name="connsiteX12" fmla="*/ 517871 w 1459794"/>
                  <a:gd name="connsiteY12" fmla="*/ 218907 h 2124133"/>
                  <a:gd name="connsiteX13" fmla="*/ 210796 w 1459794"/>
                  <a:gd name="connsiteY13" fmla="*/ 328089 h 2124133"/>
                  <a:gd name="connsiteX14" fmla="*/ 217620 w 1459794"/>
                  <a:gd name="connsiteY14" fmla="*/ 594220 h 2124133"/>
                  <a:gd name="connsiteX15" fmla="*/ 26551 w 1459794"/>
                  <a:gd name="connsiteY15" fmla="*/ 577161 h 2124133"/>
                  <a:gd name="connsiteX16" fmla="*/ 57259 w 1459794"/>
                  <a:gd name="connsiteY16" fmla="*/ 427035 h 2124133"/>
                  <a:gd name="connsiteX17" fmla="*/ 2668 w 1459794"/>
                  <a:gd name="connsiteY17" fmla="*/ 372444 h 2124133"/>
                  <a:gd name="connsiteX0" fmla="*/ 2668 w 1459794"/>
                  <a:gd name="connsiteY0" fmla="*/ 372444 h 2182468"/>
                  <a:gd name="connsiteX1" fmla="*/ 200560 w 1459794"/>
                  <a:gd name="connsiteY1" fmla="*/ 212083 h 2182468"/>
                  <a:gd name="connsiteX2" fmla="*/ 596345 w 1459794"/>
                  <a:gd name="connsiteY2" fmla="*/ 99489 h 2182468"/>
                  <a:gd name="connsiteX3" fmla="*/ 958011 w 1459794"/>
                  <a:gd name="connsiteY3" fmla="*/ 109725 h 2182468"/>
                  <a:gd name="connsiteX4" fmla="*/ 1108136 w 1459794"/>
                  <a:gd name="connsiteY4" fmla="*/ 785289 h 2182468"/>
                  <a:gd name="connsiteX5" fmla="*/ 1207083 w 1459794"/>
                  <a:gd name="connsiteY5" fmla="*/ 1443793 h 2182468"/>
                  <a:gd name="connsiteX6" fmla="*/ 1459566 w 1459794"/>
                  <a:gd name="connsiteY6" fmla="*/ 2034059 h 2182468"/>
                  <a:gd name="connsiteX7" fmla="*/ 1159315 w 1459794"/>
                  <a:gd name="connsiteY7" fmla="*/ 2051119 h 2182468"/>
                  <a:gd name="connsiteX8" fmla="*/ 862477 w 1459794"/>
                  <a:gd name="connsiteY8" fmla="*/ 1413086 h 2182468"/>
                  <a:gd name="connsiteX9" fmla="*/ 650936 w 1459794"/>
                  <a:gd name="connsiteY9" fmla="*/ 1119659 h 2182468"/>
                  <a:gd name="connsiteX10" fmla="*/ 265387 w 1459794"/>
                  <a:gd name="connsiteY10" fmla="*/ 689755 h 2182468"/>
                  <a:gd name="connsiteX11" fmla="*/ 551990 w 1459794"/>
                  <a:gd name="connsiteY11" fmla="*/ 321265 h 2182468"/>
                  <a:gd name="connsiteX12" fmla="*/ 517871 w 1459794"/>
                  <a:gd name="connsiteY12" fmla="*/ 218907 h 2182468"/>
                  <a:gd name="connsiteX13" fmla="*/ 210796 w 1459794"/>
                  <a:gd name="connsiteY13" fmla="*/ 328089 h 2182468"/>
                  <a:gd name="connsiteX14" fmla="*/ 217620 w 1459794"/>
                  <a:gd name="connsiteY14" fmla="*/ 594220 h 2182468"/>
                  <a:gd name="connsiteX15" fmla="*/ 26551 w 1459794"/>
                  <a:gd name="connsiteY15" fmla="*/ 577161 h 2182468"/>
                  <a:gd name="connsiteX16" fmla="*/ 57259 w 1459794"/>
                  <a:gd name="connsiteY16" fmla="*/ 427035 h 2182468"/>
                  <a:gd name="connsiteX17" fmla="*/ 2668 w 1459794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41504 w 1459839"/>
                  <a:gd name="connsiteY13" fmla="*/ 35498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41504 w 1459839"/>
                  <a:gd name="connsiteY13" fmla="*/ 35498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224560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224560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183617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229668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192136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192136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5267 w 1462438"/>
                  <a:gd name="connsiteY0" fmla="*/ 392517 h 2202541"/>
                  <a:gd name="connsiteX1" fmla="*/ 203159 w 1462438"/>
                  <a:gd name="connsiteY1" fmla="*/ 232156 h 2202541"/>
                  <a:gd name="connsiteX2" fmla="*/ 598944 w 1462438"/>
                  <a:gd name="connsiteY2" fmla="*/ 119562 h 2202541"/>
                  <a:gd name="connsiteX3" fmla="*/ 960610 w 1462438"/>
                  <a:gd name="connsiteY3" fmla="*/ 129798 h 2202541"/>
                  <a:gd name="connsiteX4" fmla="*/ 1110735 w 1462438"/>
                  <a:gd name="connsiteY4" fmla="*/ 805362 h 2202541"/>
                  <a:gd name="connsiteX5" fmla="*/ 1209682 w 1462438"/>
                  <a:gd name="connsiteY5" fmla="*/ 1463866 h 2202541"/>
                  <a:gd name="connsiteX6" fmla="*/ 1462165 w 1462438"/>
                  <a:gd name="connsiteY6" fmla="*/ 2054132 h 2202541"/>
                  <a:gd name="connsiteX7" fmla="*/ 1161914 w 1462438"/>
                  <a:gd name="connsiteY7" fmla="*/ 2071192 h 2202541"/>
                  <a:gd name="connsiteX8" fmla="*/ 865076 w 1462438"/>
                  <a:gd name="connsiteY8" fmla="*/ 1433159 h 2202541"/>
                  <a:gd name="connsiteX9" fmla="*/ 653535 w 1462438"/>
                  <a:gd name="connsiteY9" fmla="*/ 1139732 h 2202541"/>
                  <a:gd name="connsiteX10" fmla="*/ 267986 w 1462438"/>
                  <a:gd name="connsiteY10" fmla="*/ 709828 h 2202541"/>
                  <a:gd name="connsiteX11" fmla="*/ 554589 w 1462438"/>
                  <a:gd name="connsiteY11" fmla="*/ 341338 h 2202541"/>
                  <a:gd name="connsiteX12" fmla="*/ 520470 w 1462438"/>
                  <a:gd name="connsiteY12" fmla="*/ 238980 h 2202541"/>
                  <a:gd name="connsiteX13" fmla="*/ 192923 w 1462438"/>
                  <a:gd name="connsiteY13" fmla="*/ 426636 h 2202541"/>
                  <a:gd name="connsiteX14" fmla="*/ 90565 w 1462438"/>
                  <a:gd name="connsiteY14" fmla="*/ 631353 h 2202541"/>
                  <a:gd name="connsiteX15" fmla="*/ 59858 w 1462438"/>
                  <a:gd name="connsiteY15" fmla="*/ 447108 h 2202541"/>
                  <a:gd name="connsiteX16" fmla="*/ 5267 w 1462438"/>
                  <a:gd name="connsiteY16" fmla="*/ 392517 h 2202541"/>
                  <a:gd name="connsiteX0" fmla="*/ 5267 w 1462438"/>
                  <a:gd name="connsiteY0" fmla="*/ 392517 h 2202541"/>
                  <a:gd name="connsiteX1" fmla="*/ 203159 w 1462438"/>
                  <a:gd name="connsiteY1" fmla="*/ 232156 h 2202541"/>
                  <a:gd name="connsiteX2" fmla="*/ 598944 w 1462438"/>
                  <a:gd name="connsiteY2" fmla="*/ 119562 h 2202541"/>
                  <a:gd name="connsiteX3" fmla="*/ 960610 w 1462438"/>
                  <a:gd name="connsiteY3" fmla="*/ 129798 h 2202541"/>
                  <a:gd name="connsiteX4" fmla="*/ 1110735 w 1462438"/>
                  <a:gd name="connsiteY4" fmla="*/ 805362 h 2202541"/>
                  <a:gd name="connsiteX5" fmla="*/ 1209682 w 1462438"/>
                  <a:gd name="connsiteY5" fmla="*/ 1463866 h 2202541"/>
                  <a:gd name="connsiteX6" fmla="*/ 1462165 w 1462438"/>
                  <a:gd name="connsiteY6" fmla="*/ 2054132 h 2202541"/>
                  <a:gd name="connsiteX7" fmla="*/ 1161914 w 1462438"/>
                  <a:gd name="connsiteY7" fmla="*/ 2071192 h 2202541"/>
                  <a:gd name="connsiteX8" fmla="*/ 865076 w 1462438"/>
                  <a:gd name="connsiteY8" fmla="*/ 1433159 h 2202541"/>
                  <a:gd name="connsiteX9" fmla="*/ 653535 w 1462438"/>
                  <a:gd name="connsiteY9" fmla="*/ 1139732 h 2202541"/>
                  <a:gd name="connsiteX10" fmla="*/ 267986 w 1462438"/>
                  <a:gd name="connsiteY10" fmla="*/ 709828 h 2202541"/>
                  <a:gd name="connsiteX11" fmla="*/ 554589 w 1462438"/>
                  <a:gd name="connsiteY11" fmla="*/ 341338 h 2202541"/>
                  <a:gd name="connsiteX12" fmla="*/ 520470 w 1462438"/>
                  <a:gd name="connsiteY12" fmla="*/ 238980 h 2202541"/>
                  <a:gd name="connsiteX13" fmla="*/ 192923 w 1462438"/>
                  <a:gd name="connsiteY13" fmla="*/ 426636 h 2202541"/>
                  <a:gd name="connsiteX14" fmla="*/ 90565 w 1462438"/>
                  <a:gd name="connsiteY14" fmla="*/ 631353 h 2202541"/>
                  <a:gd name="connsiteX15" fmla="*/ 59858 w 1462438"/>
                  <a:gd name="connsiteY15" fmla="*/ 447108 h 2202541"/>
                  <a:gd name="connsiteX16" fmla="*/ 5267 w 1462438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64332" h="2202541">
                    <a:moveTo>
                      <a:pt x="7161" y="392517"/>
                    </a:moveTo>
                    <a:cubicBezTo>
                      <a:pt x="31044" y="356692"/>
                      <a:pt x="109519" y="226469"/>
                      <a:pt x="205053" y="232156"/>
                    </a:cubicBezTo>
                    <a:cubicBezTo>
                      <a:pt x="300587" y="237843"/>
                      <a:pt x="495066" y="211683"/>
                      <a:pt x="600838" y="119562"/>
                    </a:cubicBezTo>
                    <a:cubicBezTo>
                      <a:pt x="706610" y="27441"/>
                      <a:pt x="764612" y="-100508"/>
                      <a:pt x="962504" y="129798"/>
                    </a:cubicBezTo>
                    <a:cubicBezTo>
                      <a:pt x="1160396" y="360104"/>
                      <a:pt x="1122296" y="511367"/>
                      <a:pt x="1112629" y="805362"/>
                    </a:cubicBezTo>
                    <a:cubicBezTo>
                      <a:pt x="1102962" y="1099357"/>
                      <a:pt x="1118884" y="1235267"/>
                      <a:pt x="1211576" y="1463866"/>
                    </a:cubicBezTo>
                    <a:cubicBezTo>
                      <a:pt x="1304268" y="1692465"/>
                      <a:pt x="1472020" y="1952911"/>
                      <a:pt x="1464059" y="2054132"/>
                    </a:cubicBezTo>
                    <a:cubicBezTo>
                      <a:pt x="1456098" y="2155353"/>
                      <a:pt x="1283795" y="2321401"/>
                      <a:pt x="1163808" y="2071192"/>
                    </a:cubicBezTo>
                    <a:cubicBezTo>
                      <a:pt x="1043821" y="1820983"/>
                      <a:pt x="1001742" y="1733979"/>
                      <a:pt x="866970" y="1433159"/>
                    </a:cubicBezTo>
                    <a:cubicBezTo>
                      <a:pt x="715138" y="1412118"/>
                      <a:pt x="635527" y="1318290"/>
                      <a:pt x="655429" y="1139732"/>
                    </a:cubicBezTo>
                    <a:cubicBezTo>
                      <a:pt x="378494" y="1066944"/>
                      <a:pt x="286371" y="842894"/>
                      <a:pt x="269880" y="709828"/>
                    </a:cubicBezTo>
                    <a:cubicBezTo>
                      <a:pt x="253389" y="576762"/>
                      <a:pt x="381336" y="286747"/>
                      <a:pt x="556483" y="341338"/>
                    </a:cubicBezTo>
                    <a:cubicBezTo>
                      <a:pt x="731630" y="395929"/>
                      <a:pt x="582642" y="224764"/>
                      <a:pt x="522364" y="238980"/>
                    </a:cubicBezTo>
                    <a:cubicBezTo>
                      <a:pt x="462086" y="253196"/>
                      <a:pt x="266468" y="361241"/>
                      <a:pt x="194817" y="426636"/>
                    </a:cubicBezTo>
                    <a:cubicBezTo>
                      <a:pt x="123166" y="492032"/>
                      <a:pt x="165247" y="617705"/>
                      <a:pt x="92459" y="631353"/>
                    </a:cubicBezTo>
                    <a:cubicBezTo>
                      <a:pt x="-86100" y="569937"/>
                      <a:pt x="99851" y="517622"/>
                      <a:pt x="61752" y="447108"/>
                    </a:cubicBezTo>
                    <a:cubicBezTo>
                      <a:pt x="23653" y="376594"/>
                      <a:pt x="-16722" y="428342"/>
                      <a:pt x="7161" y="392517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  <a:alpha val="62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3E1B0EBB-ADCF-3C47-9C3A-38DA709040D0}"/>
                  </a:ext>
                </a:extLst>
              </p:cNvPr>
              <p:cNvGrpSpPr/>
              <p:nvPr/>
            </p:nvGrpSpPr>
            <p:grpSpPr>
              <a:xfrm>
                <a:off x="2400200" y="1302217"/>
                <a:ext cx="4435550" cy="2607308"/>
                <a:chOff x="2400200" y="1302217"/>
                <a:chExt cx="4435550" cy="2607308"/>
              </a:xfrm>
            </p:grpSpPr>
            <p:sp>
              <p:nvSpPr>
                <p:cNvPr id="82" name="Freeform 81">
                  <a:extLst>
                    <a:ext uri="{FF2B5EF4-FFF2-40B4-BE49-F238E27FC236}">
                      <a16:creationId xmlns:a16="http://schemas.microsoft.com/office/drawing/2014/main" id="{FD7014B4-D667-E242-AE2A-45F527747CEE}"/>
                    </a:ext>
                  </a:extLst>
                </p:cNvPr>
                <p:cNvSpPr/>
                <p:nvPr/>
              </p:nvSpPr>
              <p:spPr>
                <a:xfrm>
                  <a:off x="2400200" y="1302217"/>
                  <a:ext cx="4435550" cy="2607308"/>
                </a:xfrm>
                <a:custGeom>
                  <a:avLst/>
                  <a:gdLst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62128 h 2566003"/>
                    <a:gd name="connsiteX1" fmla="*/ 988254 w 4428135"/>
                    <a:gd name="connsiteY1" fmla="*/ 285903 h 2566003"/>
                    <a:gd name="connsiteX2" fmla="*/ 1354966 w 4428135"/>
                    <a:gd name="connsiteY2" fmla="*/ 164460 h 2566003"/>
                    <a:gd name="connsiteX3" fmla="*/ 2026479 w 4428135"/>
                    <a:gd name="connsiteY3" fmla="*/ 23966 h 2566003"/>
                    <a:gd name="connsiteX4" fmla="*/ 2402716 w 4428135"/>
                    <a:gd name="connsiteY4" fmla="*/ 19203 h 2566003"/>
                    <a:gd name="connsiteX5" fmla="*/ 2624173 w 4428135"/>
                    <a:gd name="connsiteY5" fmla="*/ 35872 h 2566003"/>
                    <a:gd name="connsiteX6" fmla="*/ 2859916 w 4428135"/>
                    <a:gd name="connsiteY6" fmla="*/ 88260 h 2566003"/>
                    <a:gd name="connsiteX7" fmla="*/ 3083754 w 4428135"/>
                    <a:gd name="connsiteY7" fmla="*/ 157316 h 2566003"/>
                    <a:gd name="connsiteX8" fmla="*/ 3269491 w 4428135"/>
                    <a:gd name="connsiteY8" fmla="*/ 264472 h 2566003"/>
                    <a:gd name="connsiteX9" fmla="*/ 3593341 w 4428135"/>
                    <a:gd name="connsiteY9" fmla="*/ 483547 h 2566003"/>
                    <a:gd name="connsiteX10" fmla="*/ 3950529 w 4428135"/>
                    <a:gd name="connsiteY10" fmla="*/ 805016 h 2566003"/>
                    <a:gd name="connsiteX11" fmla="*/ 4279141 w 4428135"/>
                    <a:gd name="connsiteY11" fmla="*/ 1293172 h 2566003"/>
                    <a:gd name="connsiteX12" fmla="*/ 4360104 w 4428135"/>
                    <a:gd name="connsiteY12" fmla="*/ 1505103 h 2566003"/>
                    <a:gd name="connsiteX13" fmla="*/ 4405348 w 4428135"/>
                    <a:gd name="connsiteY13" fmla="*/ 1674172 h 2566003"/>
                    <a:gd name="connsiteX14" fmla="*/ 4398204 w 4428135"/>
                    <a:gd name="connsiteY14" fmla="*/ 1890866 h 2566003"/>
                    <a:gd name="connsiteX15" fmla="*/ 4050541 w 4428135"/>
                    <a:gd name="connsiteY15" fmla="*/ 2252816 h 2566003"/>
                    <a:gd name="connsiteX16" fmla="*/ 3652873 w 4428135"/>
                    <a:gd name="connsiteY16" fmla="*/ 1902772 h 2566003"/>
                    <a:gd name="connsiteX17" fmla="*/ 3112329 w 4428135"/>
                    <a:gd name="connsiteY17" fmla="*/ 1898010 h 2566003"/>
                    <a:gd name="connsiteX18" fmla="*/ 2959929 w 4428135"/>
                    <a:gd name="connsiteY18" fmla="*/ 2252816 h 2566003"/>
                    <a:gd name="connsiteX19" fmla="*/ 2683704 w 4428135"/>
                    <a:gd name="connsiteY19" fmla="*/ 1955160 h 2566003"/>
                    <a:gd name="connsiteX20" fmla="*/ 2819435 w 4428135"/>
                    <a:gd name="connsiteY20" fmla="*/ 1862291 h 2566003"/>
                    <a:gd name="connsiteX21" fmla="*/ 3057560 w 4428135"/>
                    <a:gd name="connsiteY21" fmla="*/ 1797997 h 2566003"/>
                    <a:gd name="connsiteX22" fmla="*/ 2957548 w 4428135"/>
                    <a:gd name="connsiteY22" fmla="*/ 1433666 h 2566003"/>
                    <a:gd name="connsiteX23" fmla="*/ 2628935 w 4428135"/>
                    <a:gd name="connsiteY23" fmla="*/ 1393185 h 2566003"/>
                    <a:gd name="connsiteX24" fmla="*/ 2274129 w 4428135"/>
                    <a:gd name="connsiteY24" fmla="*/ 1245547 h 2566003"/>
                    <a:gd name="connsiteX25" fmla="*/ 1519273 w 4428135"/>
                    <a:gd name="connsiteY25" fmla="*/ 1150297 h 2566003"/>
                    <a:gd name="connsiteX26" fmla="*/ 1014448 w 4428135"/>
                    <a:gd name="connsiteY26" fmla="*/ 1405091 h 2566003"/>
                    <a:gd name="connsiteX27" fmla="*/ 923960 w 4428135"/>
                    <a:gd name="connsiteY27" fmla="*/ 1814666 h 2566003"/>
                    <a:gd name="connsiteX28" fmla="*/ 1393066 w 4428135"/>
                    <a:gd name="connsiteY28" fmla="*/ 1857528 h 2566003"/>
                    <a:gd name="connsiteX29" fmla="*/ 1733585 w 4428135"/>
                    <a:gd name="connsiteY29" fmla="*/ 1914678 h 2566003"/>
                    <a:gd name="connsiteX30" fmla="*/ 1607379 w 4428135"/>
                    <a:gd name="connsiteY30" fmla="*/ 2329016 h 2566003"/>
                    <a:gd name="connsiteX31" fmla="*/ 1045404 w 4428135"/>
                    <a:gd name="connsiteY31" fmla="*/ 2552853 h 2566003"/>
                    <a:gd name="connsiteX32" fmla="*/ 347698 w 4428135"/>
                    <a:gd name="connsiteY32" fmla="*/ 2474272 h 2566003"/>
                    <a:gd name="connsiteX33" fmla="*/ 88141 w 4428135"/>
                    <a:gd name="connsiteY33" fmla="*/ 1938491 h 2566003"/>
                    <a:gd name="connsiteX34" fmla="*/ 35 w 4428135"/>
                    <a:gd name="connsiteY34" fmla="*/ 1528916 h 2566003"/>
                    <a:gd name="connsiteX35" fmla="*/ 78616 w 4428135"/>
                    <a:gd name="connsiteY35" fmla="*/ 1195541 h 2566003"/>
                    <a:gd name="connsiteX36" fmla="*/ 166723 w 4428135"/>
                    <a:gd name="connsiteY36" fmla="*/ 964560 h 2566003"/>
                    <a:gd name="connsiteX37" fmla="*/ 316741 w 4428135"/>
                    <a:gd name="connsiteY37" fmla="*/ 745485 h 2566003"/>
                    <a:gd name="connsiteX38" fmla="*/ 531054 w 4428135"/>
                    <a:gd name="connsiteY38" fmla="*/ 562128 h 2566003"/>
                    <a:gd name="connsiteX0" fmla="*/ 531054 w 4428135"/>
                    <a:gd name="connsiteY0" fmla="*/ 567628 h 2571503"/>
                    <a:gd name="connsiteX1" fmla="*/ 988254 w 4428135"/>
                    <a:gd name="connsiteY1" fmla="*/ 291403 h 2571503"/>
                    <a:gd name="connsiteX2" fmla="*/ 1354966 w 4428135"/>
                    <a:gd name="connsiteY2" fmla="*/ 169960 h 2571503"/>
                    <a:gd name="connsiteX3" fmla="*/ 2026479 w 4428135"/>
                    <a:gd name="connsiteY3" fmla="*/ 29466 h 2571503"/>
                    <a:gd name="connsiteX4" fmla="*/ 2402716 w 4428135"/>
                    <a:gd name="connsiteY4" fmla="*/ 24703 h 2571503"/>
                    <a:gd name="connsiteX5" fmla="*/ 2624173 w 4428135"/>
                    <a:gd name="connsiteY5" fmla="*/ 41372 h 2571503"/>
                    <a:gd name="connsiteX6" fmla="*/ 2859916 w 4428135"/>
                    <a:gd name="connsiteY6" fmla="*/ 93760 h 2571503"/>
                    <a:gd name="connsiteX7" fmla="*/ 3083754 w 4428135"/>
                    <a:gd name="connsiteY7" fmla="*/ 162816 h 2571503"/>
                    <a:gd name="connsiteX8" fmla="*/ 3269491 w 4428135"/>
                    <a:gd name="connsiteY8" fmla="*/ 269972 h 2571503"/>
                    <a:gd name="connsiteX9" fmla="*/ 3593341 w 4428135"/>
                    <a:gd name="connsiteY9" fmla="*/ 489047 h 2571503"/>
                    <a:gd name="connsiteX10" fmla="*/ 3950529 w 4428135"/>
                    <a:gd name="connsiteY10" fmla="*/ 810516 h 2571503"/>
                    <a:gd name="connsiteX11" fmla="*/ 4279141 w 4428135"/>
                    <a:gd name="connsiteY11" fmla="*/ 1298672 h 2571503"/>
                    <a:gd name="connsiteX12" fmla="*/ 4360104 w 4428135"/>
                    <a:gd name="connsiteY12" fmla="*/ 1510603 h 2571503"/>
                    <a:gd name="connsiteX13" fmla="*/ 4405348 w 4428135"/>
                    <a:gd name="connsiteY13" fmla="*/ 1679672 h 2571503"/>
                    <a:gd name="connsiteX14" fmla="*/ 4398204 w 4428135"/>
                    <a:gd name="connsiteY14" fmla="*/ 1896366 h 2571503"/>
                    <a:gd name="connsiteX15" fmla="*/ 4050541 w 4428135"/>
                    <a:gd name="connsiteY15" fmla="*/ 2258316 h 2571503"/>
                    <a:gd name="connsiteX16" fmla="*/ 3652873 w 4428135"/>
                    <a:gd name="connsiteY16" fmla="*/ 1908272 h 2571503"/>
                    <a:gd name="connsiteX17" fmla="*/ 3112329 w 4428135"/>
                    <a:gd name="connsiteY17" fmla="*/ 1903510 h 2571503"/>
                    <a:gd name="connsiteX18" fmla="*/ 2959929 w 4428135"/>
                    <a:gd name="connsiteY18" fmla="*/ 2258316 h 2571503"/>
                    <a:gd name="connsiteX19" fmla="*/ 2683704 w 4428135"/>
                    <a:gd name="connsiteY19" fmla="*/ 1960660 h 2571503"/>
                    <a:gd name="connsiteX20" fmla="*/ 2819435 w 4428135"/>
                    <a:gd name="connsiteY20" fmla="*/ 1867791 h 2571503"/>
                    <a:gd name="connsiteX21" fmla="*/ 3057560 w 4428135"/>
                    <a:gd name="connsiteY21" fmla="*/ 1803497 h 2571503"/>
                    <a:gd name="connsiteX22" fmla="*/ 2957548 w 4428135"/>
                    <a:gd name="connsiteY22" fmla="*/ 1439166 h 2571503"/>
                    <a:gd name="connsiteX23" fmla="*/ 2628935 w 4428135"/>
                    <a:gd name="connsiteY23" fmla="*/ 1398685 h 2571503"/>
                    <a:gd name="connsiteX24" fmla="*/ 2274129 w 4428135"/>
                    <a:gd name="connsiteY24" fmla="*/ 1251047 h 2571503"/>
                    <a:gd name="connsiteX25" fmla="*/ 1519273 w 4428135"/>
                    <a:gd name="connsiteY25" fmla="*/ 1155797 h 2571503"/>
                    <a:gd name="connsiteX26" fmla="*/ 1014448 w 4428135"/>
                    <a:gd name="connsiteY26" fmla="*/ 1410591 h 2571503"/>
                    <a:gd name="connsiteX27" fmla="*/ 923960 w 4428135"/>
                    <a:gd name="connsiteY27" fmla="*/ 1820166 h 2571503"/>
                    <a:gd name="connsiteX28" fmla="*/ 1393066 w 4428135"/>
                    <a:gd name="connsiteY28" fmla="*/ 1863028 h 2571503"/>
                    <a:gd name="connsiteX29" fmla="*/ 1733585 w 4428135"/>
                    <a:gd name="connsiteY29" fmla="*/ 1920178 h 2571503"/>
                    <a:gd name="connsiteX30" fmla="*/ 1607379 w 4428135"/>
                    <a:gd name="connsiteY30" fmla="*/ 2334516 h 2571503"/>
                    <a:gd name="connsiteX31" fmla="*/ 1045404 w 4428135"/>
                    <a:gd name="connsiteY31" fmla="*/ 2558353 h 2571503"/>
                    <a:gd name="connsiteX32" fmla="*/ 347698 w 4428135"/>
                    <a:gd name="connsiteY32" fmla="*/ 2479772 h 2571503"/>
                    <a:gd name="connsiteX33" fmla="*/ 88141 w 4428135"/>
                    <a:gd name="connsiteY33" fmla="*/ 1943991 h 2571503"/>
                    <a:gd name="connsiteX34" fmla="*/ 35 w 4428135"/>
                    <a:gd name="connsiteY34" fmla="*/ 1534416 h 2571503"/>
                    <a:gd name="connsiteX35" fmla="*/ 78616 w 4428135"/>
                    <a:gd name="connsiteY35" fmla="*/ 1201041 h 2571503"/>
                    <a:gd name="connsiteX36" fmla="*/ 166723 w 4428135"/>
                    <a:gd name="connsiteY36" fmla="*/ 970060 h 2571503"/>
                    <a:gd name="connsiteX37" fmla="*/ 316741 w 4428135"/>
                    <a:gd name="connsiteY37" fmla="*/ 750985 h 2571503"/>
                    <a:gd name="connsiteX38" fmla="*/ 531054 w 4428135"/>
                    <a:gd name="connsiteY38" fmla="*/ 567628 h 2571503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81397 w 4428135"/>
                    <a:gd name="connsiteY8" fmla="*/ 286077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1012360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95985"/>
                    <a:gd name="connsiteX1" fmla="*/ 988320 w 4435550"/>
                    <a:gd name="connsiteY1" fmla="*/ 309890 h 2595985"/>
                    <a:gd name="connsiteX2" fmla="*/ 1355032 w 4435550"/>
                    <a:gd name="connsiteY2" fmla="*/ 188447 h 2595985"/>
                    <a:gd name="connsiteX3" fmla="*/ 2026545 w 4435550"/>
                    <a:gd name="connsiteY3" fmla="*/ 47953 h 2595985"/>
                    <a:gd name="connsiteX4" fmla="*/ 2402782 w 4435550"/>
                    <a:gd name="connsiteY4" fmla="*/ 43190 h 2595985"/>
                    <a:gd name="connsiteX5" fmla="*/ 2624239 w 4435550"/>
                    <a:gd name="connsiteY5" fmla="*/ 59859 h 2595985"/>
                    <a:gd name="connsiteX6" fmla="*/ 2859982 w 4435550"/>
                    <a:gd name="connsiteY6" fmla="*/ 112247 h 2595985"/>
                    <a:gd name="connsiteX7" fmla="*/ 3083820 w 4435550"/>
                    <a:gd name="connsiteY7" fmla="*/ 181303 h 2595985"/>
                    <a:gd name="connsiteX8" fmla="*/ 3271938 w 4435550"/>
                    <a:gd name="connsiteY8" fmla="*/ 297983 h 2595985"/>
                    <a:gd name="connsiteX9" fmla="*/ 3593407 w 4435550"/>
                    <a:gd name="connsiteY9" fmla="*/ 507534 h 2595985"/>
                    <a:gd name="connsiteX10" fmla="*/ 3950595 w 4435550"/>
                    <a:gd name="connsiteY10" fmla="*/ 829003 h 2595985"/>
                    <a:gd name="connsiteX11" fmla="*/ 4279207 w 4435550"/>
                    <a:gd name="connsiteY11" fmla="*/ 1317159 h 2595985"/>
                    <a:gd name="connsiteX12" fmla="*/ 4360170 w 4435550"/>
                    <a:gd name="connsiteY12" fmla="*/ 1529090 h 2595985"/>
                    <a:gd name="connsiteX13" fmla="*/ 4405414 w 4435550"/>
                    <a:gd name="connsiteY13" fmla="*/ 1698159 h 2595985"/>
                    <a:gd name="connsiteX14" fmla="*/ 4398270 w 4435550"/>
                    <a:gd name="connsiteY14" fmla="*/ 1914853 h 2595985"/>
                    <a:gd name="connsiteX15" fmla="*/ 4050607 w 4435550"/>
                    <a:gd name="connsiteY15" fmla="*/ 2276803 h 2595985"/>
                    <a:gd name="connsiteX16" fmla="*/ 3652939 w 4435550"/>
                    <a:gd name="connsiteY16" fmla="*/ 1926759 h 2595985"/>
                    <a:gd name="connsiteX17" fmla="*/ 3112395 w 4435550"/>
                    <a:gd name="connsiteY17" fmla="*/ 1921997 h 2595985"/>
                    <a:gd name="connsiteX18" fmla="*/ 2959995 w 4435550"/>
                    <a:gd name="connsiteY18" fmla="*/ 2276803 h 2595985"/>
                    <a:gd name="connsiteX19" fmla="*/ 2683770 w 4435550"/>
                    <a:gd name="connsiteY19" fmla="*/ 1979147 h 2595985"/>
                    <a:gd name="connsiteX20" fmla="*/ 2819501 w 4435550"/>
                    <a:gd name="connsiteY20" fmla="*/ 1886278 h 2595985"/>
                    <a:gd name="connsiteX21" fmla="*/ 3057626 w 4435550"/>
                    <a:gd name="connsiteY21" fmla="*/ 1821984 h 2595985"/>
                    <a:gd name="connsiteX22" fmla="*/ 2957614 w 4435550"/>
                    <a:gd name="connsiteY22" fmla="*/ 1457653 h 2595985"/>
                    <a:gd name="connsiteX23" fmla="*/ 2629001 w 4435550"/>
                    <a:gd name="connsiteY23" fmla="*/ 1417172 h 2595985"/>
                    <a:gd name="connsiteX24" fmla="*/ 2274195 w 4435550"/>
                    <a:gd name="connsiteY24" fmla="*/ 1269534 h 2595985"/>
                    <a:gd name="connsiteX25" fmla="*/ 1519339 w 4435550"/>
                    <a:gd name="connsiteY25" fmla="*/ 1174284 h 2595985"/>
                    <a:gd name="connsiteX26" fmla="*/ 1014514 w 4435550"/>
                    <a:gd name="connsiteY26" fmla="*/ 1429078 h 2595985"/>
                    <a:gd name="connsiteX27" fmla="*/ 924026 w 4435550"/>
                    <a:gd name="connsiteY27" fmla="*/ 1838653 h 2595985"/>
                    <a:gd name="connsiteX28" fmla="*/ 1393132 w 4435550"/>
                    <a:gd name="connsiteY28" fmla="*/ 1881515 h 2595985"/>
                    <a:gd name="connsiteX29" fmla="*/ 1733651 w 4435550"/>
                    <a:gd name="connsiteY29" fmla="*/ 1938665 h 2595985"/>
                    <a:gd name="connsiteX30" fmla="*/ 1607445 w 4435550"/>
                    <a:gd name="connsiteY30" fmla="*/ 2353003 h 2595985"/>
                    <a:gd name="connsiteX31" fmla="*/ 1045470 w 4435550"/>
                    <a:gd name="connsiteY31" fmla="*/ 2576840 h 2595985"/>
                    <a:gd name="connsiteX32" fmla="*/ 347764 w 4435550"/>
                    <a:gd name="connsiteY32" fmla="*/ 2498259 h 2595985"/>
                    <a:gd name="connsiteX33" fmla="*/ 88207 w 4435550"/>
                    <a:gd name="connsiteY33" fmla="*/ 1962478 h 2595985"/>
                    <a:gd name="connsiteX34" fmla="*/ 101 w 4435550"/>
                    <a:gd name="connsiteY34" fmla="*/ 1552903 h 2595985"/>
                    <a:gd name="connsiteX35" fmla="*/ 78682 w 4435550"/>
                    <a:gd name="connsiteY35" fmla="*/ 1219528 h 2595985"/>
                    <a:gd name="connsiteX36" fmla="*/ 166789 w 4435550"/>
                    <a:gd name="connsiteY36" fmla="*/ 1012360 h 2595985"/>
                    <a:gd name="connsiteX37" fmla="*/ 316807 w 4435550"/>
                    <a:gd name="connsiteY37" fmla="*/ 769472 h 2595985"/>
                    <a:gd name="connsiteX38" fmla="*/ 531120 w 4435550"/>
                    <a:gd name="connsiteY38" fmla="*/ 586115 h 2595985"/>
                    <a:gd name="connsiteX0" fmla="*/ 531120 w 4435550"/>
                    <a:gd name="connsiteY0" fmla="*/ 586115 h 2595985"/>
                    <a:gd name="connsiteX1" fmla="*/ 988320 w 4435550"/>
                    <a:gd name="connsiteY1" fmla="*/ 309890 h 2595985"/>
                    <a:gd name="connsiteX2" fmla="*/ 1355032 w 4435550"/>
                    <a:gd name="connsiteY2" fmla="*/ 188447 h 2595985"/>
                    <a:gd name="connsiteX3" fmla="*/ 2026545 w 4435550"/>
                    <a:gd name="connsiteY3" fmla="*/ 47953 h 2595985"/>
                    <a:gd name="connsiteX4" fmla="*/ 2402782 w 4435550"/>
                    <a:gd name="connsiteY4" fmla="*/ 43190 h 2595985"/>
                    <a:gd name="connsiteX5" fmla="*/ 2624239 w 4435550"/>
                    <a:gd name="connsiteY5" fmla="*/ 59859 h 2595985"/>
                    <a:gd name="connsiteX6" fmla="*/ 2859982 w 4435550"/>
                    <a:gd name="connsiteY6" fmla="*/ 112247 h 2595985"/>
                    <a:gd name="connsiteX7" fmla="*/ 3083820 w 4435550"/>
                    <a:gd name="connsiteY7" fmla="*/ 181303 h 2595985"/>
                    <a:gd name="connsiteX8" fmla="*/ 3271938 w 4435550"/>
                    <a:gd name="connsiteY8" fmla="*/ 297983 h 2595985"/>
                    <a:gd name="connsiteX9" fmla="*/ 3593407 w 4435550"/>
                    <a:gd name="connsiteY9" fmla="*/ 507534 h 2595985"/>
                    <a:gd name="connsiteX10" fmla="*/ 3950595 w 4435550"/>
                    <a:gd name="connsiteY10" fmla="*/ 829003 h 2595985"/>
                    <a:gd name="connsiteX11" fmla="*/ 4279207 w 4435550"/>
                    <a:gd name="connsiteY11" fmla="*/ 1317159 h 2595985"/>
                    <a:gd name="connsiteX12" fmla="*/ 4360170 w 4435550"/>
                    <a:gd name="connsiteY12" fmla="*/ 1529090 h 2595985"/>
                    <a:gd name="connsiteX13" fmla="*/ 4405414 w 4435550"/>
                    <a:gd name="connsiteY13" fmla="*/ 1698159 h 2595985"/>
                    <a:gd name="connsiteX14" fmla="*/ 4398270 w 4435550"/>
                    <a:gd name="connsiteY14" fmla="*/ 1914853 h 2595985"/>
                    <a:gd name="connsiteX15" fmla="*/ 4050607 w 4435550"/>
                    <a:gd name="connsiteY15" fmla="*/ 2276803 h 2595985"/>
                    <a:gd name="connsiteX16" fmla="*/ 3652939 w 4435550"/>
                    <a:gd name="connsiteY16" fmla="*/ 1926759 h 2595985"/>
                    <a:gd name="connsiteX17" fmla="*/ 3112395 w 4435550"/>
                    <a:gd name="connsiteY17" fmla="*/ 1921997 h 2595985"/>
                    <a:gd name="connsiteX18" fmla="*/ 2959995 w 4435550"/>
                    <a:gd name="connsiteY18" fmla="*/ 2276803 h 2595985"/>
                    <a:gd name="connsiteX19" fmla="*/ 2683770 w 4435550"/>
                    <a:gd name="connsiteY19" fmla="*/ 1979147 h 2595985"/>
                    <a:gd name="connsiteX20" fmla="*/ 2819501 w 4435550"/>
                    <a:gd name="connsiteY20" fmla="*/ 1886278 h 2595985"/>
                    <a:gd name="connsiteX21" fmla="*/ 3057626 w 4435550"/>
                    <a:gd name="connsiteY21" fmla="*/ 1821984 h 2595985"/>
                    <a:gd name="connsiteX22" fmla="*/ 2957614 w 4435550"/>
                    <a:gd name="connsiteY22" fmla="*/ 1457653 h 2595985"/>
                    <a:gd name="connsiteX23" fmla="*/ 2629001 w 4435550"/>
                    <a:gd name="connsiteY23" fmla="*/ 1417172 h 2595985"/>
                    <a:gd name="connsiteX24" fmla="*/ 2274195 w 4435550"/>
                    <a:gd name="connsiteY24" fmla="*/ 1269534 h 2595985"/>
                    <a:gd name="connsiteX25" fmla="*/ 1519339 w 4435550"/>
                    <a:gd name="connsiteY25" fmla="*/ 1174284 h 2595985"/>
                    <a:gd name="connsiteX26" fmla="*/ 1014514 w 4435550"/>
                    <a:gd name="connsiteY26" fmla="*/ 1429078 h 2595985"/>
                    <a:gd name="connsiteX27" fmla="*/ 924026 w 4435550"/>
                    <a:gd name="connsiteY27" fmla="*/ 1838653 h 2595985"/>
                    <a:gd name="connsiteX28" fmla="*/ 1393132 w 4435550"/>
                    <a:gd name="connsiteY28" fmla="*/ 1881515 h 2595985"/>
                    <a:gd name="connsiteX29" fmla="*/ 1733651 w 4435550"/>
                    <a:gd name="connsiteY29" fmla="*/ 1938665 h 2595985"/>
                    <a:gd name="connsiteX30" fmla="*/ 1607445 w 4435550"/>
                    <a:gd name="connsiteY30" fmla="*/ 2353003 h 2595985"/>
                    <a:gd name="connsiteX31" fmla="*/ 1045470 w 4435550"/>
                    <a:gd name="connsiteY31" fmla="*/ 2576840 h 2595985"/>
                    <a:gd name="connsiteX32" fmla="*/ 347764 w 4435550"/>
                    <a:gd name="connsiteY32" fmla="*/ 2498259 h 2595985"/>
                    <a:gd name="connsiteX33" fmla="*/ 88207 w 4435550"/>
                    <a:gd name="connsiteY33" fmla="*/ 1962478 h 2595985"/>
                    <a:gd name="connsiteX34" fmla="*/ 101 w 4435550"/>
                    <a:gd name="connsiteY34" fmla="*/ 1552903 h 2595985"/>
                    <a:gd name="connsiteX35" fmla="*/ 78682 w 4435550"/>
                    <a:gd name="connsiteY35" fmla="*/ 1219528 h 2595985"/>
                    <a:gd name="connsiteX36" fmla="*/ 166789 w 4435550"/>
                    <a:gd name="connsiteY36" fmla="*/ 1012360 h 2595985"/>
                    <a:gd name="connsiteX37" fmla="*/ 316807 w 4435550"/>
                    <a:gd name="connsiteY37" fmla="*/ 769472 h 2595985"/>
                    <a:gd name="connsiteX38" fmla="*/ 531120 w 4435550"/>
                    <a:gd name="connsiteY38" fmla="*/ 586115 h 2595985"/>
                    <a:gd name="connsiteX0" fmla="*/ 531120 w 4435550"/>
                    <a:gd name="connsiteY0" fmla="*/ 586115 h 2609496"/>
                    <a:gd name="connsiteX1" fmla="*/ 988320 w 4435550"/>
                    <a:gd name="connsiteY1" fmla="*/ 309890 h 2609496"/>
                    <a:gd name="connsiteX2" fmla="*/ 1355032 w 4435550"/>
                    <a:gd name="connsiteY2" fmla="*/ 188447 h 2609496"/>
                    <a:gd name="connsiteX3" fmla="*/ 2026545 w 4435550"/>
                    <a:gd name="connsiteY3" fmla="*/ 47953 h 2609496"/>
                    <a:gd name="connsiteX4" fmla="*/ 2402782 w 4435550"/>
                    <a:gd name="connsiteY4" fmla="*/ 43190 h 2609496"/>
                    <a:gd name="connsiteX5" fmla="*/ 2624239 w 4435550"/>
                    <a:gd name="connsiteY5" fmla="*/ 59859 h 2609496"/>
                    <a:gd name="connsiteX6" fmla="*/ 2859982 w 4435550"/>
                    <a:gd name="connsiteY6" fmla="*/ 112247 h 2609496"/>
                    <a:gd name="connsiteX7" fmla="*/ 3083820 w 4435550"/>
                    <a:gd name="connsiteY7" fmla="*/ 181303 h 2609496"/>
                    <a:gd name="connsiteX8" fmla="*/ 3271938 w 4435550"/>
                    <a:gd name="connsiteY8" fmla="*/ 297983 h 2609496"/>
                    <a:gd name="connsiteX9" fmla="*/ 3593407 w 4435550"/>
                    <a:gd name="connsiteY9" fmla="*/ 507534 h 2609496"/>
                    <a:gd name="connsiteX10" fmla="*/ 3950595 w 4435550"/>
                    <a:gd name="connsiteY10" fmla="*/ 829003 h 2609496"/>
                    <a:gd name="connsiteX11" fmla="*/ 4279207 w 4435550"/>
                    <a:gd name="connsiteY11" fmla="*/ 1317159 h 2609496"/>
                    <a:gd name="connsiteX12" fmla="*/ 4360170 w 4435550"/>
                    <a:gd name="connsiteY12" fmla="*/ 1529090 h 2609496"/>
                    <a:gd name="connsiteX13" fmla="*/ 4405414 w 4435550"/>
                    <a:gd name="connsiteY13" fmla="*/ 1698159 h 2609496"/>
                    <a:gd name="connsiteX14" fmla="*/ 4398270 w 4435550"/>
                    <a:gd name="connsiteY14" fmla="*/ 1914853 h 2609496"/>
                    <a:gd name="connsiteX15" fmla="*/ 4050607 w 4435550"/>
                    <a:gd name="connsiteY15" fmla="*/ 2276803 h 2609496"/>
                    <a:gd name="connsiteX16" fmla="*/ 3652939 w 4435550"/>
                    <a:gd name="connsiteY16" fmla="*/ 1926759 h 2609496"/>
                    <a:gd name="connsiteX17" fmla="*/ 3112395 w 4435550"/>
                    <a:gd name="connsiteY17" fmla="*/ 1921997 h 2609496"/>
                    <a:gd name="connsiteX18" fmla="*/ 2959995 w 4435550"/>
                    <a:gd name="connsiteY18" fmla="*/ 2276803 h 2609496"/>
                    <a:gd name="connsiteX19" fmla="*/ 2683770 w 4435550"/>
                    <a:gd name="connsiteY19" fmla="*/ 1979147 h 2609496"/>
                    <a:gd name="connsiteX20" fmla="*/ 2819501 w 4435550"/>
                    <a:gd name="connsiteY20" fmla="*/ 1886278 h 2609496"/>
                    <a:gd name="connsiteX21" fmla="*/ 3057626 w 4435550"/>
                    <a:gd name="connsiteY21" fmla="*/ 1821984 h 2609496"/>
                    <a:gd name="connsiteX22" fmla="*/ 2957614 w 4435550"/>
                    <a:gd name="connsiteY22" fmla="*/ 1457653 h 2609496"/>
                    <a:gd name="connsiteX23" fmla="*/ 2629001 w 4435550"/>
                    <a:gd name="connsiteY23" fmla="*/ 1417172 h 2609496"/>
                    <a:gd name="connsiteX24" fmla="*/ 2274195 w 4435550"/>
                    <a:gd name="connsiteY24" fmla="*/ 1269534 h 2609496"/>
                    <a:gd name="connsiteX25" fmla="*/ 1519339 w 4435550"/>
                    <a:gd name="connsiteY25" fmla="*/ 1174284 h 2609496"/>
                    <a:gd name="connsiteX26" fmla="*/ 1014514 w 4435550"/>
                    <a:gd name="connsiteY26" fmla="*/ 1429078 h 2609496"/>
                    <a:gd name="connsiteX27" fmla="*/ 924026 w 4435550"/>
                    <a:gd name="connsiteY27" fmla="*/ 1838653 h 2609496"/>
                    <a:gd name="connsiteX28" fmla="*/ 1393132 w 4435550"/>
                    <a:gd name="connsiteY28" fmla="*/ 1881515 h 2609496"/>
                    <a:gd name="connsiteX29" fmla="*/ 1733651 w 4435550"/>
                    <a:gd name="connsiteY29" fmla="*/ 1938665 h 2609496"/>
                    <a:gd name="connsiteX30" fmla="*/ 1607445 w 4435550"/>
                    <a:gd name="connsiteY30" fmla="*/ 2353003 h 2609496"/>
                    <a:gd name="connsiteX31" fmla="*/ 1045470 w 4435550"/>
                    <a:gd name="connsiteY31" fmla="*/ 2576840 h 2609496"/>
                    <a:gd name="connsiteX32" fmla="*/ 347764 w 4435550"/>
                    <a:gd name="connsiteY32" fmla="*/ 2498259 h 2609496"/>
                    <a:gd name="connsiteX33" fmla="*/ 88207 w 4435550"/>
                    <a:gd name="connsiteY33" fmla="*/ 1962478 h 2609496"/>
                    <a:gd name="connsiteX34" fmla="*/ 101 w 4435550"/>
                    <a:gd name="connsiteY34" fmla="*/ 1552903 h 2609496"/>
                    <a:gd name="connsiteX35" fmla="*/ 78682 w 4435550"/>
                    <a:gd name="connsiteY35" fmla="*/ 1219528 h 2609496"/>
                    <a:gd name="connsiteX36" fmla="*/ 166789 w 4435550"/>
                    <a:gd name="connsiteY36" fmla="*/ 1012360 h 2609496"/>
                    <a:gd name="connsiteX37" fmla="*/ 316807 w 4435550"/>
                    <a:gd name="connsiteY37" fmla="*/ 769472 h 2609496"/>
                    <a:gd name="connsiteX38" fmla="*/ 531120 w 4435550"/>
                    <a:gd name="connsiteY38" fmla="*/ 586115 h 2609496"/>
                    <a:gd name="connsiteX0" fmla="*/ 531120 w 4435550"/>
                    <a:gd name="connsiteY0" fmla="*/ 586115 h 2607059"/>
                    <a:gd name="connsiteX1" fmla="*/ 988320 w 4435550"/>
                    <a:gd name="connsiteY1" fmla="*/ 309890 h 2607059"/>
                    <a:gd name="connsiteX2" fmla="*/ 1355032 w 4435550"/>
                    <a:gd name="connsiteY2" fmla="*/ 188447 h 2607059"/>
                    <a:gd name="connsiteX3" fmla="*/ 2026545 w 4435550"/>
                    <a:gd name="connsiteY3" fmla="*/ 47953 h 2607059"/>
                    <a:gd name="connsiteX4" fmla="*/ 2402782 w 4435550"/>
                    <a:gd name="connsiteY4" fmla="*/ 43190 h 2607059"/>
                    <a:gd name="connsiteX5" fmla="*/ 2624239 w 4435550"/>
                    <a:gd name="connsiteY5" fmla="*/ 59859 h 2607059"/>
                    <a:gd name="connsiteX6" fmla="*/ 2859982 w 4435550"/>
                    <a:gd name="connsiteY6" fmla="*/ 112247 h 2607059"/>
                    <a:gd name="connsiteX7" fmla="*/ 3083820 w 4435550"/>
                    <a:gd name="connsiteY7" fmla="*/ 181303 h 2607059"/>
                    <a:gd name="connsiteX8" fmla="*/ 3271938 w 4435550"/>
                    <a:gd name="connsiteY8" fmla="*/ 297983 h 2607059"/>
                    <a:gd name="connsiteX9" fmla="*/ 3593407 w 4435550"/>
                    <a:gd name="connsiteY9" fmla="*/ 507534 h 2607059"/>
                    <a:gd name="connsiteX10" fmla="*/ 3950595 w 4435550"/>
                    <a:gd name="connsiteY10" fmla="*/ 829003 h 2607059"/>
                    <a:gd name="connsiteX11" fmla="*/ 4279207 w 4435550"/>
                    <a:gd name="connsiteY11" fmla="*/ 1317159 h 2607059"/>
                    <a:gd name="connsiteX12" fmla="*/ 4360170 w 4435550"/>
                    <a:gd name="connsiteY12" fmla="*/ 1529090 h 2607059"/>
                    <a:gd name="connsiteX13" fmla="*/ 4405414 w 4435550"/>
                    <a:gd name="connsiteY13" fmla="*/ 1698159 h 2607059"/>
                    <a:gd name="connsiteX14" fmla="*/ 4398270 w 4435550"/>
                    <a:gd name="connsiteY14" fmla="*/ 1914853 h 2607059"/>
                    <a:gd name="connsiteX15" fmla="*/ 4050607 w 4435550"/>
                    <a:gd name="connsiteY15" fmla="*/ 2276803 h 2607059"/>
                    <a:gd name="connsiteX16" fmla="*/ 3652939 w 4435550"/>
                    <a:gd name="connsiteY16" fmla="*/ 1926759 h 2607059"/>
                    <a:gd name="connsiteX17" fmla="*/ 3112395 w 4435550"/>
                    <a:gd name="connsiteY17" fmla="*/ 1921997 h 2607059"/>
                    <a:gd name="connsiteX18" fmla="*/ 2959995 w 4435550"/>
                    <a:gd name="connsiteY18" fmla="*/ 2276803 h 2607059"/>
                    <a:gd name="connsiteX19" fmla="*/ 2683770 w 4435550"/>
                    <a:gd name="connsiteY19" fmla="*/ 1979147 h 2607059"/>
                    <a:gd name="connsiteX20" fmla="*/ 2819501 w 4435550"/>
                    <a:gd name="connsiteY20" fmla="*/ 1886278 h 2607059"/>
                    <a:gd name="connsiteX21" fmla="*/ 3057626 w 4435550"/>
                    <a:gd name="connsiteY21" fmla="*/ 1821984 h 2607059"/>
                    <a:gd name="connsiteX22" fmla="*/ 2957614 w 4435550"/>
                    <a:gd name="connsiteY22" fmla="*/ 1457653 h 2607059"/>
                    <a:gd name="connsiteX23" fmla="*/ 2629001 w 4435550"/>
                    <a:gd name="connsiteY23" fmla="*/ 1417172 h 2607059"/>
                    <a:gd name="connsiteX24" fmla="*/ 2274195 w 4435550"/>
                    <a:gd name="connsiteY24" fmla="*/ 1269534 h 2607059"/>
                    <a:gd name="connsiteX25" fmla="*/ 1519339 w 4435550"/>
                    <a:gd name="connsiteY25" fmla="*/ 1174284 h 2607059"/>
                    <a:gd name="connsiteX26" fmla="*/ 1014514 w 4435550"/>
                    <a:gd name="connsiteY26" fmla="*/ 1429078 h 2607059"/>
                    <a:gd name="connsiteX27" fmla="*/ 924026 w 4435550"/>
                    <a:gd name="connsiteY27" fmla="*/ 1838653 h 2607059"/>
                    <a:gd name="connsiteX28" fmla="*/ 1393132 w 4435550"/>
                    <a:gd name="connsiteY28" fmla="*/ 1881515 h 2607059"/>
                    <a:gd name="connsiteX29" fmla="*/ 1733651 w 4435550"/>
                    <a:gd name="connsiteY29" fmla="*/ 1938665 h 2607059"/>
                    <a:gd name="connsiteX30" fmla="*/ 1607445 w 4435550"/>
                    <a:gd name="connsiteY30" fmla="*/ 2353003 h 2607059"/>
                    <a:gd name="connsiteX31" fmla="*/ 1045470 w 4435550"/>
                    <a:gd name="connsiteY31" fmla="*/ 2576840 h 2607059"/>
                    <a:gd name="connsiteX32" fmla="*/ 347764 w 4435550"/>
                    <a:gd name="connsiteY32" fmla="*/ 2498259 h 2607059"/>
                    <a:gd name="connsiteX33" fmla="*/ 88207 w 4435550"/>
                    <a:gd name="connsiteY33" fmla="*/ 1962478 h 2607059"/>
                    <a:gd name="connsiteX34" fmla="*/ 101 w 4435550"/>
                    <a:gd name="connsiteY34" fmla="*/ 1552903 h 2607059"/>
                    <a:gd name="connsiteX35" fmla="*/ 78682 w 4435550"/>
                    <a:gd name="connsiteY35" fmla="*/ 1219528 h 2607059"/>
                    <a:gd name="connsiteX36" fmla="*/ 166789 w 4435550"/>
                    <a:gd name="connsiteY36" fmla="*/ 1012360 h 2607059"/>
                    <a:gd name="connsiteX37" fmla="*/ 316807 w 4435550"/>
                    <a:gd name="connsiteY37" fmla="*/ 769472 h 2607059"/>
                    <a:gd name="connsiteX38" fmla="*/ 531120 w 4435550"/>
                    <a:gd name="connsiteY38" fmla="*/ 586115 h 2607059"/>
                    <a:gd name="connsiteX0" fmla="*/ 531120 w 4435550"/>
                    <a:gd name="connsiteY0" fmla="*/ 586115 h 2598351"/>
                    <a:gd name="connsiteX1" fmla="*/ 988320 w 4435550"/>
                    <a:gd name="connsiteY1" fmla="*/ 309890 h 2598351"/>
                    <a:gd name="connsiteX2" fmla="*/ 1355032 w 4435550"/>
                    <a:gd name="connsiteY2" fmla="*/ 188447 h 2598351"/>
                    <a:gd name="connsiteX3" fmla="*/ 2026545 w 4435550"/>
                    <a:gd name="connsiteY3" fmla="*/ 47953 h 2598351"/>
                    <a:gd name="connsiteX4" fmla="*/ 2402782 w 4435550"/>
                    <a:gd name="connsiteY4" fmla="*/ 43190 h 2598351"/>
                    <a:gd name="connsiteX5" fmla="*/ 2624239 w 4435550"/>
                    <a:gd name="connsiteY5" fmla="*/ 59859 h 2598351"/>
                    <a:gd name="connsiteX6" fmla="*/ 2859982 w 4435550"/>
                    <a:gd name="connsiteY6" fmla="*/ 112247 h 2598351"/>
                    <a:gd name="connsiteX7" fmla="*/ 3083820 w 4435550"/>
                    <a:gd name="connsiteY7" fmla="*/ 181303 h 2598351"/>
                    <a:gd name="connsiteX8" fmla="*/ 3271938 w 4435550"/>
                    <a:gd name="connsiteY8" fmla="*/ 297983 h 2598351"/>
                    <a:gd name="connsiteX9" fmla="*/ 3593407 w 4435550"/>
                    <a:gd name="connsiteY9" fmla="*/ 507534 h 2598351"/>
                    <a:gd name="connsiteX10" fmla="*/ 3950595 w 4435550"/>
                    <a:gd name="connsiteY10" fmla="*/ 829003 h 2598351"/>
                    <a:gd name="connsiteX11" fmla="*/ 4279207 w 4435550"/>
                    <a:gd name="connsiteY11" fmla="*/ 1317159 h 2598351"/>
                    <a:gd name="connsiteX12" fmla="*/ 4360170 w 4435550"/>
                    <a:gd name="connsiteY12" fmla="*/ 1529090 h 2598351"/>
                    <a:gd name="connsiteX13" fmla="*/ 4405414 w 4435550"/>
                    <a:gd name="connsiteY13" fmla="*/ 1698159 h 2598351"/>
                    <a:gd name="connsiteX14" fmla="*/ 4398270 w 4435550"/>
                    <a:gd name="connsiteY14" fmla="*/ 1914853 h 2598351"/>
                    <a:gd name="connsiteX15" fmla="*/ 4050607 w 4435550"/>
                    <a:gd name="connsiteY15" fmla="*/ 2276803 h 2598351"/>
                    <a:gd name="connsiteX16" fmla="*/ 3652939 w 4435550"/>
                    <a:gd name="connsiteY16" fmla="*/ 1926759 h 2598351"/>
                    <a:gd name="connsiteX17" fmla="*/ 3112395 w 4435550"/>
                    <a:gd name="connsiteY17" fmla="*/ 1921997 h 2598351"/>
                    <a:gd name="connsiteX18" fmla="*/ 2959995 w 4435550"/>
                    <a:gd name="connsiteY18" fmla="*/ 2276803 h 2598351"/>
                    <a:gd name="connsiteX19" fmla="*/ 2683770 w 4435550"/>
                    <a:gd name="connsiteY19" fmla="*/ 1979147 h 2598351"/>
                    <a:gd name="connsiteX20" fmla="*/ 2819501 w 4435550"/>
                    <a:gd name="connsiteY20" fmla="*/ 1886278 h 2598351"/>
                    <a:gd name="connsiteX21" fmla="*/ 3057626 w 4435550"/>
                    <a:gd name="connsiteY21" fmla="*/ 1821984 h 2598351"/>
                    <a:gd name="connsiteX22" fmla="*/ 2957614 w 4435550"/>
                    <a:gd name="connsiteY22" fmla="*/ 1457653 h 2598351"/>
                    <a:gd name="connsiteX23" fmla="*/ 2629001 w 4435550"/>
                    <a:gd name="connsiteY23" fmla="*/ 1417172 h 2598351"/>
                    <a:gd name="connsiteX24" fmla="*/ 2274195 w 4435550"/>
                    <a:gd name="connsiteY24" fmla="*/ 1269534 h 2598351"/>
                    <a:gd name="connsiteX25" fmla="*/ 1519339 w 4435550"/>
                    <a:gd name="connsiteY25" fmla="*/ 1174284 h 2598351"/>
                    <a:gd name="connsiteX26" fmla="*/ 1014514 w 4435550"/>
                    <a:gd name="connsiteY26" fmla="*/ 1429078 h 2598351"/>
                    <a:gd name="connsiteX27" fmla="*/ 924026 w 4435550"/>
                    <a:gd name="connsiteY27" fmla="*/ 1838653 h 2598351"/>
                    <a:gd name="connsiteX28" fmla="*/ 1393132 w 4435550"/>
                    <a:gd name="connsiteY28" fmla="*/ 1881515 h 2598351"/>
                    <a:gd name="connsiteX29" fmla="*/ 1733651 w 4435550"/>
                    <a:gd name="connsiteY29" fmla="*/ 1938665 h 2598351"/>
                    <a:gd name="connsiteX30" fmla="*/ 1607445 w 4435550"/>
                    <a:gd name="connsiteY30" fmla="*/ 2353003 h 2598351"/>
                    <a:gd name="connsiteX31" fmla="*/ 1045470 w 4435550"/>
                    <a:gd name="connsiteY31" fmla="*/ 2576840 h 2598351"/>
                    <a:gd name="connsiteX32" fmla="*/ 388245 w 4435550"/>
                    <a:gd name="connsiteY32" fmla="*/ 2510165 h 2598351"/>
                    <a:gd name="connsiteX33" fmla="*/ 88207 w 4435550"/>
                    <a:gd name="connsiteY33" fmla="*/ 1962478 h 2598351"/>
                    <a:gd name="connsiteX34" fmla="*/ 101 w 4435550"/>
                    <a:gd name="connsiteY34" fmla="*/ 1552903 h 2598351"/>
                    <a:gd name="connsiteX35" fmla="*/ 78682 w 4435550"/>
                    <a:gd name="connsiteY35" fmla="*/ 1219528 h 2598351"/>
                    <a:gd name="connsiteX36" fmla="*/ 166789 w 4435550"/>
                    <a:gd name="connsiteY36" fmla="*/ 1012360 h 2598351"/>
                    <a:gd name="connsiteX37" fmla="*/ 316807 w 4435550"/>
                    <a:gd name="connsiteY37" fmla="*/ 769472 h 2598351"/>
                    <a:gd name="connsiteX38" fmla="*/ 531120 w 4435550"/>
                    <a:gd name="connsiteY38" fmla="*/ 586115 h 2598351"/>
                    <a:gd name="connsiteX0" fmla="*/ 531120 w 4435550"/>
                    <a:gd name="connsiteY0" fmla="*/ 586115 h 2611684"/>
                    <a:gd name="connsiteX1" fmla="*/ 988320 w 4435550"/>
                    <a:gd name="connsiteY1" fmla="*/ 309890 h 2611684"/>
                    <a:gd name="connsiteX2" fmla="*/ 1355032 w 4435550"/>
                    <a:gd name="connsiteY2" fmla="*/ 188447 h 2611684"/>
                    <a:gd name="connsiteX3" fmla="*/ 2026545 w 4435550"/>
                    <a:gd name="connsiteY3" fmla="*/ 47953 h 2611684"/>
                    <a:gd name="connsiteX4" fmla="*/ 2402782 w 4435550"/>
                    <a:gd name="connsiteY4" fmla="*/ 43190 h 2611684"/>
                    <a:gd name="connsiteX5" fmla="*/ 2624239 w 4435550"/>
                    <a:gd name="connsiteY5" fmla="*/ 59859 h 2611684"/>
                    <a:gd name="connsiteX6" fmla="*/ 2859982 w 4435550"/>
                    <a:gd name="connsiteY6" fmla="*/ 112247 h 2611684"/>
                    <a:gd name="connsiteX7" fmla="*/ 3083820 w 4435550"/>
                    <a:gd name="connsiteY7" fmla="*/ 181303 h 2611684"/>
                    <a:gd name="connsiteX8" fmla="*/ 3271938 w 4435550"/>
                    <a:gd name="connsiteY8" fmla="*/ 297983 h 2611684"/>
                    <a:gd name="connsiteX9" fmla="*/ 3593407 w 4435550"/>
                    <a:gd name="connsiteY9" fmla="*/ 507534 h 2611684"/>
                    <a:gd name="connsiteX10" fmla="*/ 3950595 w 4435550"/>
                    <a:gd name="connsiteY10" fmla="*/ 829003 h 2611684"/>
                    <a:gd name="connsiteX11" fmla="*/ 4279207 w 4435550"/>
                    <a:gd name="connsiteY11" fmla="*/ 1317159 h 2611684"/>
                    <a:gd name="connsiteX12" fmla="*/ 4360170 w 4435550"/>
                    <a:gd name="connsiteY12" fmla="*/ 1529090 h 2611684"/>
                    <a:gd name="connsiteX13" fmla="*/ 4405414 w 4435550"/>
                    <a:gd name="connsiteY13" fmla="*/ 1698159 h 2611684"/>
                    <a:gd name="connsiteX14" fmla="*/ 4398270 w 4435550"/>
                    <a:gd name="connsiteY14" fmla="*/ 1914853 h 2611684"/>
                    <a:gd name="connsiteX15" fmla="*/ 4050607 w 4435550"/>
                    <a:gd name="connsiteY15" fmla="*/ 2276803 h 2611684"/>
                    <a:gd name="connsiteX16" fmla="*/ 3652939 w 4435550"/>
                    <a:gd name="connsiteY16" fmla="*/ 1926759 h 2611684"/>
                    <a:gd name="connsiteX17" fmla="*/ 3112395 w 4435550"/>
                    <a:gd name="connsiteY17" fmla="*/ 1921997 h 2611684"/>
                    <a:gd name="connsiteX18" fmla="*/ 2959995 w 4435550"/>
                    <a:gd name="connsiteY18" fmla="*/ 2276803 h 2611684"/>
                    <a:gd name="connsiteX19" fmla="*/ 2683770 w 4435550"/>
                    <a:gd name="connsiteY19" fmla="*/ 1979147 h 2611684"/>
                    <a:gd name="connsiteX20" fmla="*/ 2819501 w 4435550"/>
                    <a:gd name="connsiteY20" fmla="*/ 1886278 h 2611684"/>
                    <a:gd name="connsiteX21" fmla="*/ 3057626 w 4435550"/>
                    <a:gd name="connsiteY21" fmla="*/ 1821984 h 2611684"/>
                    <a:gd name="connsiteX22" fmla="*/ 2957614 w 4435550"/>
                    <a:gd name="connsiteY22" fmla="*/ 1457653 h 2611684"/>
                    <a:gd name="connsiteX23" fmla="*/ 2629001 w 4435550"/>
                    <a:gd name="connsiteY23" fmla="*/ 1417172 h 2611684"/>
                    <a:gd name="connsiteX24" fmla="*/ 2274195 w 4435550"/>
                    <a:gd name="connsiteY24" fmla="*/ 1269534 h 2611684"/>
                    <a:gd name="connsiteX25" fmla="*/ 1519339 w 4435550"/>
                    <a:gd name="connsiteY25" fmla="*/ 1174284 h 2611684"/>
                    <a:gd name="connsiteX26" fmla="*/ 1014514 w 4435550"/>
                    <a:gd name="connsiteY26" fmla="*/ 1429078 h 2611684"/>
                    <a:gd name="connsiteX27" fmla="*/ 924026 w 4435550"/>
                    <a:gd name="connsiteY27" fmla="*/ 1838653 h 2611684"/>
                    <a:gd name="connsiteX28" fmla="*/ 1393132 w 4435550"/>
                    <a:gd name="connsiteY28" fmla="*/ 1881515 h 2611684"/>
                    <a:gd name="connsiteX29" fmla="*/ 1733651 w 4435550"/>
                    <a:gd name="connsiteY29" fmla="*/ 1938665 h 2611684"/>
                    <a:gd name="connsiteX30" fmla="*/ 1607445 w 4435550"/>
                    <a:gd name="connsiteY30" fmla="*/ 2353003 h 2611684"/>
                    <a:gd name="connsiteX31" fmla="*/ 1045470 w 4435550"/>
                    <a:gd name="connsiteY31" fmla="*/ 2576840 h 2611684"/>
                    <a:gd name="connsiteX32" fmla="*/ 388245 w 4435550"/>
                    <a:gd name="connsiteY32" fmla="*/ 2510165 h 2611684"/>
                    <a:gd name="connsiteX33" fmla="*/ 88207 w 4435550"/>
                    <a:gd name="connsiteY33" fmla="*/ 1962478 h 2611684"/>
                    <a:gd name="connsiteX34" fmla="*/ 101 w 4435550"/>
                    <a:gd name="connsiteY34" fmla="*/ 1552903 h 2611684"/>
                    <a:gd name="connsiteX35" fmla="*/ 78682 w 4435550"/>
                    <a:gd name="connsiteY35" fmla="*/ 1219528 h 2611684"/>
                    <a:gd name="connsiteX36" fmla="*/ 166789 w 4435550"/>
                    <a:gd name="connsiteY36" fmla="*/ 1012360 h 2611684"/>
                    <a:gd name="connsiteX37" fmla="*/ 316807 w 4435550"/>
                    <a:gd name="connsiteY37" fmla="*/ 769472 h 2611684"/>
                    <a:gd name="connsiteX38" fmla="*/ 531120 w 4435550"/>
                    <a:gd name="connsiteY38" fmla="*/ 586115 h 2611684"/>
                    <a:gd name="connsiteX0" fmla="*/ 531120 w 4435550"/>
                    <a:gd name="connsiteY0" fmla="*/ 586115 h 2607549"/>
                    <a:gd name="connsiteX1" fmla="*/ 988320 w 4435550"/>
                    <a:gd name="connsiteY1" fmla="*/ 309890 h 2607549"/>
                    <a:gd name="connsiteX2" fmla="*/ 1355032 w 4435550"/>
                    <a:gd name="connsiteY2" fmla="*/ 188447 h 2607549"/>
                    <a:gd name="connsiteX3" fmla="*/ 2026545 w 4435550"/>
                    <a:gd name="connsiteY3" fmla="*/ 47953 h 2607549"/>
                    <a:gd name="connsiteX4" fmla="*/ 2402782 w 4435550"/>
                    <a:gd name="connsiteY4" fmla="*/ 43190 h 2607549"/>
                    <a:gd name="connsiteX5" fmla="*/ 2624239 w 4435550"/>
                    <a:gd name="connsiteY5" fmla="*/ 59859 h 2607549"/>
                    <a:gd name="connsiteX6" fmla="*/ 2859982 w 4435550"/>
                    <a:gd name="connsiteY6" fmla="*/ 112247 h 2607549"/>
                    <a:gd name="connsiteX7" fmla="*/ 3083820 w 4435550"/>
                    <a:gd name="connsiteY7" fmla="*/ 181303 h 2607549"/>
                    <a:gd name="connsiteX8" fmla="*/ 3271938 w 4435550"/>
                    <a:gd name="connsiteY8" fmla="*/ 297983 h 2607549"/>
                    <a:gd name="connsiteX9" fmla="*/ 3593407 w 4435550"/>
                    <a:gd name="connsiteY9" fmla="*/ 507534 h 2607549"/>
                    <a:gd name="connsiteX10" fmla="*/ 3950595 w 4435550"/>
                    <a:gd name="connsiteY10" fmla="*/ 829003 h 2607549"/>
                    <a:gd name="connsiteX11" fmla="*/ 4279207 w 4435550"/>
                    <a:gd name="connsiteY11" fmla="*/ 1317159 h 2607549"/>
                    <a:gd name="connsiteX12" fmla="*/ 4360170 w 4435550"/>
                    <a:gd name="connsiteY12" fmla="*/ 1529090 h 2607549"/>
                    <a:gd name="connsiteX13" fmla="*/ 4405414 w 4435550"/>
                    <a:gd name="connsiteY13" fmla="*/ 1698159 h 2607549"/>
                    <a:gd name="connsiteX14" fmla="*/ 4398270 w 4435550"/>
                    <a:gd name="connsiteY14" fmla="*/ 1914853 h 2607549"/>
                    <a:gd name="connsiteX15" fmla="*/ 4050607 w 4435550"/>
                    <a:gd name="connsiteY15" fmla="*/ 2276803 h 2607549"/>
                    <a:gd name="connsiteX16" fmla="*/ 3652939 w 4435550"/>
                    <a:gd name="connsiteY16" fmla="*/ 1926759 h 2607549"/>
                    <a:gd name="connsiteX17" fmla="*/ 3112395 w 4435550"/>
                    <a:gd name="connsiteY17" fmla="*/ 1921997 h 2607549"/>
                    <a:gd name="connsiteX18" fmla="*/ 2959995 w 4435550"/>
                    <a:gd name="connsiteY18" fmla="*/ 2276803 h 2607549"/>
                    <a:gd name="connsiteX19" fmla="*/ 2683770 w 4435550"/>
                    <a:gd name="connsiteY19" fmla="*/ 1979147 h 2607549"/>
                    <a:gd name="connsiteX20" fmla="*/ 2819501 w 4435550"/>
                    <a:gd name="connsiteY20" fmla="*/ 1886278 h 2607549"/>
                    <a:gd name="connsiteX21" fmla="*/ 3057626 w 4435550"/>
                    <a:gd name="connsiteY21" fmla="*/ 1821984 h 2607549"/>
                    <a:gd name="connsiteX22" fmla="*/ 2957614 w 4435550"/>
                    <a:gd name="connsiteY22" fmla="*/ 1457653 h 2607549"/>
                    <a:gd name="connsiteX23" fmla="*/ 2629001 w 4435550"/>
                    <a:gd name="connsiteY23" fmla="*/ 1417172 h 2607549"/>
                    <a:gd name="connsiteX24" fmla="*/ 2274195 w 4435550"/>
                    <a:gd name="connsiteY24" fmla="*/ 1269534 h 2607549"/>
                    <a:gd name="connsiteX25" fmla="*/ 1519339 w 4435550"/>
                    <a:gd name="connsiteY25" fmla="*/ 1174284 h 2607549"/>
                    <a:gd name="connsiteX26" fmla="*/ 1014514 w 4435550"/>
                    <a:gd name="connsiteY26" fmla="*/ 1429078 h 2607549"/>
                    <a:gd name="connsiteX27" fmla="*/ 924026 w 4435550"/>
                    <a:gd name="connsiteY27" fmla="*/ 1838653 h 2607549"/>
                    <a:gd name="connsiteX28" fmla="*/ 1393132 w 4435550"/>
                    <a:gd name="connsiteY28" fmla="*/ 1881515 h 2607549"/>
                    <a:gd name="connsiteX29" fmla="*/ 1733651 w 4435550"/>
                    <a:gd name="connsiteY29" fmla="*/ 1938665 h 2607549"/>
                    <a:gd name="connsiteX30" fmla="*/ 1607445 w 4435550"/>
                    <a:gd name="connsiteY30" fmla="*/ 2353003 h 2607549"/>
                    <a:gd name="connsiteX31" fmla="*/ 1045470 w 4435550"/>
                    <a:gd name="connsiteY31" fmla="*/ 2576840 h 2607549"/>
                    <a:gd name="connsiteX32" fmla="*/ 388245 w 4435550"/>
                    <a:gd name="connsiteY32" fmla="*/ 2510165 h 2607549"/>
                    <a:gd name="connsiteX33" fmla="*/ 88207 w 4435550"/>
                    <a:gd name="connsiteY33" fmla="*/ 1962478 h 2607549"/>
                    <a:gd name="connsiteX34" fmla="*/ 101 w 4435550"/>
                    <a:gd name="connsiteY34" fmla="*/ 1552903 h 2607549"/>
                    <a:gd name="connsiteX35" fmla="*/ 78682 w 4435550"/>
                    <a:gd name="connsiteY35" fmla="*/ 1219528 h 2607549"/>
                    <a:gd name="connsiteX36" fmla="*/ 166789 w 4435550"/>
                    <a:gd name="connsiteY36" fmla="*/ 1012360 h 2607549"/>
                    <a:gd name="connsiteX37" fmla="*/ 316807 w 4435550"/>
                    <a:gd name="connsiteY37" fmla="*/ 769472 h 2607549"/>
                    <a:gd name="connsiteX38" fmla="*/ 531120 w 4435550"/>
                    <a:gd name="connsiteY38" fmla="*/ 586115 h 2607549"/>
                    <a:gd name="connsiteX0" fmla="*/ 531120 w 4435550"/>
                    <a:gd name="connsiteY0" fmla="*/ 586115 h 2602417"/>
                    <a:gd name="connsiteX1" fmla="*/ 988320 w 4435550"/>
                    <a:gd name="connsiteY1" fmla="*/ 309890 h 2602417"/>
                    <a:gd name="connsiteX2" fmla="*/ 1355032 w 4435550"/>
                    <a:gd name="connsiteY2" fmla="*/ 188447 h 2602417"/>
                    <a:gd name="connsiteX3" fmla="*/ 2026545 w 4435550"/>
                    <a:gd name="connsiteY3" fmla="*/ 47953 h 2602417"/>
                    <a:gd name="connsiteX4" fmla="*/ 2402782 w 4435550"/>
                    <a:gd name="connsiteY4" fmla="*/ 43190 h 2602417"/>
                    <a:gd name="connsiteX5" fmla="*/ 2624239 w 4435550"/>
                    <a:gd name="connsiteY5" fmla="*/ 59859 h 2602417"/>
                    <a:gd name="connsiteX6" fmla="*/ 2859982 w 4435550"/>
                    <a:gd name="connsiteY6" fmla="*/ 112247 h 2602417"/>
                    <a:gd name="connsiteX7" fmla="*/ 3083820 w 4435550"/>
                    <a:gd name="connsiteY7" fmla="*/ 181303 h 2602417"/>
                    <a:gd name="connsiteX8" fmla="*/ 3271938 w 4435550"/>
                    <a:gd name="connsiteY8" fmla="*/ 297983 h 2602417"/>
                    <a:gd name="connsiteX9" fmla="*/ 3593407 w 4435550"/>
                    <a:gd name="connsiteY9" fmla="*/ 507534 h 2602417"/>
                    <a:gd name="connsiteX10" fmla="*/ 3950595 w 4435550"/>
                    <a:gd name="connsiteY10" fmla="*/ 829003 h 2602417"/>
                    <a:gd name="connsiteX11" fmla="*/ 4279207 w 4435550"/>
                    <a:gd name="connsiteY11" fmla="*/ 1317159 h 2602417"/>
                    <a:gd name="connsiteX12" fmla="*/ 4360170 w 4435550"/>
                    <a:gd name="connsiteY12" fmla="*/ 1529090 h 2602417"/>
                    <a:gd name="connsiteX13" fmla="*/ 4405414 w 4435550"/>
                    <a:gd name="connsiteY13" fmla="*/ 1698159 h 2602417"/>
                    <a:gd name="connsiteX14" fmla="*/ 4398270 w 4435550"/>
                    <a:gd name="connsiteY14" fmla="*/ 1914853 h 2602417"/>
                    <a:gd name="connsiteX15" fmla="*/ 4050607 w 4435550"/>
                    <a:gd name="connsiteY15" fmla="*/ 2276803 h 2602417"/>
                    <a:gd name="connsiteX16" fmla="*/ 3652939 w 4435550"/>
                    <a:gd name="connsiteY16" fmla="*/ 1926759 h 2602417"/>
                    <a:gd name="connsiteX17" fmla="*/ 3112395 w 4435550"/>
                    <a:gd name="connsiteY17" fmla="*/ 1921997 h 2602417"/>
                    <a:gd name="connsiteX18" fmla="*/ 2959995 w 4435550"/>
                    <a:gd name="connsiteY18" fmla="*/ 2276803 h 2602417"/>
                    <a:gd name="connsiteX19" fmla="*/ 2683770 w 4435550"/>
                    <a:gd name="connsiteY19" fmla="*/ 1979147 h 2602417"/>
                    <a:gd name="connsiteX20" fmla="*/ 2819501 w 4435550"/>
                    <a:gd name="connsiteY20" fmla="*/ 1886278 h 2602417"/>
                    <a:gd name="connsiteX21" fmla="*/ 3057626 w 4435550"/>
                    <a:gd name="connsiteY21" fmla="*/ 1821984 h 2602417"/>
                    <a:gd name="connsiteX22" fmla="*/ 2957614 w 4435550"/>
                    <a:gd name="connsiteY22" fmla="*/ 1457653 h 2602417"/>
                    <a:gd name="connsiteX23" fmla="*/ 2629001 w 4435550"/>
                    <a:gd name="connsiteY23" fmla="*/ 1417172 h 2602417"/>
                    <a:gd name="connsiteX24" fmla="*/ 2274195 w 4435550"/>
                    <a:gd name="connsiteY24" fmla="*/ 1269534 h 2602417"/>
                    <a:gd name="connsiteX25" fmla="*/ 1519339 w 4435550"/>
                    <a:gd name="connsiteY25" fmla="*/ 1174284 h 2602417"/>
                    <a:gd name="connsiteX26" fmla="*/ 1014514 w 4435550"/>
                    <a:gd name="connsiteY26" fmla="*/ 1429078 h 2602417"/>
                    <a:gd name="connsiteX27" fmla="*/ 924026 w 4435550"/>
                    <a:gd name="connsiteY27" fmla="*/ 1838653 h 2602417"/>
                    <a:gd name="connsiteX28" fmla="*/ 1393132 w 4435550"/>
                    <a:gd name="connsiteY28" fmla="*/ 1881515 h 2602417"/>
                    <a:gd name="connsiteX29" fmla="*/ 1733651 w 4435550"/>
                    <a:gd name="connsiteY29" fmla="*/ 1938665 h 2602417"/>
                    <a:gd name="connsiteX30" fmla="*/ 1607445 w 4435550"/>
                    <a:gd name="connsiteY30" fmla="*/ 2353003 h 2602417"/>
                    <a:gd name="connsiteX31" fmla="*/ 1045470 w 4435550"/>
                    <a:gd name="connsiteY31" fmla="*/ 2576840 h 2602417"/>
                    <a:gd name="connsiteX32" fmla="*/ 388245 w 4435550"/>
                    <a:gd name="connsiteY32" fmla="*/ 2510165 h 2602417"/>
                    <a:gd name="connsiteX33" fmla="*/ 88207 w 4435550"/>
                    <a:gd name="connsiteY33" fmla="*/ 1962478 h 2602417"/>
                    <a:gd name="connsiteX34" fmla="*/ 101 w 4435550"/>
                    <a:gd name="connsiteY34" fmla="*/ 1552903 h 2602417"/>
                    <a:gd name="connsiteX35" fmla="*/ 78682 w 4435550"/>
                    <a:gd name="connsiteY35" fmla="*/ 1219528 h 2602417"/>
                    <a:gd name="connsiteX36" fmla="*/ 166789 w 4435550"/>
                    <a:gd name="connsiteY36" fmla="*/ 1012360 h 2602417"/>
                    <a:gd name="connsiteX37" fmla="*/ 316807 w 4435550"/>
                    <a:gd name="connsiteY37" fmla="*/ 769472 h 2602417"/>
                    <a:gd name="connsiteX38" fmla="*/ 531120 w 4435550"/>
                    <a:gd name="connsiteY38" fmla="*/ 586115 h 2602417"/>
                    <a:gd name="connsiteX0" fmla="*/ 531120 w 4435550"/>
                    <a:gd name="connsiteY0" fmla="*/ 586115 h 2597829"/>
                    <a:gd name="connsiteX1" fmla="*/ 988320 w 4435550"/>
                    <a:gd name="connsiteY1" fmla="*/ 309890 h 2597829"/>
                    <a:gd name="connsiteX2" fmla="*/ 1355032 w 4435550"/>
                    <a:gd name="connsiteY2" fmla="*/ 188447 h 2597829"/>
                    <a:gd name="connsiteX3" fmla="*/ 2026545 w 4435550"/>
                    <a:gd name="connsiteY3" fmla="*/ 47953 h 2597829"/>
                    <a:gd name="connsiteX4" fmla="*/ 2402782 w 4435550"/>
                    <a:gd name="connsiteY4" fmla="*/ 43190 h 2597829"/>
                    <a:gd name="connsiteX5" fmla="*/ 2624239 w 4435550"/>
                    <a:gd name="connsiteY5" fmla="*/ 59859 h 2597829"/>
                    <a:gd name="connsiteX6" fmla="*/ 2859982 w 4435550"/>
                    <a:gd name="connsiteY6" fmla="*/ 112247 h 2597829"/>
                    <a:gd name="connsiteX7" fmla="*/ 3083820 w 4435550"/>
                    <a:gd name="connsiteY7" fmla="*/ 181303 h 2597829"/>
                    <a:gd name="connsiteX8" fmla="*/ 3271938 w 4435550"/>
                    <a:gd name="connsiteY8" fmla="*/ 297983 h 2597829"/>
                    <a:gd name="connsiteX9" fmla="*/ 3593407 w 4435550"/>
                    <a:gd name="connsiteY9" fmla="*/ 507534 h 2597829"/>
                    <a:gd name="connsiteX10" fmla="*/ 3950595 w 4435550"/>
                    <a:gd name="connsiteY10" fmla="*/ 829003 h 2597829"/>
                    <a:gd name="connsiteX11" fmla="*/ 4279207 w 4435550"/>
                    <a:gd name="connsiteY11" fmla="*/ 1317159 h 2597829"/>
                    <a:gd name="connsiteX12" fmla="*/ 4360170 w 4435550"/>
                    <a:gd name="connsiteY12" fmla="*/ 1529090 h 2597829"/>
                    <a:gd name="connsiteX13" fmla="*/ 4405414 w 4435550"/>
                    <a:gd name="connsiteY13" fmla="*/ 1698159 h 2597829"/>
                    <a:gd name="connsiteX14" fmla="*/ 4398270 w 4435550"/>
                    <a:gd name="connsiteY14" fmla="*/ 1914853 h 2597829"/>
                    <a:gd name="connsiteX15" fmla="*/ 4050607 w 4435550"/>
                    <a:gd name="connsiteY15" fmla="*/ 2276803 h 2597829"/>
                    <a:gd name="connsiteX16" fmla="*/ 3652939 w 4435550"/>
                    <a:gd name="connsiteY16" fmla="*/ 1926759 h 2597829"/>
                    <a:gd name="connsiteX17" fmla="*/ 3112395 w 4435550"/>
                    <a:gd name="connsiteY17" fmla="*/ 1921997 h 2597829"/>
                    <a:gd name="connsiteX18" fmla="*/ 2959995 w 4435550"/>
                    <a:gd name="connsiteY18" fmla="*/ 2276803 h 2597829"/>
                    <a:gd name="connsiteX19" fmla="*/ 2683770 w 4435550"/>
                    <a:gd name="connsiteY19" fmla="*/ 1979147 h 2597829"/>
                    <a:gd name="connsiteX20" fmla="*/ 2819501 w 4435550"/>
                    <a:gd name="connsiteY20" fmla="*/ 1886278 h 2597829"/>
                    <a:gd name="connsiteX21" fmla="*/ 3057626 w 4435550"/>
                    <a:gd name="connsiteY21" fmla="*/ 1821984 h 2597829"/>
                    <a:gd name="connsiteX22" fmla="*/ 2957614 w 4435550"/>
                    <a:gd name="connsiteY22" fmla="*/ 1457653 h 2597829"/>
                    <a:gd name="connsiteX23" fmla="*/ 2629001 w 4435550"/>
                    <a:gd name="connsiteY23" fmla="*/ 1417172 h 2597829"/>
                    <a:gd name="connsiteX24" fmla="*/ 2274195 w 4435550"/>
                    <a:gd name="connsiteY24" fmla="*/ 1269534 h 2597829"/>
                    <a:gd name="connsiteX25" fmla="*/ 1519339 w 4435550"/>
                    <a:gd name="connsiteY25" fmla="*/ 1174284 h 2597829"/>
                    <a:gd name="connsiteX26" fmla="*/ 1014514 w 4435550"/>
                    <a:gd name="connsiteY26" fmla="*/ 1429078 h 2597829"/>
                    <a:gd name="connsiteX27" fmla="*/ 924026 w 4435550"/>
                    <a:gd name="connsiteY27" fmla="*/ 1838653 h 2597829"/>
                    <a:gd name="connsiteX28" fmla="*/ 1393132 w 4435550"/>
                    <a:gd name="connsiteY28" fmla="*/ 1881515 h 2597829"/>
                    <a:gd name="connsiteX29" fmla="*/ 1733651 w 4435550"/>
                    <a:gd name="connsiteY29" fmla="*/ 1938665 h 2597829"/>
                    <a:gd name="connsiteX30" fmla="*/ 1607445 w 4435550"/>
                    <a:gd name="connsiteY30" fmla="*/ 2353003 h 2597829"/>
                    <a:gd name="connsiteX31" fmla="*/ 1045470 w 4435550"/>
                    <a:gd name="connsiteY31" fmla="*/ 2576840 h 2597829"/>
                    <a:gd name="connsiteX32" fmla="*/ 388245 w 4435550"/>
                    <a:gd name="connsiteY32" fmla="*/ 2510165 h 2597829"/>
                    <a:gd name="connsiteX33" fmla="*/ 88207 w 4435550"/>
                    <a:gd name="connsiteY33" fmla="*/ 1962478 h 2597829"/>
                    <a:gd name="connsiteX34" fmla="*/ 101 w 4435550"/>
                    <a:gd name="connsiteY34" fmla="*/ 1552903 h 2597829"/>
                    <a:gd name="connsiteX35" fmla="*/ 78682 w 4435550"/>
                    <a:gd name="connsiteY35" fmla="*/ 1219528 h 2597829"/>
                    <a:gd name="connsiteX36" fmla="*/ 166789 w 4435550"/>
                    <a:gd name="connsiteY36" fmla="*/ 1012360 h 2597829"/>
                    <a:gd name="connsiteX37" fmla="*/ 316807 w 4435550"/>
                    <a:gd name="connsiteY37" fmla="*/ 769472 h 2597829"/>
                    <a:gd name="connsiteX38" fmla="*/ 531120 w 4435550"/>
                    <a:gd name="connsiteY38" fmla="*/ 586115 h 2597829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4435550" h="2607308">
                      <a:moveTo>
                        <a:pt x="531120" y="586115"/>
                      </a:moveTo>
                      <a:cubicBezTo>
                        <a:pt x="628752" y="447606"/>
                        <a:pt x="750990" y="314256"/>
                        <a:pt x="988320" y="309890"/>
                      </a:cubicBezTo>
                      <a:cubicBezTo>
                        <a:pt x="1087538" y="205512"/>
                        <a:pt x="1277245" y="96372"/>
                        <a:pt x="1355032" y="188447"/>
                      </a:cubicBezTo>
                      <a:cubicBezTo>
                        <a:pt x="1468539" y="75735"/>
                        <a:pt x="1847157" y="-23088"/>
                        <a:pt x="2026545" y="47953"/>
                      </a:cubicBezTo>
                      <a:cubicBezTo>
                        <a:pt x="2215458" y="-14356"/>
                        <a:pt x="2303166" y="-15944"/>
                        <a:pt x="2402782" y="43190"/>
                      </a:cubicBezTo>
                      <a:cubicBezTo>
                        <a:pt x="2509542" y="11836"/>
                        <a:pt x="2555183" y="31682"/>
                        <a:pt x="2624239" y="59859"/>
                      </a:cubicBezTo>
                      <a:cubicBezTo>
                        <a:pt x="2729014" y="64224"/>
                        <a:pt x="2776241" y="70574"/>
                        <a:pt x="2859982" y="112247"/>
                      </a:cubicBezTo>
                      <a:cubicBezTo>
                        <a:pt x="2979442" y="108676"/>
                        <a:pt x="3029846" y="132884"/>
                        <a:pt x="3083820" y="181303"/>
                      </a:cubicBezTo>
                      <a:cubicBezTo>
                        <a:pt x="3183038" y="210672"/>
                        <a:pt x="3229870" y="203130"/>
                        <a:pt x="3271938" y="297983"/>
                      </a:cubicBezTo>
                      <a:cubicBezTo>
                        <a:pt x="3387825" y="288061"/>
                        <a:pt x="3520382" y="415062"/>
                        <a:pt x="3593407" y="507534"/>
                      </a:cubicBezTo>
                      <a:cubicBezTo>
                        <a:pt x="3728344" y="569050"/>
                        <a:pt x="3862489" y="667873"/>
                        <a:pt x="3950595" y="829003"/>
                      </a:cubicBezTo>
                      <a:cubicBezTo>
                        <a:pt x="4181576" y="923459"/>
                        <a:pt x="4268094" y="1155235"/>
                        <a:pt x="4279207" y="1317159"/>
                      </a:cubicBezTo>
                      <a:cubicBezTo>
                        <a:pt x="4373664" y="1417171"/>
                        <a:pt x="4372474" y="1451302"/>
                        <a:pt x="4360170" y="1529090"/>
                      </a:cubicBezTo>
                      <a:cubicBezTo>
                        <a:pt x="4414542" y="1564015"/>
                        <a:pt x="4441926" y="1652915"/>
                        <a:pt x="4405414" y="1698159"/>
                      </a:cubicBezTo>
                      <a:cubicBezTo>
                        <a:pt x="4435577" y="1752928"/>
                        <a:pt x="4457405" y="1818412"/>
                        <a:pt x="4398270" y="1914853"/>
                      </a:cubicBezTo>
                      <a:cubicBezTo>
                        <a:pt x="4451055" y="2311331"/>
                        <a:pt x="4174292" y="2268379"/>
                        <a:pt x="4050607" y="2276803"/>
                      </a:cubicBezTo>
                      <a:cubicBezTo>
                        <a:pt x="3926922" y="2285227"/>
                        <a:pt x="3807698" y="2048141"/>
                        <a:pt x="3656159" y="1965396"/>
                      </a:cubicBezTo>
                      <a:cubicBezTo>
                        <a:pt x="3504620" y="1882651"/>
                        <a:pt x="3260619" y="1796042"/>
                        <a:pt x="3141372" y="1915558"/>
                      </a:cubicBezTo>
                      <a:cubicBezTo>
                        <a:pt x="3022125" y="2035074"/>
                        <a:pt x="3036262" y="2266205"/>
                        <a:pt x="2959995" y="2276803"/>
                      </a:cubicBezTo>
                      <a:cubicBezTo>
                        <a:pt x="2883728" y="2287401"/>
                        <a:pt x="2761954" y="2039472"/>
                        <a:pt x="2683770" y="1979147"/>
                      </a:cubicBezTo>
                      <a:cubicBezTo>
                        <a:pt x="2605586" y="1918822"/>
                        <a:pt x="2728616" y="1881515"/>
                        <a:pt x="2819501" y="1886278"/>
                      </a:cubicBezTo>
                      <a:cubicBezTo>
                        <a:pt x="2910386" y="1891041"/>
                        <a:pt x="2979838" y="1895406"/>
                        <a:pt x="3057626" y="1821984"/>
                      </a:cubicBezTo>
                      <a:cubicBezTo>
                        <a:pt x="3135414" y="1748562"/>
                        <a:pt x="3160020" y="1596560"/>
                        <a:pt x="2971901" y="1488609"/>
                      </a:cubicBezTo>
                      <a:cubicBezTo>
                        <a:pt x="2783782" y="1380658"/>
                        <a:pt x="2776241" y="1422729"/>
                        <a:pt x="2629001" y="1417172"/>
                      </a:cubicBezTo>
                      <a:cubicBezTo>
                        <a:pt x="2481761" y="1411615"/>
                        <a:pt x="2528195" y="1348115"/>
                        <a:pt x="2274195" y="1269534"/>
                      </a:cubicBezTo>
                      <a:cubicBezTo>
                        <a:pt x="2020195" y="1190953"/>
                        <a:pt x="1738811" y="1135786"/>
                        <a:pt x="1519339" y="1174284"/>
                      </a:cubicBezTo>
                      <a:cubicBezTo>
                        <a:pt x="1299867" y="1212782"/>
                        <a:pt x="1112145" y="1317159"/>
                        <a:pt x="1014514" y="1429078"/>
                      </a:cubicBezTo>
                      <a:cubicBezTo>
                        <a:pt x="916883" y="1540997"/>
                        <a:pt x="841873" y="1689427"/>
                        <a:pt x="933551" y="1845797"/>
                      </a:cubicBezTo>
                      <a:cubicBezTo>
                        <a:pt x="1025229" y="2002167"/>
                        <a:pt x="1259782" y="1925569"/>
                        <a:pt x="1393132" y="1881515"/>
                      </a:cubicBezTo>
                      <a:cubicBezTo>
                        <a:pt x="1526482" y="1837461"/>
                        <a:pt x="1678882" y="1807697"/>
                        <a:pt x="1733651" y="1938665"/>
                      </a:cubicBezTo>
                      <a:cubicBezTo>
                        <a:pt x="1788420" y="2069633"/>
                        <a:pt x="1693567" y="2227591"/>
                        <a:pt x="1607445" y="2353003"/>
                      </a:cubicBezTo>
                      <a:cubicBezTo>
                        <a:pt x="1521323" y="2478415"/>
                        <a:pt x="1201045" y="2519690"/>
                        <a:pt x="1045470" y="2576840"/>
                      </a:cubicBezTo>
                      <a:cubicBezTo>
                        <a:pt x="889895" y="2633990"/>
                        <a:pt x="576364" y="2610178"/>
                        <a:pt x="388245" y="2510165"/>
                      </a:cubicBezTo>
                      <a:cubicBezTo>
                        <a:pt x="200126" y="2410152"/>
                        <a:pt x="41376" y="2096224"/>
                        <a:pt x="88207" y="1962478"/>
                      </a:cubicBezTo>
                      <a:cubicBezTo>
                        <a:pt x="-10218" y="1888262"/>
                        <a:pt x="1688" y="1676728"/>
                        <a:pt x="101" y="1552903"/>
                      </a:cubicBezTo>
                      <a:cubicBezTo>
                        <a:pt x="-1486" y="1429078"/>
                        <a:pt x="15183" y="1304062"/>
                        <a:pt x="78682" y="1219528"/>
                      </a:cubicBezTo>
                      <a:cubicBezTo>
                        <a:pt x="68363" y="1125469"/>
                        <a:pt x="74714" y="1101657"/>
                        <a:pt x="166789" y="1012360"/>
                      </a:cubicBezTo>
                      <a:cubicBezTo>
                        <a:pt x="161233" y="896869"/>
                        <a:pt x="213620" y="797254"/>
                        <a:pt x="316807" y="769472"/>
                      </a:cubicBezTo>
                      <a:cubicBezTo>
                        <a:pt x="346175" y="665491"/>
                        <a:pt x="412058" y="603181"/>
                        <a:pt x="531120" y="5861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83" name="Group 82">
                  <a:extLst>
                    <a:ext uri="{FF2B5EF4-FFF2-40B4-BE49-F238E27FC236}">
                      <a16:creationId xmlns:a16="http://schemas.microsoft.com/office/drawing/2014/main" id="{761B186F-8B26-0341-BEB2-2214D72DB3CC}"/>
                    </a:ext>
                  </a:extLst>
                </p:cNvPr>
                <p:cNvGrpSpPr/>
                <p:nvPr/>
              </p:nvGrpSpPr>
              <p:grpSpPr>
                <a:xfrm>
                  <a:off x="2484472" y="1351199"/>
                  <a:ext cx="4278850" cy="2463064"/>
                  <a:chOff x="2484472" y="1351199"/>
                  <a:chExt cx="4278850" cy="2463064"/>
                </a:xfrm>
              </p:grpSpPr>
              <p:grpSp>
                <p:nvGrpSpPr>
                  <p:cNvPr id="84" name="Group 83">
                    <a:extLst>
                      <a:ext uri="{FF2B5EF4-FFF2-40B4-BE49-F238E27FC236}">
                        <a16:creationId xmlns:a16="http://schemas.microsoft.com/office/drawing/2014/main" id="{E83ED15E-BA30-9949-8B83-E9B6BF1E0C2F}"/>
                      </a:ext>
                    </a:extLst>
                  </p:cNvPr>
                  <p:cNvGrpSpPr/>
                  <p:nvPr/>
                </p:nvGrpSpPr>
                <p:grpSpPr>
                  <a:xfrm>
                    <a:off x="2484472" y="1351199"/>
                    <a:ext cx="2896447" cy="2096871"/>
                    <a:chOff x="2484472" y="1351199"/>
                    <a:chExt cx="2896447" cy="2096871"/>
                  </a:xfrm>
                  <a:solidFill>
                    <a:schemeClr val="bg1">
                      <a:lumMod val="65000"/>
                    </a:schemeClr>
                  </a:solidFill>
                </p:grpSpPr>
                <p:grpSp>
                  <p:nvGrpSpPr>
                    <p:cNvPr id="91" name="Group 90">
                      <a:extLst>
                        <a:ext uri="{FF2B5EF4-FFF2-40B4-BE49-F238E27FC236}">
                          <a16:creationId xmlns:a16="http://schemas.microsoft.com/office/drawing/2014/main" id="{96311AE6-F4BD-CB42-A368-BA51860F52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84472" y="1351199"/>
                      <a:ext cx="2741041" cy="2096871"/>
                      <a:chOff x="2484472" y="1351199"/>
                      <a:chExt cx="2741041" cy="2096871"/>
                    </a:xfrm>
                    <a:grpFill/>
                  </p:grpSpPr>
                  <p:grpSp>
                    <p:nvGrpSpPr>
                      <p:cNvPr id="93" name="Group 92">
                        <a:extLst>
                          <a:ext uri="{FF2B5EF4-FFF2-40B4-BE49-F238E27FC236}">
                            <a16:creationId xmlns:a16="http://schemas.microsoft.com/office/drawing/2014/main" id="{A3CBD9CE-BA02-9C44-A0AE-21F9084C124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484472" y="1351199"/>
                        <a:ext cx="2741041" cy="2096871"/>
                        <a:chOff x="2484472" y="1351199"/>
                        <a:chExt cx="2741041" cy="2096871"/>
                      </a:xfrm>
                      <a:grpFill/>
                    </p:grpSpPr>
                    <p:grpSp>
                      <p:nvGrpSpPr>
                        <p:cNvPr id="95" name="Group 94">
                          <a:extLst>
                            <a:ext uri="{FF2B5EF4-FFF2-40B4-BE49-F238E27FC236}">
                              <a16:creationId xmlns:a16="http://schemas.microsoft.com/office/drawing/2014/main" id="{07B5F4F2-1E75-A84F-9F62-3DF7798554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484472" y="1351199"/>
                          <a:ext cx="2526820" cy="2096871"/>
                          <a:chOff x="2484472" y="1351199"/>
                          <a:chExt cx="2526820" cy="2096871"/>
                        </a:xfrm>
                        <a:grpFill/>
                      </p:grpSpPr>
                      <p:sp>
                        <p:nvSpPr>
                          <p:cNvPr id="97" name="Freeform 96">
                            <a:extLst>
                              <a:ext uri="{FF2B5EF4-FFF2-40B4-BE49-F238E27FC236}">
                                <a16:creationId xmlns:a16="http://schemas.microsoft.com/office/drawing/2014/main" id="{4DA7FB30-4C07-CE4D-8ACE-9A082F1FC0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645623" y="1460401"/>
                            <a:ext cx="214018" cy="276000"/>
                          </a:xfrm>
                          <a:custGeom>
                            <a:avLst/>
                            <a:gdLst>
                              <a:gd name="connsiteX0" fmla="*/ 108486 w 225016"/>
                              <a:gd name="connsiteY0" fmla="*/ 43687 h 232157"/>
                              <a:gd name="connsiteX1" fmla="*/ 2886 w 225016"/>
                              <a:gd name="connsiteY1" fmla="*/ 224887 h 232157"/>
                              <a:gd name="connsiteX2" fmla="*/ 36486 w 225016"/>
                              <a:gd name="connsiteY2" fmla="*/ 186487 h 232157"/>
                              <a:gd name="connsiteX3" fmla="*/ 107286 w 225016"/>
                              <a:gd name="connsiteY3" fmla="*/ 94087 h 232157"/>
                              <a:gd name="connsiteX4" fmla="*/ 223686 w 225016"/>
                              <a:gd name="connsiteY4" fmla="*/ 148087 h 232157"/>
                              <a:gd name="connsiteX5" fmla="*/ 170886 w 225016"/>
                              <a:gd name="connsiteY5" fmla="*/ 62887 h 232157"/>
                              <a:gd name="connsiteX6" fmla="*/ 179286 w 225016"/>
                              <a:gd name="connsiteY6" fmla="*/ 487 h 232157"/>
                              <a:gd name="connsiteX7" fmla="*/ 108486 w 225016"/>
                              <a:gd name="connsiteY7" fmla="*/ 43687 h 232157"/>
                              <a:gd name="connsiteX0" fmla="*/ 102917 w 219447"/>
                              <a:gd name="connsiteY0" fmla="*/ 44029 h 269503"/>
                              <a:gd name="connsiteX1" fmla="*/ 3317 w 219447"/>
                              <a:gd name="connsiteY1" fmla="*/ 264829 h 269503"/>
                              <a:gd name="connsiteX2" fmla="*/ 30917 w 219447"/>
                              <a:gd name="connsiteY2" fmla="*/ 186829 h 269503"/>
                              <a:gd name="connsiteX3" fmla="*/ 101717 w 219447"/>
                              <a:gd name="connsiteY3" fmla="*/ 94429 h 269503"/>
                              <a:gd name="connsiteX4" fmla="*/ 218117 w 219447"/>
                              <a:gd name="connsiteY4" fmla="*/ 148429 h 269503"/>
                              <a:gd name="connsiteX5" fmla="*/ 165317 w 219447"/>
                              <a:gd name="connsiteY5" fmla="*/ 63229 h 269503"/>
                              <a:gd name="connsiteX6" fmla="*/ 173717 w 219447"/>
                              <a:gd name="connsiteY6" fmla="*/ 829 h 269503"/>
                              <a:gd name="connsiteX7" fmla="*/ 102917 w 219447"/>
                              <a:gd name="connsiteY7" fmla="*/ 44029 h 269503"/>
                              <a:gd name="connsiteX0" fmla="*/ 105265 w 221795"/>
                              <a:gd name="connsiteY0" fmla="*/ 44029 h 276923"/>
                              <a:gd name="connsiteX1" fmla="*/ 5665 w 221795"/>
                              <a:gd name="connsiteY1" fmla="*/ 264829 h 276923"/>
                              <a:gd name="connsiteX2" fmla="*/ 33265 w 221795"/>
                              <a:gd name="connsiteY2" fmla="*/ 186829 h 276923"/>
                              <a:gd name="connsiteX3" fmla="*/ 104065 w 221795"/>
                              <a:gd name="connsiteY3" fmla="*/ 94429 h 276923"/>
                              <a:gd name="connsiteX4" fmla="*/ 220465 w 221795"/>
                              <a:gd name="connsiteY4" fmla="*/ 148429 h 276923"/>
                              <a:gd name="connsiteX5" fmla="*/ 167665 w 221795"/>
                              <a:gd name="connsiteY5" fmla="*/ 63229 h 276923"/>
                              <a:gd name="connsiteX6" fmla="*/ 176065 w 221795"/>
                              <a:gd name="connsiteY6" fmla="*/ 829 h 276923"/>
                              <a:gd name="connsiteX7" fmla="*/ 105265 w 221795"/>
                              <a:gd name="connsiteY7" fmla="*/ 44029 h 276923"/>
                              <a:gd name="connsiteX0" fmla="*/ 105265 w 221795"/>
                              <a:gd name="connsiteY0" fmla="*/ 44029 h 276923"/>
                              <a:gd name="connsiteX1" fmla="*/ 5665 w 221795"/>
                              <a:gd name="connsiteY1" fmla="*/ 264829 h 276923"/>
                              <a:gd name="connsiteX2" fmla="*/ 33265 w 221795"/>
                              <a:gd name="connsiteY2" fmla="*/ 186829 h 276923"/>
                              <a:gd name="connsiteX3" fmla="*/ 104065 w 221795"/>
                              <a:gd name="connsiteY3" fmla="*/ 94429 h 276923"/>
                              <a:gd name="connsiteX4" fmla="*/ 220465 w 221795"/>
                              <a:gd name="connsiteY4" fmla="*/ 148429 h 276923"/>
                              <a:gd name="connsiteX5" fmla="*/ 167665 w 221795"/>
                              <a:gd name="connsiteY5" fmla="*/ 63229 h 276923"/>
                              <a:gd name="connsiteX6" fmla="*/ 176065 w 221795"/>
                              <a:gd name="connsiteY6" fmla="*/ 829 h 276923"/>
                              <a:gd name="connsiteX7" fmla="*/ 105265 w 221795"/>
                              <a:gd name="connsiteY7" fmla="*/ 44029 h 276923"/>
                              <a:gd name="connsiteX0" fmla="*/ 102034 w 218564"/>
                              <a:gd name="connsiteY0" fmla="*/ 44029 h 264829"/>
                              <a:gd name="connsiteX1" fmla="*/ 2434 w 218564"/>
                              <a:gd name="connsiteY1" fmla="*/ 264829 h 264829"/>
                              <a:gd name="connsiteX2" fmla="*/ 30034 w 218564"/>
                              <a:gd name="connsiteY2" fmla="*/ 186829 h 264829"/>
                              <a:gd name="connsiteX3" fmla="*/ 100834 w 218564"/>
                              <a:gd name="connsiteY3" fmla="*/ 94429 h 264829"/>
                              <a:gd name="connsiteX4" fmla="*/ 217234 w 218564"/>
                              <a:gd name="connsiteY4" fmla="*/ 148429 h 264829"/>
                              <a:gd name="connsiteX5" fmla="*/ 164434 w 218564"/>
                              <a:gd name="connsiteY5" fmla="*/ 63229 h 264829"/>
                              <a:gd name="connsiteX6" fmla="*/ 172834 w 218564"/>
                              <a:gd name="connsiteY6" fmla="*/ 829 h 264829"/>
                              <a:gd name="connsiteX7" fmla="*/ 102034 w 218564"/>
                              <a:gd name="connsiteY7" fmla="*/ 44029 h 264829"/>
                              <a:gd name="connsiteX0" fmla="*/ 102034 w 218564"/>
                              <a:gd name="connsiteY0" fmla="*/ 44143 h 273343"/>
                              <a:gd name="connsiteX1" fmla="*/ 2434 w 218564"/>
                              <a:gd name="connsiteY1" fmla="*/ 273343 h 273343"/>
                              <a:gd name="connsiteX2" fmla="*/ 30034 w 218564"/>
                              <a:gd name="connsiteY2" fmla="*/ 186943 h 273343"/>
                              <a:gd name="connsiteX3" fmla="*/ 100834 w 218564"/>
                              <a:gd name="connsiteY3" fmla="*/ 94543 h 273343"/>
                              <a:gd name="connsiteX4" fmla="*/ 217234 w 218564"/>
                              <a:gd name="connsiteY4" fmla="*/ 148543 h 273343"/>
                              <a:gd name="connsiteX5" fmla="*/ 164434 w 218564"/>
                              <a:gd name="connsiteY5" fmla="*/ 63343 h 273343"/>
                              <a:gd name="connsiteX6" fmla="*/ 172834 w 218564"/>
                              <a:gd name="connsiteY6" fmla="*/ 943 h 273343"/>
                              <a:gd name="connsiteX7" fmla="*/ 102034 w 218564"/>
                              <a:gd name="connsiteY7" fmla="*/ 44143 h 273343"/>
                              <a:gd name="connsiteX0" fmla="*/ 102790 w 219320"/>
                              <a:gd name="connsiteY0" fmla="*/ 44143 h 273343"/>
                              <a:gd name="connsiteX1" fmla="*/ 3190 w 219320"/>
                              <a:gd name="connsiteY1" fmla="*/ 273343 h 273343"/>
                              <a:gd name="connsiteX2" fmla="*/ 23590 w 219320"/>
                              <a:gd name="connsiteY2" fmla="*/ 150943 h 273343"/>
                              <a:gd name="connsiteX3" fmla="*/ 101590 w 219320"/>
                              <a:gd name="connsiteY3" fmla="*/ 94543 h 273343"/>
                              <a:gd name="connsiteX4" fmla="*/ 217990 w 219320"/>
                              <a:gd name="connsiteY4" fmla="*/ 148543 h 273343"/>
                              <a:gd name="connsiteX5" fmla="*/ 165190 w 219320"/>
                              <a:gd name="connsiteY5" fmla="*/ 63343 h 273343"/>
                              <a:gd name="connsiteX6" fmla="*/ 173590 w 219320"/>
                              <a:gd name="connsiteY6" fmla="*/ 943 h 273343"/>
                              <a:gd name="connsiteX7" fmla="*/ 102790 w 219320"/>
                              <a:gd name="connsiteY7" fmla="*/ 44143 h 273343"/>
                              <a:gd name="connsiteX0" fmla="*/ 102395 w 218925"/>
                              <a:gd name="connsiteY0" fmla="*/ 44143 h 273343"/>
                              <a:gd name="connsiteX1" fmla="*/ 2795 w 218925"/>
                              <a:gd name="connsiteY1" fmla="*/ 273343 h 273343"/>
                              <a:gd name="connsiteX2" fmla="*/ 23195 w 218925"/>
                              <a:gd name="connsiteY2" fmla="*/ 150943 h 273343"/>
                              <a:gd name="connsiteX3" fmla="*/ 101195 w 218925"/>
                              <a:gd name="connsiteY3" fmla="*/ 94543 h 273343"/>
                              <a:gd name="connsiteX4" fmla="*/ 217595 w 218925"/>
                              <a:gd name="connsiteY4" fmla="*/ 148543 h 273343"/>
                              <a:gd name="connsiteX5" fmla="*/ 164795 w 218925"/>
                              <a:gd name="connsiteY5" fmla="*/ 63343 h 273343"/>
                              <a:gd name="connsiteX6" fmla="*/ 173195 w 218925"/>
                              <a:gd name="connsiteY6" fmla="*/ 943 h 273343"/>
                              <a:gd name="connsiteX7" fmla="*/ 102395 w 218925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50125 h 279325"/>
                              <a:gd name="connsiteX1" fmla="*/ 358 w 216488"/>
                              <a:gd name="connsiteY1" fmla="*/ 279325 h 279325"/>
                              <a:gd name="connsiteX2" fmla="*/ 20758 w 216488"/>
                              <a:gd name="connsiteY2" fmla="*/ 156925 h 279325"/>
                              <a:gd name="connsiteX3" fmla="*/ 98758 w 216488"/>
                              <a:gd name="connsiteY3" fmla="*/ 100525 h 279325"/>
                              <a:gd name="connsiteX4" fmla="*/ 215158 w 216488"/>
                              <a:gd name="connsiteY4" fmla="*/ 154525 h 279325"/>
                              <a:gd name="connsiteX5" fmla="*/ 162358 w 216488"/>
                              <a:gd name="connsiteY5" fmla="*/ 69325 h 279325"/>
                              <a:gd name="connsiteX6" fmla="*/ 170758 w 216488"/>
                              <a:gd name="connsiteY6" fmla="*/ 6925 h 279325"/>
                              <a:gd name="connsiteX7" fmla="*/ 99958 w 216488"/>
                              <a:gd name="connsiteY7" fmla="*/ 50125 h 279325"/>
                              <a:gd name="connsiteX0" fmla="*/ 99958 w 216488"/>
                              <a:gd name="connsiteY0" fmla="*/ 50125 h 279325"/>
                              <a:gd name="connsiteX1" fmla="*/ 358 w 216488"/>
                              <a:gd name="connsiteY1" fmla="*/ 279325 h 279325"/>
                              <a:gd name="connsiteX2" fmla="*/ 20758 w 216488"/>
                              <a:gd name="connsiteY2" fmla="*/ 156925 h 279325"/>
                              <a:gd name="connsiteX3" fmla="*/ 98758 w 216488"/>
                              <a:gd name="connsiteY3" fmla="*/ 100525 h 279325"/>
                              <a:gd name="connsiteX4" fmla="*/ 215158 w 216488"/>
                              <a:gd name="connsiteY4" fmla="*/ 154525 h 279325"/>
                              <a:gd name="connsiteX5" fmla="*/ 162358 w 216488"/>
                              <a:gd name="connsiteY5" fmla="*/ 69325 h 279325"/>
                              <a:gd name="connsiteX6" fmla="*/ 170758 w 216488"/>
                              <a:gd name="connsiteY6" fmla="*/ 6925 h 279325"/>
                              <a:gd name="connsiteX7" fmla="*/ 99958 w 216488"/>
                              <a:gd name="connsiteY7" fmla="*/ 50125 h 279325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100943 w 217473"/>
                              <a:gd name="connsiteY0" fmla="*/ 43200 h 272400"/>
                              <a:gd name="connsiteX1" fmla="*/ 1343 w 217473"/>
                              <a:gd name="connsiteY1" fmla="*/ 272400 h 272400"/>
                              <a:gd name="connsiteX2" fmla="*/ 21743 w 217473"/>
                              <a:gd name="connsiteY2" fmla="*/ 150000 h 272400"/>
                              <a:gd name="connsiteX3" fmla="*/ 99743 w 217473"/>
                              <a:gd name="connsiteY3" fmla="*/ 93600 h 272400"/>
                              <a:gd name="connsiteX4" fmla="*/ 216143 w 217473"/>
                              <a:gd name="connsiteY4" fmla="*/ 147600 h 272400"/>
                              <a:gd name="connsiteX5" fmla="*/ 163343 w 217473"/>
                              <a:gd name="connsiteY5" fmla="*/ 62400 h 272400"/>
                              <a:gd name="connsiteX6" fmla="*/ 171743 w 217473"/>
                              <a:gd name="connsiteY6" fmla="*/ 0 h 272400"/>
                              <a:gd name="connsiteX7" fmla="*/ 100943 w 217473"/>
                              <a:gd name="connsiteY7" fmla="*/ 43200 h 272400"/>
                              <a:gd name="connsiteX0" fmla="*/ 100118 w 216521"/>
                              <a:gd name="connsiteY0" fmla="*/ 43200 h 272400"/>
                              <a:gd name="connsiteX1" fmla="*/ 518 w 216521"/>
                              <a:gd name="connsiteY1" fmla="*/ 272400 h 272400"/>
                              <a:gd name="connsiteX2" fmla="*/ 20918 w 216521"/>
                              <a:gd name="connsiteY2" fmla="*/ 150000 h 272400"/>
                              <a:gd name="connsiteX3" fmla="*/ 102518 w 216521"/>
                              <a:gd name="connsiteY3" fmla="*/ 129600 h 272400"/>
                              <a:gd name="connsiteX4" fmla="*/ 215318 w 216521"/>
                              <a:gd name="connsiteY4" fmla="*/ 147600 h 272400"/>
                              <a:gd name="connsiteX5" fmla="*/ 162518 w 216521"/>
                              <a:gd name="connsiteY5" fmla="*/ 62400 h 272400"/>
                              <a:gd name="connsiteX6" fmla="*/ 170918 w 216521"/>
                              <a:gd name="connsiteY6" fmla="*/ 0 h 272400"/>
                              <a:gd name="connsiteX7" fmla="*/ 100118 w 216521"/>
                              <a:gd name="connsiteY7" fmla="*/ 43200 h 272400"/>
                              <a:gd name="connsiteX0" fmla="*/ 99674 w 216077"/>
                              <a:gd name="connsiteY0" fmla="*/ 43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99674 w 216077"/>
                              <a:gd name="connsiteY7" fmla="*/ 43200 h 272400"/>
                              <a:gd name="connsiteX0" fmla="*/ 84074 w 216077"/>
                              <a:gd name="connsiteY0" fmla="*/ 55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84074 w 216077"/>
                              <a:gd name="connsiteY7" fmla="*/ 55200 h 272400"/>
                              <a:gd name="connsiteX0" fmla="*/ 84074 w 216077"/>
                              <a:gd name="connsiteY0" fmla="*/ 55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84074 w 216077"/>
                              <a:gd name="connsiteY7" fmla="*/ 55200 h 272400"/>
                              <a:gd name="connsiteX0" fmla="*/ 85429 w 217432"/>
                              <a:gd name="connsiteY0" fmla="*/ 55200 h 272400"/>
                              <a:gd name="connsiteX1" fmla="*/ 1429 w 217432"/>
                              <a:gd name="connsiteY1" fmla="*/ 272400 h 272400"/>
                              <a:gd name="connsiteX2" fmla="*/ 73429 w 217432"/>
                              <a:gd name="connsiteY2" fmla="*/ 205200 h 272400"/>
                              <a:gd name="connsiteX3" fmla="*/ 103429 w 217432"/>
                              <a:gd name="connsiteY3" fmla="*/ 129600 h 272400"/>
                              <a:gd name="connsiteX4" fmla="*/ 216229 w 217432"/>
                              <a:gd name="connsiteY4" fmla="*/ 147600 h 272400"/>
                              <a:gd name="connsiteX5" fmla="*/ 163429 w 217432"/>
                              <a:gd name="connsiteY5" fmla="*/ 62400 h 272400"/>
                              <a:gd name="connsiteX6" fmla="*/ 171829 w 217432"/>
                              <a:gd name="connsiteY6" fmla="*/ 0 h 272400"/>
                              <a:gd name="connsiteX7" fmla="*/ 85429 w 217432"/>
                              <a:gd name="connsiteY7" fmla="*/ 55200 h 272400"/>
                              <a:gd name="connsiteX0" fmla="*/ 84000 w 216003"/>
                              <a:gd name="connsiteY0" fmla="*/ 55200 h 272400"/>
                              <a:gd name="connsiteX1" fmla="*/ 0 w 216003"/>
                              <a:gd name="connsiteY1" fmla="*/ 272400 h 272400"/>
                              <a:gd name="connsiteX2" fmla="*/ 72000 w 216003"/>
                              <a:gd name="connsiteY2" fmla="*/ 205200 h 272400"/>
                              <a:gd name="connsiteX3" fmla="*/ 102000 w 216003"/>
                              <a:gd name="connsiteY3" fmla="*/ 129600 h 272400"/>
                              <a:gd name="connsiteX4" fmla="*/ 214800 w 216003"/>
                              <a:gd name="connsiteY4" fmla="*/ 147600 h 272400"/>
                              <a:gd name="connsiteX5" fmla="*/ 162000 w 216003"/>
                              <a:gd name="connsiteY5" fmla="*/ 62400 h 272400"/>
                              <a:gd name="connsiteX6" fmla="*/ 170400 w 216003"/>
                              <a:gd name="connsiteY6" fmla="*/ 0 h 272400"/>
                              <a:gd name="connsiteX7" fmla="*/ 84000 w 21600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72160 w 216163"/>
                              <a:gd name="connsiteY2" fmla="*/ 2052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51760 w 216163"/>
                              <a:gd name="connsiteY2" fmla="*/ 1848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40960 w 216163"/>
                              <a:gd name="connsiteY2" fmla="*/ 1668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2466"/>
                              <a:gd name="connsiteY0" fmla="*/ 55200 h 272400"/>
                              <a:gd name="connsiteX1" fmla="*/ 160 w 212466"/>
                              <a:gd name="connsiteY1" fmla="*/ 272400 h 272400"/>
                              <a:gd name="connsiteX2" fmla="*/ 40960 w 212466"/>
                              <a:gd name="connsiteY2" fmla="*/ 166800 h 272400"/>
                              <a:gd name="connsiteX3" fmla="*/ 106960 w 212466"/>
                              <a:gd name="connsiteY3" fmla="*/ 97200 h 272400"/>
                              <a:gd name="connsiteX4" fmla="*/ 211360 w 212466"/>
                              <a:gd name="connsiteY4" fmla="*/ 148800 h 272400"/>
                              <a:gd name="connsiteX5" fmla="*/ 162160 w 212466"/>
                              <a:gd name="connsiteY5" fmla="*/ 62400 h 272400"/>
                              <a:gd name="connsiteX6" fmla="*/ 170560 w 212466"/>
                              <a:gd name="connsiteY6" fmla="*/ 0 h 272400"/>
                              <a:gd name="connsiteX7" fmla="*/ 84160 w 212466"/>
                              <a:gd name="connsiteY7" fmla="*/ 55200 h 272400"/>
                              <a:gd name="connsiteX0" fmla="*/ 84160 w 215324"/>
                              <a:gd name="connsiteY0" fmla="*/ 55200 h 272400"/>
                              <a:gd name="connsiteX1" fmla="*/ 160 w 215324"/>
                              <a:gd name="connsiteY1" fmla="*/ 272400 h 272400"/>
                              <a:gd name="connsiteX2" fmla="*/ 40960 w 215324"/>
                              <a:gd name="connsiteY2" fmla="*/ 166800 h 272400"/>
                              <a:gd name="connsiteX3" fmla="*/ 106960 w 215324"/>
                              <a:gd name="connsiteY3" fmla="*/ 97200 h 272400"/>
                              <a:gd name="connsiteX4" fmla="*/ 211360 w 215324"/>
                              <a:gd name="connsiteY4" fmla="*/ 148800 h 272400"/>
                              <a:gd name="connsiteX5" fmla="*/ 162160 w 215324"/>
                              <a:gd name="connsiteY5" fmla="*/ 62400 h 272400"/>
                              <a:gd name="connsiteX6" fmla="*/ 170560 w 215324"/>
                              <a:gd name="connsiteY6" fmla="*/ 0 h 272400"/>
                              <a:gd name="connsiteX7" fmla="*/ 84160 w 215324"/>
                              <a:gd name="connsiteY7" fmla="*/ 55200 h 272400"/>
                              <a:gd name="connsiteX0" fmla="*/ 84160 w 215324"/>
                              <a:gd name="connsiteY0" fmla="*/ 55200 h 272400"/>
                              <a:gd name="connsiteX1" fmla="*/ 160 w 215324"/>
                              <a:gd name="connsiteY1" fmla="*/ 272400 h 272400"/>
                              <a:gd name="connsiteX2" fmla="*/ 40960 w 215324"/>
                              <a:gd name="connsiteY2" fmla="*/ 166800 h 272400"/>
                              <a:gd name="connsiteX3" fmla="*/ 106960 w 215324"/>
                              <a:gd name="connsiteY3" fmla="*/ 97200 h 272400"/>
                              <a:gd name="connsiteX4" fmla="*/ 211360 w 215324"/>
                              <a:gd name="connsiteY4" fmla="*/ 148800 h 272400"/>
                              <a:gd name="connsiteX5" fmla="*/ 162160 w 215324"/>
                              <a:gd name="connsiteY5" fmla="*/ 62400 h 272400"/>
                              <a:gd name="connsiteX6" fmla="*/ 170560 w 215324"/>
                              <a:gd name="connsiteY6" fmla="*/ 0 h 272400"/>
                              <a:gd name="connsiteX7" fmla="*/ 84160 w 215324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6099"/>
                              <a:gd name="connsiteY0" fmla="*/ 55200 h 272400"/>
                              <a:gd name="connsiteX1" fmla="*/ 160 w 216099"/>
                              <a:gd name="connsiteY1" fmla="*/ 272400 h 272400"/>
                              <a:gd name="connsiteX2" fmla="*/ 40960 w 216099"/>
                              <a:gd name="connsiteY2" fmla="*/ 166800 h 272400"/>
                              <a:gd name="connsiteX3" fmla="*/ 106960 w 216099"/>
                              <a:gd name="connsiteY3" fmla="*/ 97200 h 272400"/>
                              <a:gd name="connsiteX4" fmla="*/ 211360 w 216099"/>
                              <a:gd name="connsiteY4" fmla="*/ 148800 h 272400"/>
                              <a:gd name="connsiteX5" fmla="*/ 162160 w 216099"/>
                              <a:gd name="connsiteY5" fmla="*/ 62400 h 272400"/>
                              <a:gd name="connsiteX6" fmla="*/ 170560 w 216099"/>
                              <a:gd name="connsiteY6" fmla="*/ 0 h 272400"/>
                              <a:gd name="connsiteX7" fmla="*/ 84160 w 216099"/>
                              <a:gd name="connsiteY7" fmla="*/ 55200 h 272400"/>
                              <a:gd name="connsiteX0" fmla="*/ 84160 w 214604"/>
                              <a:gd name="connsiteY0" fmla="*/ 55200 h 272400"/>
                              <a:gd name="connsiteX1" fmla="*/ 160 w 214604"/>
                              <a:gd name="connsiteY1" fmla="*/ 272400 h 272400"/>
                              <a:gd name="connsiteX2" fmla="*/ 40960 w 214604"/>
                              <a:gd name="connsiteY2" fmla="*/ 166800 h 272400"/>
                              <a:gd name="connsiteX3" fmla="*/ 106960 w 214604"/>
                              <a:gd name="connsiteY3" fmla="*/ 97200 h 272400"/>
                              <a:gd name="connsiteX4" fmla="*/ 211360 w 214604"/>
                              <a:gd name="connsiteY4" fmla="*/ 148800 h 272400"/>
                              <a:gd name="connsiteX5" fmla="*/ 162160 w 214604"/>
                              <a:gd name="connsiteY5" fmla="*/ 62400 h 272400"/>
                              <a:gd name="connsiteX6" fmla="*/ 170560 w 214604"/>
                              <a:gd name="connsiteY6" fmla="*/ 0 h 272400"/>
                              <a:gd name="connsiteX7" fmla="*/ 84160 w 214604"/>
                              <a:gd name="connsiteY7" fmla="*/ 55200 h 272400"/>
                              <a:gd name="connsiteX0" fmla="*/ 84160 w 213603"/>
                              <a:gd name="connsiteY0" fmla="*/ 55200 h 272400"/>
                              <a:gd name="connsiteX1" fmla="*/ 160 w 213603"/>
                              <a:gd name="connsiteY1" fmla="*/ 272400 h 272400"/>
                              <a:gd name="connsiteX2" fmla="*/ 40960 w 213603"/>
                              <a:gd name="connsiteY2" fmla="*/ 166800 h 272400"/>
                              <a:gd name="connsiteX3" fmla="*/ 106960 w 213603"/>
                              <a:gd name="connsiteY3" fmla="*/ 97200 h 272400"/>
                              <a:gd name="connsiteX4" fmla="*/ 211360 w 213603"/>
                              <a:gd name="connsiteY4" fmla="*/ 148800 h 272400"/>
                              <a:gd name="connsiteX5" fmla="*/ 162160 w 213603"/>
                              <a:gd name="connsiteY5" fmla="*/ 62400 h 272400"/>
                              <a:gd name="connsiteX6" fmla="*/ 170560 w 213603"/>
                              <a:gd name="connsiteY6" fmla="*/ 0 h 272400"/>
                              <a:gd name="connsiteX7" fmla="*/ 84160 w 213603"/>
                              <a:gd name="connsiteY7" fmla="*/ 55200 h 272400"/>
                              <a:gd name="connsiteX0" fmla="*/ 84160 w 213002"/>
                              <a:gd name="connsiteY0" fmla="*/ 55200 h 272400"/>
                              <a:gd name="connsiteX1" fmla="*/ 160 w 213002"/>
                              <a:gd name="connsiteY1" fmla="*/ 272400 h 272400"/>
                              <a:gd name="connsiteX2" fmla="*/ 40960 w 213002"/>
                              <a:gd name="connsiteY2" fmla="*/ 166800 h 272400"/>
                              <a:gd name="connsiteX3" fmla="*/ 106960 w 213002"/>
                              <a:gd name="connsiteY3" fmla="*/ 97200 h 272400"/>
                              <a:gd name="connsiteX4" fmla="*/ 211360 w 213002"/>
                              <a:gd name="connsiteY4" fmla="*/ 148800 h 272400"/>
                              <a:gd name="connsiteX5" fmla="*/ 162160 w 213002"/>
                              <a:gd name="connsiteY5" fmla="*/ 62400 h 272400"/>
                              <a:gd name="connsiteX6" fmla="*/ 170560 w 213002"/>
                              <a:gd name="connsiteY6" fmla="*/ 0 h 272400"/>
                              <a:gd name="connsiteX7" fmla="*/ 84160 w 213002"/>
                              <a:gd name="connsiteY7" fmla="*/ 55200 h 272400"/>
                              <a:gd name="connsiteX0" fmla="*/ 85071 w 213913"/>
                              <a:gd name="connsiteY0" fmla="*/ 55200 h 272400"/>
                              <a:gd name="connsiteX1" fmla="*/ 1071 w 213913"/>
                              <a:gd name="connsiteY1" fmla="*/ 272400 h 272400"/>
                              <a:gd name="connsiteX2" fmla="*/ 41871 w 213913"/>
                              <a:gd name="connsiteY2" fmla="*/ 166800 h 272400"/>
                              <a:gd name="connsiteX3" fmla="*/ 107871 w 213913"/>
                              <a:gd name="connsiteY3" fmla="*/ 97200 h 272400"/>
                              <a:gd name="connsiteX4" fmla="*/ 212271 w 213913"/>
                              <a:gd name="connsiteY4" fmla="*/ 148800 h 272400"/>
                              <a:gd name="connsiteX5" fmla="*/ 163071 w 213913"/>
                              <a:gd name="connsiteY5" fmla="*/ 62400 h 272400"/>
                              <a:gd name="connsiteX6" fmla="*/ 171471 w 213913"/>
                              <a:gd name="connsiteY6" fmla="*/ 0 h 272400"/>
                              <a:gd name="connsiteX7" fmla="*/ 85071 w 213913"/>
                              <a:gd name="connsiteY7" fmla="*/ 55200 h 272400"/>
                              <a:gd name="connsiteX0" fmla="*/ 84571 w 213413"/>
                              <a:gd name="connsiteY0" fmla="*/ 55200 h 276000"/>
                              <a:gd name="connsiteX1" fmla="*/ 571 w 213413"/>
                              <a:gd name="connsiteY1" fmla="*/ 276000 h 276000"/>
                              <a:gd name="connsiteX2" fmla="*/ 41371 w 213413"/>
                              <a:gd name="connsiteY2" fmla="*/ 166800 h 276000"/>
                              <a:gd name="connsiteX3" fmla="*/ 107371 w 213413"/>
                              <a:gd name="connsiteY3" fmla="*/ 97200 h 276000"/>
                              <a:gd name="connsiteX4" fmla="*/ 211771 w 213413"/>
                              <a:gd name="connsiteY4" fmla="*/ 148800 h 276000"/>
                              <a:gd name="connsiteX5" fmla="*/ 162571 w 213413"/>
                              <a:gd name="connsiteY5" fmla="*/ 62400 h 276000"/>
                              <a:gd name="connsiteX6" fmla="*/ 170971 w 213413"/>
                              <a:gd name="connsiteY6" fmla="*/ 0 h 276000"/>
                              <a:gd name="connsiteX7" fmla="*/ 84571 w 213413"/>
                              <a:gd name="connsiteY7" fmla="*/ 55200 h 276000"/>
                              <a:gd name="connsiteX0" fmla="*/ 85176 w 214018"/>
                              <a:gd name="connsiteY0" fmla="*/ 55200 h 276000"/>
                              <a:gd name="connsiteX1" fmla="*/ 1176 w 214018"/>
                              <a:gd name="connsiteY1" fmla="*/ 276000 h 276000"/>
                              <a:gd name="connsiteX2" fmla="*/ 41976 w 214018"/>
                              <a:gd name="connsiteY2" fmla="*/ 166800 h 276000"/>
                              <a:gd name="connsiteX3" fmla="*/ 107976 w 214018"/>
                              <a:gd name="connsiteY3" fmla="*/ 97200 h 276000"/>
                              <a:gd name="connsiteX4" fmla="*/ 212376 w 214018"/>
                              <a:gd name="connsiteY4" fmla="*/ 148800 h 276000"/>
                              <a:gd name="connsiteX5" fmla="*/ 163176 w 214018"/>
                              <a:gd name="connsiteY5" fmla="*/ 62400 h 276000"/>
                              <a:gd name="connsiteX6" fmla="*/ 171576 w 214018"/>
                              <a:gd name="connsiteY6" fmla="*/ 0 h 276000"/>
                              <a:gd name="connsiteX7" fmla="*/ 85176 w 214018"/>
                              <a:gd name="connsiteY7" fmla="*/ 55200 h 2760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214018" h="276000">
                                <a:moveTo>
                                  <a:pt x="85176" y="55200"/>
                                </a:moveTo>
                                <a:cubicBezTo>
                                  <a:pt x="56776" y="101200"/>
                                  <a:pt x="-9624" y="163400"/>
                                  <a:pt x="1176" y="276000"/>
                                </a:cubicBezTo>
                                <a:cubicBezTo>
                                  <a:pt x="10776" y="245800"/>
                                  <a:pt x="24176" y="196600"/>
                                  <a:pt x="41976" y="166800"/>
                                </a:cubicBezTo>
                                <a:cubicBezTo>
                                  <a:pt x="59776" y="137000"/>
                                  <a:pt x="79576" y="100200"/>
                                  <a:pt x="107976" y="97200"/>
                                </a:cubicBezTo>
                                <a:cubicBezTo>
                                  <a:pt x="136376" y="94200"/>
                                  <a:pt x="200776" y="163000"/>
                                  <a:pt x="212376" y="148800"/>
                                </a:cubicBezTo>
                                <a:cubicBezTo>
                                  <a:pt x="223976" y="134600"/>
                                  <a:pt x="170576" y="87000"/>
                                  <a:pt x="163176" y="62400"/>
                                </a:cubicBezTo>
                                <a:cubicBezTo>
                                  <a:pt x="155776" y="37800"/>
                                  <a:pt x="172376" y="23200"/>
                                  <a:pt x="171576" y="0"/>
                                </a:cubicBezTo>
                                <a:cubicBezTo>
                                  <a:pt x="134776" y="22400"/>
                                  <a:pt x="113576" y="9200"/>
                                  <a:pt x="85176" y="5520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grpSp>
                        <p:nvGrpSpPr>
                          <p:cNvPr id="98" name="Group 97">
                            <a:extLst>
                              <a:ext uri="{FF2B5EF4-FFF2-40B4-BE49-F238E27FC236}">
                                <a16:creationId xmlns:a16="http://schemas.microsoft.com/office/drawing/2014/main" id="{443D8676-1B83-DA45-B63B-54CAAA6AF8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484472" y="1479019"/>
                            <a:ext cx="2526820" cy="1969051"/>
                            <a:chOff x="2484472" y="1479019"/>
                            <a:chExt cx="2526820" cy="1969051"/>
                          </a:xfrm>
                          <a:grpFill/>
                        </p:grpSpPr>
                        <p:sp>
                          <p:nvSpPr>
                            <p:cNvPr id="101" name="Freeform 100">
                              <a:extLst>
                                <a:ext uri="{FF2B5EF4-FFF2-40B4-BE49-F238E27FC236}">
                                  <a16:creationId xmlns:a16="http://schemas.microsoft.com/office/drawing/2014/main" id="{A9F89054-1C1A-2849-A94E-841600D5C7E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174206" y="1624428"/>
                              <a:ext cx="832714" cy="528222"/>
                            </a:xfrm>
                            <a:custGeom>
                              <a:avLst/>
                              <a:gdLst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69393"/>
                                <a:gd name="connsiteY0" fmla="*/ 11 h 517925"/>
                                <a:gd name="connsiteX1" fmla="*/ 369147 w 869393"/>
                                <a:gd name="connsiteY1" fmla="*/ 223848 h 517925"/>
                                <a:gd name="connsiteX2" fmla="*/ 204841 w 869393"/>
                                <a:gd name="connsiteY2" fmla="*/ 378630 h 517925"/>
                                <a:gd name="connsiteX3" fmla="*/ 235797 w 869393"/>
                                <a:gd name="connsiteY3" fmla="*/ 228611 h 517925"/>
                                <a:gd name="connsiteX4" fmla="*/ 140547 w 869393"/>
                                <a:gd name="connsiteY4" fmla="*/ 211942 h 517925"/>
                                <a:gd name="connsiteX5" fmla="*/ 119116 w 869393"/>
                                <a:gd name="connsiteY5" fmla="*/ 333386 h 517925"/>
                                <a:gd name="connsiteX6" fmla="*/ 53 w 869393"/>
                                <a:gd name="connsiteY6" fmla="*/ 423873 h 517925"/>
                                <a:gd name="connsiteX7" fmla="*/ 104828 w 869393"/>
                                <a:gd name="connsiteY7" fmla="*/ 402442 h 517925"/>
                                <a:gd name="connsiteX8" fmla="*/ 176266 w 869393"/>
                                <a:gd name="connsiteY8" fmla="*/ 516742 h 517925"/>
                                <a:gd name="connsiteX9" fmla="*/ 366766 w 869393"/>
                                <a:gd name="connsiteY9" fmla="*/ 319098 h 517925"/>
                                <a:gd name="connsiteX10" fmla="*/ 819203 w 869393"/>
                                <a:gd name="connsiteY10" fmla="*/ 247661 h 517925"/>
                                <a:gd name="connsiteX11" fmla="*/ 823966 w 869393"/>
                                <a:gd name="connsiteY11" fmla="*/ 161936 h 517925"/>
                                <a:gd name="connsiteX12" fmla="*/ 514403 w 869393"/>
                                <a:gd name="connsiteY12" fmla="*/ 234564 h 517925"/>
                                <a:gd name="connsiteX13" fmla="*/ 447728 w 869393"/>
                                <a:gd name="connsiteY13" fmla="*/ 233373 h 517925"/>
                                <a:gd name="connsiteX14" fmla="*/ 152453 w 869393"/>
                                <a:gd name="connsiteY14" fmla="*/ 11 h 517925"/>
                                <a:gd name="connsiteX0" fmla="*/ 152453 w 869393"/>
                                <a:gd name="connsiteY0" fmla="*/ 14289 h 532203"/>
                                <a:gd name="connsiteX1" fmla="*/ 369147 w 869393"/>
                                <a:gd name="connsiteY1" fmla="*/ 238126 h 532203"/>
                                <a:gd name="connsiteX2" fmla="*/ 204841 w 869393"/>
                                <a:gd name="connsiteY2" fmla="*/ 392908 h 532203"/>
                                <a:gd name="connsiteX3" fmla="*/ 235797 w 869393"/>
                                <a:gd name="connsiteY3" fmla="*/ 242889 h 532203"/>
                                <a:gd name="connsiteX4" fmla="*/ 140547 w 869393"/>
                                <a:gd name="connsiteY4" fmla="*/ 226220 h 532203"/>
                                <a:gd name="connsiteX5" fmla="*/ 119116 w 869393"/>
                                <a:gd name="connsiteY5" fmla="*/ 347664 h 532203"/>
                                <a:gd name="connsiteX6" fmla="*/ 53 w 869393"/>
                                <a:gd name="connsiteY6" fmla="*/ 438151 h 532203"/>
                                <a:gd name="connsiteX7" fmla="*/ 104828 w 869393"/>
                                <a:gd name="connsiteY7" fmla="*/ 416720 h 532203"/>
                                <a:gd name="connsiteX8" fmla="*/ 176266 w 869393"/>
                                <a:gd name="connsiteY8" fmla="*/ 531020 h 532203"/>
                                <a:gd name="connsiteX9" fmla="*/ 366766 w 869393"/>
                                <a:gd name="connsiteY9" fmla="*/ 333376 h 532203"/>
                                <a:gd name="connsiteX10" fmla="*/ 819203 w 869393"/>
                                <a:gd name="connsiteY10" fmla="*/ 261939 h 532203"/>
                                <a:gd name="connsiteX11" fmla="*/ 823966 w 869393"/>
                                <a:gd name="connsiteY11" fmla="*/ 176214 h 532203"/>
                                <a:gd name="connsiteX12" fmla="*/ 514403 w 869393"/>
                                <a:gd name="connsiteY12" fmla="*/ 248842 h 532203"/>
                                <a:gd name="connsiteX13" fmla="*/ 220319 w 869393"/>
                                <a:gd name="connsiteY13" fmla="*/ 38101 h 532203"/>
                                <a:gd name="connsiteX14" fmla="*/ 152453 w 869393"/>
                                <a:gd name="connsiteY14" fmla="*/ 14289 h 532203"/>
                                <a:gd name="connsiteX0" fmla="*/ 152453 w 869393"/>
                                <a:gd name="connsiteY0" fmla="*/ 14289 h 532203"/>
                                <a:gd name="connsiteX1" fmla="*/ 369147 w 869393"/>
                                <a:gd name="connsiteY1" fmla="*/ 238126 h 532203"/>
                                <a:gd name="connsiteX2" fmla="*/ 204841 w 869393"/>
                                <a:gd name="connsiteY2" fmla="*/ 392908 h 532203"/>
                                <a:gd name="connsiteX3" fmla="*/ 235797 w 869393"/>
                                <a:gd name="connsiteY3" fmla="*/ 242889 h 532203"/>
                                <a:gd name="connsiteX4" fmla="*/ 140547 w 869393"/>
                                <a:gd name="connsiteY4" fmla="*/ 226220 h 532203"/>
                                <a:gd name="connsiteX5" fmla="*/ 119116 w 869393"/>
                                <a:gd name="connsiteY5" fmla="*/ 347664 h 532203"/>
                                <a:gd name="connsiteX6" fmla="*/ 53 w 869393"/>
                                <a:gd name="connsiteY6" fmla="*/ 438151 h 532203"/>
                                <a:gd name="connsiteX7" fmla="*/ 104828 w 869393"/>
                                <a:gd name="connsiteY7" fmla="*/ 416720 h 532203"/>
                                <a:gd name="connsiteX8" fmla="*/ 176266 w 869393"/>
                                <a:gd name="connsiteY8" fmla="*/ 531020 h 532203"/>
                                <a:gd name="connsiteX9" fmla="*/ 366766 w 869393"/>
                                <a:gd name="connsiteY9" fmla="*/ 333376 h 532203"/>
                                <a:gd name="connsiteX10" fmla="*/ 819203 w 869393"/>
                                <a:gd name="connsiteY10" fmla="*/ 261939 h 532203"/>
                                <a:gd name="connsiteX11" fmla="*/ 823966 w 869393"/>
                                <a:gd name="connsiteY11" fmla="*/ 176214 h 532203"/>
                                <a:gd name="connsiteX12" fmla="*/ 514403 w 869393"/>
                                <a:gd name="connsiteY12" fmla="*/ 248842 h 532203"/>
                                <a:gd name="connsiteX13" fmla="*/ 220319 w 869393"/>
                                <a:gd name="connsiteY13" fmla="*/ 38101 h 532203"/>
                                <a:gd name="connsiteX14" fmla="*/ 152453 w 869393"/>
                                <a:gd name="connsiteY14" fmla="*/ 14289 h 532203"/>
                                <a:gd name="connsiteX0" fmla="*/ 152453 w 869393"/>
                                <a:gd name="connsiteY0" fmla="*/ 18740 h 536654"/>
                                <a:gd name="connsiteX1" fmla="*/ 369147 w 869393"/>
                                <a:gd name="connsiteY1" fmla="*/ 242577 h 536654"/>
                                <a:gd name="connsiteX2" fmla="*/ 204841 w 869393"/>
                                <a:gd name="connsiteY2" fmla="*/ 397359 h 536654"/>
                                <a:gd name="connsiteX3" fmla="*/ 235797 w 869393"/>
                                <a:gd name="connsiteY3" fmla="*/ 247340 h 536654"/>
                                <a:gd name="connsiteX4" fmla="*/ 140547 w 869393"/>
                                <a:gd name="connsiteY4" fmla="*/ 230671 h 536654"/>
                                <a:gd name="connsiteX5" fmla="*/ 119116 w 869393"/>
                                <a:gd name="connsiteY5" fmla="*/ 352115 h 536654"/>
                                <a:gd name="connsiteX6" fmla="*/ 53 w 869393"/>
                                <a:gd name="connsiteY6" fmla="*/ 442602 h 536654"/>
                                <a:gd name="connsiteX7" fmla="*/ 104828 w 869393"/>
                                <a:gd name="connsiteY7" fmla="*/ 421171 h 536654"/>
                                <a:gd name="connsiteX8" fmla="*/ 176266 w 869393"/>
                                <a:gd name="connsiteY8" fmla="*/ 535471 h 536654"/>
                                <a:gd name="connsiteX9" fmla="*/ 366766 w 869393"/>
                                <a:gd name="connsiteY9" fmla="*/ 337827 h 536654"/>
                                <a:gd name="connsiteX10" fmla="*/ 819203 w 869393"/>
                                <a:gd name="connsiteY10" fmla="*/ 266390 h 536654"/>
                                <a:gd name="connsiteX11" fmla="*/ 823966 w 869393"/>
                                <a:gd name="connsiteY11" fmla="*/ 180665 h 536654"/>
                                <a:gd name="connsiteX12" fmla="*/ 514403 w 869393"/>
                                <a:gd name="connsiteY12" fmla="*/ 253293 h 536654"/>
                                <a:gd name="connsiteX13" fmla="*/ 220319 w 869393"/>
                                <a:gd name="connsiteY13" fmla="*/ 42552 h 536654"/>
                                <a:gd name="connsiteX14" fmla="*/ 152453 w 869393"/>
                                <a:gd name="connsiteY14" fmla="*/ 18740 h 536654"/>
                                <a:gd name="connsiteX0" fmla="*/ 152453 w 869393"/>
                                <a:gd name="connsiteY0" fmla="*/ 18740 h 536654"/>
                                <a:gd name="connsiteX1" fmla="*/ 369147 w 869393"/>
                                <a:gd name="connsiteY1" fmla="*/ 242577 h 536654"/>
                                <a:gd name="connsiteX2" fmla="*/ 204841 w 869393"/>
                                <a:gd name="connsiteY2" fmla="*/ 397359 h 536654"/>
                                <a:gd name="connsiteX3" fmla="*/ 235797 w 869393"/>
                                <a:gd name="connsiteY3" fmla="*/ 247340 h 536654"/>
                                <a:gd name="connsiteX4" fmla="*/ 140547 w 869393"/>
                                <a:gd name="connsiteY4" fmla="*/ 230671 h 536654"/>
                                <a:gd name="connsiteX5" fmla="*/ 119116 w 869393"/>
                                <a:gd name="connsiteY5" fmla="*/ 352115 h 536654"/>
                                <a:gd name="connsiteX6" fmla="*/ 53 w 869393"/>
                                <a:gd name="connsiteY6" fmla="*/ 442602 h 536654"/>
                                <a:gd name="connsiteX7" fmla="*/ 104828 w 869393"/>
                                <a:gd name="connsiteY7" fmla="*/ 421171 h 536654"/>
                                <a:gd name="connsiteX8" fmla="*/ 176266 w 869393"/>
                                <a:gd name="connsiteY8" fmla="*/ 535471 h 536654"/>
                                <a:gd name="connsiteX9" fmla="*/ 366766 w 869393"/>
                                <a:gd name="connsiteY9" fmla="*/ 337827 h 536654"/>
                                <a:gd name="connsiteX10" fmla="*/ 819203 w 869393"/>
                                <a:gd name="connsiteY10" fmla="*/ 266390 h 536654"/>
                                <a:gd name="connsiteX11" fmla="*/ 823966 w 869393"/>
                                <a:gd name="connsiteY11" fmla="*/ 180665 h 536654"/>
                                <a:gd name="connsiteX12" fmla="*/ 514403 w 869393"/>
                                <a:gd name="connsiteY12" fmla="*/ 253293 h 536654"/>
                                <a:gd name="connsiteX13" fmla="*/ 220319 w 869393"/>
                                <a:gd name="connsiteY13" fmla="*/ 42552 h 536654"/>
                                <a:gd name="connsiteX14" fmla="*/ 152453 w 869393"/>
                                <a:gd name="connsiteY14" fmla="*/ 18740 h 536654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514403 w 869393"/>
                                <a:gd name="connsiteY12" fmla="*/ 236519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514403 w 869393"/>
                                <a:gd name="connsiteY12" fmla="*/ 236519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7808"/>
                                <a:gd name="connsiteY0" fmla="*/ 1966 h 519880"/>
                                <a:gd name="connsiteX1" fmla="*/ 369147 w 867808"/>
                                <a:gd name="connsiteY1" fmla="*/ 225803 h 519880"/>
                                <a:gd name="connsiteX2" fmla="*/ 204841 w 867808"/>
                                <a:gd name="connsiteY2" fmla="*/ 380585 h 519880"/>
                                <a:gd name="connsiteX3" fmla="*/ 235797 w 867808"/>
                                <a:gd name="connsiteY3" fmla="*/ 230566 h 519880"/>
                                <a:gd name="connsiteX4" fmla="*/ 140547 w 867808"/>
                                <a:gd name="connsiteY4" fmla="*/ 213897 h 519880"/>
                                <a:gd name="connsiteX5" fmla="*/ 119116 w 867808"/>
                                <a:gd name="connsiteY5" fmla="*/ 335341 h 519880"/>
                                <a:gd name="connsiteX6" fmla="*/ 53 w 867808"/>
                                <a:gd name="connsiteY6" fmla="*/ 425828 h 519880"/>
                                <a:gd name="connsiteX7" fmla="*/ 104828 w 867808"/>
                                <a:gd name="connsiteY7" fmla="*/ 404397 h 519880"/>
                                <a:gd name="connsiteX8" fmla="*/ 176266 w 867808"/>
                                <a:gd name="connsiteY8" fmla="*/ 518697 h 519880"/>
                                <a:gd name="connsiteX9" fmla="*/ 366766 w 867808"/>
                                <a:gd name="connsiteY9" fmla="*/ 321053 h 519880"/>
                                <a:gd name="connsiteX10" fmla="*/ 819203 w 867808"/>
                                <a:gd name="connsiteY10" fmla="*/ 249616 h 519880"/>
                                <a:gd name="connsiteX11" fmla="*/ 820394 w 867808"/>
                                <a:gd name="connsiteY11" fmla="*/ 179369 h 519880"/>
                                <a:gd name="connsiteX12" fmla="*/ 492972 w 867808"/>
                                <a:gd name="connsiteY12" fmla="*/ 241282 h 519880"/>
                                <a:gd name="connsiteX13" fmla="*/ 220319 w 867808"/>
                                <a:gd name="connsiteY13" fmla="*/ 25778 h 519880"/>
                                <a:gd name="connsiteX14" fmla="*/ 152453 w 867808"/>
                                <a:gd name="connsiteY14" fmla="*/ 1966 h 519880"/>
                                <a:gd name="connsiteX0" fmla="*/ 152453 w 846109"/>
                                <a:gd name="connsiteY0" fmla="*/ 1966 h 519880"/>
                                <a:gd name="connsiteX1" fmla="*/ 369147 w 846109"/>
                                <a:gd name="connsiteY1" fmla="*/ 225803 h 519880"/>
                                <a:gd name="connsiteX2" fmla="*/ 204841 w 846109"/>
                                <a:gd name="connsiteY2" fmla="*/ 380585 h 519880"/>
                                <a:gd name="connsiteX3" fmla="*/ 235797 w 846109"/>
                                <a:gd name="connsiteY3" fmla="*/ 230566 h 519880"/>
                                <a:gd name="connsiteX4" fmla="*/ 140547 w 846109"/>
                                <a:gd name="connsiteY4" fmla="*/ 213897 h 519880"/>
                                <a:gd name="connsiteX5" fmla="*/ 119116 w 846109"/>
                                <a:gd name="connsiteY5" fmla="*/ 335341 h 519880"/>
                                <a:gd name="connsiteX6" fmla="*/ 53 w 846109"/>
                                <a:gd name="connsiteY6" fmla="*/ 425828 h 519880"/>
                                <a:gd name="connsiteX7" fmla="*/ 104828 w 846109"/>
                                <a:gd name="connsiteY7" fmla="*/ 404397 h 519880"/>
                                <a:gd name="connsiteX8" fmla="*/ 176266 w 846109"/>
                                <a:gd name="connsiteY8" fmla="*/ 518697 h 519880"/>
                                <a:gd name="connsiteX9" fmla="*/ 366766 w 846109"/>
                                <a:gd name="connsiteY9" fmla="*/ 321053 h 519880"/>
                                <a:gd name="connsiteX10" fmla="*/ 819203 w 846109"/>
                                <a:gd name="connsiteY10" fmla="*/ 249616 h 519880"/>
                                <a:gd name="connsiteX11" fmla="*/ 820394 w 846109"/>
                                <a:gd name="connsiteY11" fmla="*/ 179369 h 519880"/>
                                <a:gd name="connsiteX12" fmla="*/ 492972 w 846109"/>
                                <a:gd name="connsiteY12" fmla="*/ 241282 h 519880"/>
                                <a:gd name="connsiteX13" fmla="*/ 220319 w 846109"/>
                                <a:gd name="connsiteY13" fmla="*/ 25778 h 519880"/>
                                <a:gd name="connsiteX14" fmla="*/ 152453 w 846109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674"/>
                                <a:gd name="connsiteX1" fmla="*/ 369147 w 832767"/>
                                <a:gd name="connsiteY1" fmla="*/ 225803 h 519674"/>
                                <a:gd name="connsiteX2" fmla="*/ 204841 w 832767"/>
                                <a:gd name="connsiteY2" fmla="*/ 380585 h 519674"/>
                                <a:gd name="connsiteX3" fmla="*/ 235797 w 832767"/>
                                <a:gd name="connsiteY3" fmla="*/ 230566 h 519674"/>
                                <a:gd name="connsiteX4" fmla="*/ 140547 w 832767"/>
                                <a:gd name="connsiteY4" fmla="*/ 213897 h 519674"/>
                                <a:gd name="connsiteX5" fmla="*/ 119116 w 832767"/>
                                <a:gd name="connsiteY5" fmla="*/ 335341 h 519674"/>
                                <a:gd name="connsiteX6" fmla="*/ 53 w 832767"/>
                                <a:gd name="connsiteY6" fmla="*/ 425828 h 519674"/>
                                <a:gd name="connsiteX7" fmla="*/ 104828 w 832767"/>
                                <a:gd name="connsiteY7" fmla="*/ 404397 h 519674"/>
                                <a:gd name="connsiteX8" fmla="*/ 176266 w 832767"/>
                                <a:gd name="connsiteY8" fmla="*/ 518697 h 519674"/>
                                <a:gd name="connsiteX9" fmla="*/ 356051 w 832767"/>
                                <a:gd name="connsiteY9" fmla="*/ 329388 h 519674"/>
                                <a:gd name="connsiteX10" fmla="*/ 819203 w 832767"/>
                                <a:gd name="connsiteY10" fmla="*/ 249616 h 519674"/>
                                <a:gd name="connsiteX11" fmla="*/ 820394 w 832767"/>
                                <a:gd name="connsiteY11" fmla="*/ 179369 h 519674"/>
                                <a:gd name="connsiteX12" fmla="*/ 492972 w 832767"/>
                                <a:gd name="connsiteY12" fmla="*/ 241282 h 519674"/>
                                <a:gd name="connsiteX13" fmla="*/ 220319 w 832767"/>
                                <a:gd name="connsiteY13" fmla="*/ 25778 h 519674"/>
                                <a:gd name="connsiteX14" fmla="*/ 152453 w 832767"/>
                                <a:gd name="connsiteY14" fmla="*/ 1966 h 519674"/>
                                <a:gd name="connsiteX0" fmla="*/ 152453 w 832767"/>
                                <a:gd name="connsiteY0" fmla="*/ 1966 h 547386"/>
                                <a:gd name="connsiteX1" fmla="*/ 369147 w 832767"/>
                                <a:gd name="connsiteY1" fmla="*/ 225803 h 547386"/>
                                <a:gd name="connsiteX2" fmla="*/ 204841 w 832767"/>
                                <a:gd name="connsiteY2" fmla="*/ 380585 h 547386"/>
                                <a:gd name="connsiteX3" fmla="*/ 235797 w 832767"/>
                                <a:gd name="connsiteY3" fmla="*/ 230566 h 547386"/>
                                <a:gd name="connsiteX4" fmla="*/ 140547 w 832767"/>
                                <a:gd name="connsiteY4" fmla="*/ 213897 h 547386"/>
                                <a:gd name="connsiteX5" fmla="*/ 119116 w 832767"/>
                                <a:gd name="connsiteY5" fmla="*/ 335341 h 547386"/>
                                <a:gd name="connsiteX6" fmla="*/ 53 w 832767"/>
                                <a:gd name="connsiteY6" fmla="*/ 425828 h 547386"/>
                                <a:gd name="connsiteX7" fmla="*/ 104828 w 832767"/>
                                <a:gd name="connsiteY7" fmla="*/ 404397 h 547386"/>
                                <a:gd name="connsiteX8" fmla="*/ 176266 w 832767"/>
                                <a:gd name="connsiteY8" fmla="*/ 518697 h 547386"/>
                                <a:gd name="connsiteX9" fmla="*/ 356051 w 832767"/>
                                <a:gd name="connsiteY9" fmla="*/ 329388 h 547386"/>
                                <a:gd name="connsiteX10" fmla="*/ 819203 w 832767"/>
                                <a:gd name="connsiteY10" fmla="*/ 249616 h 547386"/>
                                <a:gd name="connsiteX11" fmla="*/ 820394 w 832767"/>
                                <a:gd name="connsiteY11" fmla="*/ 179369 h 547386"/>
                                <a:gd name="connsiteX12" fmla="*/ 492972 w 832767"/>
                                <a:gd name="connsiteY12" fmla="*/ 241282 h 547386"/>
                                <a:gd name="connsiteX13" fmla="*/ 220319 w 832767"/>
                                <a:gd name="connsiteY13" fmla="*/ 25778 h 547386"/>
                                <a:gd name="connsiteX14" fmla="*/ 152453 w 832767"/>
                                <a:gd name="connsiteY14" fmla="*/ 1966 h 547386"/>
                                <a:gd name="connsiteX0" fmla="*/ 152453 w 832767"/>
                                <a:gd name="connsiteY0" fmla="*/ 1966 h 547386"/>
                                <a:gd name="connsiteX1" fmla="*/ 369147 w 832767"/>
                                <a:gd name="connsiteY1" fmla="*/ 225803 h 547386"/>
                                <a:gd name="connsiteX2" fmla="*/ 204841 w 832767"/>
                                <a:gd name="connsiteY2" fmla="*/ 380585 h 547386"/>
                                <a:gd name="connsiteX3" fmla="*/ 235797 w 832767"/>
                                <a:gd name="connsiteY3" fmla="*/ 230566 h 547386"/>
                                <a:gd name="connsiteX4" fmla="*/ 140547 w 832767"/>
                                <a:gd name="connsiteY4" fmla="*/ 213897 h 547386"/>
                                <a:gd name="connsiteX5" fmla="*/ 119116 w 832767"/>
                                <a:gd name="connsiteY5" fmla="*/ 335341 h 547386"/>
                                <a:gd name="connsiteX6" fmla="*/ 53 w 832767"/>
                                <a:gd name="connsiteY6" fmla="*/ 425828 h 547386"/>
                                <a:gd name="connsiteX7" fmla="*/ 104828 w 832767"/>
                                <a:gd name="connsiteY7" fmla="*/ 404397 h 547386"/>
                                <a:gd name="connsiteX8" fmla="*/ 176266 w 832767"/>
                                <a:gd name="connsiteY8" fmla="*/ 518697 h 547386"/>
                                <a:gd name="connsiteX9" fmla="*/ 356051 w 832767"/>
                                <a:gd name="connsiteY9" fmla="*/ 329388 h 547386"/>
                                <a:gd name="connsiteX10" fmla="*/ 819203 w 832767"/>
                                <a:gd name="connsiteY10" fmla="*/ 249616 h 547386"/>
                                <a:gd name="connsiteX11" fmla="*/ 820394 w 832767"/>
                                <a:gd name="connsiteY11" fmla="*/ 179369 h 547386"/>
                                <a:gd name="connsiteX12" fmla="*/ 492972 w 832767"/>
                                <a:gd name="connsiteY12" fmla="*/ 241282 h 547386"/>
                                <a:gd name="connsiteX13" fmla="*/ 220319 w 832767"/>
                                <a:gd name="connsiteY13" fmla="*/ 25778 h 547386"/>
                                <a:gd name="connsiteX14" fmla="*/ 152453 w 832767"/>
                                <a:gd name="connsiteY14" fmla="*/ 1966 h 547386"/>
                                <a:gd name="connsiteX0" fmla="*/ 152453 w 832767"/>
                                <a:gd name="connsiteY0" fmla="*/ 1966 h 518697"/>
                                <a:gd name="connsiteX1" fmla="*/ 369147 w 832767"/>
                                <a:gd name="connsiteY1" fmla="*/ 225803 h 518697"/>
                                <a:gd name="connsiteX2" fmla="*/ 204841 w 832767"/>
                                <a:gd name="connsiteY2" fmla="*/ 380585 h 518697"/>
                                <a:gd name="connsiteX3" fmla="*/ 235797 w 832767"/>
                                <a:gd name="connsiteY3" fmla="*/ 230566 h 518697"/>
                                <a:gd name="connsiteX4" fmla="*/ 140547 w 832767"/>
                                <a:gd name="connsiteY4" fmla="*/ 213897 h 518697"/>
                                <a:gd name="connsiteX5" fmla="*/ 119116 w 832767"/>
                                <a:gd name="connsiteY5" fmla="*/ 335341 h 518697"/>
                                <a:gd name="connsiteX6" fmla="*/ 53 w 832767"/>
                                <a:gd name="connsiteY6" fmla="*/ 425828 h 518697"/>
                                <a:gd name="connsiteX7" fmla="*/ 104828 w 832767"/>
                                <a:gd name="connsiteY7" fmla="*/ 404397 h 518697"/>
                                <a:gd name="connsiteX8" fmla="*/ 176266 w 832767"/>
                                <a:gd name="connsiteY8" fmla="*/ 518697 h 518697"/>
                                <a:gd name="connsiteX9" fmla="*/ 356051 w 832767"/>
                                <a:gd name="connsiteY9" fmla="*/ 329388 h 518697"/>
                                <a:gd name="connsiteX10" fmla="*/ 819203 w 832767"/>
                                <a:gd name="connsiteY10" fmla="*/ 249616 h 518697"/>
                                <a:gd name="connsiteX11" fmla="*/ 820394 w 832767"/>
                                <a:gd name="connsiteY11" fmla="*/ 179369 h 518697"/>
                                <a:gd name="connsiteX12" fmla="*/ 492972 w 832767"/>
                                <a:gd name="connsiteY12" fmla="*/ 241282 h 518697"/>
                                <a:gd name="connsiteX13" fmla="*/ 220319 w 832767"/>
                                <a:gd name="connsiteY13" fmla="*/ 25778 h 518697"/>
                                <a:gd name="connsiteX14" fmla="*/ 152453 w 832767"/>
                                <a:gd name="connsiteY14" fmla="*/ 1966 h 518697"/>
                                <a:gd name="connsiteX0" fmla="*/ 152453 w 832767"/>
                                <a:gd name="connsiteY0" fmla="*/ 1966 h 528222"/>
                                <a:gd name="connsiteX1" fmla="*/ 369147 w 832767"/>
                                <a:gd name="connsiteY1" fmla="*/ 225803 h 528222"/>
                                <a:gd name="connsiteX2" fmla="*/ 204841 w 832767"/>
                                <a:gd name="connsiteY2" fmla="*/ 380585 h 528222"/>
                                <a:gd name="connsiteX3" fmla="*/ 235797 w 832767"/>
                                <a:gd name="connsiteY3" fmla="*/ 230566 h 528222"/>
                                <a:gd name="connsiteX4" fmla="*/ 140547 w 832767"/>
                                <a:gd name="connsiteY4" fmla="*/ 213897 h 528222"/>
                                <a:gd name="connsiteX5" fmla="*/ 119116 w 832767"/>
                                <a:gd name="connsiteY5" fmla="*/ 335341 h 528222"/>
                                <a:gd name="connsiteX6" fmla="*/ 53 w 832767"/>
                                <a:gd name="connsiteY6" fmla="*/ 425828 h 528222"/>
                                <a:gd name="connsiteX7" fmla="*/ 104828 w 832767"/>
                                <a:gd name="connsiteY7" fmla="*/ 404397 h 528222"/>
                                <a:gd name="connsiteX8" fmla="*/ 176266 w 832767"/>
                                <a:gd name="connsiteY8" fmla="*/ 528222 h 528222"/>
                                <a:gd name="connsiteX9" fmla="*/ 356051 w 832767"/>
                                <a:gd name="connsiteY9" fmla="*/ 329388 h 528222"/>
                                <a:gd name="connsiteX10" fmla="*/ 819203 w 832767"/>
                                <a:gd name="connsiteY10" fmla="*/ 249616 h 528222"/>
                                <a:gd name="connsiteX11" fmla="*/ 820394 w 832767"/>
                                <a:gd name="connsiteY11" fmla="*/ 179369 h 528222"/>
                                <a:gd name="connsiteX12" fmla="*/ 492972 w 832767"/>
                                <a:gd name="connsiteY12" fmla="*/ 241282 h 528222"/>
                                <a:gd name="connsiteX13" fmla="*/ 220319 w 832767"/>
                                <a:gd name="connsiteY13" fmla="*/ 25778 h 528222"/>
                                <a:gd name="connsiteX14" fmla="*/ 152453 w 832767"/>
                                <a:gd name="connsiteY14" fmla="*/ 1966 h 528222"/>
                                <a:gd name="connsiteX0" fmla="*/ 152450 w 832764"/>
                                <a:gd name="connsiteY0" fmla="*/ 1966 h 528222"/>
                                <a:gd name="connsiteX1" fmla="*/ 369144 w 832764"/>
                                <a:gd name="connsiteY1" fmla="*/ 225803 h 528222"/>
                                <a:gd name="connsiteX2" fmla="*/ 204838 w 832764"/>
                                <a:gd name="connsiteY2" fmla="*/ 380585 h 528222"/>
                                <a:gd name="connsiteX3" fmla="*/ 235794 w 832764"/>
                                <a:gd name="connsiteY3" fmla="*/ 230566 h 528222"/>
                                <a:gd name="connsiteX4" fmla="*/ 140544 w 832764"/>
                                <a:gd name="connsiteY4" fmla="*/ 213897 h 528222"/>
                                <a:gd name="connsiteX5" fmla="*/ 119113 w 832764"/>
                                <a:gd name="connsiteY5" fmla="*/ 335341 h 528222"/>
                                <a:gd name="connsiteX6" fmla="*/ 50 w 832764"/>
                                <a:gd name="connsiteY6" fmla="*/ 425828 h 528222"/>
                                <a:gd name="connsiteX7" fmla="*/ 111969 w 832764"/>
                                <a:gd name="connsiteY7" fmla="*/ 418685 h 528222"/>
                                <a:gd name="connsiteX8" fmla="*/ 176263 w 832764"/>
                                <a:gd name="connsiteY8" fmla="*/ 528222 h 528222"/>
                                <a:gd name="connsiteX9" fmla="*/ 356048 w 832764"/>
                                <a:gd name="connsiteY9" fmla="*/ 329388 h 528222"/>
                                <a:gd name="connsiteX10" fmla="*/ 819200 w 832764"/>
                                <a:gd name="connsiteY10" fmla="*/ 249616 h 528222"/>
                                <a:gd name="connsiteX11" fmla="*/ 820391 w 832764"/>
                                <a:gd name="connsiteY11" fmla="*/ 179369 h 528222"/>
                                <a:gd name="connsiteX12" fmla="*/ 492969 w 832764"/>
                                <a:gd name="connsiteY12" fmla="*/ 241282 h 528222"/>
                                <a:gd name="connsiteX13" fmla="*/ 220316 w 832764"/>
                                <a:gd name="connsiteY13" fmla="*/ 25778 h 528222"/>
                                <a:gd name="connsiteX14" fmla="*/ 152450 w 832764"/>
                                <a:gd name="connsiteY14" fmla="*/ 1966 h 528222"/>
                                <a:gd name="connsiteX0" fmla="*/ 152450 w 832764"/>
                                <a:gd name="connsiteY0" fmla="*/ 1966 h 528222"/>
                                <a:gd name="connsiteX1" fmla="*/ 369144 w 832764"/>
                                <a:gd name="connsiteY1" fmla="*/ 225803 h 528222"/>
                                <a:gd name="connsiteX2" fmla="*/ 204838 w 832764"/>
                                <a:gd name="connsiteY2" fmla="*/ 380585 h 528222"/>
                                <a:gd name="connsiteX3" fmla="*/ 235794 w 832764"/>
                                <a:gd name="connsiteY3" fmla="*/ 230566 h 528222"/>
                                <a:gd name="connsiteX4" fmla="*/ 140544 w 832764"/>
                                <a:gd name="connsiteY4" fmla="*/ 213897 h 528222"/>
                                <a:gd name="connsiteX5" fmla="*/ 119113 w 832764"/>
                                <a:gd name="connsiteY5" fmla="*/ 335341 h 528222"/>
                                <a:gd name="connsiteX6" fmla="*/ 50 w 832764"/>
                                <a:gd name="connsiteY6" fmla="*/ 425828 h 528222"/>
                                <a:gd name="connsiteX7" fmla="*/ 111969 w 832764"/>
                                <a:gd name="connsiteY7" fmla="*/ 418685 h 528222"/>
                                <a:gd name="connsiteX8" fmla="*/ 176263 w 832764"/>
                                <a:gd name="connsiteY8" fmla="*/ 528222 h 528222"/>
                                <a:gd name="connsiteX9" fmla="*/ 356048 w 832764"/>
                                <a:gd name="connsiteY9" fmla="*/ 329388 h 528222"/>
                                <a:gd name="connsiteX10" fmla="*/ 819200 w 832764"/>
                                <a:gd name="connsiteY10" fmla="*/ 249616 h 528222"/>
                                <a:gd name="connsiteX11" fmla="*/ 820391 w 832764"/>
                                <a:gd name="connsiteY11" fmla="*/ 179369 h 528222"/>
                                <a:gd name="connsiteX12" fmla="*/ 492969 w 832764"/>
                                <a:gd name="connsiteY12" fmla="*/ 241282 h 528222"/>
                                <a:gd name="connsiteX13" fmla="*/ 220316 w 832764"/>
                                <a:gd name="connsiteY13" fmla="*/ 25778 h 528222"/>
                                <a:gd name="connsiteX14" fmla="*/ 152450 w 83276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</a:cxnLst>
                              <a:rect l="l" t="t" r="r" b="b"/>
                              <a:pathLst>
                                <a:path w="832714" h="528222">
                                  <a:moveTo>
                                    <a:pt x="152400" y="1966"/>
                                  </a:moveTo>
                                  <a:cubicBezTo>
                                    <a:pt x="177205" y="35303"/>
                                    <a:pt x="310357" y="140078"/>
                                    <a:pt x="369094" y="225803"/>
                                  </a:cubicBezTo>
                                  <a:cubicBezTo>
                                    <a:pt x="427831" y="311528"/>
                                    <a:pt x="309165" y="359549"/>
                                    <a:pt x="226219" y="373442"/>
                                  </a:cubicBezTo>
                                  <a:cubicBezTo>
                                    <a:pt x="143273" y="387335"/>
                                    <a:pt x="204788" y="308353"/>
                                    <a:pt x="235744" y="230566"/>
                                  </a:cubicBezTo>
                                  <a:cubicBezTo>
                                    <a:pt x="171449" y="299226"/>
                                    <a:pt x="176609" y="275017"/>
                                    <a:pt x="140494" y="213897"/>
                                  </a:cubicBezTo>
                                  <a:cubicBezTo>
                                    <a:pt x="136525" y="283747"/>
                                    <a:pt x="130573" y="288113"/>
                                    <a:pt x="119063" y="335341"/>
                                  </a:cubicBezTo>
                                  <a:cubicBezTo>
                                    <a:pt x="107553" y="382569"/>
                                    <a:pt x="50006" y="395269"/>
                                    <a:pt x="0" y="425828"/>
                                  </a:cubicBezTo>
                                  <a:cubicBezTo>
                                    <a:pt x="47625" y="423050"/>
                                    <a:pt x="82550" y="401619"/>
                                    <a:pt x="111919" y="418685"/>
                                  </a:cubicBezTo>
                                  <a:cubicBezTo>
                                    <a:pt x="141288" y="435751"/>
                                    <a:pt x="135532" y="485954"/>
                                    <a:pt x="176213" y="528222"/>
                                  </a:cubicBezTo>
                                  <a:cubicBezTo>
                                    <a:pt x="191891" y="426424"/>
                                    <a:pt x="248842" y="375822"/>
                                    <a:pt x="355998" y="329388"/>
                                  </a:cubicBezTo>
                                  <a:cubicBezTo>
                                    <a:pt x="463154" y="282954"/>
                                    <a:pt x="746521" y="241282"/>
                                    <a:pt x="819150" y="249616"/>
                                  </a:cubicBezTo>
                                  <a:cubicBezTo>
                                    <a:pt x="833438" y="213897"/>
                                    <a:pt x="840185" y="204174"/>
                                    <a:pt x="820341" y="179369"/>
                                  </a:cubicBezTo>
                                  <a:cubicBezTo>
                                    <a:pt x="729060" y="230764"/>
                                    <a:pt x="608012" y="235329"/>
                                    <a:pt x="492919" y="241282"/>
                                  </a:cubicBezTo>
                                  <a:cubicBezTo>
                                    <a:pt x="430213" y="253188"/>
                                    <a:pt x="261541" y="108924"/>
                                    <a:pt x="220266" y="25778"/>
                                  </a:cubicBezTo>
                                  <a:cubicBezTo>
                                    <a:pt x="252413" y="-18275"/>
                                    <a:pt x="191889" y="9110"/>
                                    <a:pt x="152400" y="196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02" name="Freeform 101">
                              <a:extLst>
                                <a:ext uri="{FF2B5EF4-FFF2-40B4-BE49-F238E27FC236}">
                                  <a16:creationId xmlns:a16="http://schemas.microsoft.com/office/drawing/2014/main" id="{B2DD1C5E-BF8D-1244-AD0A-09ABD4BC95E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484472" y="1836649"/>
                              <a:ext cx="1098580" cy="1611421"/>
                            </a:xfrm>
                            <a:custGeom>
                              <a:avLst/>
                              <a:gdLst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98658 w 1089159"/>
                                <a:gd name="connsiteY7" fmla="*/ 498250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98658 w 1089159"/>
                                <a:gd name="connsiteY7" fmla="*/ 498250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71187 w 1089159"/>
                                <a:gd name="connsiteY7" fmla="*/ 455081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71187 w 1089159"/>
                                <a:gd name="connsiteY7" fmla="*/ 455081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464892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464892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802 h 1596136"/>
                                <a:gd name="connsiteX1" fmla="*/ 488699 w 1089159"/>
                                <a:gd name="connsiteY1" fmla="*/ 467461 h 1596136"/>
                                <a:gd name="connsiteX2" fmla="*/ 418059 w 1089159"/>
                                <a:gd name="connsiteY2" fmla="*/ 559686 h 1596136"/>
                                <a:gd name="connsiteX3" fmla="*/ 296401 w 1089159"/>
                                <a:gd name="connsiteY3" fmla="*/ 712740 h 1596136"/>
                                <a:gd name="connsiteX4" fmla="*/ 266967 w 1089159"/>
                                <a:gd name="connsiteY4" fmla="*/ 940358 h 1596136"/>
                                <a:gd name="connsiteX5" fmla="*/ 453379 w 1089159"/>
                                <a:gd name="connsiteY5" fmla="*/ 875605 h 1596136"/>
                                <a:gd name="connsiteX6" fmla="*/ 573075 w 1089159"/>
                                <a:gd name="connsiteY6" fmla="*/ 640137 h 1596136"/>
                                <a:gd name="connsiteX7" fmla="*/ 680998 w 1089159"/>
                                <a:gd name="connsiteY7" fmla="*/ 465498 h 1596136"/>
                                <a:gd name="connsiteX8" fmla="*/ 494586 w 1089159"/>
                                <a:gd name="connsiteY8" fmla="*/ 239842 h 1596136"/>
                                <a:gd name="connsiteX9" fmla="*/ 451417 w 1089159"/>
                                <a:gd name="connsiteY9" fmla="*/ 76977 h 1596136"/>
                                <a:gd name="connsiteX10" fmla="*/ 410210 w 1089159"/>
                                <a:gd name="connsiteY10" fmla="*/ 157428 h 1596136"/>
                                <a:gd name="connsiteX11" fmla="*/ 453379 w 1089159"/>
                                <a:gd name="connsiteY11" fmla="*/ 63241 h 1596136"/>
                                <a:gd name="connsiteX12" fmla="*/ 502435 w 1089159"/>
                                <a:gd name="connsiteY12" fmla="*/ 4374 h 1596136"/>
                                <a:gd name="connsiteX13" fmla="*/ 484775 w 1089159"/>
                                <a:gd name="connsiteY13" fmla="*/ 182937 h 1596136"/>
                                <a:gd name="connsiteX14" fmla="*/ 724167 w 1089159"/>
                                <a:gd name="connsiteY14" fmla="*/ 373274 h 1596136"/>
                                <a:gd name="connsiteX15" fmla="*/ 800694 w 1089159"/>
                                <a:gd name="connsiteY15" fmla="*/ 469423 h 1596136"/>
                                <a:gd name="connsiteX16" fmla="*/ 994955 w 1089159"/>
                                <a:gd name="connsiteY16" fmla="*/ 377198 h 1596136"/>
                                <a:gd name="connsiteX17" fmla="*/ 1089142 w 1089159"/>
                                <a:gd name="connsiteY17" fmla="*/ 292822 h 1596136"/>
                                <a:gd name="connsiteX18" fmla="*/ 1002804 w 1089159"/>
                                <a:gd name="connsiteY18" fmla="*/ 412518 h 1596136"/>
                                <a:gd name="connsiteX19" fmla="*/ 989068 w 1089159"/>
                                <a:gd name="connsiteY19" fmla="*/ 608741 h 1596136"/>
                                <a:gd name="connsiteX20" fmla="*/ 824241 w 1089159"/>
                                <a:gd name="connsiteY20" fmla="*/ 771607 h 1596136"/>
                                <a:gd name="connsiteX21" fmla="*/ 749676 w 1089159"/>
                                <a:gd name="connsiteY21" fmla="*/ 930547 h 1596136"/>
                                <a:gd name="connsiteX22" fmla="*/ 781072 w 1089159"/>
                                <a:gd name="connsiteY22" fmla="*/ 1217033 h 1596136"/>
                                <a:gd name="connsiteX23" fmla="*/ 847788 w 1089159"/>
                                <a:gd name="connsiteY23" fmla="*/ 1370087 h 1596136"/>
                                <a:gd name="connsiteX24" fmla="*/ 749676 w 1089159"/>
                                <a:gd name="connsiteY24" fmla="*/ 1232731 h 1596136"/>
                                <a:gd name="connsiteX25" fmla="*/ 722205 w 1089159"/>
                                <a:gd name="connsiteY25" fmla="*/ 818700 h 1596136"/>
                                <a:gd name="connsiteX26" fmla="*/ 657451 w 1089159"/>
                                <a:gd name="connsiteY26" fmla="*/ 750022 h 1596136"/>
                                <a:gd name="connsiteX27" fmla="*/ 751638 w 1089159"/>
                                <a:gd name="connsiteY27" fmla="*/ 779455 h 1596136"/>
                                <a:gd name="connsiteX28" fmla="*/ 930201 w 1089159"/>
                                <a:gd name="connsiteY28" fmla="*/ 647986 h 1596136"/>
                                <a:gd name="connsiteX29" fmla="*/ 983182 w 1089159"/>
                                <a:gd name="connsiteY29" fmla="*/ 496894 h 1596136"/>
                                <a:gd name="connsiteX30" fmla="*/ 883108 w 1089159"/>
                                <a:gd name="connsiteY30" fmla="*/ 475310 h 1596136"/>
                                <a:gd name="connsiteX31" fmla="*/ 690809 w 1089159"/>
                                <a:gd name="connsiteY31" fmla="*/ 585195 h 1596136"/>
                                <a:gd name="connsiteX32" fmla="*/ 573075 w 1089159"/>
                                <a:gd name="connsiteY32" fmla="*/ 724513 h 1596136"/>
                                <a:gd name="connsiteX33" fmla="*/ 476926 w 1089159"/>
                                <a:gd name="connsiteY33" fmla="*/ 995301 h 1596136"/>
                                <a:gd name="connsiteX34" fmla="*/ 496548 w 1089159"/>
                                <a:gd name="connsiteY34" fmla="*/ 1311220 h 1596136"/>
                                <a:gd name="connsiteX35" fmla="*/ 500473 w 1089159"/>
                                <a:gd name="connsiteY35" fmla="*/ 1476048 h 1596136"/>
                                <a:gd name="connsiteX36" fmla="*/ 679036 w 1089159"/>
                                <a:gd name="connsiteY36" fmla="*/ 1593782 h 1596136"/>
                                <a:gd name="connsiteX37" fmla="*/ 506359 w 1089159"/>
                                <a:gd name="connsiteY37" fmla="*/ 1538839 h 1596136"/>
                                <a:gd name="connsiteX38" fmla="*/ 441606 w 1089159"/>
                                <a:gd name="connsiteY38" fmla="*/ 1354389 h 1596136"/>
                                <a:gd name="connsiteX39" fmla="*/ 186516 w 1089159"/>
                                <a:gd name="connsiteY39" fmla="*/ 1228807 h 1596136"/>
                                <a:gd name="connsiteX40" fmla="*/ 66819 w 1089159"/>
                                <a:gd name="connsiteY40" fmla="*/ 1270013 h 1596136"/>
                                <a:gd name="connsiteX41" fmla="*/ 58971 w 1089159"/>
                                <a:gd name="connsiteY41" fmla="*/ 1024734 h 1596136"/>
                                <a:gd name="connsiteX42" fmla="*/ 190440 w 1089159"/>
                                <a:gd name="connsiteY42" fmla="*/ 1183675 h 1596136"/>
                                <a:gd name="connsiteX43" fmla="*/ 410210 w 1089159"/>
                                <a:gd name="connsiteY43" fmla="*/ 1309258 h 1596136"/>
                                <a:gd name="connsiteX44" fmla="*/ 474964 w 1089159"/>
                                <a:gd name="connsiteY44" fmla="*/ 1220958 h 1596136"/>
                                <a:gd name="connsiteX45" fmla="*/ 406286 w 1089159"/>
                                <a:gd name="connsiteY45" fmla="*/ 1026697 h 1596136"/>
                                <a:gd name="connsiteX46" fmla="*/ 111951 w 1089159"/>
                                <a:gd name="connsiteY46" fmla="*/ 885416 h 1596136"/>
                                <a:gd name="connsiteX47" fmla="*/ 104 w 1089159"/>
                                <a:gd name="connsiteY47" fmla="*/ 708815 h 1596136"/>
                                <a:gd name="connsiteX48" fmla="*/ 127649 w 1089159"/>
                                <a:gd name="connsiteY48" fmla="*/ 806927 h 1596136"/>
                                <a:gd name="connsiteX49" fmla="*/ 257156 w 1089159"/>
                                <a:gd name="connsiteY49" fmla="*/ 646024 h 1596136"/>
                                <a:gd name="connsiteX50" fmla="*/ 382739 w 1089159"/>
                                <a:gd name="connsiteY50" fmla="*/ 498856 h 1596136"/>
                                <a:gd name="connsiteX51" fmla="*/ 345456 w 1089159"/>
                                <a:gd name="connsiteY51" fmla="*/ 345802 h 1596136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451417 w 1089159"/>
                                <a:gd name="connsiteY9" fmla="*/ 74576 h 1593735"/>
                                <a:gd name="connsiteX10" fmla="*/ 151196 w 1089159"/>
                                <a:gd name="connsiteY10" fmla="*/ 72614 h 1593735"/>
                                <a:gd name="connsiteX11" fmla="*/ 349381 w 1089159"/>
                                <a:gd name="connsiteY11" fmla="*/ 131480 h 1593735"/>
                                <a:gd name="connsiteX12" fmla="*/ 502435 w 1089159"/>
                                <a:gd name="connsiteY12" fmla="*/ 1973 h 1593735"/>
                                <a:gd name="connsiteX13" fmla="*/ 484775 w 1089159"/>
                                <a:gd name="connsiteY13" fmla="*/ 180536 h 1593735"/>
                                <a:gd name="connsiteX14" fmla="*/ 724167 w 1089159"/>
                                <a:gd name="connsiteY14" fmla="*/ 370873 h 1593735"/>
                                <a:gd name="connsiteX15" fmla="*/ 800694 w 1089159"/>
                                <a:gd name="connsiteY15" fmla="*/ 467022 h 1593735"/>
                                <a:gd name="connsiteX16" fmla="*/ 994955 w 1089159"/>
                                <a:gd name="connsiteY16" fmla="*/ 374797 h 1593735"/>
                                <a:gd name="connsiteX17" fmla="*/ 1089142 w 1089159"/>
                                <a:gd name="connsiteY17" fmla="*/ 290421 h 1593735"/>
                                <a:gd name="connsiteX18" fmla="*/ 1002804 w 1089159"/>
                                <a:gd name="connsiteY18" fmla="*/ 410117 h 1593735"/>
                                <a:gd name="connsiteX19" fmla="*/ 989068 w 1089159"/>
                                <a:gd name="connsiteY19" fmla="*/ 606340 h 1593735"/>
                                <a:gd name="connsiteX20" fmla="*/ 824241 w 1089159"/>
                                <a:gd name="connsiteY20" fmla="*/ 769206 h 1593735"/>
                                <a:gd name="connsiteX21" fmla="*/ 749676 w 1089159"/>
                                <a:gd name="connsiteY21" fmla="*/ 928146 h 1593735"/>
                                <a:gd name="connsiteX22" fmla="*/ 781072 w 1089159"/>
                                <a:gd name="connsiteY22" fmla="*/ 1214632 h 1593735"/>
                                <a:gd name="connsiteX23" fmla="*/ 847788 w 1089159"/>
                                <a:gd name="connsiteY23" fmla="*/ 1367686 h 1593735"/>
                                <a:gd name="connsiteX24" fmla="*/ 749676 w 1089159"/>
                                <a:gd name="connsiteY24" fmla="*/ 1230330 h 1593735"/>
                                <a:gd name="connsiteX25" fmla="*/ 722205 w 1089159"/>
                                <a:gd name="connsiteY25" fmla="*/ 816299 h 1593735"/>
                                <a:gd name="connsiteX26" fmla="*/ 657451 w 1089159"/>
                                <a:gd name="connsiteY26" fmla="*/ 747621 h 1593735"/>
                                <a:gd name="connsiteX27" fmla="*/ 751638 w 1089159"/>
                                <a:gd name="connsiteY27" fmla="*/ 777054 h 1593735"/>
                                <a:gd name="connsiteX28" fmla="*/ 930201 w 1089159"/>
                                <a:gd name="connsiteY28" fmla="*/ 645585 h 1593735"/>
                                <a:gd name="connsiteX29" fmla="*/ 983182 w 1089159"/>
                                <a:gd name="connsiteY29" fmla="*/ 494493 h 1593735"/>
                                <a:gd name="connsiteX30" fmla="*/ 883108 w 1089159"/>
                                <a:gd name="connsiteY30" fmla="*/ 472909 h 1593735"/>
                                <a:gd name="connsiteX31" fmla="*/ 690809 w 1089159"/>
                                <a:gd name="connsiteY31" fmla="*/ 582794 h 1593735"/>
                                <a:gd name="connsiteX32" fmla="*/ 573075 w 1089159"/>
                                <a:gd name="connsiteY32" fmla="*/ 722112 h 1593735"/>
                                <a:gd name="connsiteX33" fmla="*/ 476926 w 1089159"/>
                                <a:gd name="connsiteY33" fmla="*/ 992900 h 1593735"/>
                                <a:gd name="connsiteX34" fmla="*/ 496548 w 1089159"/>
                                <a:gd name="connsiteY34" fmla="*/ 1308819 h 1593735"/>
                                <a:gd name="connsiteX35" fmla="*/ 500473 w 1089159"/>
                                <a:gd name="connsiteY35" fmla="*/ 1473647 h 1593735"/>
                                <a:gd name="connsiteX36" fmla="*/ 679036 w 1089159"/>
                                <a:gd name="connsiteY36" fmla="*/ 1591381 h 1593735"/>
                                <a:gd name="connsiteX37" fmla="*/ 506359 w 1089159"/>
                                <a:gd name="connsiteY37" fmla="*/ 1536438 h 1593735"/>
                                <a:gd name="connsiteX38" fmla="*/ 441606 w 1089159"/>
                                <a:gd name="connsiteY38" fmla="*/ 1351988 h 1593735"/>
                                <a:gd name="connsiteX39" fmla="*/ 186516 w 1089159"/>
                                <a:gd name="connsiteY39" fmla="*/ 1226406 h 1593735"/>
                                <a:gd name="connsiteX40" fmla="*/ 66819 w 1089159"/>
                                <a:gd name="connsiteY40" fmla="*/ 1267612 h 1593735"/>
                                <a:gd name="connsiteX41" fmla="*/ 58971 w 1089159"/>
                                <a:gd name="connsiteY41" fmla="*/ 1022333 h 1593735"/>
                                <a:gd name="connsiteX42" fmla="*/ 190440 w 1089159"/>
                                <a:gd name="connsiteY42" fmla="*/ 1181274 h 1593735"/>
                                <a:gd name="connsiteX43" fmla="*/ 410210 w 1089159"/>
                                <a:gd name="connsiteY43" fmla="*/ 1306857 h 1593735"/>
                                <a:gd name="connsiteX44" fmla="*/ 474964 w 1089159"/>
                                <a:gd name="connsiteY44" fmla="*/ 1218557 h 1593735"/>
                                <a:gd name="connsiteX45" fmla="*/ 406286 w 1089159"/>
                                <a:gd name="connsiteY45" fmla="*/ 1024296 h 1593735"/>
                                <a:gd name="connsiteX46" fmla="*/ 111951 w 1089159"/>
                                <a:gd name="connsiteY46" fmla="*/ 883015 h 1593735"/>
                                <a:gd name="connsiteX47" fmla="*/ 104 w 1089159"/>
                                <a:gd name="connsiteY47" fmla="*/ 706414 h 1593735"/>
                                <a:gd name="connsiteX48" fmla="*/ 127649 w 1089159"/>
                                <a:gd name="connsiteY48" fmla="*/ 804526 h 1593735"/>
                                <a:gd name="connsiteX49" fmla="*/ 257156 w 1089159"/>
                                <a:gd name="connsiteY49" fmla="*/ 643623 h 1593735"/>
                                <a:gd name="connsiteX50" fmla="*/ 382739 w 1089159"/>
                                <a:gd name="connsiteY50" fmla="*/ 496455 h 1593735"/>
                                <a:gd name="connsiteX51" fmla="*/ 345456 w 1089159"/>
                                <a:gd name="connsiteY51" fmla="*/ 343401 h 159373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463190 w 1089159"/>
                                <a:gd name="connsiteY9" fmla="*/ 109896 h 1593735"/>
                                <a:gd name="connsiteX10" fmla="*/ 151196 w 1089159"/>
                                <a:gd name="connsiteY10" fmla="*/ 72614 h 1593735"/>
                                <a:gd name="connsiteX11" fmla="*/ 349381 w 1089159"/>
                                <a:gd name="connsiteY11" fmla="*/ 131480 h 1593735"/>
                                <a:gd name="connsiteX12" fmla="*/ 502435 w 1089159"/>
                                <a:gd name="connsiteY12" fmla="*/ 1973 h 1593735"/>
                                <a:gd name="connsiteX13" fmla="*/ 484775 w 1089159"/>
                                <a:gd name="connsiteY13" fmla="*/ 180536 h 1593735"/>
                                <a:gd name="connsiteX14" fmla="*/ 724167 w 1089159"/>
                                <a:gd name="connsiteY14" fmla="*/ 370873 h 1593735"/>
                                <a:gd name="connsiteX15" fmla="*/ 800694 w 1089159"/>
                                <a:gd name="connsiteY15" fmla="*/ 467022 h 1593735"/>
                                <a:gd name="connsiteX16" fmla="*/ 994955 w 1089159"/>
                                <a:gd name="connsiteY16" fmla="*/ 374797 h 1593735"/>
                                <a:gd name="connsiteX17" fmla="*/ 1089142 w 1089159"/>
                                <a:gd name="connsiteY17" fmla="*/ 290421 h 1593735"/>
                                <a:gd name="connsiteX18" fmla="*/ 1002804 w 1089159"/>
                                <a:gd name="connsiteY18" fmla="*/ 410117 h 1593735"/>
                                <a:gd name="connsiteX19" fmla="*/ 989068 w 1089159"/>
                                <a:gd name="connsiteY19" fmla="*/ 606340 h 1593735"/>
                                <a:gd name="connsiteX20" fmla="*/ 824241 w 1089159"/>
                                <a:gd name="connsiteY20" fmla="*/ 769206 h 1593735"/>
                                <a:gd name="connsiteX21" fmla="*/ 749676 w 1089159"/>
                                <a:gd name="connsiteY21" fmla="*/ 928146 h 1593735"/>
                                <a:gd name="connsiteX22" fmla="*/ 781072 w 1089159"/>
                                <a:gd name="connsiteY22" fmla="*/ 1214632 h 1593735"/>
                                <a:gd name="connsiteX23" fmla="*/ 847788 w 1089159"/>
                                <a:gd name="connsiteY23" fmla="*/ 1367686 h 1593735"/>
                                <a:gd name="connsiteX24" fmla="*/ 749676 w 1089159"/>
                                <a:gd name="connsiteY24" fmla="*/ 1230330 h 1593735"/>
                                <a:gd name="connsiteX25" fmla="*/ 722205 w 1089159"/>
                                <a:gd name="connsiteY25" fmla="*/ 816299 h 1593735"/>
                                <a:gd name="connsiteX26" fmla="*/ 657451 w 1089159"/>
                                <a:gd name="connsiteY26" fmla="*/ 747621 h 1593735"/>
                                <a:gd name="connsiteX27" fmla="*/ 751638 w 1089159"/>
                                <a:gd name="connsiteY27" fmla="*/ 777054 h 1593735"/>
                                <a:gd name="connsiteX28" fmla="*/ 930201 w 1089159"/>
                                <a:gd name="connsiteY28" fmla="*/ 645585 h 1593735"/>
                                <a:gd name="connsiteX29" fmla="*/ 983182 w 1089159"/>
                                <a:gd name="connsiteY29" fmla="*/ 494493 h 1593735"/>
                                <a:gd name="connsiteX30" fmla="*/ 883108 w 1089159"/>
                                <a:gd name="connsiteY30" fmla="*/ 472909 h 1593735"/>
                                <a:gd name="connsiteX31" fmla="*/ 690809 w 1089159"/>
                                <a:gd name="connsiteY31" fmla="*/ 582794 h 1593735"/>
                                <a:gd name="connsiteX32" fmla="*/ 573075 w 1089159"/>
                                <a:gd name="connsiteY32" fmla="*/ 722112 h 1593735"/>
                                <a:gd name="connsiteX33" fmla="*/ 476926 w 1089159"/>
                                <a:gd name="connsiteY33" fmla="*/ 992900 h 1593735"/>
                                <a:gd name="connsiteX34" fmla="*/ 496548 w 1089159"/>
                                <a:gd name="connsiteY34" fmla="*/ 1308819 h 1593735"/>
                                <a:gd name="connsiteX35" fmla="*/ 500473 w 1089159"/>
                                <a:gd name="connsiteY35" fmla="*/ 1473647 h 1593735"/>
                                <a:gd name="connsiteX36" fmla="*/ 679036 w 1089159"/>
                                <a:gd name="connsiteY36" fmla="*/ 1591381 h 1593735"/>
                                <a:gd name="connsiteX37" fmla="*/ 506359 w 1089159"/>
                                <a:gd name="connsiteY37" fmla="*/ 1536438 h 1593735"/>
                                <a:gd name="connsiteX38" fmla="*/ 441606 w 1089159"/>
                                <a:gd name="connsiteY38" fmla="*/ 1351988 h 1593735"/>
                                <a:gd name="connsiteX39" fmla="*/ 186516 w 1089159"/>
                                <a:gd name="connsiteY39" fmla="*/ 1226406 h 1593735"/>
                                <a:gd name="connsiteX40" fmla="*/ 66819 w 1089159"/>
                                <a:gd name="connsiteY40" fmla="*/ 1267612 h 1593735"/>
                                <a:gd name="connsiteX41" fmla="*/ 58971 w 1089159"/>
                                <a:gd name="connsiteY41" fmla="*/ 1022333 h 1593735"/>
                                <a:gd name="connsiteX42" fmla="*/ 190440 w 1089159"/>
                                <a:gd name="connsiteY42" fmla="*/ 1181274 h 1593735"/>
                                <a:gd name="connsiteX43" fmla="*/ 410210 w 1089159"/>
                                <a:gd name="connsiteY43" fmla="*/ 1306857 h 1593735"/>
                                <a:gd name="connsiteX44" fmla="*/ 474964 w 1089159"/>
                                <a:gd name="connsiteY44" fmla="*/ 1218557 h 1593735"/>
                                <a:gd name="connsiteX45" fmla="*/ 406286 w 1089159"/>
                                <a:gd name="connsiteY45" fmla="*/ 1024296 h 1593735"/>
                                <a:gd name="connsiteX46" fmla="*/ 111951 w 1089159"/>
                                <a:gd name="connsiteY46" fmla="*/ 883015 h 1593735"/>
                                <a:gd name="connsiteX47" fmla="*/ 104 w 1089159"/>
                                <a:gd name="connsiteY47" fmla="*/ 706414 h 1593735"/>
                                <a:gd name="connsiteX48" fmla="*/ 127649 w 1089159"/>
                                <a:gd name="connsiteY48" fmla="*/ 804526 h 1593735"/>
                                <a:gd name="connsiteX49" fmla="*/ 257156 w 1089159"/>
                                <a:gd name="connsiteY49" fmla="*/ 643623 h 1593735"/>
                                <a:gd name="connsiteX50" fmla="*/ 382739 w 1089159"/>
                                <a:gd name="connsiteY50" fmla="*/ 496455 h 1593735"/>
                                <a:gd name="connsiteX51" fmla="*/ 345456 w 1089159"/>
                                <a:gd name="connsiteY51" fmla="*/ 343401 h 159373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151196 w 1089159"/>
                                <a:gd name="connsiteY9" fmla="*/ 72614 h 1593735"/>
                                <a:gd name="connsiteX10" fmla="*/ 349381 w 1089159"/>
                                <a:gd name="connsiteY10" fmla="*/ 131480 h 1593735"/>
                                <a:gd name="connsiteX11" fmla="*/ 502435 w 1089159"/>
                                <a:gd name="connsiteY11" fmla="*/ 1973 h 1593735"/>
                                <a:gd name="connsiteX12" fmla="*/ 484775 w 1089159"/>
                                <a:gd name="connsiteY12" fmla="*/ 180536 h 1593735"/>
                                <a:gd name="connsiteX13" fmla="*/ 724167 w 1089159"/>
                                <a:gd name="connsiteY13" fmla="*/ 370873 h 1593735"/>
                                <a:gd name="connsiteX14" fmla="*/ 800694 w 1089159"/>
                                <a:gd name="connsiteY14" fmla="*/ 467022 h 1593735"/>
                                <a:gd name="connsiteX15" fmla="*/ 994955 w 1089159"/>
                                <a:gd name="connsiteY15" fmla="*/ 374797 h 1593735"/>
                                <a:gd name="connsiteX16" fmla="*/ 1089142 w 1089159"/>
                                <a:gd name="connsiteY16" fmla="*/ 290421 h 1593735"/>
                                <a:gd name="connsiteX17" fmla="*/ 1002804 w 1089159"/>
                                <a:gd name="connsiteY17" fmla="*/ 410117 h 1593735"/>
                                <a:gd name="connsiteX18" fmla="*/ 989068 w 1089159"/>
                                <a:gd name="connsiteY18" fmla="*/ 606340 h 1593735"/>
                                <a:gd name="connsiteX19" fmla="*/ 824241 w 1089159"/>
                                <a:gd name="connsiteY19" fmla="*/ 769206 h 1593735"/>
                                <a:gd name="connsiteX20" fmla="*/ 749676 w 1089159"/>
                                <a:gd name="connsiteY20" fmla="*/ 928146 h 1593735"/>
                                <a:gd name="connsiteX21" fmla="*/ 781072 w 1089159"/>
                                <a:gd name="connsiteY21" fmla="*/ 1214632 h 1593735"/>
                                <a:gd name="connsiteX22" fmla="*/ 847788 w 1089159"/>
                                <a:gd name="connsiteY22" fmla="*/ 1367686 h 1593735"/>
                                <a:gd name="connsiteX23" fmla="*/ 749676 w 1089159"/>
                                <a:gd name="connsiteY23" fmla="*/ 1230330 h 1593735"/>
                                <a:gd name="connsiteX24" fmla="*/ 722205 w 1089159"/>
                                <a:gd name="connsiteY24" fmla="*/ 816299 h 1593735"/>
                                <a:gd name="connsiteX25" fmla="*/ 657451 w 1089159"/>
                                <a:gd name="connsiteY25" fmla="*/ 747621 h 1593735"/>
                                <a:gd name="connsiteX26" fmla="*/ 751638 w 1089159"/>
                                <a:gd name="connsiteY26" fmla="*/ 777054 h 1593735"/>
                                <a:gd name="connsiteX27" fmla="*/ 930201 w 1089159"/>
                                <a:gd name="connsiteY27" fmla="*/ 645585 h 1593735"/>
                                <a:gd name="connsiteX28" fmla="*/ 983182 w 1089159"/>
                                <a:gd name="connsiteY28" fmla="*/ 494493 h 1593735"/>
                                <a:gd name="connsiteX29" fmla="*/ 883108 w 1089159"/>
                                <a:gd name="connsiteY29" fmla="*/ 472909 h 1593735"/>
                                <a:gd name="connsiteX30" fmla="*/ 690809 w 1089159"/>
                                <a:gd name="connsiteY30" fmla="*/ 582794 h 1593735"/>
                                <a:gd name="connsiteX31" fmla="*/ 573075 w 1089159"/>
                                <a:gd name="connsiteY31" fmla="*/ 722112 h 1593735"/>
                                <a:gd name="connsiteX32" fmla="*/ 476926 w 1089159"/>
                                <a:gd name="connsiteY32" fmla="*/ 992900 h 1593735"/>
                                <a:gd name="connsiteX33" fmla="*/ 496548 w 1089159"/>
                                <a:gd name="connsiteY33" fmla="*/ 1308819 h 1593735"/>
                                <a:gd name="connsiteX34" fmla="*/ 500473 w 1089159"/>
                                <a:gd name="connsiteY34" fmla="*/ 1473647 h 1593735"/>
                                <a:gd name="connsiteX35" fmla="*/ 679036 w 1089159"/>
                                <a:gd name="connsiteY35" fmla="*/ 1591381 h 1593735"/>
                                <a:gd name="connsiteX36" fmla="*/ 506359 w 1089159"/>
                                <a:gd name="connsiteY36" fmla="*/ 1536438 h 1593735"/>
                                <a:gd name="connsiteX37" fmla="*/ 441606 w 1089159"/>
                                <a:gd name="connsiteY37" fmla="*/ 1351988 h 1593735"/>
                                <a:gd name="connsiteX38" fmla="*/ 186516 w 1089159"/>
                                <a:gd name="connsiteY38" fmla="*/ 1226406 h 1593735"/>
                                <a:gd name="connsiteX39" fmla="*/ 66819 w 1089159"/>
                                <a:gd name="connsiteY39" fmla="*/ 1267612 h 1593735"/>
                                <a:gd name="connsiteX40" fmla="*/ 58971 w 1089159"/>
                                <a:gd name="connsiteY40" fmla="*/ 1022333 h 1593735"/>
                                <a:gd name="connsiteX41" fmla="*/ 190440 w 1089159"/>
                                <a:gd name="connsiteY41" fmla="*/ 1181274 h 1593735"/>
                                <a:gd name="connsiteX42" fmla="*/ 410210 w 1089159"/>
                                <a:gd name="connsiteY42" fmla="*/ 1306857 h 1593735"/>
                                <a:gd name="connsiteX43" fmla="*/ 474964 w 1089159"/>
                                <a:gd name="connsiteY43" fmla="*/ 1218557 h 1593735"/>
                                <a:gd name="connsiteX44" fmla="*/ 406286 w 1089159"/>
                                <a:gd name="connsiteY44" fmla="*/ 1024296 h 1593735"/>
                                <a:gd name="connsiteX45" fmla="*/ 111951 w 1089159"/>
                                <a:gd name="connsiteY45" fmla="*/ 883015 h 1593735"/>
                                <a:gd name="connsiteX46" fmla="*/ 104 w 1089159"/>
                                <a:gd name="connsiteY46" fmla="*/ 706414 h 1593735"/>
                                <a:gd name="connsiteX47" fmla="*/ 127649 w 1089159"/>
                                <a:gd name="connsiteY47" fmla="*/ 804526 h 1593735"/>
                                <a:gd name="connsiteX48" fmla="*/ 257156 w 1089159"/>
                                <a:gd name="connsiteY48" fmla="*/ 643623 h 1593735"/>
                                <a:gd name="connsiteX49" fmla="*/ 382739 w 1089159"/>
                                <a:gd name="connsiteY49" fmla="*/ 496455 h 1593735"/>
                                <a:gd name="connsiteX50" fmla="*/ 345456 w 1089159"/>
                                <a:gd name="connsiteY50" fmla="*/ 343401 h 1593735"/>
                                <a:gd name="connsiteX0" fmla="*/ 345456 w 1089159"/>
                                <a:gd name="connsiteY0" fmla="*/ 343836 h 1594170"/>
                                <a:gd name="connsiteX1" fmla="*/ 488699 w 1089159"/>
                                <a:gd name="connsiteY1" fmla="*/ 465495 h 1594170"/>
                                <a:gd name="connsiteX2" fmla="*/ 418059 w 1089159"/>
                                <a:gd name="connsiteY2" fmla="*/ 557720 h 1594170"/>
                                <a:gd name="connsiteX3" fmla="*/ 296401 w 1089159"/>
                                <a:gd name="connsiteY3" fmla="*/ 710774 h 1594170"/>
                                <a:gd name="connsiteX4" fmla="*/ 266967 w 1089159"/>
                                <a:gd name="connsiteY4" fmla="*/ 938392 h 1594170"/>
                                <a:gd name="connsiteX5" fmla="*/ 453379 w 1089159"/>
                                <a:gd name="connsiteY5" fmla="*/ 873639 h 1594170"/>
                                <a:gd name="connsiteX6" fmla="*/ 573075 w 1089159"/>
                                <a:gd name="connsiteY6" fmla="*/ 638171 h 1594170"/>
                                <a:gd name="connsiteX7" fmla="*/ 680998 w 1089159"/>
                                <a:gd name="connsiteY7" fmla="*/ 463532 h 1594170"/>
                                <a:gd name="connsiteX8" fmla="*/ 494586 w 1089159"/>
                                <a:gd name="connsiteY8" fmla="*/ 237876 h 1594170"/>
                                <a:gd name="connsiteX9" fmla="*/ 151196 w 1089159"/>
                                <a:gd name="connsiteY9" fmla="*/ 73049 h 1594170"/>
                                <a:gd name="connsiteX10" fmla="*/ 388626 w 1089159"/>
                                <a:gd name="connsiteY10" fmla="*/ 104444 h 1594170"/>
                                <a:gd name="connsiteX11" fmla="*/ 502435 w 1089159"/>
                                <a:gd name="connsiteY11" fmla="*/ 2408 h 1594170"/>
                                <a:gd name="connsiteX12" fmla="*/ 484775 w 1089159"/>
                                <a:gd name="connsiteY12" fmla="*/ 180971 h 1594170"/>
                                <a:gd name="connsiteX13" fmla="*/ 724167 w 1089159"/>
                                <a:gd name="connsiteY13" fmla="*/ 371308 h 1594170"/>
                                <a:gd name="connsiteX14" fmla="*/ 800694 w 1089159"/>
                                <a:gd name="connsiteY14" fmla="*/ 467457 h 1594170"/>
                                <a:gd name="connsiteX15" fmla="*/ 994955 w 1089159"/>
                                <a:gd name="connsiteY15" fmla="*/ 375232 h 1594170"/>
                                <a:gd name="connsiteX16" fmla="*/ 1089142 w 1089159"/>
                                <a:gd name="connsiteY16" fmla="*/ 290856 h 1594170"/>
                                <a:gd name="connsiteX17" fmla="*/ 1002804 w 1089159"/>
                                <a:gd name="connsiteY17" fmla="*/ 410552 h 1594170"/>
                                <a:gd name="connsiteX18" fmla="*/ 989068 w 1089159"/>
                                <a:gd name="connsiteY18" fmla="*/ 606775 h 1594170"/>
                                <a:gd name="connsiteX19" fmla="*/ 824241 w 1089159"/>
                                <a:gd name="connsiteY19" fmla="*/ 769641 h 1594170"/>
                                <a:gd name="connsiteX20" fmla="*/ 749676 w 1089159"/>
                                <a:gd name="connsiteY20" fmla="*/ 928581 h 1594170"/>
                                <a:gd name="connsiteX21" fmla="*/ 781072 w 1089159"/>
                                <a:gd name="connsiteY21" fmla="*/ 1215067 h 1594170"/>
                                <a:gd name="connsiteX22" fmla="*/ 847788 w 1089159"/>
                                <a:gd name="connsiteY22" fmla="*/ 1368121 h 1594170"/>
                                <a:gd name="connsiteX23" fmla="*/ 749676 w 1089159"/>
                                <a:gd name="connsiteY23" fmla="*/ 1230765 h 1594170"/>
                                <a:gd name="connsiteX24" fmla="*/ 722205 w 1089159"/>
                                <a:gd name="connsiteY24" fmla="*/ 816734 h 1594170"/>
                                <a:gd name="connsiteX25" fmla="*/ 657451 w 1089159"/>
                                <a:gd name="connsiteY25" fmla="*/ 748056 h 1594170"/>
                                <a:gd name="connsiteX26" fmla="*/ 751638 w 1089159"/>
                                <a:gd name="connsiteY26" fmla="*/ 777489 h 1594170"/>
                                <a:gd name="connsiteX27" fmla="*/ 930201 w 1089159"/>
                                <a:gd name="connsiteY27" fmla="*/ 646020 h 1594170"/>
                                <a:gd name="connsiteX28" fmla="*/ 983182 w 1089159"/>
                                <a:gd name="connsiteY28" fmla="*/ 494928 h 1594170"/>
                                <a:gd name="connsiteX29" fmla="*/ 883108 w 1089159"/>
                                <a:gd name="connsiteY29" fmla="*/ 473344 h 1594170"/>
                                <a:gd name="connsiteX30" fmla="*/ 690809 w 1089159"/>
                                <a:gd name="connsiteY30" fmla="*/ 583229 h 1594170"/>
                                <a:gd name="connsiteX31" fmla="*/ 573075 w 1089159"/>
                                <a:gd name="connsiteY31" fmla="*/ 722547 h 1594170"/>
                                <a:gd name="connsiteX32" fmla="*/ 476926 w 1089159"/>
                                <a:gd name="connsiteY32" fmla="*/ 993335 h 1594170"/>
                                <a:gd name="connsiteX33" fmla="*/ 496548 w 1089159"/>
                                <a:gd name="connsiteY33" fmla="*/ 1309254 h 1594170"/>
                                <a:gd name="connsiteX34" fmla="*/ 500473 w 1089159"/>
                                <a:gd name="connsiteY34" fmla="*/ 1474082 h 1594170"/>
                                <a:gd name="connsiteX35" fmla="*/ 679036 w 1089159"/>
                                <a:gd name="connsiteY35" fmla="*/ 1591816 h 1594170"/>
                                <a:gd name="connsiteX36" fmla="*/ 506359 w 1089159"/>
                                <a:gd name="connsiteY36" fmla="*/ 1536873 h 1594170"/>
                                <a:gd name="connsiteX37" fmla="*/ 441606 w 1089159"/>
                                <a:gd name="connsiteY37" fmla="*/ 1352423 h 1594170"/>
                                <a:gd name="connsiteX38" fmla="*/ 186516 w 1089159"/>
                                <a:gd name="connsiteY38" fmla="*/ 1226841 h 1594170"/>
                                <a:gd name="connsiteX39" fmla="*/ 66819 w 1089159"/>
                                <a:gd name="connsiteY39" fmla="*/ 1268047 h 1594170"/>
                                <a:gd name="connsiteX40" fmla="*/ 58971 w 1089159"/>
                                <a:gd name="connsiteY40" fmla="*/ 1022768 h 1594170"/>
                                <a:gd name="connsiteX41" fmla="*/ 190440 w 1089159"/>
                                <a:gd name="connsiteY41" fmla="*/ 1181709 h 1594170"/>
                                <a:gd name="connsiteX42" fmla="*/ 410210 w 1089159"/>
                                <a:gd name="connsiteY42" fmla="*/ 1307292 h 1594170"/>
                                <a:gd name="connsiteX43" fmla="*/ 474964 w 1089159"/>
                                <a:gd name="connsiteY43" fmla="*/ 1218992 h 1594170"/>
                                <a:gd name="connsiteX44" fmla="*/ 406286 w 1089159"/>
                                <a:gd name="connsiteY44" fmla="*/ 1024731 h 1594170"/>
                                <a:gd name="connsiteX45" fmla="*/ 111951 w 1089159"/>
                                <a:gd name="connsiteY45" fmla="*/ 883450 h 1594170"/>
                                <a:gd name="connsiteX46" fmla="*/ 104 w 1089159"/>
                                <a:gd name="connsiteY46" fmla="*/ 706849 h 1594170"/>
                                <a:gd name="connsiteX47" fmla="*/ 127649 w 1089159"/>
                                <a:gd name="connsiteY47" fmla="*/ 804961 h 1594170"/>
                                <a:gd name="connsiteX48" fmla="*/ 257156 w 1089159"/>
                                <a:gd name="connsiteY48" fmla="*/ 644058 h 1594170"/>
                                <a:gd name="connsiteX49" fmla="*/ 382739 w 1089159"/>
                                <a:gd name="connsiteY49" fmla="*/ 496890 h 1594170"/>
                                <a:gd name="connsiteX50" fmla="*/ 345456 w 1089159"/>
                                <a:gd name="connsiteY50" fmla="*/ 343836 h 1594170"/>
                                <a:gd name="connsiteX0" fmla="*/ 345456 w 1089159"/>
                                <a:gd name="connsiteY0" fmla="*/ 344286 h 1594620"/>
                                <a:gd name="connsiteX1" fmla="*/ 488699 w 1089159"/>
                                <a:gd name="connsiteY1" fmla="*/ 465945 h 1594620"/>
                                <a:gd name="connsiteX2" fmla="*/ 418059 w 1089159"/>
                                <a:gd name="connsiteY2" fmla="*/ 558170 h 1594620"/>
                                <a:gd name="connsiteX3" fmla="*/ 296401 w 1089159"/>
                                <a:gd name="connsiteY3" fmla="*/ 711224 h 1594620"/>
                                <a:gd name="connsiteX4" fmla="*/ 266967 w 1089159"/>
                                <a:gd name="connsiteY4" fmla="*/ 938842 h 1594620"/>
                                <a:gd name="connsiteX5" fmla="*/ 453379 w 1089159"/>
                                <a:gd name="connsiteY5" fmla="*/ 874089 h 1594620"/>
                                <a:gd name="connsiteX6" fmla="*/ 573075 w 1089159"/>
                                <a:gd name="connsiteY6" fmla="*/ 638621 h 1594620"/>
                                <a:gd name="connsiteX7" fmla="*/ 680998 w 1089159"/>
                                <a:gd name="connsiteY7" fmla="*/ 463982 h 1594620"/>
                                <a:gd name="connsiteX8" fmla="*/ 494586 w 1089159"/>
                                <a:gd name="connsiteY8" fmla="*/ 238326 h 1594620"/>
                                <a:gd name="connsiteX9" fmla="*/ 151196 w 1089159"/>
                                <a:gd name="connsiteY9" fmla="*/ 73499 h 1594620"/>
                                <a:gd name="connsiteX10" fmla="*/ 421984 w 1089159"/>
                                <a:gd name="connsiteY10" fmla="*/ 85272 h 1594620"/>
                                <a:gd name="connsiteX11" fmla="*/ 502435 w 1089159"/>
                                <a:gd name="connsiteY11" fmla="*/ 2858 h 1594620"/>
                                <a:gd name="connsiteX12" fmla="*/ 484775 w 1089159"/>
                                <a:gd name="connsiteY12" fmla="*/ 181421 h 1594620"/>
                                <a:gd name="connsiteX13" fmla="*/ 724167 w 1089159"/>
                                <a:gd name="connsiteY13" fmla="*/ 371758 h 1594620"/>
                                <a:gd name="connsiteX14" fmla="*/ 800694 w 1089159"/>
                                <a:gd name="connsiteY14" fmla="*/ 467907 h 1594620"/>
                                <a:gd name="connsiteX15" fmla="*/ 994955 w 1089159"/>
                                <a:gd name="connsiteY15" fmla="*/ 375682 h 1594620"/>
                                <a:gd name="connsiteX16" fmla="*/ 1089142 w 1089159"/>
                                <a:gd name="connsiteY16" fmla="*/ 291306 h 1594620"/>
                                <a:gd name="connsiteX17" fmla="*/ 1002804 w 1089159"/>
                                <a:gd name="connsiteY17" fmla="*/ 411002 h 1594620"/>
                                <a:gd name="connsiteX18" fmla="*/ 989068 w 1089159"/>
                                <a:gd name="connsiteY18" fmla="*/ 607225 h 1594620"/>
                                <a:gd name="connsiteX19" fmla="*/ 824241 w 1089159"/>
                                <a:gd name="connsiteY19" fmla="*/ 770091 h 1594620"/>
                                <a:gd name="connsiteX20" fmla="*/ 749676 w 1089159"/>
                                <a:gd name="connsiteY20" fmla="*/ 929031 h 1594620"/>
                                <a:gd name="connsiteX21" fmla="*/ 781072 w 1089159"/>
                                <a:gd name="connsiteY21" fmla="*/ 1215517 h 1594620"/>
                                <a:gd name="connsiteX22" fmla="*/ 847788 w 1089159"/>
                                <a:gd name="connsiteY22" fmla="*/ 1368571 h 1594620"/>
                                <a:gd name="connsiteX23" fmla="*/ 749676 w 1089159"/>
                                <a:gd name="connsiteY23" fmla="*/ 1231215 h 1594620"/>
                                <a:gd name="connsiteX24" fmla="*/ 722205 w 1089159"/>
                                <a:gd name="connsiteY24" fmla="*/ 817184 h 1594620"/>
                                <a:gd name="connsiteX25" fmla="*/ 657451 w 1089159"/>
                                <a:gd name="connsiteY25" fmla="*/ 748506 h 1594620"/>
                                <a:gd name="connsiteX26" fmla="*/ 751638 w 1089159"/>
                                <a:gd name="connsiteY26" fmla="*/ 777939 h 1594620"/>
                                <a:gd name="connsiteX27" fmla="*/ 930201 w 1089159"/>
                                <a:gd name="connsiteY27" fmla="*/ 646470 h 1594620"/>
                                <a:gd name="connsiteX28" fmla="*/ 983182 w 1089159"/>
                                <a:gd name="connsiteY28" fmla="*/ 495378 h 1594620"/>
                                <a:gd name="connsiteX29" fmla="*/ 883108 w 1089159"/>
                                <a:gd name="connsiteY29" fmla="*/ 473794 h 1594620"/>
                                <a:gd name="connsiteX30" fmla="*/ 690809 w 1089159"/>
                                <a:gd name="connsiteY30" fmla="*/ 583679 h 1594620"/>
                                <a:gd name="connsiteX31" fmla="*/ 573075 w 1089159"/>
                                <a:gd name="connsiteY31" fmla="*/ 722997 h 1594620"/>
                                <a:gd name="connsiteX32" fmla="*/ 476926 w 1089159"/>
                                <a:gd name="connsiteY32" fmla="*/ 993785 h 1594620"/>
                                <a:gd name="connsiteX33" fmla="*/ 496548 w 1089159"/>
                                <a:gd name="connsiteY33" fmla="*/ 1309704 h 1594620"/>
                                <a:gd name="connsiteX34" fmla="*/ 500473 w 1089159"/>
                                <a:gd name="connsiteY34" fmla="*/ 1474532 h 1594620"/>
                                <a:gd name="connsiteX35" fmla="*/ 679036 w 1089159"/>
                                <a:gd name="connsiteY35" fmla="*/ 1592266 h 1594620"/>
                                <a:gd name="connsiteX36" fmla="*/ 506359 w 1089159"/>
                                <a:gd name="connsiteY36" fmla="*/ 1537323 h 1594620"/>
                                <a:gd name="connsiteX37" fmla="*/ 441606 w 1089159"/>
                                <a:gd name="connsiteY37" fmla="*/ 1352873 h 1594620"/>
                                <a:gd name="connsiteX38" fmla="*/ 186516 w 1089159"/>
                                <a:gd name="connsiteY38" fmla="*/ 1227291 h 1594620"/>
                                <a:gd name="connsiteX39" fmla="*/ 66819 w 1089159"/>
                                <a:gd name="connsiteY39" fmla="*/ 1268497 h 1594620"/>
                                <a:gd name="connsiteX40" fmla="*/ 58971 w 1089159"/>
                                <a:gd name="connsiteY40" fmla="*/ 1023218 h 1594620"/>
                                <a:gd name="connsiteX41" fmla="*/ 190440 w 1089159"/>
                                <a:gd name="connsiteY41" fmla="*/ 1182159 h 1594620"/>
                                <a:gd name="connsiteX42" fmla="*/ 410210 w 1089159"/>
                                <a:gd name="connsiteY42" fmla="*/ 1307742 h 1594620"/>
                                <a:gd name="connsiteX43" fmla="*/ 474964 w 1089159"/>
                                <a:gd name="connsiteY43" fmla="*/ 1219442 h 1594620"/>
                                <a:gd name="connsiteX44" fmla="*/ 406286 w 1089159"/>
                                <a:gd name="connsiteY44" fmla="*/ 1025181 h 1594620"/>
                                <a:gd name="connsiteX45" fmla="*/ 111951 w 1089159"/>
                                <a:gd name="connsiteY45" fmla="*/ 883900 h 1594620"/>
                                <a:gd name="connsiteX46" fmla="*/ 104 w 1089159"/>
                                <a:gd name="connsiteY46" fmla="*/ 707299 h 1594620"/>
                                <a:gd name="connsiteX47" fmla="*/ 127649 w 1089159"/>
                                <a:gd name="connsiteY47" fmla="*/ 805411 h 1594620"/>
                                <a:gd name="connsiteX48" fmla="*/ 257156 w 1089159"/>
                                <a:gd name="connsiteY48" fmla="*/ 644508 h 1594620"/>
                                <a:gd name="connsiteX49" fmla="*/ 382739 w 1089159"/>
                                <a:gd name="connsiteY49" fmla="*/ 497340 h 1594620"/>
                                <a:gd name="connsiteX50" fmla="*/ 345456 w 1089159"/>
                                <a:gd name="connsiteY50" fmla="*/ 344286 h 1594620"/>
                                <a:gd name="connsiteX0" fmla="*/ 345456 w 1089159"/>
                                <a:gd name="connsiteY0" fmla="*/ 345239 h 1595573"/>
                                <a:gd name="connsiteX1" fmla="*/ 488699 w 1089159"/>
                                <a:gd name="connsiteY1" fmla="*/ 466898 h 1595573"/>
                                <a:gd name="connsiteX2" fmla="*/ 418059 w 1089159"/>
                                <a:gd name="connsiteY2" fmla="*/ 559123 h 1595573"/>
                                <a:gd name="connsiteX3" fmla="*/ 296401 w 1089159"/>
                                <a:gd name="connsiteY3" fmla="*/ 712177 h 1595573"/>
                                <a:gd name="connsiteX4" fmla="*/ 266967 w 1089159"/>
                                <a:gd name="connsiteY4" fmla="*/ 939795 h 1595573"/>
                                <a:gd name="connsiteX5" fmla="*/ 453379 w 1089159"/>
                                <a:gd name="connsiteY5" fmla="*/ 875042 h 1595573"/>
                                <a:gd name="connsiteX6" fmla="*/ 573075 w 1089159"/>
                                <a:gd name="connsiteY6" fmla="*/ 639574 h 1595573"/>
                                <a:gd name="connsiteX7" fmla="*/ 680998 w 1089159"/>
                                <a:gd name="connsiteY7" fmla="*/ 464935 h 1595573"/>
                                <a:gd name="connsiteX8" fmla="*/ 494586 w 1089159"/>
                                <a:gd name="connsiteY8" fmla="*/ 239279 h 1595573"/>
                                <a:gd name="connsiteX9" fmla="*/ 151196 w 1089159"/>
                                <a:gd name="connsiteY9" fmla="*/ 74452 h 1595573"/>
                                <a:gd name="connsiteX10" fmla="*/ 502435 w 1089159"/>
                                <a:gd name="connsiteY10" fmla="*/ 3811 h 1595573"/>
                                <a:gd name="connsiteX11" fmla="*/ 484775 w 1089159"/>
                                <a:gd name="connsiteY11" fmla="*/ 182374 h 1595573"/>
                                <a:gd name="connsiteX12" fmla="*/ 724167 w 1089159"/>
                                <a:gd name="connsiteY12" fmla="*/ 372711 h 1595573"/>
                                <a:gd name="connsiteX13" fmla="*/ 800694 w 1089159"/>
                                <a:gd name="connsiteY13" fmla="*/ 468860 h 1595573"/>
                                <a:gd name="connsiteX14" fmla="*/ 994955 w 1089159"/>
                                <a:gd name="connsiteY14" fmla="*/ 376635 h 1595573"/>
                                <a:gd name="connsiteX15" fmla="*/ 1089142 w 1089159"/>
                                <a:gd name="connsiteY15" fmla="*/ 292259 h 1595573"/>
                                <a:gd name="connsiteX16" fmla="*/ 1002804 w 1089159"/>
                                <a:gd name="connsiteY16" fmla="*/ 411955 h 1595573"/>
                                <a:gd name="connsiteX17" fmla="*/ 989068 w 1089159"/>
                                <a:gd name="connsiteY17" fmla="*/ 608178 h 1595573"/>
                                <a:gd name="connsiteX18" fmla="*/ 824241 w 1089159"/>
                                <a:gd name="connsiteY18" fmla="*/ 771044 h 1595573"/>
                                <a:gd name="connsiteX19" fmla="*/ 749676 w 1089159"/>
                                <a:gd name="connsiteY19" fmla="*/ 929984 h 1595573"/>
                                <a:gd name="connsiteX20" fmla="*/ 781072 w 1089159"/>
                                <a:gd name="connsiteY20" fmla="*/ 1216470 h 1595573"/>
                                <a:gd name="connsiteX21" fmla="*/ 847788 w 1089159"/>
                                <a:gd name="connsiteY21" fmla="*/ 1369524 h 1595573"/>
                                <a:gd name="connsiteX22" fmla="*/ 749676 w 1089159"/>
                                <a:gd name="connsiteY22" fmla="*/ 1232168 h 1595573"/>
                                <a:gd name="connsiteX23" fmla="*/ 722205 w 1089159"/>
                                <a:gd name="connsiteY23" fmla="*/ 818137 h 1595573"/>
                                <a:gd name="connsiteX24" fmla="*/ 657451 w 1089159"/>
                                <a:gd name="connsiteY24" fmla="*/ 749459 h 1595573"/>
                                <a:gd name="connsiteX25" fmla="*/ 751638 w 1089159"/>
                                <a:gd name="connsiteY25" fmla="*/ 778892 h 1595573"/>
                                <a:gd name="connsiteX26" fmla="*/ 930201 w 1089159"/>
                                <a:gd name="connsiteY26" fmla="*/ 647423 h 1595573"/>
                                <a:gd name="connsiteX27" fmla="*/ 983182 w 1089159"/>
                                <a:gd name="connsiteY27" fmla="*/ 496331 h 1595573"/>
                                <a:gd name="connsiteX28" fmla="*/ 883108 w 1089159"/>
                                <a:gd name="connsiteY28" fmla="*/ 474747 h 1595573"/>
                                <a:gd name="connsiteX29" fmla="*/ 690809 w 1089159"/>
                                <a:gd name="connsiteY29" fmla="*/ 584632 h 1595573"/>
                                <a:gd name="connsiteX30" fmla="*/ 573075 w 1089159"/>
                                <a:gd name="connsiteY30" fmla="*/ 723950 h 1595573"/>
                                <a:gd name="connsiteX31" fmla="*/ 476926 w 1089159"/>
                                <a:gd name="connsiteY31" fmla="*/ 994738 h 1595573"/>
                                <a:gd name="connsiteX32" fmla="*/ 496548 w 1089159"/>
                                <a:gd name="connsiteY32" fmla="*/ 1310657 h 1595573"/>
                                <a:gd name="connsiteX33" fmla="*/ 500473 w 1089159"/>
                                <a:gd name="connsiteY33" fmla="*/ 1475485 h 1595573"/>
                                <a:gd name="connsiteX34" fmla="*/ 679036 w 1089159"/>
                                <a:gd name="connsiteY34" fmla="*/ 1593219 h 1595573"/>
                                <a:gd name="connsiteX35" fmla="*/ 506359 w 1089159"/>
                                <a:gd name="connsiteY35" fmla="*/ 1538276 h 1595573"/>
                                <a:gd name="connsiteX36" fmla="*/ 441606 w 1089159"/>
                                <a:gd name="connsiteY36" fmla="*/ 1353826 h 1595573"/>
                                <a:gd name="connsiteX37" fmla="*/ 186516 w 1089159"/>
                                <a:gd name="connsiteY37" fmla="*/ 1228244 h 1595573"/>
                                <a:gd name="connsiteX38" fmla="*/ 66819 w 1089159"/>
                                <a:gd name="connsiteY38" fmla="*/ 1269450 h 1595573"/>
                                <a:gd name="connsiteX39" fmla="*/ 58971 w 1089159"/>
                                <a:gd name="connsiteY39" fmla="*/ 1024171 h 1595573"/>
                                <a:gd name="connsiteX40" fmla="*/ 190440 w 1089159"/>
                                <a:gd name="connsiteY40" fmla="*/ 1183112 h 1595573"/>
                                <a:gd name="connsiteX41" fmla="*/ 410210 w 1089159"/>
                                <a:gd name="connsiteY41" fmla="*/ 1308695 h 1595573"/>
                                <a:gd name="connsiteX42" fmla="*/ 474964 w 1089159"/>
                                <a:gd name="connsiteY42" fmla="*/ 1220395 h 1595573"/>
                                <a:gd name="connsiteX43" fmla="*/ 406286 w 1089159"/>
                                <a:gd name="connsiteY43" fmla="*/ 1026134 h 1595573"/>
                                <a:gd name="connsiteX44" fmla="*/ 111951 w 1089159"/>
                                <a:gd name="connsiteY44" fmla="*/ 884853 h 1595573"/>
                                <a:gd name="connsiteX45" fmla="*/ 104 w 1089159"/>
                                <a:gd name="connsiteY45" fmla="*/ 708252 h 1595573"/>
                                <a:gd name="connsiteX46" fmla="*/ 127649 w 1089159"/>
                                <a:gd name="connsiteY46" fmla="*/ 806364 h 1595573"/>
                                <a:gd name="connsiteX47" fmla="*/ 257156 w 1089159"/>
                                <a:gd name="connsiteY47" fmla="*/ 645461 h 1595573"/>
                                <a:gd name="connsiteX48" fmla="*/ 382739 w 1089159"/>
                                <a:gd name="connsiteY48" fmla="*/ 498293 h 1595573"/>
                                <a:gd name="connsiteX49" fmla="*/ 345456 w 1089159"/>
                                <a:gd name="connsiteY49" fmla="*/ 345239 h 1595573"/>
                                <a:gd name="connsiteX0" fmla="*/ 345456 w 1089159"/>
                                <a:gd name="connsiteY0" fmla="*/ 343391 h 1593725"/>
                                <a:gd name="connsiteX1" fmla="*/ 488699 w 1089159"/>
                                <a:gd name="connsiteY1" fmla="*/ 465050 h 1593725"/>
                                <a:gd name="connsiteX2" fmla="*/ 418059 w 1089159"/>
                                <a:gd name="connsiteY2" fmla="*/ 557275 h 1593725"/>
                                <a:gd name="connsiteX3" fmla="*/ 296401 w 1089159"/>
                                <a:gd name="connsiteY3" fmla="*/ 710329 h 1593725"/>
                                <a:gd name="connsiteX4" fmla="*/ 266967 w 1089159"/>
                                <a:gd name="connsiteY4" fmla="*/ 937947 h 1593725"/>
                                <a:gd name="connsiteX5" fmla="*/ 453379 w 1089159"/>
                                <a:gd name="connsiteY5" fmla="*/ 873194 h 1593725"/>
                                <a:gd name="connsiteX6" fmla="*/ 573075 w 1089159"/>
                                <a:gd name="connsiteY6" fmla="*/ 637726 h 1593725"/>
                                <a:gd name="connsiteX7" fmla="*/ 680998 w 1089159"/>
                                <a:gd name="connsiteY7" fmla="*/ 463087 h 1593725"/>
                                <a:gd name="connsiteX8" fmla="*/ 494586 w 1089159"/>
                                <a:gd name="connsiteY8" fmla="*/ 237431 h 1593725"/>
                                <a:gd name="connsiteX9" fmla="*/ 151196 w 1089159"/>
                                <a:gd name="connsiteY9" fmla="*/ 72604 h 1593725"/>
                                <a:gd name="connsiteX10" fmla="*/ 502435 w 1089159"/>
                                <a:gd name="connsiteY10" fmla="*/ 1963 h 1593725"/>
                                <a:gd name="connsiteX11" fmla="*/ 484775 w 1089159"/>
                                <a:gd name="connsiteY11" fmla="*/ 180526 h 1593725"/>
                                <a:gd name="connsiteX12" fmla="*/ 724167 w 1089159"/>
                                <a:gd name="connsiteY12" fmla="*/ 370863 h 1593725"/>
                                <a:gd name="connsiteX13" fmla="*/ 800694 w 1089159"/>
                                <a:gd name="connsiteY13" fmla="*/ 467012 h 1593725"/>
                                <a:gd name="connsiteX14" fmla="*/ 994955 w 1089159"/>
                                <a:gd name="connsiteY14" fmla="*/ 374787 h 1593725"/>
                                <a:gd name="connsiteX15" fmla="*/ 1089142 w 1089159"/>
                                <a:gd name="connsiteY15" fmla="*/ 290411 h 1593725"/>
                                <a:gd name="connsiteX16" fmla="*/ 1002804 w 1089159"/>
                                <a:gd name="connsiteY16" fmla="*/ 410107 h 1593725"/>
                                <a:gd name="connsiteX17" fmla="*/ 989068 w 1089159"/>
                                <a:gd name="connsiteY17" fmla="*/ 606330 h 1593725"/>
                                <a:gd name="connsiteX18" fmla="*/ 824241 w 1089159"/>
                                <a:gd name="connsiteY18" fmla="*/ 769196 h 1593725"/>
                                <a:gd name="connsiteX19" fmla="*/ 749676 w 1089159"/>
                                <a:gd name="connsiteY19" fmla="*/ 928136 h 1593725"/>
                                <a:gd name="connsiteX20" fmla="*/ 781072 w 1089159"/>
                                <a:gd name="connsiteY20" fmla="*/ 1214622 h 1593725"/>
                                <a:gd name="connsiteX21" fmla="*/ 847788 w 1089159"/>
                                <a:gd name="connsiteY21" fmla="*/ 1367676 h 1593725"/>
                                <a:gd name="connsiteX22" fmla="*/ 749676 w 1089159"/>
                                <a:gd name="connsiteY22" fmla="*/ 1230320 h 1593725"/>
                                <a:gd name="connsiteX23" fmla="*/ 722205 w 1089159"/>
                                <a:gd name="connsiteY23" fmla="*/ 816289 h 1593725"/>
                                <a:gd name="connsiteX24" fmla="*/ 657451 w 1089159"/>
                                <a:gd name="connsiteY24" fmla="*/ 747611 h 1593725"/>
                                <a:gd name="connsiteX25" fmla="*/ 751638 w 1089159"/>
                                <a:gd name="connsiteY25" fmla="*/ 777044 h 1593725"/>
                                <a:gd name="connsiteX26" fmla="*/ 930201 w 1089159"/>
                                <a:gd name="connsiteY26" fmla="*/ 645575 h 1593725"/>
                                <a:gd name="connsiteX27" fmla="*/ 983182 w 1089159"/>
                                <a:gd name="connsiteY27" fmla="*/ 494483 h 1593725"/>
                                <a:gd name="connsiteX28" fmla="*/ 883108 w 1089159"/>
                                <a:gd name="connsiteY28" fmla="*/ 472899 h 1593725"/>
                                <a:gd name="connsiteX29" fmla="*/ 690809 w 1089159"/>
                                <a:gd name="connsiteY29" fmla="*/ 582784 h 1593725"/>
                                <a:gd name="connsiteX30" fmla="*/ 573075 w 1089159"/>
                                <a:gd name="connsiteY30" fmla="*/ 722102 h 1593725"/>
                                <a:gd name="connsiteX31" fmla="*/ 476926 w 1089159"/>
                                <a:gd name="connsiteY31" fmla="*/ 992890 h 1593725"/>
                                <a:gd name="connsiteX32" fmla="*/ 496548 w 1089159"/>
                                <a:gd name="connsiteY32" fmla="*/ 1308809 h 1593725"/>
                                <a:gd name="connsiteX33" fmla="*/ 500473 w 1089159"/>
                                <a:gd name="connsiteY33" fmla="*/ 1473637 h 1593725"/>
                                <a:gd name="connsiteX34" fmla="*/ 679036 w 1089159"/>
                                <a:gd name="connsiteY34" fmla="*/ 1591371 h 1593725"/>
                                <a:gd name="connsiteX35" fmla="*/ 506359 w 1089159"/>
                                <a:gd name="connsiteY35" fmla="*/ 1536428 h 1593725"/>
                                <a:gd name="connsiteX36" fmla="*/ 441606 w 1089159"/>
                                <a:gd name="connsiteY36" fmla="*/ 1351978 h 1593725"/>
                                <a:gd name="connsiteX37" fmla="*/ 186516 w 1089159"/>
                                <a:gd name="connsiteY37" fmla="*/ 1226396 h 1593725"/>
                                <a:gd name="connsiteX38" fmla="*/ 66819 w 1089159"/>
                                <a:gd name="connsiteY38" fmla="*/ 1267602 h 1593725"/>
                                <a:gd name="connsiteX39" fmla="*/ 58971 w 1089159"/>
                                <a:gd name="connsiteY39" fmla="*/ 1022323 h 1593725"/>
                                <a:gd name="connsiteX40" fmla="*/ 190440 w 1089159"/>
                                <a:gd name="connsiteY40" fmla="*/ 1181264 h 1593725"/>
                                <a:gd name="connsiteX41" fmla="*/ 410210 w 1089159"/>
                                <a:gd name="connsiteY41" fmla="*/ 1306847 h 1593725"/>
                                <a:gd name="connsiteX42" fmla="*/ 474964 w 1089159"/>
                                <a:gd name="connsiteY42" fmla="*/ 1218547 h 1593725"/>
                                <a:gd name="connsiteX43" fmla="*/ 406286 w 1089159"/>
                                <a:gd name="connsiteY43" fmla="*/ 1024286 h 1593725"/>
                                <a:gd name="connsiteX44" fmla="*/ 111951 w 1089159"/>
                                <a:gd name="connsiteY44" fmla="*/ 883005 h 1593725"/>
                                <a:gd name="connsiteX45" fmla="*/ 104 w 1089159"/>
                                <a:gd name="connsiteY45" fmla="*/ 706404 h 1593725"/>
                                <a:gd name="connsiteX46" fmla="*/ 127649 w 1089159"/>
                                <a:gd name="connsiteY46" fmla="*/ 804516 h 1593725"/>
                                <a:gd name="connsiteX47" fmla="*/ 257156 w 1089159"/>
                                <a:gd name="connsiteY47" fmla="*/ 643613 h 1593725"/>
                                <a:gd name="connsiteX48" fmla="*/ 382739 w 1089159"/>
                                <a:gd name="connsiteY48" fmla="*/ 496445 h 1593725"/>
                                <a:gd name="connsiteX49" fmla="*/ 345456 w 1089159"/>
                                <a:gd name="connsiteY49" fmla="*/ 343391 h 1593725"/>
                                <a:gd name="connsiteX0" fmla="*/ 345456 w 1089159"/>
                                <a:gd name="connsiteY0" fmla="*/ 343391 h 1593725"/>
                                <a:gd name="connsiteX1" fmla="*/ 488699 w 1089159"/>
                                <a:gd name="connsiteY1" fmla="*/ 465050 h 1593725"/>
                                <a:gd name="connsiteX2" fmla="*/ 418059 w 1089159"/>
                                <a:gd name="connsiteY2" fmla="*/ 557275 h 1593725"/>
                                <a:gd name="connsiteX3" fmla="*/ 296401 w 1089159"/>
                                <a:gd name="connsiteY3" fmla="*/ 710329 h 1593725"/>
                                <a:gd name="connsiteX4" fmla="*/ 266967 w 1089159"/>
                                <a:gd name="connsiteY4" fmla="*/ 937947 h 1593725"/>
                                <a:gd name="connsiteX5" fmla="*/ 453379 w 1089159"/>
                                <a:gd name="connsiteY5" fmla="*/ 873194 h 1593725"/>
                                <a:gd name="connsiteX6" fmla="*/ 573075 w 1089159"/>
                                <a:gd name="connsiteY6" fmla="*/ 637726 h 1593725"/>
                                <a:gd name="connsiteX7" fmla="*/ 680998 w 1089159"/>
                                <a:gd name="connsiteY7" fmla="*/ 463087 h 1593725"/>
                                <a:gd name="connsiteX8" fmla="*/ 494586 w 1089159"/>
                                <a:gd name="connsiteY8" fmla="*/ 237431 h 1593725"/>
                                <a:gd name="connsiteX9" fmla="*/ 151196 w 1089159"/>
                                <a:gd name="connsiteY9" fmla="*/ 72604 h 1593725"/>
                                <a:gd name="connsiteX10" fmla="*/ 502435 w 1089159"/>
                                <a:gd name="connsiteY10" fmla="*/ 1963 h 1593725"/>
                                <a:gd name="connsiteX11" fmla="*/ 484775 w 1089159"/>
                                <a:gd name="connsiteY11" fmla="*/ 180526 h 1593725"/>
                                <a:gd name="connsiteX12" fmla="*/ 724167 w 1089159"/>
                                <a:gd name="connsiteY12" fmla="*/ 370863 h 1593725"/>
                                <a:gd name="connsiteX13" fmla="*/ 800694 w 1089159"/>
                                <a:gd name="connsiteY13" fmla="*/ 467012 h 1593725"/>
                                <a:gd name="connsiteX14" fmla="*/ 994955 w 1089159"/>
                                <a:gd name="connsiteY14" fmla="*/ 374787 h 1593725"/>
                                <a:gd name="connsiteX15" fmla="*/ 1089142 w 1089159"/>
                                <a:gd name="connsiteY15" fmla="*/ 290411 h 1593725"/>
                                <a:gd name="connsiteX16" fmla="*/ 1002804 w 1089159"/>
                                <a:gd name="connsiteY16" fmla="*/ 410107 h 1593725"/>
                                <a:gd name="connsiteX17" fmla="*/ 989068 w 1089159"/>
                                <a:gd name="connsiteY17" fmla="*/ 606330 h 1593725"/>
                                <a:gd name="connsiteX18" fmla="*/ 824241 w 1089159"/>
                                <a:gd name="connsiteY18" fmla="*/ 769196 h 1593725"/>
                                <a:gd name="connsiteX19" fmla="*/ 749676 w 1089159"/>
                                <a:gd name="connsiteY19" fmla="*/ 928136 h 1593725"/>
                                <a:gd name="connsiteX20" fmla="*/ 781072 w 1089159"/>
                                <a:gd name="connsiteY20" fmla="*/ 1214622 h 1593725"/>
                                <a:gd name="connsiteX21" fmla="*/ 847788 w 1089159"/>
                                <a:gd name="connsiteY21" fmla="*/ 1367676 h 1593725"/>
                                <a:gd name="connsiteX22" fmla="*/ 749676 w 1089159"/>
                                <a:gd name="connsiteY22" fmla="*/ 1230320 h 1593725"/>
                                <a:gd name="connsiteX23" fmla="*/ 722205 w 1089159"/>
                                <a:gd name="connsiteY23" fmla="*/ 816289 h 1593725"/>
                                <a:gd name="connsiteX24" fmla="*/ 657451 w 1089159"/>
                                <a:gd name="connsiteY24" fmla="*/ 747611 h 1593725"/>
                                <a:gd name="connsiteX25" fmla="*/ 751638 w 1089159"/>
                                <a:gd name="connsiteY25" fmla="*/ 777044 h 1593725"/>
                                <a:gd name="connsiteX26" fmla="*/ 930201 w 1089159"/>
                                <a:gd name="connsiteY26" fmla="*/ 645575 h 1593725"/>
                                <a:gd name="connsiteX27" fmla="*/ 983182 w 1089159"/>
                                <a:gd name="connsiteY27" fmla="*/ 494483 h 1593725"/>
                                <a:gd name="connsiteX28" fmla="*/ 883108 w 1089159"/>
                                <a:gd name="connsiteY28" fmla="*/ 472899 h 1593725"/>
                                <a:gd name="connsiteX29" fmla="*/ 690809 w 1089159"/>
                                <a:gd name="connsiteY29" fmla="*/ 582784 h 1593725"/>
                                <a:gd name="connsiteX30" fmla="*/ 573075 w 1089159"/>
                                <a:gd name="connsiteY30" fmla="*/ 722102 h 1593725"/>
                                <a:gd name="connsiteX31" fmla="*/ 476926 w 1089159"/>
                                <a:gd name="connsiteY31" fmla="*/ 992890 h 1593725"/>
                                <a:gd name="connsiteX32" fmla="*/ 496548 w 1089159"/>
                                <a:gd name="connsiteY32" fmla="*/ 1308809 h 1593725"/>
                                <a:gd name="connsiteX33" fmla="*/ 500473 w 1089159"/>
                                <a:gd name="connsiteY33" fmla="*/ 1473637 h 1593725"/>
                                <a:gd name="connsiteX34" fmla="*/ 679036 w 1089159"/>
                                <a:gd name="connsiteY34" fmla="*/ 1591371 h 1593725"/>
                                <a:gd name="connsiteX35" fmla="*/ 506359 w 1089159"/>
                                <a:gd name="connsiteY35" fmla="*/ 1536428 h 1593725"/>
                                <a:gd name="connsiteX36" fmla="*/ 441606 w 1089159"/>
                                <a:gd name="connsiteY36" fmla="*/ 1351978 h 1593725"/>
                                <a:gd name="connsiteX37" fmla="*/ 186516 w 1089159"/>
                                <a:gd name="connsiteY37" fmla="*/ 1226396 h 1593725"/>
                                <a:gd name="connsiteX38" fmla="*/ 66819 w 1089159"/>
                                <a:gd name="connsiteY38" fmla="*/ 1267602 h 1593725"/>
                                <a:gd name="connsiteX39" fmla="*/ 58971 w 1089159"/>
                                <a:gd name="connsiteY39" fmla="*/ 1022323 h 1593725"/>
                                <a:gd name="connsiteX40" fmla="*/ 190440 w 1089159"/>
                                <a:gd name="connsiteY40" fmla="*/ 1181264 h 1593725"/>
                                <a:gd name="connsiteX41" fmla="*/ 410210 w 1089159"/>
                                <a:gd name="connsiteY41" fmla="*/ 1306847 h 1593725"/>
                                <a:gd name="connsiteX42" fmla="*/ 474964 w 1089159"/>
                                <a:gd name="connsiteY42" fmla="*/ 1218547 h 1593725"/>
                                <a:gd name="connsiteX43" fmla="*/ 406286 w 1089159"/>
                                <a:gd name="connsiteY43" fmla="*/ 1024286 h 1593725"/>
                                <a:gd name="connsiteX44" fmla="*/ 111951 w 1089159"/>
                                <a:gd name="connsiteY44" fmla="*/ 883005 h 1593725"/>
                                <a:gd name="connsiteX45" fmla="*/ 104 w 1089159"/>
                                <a:gd name="connsiteY45" fmla="*/ 706404 h 1593725"/>
                                <a:gd name="connsiteX46" fmla="*/ 127649 w 1089159"/>
                                <a:gd name="connsiteY46" fmla="*/ 804516 h 1593725"/>
                                <a:gd name="connsiteX47" fmla="*/ 257156 w 1089159"/>
                                <a:gd name="connsiteY47" fmla="*/ 643613 h 1593725"/>
                                <a:gd name="connsiteX48" fmla="*/ 382739 w 1089159"/>
                                <a:gd name="connsiteY48" fmla="*/ 496445 h 1593725"/>
                                <a:gd name="connsiteX49" fmla="*/ 345456 w 1089159"/>
                                <a:gd name="connsiteY49" fmla="*/ 343391 h 1593725"/>
                                <a:gd name="connsiteX0" fmla="*/ 345456 w 1089159"/>
                                <a:gd name="connsiteY0" fmla="*/ 343883 h 1594217"/>
                                <a:gd name="connsiteX1" fmla="*/ 488699 w 1089159"/>
                                <a:gd name="connsiteY1" fmla="*/ 465542 h 1594217"/>
                                <a:gd name="connsiteX2" fmla="*/ 418059 w 1089159"/>
                                <a:gd name="connsiteY2" fmla="*/ 557767 h 1594217"/>
                                <a:gd name="connsiteX3" fmla="*/ 296401 w 1089159"/>
                                <a:gd name="connsiteY3" fmla="*/ 710821 h 1594217"/>
                                <a:gd name="connsiteX4" fmla="*/ 266967 w 1089159"/>
                                <a:gd name="connsiteY4" fmla="*/ 938439 h 1594217"/>
                                <a:gd name="connsiteX5" fmla="*/ 453379 w 1089159"/>
                                <a:gd name="connsiteY5" fmla="*/ 873686 h 1594217"/>
                                <a:gd name="connsiteX6" fmla="*/ 573075 w 1089159"/>
                                <a:gd name="connsiteY6" fmla="*/ 638218 h 1594217"/>
                                <a:gd name="connsiteX7" fmla="*/ 680998 w 1089159"/>
                                <a:gd name="connsiteY7" fmla="*/ 463579 h 1594217"/>
                                <a:gd name="connsiteX8" fmla="*/ 494586 w 1089159"/>
                                <a:gd name="connsiteY8" fmla="*/ 237923 h 1594217"/>
                                <a:gd name="connsiteX9" fmla="*/ 151196 w 1089159"/>
                                <a:gd name="connsiteY9" fmla="*/ 73096 h 1594217"/>
                                <a:gd name="connsiteX10" fmla="*/ 502435 w 1089159"/>
                                <a:gd name="connsiteY10" fmla="*/ 2455 h 1594217"/>
                                <a:gd name="connsiteX11" fmla="*/ 484775 w 1089159"/>
                                <a:gd name="connsiteY11" fmla="*/ 181018 h 1594217"/>
                                <a:gd name="connsiteX12" fmla="*/ 724167 w 1089159"/>
                                <a:gd name="connsiteY12" fmla="*/ 371355 h 1594217"/>
                                <a:gd name="connsiteX13" fmla="*/ 800694 w 1089159"/>
                                <a:gd name="connsiteY13" fmla="*/ 467504 h 1594217"/>
                                <a:gd name="connsiteX14" fmla="*/ 994955 w 1089159"/>
                                <a:gd name="connsiteY14" fmla="*/ 375279 h 1594217"/>
                                <a:gd name="connsiteX15" fmla="*/ 1089142 w 1089159"/>
                                <a:gd name="connsiteY15" fmla="*/ 290903 h 1594217"/>
                                <a:gd name="connsiteX16" fmla="*/ 1002804 w 1089159"/>
                                <a:gd name="connsiteY16" fmla="*/ 410599 h 1594217"/>
                                <a:gd name="connsiteX17" fmla="*/ 989068 w 1089159"/>
                                <a:gd name="connsiteY17" fmla="*/ 606822 h 1594217"/>
                                <a:gd name="connsiteX18" fmla="*/ 824241 w 1089159"/>
                                <a:gd name="connsiteY18" fmla="*/ 769688 h 1594217"/>
                                <a:gd name="connsiteX19" fmla="*/ 749676 w 1089159"/>
                                <a:gd name="connsiteY19" fmla="*/ 928628 h 1594217"/>
                                <a:gd name="connsiteX20" fmla="*/ 781072 w 1089159"/>
                                <a:gd name="connsiteY20" fmla="*/ 1215114 h 1594217"/>
                                <a:gd name="connsiteX21" fmla="*/ 847788 w 1089159"/>
                                <a:gd name="connsiteY21" fmla="*/ 1368168 h 1594217"/>
                                <a:gd name="connsiteX22" fmla="*/ 749676 w 1089159"/>
                                <a:gd name="connsiteY22" fmla="*/ 1230812 h 1594217"/>
                                <a:gd name="connsiteX23" fmla="*/ 722205 w 1089159"/>
                                <a:gd name="connsiteY23" fmla="*/ 816781 h 1594217"/>
                                <a:gd name="connsiteX24" fmla="*/ 657451 w 1089159"/>
                                <a:gd name="connsiteY24" fmla="*/ 748103 h 1594217"/>
                                <a:gd name="connsiteX25" fmla="*/ 751638 w 1089159"/>
                                <a:gd name="connsiteY25" fmla="*/ 777536 h 1594217"/>
                                <a:gd name="connsiteX26" fmla="*/ 930201 w 1089159"/>
                                <a:gd name="connsiteY26" fmla="*/ 646067 h 1594217"/>
                                <a:gd name="connsiteX27" fmla="*/ 983182 w 1089159"/>
                                <a:gd name="connsiteY27" fmla="*/ 494975 h 1594217"/>
                                <a:gd name="connsiteX28" fmla="*/ 883108 w 1089159"/>
                                <a:gd name="connsiteY28" fmla="*/ 473391 h 1594217"/>
                                <a:gd name="connsiteX29" fmla="*/ 690809 w 1089159"/>
                                <a:gd name="connsiteY29" fmla="*/ 583276 h 1594217"/>
                                <a:gd name="connsiteX30" fmla="*/ 573075 w 1089159"/>
                                <a:gd name="connsiteY30" fmla="*/ 722594 h 1594217"/>
                                <a:gd name="connsiteX31" fmla="*/ 476926 w 1089159"/>
                                <a:gd name="connsiteY31" fmla="*/ 993382 h 1594217"/>
                                <a:gd name="connsiteX32" fmla="*/ 496548 w 1089159"/>
                                <a:gd name="connsiteY32" fmla="*/ 1309301 h 1594217"/>
                                <a:gd name="connsiteX33" fmla="*/ 500473 w 1089159"/>
                                <a:gd name="connsiteY33" fmla="*/ 1474129 h 1594217"/>
                                <a:gd name="connsiteX34" fmla="*/ 679036 w 1089159"/>
                                <a:gd name="connsiteY34" fmla="*/ 1591863 h 1594217"/>
                                <a:gd name="connsiteX35" fmla="*/ 506359 w 1089159"/>
                                <a:gd name="connsiteY35" fmla="*/ 1536920 h 1594217"/>
                                <a:gd name="connsiteX36" fmla="*/ 441606 w 1089159"/>
                                <a:gd name="connsiteY36" fmla="*/ 1352470 h 1594217"/>
                                <a:gd name="connsiteX37" fmla="*/ 186516 w 1089159"/>
                                <a:gd name="connsiteY37" fmla="*/ 1226888 h 1594217"/>
                                <a:gd name="connsiteX38" fmla="*/ 66819 w 1089159"/>
                                <a:gd name="connsiteY38" fmla="*/ 1268094 h 1594217"/>
                                <a:gd name="connsiteX39" fmla="*/ 58971 w 1089159"/>
                                <a:gd name="connsiteY39" fmla="*/ 1022815 h 1594217"/>
                                <a:gd name="connsiteX40" fmla="*/ 190440 w 1089159"/>
                                <a:gd name="connsiteY40" fmla="*/ 1181756 h 1594217"/>
                                <a:gd name="connsiteX41" fmla="*/ 410210 w 1089159"/>
                                <a:gd name="connsiteY41" fmla="*/ 1307339 h 1594217"/>
                                <a:gd name="connsiteX42" fmla="*/ 474964 w 1089159"/>
                                <a:gd name="connsiteY42" fmla="*/ 1219039 h 1594217"/>
                                <a:gd name="connsiteX43" fmla="*/ 406286 w 1089159"/>
                                <a:gd name="connsiteY43" fmla="*/ 1024778 h 1594217"/>
                                <a:gd name="connsiteX44" fmla="*/ 111951 w 1089159"/>
                                <a:gd name="connsiteY44" fmla="*/ 883497 h 1594217"/>
                                <a:gd name="connsiteX45" fmla="*/ 104 w 1089159"/>
                                <a:gd name="connsiteY45" fmla="*/ 706896 h 1594217"/>
                                <a:gd name="connsiteX46" fmla="*/ 127649 w 1089159"/>
                                <a:gd name="connsiteY46" fmla="*/ 805008 h 1594217"/>
                                <a:gd name="connsiteX47" fmla="*/ 257156 w 1089159"/>
                                <a:gd name="connsiteY47" fmla="*/ 644105 h 1594217"/>
                                <a:gd name="connsiteX48" fmla="*/ 382739 w 1089159"/>
                                <a:gd name="connsiteY48" fmla="*/ 496937 h 1594217"/>
                                <a:gd name="connsiteX49" fmla="*/ 345456 w 1089159"/>
                                <a:gd name="connsiteY49" fmla="*/ 343883 h 1594217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26203 w 1089159"/>
                                <a:gd name="connsiteY21" fmla="*/ 1322544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26203 w 1089159"/>
                                <a:gd name="connsiteY21" fmla="*/ 1322544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18281 w 1089159"/>
                                <a:gd name="connsiteY21" fmla="*/ 135982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75186 w 1089159"/>
                                <a:gd name="connsiteY21" fmla="*/ 1381410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00621 w 1089159"/>
                                <a:gd name="connsiteY21" fmla="*/ 1359825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69373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69373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59562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59562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600869"/>
                                <a:gd name="connsiteX1" fmla="*/ 488699 w 1089159"/>
                                <a:gd name="connsiteY1" fmla="*/ 463087 h 1600869"/>
                                <a:gd name="connsiteX2" fmla="*/ 418059 w 1089159"/>
                                <a:gd name="connsiteY2" fmla="*/ 555312 h 1600869"/>
                                <a:gd name="connsiteX3" fmla="*/ 296401 w 1089159"/>
                                <a:gd name="connsiteY3" fmla="*/ 708366 h 1600869"/>
                                <a:gd name="connsiteX4" fmla="*/ 266967 w 1089159"/>
                                <a:gd name="connsiteY4" fmla="*/ 935984 h 1600869"/>
                                <a:gd name="connsiteX5" fmla="*/ 453379 w 1089159"/>
                                <a:gd name="connsiteY5" fmla="*/ 871231 h 1600869"/>
                                <a:gd name="connsiteX6" fmla="*/ 573075 w 1089159"/>
                                <a:gd name="connsiteY6" fmla="*/ 635763 h 1600869"/>
                                <a:gd name="connsiteX7" fmla="*/ 680998 w 1089159"/>
                                <a:gd name="connsiteY7" fmla="*/ 461124 h 1600869"/>
                                <a:gd name="connsiteX8" fmla="*/ 494586 w 1089159"/>
                                <a:gd name="connsiteY8" fmla="*/ 235468 h 1600869"/>
                                <a:gd name="connsiteX9" fmla="*/ 365079 w 1089159"/>
                                <a:gd name="connsiteY9" fmla="*/ 66717 h 1600869"/>
                                <a:gd name="connsiteX10" fmla="*/ 502435 w 1089159"/>
                                <a:gd name="connsiteY10" fmla="*/ 0 h 1600869"/>
                                <a:gd name="connsiteX11" fmla="*/ 484775 w 1089159"/>
                                <a:gd name="connsiteY11" fmla="*/ 178563 h 1600869"/>
                                <a:gd name="connsiteX12" fmla="*/ 692772 w 1089159"/>
                                <a:gd name="connsiteY12" fmla="*/ 414031 h 1600869"/>
                                <a:gd name="connsiteX13" fmla="*/ 800694 w 1089159"/>
                                <a:gd name="connsiteY13" fmla="*/ 465049 h 1600869"/>
                                <a:gd name="connsiteX14" fmla="*/ 994955 w 1089159"/>
                                <a:gd name="connsiteY14" fmla="*/ 372824 h 1600869"/>
                                <a:gd name="connsiteX15" fmla="*/ 1089142 w 1089159"/>
                                <a:gd name="connsiteY15" fmla="*/ 288448 h 1600869"/>
                                <a:gd name="connsiteX16" fmla="*/ 1002804 w 1089159"/>
                                <a:gd name="connsiteY16" fmla="*/ 408144 h 1600869"/>
                                <a:gd name="connsiteX17" fmla="*/ 989068 w 1089159"/>
                                <a:gd name="connsiteY17" fmla="*/ 604367 h 1600869"/>
                                <a:gd name="connsiteX18" fmla="*/ 824241 w 1089159"/>
                                <a:gd name="connsiteY18" fmla="*/ 767233 h 1600869"/>
                                <a:gd name="connsiteX19" fmla="*/ 749676 w 1089159"/>
                                <a:gd name="connsiteY19" fmla="*/ 926173 h 1600869"/>
                                <a:gd name="connsiteX20" fmla="*/ 781072 w 1089159"/>
                                <a:gd name="connsiteY20" fmla="*/ 1212659 h 1600869"/>
                                <a:gd name="connsiteX21" fmla="*/ 910580 w 1089159"/>
                                <a:gd name="connsiteY21" fmla="*/ 1397106 h 1600869"/>
                                <a:gd name="connsiteX22" fmla="*/ 749676 w 1089159"/>
                                <a:gd name="connsiteY22" fmla="*/ 1228357 h 1600869"/>
                                <a:gd name="connsiteX23" fmla="*/ 719824 w 1089159"/>
                                <a:gd name="connsiteY23" fmla="*/ 845282 h 1600869"/>
                                <a:gd name="connsiteX24" fmla="*/ 657451 w 1089159"/>
                                <a:gd name="connsiteY24" fmla="*/ 745648 h 1600869"/>
                                <a:gd name="connsiteX25" fmla="*/ 751638 w 1089159"/>
                                <a:gd name="connsiteY25" fmla="*/ 775081 h 1600869"/>
                                <a:gd name="connsiteX26" fmla="*/ 930201 w 1089159"/>
                                <a:gd name="connsiteY26" fmla="*/ 643612 h 1600869"/>
                                <a:gd name="connsiteX27" fmla="*/ 983182 w 1089159"/>
                                <a:gd name="connsiteY27" fmla="*/ 492520 h 1600869"/>
                                <a:gd name="connsiteX28" fmla="*/ 883108 w 1089159"/>
                                <a:gd name="connsiteY28" fmla="*/ 470936 h 1600869"/>
                                <a:gd name="connsiteX29" fmla="*/ 700334 w 1089159"/>
                                <a:gd name="connsiteY29" fmla="*/ 587965 h 1600869"/>
                                <a:gd name="connsiteX30" fmla="*/ 579028 w 1089159"/>
                                <a:gd name="connsiteY30" fmla="*/ 717758 h 1600869"/>
                                <a:gd name="connsiteX31" fmla="*/ 476926 w 1089159"/>
                                <a:gd name="connsiteY31" fmla="*/ 990927 h 1600869"/>
                                <a:gd name="connsiteX32" fmla="*/ 496548 w 1089159"/>
                                <a:gd name="connsiteY32" fmla="*/ 1306846 h 1600869"/>
                                <a:gd name="connsiteX33" fmla="*/ 500473 w 1089159"/>
                                <a:gd name="connsiteY33" fmla="*/ 1471674 h 1600869"/>
                                <a:gd name="connsiteX34" fmla="*/ 679036 w 1089159"/>
                                <a:gd name="connsiteY34" fmla="*/ 1598933 h 1600869"/>
                                <a:gd name="connsiteX35" fmla="*/ 506359 w 1089159"/>
                                <a:gd name="connsiteY35" fmla="*/ 1534465 h 1600869"/>
                                <a:gd name="connsiteX36" fmla="*/ 441606 w 1089159"/>
                                <a:gd name="connsiteY36" fmla="*/ 1350015 h 1600869"/>
                                <a:gd name="connsiteX37" fmla="*/ 186516 w 1089159"/>
                                <a:gd name="connsiteY37" fmla="*/ 1224433 h 1600869"/>
                                <a:gd name="connsiteX38" fmla="*/ 66819 w 1089159"/>
                                <a:gd name="connsiteY38" fmla="*/ 1265639 h 1600869"/>
                                <a:gd name="connsiteX39" fmla="*/ 58971 w 1089159"/>
                                <a:gd name="connsiteY39" fmla="*/ 1020360 h 1600869"/>
                                <a:gd name="connsiteX40" fmla="*/ 190440 w 1089159"/>
                                <a:gd name="connsiteY40" fmla="*/ 1179301 h 1600869"/>
                                <a:gd name="connsiteX41" fmla="*/ 410210 w 1089159"/>
                                <a:gd name="connsiteY41" fmla="*/ 1304884 h 1600869"/>
                                <a:gd name="connsiteX42" fmla="*/ 474964 w 1089159"/>
                                <a:gd name="connsiteY42" fmla="*/ 1216584 h 1600869"/>
                                <a:gd name="connsiteX43" fmla="*/ 406286 w 1089159"/>
                                <a:gd name="connsiteY43" fmla="*/ 1022323 h 1600869"/>
                                <a:gd name="connsiteX44" fmla="*/ 111951 w 1089159"/>
                                <a:gd name="connsiteY44" fmla="*/ 881042 h 1600869"/>
                                <a:gd name="connsiteX45" fmla="*/ 104 w 1089159"/>
                                <a:gd name="connsiteY45" fmla="*/ 704441 h 1600869"/>
                                <a:gd name="connsiteX46" fmla="*/ 127649 w 1089159"/>
                                <a:gd name="connsiteY46" fmla="*/ 802553 h 1600869"/>
                                <a:gd name="connsiteX47" fmla="*/ 257156 w 1089159"/>
                                <a:gd name="connsiteY47" fmla="*/ 641650 h 1600869"/>
                                <a:gd name="connsiteX48" fmla="*/ 382739 w 1089159"/>
                                <a:gd name="connsiteY48" fmla="*/ 494482 h 1600869"/>
                                <a:gd name="connsiteX49" fmla="*/ 345456 w 1089159"/>
                                <a:gd name="connsiteY49" fmla="*/ 341428 h 1600869"/>
                                <a:gd name="connsiteX0" fmla="*/ 345456 w 1089159"/>
                                <a:gd name="connsiteY0" fmla="*/ 341428 h 1605471"/>
                                <a:gd name="connsiteX1" fmla="*/ 488699 w 1089159"/>
                                <a:gd name="connsiteY1" fmla="*/ 463087 h 1605471"/>
                                <a:gd name="connsiteX2" fmla="*/ 418059 w 1089159"/>
                                <a:gd name="connsiteY2" fmla="*/ 555312 h 1605471"/>
                                <a:gd name="connsiteX3" fmla="*/ 296401 w 1089159"/>
                                <a:gd name="connsiteY3" fmla="*/ 708366 h 1605471"/>
                                <a:gd name="connsiteX4" fmla="*/ 266967 w 1089159"/>
                                <a:gd name="connsiteY4" fmla="*/ 935984 h 1605471"/>
                                <a:gd name="connsiteX5" fmla="*/ 453379 w 1089159"/>
                                <a:gd name="connsiteY5" fmla="*/ 871231 h 1605471"/>
                                <a:gd name="connsiteX6" fmla="*/ 573075 w 1089159"/>
                                <a:gd name="connsiteY6" fmla="*/ 635763 h 1605471"/>
                                <a:gd name="connsiteX7" fmla="*/ 680998 w 1089159"/>
                                <a:gd name="connsiteY7" fmla="*/ 461124 h 1605471"/>
                                <a:gd name="connsiteX8" fmla="*/ 494586 w 1089159"/>
                                <a:gd name="connsiteY8" fmla="*/ 235468 h 1605471"/>
                                <a:gd name="connsiteX9" fmla="*/ 365079 w 1089159"/>
                                <a:gd name="connsiteY9" fmla="*/ 66717 h 1605471"/>
                                <a:gd name="connsiteX10" fmla="*/ 502435 w 1089159"/>
                                <a:gd name="connsiteY10" fmla="*/ 0 h 1605471"/>
                                <a:gd name="connsiteX11" fmla="*/ 484775 w 1089159"/>
                                <a:gd name="connsiteY11" fmla="*/ 178563 h 1605471"/>
                                <a:gd name="connsiteX12" fmla="*/ 692772 w 1089159"/>
                                <a:gd name="connsiteY12" fmla="*/ 414031 h 1605471"/>
                                <a:gd name="connsiteX13" fmla="*/ 800694 w 1089159"/>
                                <a:gd name="connsiteY13" fmla="*/ 465049 h 1605471"/>
                                <a:gd name="connsiteX14" fmla="*/ 994955 w 1089159"/>
                                <a:gd name="connsiteY14" fmla="*/ 372824 h 1605471"/>
                                <a:gd name="connsiteX15" fmla="*/ 1089142 w 1089159"/>
                                <a:gd name="connsiteY15" fmla="*/ 288448 h 1605471"/>
                                <a:gd name="connsiteX16" fmla="*/ 1002804 w 1089159"/>
                                <a:gd name="connsiteY16" fmla="*/ 408144 h 1605471"/>
                                <a:gd name="connsiteX17" fmla="*/ 989068 w 1089159"/>
                                <a:gd name="connsiteY17" fmla="*/ 604367 h 1605471"/>
                                <a:gd name="connsiteX18" fmla="*/ 824241 w 1089159"/>
                                <a:gd name="connsiteY18" fmla="*/ 767233 h 1605471"/>
                                <a:gd name="connsiteX19" fmla="*/ 749676 w 1089159"/>
                                <a:gd name="connsiteY19" fmla="*/ 926173 h 1605471"/>
                                <a:gd name="connsiteX20" fmla="*/ 781072 w 1089159"/>
                                <a:gd name="connsiteY20" fmla="*/ 1212659 h 1605471"/>
                                <a:gd name="connsiteX21" fmla="*/ 910580 w 1089159"/>
                                <a:gd name="connsiteY21" fmla="*/ 1397106 h 1605471"/>
                                <a:gd name="connsiteX22" fmla="*/ 749676 w 1089159"/>
                                <a:gd name="connsiteY22" fmla="*/ 1228357 h 1605471"/>
                                <a:gd name="connsiteX23" fmla="*/ 719824 w 1089159"/>
                                <a:gd name="connsiteY23" fmla="*/ 845282 h 1605471"/>
                                <a:gd name="connsiteX24" fmla="*/ 657451 w 1089159"/>
                                <a:gd name="connsiteY24" fmla="*/ 745648 h 1605471"/>
                                <a:gd name="connsiteX25" fmla="*/ 751638 w 1089159"/>
                                <a:gd name="connsiteY25" fmla="*/ 775081 h 1605471"/>
                                <a:gd name="connsiteX26" fmla="*/ 930201 w 1089159"/>
                                <a:gd name="connsiteY26" fmla="*/ 643612 h 1605471"/>
                                <a:gd name="connsiteX27" fmla="*/ 983182 w 1089159"/>
                                <a:gd name="connsiteY27" fmla="*/ 492520 h 1605471"/>
                                <a:gd name="connsiteX28" fmla="*/ 883108 w 1089159"/>
                                <a:gd name="connsiteY28" fmla="*/ 470936 h 1605471"/>
                                <a:gd name="connsiteX29" fmla="*/ 700334 w 1089159"/>
                                <a:gd name="connsiteY29" fmla="*/ 587965 h 1605471"/>
                                <a:gd name="connsiteX30" fmla="*/ 579028 w 1089159"/>
                                <a:gd name="connsiteY30" fmla="*/ 717758 h 1605471"/>
                                <a:gd name="connsiteX31" fmla="*/ 476926 w 1089159"/>
                                <a:gd name="connsiteY31" fmla="*/ 990927 h 1605471"/>
                                <a:gd name="connsiteX32" fmla="*/ 496548 w 1089159"/>
                                <a:gd name="connsiteY32" fmla="*/ 1306846 h 1605471"/>
                                <a:gd name="connsiteX33" fmla="*/ 500473 w 1089159"/>
                                <a:gd name="connsiteY33" fmla="*/ 1471674 h 1605471"/>
                                <a:gd name="connsiteX34" fmla="*/ 658795 w 1089159"/>
                                <a:gd name="connsiteY34" fmla="*/ 1603695 h 1605471"/>
                                <a:gd name="connsiteX35" fmla="*/ 506359 w 1089159"/>
                                <a:gd name="connsiteY35" fmla="*/ 1534465 h 1605471"/>
                                <a:gd name="connsiteX36" fmla="*/ 441606 w 1089159"/>
                                <a:gd name="connsiteY36" fmla="*/ 1350015 h 1605471"/>
                                <a:gd name="connsiteX37" fmla="*/ 186516 w 1089159"/>
                                <a:gd name="connsiteY37" fmla="*/ 1224433 h 1605471"/>
                                <a:gd name="connsiteX38" fmla="*/ 66819 w 1089159"/>
                                <a:gd name="connsiteY38" fmla="*/ 1265639 h 1605471"/>
                                <a:gd name="connsiteX39" fmla="*/ 58971 w 1089159"/>
                                <a:gd name="connsiteY39" fmla="*/ 1020360 h 1605471"/>
                                <a:gd name="connsiteX40" fmla="*/ 190440 w 1089159"/>
                                <a:gd name="connsiteY40" fmla="*/ 1179301 h 1605471"/>
                                <a:gd name="connsiteX41" fmla="*/ 410210 w 1089159"/>
                                <a:gd name="connsiteY41" fmla="*/ 1304884 h 1605471"/>
                                <a:gd name="connsiteX42" fmla="*/ 474964 w 1089159"/>
                                <a:gd name="connsiteY42" fmla="*/ 1216584 h 1605471"/>
                                <a:gd name="connsiteX43" fmla="*/ 406286 w 1089159"/>
                                <a:gd name="connsiteY43" fmla="*/ 1022323 h 1605471"/>
                                <a:gd name="connsiteX44" fmla="*/ 111951 w 1089159"/>
                                <a:gd name="connsiteY44" fmla="*/ 881042 h 1605471"/>
                                <a:gd name="connsiteX45" fmla="*/ 104 w 1089159"/>
                                <a:gd name="connsiteY45" fmla="*/ 704441 h 1605471"/>
                                <a:gd name="connsiteX46" fmla="*/ 127649 w 1089159"/>
                                <a:gd name="connsiteY46" fmla="*/ 802553 h 1605471"/>
                                <a:gd name="connsiteX47" fmla="*/ 257156 w 1089159"/>
                                <a:gd name="connsiteY47" fmla="*/ 641650 h 1605471"/>
                                <a:gd name="connsiteX48" fmla="*/ 382739 w 1089159"/>
                                <a:gd name="connsiteY48" fmla="*/ 494482 h 1605471"/>
                                <a:gd name="connsiteX49" fmla="*/ 345456 w 1089159"/>
                                <a:gd name="connsiteY49" fmla="*/ 341428 h 1605471"/>
                                <a:gd name="connsiteX0" fmla="*/ 345456 w 1089159"/>
                                <a:gd name="connsiteY0" fmla="*/ 341428 h 1605471"/>
                                <a:gd name="connsiteX1" fmla="*/ 488699 w 1089159"/>
                                <a:gd name="connsiteY1" fmla="*/ 463087 h 1605471"/>
                                <a:gd name="connsiteX2" fmla="*/ 418059 w 1089159"/>
                                <a:gd name="connsiteY2" fmla="*/ 555312 h 1605471"/>
                                <a:gd name="connsiteX3" fmla="*/ 296401 w 1089159"/>
                                <a:gd name="connsiteY3" fmla="*/ 708366 h 1605471"/>
                                <a:gd name="connsiteX4" fmla="*/ 266967 w 1089159"/>
                                <a:gd name="connsiteY4" fmla="*/ 935984 h 1605471"/>
                                <a:gd name="connsiteX5" fmla="*/ 453379 w 1089159"/>
                                <a:gd name="connsiteY5" fmla="*/ 871231 h 1605471"/>
                                <a:gd name="connsiteX6" fmla="*/ 573075 w 1089159"/>
                                <a:gd name="connsiteY6" fmla="*/ 635763 h 1605471"/>
                                <a:gd name="connsiteX7" fmla="*/ 680998 w 1089159"/>
                                <a:gd name="connsiteY7" fmla="*/ 461124 h 1605471"/>
                                <a:gd name="connsiteX8" fmla="*/ 494586 w 1089159"/>
                                <a:gd name="connsiteY8" fmla="*/ 235468 h 1605471"/>
                                <a:gd name="connsiteX9" fmla="*/ 365079 w 1089159"/>
                                <a:gd name="connsiteY9" fmla="*/ 66717 h 1605471"/>
                                <a:gd name="connsiteX10" fmla="*/ 502435 w 1089159"/>
                                <a:gd name="connsiteY10" fmla="*/ 0 h 1605471"/>
                                <a:gd name="connsiteX11" fmla="*/ 484775 w 1089159"/>
                                <a:gd name="connsiteY11" fmla="*/ 178563 h 1605471"/>
                                <a:gd name="connsiteX12" fmla="*/ 692772 w 1089159"/>
                                <a:gd name="connsiteY12" fmla="*/ 414031 h 1605471"/>
                                <a:gd name="connsiteX13" fmla="*/ 800694 w 1089159"/>
                                <a:gd name="connsiteY13" fmla="*/ 465049 h 1605471"/>
                                <a:gd name="connsiteX14" fmla="*/ 994955 w 1089159"/>
                                <a:gd name="connsiteY14" fmla="*/ 372824 h 1605471"/>
                                <a:gd name="connsiteX15" fmla="*/ 1089142 w 1089159"/>
                                <a:gd name="connsiteY15" fmla="*/ 288448 h 1605471"/>
                                <a:gd name="connsiteX16" fmla="*/ 1002804 w 1089159"/>
                                <a:gd name="connsiteY16" fmla="*/ 408144 h 1605471"/>
                                <a:gd name="connsiteX17" fmla="*/ 989068 w 1089159"/>
                                <a:gd name="connsiteY17" fmla="*/ 604367 h 1605471"/>
                                <a:gd name="connsiteX18" fmla="*/ 824241 w 1089159"/>
                                <a:gd name="connsiteY18" fmla="*/ 767233 h 1605471"/>
                                <a:gd name="connsiteX19" fmla="*/ 749676 w 1089159"/>
                                <a:gd name="connsiteY19" fmla="*/ 926173 h 1605471"/>
                                <a:gd name="connsiteX20" fmla="*/ 781072 w 1089159"/>
                                <a:gd name="connsiteY20" fmla="*/ 1212659 h 1605471"/>
                                <a:gd name="connsiteX21" fmla="*/ 910580 w 1089159"/>
                                <a:gd name="connsiteY21" fmla="*/ 1397106 h 1605471"/>
                                <a:gd name="connsiteX22" fmla="*/ 749676 w 1089159"/>
                                <a:gd name="connsiteY22" fmla="*/ 1228357 h 1605471"/>
                                <a:gd name="connsiteX23" fmla="*/ 719824 w 1089159"/>
                                <a:gd name="connsiteY23" fmla="*/ 845282 h 1605471"/>
                                <a:gd name="connsiteX24" fmla="*/ 657451 w 1089159"/>
                                <a:gd name="connsiteY24" fmla="*/ 745648 h 1605471"/>
                                <a:gd name="connsiteX25" fmla="*/ 751638 w 1089159"/>
                                <a:gd name="connsiteY25" fmla="*/ 775081 h 1605471"/>
                                <a:gd name="connsiteX26" fmla="*/ 930201 w 1089159"/>
                                <a:gd name="connsiteY26" fmla="*/ 643612 h 1605471"/>
                                <a:gd name="connsiteX27" fmla="*/ 983182 w 1089159"/>
                                <a:gd name="connsiteY27" fmla="*/ 492520 h 1605471"/>
                                <a:gd name="connsiteX28" fmla="*/ 883108 w 1089159"/>
                                <a:gd name="connsiteY28" fmla="*/ 470936 h 1605471"/>
                                <a:gd name="connsiteX29" fmla="*/ 700334 w 1089159"/>
                                <a:gd name="connsiteY29" fmla="*/ 587965 h 1605471"/>
                                <a:gd name="connsiteX30" fmla="*/ 579028 w 1089159"/>
                                <a:gd name="connsiteY30" fmla="*/ 717758 h 1605471"/>
                                <a:gd name="connsiteX31" fmla="*/ 476926 w 1089159"/>
                                <a:gd name="connsiteY31" fmla="*/ 990927 h 1605471"/>
                                <a:gd name="connsiteX32" fmla="*/ 496548 w 1089159"/>
                                <a:gd name="connsiteY32" fmla="*/ 1306846 h 1605471"/>
                                <a:gd name="connsiteX33" fmla="*/ 500473 w 1089159"/>
                                <a:gd name="connsiteY33" fmla="*/ 1471674 h 1605471"/>
                                <a:gd name="connsiteX34" fmla="*/ 658795 w 1089159"/>
                                <a:gd name="connsiteY34" fmla="*/ 1603695 h 1605471"/>
                                <a:gd name="connsiteX35" fmla="*/ 506359 w 1089159"/>
                                <a:gd name="connsiteY35" fmla="*/ 1534465 h 1605471"/>
                                <a:gd name="connsiteX36" fmla="*/ 441606 w 1089159"/>
                                <a:gd name="connsiteY36" fmla="*/ 1350015 h 1605471"/>
                                <a:gd name="connsiteX37" fmla="*/ 186516 w 1089159"/>
                                <a:gd name="connsiteY37" fmla="*/ 1224433 h 1605471"/>
                                <a:gd name="connsiteX38" fmla="*/ 66819 w 1089159"/>
                                <a:gd name="connsiteY38" fmla="*/ 1265639 h 1605471"/>
                                <a:gd name="connsiteX39" fmla="*/ 58971 w 1089159"/>
                                <a:gd name="connsiteY39" fmla="*/ 1020360 h 1605471"/>
                                <a:gd name="connsiteX40" fmla="*/ 190440 w 1089159"/>
                                <a:gd name="connsiteY40" fmla="*/ 1179301 h 1605471"/>
                                <a:gd name="connsiteX41" fmla="*/ 410210 w 1089159"/>
                                <a:gd name="connsiteY41" fmla="*/ 1304884 h 1605471"/>
                                <a:gd name="connsiteX42" fmla="*/ 474964 w 1089159"/>
                                <a:gd name="connsiteY42" fmla="*/ 1216584 h 1605471"/>
                                <a:gd name="connsiteX43" fmla="*/ 406286 w 1089159"/>
                                <a:gd name="connsiteY43" fmla="*/ 1022323 h 1605471"/>
                                <a:gd name="connsiteX44" fmla="*/ 111951 w 1089159"/>
                                <a:gd name="connsiteY44" fmla="*/ 881042 h 1605471"/>
                                <a:gd name="connsiteX45" fmla="*/ 104 w 1089159"/>
                                <a:gd name="connsiteY45" fmla="*/ 704441 h 1605471"/>
                                <a:gd name="connsiteX46" fmla="*/ 127649 w 1089159"/>
                                <a:gd name="connsiteY46" fmla="*/ 802553 h 1605471"/>
                                <a:gd name="connsiteX47" fmla="*/ 257156 w 1089159"/>
                                <a:gd name="connsiteY47" fmla="*/ 641650 h 1605471"/>
                                <a:gd name="connsiteX48" fmla="*/ 382739 w 1089159"/>
                                <a:gd name="connsiteY48" fmla="*/ 494482 h 1605471"/>
                                <a:gd name="connsiteX49" fmla="*/ 345456 w 1089159"/>
                                <a:gd name="connsiteY49" fmla="*/ 341428 h 1605471"/>
                                <a:gd name="connsiteX0" fmla="*/ 345456 w 1089159"/>
                                <a:gd name="connsiteY0" fmla="*/ 341428 h 1604590"/>
                                <a:gd name="connsiteX1" fmla="*/ 488699 w 1089159"/>
                                <a:gd name="connsiteY1" fmla="*/ 463087 h 1604590"/>
                                <a:gd name="connsiteX2" fmla="*/ 418059 w 1089159"/>
                                <a:gd name="connsiteY2" fmla="*/ 555312 h 1604590"/>
                                <a:gd name="connsiteX3" fmla="*/ 296401 w 1089159"/>
                                <a:gd name="connsiteY3" fmla="*/ 708366 h 1604590"/>
                                <a:gd name="connsiteX4" fmla="*/ 266967 w 1089159"/>
                                <a:gd name="connsiteY4" fmla="*/ 935984 h 1604590"/>
                                <a:gd name="connsiteX5" fmla="*/ 453379 w 1089159"/>
                                <a:gd name="connsiteY5" fmla="*/ 871231 h 1604590"/>
                                <a:gd name="connsiteX6" fmla="*/ 573075 w 1089159"/>
                                <a:gd name="connsiteY6" fmla="*/ 635763 h 1604590"/>
                                <a:gd name="connsiteX7" fmla="*/ 680998 w 1089159"/>
                                <a:gd name="connsiteY7" fmla="*/ 461124 h 1604590"/>
                                <a:gd name="connsiteX8" fmla="*/ 494586 w 1089159"/>
                                <a:gd name="connsiteY8" fmla="*/ 235468 h 1604590"/>
                                <a:gd name="connsiteX9" fmla="*/ 365079 w 1089159"/>
                                <a:gd name="connsiteY9" fmla="*/ 66717 h 1604590"/>
                                <a:gd name="connsiteX10" fmla="*/ 502435 w 1089159"/>
                                <a:gd name="connsiteY10" fmla="*/ 0 h 1604590"/>
                                <a:gd name="connsiteX11" fmla="*/ 484775 w 1089159"/>
                                <a:gd name="connsiteY11" fmla="*/ 178563 h 1604590"/>
                                <a:gd name="connsiteX12" fmla="*/ 692772 w 1089159"/>
                                <a:gd name="connsiteY12" fmla="*/ 414031 h 1604590"/>
                                <a:gd name="connsiteX13" fmla="*/ 800694 w 1089159"/>
                                <a:gd name="connsiteY13" fmla="*/ 465049 h 1604590"/>
                                <a:gd name="connsiteX14" fmla="*/ 994955 w 1089159"/>
                                <a:gd name="connsiteY14" fmla="*/ 372824 h 1604590"/>
                                <a:gd name="connsiteX15" fmla="*/ 1089142 w 1089159"/>
                                <a:gd name="connsiteY15" fmla="*/ 288448 h 1604590"/>
                                <a:gd name="connsiteX16" fmla="*/ 1002804 w 1089159"/>
                                <a:gd name="connsiteY16" fmla="*/ 408144 h 1604590"/>
                                <a:gd name="connsiteX17" fmla="*/ 989068 w 1089159"/>
                                <a:gd name="connsiteY17" fmla="*/ 604367 h 1604590"/>
                                <a:gd name="connsiteX18" fmla="*/ 824241 w 1089159"/>
                                <a:gd name="connsiteY18" fmla="*/ 767233 h 1604590"/>
                                <a:gd name="connsiteX19" fmla="*/ 749676 w 1089159"/>
                                <a:gd name="connsiteY19" fmla="*/ 926173 h 1604590"/>
                                <a:gd name="connsiteX20" fmla="*/ 781072 w 1089159"/>
                                <a:gd name="connsiteY20" fmla="*/ 1212659 h 1604590"/>
                                <a:gd name="connsiteX21" fmla="*/ 910580 w 1089159"/>
                                <a:gd name="connsiteY21" fmla="*/ 1397106 h 1604590"/>
                                <a:gd name="connsiteX22" fmla="*/ 749676 w 1089159"/>
                                <a:gd name="connsiteY22" fmla="*/ 1228357 h 1604590"/>
                                <a:gd name="connsiteX23" fmla="*/ 719824 w 1089159"/>
                                <a:gd name="connsiteY23" fmla="*/ 845282 h 1604590"/>
                                <a:gd name="connsiteX24" fmla="*/ 657451 w 1089159"/>
                                <a:gd name="connsiteY24" fmla="*/ 745648 h 1604590"/>
                                <a:gd name="connsiteX25" fmla="*/ 751638 w 1089159"/>
                                <a:gd name="connsiteY25" fmla="*/ 775081 h 1604590"/>
                                <a:gd name="connsiteX26" fmla="*/ 930201 w 1089159"/>
                                <a:gd name="connsiteY26" fmla="*/ 643612 h 1604590"/>
                                <a:gd name="connsiteX27" fmla="*/ 983182 w 1089159"/>
                                <a:gd name="connsiteY27" fmla="*/ 492520 h 1604590"/>
                                <a:gd name="connsiteX28" fmla="*/ 883108 w 1089159"/>
                                <a:gd name="connsiteY28" fmla="*/ 470936 h 1604590"/>
                                <a:gd name="connsiteX29" fmla="*/ 700334 w 1089159"/>
                                <a:gd name="connsiteY29" fmla="*/ 587965 h 1604590"/>
                                <a:gd name="connsiteX30" fmla="*/ 579028 w 1089159"/>
                                <a:gd name="connsiteY30" fmla="*/ 717758 h 1604590"/>
                                <a:gd name="connsiteX31" fmla="*/ 476926 w 1089159"/>
                                <a:gd name="connsiteY31" fmla="*/ 990927 h 1604590"/>
                                <a:gd name="connsiteX32" fmla="*/ 496548 w 1089159"/>
                                <a:gd name="connsiteY32" fmla="*/ 1306846 h 1604590"/>
                                <a:gd name="connsiteX33" fmla="*/ 500473 w 1089159"/>
                                <a:gd name="connsiteY33" fmla="*/ 1471674 h 1604590"/>
                                <a:gd name="connsiteX34" fmla="*/ 658795 w 1089159"/>
                                <a:gd name="connsiteY34" fmla="*/ 1603695 h 1604590"/>
                                <a:gd name="connsiteX35" fmla="*/ 506359 w 1089159"/>
                                <a:gd name="connsiteY35" fmla="*/ 1534465 h 1604590"/>
                                <a:gd name="connsiteX36" fmla="*/ 441606 w 1089159"/>
                                <a:gd name="connsiteY36" fmla="*/ 1350015 h 1604590"/>
                                <a:gd name="connsiteX37" fmla="*/ 186516 w 1089159"/>
                                <a:gd name="connsiteY37" fmla="*/ 1224433 h 1604590"/>
                                <a:gd name="connsiteX38" fmla="*/ 66819 w 1089159"/>
                                <a:gd name="connsiteY38" fmla="*/ 1265639 h 1604590"/>
                                <a:gd name="connsiteX39" fmla="*/ 58971 w 1089159"/>
                                <a:gd name="connsiteY39" fmla="*/ 1020360 h 1604590"/>
                                <a:gd name="connsiteX40" fmla="*/ 190440 w 1089159"/>
                                <a:gd name="connsiteY40" fmla="*/ 1179301 h 1604590"/>
                                <a:gd name="connsiteX41" fmla="*/ 410210 w 1089159"/>
                                <a:gd name="connsiteY41" fmla="*/ 1304884 h 1604590"/>
                                <a:gd name="connsiteX42" fmla="*/ 474964 w 1089159"/>
                                <a:gd name="connsiteY42" fmla="*/ 1216584 h 1604590"/>
                                <a:gd name="connsiteX43" fmla="*/ 406286 w 1089159"/>
                                <a:gd name="connsiteY43" fmla="*/ 1022323 h 1604590"/>
                                <a:gd name="connsiteX44" fmla="*/ 111951 w 1089159"/>
                                <a:gd name="connsiteY44" fmla="*/ 881042 h 1604590"/>
                                <a:gd name="connsiteX45" fmla="*/ 104 w 1089159"/>
                                <a:gd name="connsiteY45" fmla="*/ 704441 h 1604590"/>
                                <a:gd name="connsiteX46" fmla="*/ 127649 w 1089159"/>
                                <a:gd name="connsiteY46" fmla="*/ 802553 h 1604590"/>
                                <a:gd name="connsiteX47" fmla="*/ 257156 w 1089159"/>
                                <a:gd name="connsiteY47" fmla="*/ 641650 h 1604590"/>
                                <a:gd name="connsiteX48" fmla="*/ 382739 w 1089159"/>
                                <a:gd name="connsiteY48" fmla="*/ 494482 h 1604590"/>
                                <a:gd name="connsiteX49" fmla="*/ 345456 w 1089159"/>
                                <a:gd name="connsiteY49" fmla="*/ 341428 h 1604590"/>
                                <a:gd name="connsiteX0" fmla="*/ 345456 w 1089159"/>
                                <a:gd name="connsiteY0" fmla="*/ 341428 h 1604590"/>
                                <a:gd name="connsiteX1" fmla="*/ 488699 w 1089159"/>
                                <a:gd name="connsiteY1" fmla="*/ 463087 h 1604590"/>
                                <a:gd name="connsiteX2" fmla="*/ 418059 w 1089159"/>
                                <a:gd name="connsiteY2" fmla="*/ 555312 h 1604590"/>
                                <a:gd name="connsiteX3" fmla="*/ 296401 w 1089159"/>
                                <a:gd name="connsiteY3" fmla="*/ 708366 h 1604590"/>
                                <a:gd name="connsiteX4" fmla="*/ 266967 w 1089159"/>
                                <a:gd name="connsiteY4" fmla="*/ 935984 h 1604590"/>
                                <a:gd name="connsiteX5" fmla="*/ 453379 w 1089159"/>
                                <a:gd name="connsiteY5" fmla="*/ 871231 h 1604590"/>
                                <a:gd name="connsiteX6" fmla="*/ 573075 w 1089159"/>
                                <a:gd name="connsiteY6" fmla="*/ 635763 h 1604590"/>
                                <a:gd name="connsiteX7" fmla="*/ 680998 w 1089159"/>
                                <a:gd name="connsiteY7" fmla="*/ 461124 h 1604590"/>
                                <a:gd name="connsiteX8" fmla="*/ 494586 w 1089159"/>
                                <a:gd name="connsiteY8" fmla="*/ 235468 h 1604590"/>
                                <a:gd name="connsiteX9" fmla="*/ 365079 w 1089159"/>
                                <a:gd name="connsiteY9" fmla="*/ 66717 h 1604590"/>
                                <a:gd name="connsiteX10" fmla="*/ 502435 w 1089159"/>
                                <a:gd name="connsiteY10" fmla="*/ 0 h 1604590"/>
                                <a:gd name="connsiteX11" fmla="*/ 484775 w 1089159"/>
                                <a:gd name="connsiteY11" fmla="*/ 178563 h 1604590"/>
                                <a:gd name="connsiteX12" fmla="*/ 692772 w 1089159"/>
                                <a:gd name="connsiteY12" fmla="*/ 414031 h 1604590"/>
                                <a:gd name="connsiteX13" fmla="*/ 800694 w 1089159"/>
                                <a:gd name="connsiteY13" fmla="*/ 465049 h 1604590"/>
                                <a:gd name="connsiteX14" fmla="*/ 994955 w 1089159"/>
                                <a:gd name="connsiteY14" fmla="*/ 372824 h 1604590"/>
                                <a:gd name="connsiteX15" fmla="*/ 1089142 w 1089159"/>
                                <a:gd name="connsiteY15" fmla="*/ 288448 h 1604590"/>
                                <a:gd name="connsiteX16" fmla="*/ 1002804 w 1089159"/>
                                <a:gd name="connsiteY16" fmla="*/ 408144 h 1604590"/>
                                <a:gd name="connsiteX17" fmla="*/ 989068 w 1089159"/>
                                <a:gd name="connsiteY17" fmla="*/ 604367 h 1604590"/>
                                <a:gd name="connsiteX18" fmla="*/ 824241 w 1089159"/>
                                <a:gd name="connsiteY18" fmla="*/ 767233 h 1604590"/>
                                <a:gd name="connsiteX19" fmla="*/ 749676 w 1089159"/>
                                <a:gd name="connsiteY19" fmla="*/ 926173 h 1604590"/>
                                <a:gd name="connsiteX20" fmla="*/ 781072 w 1089159"/>
                                <a:gd name="connsiteY20" fmla="*/ 1212659 h 1604590"/>
                                <a:gd name="connsiteX21" fmla="*/ 910580 w 1089159"/>
                                <a:gd name="connsiteY21" fmla="*/ 1397106 h 1604590"/>
                                <a:gd name="connsiteX22" fmla="*/ 749676 w 1089159"/>
                                <a:gd name="connsiteY22" fmla="*/ 1228357 h 1604590"/>
                                <a:gd name="connsiteX23" fmla="*/ 719824 w 1089159"/>
                                <a:gd name="connsiteY23" fmla="*/ 845282 h 1604590"/>
                                <a:gd name="connsiteX24" fmla="*/ 657451 w 1089159"/>
                                <a:gd name="connsiteY24" fmla="*/ 745648 h 1604590"/>
                                <a:gd name="connsiteX25" fmla="*/ 751638 w 1089159"/>
                                <a:gd name="connsiteY25" fmla="*/ 775081 h 1604590"/>
                                <a:gd name="connsiteX26" fmla="*/ 930201 w 1089159"/>
                                <a:gd name="connsiteY26" fmla="*/ 643612 h 1604590"/>
                                <a:gd name="connsiteX27" fmla="*/ 983182 w 1089159"/>
                                <a:gd name="connsiteY27" fmla="*/ 492520 h 1604590"/>
                                <a:gd name="connsiteX28" fmla="*/ 883108 w 1089159"/>
                                <a:gd name="connsiteY28" fmla="*/ 470936 h 1604590"/>
                                <a:gd name="connsiteX29" fmla="*/ 700334 w 1089159"/>
                                <a:gd name="connsiteY29" fmla="*/ 587965 h 1604590"/>
                                <a:gd name="connsiteX30" fmla="*/ 579028 w 1089159"/>
                                <a:gd name="connsiteY30" fmla="*/ 717758 h 1604590"/>
                                <a:gd name="connsiteX31" fmla="*/ 476926 w 1089159"/>
                                <a:gd name="connsiteY31" fmla="*/ 990927 h 1604590"/>
                                <a:gd name="connsiteX32" fmla="*/ 496548 w 1089159"/>
                                <a:gd name="connsiteY32" fmla="*/ 1306846 h 1604590"/>
                                <a:gd name="connsiteX33" fmla="*/ 500473 w 1089159"/>
                                <a:gd name="connsiteY33" fmla="*/ 1471674 h 1604590"/>
                                <a:gd name="connsiteX34" fmla="*/ 658795 w 1089159"/>
                                <a:gd name="connsiteY34" fmla="*/ 1603695 h 1604590"/>
                                <a:gd name="connsiteX35" fmla="*/ 506359 w 1089159"/>
                                <a:gd name="connsiteY35" fmla="*/ 1534465 h 1604590"/>
                                <a:gd name="connsiteX36" fmla="*/ 441606 w 1089159"/>
                                <a:gd name="connsiteY36" fmla="*/ 1350015 h 1604590"/>
                                <a:gd name="connsiteX37" fmla="*/ 186516 w 1089159"/>
                                <a:gd name="connsiteY37" fmla="*/ 1224433 h 1604590"/>
                                <a:gd name="connsiteX38" fmla="*/ 66819 w 1089159"/>
                                <a:gd name="connsiteY38" fmla="*/ 1265639 h 1604590"/>
                                <a:gd name="connsiteX39" fmla="*/ 58971 w 1089159"/>
                                <a:gd name="connsiteY39" fmla="*/ 1020360 h 1604590"/>
                                <a:gd name="connsiteX40" fmla="*/ 190440 w 1089159"/>
                                <a:gd name="connsiteY40" fmla="*/ 1179301 h 1604590"/>
                                <a:gd name="connsiteX41" fmla="*/ 410210 w 1089159"/>
                                <a:gd name="connsiteY41" fmla="*/ 1304884 h 1604590"/>
                                <a:gd name="connsiteX42" fmla="*/ 474964 w 1089159"/>
                                <a:gd name="connsiteY42" fmla="*/ 1216584 h 1604590"/>
                                <a:gd name="connsiteX43" fmla="*/ 406286 w 1089159"/>
                                <a:gd name="connsiteY43" fmla="*/ 1022323 h 1604590"/>
                                <a:gd name="connsiteX44" fmla="*/ 111951 w 1089159"/>
                                <a:gd name="connsiteY44" fmla="*/ 881042 h 1604590"/>
                                <a:gd name="connsiteX45" fmla="*/ 104 w 1089159"/>
                                <a:gd name="connsiteY45" fmla="*/ 704441 h 1604590"/>
                                <a:gd name="connsiteX46" fmla="*/ 127649 w 1089159"/>
                                <a:gd name="connsiteY46" fmla="*/ 802553 h 1604590"/>
                                <a:gd name="connsiteX47" fmla="*/ 257156 w 1089159"/>
                                <a:gd name="connsiteY47" fmla="*/ 641650 h 1604590"/>
                                <a:gd name="connsiteX48" fmla="*/ 382739 w 1089159"/>
                                <a:gd name="connsiteY48" fmla="*/ 494482 h 1604590"/>
                                <a:gd name="connsiteX49" fmla="*/ 345456 w 1089159"/>
                                <a:gd name="connsiteY49" fmla="*/ 341428 h 1604590"/>
                                <a:gd name="connsiteX0" fmla="*/ 345456 w 1089159"/>
                                <a:gd name="connsiteY0" fmla="*/ 341428 h 1598760"/>
                                <a:gd name="connsiteX1" fmla="*/ 488699 w 1089159"/>
                                <a:gd name="connsiteY1" fmla="*/ 463087 h 1598760"/>
                                <a:gd name="connsiteX2" fmla="*/ 418059 w 1089159"/>
                                <a:gd name="connsiteY2" fmla="*/ 555312 h 1598760"/>
                                <a:gd name="connsiteX3" fmla="*/ 296401 w 1089159"/>
                                <a:gd name="connsiteY3" fmla="*/ 708366 h 1598760"/>
                                <a:gd name="connsiteX4" fmla="*/ 266967 w 1089159"/>
                                <a:gd name="connsiteY4" fmla="*/ 935984 h 1598760"/>
                                <a:gd name="connsiteX5" fmla="*/ 453379 w 1089159"/>
                                <a:gd name="connsiteY5" fmla="*/ 871231 h 1598760"/>
                                <a:gd name="connsiteX6" fmla="*/ 573075 w 1089159"/>
                                <a:gd name="connsiteY6" fmla="*/ 635763 h 1598760"/>
                                <a:gd name="connsiteX7" fmla="*/ 680998 w 1089159"/>
                                <a:gd name="connsiteY7" fmla="*/ 461124 h 1598760"/>
                                <a:gd name="connsiteX8" fmla="*/ 494586 w 1089159"/>
                                <a:gd name="connsiteY8" fmla="*/ 235468 h 1598760"/>
                                <a:gd name="connsiteX9" fmla="*/ 365079 w 1089159"/>
                                <a:gd name="connsiteY9" fmla="*/ 66717 h 1598760"/>
                                <a:gd name="connsiteX10" fmla="*/ 502435 w 1089159"/>
                                <a:gd name="connsiteY10" fmla="*/ 0 h 1598760"/>
                                <a:gd name="connsiteX11" fmla="*/ 484775 w 1089159"/>
                                <a:gd name="connsiteY11" fmla="*/ 178563 h 1598760"/>
                                <a:gd name="connsiteX12" fmla="*/ 692772 w 1089159"/>
                                <a:gd name="connsiteY12" fmla="*/ 414031 h 1598760"/>
                                <a:gd name="connsiteX13" fmla="*/ 800694 w 1089159"/>
                                <a:gd name="connsiteY13" fmla="*/ 465049 h 1598760"/>
                                <a:gd name="connsiteX14" fmla="*/ 994955 w 1089159"/>
                                <a:gd name="connsiteY14" fmla="*/ 372824 h 1598760"/>
                                <a:gd name="connsiteX15" fmla="*/ 1089142 w 1089159"/>
                                <a:gd name="connsiteY15" fmla="*/ 288448 h 1598760"/>
                                <a:gd name="connsiteX16" fmla="*/ 1002804 w 1089159"/>
                                <a:gd name="connsiteY16" fmla="*/ 408144 h 1598760"/>
                                <a:gd name="connsiteX17" fmla="*/ 989068 w 1089159"/>
                                <a:gd name="connsiteY17" fmla="*/ 604367 h 1598760"/>
                                <a:gd name="connsiteX18" fmla="*/ 824241 w 1089159"/>
                                <a:gd name="connsiteY18" fmla="*/ 767233 h 1598760"/>
                                <a:gd name="connsiteX19" fmla="*/ 749676 w 1089159"/>
                                <a:gd name="connsiteY19" fmla="*/ 926173 h 1598760"/>
                                <a:gd name="connsiteX20" fmla="*/ 781072 w 1089159"/>
                                <a:gd name="connsiteY20" fmla="*/ 1212659 h 1598760"/>
                                <a:gd name="connsiteX21" fmla="*/ 910580 w 1089159"/>
                                <a:gd name="connsiteY21" fmla="*/ 1397106 h 1598760"/>
                                <a:gd name="connsiteX22" fmla="*/ 749676 w 1089159"/>
                                <a:gd name="connsiteY22" fmla="*/ 1228357 h 1598760"/>
                                <a:gd name="connsiteX23" fmla="*/ 719824 w 1089159"/>
                                <a:gd name="connsiteY23" fmla="*/ 845282 h 1598760"/>
                                <a:gd name="connsiteX24" fmla="*/ 657451 w 1089159"/>
                                <a:gd name="connsiteY24" fmla="*/ 745648 h 1598760"/>
                                <a:gd name="connsiteX25" fmla="*/ 751638 w 1089159"/>
                                <a:gd name="connsiteY25" fmla="*/ 775081 h 1598760"/>
                                <a:gd name="connsiteX26" fmla="*/ 930201 w 1089159"/>
                                <a:gd name="connsiteY26" fmla="*/ 643612 h 1598760"/>
                                <a:gd name="connsiteX27" fmla="*/ 983182 w 1089159"/>
                                <a:gd name="connsiteY27" fmla="*/ 492520 h 1598760"/>
                                <a:gd name="connsiteX28" fmla="*/ 883108 w 1089159"/>
                                <a:gd name="connsiteY28" fmla="*/ 470936 h 1598760"/>
                                <a:gd name="connsiteX29" fmla="*/ 700334 w 1089159"/>
                                <a:gd name="connsiteY29" fmla="*/ 587965 h 1598760"/>
                                <a:gd name="connsiteX30" fmla="*/ 579028 w 1089159"/>
                                <a:gd name="connsiteY30" fmla="*/ 717758 h 1598760"/>
                                <a:gd name="connsiteX31" fmla="*/ 476926 w 1089159"/>
                                <a:gd name="connsiteY31" fmla="*/ 990927 h 1598760"/>
                                <a:gd name="connsiteX32" fmla="*/ 496548 w 1089159"/>
                                <a:gd name="connsiteY32" fmla="*/ 1306846 h 1598760"/>
                                <a:gd name="connsiteX33" fmla="*/ 500473 w 1089159"/>
                                <a:gd name="connsiteY33" fmla="*/ 1471674 h 1598760"/>
                                <a:gd name="connsiteX34" fmla="*/ 730233 w 1089159"/>
                                <a:gd name="connsiteY34" fmla="*/ 1597742 h 1598760"/>
                                <a:gd name="connsiteX35" fmla="*/ 506359 w 1089159"/>
                                <a:gd name="connsiteY35" fmla="*/ 1534465 h 1598760"/>
                                <a:gd name="connsiteX36" fmla="*/ 441606 w 1089159"/>
                                <a:gd name="connsiteY36" fmla="*/ 1350015 h 1598760"/>
                                <a:gd name="connsiteX37" fmla="*/ 186516 w 1089159"/>
                                <a:gd name="connsiteY37" fmla="*/ 1224433 h 1598760"/>
                                <a:gd name="connsiteX38" fmla="*/ 66819 w 1089159"/>
                                <a:gd name="connsiteY38" fmla="*/ 1265639 h 1598760"/>
                                <a:gd name="connsiteX39" fmla="*/ 58971 w 1089159"/>
                                <a:gd name="connsiteY39" fmla="*/ 1020360 h 1598760"/>
                                <a:gd name="connsiteX40" fmla="*/ 190440 w 1089159"/>
                                <a:gd name="connsiteY40" fmla="*/ 1179301 h 1598760"/>
                                <a:gd name="connsiteX41" fmla="*/ 410210 w 1089159"/>
                                <a:gd name="connsiteY41" fmla="*/ 1304884 h 1598760"/>
                                <a:gd name="connsiteX42" fmla="*/ 474964 w 1089159"/>
                                <a:gd name="connsiteY42" fmla="*/ 1216584 h 1598760"/>
                                <a:gd name="connsiteX43" fmla="*/ 406286 w 1089159"/>
                                <a:gd name="connsiteY43" fmla="*/ 1022323 h 1598760"/>
                                <a:gd name="connsiteX44" fmla="*/ 111951 w 1089159"/>
                                <a:gd name="connsiteY44" fmla="*/ 881042 h 1598760"/>
                                <a:gd name="connsiteX45" fmla="*/ 104 w 1089159"/>
                                <a:gd name="connsiteY45" fmla="*/ 704441 h 1598760"/>
                                <a:gd name="connsiteX46" fmla="*/ 127649 w 1089159"/>
                                <a:gd name="connsiteY46" fmla="*/ 802553 h 1598760"/>
                                <a:gd name="connsiteX47" fmla="*/ 257156 w 1089159"/>
                                <a:gd name="connsiteY47" fmla="*/ 641650 h 1598760"/>
                                <a:gd name="connsiteX48" fmla="*/ 382739 w 1089159"/>
                                <a:gd name="connsiteY48" fmla="*/ 494482 h 1598760"/>
                                <a:gd name="connsiteX49" fmla="*/ 345456 w 1089159"/>
                                <a:gd name="connsiteY49" fmla="*/ 341428 h 1598760"/>
                                <a:gd name="connsiteX0" fmla="*/ 345456 w 1089159"/>
                                <a:gd name="connsiteY0" fmla="*/ 341428 h 1609273"/>
                                <a:gd name="connsiteX1" fmla="*/ 488699 w 1089159"/>
                                <a:gd name="connsiteY1" fmla="*/ 463087 h 1609273"/>
                                <a:gd name="connsiteX2" fmla="*/ 418059 w 1089159"/>
                                <a:gd name="connsiteY2" fmla="*/ 555312 h 1609273"/>
                                <a:gd name="connsiteX3" fmla="*/ 296401 w 1089159"/>
                                <a:gd name="connsiteY3" fmla="*/ 708366 h 1609273"/>
                                <a:gd name="connsiteX4" fmla="*/ 266967 w 1089159"/>
                                <a:gd name="connsiteY4" fmla="*/ 935984 h 1609273"/>
                                <a:gd name="connsiteX5" fmla="*/ 453379 w 1089159"/>
                                <a:gd name="connsiteY5" fmla="*/ 871231 h 1609273"/>
                                <a:gd name="connsiteX6" fmla="*/ 573075 w 1089159"/>
                                <a:gd name="connsiteY6" fmla="*/ 635763 h 1609273"/>
                                <a:gd name="connsiteX7" fmla="*/ 680998 w 1089159"/>
                                <a:gd name="connsiteY7" fmla="*/ 461124 h 1609273"/>
                                <a:gd name="connsiteX8" fmla="*/ 494586 w 1089159"/>
                                <a:gd name="connsiteY8" fmla="*/ 235468 h 1609273"/>
                                <a:gd name="connsiteX9" fmla="*/ 365079 w 1089159"/>
                                <a:gd name="connsiteY9" fmla="*/ 66717 h 1609273"/>
                                <a:gd name="connsiteX10" fmla="*/ 502435 w 1089159"/>
                                <a:gd name="connsiteY10" fmla="*/ 0 h 1609273"/>
                                <a:gd name="connsiteX11" fmla="*/ 484775 w 1089159"/>
                                <a:gd name="connsiteY11" fmla="*/ 178563 h 1609273"/>
                                <a:gd name="connsiteX12" fmla="*/ 692772 w 1089159"/>
                                <a:gd name="connsiteY12" fmla="*/ 414031 h 1609273"/>
                                <a:gd name="connsiteX13" fmla="*/ 800694 w 1089159"/>
                                <a:gd name="connsiteY13" fmla="*/ 465049 h 1609273"/>
                                <a:gd name="connsiteX14" fmla="*/ 994955 w 1089159"/>
                                <a:gd name="connsiteY14" fmla="*/ 372824 h 1609273"/>
                                <a:gd name="connsiteX15" fmla="*/ 1089142 w 1089159"/>
                                <a:gd name="connsiteY15" fmla="*/ 288448 h 1609273"/>
                                <a:gd name="connsiteX16" fmla="*/ 1002804 w 1089159"/>
                                <a:gd name="connsiteY16" fmla="*/ 408144 h 1609273"/>
                                <a:gd name="connsiteX17" fmla="*/ 989068 w 1089159"/>
                                <a:gd name="connsiteY17" fmla="*/ 604367 h 1609273"/>
                                <a:gd name="connsiteX18" fmla="*/ 824241 w 1089159"/>
                                <a:gd name="connsiteY18" fmla="*/ 767233 h 1609273"/>
                                <a:gd name="connsiteX19" fmla="*/ 749676 w 1089159"/>
                                <a:gd name="connsiteY19" fmla="*/ 926173 h 1609273"/>
                                <a:gd name="connsiteX20" fmla="*/ 781072 w 1089159"/>
                                <a:gd name="connsiteY20" fmla="*/ 1212659 h 1609273"/>
                                <a:gd name="connsiteX21" fmla="*/ 910580 w 1089159"/>
                                <a:gd name="connsiteY21" fmla="*/ 1397106 h 1609273"/>
                                <a:gd name="connsiteX22" fmla="*/ 749676 w 1089159"/>
                                <a:gd name="connsiteY22" fmla="*/ 1228357 h 1609273"/>
                                <a:gd name="connsiteX23" fmla="*/ 719824 w 1089159"/>
                                <a:gd name="connsiteY23" fmla="*/ 845282 h 1609273"/>
                                <a:gd name="connsiteX24" fmla="*/ 657451 w 1089159"/>
                                <a:gd name="connsiteY24" fmla="*/ 745648 h 1609273"/>
                                <a:gd name="connsiteX25" fmla="*/ 751638 w 1089159"/>
                                <a:gd name="connsiteY25" fmla="*/ 775081 h 1609273"/>
                                <a:gd name="connsiteX26" fmla="*/ 930201 w 1089159"/>
                                <a:gd name="connsiteY26" fmla="*/ 643612 h 1609273"/>
                                <a:gd name="connsiteX27" fmla="*/ 983182 w 1089159"/>
                                <a:gd name="connsiteY27" fmla="*/ 492520 h 1609273"/>
                                <a:gd name="connsiteX28" fmla="*/ 883108 w 1089159"/>
                                <a:gd name="connsiteY28" fmla="*/ 470936 h 1609273"/>
                                <a:gd name="connsiteX29" fmla="*/ 700334 w 1089159"/>
                                <a:gd name="connsiteY29" fmla="*/ 587965 h 1609273"/>
                                <a:gd name="connsiteX30" fmla="*/ 579028 w 1089159"/>
                                <a:gd name="connsiteY30" fmla="*/ 717758 h 1609273"/>
                                <a:gd name="connsiteX31" fmla="*/ 476926 w 1089159"/>
                                <a:gd name="connsiteY31" fmla="*/ 990927 h 1609273"/>
                                <a:gd name="connsiteX32" fmla="*/ 496548 w 1089159"/>
                                <a:gd name="connsiteY32" fmla="*/ 1306846 h 1609273"/>
                                <a:gd name="connsiteX33" fmla="*/ 500473 w 1089159"/>
                                <a:gd name="connsiteY33" fmla="*/ 1471674 h 1609273"/>
                                <a:gd name="connsiteX34" fmla="*/ 730233 w 1089159"/>
                                <a:gd name="connsiteY34" fmla="*/ 1608457 h 1609273"/>
                                <a:gd name="connsiteX35" fmla="*/ 506359 w 1089159"/>
                                <a:gd name="connsiteY35" fmla="*/ 1534465 h 1609273"/>
                                <a:gd name="connsiteX36" fmla="*/ 441606 w 1089159"/>
                                <a:gd name="connsiteY36" fmla="*/ 1350015 h 1609273"/>
                                <a:gd name="connsiteX37" fmla="*/ 186516 w 1089159"/>
                                <a:gd name="connsiteY37" fmla="*/ 1224433 h 1609273"/>
                                <a:gd name="connsiteX38" fmla="*/ 66819 w 1089159"/>
                                <a:gd name="connsiteY38" fmla="*/ 1265639 h 1609273"/>
                                <a:gd name="connsiteX39" fmla="*/ 58971 w 1089159"/>
                                <a:gd name="connsiteY39" fmla="*/ 1020360 h 1609273"/>
                                <a:gd name="connsiteX40" fmla="*/ 190440 w 1089159"/>
                                <a:gd name="connsiteY40" fmla="*/ 1179301 h 1609273"/>
                                <a:gd name="connsiteX41" fmla="*/ 410210 w 1089159"/>
                                <a:gd name="connsiteY41" fmla="*/ 1304884 h 1609273"/>
                                <a:gd name="connsiteX42" fmla="*/ 474964 w 1089159"/>
                                <a:gd name="connsiteY42" fmla="*/ 1216584 h 1609273"/>
                                <a:gd name="connsiteX43" fmla="*/ 406286 w 1089159"/>
                                <a:gd name="connsiteY43" fmla="*/ 1022323 h 1609273"/>
                                <a:gd name="connsiteX44" fmla="*/ 111951 w 1089159"/>
                                <a:gd name="connsiteY44" fmla="*/ 881042 h 1609273"/>
                                <a:gd name="connsiteX45" fmla="*/ 104 w 1089159"/>
                                <a:gd name="connsiteY45" fmla="*/ 704441 h 1609273"/>
                                <a:gd name="connsiteX46" fmla="*/ 127649 w 1089159"/>
                                <a:gd name="connsiteY46" fmla="*/ 802553 h 1609273"/>
                                <a:gd name="connsiteX47" fmla="*/ 257156 w 1089159"/>
                                <a:gd name="connsiteY47" fmla="*/ 641650 h 1609273"/>
                                <a:gd name="connsiteX48" fmla="*/ 382739 w 1089159"/>
                                <a:gd name="connsiteY48" fmla="*/ 494482 h 1609273"/>
                                <a:gd name="connsiteX49" fmla="*/ 345456 w 1089159"/>
                                <a:gd name="connsiteY49" fmla="*/ 341428 h 1609273"/>
                                <a:gd name="connsiteX0" fmla="*/ 345456 w 1089159"/>
                                <a:gd name="connsiteY0" fmla="*/ 341428 h 1609273"/>
                                <a:gd name="connsiteX1" fmla="*/ 488699 w 1089159"/>
                                <a:gd name="connsiteY1" fmla="*/ 463087 h 1609273"/>
                                <a:gd name="connsiteX2" fmla="*/ 418059 w 1089159"/>
                                <a:gd name="connsiteY2" fmla="*/ 555312 h 1609273"/>
                                <a:gd name="connsiteX3" fmla="*/ 296401 w 1089159"/>
                                <a:gd name="connsiteY3" fmla="*/ 708366 h 1609273"/>
                                <a:gd name="connsiteX4" fmla="*/ 266967 w 1089159"/>
                                <a:gd name="connsiteY4" fmla="*/ 935984 h 1609273"/>
                                <a:gd name="connsiteX5" fmla="*/ 453379 w 1089159"/>
                                <a:gd name="connsiteY5" fmla="*/ 871231 h 1609273"/>
                                <a:gd name="connsiteX6" fmla="*/ 573075 w 1089159"/>
                                <a:gd name="connsiteY6" fmla="*/ 635763 h 1609273"/>
                                <a:gd name="connsiteX7" fmla="*/ 680998 w 1089159"/>
                                <a:gd name="connsiteY7" fmla="*/ 461124 h 1609273"/>
                                <a:gd name="connsiteX8" fmla="*/ 494586 w 1089159"/>
                                <a:gd name="connsiteY8" fmla="*/ 235468 h 1609273"/>
                                <a:gd name="connsiteX9" fmla="*/ 365079 w 1089159"/>
                                <a:gd name="connsiteY9" fmla="*/ 66717 h 1609273"/>
                                <a:gd name="connsiteX10" fmla="*/ 502435 w 1089159"/>
                                <a:gd name="connsiteY10" fmla="*/ 0 h 1609273"/>
                                <a:gd name="connsiteX11" fmla="*/ 484775 w 1089159"/>
                                <a:gd name="connsiteY11" fmla="*/ 178563 h 1609273"/>
                                <a:gd name="connsiteX12" fmla="*/ 692772 w 1089159"/>
                                <a:gd name="connsiteY12" fmla="*/ 414031 h 1609273"/>
                                <a:gd name="connsiteX13" fmla="*/ 800694 w 1089159"/>
                                <a:gd name="connsiteY13" fmla="*/ 465049 h 1609273"/>
                                <a:gd name="connsiteX14" fmla="*/ 994955 w 1089159"/>
                                <a:gd name="connsiteY14" fmla="*/ 372824 h 1609273"/>
                                <a:gd name="connsiteX15" fmla="*/ 1089142 w 1089159"/>
                                <a:gd name="connsiteY15" fmla="*/ 288448 h 1609273"/>
                                <a:gd name="connsiteX16" fmla="*/ 1002804 w 1089159"/>
                                <a:gd name="connsiteY16" fmla="*/ 408144 h 1609273"/>
                                <a:gd name="connsiteX17" fmla="*/ 989068 w 1089159"/>
                                <a:gd name="connsiteY17" fmla="*/ 604367 h 1609273"/>
                                <a:gd name="connsiteX18" fmla="*/ 824241 w 1089159"/>
                                <a:gd name="connsiteY18" fmla="*/ 767233 h 1609273"/>
                                <a:gd name="connsiteX19" fmla="*/ 749676 w 1089159"/>
                                <a:gd name="connsiteY19" fmla="*/ 926173 h 1609273"/>
                                <a:gd name="connsiteX20" fmla="*/ 781072 w 1089159"/>
                                <a:gd name="connsiteY20" fmla="*/ 1212659 h 1609273"/>
                                <a:gd name="connsiteX21" fmla="*/ 910580 w 1089159"/>
                                <a:gd name="connsiteY21" fmla="*/ 1397106 h 1609273"/>
                                <a:gd name="connsiteX22" fmla="*/ 749676 w 1089159"/>
                                <a:gd name="connsiteY22" fmla="*/ 1228357 h 1609273"/>
                                <a:gd name="connsiteX23" fmla="*/ 719824 w 1089159"/>
                                <a:gd name="connsiteY23" fmla="*/ 845282 h 1609273"/>
                                <a:gd name="connsiteX24" fmla="*/ 657451 w 1089159"/>
                                <a:gd name="connsiteY24" fmla="*/ 745648 h 1609273"/>
                                <a:gd name="connsiteX25" fmla="*/ 751638 w 1089159"/>
                                <a:gd name="connsiteY25" fmla="*/ 775081 h 1609273"/>
                                <a:gd name="connsiteX26" fmla="*/ 930201 w 1089159"/>
                                <a:gd name="connsiteY26" fmla="*/ 643612 h 1609273"/>
                                <a:gd name="connsiteX27" fmla="*/ 983182 w 1089159"/>
                                <a:gd name="connsiteY27" fmla="*/ 492520 h 1609273"/>
                                <a:gd name="connsiteX28" fmla="*/ 883108 w 1089159"/>
                                <a:gd name="connsiteY28" fmla="*/ 470936 h 1609273"/>
                                <a:gd name="connsiteX29" fmla="*/ 700334 w 1089159"/>
                                <a:gd name="connsiteY29" fmla="*/ 587965 h 1609273"/>
                                <a:gd name="connsiteX30" fmla="*/ 579028 w 1089159"/>
                                <a:gd name="connsiteY30" fmla="*/ 717758 h 1609273"/>
                                <a:gd name="connsiteX31" fmla="*/ 476926 w 1089159"/>
                                <a:gd name="connsiteY31" fmla="*/ 990927 h 1609273"/>
                                <a:gd name="connsiteX32" fmla="*/ 496548 w 1089159"/>
                                <a:gd name="connsiteY32" fmla="*/ 1306846 h 1609273"/>
                                <a:gd name="connsiteX33" fmla="*/ 500473 w 1089159"/>
                                <a:gd name="connsiteY33" fmla="*/ 1471674 h 1609273"/>
                                <a:gd name="connsiteX34" fmla="*/ 730233 w 1089159"/>
                                <a:gd name="connsiteY34" fmla="*/ 1608457 h 1609273"/>
                                <a:gd name="connsiteX35" fmla="*/ 506359 w 1089159"/>
                                <a:gd name="connsiteY35" fmla="*/ 1534465 h 1609273"/>
                                <a:gd name="connsiteX36" fmla="*/ 441606 w 1089159"/>
                                <a:gd name="connsiteY36" fmla="*/ 1350015 h 1609273"/>
                                <a:gd name="connsiteX37" fmla="*/ 186516 w 1089159"/>
                                <a:gd name="connsiteY37" fmla="*/ 1224433 h 1609273"/>
                                <a:gd name="connsiteX38" fmla="*/ 66819 w 1089159"/>
                                <a:gd name="connsiteY38" fmla="*/ 1265639 h 1609273"/>
                                <a:gd name="connsiteX39" fmla="*/ 58971 w 1089159"/>
                                <a:gd name="connsiteY39" fmla="*/ 1020360 h 1609273"/>
                                <a:gd name="connsiteX40" fmla="*/ 190440 w 1089159"/>
                                <a:gd name="connsiteY40" fmla="*/ 1179301 h 1609273"/>
                                <a:gd name="connsiteX41" fmla="*/ 410210 w 1089159"/>
                                <a:gd name="connsiteY41" fmla="*/ 1304884 h 1609273"/>
                                <a:gd name="connsiteX42" fmla="*/ 474964 w 1089159"/>
                                <a:gd name="connsiteY42" fmla="*/ 1216584 h 1609273"/>
                                <a:gd name="connsiteX43" fmla="*/ 406286 w 1089159"/>
                                <a:gd name="connsiteY43" fmla="*/ 1022323 h 1609273"/>
                                <a:gd name="connsiteX44" fmla="*/ 111951 w 1089159"/>
                                <a:gd name="connsiteY44" fmla="*/ 881042 h 1609273"/>
                                <a:gd name="connsiteX45" fmla="*/ 104 w 1089159"/>
                                <a:gd name="connsiteY45" fmla="*/ 704441 h 1609273"/>
                                <a:gd name="connsiteX46" fmla="*/ 127649 w 1089159"/>
                                <a:gd name="connsiteY46" fmla="*/ 802553 h 1609273"/>
                                <a:gd name="connsiteX47" fmla="*/ 257156 w 1089159"/>
                                <a:gd name="connsiteY47" fmla="*/ 641650 h 1609273"/>
                                <a:gd name="connsiteX48" fmla="*/ 382739 w 1089159"/>
                                <a:gd name="connsiteY48" fmla="*/ 494482 h 1609273"/>
                                <a:gd name="connsiteX49" fmla="*/ 345456 w 1089159"/>
                                <a:gd name="connsiteY49" fmla="*/ 341428 h 1609273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71674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71674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45480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1181"/>
                                <a:gd name="connsiteX1" fmla="*/ 488699 w 1089159"/>
                                <a:gd name="connsiteY1" fmla="*/ 463087 h 1611181"/>
                                <a:gd name="connsiteX2" fmla="*/ 418059 w 1089159"/>
                                <a:gd name="connsiteY2" fmla="*/ 555312 h 1611181"/>
                                <a:gd name="connsiteX3" fmla="*/ 296401 w 1089159"/>
                                <a:gd name="connsiteY3" fmla="*/ 708366 h 1611181"/>
                                <a:gd name="connsiteX4" fmla="*/ 266967 w 1089159"/>
                                <a:gd name="connsiteY4" fmla="*/ 935984 h 1611181"/>
                                <a:gd name="connsiteX5" fmla="*/ 453379 w 1089159"/>
                                <a:gd name="connsiteY5" fmla="*/ 871231 h 1611181"/>
                                <a:gd name="connsiteX6" fmla="*/ 573075 w 1089159"/>
                                <a:gd name="connsiteY6" fmla="*/ 635763 h 1611181"/>
                                <a:gd name="connsiteX7" fmla="*/ 680998 w 1089159"/>
                                <a:gd name="connsiteY7" fmla="*/ 461124 h 1611181"/>
                                <a:gd name="connsiteX8" fmla="*/ 494586 w 1089159"/>
                                <a:gd name="connsiteY8" fmla="*/ 235468 h 1611181"/>
                                <a:gd name="connsiteX9" fmla="*/ 365079 w 1089159"/>
                                <a:gd name="connsiteY9" fmla="*/ 66717 h 1611181"/>
                                <a:gd name="connsiteX10" fmla="*/ 502435 w 1089159"/>
                                <a:gd name="connsiteY10" fmla="*/ 0 h 1611181"/>
                                <a:gd name="connsiteX11" fmla="*/ 484775 w 1089159"/>
                                <a:gd name="connsiteY11" fmla="*/ 178563 h 1611181"/>
                                <a:gd name="connsiteX12" fmla="*/ 692772 w 1089159"/>
                                <a:gd name="connsiteY12" fmla="*/ 414031 h 1611181"/>
                                <a:gd name="connsiteX13" fmla="*/ 800694 w 1089159"/>
                                <a:gd name="connsiteY13" fmla="*/ 465049 h 1611181"/>
                                <a:gd name="connsiteX14" fmla="*/ 994955 w 1089159"/>
                                <a:gd name="connsiteY14" fmla="*/ 372824 h 1611181"/>
                                <a:gd name="connsiteX15" fmla="*/ 1089142 w 1089159"/>
                                <a:gd name="connsiteY15" fmla="*/ 288448 h 1611181"/>
                                <a:gd name="connsiteX16" fmla="*/ 1002804 w 1089159"/>
                                <a:gd name="connsiteY16" fmla="*/ 408144 h 1611181"/>
                                <a:gd name="connsiteX17" fmla="*/ 989068 w 1089159"/>
                                <a:gd name="connsiteY17" fmla="*/ 604367 h 1611181"/>
                                <a:gd name="connsiteX18" fmla="*/ 824241 w 1089159"/>
                                <a:gd name="connsiteY18" fmla="*/ 767233 h 1611181"/>
                                <a:gd name="connsiteX19" fmla="*/ 749676 w 1089159"/>
                                <a:gd name="connsiteY19" fmla="*/ 926173 h 1611181"/>
                                <a:gd name="connsiteX20" fmla="*/ 781072 w 1089159"/>
                                <a:gd name="connsiteY20" fmla="*/ 1212659 h 1611181"/>
                                <a:gd name="connsiteX21" fmla="*/ 910580 w 1089159"/>
                                <a:gd name="connsiteY21" fmla="*/ 1397106 h 1611181"/>
                                <a:gd name="connsiteX22" fmla="*/ 749676 w 1089159"/>
                                <a:gd name="connsiteY22" fmla="*/ 1228357 h 1611181"/>
                                <a:gd name="connsiteX23" fmla="*/ 719824 w 1089159"/>
                                <a:gd name="connsiteY23" fmla="*/ 845282 h 1611181"/>
                                <a:gd name="connsiteX24" fmla="*/ 657451 w 1089159"/>
                                <a:gd name="connsiteY24" fmla="*/ 745648 h 1611181"/>
                                <a:gd name="connsiteX25" fmla="*/ 751638 w 1089159"/>
                                <a:gd name="connsiteY25" fmla="*/ 775081 h 1611181"/>
                                <a:gd name="connsiteX26" fmla="*/ 930201 w 1089159"/>
                                <a:gd name="connsiteY26" fmla="*/ 643612 h 1611181"/>
                                <a:gd name="connsiteX27" fmla="*/ 983182 w 1089159"/>
                                <a:gd name="connsiteY27" fmla="*/ 492520 h 1611181"/>
                                <a:gd name="connsiteX28" fmla="*/ 883108 w 1089159"/>
                                <a:gd name="connsiteY28" fmla="*/ 470936 h 1611181"/>
                                <a:gd name="connsiteX29" fmla="*/ 700334 w 1089159"/>
                                <a:gd name="connsiteY29" fmla="*/ 587965 h 1611181"/>
                                <a:gd name="connsiteX30" fmla="*/ 579028 w 1089159"/>
                                <a:gd name="connsiteY30" fmla="*/ 717758 h 1611181"/>
                                <a:gd name="connsiteX31" fmla="*/ 476926 w 1089159"/>
                                <a:gd name="connsiteY31" fmla="*/ 990927 h 1611181"/>
                                <a:gd name="connsiteX32" fmla="*/ 496548 w 1089159"/>
                                <a:gd name="connsiteY32" fmla="*/ 1306846 h 1611181"/>
                                <a:gd name="connsiteX33" fmla="*/ 500473 w 1089159"/>
                                <a:gd name="connsiteY33" fmla="*/ 1445480 h 1611181"/>
                                <a:gd name="connsiteX34" fmla="*/ 730233 w 1089159"/>
                                <a:gd name="connsiteY34" fmla="*/ 1608457 h 1611181"/>
                                <a:gd name="connsiteX35" fmla="*/ 507550 w 1089159"/>
                                <a:gd name="connsiteY35" fmla="*/ 1545180 h 1611181"/>
                                <a:gd name="connsiteX36" fmla="*/ 441606 w 1089159"/>
                                <a:gd name="connsiteY36" fmla="*/ 1350015 h 1611181"/>
                                <a:gd name="connsiteX37" fmla="*/ 186516 w 1089159"/>
                                <a:gd name="connsiteY37" fmla="*/ 1224433 h 1611181"/>
                                <a:gd name="connsiteX38" fmla="*/ 66819 w 1089159"/>
                                <a:gd name="connsiteY38" fmla="*/ 1265639 h 1611181"/>
                                <a:gd name="connsiteX39" fmla="*/ 58971 w 1089159"/>
                                <a:gd name="connsiteY39" fmla="*/ 1020360 h 1611181"/>
                                <a:gd name="connsiteX40" fmla="*/ 190440 w 1089159"/>
                                <a:gd name="connsiteY40" fmla="*/ 1179301 h 1611181"/>
                                <a:gd name="connsiteX41" fmla="*/ 410210 w 1089159"/>
                                <a:gd name="connsiteY41" fmla="*/ 1304884 h 1611181"/>
                                <a:gd name="connsiteX42" fmla="*/ 474964 w 1089159"/>
                                <a:gd name="connsiteY42" fmla="*/ 1216584 h 1611181"/>
                                <a:gd name="connsiteX43" fmla="*/ 406286 w 1089159"/>
                                <a:gd name="connsiteY43" fmla="*/ 1022323 h 1611181"/>
                                <a:gd name="connsiteX44" fmla="*/ 111951 w 1089159"/>
                                <a:gd name="connsiteY44" fmla="*/ 881042 h 1611181"/>
                                <a:gd name="connsiteX45" fmla="*/ 104 w 1089159"/>
                                <a:gd name="connsiteY45" fmla="*/ 704441 h 1611181"/>
                                <a:gd name="connsiteX46" fmla="*/ 127649 w 1089159"/>
                                <a:gd name="connsiteY46" fmla="*/ 802553 h 1611181"/>
                                <a:gd name="connsiteX47" fmla="*/ 257156 w 1089159"/>
                                <a:gd name="connsiteY47" fmla="*/ 641650 h 1611181"/>
                                <a:gd name="connsiteX48" fmla="*/ 382739 w 1089159"/>
                                <a:gd name="connsiteY48" fmla="*/ 494482 h 1611181"/>
                                <a:gd name="connsiteX49" fmla="*/ 345456 w 1089159"/>
                                <a:gd name="connsiteY49" fmla="*/ 341428 h 1611181"/>
                                <a:gd name="connsiteX0" fmla="*/ 345456 w 1089159"/>
                                <a:gd name="connsiteY0" fmla="*/ 341428 h 1611181"/>
                                <a:gd name="connsiteX1" fmla="*/ 488699 w 1089159"/>
                                <a:gd name="connsiteY1" fmla="*/ 463087 h 1611181"/>
                                <a:gd name="connsiteX2" fmla="*/ 418059 w 1089159"/>
                                <a:gd name="connsiteY2" fmla="*/ 555312 h 1611181"/>
                                <a:gd name="connsiteX3" fmla="*/ 296401 w 1089159"/>
                                <a:gd name="connsiteY3" fmla="*/ 708366 h 1611181"/>
                                <a:gd name="connsiteX4" fmla="*/ 266967 w 1089159"/>
                                <a:gd name="connsiteY4" fmla="*/ 935984 h 1611181"/>
                                <a:gd name="connsiteX5" fmla="*/ 453379 w 1089159"/>
                                <a:gd name="connsiteY5" fmla="*/ 871231 h 1611181"/>
                                <a:gd name="connsiteX6" fmla="*/ 573075 w 1089159"/>
                                <a:gd name="connsiteY6" fmla="*/ 635763 h 1611181"/>
                                <a:gd name="connsiteX7" fmla="*/ 680998 w 1089159"/>
                                <a:gd name="connsiteY7" fmla="*/ 461124 h 1611181"/>
                                <a:gd name="connsiteX8" fmla="*/ 494586 w 1089159"/>
                                <a:gd name="connsiteY8" fmla="*/ 235468 h 1611181"/>
                                <a:gd name="connsiteX9" fmla="*/ 365079 w 1089159"/>
                                <a:gd name="connsiteY9" fmla="*/ 66717 h 1611181"/>
                                <a:gd name="connsiteX10" fmla="*/ 502435 w 1089159"/>
                                <a:gd name="connsiteY10" fmla="*/ 0 h 1611181"/>
                                <a:gd name="connsiteX11" fmla="*/ 484775 w 1089159"/>
                                <a:gd name="connsiteY11" fmla="*/ 178563 h 1611181"/>
                                <a:gd name="connsiteX12" fmla="*/ 692772 w 1089159"/>
                                <a:gd name="connsiteY12" fmla="*/ 414031 h 1611181"/>
                                <a:gd name="connsiteX13" fmla="*/ 800694 w 1089159"/>
                                <a:gd name="connsiteY13" fmla="*/ 465049 h 1611181"/>
                                <a:gd name="connsiteX14" fmla="*/ 994955 w 1089159"/>
                                <a:gd name="connsiteY14" fmla="*/ 372824 h 1611181"/>
                                <a:gd name="connsiteX15" fmla="*/ 1089142 w 1089159"/>
                                <a:gd name="connsiteY15" fmla="*/ 288448 h 1611181"/>
                                <a:gd name="connsiteX16" fmla="*/ 1002804 w 1089159"/>
                                <a:gd name="connsiteY16" fmla="*/ 408144 h 1611181"/>
                                <a:gd name="connsiteX17" fmla="*/ 989068 w 1089159"/>
                                <a:gd name="connsiteY17" fmla="*/ 604367 h 1611181"/>
                                <a:gd name="connsiteX18" fmla="*/ 824241 w 1089159"/>
                                <a:gd name="connsiteY18" fmla="*/ 767233 h 1611181"/>
                                <a:gd name="connsiteX19" fmla="*/ 749676 w 1089159"/>
                                <a:gd name="connsiteY19" fmla="*/ 926173 h 1611181"/>
                                <a:gd name="connsiteX20" fmla="*/ 781072 w 1089159"/>
                                <a:gd name="connsiteY20" fmla="*/ 1212659 h 1611181"/>
                                <a:gd name="connsiteX21" fmla="*/ 910580 w 1089159"/>
                                <a:gd name="connsiteY21" fmla="*/ 1397106 h 1611181"/>
                                <a:gd name="connsiteX22" fmla="*/ 749676 w 1089159"/>
                                <a:gd name="connsiteY22" fmla="*/ 1228357 h 1611181"/>
                                <a:gd name="connsiteX23" fmla="*/ 719824 w 1089159"/>
                                <a:gd name="connsiteY23" fmla="*/ 845282 h 1611181"/>
                                <a:gd name="connsiteX24" fmla="*/ 657451 w 1089159"/>
                                <a:gd name="connsiteY24" fmla="*/ 745648 h 1611181"/>
                                <a:gd name="connsiteX25" fmla="*/ 751638 w 1089159"/>
                                <a:gd name="connsiteY25" fmla="*/ 775081 h 1611181"/>
                                <a:gd name="connsiteX26" fmla="*/ 930201 w 1089159"/>
                                <a:gd name="connsiteY26" fmla="*/ 643612 h 1611181"/>
                                <a:gd name="connsiteX27" fmla="*/ 983182 w 1089159"/>
                                <a:gd name="connsiteY27" fmla="*/ 492520 h 1611181"/>
                                <a:gd name="connsiteX28" fmla="*/ 883108 w 1089159"/>
                                <a:gd name="connsiteY28" fmla="*/ 470936 h 1611181"/>
                                <a:gd name="connsiteX29" fmla="*/ 700334 w 1089159"/>
                                <a:gd name="connsiteY29" fmla="*/ 587965 h 1611181"/>
                                <a:gd name="connsiteX30" fmla="*/ 579028 w 1089159"/>
                                <a:gd name="connsiteY30" fmla="*/ 717758 h 1611181"/>
                                <a:gd name="connsiteX31" fmla="*/ 476926 w 1089159"/>
                                <a:gd name="connsiteY31" fmla="*/ 990927 h 1611181"/>
                                <a:gd name="connsiteX32" fmla="*/ 496548 w 1089159"/>
                                <a:gd name="connsiteY32" fmla="*/ 1306846 h 1611181"/>
                                <a:gd name="connsiteX33" fmla="*/ 500473 w 1089159"/>
                                <a:gd name="connsiteY33" fmla="*/ 1445480 h 1611181"/>
                                <a:gd name="connsiteX34" fmla="*/ 730233 w 1089159"/>
                                <a:gd name="connsiteY34" fmla="*/ 1608457 h 1611181"/>
                                <a:gd name="connsiteX35" fmla="*/ 507550 w 1089159"/>
                                <a:gd name="connsiteY35" fmla="*/ 1545180 h 1611181"/>
                                <a:gd name="connsiteX36" fmla="*/ 441606 w 1089159"/>
                                <a:gd name="connsiteY36" fmla="*/ 1350015 h 1611181"/>
                                <a:gd name="connsiteX37" fmla="*/ 186516 w 1089159"/>
                                <a:gd name="connsiteY37" fmla="*/ 1224433 h 1611181"/>
                                <a:gd name="connsiteX38" fmla="*/ 66819 w 1089159"/>
                                <a:gd name="connsiteY38" fmla="*/ 1265639 h 1611181"/>
                                <a:gd name="connsiteX39" fmla="*/ 58971 w 1089159"/>
                                <a:gd name="connsiteY39" fmla="*/ 1020360 h 1611181"/>
                                <a:gd name="connsiteX40" fmla="*/ 190440 w 1089159"/>
                                <a:gd name="connsiteY40" fmla="*/ 1179301 h 1611181"/>
                                <a:gd name="connsiteX41" fmla="*/ 410210 w 1089159"/>
                                <a:gd name="connsiteY41" fmla="*/ 1304884 h 1611181"/>
                                <a:gd name="connsiteX42" fmla="*/ 474964 w 1089159"/>
                                <a:gd name="connsiteY42" fmla="*/ 1216584 h 1611181"/>
                                <a:gd name="connsiteX43" fmla="*/ 406286 w 1089159"/>
                                <a:gd name="connsiteY43" fmla="*/ 1022323 h 1611181"/>
                                <a:gd name="connsiteX44" fmla="*/ 111951 w 1089159"/>
                                <a:gd name="connsiteY44" fmla="*/ 881042 h 1611181"/>
                                <a:gd name="connsiteX45" fmla="*/ 104 w 1089159"/>
                                <a:gd name="connsiteY45" fmla="*/ 704441 h 1611181"/>
                                <a:gd name="connsiteX46" fmla="*/ 127649 w 1089159"/>
                                <a:gd name="connsiteY46" fmla="*/ 802553 h 1611181"/>
                                <a:gd name="connsiteX47" fmla="*/ 257156 w 1089159"/>
                                <a:gd name="connsiteY47" fmla="*/ 641650 h 1611181"/>
                                <a:gd name="connsiteX48" fmla="*/ 382739 w 1089159"/>
                                <a:gd name="connsiteY48" fmla="*/ 494482 h 1611181"/>
                                <a:gd name="connsiteX49" fmla="*/ 345456 w 1089159"/>
                                <a:gd name="connsiteY49" fmla="*/ 341428 h 161118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7583 w 1089159"/>
                                <a:gd name="connsiteY40" fmla="*/ 1182873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4 w 1089157"/>
                                <a:gd name="connsiteY0" fmla="*/ 341428 h 1611421"/>
                                <a:gd name="connsiteX1" fmla="*/ 488697 w 1089157"/>
                                <a:gd name="connsiteY1" fmla="*/ 463087 h 1611421"/>
                                <a:gd name="connsiteX2" fmla="*/ 418057 w 1089157"/>
                                <a:gd name="connsiteY2" fmla="*/ 555312 h 1611421"/>
                                <a:gd name="connsiteX3" fmla="*/ 296399 w 1089157"/>
                                <a:gd name="connsiteY3" fmla="*/ 708366 h 1611421"/>
                                <a:gd name="connsiteX4" fmla="*/ 266965 w 1089157"/>
                                <a:gd name="connsiteY4" fmla="*/ 935984 h 1611421"/>
                                <a:gd name="connsiteX5" fmla="*/ 453377 w 1089157"/>
                                <a:gd name="connsiteY5" fmla="*/ 871231 h 1611421"/>
                                <a:gd name="connsiteX6" fmla="*/ 573073 w 1089157"/>
                                <a:gd name="connsiteY6" fmla="*/ 635763 h 1611421"/>
                                <a:gd name="connsiteX7" fmla="*/ 680996 w 1089157"/>
                                <a:gd name="connsiteY7" fmla="*/ 461124 h 1611421"/>
                                <a:gd name="connsiteX8" fmla="*/ 494584 w 1089157"/>
                                <a:gd name="connsiteY8" fmla="*/ 235468 h 1611421"/>
                                <a:gd name="connsiteX9" fmla="*/ 365077 w 1089157"/>
                                <a:gd name="connsiteY9" fmla="*/ 66717 h 1611421"/>
                                <a:gd name="connsiteX10" fmla="*/ 502433 w 1089157"/>
                                <a:gd name="connsiteY10" fmla="*/ 0 h 1611421"/>
                                <a:gd name="connsiteX11" fmla="*/ 484773 w 1089157"/>
                                <a:gd name="connsiteY11" fmla="*/ 178563 h 1611421"/>
                                <a:gd name="connsiteX12" fmla="*/ 692770 w 1089157"/>
                                <a:gd name="connsiteY12" fmla="*/ 414031 h 1611421"/>
                                <a:gd name="connsiteX13" fmla="*/ 800692 w 1089157"/>
                                <a:gd name="connsiteY13" fmla="*/ 465049 h 1611421"/>
                                <a:gd name="connsiteX14" fmla="*/ 994953 w 1089157"/>
                                <a:gd name="connsiteY14" fmla="*/ 372824 h 1611421"/>
                                <a:gd name="connsiteX15" fmla="*/ 1089140 w 1089157"/>
                                <a:gd name="connsiteY15" fmla="*/ 288448 h 1611421"/>
                                <a:gd name="connsiteX16" fmla="*/ 1002802 w 1089157"/>
                                <a:gd name="connsiteY16" fmla="*/ 408144 h 1611421"/>
                                <a:gd name="connsiteX17" fmla="*/ 989066 w 1089157"/>
                                <a:gd name="connsiteY17" fmla="*/ 604367 h 1611421"/>
                                <a:gd name="connsiteX18" fmla="*/ 824239 w 1089157"/>
                                <a:gd name="connsiteY18" fmla="*/ 767233 h 1611421"/>
                                <a:gd name="connsiteX19" fmla="*/ 749674 w 1089157"/>
                                <a:gd name="connsiteY19" fmla="*/ 926173 h 1611421"/>
                                <a:gd name="connsiteX20" fmla="*/ 781070 w 1089157"/>
                                <a:gd name="connsiteY20" fmla="*/ 1212659 h 1611421"/>
                                <a:gd name="connsiteX21" fmla="*/ 910578 w 1089157"/>
                                <a:gd name="connsiteY21" fmla="*/ 1397106 h 1611421"/>
                                <a:gd name="connsiteX22" fmla="*/ 749674 w 1089157"/>
                                <a:gd name="connsiteY22" fmla="*/ 1228357 h 1611421"/>
                                <a:gd name="connsiteX23" fmla="*/ 719822 w 1089157"/>
                                <a:gd name="connsiteY23" fmla="*/ 845282 h 1611421"/>
                                <a:gd name="connsiteX24" fmla="*/ 657449 w 1089157"/>
                                <a:gd name="connsiteY24" fmla="*/ 745648 h 1611421"/>
                                <a:gd name="connsiteX25" fmla="*/ 751636 w 1089157"/>
                                <a:gd name="connsiteY25" fmla="*/ 775081 h 1611421"/>
                                <a:gd name="connsiteX26" fmla="*/ 930199 w 1089157"/>
                                <a:gd name="connsiteY26" fmla="*/ 643612 h 1611421"/>
                                <a:gd name="connsiteX27" fmla="*/ 983180 w 1089157"/>
                                <a:gd name="connsiteY27" fmla="*/ 492520 h 1611421"/>
                                <a:gd name="connsiteX28" fmla="*/ 883106 w 1089157"/>
                                <a:gd name="connsiteY28" fmla="*/ 470936 h 1611421"/>
                                <a:gd name="connsiteX29" fmla="*/ 700332 w 1089157"/>
                                <a:gd name="connsiteY29" fmla="*/ 587965 h 1611421"/>
                                <a:gd name="connsiteX30" fmla="*/ 579026 w 1089157"/>
                                <a:gd name="connsiteY30" fmla="*/ 717758 h 1611421"/>
                                <a:gd name="connsiteX31" fmla="*/ 476924 w 1089157"/>
                                <a:gd name="connsiteY31" fmla="*/ 990927 h 1611421"/>
                                <a:gd name="connsiteX32" fmla="*/ 496546 w 1089157"/>
                                <a:gd name="connsiteY32" fmla="*/ 1306846 h 1611421"/>
                                <a:gd name="connsiteX33" fmla="*/ 500471 w 1089157"/>
                                <a:gd name="connsiteY33" fmla="*/ 1445480 h 1611421"/>
                                <a:gd name="connsiteX34" fmla="*/ 730231 w 1089157"/>
                                <a:gd name="connsiteY34" fmla="*/ 1608457 h 1611421"/>
                                <a:gd name="connsiteX35" fmla="*/ 517073 w 1089157"/>
                                <a:gd name="connsiteY35" fmla="*/ 1547561 h 1611421"/>
                                <a:gd name="connsiteX36" fmla="*/ 441604 w 1089157"/>
                                <a:gd name="connsiteY36" fmla="*/ 1350015 h 1611421"/>
                                <a:gd name="connsiteX37" fmla="*/ 186514 w 1089157"/>
                                <a:gd name="connsiteY37" fmla="*/ 1224433 h 1611421"/>
                                <a:gd name="connsiteX38" fmla="*/ 63245 w 1089157"/>
                                <a:gd name="connsiteY38" fmla="*/ 1279926 h 1611421"/>
                                <a:gd name="connsiteX39" fmla="*/ 58969 w 1089157"/>
                                <a:gd name="connsiteY39" fmla="*/ 1020360 h 1611421"/>
                                <a:gd name="connsiteX40" fmla="*/ 199963 w 1089157"/>
                                <a:gd name="connsiteY40" fmla="*/ 1190017 h 1611421"/>
                                <a:gd name="connsiteX41" fmla="*/ 410208 w 1089157"/>
                                <a:gd name="connsiteY41" fmla="*/ 1304884 h 1611421"/>
                                <a:gd name="connsiteX42" fmla="*/ 474962 w 1089157"/>
                                <a:gd name="connsiteY42" fmla="*/ 1216584 h 1611421"/>
                                <a:gd name="connsiteX43" fmla="*/ 397950 w 1089157"/>
                                <a:gd name="connsiteY43" fmla="*/ 1027086 h 1611421"/>
                                <a:gd name="connsiteX44" fmla="*/ 111949 w 1089157"/>
                                <a:gd name="connsiteY44" fmla="*/ 881042 h 1611421"/>
                                <a:gd name="connsiteX45" fmla="*/ 102 w 1089157"/>
                                <a:gd name="connsiteY45" fmla="*/ 704441 h 1611421"/>
                                <a:gd name="connsiteX46" fmla="*/ 127647 w 1089157"/>
                                <a:gd name="connsiteY46" fmla="*/ 802553 h 1611421"/>
                                <a:gd name="connsiteX47" fmla="*/ 257154 w 1089157"/>
                                <a:gd name="connsiteY47" fmla="*/ 641650 h 1611421"/>
                                <a:gd name="connsiteX48" fmla="*/ 382737 w 1089157"/>
                                <a:gd name="connsiteY48" fmla="*/ 494482 h 1611421"/>
                                <a:gd name="connsiteX49" fmla="*/ 345454 w 1089157"/>
                                <a:gd name="connsiteY49" fmla="*/ 341428 h 1611421"/>
                                <a:gd name="connsiteX0" fmla="*/ 345454 w 1089157"/>
                                <a:gd name="connsiteY0" fmla="*/ 341428 h 1611421"/>
                                <a:gd name="connsiteX1" fmla="*/ 488697 w 1089157"/>
                                <a:gd name="connsiteY1" fmla="*/ 463087 h 1611421"/>
                                <a:gd name="connsiteX2" fmla="*/ 418057 w 1089157"/>
                                <a:gd name="connsiteY2" fmla="*/ 555312 h 1611421"/>
                                <a:gd name="connsiteX3" fmla="*/ 296399 w 1089157"/>
                                <a:gd name="connsiteY3" fmla="*/ 708366 h 1611421"/>
                                <a:gd name="connsiteX4" fmla="*/ 266965 w 1089157"/>
                                <a:gd name="connsiteY4" fmla="*/ 935984 h 1611421"/>
                                <a:gd name="connsiteX5" fmla="*/ 453377 w 1089157"/>
                                <a:gd name="connsiteY5" fmla="*/ 871231 h 1611421"/>
                                <a:gd name="connsiteX6" fmla="*/ 573073 w 1089157"/>
                                <a:gd name="connsiteY6" fmla="*/ 635763 h 1611421"/>
                                <a:gd name="connsiteX7" fmla="*/ 680996 w 1089157"/>
                                <a:gd name="connsiteY7" fmla="*/ 461124 h 1611421"/>
                                <a:gd name="connsiteX8" fmla="*/ 494584 w 1089157"/>
                                <a:gd name="connsiteY8" fmla="*/ 235468 h 1611421"/>
                                <a:gd name="connsiteX9" fmla="*/ 365077 w 1089157"/>
                                <a:gd name="connsiteY9" fmla="*/ 66717 h 1611421"/>
                                <a:gd name="connsiteX10" fmla="*/ 502433 w 1089157"/>
                                <a:gd name="connsiteY10" fmla="*/ 0 h 1611421"/>
                                <a:gd name="connsiteX11" fmla="*/ 484773 w 1089157"/>
                                <a:gd name="connsiteY11" fmla="*/ 178563 h 1611421"/>
                                <a:gd name="connsiteX12" fmla="*/ 692770 w 1089157"/>
                                <a:gd name="connsiteY12" fmla="*/ 414031 h 1611421"/>
                                <a:gd name="connsiteX13" fmla="*/ 800692 w 1089157"/>
                                <a:gd name="connsiteY13" fmla="*/ 465049 h 1611421"/>
                                <a:gd name="connsiteX14" fmla="*/ 994953 w 1089157"/>
                                <a:gd name="connsiteY14" fmla="*/ 372824 h 1611421"/>
                                <a:gd name="connsiteX15" fmla="*/ 1089140 w 1089157"/>
                                <a:gd name="connsiteY15" fmla="*/ 288448 h 1611421"/>
                                <a:gd name="connsiteX16" fmla="*/ 1002802 w 1089157"/>
                                <a:gd name="connsiteY16" fmla="*/ 408144 h 1611421"/>
                                <a:gd name="connsiteX17" fmla="*/ 989066 w 1089157"/>
                                <a:gd name="connsiteY17" fmla="*/ 604367 h 1611421"/>
                                <a:gd name="connsiteX18" fmla="*/ 824239 w 1089157"/>
                                <a:gd name="connsiteY18" fmla="*/ 767233 h 1611421"/>
                                <a:gd name="connsiteX19" fmla="*/ 749674 w 1089157"/>
                                <a:gd name="connsiteY19" fmla="*/ 926173 h 1611421"/>
                                <a:gd name="connsiteX20" fmla="*/ 781070 w 1089157"/>
                                <a:gd name="connsiteY20" fmla="*/ 1212659 h 1611421"/>
                                <a:gd name="connsiteX21" fmla="*/ 910578 w 1089157"/>
                                <a:gd name="connsiteY21" fmla="*/ 1397106 h 1611421"/>
                                <a:gd name="connsiteX22" fmla="*/ 749674 w 1089157"/>
                                <a:gd name="connsiteY22" fmla="*/ 1228357 h 1611421"/>
                                <a:gd name="connsiteX23" fmla="*/ 719822 w 1089157"/>
                                <a:gd name="connsiteY23" fmla="*/ 845282 h 1611421"/>
                                <a:gd name="connsiteX24" fmla="*/ 657449 w 1089157"/>
                                <a:gd name="connsiteY24" fmla="*/ 745648 h 1611421"/>
                                <a:gd name="connsiteX25" fmla="*/ 751636 w 1089157"/>
                                <a:gd name="connsiteY25" fmla="*/ 775081 h 1611421"/>
                                <a:gd name="connsiteX26" fmla="*/ 930199 w 1089157"/>
                                <a:gd name="connsiteY26" fmla="*/ 643612 h 1611421"/>
                                <a:gd name="connsiteX27" fmla="*/ 983180 w 1089157"/>
                                <a:gd name="connsiteY27" fmla="*/ 492520 h 1611421"/>
                                <a:gd name="connsiteX28" fmla="*/ 883106 w 1089157"/>
                                <a:gd name="connsiteY28" fmla="*/ 470936 h 1611421"/>
                                <a:gd name="connsiteX29" fmla="*/ 700332 w 1089157"/>
                                <a:gd name="connsiteY29" fmla="*/ 587965 h 1611421"/>
                                <a:gd name="connsiteX30" fmla="*/ 579026 w 1089157"/>
                                <a:gd name="connsiteY30" fmla="*/ 717758 h 1611421"/>
                                <a:gd name="connsiteX31" fmla="*/ 476924 w 1089157"/>
                                <a:gd name="connsiteY31" fmla="*/ 990927 h 1611421"/>
                                <a:gd name="connsiteX32" fmla="*/ 496546 w 1089157"/>
                                <a:gd name="connsiteY32" fmla="*/ 1306846 h 1611421"/>
                                <a:gd name="connsiteX33" fmla="*/ 500471 w 1089157"/>
                                <a:gd name="connsiteY33" fmla="*/ 1445480 h 1611421"/>
                                <a:gd name="connsiteX34" fmla="*/ 730231 w 1089157"/>
                                <a:gd name="connsiteY34" fmla="*/ 1608457 h 1611421"/>
                                <a:gd name="connsiteX35" fmla="*/ 517073 w 1089157"/>
                                <a:gd name="connsiteY35" fmla="*/ 1547561 h 1611421"/>
                                <a:gd name="connsiteX36" fmla="*/ 441604 w 1089157"/>
                                <a:gd name="connsiteY36" fmla="*/ 1350015 h 1611421"/>
                                <a:gd name="connsiteX37" fmla="*/ 186514 w 1089157"/>
                                <a:gd name="connsiteY37" fmla="*/ 1224433 h 1611421"/>
                                <a:gd name="connsiteX38" fmla="*/ 63245 w 1089157"/>
                                <a:gd name="connsiteY38" fmla="*/ 1279926 h 1611421"/>
                                <a:gd name="connsiteX39" fmla="*/ 58969 w 1089157"/>
                                <a:gd name="connsiteY39" fmla="*/ 1020360 h 1611421"/>
                                <a:gd name="connsiteX40" fmla="*/ 199963 w 1089157"/>
                                <a:gd name="connsiteY40" fmla="*/ 1190017 h 1611421"/>
                                <a:gd name="connsiteX41" fmla="*/ 410208 w 1089157"/>
                                <a:gd name="connsiteY41" fmla="*/ 1304884 h 1611421"/>
                                <a:gd name="connsiteX42" fmla="*/ 474962 w 1089157"/>
                                <a:gd name="connsiteY42" fmla="*/ 1216584 h 1611421"/>
                                <a:gd name="connsiteX43" fmla="*/ 397950 w 1089157"/>
                                <a:gd name="connsiteY43" fmla="*/ 1027086 h 1611421"/>
                                <a:gd name="connsiteX44" fmla="*/ 111949 w 1089157"/>
                                <a:gd name="connsiteY44" fmla="*/ 881042 h 1611421"/>
                                <a:gd name="connsiteX45" fmla="*/ 102 w 1089157"/>
                                <a:gd name="connsiteY45" fmla="*/ 704441 h 1611421"/>
                                <a:gd name="connsiteX46" fmla="*/ 127647 w 1089157"/>
                                <a:gd name="connsiteY46" fmla="*/ 802553 h 1611421"/>
                                <a:gd name="connsiteX47" fmla="*/ 257154 w 1089157"/>
                                <a:gd name="connsiteY47" fmla="*/ 641650 h 1611421"/>
                                <a:gd name="connsiteX48" fmla="*/ 382737 w 1089157"/>
                                <a:gd name="connsiteY48" fmla="*/ 494482 h 1611421"/>
                                <a:gd name="connsiteX49" fmla="*/ 345454 w 1089157"/>
                                <a:gd name="connsiteY49" fmla="*/ 341428 h 1611421"/>
                                <a:gd name="connsiteX0" fmla="*/ 345433 w 1089136"/>
                                <a:gd name="connsiteY0" fmla="*/ 341428 h 1611421"/>
                                <a:gd name="connsiteX1" fmla="*/ 488676 w 1089136"/>
                                <a:gd name="connsiteY1" fmla="*/ 463087 h 1611421"/>
                                <a:gd name="connsiteX2" fmla="*/ 418036 w 1089136"/>
                                <a:gd name="connsiteY2" fmla="*/ 555312 h 1611421"/>
                                <a:gd name="connsiteX3" fmla="*/ 296378 w 1089136"/>
                                <a:gd name="connsiteY3" fmla="*/ 708366 h 1611421"/>
                                <a:gd name="connsiteX4" fmla="*/ 266944 w 1089136"/>
                                <a:gd name="connsiteY4" fmla="*/ 935984 h 1611421"/>
                                <a:gd name="connsiteX5" fmla="*/ 453356 w 1089136"/>
                                <a:gd name="connsiteY5" fmla="*/ 871231 h 1611421"/>
                                <a:gd name="connsiteX6" fmla="*/ 573052 w 1089136"/>
                                <a:gd name="connsiteY6" fmla="*/ 635763 h 1611421"/>
                                <a:gd name="connsiteX7" fmla="*/ 680975 w 1089136"/>
                                <a:gd name="connsiteY7" fmla="*/ 461124 h 1611421"/>
                                <a:gd name="connsiteX8" fmla="*/ 494563 w 1089136"/>
                                <a:gd name="connsiteY8" fmla="*/ 235468 h 1611421"/>
                                <a:gd name="connsiteX9" fmla="*/ 365056 w 1089136"/>
                                <a:gd name="connsiteY9" fmla="*/ 66717 h 1611421"/>
                                <a:gd name="connsiteX10" fmla="*/ 502412 w 1089136"/>
                                <a:gd name="connsiteY10" fmla="*/ 0 h 1611421"/>
                                <a:gd name="connsiteX11" fmla="*/ 484752 w 1089136"/>
                                <a:gd name="connsiteY11" fmla="*/ 178563 h 1611421"/>
                                <a:gd name="connsiteX12" fmla="*/ 692749 w 1089136"/>
                                <a:gd name="connsiteY12" fmla="*/ 414031 h 1611421"/>
                                <a:gd name="connsiteX13" fmla="*/ 800671 w 1089136"/>
                                <a:gd name="connsiteY13" fmla="*/ 465049 h 1611421"/>
                                <a:gd name="connsiteX14" fmla="*/ 994932 w 1089136"/>
                                <a:gd name="connsiteY14" fmla="*/ 372824 h 1611421"/>
                                <a:gd name="connsiteX15" fmla="*/ 1089119 w 1089136"/>
                                <a:gd name="connsiteY15" fmla="*/ 288448 h 1611421"/>
                                <a:gd name="connsiteX16" fmla="*/ 1002781 w 1089136"/>
                                <a:gd name="connsiteY16" fmla="*/ 408144 h 1611421"/>
                                <a:gd name="connsiteX17" fmla="*/ 989045 w 1089136"/>
                                <a:gd name="connsiteY17" fmla="*/ 604367 h 1611421"/>
                                <a:gd name="connsiteX18" fmla="*/ 824218 w 1089136"/>
                                <a:gd name="connsiteY18" fmla="*/ 767233 h 1611421"/>
                                <a:gd name="connsiteX19" fmla="*/ 749653 w 1089136"/>
                                <a:gd name="connsiteY19" fmla="*/ 926173 h 1611421"/>
                                <a:gd name="connsiteX20" fmla="*/ 781049 w 1089136"/>
                                <a:gd name="connsiteY20" fmla="*/ 1212659 h 1611421"/>
                                <a:gd name="connsiteX21" fmla="*/ 910557 w 1089136"/>
                                <a:gd name="connsiteY21" fmla="*/ 1397106 h 1611421"/>
                                <a:gd name="connsiteX22" fmla="*/ 749653 w 1089136"/>
                                <a:gd name="connsiteY22" fmla="*/ 1228357 h 1611421"/>
                                <a:gd name="connsiteX23" fmla="*/ 719801 w 1089136"/>
                                <a:gd name="connsiteY23" fmla="*/ 845282 h 1611421"/>
                                <a:gd name="connsiteX24" fmla="*/ 657428 w 1089136"/>
                                <a:gd name="connsiteY24" fmla="*/ 745648 h 1611421"/>
                                <a:gd name="connsiteX25" fmla="*/ 751615 w 1089136"/>
                                <a:gd name="connsiteY25" fmla="*/ 775081 h 1611421"/>
                                <a:gd name="connsiteX26" fmla="*/ 930178 w 1089136"/>
                                <a:gd name="connsiteY26" fmla="*/ 643612 h 1611421"/>
                                <a:gd name="connsiteX27" fmla="*/ 983159 w 1089136"/>
                                <a:gd name="connsiteY27" fmla="*/ 492520 h 1611421"/>
                                <a:gd name="connsiteX28" fmla="*/ 883085 w 1089136"/>
                                <a:gd name="connsiteY28" fmla="*/ 470936 h 1611421"/>
                                <a:gd name="connsiteX29" fmla="*/ 700311 w 1089136"/>
                                <a:gd name="connsiteY29" fmla="*/ 587965 h 1611421"/>
                                <a:gd name="connsiteX30" fmla="*/ 579005 w 1089136"/>
                                <a:gd name="connsiteY30" fmla="*/ 717758 h 1611421"/>
                                <a:gd name="connsiteX31" fmla="*/ 476903 w 1089136"/>
                                <a:gd name="connsiteY31" fmla="*/ 990927 h 1611421"/>
                                <a:gd name="connsiteX32" fmla="*/ 496525 w 1089136"/>
                                <a:gd name="connsiteY32" fmla="*/ 1306846 h 1611421"/>
                                <a:gd name="connsiteX33" fmla="*/ 500450 w 1089136"/>
                                <a:gd name="connsiteY33" fmla="*/ 1445480 h 1611421"/>
                                <a:gd name="connsiteX34" fmla="*/ 730210 w 1089136"/>
                                <a:gd name="connsiteY34" fmla="*/ 1608457 h 1611421"/>
                                <a:gd name="connsiteX35" fmla="*/ 517052 w 1089136"/>
                                <a:gd name="connsiteY35" fmla="*/ 1547561 h 1611421"/>
                                <a:gd name="connsiteX36" fmla="*/ 441583 w 1089136"/>
                                <a:gd name="connsiteY36" fmla="*/ 1350015 h 1611421"/>
                                <a:gd name="connsiteX37" fmla="*/ 186493 w 1089136"/>
                                <a:gd name="connsiteY37" fmla="*/ 1224433 h 1611421"/>
                                <a:gd name="connsiteX38" fmla="*/ 63224 w 1089136"/>
                                <a:gd name="connsiteY38" fmla="*/ 1279926 h 1611421"/>
                                <a:gd name="connsiteX39" fmla="*/ 58948 w 1089136"/>
                                <a:gd name="connsiteY39" fmla="*/ 1020360 h 1611421"/>
                                <a:gd name="connsiteX40" fmla="*/ 199942 w 1089136"/>
                                <a:gd name="connsiteY40" fmla="*/ 1190017 h 1611421"/>
                                <a:gd name="connsiteX41" fmla="*/ 410187 w 1089136"/>
                                <a:gd name="connsiteY41" fmla="*/ 1304884 h 1611421"/>
                                <a:gd name="connsiteX42" fmla="*/ 474941 w 1089136"/>
                                <a:gd name="connsiteY42" fmla="*/ 1216584 h 1611421"/>
                                <a:gd name="connsiteX43" fmla="*/ 397929 w 1089136"/>
                                <a:gd name="connsiteY43" fmla="*/ 1027086 h 1611421"/>
                                <a:gd name="connsiteX44" fmla="*/ 111928 w 1089136"/>
                                <a:gd name="connsiteY44" fmla="*/ 881042 h 1611421"/>
                                <a:gd name="connsiteX45" fmla="*/ 81 w 1089136"/>
                                <a:gd name="connsiteY45" fmla="*/ 704441 h 1611421"/>
                                <a:gd name="connsiteX46" fmla="*/ 127626 w 1089136"/>
                                <a:gd name="connsiteY46" fmla="*/ 802553 h 1611421"/>
                                <a:gd name="connsiteX47" fmla="*/ 257133 w 1089136"/>
                                <a:gd name="connsiteY47" fmla="*/ 641650 h 1611421"/>
                                <a:gd name="connsiteX48" fmla="*/ 382716 w 1089136"/>
                                <a:gd name="connsiteY48" fmla="*/ 494482 h 1611421"/>
                                <a:gd name="connsiteX49" fmla="*/ 345433 w 1089136"/>
                                <a:gd name="connsiteY49" fmla="*/ 341428 h 1611421"/>
                                <a:gd name="connsiteX0" fmla="*/ 345434 w 1089137"/>
                                <a:gd name="connsiteY0" fmla="*/ 341428 h 1611421"/>
                                <a:gd name="connsiteX1" fmla="*/ 488677 w 1089137"/>
                                <a:gd name="connsiteY1" fmla="*/ 463087 h 1611421"/>
                                <a:gd name="connsiteX2" fmla="*/ 418037 w 1089137"/>
                                <a:gd name="connsiteY2" fmla="*/ 555312 h 1611421"/>
                                <a:gd name="connsiteX3" fmla="*/ 296379 w 1089137"/>
                                <a:gd name="connsiteY3" fmla="*/ 708366 h 1611421"/>
                                <a:gd name="connsiteX4" fmla="*/ 266945 w 1089137"/>
                                <a:gd name="connsiteY4" fmla="*/ 935984 h 1611421"/>
                                <a:gd name="connsiteX5" fmla="*/ 453357 w 1089137"/>
                                <a:gd name="connsiteY5" fmla="*/ 871231 h 1611421"/>
                                <a:gd name="connsiteX6" fmla="*/ 573053 w 1089137"/>
                                <a:gd name="connsiteY6" fmla="*/ 635763 h 1611421"/>
                                <a:gd name="connsiteX7" fmla="*/ 680976 w 1089137"/>
                                <a:gd name="connsiteY7" fmla="*/ 461124 h 1611421"/>
                                <a:gd name="connsiteX8" fmla="*/ 494564 w 1089137"/>
                                <a:gd name="connsiteY8" fmla="*/ 235468 h 1611421"/>
                                <a:gd name="connsiteX9" fmla="*/ 365057 w 1089137"/>
                                <a:gd name="connsiteY9" fmla="*/ 66717 h 1611421"/>
                                <a:gd name="connsiteX10" fmla="*/ 502413 w 1089137"/>
                                <a:gd name="connsiteY10" fmla="*/ 0 h 1611421"/>
                                <a:gd name="connsiteX11" fmla="*/ 484753 w 1089137"/>
                                <a:gd name="connsiteY11" fmla="*/ 178563 h 1611421"/>
                                <a:gd name="connsiteX12" fmla="*/ 692750 w 1089137"/>
                                <a:gd name="connsiteY12" fmla="*/ 414031 h 1611421"/>
                                <a:gd name="connsiteX13" fmla="*/ 800672 w 1089137"/>
                                <a:gd name="connsiteY13" fmla="*/ 465049 h 1611421"/>
                                <a:gd name="connsiteX14" fmla="*/ 994933 w 1089137"/>
                                <a:gd name="connsiteY14" fmla="*/ 372824 h 1611421"/>
                                <a:gd name="connsiteX15" fmla="*/ 1089120 w 1089137"/>
                                <a:gd name="connsiteY15" fmla="*/ 288448 h 1611421"/>
                                <a:gd name="connsiteX16" fmla="*/ 1002782 w 1089137"/>
                                <a:gd name="connsiteY16" fmla="*/ 408144 h 1611421"/>
                                <a:gd name="connsiteX17" fmla="*/ 989046 w 1089137"/>
                                <a:gd name="connsiteY17" fmla="*/ 604367 h 1611421"/>
                                <a:gd name="connsiteX18" fmla="*/ 824219 w 1089137"/>
                                <a:gd name="connsiteY18" fmla="*/ 767233 h 1611421"/>
                                <a:gd name="connsiteX19" fmla="*/ 749654 w 1089137"/>
                                <a:gd name="connsiteY19" fmla="*/ 926173 h 1611421"/>
                                <a:gd name="connsiteX20" fmla="*/ 781050 w 1089137"/>
                                <a:gd name="connsiteY20" fmla="*/ 1212659 h 1611421"/>
                                <a:gd name="connsiteX21" fmla="*/ 910558 w 1089137"/>
                                <a:gd name="connsiteY21" fmla="*/ 1397106 h 1611421"/>
                                <a:gd name="connsiteX22" fmla="*/ 749654 w 1089137"/>
                                <a:gd name="connsiteY22" fmla="*/ 1228357 h 1611421"/>
                                <a:gd name="connsiteX23" fmla="*/ 719802 w 1089137"/>
                                <a:gd name="connsiteY23" fmla="*/ 845282 h 1611421"/>
                                <a:gd name="connsiteX24" fmla="*/ 657429 w 1089137"/>
                                <a:gd name="connsiteY24" fmla="*/ 745648 h 1611421"/>
                                <a:gd name="connsiteX25" fmla="*/ 751616 w 1089137"/>
                                <a:gd name="connsiteY25" fmla="*/ 775081 h 1611421"/>
                                <a:gd name="connsiteX26" fmla="*/ 930179 w 1089137"/>
                                <a:gd name="connsiteY26" fmla="*/ 643612 h 1611421"/>
                                <a:gd name="connsiteX27" fmla="*/ 983160 w 1089137"/>
                                <a:gd name="connsiteY27" fmla="*/ 492520 h 1611421"/>
                                <a:gd name="connsiteX28" fmla="*/ 883086 w 1089137"/>
                                <a:gd name="connsiteY28" fmla="*/ 470936 h 1611421"/>
                                <a:gd name="connsiteX29" fmla="*/ 700312 w 1089137"/>
                                <a:gd name="connsiteY29" fmla="*/ 587965 h 1611421"/>
                                <a:gd name="connsiteX30" fmla="*/ 579006 w 1089137"/>
                                <a:gd name="connsiteY30" fmla="*/ 717758 h 1611421"/>
                                <a:gd name="connsiteX31" fmla="*/ 476904 w 1089137"/>
                                <a:gd name="connsiteY31" fmla="*/ 990927 h 1611421"/>
                                <a:gd name="connsiteX32" fmla="*/ 496526 w 1089137"/>
                                <a:gd name="connsiteY32" fmla="*/ 1306846 h 1611421"/>
                                <a:gd name="connsiteX33" fmla="*/ 500451 w 1089137"/>
                                <a:gd name="connsiteY33" fmla="*/ 1445480 h 1611421"/>
                                <a:gd name="connsiteX34" fmla="*/ 730211 w 1089137"/>
                                <a:gd name="connsiteY34" fmla="*/ 1608457 h 1611421"/>
                                <a:gd name="connsiteX35" fmla="*/ 517053 w 1089137"/>
                                <a:gd name="connsiteY35" fmla="*/ 1547561 h 1611421"/>
                                <a:gd name="connsiteX36" fmla="*/ 441584 w 1089137"/>
                                <a:gd name="connsiteY36" fmla="*/ 1350015 h 1611421"/>
                                <a:gd name="connsiteX37" fmla="*/ 186494 w 1089137"/>
                                <a:gd name="connsiteY37" fmla="*/ 1224433 h 1611421"/>
                                <a:gd name="connsiteX38" fmla="*/ 63225 w 1089137"/>
                                <a:gd name="connsiteY38" fmla="*/ 1279926 h 1611421"/>
                                <a:gd name="connsiteX39" fmla="*/ 58949 w 1089137"/>
                                <a:gd name="connsiteY39" fmla="*/ 1020360 h 1611421"/>
                                <a:gd name="connsiteX40" fmla="*/ 199943 w 1089137"/>
                                <a:gd name="connsiteY40" fmla="*/ 1190017 h 1611421"/>
                                <a:gd name="connsiteX41" fmla="*/ 410188 w 1089137"/>
                                <a:gd name="connsiteY41" fmla="*/ 1304884 h 1611421"/>
                                <a:gd name="connsiteX42" fmla="*/ 474942 w 1089137"/>
                                <a:gd name="connsiteY42" fmla="*/ 1216584 h 1611421"/>
                                <a:gd name="connsiteX43" fmla="*/ 397930 w 1089137"/>
                                <a:gd name="connsiteY43" fmla="*/ 1027086 h 1611421"/>
                                <a:gd name="connsiteX44" fmla="*/ 110739 w 1089137"/>
                                <a:gd name="connsiteY44" fmla="*/ 871517 h 1611421"/>
                                <a:gd name="connsiteX45" fmla="*/ 82 w 1089137"/>
                                <a:gd name="connsiteY45" fmla="*/ 704441 h 1611421"/>
                                <a:gd name="connsiteX46" fmla="*/ 127627 w 1089137"/>
                                <a:gd name="connsiteY46" fmla="*/ 802553 h 1611421"/>
                                <a:gd name="connsiteX47" fmla="*/ 257134 w 1089137"/>
                                <a:gd name="connsiteY47" fmla="*/ 641650 h 1611421"/>
                                <a:gd name="connsiteX48" fmla="*/ 382717 w 1089137"/>
                                <a:gd name="connsiteY48" fmla="*/ 494482 h 1611421"/>
                                <a:gd name="connsiteX49" fmla="*/ 345434 w 1089137"/>
                                <a:gd name="connsiteY49" fmla="*/ 341428 h 1611421"/>
                                <a:gd name="connsiteX0" fmla="*/ 345434 w 1089137"/>
                                <a:gd name="connsiteY0" fmla="*/ 341428 h 1611421"/>
                                <a:gd name="connsiteX1" fmla="*/ 488677 w 1089137"/>
                                <a:gd name="connsiteY1" fmla="*/ 463087 h 1611421"/>
                                <a:gd name="connsiteX2" fmla="*/ 418037 w 1089137"/>
                                <a:gd name="connsiteY2" fmla="*/ 555312 h 1611421"/>
                                <a:gd name="connsiteX3" fmla="*/ 296379 w 1089137"/>
                                <a:gd name="connsiteY3" fmla="*/ 708366 h 1611421"/>
                                <a:gd name="connsiteX4" fmla="*/ 266945 w 1089137"/>
                                <a:gd name="connsiteY4" fmla="*/ 935984 h 1611421"/>
                                <a:gd name="connsiteX5" fmla="*/ 453357 w 1089137"/>
                                <a:gd name="connsiteY5" fmla="*/ 871231 h 1611421"/>
                                <a:gd name="connsiteX6" fmla="*/ 573053 w 1089137"/>
                                <a:gd name="connsiteY6" fmla="*/ 635763 h 1611421"/>
                                <a:gd name="connsiteX7" fmla="*/ 680976 w 1089137"/>
                                <a:gd name="connsiteY7" fmla="*/ 461124 h 1611421"/>
                                <a:gd name="connsiteX8" fmla="*/ 494564 w 1089137"/>
                                <a:gd name="connsiteY8" fmla="*/ 235468 h 1611421"/>
                                <a:gd name="connsiteX9" fmla="*/ 365057 w 1089137"/>
                                <a:gd name="connsiteY9" fmla="*/ 66717 h 1611421"/>
                                <a:gd name="connsiteX10" fmla="*/ 502413 w 1089137"/>
                                <a:gd name="connsiteY10" fmla="*/ 0 h 1611421"/>
                                <a:gd name="connsiteX11" fmla="*/ 484753 w 1089137"/>
                                <a:gd name="connsiteY11" fmla="*/ 178563 h 1611421"/>
                                <a:gd name="connsiteX12" fmla="*/ 692750 w 1089137"/>
                                <a:gd name="connsiteY12" fmla="*/ 414031 h 1611421"/>
                                <a:gd name="connsiteX13" fmla="*/ 800672 w 1089137"/>
                                <a:gd name="connsiteY13" fmla="*/ 465049 h 1611421"/>
                                <a:gd name="connsiteX14" fmla="*/ 994933 w 1089137"/>
                                <a:gd name="connsiteY14" fmla="*/ 372824 h 1611421"/>
                                <a:gd name="connsiteX15" fmla="*/ 1089120 w 1089137"/>
                                <a:gd name="connsiteY15" fmla="*/ 288448 h 1611421"/>
                                <a:gd name="connsiteX16" fmla="*/ 1002782 w 1089137"/>
                                <a:gd name="connsiteY16" fmla="*/ 408144 h 1611421"/>
                                <a:gd name="connsiteX17" fmla="*/ 989046 w 1089137"/>
                                <a:gd name="connsiteY17" fmla="*/ 604367 h 1611421"/>
                                <a:gd name="connsiteX18" fmla="*/ 824219 w 1089137"/>
                                <a:gd name="connsiteY18" fmla="*/ 767233 h 1611421"/>
                                <a:gd name="connsiteX19" fmla="*/ 749654 w 1089137"/>
                                <a:gd name="connsiteY19" fmla="*/ 926173 h 1611421"/>
                                <a:gd name="connsiteX20" fmla="*/ 781050 w 1089137"/>
                                <a:gd name="connsiteY20" fmla="*/ 1212659 h 1611421"/>
                                <a:gd name="connsiteX21" fmla="*/ 910558 w 1089137"/>
                                <a:gd name="connsiteY21" fmla="*/ 1397106 h 1611421"/>
                                <a:gd name="connsiteX22" fmla="*/ 749654 w 1089137"/>
                                <a:gd name="connsiteY22" fmla="*/ 1228357 h 1611421"/>
                                <a:gd name="connsiteX23" fmla="*/ 719802 w 1089137"/>
                                <a:gd name="connsiteY23" fmla="*/ 845282 h 1611421"/>
                                <a:gd name="connsiteX24" fmla="*/ 657429 w 1089137"/>
                                <a:gd name="connsiteY24" fmla="*/ 745648 h 1611421"/>
                                <a:gd name="connsiteX25" fmla="*/ 751616 w 1089137"/>
                                <a:gd name="connsiteY25" fmla="*/ 775081 h 1611421"/>
                                <a:gd name="connsiteX26" fmla="*/ 930179 w 1089137"/>
                                <a:gd name="connsiteY26" fmla="*/ 643612 h 1611421"/>
                                <a:gd name="connsiteX27" fmla="*/ 983160 w 1089137"/>
                                <a:gd name="connsiteY27" fmla="*/ 492520 h 1611421"/>
                                <a:gd name="connsiteX28" fmla="*/ 883086 w 1089137"/>
                                <a:gd name="connsiteY28" fmla="*/ 470936 h 1611421"/>
                                <a:gd name="connsiteX29" fmla="*/ 700312 w 1089137"/>
                                <a:gd name="connsiteY29" fmla="*/ 587965 h 1611421"/>
                                <a:gd name="connsiteX30" fmla="*/ 579006 w 1089137"/>
                                <a:gd name="connsiteY30" fmla="*/ 717758 h 1611421"/>
                                <a:gd name="connsiteX31" fmla="*/ 476904 w 1089137"/>
                                <a:gd name="connsiteY31" fmla="*/ 990927 h 1611421"/>
                                <a:gd name="connsiteX32" fmla="*/ 496526 w 1089137"/>
                                <a:gd name="connsiteY32" fmla="*/ 1306846 h 1611421"/>
                                <a:gd name="connsiteX33" fmla="*/ 500451 w 1089137"/>
                                <a:gd name="connsiteY33" fmla="*/ 1445480 h 1611421"/>
                                <a:gd name="connsiteX34" fmla="*/ 730211 w 1089137"/>
                                <a:gd name="connsiteY34" fmla="*/ 1608457 h 1611421"/>
                                <a:gd name="connsiteX35" fmla="*/ 517053 w 1089137"/>
                                <a:gd name="connsiteY35" fmla="*/ 1547561 h 1611421"/>
                                <a:gd name="connsiteX36" fmla="*/ 441584 w 1089137"/>
                                <a:gd name="connsiteY36" fmla="*/ 1350015 h 1611421"/>
                                <a:gd name="connsiteX37" fmla="*/ 186494 w 1089137"/>
                                <a:gd name="connsiteY37" fmla="*/ 1224433 h 1611421"/>
                                <a:gd name="connsiteX38" fmla="*/ 63225 w 1089137"/>
                                <a:gd name="connsiteY38" fmla="*/ 1279926 h 1611421"/>
                                <a:gd name="connsiteX39" fmla="*/ 58949 w 1089137"/>
                                <a:gd name="connsiteY39" fmla="*/ 1020360 h 1611421"/>
                                <a:gd name="connsiteX40" fmla="*/ 199943 w 1089137"/>
                                <a:gd name="connsiteY40" fmla="*/ 1190017 h 1611421"/>
                                <a:gd name="connsiteX41" fmla="*/ 410188 w 1089137"/>
                                <a:gd name="connsiteY41" fmla="*/ 1304884 h 1611421"/>
                                <a:gd name="connsiteX42" fmla="*/ 474942 w 1089137"/>
                                <a:gd name="connsiteY42" fmla="*/ 1216584 h 1611421"/>
                                <a:gd name="connsiteX43" fmla="*/ 397930 w 1089137"/>
                                <a:gd name="connsiteY43" fmla="*/ 1027086 h 1611421"/>
                                <a:gd name="connsiteX44" fmla="*/ 110739 w 1089137"/>
                                <a:gd name="connsiteY44" fmla="*/ 871517 h 1611421"/>
                                <a:gd name="connsiteX45" fmla="*/ 82 w 1089137"/>
                                <a:gd name="connsiteY45" fmla="*/ 704441 h 1611421"/>
                                <a:gd name="connsiteX46" fmla="*/ 127627 w 1089137"/>
                                <a:gd name="connsiteY46" fmla="*/ 802553 h 1611421"/>
                                <a:gd name="connsiteX47" fmla="*/ 257134 w 1089137"/>
                                <a:gd name="connsiteY47" fmla="*/ 641650 h 1611421"/>
                                <a:gd name="connsiteX48" fmla="*/ 382717 w 1089137"/>
                                <a:gd name="connsiteY48" fmla="*/ 494482 h 1611421"/>
                                <a:gd name="connsiteX49" fmla="*/ 345434 w 1089137"/>
                                <a:gd name="connsiteY49" fmla="*/ 341428 h 1611421"/>
                                <a:gd name="connsiteX0" fmla="*/ 316975 w 1060678"/>
                                <a:gd name="connsiteY0" fmla="*/ 341428 h 1611421"/>
                                <a:gd name="connsiteX1" fmla="*/ 460218 w 1060678"/>
                                <a:gd name="connsiteY1" fmla="*/ 463087 h 1611421"/>
                                <a:gd name="connsiteX2" fmla="*/ 389578 w 1060678"/>
                                <a:gd name="connsiteY2" fmla="*/ 555312 h 1611421"/>
                                <a:gd name="connsiteX3" fmla="*/ 267920 w 1060678"/>
                                <a:gd name="connsiteY3" fmla="*/ 708366 h 1611421"/>
                                <a:gd name="connsiteX4" fmla="*/ 238486 w 1060678"/>
                                <a:gd name="connsiteY4" fmla="*/ 935984 h 1611421"/>
                                <a:gd name="connsiteX5" fmla="*/ 424898 w 1060678"/>
                                <a:gd name="connsiteY5" fmla="*/ 871231 h 1611421"/>
                                <a:gd name="connsiteX6" fmla="*/ 544594 w 1060678"/>
                                <a:gd name="connsiteY6" fmla="*/ 635763 h 1611421"/>
                                <a:gd name="connsiteX7" fmla="*/ 652517 w 1060678"/>
                                <a:gd name="connsiteY7" fmla="*/ 461124 h 1611421"/>
                                <a:gd name="connsiteX8" fmla="*/ 466105 w 1060678"/>
                                <a:gd name="connsiteY8" fmla="*/ 235468 h 1611421"/>
                                <a:gd name="connsiteX9" fmla="*/ 336598 w 1060678"/>
                                <a:gd name="connsiteY9" fmla="*/ 66717 h 1611421"/>
                                <a:gd name="connsiteX10" fmla="*/ 473954 w 1060678"/>
                                <a:gd name="connsiteY10" fmla="*/ 0 h 1611421"/>
                                <a:gd name="connsiteX11" fmla="*/ 456294 w 1060678"/>
                                <a:gd name="connsiteY11" fmla="*/ 178563 h 1611421"/>
                                <a:gd name="connsiteX12" fmla="*/ 664291 w 1060678"/>
                                <a:gd name="connsiteY12" fmla="*/ 414031 h 1611421"/>
                                <a:gd name="connsiteX13" fmla="*/ 772213 w 1060678"/>
                                <a:gd name="connsiteY13" fmla="*/ 465049 h 1611421"/>
                                <a:gd name="connsiteX14" fmla="*/ 966474 w 1060678"/>
                                <a:gd name="connsiteY14" fmla="*/ 372824 h 1611421"/>
                                <a:gd name="connsiteX15" fmla="*/ 1060661 w 1060678"/>
                                <a:gd name="connsiteY15" fmla="*/ 288448 h 1611421"/>
                                <a:gd name="connsiteX16" fmla="*/ 974323 w 1060678"/>
                                <a:gd name="connsiteY16" fmla="*/ 408144 h 1611421"/>
                                <a:gd name="connsiteX17" fmla="*/ 960587 w 1060678"/>
                                <a:gd name="connsiteY17" fmla="*/ 604367 h 1611421"/>
                                <a:gd name="connsiteX18" fmla="*/ 795760 w 1060678"/>
                                <a:gd name="connsiteY18" fmla="*/ 767233 h 1611421"/>
                                <a:gd name="connsiteX19" fmla="*/ 721195 w 1060678"/>
                                <a:gd name="connsiteY19" fmla="*/ 926173 h 1611421"/>
                                <a:gd name="connsiteX20" fmla="*/ 752591 w 1060678"/>
                                <a:gd name="connsiteY20" fmla="*/ 1212659 h 1611421"/>
                                <a:gd name="connsiteX21" fmla="*/ 882099 w 1060678"/>
                                <a:gd name="connsiteY21" fmla="*/ 1397106 h 1611421"/>
                                <a:gd name="connsiteX22" fmla="*/ 721195 w 1060678"/>
                                <a:gd name="connsiteY22" fmla="*/ 1228357 h 1611421"/>
                                <a:gd name="connsiteX23" fmla="*/ 691343 w 1060678"/>
                                <a:gd name="connsiteY23" fmla="*/ 845282 h 1611421"/>
                                <a:gd name="connsiteX24" fmla="*/ 628970 w 1060678"/>
                                <a:gd name="connsiteY24" fmla="*/ 745648 h 1611421"/>
                                <a:gd name="connsiteX25" fmla="*/ 723157 w 1060678"/>
                                <a:gd name="connsiteY25" fmla="*/ 775081 h 1611421"/>
                                <a:gd name="connsiteX26" fmla="*/ 901720 w 1060678"/>
                                <a:gd name="connsiteY26" fmla="*/ 643612 h 1611421"/>
                                <a:gd name="connsiteX27" fmla="*/ 954701 w 1060678"/>
                                <a:gd name="connsiteY27" fmla="*/ 492520 h 1611421"/>
                                <a:gd name="connsiteX28" fmla="*/ 854627 w 1060678"/>
                                <a:gd name="connsiteY28" fmla="*/ 470936 h 1611421"/>
                                <a:gd name="connsiteX29" fmla="*/ 671853 w 1060678"/>
                                <a:gd name="connsiteY29" fmla="*/ 587965 h 1611421"/>
                                <a:gd name="connsiteX30" fmla="*/ 550547 w 1060678"/>
                                <a:gd name="connsiteY30" fmla="*/ 717758 h 1611421"/>
                                <a:gd name="connsiteX31" fmla="*/ 448445 w 1060678"/>
                                <a:gd name="connsiteY31" fmla="*/ 990927 h 1611421"/>
                                <a:gd name="connsiteX32" fmla="*/ 468067 w 1060678"/>
                                <a:gd name="connsiteY32" fmla="*/ 1306846 h 1611421"/>
                                <a:gd name="connsiteX33" fmla="*/ 471992 w 1060678"/>
                                <a:gd name="connsiteY33" fmla="*/ 1445480 h 1611421"/>
                                <a:gd name="connsiteX34" fmla="*/ 701752 w 1060678"/>
                                <a:gd name="connsiteY34" fmla="*/ 1608457 h 1611421"/>
                                <a:gd name="connsiteX35" fmla="*/ 488594 w 1060678"/>
                                <a:gd name="connsiteY35" fmla="*/ 1547561 h 1611421"/>
                                <a:gd name="connsiteX36" fmla="*/ 413125 w 1060678"/>
                                <a:gd name="connsiteY36" fmla="*/ 1350015 h 1611421"/>
                                <a:gd name="connsiteX37" fmla="*/ 158035 w 1060678"/>
                                <a:gd name="connsiteY37" fmla="*/ 1224433 h 1611421"/>
                                <a:gd name="connsiteX38" fmla="*/ 34766 w 1060678"/>
                                <a:gd name="connsiteY38" fmla="*/ 1279926 h 1611421"/>
                                <a:gd name="connsiteX39" fmla="*/ 30490 w 1060678"/>
                                <a:gd name="connsiteY39" fmla="*/ 1020360 h 1611421"/>
                                <a:gd name="connsiteX40" fmla="*/ 171484 w 1060678"/>
                                <a:gd name="connsiteY40" fmla="*/ 1190017 h 1611421"/>
                                <a:gd name="connsiteX41" fmla="*/ 381729 w 1060678"/>
                                <a:gd name="connsiteY41" fmla="*/ 1304884 h 1611421"/>
                                <a:gd name="connsiteX42" fmla="*/ 446483 w 1060678"/>
                                <a:gd name="connsiteY42" fmla="*/ 1216584 h 1611421"/>
                                <a:gd name="connsiteX43" fmla="*/ 369471 w 1060678"/>
                                <a:gd name="connsiteY43" fmla="*/ 1027086 h 1611421"/>
                                <a:gd name="connsiteX44" fmla="*/ 82280 w 1060678"/>
                                <a:gd name="connsiteY44" fmla="*/ 871517 h 1611421"/>
                                <a:gd name="connsiteX45" fmla="*/ 198 w 1060678"/>
                                <a:gd name="connsiteY45" fmla="*/ 744922 h 1611421"/>
                                <a:gd name="connsiteX46" fmla="*/ 99168 w 1060678"/>
                                <a:gd name="connsiteY46" fmla="*/ 802553 h 1611421"/>
                                <a:gd name="connsiteX47" fmla="*/ 228675 w 1060678"/>
                                <a:gd name="connsiteY47" fmla="*/ 641650 h 1611421"/>
                                <a:gd name="connsiteX48" fmla="*/ 354258 w 1060678"/>
                                <a:gd name="connsiteY48" fmla="*/ 494482 h 1611421"/>
                                <a:gd name="connsiteX49" fmla="*/ 316975 w 1060678"/>
                                <a:gd name="connsiteY49" fmla="*/ 341428 h 1611421"/>
                                <a:gd name="connsiteX0" fmla="*/ 316975 w 1060678"/>
                                <a:gd name="connsiteY0" fmla="*/ 341428 h 1611421"/>
                                <a:gd name="connsiteX1" fmla="*/ 460218 w 1060678"/>
                                <a:gd name="connsiteY1" fmla="*/ 463087 h 1611421"/>
                                <a:gd name="connsiteX2" fmla="*/ 389578 w 1060678"/>
                                <a:gd name="connsiteY2" fmla="*/ 555312 h 1611421"/>
                                <a:gd name="connsiteX3" fmla="*/ 267920 w 1060678"/>
                                <a:gd name="connsiteY3" fmla="*/ 708366 h 1611421"/>
                                <a:gd name="connsiteX4" fmla="*/ 238486 w 1060678"/>
                                <a:gd name="connsiteY4" fmla="*/ 935984 h 1611421"/>
                                <a:gd name="connsiteX5" fmla="*/ 424898 w 1060678"/>
                                <a:gd name="connsiteY5" fmla="*/ 871231 h 1611421"/>
                                <a:gd name="connsiteX6" fmla="*/ 544594 w 1060678"/>
                                <a:gd name="connsiteY6" fmla="*/ 635763 h 1611421"/>
                                <a:gd name="connsiteX7" fmla="*/ 652517 w 1060678"/>
                                <a:gd name="connsiteY7" fmla="*/ 461124 h 1611421"/>
                                <a:gd name="connsiteX8" fmla="*/ 466105 w 1060678"/>
                                <a:gd name="connsiteY8" fmla="*/ 235468 h 1611421"/>
                                <a:gd name="connsiteX9" fmla="*/ 336598 w 1060678"/>
                                <a:gd name="connsiteY9" fmla="*/ 66717 h 1611421"/>
                                <a:gd name="connsiteX10" fmla="*/ 473954 w 1060678"/>
                                <a:gd name="connsiteY10" fmla="*/ 0 h 1611421"/>
                                <a:gd name="connsiteX11" fmla="*/ 456294 w 1060678"/>
                                <a:gd name="connsiteY11" fmla="*/ 178563 h 1611421"/>
                                <a:gd name="connsiteX12" fmla="*/ 664291 w 1060678"/>
                                <a:gd name="connsiteY12" fmla="*/ 414031 h 1611421"/>
                                <a:gd name="connsiteX13" fmla="*/ 772213 w 1060678"/>
                                <a:gd name="connsiteY13" fmla="*/ 465049 h 1611421"/>
                                <a:gd name="connsiteX14" fmla="*/ 966474 w 1060678"/>
                                <a:gd name="connsiteY14" fmla="*/ 372824 h 1611421"/>
                                <a:gd name="connsiteX15" fmla="*/ 1060661 w 1060678"/>
                                <a:gd name="connsiteY15" fmla="*/ 288448 h 1611421"/>
                                <a:gd name="connsiteX16" fmla="*/ 974323 w 1060678"/>
                                <a:gd name="connsiteY16" fmla="*/ 408144 h 1611421"/>
                                <a:gd name="connsiteX17" fmla="*/ 960587 w 1060678"/>
                                <a:gd name="connsiteY17" fmla="*/ 604367 h 1611421"/>
                                <a:gd name="connsiteX18" fmla="*/ 795760 w 1060678"/>
                                <a:gd name="connsiteY18" fmla="*/ 767233 h 1611421"/>
                                <a:gd name="connsiteX19" fmla="*/ 721195 w 1060678"/>
                                <a:gd name="connsiteY19" fmla="*/ 926173 h 1611421"/>
                                <a:gd name="connsiteX20" fmla="*/ 752591 w 1060678"/>
                                <a:gd name="connsiteY20" fmla="*/ 1212659 h 1611421"/>
                                <a:gd name="connsiteX21" fmla="*/ 882099 w 1060678"/>
                                <a:gd name="connsiteY21" fmla="*/ 1397106 h 1611421"/>
                                <a:gd name="connsiteX22" fmla="*/ 721195 w 1060678"/>
                                <a:gd name="connsiteY22" fmla="*/ 1228357 h 1611421"/>
                                <a:gd name="connsiteX23" fmla="*/ 691343 w 1060678"/>
                                <a:gd name="connsiteY23" fmla="*/ 845282 h 1611421"/>
                                <a:gd name="connsiteX24" fmla="*/ 628970 w 1060678"/>
                                <a:gd name="connsiteY24" fmla="*/ 745648 h 1611421"/>
                                <a:gd name="connsiteX25" fmla="*/ 723157 w 1060678"/>
                                <a:gd name="connsiteY25" fmla="*/ 775081 h 1611421"/>
                                <a:gd name="connsiteX26" fmla="*/ 901720 w 1060678"/>
                                <a:gd name="connsiteY26" fmla="*/ 643612 h 1611421"/>
                                <a:gd name="connsiteX27" fmla="*/ 954701 w 1060678"/>
                                <a:gd name="connsiteY27" fmla="*/ 492520 h 1611421"/>
                                <a:gd name="connsiteX28" fmla="*/ 854627 w 1060678"/>
                                <a:gd name="connsiteY28" fmla="*/ 470936 h 1611421"/>
                                <a:gd name="connsiteX29" fmla="*/ 671853 w 1060678"/>
                                <a:gd name="connsiteY29" fmla="*/ 587965 h 1611421"/>
                                <a:gd name="connsiteX30" fmla="*/ 550547 w 1060678"/>
                                <a:gd name="connsiteY30" fmla="*/ 717758 h 1611421"/>
                                <a:gd name="connsiteX31" fmla="*/ 448445 w 1060678"/>
                                <a:gd name="connsiteY31" fmla="*/ 990927 h 1611421"/>
                                <a:gd name="connsiteX32" fmla="*/ 468067 w 1060678"/>
                                <a:gd name="connsiteY32" fmla="*/ 1306846 h 1611421"/>
                                <a:gd name="connsiteX33" fmla="*/ 471992 w 1060678"/>
                                <a:gd name="connsiteY33" fmla="*/ 1445480 h 1611421"/>
                                <a:gd name="connsiteX34" fmla="*/ 701752 w 1060678"/>
                                <a:gd name="connsiteY34" fmla="*/ 1608457 h 1611421"/>
                                <a:gd name="connsiteX35" fmla="*/ 488594 w 1060678"/>
                                <a:gd name="connsiteY35" fmla="*/ 1547561 h 1611421"/>
                                <a:gd name="connsiteX36" fmla="*/ 413125 w 1060678"/>
                                <a:gd name="connsiteY36" fmla="*/ 1350015 h 1611421"/>
                                <a:gd name="connsiteX37" fmla="*/ 158035 w 1060678"/>
                                <a:gd name="connsiteY37" fmla="*/ 1224433 h 1611421"/>
                                <a:gd name="connsiteX38" fmla="*/ 34766 w 1060678"/>
                                <a:gd name="connsiteY38" fmla="*/ 1279926 h 1611421"/>
                                <a:gd name="connsiteX39" fmla="*/ 30490 w 1060678"/>
                                <a:gd name="connsiteY39" fmla="*/ 1020360 h 1611421"/>
                                <a:gd name="connsiteX40" fmla="*/ 171484 w 1060678"/>
                                <a:gd name="connsiteY40" fmla="*/ 1190017 h 1611421"/>
                                <a:gd name="connsiteX41" fmla="*/ 381729 w 1060678"/>
                                <a:gd name="connsiteY41" fmla="*/ 1304884 h 1611421"/>
                                <a:gd name="connsiteX42" fmla="*/ 446483 w 1060678"/>
                                <a:gd name="connsiteY42" fmla="*/ 1216584 h 1611421"/>
                                <a:gd name="connsiteX43" fmla="*/ 369471 w 1060678"/>
                                <a:gd name="connsiteY43" fmla="*/ 1027086 h 1611421"/>
                                <a:gd name="connsiteX44" fmla="*/ 82280 w 1060678"/>
                                <a:gd name="connsiteY44" fmla="*/ 871517 h 1611421"/>
                                <a:gd name="connsiteX45" fmla="*/ 198 w 1060678"/>
                                <a:gd name="connsiteY45" fmla="*/ 744922 h 1611421"/>
                                <a:gd name="connsiteX46" fmla="*/ 99168 w 1060678"/>
                                <a:gd name="connsiteY46" fmla="*/ 802553 h 1611421"/>
                                <a:gd name="connsiteX47" fmla="*/ 228675 w 1060678"/>
                                <a:gd name="connsiteY47" fmla="*/ 641650 h 1611421"/>
                                <a:gd name="connsiteX48" fmla="*/ 354258 w 1060678"/>
                                <a:gd name="connsiteY48" fmla="*/ 494482 h 1611421"/>
                                <a:gd name="connsiteX49" fmla="*/ 316975 w 1060678"/>
                                <a:gd name="connsiteY49" fmla="*/ 341428 h 1611421"/>
                                <a:gd name="connsiteX0" fmla="*/ 327071 w 1070774"/>
                                <a:gd name="connsiteY0" fmla="*/ 341428 h 1611421"/>
                                <a:gd name="connsiteX1" fmla="*/ 470314 w 1070774"/>
                                <a:gd name="connsiteY1" fmla="*/ 463087 h 1611421"/>
                                <a:gd name="connsiteX2" fmla="*/ 399674 w 1070774"/>
                                <a:gd name="connsiteY2" fmla="*/ 555312 h 1611421"/>
                                <a:gd name="connsiteX3" fmla="*/ 278016 w 1070774"/>
                                <a:gd name="connsiteY3" fmla="*/ 708366 h 1611421"/>
                                <a:gd name="connsiteX4" fmla="*/ 248582 w 1070774"/>
                                <a:gd name="connsiteY4" fmla="*/ 935984 h 1611421"/>
                                <a:gd name="connsiteX5" fmla="*/ 434994 w 1070774"/>
                                <a:gd name="connsiteY5" fmla="*/ 871231 h 1611421"/>
                                <a:gd name="connsiteX6" fmla="*/ 554690 w 1070774"/>
                                <a:gd name="connsiteY6" fmla="*/ 635763 h 1611421"/>
                                <a:gd name="connsiteX7" fmla="*/ 662613 w 1070774"/>
                                <a:gd name="connsiteY7" fmla="*/ 461124 h 1611421"/>
                                <a:gd name="connsiteX8" fmla="*/ 476201 w 1070774"/>
                                <a:gd name="connsiteY8" fmla="*/ 235468 h 1611421"/>
                                <a:gd name="connsiteX9" fmla="*/ 346694 w 1070774"/>
                                <a:gd name="connsiteY9" fmla="*/ 66717 h 1611421"/>
                                <a:gd name="connsiteX10" fmla="*/ 484050 w 1070774"/>
                                <a:gd name="connsiteY10" fmla="*/ 0 h 1611421"/>
                                <a:gd name="connsiteX11" fmla="*/ 466390 w 1070774"/>
                                <a:gd name="connsiteY11" fmla="*/ 178563 h 1611421"/>
                                <a:gd name="connsiteX12" fmla="*/ 674387 w 1070774"/>
                                <a:gd name="connsiteY12" fmla="*/ 414031 h 1611421"/>
                                <a:gd name="connsiteX13" fmla="*/ 782309 w 1070774"/>
                                <a:gd name="connsiteY13" fmla="*/ 465049 h 1611421"/>
                                <a:gd name="connsiteX14" fmla="*/ 976570 w 1070774"/>
                                <a:gd name="connsiteY14" fmla="*/ 372824 h 1611421"/>
                                <a:gd name="connsiteX15" fmla="*/ 1070757 w 1070774"/>
                                <a:gd name="connsiteY15" fmla="*/ 288448 h 1611421"/>
                                <a:gd name="connsiteX16" fmla="*/ 984419 w 1070774"/>
                                <a:gd name="connsiteY16" fmla="*/ 408144 h 1611421"/>
                                <a:gd name="connsiteX17" fmla="*/ 970683 w 1070774"/>
                                <a:gd name="connsiteY17" fmla="*/ 604367 h 1611421"/>
                                <a:gd name="connsiteX18" fmla="*/ 805856 w 1070774"/>
                                <a:gd name="connsiteY18" fmla="*/ 767233 h 1611421"/>
                                <a:gd name="connsiteX19" fmla="*/ 731291 w 1070774"/>
                                <a:gd name="connsiteY19" fmla="*/ 926173 h 1611421"/>
                                <a:gd name="connsiteX20" fmla="*/ 762687 w 1070774"/>
                                <a:gd name="connsiteY20" fmla="*/ 1212659 h 1611421"/>
                                <a:gd name="connsiteX21" fmla="*/ 892195 w 1070774"/>
                                <a:gd name="connsiteY21" fmla="*/ 1397106 h 1611421"/>
                                <a:gd name="connsiteX22" fmla="*/ 731291 w 1070774"/>
                                <a:gd name="connsiteY22" fmla="*/ 1228357 h 1611421"/>
                                <a:gd name="connsiteX23" fmla="*/ 701439 w 1070774"/>
                                <a:gd name="connsiteY23" fmla="*/ 845282 h 1611421"/>
                                <a:gd name="connsiteX24" fmla="*/ 639066 w 1070774"/>
                                <a:gd name="connsiteY24" fmla="*/ 745648 h 1611421"/>
                                <a:gd name="connsiteX25" fmla="*/ 733253 w 1070774"/>
                                <a:gd name="connsiteY25" fmla="*/ 775081 h 1611421"/>
                                <a:gd name="connsiteX26" fmla="*/ 911816 w 1070774"/>
                                <a:gd name="connsiteY26" fmla="*/ 643612 h 1611421"/>
                                <a:gd name="connsiteX27" fmla="*/ 964797 w 1070774"/>
                                <a:gd name="connsiteY27" fmla="*/ 492520 h 1611421"/>
                                <a:gd name="connsiteX28" fmla="*/ 864723 w 1070774"/>
                                <a:gd name="connsiteY28" fmla="*/ 470936 h 1611421"/>
                                <a:gd name="connsiteX29" fmla="*/ 681949 w 1070774"/>
                                <a:gd name="connsiteY29" fmla="*/ 587965 h 1611421"/>
                                <a:gd name="connsiteX30" fmla="*/ 560643 w 1070774"/>
                                <a:gd name="connsiteY30" fmla="*/ 717758 h 1611421"/>
                                <a:gd name="connsiteX31" fmla="*/ 458541 w 1070774"/>
                                <a:gd name="connsiteY31" fmla="*/ 990927 h 1611421"/>
                                <a:gd name="connsiteX32" fmla="*/ 478163 w 1070774"/>
                                <a:gd name="connsiteY32" fmla="*/ 1306846 h 1611421"/>
                                <a:gd name="connsiteX33" fmla="*/ 482088 w 1070774"/>
                                <a:gd name="connsiteY33" fmla="*/ 1445480 h 1611421"/>
                                <a:gd name="connsiteX34" fmla="*/ 711848 w 1070774"/>
                                <a:gd name="connsiteY34" fmla="*/ 1608457 h 1611421"/>
                                <a:gd name="connsiteX35" fmla="*/ 498690 w 1070774"/>
                                <a:gd name="connsiteY35" fmla="*/ 1547561 h 1611421"/>
                                <a:gd name="connsiteX36" fmla="*/ 423221 w 1070774"/>
                                <a:gd name="connsiteY36" fmla="*/ 1350015 h 1611421"/>
                                <a:gd name="connsiteX37" fmla="*/ 168131 w 1070774"/>
                                <a:gd name="connsiteY37" fmla="*/ 1224433 h 1611421"/>
                                <a:gd name="connsiteX38" fmla="*/ 44862 w 1070774"/>
                                <a:gd name="connsiteY38" fmla="*/ 1279926 h 1611421"/>
                                <a:gd name="connsiteX39" fmla="*/ 40586 w 1070774"/>
                                <a:gd name="connsiteY39" fmla="*/ 1020360 h 1611421"/>
                                <a:gd name="connsiteX40" fmla="*/ 181580 w 1070774"/>
                                <a:gd name="connsiteY40" fmla="*/ 1190017 h 1611421"/>
                                <a:gd name="connsiteX41" fmla="*/ 391825 w 1070774"/>
                                <a:gd name="connsiteY41" fmla="*/ 1304884 h 1611421"/>
                                <a:gd name="connsiteX42" fmla="*/ 456579 w 1070774"/>
                                <a:gd name="connsiteY42" fmla="*/ 1216584 h 1611421"/>
                                <a:gd name="connsiteX43" fmla="*/ 379567 w 1070774"/>
                                <a:gd name="connsiteY43" fmla="*/ 1027086 h 1611421"/>
                                <a:gd name="connsiteX44" fmla="*/ 92376 w 1070774"/>
                                <a:gd name="connsiteY44" fmla="*/ 871517 h 1611421"/>
                                <a:gd name="connsiteX45" fmla="*/ 10294 w 1070774"/>
                                <a:gd name="connsiteY45" fmla="*/ 744922 h 1611421"/>
                                <a:gd name="connsiteX46" fmla="*/ 109264 w 1070774"/>
                                <a:gd name="connsiteY46" fmla="*/ 802553 h 1611421"/>
                                <a:gd name="connsiteX47" fmla="*/ 238771 w 1070774"/>
                                <a:gd name="connsiteY47" fmla="*/ 641650 h 1611421"/>
                                <a:gd name="connsiteX48" fmla="*/ 364354 w 1070774"/>
                                <a:gd name="connsiteY48" fmla="*/ 494482 h 1611421"/>
                                <a:gd name="connsiteX49" fmla="*/ 327071 w 1070774"/>
                                <a:gd name="connsiteY49" fmla="*/ 341428 h 1611421"/>
                                <a:gd name="connsiteX0" fmla="*/ 316777 w 1060480"/>
                                <a:gd name="connsiteY0" fmla="*/ 341428 h 1611421"/>
                                <a:gd name="connsiteX1" fmla="*/ 460020 w 1060480"/>
                                <a:gd name="connsiteY1" fmla="*/ 463087 h 1611421"/>
                                <a:gd name="connsiteX2" fmla="*/ 389380 w 1060480"/>
                                <a:gd name="connsiteY2" fmla="*/ 555312 h 1611421"/>
                                <a:gd name="connsiteX3" fmla="*/ 267722 w 1060480"/>
                                <a:gd name="connsiteY3" fmla="*/ 708366 h 1611421"/>
                                <a:gd name="connsiteX4" fmla="*/ 238288 w 1060480"/>
                                <a:gd name="connsiteY4" fmla="*/ 935984 h 1611421"/>
                                <a:gd name="connsiteX5" fmla="*/ 424700 w 1060480"/>
                                <a:gd name="connsiteY5" fmla="*/ 871231 h 1611421"/>
                                <a:gd name="connsiteX6" fmla="*/ 544396 w 1060480"/>
                                <a:gd name="connsiteY6" fmla="*/ 635763 h 1611421"/>
                                <a:gd name="connsiteX7" fmla="*/ 652319 w 1060480"/>
                                <a:gd name="connsiteY7" fmla="*/ 461124 h 1611421"/>
                                <a:gd name="connsiteX8" fmla="*/ 465907 w 1060480"/>
                                <a:gd name="connsiteY8" fmla="*/ 235468 h 1611421"/>
                                <a:gd name="connsiteX9" fmla="*/ 336400 w 1060480"/>
                                <a:gd name="connsiteY9" fmla="*/ 66717 h 1611421"/>
                                <a:gd name="connsiteX10" fmla="*/ 473756 w 1060480"/>
                                <a:gd name="connsiteY10" fmla="*/ 0 h 1611421"/>
                                <a:gd name="connsiteX11" fmla="*/ 456096 w 1060480"/>
                                <a:gd name="connsiteY11" fmla="*/ 178563 h 1611421"/>
                                <a:gd name="connsiteX12" fmla="*/ 664093 w 1060480"/>
                                <a:gd name="connsiteY12" fmla="*/ 414031 h 1611421"/>
                                <a:gd name="connsiteX13" fmla="*/ 772015 w 1060480"/>
                                <a:gd name="connsiteY13" fmla="*/ 465049 h 1611421"/>
                                <a:gd name="connsiteX14" fmla="*/ 966276 w 1060480"/>
                                <a:gd name="connsiteY14" fmla="*/ 372824 h 1611421"/>
                                <a:gd name="connsiteX15" fmla="*/ 1060463 w 1060480"/>
                                <a:gd name="connsiteY15" fmla="*/ 288448 h 1611421"/>
                                <a:gd name="connsiteX16" fmla="*/ 974125 w 1060480"/>
                                <a:gd name="connsiteY16" fmla="*/ 408144 h 1611421"/>
                                <a:gd name="connsiteX17" fmla="*/ 960389 w 1060480"/>
                                <a:gd name="connsiteY17" fmla="*/ 604367 h 1611421"/>
                                <a:gd name="connsiteX18" fmla="*/ 795562 w 1060480"/>
                                <a:gd name="connsiteY18" fmla="*/ 767233 h 1611421"/>
                                <a:gd name="connsiteX19" fmla="*/ 720997 w 1060480"/>
                                <a:gd name="connsiteY19" fmla="*/ 926173 h 1611421"/>
                                <a:gd name="connsiteX20" fmla="*/ 752393 w 1060480"/>
                                <a:gd name="connsiteY20" fmla="*/ 1212659 h 1611421"/>
                                <a:gd name="connsiteX21" fmla="*/ 881901 w 1060480"/>
                                <a:gd name="connsiteY21" fmla="*/ 1397106 h 1611421"/>
                                <a:gd name="connsiteX22" fmla="*/ 720997 w 1060480"/>
                                <a:gd name="connsiteY22" fmla="*/ 1228357 h 1611421"/>
                                <a:gd name="connsiteX23" fmla="*/ 691145 w 1060480"/>
                                <a:gd name="connsiteY23" fmla="*/ 845282 h 1611421"/>
                                <a:gd name="connsiteX24" fmla="*/ 628772 w 1060480"/>
                                <a:gd name="connsiteY24" fmla="*/ 745648 h 1611421"/>
                                <a:gd name="connsiteX25" fmla="*/ 722959 w 1060480"/>
                                <a:gd name="connsiteY25" fmla="*/ 775081 h 1611421"/>
                                <a:gd name="connsiteX26" fmla="*/ 901522 w 1060480"/>
                                <a:gd name="connsiteY26" fmla="*/ 643612 h 1611421"/>
                                <a:gd name="connsiteX27" fmla="*/ 954503 w 1060480"/>
                                <a:gd name="connsiteY27" fmla="*/ 492520 h 1611421"/>
                                <a:gd name="connsiteX28" fmla="*/ 854429 w 1060480"/>
                                <a:gd name="connsiteY28" fmla="*/ 470936 h 1611421"/>
                                <a:gd name="connsiteX29" fmla="*/ 671655 w 1060480"/>
                                <a:gd name="connsiteY29" fmla="*/ 587965 h 1611421"/>
                                <a:gd name="connsiteX30" fmla="*/ 550349 w 1060480"/>
                                <a:gd name="connsiteY30" fmla="*/ 717758 h 1611421"/>
                                <a:gd name="connsiteX31" fmla="*/ 448247 w 1060480"/>
                                <a:gd name="connsiteY31" fmla="*/ 990927 h 1611421"/>
                                <a:gd name="connsiteX32" fmla="*/ 467869 w 1060480"/>
                                <a:gd name="connsiteY32" fmla="*/ 1306846 h 1611421"/>
                                <a:gd name="connsiteX33" fmla="*/ 471794 w 1060480"/>
                                <a:gd name="connsiteY33" fmla="*/ 1445480 h 1611421"/>
                                <a:gd name="connsiteX34" fmla="*/ 701554 w 1060480"/>
                                <a:gd name="connsiteY34" fmla="*/ 1608457 h 1611421"/>
                                <a:gd name="connsiteX35" fmla="*/ 488396 w 1060480"/>
                                <a:gd name="connsiteY35" fmla="*/ 1547561 h 1611421"/>
                                <a:gd name="connsiteX36" fmla="*/ 412927 w 1060480"/>
                                <a:gd name="connsiteY36" fmla="*/ 1350015 h 1611421"/>
                                <a:gd name="connsiteX37" fmla="*/ 157837 w 1060480"/>
                                <a:gd name="connsiteY37" fmla="*/ 1224433 h 1611421"/>
                                <a:gd name="connsiteX38" fmla="*/ 34568 w 1060480"/>
                                <a:gd name="connsiteY38" fmla="*/ 1279926 h 1611421"/>
                                <a:gd name="connsiteX39" fmla="*/ 30292 w 1060480"/>
                                <a:gd name="connsiteY39" fmla="*/ 1020360 h 1611421"/>
                                <a:gd name="connsiteX40" fmla="*/ 171286 w 1060480"/>
                                <a:gd name="connsiteY40" fmla="*/ 1190017 h 1611421"/>
                                <a:gd name="connsiteX41" fmla="*/ 381531 w 1060480"/>
                                <a:gd name="connsiteY41" fmla="*/ 1304884 h 1611421"/>
                                <a:gd name="connsiteX42" fmla="*/ 446285 w 1060480"/>
                                <a:gd name="connsiteY42" fmla="*/ 1216584 h 1611421"/>
                                <a:gd name="connsiteX43" fmla="*/ 369273 w 1060480"/>
                                <a:gd name="connsiteY43" fmla="*/ 1027086 h 1611421"/>
                                <a:gd name="connsiteX44" fmla="*/ 82082 w 1060480"/>
                                <a:gd name="connsiteY44" fmla="*/ 871517 h 1611421"/>
                                <a:gd name="connsiteX45" fmla="*/ 0 w 1060480"/>
                                <a:gd name="connsiteY45" fmla="*/ 744922 h 1611421"/>
                                <a:gd name="connsiteX46" fmla="*/ 98970 w 1060480"/>
                                <a:gd name="connsiteY46" fmla="*/ 802553 h 1611421"/>
                                <a:gd name="connsiteX47" fmla="*/ 228477 w 1060480"/>
                                <a:gd name="connsiteY47" fmla="*/ 641650 h 1611421"/>
                                <a:gd name="connsiteX48" fmla="*/ 354060 w 1060480"/>
                                <a:gd name="connsiteY48" fmla="*/ 494482 h 1611421"/>
                                <a:gd name="connsiteX49" fmla="*/ 316777 w 1060480"/>
                                <a:gd name="connsiteY49" fmla="*/ 341428 h 1611421"/>
                                <a:gd name="connsiteX0" fmla="*/ 316777 w 1060480"/>
                                <a:gd name="connsiteY0" fmla="*/ 341428 h 1611421"/>
                                <a:gd name="connsiteX1" fmla="*/ 460020 w 1060480"/>
                                <a:gd name="connsiteY1" fmla="*/ 463087 h 1611421"/>
                                <a:gd name="connsiteX2" fmla="*/ 389380 w 1060480"/>
                                <a:gd name="connsiteY2" fmla="*/ 555312 h 1611421"/>
                                <a:gd name="connsiteX3" fmla="*/ 267722 w 1060480"/>
                                <a:gd name="connsiteY3" fmla="*/ 708366 h 1611421"/>
                                <a:gd name="connsiteX4" fmla="*/ 238288 w 1060480"/>
                                <a:gd name="connsiteY4" fmla="*/ 935984 h 1611421"/>
                                <a:gd name="connsiteX5" fmla="*/ 424700 w 1060480"/>
                                <a:gd name="connsiteY5" fmla="*/ 871231 h 1611421"/>
                                <a:gd name="connsiteX6" fmla="*/ 544396 w 1060480"/>
                                <a:gd name="connsiteY6" fmla="*/ 635763 h 1611421"/>
                                <a:gd name="connsiteX7" fmla="*/ 652319 w 1060480"/>
                                <a:gd name="connsiteY7" fmla="*/ 461124 h 1611421"/>
                                <a:gd name="connsiteX8" fmla="*/ 465907 w 1060480"/>
                                <a:gd name="connsiteY8" fmla="*/ 235468 h 1611421"/>
                                <a:gd name="connsiteX9" fmla="*/ 336400 w 1060480"/>
                                <a:gd name="connsiteY9" fmla="*/ 66717 h 1611421"/>
                                <a:gd name="connsiteX10" fmla="*/ 473756 w 1060480"/>
                                <a:gd name="connsiteY10" fmla="*/ 0 h 1611421"/>
                                <a:gd name="connsiteX11" fmla="*/ 456096 w 1060480"/>
                                <a:gd name="connsiteY11" fmla="*/ 178563 h 1611421"/>
                                <a:gd name="connsiteX12" fmla="*/ 664093 w 1060480"/>
                                <a:gd name="connsiteY12" fmla="*/ 414031 h 1611421"/>
                                <a:gd name="connsiteX13" fmla="*/ 772015 w 1060480"/>
                                <a:gd name="connsiteY13" fmla="*/ 465049 h 1611421"/>
                                <a:gd name="connsiteX14" fmla="*/ 966276 w 1060480"/>
                                <a:gd name="connsiteY14" fmla="*/ 372824 h 1611421"/>
                                <a:gd name="connsiteX15" fmla="*/ 1060463 w 1060480"/>
                                <a:gd name="connsiteY15" fmla="*/ 288448 h 1611421"/>
                                <a:gd name="connsiteX16" fmla="*/ 974125 w 1060480"/>
                                <a:gd name="connsiteY16" fmla="*/ 408144 h 1611421"/>
                                <a:gd name="connsiteX17" fmla="*/ 960389 w 1060480"/>
                                <a:gd name="connsiteY17" fmla="*/ 604367 h 1611421"/>
                                <a:gd name="connsiteX18" fmla="*/ 795562 w 1060480"/>
                                <a:gd name="connsiteY18" fmla="*/ 767233 h 1611421"/>
                                <a:gd name="connsiteX19" fmla="*/ 720997 w 1060480"/>
                                <a:gd name="connsiteY19" fmla="*/ 926173 h 1611421"/>
                                <a:gd name="connsiteX20" fmla="*/ 752393 w 1060480"/>
                                <a:gd name="connsiteY20" fmla="*/ 1212659 h 1611421"/>
                                <a:gd name="connsiteX21" fmla="*/ 881901 w 1060480"/>
                                <a:gd name="connsiteY21" fmla="*/ 1397106 h 1611421"/>
                                <a:gd name="connsiteX22" fmla="*/ 720997 w 1060480"/>
                                <a:gd name="connsiteY22" fmla="*/ 1228357 h 1611421"/>
                                <a:gd name="connsiteX23" fmla="*/ 691145 w 1060480"/>
                                <a:gd name="connsiteY23" fmla="*/ 845282 h 1611421"/>
                                <a:gd name="connsiteX24" fmla="*/ 628772 w 1060480"/>
                                <a:gd name="connsiteY24" fmla="*/ 745648 h 1611421"/>
                                <a:gd name="connsiteX25" fmla="*/ 722959 w 1060480"/>
                                <a:gd name="connsiteY25" fmla="*/ 775081 h 1611421"/>
                                <a:gd name="connsiteX26" fmla="*/ 901522 w 1060480"/>
                                <a:gd name="connsiteY26" fmla="*/ 643612 h 1611421"/>
                                <a:gd name="connsiteX27" fmla="*/ 954503 w 1060480"/>
                                <a:gd name="connsiteY27" fmla="*/ 492520 h 1611421"/>
                                <a:gd name="connsiteX28" fmla="*/ 854429 w 1060480"/>
                                <a:gd name="connsiteY28" fmla="*/ 470936 h 1611421"/>
                                <a:gd name="connsiteX29" fmla="*/ 671655 w 1060480"/>
                                <a:gd name="connsiteY29" fmla="*/ 587965 h 1611421"/>
                                <a:gd name="connsiteX30" fmla="*/ 550349 w 1060480"/>
                                <a:gd name="connsiteY30" fmla="*/ 717758 h 1611421"/>
                                <a:gd name="connsiteX31" fmla="*/ 448247 w 1060480"/>
                                <a:gd name="connsiteY31" fmla="*/ 990927 h 1611421"/>
                                <a:gd name="connsiteX32" fmla="*/ 467869 w 1060480"/>
                                <a:gd name="connsiteY32" fmla="*/ 1306846 h 1611421"/>
                                <a:gd name="connsiteX33" fmla="*/ 471794 w 1060480"/>
                                <a:gd name="connsiteY33" fmla="*/ 1445480 h 1611421"/>
                                <a:gd name="connsiteX34" fmla="*/ 701554 w 1060480"/>
                                <a:gd name="connsiteY34" fmla="*/ 1608457 h 1611421"/>
                                <a:gd name="connsiteX35" fmla="*/ 488396 w 1060480"/>
                                <a:gd name="connsiteY35" fmla="*/ 1547561 h 1611421"/>
                                <a:gd name="connsiteX36" fmla="*/ 412927 w 1060480"/>
                                <a:gd name="connsiteY36" fmla="*/ 1350015 h 1611421"/>
                                <a:gd name="connsiteX37" fmla="*/ 157837 w 1060480"/>
                                <a:gd name="connsiteY37" fmla="*/ 1224433 h 1611421"/>
                                <a:gd name="connsiteX38" fmla="*/ 34568 w 1060480"/>
                                <a:gd name="connsiteY38" fmla="*/ 1279926 h 1611421"/>
                                <a:gd name="connsiteX39" fmla="*/ 30292 w 1060480"/>
                                <a:gd name="connsiteY39" fmla="*/ 1020360 h 1611421"/>
                                <a:gd name="connsiteX40" fmla="*/ 171286 w 1060480"/>
                                <a:gd name="connsiteY40" fmla="*/ 1190017 h 1611421"/>
                                <a:gd name="connsiteX41" fmla="*/ 381531 w 1060480"/>
                                <a:gd name="connsiteY41" fmla="*/ 1304884 h 1611421"/>
                                <a:gd name="connsiteX42" fmla="*/ 446285 w 1060480"/>
                                <a:gd name="connsiteY42" fmla="*/ 1216584 h 1611421"/>
                                <a:gd name="connsiteX43" fmla="*/ 369273 w 1060480"/>
                                <a:gd name="connsiteY43" fmla="*/ 1027086 h 1611421"/>
                                <a:gd name="connsiteX44" fmla="*/ 82082 w 1060480"/>
                                <a:gd name="connsiteY44" fmla="*/ 871517 h 1611421"/>
                                <a:gd name="connsiteX45" fmla="*/ 0 w 1060480"/>
                                <a:gd name="connsiteY45" fmla="*/ 744922 h 1611421"/>
                                <a:gd name="connsiteX46" fmla="*/ 98970 w 1060480"/>
                                <a:gd name="connsiteY46" fmla="*/ 802553 h 1611421"/>
                                <a:gd name="connsiteX47" fmla="*/ 228477 w 1060480"/>
                                <a:gd name="connsiteY47" fmla="*/ 641650 h 1611421"/>
                                <a:gd name="connsiteX48" fmla="*/ 354060 w 1060480"/>
                                <a:gd name="connsiteY48" fmla="*/ 494482 h 1611421"/>
                                <a:gd name="connsiteX49" fmla="*/ 316777 w 10604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  <a:cxn ang="0">
                                  <a:pos x="connsiteX19" y="connsiteY19"/>
                                </a:cxn>
                                <a:cxn ang="0">
                                  <a:pos x="connsiteX20" y="connsiteY20"/>
                                </a:cxn>
                                <a:cxn ang="0">
                                  <a:pos x="connsiteX21" y="connsiteY21"/>
                                </a:cxn>
                                <a:cxn ang="0">
                                  <a:pos x="connsiteX22" y="connsiteY22"/>
                                </a:cxn>
                                <a:cxn ang="0">
                                  <a:pos x="connsiteX23" y="connsiteY23"/>
                                </a:cxn>
                                <a:cxn ang="0">
                                  <a:pos x="connsiteX24" y="connsiteY24"/>
                                </a:cxn>
                                <a:cxn ang="0">
                                  <a:pos x="connsiteX25" y="connsiteY25"/>
                                </a:cxn>
                                <a:cxn ang="0">
                                  <a:pos x="connsiteX26" y="connsiteY26"/>
                                </a:cxn>
                                <a:cxn ang="0">
                                  <a:pos x="connsiteX27" y="connsiteY27"/>
                                </a:cxn>
                                <a:cxn ang="0">
                                  <a:pos x="connsiteX28" y="connsiteY28"/>
                                </a:cxn>
                                <a:cxn ang="0">
                                  <a:pos x="connsiteX29" y="connsiteY29"/>
                                </a:cxn>
                                <a:cxn ang="0">
                                  <a:pos x="connsiteX30" y="connsiteY30"/>
                                </a:cxn>
                                <a:cxn ang="0">
                                  <a:pos x="connsiteX31" y="connsiteY31"/>
                                </a:cxn>
                                <a:cxn ang="0">
                                  <a:pos x="connsiteX32" y="connsiteY32"/>
                                </a:cxn>
                                <a:cxn ang="0">
                                  <a:pos x="connsiteX33" y="connsiteY33"/>
                                </a:cxn>
                                <a:cxn ang="0">
                                  <a:pos x="connsiteX34" y="connsiteY34"/>
                                </a:cxn>
                                <a:cxn ang="0">
                                  <a:pos x="connsiteX35" y="connsiteY35"/>
                                </a:cxn>
                                <a:cxn ang="0">
                                  <a:pos x="connsiteX36" y="connsiteY36"/>
                                </a:cxn>
                                <a:cxn ang="0">
                                  <a:pos x="connsiteX37" y="connsiteY37"/>
                                </a:cxn>
                                <a:cxn ang="0">
                                  <a:pos x="connsiteX38" y="connsiteY38"/>
                                </a:cxn>
                                <a:cxn ang="0">
                                  <a:pos x="connsiteX39" y="connsiteY39"/>
                                </a:cxn>
                                <a:cxn ang="0">
                                  <a:pos x="connsiteX40" y="connsiteY40"/>
                                </a:cxn>
                                <a:cxn ang="0">
                                  <a:pos x="connsiteX41" y="connsiteY41"/>
                                </a:cxn>
                                <a:cxn ang="0">
                                  <a:pos x="connsiteX42" y="connsiteY42"/>
                                </a:cxn>
                                <a:cxn ang="0">
                                  <a:pos x="connsiteX43" y="connsiteY43"/>
                                </a:cxn>
                                <a:cxn ang="0">
                                  <a:pos x="connsiteX44" y="connsiteY44"/>
                                </a:cxn>
                                <a:cxn ang="0">
                                  <a:pos x="connsiteX45" y="connsiteY45"/>
                                </a:cxn>
                                <a:cxn ang="0">
                                  <a:pos x="connsiteX46" y="connsiteY46"/>
                                </a:cxn>
                                <a:cxn ang="0">
                                  <a:pos x="connsiteX47" y="connsiteY47"/>
                                </a:cxn>
                                <a:cxn ang="0">
                                  <a:pos x="connsiteX48" y="connsiteY48"/>
                                </a:cxn>
                                <a:cxn ang="0">
                                  <a:pos x="connsiteX49" y="connsiteY49"/>
                                </a:cxn>
                              </a:cxnLst>
                              <a:rect l="l" t="t" r="r" b="b"/>
                              <a:pathLst>
                                <a:path w="1098580" h="1611421">
                                  <a:moveTo>
                                    <a:pt x="347733" y="290231"/>
                                  </a:moveTo>
                                  <a:cubicBezTo>
                                    <a:pt x="389513" y="328853"/>
                                    <a:pt x="464588" y="418907"/>
                                    <a:pt x="498120" y="463087"/>
                                  </a:cubicBezTo>
                                  <a:cubicBezTo>
                                    <a:pt x="531652" y="507267"/>
                                    <a:pt x="481115" y="508545"/>
                                    <a:pt x="427480" y="555312"/>
                                  </a:cubicBezTo>
                                  <a:cubicBezTo>
                                    <a:pt x="373845" y="602079"/>
                                    <a:pt x="346701" y="640996"/>
                                    <a:pt x="305822" y="708366"/>
                                  </a:cubicBezTo>
                                  <a:cubicBezTo>
                                    <a:pt x="264943" y="775736"/>
                                    <a:pt x="187434" y="863709"/>
                                    <a:pt x="276388" y="935984"/>
                                  </a:cubicBezTo>
                                  <a:cubicBezTo>
                                    <a:pt x="365342" y="1008259"/>
                                    <a:pt x="437291" y="948739"/>
                                    <a:pt x="462800" y="871231"/>
                                  </a:cubicBezTo>
                                  <a:cubicBezTo>
                                    <a:pt x="488309" y="793723"/>
                                    <a:pt x="544560" y="704114"/>
                                    <a:pt x="582496" y="635763"/>
                                  </a:cubicBezTo>
                                  <a:cubicBezTo>
                                    <a:pt x="620432" y="567412"/>
                                    <a:pt x="748631" y="537651"/>
                                    <a:pt x="690419" y="461124"/>
                                  </a:cubicBezTo>
                                  <a:cubicBezTo>
                                    <a:pt x="632207" y="384597"/>
                                    <a:pt x="556660" y="301202"/>
                                    <a:pt x="504007" y="235468"/>
                                  </a:cubicBezTo>
                                  <a:cubicBezTo>
                                    <a:pt x="451354" y="169734"/>
                                    <a:pt x="516435" y="96151"/>
                                    <a:pt x="374500" y="66717"/>
                                  </a:cubicBezTo>
                                  <a:cubicBezTo>
                                    <a:pt x="503353" y="64755"/>
                                    <a:pt x="462147" y="52653"/>
                                    <a:pt x="511856" y="0"/>
                                  </a:cubicBezTo>
                                  <a:cubicBezTo>
                                    <a:pt x="496813" y="57231"/>
                                    <a:pt x="462473" y="109558"/>
                                    <a:pt x="494196" y="178563"/>
                                  </a:cubicBezTo>
                                  <a:cubicBezTo>
                                    <a:pt x="525919" y="247568"/>
                                    <a:pt x="649540" y="366283"/>
                                    <a:pt x="702193" y="414031"/>
                                  </a:cubicBezTo>
                                  <a:cubicBezTo>
                                    <a:pt x="754846" y="461779"/>
                                    <a:pt x="702846" y="450333"/>
                                    <a:pt x="810115" y="465049"/>
                                  </a:cubicBezTo>
                                  <a:cubicBezTo>
                                    <a:pt x="917384" y="479765"/>
                                    <a:pt x="956301" y="402257"/>
                                    <a:pt x="1004376" y="372824"/>
                                  </a:cubicBezTo>
                                  <a:cubicBezTo>
                                    <a:pt x="1052451" y="343391"/>
                                    <a:pt x="1097255" y="282561"/>
                                    <a:pt x="1098563" y="288448"/>
                                  </a:cubicBezTo>
                                  <a:cubicBezTo>
                                    <a:pt x="1099871" y="294335"/>
                                    <a:pt x="1028904" y="355491"/>
                                    <a:pt x="1012225" y="408144"/>
                                  </a:cubicBezTo>
                                  <a:cubicBezTo>
                                    <a:pt x="995546" y="460797"/>
                                    <a:pt x="1028250" y="544519"/>
                                    <a:pt x="998489" y="604367"/>
                                  </a:cubicBezTo>
                                  <a:cubicBezTo>
                                    <a:pt x="968728" y="664215"/>
                                    <a:pt x="912805" y="695939"/>
                                    <a:pt x="833662" y="767233"/>
                                  </a:cubicBezTo>
                                  <a:cubicBezTo>
                                    <a:pt x="754519" y="838527"/>
                                    <a:pt x="754518" y="832313"/>
                                    <a:pt x="759097" y="926173"/>
                                  </a:cubicBezTo>
                                  <a:cubicBezTo>
                                    <a:pt x="763676" y="1020033"/>
                                    <a:pt x="763676" y="1134170"/>
                                    <a:pt x="790493" y="1212659"/>
                                  </a:cubicBezTo>
                                  <a:cubicBezTo>
                                    <a:pt x="817310" y="1291148"/>
                                    <a:pt x="825161" y="1316001"/>
                                    <a:pt x="920001" y="1397106"/>
                                  </a:cubicBezTo>
                                  <a:cubicBezTo>
                                    <a:pt x="795072" y="1356552"/>
                                    <a:pt x="790890" y="1320328"/>
                                    <a:pt x="759097" y="1228357"/>
                                  </a:cubicBezTo>
                                  <a:cubicBezTo>
                                    <a:pt x="727304" y="1136386"/>
                                    <a:pt x="741044" y="931686"/>
                                    <a:pt x="729245" y="845282"/>
                                  </a:cubicBezTo>
                                  <a:cubicBezTo>
                                    <a:pt x="717446" y="758878"/>
                                    <a:pt x="712105" y="802151"/>
                                    <a:pt x="666872" y="745648"/>
                                  </a:cubicBezTo>
                                  <a:cubicBezTo>
                                    <a:pt x="720833" y="770502"/>
                                    <a:pt x="701313" y="807565"/>
                                    <a:pt x="761059" y="775081"/>
                                  </a:cubicBezTo>
                                  <a:cubicBezTo>
                                    <a:pt x="820805" y="742597"/>
                                    <a:pt x="901031" y="690705"/>
                                    <a:pt x="939622" y="643612"/>
                                  </a:cubicBezTo>
                                  <a:cubicBezTo>
                                    <a:pt x="978213" y="596519"/>
                                    <a:pt x="1000452" y="521299"/>
                                    <a:pt x="992603" y="492520"/>
                                  </a:cubicBezTo>
                                  <a:cubicBezTo>
                                    <a:pt x="984754" y="463741"/>
                                    <a:pt x="977770" y="458601"/>
                                    <a:pt x="892529" y="470936"/>
                                  </a:cubicBezTo>
                                  <a:cubicBezTo>
                                    <a:pt x="807288" y="483271"/>
                                    <a:pt x="748529" y="520635"/>
                                    <a:pt x="709755" y="587965"/>
                                  </a:cubicBezTo>
                                  <a:cubicBezTo>
                                    <a:pt x="670981" y="655295"/>
                                    <a:pt x="643543" y="649407"/>
                                    <a:pt x="588449" y="717758"/>
                                  </a:cubicBezTo>
                                  <a:cubicBezTo>
                                    <a:pt x="533355" y="786109"/>
                                    <a:pt x="500094" y="892746"/>
                                    <a:pt x="486347" y="990927"/>
                                  </a:cubicBezTo>
                                  <a:cubicBezTo>
                                    <a:pt x="472600" y="1089108"/>
                                    <a:pt x="502045" y="1231087"/>
                                    <a:pt x="505969" y="1306846"/>
                                  </a:cubicBezTo>
                                  <a:cubicBezTo>
                                    <a:pt x="509893" y="1382605"/>
                                    <a:pt x="512620" y="1353540"/>
                                    <a:pt x="509894" y="1445480"/>
                                  </a:cubicBezTo>
                                  <a:cubicBezTo>
                                    <a:pt x="507168" y="1537420"/>
                                    <a:pt x="617229" y="1593228"/>
                                    <a:pt x="739654" y="1608457"/>
                                  </a:cubicBezTo>
                                  <a:cubicBezTo>
                                    <a:pt x="658482" y="1617731"/>
                                    <a:pt x="568648" y="1607304"/>
                                    <a:pt x="526496" y="1547561"/>
                                  </a:cubicBezTo>
                                  <a:cubicBezTo>
                                    <a:pt x="484344" y="1487818"/>
                                    <a:pt x="506120" y="1403870"/>
                                    <a:pt x="451027" y="1350015"/>
                                  </a:cubicBezTo>
                                  <a:cubicBezTo>
                                    <a:pt x="395934" y="1296160"/>
                                    <a:pt x="258997" y="1236114"/>
                                    <a:pt x="195937" y="1224433"/>
                                  </a:cubicBezTo>
                                  <a:cubicBezTo>
                                    <a:pt x="132877" y="1212752"/>
                                    <a:pt x="110593" y="1252026"/>
                                    <a:pt x="72668" y="1279926"/>
                                  </a:cubicBezTo>
                                  <a:cubicBezTo>
                                    <a:pt x="119276" y="1209004"/>
                                    <a:pt x="112082" y="1138335"/>
                                    <a:pt x="68392" y="1020360"/>
                                  </a:cubicBezTo>
                                  <a:cubicBezTo>
                                    <a:pt x="113998" y="1080979"/>
                                    <a:pt x="135367" y="1158074"/>
                                    <a:pt x="209386" y="1190017"/>
                                  </a:cubicBezTo>
                                  <a:cubicBezTo>
                                    <a:pt x="283405" y="1221960"/>
                                    <a:pt x="364273" y="1246878"/>
                                    <a:pt x="419631" y="1304884"/>
                                  </a:cubicBezTo>
                                  <a:cubicBezTo>
                                    <a:pt x="474989" y="1362890"/>
                                    <a:pt x="486428" y="1262884"/>
                                    <a:pt x="484385" y="1216584"/>
                                  </a:cubicBezTo>
                                  <a:cubicBezTo>
                                    <a:pt x="482342" y="1170284"/>
                                    <a:pt x="493076" y="1057213"/>
                                    <a:pt x="407373" y="1027086"/>
                                  </a:cubicBezTo>
                                  <a:cubicBezTo>
                                    <a:pt x="321670" y="996959"/>
                                    <a:pt x="182124" y="926084"/>
                                    <a:pt x="120182" y="871517"/>
                                  </a:cubicBezTo>
                                  <a:cubicBezTo>
                                    <a:pt x="58240" y="816950"/>
                                    <a:pt x="68821" y="788961"/>
                                    <a:pt x="0" y="706822"/>
                                  </a:cubicBezTo>
                                  <a:cubicBezTo>
                                    <a:pt x="45479" y="738986"/>
                                    <a:pt x="79544" y="808653"/>
                                    <a:pt x="150167" y="802553"/>
                                  </a:cubicBezTo>
                                  <a:cubicBezTo>
                                    <a:pt x="220790" y="796453"/>
                                    <a:pt x="249065" y="700138"/>
                                    <a:pt x="266577" y="641650"/>
                                  </a:cubicBezTo>
                                  <a:cubicBezTo>
                                    <a:pt x="320998" y="597448"/>
                                    <a:pt x="378634" y="553052"/>
                                    <a:pt x="392160" y="494482"/>
                                  </a:cubicBezTo>
                                  <a:cubicBezTo>
                                    <a:pt x="405686" y="435912"/>
                                    <a:pt x="394893" y="369036"/>
                                    <a:pt x="347733" y="29023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03" name="Freeform 102">
                              <a:extLst>
                                <a:ext uri="{FF2B5EF4-FFF2-40B4-BE49-F238E27FC236}">
                                  <a16:creationId xmlns:a16="http://schemas.microsoft.com/office/drawing/2014/main" id="{325D85A5-4009-4346-B8A0-AA76253281E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658800" y="1479019"/>
                              <a:ext cx="1352492" cy="1136980"/>
                            </a:xfrm>
                            <a:custGeom>
                              <a:avLst/>
                              <a:gdLst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82858 w 1356364"/>
                                <a:gd name="connsiteY34" fmla="*/ 770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82858 w 1356364"/>
                                <a:gd name="connsiteY34" fmla="*/ 770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972000 w 1353106"/>
                                <a:gd name="connsiteY25" fmla="*/ 6664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4577"/>
                                <a:gd name="connsiteX1" fmla="*/ 555600 w 1353106"/>
                                <a:gd name="connsiteY1" fmla="*/ 2819 h 1144577"/>
                                <a:gd name="connsiteX2" fmla="*/ 532800 w 1353106"/>
                                <a:gd name="connsiteY2" fmla="*/ 124019 h 1144577"/>
                                <a:gd name="connsiteX3" fmla="*/ 566400 w 1353106"/>
                                <a:gd name="connsiteY3" fmla="*/ 325619 h 1144577"/>
                                <a:gd name="connsiteX4" fmla="*/ 675600 w 1353106"/>
                                <a:gd name="connsiteY4" fmla="*/ 415619 h 1144577"/>
                                <a:gd name="connsiteX5" fmla="*/ 739200 w 1353106"/>
                                <a:gd name="connsiteY5" fmla="*/ 508019 h 1144577"/>
                                <a:gd name="connsiteX6" fmla="*/ 926400 w 1353106"/>
                                <a:gd name="connsiteY6" fmla="*/ 623219 h 1144577"/>
                                <a:gd name="connsiteX7" fmla="*/ 1086000 w 1353106"/>
                                <a:gd name="connsiteY7" fmla="*/ 650819 h 1144577"/>
                                <a:gd name="connsiteX8" fmla="*/ 1232400 w 1353106"/>
                                <a:gd name="connsiteY8" fmla="*/ 634019 h 1144577"/>
                                <a:gd name="connsiteX9" fmla="*/ 1280400 w 1353106"/>
                                <a:gd name="connsiteY9" fmla="*/ 640019 h 1144577"/>
                                <a:gd name="connsiteX10" fmla="*/ 1258800 w 1353106"/>
                                <a:gd name="connsiteY10" fmla="*/ 670019 h 1144577"/>
                                <a:gd name="connsiteX11" fmla="*/ 1304400 w 1353106"/>
                                <a:gd name="connsiteY11" fmla="*/ 863219 h 1144577"/>
                                <a:gd name="connsiteX12" fmla="*/ 1351200 w 1353106"/>
                                <a:gd name="connsiteY12" fmla="*/ 916019 h 1144577"/>
                                <a:gd name="connsiteX13" fmla="*/ 1236000 w 1353106"/>
                                <a:gd name="connsiteY13" fmla="*/ 964019 h 1144577"/>
                                <a:gd name="connsiteX14" fmla="*/ 1174800 w 1353106"/>
                                <a:gd name="connsiteY14" fmla="*/ 1138019 h 1144577"/>
                                <a:gd name="connsiteX15" fmla="*/ 1116000 w 1353106"/>
                                <a:gd name="connsiteY15" fmla="*/ 1105619 h 1144577"/>
                                <a:gd name="connsiteX16" fmla="*/ 1198800 w 1353106"/>
                                <a:gd name="connsiteY16" fmla="*/ 997619 h 1144577"/>
                                <a:gd name="connsiteX17" fmla="*/ 1288800 w 1353106"/>
                                <a:gd name="connsiteY17" fmla="*/ 853619 h 1144577"/>
                                <a:gd name="connsiteX18" fmla="*/ 1225200 w 1353106"/>
                                <a:gd name="connsiteY18" fmla="*/ 656819 h 1144577"/>
                                <a:gd name="connsiteX19" fmla="*/ 1088400 w 1353106"/>
                                <a:gd name="connsiteY19" fmla="*/ 673619 h 1144577"/>
                                <a:gd name="connsiteX20" fmla="*/ 1074000 w 1353106"/>
                                <a:gd name="connsiteY20" fmla="*/ 839219 h 1144577"/>
                                <a:gd name="connsiteX21" fmla="*/ 1046400 w 1353106"/>
                                <a:gd name="connsiteY21" fmla="*/ 1031219 h 1144577"/>
                                <a:gd name="connsiteX22" fmla="*/ 1063200 w 1353106"/>
                                <a:gd name="connsiteY22" fmla="*/ 1087619 h 1144577"/>
                                <a:gd name="connsiteX23" fmla="*/ 975600 w 1353106"/>
                                <a:gd name="connsiteY23" fmla="*/ 1066019 h 1144577"/>
                                <a:gd name="connsiteX24" fmla="*/ 1063200 w 1353106"/>
                                <a:gd name="connsiteY24" fmla="*/ 896819 h 1144577"/>
                                <a:gd name="connsiteX25" fmla="*/ 1038000 w 1353106"/>
                                <a:gd name="connsiteY25" fmla="*/ 734819 h 1144577"/>
                                <a:gd name="connsiteX26" fmla="*/ 840000 w 1353106"/>
                                <a:gd name="connsiteY26" fmla="*/ 619619 h 1144577"/>
                                <a:gd name="connsiteX27" fmla="*/ 708000 w 1353106"/>
                                <a:gd name="connsiteY27" fmla="*/ 689219 h 1144577"/>
                                <a:gd name="connsiteX28" fmla="*/ 608400 w 1353106"/>
                                <a:gd name="connsiteY28" fmla="*/ 836819 h 1144577"/>
                                <a:gd name="connsiteX29" fmla="*/ 448800 w 1353106"/>
                                <a:gd name="connsiteY29" fmla="*/ 758819 h 1144577"/>
                                <a:gd name="connsiteX30" fmla="*/ 122400 w 1353106"/>
                                <a:gd name="connsiteY30" fmla="*/ 816419 h 1144577"/>
                                <a:gd name="connsiteX31" fmla="*/ 82800 w 1353106"/>
                                <a:gd name="connsiteY31" fmla="*/ 923219 h 1144577"/>
                                <a:gd name="connsiteX32" fmla="*/ 0 w 1353106"/>
                                <a:gd name="connsiteY32" fmla="*/ 875219 h 1144577"/>
                                <a:gd name="connsiteX33" fmla="*/ 206400 w 1353106"/>
                                <a:gd name="connsiteY33" fmla="*/ 763619 h 1144577"/>
                                <a:gd name="connsiteX34" fmla="*/ 528000 w 1353106"/>
                                <a:gd name="connsiteY34" fmla="*/ 760019 h 1144577"/>
                                <a:gd name="connsiteX35" fmla="*/ 703200 w 1353106"/>
                                <a:gd name="connsiteY35" fmla="*/ 667619 h 1144577"/>
                                <a:gd name="connsiteX36" fmla="*/ 758400 w 1353106"/>
                                <a:gd name="connsiteY36" fmla="*/ 559619 h 1144577"/>
                                <a:gd name="connsiteX37" fmla="*/ 615600 w 1353106"/>
                                <a:gd name="connsiteY37" fmla="*/ 437219 h 1144577"/>
                                <a:gd name="connsiteX38" fmla="*/ 495600 w 1353106"/>
                                <a:gd name="connsiteY38" fmla="*/ 547619 h 1144577"/>
                                <a:gd name="connsiteX39" fmla="*/ 243600 w 1353106"/>
                                <a:gd name="connsiteY39" fmla="*/ 624419 h 1144577"/>
                                <a:gd name="connsiteX40" fmla="*/ 241200 w 1353106"/>
                                <a:gd name="connsiteY40" fmla="*/ 604019 h 1144577"/>
                                <a:gd name="connsiteX41" fmla="*/ 494400 w 1353106"/>
                                <a:gd name="connsiteY41" fmla="*/ 510419 h 1144577"/>
                                <a:gd name="connsiteX42" fmla="*/ 526800 w 1353106"/>
                                <a:gd name="connsiteY42" fmla="*/ 300419 h 1144577"/>
                                <a:gd name="connsiteX43" fmla="*/ 501600 w 1353106"/>
                                <a:gd name="connsiteY43" fmla="*/ 115619 h 1144577"/>
                                <a:gd name="connsiteX44" fmla="*/ 514800 w 1353106"/>
                                <a:gd name="connsiteY44" fmla="*/ 44819 h 1144577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60025"/>
                                <a:gd name="connsiteY0" fmla="*/ 44819 h 1138019"/>
                                <a:gd name="connsiteX1" fmla="*/ 555600 w 1360025"/>
                                <a:gd name="connsiteY1" fmla="*/ 2819 h 1138019"/>
                                <a:gd name="connsiteX2" fmla="*/ 532800 w 1360025"/>
                                <a:gd name="connsiteY2" fmla="*/ 124019 h 1138019"/>
                                <a:gd name="connsiteX3" fmla="*/ 566400 w 1360025"/>
                                <a:gd name="connsiteY3" fmla="*/ 325619 h 1138019"/>
                                <a:gd name="connsiteX4" fmla="*/ 675600 w 1360025"/>
                                <a:gd name="connsiteY4" fmla="*/ 415619 h 1138019"/>
                                <a:gd name="connsiteX5" fmla="*/ 739200 w 1360025"/>
                                <a:gd name="connsiteY5" fmla="*/ 508019 h 1138019"/>
                                <a:gd name="connsiteX6" fmla="*/ 926400 w 1360025"/>
                                <a:gd name="connsiteY6" fmla="*/ 623219 h 1138019"/>
                                <a:gd name="connsiteX7" fmla="*/ 1086000 w 1360025"/>
                                <a:gd name="connsiteY7" fmla="*/ 650819 h 1138019"/>
                                <a:gd name="connsiteX8" fmla="*/ 1232400 w 1360025"/>
                                <a:gd name="connsiteY8" fmla="*/ 634019 h 1138019"/>
                                <a:gd name="connsiteX9" fmla="*/ 1280400 w 1360025"/>
                                <a:gd name="connsiteY9" fmla="*/ 640019 h 1138019"/>
                                <a:gd name="connsiteX10" fmla="*/ 1258800 w 1360025"/>
                                <a:gd name="connsiteY10" fmla="*/ 670019 h 1138019"/>
                                <a:gd name="connsiteX11" fmla="*/ 1304400 w 1360025"/>
                                <a:gd name="connsiteY11" fmla="*/ 863219 h 1138019"/>
                                <a:gd name="connsiteX12" fmla="*/ 1351200 w 1360025"/>
                                <a:gd name="connsiteY12" fmla="*/ 916019 h 1138019"/>
                                <a:gd name="connsiteX13" fmla="*/ 1236000 w 1360025"/>
                                <a:gd name="connsiteY13" fmla="*/ 964019 h 1138019"/>
                                <a:gd name="connsiteX14" fmla="*/ 1174800 w 1360025"/>
                                <a:gd name="connsiteY14" fmla="*/ 1138019 h 1138019"/>
                                <a:gd name="connsiteX15" fmla="*/ 1116000 w 1360025"/>
                                <a:gd name="connsiteY15" fmla="*/ 1105619 h 1138019"/>
                                <a:gd name="connsiteX16" fmla="*/ 1198800 w 1360025"/>
                                <a:gd name="connsiteY16" fmla="*/ 997619 h 1138019"/>
                                <a:gd name="connsiteX17" fmla="*/ 1288800 w 1360025"/>
                                <a:gd name="connsiteY17" fmla="*/ 853619 h 1138019"/>
                                <a:gd name="connsiteX18" fmla="*/ 1225200 w 1360025"/>
                                <a:gd name="connsiteY18" fmla="*/ 656819 h 1138019"/>
                                <a:gd name="connsiteX19" fmla="*/ 1088400 w 1360025"/>
                                <a:gd name="connsiteY19" fmla="*/ 673619 h 1138019"/>
                                <a:gd name="connsiteX20" fmla="*/ 1074000 w 1360025"/>
                                <a:gd name="connsiteY20" fmla="*/ 839219 h 1138019"/>
                                <a:gd name="connsiteX21" fmla="*/ 1046400 w 1360025"/>
                                <a:gd name="connsiteY21" fmla="*/ 1031219 h 1138019"/>
                                <a:gd name="connsiteX22" fmla="*/ 1063200 w 1360025"/>
                                <a:gd name="connsiteY22" fmla="*/ 1087619 h 1138019"/>
                                <a:gd name="connsiteX23" fmla="*/ 975600 w 1360025"/>
                                <a:gd name="connsiteY23" fmla="*/ 1066019 h 1138019"/>
                                <a:gd name="connsiteX24" fmla="*/ 1063200 w 1360025"/>
                                <a:gd name="connsiteY24" fmla="*/ 896819 h 1138019"/>
                                <a:gd name="connsiteX25" fmla="*/ 1038000 w 1360025"/>
                                <a:gd name="connsiteY25" fmla="*/ 734819 h 1138019"/>
                                <a:gd name="connsiteX26" fmla="*/ 840000 w 1360025"/>
                                <a:gd name="connsiteY26" fmla="*/ 619619 h 1138019"/>
                                <a:gd name="connsiteX27" fmla="*/ 708000 w 1360025"/>
                                <a:gd name="connsiteY27" fmla="*/ 689219 h 1138019"/>
                                <a:gd name="connsiteX28" fmla="*/ 608400 w 1360025"/>
                                <a:gd name="connsiteY28" fmla="*/ 836819 h 1138019"/>
                                <a:gd name="connsiteX29" fmla="*/ 448800 w 1360025"/>
                                <a:gd name="connsiteY29" fmla="*/ 758819 h 1138019"/>
                                <a:gd name="connsiteX30" fmla="*/ 122400 w 1360025"/>
                                <a:gd name="connsiteY30" fmla="*/ 816419 h 1138019"/>
                                <a:gd name="connsiteX31" fmla="*/ 82800 w 1360025"/>
                                <a:gd name="connsiteY31" fmla="*/ 923219 h 1138019"/>
                                <a:gd name="connsiteX32" fmla="*/ 0 w 1360025"/>
                                <a:gd name="connsiteY32" fmla="*/ 875219 h 1138019"/>
                                <a:gd name="connsiteX33" fmla="*/ 206400 w 1360025"/>
                                <a:gd name="connsiteY33" fmla="*/ 763619 h 1138019"/>
                                <a:gd name="connsiteX34" fmla="*/ 528000 w 1360025"/>
                                <a:gd name="connsiteY34" fmla="*/ 760019 h 1138019"/>
                                <a:gd name="connsiteX35" fmla="*/ 703200 w 1360025"/>
                                <a:gd name="connsiteY35" fmla="*/ 667619 h 1138019"/>
                                <a:gd name="connsiteX36" fmla="*/ 758400 w 1360025"/>
                                <a:gd name="connsiteY36" fmla="*/ 559619 h 1138019"/>
                                <a:gd name="connsiteX37" fmla="*/ 615600 w 1360025"/>
                                <a:gd name="connsiteY37" fmla="*/ 437219 h 1138019"/>
                                <a:gd name="connsiteX38" fmla="*/ 495600 w 1360025"/>
                                <a:gd name="connsiteY38" fmla="*/ 547619 h 1138019"/>
                                <a:gd name="connsiteX39" fmla="*/ 243600 w 1360025"/>
                                <a:gd name="connsiteY39" fmla="*/ 624419 h 1138019"/>
                                <a:gd name="connsiteX40" fmla="*/ 241200 w 1360025"/>
                                <a:gd name="connsiteY40" fmla="*/ 604019 h 1138019"/>
                                <a:gd name="connsiteX41" fmla="*/ 494400 w 1360025"/>
                                <a:gd name="connsiteY41" fmla="*/ 510419 h 1138019"/>
                                <a:gd name="connsiteX42" fmla="*/ 526800 w 1360025"/>
                                <a:gd name="connsiteY42" fmla="*/ 300419 h 1138019"/>
                                <a:gd name="connsiteX43" fmla="*/ 501600 w 1360025"/>
                                <a:gd name="connsiteY43" fmla="*/ 115619 h 1138019"/>
                                <a:gd name="connsiteX44" fmla="*/ 514800 w 1360025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6800 w 1352492"/>
                                <a:gd name="connsiteY4" fmla="*/ 426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3723 h 1136923"/>
                                <a:gd name="connsiteX1" fmla="*/ 555600 w 1352492"/>
                                <a:gd name="connsiteY1" fmla="*/ 1723 h 1136923"/>
                                <a:gd name="connsiteX2" fmla="*/ 532800 w 1352492"/>
                                <a:gd name="connsiteY2" fmla="*/ 122923 h 1136923"/>
                                <a:gd name="connsiteX3" fmla="*/ 566400 w 1352492"/>
                                <a:gd name="connsiteY3" fmla="*/ 324523 h 1136923"/>
                                <a:gd name="connsiteX4" fmla="*/ 684000 w 1352492"/>
                                <a:gd name="connsiteY4" fmla="*/ 443323 h 1136923"/>
                                <a:gd name="connsiteX5" fmla="*/ 764400 w 1352492"/>
                                <a:gd name="connsiteY5" fmla="*/ 521323 h 1136923"/>
                                <a:gd name="connsiteX6" fmla="*/ 926400 w 1352492"/>
                                <a:gd name="connsiteY6" fmla="*/ 622123 h 1136923"/>
                                <a:gd name="connsiteX7" fmla="*/ 1086000 w 1352492"/>
                                <a:gd name="connsiteY7" fmla="*/ 649723 h 1136923"/>
                                <a:gd name="connsiteX8" fmla="*/ 1232400 w 1352492"/>
                                <a:gd name="connsiteY8" fmla="*/ 632923 h 1136923"/>
                                <a:gd name="connsiteX9" fmla="*/ 1280400 w 1352492"/>
                                <a:gd name="connsiteY9" fmla="*/ 638923 h 1136923"/>
                                <a:gd name="connsiteX10" fmla="*/ 1258800 w 1352492"/>
                                <a:gd name="connsiteY10" fmla="*/ 668923 h 1136923"/>
                                <a:gd name="connsiteX11" fmla="*/ 1304400 w 1352492"/>
                                <a:gd name="connsiteY11" fmla="*/ 862123 h 1136923"/>
                                <a:gd name="connsiteX12" fmla="*/ 1351200 w 1352492"/>
                                <a:gd name="connsiteY12" fmla="*/ 914923 h 1136923"/>
                                <a:gd name="connsiteX13" fmla="*/ 1236000 w 1352492"/>
                                <a:gd name="connsiteY13" fmla="*/ 962923 h 1136923"/>
                                <a:gd name="connsiteX14" fmla="*/ 1174800 w 1352492"/>
                                <a:gd name="connsiteY14" fmla="*/ 1136923 h 1136923"/>
                                <a:gd name="connsiteX15" fmla="*/ 1116000 w 1352492"/>
                                <a:gd name="connsiteY15" fmla="*/ 1104523 h 1136923"/>
                                <a:gd name="connsiteX16" fmla="*/ 1198800 w 1352492"/>
                                <a:gd name="connsiteY16" fmla="*/ 996523 h 1136923"/>
                                <a:gd name="connsiteX17" fmla="*/ 1288800 w 1352492"/>
                                <a:gd name="connsiteY17" fmla="*/ 852523 h 1136923"/>
                                <a:gd name="connsiteX18" fmla="*/ 1225200 w 1352492"/>
                                <a:gd name="connsiteY18" fmla="*/ 655723 h 1136923"/>
                                <a:gd name="connsiteX19" fmla="*/ 1088400 w 1352492"/>
                                <a:gd name="connsiteY19" fmla="*/ 672523 h 1136923"/>
                                <a:gd name="connsiteX20" fmla="*/ 1074000 w 1352492"/>
                                <a:gd name="connsiteY20" fmla="*/ 838123 h 1136923"/>
                                <a:gd name="connsiteX21" fmla="*/ 1046400 w 1352492"/>
                                <a:gd name="connsiteY21" fmla="*/ 1030123 h 1136923"/>
                                <a:gd name="connsiteX22" fmla="*/ 1063200 w 1352492"/>
                                <a:gd name="connsiteY22" fmla="*/ 1086523 h 1136923"/>
                                <a:gd name="connsiteX23" fmla="*/ 975600 w 1352492"/>
                                <a:gd name="connsiteY23" fmla="*/ 1064923 h 1136923"/>
                                <a:gd name="connsiteX24" fmla="*/ 1063200 w 1352492"/>
                                <a:gd name="connsiteY24" fmla="*/ 895723 h 1136923"/>
                                <a:gd name="connsiteX25" fmla="*/ 1038000 w 1352492"/>
                                <a:gd name="connsiteY25" fmla="*/ 733723 h 1136923"/>
                                <a:gd name="connsiteX26" fmla="*/ 840000 w 1352492"/>
                                <a:gd name="connsiteY26" fmla="*/ 618523 h 1136923"/>
                                <a:gd name="connsiteX27" fmla="*/ 708000 w 1352492"/>
                                <a:gd name="connsiteY27" fmla="*/ 688123 h 1136923"/>
                                <a:gd name="connsiteX28" fmla="*/ 608400 w 1352492"/>
                                <a:gd name="connsiteY28" fmla="*/ 835723 h 1136923"/>
                                <a:gd name="connsiteX29" fmla="*/ 448800 w 1352492"/>
                                <a:gd name="connsiteY29" fmla="*/ 757723 h 1136923"/>
                                <a:gd name="connsiteX30" fmla="*/ 122400 w 1352492"/>
                                <a:gd name="connsiteY30" fmla="*/ 815323 h 1136923"/>
                                <a:gd name="connsiteX31" fmla="*/ 82800 w 1352492"/>
                                <a:gd name="connsiteY31" fmla="*/ 922123 h 1136923"/>
                                <a:gd name="connsiteX32" fmla="*/ 0 w 1352492"/>
                                <a:gd name="connsiteY32" fmla="*/ 874123 h 1136923"/>
                                <a:gd name="connsiteX33" fmla="*/ 206400 w 1352492"/>
                                <a:gd name="connsiteY33" fmla="*/ 762523 h 1136923"/>
                                <a:gd name="connsiteX34" fmla="*/ 528000 w 1352492"/>
                                <a:gd name="connsiteY34" fmla="*/ 758923 h 1136923"/>
                                <a:gd name="connsiteX35" fmla="*/ 703200 w 1352492"/>
                                <a:gd name="connsiteY35" fmla="*/ 666523 h 1136923"/>
                                <a:gd name="connsiteX36" fmla="*/ 758400 w 1352492"/>
                                <a:gd name="connsiteY36" fmla="*/ 558523 h 1136923"/>
                                <a:gd name="connsiteX37" fmla="*/ 615600 w 1352492"/>
                                <a:gd name="connsiteY37" fmla="*/ 436123 h 1136923"/>
                                <a:gd name="connsiteX38" fmla="*/ 495600 w 1352492"/>
                                <a:gd name="connsiteY38" fmla="*/ 546523 h 1136923"/>
                                <a:gd name="connsiteX39" fmla="*/ 243600 w 1352492"/>
                                <a:gd name="connsiteY39" fmla="*/ 623323 h 1136923"/>
                                <a:gd name="connsiteX40" fmla="*/ 241200 w 1352492"/>
                                <a:gd name="connsiteY40" fmla="*/ 602923 h 1136923"/>
                                <a:gd name="connsiteX41" fmla="*/ 494400 w 1352492"/>
                                <a:gd name="connsiteY41" fmla="*/ 509323 h 1136923"/>
                                <a:gd name="connsiteX42" fmla="*/ 526800 w 1352492"/>
                                <a:gd name="connsiteY42" fmla="*/ 299323 h 1136923"/>
                                <a:gd name="connsiteX43" fmla="*/ 501600 w 1352492"/>
                                <a:gd name="connsiteY43" fmla="*/ 114523 h 1136923"/>
                                <a:gd name="connsiteX44" fmla="*/ 514800 w 1352492"/>
                                <a:gd name="connsiteY44" fmla="*/ 43723 h 1136923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64800 w 1352492"/>
                                <a:gd name="connsiteY4" fmla="*/ 4205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64800 w 1352492"/>
                                <a:gd name="connsiteY4" fmla="*/ 4205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  <a:cxn ang="0">
                                  <a:pos x="connsiteX19" y="connsiteY19"/>
                                </a:cxn>
                                <a:cxn ang="0">
                                  <a:pos x="connsiteX20" y="connsiteY20"/>
                                </a:cxn>
                                <a:cxn ang="0">
                                  <a:pos x="connsiteX21" y="connsiteY21"/>
                                </a:cxn>
                                <a:cxn ang="0">
                                  <a:pos x="connsiteX22" y="connsiteY22"/>
                                </a:cxn>
                                <a:cxn ang="0">
                                  <a:pos x="connsiteX23" y="connsiteY23"/>
                                </a:cxn>
                                <a:cxn ang="0">
                                  <a:pos x="connsiteX24" y="connsiteY24"/>
                                </a:cxn>
                                <a:cxn ang="0">
                                  <a:pos x="connsiteX25" y="connsiteY25"/>
                                </a:cxn>
                                <a:cxn ang="0">
                                  <a:pos x="connsiteX26" y="connsiteY26"/>
                                </a:cxn>
                                <a:cxn ang="0">
                                  <a:pos x="connsiteX27" y="connsiteY27"/>
                                </a:cxn>
                                <a:cxn ang="0">
                                  <a:pos x="connsiteX28" y="connsiteY28"/>
                                </a:cxn>
                                <a:cxn ang="0">
                                  <a:pos x="connsiteX29" y="connsiteY29"/>
                                </a:cxn>
                                <a:cxn ang="0">
                                  <a:pos x="connsiteX30" y="connsiteY30"/>
                                </a:cxn>
                                <a:cxn ang="0">
                                  <a:pos x="connsiteX31" y="connsiteY31"/>
                                </a:cxn>
                                <a:cxn ang="0">
                                  <a:pos x="connsiteX32" y="connsiteY32"/>
                                </a:cxn>
                                <a:cxn ang="0">
                                  <a:pos x="connsiteX33" y="connsiteY33"/>
                                </a:cxn>
                                <a:cxn ang="0">
                                  <a:pos x="connsiteX34" y="connsiteY34"/>
                                </a:cxn>
                                <a:cxn ang="0">
                                  <a:pos x="connsiteX35" y="connsiteY35"/>
                                </a:cxn>
                                <a:cxn ang="0">
                                  <a:pos x="connsiteX36" y="connsiteY36"/>
                                </a:cxn>
                                <a:cxn ang="0">
                                  <a:pos x="connsiteX37" y="connsiteY37"/>
                                </a:cxn>
                                <a:cxn ang="0">
                                  <a:pos x="connsiteX38" y="connsiteY38"/>
                                </a:cxn>
                                <a:cxn ang="0">
                                  <a:pos x="connsiteX39" y="connsiteY39"/>
                                </a:cxn>
                                <a:cxn ang="0">
                                  <a:pos x="connsiteX40" y="connsiteY40"/>
                                </a:cxn>
                                <a:cxn ang="0">
                                  <a:pos x="connsiteX41" y="connsiteY41"/>
                                </a:cxn>
                                <a:cxn ang="0">
                                  <a:pos x="connsiteX42" y="connsiteY42"/>
                                </a:cxn>
                                <a:cxn ang="0">
                                  <a:pos x="connsiteX43" y="connsiteY43"/>
                                </a:cxn>
                                <a:cxn ang="0">
                                  <a:pos x="connsiteX44" y="connsiteY44"/>
                                </a:cxn>
                              </a:cxnLst>
                              <a:rect l="l" t="t" r="r" b="b"/>
                              <a:pathLst>
                                <a:path w="1352492" h="1136980">
                                  <a:moveTo>
                                    <a:pt x="514800" y="43780"/>
                                  </a:moveTo>
                                  <a:cubicBezTo>
                                    <a:pt x="523800" y="24980"/>
                                    <a:pt x="551800" y="-8020"/>
                                    <a:pt x="555600" y="1780"/>
                                  </a:cubicBezTo>
                                  <a:cubicBezTo>
                                    <a:pt x="559400" y="11580"/>
                                    <a:pt x="570600" y="21180"/>
                                    <a:pt x="537600" y="102580"/>
                                  </a:cubicBezTo>
                                  <a:cubicBezTo>
                                    <a:pt x="504600" y="183980"/>
                                    <a:pt x="535600" y="267980"/>
                                    <a:pt x="566400" y="324580"/>
                                  </a:cubicBezTo>
                                  <a:cubicBezTo>
                                    <a:pt x="597200" y="381180"/>
                                    <a:pt x="597000" y="354180"/>
                                    <a:pt x="664800" y="420580"/>
                                  </a:cubicBezTo>
                                  <a:cubicBezTo>
                                    <a:pt x="732600" y="486980"/>
                                    <a:pt x="720800" y="487780"/>
                                    <a:pt x="764400" y="521380"/>
                                  </a:cubicBezTo>
                                  <a:cubicBezTo>
                                    <a:pt x="808000" y="554980"/>
                                    <a:pt x="872800" y="600780"/>
                                    <a:pt x="926400" y="622180"/>
                                  </a:cubicBezTo>
                                  <a:cubicBezTo>
                                    <a:pt x="980000" y="643580"/>
                                    <a:pt x="1021800" y="665980"/>
                                    <a:pt x="1086000" y="649780"/>
                                  </a:cubicBezTo>
                                  <a:cubicBezTo>
                                    <a:pt x="1150200" y="633580"/>
                                    <a:pt x="1182000" y="615580"/>
                                    <a:pt x="1232400" y="632980"/>
                                  </a:cubicBezTo>
                                  <a:cubicBezTo>
                                    <a:pt x="1282800" y="650380"/>
                                    <a:pt x="1276000" y="632980"/>
                                    <a:pt x="1280400" y="638980"/>
                                  </a:cubicBezTo>
                                  <a:cubicBezTo>
                                    <a:pt x="1284800" y="644980"/>
                                    <a:pt x="1284800" y="659380"/>
                                    <a:pt x="1258800" y="668980"/>
                                  </a:cubicBezTo>
                                  <a:cubicBezTo>
                                    <a:pt x="1260400" y="712180"/>
                                    <a:pt x="1289000" y="821180"/>
                                    <a:pt x="1304400" y="862180"/>
                                  </a:cubicBezTo>
                                  <a:cubicBezTo>
                                    <a:pt x="1319800" y="903180"/>
                                    <a:pt x="1360200" y="895780"/>
                                    <a:pt x="1351200" y="914980"/>
                                  </a:cubicBezTo>
                                  <a:cubicBezTo>
                                    <a:pt x="1342200" y="934180"/>
                                    <a:pt x="1300200" y="889980"/>
                                    <a:pt x="1236000" y="962980"/>
                                  </a:cubicBezTo>
                                  <a:cubicBezTo>
                                    <a:pt x="1171800" y="1035980"/>
                                    <a:pt x="1175600" y="1058180"/>
                                    <a:pt x="1174800" y="1136980"/>
                                  </a:cubicBezTo>
                                  <a:cubicBezTo>
                                    <a:pt x="1144000" y="1124580"/>
                                    <a:pt x="1145600" y="1113580"/>
                                    <a:pt x="1116000" y="1104580"/>
                                  </a:cubicBezTo>
                                  <a:cubicBezTo>
                                    <a:pt x="1150000" y="1100380"/>
                                    <a:pt x="1170000" y="1038580"/>
                                    <a:pt x="1198800" y="996580"/>
                                  </a:cubicBezTo>
                                  <a:cubicBezTo>
                                    <a:pt x="1227600" y="954580"/>
                                    <a:pt x="1284400" y="909380"/>
                                    <a:pt x="1288800" y="852580"/>
                                  </a:cubicBezTo>
                                  <a:cubicBezTo>
                                    <a:pt x="1293200" y="795780"/>
                                    <a:pt x="1262200" y="677380"/>
                                    <a:pt x="1225200" y="655780"/>
                                  </a:cubicBezTo>
                                  <a:cubicBezTo>
                                    <a:pt x="1188200" y="634180"/>
                                    <a:pt x="1125600" y="644580"/>
                                    <a:pt x="1088400" y="672580"/>
                                  </a:cubicBezTo>
                                  <a:cubicBezTo>
                                    <a:pt x="1051200" y="700580"/>
                                    <a:pt x="1057000" y="749780"/>
                                    <a:pt x="1074000" y="838180"/>
                                  </a:cubicBezTo>
                                  <a:cubicBezTo>
                                    <a:pt x="1091000" y="926580"/>
                                    <a:pt x="1062600" y="985180"/>
                                    <a:pt x="1046400" y="1030180"/>
                                  </a:cubicBezTo>
                                  <a:cubicBezTo>
                                    <a:pt x="1030200" y="1075180"/>
                                    <a:pt x="1043200" y="1062780"/>
                                    <a:pt x="1063200" y="1086580"/>
                                  </a:cubicBezTo>
                                  <a:cubicBezTo>
                                    <a:pt x="1037600" y="1077980"/>
                                    <a:pt x="1027200" y="1077580"/>
                                    <a:pt x="975600" y="1064980"/>
                                  </a:cubicBezTo>
                                  <a:cubicBezTo>
                                    <a:pt x="1026000" y="1054780"/>
                                    <a:pt x="1062400" y="970180"/>
                                    <a:pt x="1063200" y="895780"/>
                                  </a:cubicBezTo>
                                  <a:cubicBezTo>
                                    <a:pt x="1064000" y="821380"/>
                                    <a:pt x="1052400" y="809980"/>
                                    <a:pt x="1038000" y="733780"/>
                                  </a:cubicBezTo>
                                  <a:cubicBezTo>
                                    <a:pt x="1023600" y="657580"/>
                                    <a:pt x="895000" y="626180"/>
                                    <a:pt x="840000" y="618580"/>
                                  </a:cubicBezTo>
                                  <a:cubicBezTo>
                                    <a:pt x="785000" y="610980"/>
                                    <a:pt x="776600" y="641180"/>
                                    <a:pt x="708000" y="688180"/>
                                  </a:cubicBezTo>
                                  <a:cubicBezTo>
                                    <a:pt x="639400" y="735180"/>
                                    <a:pt x="618000" y="795380"/>
                                    <a:pt x="608400" y="835780"/>
                                  </a:cubicBezTo>
                                  <a:cubicBezTo>
                                    <a:pt x="578400" y="801780"/>
                                    <a:pt x="556200" y="753980"/>
                                    <a:pt x="448800" y="757780"/>
                                  </a:cubicBezTo>
                                  <a:cubicBezTo>
                                    <a:pt x="341400" y="761580"/>
                                    <a:pt x="183400" y="787980"/>
                                    <a:pt x="122400" y="815380"/>
                                  </a:cubicBezTo>
                                  <a:cubicBezTo>
                                    <a:pt x="61400" y="842780"/>
                                    <a:pt x="98400" y="878780"/>
                                    <a:pt x="82800" y="922180"/>
                                  </a:cubicBezTo>
                                  <a:cubicBezTo>
                                    <a:pt x="96000" y="814380"/>
                                    <a:pt x="55000" y="852780"/>
                                    <a:pt x="0" y="874180"/>
                                  </a:cubicBezTo>
                                  <a:cubicBezTo>
                                    <a:pt x="44600" y="840380"/>
                                    <a:pt x="118400" y="781780"/>
                                    <a:pt x="206400" y="762580"/>
                                  </a:cubicBezTo>
                                  <a:cubicBezTo>
                                    <a:pt x="294400" y="743380"/>
                                    <a:pt x="416400" y="732980"/>
                                    <a:pt x="528000" y="758980"/>
                                  </a:cubicBezTo>
                                  <a:cubicBezTo>
                                    <a:pt x="639600" y="784980"/>
                                    <a:pt x="666800" y="701980"/>
                                    <a:pt x="703200" y="666580"/>
                                  </a:cubicBezTo>
                                  <a:cubicBezTo>
                                    <a:pt x="739600" y="631180"/>
                                    <a:pt x="789800" y="590980"/>
                                    <a:pt x="746400" y="546580"/>
                                  </a:cubicBezTo>
                                  <a:cubicBezTo>
                                    <a:pt x="703000" y="502180"/>
                                    <a:pt x="657400" y="436180"/>
                                    <a:pt x="615600" y="436180"/>
                                  </a:cubicBezTo>
                                  <a:cubicBezTo>
                                    <a:pt x="573800" y="436180"/>
                                    <a:pt x="551600" y="497380"/>
                                    <a:pt x="495600" y="546580"/>
                                  </a:cubicBezTo>
                                  <a:cubicBezTo>
                                    <a:pt x="439600" y="595780"/>
                                    <a:pt x="353200" y="602780"/>
                                    <a:pt x="243600" y="623380"/>
                                  </a:cubicBezTo>
                                  <a:cubicBezTo>
                                    <a:pt x="244400" y="613980"/>
                                    <a:pt x="245000" y="613580"/>
                                    <a:pt x="241200" y="602980"/>
                                  </a:cubicBezTo>
                                  <a:cubicBezTo>
                                    <a:pt x="302200" y="579180"/>
                                    <a:pt x="426400" y="607980"/>
                                    <a:pt x="494400" y="509380"/>
                                  </a:cubicBezTo>
                                  <a:cubicBezTo>
                                    <a:pt x="562400" y="410780"/>
                                    <a:pt x="525600" y="365180"/>
                                    <a:pt x="526800" y="299380"/>
                                  </a:cubicBezTo>
                                  <a:cubicBezTo>
                                    <a:pt x="495600" y="223980"/>
                                    <a:pt x="500600" y="163980"/>
                                    <a:pt x="501600" y="114580"/>
                                  </a:cubicBezTo>
                                  <a:cubicBezTo>
                                    <a:pt x="502600" y="65180"/>
                                    <a:pt x="505800" y="62580"/>
                                    <a:pt x="514800" y="4378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6350"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99" name="Freeform 98">
                            <a:extLst>
                              <a:ext uri="{FF2B5EF4-FFF2-40B4-BE49-F238E27FC236}">
                                <a16:creationId xmlns:a16="http://schemas.microsoft.com/office/drawing/2014/main" id="{1A276247-D1FB-D343-ADFA-700EA70B86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07600" y="2241600"/>
                            <a:ext cx="175200" cy="168000"/>
                          </a:xfrm>
                          <a:custGeom>
                            <a:avLst/>
                            <a:gdLst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0 w 175928"/>
                              <a:gd name="connsiteY0" fmla="*/ 78001 h 159608"/>
                              <a:gd name="connsiteX1" fmla="*/ 126000 w 175928"/>
                              <a:gd name="connsiteY1" fmla="*/ 1 h 159608"/>
                              <a:gd name="connsiteX2" fmla="*/ 138000 w 175928"/>
                              <a:gd name="connsiteY2" fmla="*/ 75601 h 159608"/>
                              <a:gd name="connsiteX3" fmla="*/ 175200 w 175928"/>
                              <a:gd name="connsiteY3" fmla="*/ 79201 h 159608"/>
                              <a:gd name="connsiteX4" fmla="*/ 100800 w 175928"/>
                              <a:gd name="connsiteY4" fmla="*/ 159601 h 159608"/>
                              <a:gd name="connsiteX5" fmla="*/ 0 w 175928"/>
                              <a:gd name="connsiteY5" fmla="*/ 78001 h 159608"/>
                              <a:gd name="connsiteX0" fmla="*/ 0 w 175928"/>
                              <a:gd name="connsiteY0" fmla="*/ 78001 h 159608"/>
                              <a:gd name="connsiteX1" fmla="*/ 126000 w 175928"/>
                              <a:gd name="connsiteY1" fmla="*/ 1 h 159608"/>
                              <a:gd name="connsiteX2" fmla="*/ 138000 w 175928"/>
                              <a:gd name="connsiteY2" fmla="*/ 75601 h 159608"/>
                              <a:gd name="connsiteX3" fmla="*/ 175200 w 175928"/>
                              <a:gd name="connsiteY3" fmla="*/ 79201 h 159608"/>
                              <a:gd name="connsiteX4" fmla="*/ 100800 w 175928"/>
                              <a:gd name="connsiteY4" fmla="*/ 159601 h 159608"/>
                              <a:gd name="connsiteX5" fmla="*/ 0 w 175928"/>
                              <a:gd name="connsiteY5" fmla="*/ 78001 h 159608"/>
                              <a:gd name="connsiteX0" fmla="*/ 0 w 175928"/>
                              <a:gd name="connsiteY0" fmla="*/ 78001 h 159601"/>
                              <a:gd name="connsiteX1" fmla="*/ 126000 w 175928"/>
                              <a:gd name="connsiteY1" fmla="*/ 1 h 159601"/>
                              <a:gd name="connsiteX2" fmla="*/ 138000 w 175928"/>
                              <a:gd name="connsiteY2" fmla="*/ 75601 h 159601"/>
                              <a:gd name="connsiteX3" fmla="*/ 175200 w 175928"/>
                              <a:gd name="connsiteY3" fmla="*/ 79201 h 159601"/>
                              <a:gd name="connsiteX4" fmla="*/ 100800 w 175928"/>
                              <a:gd name="connsiteY4" fmla="*/ 159601 h 159601"/>
                              <a:gd name="connsiteX5" fmla="*/ 0 w 175928"/>
                              <a:gd name="connsiteY5" fmla="*/ 78001 h 159601"/>
                              <a:gd name="connsiteX0" fmla="*/ 0 w 175928"/>
                              <a:gd name="connsiteY0" fmla="*/ 78001 h 159601"/>
                              <a:gd name="connsiteX1" fmla="*/ 126000 w 175928"/>
                              <a:gd name="connsiteY1" fmla="*/ 1 h 159601"/>
                              <a:gd name="connsiteX2" fmla="*/ 138000 w 175928"/>
                              <a:gd name="connsiteY2" fmla="*/ 75601 h 159601"/>
                              <a:gd name="connsiteX3" fmla="*/ 175200 w 175928"/>
                              <a:gd name="connsiteY3" fmla="*/ 79201 h 159601"/>
                              <a:gd name="connsiteX4" fmla="*/ 100800 w 175928"/>
                              <a:gd name="connsiteY4" fmla="*/ 159601 h 159601"/>
                              <a:gd name="connsiteX5" fmla="*/ 0 w 175928"/>
                              <a:gd name="connsiteY5" fmla="*/ 78001 h 159601"/>
                              <a:gd name="connsiteX0" fmla="*/ 0 w 175928"/>
                              <a:gd name="connsiteY0" fmla="*/ 78000 h 159600"/>
                              <a:gd name="connsiteX1" fmla="*/ 126000 w 175928"/>
                              <a:gd name="connsiteY1" fmla="*/ 0 h 159600"/>
                              <a:gd name="connsiteX2" fmla="*/ 138000 w 175928"/>
                              <a:gd name="connsiteY2" fmla="*/ 75600 h 159600"/>
                              <a:gd name="connsiteX3" fmla="*/ 175200 w 175928"/>
                              <a:gd name="connsiteY3" fmla="*/ 79200 h 159600"/>
                              <a:gd name="connsiteX4" fmla="*/ 100800 w 175928"/>
                              <a:gd name="connsiteY4" fmla="*/ 159600 h 159600"/>
                              <a:gd name="connsiteX5" fmla="*/ 0 w 175928"/>
                              <a:gd name="connsiteY5" fmla="*/ 78000 h 159600"/>
                              <a:gd name="connsiteX0" fmla="*/ 0 w 175200"/>
                              <a:gd name="connsiteY0" fmla="*/ 78000 h 159600"/>
                              <a:gd name="connsiteX1" fmla="*/ 126000 w 175200"/>
                              <a:gd name="connsiteY1" fmla="*/ 0 h 159600"/>
                              <a:gd name="connsiteX2" fmla="*/ 138000 w 175200"/>
                              <a:gd name="connsiteY2" fmla="*/ 75600 h 159600"/>
                              <a:gd name="connsiteX3" fmla="*/ 175200 w 175200"/>
                              <a:gd name="connsiteY3" fmla="*/ 79200 h 159600"/>
                              <a:gd name="connsiteX4" fmla="*/ 100800 w 175200"/>
                              <a:gd name="connsiteY4" fmla="*/ 159600 h 159600"/>
                              <a:gd name="connsiteX5" fmla="*/ 0 w 175200"/>
                              <a:gd name="connsiteY5" fmla="*/ 78000 h 159600"/>
                              <a:gd name="connsiteX0" fmla="*/ 0 w 175200"/>
                              <a:gd name="connsiteY0" fmla="*/ 78000 h 159600"/>
                              <a:gd name="connsiteX1" fmla="*/ 126000 w 175200"/>
                              <a:gd name="connsiteY1" fmla="*/ 0 h 159600"/>
                              <a:gd name="connsiteX2" fmla="*/ 138000 w 175200"/>
                              <a:gd name="connsiteY2" fmla="*/ 75600 h 159600"/>
                              <a:gd name="connsiteX3" fmla="*/ 175200 w 175200"/>
                              <a:gd name="connsiteY3" fmla="*/ 79200 h 159600"/>
                              <a:gd name="connsiteX4" fmla="*/ 100800 w 175200"/>
                              <a:gd name="connsiteY4" fmla="*/ 159600 h 159600"/>
                              <a:gd name="connsiteX5" fmla="*/ 0 w 175200"/>
                              <a:gd name="connsiteY5" fmla="*/ 78000 h 1596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8000"/>
                              <a:gd name="connsiteX1" fmla="*/ 126000 w 175200"/>
                              <a:gd name="connsiteY1" fmla="*/ 0 h 168000"/>
                              <a:gd name="connsiteX2" fmla="*/ 138000 w 175200"/>
                              <a:gd name="connsiteY2" fmla="*/ 75600 h 168000"/>
                              <a:gd name="connsiteX3" fmla="*/ 175200 w 175200"/>
                              <a:gd name="connsiteY3" fmla="*/ 79200 h 168000"/>
                              <a:gd name="connsiteX4" fmla="*/ 99600 w 175200"/>
                              <a:gd name="connsiteY4" fmla="*/ 168000 h 168000"/>
                              <a:gd name="connsiteX5" fmla="*/ 0 w 175200"/>
                              <a:gd name="connsiteY5" fmla="*/ 78000 h 1680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175200" h="168000">
                                <a:moveTo>
                                  <a:pt x="0" y="78000"/>
                                </a:moveTo>
                                <a:cubicBezTo>
                                  <a:pt x="111000" y="92200"/>
                                  <a:pt x="104200" y="61600"/>
                                  <a:pt x="126000" y="0"/>
                                </a:cubicBezTo>
                                <a:cubicBezTo>
                                  <a:pt x="135800" y="32000"/>
                                  <a:pt x="129800" y="62400"/>
                                  <a:pt x="138000" y="75600"/>
                                </a:cubicBezTo>
                                <a:cubicBezTo>
                                  <a:pt x="146200" y="88800"/>
                                  <a:pt x="161000" y="76000"/>
                                  <a:pt x="175200" y="79200"/>
                                </a:cubicBezTo>
                                <a:cubicBezTo>
                                  <a:pt x="133000" y="116000"/>
                                  <a:pt x="132200" y="132800"/>
                                  <a:pt x="99600" y="168000"/>
                                </a:cubicBezTo>
                                <a:cubicBezTo>
                                  <a:pt x="98200" y="119200"/>
                                  <a:pt x="63000" y="91400"/>
                                  <a:pt x="0" y="7800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sp>
                        <p:nvSpPr>
                          <p:cNvPr id="100" name="Freeform 99">
                            <a:extLst>
                              <a:ext uri="{FF2B5EF4-FFF2-40B4-BE49-F238E27FC236}">
                                <a16:creationId xmlns:a16="http://schemas.microsoft.com/office/drawing/2014/main" id="{EF1E7C34-6208-4343-91FC-650D54FC4EA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68000" y="1351199"/>
                            <a:ext cx="129600" cy="352656"/>
                          </a:xfrm>
                          <a:custGeom>
                            <a:avLst/>
                            <a:gdLst>
                              <a:gd name="connsiteX0" fmla="*/ 41 w 130029"/>
                              <a:gd name="connsiteY0" fmla="*/ 6668 h 350592"/>
                              <a:gd name="connsiteX1" fmla="*/ 62441 w 130029"/>
                              <a:gd name="connsiteY1" fmla="*/ 141068 h 350592"/>
                              <a:gd name="connsiteX2" fmla="*/ 16841 w 130029"/>
                              <a:gd name="connsiteY2" fmla="*/ 327068 h 350592"/>
                              <a:gd name="connsiteX3" fmla="*/ 37241 w 130029"/>
                              <a:gd name="connsiteY3" fmla="*/ 346268 h 350592"/>
                              <a:gd name="connsiteX4" fmla="*/ 94841 w 130029"/>
                              <a:gd name="connsiteY4" fmla="*/ 311468 h 350592"/>
                              <a:gd name="connsiteX5" fmla="*/ 84041 w 130029"/>
                              <a:gd name="connsiteY5" fmla="*/ 124268 h 350592"/>
                              <a:gd name="connsiteX6" fmla="*/ 129641 w 130029"/>
                              <a:gd name="connsiteY6" fmla="*/ 10268 h 350592"/>
                              <a:gd name="connsiteX7" fmla="*/ 54041 w 130029"/>
                              <a:gd name="connsiteY7" fmla="*/ 19868 h 350592"/>
                              <a:gd name="connsiteX8" fmla="*/ 41 w 130029"/>
                              <a:gd name="connsiteY8" fmla="*/ 6668 h 350592"/>
                              <a:gd name="connsiteX0" fmla="*/ 41 w 130029"/>
                              <a:gd name="connsiteY0" fmla="*/ 6668 h 353168"/>
                              <a:gd name="connsiteX1" fmla="*/ 62441 w 130029"/>
                              <a:gd name="connsiteY1" fmla="*/ 141068 h 353168"/>
                              <a:gd name="connsiteX2" fmla="*/ 16841 w 130029"/>
                              <a:gd name="connsiteY2" fmla="*/ 327068 h 353168"/>
                              <a:gd name="connsiteX3" fmla="*/ 37241 w 130029"/>
                              <a:gd name="connsiteY3" fmla="*/ 346268 h 353168"/>
                              <a:gd name="connsiteX4" fmla="*/ 94841 w 130029"/>
                              <a:gd name="connsiteY4" fmla="*/ 311468 h 353168"/>
                              <a:gd name="connsiteX5" fmla="*/ 84041 w 130029"/>
                              <a:gd name="connsiteY5" fmla="*/ 124268 h 353168"/>
                              <a:gd name="connsiteX6" fmla="*/ 129641 w 130029"/>
                              <a:gd name="connsiteY6" fmla="*/ 10268 h 353168"/>
                              <a:gd name="connsiteX7" fmla="*/ 54041 w 130029"/>
                              <a:gd name="connsiteY7" fmla="*/ 19868 h 353168"/>
                              <a:gd name="connsiteX8" fmla="*/ 41 w 130029"/>
                              <a:gd name="connsiteY8" fmla="*/ 6668 h 353168"/>
                              <a:gd name="connsiteX0" fmla="*/ 41 w 130029"/>
                              <a:gd name="connsiteY0" fmla="*/ 6668 h 350202"/>
                              <a:gd name="connsiteX1" fmla="*/ 62441 w 130029"/>
                              <a:gd name="connsiteY1" fmla="*/ 141068 h 350202"/>
                              <a:gd name="connsiteX2" fmla="*/ 16841 w 130029"/>
                              <a:gd name="connsiteY2" fmla="*/ 327068 h 350202"/>
                              <a:gd name="connsiteX3" fmla="*/ 37241 w 130029"/>
                              <a:gd name="connsiteY3" fmla="*/ 346268 h 350202"/>
                              <a:gd name="connsiteX4" fmla="*/ 94841 w 130029"/>
                              <a:gd name="connsiteY4" fmla="*/ 311468 h 350202"/>
                              <a:gd name="connsiteX5" fmla="*/ 84041 w 130029"/>
                              <a:gd name="connsiteY5" fmla="*/ 124268 h 350202"/>
                              <a:gd name="connsiteX6" fmla="*/ 129641 w 130029"/>
                              <a:gd name="connsiteY6" fmla="*/ 10268 h 350202"/>
                              <a:gd name="connsiteX7" fmla="*/ 54041 w 130029"/>
                              <a:gd name="connsiteY7" fmla="*/ 19868 h 350202"/>
                              <a:gd name="connsiteX8" fmla="*/ 41 w 130029"/>
                              <a:gd name="connsiteY8" fmla="*/ 6668 h 350202"/>
                              <a:gd name="connsiteX0" fmla="*/ 41 w 130029"/>
                              <a:gd name="connsiteY0" fmla="*/ 6668 h 358424"/>
                              <a:gd name="connsiteX1" fmla="*/ 62441 w 130029"/>
                              <a:gd name="connsiteY1" fmla="*/ 141068 h 358424"/>
                              <a:gd name="connsiteX2" fmla="*/ 16841 w 130029"/>
                              <a:gd name="connsiteY2" fmla="*/ 327068 h 358424"/>
                              <a:gd name="connsiteX3" fmla="*/ 37241 w 130029"/>
                              <a:gd name="connsiteY3" fmla="*/ 346268 h 358424"/>
                              <a:gd name="connsiteX4" fmla="*/ 94841 w 130029"/>
                              <a:gd name="connsiteY4" fmla="*/ 311468 h 358424"/>
                              <a:gd name="connsiteX5" fmla="*/ 84041 w 130029"/>
                              <a:gd name="connsiteY5" fmla="*/ 124268 h 358424"/>
                              <a:gd name="connsiteX6" fmla="*/ 129641 w 130029"/>
                              <a:gd name="connsiteY6" fmla="*/ 10268 h 358424"/>
                              <a:gd name="connsiteX7" fmla="*/ 54041 w 130029"/>
                              <a:gd name="connsiteY7" fmla="*/ 19868 h 358424"/>
                              <a:gd name="connsiteX8" fmla="*/ 41 w 130029"/>
                              <a:gd name="connsiteY8" fmla="*/ 6668 h 358424"/>
                              <a:gd name="connsiteX0" fmla="*/ 41 w 129972"/>
                              <a:gd name="connsiteY0" fmla="*/ 6668 h 358424"/>
                              <a:gd name="connsiteX1" fmla="*/ 62441 w 129972"/>
                              <a:gd name="connsiteY1" fmla="*/ 141068 h 358424"/>
                              <a:gd name="connsiteX2" fmla="*/ 16841 w 129972"/>
                              <a:gd name="connsiteY2" fmla="*/ 327068 h 358424"/>
                              <a:gd name="connsiteX3" fmla="*/ 37241 w 129972"/>
                              <a:gd name="connsiteY3" fmla="*/ 346268 h 358424"/>
                              <a:gd name="connsiteX4" fmla="*/ 94841 w 129972"/>
                              <a:gd name="connsiteY4" fmla="*/ 311468 h 358424"/>
                              <a:gd name="connsiteX5" fmla="*/ 84041 w 129972"/>
                              <a:gd name="connsiteY5" fmla="*/ 124268 h 358424"/>
                              <a:gd name="connsiteX6" fmla="*/ 129641 w 129972"/>
                              <a:gd name="connsiteY6" fmla="*/ 10268 h 358424"/>
                              <a:gd name="connsiteX7" fmla="*/ 54041 w 129972"/>
                              <a:gd name="connsiteY7" fmla="*/ 19868 h 358424"/>
                              <a:gd name="connsiteX8" fmla="*/ 41 w 129972"/>
                              <a:gd name="connsiteY8" fmla="*/ 6668 h 358424"/>
                              <a:gd name="connsiteX0" fmla="*/ 41 w 129641"/>
                              <a:gd name="connsiteY0" fmla="*/ 6668 h 358424"/>
                              <a:gd name="connsiteX1" fmla="*/ 62441 w 129641"/>
                              <a:gd name="connsiteY1" fmla="*/ 141068 h 358424"/>
                              <a:gd name="connsiteX2" fmla="*/ 16841 w 129641"/>
                              <a:gd name="connsiteY2" fmla="*/ 327068 h 358424"/>
                              <a:gd name="connsiteX3" fmla="*/ 37241 w 129641"/>
                              <a:gd name="connsiteY3" fmla="*/ 346268 h 358424"/>
                              <a:gd name="connsiteX4" fmla="*/ 94841 w 129641"/>
                              <a:gd name="connsiteY4" fmla="*/ 311468 h 358424"/>
                              <a:gd name="connsiteX5" fmla="*/ 84041 w 129641"/>
                              <a:gd name="connsiteY5" fmla="*/ 124268 h 358424"/>
                              <a:gd name="connsiteX6" fmla="*/ 129641 w 129641"/>
                              <a:gd name="connsiteY6" fmla="*/ 10268 h 358424"/>
                              <a:gd name="connsiteX7" fmla="*/ 54041 w 129641"/>
                              <a:gd name="connsiteY7" fmla="*/ 19868 h 358424"/>
                              <a:gd name="connsiteX8" fmla="*/ 41 w 129641"/>
                              <a:gd name="connsiteY8" fmla="*/ 6668 h 358424"/>
                              <a:gd name="connsiteX0" fmla="*/ 41 w 129641"/>
                              <a:gd name="connsiteY0" fmla="*/ 6668 h 358424"/>
                              <a:gd name="connsiteX1" fmla="*/ 62441 w 129641"/>
                              <a:gd name="connsiteY1" fmla="*/ 141068 h 358424"/>
                              <a:gd name="connsiteX2" fmla="*/ 16841 w 129641"/>
                              <a:gd name="connsiteY2" fmla="*/ 327068 h 358424"/>
                              <a:gd name="connsiteX3" fmla="*/ 37241 w 129641"/>
                              <a:gd name="connsiteY3" fmla="*/ 346268 h 358424"/>
                              <a:gd name="connsiteX4" fmla="*/ 94841 w 129641"/>
                              <a:gd name="connsiteY4" fmla="*/ 311468 h 358424"/>
                              <a:gd name="connsiteX5" fmla="*/ 84041 w 129641"/>
                              <a:gd name="connsiteY5" fmla="*/ 124268 h 358424"/>
                              <a:gd name="connsiteX6" fmla="*/ 129641 w 129641"/>
                              <a:gd name="connsiteY6" fmla="*/ 10268 h 358424"/>
                              <a:gd name="connsiteX7" fmla="*/ 54041 w 129641"/>
                              <a:gd name="connsiteY7" fmla="*/ 19868 h 358424"/>
                              <a:gd name="connsiteX8" fmla="*/ 41 w 129641"/>
                              <a:gd name="connsiteY8" fmla="*/ 6668 h 358424"/>
                              <a:gd name="connsiteX0" fmla="*/ 8064 w 137664"/>
                              <a:gd name="connsiteY0" fmla="*/ 6173 h 357929"/>
                              <a:gd name="connsiteX1" fmla="*/ 70464 w 137664"/>
                              <a:gd name="connsiteY1" fmla="*/ 140573 h 357929"/>
                              <a:gd name="connsiteX2" fmla="*/ 24864 w 137664"/>
                              <a:gd name="connsiteY2" fmla="*/ 326573 h 357929"/>
                              <a:gd name="connsiteX3" fmla="*/ 45264 w 137664"/>
                              <a:gd name="connsiteY3" fmla="*/ 345773 h 357929"/>
                              <a:gd name="connsiteX4" fmla="*/ 102864 w 137664"/>
                              <a:gd name="connsiteY4" fmla="*/ 310973 h 357929"/>
                              <a:gd name="connsiteX5" fmla="*/ 92064 w 137664"/>
                              <a:gd name="connsiteY5" fmla="*/ 123773 h 357929"/>
                              <a:gd name="connsiteX6" fmla="*/ 137664 w 137664"/>
                              <a:gd name="connsiteY6" fmla="*/ 9773 h 357929"/>
                              <a:gd name="connsiteX7" fmla="*/ 62064 w 137664"/>
                              <a:gd name="connsiteY7" fmla="*/ 19373 h 357929"/>
                              <a:gd name="connsiteX8" fmla="*/ 8064 w 137664"/>
                              <a:gd name="connsiteY8" fmla="*/ 6173 h 357929"/>
                              <a:gd name="connsiteX0" fmla="*/ 13164 w 142764"/>
                              <a:gd name="connsiteY0" fmla="*/ 7670 h 359426"/>
                              <a:gd name="connsiteX1" fmla="*/ 75564 w 142764"/>
                              <a:gd name="connsiteY1" fmla="*/ 142070 h 359426"/>
                              <a:gd name="connsiteX2" fmla="*/ 29964 w 142764"/>
                              <a:gd name="connsiteY2" fmla="*/ 328070 h 359426"/>
                              <a:gd name="connsiteX3" fmla="*/ 50364 w 142764"/>
                              <a:gd name="connsiteY3" fmla="*/ 347270 h 359426"/>
                              <a:gd name="connsiteX4" fmla="*/ 107964 w 142764"/>
                              <a:gd name="connsiteY4" fmla="*/ 312470 h 359426"/>
                              <a:gd name="connsiteX5" fmla="*/ 97164 w 142764"/>
                              <a:gd name="connsiteY5" fmla="*/ 125270 h 359426"/>
                              <a:gd name="connsiteX6" fmla="*/ 142764 w 142764"/>
                              <a:gd name="connsiteY6" fmla="*/ 11270 h 359426"/>
                              <a:gd name="connsiteX7" fmla="*/ 67164 w 142764"/>
                              <a:gd name="connsiteY7" fmla="*/ 20870 h 359426"/>
                              <a:gd name="connsiteX8" fmla="*/ 13164 w 142764"/>
                              <a:gd name="connsiteY8" fmla="*/ 7670 h 359426"/>
                              <a:gd name="connsiteX0" fmla="*/ 1557 w 131157"/>
                              <a:gd name="connsiteY0" fmla="*/ 11756 h 363512"/>
                              <a:gd name="connsiteX1" fmla="*/ 63957 w 131157"/>
                              <a:gd name="connsiteY1" fmla="*/ 146156 h 363512"/>
                              <a:gd name="connsiteX2" fmla="*/ 18357 w 131157"/>
                              <a:gd name="connsiteY2" fmla="*/ 332156 h 363512"/>
                              <a:gd name="connsiteX3" fmla="*/ 38757 w 131157"/>
                              <a:gd name="connsiteY3" fmla="*/ 351356 h 363512"/>
                              <a:gd name="connsiteX4" fmla="*/ 96357 w 131157"/>
                              <a:gd name="connsiteY4" fmla="*/ 316556 h 363512"/>
                              <a:gd name="connsiteX5" fmla="*/ 85557 w 131157"/>
                              <a:gd name="connsiteY5" fmla="*/ 129356 h 363512"/>
                              <a:gd name="connsiteX6" fmla="*/ 131157 w 131157"/>
                              <a:gd name="connsiteY6" fmla="*/ 15356 h 363512"/>
                              <a:gd name="connsiteX7" fmla="*/ 55557 w 131157"/>
                              <a:gd name="connsiteY7" fmla="*/ 24956 h 363512"/>
                              <a:gd name="connsiteX8" fmla="*/ 1557 w 131157"/>
                              <a:gd name="connsiteY8" fmla="*/ 11756 h 363512"/>
                              <a:gd name="connsiteX0" fmla="*/ 1557 w 131157"/>
                              <a:gd name="connsiteY0" fmla="*/ 11756 h 363512"/>
                              <a:gd name="connsiteX1" fmla="*/ 63957 w 131157"/>
                              <a:gd name="connsiteY1" fmla="*/ 146156 h 363512"/>
                              <a:gd name="connsiteX2" fmla="*/ 18357 w 131157"/>
                              <a:gd name="connsiteY2" fmla="*/ 332156 h 363512"/>
                              <a:gd name="connsiteX3" fmla="*/ 38757 w 131157"/>
                              <a:gd name="connsiteY3" fmla="*/ 351356 h 363512"/>
                              <a:gd name="connsiteX4" fmla="*/ 96357 w 131157"/>
                              <a:gd name="connsiteY4" fmla="*/ 316556 h 363512"/>
                              <a:gd name="connsiteX5" fmla="*/ 85557 w 131157"/>
                              <a:gd name="connsiteY5" fmla="*/ 129356 h 363512"/>
                              <a:gd name="connsiteX6" fmla="*/ 131157 w 131157"/>
                              <a:gd name="connsiteY6" fmla="*/ 15356 h 363512"/>
                              <a:gd name="connsiteX7" fmla="*/ 55557 w 131157"/>
                              <a:gd name="connsiteY7" fmla="*/ 24956 h 363512"/>
                              <a:gd name="connsiteX8" fmla="*/ 1557 w 131157"/>
                              <a:gd name="connsiteY8" fmla="*/ 11756 h 363512"/>
                              <a:gd name="connsiteX0" fmla="*/ 0 w 129600"/>
                              <a:gd name="connsiteY0" fmla="*/ 11756 h 363512"/>
                              <a:gd name="connsiteX1" fmla="*/ 62400 w 129600"/>
                              <a:gd name="connsiteY1" fmla="*/ 146156 h 363512"/>
                              <a:gd name="connsiteX2" fmla="*/ 16800 w 129600"/>
                              <a:gd name="connsiteY2" fmla="*/ 332156 h 363512"/>
                              <a:gd name="connsiteX3" fmla="*/ 37200 w 129600"/>
                              <a:gd name="connsiteY3" fmla="*/ 351356 h 363512"/>
                              <a:gd name="connsiteX4" fmla="*/ 94800 w 129600"/>
                              <a:gd name="connsiteY4" fmla="*/ 316556 h 363512"/>
                              <a:gd name="connsiteX5" fmla="*/ 84000 w 129600"/>
                              <a:gd name="connsiteY5" fmla="*/ 129356 h 363512"/>
                              <a:gd name="connsiteX6" fmla="*/ 129600 w 129600"/>
                              <a:gd name="connsiteY6" fmla="*/ 15356 h 363512"/>
                              <a:gd name="connsiteX7" fmla="*/ 54000 w 129600"/>
                              <a:gd name="connsiteY7" fmla="*/ 24956 h 363512"/>
                              <a:gd name="connsiteX8" fmla="*/ 0 w 129600"/>
                              <a:gd name="connsiteY8" fmla="*/ 11756 h 363512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9206"/>
                              <a:gd name="connsiteX1" fmla="*/ 62400 w 129600"/>
                              <a:gd name="connsiteY1" fmla="*/ 134400 h 359206"/>
                              <a:gd name="connsiteX2" fmla="*/ 16800 w 129600"/>
                              <a:gd name="connsiteY2" fmla="*/ 320400 h 359206"/>
                              <a:gd name="connsiteX3" fmla="*/ 37200 w 129600"/>
                              <a:gd name="connsiteY3" fmla="*/ 339600 h 359206"/>
                              <a:gd name="connsiteX4" fmla="*/ 94800 w 129600"/>
                              <a:gd name="connsiteY4" fmla="*/ 304800 h 359206"/>
                              <a:gd name="connsiteX5" fmla="*/ 84000 w 129600"/>
                              <a:gd name="connsiteY5" fmla="*/ 117600 h 359206"/>
                              <a:gd name="connsiteX6" fmla="*/ 129600 w 129600"/>
                              <a:gd name="connsiteY6" fmla="*/ 3600 h 359206"/>
                              <a:gd name="connsiteX7" fmla="*/ 54000 w 129600"/>
                              <a:gd name="connsiteY7" fmla="*/ 13200 h 359206"/>
                              <a:gd name="connsiteX8" fmla="*/ 0 w 129600"/>
                              <a:gd name="connsiteY8" fmla="*/ 0 h 359206"/>
                              <a:gd name="connsiteX0" fmla="*/ 0 w 129600"/>
                              <a:gd name="connsiteY0" fmla="*/ 0 h 353101"/>
                              <a:gd name="connsiteX1" fmla="*/ 62400 w 129600"/>
                              <a:gd name="connsiteY1" fmla="*/ 134400 h 353101"/>
                              <a:gd name="connsiteX2" fmla="*/ 16800 w 129600"/>
                              <a:gd name="connsiteY2" fmla="*/ 320400 h 353101"/>
                              <a:gd name="connsiteX3" fmla="*/ 37200 w 129600"/>
                              <a:gd name="connsiteY3" fmla="*/ 339600 h 353101"/>
                              <a:gd name="connsiteX4" fmla="*/ 94800 w 129600"/>
                              <a:gd name="connsiteY4" fmla="*/ 304800 h 353101"/>
                              <a:gd name="connsiteX5" fmla="*/ 84000 w 129600"/>
                              <a:gd name="connsiteY5" fmla="*/ 117600 h 353101"/>
                              <a:gd name="connsiteX6" fmla="*/ 129600 w 129600"/>
                              <a:gd name="connsiteY6" fmla="*/ 3600 h 353101"/>
                              <a:gd name="connsiteX7" fmla="*/ 54000 w 129600"/>
                              <a:gd name="connsiteY7" fmla="*/ 13200 h 353101"/>
                              <a:gd name="connsiteX8" fmla="*/ 0 w 129600"/>
                              <a:gd name="connsiteY8" fmla="*/ 0 h 353101"/>
                              <a:gd name="connsiteX0" fmla="*/ 0 w 129600"/>
                              <a:gd name="connsiteY0" fmla="*/ 0 h 352656"/>
                              <a:gd name="connsiteX1" fmla="*/ 62400 w 129600"/>
                              <a:gd name="connsiteY1" fmla="*/ 134400 h 352656"/>
                              <a:gd name="connsiteX2" fmla="*/ 16800 w 129600"/>
                              <a:gd name="connsiteY2" fmla="*/ 320400 h 352656"/>
                              <a:gd name="connsiteX3" fmla="*/ 37200 w 129600"/>
                              <a:gd name="connsiteY3" fmla="*/ 339600 h 352656"/>
                              <a:gd name="connsiteX4" fmla="*/ 94800 w 129600"/>
                              <a:gd name="connsiteY4" fmla="*/ 304800 h 352656"/>
                              <a:gd name="connsiteX5" fmla="*/ 84000 w 129600"/>
                              <a:gd name="connsiteY5" fmla="*/ 117600 h 352656"/>
                              <a:gd name="connsiteX6" fmla="*/ 129600 w 129600"/>
                              <a:gd name="connsiteY6" fmla="*/ 3600 h 352656"/>
                              <a:gd name="connsiteX7" fmla="*/ 54000 w 129600"/>
                              <a:gd name="connsiteY7" fmla="*/ 13200 h 352656"/>
                              <a:gd name="connsiteX8" fmla="*/ 0 w 129600"/>
                              <a:gd name="connsiteY8" fmla="*/ 0 h 35265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9600" h="352656">
                                <a:moveTo>
                                  <a:pt x="0" y="0"/>
                                </a:moveTo>
                                <a:cubicBezTo>
                                  <a:pt x="49400" y="40600"/>
                                  <a:pt x="59600" y="81000"/>
                                  <a:pt x="62400" y="134400"/>
                                </a:cubicBezTo>
                                <a:cubicBezTo>
                                  <a:pt x="65200" y="187800"/>
                                  <a:pt x="47400" y="279000"/>
                                  <a:pt x="16800" y="320400"/>
                                </a:cubicBezTo>
                                <a:cubicBezTo>
                                  <a:pt x="-13800" y="361800"/>
                                  <a:pt x="7400" y="335000"/>
                                  <a:pt x="37200" y="339600"/>
                                </a:cubicBezTo>
                                <a:cubicBezTo>
                                  <a:pt x="67000" y="344200"/>
                                  <a:pt x="111000" y="381400"/>
                                  <a:pt x="94800" y="304800"/>
                                </a:cubicBezTo>
                                <a:cubicBezTo>
                                  <a:pt x="78600" y="228200"/>
                                  <a:pt x="86600" y="195400"/>
                                  <a:pt x="84000" y="117600"/>
                                </a:cubicBezTo>
                                <a:cubicBezTo>
                                  <a:pt x="81400" y="39800"/>
                                  <a:pt x="96200" y="27000"/>
                                  <a:pt x="129600" y="3600"/>
                                </a:cubicBezTo>
                                <a:cubicBezTo>
                                  <a:pt x="100600" y="3000"/>
                                  <a:pt x="92200" y="1400"/>
                                  <a:pt x="54000" y="13200"/>
                                </a:cubicBezTo>
                                <a:cubicBezTo>
                                  <a:pt x="23000" y="1000"/>
                                  <a:pt x="41800" y="18200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sp>
                      <p:nvSpPr>
                        <p:cNvPr id="96" name="Freeform 95">
                          <a:extLst>
                            <a:ext uri="{FF2B5EF4-FFF2-40B4-BE49-F238E27FC236}">
                              <a16:creationId xmlns:a16="http://schemas.microsoft.com/office/drawing/2014/main" id="{CBCD16A0-5178-8040-A810-48E70DCAA4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99425" y="1582228"/>
                          <a:ext cx="526088" cy="400204"/>
                        </a:xfrm>
                        <a:custGeom>
                          <a:avLst/>
                          <a:gdLst>
                            <a:gd name="connsiteX0" fmla="*/ 705 w 499590"/>
                            <a:gd name="connsiteY0" fmla="*/ 34187 h 365892"/>
                            <a:gd name="connsiteX1" fmla="*/ 60705 w 499590"/>
                            <a:gd name="connsiteY1" fmla="*/ 20987 h 365892"/>
                            <a:gd name="connsiteX2" fmla="*/ 93105 w 499590"/>
                            <a:gd name="connsiteY2" fmla="*/ 268187 h 365892"/>
                            <a:gd name="connsiteX3" fmla="*/ 382305 w 499590"/>
                            <a:gd name="connsiteY3" fmla="*/ 316187 h 365892"/>
                            <a:gd name="connsiteX4" fmla="*/ 489105 w 499590"/>
                            <a:gd name="connsiteY4" fmla="*/ 239387 h 365892"/>
                            <a:gd name="connsiteX5" fmla="*/ 483105 w 499590"/>
                            <a:gd name="connsiteY5" fmla="*/ 299387 h 365892"/>
                            <a:gd name="connsiteX6" fmla="*/ 378705 w 499590"/>
                            <a:gd name="connsiteY6" fmla="*/ 340187 h 365892"/>
                            <a:gd name="connsiteX7" fmla="*/ 61905 w 499590"/>
                            <a:gd name="connsiteY7" fmla="*/ 290987 h 365892"/>
                            <a:gd name="connsiteX8" fmla="*/ 35505 w 499590"/>
                            <a:gd name="connsiteY8" fmla="*/ 364187 h 365892"/>
                            <a:gd name="connsiteX9" fmla="*/ 28305 w 499590"/>
                            <a:gd name="connsiteY9" fmla="*/ 203387 h 365892"/>
                            <a:gd name="connsiteX10" fmla="*/ 705 w 499590"/>
                            <a:gd name="connsiteY10" fmla="*/ 34187 h 365892"/>
                            <a:gd name="connsiteX0" fmla="*/ 705 w 499590"/>
                            <a:gd name="connsiteY0" fmla="*/ 57477 h 389182"/>
                            <a:gd name="connsiteX1" fmla="*/ 60705 w 499590"/>
                            <a:gd name="connsiteY1" fmla="*/ 44277 h 389182"/>
                            <a:gd name="connsiteX2" fmla="*/ 93105 w 499590"/>
                            <a:gd name="connsiteY2" fmla="*/ 291477 h 389182"/>
                            <a:gd name="connsiteX3" fmla="*/ 382305 w 499590"/>
                            <a:gd name="connsiteY3" fmla="*/ 339477 h 389182"/>
                            <a:gd name="connsiteX4" fmla="*/ 489105 w 499590"/>
                            <a:gd name="connsiteY4" fmla="*/ 262677 h 389182"/>
                            <a:gd name="connsiteX5" fmla="*/ 483105 w 499590"/>
                            <a:gd name="connsiteY5" fmla="*/ 322677 h 389182"/>
                            <a:gd name="connsiteX6" fmla="*/ 378705 w 499590"/>
                            <a:gd name="connsiteY6" fmla="*/ 363477 h 389182"/>
                            <a:gd name="connsiteX7" fmla="*/ 61905 w 499590"/>
                            <a:gd name="connsiteY7" fmla="*/ 314277 h 389182"/>
                            <a:gd name="connsiteX8" fmla="*/ 35505 w 499590"/>
                            <a:gd name="connsiteY8" fmla="*/ 387477 h 389182"/>
                            <a:gd name="connsiteX9" fmla="*/ 28305 w 499590"/>
                            <a:gd name="connsiteY9" fmla="*/ 226677 h 389182"/>
                            <a:gd name="connsiteX10" fmla="*/ 705 w 499590"/>
                            <a:gd name="connsiteY10" fmla="*/ 57477 h 389182"/>
                            <a:gd name="connsiteX0" fmla="*/ 457 w 499342"/>
                            <a:gd name="connsiteY0" fmla="*/ 64225 h 395930"/>
                            <a:gd name="connsiteX1" fmla="*/ 60457 w 499342"/>
                            <a:gd name="connsiteY1" fmla="*/ 51025 h 395930"/>
                            <a:gd name="connsiteX2" fmla="*/ 92857 w 499342"/>
                            <a:gd name="connsiteY2" fmla="*/ 298225 h 395930"/>
                            <a:gd name="connsiteX3" fmla="*/ 382057 w 499342"/>
                            <a:gd name="connsiteY3" fmla="*/ 346225 h 395930"/>
                            <a:gd name="connsiteX4" fmla="*/ 488857 w 499342"/>
                            <a:gd name="connsiteY4" fmla="*/ 269425 h 395930"/>
                            <a:gd name="connsiteX5" fmla="*/ 482857 w 499342"/>
                            <a:gd name="connsiteY5" fmla="*/ 329425 h 395930"/>
                            <a:gd name="connsiteX6" fmla="*/ 378457 w 499342"/>
                            <a:gd name="connsiteY6" fmla="*/ 370225 h 395930"/>
                            <a:gd name="connsiteX7" fmla="*/ 61657 w 499342"/>
                            <a:gd name="connsiteY7" fmla="*/ 321025 h 395930"/>
                            <a:gd name="connsiteX8" fmla="*/ 35257 w 499342"/>
                            <a:gd name="connsiteY8" fmla="*/ 394225 h 395930"/>
                            <a:gd name="connsiteX9" fmla="*/ 28057 w 499342"/>
                            <a:gd name="connsiteY9" fmla="*/ 233425 h 395930"/>
                            <a:gd name="connsiteX10" fmla="*/ 457 w 499342"/>
                            <a:gd name="connsiteY10" fmla="*/ 64225 h 395930"/>
                            <a:gd name="connsiteX0" fmla="*/ 457 w 499342"/>
                            <a:gd name="connsiteY0" fmla="*/ 36361 h 368066"/>
                            <a:gd name="connsiteX1" fmla="*/ 53257 w 499342"/>
                            <a:gd name="connsiteY1" fmla="*/ 53161 h 368066"/>
                            <a:gd name="connsiteX2" fmla="*/ 92857 w 499342"/>
                            <a:gd name="connsiteY2" fmla="*/ 270361 h 368066"/>
                            <a:gd name="connsiteX3" fmla="*/ 382057 w 499342"/>
                            <a:gd name="connsiteY3" fmla="*/ 318361 h 368066"/>
                            <a:gd name="connsiteX4" fmla="*/ 488857 w 499342"/>
                            <a:gd name="connsiteY4" fmla="*/ 241561 h 368066"/>
                            <a:gd name="connsiteX5" fmla="*/ 482857 w 499342"/>
                            <a:gd name="connsiteY5" fmla="*/ 301561 h 368066"/>
                            <a:gd name="connsiteX6" fmla="*/ 378457 w 499342"/>
                            <a:gd name="connsiteY6" fmla="*/ 342361 h 368066"/>
                            <a:gd name="connsiteX7" fmla="*/ 61657 w 499342"/>
                            <a:gd name="connsiteY7" fmla="*/ 293161 h 368066"/>
                            <a:gd name="connsiteX8" fmla="*/ 35257 w 499342"/>
                            <a:gd name="connsiteY8" fmla="*/ 366361 h 368066"/>
                            <a:gd name="connsiteX9" fmla="*/ 28057 w 499342"/>
                            <a:gd name="connsiteY9" fmla="*/ 205561 h 368066"/>
                            <a:gd name="connsiteX10" fmla="*/ 457 w 499342"/>
                            <a:gd name="connsiteY10" fmla="*/ 36361 h 368066"/>
                            <a:gd name="connsiteX0" fmla="*/ 457 w 499342"/>
                            <a:gd name="connsiteY0" fmla="*/ 57344 h 389049"/>
                            <a:gd name="connsiteX1" fmla="*/ 53257 w 499342"/>
                            <a:gd name="connsiteY1" fmla="*/ 74144 h 389049"/>
                            <a:gd name="connsiteX2" fmla="*/ 92857 w 499342"/>
                            <a:gd name="connsiteY2" fmla="*/ 291344 h 389049"/>
                            <a:gd name="connsiteX3" fmla="*/ 382057 w 499342"/>
                            <a:gd name="connsiteY3" fmla="*/ 339344 h 389049"/>
                            <a:gd name="connsiteX4" fmla="*/ 488857 w 499342"/>
                            <a:gd name="connsiteY4" fmla="*/ 262544 h 389049"/>
                            <a:gd name="connsiteX5" fmla="*/ 482857 w 499342"/>
                            <a:gd name="connsiteY5" fmla="*/ 322544 h 389049"/>
                            <a:gd name="connsiteX6" fmla="*/ 378457 w 499342"/>
                            <a:gd name="connsiteY6" fmla="*/ 363344 h 389049"/>
                            <a:gd name="connsiteX7" fmla="*/ 61657 w 499342"/>
                            <a:gd name="connsiteY7" fmla="*/ 314144 h 389049"/>
                            <a:gd name="connsiteX8" fmla="*/ 35257 w 499342"/>
                            <a:gd name="connsiteY8" fmla="*/ 387344 h 389049"/>
                            <a:gd name="connsiteX9" fmla="*/ 28057 w 499342"/>
                            <a:gd name="connsiteY9" fmla="*/ 226544 h 389049"/>
                            <a:gd name="connsiteX10" fmla="*/ 457 w 499342"/>
                            <a:gd name="connsiteY10" fmla="*/ 57344 h 389049"/>
                            <a:gd name="connsiteX0" fmla="*/ 457 w 499342"/>
                            <a:gd name="connsiteY0" fmla="*/ 58384 h 390089"/>
                            <a:gd name="connsiteX1" fmla="*/ 53257 w 499342"/>
                            <a:gd name="connsiteY1" fmla="*/ 75184 h 390089"/>
                            <a:gd name="connsiteX2" fmla="*/ 92857 w 499342"/>
                            <a:gd name="connsiteY2" fmla="*/ 292384 h 390089"/>
                            <a:gd name="connsiteX3" fmla="*/ 382057 w 499342"/>
                            <a:gd name="connsiteY3" fmla="*/ 340384 h 390089"/>
                            <a:gd name="connsiteX4" fmla="*/ 488857 w 499342"/>
                            <a:gd name="connsiteY4" fmla="*/ 263584 h 390089"/>
                            <a:gd name="connsiteX5" fmla="*/ 482857 w 499342"/>
                            <a:gd name="connsiteY5" fmla="*/ 323584 h 390089"/>
                            <a:gd name="connsiteX6" fmla="*/ 378457 w 499342"/>
                            <a:gd name="connsiteY6" fmla="*/ 364384 h 390089"/>
                            <a:gd name="connsiteX7" fmla="*/ 61657 w 499342"/>
                            <a:gd name="connsiteY7" fmla="*/ 315184 h 390089"/>
                            <a:gd name="connsiteX8" fmla="*/ 35257 w 499342"/>
                            <a:gd name="connsiteY8" fmla="*/ 388384 h 390089"/>
                            <a:gd name="connsiteX9" fmla="*/ 28057 w 499342"/>
                            <a:gd name="connsiteY9" fmla="*/ 227584 h 390089"/>
                            <a:gd name="connsiteX10" fmla="*/ 457 w 499342"/>
                            <a:gd name="connsiteY10" fmla="*/ 58384 h 390089"/>
                            <a:gd name="connsiteX0" fmla="*/ 12 w 498897"/>
                            <a:gd name="connsiteY0" fmla="*/ 70224 h 401929"/>
                            <a:gd name="connsiteX1" fmla="*/ 52812 w 498897"/>
                            <a:gd name="connsiteY1" fmla="*/ 87024 h 401929"/>
                            <a:gd name="connsiteX2" fmla="*/ 92412 w 498897"/>
                            <a:gd name="connsiteY2" fmla="*/ 304224 h 401929"/>
                            <a:gd name="connsiteX3" fmla="*/ 381612 w 498897"/>
                            <a:gd name="connsiteY3" fmla="*/ 352224 h 401929"/>
                            <a:gd name="connsiteX4" fmla="*/ 488412 w 498897"/>
                            <a:gd name="connsiteY4" fmla="*/ 275424 h 401929"/>
                            <a:gd name="connsiteX5" fmla="*/ 482412 w 498897"/>
                            <a:gd name="connsiteY5" fmla="*/ 335424 h 401929"/>
                            <a:gd name="connsiteX6" fmla="*/ 378012 w 498897"/>
                            <a:gd name="connsiteY6" fmla="*/ 376224 h 401929"/>
                            <a:gd name="connsiteX7" fmla="*/ 61212 w 498897"/>
                            <a:gd name="connsiteY7" fmla="*/ 327024 h 401929"/>
                            <a:gd name="connsiteX8" fmla="*/ 34812 w 498897"/>
                            <a:gd name="connsiteY8" fmla="*/ 400224 h 401929"/>
                            <a:gd name="connsiteX9" fmla="*/ 27612 w 498897"/>
                            <a:gd name="connsiteY9" fmla="*/ 239424 h 401929"/>
                            <a:gd name="connsiteX10" fmla="*/ 12 w 498897"/>
                            <a:gd name="connsiteY10" fmla="*/ 70224 h 401929"/>
                            <a:gd name="connsiteX0" fmla="*/ 976 w 499861"/>
                            <a:gd name="connsiteY0" fmla="*/ 62971 h 394676"/>
                            <a:gd name="connsiteX1" fmla="*/ 53776 w 499861"/>
                            <a:gd name="connsiteY1" fmla="*/ 79771 h 394676"/>
                            <a:gd name="connsiteX2" fmla="*/ 93376 w 499861"/>
                            <a:gd name="connsiteY2" fmla="*/ 296971 h 394676"/>
                            <a:gd name="connsiteX3" fmla="*/ 382576 w 499861"/>
                            <a:gd name="connsiteY3" fmla="*/ 344971 h 394676"/>
                            <a:gd name="connsiteX4" fmla="*/ 489376 w 499861"/>
                            <a:gd name="connsiteY4" fmla="*/ 268171 h 394676"/>
                            <a:gd name="connsiteX5" fmla="*/ 483376 w 499861"/>
                            <a:gd name="connsiteY5" fmla="*/ 328171 h 394676"/>
                            <a:gd name="connsiteX6" fmla="*/ 378976 w 499861"/>
                            <a:gd name="connsiteY6" fmla="*/ 368971 h 394676"/>
                            <a:gd name="connsiteX7" fmla="*/ 62176 w 499861"/>
                            <a:gd name="connsiteY7" fmla="*/ 319771 h 394676"/>
                            <a:gd name="connsiteX8" fmla="*/ 35776 w 499861"/>
                            <a:gd name="connsiteY8" fmla="*/ 392971 h 394676"/>
                            <a:gd name="connsiteX9" fmla="*/ 28576 w 499861"/>
                            <a:gd name="connsiteY9" fmla="*/ 232171 h 394676"/>
                            <a:gd name="connsiteX10" fmla="*/ 976 w 499861"/>
                            <a:gd name="connsiteY10" fmla="*/ 62971 h 394676"/>
                            <a:gd name="connsiteX0" fmla="*/ 976 w 499861"/>
                            <a:gd name="connsiteY0" fmla="*/ 62971 h 393495"/>
                            <a:gd name="connsiteX1" fmla="*/ 53776 w 499861"/>
                            <a:gd name="connsiteY1" fmla="*/ 79771 h 393495"/>
                            <a:gd name="connsiteX2" fmla="*/ 93376 w 499861"/>
                            <a:gd name="connsiteY2" fmla="*/ 296971 h 393495"/>
                            <a:gd name="connsiteX3" fmla="*/ 382576 w 499861"/>
                            <a:gd name="connsiteY3" fmla="*/ 344971 h 393495"/>
                            <a:gd name="connsiteX4" fmla="*/ 489376 w 499861"/>
                            <a:gd name="connsiteY4" fmla="*/ 268171 h 393495"/>
                            <a:gd name="connsiteX5" fmla="*/ 483376 w 499861"/>
                            <a:gd name="connsiteY5" fmla="*/ 328171 h 393495"/>
                            <a:gd name="connsiteX6" fmla="*/ 378976 w 499861"/>
                            <a:gd name="connsiteY6" fmla="*/ 368971 h 393495"/>
                            <a:gd name="connsiteX7" fmla="*/ 62176 w 499861"/>
                            <a:gd name="connsiteY7" fmla="*/ 319771 h 393495"/>
                            <a:gd name="connsiteX8" fmla="*/ 33376 w 499861"/>
                            <a:gd name="connsiteY8" fmla="*/ 391771 h 393495"/>
                            <a:gd name="connsiteX9" fmla="*/ 28576 w 499861"/>
                            <a:gd name="connsiteY9" fmla="*/ 232171 h 393495"/>
                            <a:gd name="connsiteX10" fmla="*/ 976 w 499861"/>
                            <a:gd name="connsiteY10" fmla="*/ 62971 h 393495"/>
                            <a:gd name="connsiteX0" fmla="*/ 976 w 499861"/>
                            <a:gd name="connsiteY0" fmla="*/ 62971 h 393495"/>
                            <a:gd name="connsiteX1" fmla="*/ 53776 w 499861"/>
                            <a:gd name="connsiteY1" fmla="*/ 79771 h 393495"/>
                            <a:gd name="connsiteX2" fmla="*/ 93376 w 499861"/>
                            <a:gd name="connsiteY2" fmla="*/ 296971 h 393495"/>
                            <a:gd name="connsiteX3" fmla="*/ 382576 w 499861"/>
                            <a:gd name="connsiteY3" fmla="*/ 344971 h 393495"/>
                            <a:gd name="connsiteX4" fmla="*/ 489376 w 499861"/>
                            <a:gd name="connsiteY4" fmla="*/ 268171 h 393495"/>
                            <a:gd name="connsiteX5" fmla="*/ 483376 w 499861"/>
                            <a:gd name="connsiteY5" fmla="*/ 328171 h 393495"/>
                            <a:gd name="connsiteX6" fmla="*/ 378976 w 499861"/>
                            <a:gd name="connsiteY6" fmla="*/ 368971 h 393495"/>
                            <a:gd name="connsiteX7" fmla="*/ 62176 w 499861"/>
                            <a:gd name="connsiteY7" fmla="*/ 319771 h 393495"/>
                            <a:gd name="connsiteX8" fmla="*/ 33376 w 499861"/>
                            <a:gd name="connsiteY8" fmla="*/ 391771 h 393495"/>
                            <a:gd name="connsiteX9" fmla="*/ 28576 w 499861"/>
                            <a:gd name="connsiteY9" fmla="*/ 232171 h 393495"/>
                            <a:gd name="connsiteX10" fmla="*/ 976 w 499861"/>
                            <a:gd name="connsiteY10" fmla="*/ 62971 h 393495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6571"/>
                            <a:gd name="connsiteX1" fmla="*/ 53776 w 499861"/>
                            <a:gd name="connsiteY1" fmla="*/ 79771 h 396571"/>
                            <a:gd name="connsiteX2" fmla="*/ 93376 w 499861"/>
                            <a:gd name="connsiteY2" fmla="*/ 296971 h 396571"/>
                            <a:gd name="connsiteX3" fmla="*/ 382576 w 499861"/>
                            <a:gd name="connsiteY3" fmla="*/ 344971 h 396571"/>
                            <a:gd name="connsiteX4" fmla="*/ 489376 w 499861"/>
                            <a:gd name="connsiteY4" fmla="*/ 268171 h 396571"/>
                            <a:gd name="connsiteX5" fmla="*/ 483376 w 499861"/>
                            <a:gd name="connsiteY5" fmla="*/ 328171 h 396571"/>
                            <a:gd name="connsiteX6" fmla="*/ 378976 w 499861"/>
                            <a:gd name="connsiteY6" fmla="*/ 368971 h 396571"/>
                            <a:gd name="connsiteX7" fmla="*/ 62176 w 499861"/>
                            <a:gd name="connsiteY7" fmla="*/ 319771 h 396571"/>
                            <a:gd name="connsiteX8" fmla="*/ 18976 w 499861"/>
                            <a:gd name="connsiteY8" fmla="*/ 396571 h 396571"/>
                            <a:gd name="connsiteX9" fmla="*/ 28576 w 499861"/>
                            <a:gd name="connsiteY9" fmla="*/ 232171 h 396571"/>
                            <a:gd name="connsiteX10" fmla="*/ 976 w 499861"/>
                            <a:gd name="connsiteY10" fmla="*/ 62971 h 396571"/>
                            <a:gd name="connsiteX0" fmla="*/ 976 w 499861"/>
                            <a:gd name="connsiteY0" fmla="*/ 62971 h 396571"/>
                            <a:gd name="connsiteX1" fmla="*/ 53776 w 499861"/>
                            <a:gd name="connsiteY1" fmla="*/ 79771 h 396571"/>
                            <a:gd name="connsiteX2" fmla="*/ 93376 w 499861"/>
                            <a:gd name="connsiteY2" fmla="*/ 296971 h 396571"/>
                            <a:gd name="connsiteX3" fmla="*/ 382576 w 499861"/>
                            <a:gd name="connsiteY3" fmla="*/ 344971 h 396571"/>
                            <a:gd name="connsiteX4" fmla="*/ 489376 w 499861"/>
                            <a:gd name="connsiteY4" fmla="*/ 268171 h 396571"/>
                            <a:gd name="connsiteX5" fmla="*/ 483376 w 499861"/>
                            <a:gd name="connsiteY5" fmla="*/ 328171 h 396571"/>
                            <a:gd name="connsiteX6" fmla="*/ 378976 w 499861"/>
                            <a:gd name="connsiteY6" fmla="*/ 368971 h 396571"/>
                            <a:gd name="connsiteX7" fmla="*/ 62176 w 499861"/>
                            <a:gd name="connsiteY7" fmla="*/ 319771 h 396571"/>
                            <a:gd name="connsiteX8" fmla="*/ 18976 w 499861"/>
                            <a:gd name="connsiteY8" fmla="*/ 396571 h 396571"/>
                            <a:gd name="connsiteX9" fmla="*/ 28576 w 499861"/>
                            <a:gd name="connsiteY9" fmla="*/ 232171 h 396571"/>
                            <a:gd name="connsiteX10" fmla="*/ 976 w 499861"/>
                            <a:gd name="connsiteY10" fmla="*/ 62971 h 396571"/>
                            <a:gd name="connsiteX0" fmla="*/ 976 w 499861"/>
                            <a:gd name="connsiteY0" fmla="*/ 62971 h 402551"/>
                            <a:gd name="connsiteX1" fmla="*/ 53776 w 499861"/>
                            <a:gd name="connsiteY1" fmla="*/ 79771 h 402551"/>
                            <a:gd name="connsiteX2" fmla="*/ 93376 w 499861"/>
                            <a:gd name="connsiteY2" fmla="*/ 296971 h 402551"/>
                            <a:gd name="connsiteX3" fmla="*/ 382576 w 499861"/>
                            <a:gd name="connsiteY3" fmla="*/ 344971 h 402551"/>
                            <a:gd name="connsiteX4" fmla="*/ 489376 w 499861"/>
                            <a:gd name="connsiteY4" fmla="*/ 268171 h 402551"/>
                            <a:gd name="connsiteX5" fmla="*/ 483376 w 499861"/>
                            <a:gd name="connsiteY5" fmla="*/ 328171 h 402551"/>
                            <a:gd name="connsiteX6" fmla="*/ 378976 w 499861"/>
                            <a:gd name="connsiteY6" fmla="*/ 368971 h 402551"/>
                            <a:gd name="connsiteX7" fmla="*/ 62176 w 499861"/>
                            <a:gd name="connsiteY7" fmla="*/ 319771 h 402551"/>
                            <a:gd name="connsiteX8" fmla="*/ 18976 w 499861"/>
                            <a:gd name="connsiteY8" fmla="*/ 396571 h 402551"/>
                            <a:gd name="connsiteX9" fmla="*/ 28576 w 499861"/>
                            <a:gd name="connsiteY9" fmla="*/ 232171 h 402551"/>
                            <a:gd name="connsiteX10" fmla="*/ 976 w 499861"/>
                            <a:gd name="connsiteY10" fmla="*/ 62971 h 402551"/>
                            <a:gd name="connsiteX0" fmla="*/ 976 w 499861"/>
                            <a:gd name="connsiteY0" fmla="*/ 62971 h 400204"/>
                            <a:gd name="connsiteX1" fmla="*/ 53776 w 499861"/>
                            <a:gd name="connsiteY1" fmla="*/ 79771 h 400204"/>
                            <a:gd name="connsiteX2" fmla="*/ 93376 w 499861"/>
                            <a:gd name="connsiteY2" fmla="*/ 296971 h 400204"/>
                            <a:gd name="connsiteX3" fmla="*/ 382576 w 499861"/>
                            <a:gd name="connsiteY3" fmla="*/ 344971 h 400204"/>
                            <a:gd name="connsiteX4" fmla="*/ 489376 w 499861"/>
                            <a:gd name="connsiteY4" fmla="*/ 268171 h 400204"/>
                            <a:gd name="connsiteX5" fmla="*/ 483376 w 499861"/>
                            <a:gd name="connsiteY5" fmla="*/ 328171 h 400204"/>
                            <a:gd name="connsiteX6" fmla="*/ 378976 w 499861"/>
                            <a:gd name="connsiteY6" fmla="*/ 368971 h 400204"/>
                            <a:gd name="connsiteX7" fmla="*/ 62176 w 499861"/>
                            <a:gd name="connsiteY7" fmla="*/ 319771 h 400204"/>
                            <a:gd name="connsiteX8" fmla="*/ 18976 w 499861"/>
                            <a:gd name="connsiteY8" fmla="*/ 396571 h 400204"/>
                            <a:gd name="connsiteX9" fmla="*/ 28576 w 499861"/>
                            <a:gd name="connsiteY9" fmla="*/ 232171 h 400204"/>
                            <a:gd name="connsiteX10" fmla="*/ 976 w 499861"/>
                            <a:gd name="connsiteY10" fmla="*/ 62971 h 400204"/>
                            <a:gd name="connsiteX0" fmla="*/ 976 w 515544"/>
                            <a:gd name="connsiteY0" fmla="*/ 62971 h 400204"/>
                            <a:gd name="connsiteX1" fmla="*/ 53776 w 515544"/>
                            <a:gd name="connsiteY1" fmla="*/ 79771 h 400204"/>
                            <a:gd name="connsiteX2" fmla="*/ 93376 w 515544"/>
                            <a:gd name="connsiteY2" fmla="*/ 296971 h 400204"/>
                            <a:gd name="connsiteX3" fmla="*/ 382576 w 515544"/>
                            <a:gd name="connsiteY3" fmla="*/ 344971 h 400204"/>
                            <a:gd name="connsiteX4" fmla="*/ 489376 w 515544"/>
                            <a:gd name="connsiteY4" fmla="*/ 268171 h 400204"/>
                            <a:gd name="connsiteX5" fmla="*/ 483376 w 515544"/>
                            <a:gd name="connsiteY5" fmla="*/ 328171 h 400204"/>
                            <a:gd name="connsiteX6" fmla="*/ 378976 w 515544"/>
                            <a:gd name="connsiteY6" fmla="*/ 368971 h 400204"/>
                            <a:gd name="connsiteX7" fmla="*/ 62176 w 515544"/>
                            <a:gd name="connsiteY7" fmla="*/ 319771 h 400204"/>
                            <a:gd name="connsiteX8" fmla="*/ 18976 w 515544"/>
                            <a:gd name="connsiteY8" fmla="*/ 396571 h 400204"/>
                            <a:gd name="connsiteX9" fmla="*/ 28576 w 515544"/>
                            <a:gd name="connsiteY9" fmla="*/ 232171 h 400204"/>
                            <a:gd name="connsiteX10" fmla="*/ 976 w 515544"/>
                            <a:gd name="connsiteY10" fmla="*/ 62971 h 400204"/>
                            <a:gd name="connsiteX0" fmla="*/ 976 w 527965"/>
                            <a:gd name="connsiteY0" fmla="*/ 62971 h 400204"/>
                            <a:gd name="connsiteX1" fmla="*/ 53776 w 527965"/>
                            <a:gd name="connsiteY1" fmla="*/ 79771 h 400204"/>
                            <a:gd name="connsiteX2" fmla="*/ 93376 w 527965"/>
                            <a:gd name="connsiteY2" fmla="*/ 296971 h 400204"/>
                            <a:gd name="connsiteX3" fmla="*/ 382576 w 527965"/>
                            <a:gd name="connsiteY3" fmla="*/ 344971 h 400204"/>
                            <a:gd name="connsiteX4" fmla="*/ 489376 w 527965"/>
                            <a:gd name="connsiteY4" fmla="*/ 268171 h 400204"/>
                            <a:gd name="connsiteX5" fmla="*/ 483376 w 527965"/>
                            <a:gd name="connsiteY5" fmla="*/ 328171 h 400204"/>
                            <a:gd name="connsiteX6" fmla="*/ 378976 w 527965"/>
                            <a:gd name="connsiteY6" fmla="*/ 368971 h 400204"/>
                            <a:gd name="connsiteX7" fmla="*/ 62176 w 527965"/>
                            <a:gd name="connsiteY7" fmla="*/ 319771 h 400204"/>
                            <a:gd name="connsiteX8" fmla="*/ 18976 w 527965"/>
                            <a:gd name="connsiteY8" fmla="*/ 396571 h 400204"/>
                            <a:gd name="connsiteX9" fmla="*/ 28576 w 527965"/>
                            <a:gd name="connsiteY9" fmla="*/ 232171 h 400204"/>
                            <a:gd name="connsiteX10" fmla="*/ 976 w 527965"/>
                            <a:gd name="connsiteY10" fmla="*/ 62971 h 400204"/>
                            <a:gd name="connsiteX0" fmla="*/ 976 w 525402"/>
                            <a:gd name="connsiteY0" fmla="*/ 62971 h 400204"/>
                            <a:gd name="connsiteX1" fmla="*/ 53776 w 525402"/>
                            <a:gd name="connsiteY1" fmla="*/ 79771 h 400204"/>
                            <a:gd name="connsiteX2" fmla="*/ 93376 w 525402"/>
                            <a:gd name="connsiteY2" fmla="*/ 296971 h 400204"/>
                            <a:gd name="connsiteX3" fmla="*/ 382576 w 525402"/>
                            <a:gd name="connsiteY3" fmla="*/ 344971 h 400204"/>
                            <a:gd name="connsiteX4" fmla="*/ 489376 w 525402"/>
                            <a:gd name="connsiteY4" fmla="*/ 268171 h 400204"/>
                            <a:gd name="connsiteX5" fmla="*/ 483376 w 525402"/>
                            <a:gd name="connsiteY5" fmla="*/ 328171 h 400204"/>
                            <a:gd name="connsiteX6" fmla="*/ 378976 w 525402"/>
                            <a:gd name="connsiteY6" fmla="*/ 368971 h 400204"/>
                            <a:gd name="connsiteX7" fmla="*/ 62176 w 525402"/>
                            <a:gd name="connsiteY7" fmla="*/ 319771 h 400204"/>
                            <a:gd name="connsiteX8" fmla="*/ 18976 w 525402"/>
                            <a:gd name="connsiteY8" fmla="*/ 396571 h 400204"/>
                            <a:gd name="connsiteX9" fmla="*/ 28576 w 525402"/>
                            <a:gd name="connsiteY9" fmla="*/ 232171 h 400204"/>
                            <a:gd name="connsiteX10" fmla="*/ 976 w 525402"/>
                            <a:gd name="connsiteY10" fmla="*/ 62971 h 400204"/>
                            <a:gd name="connsiteX0" fmla="*/ 976 w 528980"/>
                            <a:gd name="connsiteY0" fmla="*/ 62971 h 400204"/>
                            <a:gd name="connsiteX1" fmla="*/ 53776 w 528980"/>
                            <a:gd name="connsiteY1" fmla="*/ 79771 h 400204"/>
                            <a:gd name="connsiteX2" fmla="*/ 93376 w 528980"/>
                            <a:gd name="connsiteY2" fmla="*/ 296971 h 400204"/>
                            <a:gd name="connsiteX3" fmla="*/ 382576 w 528980"/>
                            <a:gd name="connsiteY3" fmla="*/ 344971 h 400204"/>
                            <a:gd name="connsiteX4" fmla="*/ 489376 w 528980"/>
                            <a:gd name="connsiteY4" fmla="*/ 268171 h 400204"/>
                            <a:gd name="connsiteX5" fmla="*/ 506176 w 528980"/>
                            <a:gd name="connsiteY5" fmla="*/ 310171 h 400204"/>
                            <a:gd name="connsiteX6" fmla="*/ 378976 w 528980"/>
                            <a:gd name="connsiteY6" fmla="*/ 368971 h 400204"/>
                            <a:gd name="connsiteX7" fmla="*/ 62176 w 528980"/>
                            <a:gd name="connsiteY7" fmla="*/ 319771 h 400204"/>
                            <a:gd name="connsiteX8" fmla="*/ 18976 w 528980"/>
                            <a:gd name="connsiteY8" fmla="*/ 396571 h 400204"/>
                            <a:gd name="connsiteX9" fmla="*/ 28576 w 528980"/>
                            <a:gd name="connsiteY9" fmla="*/ 232171 h 400204"/>
                            <a:gd name="connsiteX10" fmla="*/ 976 w 528980"/>
                            <a:gd name="connsiteY10" fmla="*/ 62971 h 400204"/>
                            <a:gd name="connsiteX0" fmla="*/ 976 w 521516"/>
                            <a:gd name="connsiteY0" fmla="*/ 62971 h 400204"/>
                            <a:gd name="connsiteX1" fmla="*/ 53776 w 521516"/>
                            <a:gd name="connsiteY1" fmla="*/ 79771 h 400204"/>
                            <a:gd name="connsiteX2" fmla="*/ 93376 w 521516"/>
                            <a:gd name="connsiteY2" fmla="*/ 296971 h 400204"/>
                            <a:gd name="connsiteX3" fmla="*/ 382576 w 521516"/>
                            <a:gd name="connsiteY3" fmla="*/ 344971 h 400204"/>
                            <a:gd name="connsiteX4" fmla="*/ 489376 w 521516"/>
                            <a:gd name="connsiteY4" fmla="*/ 268171 h 400204"/>
                            <a:gd name="connsiteX5" fmla="*/ 506176 w 521516"/>
                            <a:gd name="connsiteY5" fmla="*/ 310171 h 400204"/>
                            <a:gd name="connsiteX6" fmla="*/ 378976 w 521516"/>
                            <a:gd name="connsiteY6" fmla="*/ 368971 h 400204"/>
                            <a:gd name="connsiteX7" fmla="*/ 62176 w 521516"/>
                            <a:gd name="connsiteY7" fmla="*/ 319771 h 400204"/>
                            <a:gd name="connsiteX8" fmla="*/ 18976 w 521516"/>
                            <a:gd name="connsiteY8" fmla="*/ 396571 h 400204"/>
                            <a:gd name="connsiteX9" fmla="*/ 28576 w 521516"/>
                            <a:gd name="connsiteY9" fmla="*/ 232171 h 400204"/>
                            <a:gd name="connsiteX10" fmla="*/ 976 w 521516"/>
                            <a:gd name="connsiteY10" fmla="*/ 62971 h 400204"/>
                            <a:gd name="connsiteX0" fmla="*/ 976 w 527310"/>
                            <a:gd name="connsiteY0" fmla="*/ 62971 h 400204"/>
                            <a:gd name="connsiteX1" fmla="*/ 53776 w 527310"/>
                            <a:gd name="connsiteY1" fmla="*/ 79771 h 400204"/>
                            <a:gd name="connsiteX2" fmla="*/ 93376 w 527310"/>
                            <a:gd name="connsiteY2" fmla="*/ 296971 h 400204"/>
                            <a:gd name="connsiteX3" fmla="*/ 382576 w 527310"/>
                            <a:gd name="connsiteY3" fmla="*/ 344971 h 400204"/>
                            <a:gd name="connsiteX4" fmla="*/ 489376 w 527310"/>
                            <a:gd name="connsiteY4" fmla="*/ 268171 h 400204"/>
                            <a:gd name="connsiteX5" fmla="*/ 513376 w 527310"/>
                            <a:gd name="connsiteY5" fmla="*/ 282571 h 400204"/>
                            <a:gd name="connsiteX6" fmla="*/ 378976 w 527310"/>
                            <a:gd name="connsiteY6" fmla="*/ 368971 h 400204"/>
                            <a:gd name="connsiteX7" fmla="*/ 62176 w 527310"/>
                            <a:gd name="connsiteY7" fmla="*/ 319771 h 400204"/>
                            <a:gd name="connsiteX8" fmla="*/ 18976 w 527310"/>
                            <a:gd name="connsiteY8" fmla="*/ 396571 h 400204"/>
                            <a:gd name="connsiteX9" fmla="*/ 28576 w 527310"/>
                            <a:gd name="connsiteY9" fmla="*/ 232171 h 400204"/>
                            <a:gd name="connsiteX10" fmla="*/ 976 w 527310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526088" h="400204">
                              <a:moveTo>
                                <a:pt x="976" y="62971"/>
                              </a:moveTo>
                              <a:cubicBezTo>
                                <a:pt x="-8024" y="21971"/>
                                <a:pt x="47976" y="-63629"/>
                                <a:pt x="53776" y="79771"/>
                              </a:cubicBezTo>
                              <a:cubicBezTo>
                                <a:pt x="59576" y="223171"/>
                                <a:pt x="54176" y="239571"/>
                                <a:pt x="93376" y="296971"/>
                              </a:cubicBezTo>
                              <a:cubicBezTo>
                                <a:pt x="132576" y="354371"/>
                                <a:pt x="316576" y="349771"/>
                                <a:pt x="382576" y="344971"/>
                              </a:cubicBezTo>
                              <a:cubicBezTo>
                                <a:pt x="448576" y="340171"/>
                                <a:pt x="453176" y="298971"/>
                                <a:pt x="489376" y="268171"/>
                              </a:cubicBezTo>
                              <a:cubicBezTo>
                                <a:pt x="525576" y="237371"/>
                                <a:pt x="537776" y="227371"/>
                                <a:pt x="513376" y="282571"/>
                              </a:cubicBezTo>
                              <a:cubicBezTo>
                                <a:pt x="488976" y="337771"/>
                                <a:pt x="454176" y="351971"/>
                                <a:pt x="378976" y="368971"/>
                              </a:cubicBezTo>
                              <a:cubicBezTo>
                                <a:pt x="303776" y="385971"/>
                                <a:pt x="125776" y="392771"/>
                                <a:pt x="62176" y="319771"/>
                              </a:cubicBezTo>
                              <a:cubicBezTo>
                                <a:pt x="50176" y="360771"/>
                                <a:pt x="55776" y="414771"/>
                                <a:pt x="18976" y="396571"/>
                              </a:cubicBezTo>
                              <a:cubicBezTo>
                                <a:pt x="-17824" y="378371"/>
                                <a:pt x="31576" y="287771"/>
                                <a:pt x="28576" y="232171"/>
                              </a:cubicBezTo>
                              <a:cubicBezTo>
                                <a:pt x="25576" y="176571"/>
                                <a:pt x="9976" y="103971"/>
                                <a:pt x="976" y="62971"/>
                              </a:cubicBezTo>
                              <a:close/>
                            </a:path>
                          </a:pathLst>
                        </a:custGeom>
                        <a:grpFill/>
                        <a:ln w="635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94" name="Freeform 93">
                        <a:extLst>
                          <a:ext uri="{FF2B5EF4-FFF2-40B4-BE49-F238E27FC236}">
                            <a16:creationId xmlns:a16="http://schemas.microsoft.com/office/drawing/2014/main" id="{3533D55E-69E0-9341-85FA-7F7BD5F85A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01750" y="1378802"/>
                        <a:ext cx="105481" cy="408551"/>
                      </a:xfrm>
                      <a:custGeom>
                        <a:avLst/>
                        <a:gdLst>
                          <a:gd name="connsiteX0" fmla="*/ 1616 w 94603"/>
                          <a:gd name="connsiteY0" fmla="*/ 27302 h 427627"/>
                          <a:gd name="connsiteX1" fmla="*/ 14816 w 94603"/>
                          <a:gd name="connsiteY1" fmla="*/ 254102 h 427627"/>
                          <a:gd name="connsiteX2" fmla="*/ 38816 w 94603"/>
                          <a:gd name="connsiteY2" fmla="*/ 393302 h 427627"/>
                          <a:gd name="connsiteX3" fmla="*/ 77216 w 94603"/>
                          <a:gd name="connsiteY3" fmla="*/ 422102 h 427627"/>
                          <a:gd name="connsiteX4" fmla="*/ 91616 w 94603"/>
                          <a:gd name="connsiteY4" fmla="*/ 306902 h 427627"/>
                          <a:gd name="connsiteX5" fmla="*/ 20816 w 94603"/>
                          <a:gd name="connsiteY5" fmla="*/ 107702 h 427627"/>
                          <a:gd name="connsiteX6" fmla="*/ 52016 w 94603"/>
                          <a:gd name="connsiteY6" fmla="*/ 15302 h 427627"/>
                          <a:gd name="connsiteX7" fmla="*/ 1616 w 94603"/>
                          <a:gd name="connsiteY7" fmla="*/ 27302 h 427627"/>
                          <a:gd name="connsiteX0" fmla="*/ 9328 w 102315"/>
                          <a:gd name="connsiteY0" fmla="*/ 27302 h 427627"/>
                          <a:gd name="connsiteX1" fmla="*/ 22528 w 102315"/>
                          <a:gd name="connsiteY1" fmla="*/ 254102 h 427627"/>
                          <a:gd name="connsiteX2" fmla="*/ 46528 w 102315"/>
                          <a:gd name="connsiteY2" fmla="*/ 393302 h 427627"/>
                          <a:gd name="connsiteX3" fmla="*/ 84928 w 102315"/>
                          <a:gd name="connsiteY3" fmla="*/ 422102 h 427627"/>
                          <a:gd name="connsiteX4" fmla="*/ 99328 w 102315"/>
                          <a:gd name="connsiteY4" fmla="*/ 306902 h 427627"/>
                          <a:gd name="connsiteX5" fmla="*/ 28528 w 102315"/>
                          <a:gd name="connsiteY5" fmla="*/ 107702 h 427627"/>
                          <a:gd name="connsiteX6" fmla="*/ 59728 w 102315"/>
                          <a:gd name="connsiteY6" fmla="*/ 15302 h 427627"/>
                          <a:gd name="connsiteX7" fmla="*/ 9328 w 102315"/>
                          <a:gd name="connsiteY7" fmla="*/ 27302 h 427627"/>
                          <a:gd name="connsiteX0" fmla="*/ 9328 w 102315"/>
                          <a:gd name="connsiteY0" fmla="*/ 27302 h 429138"/>
                          <a:gd name="connsiteX1" fmla="*/ 22528 w 102315"/>
                          <a:gd name="connsiteY1" fmla="*/ 254102 h 429138"/>
                          <a:gd name="connsiteX2" fmla="*/ 46528 w 102315"/>
                          <a:gd name="connsiteY2" fmla="*/ 393302 h 429138"/>
                          <a:gd name="connsiteX3" fmla="*/ 84928 w 102315"/>
                          <a:gd name="connsiteY3" fmla="*/ 422102 h 429138"/>
                          <a:gd name="connsiteX4" fmla="*/ 99328 w 102315"/>
                          <a:gd name="connsiteY4" fmla="*/ 306902 h 429138"/>
                          <a:gd name="connsiteX5" fmla="*/ 28528 w 102315"/>
                          <a:gd name="connsiteY5" fmla="*/ 107702 h 429138"/>
                          <a:gd name="connsiteX6" fmla="*/ 59728 w 102315"/>
                          <a:gd name="connsiteY6" fmla="*/ 15302 h 429138"/>
                          <a:gd name="connsiteX7" fmla="*/ 9328 w 102315"/>
                          <a:gd name="connsiteY7" fmla="*/ 27302 h 429138"/>
                          <a:gd name="connsiteX0" fmla="*/ 1757 w 94567"/>
                          <a:gd name="connsiteY0" fmla="*/ 27302 h 428081"/>
                          <a:gd name="connsiteX1" fmla="*/ 14957 w 94567"/>
                          <a:gd name="connsiteY1" fmla="*/ 254102 h 428081"/>
                          <a:gd name="connsiteX2" fmla="*/ 48557 w 94567"/>
                          <a:gd name="connsiteY2" fmla="*/ 389702 h 428081"/>
                          <a:gd name="connsiteX3" fmla="*/ 77357 w 94567"/>
                          <a:gd name="connsiteY3" fmla="*/ 422102 h 428081"/>
                          <a:gd name="connsiteX4" fmla="*/ 91757 w 94567"/>
                          <a:gd name="connsiteY4" fmla="*/ 306902 h 428081"/>
                          <a:gd name="connsiteX5" fmla="*/ 20957 w 94567"/>
                          <a:gd name="connsiteY5" fmla="*/ 107702 h 428081"/>
                          <a:gd name="connsiteX6" fmla="*/ 52157 w 94567"/>
                          <a:gd name="connsiteY6" fmla="*/ 15302 h 428081"/>
                          <a:gd name="connsiteX7" fmla="*/ 1757 w 94567"/>
                          <a:gd name="connsiteY7" fmla="*/ 27302 h 428081"/>
                          <a:gd name="connsiteX0" fmla="*/ 1757 w 102451"/>
                          <a:gd name="connsiteY0" fmla="*/ 27302 h 422653"/>
                          <a:gd name="connsiteX1" fmla="*/ 14957 w 102451"/>
                          <a:gd name="connsiteY1" fmla="*/ 254102 h 422653"/>
                          <a:gd name="connsiteX2" fmla="*/ 48557 w 102451"/>
                          <a:gd name="connsiteY2" fmla="*/ 389702 h 422653"/>
                          <a:gd name="connsiteX3" fmla="*/ 97757 w 102451"/>
                          <a:gd name="connsiteY3" fmla="*/ 417302 h 422653"/>
                          <a:gd name="connsiteX4" fmla="*/ 91757 w 102451"/>
                          <a:gd name="connsiteY4" fmla="*/ 306902 h 422653"/>
                          <a:gd name="connsiteX5" fmla="*/ 20957 w 102451"/>
                          <a:gd name="connsiteY5" fmla="*/ 107702 h 422653"/>
                          <a:gd name="connsiteX6" fmla="*/ 52157 w 102451"/>
                          <a:gd name="connsiteY6" fmla="*/ 15302 h 422653"/>
                          <a:gd name="connsiteX7" fmla="*/ 1757 w 102451"/>
                          <a:gd name="connsiteY7" fmla="*/ 27302 h 422653"/>
                          <a:gd name="connsiteX0" fmla="*/ 1757 w 97913"/>
                          <a:gd name="connsiteY0" fmla="*/ 27302 h 423680"/>
                          <a:gd name="connsiteX1" fmla="*/ 14957 w 97913"/>
                          <a:gd name="connsiteY1" fmla="*/ 254102 h 423680"/>
                          <a:gd name="connsiteX2" fmla="*/ 48557 w 97913"/>
                          <a:gd name="connsiteY2" fmla="*/ 389702 h 423680"/>
                          <a:gd name="connsiteX3" fmla="*/ 89357 w 97913"/>
                          <a:gd name="connsiteY3" fmla="*/ 418502 h 423680"/>
                          <a:gd name="connsiteX4" fmla="*/ 91757 w 97913"/>
                          <a:gd name="connsiteY4" fmla="*/ 306902 h 423680"/>
                          <a:gd name="connsiteX5" fmla="*/ 20957 w 97913"/>
                          <a:gd name="connsiteY5" fmla="*/ 107702 h 423680"/>
                          <a:gd name="connsiteX6" fmla="*/ 52157 w 97913"/>
                          <a:gd name="connsiteY6" fmla="*/ 15302 h 423680"/>
                          <a:gd name="connsiteX7" fmla="*/ 1757 w 97913"/>
                          <a:gd name="connsiteY7" fmla="*/ 27302 h 423680"/>
                          <a:gd name="connsiteX0" fmla="*/ 1757 w 97913"/>
                          <a:gd name="connsiteY0" fmla="*/ 27302 h 426798"/>
                          <a:gd name="connsiteX1" fmla="*/ 14957 w 97913"/>
                          <a:gd name="connsiteY1" fmla="*/ 254102 h 426798"/>
                          <a:gd name="connsiteX2" fmla="*/ 48557 w 97913"/>
                          <a:gd name="connsiteY2" fmla="*/ 389702 h 426798"/>
                          <a:gd name="connsiteX3" fmla="*/ 89357 w 97913"/>
                          <a:gd name="connsiteY3" fmla="*/ 418502 h 426798"/>
                          <a:gd name="connsiteX4" fmla="*/ 91757 w 97913"/>
                          <a:gd name="connsiteY4" fmla="*/ 306902 h 426798"/>
                          <a:gd name="connsiteX5" fmla="*/ 20957 w 97913"/>
                          <a:gd name="connsiteY5" fmla="*/ 107702 h 426798"/>
                          <a:gd name="connsiteX6" fmla="*/ 52157 w 97913"/>
                          <a:gd name="connsiteY6" fmla="*/ 15302 h 426798"/>
                          <a:gd name="connsiteX7" fmla="*/ 1757 w 97913"/>
                          <a:gd name="connsiteY7" fmla="*/ 27302 h 426798"/>
                          <a:gd name="connsiteX0" fmla="*/ 1757 w 97913"/>
                          <a:gd name="connsiteY0" fmla="*/ 27302 h 433131"/>
                          <a:gd name="connsiteX1" fmla="*/ 14957 w 97913"/>
                          <a:gd name="connsiteY1" fmla="*/ 254102 h 433131"/>
                          <a:gd name="connsiteX2" fmla="*/ 48557 w 97913"/>
                          <a:gd name="connsiteY2" fmla="*/ 389702 h 433131"/>
                          <a:gd name="connsiteX3" fmla="*/ 89357 w 97913"/>
                          <a:gd name="connsiteY3" fmla="*/ 418502 h 433131"/>
                          <a:gd name="connsiteX4" fmla="*/ 91757 w 97913"/>
                          <a:gd name="connsiteY4" fmla="*/ 306902 h 433131"/>
                          <a:gd name="connsiteX5" fmla="*/ 20957 w 97913"/>
                          <a:gd name="connsiteY5" fmla="*/ 107702 h 433131"/>
                          <a:gd name="connsiteX6" fmla="*/ 52157 w 97913"/>
                          <a:gd name="connsiteY6" fmla="*/ 15302 h 433131"/>
                          <a:gd name="connsiteX7" fmla="*/ 1757 w 97913"/>
                          <a:gd name="connsiteY7" fmla="*/ 27302 h 433131"/>
                          <a:gd name="connsiteX0" fmla="*/ 1876 w 97708"/>
                          <a:gd name="connsiteY0" fmla="*/ 27302 h 427509"/>
                          <a:gd name="connsiteX1" fmla="*/ 15076 w 97708"/>
                          <a:gd name="connsiteY1" fmla="*/ 254102 h 427509"/>
                          <a:gd name="connsiteX2" fmla="*/ 55876 w 97708"/>
                          <a:gd name="connsiteY2" fmla="*/ 377702 h 427509"/>
                          <a:gd name="connsiteX3" fmla="*/ 89476 w 97708"/>
                          <a:gd name="connsiteY3" fmla="*/ 418502 h 427509"/>
                          <a:gd name="connsiteX4" fmla="*/ 91876 w 97708"/>
                          <a:gd name="connsiteY4" fmla="*/ 306902 h 427509"/>
                          <a:gd name="connsiteX5" fmla="*/ 21076 w 97708"/>
                          <a:gd name="connsiteY5" fmla="*/ 107702 h 427509"/>
                          <a:gd name="connsiteX6" fmla="*/ 52276 w 97708"/>
                          <a:gd name="connsiteY6" fmla="*/ 15302 h 427509"/>
                          <a:gd name="connsiteX7" fmla="*/ 1876 w 97708"/>
                          <a:gd name="connsiteY7" fmla="*/ 27302 h 427509"/>
                          <a:gd name="connsiteX0" fmla="*/ 1876 w 97708"/>
                          <a:gd name="connsiteY0" fmla="*/ 27302 h 423337"/>
                          <a:gd name="connsiteX1" fmla="*/ 15076 w 97708"/>
                          <a:gd name="connsiteY1" fmla="*/ 254102 h 423337"/>
                          <a:gd name="connsiteX2" fmla="*/ 55876 w 97708"/>
                          <a:gd name="connsiteY2" fmla="*/ 377702 h 423337"/>
                          <a:gd name="connsiteX3" fmla="*/ 89476 w 97708"/>
                          <a:gd name="connsiteY3" fmla="*/ 418502 h 423337"/>
                          <a:gd name="connsiteX4" fmla="*/ 91876 w 97708"/>
                          <a:gd name="connsiteY4" fmla="*/ 306902 h 423337"/>
                          <a:gd name="connsiteX5" fmla="*/ 21076 w 97708"/>
                          <a:gd name="connsiteY5" fmla="*/ 107702 h 423337"/>
                          <a:gd name="connsiteX6" fmla="*/ 52276 w 97708"/>
                          <a:gd name="connsiteY6" fmla="*/ 15302 h 423337"/>
                          <a:gd name="connsiteX7" fmla="*/ 1876 w 97708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2000 h 408035"/>
                          <a:gd name="connsiteX1" fmla="*/ 15076 w 111535"/>
                          <a:gd name="connsiteY1" fmla="*/ 238800 h 408035"/>
                          <a:gd name="connsiteX2" fmla="*/ 55876 w 111535"/>
                          <a:gd name="connsiteY2" fmla="*/ 362400 h 408035"/>
                          <a:gd name="connsiteX3" fmla="*/ 89476 w 111535"/>
                          <a:gd name="connsiteY3" fmla="*/ 403200 h 408035"/>
                          <a:gd name="connsiteX4" fmla="*/ 91876 w 111535"/>
                          <a:gd name="connsiteY4" fmla="*/ 291600 h 408035"/>
                          <a:gd name="connsiteX5" fmla="*/ 21076 w 111535"/>
                          <a:gd name="connsiteY5" fmla="*/ 92400 h 408035"/>
                          <a:gd name="connsiteX6" fmla="*/ 52276 w 111535"/>
                          <a:gd name="connsiteY6" fmla="*/ 0 h 408035"/>
                          <a:gd name="connsiteX7" fmla="*/ 1876 w 111535"/>
                          <a:gd name="connsiteY7" fmla="*/ 12000 h 408035"/>
                          <a:gd name="connsiteX0" fmla="*/ 969 w 110628"/>
                          <a:gd name="connsiteY0" fmla="*/ 12000 h 408035"/>
                          <a:gd name="connsiteX1" fmla="*/ 14169 w 110628"/>
                          <a:gd name="connsiteY1" fmla="*/ 238800 h 408035"/>
                          <a:gd name="connsiteX2" fmla="*/ 54969 w 110628"/>
                          <a:gd name="connsiteY2" fmla="*/ 362400 h 408035"/>
                          <a:gd name="connsiteX3" fmla="*/ 88569 w 110628"/>
                          <a:gd name="connsiteY3" fmla="*/ 403200 h 408035"/>
                          <a:gd name="connsiteX4" fmla="*/ 90969 w 110628"/>
                          <a:gd name="connsiteY4" fmla="*/ 291600 h 408035"/>
                          <a:gd name="connsiteX5" fmla="*/ 20169 w 110628"/>
                          <a:gd name="connsiteY5" fmla="*/ 92400 h 408035"/>
                          <a:gd name="connsiteX6" fmla="*/ 51369 w 110628"/>
                          <a:gd name="connsiteY6" fmla="*/ 0 h 408035"/>
                          <a:gd name="connsiteX7" fmla="*/ 969 w 110628"/>
                          <a:gd name="connsiteY7" fmla="*/ 12000 h 408035"/>
                          <a:gd name="connsiteX0" fmla="*/ 5851 w 115510"/>
                          <a:gd name="connsiteY0" fmla="*/ 12000 h 408035"/>
                          <a:gd name="connsiteX1" fmla="*/ 19051 w 115510"/>
                          <a:gd name="connsiteY1" fmla="*/ 238800 h 408035"/>
                          <a:gd name="connsiteX2" fmla="*/ 59851 w 115510"/>
                          <a:gd name="connsiteY2" fmla="*/ 362400 h 408035"/>
                          <a:gd name="connsiteX3" fmla="*/ 93451 w 115510"/>
                          <a:gd name="connsiteY3" fmla="*/ 403200 h 408035"/>
                          <a:gd name="connsiteX4" fmla="*/ 95851 w 115510"/>
                          <a:gd name="connsiteY4" fmla="*/ 291600 h 408035"/>
                          <a:gd name="connsiteX5" fmla="*/ 25051 w 115510"/>
                          <a:gd name="connsiteY5" fmla="*/ 92400 h 408035"/>
                          <a:gd name="connsiteX6" fmla="*/ 56251 w 115510"/>
                          <a:gd name="connsiteY6" fmla="*/ 0 h 408035"/>
                          <a:gd name="connsiteX7" fmla="*/ 5851 w 115510"/>
                          <a:gd name="connsiteY7" fmla="*/ 12000 h 408035"/>
                          <a:gd name="connsiteX0" fmla="*/ 5851 w 122973"/>
                          <a:gd name="connsiteY0" fmla="*/ 12000 h 408035"/>
                          <a:gd name="connsiteX1" fmla="*/ 19051 w 122973"/>
                          <a:gd name="connsiteY1" fmla="*/ 238800 h 408035"/>
                          <a:gd name="connsiteX2" fmla="*/ 59851 w 122973"/>
                          <a:gd name="connsiteY2" fmla="*/ 362400 h 408035"/>
                          <a:gd name="connsiteX3" fmla="*/ 93451 w 122973"/>
                          <a:gd name="connsiteY3" fmla="*/ 403200 h 408035"/>
                          <a:gd name="connsiteX4" fmla="*/ 95851 w 122973"/>
                          <a:gd name="connsiteY4" fmla="*/ 291600 h 408035"/>
                          <a:gd name="connsiteX5" fmla="*/ 25051 w 122973"/>
                          <a:gd name="connsiteY5" fmla="*/ 92400 h 408035"/>
                          <a:gd name="connsiteX6" fmla="*/ 56251 w 122973"/>
                          <a:gd name="connsiteY6" fmla="*/ 0 h 408035"/>
                          <a:gd name="connsiteX7" fmla="*/ 5851 w 122973"/>
                          <a:gd name="connsiteY7" fmla="*/ 12000 h 408035"/>
                          <a:gd name="connsiteX0" fmla="*/ 5851 w 114977"/>
                          <a:gd name="connsiteY0" fmla="*/ 12000 h 408035"/>
                          <a:gd name="connsiteX1" fmla="*/ 19051 w 114977"/>
                          <a:gd name="connsiteY1" fmla="*/ 238800 h 408035"/>
                          <a:gd name="connsiteX2" fmla="*/ 59851 w 114977"/>
                          <a:gd name="connsiteY2" fmla="*/ 362400 h 408035"/>
                          <a:gd name="connsiteX3" fmla="*/ 93451 w 114977"/>
                          <a:gd name="connsiteY3" fmla="*/ 403200 h 408035"/>
                          <a:gd name="connsiteX4" fmla="*/ 95851 w 114977"/>
                          <a:gd name="connsiteY4" fmla="*/ 291600 h 408035"/>
                          <a:gd name="connsiteX5" fmla="*/ 25051 w 114977"/>
                          <a:gd name="connsiteY5" fmla="*/ 92400 h 408035"/>
                          <a:gd name="connsiteX6" fmla="*/ 56251 w 114977"/>
                          <a:gd name="connsiteY6" fmla="*/ 0 h 408035"/>
                          <a:gd name="connsiteX7" fmla="*/ 5851 w 114977"/>
                          <a:gd name="connsiteY7" fmla="*/ 12000 h 408035"/>
                          <a:gd name="connsiteX0" fmla="*/ 5851 w 105481"/>
                          <a:gd name="connsiteY0" fmla="*/ 12000 h 408551"/>
                          <a:gd name="connsiteX1" fmla="*/ 19051 w 105481"/>
                          <a:gd name="connsiteY1" fmla="*/ 238800 h 408551"/>
                          <a:gd name="connsiteX2" fmla="*/ 59851 w 105481"/>
                          <a:gd name="connsiteY2" fmla="*/ 362400 h 408551"/>
                          <a:gd name="connsiteX3" fmla="*/ 93451 w 105481"/>
                          <a:gd name="connsiteY3" fmla="*/ 403200 h 408551"/>
                          <a:gd name="connsiteX4" fmla="*/ 82651 w 105481"/>
                          <a:gd name="connsiteY4" fmla="*/ 284400 h 408551"/>
                          <a:gd name="connsiteX5" fmla="*/ 25051 w 105481"/>
                          <a:gd name="connsiteY5" fmla="*/ 92400 h 408551"/>
                          <a:gd name="connsiteX6" fmla="*/ 56251 w 105481"/>
                          <a:gd name="connsiteY6" fmla="*/ 0 h 408551"/>
                          <a:gd name="connsiteX7" fmla="*/ 5851 w 105481"/>
                          <a:gd name="connsiteY7" fmla="*/ 12000 h 4085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05481" h="408551">
                            <a:moveTo>
                              <a:pt x="5851" y="12000"/>
                            </a:moveTo>
                            <a:cubicBezTo>
                              <a:pt x="2051" y="62600"/>
                              <a:pt x="-10349" y="172000"/>
                              <a:pt x="19051" y="238800"/>
                            </a:cubicBezTo>
                            <a:cubicBezTo>
                              <a:pt x="48451" y="305600"/>
                              <a:pt x="87051" y="318200"/>
                              <a:pt x="59851" y="362400"/>
                            </a:cubicBezTo>
                            <a:cubicBezTo>
                              <a:pt x="32651" y="406600"/>
                              <a:pt x="89651" y="416200"/>
                              <a:pt x="93451" y="403200"/>
                            </a:cubicBezTo>
                            <a:cubicBezTo>
                              <a:pt x="97251" y="390200"/>
                              <a:pt x="124051" y="343400"/>
                              <a:pt x="82651" y="284400"/>
                            </a:cubicBezTo>
                            <a:cubicBezTo>
                              <a:pt x="41251" y="225400"/>
                              <a:pt x="31651" y="141000"/>
                              <a:pt x="25051" y="92400"/>
                            </a:cubicBezTo>
                            <a:cubicBezTo>
                              <a:pt x="17251" y="24600"/>
                              <a:pt x="39851" y="18200"/>
                              <a:pt x="56251" y="0"/>
                            </a:cubicBezTo>
                            <a:cubicBezTo>
                              <a:pt x="36651" y="7000"/>
                              <a:pt x="32451" y="4600"/>
                              <a:pt x="5851" y="12000"/>
                            </a:cubicBezTo>
                            <a:close/>
                          </a:path>
                        </a:pathLst>
                      </a:custGeom>
                      <a:grpFill/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92" name="Freeform 91">
                      <a:extLst>
                        <a:ext uri="{FF2B5EF4-FFF2-40B4-BE49-F238E27FC236}">
                          <a16:creationId xmlns:a16="http://schemas.microsoft.com/office/drawing/2014/main" id="{D9C17E48-E768-8B45-9E47-2C8721960C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21340" y="1440002"/>
                      <a:ext cx="459579" cy="697198"/>
                    </a:xfrm>
                    <a:custGeom>
                      <a:avLst/>
                      <a:gdLst>
                        <a:gd name="connsiteX0" fmla="*/ 304800 w 430379"/>
                        <a:gd name="connsiteY0" fmla="*/ 0 h 686400"/>
                        <a:gd name="connsiteX1" fmla="*/ 428400 w 430379"/>
                        <a:gd name="connsiteY1" fmla="*/ 304800 h 686400"/>
                        <a:gd name="connsiteX2" fmla="*/ 351600 w 430379"/>
                        <a:gd name="connsiteY2" fmla="*/ 608400 h 686400"/>
                        <a:gd name="connsiteX3" fmla="*/ 0 w 430379"/>
                        <a:gd name="connsiteY3" fmla="*/ 686400 h 686400"/>
                        <a:gd name="connsiteX0" fmla="*/ 304800 w 430379"/>
                        <a:gd name="connsiteY0" fmla="*/ 0 h 686400"/>
                        <a:gd name="connsiteX1" fmla="*/ 428400 w 430379"/>
                        <a:gd name="connsiteY1" fmla="*/ 304800 h 686400"/>
                        <a:gd name="connsiteX2" fmla="*/ 351600 w 430379"/>
                        <a:gd name="connsiteY2" fmla="*/ 608400 h 686400"/>
                        <a:gd name="connsiteX3" fmla="*/ 0 w 430379"/>
                        <a:gd name="connsiteY3" fmla="*/ 686400 h 686400"/>
                        <a:gd name="connsiteX0" fmla="*/ 304800 w 443923"/>
                        <a:gd name="connsiteY0" fmla="*/ 0 h 686400"/>
                        <a:gd name="connsiteX1" fmla="*/ 428400 w 443923"/>
                        <a:gd name="connsiteY1" fmla="*/ 304800 h 686400"/>
                        <a:gd name="connsiteX2" fmla="*/ 351600 w 443923"/>
                        <a:gd name="connsiteY2" fmla="*/ 608400 h 686400"/>
                        <a:gd name="connsiteX3" fmla="*/ 0 w 443923"/>
                        <a:gd name="connsiteY3" fmla="*/ 686400 h 686400"/>
                        <a:gd name="connsiteX0" fmla="*/ 304800 w 441696"/>
                        <a:gd name="connsiteY0" fmla="*/ 0 h 686400"/>
                        <a:gd name="connsiteX1" fmla="*/ 428400 w 441696"/>
                        <a:gd name="connsiteY1" fmla="*/ 304800 h 686400"/>
                        <a:gd name="connsiteX2" fmla="*/ 351600 w 441696"/>
                        <a:gd name="connsiteY2" fmla="*/ 608400 h 686400"/>
                        <a:gd name="connsiteX3" fmla="*/ 0 w 441696"/>
                        <a:gd name="connsiteY3" fmla="*/ 686400 h 686400"/>
                        <a:gd name="connsiteX0" fmla="*/ 304800 w 441696"/>
                        <a:gd name="connsiteY0" fmla="*/ 0 h 686400"/>
                        <a:gd name="connsiteX1" fmla="*/ 428400 w 441696"/>
                        <a:gd name="connsiteY1" fmla="*/ 304800 h 686400"/>
                        <a:gd name="connsiteX2" fmla="*/ 351600 w 441696"/>
                        <a:gd name="connsiteY2" fmla="*/ 608400 h 686400"/>
                        <a:gd name="connsiteX3" fmla="*/ 0 w 441696"/>
                        <a:gd name="connsiteY3" fmla="*/ 686400 h 686400"/>
                        <a:gd name="connsiteX0" fmla="*/ 304800 w 444286"/>
                        <a:gd name="connsiteY0" fmla="*/ 0 h 686400"/>
                        <a:gd name="connsiteX1" fmla="*/ 428400 w 444286"/>
                        <a:gd name="connsiteY1" fmla="*/ 304800 h 686400"/>
                        <a:gd name="connsiteX2" fmla="*/ 351600 w 444286"/>
                        <a:gd name="connsiteY2" fmla="*/ 608400 h 686400"/>
                        <a:gd name="connsiteX3" fmla="*/ 0 w 444286"/>
                        <a:gd name="connsiteY3" fmla="*/ 686400 h 686400"/>
                        <a:gd name="connsiteX0" fmla="*/ 304800 w 429405"/>
                        <a:gd name="connsiteY0" fmla="*/ 0 h 686400"/>
                        <a:gd name="connsiteX1" fmla="*/ 428400 w 429405"/>
                        <a:gd name="connsiteY1" fmla="*/ 304800 h 686400"/>
                        <a:gd name="connsiteX2" fmla="*/ 340800 w 429405"/>
                        <a:gd name="connsiteY2" fmla="*/ 610800 h 686400"/>
                        <a:gd name="connsiteX3" fmla="*/ 0 w 429405"/>
                        <a:gd name="connsiteY3" fmla="*/ 686400 h 686400"/>
                        <a:gd name="connsiteX0" fmla="*/ 304800 w 428870"/>
                        <a:gd name="connsiteY0" fmla="*/ 0 h 686400"/>
                        <a:gd name="connsiteX1" fmla="*/ 428400 w 428870"/>
                        <a:gd name="connsiteY1" fmla="*/ 304800 h 686400"/>
                        <a:gd name="connsiteX2" fmla="*/ 340800 w 428870"/>
                        <a:gd name="connsiteY2" fmla="*/ 610800 h 686400"/>
                        <a:gd name="connsiteX3" fmla="*/ 182401 w 428870"/>
                        <a:gd name="connsiteY3" fmla="*/ 664800 h 686400"/>
                        <a:gd name="connsiteX4" fmla="*/ 0 w 428870"/>
                        <a:gd name="connsiteY4" fmla="*/ 686400 h 686400"/>
                        <a:gd name="connsiteX0" fmla="*/ 304800 w 428870"/>
                        <a:gd name="connsiteY0" fmla="*/ 0 h 686400"/>
                        <a:gd name="connsiteX1" fmla="*/ 428400 w 428870"/>
                        <a:gd name="connsiteY1" fmla="*/ 304800 h 686400"/>
                        <a:gd name="connsiteX2" fmla="*/ 340800 w 428870"/>
                        <a:gd name="connsiteY2" fmla="*/ 610800 h 686400"/>
                        <a:gd name="connsiteX3" fmla="*/ 182401 w 428870"/>
                        <a:gd name="connsiteY3" fmla="*/ 640800 h 686400"/>
                        <a:gd name="connsiteX4" fmla="*/ 0 w 428870"/>
                        <a:gd name="connsiteY4" fmla="*/ 686400 h 686400"/>
                        <a:gd name="connsiteX0" fmla="*/ 304800 w 429473"/>
                        <a:gd name="connsiteY0" fmla="*/ 0 h 686400"/>
                        <a:gd name="connsiteX1" fmla="*/ 428400 w 429473"/>
                        <a:gd name="connsiteY1" fmla="*/ 304800 h 686400"/>
                        <a:gd name="connsiteX2" fmla="*/ 340800 w 429473"/>
                        <a:gd name="connsiteY2" fmla="*/ 610800 h 686400"/>
                        <a:gd name="connsiteX3" fmla="*/ 182401 w 429473"/>
                        <a:gd name="connsiteY3" fmla="*/ 640800 h 686400"/>
                        <a:gd name="connsiteX4" fmla="*/ 0 w 429473"/>
                        <a:gd name="connsiteY4" fmla="*/ 686400 h 686400"/>
                        <a:gd name="connsiteX0" fmla="*/ 304800 w 430891"/>
                        <a:gd name="connsiteY0" fmla="*/ 0 h 686400"/>
                        <a:gd name="connsiteX1" fmla="*/ 428400 w 430891"/>
                        <a:gd name="connsiteY1" fmla="*/ 304800 h 686400"/>
                        <a:gd name="connsiteX2" fmla="*/ 352800 w 430891"/>
                        <a:gd name="connsiteY2" fmla="*/ 592800 h 686400"/>
                        <a:gd name="connsiteX3" fmla="*/ 182401 w 430891"/>
                        <a:gd name="connsiteY3" fmla="*/ 640800 h 686400"/>
                        <a:gd name="connsiteX4" fmla="*/ 0 w 430891"/>
                        <a:gd name="connsiteY4" fmla="*/ 686400 h 686400"/>
                        <a:gd name="connsiteX0" fmla="*/ 304800 w 436700"/>
                        <a:gd name="connsiteY0" fmla="*/ 0 h 686400"/>
                        <a:gd name="connsiteX1" fmla="*/ 428400 w 436700"/>
                        <a:gd name="connsiteY1" fmla="*/ 304800 h 686400"/>
                        <a:gd name="connsiteX2" fmla="*/ 352800 w 436700"/>
                        <a:gd name="connsiteY2" fmla="*/ 592800 h 686400"/>
                        <a:gd name="connsiteX3" fmla="*/ 182401 w 436700"/>
                        <a:gd name="connsiteY3" fmla="*/ 640800 h 686400"/>
                        <a:gd name="connsiteX4" fmla="*/ 0 w 436700"/>
                        <a:gd name="connsiteY4" fmla="*/ 686400 h 686400"/>
                        <a:gd name="connsiteX0" fmla="*/ 304800 w 438724"/>
                        <a:gd name="connsiteY0" fmla="*/ 0 h 686400"/>
                        <a:gd name="connsiteX1" fmla="*/ 428400 w 438724"/>
                        <a:gd name="connsiteY1" fmla="*/ 304800 h 686400"/>
                        <a:gd name="connsiteX2" fmla="*/ 352800 w 438724"/>
                        <a:gd name="connsiteY2" fmla="*/ 592800 h 686400"/>
                        <a:gd name="connsiteX3" fmla="*/ 182401 w 438724"/>
                        <a:gd name="connsiteY3" fmla="*/ 640800 h 686400"/>
                        <a:gd name="connsiteX4" fmla="*/ 0 w 438724"/>
                        <a:gd name="connsiteY4" fmla="*/ 686400 h 686400"/>
                        <a:gd name="connsiteX0" fmla="*/ 304800 w 437709"/>
                        <a:gd name="connsiteY0" fmla="*/ 0 h 686400"/>
                        <a:gd name="connsiteX1" fmla="*/ 428400 w 437709"/>
                        <a:gd name="connsiteY1" fmla="*/ 304800 h 686400"/>
                        <a:gd name="connsiteX2" fmla="*/ 352800 w 437709"/>
                        <a:gd name="connsiteY2" fmla="*/ 592800 h 686400"/>
                        <a:gd name="connsiteX3" fmla="*/ 182401 w 437709"/>
                        <a:gd name="connsiteY3" fmla="*/ 640800 h 686400"/>
                        <a:gd name="connsiteX4" fmla="*/ 0 w 437709"/>
                        <a:gd name="connsiteY4" fmla="*/ 686400 h 686400"/>
                        <a:gd name="connsiteX0" fmla="*/ 304800 w 436917"/>
                        <a:gd name="connsiteY0" fmla="*/ 0 h 686400"/>
                        <a:gd name="connsiteX1" fmla="*/ 428400 w 436917"/>
                        <a:gd name="connsiteY1" fmla="*/ 304800 h 686400"/>
                        <a:gd name="connsiteX2" fmla="*/ 352800 w 436917"/>
                        <a:gd name="connsiteY2" fmla="*/ 592800 h 686400"/>
                        <a:gd name="connsiteX3" fmla="*/ 182401 w 436917"/>
                        <a:gd name="connsiteY3" fmla="*/ 640800 h 686400"/>
                        <a:gd name="connsiteX4" fmla="*/ 0 w 436917"/>
                        <a:gd name="connsiteY4" fmla="*/ 686400 h 686400"/>
                        <a:gd name="connsiteX0" fmla="*/ 332400 w 464517"/>
                        <a:gd name="connsiteY0" fmla="*/ 0 h 697200"/>
                        <a:gd name="connsiteX1" fmla="*/ 456000 w 464517"/>
                        <a:gd name="connsiteY1" fmla="*/ 304800 h 697200"/>
                        <a:gd name="connsiteX2" fmla="*/ 380400 w 464517"/>
                        <a:gd name="connsiteY2" fmla="*/ 592800 h 697200"/>
                        <a:gd name="connsiteX3" fmla="*/ 210001 w 464517"/>
                        <a:gd name="connsiteY3" fmla="*/ 640800 h 697200"/>
                        <a:gd name="connsiteX4" fmla="*/ 0 w 464517"/>
                        <a:gd name="connsiteY4" fmla="*/ 697200 h 697200"/>
                        <a:gd name="connsiteX0" fmla="*/ 332400 w 464517"/>
                        <a:gd name="connsiteY0" fmla="*/ 0 h 697200"/>
                        <a:gd name="connsiteX1" fmla="*/ 456000 w 464517"/>
                        <a:gd name="connsiteY1" fmla="*/ 304800 h 697200"/>
                        <a:gd name="connsiteX2" fmla="*/ 380400 w 464517"/>
                        <a:gd name="connsiteY2" fmla="*/ 592800 h 697200"/>
                        <a:gd name="connsiteX3" fmla="*/ 210001 w 464517"/>
                        <a:gd name="connsiteY3" fmla="*/ 640800 h 697200"/>
                        <a:gd name="connsiteX4" fmla="*/ 0 w 464517"/>
                        <a:gd name="connsiteY4" fmla="*/ 697200 h 6972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4517" h="697200">
                          <a:moveTo>
                            <a:pt x="332400" y="0"/>
                          </a:moveTo>
                          <a:cubicBezTo>
                            <a:pt x="378300" y="149700"/>
                            <a:pt x="431200" y="210800"/>
                            <a:pt x="456000" y="304800"/>
                          </a:cubicBezTo>
                          <a:cubicBezTo>
                            <a:pt x="480800" y="398800"/>
                            <a:pt x="450200" y="514000"/>
                            <a:pt x="380400" y="592800"/>
                          </a:cubicBezTo>
                          <a:cubicBezTo>
                            <a:pt x="310600" y="671600"/>
                            <a:pt x="266801" y="628200"/>
                            <a:pt x="210001" y="640800"/>
                          </a:cubicBezTo>
                          <a:cubicBezTo>
                            <a:pt x="153201" y="653400"/>
                            <a:pt x="32800" y="684000"/>
                            <a:pt x="0" y="69720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bg1">
                          <a:lumMod val="6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  <p:sp>
                <p:nvSpPr>
                  <p:cNvPr id="85" name="Freeform 84">
                    <a:extLst>
                      <a:ext uri="{FF2B5EF4-FFF2-40B4-BE49-F238E27FC236}">
                        <a16:creationId xmlns:a16="http://schemas.microsoft.com/office/drawing/2014/main" id="{279B96C7-AC84-4F42-93E6-CB0844C14D67}"/>
                      </a:ext>
                    </a:extLst>
                  </p:cNvPr>
                  <p:cNvSpPr/>
                  <p:nvPr/>
                </p:nvSpPr>
                <p:spPr>
                  <a:xfrm rot="5644551">
                    <a:off x="5280202" y="1608305"/>
                    <a:ext cx="1098580" cy="1539251"/>
                  </a:xfrm>
                  <a:custGeom>
                    <a:avLst/>
                    <a:gdLst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98658 w 1089159"/>
                      <a:gd name="connsiteY7" fmla="*/ 498250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98658 w 1089159"/>
                      <a:gd name="connsiteY7" fmla="*/ 498250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71187 w 1089159"/>
                      <a:gd name="connsiteY7" fmla="*/ 455081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71187 w 1089159"/>
                      <a:gd name="connsiteY7" fmla="*/ 455081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464892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464892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802 h 1596136"/>
                      <a:gd name="connsiteX1" fmla="*/ 488699 w 1089159"/>
                      <a:gd name="connsiteY1" fmla="*/ 467461 h 1596136"/>
                      <a:gd name="connsiteX2" fmla="*/ 418059 w 1089159"/>
                      <a:gd name="connsiteY2" fmla="*/ 559686 h 1596136"/>
                      <a:gd name="connsiteX3" fmla="*/ 296401 w 1089159"/>
                      <a:gd name="connsiteY3" fmla="*/ 712740 h 1596136"/>
                      <a:gd name="connsiteX4" fmla="*/ 266967 w 1089159"/>
                      <a:gd name="connsiteY4" fmla="*/ 940358 h 1596136"/>
                      <a:gd name="connsiteX5" fmla="*/ 453379 w 1089159"/>
                      <a:gd name="connsiteY5" fmla="*/ 875605 h 1596136"/>
                      <a:gd name="connsiteX6" fmla="*/ 573075 w 1089159"/>
                      <a:gd name="connsiteY6" fmla="*/ 640137 h 1596136"/>
                      <a:gd name="connsiteX7" fmla="*/ 680998 w 1089159"/>
                      <a:gd name="connsiteY7" fmla="*/ 465498 h 1596136"/>
                      <a:gd name="connsiteX8" fmla="*/ 494586 w 1089159"/>
                      <a:gd name="connsiteY8" fmla="*/ 239842 h 1596136"/>
                      <a:gd name="connsiteX9" fmla="*/ 451417 w 1089159"/>
                      <a:gd name="connsiteY9" fmla="*/ 76977 h 1596136"/>
                      <a:gd name="connsiteX10" fmla="*/ 410210 w 1089159"/>
                      <a:gd name="connsiteY10" fmla="*/ 157428 h 1596136"/>
                      <a:gd name="connsiteX11" fmla="*/ 453379 w 1089159"/>
                      <a:gd name="connsiteY11" fmla="*/ 63241 h 1596136"/>
                      <a:gd name="connsiteX12" fmla="*/ 502435 w 1089159"/>
                      <a:gd name="connsiteY12" fmla="*/ 4374 h 1596136"/>
                      <a:gd name="connsiteX13" fmla="*/ 484775 w 1089159"/>
                      <a:gd name="connsiteY13" fmla="*/ 182937 h 1596136"/>
                      <a:gd name="connsiteX14" fmla="*/ 724167 w 1089159"/>
                      <a:gd name="connsiteY14" fmla="*/ 373274 h 1596136"/>
                      <a:gd name="connsiteX15" fmla="*/ 800694 w 1089159"/>
                      <a:gd name="connsiteY15" fmla="*/ 469423 h 1596136"/>
                      <a:gd name="connsiteX16" fmla="*/ 994955 w 1089159"/>
                      <a:gd name="connsiteY16" fmla="*/ 377198 h 1596136"/>
                      <a:gd name="connsiteX17" fmla="*/ 1089142 w 1089159"/>
                      <a:gd name="connsiteY17" fmla="*/ 292822 h 1596136"/>
                      <a:gd name="connsiteX18" fmla="*/ 1002804 w 1089159"/>
                      <a:gd name="connsiteY18" fmla="*/ 412518 h 1596136"/>
                      <a:gd name="connsiteX19" fmla="*/ 989068 w 1089159"/>
                      <a:gd name="connsiteY19" fmla="*/ 608741 h 1596136"/>
                      <a:gd name="connsiteX20" fmla="*/ 824241 w 1089159"/>
                      <a:gd name="connsiteY20" fmla="*/ 771607 h 1596136"/>
                      <a:gd name="connsiteX21" fmla="*/ 749676 w 1089159"/>
                      <a:gd name="connsiteY21" fmla="*/ 930547 h 1596136"/>
                      <a:gd name="connsiteX22" fmla="*/ 781072 w 1089159"/>
                      <a:gd name="connsiteY22" fmla="*/ 1217033 h 1596136"/>
                      <a:gd name="connsiteX23" fmla="*/ 847788 w 1089159"/>
                      <a:gd name="connsiteY23" fmla="*/ 1370087 h 1596136"/>
                      <a:gd name="connsiteX24" fmla="*/ 749676 w 1089159"/>
                      <a:gd name="connsiteY24" fmla="*/ 1232731 h 1596136"/>
                      <a:gd name="connsiteX25" fmla="*/ 722205 w 1089159"/>
                      <a:gd name="connsiteY25" fmla="*/ 818700 h 1596136"/>
                      <a:gd name="connsiteX26" fmla="*/ 657451 w 1089159"/>
                      <a:gd name="connsiteY26" fmla="*/ 750022 h 1596136"/>
                      <a:gd name="connsiteX27" fmla="*/ 751638 w 1089159"/>
                      <a:gd name="connsiteY27" fmla="*/ 779455 h 1596136"/>
                      <a:gd name="connsiteX28" fmla="*/ 930201 w 1089159"/>
                      <a:gd name="connsiteY28" fmla="*/ 647986 h 1596136"/>
                      <a:gd name="connsiteX29" fmla="*/ 983182 w 1089159"/>
                      <a:gd name="connsiteY29" fmla="*/ 496894 h 1596136"/>
                      <a:gd name="connsiteX30" fmla="*/ 883108 w 1089159"/>
                      <a:gd name="connsiteY30" fmla="*/ 475310 h 1596136"/>
                      <a:gd name="connsiteX31" fmla="*/ 690809 w 1089159"/>
                      <a:gd name="connsiteY31" fmla="*/ 585195 h 1596136"/>
                      <a:gd name="connsiteX32" fmla="*/ 573075 w 1089159"/>
                      <a:gd name="connsiteY32" fmla="*/ 724513 h 1596136"/>
                      <a:gd name="connsiteX33" fmla="*/ 476926 w 1089159"/>
                      <a:gd name="connsiteY33" fmla="*/ 995301 h 1596136"/>
                      <a:gd name="connsiteX34" fmla="*/ 496548 w 1089159"/>
                      <a:gd name="connsiteY34" fmla="*/ 1311220 h 1596136"/>
                      <a:gd name="connsiteX35" fmla="*/ 500473 w 1089159"/>
                      <a:gd name="connsiteY35" fmla="*/ 1476048 h 1596136"/>
                      <a:gd name="connsiteX36" fmla="*/ 679036 w 1089159"/>
                      <a:gd name="connsiteY36" fmla="*/ 1593782 h 1596136"/>
                      <a:gd name="connsiteX37" fmla="*/ 506359 w 1089159"/>
                      <a:gd name="connsiteY37" fmla="*/ 1538839 h 1596136"/>
                      <a:gd name="connsiteX38" fmla="*/ 441606 w 1089159"/>
                      <a:gd name="connsiteY38" fmla="*/ 1354389 h 1596136"/>
                      <a:gd name="connsiteX39" fmla="*/ 186516 w 1089159"/>
                      <a:gd name="connsiteY39" fmla="*/ 1228807 h 1596136"/>
                      <a:gd name="connsiteX40" fmla="*/ 66819 w 1089159"/>
                      <a:gd name="connsiteY40" fmla="*/ 1270013 h 1596136"/>
                      <a:gd name="connsiteX41" fmla="*/ 58971 w 1089159"/>
                      <a:gd name="connsiteY41" fmla="*/ 1024734 h 1596136"/>
                      <a:gd name="connsiteX42" fmla="*/ 190440 w 1089159"/>
                      <a:gd name="connsiteY42" fmla="*/ 1183675 h 1596136"/>
                      <a:gd name="connsiteX43" fmla="*/ 410210 w 1089159"/>
                      <a:gd name="connsiteY43" fmla="*/ 1309258 h 1596136"/>
                      <a:gd name="connsiteX44" fmla="*/ 474964 w 1089159"/>
                      <a:gd name="connsiteY44" fmla="*/ 1220958 h 1596136"/>
                      <a:gd name="connsiteX45" fmla="*/ 406286 w 1089159"/>
                      <a:gd name="connsiteY45" fmla="*/ 1026697 h 1596136"/>
                      <a:gd name="connsiteX46" fmla="*/ 111951 w 1089159"/>
                      <a:gd name="connsiteY46" fmla="*/ 885416 h 1596136"/>
                      <a:gd name="connsiteX47" fmla="*/ 104 w 1089159"/>
                      <a:gd name="connsiteY47" fmla="*/ 708815 h 1596136"/>
                      <a:gd name="connsiteX48" fmla="*/ 127649 w 1089159"/>
                      <a:gd name="connsiteY48" fmla="*/ 806927 h 1596136"/>
                      <a:gd name="connsiteX49" fmla="*/ 257156 w 1089159"/>
                      <a:gd name="connsiteY49" fmla="*/ 646024 h 1596136"/>
                      <a:gd name="connsiteX50" fmla="*/ 382739 w 1089159"/>
                      <a:gd name="connsiteY50" fmla="*/ 498856 h 1596136"/>
                      <a:gd name="connsiteX51" fmla="*/ 345456 w 1089159"/>
                      <a:gd name="connsiteY51" fmla="*/ 345802 h 1596136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451417 w 1089159"/>
                      <a:gd name="connsiteY9" fmla="*/ 74576 h 1593735"/>
                      <a:gd name="connsiteX10" fmla="*/ 151196 w 1089159"/>
                      <a:gd name="connsiteY10" fmla="*/ 72614 h 1593735"/>
                      <a:gd name="connsiteX11" fmla="*/ 349381 w 1089159"/>
                      <a:gd name="connsiteY11" fmla="*/ 131480 h 1593735"/>
                      <a:gd name="connsiteX12" fmla="*/ 502435 w 1089159"/>
                      <a:gd name="connsiteY12" fmla="*/ 1973 h 1593735"/>
                      <a:gd name="connsiteX13" fmla="*/ 484775 w 1089159"/>
                      <a:gd name="connsiteY13" fmla="*/ 180536 h 1593735"/>
                      <a:gd name="connsiteX14" fmla="*/ 724167 w 1089159"/>
                      <a:gd name="connsiteY14" fmla="*/ 370873 h 1593735"/>
                      <a:gd name="connsiteX15" fmla="*/ 800694 w 1089159"/>
                      <a:gd name="connsiteY15" fmla="*/ 467022 h 1593735"/>
                      <a:gd name="connsiteX16" fmla="*/ 994955 w 1089159"/>
                      <a:gd name="connsiteY16" fmla="*/ 374797 h 1593735"/>
                      <a:gd name="connsiteX17" fmla="*/ 1089142 w 1089159"/>
                      <a:gd name="connsiteY17" fmla="*/ 290421 h 1593735"/>
                      <a:gd name="connsiteX18" fmla="*/ 1002804 w 1089159"/>
                      <a:gd name="connsiteY18" fmla="*/ 410117 h 1593735"/>
                      <a:gd name="connsiteX19" fmla="*/ 989068 w 1089159"/>
                      <a:gd name="connsiteY19" fmla="*/ 606340 h 1593735"/>
                      <a:gd name="connsiteX20" fmla="*/ 824241 w 1089159"/>
                      <a:gd name="connsiteY20" fmla="*/ 769206 h 1593735"/>
                      <a:gd name="connsiteX21" fmla="*/ 749676 w 1089159"/>
                      <a:gd name="connsiteY21" fmla="*/ 928146 h 1593735"/>
                      <a:gd name="connsiteX22" fmla="*/ 781072 w 1089159"/>
                      <a:gd name="connsiteY22" fmla="*/ 1214632 h 1593735"/>
                      <a:gd name="connsiteX23" fmla="*/ 847788 w 1089159"/>
                      <a:gd name="connsiteY23" fmla="*/ 1367686 h 1593735"/>
                      <a:gd name="connsiteX24" fmla="*/ 749676 w 1089159"/>
                      <a:gd name="connsiteY24" fmla="*/ 1230330 h 1593735"/>
                      <a:gd name="connsiteX25" fmla="*/ 722205 w 1089159"/>
                      <a:gd name="connsiteY25" fmla="*/ 816299 h 1593735"/>
                      <a:gd name="connsiteX26" fmla="*/ 657451 w 1089159"/>
                      <a:gd name="connsiteY26" fmla="*/ 747621 h 1593735"/>
                      <a:gd name="connsiteX27" fmla="*/ 751638 w 1089159"/>
                      <a:gd name="connsiteY27" fmla="*/ 777054 h 1593735"/>
                      <a:gd name="connsiteX28" fmla="*/ 930201 w 1089159"/>
                      <a:gd name="connsiteY28" fmla="*/ 645585 h 1593735"/>
                      <a:gd name="connsiteX29" fmla="*/ 983182 w 1089159"/>
                      <a:gd name="connsiteY29" fmla="*/ 494493 h 1593735"/>
                      <a:gd name="connsiteX30" fmla="*/ 883108 w 1089159"/>
                      <a:gd name="connsiteY30" fmla="*/ 472909 h 1593735"/>
                      <a:gd name="connsiteX31" fmla="*/ 690809 w 1089159"/>
                      <a:gd name="connsiteY31" fmla="*/ 582794 h 1593735"/>
                      <a:gd name="connsiteX32" fmla="*/ 573075 w 1089159"/>
                      <a:gd name="connsiteY32" fmla="*/ 722112 h 1593735"/>
                      <a:gd name="connsiteX33" fmla="*/ 476926 w 1089159"/>
                      <a:gd name="connsiteY33" fmla="*/ 992900 h 1593735"/>
                      <a:gd name="connsiteX34" fmla="*/ 496548 w 1089159"/>
                      <a:gd name="connsiteY34" fmla="*/ 1308819 h 1593735"/>
                      <a:gd name="connsiteX35" fmla="*/ 500473 w 1089159"/>
                      <a:gd name="connsiteY35" fmla="*/ 1473647 h 1593735"/>
                      <a:gd name="connsiteX36" fmla="*/ 679036 w 1089159"/>
                      <a:gd name="connsiteY36" fmla="*/ 1591381 h 1593735"/>
                      <a:gd name="connsiteX37" fmla="*/ 506359 w 1089159"/>
                      <a:gd name="connsiteY37" fmla="*/ 1536438 h 1593735"/>
                      <a:gd name="connsiteX38" fmla="*/ 441606 w 1089159"/>
                      <a:gd name="connsiteY38" fmla="*/ 1351988 h 1593735"/>
                      <a:gd name="connsiteX39" fmla="*/ 186516 w 1089159"/>
                      <a:gd name="connsiteY39" fmla="*/ 1226406 h 1593735"/>
                      <a:gd name="connsiteX40" fmla="*/ 66819 w 1089159"/>
                      <a:gd name="connsiteY40" fmla="*/ 1267612 h 1593735"/>
                      <a:gd name="connsiteX41" fmla="*/ 58971 w 1089159"/>
                      <a:gd name="connsiteY41" fmla="*/ 1022333 h 1593735"/>
                      <a:gd name="connsiteX42" fmla="*/ 190440 w 1089159"/>
                      <a:gd name="connsiteY42" fmla="*/ 1181274 h 1593735"/>
                      <a:gd name="connsiteX43" fmla="*/ 410210 w 1089159"/>
                      <a:gd name="connsiteY43" fmla="*/ 1306857 h 1593735"/>
                      <a:gd name="connsiteX44" fmla="*/ 474964 w 1089159"/>
                      <a:gd name="connsiteY44" fmla="*/ 1218557 h 1593735"/>
                      <a:gd name="connsiteX45" fmla="*/ 406286 w 1089159"/>
                      <a:gd name="connsiteY45" fmla="*/ 1024296 h 1593735"/>
                      <a:gd name="connsiteX46" fmla="*/ 111951 w 1089159"/>
                      <a:gd name="connsiteY46" fmla="*/ 883015 h 1593735"/>
                      <a:gd name="connsiteX47" fmla="*/ 104 w 1089159"/>
                      <a:gd name="connsiteY47" fmla="*/ 706414 h 1593735"/>
                      <a:gd name="connsiteX48" fmla="*/ 127649 w 1089159"/>
                      <a:gd name="connsiteY48" fmla="*/ 804526 h 1593735"/>
                      <a:gd name="connsiteX49" fmla="*/ 257156 w 1089159"/>
                      <a:gd name="connsiteY49" fmla="*/ 643623 h 1593735"/>
                      <a:gd name="connsiteX50" fmla="*/ 382739 w 1089159"/>
                      <a:gd name="connsiteY50" fmla="*/ 496455 h 1593735"/>
                      <a:gd name="connsiteX51" fmla="*/ 345456 w 1089159"/>
                      <a:gd name="connsiteY51" fmla="*/ 343401 h 159373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463190 w 1089159"/>
                      <a:gd name="connsiteY9" fmla="*/ 109896 h 1593735"/>
                      <a:gd name="connsiteX10" fmla="*/ 151196 w 1089159"/>
                      <a:gd name="connsiteY10" fmla="*/ 72614 h 1593735"/>
                      <a:gd name="connsiteX11" fmla="*/ 349381 w 1089159"/>
                      <a:gd name="connsiteY11" fmla="*/ 131480 h 1593735"/>
                      <a:gd name="connsiteX12" fmla="*/ 502435 w 1089159"/>
                      <a:gd name="connsiteY12" fmla="*/ 1973 h 1593735"/>
                      <a:gd name="connsiteX13" fmla="*/ 484775 w 1089159"/>
                      <a:gd name="connsiteY13" fmla="*/ 180536 h 1593735"/>
                      <a:gd name="connsiteX14" fmla="*/ 724167 w 1089159"/>
                      <a:gd name="connsiteY14" fmla="*/ 370873 h 1593735"/>
                      <a:gd name="connsiteX15" fmla="*/ 800694 w 1089159"/>
                      <a:gd name="connsiteY15" fmla="*/ 467022 h 1593735"/>
                      <a:gd name="connsiteX16" fmla="*/ 994955 w 1089159"/>
                      <a:gd name="connsiteY16" fmla="*/ 374797 h 1593735"/>
                      <a:gd name="connsiteX17" fmla="*/ 1089142 w 1089159"/>
                      <a:gd name="connsiteY17" fmla="*/ 290421 h 1593735"/>
                      <a:gd name="connsiteX18" fmla="*/ 1002804 w 1089159"/>
                      <a:gd name="connsiteY18" fmla="*/ 410117 h 1593735"/>
                      <a:gd name="connsiteX19" fmla="*/ 989068 w 1089159"/>
                      <a:gd name="connsiteY19" fmla="*/ 606340 h 1593735"/>
                      <a:gd name="connsiteX20" fmla="*/ 824241 w 1089159"/>
                      <a:gd name="connsiteY20" fmla="*/ 769206 h 1593735"/>
                      <a:gd name="connsiteX21" fmla="*/ 749676 w 1089159"/>
                      <a:gd name="connsiteY21" fmla="*/ 928146 h 1593735"/>
                      <a:gd name="connsiteX22" fmla="*/ 781072 w 1089159"/>
                      <a:gd name="connsiteY22" fmla="*/ 1214632 h 1593735"/>
                      <a:gd name="connsiteX23" fmla="*/ 847788 w 1089159"/>
                      <a:gd name="connsiteY23" fmla="*/ 1367686 h 1593735"/>
                      <a:gd name="connsiteX24" fmla="*/ 749676 w 1089159"/>
                      <a:gd name="connsiteY24" fmla="*/ 1230330 h 1593735"/>
                      <a:gd name="connsiteX25" fmla="*/ 722205 w 1089159"/>
                      <a:gd name="connsiteY25" fmla="*/ 816299 h 1593735"/>
                      <a:gd name="connsiteX26" fmla="*/ 657451 w 1089159"/>
                      <a:gd name="connsiteY26" fmla="*/ 747621 h 1593735"/>
                      <a:gd name="connsiteX27" fmla="*/ 751638 w 1089159"/>
                      <a:gd name="connsiteY27" fmla="*/ 777054 h 1593735"/>
                      <a:gd name="connsiteX28" fmla="*/ 930201 w 1089159"/>
                      <a:gd name="connsiteY28" fmla="*/ 645585 h 1593735"/>
                      <a:gd name="connsiteX29" fmla="*/ 983182 w 1089159"/>
                      <a:gd name="connsiteY29" fmla="*/ 494493 h 1593735"/>
                      <a:gd name="connsiteX30" fmla="*/ 883108 w 1089159"/>
                      <a:gd name="connsiteY30" fmla="*/ 472909 h 1593735"/>
                      <a:gd name="connsiteX31" fmla="*/ 690809 w 1089159"/>
                      <a:gd name="connsiteY31" fmla="*/ 582794 h 1593735"/>
                      <a:gd name="connsiteX32" fmla="*/ 573075 w 1089159"/>
                      <a:gd name="connsiteY32" fmla="*/ 722112 h 1593735"/>
                      <a:gd name="connsiteX33" fmla="*/ 476926 w 1089159"/>
                      <a:gd name="connsiteY33" fmla="*/ 992900 h 1593735"/>
                      <a:gd name="connsiteX34" fmla="*/ 496548 w 1089159"/>
                      <a:gd name="connsiteY34" fmla="*/ 1308819 h 1593735"/>
                      <a:gd name="connsiteX35" fmla="*/ 500473 w 1089159"/>
                      <a:gd name="connsiteY35" fmla="*/ 1473647 h 1593735"/>
                      <a:gd name="connsiteX36" fmla="*/ 679036 w 1089159"/>
                      <a:gd name="connsiteY36" fmla="*/ 1591381 h 1593735"/>
                      <a:gd name="connsiteX37" fmla="*/ 506359 w 1089159"/>
                      <a:gd name="connsiteY37" fmla="*/ 1536438 h 1593735"/>
                      <a:gd name="connsiteX38" fmla="*/ 441606 w 1089159"/>
                      <a:gd name="connsiteY38" fmla="*/ 1351988 h 1593735"/>
                      <a:gd name="connsiteX39" fmla="*/ 186516 w 1089159"/>
                      <a:gd name="connsiteY39" fmla="*/ 1226406 h 1593735"/>
                      <a:gd name="connsiteX40" fmla="*/ 66819 w 1089159"/>
                      <a:gd name="connsiteY40" fmla="*/ 1267612 h 1593735"/>
                      <a:gd name="connsiteX41" fmla="*/ 58971 w 1089159"/>
                      <a:gd name="connsiteY41" fmla="*/ 1022333 h 1593735"/>
                      <a:gd name="connsiteX42" fmla="*/ 190440 w 1089159"/>
                      <a:gd name="connsiteY42" fmla="*/ 1181274 h 1593735"/>
                      <a:gd name="connsiteX43" fmla="*/ 410210 w 1089159"/>
                      <a:gd name="connsiteY43" fmla="*/ 1306857 h 1593735"/>
                      <a:gd name="connsiteX44" fmla="*/ 474964 w 1089159"/>
                      <a:gd name="connsiteY44" fmla="*/ 1218557 h 1593735"/>
                      <a:gd name="connsiteX45" fmla="*/ 406286 w 1089159"/>
                      <a:gd name="connsiteY45" fmla="*/ 1024296 h 1593735"/>
                      <a:gd name="connsiteX46" fmla="*/ 111951 w 1089159"/>
                      <a:gd name="connsiteY46" fmla="*/ 883015 h 1593735"/>
                      <a:gd name="connsiteX47" fmla="*/ 104 w 1089159"/>
                      <a:gd name="connsiteY47" fmla="*/ 706414 h 1593735"/>
                      <a:gd name="connsiteX48" fmla="*/ 127649 w 1089159"/>
                      <a:gd name="connsiteY48" fmla="*/ 804526 h 1593735"/>
                      <a:gd name="connsiteX49" fmla="*/ 257156 w 1089159"/>
                      <a:gd name="connsiteY49" fmla="*/ 643623 h 1593735"/>
                      <a:gd name="connsiteX50" fmla="*/ 382739 w 1089159"/>
                      <a:gd name="connsiteY50" fmla="*/ 496455 h 1593735"/>
                      <a:gd name="connsiteX51" fmla="*/ 345456 w 1089159"/>
                      <a:gd name="connsiteY51" fmla="*/ 343401 h 159373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151196 w 1089159"/>
                      <a:gd name="connsiteY9" fmla="*/ 72614 h 1593735"/>
                      <a:gd name="connsiteX10" fmla="*/ 349381 w 1089159"/>
                      <a:gd name="connsiteY10" fmla="*/ 131480 h 1593735"/>
                      <a:gd name="connsiteX11" fmla="*/ 502435 w 1089159"/>
                      <a:gd name="connsiteY11" fmla="*/ 1973 h 1593735"/>
                      <a:gd name="connsiteX12" fmla="*/ 484775 w 1089159"/>
                      <a:gd name="connsiteY12" fmla="*/ 180536 h 1593735"/>
                      <a:gd name="connsiteX13" fmla="*/ 724167 w 1089159"/>
                      <a:gd name="connsiteY13" fmla="*/ 370873 h 1593735"/>
                      <a:gd name="connsiteX14" fmla="*/ 800694 w 1089159"/>
                      <a:gd name="connsiteY14" fmla="*/ 467022 h 1593735"/>
                      <a:gd name="connsiteX15" fmla="*/ 994955 w 1089159"/>
                      <a:gd name="connsiteY15" fmla="*/ 374797 h 1593735"/>
                      <a:gd name="connsiteX16" fmla="*/ 1089142 w 1089159"/>
                      <a:gd name="connsiteY16" fmla="*/ 290421 h 1593735"/>
                      <a:gd name="connsiteX17" fmla="*/ 1002804 w 1089159"/>
                      <a:gd name="connsiteY17" fmla="*/ 410117 h 1593735"/>
                      <a:gd name="connsiteX18" fmla="*/ 989068 w 1089159"/>
                      <a:gd name="connsiteY18" fmla="*/ 606340 h 1593735"/>
                      <a:gd name="connsiteX19" fmla="*/ 824241 w 1089159"/>
                      <a:gd name="connsiteY19" fmla="*/ 769206 h 1593735"/>
                      <a:gd name="connsiteX20" fmla="*/ 749676 w 1089159"/>
                      <a:gd name="connsiteY20" fmla="*/ 928146 h 1593735"/>
                      <a:gd name="connsiteX21" fmla="*/ 781072 w 1089159"/>
                      <a:gd name="connsiteY21" fmla="*/ 1214632 h 1593735"/>
                      <a:gd name="connsiteX22" fmla="*/ 847788 w 1089159"/>
                      <a:gd name="connsiteY22" fmla="*/ 1367686 h 1593735"/>
                      <a:gd name="connsiteX23" fmla="*/ 749676 w 1089159"/>
                      <a:gd name="connsiteY23" fmla="*/ 1230330 h 1593735"/>
                      <a:gd name="connsiteX24" fmla="*/ 722205 w 1089159"/>
                      <a:gd name="connsiteY24" fmla="*/ 816299 h 1593735"/>
                      <a:gd name="connsiteX25" fmla="*/ 657451 w 1089159"/>
                      <a:gd name="connsiteY25" fmla="*/ 747621 h 1593735"/>
                      <a:gd name="connsiteX26" fmla="*/ 751638 w 1089159"/>
                      <a:gd name="connsiteY26" fmla="*/ 777054 h 1593735"/>
                      <a:gd name="connsiteX27" fmla="*/ 930201 w 1089159"/>
                      <a:gd name="connsiteY27" fmla="*/ 645585 h 1593735"/>
                      <a:gd name="connsiteX28" fmla="*/ 983182 w 1089159"/>
                      <a:gd name="connsiteY28" fmla="*/ 494493 h 1593735"/>
                      <a:gd name="connsiteX29" fmla="*/ 883108 w 1089159"/>
                      <a:gd name="connsiteY29" fmla="*/ 472909 h 1593735"/>
                      <a:gd name="connsiteX30" fmla="*/ 690809 w 1089159"/>
                      <a:gd name="connsiteY30" fmla="*/ 582794 h 1593735"/>
                      <a:gd name="connsiteX31" fmla="*/ 573075 w 1089159"/>
                      <a:gd name="connsiteY31" fmla="*/ 722112 h 1593735"/>
                      <a:gd name="connsiteX32" fmla="*/ 476926 w 1089159"/>
                      <a:gd name="connsiteY32" fmla="*/ 992900 h 1593735"/>
                      <a:gd name="connsiteX33" fmla="*/ 496548 w 1089159"/>
                      <a:gd name="connsiteY33" fmla="*/ 1308819 h 1593735"/>
                      <a:gd name="connsiteX34" fmla="*/ 500473 w 1089159"/>
                      <a:gd name="connsiteY34" fmla="*/ 1473647 h 1593735"/>
                      <a:gd name="connsiteX35" fmla="*/ 679036 w 1089159"/>
                      <a:gd name="connsiteY35" fmla="*/ 1591381 h 1593735"/>
                      <a:gd name="connsiteX36" fmla="*/ 506359 w 1089159"/>
                      <a:gd name="connsiteY36" fmla="*/ 1536438 h 1593735"/>
                      <a:gd name="connsiteX37" fmla="*/ 441606 w 1089159"/>
                      <a:gd name="connsiteY37" fmla="*/ 1351988 h 1593735"/>
                      <a:gd name="connsiteX38" fmla="*/ 186516 w 1089159"/>
                      <a:gd name="connsiteY38" fmla="*/ 1226406 h 1593735"/>
                      <a:gd name="connsiteX39" fmla="*/ 66819 w 1089159"/>
                      <a:gd name="connsiteY39" fmla="*/ 1267612 h 1593735"/>
                      <a:gd name="connsiteX40" fmla="*/ 58971 w 1089159"/>
                      <a:gd name="connsiteY40" fmla="*/ 1022333 h 1593735"/>
                      <a:gd name="connsiteX41" fmla="*/ 190440 w 1089159"/>
                      <a:gd name="connsiteY41" fmla="*/ 1181274 h 1593735"/>
                      <a:gd name="connsiteX42" fmla="*/ 410210 w 1089159"/>
                      <a:gd name="connsiteY42" fmla="*/ 1306857 h 1593735"/>
                      <a:gd name="connsiteX43" fmla="*/ 474964 w 1089159"/>
                      <a:gd name="connsiteY43" fmla="*/ 1218557 h 1593735"/>
                      <a:gd name="connsiteX44" fmla="*/ 406286 w 1089159"/>
                      <a:gd name="connsiteY44" fmla="*/ 1024296 h 1593735"/>
                      <a:gd name="connsiteX45" fmla="*/ 111951 w 1089159"/>
                      <a:gd name="connsiteY45" fmla="*/ 883015 h 1593735"/>
                      <a:gd name="connsiteX46" fmla="*/ 104 w 1089159"/>
                      <a:gd name="connsiteY46" fmla="*/ 706414 h 1593735"/>
                      <a:gd name="connsiteX47" fmla="*/ 127649 w 1089159"/>
                      <a:gd name="connsiteY47" fmla="*/ 804526 h 1593735"/>
                      <a:gd name="connsiteX48" fmla="*/ 257156 w 1089159"/>
                      <a:gd name="connsiteY48" fmla="*/ 643623 h 1593735"/>
                      <a:gd name="connsiteX49" fmla="*/ 382739 w 1089159"/>
                      <a:gd name="connsiteY49" fmla="*/ 496455 h 1593735"/>
                      <a:gd name="connsiteX50" fmla="*/ 345456 w 1089159"/>
                      <a:gd name="connsiteY50" fmla="*/ 343401 h 1593735"/>
                      <a:gd name="connsiteX0" fmla="*/ 345456 w 1089159"/>
                      <a:gd name="connsiteY0" fmla="*/ 343836 h 1594170"/>
                      <a:gd name="connsiteX1" fmla="*/ 488699 w 1089159"/>
                      <a:gd name="connsiteY1" fmla="*/ 465495 h 1594170"/>
                      <a:gd name="connsiteX2" fmla="*/ 418059 w 1089159"/>
                      <a:gd name="connsiteY2" fmla="*/ 557720 h 1594170"/>
                      <a:gd name="connsiteX3" fmla="*/ 296401 w 1089159"/>
                      <a:gd name="connsiteY3" fmla="*/ 710774 h 1594170"/>
                      <a:gd name="connsiteX4" fmla="*/ 266967 w 1089159"/>
                      <a:gd name="connsiteY4" fmla="*/ 938392 h 1594170"/>
                      <a:gd name="connsiteX5" fmla="*/ 453379 w 1089159"/>
                      <a:gd name="connsiteY5" fmla="*/ 873639 h 1594170"/>
                      <a:gd name="connsiteX6" fmla="*/ 573075 w 1089159"/>
                      <a:gd name="connsiteY6" fmla="*/ 638171 h 1594170"/>
                      <a:gd name="connsiteX7" fmla="*/ 680998 w 1089159"/>
                      <a:gd name="connsiteY7" fmla="*/ 463532 h 1594170"/>
                      <a:gd name="connsiteX8" fmla="*/ 494586 w 1089159"/>
                      <a:gd name="connsiteY8" fmla="*/ 237876 h 1594170"/>
                      <a:gd name="connsiteX9" fmla="*/ 151196 w 1089159"/>
                      <a:gd name="connsiteY9" fmla="*/ 73049 h 1594170"/>
                      <a:gd name="connsiteX10" fmla="*/ 388626 w 1089159"/>
                      <a:gd name="connsiteY10" fmla="*/ 104444 h 1594170"/>
                      <a:gd name="connsiteX11" fmla="*/ 502435 w 1089159"/>
                      <a:gd name="connsiteY11" fmla="*/ 2408 h 1594170"/>
                      <a:gd name="connsiteX12" fmla="*/ 484775 w 1089159"/>
                      <a:gd name="connsiteY12" fmla="*/ 180971 h 1594170"/>
                      <a:gd name="connsiteX13" fmla="*/ 724167 w 1089159"/>
                      <a:gd name="connsiteY13" fmla="*/ 371308 h 1594170"/>
                      <a:gd name="connsiteX14" fmla="*/ 800694 w 1089159"/>
                      <a:gd name="connsiteY14" fmla="*/ 467457 h 1594170"/>
                      <a:gd name="connsiteX15" fmla="*/ 994955 w 1089159"/>
                      <a:gd name="connsiteY15" fmla="*/ 375232 h 1594170"/>
                      <a:gd name="connsiteX16" fmla="*/ 1089142 w 1089159"/>
                      <a:gd name="connsiteY16" fmla="*/ 290856 h 1594170"/>
                      <a:gd name="connsiteX17" fmla="*/ 1002804 w 1089159"/>
                      <a:gd name="connsiteY17" fmla="*/ 410552 h 1594170"/>
                      <a:gd name="connsiteX18" fmla="*/ 989068 w 1089159"/>
                      <a:gd name="connsiteY18" fmla="*/ 606775 h 1594170"/>
                      <a:gd name="connsiteX19" fmla="*/ 824241 w 1089159"/>
                      <a:gd name="connsiteY19" fmla="*/ 769641 h 1594170"/>
                      <a:gd name="connsiteX20" fmla="*/ 749676 w 1089159"/>
                      <a:gd name="connsiteY20" fmla="*/ 928581 h 1594170"/>
                      <a:gd name="connsiteX21" fmla="*/ 781072 w 1089159"/>
                      <a:gd name="connsiteY21" fmla="*/ 1215067 h 1594170"/>
                      <a:gd name="connsiteX22" fmla="*/ 847788 w 1089159"/>
                      <a:gd name="connsiteY22" fmla="*/ 1368121 h 1594170"/>
                      <a:gd name="connsiteX23" fmla="*/ 749676 w 1089159"/>
                      <a:gd name="connsiteY23" fmla="*/ 1230765 h 1594170"/>
                      <a:gd name="connsiteX24" fmla="*/ 722205 w 1089159"/>
                      <a:gd name="connsiteY24" fmla="*/ 816734 h 1594170"/>
                      <a:gd name="connsiteX25" fmla="*/ 657451 w 1089159"/>
                      <a:gd name="connsiteY25" fmla="*/ 748056 h 1594170"/>
                      <a:gd name="connsiteX26" fmla="*/ 751638 w 1089159"/>
                      <a:gd name="connsiteY26" fmla="*/ 777489 h 1594170"/>
                      <a:gd name="connsiteX27" fmla="*/ 930201 w 1089159"/>
                      <a:gd name="connsiteY27" fmla="*/ 646020 h 1594170"/>
                      <a:gd name="connsiteX28" fmla="*/ 983182 w 1089159"/>
                      <a:gd name="connsiteY28" fmla="*/ 494928 h 1594170"/>
                      <a:gd name="connsiteX29" fmla="*/ 883108 w 1089159"/>
                      <a:gd name="connsiteY29" fmla="*/ 473344 h 1594170"/>
                      <a:gd name="connsiteX30" fmla="*/ 690809 w 1089159"/>
                      <a:gd name="connsiteY30" fmla="*/ 583229 h 1594170"/>
                      <a:gd name="connsiteX31" fmla="*/ 573075 w 1089159"/>
                      <a:gd name="connsiteY31" fmla="*/ 722547 h 1594170"/>
                      <a:gd name="connsiteX32" fmla="*/ 476926 w 1089159"/>
                      <a:gd name="connsiteY32" fmla="*/ 993335 h 1594170"/>
                      <a:gd name="connsiteX33" fmla="*/ 496548 w 1089159"/>
                      <a:gd name="connsiteY33" fmla="*/ 1309254 h 1594170"/>
                      <a:gd name="connsiteX34" fmla="*/ 500473 w 1089159"/>
                      <a:gd name="connsiteY34" fmla="*/ 1474082 h 1594170"/>
                      <a:gd name="connsiteX35" fmla="*/ 679036 w 1089159"/>
                      <a:gd name="connsiteY35" fmla="*/ 1591816 h 1594170"/>
                      <a:gd name="connsiteX36" fmla="*/ 506359 w 1089159"/>
                      <a:gd name="connsiteY36" fmla="*/ 1536873 h 1594170"/>
                      <a:gd name="connsiteX37" fmla="*/ 441606 w 1089159"/>
                      <a:gd name="connsiteY37" fmla="*/ 1352423 h 1594170"/>
                      <a:gd name="connsiteX38" fmla="*/ 186516 w 1089159"/>
                      <a:gd name="connsiteY38" fmla="*/ 1226841 h 1594170"/>
                      <a:gd name="connsiteX39" fmla="*/ 66819 w 1089159"/>
                      <a:gd name="connsiteY39" fmla="*/ 1268047 h 1594170"/>
                      <a:gd name="connsiteX40" fmla="*/ 58971 w 1089159"/>
                      <a:gd name="connsiteY40" fmla="*/ 1022768 h 1594170"/>
                      <a:gd name="connsiteX41" fmla="*/ 190440 w 1089159"/>
                      <a:gd name="connsiteY41" fmla="*/ 1181709 h 1594170"/>
                      <a:gd name="connsiteX42" fmla="*/ 410210 w 1089159"/>
                      <a:gd name="connsiteY42" fmla="*/ 1307292 h 1594170"/>
                      <a:gd name="connsiteX43" fmla="*/ 474964 w 1089159"/>
                      <a:gd name="connsiteY43" fmla="*/ 1218992 h 1594170"/>
                      <a:gd name="connsiteX44" fmla="*/ 406286 w 1089159"/>
                      <a:gd name="connsiteY44" fmla="*/ 1024731 h 1594170"/>
                      <a:gd name="connsiteX45" fmla="*/ 111951 w 1089159"/>
                      <a:gd name="connsiteY45" fmla="*/ 883450 h 1594170"/>
                      <a:gd name="connsiteX46" fmla="*/ 104 w 1089159"/>
                      <a:gd name="connsiteY46" fmla="*/ 706849 h 1594170"/>
                      <a:gd name="connsiteX47" fmla="*/ 127649 w 1089159"/>
                      <a:gd name="connsiteY47" fmla="*/ 804961 h 1594170"/>
                      <a:gd name="connsiteX48" fmla="*/ 257156 w 1089159"/>
                      <a:gd name="connsiteY48" fmla="*/ 644058 h 1594170"/>
                      <a:gd name="connsiteX49" fmla="*/ 382739 w 1089159"/>
                      <a:gd name="connsiteY49" fmla="*/ 496890 h 1594170"/>
                      <a:gd name="connsiteX50" fmla="*/ 345456 w 1089159"/>
                      <a:gd name="connsiteY50" fmla="*/ 343836 h 1594170"/>
                      <a:gd name="connsiteX0" fmla="*/ 345456 w 1089159"/>
                      <a:gd name="connsiteY0" fmla="*/ 344286 h 1594620"/>
                      <a:gd name="connsiteX1" fmla="*/ 488699 w 1089159"/>
                      <a:gd name="connsiteY1" fmla="*/ 465945 h 1594620"/>
                      <a:gd name="connsiteX2" fmla="*/ 418059 w 1089159"/>
                      <a:gd name="connsiteY2" fmla="*/ 558170 h 1594620"/>
                      <a:gd name="connsiteX3" fmla="*/ 296401 w 1089159"/>
                      <a:gd name="connsiteY3" fmla="*/ 711224 h 1594620"/>
                      <a:gd name="connsiteX4" fmla="*/ 266967 w 1089159"/>
                      <a:gd name="connsiteY4" fmla="*/ 938842 h 1594620"/>
                      <a:gd name="connsiteX5" fmla="*/ 453379 w 1089159"/>
                      <a:gd name="connsiteY5" fmla="*/ 874089 h 1594620"/>
                      <a:gd name="connsiteX6" fmla="*/ 573075 w 1089159"/>
                      <a:gd name="connsiteY6" fmla="*/ 638621 h 1594620"/>
                      <a:gd name="connsiteX7" fmla="*/ 680998 w 1089159"/>
                      <a:gd name="connsiteY7" fmla="*/ 463982 h 1594620"/>
                      <a:gd name="connsiteX8" fmla="*/ 494586 w 1089159"/>
                      <a:gd name="connsiteY8" fmla="*/ 238326 h 1594620"/>
                      <a:gd name="connsiteX9" fmla="*/ 151196 w 1089159"/>
                      <a:gd name="connsiteY9" fmla="*/ 73499 h 1594620"/>
                      <a:gd name="connsiteX10" fmla="*/ 421984 w 1089159"/>
                      <a:gd name="connsiteY10" fmla="*/ 85272 h 1594620"/>
                      <a:gd name="connsiteX11" fmla="*/ 502435 w 1089159"/>
                      <a:gd name="connsiteY11" fmla="*/ 2858 h 1594620"/>
                      <a:gd name="connsiteX12" fmla="*/ 484775 w 1089159"/>
                      <a:gd name="connsiteY12" fmla="*/ 181421 h 1594620"/>
                      <a:gd name="connsiteX13" fmla="*/ 724167 w 1089159"/>
                      <a:gd name="connsiteY13" fmla="*/ 371758 h 1594620"/>
                      <a:gd name="connsiteX14" fmla="*/ 800694 w 1089159"/>
                      <a:gd name="connsiteY14" fmla="*/ 467907 h 1594620"/>
                      <a:gd name="connsiteX15" fmla="*/ 994955 w 1089159"/>
                      <a:gd name="connsiteY15" fmla="*/ 375682 h 1594620"/>
                      <a:gd name="connsiteX16" fmla="*/ 1089142 w 1089159"/>
                      <a:gd name="connsiteY16" fmla="*/ 291306 h 1594620"/>
                      <a:gd name="connsiteX17" fmla="*/ 1002804 w 1089159"/>
                      <a:gd name="connsiteY17" fmla="*/ 411002 h 1594620"/>
                      <a:gd name="connsiteX18" fmla="*/ 989068 w 1089159"/>
                      <a:gd name="connsiteY18" fmla="*/ 607225 h 1594620"/>
                      <a:gd name="connsiteX19" fmla="*/ 824241 w 1089159"/>
                      <a:gd name="connsiteY19" fmla="*/ 770091 h 1594620"/>
                      <a:gd name="connsiteX20" fmla="*/ 749676 w 1089159"/>
                      <a:gd name="connsiteY20" fmla="*/ 929031 h 1594620"/>
                      <a:gd name="connsiteX21" fmla="*/ 781072 w 1089159"/>
                      <a:gd name="connsiteY21" fmla="*/ 1215517 h 1594620"/>
                      <a:gd name="connsiteX22" fmla="*/ 847788 w 1089159"/>
                      <a:gd name="connsiteY22" fmla="*/ 1368571 h 1594620"/>
                      <a:gd name="connsiteX23" fmla="*/ 749676 w 1089159"/>
                      <a:gd name="connsiteY23" fmla="*/ 1231215 h 1594620"/>
                      <a:gd name="connsiteX24" fmla="*/ 722205 w 1089159"/>
                      <a:gd name="connsiteY24" fmla="*/ 817184 h 1594620"/>
                      <a:gd name="connsiteX25" fmla="*/ 657451 w 1089159"/>
                      <a:gd name="connsiteY25" fmla="*/ 748506 h 1594620"/>
                      <a:gd name="connsiteX26" fmla="*/ 751638 w 1089159"/>
                      <a:gd name="connsiteY26" fmla="*/ 777939 h 1594620"/>
                      <a:gd name="connsiteX27" fmla="*/ 930201 w 1089159"/>
                      <a:gd name="connsiteY27" fmla="*/ 646470 h 1594620"/>
                      <a:gd name="connsiteX28" fmla="*/ 983182 w 1089159"/>
                      <a:gd name="connsiteY28" fmla="*/ 495378 h 1594620"/>
                      <a:gd name="connsiteX29" fmla="*/ 883108 w 1089159"/>
                      <a:gd name="connsiteY29" fmla="*/ 473794 h 1594620"/>
                      <a:gd name="connsiteX30" fmla="*/ 690809 w 1089159"/>
                      <a:gd name="connsiteY30" fmla="*/ 583679 h 1594620"/>
                      <a:gd name="connsiteX31" fmla="*/ 573075 w 1089159"/>
                      <a:gd name="connsiteY31" fmla="*/ 722997 h 1594620"/>
                      <a:gd name="connsiteX32" fmla="*/ 476926 w 1089159"/>
                      <a:gd name="connsiteY32" fmla="*/ 993785 h 1594620"/>
                      <a:gd name="connsiteX33" fmla="*/ 496548 w 1089159"/>
                      <a:gd name="connsiteY33" fmla="*/ 1309704 h 1594620"/>
                      <a:gd name="connsiteX34" fmla="*/ 500473 w 1089159"/>
                      <a:gd name="connsiteY34" fmla="*/ 1474532 h 1594620"/>
                      <a:gd name="connsiteX35" fmla="*/ 679036 w 1089159"/>
                      <a:gd name="connsiteY35" fmla="*/ 1592266 h 1594620"/>
                      <a:gd name="connsiteX36" fmla="*/ 506359 w 1089159"/>
                      <a:gd name="connsiteY36" fmla="*/ 1537323 h 1594620"/>
                      <a:gd name="connsiteX37" fmla="*/ 441606 w 1089159"/>
                      <a:gd name="connsiteY37" fmla="*/ 1352873 h 1594620"/>
                      <a:gd name="connsiteX38" fmla="*/ 186516 w 1089159"/>
                      <a:gd name="connsiteY38" fmla="*/ 1227291 h 1594620"/>
                      <a:gd name="connsiteX39" fmla="*/ 66819 w 1089159"/>
                      <a:gd name="connsiteY39" fmla="*/ 1268497 h 1594620"/>
                      <a:gd name="connsiteX40" fmla="*/ 58971 w 1089159"/>
                      <a:gd name="connsiteY40" fmla="*/ 1023218 h 1594620"/>
                      <a:gd name="connsiteX41" fmla="*/ 190440 w 1089159"/>
                      <a:gd name="connsiteY41" fmla="*/ 1182159 h 1594620"/>
                      <a:gd name="connsiteX42" fmla="*/ 410210 w 1089159"/>
                      <a:gd name="connsiteY42" fmla="*/ 1307742 h 1594620"/>
                      <a:gd name="connsiteX43" fmla="*/ 474964 w 1089159"/>
                      <a:gd name="connsiteY43" fmla="*/ 1219442 h 1594620"/>
                      <a:gd name="connsiteX44" fmla="*/ 406286 w 1089159"/>
                      <a:gd name="connsiteY44" fmla="*/ 1025181 h 1594620"/>
                      <a:gd name="connsiteX45" fmla="*/ 111951 w 1089159"/>
                      <a:gd name="connsiteY45" fmla="*/ 883900 h 1594620"/>
                      <a:gd name="connsiteX46" fmla="*/ 104 w 1089159"/>
                      <a:gd name="connsiteY46" fmla="*/ 707299 h 1594620"/>
                      <a:gd name="connsiteX47" fmla="*/ 127649 w 1089159"/>
                      <a:gd name="connsiteY47" fmla="*/ 805411 h 1594620"/>
                      <a:gd name="connsiteX48" fmla="*/ 257156 w 1089159"/>
                      <a:gd name="connsiteY48" fmla="*/ 644508 h 1594620"/>
                      <a:gd name="connsiteX49" fmla="*/ 382739 w 1089159"/>
                      <a:gd name="connsiteY49" fmla="*/ 497340 h 1594620"/>
                      <a:gd name="connsiteX50" fmla="*/ 345456 w 1089159"/>
                      <a:gd name="connsiteY50" fmla="*/ 344286 h 1594620"/>
                      <a:gd name="connsiteX0" fmla="*/ 345456 w 1089159"/>
                      <a:gd name="connsiteY0" fmla="*/ 345239 h 1595573"/>
                      <a:gd name="connsiteX1" fmla="*/ 488699 w 1089159"/>
                      <a:gd name="connsiteY1" fmla="*/ 466898 h 1595573"/>
                      <a:gd name="connsiteX2" fmla="*/ 418059 w 1089159"/>
                      <a:gd name="connsiteY2" fmla="*/ 559123 h 1595573"/>
                      <a:gd name="connsiteX3" fmla="*/ 296401 w 1089159"/>
                      <a:gd name="connsiteY3" fmla="*/ 712177 h 1595573"/>
                      <a:gd name="connsiteX4" fmla="*/ 266967 w 1089159"/>
                      <a:gd name="connsiteY4" fmla="*/ 939795 h 1595573"/>
                      <a:gd name="connsiteX5" fmla="*/ 453379 w 1089159"/>
                      <a:gd name="connsiteY5" fmla="*/ 875042 h 1595573"/>
                      <a:gd name="connsiteX6" fmla="*/ 573075 w 1089159"/>
                      <a:gd name="connsiteY6" fmla="*/ 639574 h 1595573"/>
                      <a:gd name="connsiteX7" fmla="*/ 680998 w 1089159"/>
                      <a:gd name="connsiteY7" fmla="*/ 464935 h 1595573"/>
                      <a:gd name="connsiteX8" fmla="*/ 494586 w 1089159"/>
                      <a:gd name="connsiteY8" fmla="*/ 239279 h 1595573"/>
                      <a:gd name="connsiteX9" fmla="*/ 151196 w 1089159"/>
                      <a:gd name="connsiteY9" fmla="*/ 74452 h 1595573"/>
                      <a:gd name="connsiteX10" fmla="*/ 502435 w 1089159"/>
                      <a:gd name="connsiteY10" fmla="*/ 3811 h 1595573"/>
                      <a:gd name="connsiteX11" fmla="*/ 484775 w 1089159"/>
                      <a:gd name="connsiteY11" fmla="*/ 182374 h 1595573"/>
                      <a:gd name="connsiteX12" fmla="*/ 724167 w 1089159"/>
                      <a:gd name="connsiteY12" fmla="*/ 372711 h 1595573"/>
                      <a:gd name="connsiteX13" fmla="*/ 800694 w 1089159"/>
                      <a:gd name="connsiteY13" fmla="*/ 468860 h 1595573"/>
                      <a:gd name="connsiteX14" fmla="*/ 994955 w 1089159"/>
                      <a:gd name="connsiteY14" fmla="*/ 376635 h 1595573"/>
                      <a:gd name="connsiteX15" fmla="*/ 1089142 w 1089159"/>
                      <a:gd name="connsiteY15" fmla="*/ 292259 h 1595573"/>
                      <a:gd name="connsiteX16" fmla="*/ 1002804 w 1089159"/>
                      <a:gd name="connsiteY16" fmla="*/ 411955 h 1595573"/>
                      <a:gd name="connsiteX17" fmla="*/ 989068 w 1089159"/>
                      <a:gd name="connsiteY17" fmla="*/ 608178 h 1595573"/>
                      <a:gd name="connsiteX18" fmla="*/ 824241 w 1089159"/>
                      <a:gd name="connsiteY18" fmla="*/ 771044 h 1595573"/>
                      <a:gd name="connsiteX19" fmla="*/ 749676 w 1089159"/>
                      <a:gd name="connsiteY19" fmla="*/ 929984 h 1595573"/>
                      <a:gd name="connsiteX20" fmla="*/ 781072 w 1089159"/>
                      <a:gd name="connsiteY20" fmla="*/ 1216470 h 1595573"/>
                      <a:gd name="connsiteX21" fmla="*/ 847788 w 1089159"/>
                      <a:gd name="connsiteY21" fmla="*/ 1369524 h 1595573"/>
                      <a:gd name="connsiteX22" fmla="*/ 749676 w 1089159"/>
                      <a:gd name="connsiteY22" fmla="*/ 1232168 h 1595573"/>
                      <a:gd name="connsiteX23" fmla="*/ 722205 w 1089159"/>
                      <a:gd name="connsiteY23" fmla="*/ 818137 h 1595573"/>
                      <a:gd name="connsiteX24" fmla="*/ 657451 w 1089159"/>
                      <a:gd name="connsiteY24" fmla="*/ 749459 h 1595573"/>
                      <a:gd name="connsiteX25" fmla="*/ 751638 w 1089159"/>
                      <a:gd name="connsiteY25" fmla="*/ 778892 h 1595573"/>
                      <a:gd name="connsiteX26" fmla="*/ 930201 w 1089159"/>
                      <a:gd name="connsiteY26" fmla="*/ 647423 h 1595573"/>
                      <a:gd name="connsiteX27" fmla="*/ 983182 w 1089159"/>
                      <a:gd name="connsiteY27" fmla="*/ 496331 h 1595573"/>
                      <a:gd name="connsiteX28" fmla="*/ 883108 w 1089159"/>
                      <a:gd name="connsiteY28" fmla="*/ 474747 h 1595573"/>
                      <a:gd name="connsiteX29" fmla="*/ 690809 w 1089159"/>
                      <a:gd name="connsiteY29" fmla="*/ 584632 h 1595573"/>
                      <a:gd name="connsiteX30" fmla="*/ 573075 w 1089159"/>
                      <a:gd name="connsiteY30" fmla="*/ 723950 h 1595573"/>
                      <a:gd name="connsiteX31" fmla="*/ 476926 w 1089159"/>
                      <a:gd name="connsiteY31" fmla="*/ 994738 h 1595573"/>
                      <a:gd name="connsiteX32" fmla="*/ 496548 w 1089159"/>
                      <a:gd name="connsiteY32" fmla="*/ 1310657 h 1595573"/>
                      <a:gd name="connsiteX33" fmla="*/ 500473 w 1089159"/>
                      <a:gd name="connsiteY33" fmla="*/ 1475485 h 1595573"/>
                      <a:gd name="connsiteX34" fmla="*/ 679036 w 1089159"/>
                      <a:gd name="connsiteY34" fmla="*/ 1593219 h 1595573"/>
                      <a:gd name="connsiteX35" fmla="*/ 506359 w 1089159"/>
                      <a:gd name="connsiteY35" fmla="*/ 1538276 h 1595573"/>
                      <a:gd name="connsiteX36" fmla="*/ 441606 w 1089159"/>
                      <a:gd name="connsiteY36" fmla="*/ 1353826 h 1595573"/>
                      <a:gd name="connsiteX37" fmla="*/ 186516 w 1089159"/>
                      <a:gd name="connsiteY37" fmla="*/ 1228244 h 1595573"/>
                      <a:gd name="connsiteX38" fmla="*/ 66819 w 1089159"/>
                      <a:gd name="connsiteY38" fmla="*/ 1269450 h 1595573"/>
                      <a:gd name="connsiteX39" fmla="*/ 58971 w 1089159"/>
                      <a:gd name="connsiteY39" fmla="*/ 1024171 h 1595573"/>
                      <a:gd name="connsiteX40" fmla="*/ 190440 w 1089159"/>
                      <a:gd name="connsiteY40" fmla="*/ 1183112 h 1595573"/>
                      <a:gd name="connsiteX41" fmla="*/ 410210 w 1089159"/>
                      <a:gd name="connsiteY41" fmla="*/ 1308695 h 1595573"/>
                      <a:gd name="connsiteX42" fmla="*/ 474964 w 1089159"/>
                      <a:gd name="connsiteY42" fmla="*/ 1220395 h 1595573"/>
                      <a:gd name="connsiteX43" fmla="*/ 406286 w 1089159"/>
                      <a:gd name="connsiteY43" fmla="*/ 1026134 h 1595573"/>
                      <a:gd name="connsiteX44" fmla="*/ 111951 w 1089159"/>
                      <a:gd name="connsiteY44" fmla="*/ 884853 h 1595573"/>
                      <a:gd name="connsiteX45" fmla="*/ 104 w 1089159"/>
                      <a:gd name="connsiteY45" fmla="*/ 708252 h 1595573"/>
                      <a:gd name="connsiteX46" fmla="*/ 127649 w 1089159"/>
                      <a:gd name="connsiteY46" fmla="*/ 806364 h 1595573"/>
                      <a:gd name="connsiteX47" fmla="*/ 257156 w 1089159"/>
                      <a:gd name="connsiteY47" fmla="*/ 645461 h 1595573"/>
                      <a:gd name="connsiteX48" fmla="*/ 382739 w 1089159"/>
                      <a:gd name="connsiteY48" fmla="*/ 498293 h 1595573"/>
                      <a:gd name="connsiteX49" fmla="*/ 345456 w 1089159"/>
                      <a:gd name="connsiteY49" fmla="*/ 345239 h 1595573"/>
                      <a:gd name="connsiteX0" fmla="*/ 345456 w 1089159"/>
                      <a:gd name="connsiteY0" fmla="*/ 343391 h 1593725"/>
                      <a:gd name="connsiteX1" fmla="*/ 488699 w 1089159"/>
                      <a:gd name="connsiteY1" fmla="*/ 465050 h 1593725"/>
                      <a:gd name="connsiteX2" fmla="*/ 418059 w 1089159"/>
                      <a:gd name="connsiteY2" fmla="*/ 557275 h 1593725"/>
                      <a:gd name="connsiteX3" fmla="*/ 296401 w 1089159"/>
                      <a:gd name="connsiteY3" fmla="*/ 710329 h 1593725"/>
                      <a:gd name="connsiteX4" fmla="*/ 266967 w 1089159"/>
                      <a:gd name="connsiteY4" fmla="*/ 937947 h 1593725"/>
                      <a:gd name="connsiteX5" fmla="*/ 453379 w 1089159"/>
                      <a:gd name="connsiteY5" fmla="*/ 873194 h 1593725"/>
                      <a:gd name="connsiteX6" fmla="*/ 573075 w 1089159"/>
                      <a:gd name="connsiteY6" fmla="*/ 637726 h 1593725"/>
                      <a:gd name="connsiteX7" fmla="*/ 680998 w 1089159"/>
                      <a:gd name="connsiteY7" fmla="*/ 463087 h 1593725"/>
                      <a:gd name="connsiteX8" fmla="*/ 494586 w 1089159"/>
                      <a:gd name="connsiteY8" fmla="*/ 237431 h 1593725"/>
                      <a:gd name="connsiteX9" fmla="*/ 151196 w 1089159"/>
                      <a:gd name="connsiteY9" fmla="*/ 72604 h 1593725"/>
                      <a:gd name="connsiteX10" fmla="*/ 502435 w 1089159"/>
                      <a:gd name="connsiteY10" fmla="*/ 1963 h 1593725"/>
                      <a:gd name="connsiteX11" fmla="*/ 484775 w 1089159"/>
                      <a:gd name="connsiteY11" fmla="*/ 180526 h 1593725"/>
                      <a:gd name="connsiteX12" fmla="*/ 724167 w 1089159"/>
                      <a:gd name="connsiteY12" fmla="*/ 370863 h 1593725"/>
                      <a:gd name="connsiteX13" fmla="*/ 800694 w 1089159"/>
                      <a:gd name="connsiteY13" fmla="*/ 467012 h 1593725"/>
                      <a:gd name="connsiteX14" fmla="*/ 994955 w 1089159"/>
                      <a:gd name="connsiteY14" fmla="*/ 374787 h 1593725"/>
                      <a:gd name="connsiteX15" fmla="*/ 1089142 w 1089159"/>
                      <a:gd name="connsiteY15" fmla="*/ 290411 h 1593725"/>
                      <a:gd name="connsiteX16" fmla="*/ 1002804 w 1089159"/>
                      <a:gd name="connsiteY16" fmla="*/ 410107 h 1593725"/>
                      <a:gd name="connsiteX17" fmla="*/ 989068 w 1089159"/>
                      <a:gd name="connsiteY17" fmla="*/ 606330 h 1593725"/>
                      <a:gd name="connsiteX18" fmla="*/ 824241 w 1089159"/>
                      <a:gd name="connsiteY18" fmla="*/ 769196 h 1593725"/>
                      <a:gd name="connsiteX19" fmla="*/ 749676 w 1089159"/>
                      <a:gd name="connsiteY19" fmla="*/ 928136 h 1593725"/>
                      <a:gd name="connsiteX20" fmla="*/ 781072 w 1089159"/>
                      <a:gd name="connsiteY20" fmla="*/ 1214622 h 1593725"/>
                      <a:gd name="connsiteX21" fmla="*/ 847788 w 1089159"/>
                      <a:gd name="connsiteY21" fmla="*/ 1367676 h 1593725"/>
                      <a:gd name="connsiteX22" fmla="*/ 749676 w 1089159"/>
                      <a:gd name="connsiteY22" fmla="*/ 1230320 h 1593725"/>
                      <a:gd name="connsiteX23" fmla="*/ 722205 w 1089159"/>
                      <a:gd name="connsiteY23" fmla="*/ 816289 h 1593725"/>
                      <a:gd name="connsiteX24" fmla="*/ 657451 w 1089159"/>
                      <a:gd name="connsiteY24" fmla="*/ 747611 h 1593725"/>
                      <a:gd name="connsiteX25" fmla="*/ 751638 w 1089159"/>
                      <a:gd name="connsiteY25" fmla="*/ 777044 h 1593725"/>
                      <a:gd name="connsiteX26" fmla="*/ 930201 w 1089159"/>
                      <a:gd name="connsiteY26" fmla="*/ 645575 h 1593725"/>
                      <a:gd name="connsiteX27" fmla="*/ 983182 w 1089159"/>
                      <a:gd name="connsiteY27" fmla="*/ 494483 h 1593725"/>
                      <a:gd name="connsiteX28" fmla="*/ 883108 w 1089159"/>
                      <a:gd name="connsiteY28" fmla="*/ 472899 h 1593725"/>
                      <a:gd name="connsiteX29" fmla="*/ 690809 w 1089159"/>
                      <a:gd name="connsiteY29" fmla="*/ 582784 h 1593725"/>
                      <a:gd name="connsiteX30" fmla="*/ 573075 w 1089159"/>
                      <a:gd name="connsiteY30" fmla="*/ 722102 h 1593725"/>
                      <a:gd name="connsiteX31" fmla="*/ 476926 w 1089159"/>
                      <a:gd name="connsiteY31" fmla="*/ 992890 h 1593725"/>
                      <a:gd name="connsiteX32" fmla="*/ 496548 w 1089159"/>
                      <a:gd name="connsiteY32" fmla="*/ 1308809 h 1593725"/>
                      <a:gd name="connsiteX33" fmla="*/ 500473 w 1089159"/>
                      <a:gd name="connsiteY33" fmla="*/ 1473637 h 1593725"/>
                      <a:gd name="connsiteX34" fmla="*/ 679036 w 1089159"/>
                      <a:gd name="connsiteY34" fmla="*/ 1591371 h 1593725"/>
                      <a:gd name="connsiteX35" fmla="*/ 506359 w 1089159"/>
                      <a:gd name="connsiteY35" fmla="*/ 1536428 h 1593725"/>
                      <a:gd name="connsiteX36" fmla="*/ 441606 w 1089159"/>
                      <a:gd name="connsiteY36" fmla="*/ 1351978 h 1593725"/>
                      <a:gd name="connsiteX37" fmla="*/ 186516 w 1089159"/>
                      <a:gd name="connsiteY37" fmla="*/ 1226396 h 1593725"/>
                      <a:gd name="connsiteX38" fmla="*/ 66819 w 1089159"/>
                      <a:gd name="connsiteY38" fmla="*/ 1267602 h 1593725"/>
                      <a:gd name="connsiteX39" fmla="*/ 58971 w 1089159"/>
                      <a:gd name="connsiteY39" fmla="*/ 1022323 h 1593725"/>
                      <a:gd name="connsiteX40" fmla="*/ 190440 w 1089159"/>
                      <a:gd name="connsiteY40" fmla="*/ 1181264 h 1593725"/>
                      <a:gd name="connsiteX41" fmla="*/ 410210 w 1089159"/>
                      <a:gd name="connsiteY41" fmla="*/ 1306847 h 1593725"/>
                      <a:gd name="connsiteX42" fmla="*/ 474964 w 1089159"/>
                      <a:gd name="connsiteY42" fmla="*/ 1218547 h 1593725"/>
                      <a:gd name="connsiteX43" fmla="*/ 406286 w 1089159"/>
                      <a:gd name="connsiteY43" fmla="*/ 1024286 h 1593725"/>
                      <a:gd name="connsiteX44" fmla="*/ 111951 w 1089159"/>
                      <a:gd name="connsiteY44" fmla="*/ 883005 h 1593725"/>
                      <a:gd name="connsiteX45" fmla="*/ 104 w 1089159"/>
                      <a:gd name="connsiteY45" fmla="*/ 706404 h 1593725"/>
                      <a:gd name="connsiteX46" fmla="*/ 127649 w 1089159"/>
                      <a:gd name="connsiteY46" fmla="*/ 804516 h 1593725"/>
                      <a:gd name="connsiteX47" fmla="*/ 257156 w 1089159"/>
                      <a:gd name="connsiteY47" fmla="*/ 643613 h 1593725"/>
                      <a:gd name="connsiteX48" fmla="*/ 382739 w 1089159"/>
                      <a:gd name="connsiteY48" fmla="*/ 496445 h 1593725"/>
                      <a:gd name="connsiteX49" fmla="*/ 345456 w 1089159"/>
                      <a:gd name="connsiteY49" fmla="*/ 343391 h 1593725"/>
                      <a:gd name="connsiteX0" fmla="*/ 345456 w 1089159"/>
                      <a:gd name="connsiteY0" fmla="*/ 343391 h 1593725"/>
                      <a:gd name="connsiteX1" fmla="*/ 488699 w 1089159"/>
                      <a:gd name="connsiteY1" fmla="*/ 465050 h 1593725"/>
                      <a:gd name="connsiteX2" fmla="*/ 418059 w 1089159"/>
                      <a:gd name="connsiteY2" fmla="*/ 557275 h 1593725"/>
                      <a:gd name="connsiteX3" fmla="*/ 296401 w 1089159"/>
                      <a:gd name="connsiteY3" fmla="*/ 710329 h 1593725"/>
                      <a:gd name="connsiteX4" fmla="*/ 266967 w 1089159"/>
                      <a:gd name="connsiteY4" fmla="*/ 937947 h 1593725"/>
                      <a:gd name="connsiteX5" fmla="*/ 453379 w 1089159"/>
                      <a:gd name="connsiteY5" fmla="*/ 873194 h 1593725"/>
                      <a:gd name="connsiteX6" fmla="*/ 573075 w 1089159"/>
                      <a:gd name="connsiteY6" fmla="*/ 637726 h 1593725"/>
                      <a:gd name="connsiteX7" fmla="*/ 680998 w 1089159"/>
                      <a:gd name="connsiteY7" fmla="*/ 463087 h 1593725"/>
                      <a:gd name="connsiteX8" fmla="*/ 494586 w 1089159"/>
                      <a:gd name="connsiteY8" fmla="*/ 237431 h 1593725"/>
                      <a:gd name="connsiteX9" fmla="*/ 151196 w 1089159"/>
                      <a:gd name="connsiteY9" fmla="*/ 72604 h 1593725"/>
                      <a:gd name="connsiteX10" fmla="*/ 502435 w 1089159"/>
                      <a:gd name="connsiteY10" fmla="*/ 1963 h 1593725"/>
                      <a:gd name="connsiteX11" fmla="*/ 484775 w 1089159"/>
                      <a:gd name="connsiteY11" fmla="*/ 180526 h 1593725"/>
                      <a:gd name="connsiteX12" fmla="*/ 724167 w 1089159"/>
                      <a:gd name="connsiteY12" fmla="*/ 370863 h 1593725"/>
                      <a:gd name="connsiteX13" fmla="*/ 800694 w 1089159"/>
                      <a:gd name="connsiteY13" fmla="*/ 467012 h 1593725"/>
                      <a:gd name="connsiteX14" fmla="*/ 994955 w 1089159"/>
                      <a:gd name="connsiteY14" fmla="*/ 374787 h 1593725"/>
                      <a:gd name="connsiteX15" fmla="*/ 1089142 w 1089159"/>
                      <a:gd name="connsiteY15" fmla="*/ 290411 h 1593725"/>
                      <a:gd name="connsiteX16" fmla="*/ 1002804 w 1089159"/>
                      <a:gd name="connsiteY16" fmla="*/ 410107 h 1593725"/>
                      <a:gd name="connsiteX17" fmla="*/ 989068 w 1089159"/>
                      <a:gd name="connsiteY17" fmla="*/ 606330 h 1593725"/>
                      <a:gd name="connsiteX18" fmla="*/ 824241 w 1089159"/>
                      <a:gd name="connsiteY18" fmla="*/ 769196 h 1593725"/>
                      <a:gd name="connsiteX19" fmla="*/ 749676 w 1089159"/>
                      <a:gd name="connsiteY19" fmla="*/ 928136 h 1593725"/>
                      <a:gd name="connsiteX20" fmla="*/ 781072 w 1089159"/>
                      <a:gd name="connsiteY20" fmla="*/ 1214622 h 1593725"/>
                      <a:gd name="connsiteX21" fmla="*/ 847788 w 1089159"/>
                      <a:gd name="connsiteY21" fmla="*/ 1367676 h 1593725"/>
                      <a:gd name="connsiteX22" fmla="*/ 749676 w 1089159"/>
                      <a:gd name="connsiteY22" fmla="*/ 1230320 h 1593725"/>
                      <a:gd name="connsiteX23" fmla="*/ 722205 w 1089159"/>
                      <a:gd name="connsiteY23" fmla="*/ 816289 h 1593725"/>
                      <a:gd name="connsiteX24" fmla="*/ 657451 w 1089159"/>
                      <a:gd name="connsiteY24" fmla="*/ 747611 h 1593725"/>
                      <a:gd name="connsiteX25" fmla="*/ 751638 w 1089159"/>
                      <a:gd name="connsiteY25" fmla="*/ 777044 h 1593725"/>
                      <a:gd name="connsiteX26" fmla="*/ 930201 w 1089159"/>
                      <a:gd name="connsiteY26" fmla="*/ 645575 h 1593725"/>
                      <a:gd name="connsiteX27" fmla="*/ 983182 w 1089159"/>
                      <a:gd name="connsiteY27" fmla="*/ 494483 h 1593725"/>
                      <a:gd name="connsiteX28" fmla="*/ 883108 w 1089159"/>
                      <a:gd name="connsiteY28" fmla="*/ 472899 h 1593725"/>
                      <a:gd name="connsiteX29" fmla="*/ 690809 w 1089159"/>
                      <a:gd name="connsiteY29" fmla="*/ 582784 h 1593725"/>
                      <a:gd name="connsiteX30" fmla="*/ 573075 w 1089159"/>
                      <a:gd name="connsiteY30" fmla="*/ 722102 h 1593725"/>
                      <a:gd name="connsiteX31" fmla="*/ 476926 w 1089159"/>
                      <a:gd name="connsiteY31" fmla="*/ 992890 h 1593725"/>
                      <a:gd name="connsiteX32" fmla="*/ 496548 w 1089159"/>
                      <a:gd name="connsiteY32" fmla="*/ 1308809 h 1593725"/>
                      <a:gd name="connsiteX33" fmla="*/ 500473 w 1089159"/>
                      <a:gd name="connsiteY33" fmla="*/ 1473637 h 1593725"/>
                      <a:gd name="connsiteX34" fmla="*/ 679036 w 1089159"/>
                      <a:gd name="connsiteY34" fmla="*/ 1591371 h 1593725"/>
                      <a:gd name="connsiteX35" fmla="*/ 506359 w 1089159"/>
                      <a:gd name="connsiteY35" fmla="*/ 1536428 h 1593725"/>
                      <a:gd name="connsiteX36" fmla="*/ 441606 w 1089159"/>
                      <a:gd name="connsiteY36" fmla="*/ 1351978 h 1593725"/>
                      <a:gd name="connsiteX37" fmla="*/ 186516 w 1089159"/>
                      <a:gd name="connsiteY37" fmla="*/ 1226396 h 1593725"/>
                      <a:gd name="connsiteX38" fmla="*/ 66819 w 1089159"/>
                      <a:gd name="connsiteY38" fmla="*/ 1267602 h 1593725"/>
                      <a:gd name="connsiteX39" fmla="*/ 58971 w 1089159"/>
                      <a:gd name="connsiteY39" fmla="*/ 1022323 h 1593725"/>
                      <a:gd name="connsiteX40" fmla="*/ 190440 w 1089159"/>
                      <a:gd name="connsiteY40" fmla="*/ 1181264 h 1593725"/>
                      <a:gd name="connsiteX41" fmla="*/ 410210 w 1089159"/>
                      <a:gd name="connsiteY41" fmla="*/ 1306847 h 1593725"/>
                      <a:gd name="connsiteX42" fmla="*/ 474964 w 1089159"/>
                      <a:gd name="connsiteY42" fmla="*/ 1218547 h 1593725"/>
                      <a:gd name="connsiteX43" fmla="*/ 406286 w 1089159"/>
                      <a:gd name="connsiteY43" fmla="*/ 1024286 h 1593725"/>
                      <a:gd name="connsiteX44" fmla="*/ 111951 w 1089159"/>
                      <a:gd name="connsiteY44" fmla="*/ 883005 h 1593725"/>
                      <a:gd name="connsiteX45" fmla="*/ 104 w 1089159"/>
                      <a:gd name="connsiteY45" fmla="*/ 706404 h 1593725"/>
                      <a:gd name="connsiteX46" fmla="*/ 127649 w 1089159"/>
                      <a:gd name="connsiteY46" fmla="*/ 804516 h 1593725"/>
                      <a:gd name="connsiteX47" fmla="*/ 257156 w 1089159"/>
                      <a:gd name="connsiteY47" fmla="*/ 643613 h 1593725"/>
                      <a:gd name="connsiteX48" fmla="*/ 382739 w 1089159"/>
                      <a:gd name="connsiteY48" fmla="*/ 496445 h 1593725"/>
                      <a:gd name="connsiteX49" fmla="*/ 345456 w 1089159"/>
                      <a:gd name="connsiteY49" fmla="*/ 343391 h 1593725"/>
                      <a:gd name="connsiteX0" fmla="*/ 345456 w 1089159"/>
                      <a:gd name="connsiteY0" fmla="*/ 343883 h 1594217"/>
                      <a:gd name="connsiteX1" fmla="*/ 488699 w 1089159"/>
                      <a:gd name="connsiteY1" fmla="*/ 465542 h 1594217"/>
                      <a:gd name="connsiteX2" fmla="*/ 418059 w 1089159"/>
                      <a:gd name="connsiteY2" fmla="*/ 557767 h 1594217"/>
                      <a:gd name="connsiteX3" fmla="*/ 296401 w 1089159"/>
                      <a:gd name="connsiteY3" fmla="*/ 710821 h 1594217"/>
                      <a:gd name="connsiteX4" fmla="*/ 266967 w 1089159"/>
                      <a:gd name="connsiteY4" fmla="*/ 938439 h 1594217"/>
                      <a:gd name="connsiteX5" fmla="*/ 453379 w 1089159"/>
                      <a:gd name="connsiteY5" fmla="*/ 873686 h 1594217"/>
                      <a:gd name="connsiteX6" fmla="*/ 573075 w 1089159"/>
                      <a:gd name="connsiteY6" fmla="*/ 638218 h 1594217"/>
                      <a:gd name="connsiteX7" fmla="*/ 680998 w 1089159"/>
                      <a:gd name="connsiteY7" fmla="*/ 463579 h 1594217"/>
                      <a:gd name="connsiteX8" fmla="*/ 494586 w 1089159"/>
                      <a:gd name="connsiteY8" fmla="*/ 237923 h 1594217"/>
                      <a:gd name="connsiteX9" fmla="*/ 151196 w 1089159"/>
                      <a:gd name="connsiteY9" fmla="*/ 73096 h 1594217"/>
                      <a:gd name="connsiteX10" fmla="*/ 502435 w 1089159"/>
                      <a:gd name="connsiteY10" fmla="*/ 2455 h 1594217"/>
                      <a:gd name="connsiteX11" fmla="*/ 484775 w 1089159"/>
                      <a:gd name="connsiteY11" fmla="*/ 181018 h 1594217"/>
                      <a:gd name="connsiteX12" fmla="*/ 724167 w 1089159"/>
                      <a:gd name="connsiteY12" fmla="*/ 371355 h 1594217"/>
                      <a:gd name="connsiteX13" fmla="*/ 800694 w 1089159"/>
                      <a:gd name="connsiteY13" fmla="*/ 467504 h 1594217"/>
                      <a:gd name="connsiteX14" fmla="*/ 994955 w 1089159"/>
                      <a:gd name="connsiteY14" fmla="*/ 375279 h 1594217"/>
                      <a:gd name="connsiteX15" fmla="*/ 1089142 w 1089159"/>
                      <a:gd name="connsiteY15" fmla="*/ 290903 h 1594217"/>
                      <a:gd name="connsiteX16" fmla="*/ 1002804 w 1089159"/>
                      <a:gd name="connsiteY16" fmla="*/ 410599 h 1594217"/>
                      <a:gd name="connsiteX17" fmla="*/ 989068 w 1089159"/>
                      <a:gd name="connsiteY17" fmla="*/ 606822 h 1594217"/>
                      <a:gd name="connsiteX18" fmla="*/ 824241 w 1089159"/>
                      <a:gd name="connsiteY18" fmla="*/ 769688 h 1594217"/>
                      <a:gd name="connsiteX19" fmla="*/ 749676 w 1089159"/>
                      <a:gd name="connsiteY19" fmla="*/ 928628 h 1594217"/>
                      <a:gd name="connsiteX20" fmla="*/ 781072 w 1089159"/>
                      <a:gd name="connsiteY20" fmla="*/ 1215114 h 1594217"/>
                      <a:gd name="connsiteX21" fmla="*/ 847788 w 1089159"/>
                      <a:gd name="connsiteY21" fmla="*/ 1368168 h 1594217"/>
                      <a:gd name="connsiteX22" fmla="*/ 749676 w 1089159"/>
                      <a:gd name="connsiteY22" fmla="*/ 1230812 h 1594217"/>
                      <a:gd name="connsiteX23" fmla="*/ 722205 w 1089159"/>
                      <a:gd name="connsiteY23" fmla="*/ 816781 h 1594217"/>
                      <a:gd name="connsiteX24" fmla="*/ 657451 w 1089159"/>
                      <a:gd name="connsiteY24" fmla="*/ 748103 h 1594217"/>
                      <a:gd name="connsiteX25" fmla="*/ 751638 w 1089159"/>
                      <a:gd name="connsiteY25" fmla="*/ 777536 h 1594217"/>
                      <a:gd name="connsiteX26" fmla="*/ 930201 w 1089159"/>
                      <a:gd name="connsiteY26" fmla="*/ 646067 h 1594217"/>
                      <a:gd name="connsiteX27" fmla="*/ 983182 w 1089159"/>
                      <a:gd name="connsiteY27" fmla="*/ 494975 h 1594217"/>
                      <a:gd name="connsiteX28" fmla="*/ 883108 w 1089159"/>
                      <a:gd name="connsiteY28" fmla="*/ 473391 h 1594217"/>
                      <a:gd name="connsiteX29" fmla="*/ 690809 w 1089159"/>
                      <a:gd name="connsiteY29" fmla="*/ 583276 h 1594217"/>
                      <a:gd name="connsiteX30" fmla="*/ 573075 w 1089159"/>
                      <a:gd name="connsiteY30" fmla="*/ 722594 h 1594217"/>
                      <a:gd name="connsiteX31" fmla="*/ 476926 w 1089159"/>
                      <a:gd name="connsiteY31" fmla="*/ 993382 h 1594217"/>
                      <a:gd name="connsiteX32" fmla="*/ 496548 w 1089159"/>
                      <a:gd name="connsiteY32" fmla="*/ 1309301 h 1594217"/>
                      <a:gd name="connsiteX33" fmla="*/ 500473 w 1089159"/>
                      <a:gd name="connsiteY33" fmla="*/ 1474129 h 1594217"/>
                      <a:gd name="connsiteX34" fmla="*/ 679036 w 1089159"/>
                      <a:gd name="connsiteY34" fmla="*/ 1591863 h 1594217"/>
                      <a:gd name="connsiteX35" fmla="*/ 506359 w 1089159"/>
                      <a:gd name="connsiteY35" fmla="*/ 1536920 h 1594217"/>
                      <a:gd name="connsiteX36" fmla="*/ 441606 w 1089159"/>
                      <a:gd name="connsiteY36" fmla="*/ 1352470 h 1594217"/>
                      <a:gd name="connsiteX37" fmla="*/ 186516 w 1089159"/>
                      <a:gd name="connsiteY37" fmla="*/ 1226888 h 1594217"/>
                      <a:gd name="connsiteX38" fmla="*/ 66819 w 1089159"/>
                      <a:gd name="connsiteY38" fmla="*/ 1268094 h 1594217"/>
                      <a:gd name="connsiteX39" fmla="*/ 58971 w 1089159"/>
                      <a:gd name="connsiteY39" fmla="*/ 1022815 h 1594217"/>
                      <a:gd name="connsiteX40" fmla="*/ 190440 w 1089159"/>
                      <a:gd name="connsiteY40" fmla="*/ 1181756 h 1594217"/>
                      <a:gd name="connsiteX41" fmla="*/ 410210 w 1089159"/>
                      <a:gd name="connsiteY41" fmla="*/ 1307339 h 1594217"/>
                      <a:gd name="connsiteX42" fmla="*/ 474964 w 1089159"/>
                      <a:gd name="connsiteY42" fmla="*/ 1219039 h 1594217"/>
                      <a:gd name="connsiteX43" fmla="*/ 406286 w 1089159"/>
                      <a:gd name="connsiteY43" fmla="*/ 1024778 h 1594217"/>
                      <a:gd name="connsiteX44" fmla="*/ 111951 w 1089159"/>
                      <a:gd name="connsiteY44" fmla="*/ 883497 h 1594217"/>
                      <a:gd name="connsiteX45" fmla="*/ 104 w 1089159"/>
                      <a:gd name="connsiteY45" fmla="*/ 706896 h 1594217"/>
                      <a:gd name="connsiteX46" fmla="*/ 127649 w 1089159"/>
                      <a:gd name="connsiteY46" fmla="*/ 805008 h 1594217"/>
                      <a:gd name="connsiteX47" fmla="*/ 257156 w 1089159"/>
                      <a:gd name="connsiteY47" fmla="*/ 644105 h 1594217"/>
                      <a:gd name="connsiteX48" fmla="*/ 382739 w 1089159"/>
                      <a:gd name="connsiteY48" fmla="*/ 496937 h 1594217"/>
                      <a:gd name="connsiteX49" fmla="*/ 345456 w 1089159"/>
                      <a:gd name="connsiteY49" fmla="*/ 343883 h 1594217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26203 w 1089159"/>
                      <a:gd name="connsiteY21" fmla="*/ 1322544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26203 w 1089159"/>
                      <a:gd name="connsiteY21" fmla="*/ 1322544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18281 w 1089159"/>
                      <a:gd name="connsiteY21" fmla="*/ 135982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75186 w 1089159"/>
                      <a:gd name="connsiteY21" fmla="*/ 1381410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00621 w 1089159"/>
                      <a:gd name="connsiteY21" fmla="*/ 1359825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69373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69373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59562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59562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600869"/>
                      <a:gd name="connsiteX1" fmla="*/ 488699 w 1089159"/>
                      <a:gd name="connsiteY1" fmla="*/ 463087 h 1600869"/>
                      <a:gd name="connsiteX2" fmla="*/ 418059 w 1089159"/>
                      <a:gd name="connsiteY2" fmla="*/ 555312 h 1600869"/>
                      <a:gd name="connsiteX3" fmla="*/ 296401 w 1089159"/>
                      <a:gd name="connsiteY3" fmla="*/ 708366 h 1600869"/>
                      <a:gd name="connsiteX4" fmla="*/ 266967 w 1089159"/>
                      <a:gd name="connsiteY4" fmla="*/ 935984 h 1600869"/>
                      <a:gd name="connsiteX5" fmla="*/ 453379 w 1089159"/>
                      <a:gd name="connsiteY5" fmla="*/ 871231 h 1600869"/>
                      <a:gd name="connsiteX6" fmla="*/ 573075 w 1089159"/>
                      <a:gd name="connsiteY6" fmla="*/ 635763 h 1600869"/>
                      <a:gd name="connsiteX7" fmla="*/ 680998 w 1089159"/>
                      <a:gd name="connsiteY7" fmla="*/ 461124 h 1600869"/>
                      <a:gd name="connsiteX8" fmla="*/ 494586 w 1089159"/>
                      <a:gd name="connsiteY8" fmla="*/ 235468 h 1600869"/>
                      <a:gd name="connsiteX9" fmla="*/ 365079 w 1089159"/>
                      <a:gd name="connsiteY9" fmla="*/ 66717 h 1600869"/>
                      <a:gd name="connsiteX10" fmla="*/ 502435 w 1089159"/>
                      <a:gd name="connsiteY10" fmla="*/ 0 h 1600869"/>
                      <a:gd name="connsiteX11" fmla="*/ 484775 w 1089159"/>
                      <a:gd name="connsiteY11" fmla="*/ 178563 h 1600869"/>
                      <a:gd name="connsiteX12" fmla="*/ 692772 w 1089159"/>
                      <a:gd name="connsiteY12" fmla="*/ 414031 h 1600869"/>
                      <a:gd name="connsiteX13" fmla="*/ 800694 w 1089159"/>
                      <a:gd name="connsiteY13" fmla="*/ 465049 h 1600869"/>
                      <a:gd name="connsiteX14" fmla="*/ 994955 w 1089159"/>
                      <a:gd name="connsiteY14" fmla="*/ 372824 h 1600869"/>
                      <a:gd name="connsiteX15" fmla="*/ 1089142 w 1089159"/>
                      <a:gd name="connsiteY15" fmla="*/ 288448 h 1600869"/>
                      <a:gd name="connsiteX16" fmla="*/ 1002804 w 1089159"/>
                      <a:gd name="connsiteY16" fmla="*/ 408144 h 1600869"/>
                      <a:gd name="connsiteX17" fmla="*/ 989068 w 1089159"/>
                      <a:gd name="connsiteY17" fmla="*/ 604367 h 1600869"/>
                      <a:gd name="connsiteX18" fmla="*/ 824241 w 1089159"/>
                      <a:gd name="connsiteY18" fmla="*/ 767233 h 1600869"/>
                      <a:gd name="connsiteX19" fmla="*/ 749676 w 1089159"/>
                      <a:gd name="connsiteY19" fmla="*/ 926173 h 1600869"/>
                      <a:gd name="connsiteX20" fmla="*/ 781072 w 1089159"/>
                      <a:gd name="connsiteY20" fmla="*/ 1212659 h 1600869"/>
                      <a:gd name="connsiteX21" fmla="*/ 910580 w 1089159"/>
                      <a:gd name="connsiteY21" fmla="*/ 1397106 h 1600869"/>
                      <a:gd name="connsiteX22" fmla="*/ 749676 w 1089159"/>
                      <a:gd name="connsiteY22" fmla="*/ 1228357 h 1600869"/>
                      <a:gd name="connsiteX23" fmla="*/ 719824 w 1089159"/>
                      <a:gd name="connsiteY23" fmla="*/ 845282 h 1600869"/>
                      <a:gd name="connsiteX24" fmla="*/ 657451 w 1089159"/>
                      <a:gd name="connsiteY24" fmla="*/ 745648 h 1600869"/>
                      <a:gd name="connsiteX25" fmla="*/ 751638 w 1089159"/>
                      <a:gd name="connsiteY25" fmla="*/ 775081 h 1600869"/>
                      <a:gd name="connsiteX26" fmla="*/ 930201 w 1089159"/>
                      <a:gd name="connsiteY26" fmla="*/ 643612 h 1600869"/>
                      <a:gd name="connsiteX27" fmla="*/ 983182 w 1089159"/>
                      <a:gd name="connsiteY27" fmla="*/ 492520 h 1600869"/>
                      <a:gd name="connsiteX28" fmla="*/ 883108 w 1089159"/>
                      <a:gd name="connsiteY28" fmla="*/ 470936 h 1600869"/>
                      <a:gd name="connsiteX29" fmla="*/ 700334 w 1089159"/>
                      <a:gd name="connsiteY29" fmla="*/ 587965 h 1600869"/>
                      <a:gd name="connsiteX30" fmla="*/ 579028 w 1089159"/>
                      <a:gd name="connsiteY30" fmla="*/ 717758 h 1600869"/>
                      <a:gd name="connsiteX31" fmla="*/ 476926 w 1089159"/>
                      <a:gd name="connsiteY31" fmla="*/ 990927 h 1600869"/>
                      <a:gd name="connsiteX32" fmla="*/ 496548 w 1089159"/>
                      <a:gd name="connsiteY32" fmla="*/ 1306846 h 1600869"/>
                      <a:gd name="connsiteX33" fmla="*/ 500473 w 1089159"/>
                      <a:gd name="connsiteY33" fmla="*/ 1471674 h 1600869"/>
                      <a:gd name="connsiteX34" fmla="*/ 679036 w 1089159"/>
                      <a:gd name="connsiteY34" fmla="*/ 1598933 h 1600869"/>
                      <a:gd name="connsiteX35" fmla="*/ 506359 w 1089159"/>
                      <a:gd name="connsiteY35" fmla="*/ 1534465 h 1600869"/>
                      <a:gd name="connsiteX36" fmla="*/ 441606 w 1089159"/>
                      <a:gd name="connsiteY36" fmla="*/ 1350015 h 1600869"/>
                      <a:gd name="connsiteX37" fmla="*/ 186516 w 1089159"/>
                      <a:gd name="connsiteY37" fmla="*/ 1224433 h 1600869"/>
                      <a:gd name="connsiteX38" fmla="*/ 66819 w 1089159"/>
                      <a:gd name="connsiteY38" fmla="*/ 1265639 h 1600869"/>
                      <a:gd name="connsiteX39" fmla="*/ 58971 w 1089159"/>
                      <a:gd name="connsiteY39" fmla="*/ 1020360 h 1600869"/>
                      <a:gd name="connsiteX40" fmla="*/ 190440 w 1089159"/>
                      <a:gd name="connsiteY40" fmla="*/ 1179301 h 1600869"/>
                      <a:gd name="connsiteX41" fmla="*/ 410210 w 1089159"/>
                      <a:gd name="connsiteY41" fmla="*/ 1304884 h 1600869"/>
                      <a:gd name="connsiteX42" fmla="*/ 474964 w 1089159"/>
                      <a:gd name="connsiteY42" fmla="*/ 1216584 h 1600869"/>
                      <a:gd name="connsiteX43" fmla="*/ 406286 w 1089159"/>
                      <a:gd name="connsiteY43" fmla="*/ 1022323 h 1600869"/>
                      <a:gd name="connsiteX44" fmla="*/ 111951 w 1089159"/>
                      <a:gd name="connsiteY44" fmla="*/ 881042 h 1600869"/>
                      <a:gd name="connsiteX45" fmla="*/ 104 w 1089159"/>
                      <a:gd name="connsiteY45" fmla="*/ 704441 h 1600869"/>
                      <a:gd name="connsiteX46" fmla="*/ 127649 w 1089159"/>
                      <a:gd name="connsiteY46" fmla="*/ 802553 h 1600869"/>
                      <a:gd name="connsiteX47" fmla="*/ 257156 w 1089159"/>
                      <a:gd name="connsiteY47" fmla="*/ 641650 h 1600869"/>
                      <a:gd name="connsiteX48" fmla="*/ 382739 w 1089159"/>
                      <a:gd name="connsiteY48" fmla="*/ 494482 h 1600869"/>
                      <a:gd name="connsiteX49" fmla="*/ 345456 w 1089159"/>
                      <a:gd name="connsiteY49" fmla="*/ 341428 h 1600869"/>
                      <a:gd name="connsiteX0" fmla="*/ 345456 w 1089159"/>
                      <a:gd name="connsiteY0" fmla="*/ 341428 h 1605471"/>
                      <a:gd name="connsiteX1" fmla="*/ 488699 w 1089159"/>
                      <a:gd name="connsiteY1" fmla="*/ 463087 h 1605471"/>
                      <a:gd name="connsiteX2" fmla="*/ 418059 w 1089159"/>
                      <a:gd name="connsiteY2" fmla="*/ 555312 h 1605471"/>
                      <a:gd name="connsiteX3" fmla="*/ 296401 w 1089159"/>
                      <a:gd name="connsiteY3" fmla="*/ 708366 h 1605471"/>
                      <a:gd name="connsiteX4" fmla="*/ 266967 w 1089159"/>
                      <a:gd name="connsiteY4" fmla="*/ 935984 h 1605471"/>
                      <a:gd name="connsiteX5" fmla="*/ 453379 w 1089159"/>
                      <a:gd name="connsiteY5" fmla="*/ 871231 h 1605471"/>
                      <a:gd name="connsiteX6" fmla="*/ 573075 w 1089159"/>
                      <a:gd name="connsiteY6" fmla="*/ 635763 h 1605471"/>
                      <a:gd name="connsiteX7" fmla="*/ 680998 w 1089159"/>
                      <a:gd name="connsiteY7" fmla="*/ 461124 h 1605471"/>
                      <a:gd name="connsiteX8" fmla="*/ 494586 w 1089159"/>
                      <a:gd name="connsiteY8" fmla="*/ 235468 h 1605471"/>
                      <a:gd name="connsiteX9" fmla="*/ 365079 w 1089159"/>
                      <a:gd name="connsiteY9" fmla="*/ 66717 h 1605471"/>
                      <a:gd name="connsiteX10" fmla="*/ 502435 w 1089159"/>
                      <a:gd name="connsiteY10" fmla="*/ 0 h 1605471"/>
                      <a:gd name="connsiteX11" fmla="*/ 484775 w 1089159"/>
                      <a:gd name="connsiteY11" fmla="*/ 178563 h 1605471"/>
                      <a:gd name="connsiteX12" fmla="*/ 692772 w 1089159"/>
                      <a:gd name="connsiteY12" fmla="*/ 414031 h 1605471"/>
                      <a:gd name="connsiteX13" fmla="*/ 800694 w 1089159"/>
                      <a:gd name="connsiteY13" fmla="*/ 465049 h 1605471"/>
                      <a:gd name="connsiteX14" fmla="*/ 994955 w 1089159"/>
                      <a:gd name="connsiteY14" fmla="*/ 372824 h 1605471"/>
                      <a:gd name="connsiteX15" fmla="*/ 1089142 w 1089159"/>
                      <a:gd name="connsiteY15" fmla="*/ 288448 h 1605471"/>
                      <a:gd name="connsiteX16" fmla="*/ 1002804 w 1089159"/>
                      <a:gd name="connsiteY16" fmla="*/ 408144 h 1605471"/>
                      <a:gd name="connsiteX17" fmla="*/ 989068 w 1089159"/>
                      <a:gd name="connsiteY17" fmla="*/ 604367 h 1605471"/>
                      <a:gd name="connsiteX18" fmla="*/ 824241 w 1089159"/>
                      <a:gd name="connsiteY18" fmla="*/ 767233 h 1605471"/>
                      <a:gd name="connsiteX19" fmla="*/ 749676 w 1089159"/>
                      <a:gd name="connsiteY19" fmla="*/ 926173 h 1605471"/>
                      <a:gd name="connsiteX20" fmla="*/ 781072 w 1089159"/>
                      <a:gd name="connsiteY20" fmla="*/ 1212659 h 1605471"/>
                      <a:gd name="connsiteX21" fmla="*/ 910580 w 1089159"/>
                      <a:gd name="connsiteY21" fmla="*/ 1397106 h 1605471"/>
                      <a:gd name="connsiteX22" fmla="*/ 749676 w 1089159"/>
                      <a:gd name="connsiteY22" fmla="*/ 1228357 h 1605471"/>
                      <a:gd name="connsiteX23" fmla="*/ 719824 w 1089159"/>
                      <a:gd name="connsiteY23" fmla="*/ 845282 h 1605471"/>
                      <a:gd name="connsiteX24" fmla="*/ 657451 w 1089159"/>
                      <a:gd name="connsiteY24" fmla="*/ 745648 h 1605471"/>
                      <a:gd name="connsiteX25" fmla="*/ 751638 w 1089159"/>
                      <a:gd name="connsiteY25" fmla="*/ 775081 h 1605471"/>
                      <a:gd name="connsiteX26" fmla="*/ 930201 w 1089159"/>
                      <a:gd name="connsiteY26" fmla="*/ 643612 h 1605471"/>
                      <a:gd name="connsiteX27" fmla="*/ 983182 w 1089159"/>
                      <a:gd name="connsiteY27" fmla="*/ 492520 h 1605471"/>
                      <a:gd name="connsiteX28" fmla="*/ 883108 w 1089159"/>
                      <a:gd name="connsiteY28" fmla="*/ 470936 h 1605471"/>
                      <a:gd name="connsiteX29" fmla="*/ 700334 w 1089159"/>
                      <a:gd name="connsiteY29" fmla="*/ 587965 h 1605471"/>
                      <a:gd name="connsiteX30" fmla="*/ 579028 w 1089159"/>
                      <a:gd name="connsiteY30" fmla="*/ 717758 h 1605471"/>
                      <a:gd name="connsiteX31" fmla="*/ 476926 w 1089159"/>
                      <a:gd name="connsiteY31" fmla="*/ 990927 h 1605471"/>
                      <a:gd name="connsiteX32" fmla="*/ 496548 w 1089159"/>
                      <a:gd name="connsiteY32" fmla="*/ 1306846 h 1605471"/>
                      <a:gd name="connsiteX33" fmla="*/ 500473 w 1089159"/>
                      <a:gd name="connsiteY33" fmla="*/ 1471674 h 1605471"/>
                      <a:gd name="connsiteX34" fmla="*/ 658795 w 1089159"/>
                      <a:gd name="connsiteY34" fmla="*/ 1603695 h 1605471"/>
                      <a:gd name="connsiteX35" fmla="*/ 506359 w 1089159"/>
                      <a:gd name="connsiteY35" fmla="*/ 1534465 h 1605471"/>
                      <a:gd name="connsiteX36" fmla="*/ 441606 w 1089159"/>
                      <a:gd name="connsiteY36" fmla="*/ 1350015 h 1605471"/>
                      <a:gd name="connsiteX37" fmla="*/ 186516 w 1089159"/>
                      <a:gd name="connsiteY37" fmla="*/ 1224433 h 1605471"/>
                      <a:gd name="connsiteX38" fmla="*/ 66819 w 1089159"/>
                      <a:gd name="connsiteY38" fmla="*/ 1265639 h 1605471"/>
                      <a:gd name="connsiteX39" fmla="*/ 58971 w 1089159"/>
                      <a:gd name="connsiteY39" fmla="*/ 1020360 h 1605471"/>
                      <a:gd name="connsiteX40" fmla="*/ 190440 w 1089159"/>
                      <a:gd name="connsiteY40" fmla="*/ 1179301 h 1605471"/>
                      <a:gd name="connsiteX41" fmla="*/ 410210 w 1089159"/>
                      <a:gd name="connsiteY41" fmla="*/ 1304884 h 1605471"/>
                      <a:gd name="connsiteX42" fmla="*/ 474964 w 1089159"/>
                      <a:gd name="connsiteY42" fmla="*/ 1216584 h 1605471"/>
                      <a:gd name="connsiteX43" fmla="*/ 406286 w 1089159"/>
                      <a:gd name="connsiteY43" fmla="*/ 1022323 h 1605471"/>
                      <a:gd name="connsiteX44" fmla="*/ 111951 w 1089159"/>
                      <a:gd name="connsiteY44" fmla="*/ 881042 h 1605471"/>
                      <a:gd name="connsiteX45" fmla="*/ 104 w 1089159"/>
                      <a:gd name="connsiteY45" fmla="*/ 704441 h 1605471"/>
                      <a:gd name="connsiteX46" fmla="*/ 127649 w 1089159"/>
                      <a:gd name="connsiteY46" fmla="*/ 802553 h 1605471"/>
                      <a:gd name="connsiteX47" fmla="*/ 257156 w 1089159"/>
                      <a:gd name="connsiteY47" fmla="*/ 641650 h 1605471"/>
                      <a:gd name="connsiteX48" fmla="*/ 382739 w 1089159"/>
                      <a:gd name="connsiteY48" fmla="*/ 494482 h 1605471"/>
                      <a:gd name="connsiteX49" fmla="*/ 345456 w 1089159"/>
                      <a:gd name="connsiteY49" fmla="*/ 341428 h 1605471"/>
                      <a:gd name="connsiteX0" fmla="*/ 345456 w 1089159"/>
                      <a:gd name="connsiteY0" fmla="*/ 341428 h 1605471"/>
                      <a:gd name="connsiteX1" fmla="*/ 488699 w 1089159"/>
                      <a:gd name="connsiteY1" fmla="*/ 463087 h 1605471"/>
                      <a:gd name="connsiteX2" fmla="*/ 418059 w 1089159"/>
                      <a:gd name="connsiteY2" fmla="*/ 555312 h 1605471"/>
                      <a:gd name="connsiteX3" fmla="*/ 296401 w 1089159"/>
                      <a:gd name="connsiteY3" fmla="*/ 708366 h 1605471"/>
                      <a:gd name="connsiteX4" fmla="*/ 266967 w 1089159"/>
                      <a:gd name="connsiteY4" fmla="*/ 935984 h 1605471"/>
                      <a:gd name="connsiteX5" fmla="*/ 453379 w 1089159"/>
                      <a:gd name="connsiteY5" fmla="*/ 871231 h 1605471"/>
                      <a:gd name="connsiteX6" fmla="*/ 573075 w 1089159"/>
                      <a:gd name="connsiteY6" fmla="*/ 635763 h 1605471"/>
                      <a:gd name="connsiteX7" fmla="*/ 680998 w 1089159"/>
                      <a:gd name="connsiteY7" fmla="*/ 461124 h 1605471"/>
                      <a:gd name="connsiteX8" fmla="*/ 494586 w 1089159"/>
                      <a:gd name="connsiteY8" fmla="*/ 235468 h 1605471"/>
                      <a:gd name="connsiteX9" fmla="*/ 365079 w 1089159"/>
                      <a:gd name="connsiteY9" fmla="*/ 66717 h 1605471"/>
                      <a:gd name="connsiteX10" fmla="*/ 502435 w 1089159"/>
                      <a:gd name="connsiteY10" fmla="*/ 0 h 1605471"/>
                      <a:gd name="connsiteX11" fmla="*/ 484775 w 1089159"/>
                      <a:gd name="connsiteY11" fmla="*/ 178563 h 1605471"/>
                      <a:gd name="connsiteX12" fmla="*/ 692772 w 1089159"/>
                      <a:gd name="connsiteY12" fmla="*/ 414031 h 1605471"/>
                      <a:gd name="connsiteX13" fmla="*/ 800694 w 1089159"/>
                      <a:gd name="connsiteY13" fmla="*/ 465049 h 1605471"/>
                      <a:gd name="connsiteX14" fmla="*/ 994955 w 1089159"/>
                      <a:gd name="connsiteY14" fmla="*/ 372824 h 1605471"/>
                      <a:gd name="connsiteX15" fmla="*/ 1089142 w 1089159"/>
                      <a:gd name="connsiteY15" fmla="*/ 288448 h 1605471"/>
                      <a:gd name="connsiteX16" fmla="*/ 1002804 w 1089159"/>
                      <a:gd name="connsiteY16" fmla="*/ 408144 h 1605471"/>
                      <a:gd name="connsiteX17" fmla="*/ 989068 w 1089159"/>
                      <a:gd name="connsiteY17" fmla="*/ 604367 h 1605471"/>
                      <a:gd name="connsiteX18" fmla="*/ 824241 w 1089159"/>
                      <a:gd name="connsiteY18" fmla="*/ 767233 h 1605471"/>
                      <a:gd name="connsiteX19" fmla="*/ 749676 w 1089159"/>
                      <a:gd name="connsiteY19" fmla="*/ 926173 h 1605471"/>
                      <a:gd name="connsiteX20" fmla="*/ 781072 w 1089159"/>
                      <a:gd name="connsiteY20" fmla="*/ 1212659 h 1605471"/>
                      <a:gd name="connsiteX21" fmla="*/ 910580 w 1089159"/>
                      <a:gd name="connsiteY21" fmla="*/ 1397106 h 1605471"/>
                      <a:gd name="connsiteX22" fmla="*/ 749676 w 1089159"/>
                      <a:gd name="connsiteY22" fmla="*/ 1228357 h 1605471"/>
                      <a:gd name="connsiteX23" fmla="*/ 719824 w 1089159"/>
                      <a:gd name="connsiteY23" fmla="*/ 845282 h 1605471"/>
                      <a:gd name="connsiteX24" fmla="*/ 657451 w 1089159"/>
                      <a:gd name="connsiteY24" fmla="*/ 745648 h 1605471"/>
                      <a:gd name="connsiteX25" fmla="*/ 751638 w 1089159"/>
                      <a:gd name="connsiteY25" fmla="*/ 775081 h 1605471"/>
                      <a:gd name="connsiteX26" fmla="*/ 930201 w 1089159"/>
                      <a:gd name="connsiteY26" fmla="*/ 643612 h 1605471"/>
                      <a:gd name="connsiteX27" fmla="*/ 983182 w 1089159"/>
                      <a:gd name="connsiteY27" fmla="*/ 492520 h 1605471"/>
                      <a:gd name="connsiteX28" fmla="*/ 883108 w 1089159"/>
                      <a:gd name="connsiteY28" fmla="*/ 470936 h 1605471"/>
                      <a:gd name="connsiteX29" fmla="*/ 700334 w 1089159"/>
                      <a:gd name="connsiteY29" fmla="*/ 587965 h 1605471"/>
                      <a:gd name="connsiteX30" fmla="*/ 579028 w 1089159"/>
                      <a:gd name="connsiteY30" fmla="*/ 717758 h 1605471"/>
                      <a:gd name="connsiteX31" fmla="*/ 476926 w 1089159"/>
                      <a:gd name="connsiteY31" fmla="*/ 990927 h 1605471"/>
                      <a:gd name="connsiteX32" fmla="*/ 496548 w 1089159"/>
                      <a:gd name="connsiteY32" fmla="*/ 1306846 h 1605471"/>
                      <a:gd name="connsiteX33" fmla="*/ 500473 w 1089159"/>
                      <a:gd name="connsiteY33" fmla="*/ 1471674 h 1605471"/>
                      <a:gd name="connsiteX34" fmla="*/ 658795 w 1089159"/>
                      <a:gd name="connsiteY34" fmla="*/ 1603695 h 1605471"/>
                      <a:gd name="connsiteX35" fmla="*/ 506359 w 1089159"/>
                      <a:gd name="connsiteY35" fmla="*/ 1534465 h 1605471"/>
                      <a:gd name="connsiteX36" fmla="*/ 441606 w 1089159"/>
                      <a:gd name="connsiteY36" fmla="*/ 1350015 h 1605471"/>
                      <a:gd name="connsiteX37" fmla="*/ 186516 w 1089159"/>
                      <a:gd name="connsiteY37" fmla="*/ 1224433 h 1605471"/>
                      <a:gd name="connsiteX38" fmla="*/ 66819 w 1089159"/>
                      <a:gd name="connsiteY38" fmla="*/ 1265639 h 1605471"/>
                      <a:gd name="connsiteX39" fmla="*/ 58971 w 1089159"/>
                      <a:gd name="connsiteY39" fmla="*/ 1020360 h 1605471"/>
                      <a:gd name="connsiteX40" fmla="*/ 190440 w 1089159"/>
                      <a:gd name="connsiteY40" fmla="*/ 1179301 h 1605471"/>
                      <a:gd name="connsiteX41" fmla="*/ 410210 w 1089159"/>
                      <a:gd name="connsiteY41" fmla="*/ 1304884 h 1605471"/>
                      <a:gd name="connsiteX42" fmla="*/ 474964 w 1089159"/>
                      <a:gd name="connsiteY42" fmla="*/ 1216584 h 1605471"/>
                      <a:gd name="connsiteX43" fmla="*/ 406286 w 1089159"/>
                      <a:gd name="connsiteY43" fmla="*/ 1022323 h 1605471"/>
                      <a:gd name="connsiteX44" fmla="*/ 111951 w 1089159"/>
                      <a:gd name="connsiteY44" fmla="*/ 881042 h 1605471"/>
                      <a:gd name="connsiteX45" fmla="*/ 104 w 1089159"/>
                      <a:gd name="connsiteY45" fmla="*/ 704441 h 1605471"/>
                      <a:gd name="connsiteX46" fmla="*/ 127649 w 1089159"/>
                      <a:gd name="connsiteY46" fmla="*/ 802553 h 1605471"/>
                      <a:gd name="connsiteX47" fmla="*/ 257156 w 1089159"/>
                      <a:gd name="connsiteY47" fmla="*/ 641650 h 1605471"/>
                      <a:gd name="connsiteX48" fmla="*/ 382739 w 1089159"/>
                      <a:gd name="connsiteY48" fmla="*/ 494482 h 1605471"/>
                      <a:gd name="connsiteX49" fmla="*/ 345456 w 1089159"/>
                      <a:gd name="connsiteY49" fmla="*/ 341428 h 1605471"/>
                      <a:gd name="connsiteX0" fmla="*/ 345456 w 1089159"/>
                      <a:gd name="connsiteY0" fmla="*/ 341428 h 1604590"/>
                      <a:gd name="connsiteX1" fmla="*/ 488699 w 1089159"/>
                      <a:gd name="connsiteY1" fmla="*/ 463087 h 1604590"/>
                      <a:gd name="connsiteX2" fmla="*/ 418059 w 1089159"/>
                      <a:gd name="connsiteY2" fmla="*/ 555312 h 1604590"/>
                      <a:gd name="connsiteX3" fmla="*/ 296401 w 1089159"/>
                      <a:gd name="connsiteY3" fmla="*/ 708366 h 1604590"/>
                      <a:gd name="connsiteX4" fmla="*/ 266967 w 1089159"/>
                      <a:gd name="connsiteY4" fmla="*/ 935984 h 1604590"/>
                      <a:gd name="connsiteX5" fmla="*/ 453379 w 1089159"/>
                      <a:gd name="connsiteY5" fmla="*/ 871231 h 1604590"/>
                      <a:gd name="connsiteX6" fmla="*/ 573075 w 1089159"/>
                      <a:gd name="connsiteY6" fmla="*/ 635763 h 1604590"/>
                      <a:gd name="connsiteX7" fmla="*/ 680998 w 1089159"/>
                      <a:gd name="connsiteY7" fmla="*/ 461124 h 1604590"/>
                      <a:gd name="connsiteX8" fmla="*/ 494586 w 1089159"/>
                      <a:gd name="connsiteY8" fmla="*/ 235468 h 1604590"/>
                      <a:gd name="connsiteX9" fmla="*/ 365079 w 1089159"/>
                      <a:gd name="connsiteY9" fmla="*/ 66717 h 1604590"/>
                      <a:gd name="connsiteX10" fmla="*/ 502435 w 1089159"/>
                      <a:gd name="connsiteY10" fmla="*/ 0 h 1604590"/>
                      <a:gd name="connsiteX11" fmla="*/ 484775 w 1089159"/>
                      <a:gd name="connsiteY11" fmla="*/ 178563 h 1604590"/>
                      <a:gd name="connsiteX12" fmla="*/ 692772 w 1089159"/>
                      <a:gd name="connsiteY12" fmla="*/ 414031 h 1604590"/>
                      <a:gd name="connsiteX13" fmla="*/ 800694 w 1089159"/>
                      <a:gd name="connsiteY13" fmla="*/ 465049 h 1604590"/>
                      <a:gd name="connsiteX14" fmla="*/ 994955 w 1089159"/>
                      <a:gd name="connsiteY14" fmla="*/ 372824 h 1604590"/>
                      <a:gd name="connsiteX15" fmla="*/ 1089142 w 1089159"/>
                      <a:gd name="connsiteY15" fmla="*/ 288448 h 1604590"/>
                      <a:gd name="connsiteX16" fmla="*/ 1002804 w 1089159"/>
                      <a:gd name="connsiteY16" fmla="*/ 408144 h 1604590"/>
                      <a:gd name="connsiteX17" fmla="*/ 989068 w 1089159"/>
                      <a:gd name="connsiteY17" fmla="*/ 604367 h 1604590"/>
                      <a:gd name="connsiteX18" fmla="*/ 824241 w 1089159"/>
                      <a:gd name="connsiteY18" fmla="*/ 767233 h 1604590"/>
                      <a:gd name="connsiteX19" fmla="*/ 749676 w 1089159"/>
                      <a:gd name="connsiteY19" fmla="*/ 926173 h 1604590"/>
                      <a:gd name="connsiteX20" fmla="*/ 781072 w 1089159"/>
                      <a:gd name="connsiteY20" fmla="*/ 1212659 h 1604590"/>
                      <a:gd name="connsiteX21" fmla="*/ 910580 w 1089159"/>
                      <a:gd name="connsiteY21" fmla="*/ 1397106 h 1604590"/>
                      <a:gd name="connsiteX22" fmla="*/ 749676 w 1089159"/>
                      <a:gd name="connsiteY22" fmla="*/ 1228357 h 1604590"/>
                      <a:gd name="connsiteX23" fmla="*/ 719824 w 1089159"/>
                      <a:gd name="connsiteY23" fmla="*/ 845282 h 1604590"/>
                      <a:gd name="connsiteX24" fmla="*/ 657451 w 1089159"/>
                      <a:gd name="connsiteY24" fmla="*/ 745648 h 1604590"/>
                      <a:gd name="connsiteX25" fmla="*/ 751638 w 1089159"/>
                      <a:gd name="connsiteY25" fmla="*/ 775081 h 1604590"/>
                      <a:gd name="connsiteX26" fmla="*/ 930201 w 1089159"/>
                      <a:gd name="connsiteY26" fmla="*/ 643612 h 1604590"/>
                      <a:gd name="connsiteX27" fmla="*/ 983182 w 1089159"/>
                      <a:gd name="connsiteY27" fmla="*/ 492520 h 1604590"/>
                      <a:gd name="connsiteX28" fmla="*/ 883108 w 1089159"/>
                      <a:gd name="connsiteY28" fmla="*/ 470936 h 1604590"/>
                      <a:gd name="connsiteX29" fmla="*/ 700334 w 1089159"/>
                      <a:gd name="connsiteY29" fmla="*/ 587965 h 1604590"/>
                      <a:gd name="connsiteX30" fmla="*/ 579028 w 1089159"/>
                      <a:gd name="connsiteY30" fmla="*/ 717758 h 1604590"/>
                      <a:gd name="connsiteX31" fmla="*/ 476926 w 1089159"/>
                      <a:gd name="connsiteY31" fmla="*/ 990927 h 1604590"/>
                      <a:gd name="connsiteX32" fmla="*/ 496548 w 1089159"/>
                      <a:gd name="connsiteY32" fmla="*/ 1306846 h 1604590"/>
                      <a:gd name="connsiteX33" fmla="*/ 500473 w 1089159"/>
                      <a:gd name="connsiteY33" fmla="*/ 1471674 h 1604590"/>
                      <a:gd name="connsiteX34" fmla="*/ 658795 w 1089159"/>
                      <a:gd name="connsiteY34" fmla="*/ 1603695 h 1604590"/>
                      <a:gd name="connsiteX35" fmla="*/ 506359 w 1089159"/>
                      <a:gd name="connsiteY35" fmla="*/ 1534465 h 1604590"/>
                      <a:gd name="connsiteX36" fmla="*/ 441606 w 1089159"/>
                      <a:gd name="connsiteY36" fmla="*/ 1350015 h 1604590"/>
                      <a:gd name="connsiteX37" fmla="*/ 186516 w 1089159"/>
                      <a:gd name="connsiteY37" fmla="*/ 1224433 h 1604590"/>
                      <a:gd name="connsiteX38" fmla="*/ 66819 w 1089159"/>
                      <a:gd name="connsiteY38" fmla="*/ 1265639 h 1604590"/>
                      <a:gd name="connsiteX39" fmla="*/ 58971 w 1089159"/>
                      <a:gd name="connsiteY39" fmla="*/ 1020360 h 1604590"/>
                      <a:gd name="connsiteX40" fmla="*/ 190440 w 1089159"/>
                      <a:gd name="connsiteY40" fmla="*/ 1179301 h 1604590"/>
                      <a:gd name="connsiteX41" fmla="*/ 410210 w 1089159"/>
                      <a:gd name="connsiteY41" fmla="*/ 1304884 h 1604590"/>
                      <a:gd name="connsiteX42" fmla="*/ 474964 w 1089159"/>
                      <a:gd name="connsiteY42" fmla="*/ 1216584 h 1604590"/>
                      <a:gd name="connsiteX43" fmla="*/ 406286 w 1089159"/>
                      <a:gd name="connsiteY43" fmla="*/ 1022323 h 1604590"/>
                      <a:gd name="connsiteX44" fmla="*/ 111951 w 1089159"/>
                      <a:gd name="connsiteY44" fmla="*/ 881042 h 1604590"/>
                      <a:gd name="connsiteX45" fmla="*/ 104 w 1089159"/>
                      <a:gd name="connsiteY45" fmla="*/ 704441 h 1604590"/>
                      <a:gd name="connsiteX46" fmla="*/ 127649 w 1089159"/>
                      <a:gd name="connsiteY46" fmla="*/ 802553 h 1604590"/>
                      <a:gd name="connsiteX47" fmla="*/ 257156 w 1089159"/>
                      <a:gd name="connsiteY47" fmla="*/ 641650 h 1604590"/>
                      <a:gd name="connsiteX48" fmla="*/ 382739 w 1089159"/>
                      <a:gd name="connsiteY48" fmla="*/ 494482 h 1604590"/>
                      <a:gd name="connsiteX49" fmla="*/ 345456 w 1089159"/>
                      <a:gd name="connsiteY49" fmla="*/ 341428 h 1604590"/>
                      <a:gd name="connsiteX0" fmla="*/ 345456 w 1089159"/>
                      <a:gd name="connsiteY0" fmla="*/ 341428 h 1604590"/>
                      <a:gd name="connsiteX1" fmla="*/ 488699 w 1089159"/>
                      <a:gd name="connsiteY1" fmla="*/ 463087 h 1604590"/>
                      <a:gd name="connsiteX2" fmla="*/ 418059 w 1089159"/>
                      <a:gd name="connsiteY2" fmla="*/ 555312 h 1604590"/>
                      <a:gd name="connsiteX3" fmla="*/ 296401 w 1089159"/>
                      <a:gd name="connsiteY3" fmla="*/ 708366 h 1604590"/>
                      <a:gd name="connsiteX4" fmla="*/ 266967 w 1089159"/>
                      <a:gd name="connsiteY4" fmla="*/ 935984 h 1604590"/>
                      <a:gd name="connsiteX5" fmla="*/ 453379 w 1089159"/>
                      <a:gd name="connsiteY5" fmla="*/ 871231 h 1604590"/>
                      <a:gd name="connsiteX6" fmla="*/ 573075 w 1089159"/>
                      <a:gd name="connsiteY6" fmla="*/ 635763 h 1604590"/>
                      <a:gd name="connsiteX7" fmla="*/ 680998 w 1089159"/>
                      <a:gd name="connsiteY7" fmla="*/ 461124 h 1604590"/>
                      <a:gd name="connsiteX8" fmla="*/ 494586 w 1089159"/>
                      <a:gd name="connsiteY8" fmla="*/ 235468 h 1604590"/>
                      <a:gd name="connsiteX9" fmla="*/ 365079 w 1089159"/>
                      <a:gd name="connsiteY9" fmla="*/ 66717 h 1604590"/>
                      <a:gd name="connsiteX10" fmla="*/ 502435 w 1089159"/>
                      <a:gd name="connsiteY10" fmla="*/ 0 h 1604590"/>
                      <a:gd name="connsiteX11" fmla="*/ 484775 w 1089159"/>
                      <a:gd name="connsiteY11" fmla="*/ 178563 h 1604590"/>
                      <a:gd name="connsiteX12" fmla="*/ 692772 w 1089159"/>
                      <a:gd name="connsiteY12" fmla="*/ 414031 h 1604590"/>
                      <a:gd name="connsiteX13" fmla="*/ 800694 w 1089159"/>
                      <a:gd name="connsiteY13" fmla="*/ 465049 h 1604590"/>
                      <a:gd name="connsiteX14" fmla="*/ 994955 w 1089159"/>
                      <a:gd name="connsiteY14" fmla="*/ 372824 h 1604590"/>
                      <a:gd name="connsiteX15" fmla="*/ 1089142 w 1089159"/>
                      <a:gd name="connsiteY15" fmla="*/ 288448 h 1604590"/>
                      <a:gd name="connsiteX16" fmla="*/ 1002804 w 1089159"/>
                      <a:gd name="connsiteY16" fmla="*/ 408144 h 1604590"/>
                      <a:gd name="connsiteX17" fmla="*/ 989068 w 1089159"/>
                      <a:gd name="connsiteY17" fmla="*/ 604367 h 1604590"/>
                      <a:gd name="connsiteX18" fmla="*/ 824241 w 1089159"/>
                      <a:gd name="connsiteY18" fmla="*/ 767233 h 1604590"/>
                      <a:gd name="connsiteX19" fmla="*/ 749676 w 1089159"/>
                      <a:gd name="connsiteY19" fmla="*/ 926173 h 1604590"/>
                      <a:gd name="connsiteX20" fmla="*/ 781072 w 1089159"/>
                      <a:gd name="connsiteY20" fmla="*/ 1212659 h 1604590"/>
                      <a:gd name="connsiteX21" fmla="*/ 910580 w 1089159"/>
                      <a:gd name="connsiteY21" fmla="*/ 1397106 h 1604590"/>
                      <a:gd name="connsiteX22" fmla="*/ 749676 w 1089159"/>
                      <a:gd name="connsiteY22" fmla="*/ 1228357 h 1604590"/>
                      <a:gd name="connsiteX23" fmla="*/ 719824 w 1089159"/>
                      <a:gd name="connsiteY23" fmla="*/ 845282 h 1604590"/>
                      <a:gd name="connsiteX24" fmla="*/ 657451 w 1089159"/>
                      <a:gd name="connsiteY24" fmla="*/ 745648 h 1604590"/>
                      <a:gd name="connsiteX25" fmla="*/ 751638 w 1089159"/>
                      <a:gd name="connsiteY25" fmla="*/ 775081 h 1604590"/>
                      <a:gd name="connsiteX26" fmla="*/ 930201 w 1089159"/>
                      <a:gd name="connsiteY26" fmla="*/ 643612 h 1604590"/>
                      <a:gd name="connsiteX27" fmla="*/ 983182 w 1089159"/>
                      <a:gd name="connsiteY27" fmla="*/ 492520 h 1604590"/>
                      <a:gd name="connsiteX28" fmla="*/ 883108 w 1089159"/>
                      <a:gd name="connsiteY28" fmla="*/ 470936 h 1604590"/>
                      <a:gd name="connsiteX29" fmla="*/ 700334 w 1089159"/>
                      <a:gd name="connsiteY29" fmla="*/ 587965 h 1604590"/>
                      <a:gd name="connsiteX30" fmla="*/ 579028 w 1089159"/>
                      <a:gd name="connsiteY30" fmla="*/ 717758 h 1604590"/>
                      <a:gd name="connsiteX31" fmla="*/ 476926 w 1089159"/>
                      <a:gd name="connsiteY31" fmla="*/ 990927 h 1604590"/>
                      <a:gd name="connsiteX32" fmla="*/ 496548 w 1089159"/>
                      <a:gd name="connsiteY32" fmla="*/ 1306846 h 1604590"/>
                      <a:gd name="connsiteX33" fmla="*/ 500473 w 1089159"/>
                      <a:gd name="connsiteY33" fmla="*/ 1471674 h 1604590"/>
                      <a:gd name="connsiteX34" fmla="*/ 658795 w 1089159"/>
                      <a:gd name="connsiteY34" fmla="*/ 1603695 h 1604590"/>
                      <a:gd name="connsiteX35" fmla="*/ 506359 w 1089159"/>
                      <a:gd name="connsiteY35" fmla="*/ 1534465 h 1604590"/>
                      <a:gd name="connsiteX36" fmla="*/ 441606 w 1089159"/>
                      <a:gd name="connsiteY36" fmla="*/ 1350015 h 1604590"/>
                      <a:gd name="connsiteX37" fmla="*/ 186516 w 1089159"/>
                      <a:gd name="connsiteY37" fmla="*/ 1224433 h 1604590"/>
                      <a:gd name="connsiteX38" fmla="*/ 66819 w 1089159"/>
                      <a:gd name="connsiteY38" fmla="*/ 1265639 h 1604590"/>
                      <a:gd name="connsiteX39" fmla="*/ 58971 w 1089159"/>
                      <a:gd name="connsiteY39" fmla="*/ 1020360 h 1604590"/>
                      <a:gd name="connsiteX40" fmla="*/ 190440 w 1089159"/>
                      <a:gd name="connsiteY40" fmla="*/ 1179301 h 1604590"/>
                      <a:gd name="connsiteX41" fmla="*/ 410210 w 1089159"/>
                      <a:gd name="connsiteY41" fmla="*/ 1304884 h 1604590"/>
                      <a:gd name="connsiteX42" fmla="*/ 474964 w 1089159"/>
                      <a:gd name="connsiteY42" fmla="*/ 1216584 h 1604590"/>
                      <a:gd name="connsiteX43" fmla="*/ 406286 w 1089159"/>
                      <a:gd name="connsiteY43" fmla="*/ 1022323 h 1604590"/>
                      <a:gd name="connsiteX44" fmla="*/ 111951 w 1089159"/>
                      <a:gd name="connsiteY44" fmla="*/ 881042 h 1604590"/>
                      <a:gd name="connsiteX45" fmla="*/ 104 w 1089159"/>
                      <a:gd name="connsiteY45" fmla="*/ 704441 h 1604590"/>
                      <a:gd name="connsiteX46" fmla="*/ 127649 w 1089159"/>
                      <a:gd name="connsiteY46" fmla="*/ 802553 h 1604590"/>
                      <a:gd name="connsiteX47" fmla="*/ 257156 w 1089159"/>
                      <a:gd name="connsiteY47" fmla="*/ 641650 h 1604590"/>
                      <a:gd name="connsiteX48" fmla="*/ 382739 w 1089159"/>
                      <a:gd name="connsiteY48" fmla="*/ 494482 h 1604590"/>
                      <a:gd name="connsiteX49" fmla="*/ 345456 w 1089159"/>
                      <a:gd name="connsiteY49" fmla="*/ 341428 h 1604590"/>
                      <a:gd name="connsiteX0" fmla="*/ 345456 w 1089159"/>
                      <a:gd name="connsiteY0" fmla="*/ 341428 h 1598760"/>
                      <a:gd name="connsiteX1" fmla="*/ 488699 w 1089159"/>
                      <a:gd name="connsiteY1" fmla="*/ 463087 h 1598760"/>
                      <a:gd name="connsiteX2" fmla="*/ 418059 w 1089159"/>
                      <a:gd name="connsiteY2" fmla="*/ 555312 h 1598760"/>
                      <a:gd name="connsiteX3" fmla="*/ 296401 w 1089159"/>
                      <a:gd name="connsiteY3" fmla="*/ 708366 h 1598760"/>
                      <a:gd name="connsiteX4" fmla="*/ 266967 w 1089159"/>
                      <a:gd name="connsiteY4" fmla="*/ 935984 h 1598760"/>
                      <a:gd name="connsiteX5" fmla="*/ 453379 w 1089159"/>
                      <a:gd name="connsiteY5" fmla="*/ 871231 h 1598760"/>
                      <a:gd name="connsiteX6" fmla="*/ 573075 w 1089159"/>
                      <a:gd name="connsiteY6" fmla="*/ 635763 h 1598760"/>
                      <a:gd name="connsiteX7" fmla="*/ 680998 w 1089159"/>
                      <a:gd name="connsiteY7" fmla="*/ 461124 h 1598760"/>
                      <a:gd name="connsiteX8" fmla="*/ 494586 w 1089159"/>
                      <a:gd name="connsiteY8" fmla="*/ 235468 h 1598760"/>
                      <a:gd name="connsiteX9" fmla="*/ 365079 w 1089159"/>
                      <a:gd name="connsiteY9" fmla="*/ 66717 h 1598760"/>
                      <a:gd name="connsiteX10" fmla="*/ 502435 w 1089159"/>
                      <a:gd name="connsiteY10" fmla="*/ 0 h 1598760"/>
                      <a:gd name="connsiteX11" fmla="*/ 484775 w 1089159"/>
                      <a:gd name="connsiteY11" fmla="*/ 178563 h 1598760"/>
                      <a:gd name="connsiteX12" fmla="*/ 692772 w 1089159"/>
                      <a:gd name="connsiteY12" fmla="*/ 414031 h 1598760"/>
                      <a:gd name="connsiteX13" fmla="*/ 800694 w 1089159"/>
                      <a:gd name="connsiteY13" fmla="*/ 465049 h 1598760"/>
                      <a:gd name="connsiteX14" fmla="*/ 994955 w 1089159"/>
                      <a:gd name="connsiteY14" fmla="*/ 372824 h 1598760"/>
                      <a:gd name="connsiteX15" fmla="*/ 1089142 w 1089159"/>
                      <a:gd name="connsiteY15" fmla="*/ 288448 h 1598760"/>
                      <a:gd name="connsiteX16" fmla="*/ 1002804 w 1089159"/>
                      <a:gd name="connsiteY16" fmla="*/ 408144 h 1598760"/>
                      <a:gd name="connsiteX17" fmla="*/ 989068 w 1089159"/>
                      <a:gd name="connsiteY17" fmla="*/ 604367 h 1598760"/>
                      <a:gd name="connsiteX18" fmla="*/ 824241 w 1089159"/>
                      <a:gd name="connsiteY18" fmla="*/ 767233 h 1598760"/>
                      <a:gd name="connsiteX19" fmla="*/ 749676 w 1089159"/>
                      <a:gd name="connsiteY19" fmla="*/ 926173 h 1598760"/>
                      <a:gd name="connsiteX20" fmla="*/ 781072 w 1089159"/>
                      <a:gd name="connsiteY20" fmla="*/ 1212659 h 1598760"/>
                      <a:gd name="connsiteX21" fmla="*/ 910580 w 1089159"/>
                      <a:gd name="connsiteY21" fmla="*/ 1397106 h 1598760"/>
                      <a:gd name="connsiteX22" fmla="*/ 749676 w 1089159"/>
                      <a:gd name="connsiteY22" fmla="*/ 1228357 h 1598760"/>
                      <a:gd name="connsiteX23" fmla="*/ 719824 w 1089159"/>
                      <a:gd name="connsiteY23" fmla="*/ 845282 h 1598760"/>
                      <a:gd name="connsiteX24" fmla="*/ 657451 w 1089159"/>
                      <a:gd name="connsiteY24" fmla="*/ 745648 h 1598760"/>
                      <a:gd name="connsiteX25" fmla="*/ 751638 w 1089159"/>
                      <a:gd name="connsiteY25" fmla="*/ 775081 h 1598760"/>
                      <a:gd name="connsiteX26" fmla="*/ 930201 w 1089159"/>
                      <a:gd name="connsiteY26" fmla="*/ 643612 h 1598760"/>
                      <a:gd name="connsiteX27" fmla="*/ 983182 w 1089159"/>
                      <a:gd name="connsiteY27" fmla="*/ 492520 h 1598760"/>
                      <a:gd name="connsiteX28" fmla="*/ 883108 w 1089159"/>
                      <a:gd name="connsiteY28" fmla="*/ 470936 h 1598760"/>
                      <a:gd name="connsiteX29" fmla="*/ 700334 w 1089159"/>
                      <a:gd name="connsiteY29" fmla="*/ 587965 h 1598760"/>
                      <a:gd name="connsiteX30" fmla="*/ 579028 w 1089159"/>
                      <a:gd name="connsiteY30" fmla="*/ 717758 h 1598760"/>
                      <a:gd name="connsiteX31" fmla="*/ 476926 w 1089159"/>
                      <a:gd name="connsiteY31" fmla="*/ 990927 h 1598760"/>
                      <a:gd name="connsiteX32" fmla="*/ 496548 w 1089159"/>
                      <a:gd name="connsiteY32" fmla="*/ 1306846 h 1598760"/>
                      <a:gd name="connsiteX33" fmla="*/ 500473 w 1089159"/>
                      <a:gd name="connsiteY33" fmla="*/ 1471674 h 1598760"/>
                      <a:gd name="connsiteX34" fmla="*/ 730233 w 1089159"/>
                      <a:gd name="connsiteY34" fmla="*/ 1597742 h 1598760"/>
                      <a:gd name="connsiteX35" fmla="*/ 506359 w 1089159"/>
                      <a:gd name="connsiteY35" fmla="*/ 1534465 h 1598760"/>
                      <a:gd name="connsiteX36" fmla="*/ 441606 w 1089159"/>
                      <a:gd name="connsiteY36" fmla="*/ 1350015 h 1598760"/>
                      <a:gd name="connsiteX37" fmla="*/ 186516 w 1089159"/>
                      <a:gd name="connsiteY37" fmla="*/ 1224433 h 1598760"/>
                      <a:gd name="connsiteX38" fmla="*/ 66819 w 1089159"/>
                      <a:gd name="connsiteY38" fmla="*/ 1265639 h 1598760"/>
                      <a:gd name="connsiteX39" fmla="*/ 58971 w 1089159"/>
                      <a:gd name="connsiteY39" fmla="*/ 1020360 h 1598760"/>
                      <a:gd name="connsiteX40" fmla="*/ 190440 w 1089159"/>
                      <a:gd name="connsiteY40" fmla="*/ 1179301 h 1598760"/>
                      <a:gd name="connsiteX41" fmla="*/ 410210 w 1089159"/>
                      <a:gd name="connsiteY41" fmla="*/ 1304884 h 1598760"/>
                      <a:gd name="connsiteX42" fmla="*/ 474964 w 1089159"/>
                      <a:gd name="connsiteY42" fmla="*/ 1216584 h 1598760"/>
                      <a:gd name="connsiteX43" fmla="*/ 406286 w 1089159"/>
                      <a:gd name="connsiteY43" fmla="*/ 1022323 h 1598760"/>
                      <a:gd name="connsiteX44" fmla="*/ 111951 w 1089159"/>
                      <a:gd name="connsiteY44" fmla="*/ 881042 h 1598760"/>
                      <a:gd name="connsiteX45" fmla="*/ 104 w 1089159"/>
                      <a:gd name="connsiteY45" fmla="*/ 704441 h 1598760"/>
                      <a:gd name="connsiteX46" fmla="*/ 127649 w 1089159"/>
                      <a:gd name="connsiteY46" fmla="*/ 802553 h 1598760"/>
                      <a:gd name="connsiteX47" fmla="*/ 257156 w 1089159"/>
                      <a:gd name="connsiteY47" fmla="*/ 641650 h 1598760"/>
                      <a:gd name="connsiteX48" fmla="*/ 382739 w 1089159"/>
                      <a:gd name="connsiteY48" fmla="*/ 494482 h 1598760"/>
                      <a:gd name="connsiteX49" fmla="*/ 345456 w 1089159"/>
                      <a:gd name="connsiteY49" fmla="*/ 341428 h 1598760"/>
                      <a:gd name="connsiteX0" fmla="*/ 345456 w 1089159"/>
                      <a:gd name="connsiteY0" fmla="*/ 341428 h 1609273"/>
                      <a:gd name="connsiteX1" fmla="*/ 488699 w 1089159"/>
                      <a:gd name="connsiteY1" fmla="*/ 463087 h 1609273"/>
                      <a:gd name="connsiteX2" fmla="*/ 418059 w 1089159"/>
                      <a:gd name="connsiteY2" fmla="*/ 555312 h 1609273"/>
                      <a:gd name="connsiteX3" fmla="*/ 296401 w 1089159"/>
                      <a:gd name="connsiteY3" fmla="*/ 708366 h 1609273"/>
                      <a:gd name="connsiteX4" fmla="*/ 266967 w 1089159"/>
                      <a:gd name="connsiteY4" fmla="*/ 935984 h 1609273"/>
                      <a:gd name="connsiteX5" fmla="*/ 453379 w 1089159"/>
                      <a:gd name="connsiteY5" fmla="*/ 871231 h 1609273"/>
                      <a:gd name="connsiteX6" fmla="*/ 573075 w 1089159"/>
                      <a:gd name="connsiteY6" fmla="*/ 635763 h 1609273"/>
                      <a:gd name="connsiteX7" fmla="*/ 680998 w 1089159"/>
                      <a:gd name="connsiteY7" fmla="*/ 461124 h 1609273"/>
                      <a:gd name="connsiteX8" fmla="*/ 494586 w 1089159"/>
                      <a:gd name="connsiteY8" fmla="*/ 235468 h 1609273"/>
                      <a:gd name="connsiteX9" fmla="*/ 365079 w 1089159"/>
                      <a:gd name="connsiteY9" fmla="*/ 66717 h 1609273"/>
                      <a:gd name="connsiteX10" fmla="*/ 502435 w 1089159"/>
                      <a:gd name="connsiteY10" fmla="*/ 0 h 1609273"/>
                      <a:gd name="connsiteX11" fmla="*/ 484775 w 1089159"/>
                      <a:gd name="connsiteY11" fmla="*/ 178563 h 1609273"/>
                      <a:gd name="connsiteX12" fmla="*/ 692772 w 1089159"/>
                      <a:gd name="connsiteY12" fmla="*/ 414031 h 1609273"/>
                      <a:gd name="connsiteX13" fmla="*/ 800694 w 1089159"/>
                      <a:gd name="connsiteY13" fmla="*/ 465049 h 1609273"/>
                      <a:gd name="connsiteX14" fmla="*/ 994955 w 1089159"/>
                      <a:gd name="connsiteY14" fmla="*/ 372824 h 1609273"/>
                      <a:gd name="connsiteX15" fmla="*/ 1089142 w 1089159"/>
                      <a:gd name="connsiteY15" fmla="*/ 288448 h 1609273"/>
                      <a:gd name="connsiteX16" fmla="*/ 1002804 w 1089159"/>
                      <a:gd name="connsiteY16" fmla="*/ 408144 h 1609273"/>
                      <a:gd name="connsiteX17" fmla="*/ 989068 w 1089159"/>
                      <a:gd name="connsiteY17" fmla="*/ 604367 h 1609273"/>
                      <a:gd name="connsiteX18" fmla="*/ 824241 w 1089159"/>
                      <a:gd name="connsiteY18" fmla="*/ 767233 h 1609273"/>
                      <a:gd name="connsiteX19" fmla="*/ 749676 w 1089159"/>
                      <a:gd name="connsiteY19" fmla="*/ 926173 h 1609273"/>
                      <a:gd name="connsiteX20" fmla="*/ 781072 w 1089159"/>
                      <a:gd name="connsiteY20" fmla="*/ 1212659 h 1609273"/>
                      <a:gd name="connsiteX21" fmla="*/ 910580 w 1089159"/>
                      <a:gd name="connsiteY21" fmla="*/ 1397106 h 1609273"/>
                      <a:gd name="connsiteX22" fmla="*/ 749676 w 1089159"/>
                      <a:gd name="connsiteY22" fmla="*/ 1228357 h 1609273"/>
                      <a:gd name="connsiteX23" fmla="*/ 719824 w 1089159"/>
                      <a:gd name="connsiteY23" fmla="*/ 845282 h 1609273"/>
                      <a:gd name="connsiteX24" fmla="*/ 657451 w 1089159"/>
                      <a:gd name="connsiteY24" fmla="*/ 745648 h 1609273"/>
                      <a:gd name="connsiteX25" fmla="*/ 751638 w 1089159"/>
                      <a:gd name="connsiteY25" fmla="*/ 775081 h 1609273"/>
                      <a:gd name="connsiteX26" fmla="*/ 930201 w 1089159"/>
                      <a:gd name="connsiteY26" fmla="*/ 643612 h 1609273"/>
                      <a:gd name="connsiteX27" fmla="*/ 983182 w 1089159"/>
                      <a:gd name="connsiteY27" fmla="*/ 492520 h 1609273"/>
                      <a:gd name="connsiteX28" fmla="*/ 883108 w 1089159"/>
                      <a:gd name="connsiteY28" fmla="*/ 470936 h 1609273"/>
                      <a:gd name="connsiteX29" fmla="*/ 700334 w 1089159"/>
                      <a:gd name="connsiteY29" fmla="*/ 587965 h 1609273"/>
                      <a:gd name="connsiteX30" fmla="*/ 579028 w 1089159"/>
                      <a:gd name="connsiteY30" fmla="*/ 717758 h 1609273"/>
                      <a:gd name="connsiteX31" fmla="*/ 476926 w 1089159"/>
                      <a:gd name="connsiteY31" fmla="*/ 990927 h 1609273"/>
                      <a:gd name="connsiteX32" fmla="*/ 496548 w 1089159"/>
                      <a:gd name="connsiteY32" fmla="*/ 1306846 h 1609273"/>
                      <a:gd name="connsiteX33" fmla="*/ 500473 w 1089159"/>
                      <a:gd name="connsiteY33" fmla="*/ 1471674 h 1609273"/>
                      <a:gd name="connsiteX34" fmla="*/ 730233 w 1089159"/>
                      <a:gd name="connsiteY34" fmla="*/ 1608457 h 1609273"/>
                      <a:gd name="connsiteX35" fmla="*/ 506359 w 1089159"/>
                      <a:gd name="connsiteY35" fmla="*/ 1534465 h 1609273"/>
                      <a:gd name="connsiteX36" fmla="*/ 441606 w 1089159"/>
                      <a:gd name="connsiteY36" fmla="*/ 1350015 h 1609273"/>
                      <a:gd name="connsiteX37" fmla="*/ 186516 w 1089159"/>
                      <a:gd name="connsiteY37" fmla="*/ 1224433 h 1609273"/>
                      <a:gd name="connsiteX38" fmla="*/ 66819 w 1089159"/>
                      <a:gd name="connsiteY38" fmla="*/ 1265639 h 1609273"/>
                      <a:gd name="connsiteX39" fmla="*/ 58971 w 1089159"/>
                      <a:gd name="connsiteY39" fmla="*/ 1020360 h 1609273"/>
                      <a:gd name="connsiteX40" fmla="*/ 190440 w 1089159"/>
                      <a:gd name="connsiteY40" fmla="*/ 1179301 h 1609273"/>
                      <a:gd name="connsiteX41" fmla="*/ 410210 w 1089159"/>
                      <a:gd name="connsiteY41" fmla="*/ 1304884 h 1609273"/>
                      <a:gd name="connsiteX42" fmla="*/ 474964 w 1089159"/>
                      <a:gd name="connsiteY42" fmla="*/ 1216584 h 1609273"/>
                      <a:gd name="connsiteX43" fmla="*/ 406286 w 1089159"/>
                      <a:gd name="connsiteY43" fmla="*/ 1022323 h 1609273"/>
                      <a:gd name="connsiteX44" fmla="*/ 111951 w 1089159"/>
                      <a:gd name="connsiteY44" fmla="*/ 881042 h 1609273"/>
                      <a:gd name="connsiteX45" fmla="*/ 104 w 1089159"/>
                      <a:gd name="connsiteY45" fmla="*/ 704441 h 1609273"/>
                      <a:gd name="connsiteX46" fmla="*/ 127649 w 1089159"/>
                      <a:gd name="connsiteY46" fmla="*/ 802553 h 1609273"/>
                      <a:gd name="connsiteX47" fmla="*/ 257156 w 1089159"/>
                      <a:gd name="connsiteY47" fmla="*/ 641650 h 1609273"/>
                      <a:gd name="connsiteX48" fmla="*/ 382739 w 1089159"/>
                      <a:gd name="connsiteY48" fmla="*/ 494482 h 1609273"/>
                      <a:gd name="connsiteX49" fmla="*/ 345456 w 1089159"/>
                      <a:gd name="connsiteY49" fmla="*/ 341428 h 1609273"/>
                      <a:gd name="connsiteX0" fmla="*/ 345456 w 1089159"/>
                      <a:gd name="connsiteY0" fmla="*/ 341428 h 1609273"/>
                      <a:gd name="connsiteX1" fmla="*/ 488699 w 1089159"/>
                      <a:gd name="connsiteY1" fmla="*/ 463087 h 1609273"/>
                      <a:gd name="connsiteX2" fmla="*/ 418059 w 1089159"/>
                      <a:gd name="connsiteY2" fmla="*/ 555312 h 1609273"/>
                      <a:gd name="connsiteX3" fmla="*/ 296401 w 1089159"/>
                      <a:gd name="connsiteY3" fmla="*/ 708366 h 1609273"/>
                      <a:gd name="connsiteX4" fmla="*/ 266967 w 1089159"/>
                      <a:gd name="connsiteY4" fmla="*/ 935984 h 1609273"/>
                      <a:gd name="connsiteX5" fmla="*/ 453379 w 1089159"/>
                      <a:gd name="connsiteY5" fmla="*/ 871231 h 1609273"/>
                      <a:gd name="connsiteX6" fmla="*/ 573075 w 1089159"/>
                      <a:gd name="connsiteY6" fmla="*/ 635763 h 1609273"/>
                      <a:gd name="connsiteX7" fmla="*/ 680998 w 1089159"/>
                      <a:gd name="connsiteY7" fmla="*/ 461124 h 1609273"/>
                      <a:gd name="connsiteX8" fmla="*/ 494586 w 1089159"/>
                      <a:gd name="connsiteY8" fmla="*/ 235468 h 1609273"/>
                      <a:gd name="connsiteX9" fmla="*/ 365079 w 1089159"/>
                      <a:gd name="connsiteY9" fmla="*/ 66717 h 1609273"/>
                      <a:gd name="connsiteX10" fmla="*/ 502435 w 1089159"/>
                      <a:gd name="connsiteY10" fmla="*/ 0 h 1609273"/>
                      <a:gd name="connsiteX11" fmla="*/ 484775 w 1089159"/>
                      <a:gd name="connsiteY11" fmla="*/ 178563 h 1609273"/>
                      <a:gd name="connsiteX12" fmla="*/ 692772 w 1089159"/>
                      <a:gd name="connsiteY12" fmla="*/ 414031 h 1609273"/>
                      <a:gd name="connsiteX13" fmla="*/ 800694 w 1089159"/>
                      <a:gd name="connsiteY13" fmla="*/ 465049 h 1609273"/>
                      <a:gd name="connsiteX14" fmla="*/ 994955 w 1089159"/>
                      <a:gd name="connsiteY14" fmla="*/ 372824 h 1609273"/>
                      <a:gd name="connsiteX15" fmla="*/ 1089142 w 1089159"/>
                      <a:gd name="connsiteY15" fmla="*/ 288448 h 1609273"/>
                      <a:gd name="connsiteX16" fmla="*/ 1002804 w 1089159"/>
                      <a:gd name="connsiteY16" fmla="*/ 408144 h 1609273"/>
                      <a:gd name="connsiteX17" fmla="*/ 989068 w 1089159"/>
                      <a:gd name="connsiteY17" fmla="*/ 604367 h 1609273"/>
                      <a:gd name="connsiteX18" fmla="*/ 824241 w 1089159"/>
                      <a:gd name="connsiteY18" fmla="*/ 767233 h 1609273"/>
                      <a:gd name="connsiteX19" fmla="*/ 749676 w 1089159"/>
                      <a:gd name="connsiteY19" fmla="*/ 926173 h 1609273"/>
                      <a:gd name="connsiteX20" fmla="*/ 781072 w 1089159"/>
                      <a:gd name="connsiteY20" fmla="*/ 1212659 h 1609273"/>
                      <a:gd name="connsiteX21" fmla="*/ 910580 w 1089159"/>
                      <a:gd name="connsiteY21" fmla="*/ 1397106 h 1609273"/>
                      <a:gd name="connsiteX22" fmla="*/ 749676 w 1089159"/>
                      <a:gd name="connsiteY22" fmla="*/ 1228357 h 1609273"/>
                      <a:gd name="connsiteX23" fmla="*/ 719824 w 1089159"/>
                      <a:gd name="connsiteY23" fmla="*/ 845282 h 1609273"/>
                      <a:gd name="connsiteX24" fmla="*/ 657451 w 1089159"/>
                      <a:gd name="connsiteY24" fmla="*/ 745648 h 1609273"/>
                      <a:gd name="connsiteX25" fmla="*/ 751638 w 1089159"/>
                      <a:gd name="connsiteY25" fmla="*/ 775081 h 1609273"/>
                      <a:gd name="connsiteX26" fmla="*/ 930201 w 1089159"/>
                      <a:gd name="connsiteY26" fmla="*/ 643612 h 1609273"/>
                      <a:gd name="connsiteX27" fmla="*/ 983182 w 1089159"/>
                      <a:gd name="connsiteY27" fmla="*/ 492520 h 1609273"/>
                      <a:gd name="connsiteX28" fmla="*/ 883108 w 1089159"/>
                      <a:gd name="connsiteY28" fmla="*/ 470936 h 1609273"/>
                      <a:gd name="connsiteX29" fmla="*/ 700334 w 1089159"/>
                      <a:gd name="connsiteY29" fmla="*/ 587965 h 1609273"/>
                      <a:gd name="connsiteX30" fmla="*/ 579028 w 1089159"/>
                      <a:gd name="connsiteY30" fmla="*/ 717758 h 1609273"/>
                      <a:gd name="connsiteX31" fmla="*/ 476926 w 1089159"/>
                      <a:gd name="connsiteY31" fmla="*/ 990927 h 1609273"/>
                      <a:gd name="connsiteX32" fmla="*/ 496548 w 1089159"/>
                      <a:gd name="connsiteY32" fmla="*/ 1306846 h 1609273"/>
                      <a:gd name="connsiteX33" fmla="*/ 500473 w 1089159"/>
                      <a:gd name="connsiteY33" fmla="*/ 1471674 h 1609273"/>
                      <a:gd name="connsiteX34" fmla="*/ 730233 w 1089159"/>
                      <a:gd name="connsiteY34" fmla="*/ 1608457 h 1609273"/>
                      <a:gd name="connsiteX35" fmla="*/ 506359 w 1089159"/>
                      <a:gd name="connsiteY35" fmla="*/ 1534465 h 1609273"/>
                      <a:gd name="connsiteX36" fmla="*/ 441606 w 1089159"/>
                      <a:gd name="connsiteY36" fmla="*/ 1350015 h 1609273"/>
                      <a:gd name="connsiteX37" fmla="*/ 186516 w 1089159"/>
                      <a:gd name="connsiteY37" fmla="*/ 1224433 h 1609273"/>
                      <a:gd name="connsiteX38" fmla="*/ 66819 w 1089159"/>
                      <a:gd name="connsiteY38" fmla="*/ 1265639 h 1609273"/>
                      <a:gd name="connsiteX39" fmla="*/ 58971 w 1089159"/>
                      <a:gd name="connsiteY39" fmla="*/ 1020360 h 1609273"/>
                      <a:gd name="connsiteX40" fmla="*/ 190440 w 1089159"/>
                      <a:gd name="connsiteY40" fmla="*/ 1179301 h 1609273"/>
                      <a:gd name="connsiteX41" fmla="*/ 410210 w 1089159"/>
                      <a:gd name="connsiteY41" fmla="*/ 1304884 h 1609273"/>
                      <a:gd name="connsiteX42" fmla="*/ 474964 w 1089159"/>
                      <a:gd name="connsiteY42" fmla="*/ 1216584 h 1609273"/>
                      <a:gd name="connsiteX43" fmla="*/ 406286 w 1089159"/>
                      <a:gd name="connsiteY43" fmla="*/ 1022323 h 1609273"/>
                      <a:gd name="connsiteX44" fmla="*/ 111951 w 1089159"/>
                      <a:gd name="connsiteY44" fmla="*/ 881042 h 1609273"/>
                      <a:gd name="connsiteX45" fmla="*/ 104 w 1089159"/>
                      <a:gd name="connsiteY45" fmla="*/ 704441 h 1609273"/>
                      <a:gd name="connsiteX46" fmla="*/ 127649 w 1089159"/>
                      <a:gd name="connsiteY46" fmla="*/ 802553 h 1609273"/>
                      <a:gd name="connsiteX47" fmla="*/ 257156 w 1089159"/>
                      <a:gd name="connsiteY47" fmla="*/ 641650 h 1609273"/>
                      <a:gd name="connsiteX48" fmla="*/ 382739 w 1089159"/>
                      <a:gd name="connsiteY48" fmla="*/ 494482 h 1609273"/>
                      <a:gd name="connsiteX49" fmla="*/ 345456 w 1089159"/>
                      <a:gd name="connsiteY49" fmla="*/ 341428 h 1609273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71674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71674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45480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1181"/>
                      <a:gd name="connsiteX1" fmla="*/ 488699 w 1089159"/>
                      <a:gd name="connsiteY1" fmla="*/ 463087 h 1611181"/>
                      <a:gd name="connsiteX2" fmla="*/ 418059 w 1089159"/>
                      <a:gd name="connsiteY2" fmla="*/ 555312 h 1611181"/>
                      <a:gd name="connsiteX3" fmla="*/ 296401 w 1089159"/>
                      <a:gd name="connsiteY3" fmla="*/ 708366 h 1611181"/>
                      <a:gd name="connsiteX4" fmla="*/ 266967 w 1089159"/>
                      <a:gd name="connsiteY4" fmla="*/ 935984 h 1611181"/>
                      <a:gd name="connsiteX5" fmla="*/ 453379 w 1089159"/>
                      <a:gd name="connsiteY5" fmla="*/ 871231 h 1611181"/>
                      <a:gd name="connsiteX6" fmla="*/ 573075 w 1089159"/>
                      <a:gd name="connsiteY6" fmla="*/ 635763 h 1611181"/>
                      <a:gd name="connsiteX7" fmla="*/ 680998 w 1089159"/>
                      <a:gd name="connsiteY7" fmla="*/ 461124 h 1611181"/>
                      <a:gd name="connsiteX8" fmla="*/ 494586 w 1089159"/>
                      <a:gd name="connsiteY8" fmla="*/ 235468 h 1611181"/>
                      <a:gd name="connsiteX9" fmla="*/ 365079 w 1089159"/>
                      <a:gd name="connsiteY9" fmla="*/ 66717 h 1611181"/>
                      <a:gd name="connsiteX10" fmla="*/ 502435 w 1089159"/>
                      <a:gd name="connsiteY10" fmla="*/ 0 h 1611181"/>
                      <a:gd name="connsiteX11" fmla="*/ 484775 w 1089159"/>
                      <a:gd name="connsiteY11" fmla="*/ 178563 h 1611181"/>
                      <a:gd name="connsiteX12" fmla="*/ 692772 w 1089159"/>
                      <a:gd name="connsiteY12" fmla="*/ 414031 h 1611181"/>
                      <a:gd name="connsiteX13" fmla="*/ 800694 w 1089159"/>
                      <a:gd name="connsiteY13" fmla="*/ 465049 h 1611181"/>
                      <a:gd name="connsiteX14" fmla="*/ 994955 w 1089159"/>
                      <a:gd name="connsiteY14" fmla="*/ 372824 h 1611181"/>
                      <a:gd name="connsiteX15" fmla="*/ 1089142 w 1089159"/>
                      <a:gd name="connsiteY15" fmla="*/ 288448 h 1611181"/>
                      <a:gd name="connsiteX16" fmla="*/ 1002804 w 1089159"/>
                      <a:gd name="connsiteY16" fmla="*/ 408144 h 1611181"/>
                      <a:gd name="connsiteX17" fmla="*/ 989068 w 1089159"/>
                      <a:gd name="connsiteY17" fmla="*/ 604367 h 1611181"/>
                      <a:gd name="connsiteX18" fmla="*/ 824241 w 1089159"/>
                      <a:gd name="connsiteY18" fmla="*/ 767233 h 1611181"/>
                      <a:gd name="connsiteX19" fmla="*/ 749676 w 1089159"/>
                      <a:gd name="connsiteY19" fmla="*/ 926173 h 1611181"/>
                      <a:gd name="connsiteX20" fmla="*/ 781072 w 1089159"/>
                      <a:gd name="connsiteY20" fmla="*/ 1212659 h 1611181"/>
                      <a:gd name="connsiteX21" fmla="*/ 910580 w 1089159"/>
                      <a:gd name="connsiteY21" fmla="*/ 1397106 h 1611181"/>
                      <a:gd name="connsiteX22" fmla="*/ 749676 w 1089159"/>
                      <a:gd name="connsiteY22" fmla="*/ 1228357 h 1611181"/>
                      <a:gd name="connsiteX23" fmla="*/ 719824 w 1089159"/>
                      <a:gd name="connsiteY23" fmla="*/ 845282 h 1611181"/>
                      <a:gd name="connsiteX24" fmla="*/ 657451 w 1089159"/>
                      <a:gd name="connsiteY24" fmla="*/ 745648 h 1611181"/>
                      <a:gd name="connsiteX25" fmla="*/ 751638 w 1089159"/>
                      <a:gd name="connsiteY25" fmla="*/ 775081 h 1611181"/>
                      <a:gd name="connsiteX26" fmla="*/ 930201 w 1089159"/>
                      <a:gd name="connsiteY26" fmla="*/ 643612 h 1611181"/>
                      <a:gd name="connsiteX27" fmla="*/ 983182 w 1089159"/>
                      <a:gd name="connsiteY27" fmla="*/ 492520 h 1611181"/>
                      <a:gd name="connsiteX28" fmla="*/ 883108 w 1089159"/>
                      <a:gd name="connsiteY28" fmla="*/ 470936 h 1611181"/>
                      <a:gd name="connsiteX29" fmla="*/ 700334 w 1089159"/>
                      <a:gd name="connsiteY29" fmla="*/ 587965 h 1611181"/>
                      <a:gd name="connsiteX30" fmla="*/ 579028 w 1089159"/>
                      <a:gd name="connsiteY30" fmla="*/ 717758 h 1611181"/>
                      <a:gd name="connsiteX31" fmla="*/ 476926 w 1089159"/>
                      <a:gd name="connsiteY31" fmla="*/ 990927 h 1611181"/>
                      <a:gd name="connsiteX32" fmla="*/ 496548 w 1089159"/>
                      <a:gd name="connsiteY32" fmla="*/ 1306846 h 1611181"/>
                      <a:gd name="connsiteX33" fmla="*/ 500473 w 1089159"/>
                      <a:gd name="connsiteY33" fmla="*/ 1445480 h 1611181"/>
                      <a:gd name="connsiteX34" fmla="*/ 730233 w 1089159"/>
                      <a:gd name="connsiteY34" fmla="*/ 1608457 h 1611181"/>
                      <a:gd name="connsiteX35" fmla="*/ 507550 w 1089159"/>
                      <a:gd name="connsiteY35" fmla="*/ 1545180 h 1611181"/>
                      <a:gd name="connsiteX36" fmla="*/ 441606 w 1089159"/>
                      <a:gd name="connsiteY36" fmla="*/ 1350015 h 1611181"/>
                      <a:gd name="connsiteX37" fmla="*/ 186516 w 1089159"/>
                      <a:gd name="connsiteY37" fmla="*/ 1224433 h 1611181"/>
                      <a:gd name="connsiteX38" fmla="*/ 66819 w 1089159"/>
                      <a:gd name="connsiteY38" fmla="*/ 1265639 h 1611181"/>
                      <a:gd name="connsiteX39" fmla="*/ 58971 w 1089159"/>
                      <a:gd name="connsiteY39" fmla="*/ 1020360 h 1611181"/>
                      <a:gd name="connsiteX40" fmla="*/ 190440 w 1089159"/>
                      <a:gd name="connsiteY40" fmla="*/ 1179301 h 1611181"/>
                      <a:gd name="connsiteX41" fmla="*/ 410210 w 1089159"/>
                      <a:gd name="connsiteY41" fmla="*/ 1304884 h 1611181"/>
                      <a:gd name="connsiteX42" fmla="*/ 474964 w 1089159"/>
                      <a:gd name="connsiteY42" fmla="*/ 1216584 h 1611181"/>
                      <a:gd name="connsiteX43" fmla="*/ 406286 w 1089159"/>
                      <a:gd name="connsiteY43" fmla="*/ 1022323 h 1611181"/>
                      <a:gd name="connsiteX44" fmla="*/ 111951 w 1089159"/>
                      <a:gd name="connsiteY44" fmla="*/ 881042 h 1611181"/>
                      <a:gd name="connsiteX45" fmla="*/ 104 w 1089159"/>
                      <a:gd name="connsiteY45" fmla="*/ 704441 h 1611181"/>
                      <a:gd name="connsiteX46" fmla="*/ 127649 w 1089159"/>
                      <a:gd name="connsiteY46" fmla="*/ 802553 h 1611181"/>
                      <a:gd name="connsiteX47" fmla="*/ 257156 w 1089159"/>
                      <a:gd name="connsiteY47" fmla="*/ 641650 h 1611181"/>
                      <a:gd name="connsiteX48" fmla="*/ 382739 w 1089159"/>
                      <a:gd name="connsiteY48" fmla="*/ 494482 h 1611181"/>
                      <a:gd name="connsiteX49" fmla="*/ 345456 w 1089159"/>
                      <a:gd name="connsiteY49" fmla="*/ 341428 h 1611181"/>
                      <a:gd name="connsiteX0" fmla="*/ 345456 w 1089159"/>
                      <a:gd name="connsiteY0" fmla="*/ 341428 h 1611181"/>
                      <a:gd name="connsiteX1" fmla="*/ 488699 w 1089159"/>
                      <a:gd name="connsiteY1" fmla="*/ 463087 h 1611181"/>
                      <a:gd name="connsiteX2" fmla="*/ 418059 w 1089159"/>
                      <a:gd name="connsiteY2" fmla="*/ 555312 h 1611181"/>
                      <a:gd name="connsiteX3" fmla="*/ 296401 w 1089159"/>
                      <a:gd name="connsiteY3" fmla="*/ 708366 h 1611181"/>
                      <a:gd name="connsiteX4" fmla="*/ 266967 w 1089159"/>
                      <a:gd name="connsiteY4" fmla="*/ 935984 h 1611181"/>
                      <a:gd name="connsiteX5" fmla="*/ 453379 w 1089159"/>
                      <a:gd name="connsiteY5" fmla="*/ 871231 h 1611181"/>
                      <a:gd name="connsiteX6" fmla="*/ 573075 w 1089159"/>
                      <a:gd name="connsiteY6" fmla="*/ 635763 h 1611181"/>
                      <a:gd name="connsiteX7" fmla="*/ 680998 w 1089159"/>
                      <a:gd name="connsiteY7" fmla="*/ 461124 h 1611181"/>
                      <a:gd name="connsiteX8" fmla="*/ 494586 w 1089159"/>
                      <a:gd name="connsiteY8" fmla="*/ 235468 h 1611181"/>
                      <a:gd name="connsiteX9" fmla="*/ 365079 w 1089159"/>
                      <a:gd name="connsiteY9" fmla="*/ 66717 h 1611181"/>
                      <a:gd name="connsiteX10" fmla="*/ 502435 w 1089159"/>
                      <a:gd name="connsiteY10" fmla="*/ 0 h 1611181"/>
                      <a:gd name="connsiteX11" fmla="*/ 484775 w 1089159"/>
                      <a:gd name="connsiteY11" fmla="*/ 178563 h 1611181"/>
                      <a:gd name="connsiteX12" fmla="*/ 692772 w 1089159"/>
                      <a:gd name="connsiteY12" fmla="*/ 414031 h 1611181"/>
                      <a:gd name="connsiteX13" fmla="*/ 800694 w 1089159"/>
                      <a:gd name="connsiteY13" fmla="*/ 465049 h 1611181"/>
                      <a:gd name="connsiteX14" fmla="*/ 994955 w 1089159"/>
                      <a:gd name="connsiteY14" fmla="*/ 372824 h 1611181"/>
                      <a:gd name="connsiteX15" fmla="*/ 1089142 w 1089159"/>
                      <a:gd name="connsiteY15" fmla="*/ 288448 h 1611181"/>
                      <a:gd name="connsiteX16" fmla="*/ 1002804 w 1089159"/>
                      <a:gd name="connsiteY16" fmla="*/ 408144 h 1611181"/>
                      <a:gd name="connsiteX17" fmla="*/ 989068 w 1089159"/>
                      <a:gd name="connsiteY17" fmla="*/ 604367 h 1611181"/>
                      <a:gd name="connsiteX18" fmla="*/ 824241 w 1089159"/>
                      <a:gd name="connsiteY18" fmla="*/ 767233 h 1611181"/>
                      <a:gd name="connsiteX19" fmla="*/ 749676 w 1089159"/>
                      <a:gd name="connsiteY19" fmla="*/ 926173 h 1611181"/>
                      <a:gd name="connsiteX20" fmla="*/ 781072 w 1089159"/>
                      <a:gd name="connsiteY20" fmla="*/ 1212659 h 1611181"/>
                      <a:gd name="connsiteX21" fmla="*/ 910580 w 1089159"/>
                      <a:gd name="connsiteY21" fmla="*/ 1397106 h 1611181"/>
                      <a:gd name="connsiteX22" fmla="*/ 749676 w 1089159"/>
                      <a:gd name="connsiteY22" fmla="*/ 1228357 h 1611181"/>
                      <a:gd name="connsiteX23" fmla="*/ 719824 w 1089159"/>
                      <a:gd name="connsiteY23" fmla="*/ 845282 h 1611181"/>
                      <a:gd name="connsiteX24" fmla="*/ 657451 w 1089159"/>
                      <a:gd name="connsiteY24" fmla="*/ 745648 h 1611181"/>
                      <a:gd name="connsiteX25" fmla="*/ 751638 w 1089159"/>
                      <a:gd name="connsiteY25" fmla="*/ 775081 h 1611181"/>
                      <a:gd name="connsiteX26" fmla="*/ 930201 w 1089159"/>
                      <a:gd name="connsiteY26" fmla="*/ 643612 h 1611181"/>
                      <a:gd name="connsiteX27" fmla="*/ 983182 w 1089159"/>
                      <a:gd name="connsiteY27" fmla="*/ 492520 h 1611181"/>
                      <a:gd name="connsiteX28" fmla="*/ 883108 w 1089159"/>
                      <a:gd name="connsiteY28" fmla="*/ 470936 h 1611181"/>
                      <a:gd name="connsiteX29" fmla="*/ 700334 w 1089159"/>
                      <a:gd name="connsiteY29" fmla="*/ 587965 h 1611181"/>
                      <a:gd name="connsiteX30" fmla="*/ 579028 w 1089159"/>
                      <a:gd name="connsiteY30" fmla="*/ 717758 h 1611181"/>
                      <a:gd name="connsiteX31" fmla="*/ 476926 w 1089159"/>
                      <a:gd name="connsiteY31" fmla="*/ 990927 h 1611181"/>
                      <a:gd name="connsiteX32" fmla="*/ 496548 w 1089159"/>
                      <a:gd name="connsiteY32" fmla="*/ 1306846 h 1611181"/>
                      <a:gd name="connsiteX33" fmla="*/ 500473 w 1089159"/>
                      <a:gd name="connsiteY33" fmla="*/ 1445480 h 1611181"/>
                      <a:gd name="connsiteX34" fmla="*/ 730233 w 1089159"/>
                      <a:gd name="connsiteY34" fmla="*/ 1608457 h 1611181"/>
                      <a:gd name="connsiteX35" fmla="*/ 507550 w 1089159"/>
                      <a:gd name="connsiteY35" fmla="*/ 1545180 h 1611181"/>
                      <a:gd name="connsiteX36" fmla="*/ 441606 w 1089159"/>
                      <a:gd name="connsiteY36" fmla="*/ 1350015 h 1611181"/>
                      <a:gd name="connsiteX37" fmla="*/ 186516 w 1089159"/>
                      <a:gd name="connsiteY37" fmla="*/ 1224433 h 1611181"/>
                      <a:gd name="connsiteX38" fmla="*/ 66819 w 1089159"/>
                      <a:gd name="connsiteY38" fmla="*/ 1265639 h 1611181"/>
                      <a:gd name="connsiteX39" fmla="*/ 58971 w 1089159"/>
                      <a:gd name="connsiteY39" fmla="*/ 1020360 h 1611181"/>
                      <a:gd name="connsiteX40" fmla="*/ 190440 w 1089159"/>
                      <a:gd name="connsiteY40" fmla="*/ 1179301 h 1611181"/>
                      <a:gd name="connsiteX41" fmla="*/ 410210 w 1089159"/>
                      <a:gd name="connsiteY41" fmla="*/ 1304884 h 1611181"/>
                      <a:gd name="connsiteX42" fmla="*/ 474964 w 1089159"/>
                      <a:gd name="connsiteY42" fmla="*/ 1216584 h 1611181"/>
                      <a:gd name="connsiteX43" fmla="*/ 406286 w 1089159"/>
                      <a:gd name="connsiteY43" fmla="*/ 1022323 h 1611181"/>
                      <a:gd name="connsiteX44" fmla="*/ 111951 w 1089159"/>
                      <a:gd name="connsiteY44" fmla="*/ 881042 h 1611181"/>
                      <a:gd name="connsiteX45" fmla="*/ 104 w 1089159"/>
                      <a:gd name="connsiteY45" fmla="*/ 704441 h 1611181"/>
                      <a:gd name="connsiteX46" fmla="*/ 127649 w 1089159"/>
                      <a:gd name="connsiteY46" fmla="*/ 802553 h 1611181"/>
                      <a:gd name="connsiteX47" fmla="*/ 257156 w 1089159"/>
                      <a:gd name="connsiteY47" fmla="*/ 641650 h 1611181"/>
                      <a:gd name="connsiteX48" fmla="*/ 382739 w 1089159"/>
                      <a:gd name="connsiteY48" fmla="*/ 494482 h 1611181"/>
                      <a:gd name="connsiteX49" fmla="*/ 345456 w 1089159"/>
                      <a:gd name="connsiteY49" fmla="*/ 341428 h 161118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7583 w 1089159"/>
                      <a:gd name="connsiteY40" fmla="*/ 1182873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4 w 1089157"/>
                      <a:gd name="connsiteY0" fmla="*/ 341428 h 1611421"/>
                      <a:gd name="connsiteX1" fmla="*/ 488697 w 1089157"/>
                      <a:gd name="connsiteY1" fmla="*/ 463087 h 1611421"/>
                      <a:gd name="connsiteX2" fmla="*/ 418057 w 1089157"/>
                      <a:gd name="connsiteY2" fmla="*/ 555312 h 1611421"/>
                      <a:gd name="connsiteX3" fmla="*/ 296399 w 1089157"/>
                      <a:gd name="connsiteY3" fmla="*/ 708366 h 1611421"/>
                      <a:gd name="connsiteX4" fmla="*/ 266965 w 1089157"/>
                      <a:gd name="connsiteY4" fmla="*/ 935984 h 1611421"/>
                      <a:gd name="connsiteX5" fmla="*/ 453377 w 1089157"/>
                      <a:gd name="connsiteY5" fmla="*/ 871231 h 1611421"/>
                      <a:gd name="connsiteX6" fmla="*/ 573073 w 1089157"/>
                      <a:gd name="connsiteY6" fmla="*/ 635763 h 1611421"/>
                      <a:gd name="connsiteX7" fmla="*/ 680996 w 1089157"/>
                      <a:gd name="connsiteY7" fmla="*/ 461124 h 1611421"/>
                      <a:gd name="connsiteX8" fmla="*/ 494584 w 1089157"/>
                      <a:gd name="connsiteY8" fmla="*/ 235468 h 1611421"/>
                      <a:gd name="connsiteX9" fmla="*/ 365077 w 1089157"/>
                      <a:gd name="connsiteY9" fmla="*/ 66717 h 1611421"/>
                      <a:gd name="connsiteX10" fmla="*/ 502433 w 1089157"/>
                      <a:gd name="connsiteY10" fmla="*/ 0 h 1611421"/>
                      <a:gd name="connsiteX11" fmla="*/ 484773 w 1089157"/>
                      <a:gd name="connsiteY11" fmla="*/ 178563 h 1611421"/>
                      <a:gd name="connsiteX12" fmla="*/ 692770 w 1089157"/>
                      <a:gd name="connsiteY12" fmla="*/ 414031 h 1611421"/>
                      <a:gd name="connsiteX13" fmla="*/ 800692 w 1089157"/>
                      <a:gd name="connsiteY13" fmla="*/ 465049 h 1611421"/>
                      <a:gd name="connsiteX14" fmla="*/ 994953 w 1089157"/>
                      <a:gd name="connsiteY14" fmla="*/ 372824 h 1611421"/>
                      <a:gd name="connsiteX15" fmla="*/ 1089140 w 1089157"/>
                      <a:gd name="connsiteY15" fmla="*/ 288448 h 1611421"/>
                      <a:gd name="connsiteX16" fmla="*/ 1002802 w 1089157"/>
                      <a:gd name="connsiteY16" fmla="*/ 408144 h 1611421"/>
                      <a:gd name="connsiteX17" fmla="*/ 989066 w 1089157"/>
                      <a:gd name="connsiteY17" fmla="*/ 604367 h 1611421"/>
                      <a:gd name="connsiteX18" fmla="*/ 824239 w 1089157"/>
                      <a:gd name="connsiteY18" fmla="*/ 767233 h 1611421"/>
                      <a:gd name="connsiteX19" fmla="*/ 749674 w 1089157"/>
                      <a:gd name="connsiteY19" fmla="*/ 926173 h 1611421"/>
                      <a:gd name="connsiteX20" fmla="*/ 781070 w 1089157"/>
                      <a:gd name="connsiteY20" fmla="*/ 1212659 h 1611421"/>
                      <a:gd name="connsiteX21" fmla="*/ 910578 w 1089157"/>
                      <a:gd name="connsiteY21" fmla="*/ 1397106 h 1611421"/>
                      <a:gd name="connsiteX22" fmla="*/ 749674 w 1089157"/>
                      <a:gd name="connsiteY22" fmla="*/ 1228357 h 1611421"/>
                      <a:gd name="connsiteX23" fmla="*/ 719822 w 1089157"/>
                      <a:gd name="connsiteY23" fmla="*/ 845282 h 1611421"/>
                      <a:gd name="connsiteX24" fmla="*/ 657449 w 1089157"/>
                      <a:gd name="connsiteY24" fmla="*/ 745648 h 1611421"/>
                      <a:gd name="connsiteX25" fmla="*/ 751636 w 1089157"/>
                      <a:gd name="connsiteY25" fmla="*/ 775081 h 1611421"/>
                      <a:gd name="connsiteX26" fmla="*/ 930199 w 1089157"/>
                      <a:gd name="connsiteY26" fmla="*/ 643612 h 1611421"/>
                      <a:gd name="connsiteX27" fmla="*/ 983180 w 1089157"/>
                      <a:gd name="connsiteY27" fmla="*/ 492520 h 1611421"/>
                      <a:gd name="connsiteX28" fmla="*/ 883106 w 1089157"/>
                      <a:gd name="connsiteY28" fmla="*/ 470936 h 1611421"/>
                      <a:gd name="connsiteX29" fmla="*/ 700332 w 1089157"/>
                      <a:gd name="connsiteY29" fmla="*/ 587965 h 1611421"/>
                      <a:gd name="connsiteX30" fmla="*/ 579026 w 1089157"/>
                      <a:gd name="connsiteY30" fmla="*/ 717758 h 1611421"/>
                      <a:gd name="connsiteX31" fmla="*/ 476924 w 1089157"/>
                      <a:gd name="connsiteY31" fmla="*/ 990927 h 1611421"/>
                      <a:gd name="connsiteX32" fmla="*/ 496546 w 1089157"/>
                      <a:gd name="connsiteY32" fmla="*/ 1306846 h 1611421"/>
                      <a:gd name="connsiteX33" fmla="*/ 500471 w 1089157"/>
                      <a:gd name="connsiteY33" fmla="*/ 1445480 h 1611421"/>
                      <a:gd name="connsiteX34" fmla="*/ 730231 w 1089157"/>
                      <a:gd name="connsiteY34" fmla="*/ 1608457 h 1611421"/>
                      <a:gd name="connsiteX35" fmla="*/ 517073 w 1089157"/>
                      <a:gd name="connsiteY35" fmla="*/ 1547561 h 1611421"/>
                      <a:gd name="connsiteX36" fmla="*/ 441604 w 1089157"/>
                      <a:gd name="connsiteY36" fmla="*/ 1350015 h 1611421"/>
                      <a:gd name="connsiteX37" fmla="*/ 186514 w 1089157"/>
                      <a:gd name="connsiteY37" fmla="*/ 1224433 h 1611421"/>
                      <a:gd name="connsiteX38" fmla="*/ 63245 w 1089157"/>
                      <a:gd name="connsiteY38" fmla="*/ 1279926 h 1611421"/>
                      <a:gd name="connsiteX39" fmla="*/ 58969 w 1089157"/>
                      <a:gd name="connsiteY39" fmla="*/ 1020360 h 1611421"/>
                      <a:gd name="connsiteX40" fmla="*/ 199963 w 1089157"/>
                      <a:gd name="connsiteY40" fmla="*/ 1190017 h 1611421"/>
                      <a:gd name="connsiteX41" fmla="*/ 410208 w 1089157"/>
                      <a:gd name="connsiteY41" fmla="*/ 1304884 h 1611421"/>
                      <a:gd name="connsiteX42" fmla="*/ 474962 w 1089157"/>
                      <a:gd name="connsiteY42" fmla="*/ 1216584 h 1611421"/>
                      <a:gd name="connsiteX43" fmla="*/ 397950 w 1089157"/>
                      <a:gd name="connsiteY43" fmla="*/ 1027086 h 1611421"/>
                      <a:gd name="connsiteX44" fmla="*/ 111949 w 1089157"/>
                      <a:gd name="connsiteY44" fmla="*/ 881042 h 1611421"/>
                      <a:gd name="connsiteX45" fmla="*/ 102 w 1089157"/>
                      <a:gd name="connsiteY45" fmla="*/ 704441 h 1611421"/>
                      <a:gd name="connsiteX46" fmla="*/ 127647 w 1089157"/>
                      <a:gd name="connsiteY46" fmla="*/ 802553 h 1611421"/>
                      <a:gd name="connsiteX47" fmla="*/ 257154 w 1089157"/>
                      <a:gd name="connsiteY47" fmla="*/ 641650 h 1611421"/>
                      <a:gd name="connsiteX48" fmla="*/ 382737 w 1089157"/>
                      <a:gd name="connsiteY48" fmla="*/ 494482 h 1611421"/>
                      <a:gd name="connsiteX49" fmla="*/ 345454 w 1089157"/>
                      <a:gd name="connsiteY49" fmla="*/ 341428 h 1611421"/>
                      <a:gd name="connsiteX0" fmla="*/ 345454 w 1089157"/>
                      <a:gd name="connsiteY0" fmla="*/ 341428 h 1611421"/>
                      <a:gd name="connsiteX1" fmla="*/ 488697 w 1089157"/>
                      <a:gd name="connsiteY1" fmla="*/ 463087 h 1611421"/>
                      <a:gd name="connsiteX2" fmla="*/ 418057 w 1089157"/>
                      <a:gd name="connsiteY2" fmla="*/ 555312 h 1611421"/>
                      <a:gd name="connsiteX3" fmla="*/ 296399 w 1089157"/>
                      <a:gd name="connsiteY3" fmla="*/ 708366 h 1611421"/>
                      <a:gd name="connsiteX4" fmla="*/ 266965 w 1089157"/>
                      <a:gd name="connsiteY4" fmla="*/ 935984 h 1611421"/>
                      <a:gd name="connsiteX5" fmla="*/ 453377 w 1089157"/>
                      <a:gd name="connsiteY5" fmla="*/ 871231 h 1611421"/>
                      <a:gd name="connsiteX6" fmla="*/ 573073 w 1089157"/>
                      <a:gd name="connsiteY6" fmla="*/ 635763 h 1611421"/>
                      <a:gd name="connsiteX7" fmla="*/ 680996 w 1089157"/>
                      <a:gd name="connsiteY7" fmla="*/ 461124 h 1611421"/>
                      <a:gd name="connsiteX8" fmla="*/ 494584 w 1089157"/>
                      <a:gd name="connsiteY8" fmla="*/ 235468 h 1611421"/>
                      <a:gd name="connsiteX9" fmla="*/ 365077 w 1089157"/>
                      <a:gd name="connsiteY9" fmla="*/ 66717 h 1611421"/>
                      <a:gd name="connsiteX10" fmla="*/ 502433 w 1089157"/>
                      <a:gd name="connsiteY10" fmla="*/ 0 h 1611421"/>
                      <a:gd name="connsiteX11" fmla="*/ 484773 w 1089157"/>
                      <a:gd name="connsiteY11" fmla="*/ 178563 h 1611421"/>
                      <a:gd name="connsiteX12" fmla="*/ 692770 w 1089157"/>
                      <a:gd name="connsiteY12" fmla="*/ 414031 h 1611421"/>
                      <a:gd name="connsiteX13" fmla="*/ 800692 w 1089157"/>
                      <a:gd name="connsiteY13" fmla="*/ 465049 h 1611421"/>
                      <a:gd name="connsiteX14" fmla="*/ 994953 w 1089157"/>
                      <a:gd name="connsiteY14" fmla="*/ 372824 h 1611421"/>
                      <a:gd name="connsiteX15" fmla="*/ 1089140 w 1089157"/>
                      <a:gd name="connsiteY15" fmla="*/ 288448 h 1611421"/>
                      <a:gd name="connsiteX16" fmla="*/ 1002802 w 1089157"/>
                      <a:gd name="connsiteY16" fmla="*/ 408144 h 1611421"/>
                      <a:gd name="connsiteX17" fmla="*/ 989066 w 1089157"/>
                      <a:gd name="connsiteY17" fmla="*/ 604367 h 1611421"/>
                      <a:gd name="connsiteX18" fmla="*/ 824239 w 1089157"/>
                      <a:gd name="connsiteY18" fmla="*/ 767233 h 1611421"/>
                      <a:gd name="connsiteX19" fmla="*/ 749674 w 1089157"/>
                      <a:gd name="connsiteY19" fmla="*/ 926173 h 1611421"/>
                      <a:gd name="connsiteX20" fmla="*/ 781070 w 1089157"/>
                      <a:gd name="connsiteY20" fmla="*/ 1212659 h 1611421"/>
                      <a:gd name="connsiteX21" fmla="*/ 910578 w 1089157"/>
                      <a:gd name="connsiteY21" fmla="*/ 1397106 h 1611421"/>
                      <a:gd name="connsiteX22" fmla="*/ 749674 w 1089157"/>
                      <a:gd name="connsiteY22" fmla="*/ 1228357 h 1611421"/>
                      <a:gd name="connsiteX23" fmla="*/ 719822 w 1089157"/>
                      <a:gd name="connsiteY23" fmla="*/ 845282 h 1611421"/>
                      <a:gd name="connsiteX24" fmla="*/ 657449 w 1089157"/>
                      <a:gd name="connsiteY24" fmla="*/ 745648 h 1611421"/>
                      <a:gd name="connsiteX25" fmla="*/ 751636 w 1089157"/>
                      <a:gd name="connsiteY25" fmla="*/ 775081 h 1611421"/>
                      <a:gd name="connsiteX26" fmla="*/ 930199 w 1089157"/>
                      <a:gd name="connsiteY26" fmla="*/ 643612 h 1611421"/>
                      <a:gd name="connsiteX27" fmla="*/ 983180 w 1089157"/>
                      <a:gd name="connsiteY27" fmla="*/ 492520 h 1611421"/>
                      <a:gd name="connsiteX28" fmla="*/ 883106 w 1089157"/>
                      <a:gd name="connsiteY28" fmla="*/ 470936 h 1611421"/>
                      <a:gd name="connsiteX29" fmla="*/ 700332 w 1089157"/>
                      <a:gd name="connsiteY29" fmla="*/ 587965 h 1611421"/>
                      <a:gd name="connsiteX30" fmla="*/ 579026 w 1089157"/>
                      <a:gd name="connsiteY30" fmla="*/ 717758 h 1611421"/>
                      <a:gd name="connsiteX31" fmla="*/ 476924 w 1089157"/>
                      <a:gd name="connsiteY31" fmla="*/ 990927 h 1611421"/>
                      <a:gd name="connsiteX32" fmla="*/ 496546 w 1089157"/>
                      <a:gd name="connsiteY32" fmla="*/ 1306846 h 1611421"/>
                      <a:gd name="connsiteX33" fmla="*/ 500471 w 1089157"/>
                      <a:gd name="connsiteY33" fmla="*/ 1445480 h 1611421"/>
                      <a:gd name="connsiteX34" fmla="*/ 730231 w 1089157"/>
                      <a:gd name="connsiteY34" fmla="*/ 1608457 h 1611421"/>
                      <a:gd name="connsiteX35" fmla="*/ 517073 w 1089157"/>
                      <a:gd name="connsiteY35" fmla="*/ 1547561 h 1611421"/>
                      <a:gd name="connsiteX36" fmla="*/ 441604 w 1089157"/>
                      <a:gd name="connsiteY36" fmla="*/ 1350015 h 1611421"/>
                      <a:gd name="connsiteX37" fmla="*/ 186514 w 1089157"/>
                      <a:gd name="connsiteY37" fmla="*/ 1224433 h 1611421"/>
                      <a:gd name="connsiteX38" fmla="*/ 63245 w 1089157"/>
                      <a:gd name="connsiteY38" fmla="*/ 1279926 h 1611421"/>
                      <a:gd name="connsiteX39" fmla="*/ 58969 w 1089157"/>
                      <a:gd name="connsiteY39" fmla="*/ 1020360 h 1611421"/>
                      <a:gd name="connsiteX40" fmla="*/ 199963 w 1089157"/>
                      <a:gd name="connsiteY40" fmla="*/ 1190017 h 1611421"/>
                      <a:gd name="connsiteX41" fmla="*/ 410208 w 1089157"/>
                      <a:gd name="connsiteY41" fmla="*/ 1304884 h 1611421"/>
                      <a:gd name="connsiteX42" fmla="*/ 474962 w 1089157"/>
                      <a:gd name="connsiteY42" fmla="*/ 1216584 h 1611421"/>
                      <a:gd name="connsiteX43" fmla="*/ 397950 w 1089157"/>
                      <a:gd name="connsiteY43" fmla="*/ 1027086 h 1611421"/>
                      <a:gd name="connsiteX44" fmla="*/ 111949 w 1089157"/>
                      <a:gd name="connsiteY44" fmla="*/ 881042 h 1611421"/>
                      <a:gd name="connsiteX45" fmla="*/ 102 w 1089157"/>
                      <a:gd name="connsiteY45" fmla="*/ 704441 h 1611421"/>
                      <a:gd name="connsiteX46" fmla="*/ 127647 w 1089157"/>
                      <a:gd name="connsiteY46" fmla="*/ 802553 h 1611421"/>
                      <a:gd name="connsiteX47" fmla="*/ 257154 w 1089157"/>
                      <a:gd name="connsiteY47" fmla="*/ 641650 h 1611421"/>
                      <a:gd name="connsiteX48" fmla="*/ 382737 w 1089157"/>
                      <a:gd name="connsiteY48" fmla="*/ 494482 h 1611421"/>
                      <a:gd name="connsiteX49" fmla="*/ 345454 w 1089157"/>
                      <a:gd name="connsiteY49" fmla="*/ 341428 h 1611421"/>
                      <a:gd name="connsiteX0" fmla="*/ 345433 w 1089136"/>
                      <a:gd name="connsiteY0" fmla="*/ 341428 h 1611421"/>
                      <a:gd name="connsiteX1" fmla="*/ 488676 w 1089136"/>
                      <a:gd name="connsiteY1" fmla="*/ 463087 h 1611421"/>
                      <a:gd name="connsiteX2" fmla="*/ 418036 w 1089136"/>
                      <a:gd name="connsiteY2" fmla="*/ 555312 h 1611421"/>
                      <a:gd name="connsiteX3" fmla="*/ 296378 w 1089136"/>
                      <a:gd name="connsiteY3" fmla="*/ 708366 h 1611421"/>
                      <a:gd name="connsiteX4" fmla="*/ 266944 w 1089136"/>
                      <a:gd name="connsiteY4" fmla="*/ 935984 h 1611421"/>
                      <a:gd name="connsiteX5" fmla="*/ 453356 w 1089136"/>
                      <a:gd name="connsiteY5" fmla="*/ 871231 h 1611421"/>
                      <a:gd name="connsiteX6" fmla="*/ 573052 w 1089136"/>
                      <a:gd name="connsiteY6" fmla="*/ 635763 h 1611421"/>
                      <a:gd name="connsiteX7" fmla="*/ 680975 w 1089136"/>
                      <a:gd name="connsiteY7" fmla="*/ 461124 h 1611421"/>
                      <a:gd name="connsiteX8" fmla="*/ 494563 w 1089136"/>
                      <a:gd name="connsiteY8" fmla="*/ 235468 h 1611421"/>
                      <a:gd name="connsiteX9" fmla="*/ 365056 w 1089136"/>
                      <a:gd name="connsiteY9" fmla="*/ 66717 h 1611421"/>
                      <a:gd name="connsiteX10" fmla="*/ 502412 w 1089136"/>
                      <a:gd name="connsiteY10" fmla="*/ 0 h 1611421"/>
                      <a:gd name="connsiteX11" fmla="*/ 484752 w 1089136"/>
                      <a:gd name="connsiteY11" fmla="*/ 178563 h 1611421"/>
                      <a:gd name="connsiteX12" fmla="*/ 692749 w 1089136"/>
                      <a:gd name="connsiteY12" fmla="*/ 414031 h 1611421"/>
                      <a:gd name="connsiteX13" fmla="*/ 800671 w 1089136"/>
                      <a:gd name="connsiteY13" fmla="*/ 465049 h 1611421"/>
                      <a:gd name="connsiteX14" fmla="*/ 994932 w 1089136"/>
                      <a:gd name="connsiteY14" fmla="*/ 372824 h 1611421"/>
                      <a:gd name="connsiteX15" fmla="*/ 1089119 w 1089136"/>
                      <a:gd name="connsiteY15" fmla="*/ 288448 h 1611421"/>
                      <a:gd name="connsiteX16" fmla="*/ 1002781 w 1089136"/>
                      <a:gd name="connsiteY16" fmla="*/ 408144 h 1611421"/>
                      <a:gd name="connsiteX17" fmla="*/ 989045 w 1089136"/>
                      <a:gd name="connsiteY17" fmla="*/ 604367 h 1611421"/>
                      <a:gd name="connsiteX18" fmla="*/ 824218 w 1089136"/>
                      <a:gd name="connsiteY18" fmla="*/ 767233 h 1611421"/>
                      <a:gd name="connsiteX19" fmla="*/ 749653 w 1089136"/>
                      <a:gd name="connsiteY19" fmla="*/ 926173 h 1611421"/>
                      <a:gd name="connsiteX20" fmla="*/ 781049 w 1089136"/>
                      <a:gd name="connsiteY20" fmla="*/ 1212659 h 1611421"/>
                      <a:gd name="connsiteX21" fmla="*/ 910557 w 1089136"/>
                      <a:gd name="connsiteY21" fmla="*/ 1397106 h 1611421"/>
                      <a:gd name="connsiteX22" fmla="*/ 749653 w 1089136"/>
                      <a:gd name="connsiteY22" fmla="*/ 1228357 h 1611421"/>
                      <a:gd name="connsiteX23" fmla="*/ 719801 w 1089136"/>
                      <a:gd name="connsiteY23" fmla="*/ 845282 h 1611421"/>
                      <a:gd name="connsiteX24" fmla="*/ 657428 w 1089136"/>
                      <a:gd name="connsiteY24" fmla="*/ 745648 h 1611421"/>
                      <a:gd name="connsiteX25" fmla="*/ 751615 w 1089136"/>
                      <a:gd name="connsiteY25" fmla="*/ 775081 h 1611421"/>
                      <a:gd name="connsiteX26" fmla="*/ 930178 w 1089136"/>
                      <a:gd name="connsiteY26" fmla="*/ 643612 h 1611421"/>
                      <a:gd name="connsiteX27" fmla="*/ 983159 w 1089136"/>
                      <a:gd name="connsiteY27" fmla="*/ 492520 h 1611421"/>
                      <a:gd name="connsiteX28" fmla="*/ 883085 w 1089136"/>
                      <a:gd name="connsiteY28" fmla="*/ 470936 h 1611421"/>
                      <a:gd name="connsiteX29" fmla="*/ 700311 w 1089136"/>
                      <a:gd name="connsiteY29" fmla="*/ 587965 h 1611421"/>
                      <a:gd name="connsiteX30" fmla="*/ 579005 w 1089136"/>
                      <a:gd name="connsiteY30" fmla="*/ 717758 h 1611421"/>
                      <a:gd name="connsiteX31" fmla="*/ 476903 w 1089136"/>
                      <a:gd name="connsiteY31" fmla="*/ 990927 h 1611421"/>
                      <a:gd name="connsiteX32" fmla="*/ 496525 w 1089136"/>
                      <a:gd name="connsiteY32" fmla="*/ 1306846 h 1611421"/>
                      <a:gd name="connsiteX33" fmla="*/ 500450 w 1089136"/>
                      <a:gd name="connsiteY33" fmla="*/ 1445480 h 1611421"/>
                      <a:gd name="connsiteX34" fmla="*/ 730210 w 1089136"/>
                      <a:gd name="connsiteY34" fmla="*/ 1608457 h 1611421"/>
                      <a:gd name="connsiteX35" fmla="*/ 517052 w 1089136"/>
                      <a:gd name="connsiteY35" fmla="*/ 1547561 h 1611421"/>
                      <a:gd name="connsiteX36" fmla="*/ 441583 w 1089136"/>
                      <a:gd name="connsiteY36" fmla="*/ 1350015 h 1611421"/>
                      <a:gd name="connsiteX37" fmla="*/ 186493 w 1089136"/>
                      <a:gd name="connsiteY37" fmla="*/ 1224433 h 1611421"/>
                      <a:gd name="connsiteX38" fmla="*/ 63224 w 1089136"/>
                      <a:gd name="connsiteY38" fmla="*/ 1279926 h 1611421"/>
                      <a:gd name="connsiteX39" fmla="*/ 58948 w 1089136"/>
                      <a:gd name="connsiteY39" fmla="*/ 1020360 h 1611421"/>
                      <a:gd name="connsiteX40" fmla="*/ 199942 w 1089136"/>
                      <a:gd name="connsiteY40" fmla="*/ 1190017 h 1611421"/>
                      <a:gd name="connsiteX41" fmla="*/ 410187 w 1089136"/>
                      <a:gd name="connsiteY41" fmla="*/ 1304884 h 1611421"/>
                      <a:gd name="connsiteX42" fmla="*/ 474941 w 1089136"/>
                      <a:gd name="connsiteY42" fmla="*/ 1216584 h 1611421"/>
                      <a:gd name="connsiteX43" fmla="*/ 397929 w 1089136"/>
                      <a:gd name="connsiteY43" fmla="*/ 1027086 h 1611421"/>
                      <a:gd name="connsiteX44" fmla="*/ 111928 w 1089136"/>
                      <a:gd name="connsiteY44" fmla="*/ 881042 h 1611421"/>
                      <a:gd name="connsiteX45" fmla="*/ 81 w 1089136"/>
                      <a:gd name="connsiteY45" fmla="*/ 704441 h 1611421"/>
                      <a:gd name="connsiteX46" fmla="*/ 127626 w 1089136"/>
                      <a:gd name="connsiteY46" fmla="*/ 802553 h 1611421"/>
                      <a:gd name="connsiteX47" fmla="*/ 257133 w 1089136"/>
                      <a:gd name="connsiteY47" fmla="*/ 641650 h 1611421"/>
                      <a:gd name="connsiteX48" fmla="*/ 382716 w 1089136"/>
                      <a:gd name="connsiteY48" fmla="*/ 494482 h 1611421"/>
                      <a:gd name="connsiteX49" fmla="*/ 345433 w 1089136"/>
                      <a:gd name="connsiteY49" fmla="*/ 341428 h 1611421"/>
                      <a:gd name="connsiteX0" fmla="*/ 345434 w 1089137"/>
                      <a:gd name="connsiteY0" fmla="*/ 341428 h 1611421"/>
                      <a:gd name="connsiteX1" fmla="*/ 488677 w 1089137"/>
                      <a:gd name="connsiteY1" fmla="*/ 463087 h 1611421"/>
                      <a:gd name="connsiteX2" fmla="*/ 418037 w 1089137"/>
                      <a:gd name="connsiteY2" fmla="*/ 555312 h 1611421"/>
                      <a:gd name="connsiteX3" fmla="*/ 296379 w 1089137"/>
                      <a:gd name="connsiteY3" fmla="*/ 708366 h 1611421"/>
                      <a:gd name="connsiteX4" fmla="*/ 266945 w 1089137"/>
                      <a:gd name="connsiteY4" fmla="*/ 935984 h 1611421"/>
                      <a:gd name="connsiteX5" fmla="*/ 453357 w 1089137"/>
                      <a:gd name="connsiteY5" fmla="*/ 871231 h 1611421"/>
                      <a:gd name="connsiteX6" fmla="*/ 573053 w 1089137"/>
                      <a:gd name="connsiteY6" fmla="*/ 635763 h 1611421"/>
                      <a:gd name="connsiteX7" fmla="*/ 680976 w 1089137"/>
                      <a:gd name="connsiteY7" fmla="*/ 461124 h 1611421"/>
                      <a:gd name="connsiteX8" fmla="*/ 494564 w 1089137"/>
                      <a:gd name="connsiteY8" fmla="*/ 235468 h 1611421"/>
                      <a:gd name="connsiteX9" fmla="*/ 365057 w 1089137"/>
                      <a:gd name="connsiteY9" fmla="*/ 66717 h 1611421"/>
                      <a:gd name="connsiteX10" fmla="*/ 502413 w 1089137"/>
                      <a:gd name="connsiteY10" fmla="*/ 0 h 1611421"/>
                      <a:gd name="connsiteX11" fmla="*/ 484753 w 1089137"/>
                      <a:gd name="connsiteY11" fmla="*/ 178563 h 1611421"/>
                      <a:gd name="connsiteX12" fmla="*/ 692750 w 1089137"/>
                      <a:gd name="connsiteY12" fmla="*/ 414031 h 1611421"/>
                      <a:gd name="connsiteX13" fmla="*/ 800672 w 1089137"/>
                      <a:gd name="connsiteY13" fmla="*/ 465049 h 1611421"/>
                      <a:gd name="connsiteX14" fmla="*/ 994933 w 1089137"/>
                      <a:gd name="connsiteY14" fmla="*/ 372824 h 1611421"/>
                      <a:gd name="connsiteX15" fmla="*/ 1089120 w 1089137"/>
                      <a:gd name="connsiteY15" fmla="*/ 288448 h 1611421"/>
                      <a:gd name="connsiteX16" fmla="*/ 1002782 w 1089137"/>
                      <a:gd name="connsiteY16" fmla="*/ 408144 h 1611421"/>
                      <a:gd name="connsiteX17" fmla="*/ 989046 w 1089137"/>
                      <a:gd name="connsiteY17" fmla="*/ 604367 h 1611421"/>
                      <a:gd name="connsiteX18" fmla="*/ 824219 w 1089137"/>
                      <a:gd name="connsiteY18" fmla="*/ 767233 h 1611421"/>
                      <a:gd name="connsiteX19" fmla="*/ 749654 w 1089137"/>
                      <a:gd name="connsiteY19" fmla="*/ 926173 h 1611421"/>
                      <a:gd name="connsiteX20" fmla="*/ 781050 w 1089137"/>
                      <a:gd name="connsiteY20" fmla="*/ 1212659 h 1611421"/>
                      <a:gd name="connsiteX21" fmla="*/ 910558 w 1089137"/>
                      <a:gd name="connsiteY21" fmla="*/ 1397106 h 1611421"/>
                      <a:gd name="connsiteX22" fmla="*/ 749654 w 1089137"/>
                      <a:gd name="connsiteY22" fmla="*/ 1228357 h 1611421"/>
                      <a:gd name="connsiteX23" fmla="*/ 719802 w 1089137"/>
                      <a:gd name="connsiteY23" fmla="*/ 845282 h 1611421"/>
                      <a:gd name="connsiteX24" fmla="*/ 657429 w 1089137"/>
                      <a:gd name="connsiteY24" fmla="*/ 745648 h 1611421"/>
                      <a:gd name="connsiteX25" fmla="*/ 751616 w 1089137"/>
                      <a:gd name="connsiteY25" fmla="*/ 775081 h 1611421"/>
                      <a:gd name="connsiteX26" fmla="*/ 930179 w 1089137"/>
                      <a:gd name="connsiteY26" fmla="*/ 643612 h 1611421"/>
                      <a:gd name="connsiteX27" fmla="*/ 983160 w 1089137"/>
                      <a:gd name="connsiteY27" fmla="*/ 492520 h 1611421"/>
                      <a:gd name="connsiteX28" fmla="*/ 883086 w 1089137"/>
                      <a:gd name="connsiteY28" fmla="*/ 470936 h 1611421"/>
                      <a:gd name="connsiteX29" fmla="*/ 700312 w 1089137"/>
                      <a:gd name="connsiteY29" fmla="*/ 587965 h 1611421"/>
                      <a:gd name="connsiteX30" fmla="*/ 579006 w 1089137"/>
                      <a:gd name="connsiteY30" fmla="*/ 717758 h 1611421"/>
                      <a:gd name="connsiteX31" fmla="*/ 476904 w 1089137"/>
                      <a:gd name="connsiteY31" fmla="*/ 990927 h 1611421"/>
                      <a:gd name="connsiteX32" fmla="*/ 496526 w 1089137"/>
                      <a:gd name="connsiteY32" fmla="*/ 1306846 h 1611421"/>
                      <a:gd name="connsiteX33" fmla="*/ 500451 w 1089137"/>
                      <a:gd name="connsiteY33" fmla="*/ 1445480 h 1611421"/>
                      <a:gd name="connsiteX34" fmla="*/ 730211 w 1089137"/>
                      <a:gd name="connsiteY34" fmla="*/ 1608457 h 1611421"/>
                      <a:gd name="connsiteX35" fmla="*/ 517053 w 1089137"/>
                      <a:gd name="connsiteY35" fmla="*/ 1547561 h 1611421"/>
                      <a:gd name="connsiteX36" fmla="*/ 441584 w 1089137"/>
                      <a:gd name="connsiteY36" fmla="*/ 1350015 h 1611421"/>
                      <a:gd name="connsiteX37" fmla="*/ 186494 w 1089137"/>
                      <a:gd name="connsiteY37" fmla="*/ 1224433 h 1611421"/>
                      <a:gd name="connsiteX38" fmla="*/ 63225 w 1089137"/>
                      <a:gd name="connsiteY38" fmla="*/ 1279926 h 1611421"/>
                      <a:gd name="connsiteX39" fmla="*/ 58949 w 1089137"/>
                      <a:gd name="connsiteY39" fmla="*/ 1020360 h 1611421"/>
                      <a:gd name="connsiteX40" fmla="*/ 199943 w 1089137"/>
                      <a:gd name="connsiteY40" fmla="*/ 1190017 h 1611421"/>
                      <a:gd name="connsiteX41" fmla="*/ 410188 w 1089137"/>
                      <a:gd name="connsiteY41" fmla="*/ 1304884 h 1611421"/>
                      <a:gd name="connsiteX42" fmla="*/ 474942 w 1089137"/>
                      <a:gd name="connsiteY42" fmla="*/ 1216584 h 1611421"/>
                      <a:gd name="connsiteX43" fmla="*/ 397930 w 1089137"/>
                      <a:gd name="connsiteY43" fmla="*/ 1027086 h 1611421"/>
                      <a:gd name="connsiteX44" fmla="*/ 110739 w 1089137"/>
                      <a:gd name="connsiteY44" fmla="*/ 871517 h 1611421"/>
                      <a:gd name="connsiteX45" fmla="*/ 82 w 1089137"/>
                      <a:gd name="connsiteY45" fmla="*/ 704441 h 1611421"/>
                      <a:gd name="connsiteX46" fmla="*/ 127627 w 1089137"/>
                      <a:gd name="connsiteY46" fmla="*/ 802553 h 1611421"/>
                      <a:gd name="connsiteX47" fmla="*/ 257134 w 1089137"/>
                      <a:gd name="connsiteY47" fmla="*/ 641650 h 1611421"/>
                      <a:gd name="connsiteX48" fmla="*/ 382717 w 1089137"/>
                      <a:gd name="connsiteY48" fmla="*/ 494482 h 1611421"/>
                      <a:gd name="connsiteX49" fmla="*/ 345434 w 1089137"/>
                      <a:gd name="connsiteY49" fmla="*/ 341428 h 1611421"/>
                      <a:gd name="connsiteX0" fmla="*/ 345434 w 1089137"/>
                      <a:gd name="connsiteY0" fmla="*/ 341428 h 1611421"/>
                      <a:gd name="connsiteX1" fmla="*/ 488677 w 1089137"/>
                      <a:gd name="connsiteY1" fmla="*/ 463087 h 1611421"/>
                      <a:gd name="connsiteX2" fmla="*/ 418037 w 1089137"/>
                      <a:gd name="connsiteY2" fmla="*/ 555312 h 1611421"/>
                      <a:gd name="connsiteX3" fmla="*/ 296379 w 1089137"/>
                      <a:gd name="connsiteY3" fmla="*/ 708366 h 1611421"/>
                      <a:gd name="connsiteX4" fmla="*/ 266945 w 1089137"/>
                      <a:gd name="connsiteY4" fmla="*/ 935984 h 1611421"/>
                      <a:gd name="connsiteX5" fmla="*/ 453357 w 1089137"/>
                      <a:gd name="connsiteY5" fmla="*/ 871231 h 1611421"/>
                      <a:gd name="connsiteX6" fmla="*/ 573053 w 1089137"/>
                      <a:gd name="connsiteY6" fmla="*/ 635763 h 1611421"/>
                      <a:gd name="connsiteX7" fmla="*/ 680976 w 1089137"/>
                      <a:gd name="connsiteY7" fmla="*/ 461124 h 1611421"/>
                      <a:gd name="connsiteX8" fmla="*/ 494564 w 1089137"/>
                      <a:gd name="connsiteY8" fmla="*/ 235468 h 1611421"/>
                      <a:gd name="connsiteX9" fmla="*/ 365057 w 1089137"/>
                      <a:gd name="connsiteY9" fmla="*/ 66717 h 1611421"/>
                      <a:gd name="connsiteX10" fmla="*/ 502413 w 1089137"/>
                      <a:gd name="connsiteY10" fmla="*/ 0 h 1611421"/>
                      <a:gd name="connsiteX11" fmla="*/ 484753 w 1089137"/>
                      <a:gd name="connsiteY11" fmla="*/ 178563 h 1611421"/>
                      <a:gd name="connsiteX12" fmla="*/ 692750 w 1089137"/>
                      <a:gd name="connsiteY12" fmla="*/ 414031 h 1611421"/>
                      <a:gd name="connsiteX13" fmla="*/ 800672 w 1089137"/>
                      <a:gd name="connsiteY13" fmla="*/ 465049 h 1611421"/>
                      <a:gd name="connsiteX14" fmla="*/ 994933 w 1089137"/>
                      <a:gd name="connsiteY14" fmla="*/ 372824 h 1611421"/>
                      <a:gd name="connsiteX15" fmla="*/ 1089120 w 1089137"/>
                      <a:gd name="connsiteY15" fmla="*/ 288448 h 1611421"/>
                      <a:gd name="connsiteX16" fmla="*/ 1002782 w 1089137"/>
                      <a:gd name="connsiteY16" fmla="*/ 408144 h 1611421"/>
                      <a:gd name="connsiteX17" fmla="*/ 989046 w 1089137"/>
                      <a:gd name="connsiteY17" fmla="*/ 604367 h 1611421"/>
                      <a:gd name="connsiteX18" fmla="*/ 824219 w 1089137"/>
                      <a:gd name="connsiteY18" fmla="*/ 767233 h 1611421"/>
                      <a:gd name="connsiteX19" fmla="*/ 749654 w 1089137"/>
                      <a:gd name="connsiteY19" fmla="*/ 926173 h 1611421"/>
                      <a:gd name="connsiteX20" fmla="*/ 781050 w 1089137"/>
                      <a:gd name="connsiteY20" fmla="*/ 1212659 h 1611421"/>
                      <a:gd name="connsiteX21" fmla="*/ 910558 w 1089137"/>
                      <a:gd name="connsiteY21" fmla="*/ 1397106 h 1611421"/>
                      <a:gd name="connsiteX22" fmla="*/ 749654 w 1089137"/>
                      <a:gd name="connsiteY22" fmla="*/ 1228357 h 1611421"/>
                      <a:gd name="connsiteX23" fmla="*/ 719802 w 1089137"/>
                      <a:gd name="connsiteY23" fmla="*/ 845282 h 1611421"/>
                      <a:gd name="connsiteX24" fmla="*/ 657429 w 1089137"/>
                      <a:gd name="connsiteY24" fmla="*/ 745648 h 1611421"/>
                      <a:gd name="connsiteX25" fmla="*/ 751616 w 1089137"/>
                      <a:gd name="connsiteY25" fmla="*/ 775081 h 1611421"/>
                      <a:gd name="connsiteX26" fmla="*/ 930179 w 1089137"/>
                      <a:gd name="connsiteY26" fmla="*/ 643612 h 1611421"/>
                      <a:gd name="connsiteX27" fmla="*/ 983160 w 1089137"/>
                      <a:gd name="connsiteY27" fmla="*/ 492520 h 1611421"/>
                      <a:gd name="connsiteX28" fmla="*/ 883086 w 1089137"/>
                      <a:gd name="connsiteY28" fmla="*/ 470936 h 1611421"/>
                      <a:gd name="connsiteX29" fmla="*/ 700312 w 1089137"/>
                      <a:gd name="connsiteY29" fmla="*/ 587965 h 1611421"/>
                      <a:gd name="connsiteX30" fmla="*/ 579006 w 1089137"/>
                      <a:gd name="connsiteY30" fmla="*/ 717758 h 1611421"/>
                      <a:gd name="connsiteX31" fmla="*/ 476904 w 1089137"/>
                      <a:gd name="connsiteY31" fmla="*/ 990927 h 1611421"/>
                      <a:gd name="connsiteX32" fmla="*/ 496526 w 1089137"/>
                      <a:gd name="connsiteY32" fmla="*/ 1306846 h 1611421"/>
                      <a:gd name="connsiteX33" fmla="*/ 500451 w 1089137"/>
                      <a:gd name="connsiteY33" fmla="*/ 1445480 h 1611421"/>
                      <a:gd name="connsiteX34" fmla="*/ 730211 w 1089137"/>
                      <a:gd name="connsiteY34" fmla="*/ 1608457 h 1611421"/>
                      <a:gd name="connsiteX35" fmla="*/ 517053 w 1089137"/>
                      <a:gd name="connsiteY35" fmla="*/ 1547561 h 1611421"/>
                      <a:gd name="connsiteX36" fmla="*/ 441584 w 1089137"/>
                      <a:gd name="connsiteY36" fmla="*/ 1350015 h 1611421"/>
                      <a:gd name="connsiteX37" fmla="*/ 186494 w 1089137"/>
                      <a:gd name="connsiteY37" fmla="*/ 1224433 h 1611421"/>
                      <a:gd name="connsiteX38" fmla="*/ 63225 w 1089137"/>
                      <a:gd name="connsiteY38" fmla="*/ 1279926 h 1611421"/>
                      <a:gd name="connsiteX39" fmla="*/ 58949 w 1089137"/>
                      <a:gd name="connsiteY39" fmla="*/ 1020360 h 1611421"/>
                      <a:gd name="connsiteX40" fmla="*/ 199943 w 1089137"/>
                      <a:gd name="connsiteY40" fmla="*/ 1190017 h 1611421"/>
                      <a:gd name="connsiteX41" fmla="*/ 410188 w 1089137"/>
                      <a:gd name="connsiteY41" fmla="*/ 1304884 h 1611421"/>
                      <a:gd name="connsiteX42" fmla="*/ 474942 w 1089137"/>
                      <a:gd name="connsiteY42" fmla="*/ 1216584 h 1611421"/>
                      <a:gd name="connsiteX43" fmla="*/ 397930 w 1089137"/>
                      <a:gd name="connsiteY43" fmla="*/ 1027086 h 1611421"/>
                      <a:gd name="connsiteX44" fmla="*/ 110739 w 1089137"/>
                      <a:gd name="connsiteY44" fmla="*/ 871517 h 1611421"/>
                      <a:gd name="connsiteX45" fmla="*/ 82 w 1089137"/>
                      <a:gd name="connsiteY45" fmla="*/ 704441 h 1611421"/>
                      <a:gd name="connsiteX46" fmla="*/ 127627 w 1089137"/>
                      <a:gd name="connsiteY46" fmla="*/ 802553 h 1611421"/>
                      <a:gd name="connsiteX47" fmla="*/ 257134 w 1089137"/>
                      <a:gd name="connsiteY47" fmla="*/ 641650 h 1611421"/>
                      <a:gd name="connsiteX48" fmla="*/ 382717 w 1089137"/>
                      <a:gd name="connsiteY48" fmla="*/ 494482 h 1611421"/>
                      <a:gd name="connsiteX49" fmla="*/ 345434 w 1089137"/>
                      <a:gd name="connsiteY49" fmla="*/ 341428 h 1611421"/>
                      <a:gd name="connsiteX0" fmla="*/ 316975 w 1060678"/>
                      <a:gd name="connsiteY0" fmla="*/ 341428 h 1611421"/>
                      <a:gd name="connsiteX1" fmla="*/ 460218 w 1060678"/>
                      <a:gd name="connsiteY1" fmla="*/ 463087 h 1611421"/>
                      <a:gd name="connsiteX2" fmla="*/ 389578 w 1060678"/>
                      <a:gd name="connsiteY2" fmla="*/ 555312 h 1611421"/>
                      <a:gd name="connsiteX3" fmla="*/ 267920 w 1060678"/>
                      <a:gd name="connsiteY3" fmla="*/ 708366 h 1611421"/>
                      <a:gd name="connsiteX4" fmla="*/ 238486 w 1060678"/>
                      <a:gd name="connsiteY4" fmla="*/ 935984 h 1611421"/>
                      <a:gd name="connsiteX5" fmla="*/ 424898 w 1060678"/>
                      <a:gd name="connsiteY5" fmla="*/ 871231 h 1611421"/>
                      <a:gd name="connsiteX6" fmla="*/ 544594 w 1060678"/>
                      <a:gd name="connsiteY6" fmla="*/ 635763 h 1611421"/>
                      <a:gd name="connsiteX7" fmla="*/ 652517 w 1060678"/>
                      <a:gd name="connsiteY7" fmla="*/ 461124 h 1611421"/>
                      <a:gd name="connsiteX8" fmla="*/ 466105 w 1060678"/>
                      <a:gd name="connsiteY8" fmla="*/ 235468 h 1611421"/>
                      <a:gd name="connsiteX9" fmla="*/ 336598 w 1060678"/>
                      <a:gd name="connsiteY9" fmla="*/ 66717 h 1611421"/>
                      <a:gd name="connsiteX10" fmla="*/ 473954 w 1060678"/>
                      <a:gd name="connsiteY10" fmla="*/ 0 h 1611421"/>
                      <a:gd name="connsiteX11" fmla="*/ 456294 w 1060678"/>
                      <a:gd name="connsiteY11" fmla="*/ 178563 h 1611421"/>
                      <a:gd name="connsiteX12" fmla="*/ 664291 w 1060678"/>
                      <a:gd name="connsiteY12" fmla="*/ 414031 h 1611421"/>
                      <a:gd name="connsiteX13" fmla="*/ 772213 w 1060678"/>
                      <a:gd name="connsiteY13" fmla="*/ 465049 h 1611421"/>
                      <a:gd name="connsiteX14" fmla="*/ 966474 w 1060678"/>
                      <a:gd name="connsiteY14" fmla="*/ 372824 h 1611421"/>
                      <a:gd name="connsiteX15" fmla="*/ 1060661 w 1060678"/>
                      <a:gd name="connsiteY15" fmla="*/ 288448 h 1611421"/>
                      <a:gd name="connsiteX16" fmla="*/ 974323 w 1060678"/>
                      <a:gd name="connsiteY16" fmla="*/ 408144 h 1611421"/>
                      <a:gd name="connsiteX17" fmla="*/ 960587 w 1060678"/>
                      <a:gd name="connsiteY17" fmla="*/ 604367 h 1611421"/>
                      <a:gd name="connsiteX18" fmla="*/ 795760 w 1060678"/>
                      <a:gd name="connsiteY18" fmla="*/ 767233 h 1611421"/>
                      <a:gd name="connsiteX19" fmla="*/ 721195 w 1060678"/>
                      <a:gd name="connsiteY19" fmla="*/ 926173 h 1611421"/>
                      <a:gd name="connsiteX20" fmla="*/ 752591 w 1060678"/>
                      <a:gd name="connsiteY20" fmla="*/ 1212659 h 1611421"/>
                      <a:gd name="connsiteX21" fmla="*/ 882099 w 1060678"/>
                      <a:gd name="connsiteY21" fmla="*/ 1397106 h 1611421"/>
                      <a:gd name="connsiteX22" fmla="*/ 721195 w 1060678"/>
                      <a:gd name="connsiteY22" fmla="*/ 1228357 h 1611421"/>
                      <a:gd name="connsiteX23" fmla="*/ 691343 w 1060678"/>
                      <a:gd name="connsiteY23" fmla="*/ 845282 h 1611421"/>
                      <a:gd name="connsiteX24" fmla="*/ 628970 w 1060678"/>
                      <a:gd name="connsiteY24" fmla="*/ 745648 h 1611421"/>
                      <a:gd name="connsiteX25" fmla="*/ 723157 w 1060678"/>
                      <a:gd name="connsiteY25" fmla="*/ 775081 h 1611421"/>
                      <a:gd name="connsiteX26" fmla="*/ 901720 w 1060678"/>
                      <a:gd name="connsiteY26" fmla="*/ 643612 h 1611421"/>
                      <a:gd name="connsiteX27" fmla="*/ 954701 w 1060678"/>
                      <a:gd name="connsiteY27" fmla="*/ 492520 h 1611421"/>
                      <a:gd name="connsiteX28" fmla="*/ 854627 w 1060678"/>
                      <a:gd name="connsiteY28" fmla="*/ 470936 h 1611421"/>
                      <a:gd name="connsiteX29" fmla="*/ 671853 w 1060678"/>
                      <a:gd name="connsiteY29" fmla="*/ 587965 h 1611421"/>
                      <a:gd name="connsiteX30" fmla="*/ 550547 w 1060678"/>
                      <a:gd name="connsiteY30" fmla="*/ 717758 h 1611421"/>
                      <a:gd name="connsiteX31" fmla="*/ 448445 w 1060678"/>
                      <a:gd name="connsiteY31" fmla="*/ 990927 h 1611421"/>
                      <a:gd name="connsiteX32" fmla="*/ 468067 w 1060678"/>
                      <a:gd name="connsiteY32" fmla="*/ 1306846 h 1611421"/>
                      <a:gd name="connsiteX33" fmla="*/ 471992 w 1060678"/>
                      <a:gd name="connsiteY33" fmla="*/ 1445480 h 1611421"/>
                      <a:gd name="connsiteX34" fmla="*/ 701752 w 1060678"/>
                      <a:gd name="connsiteY34" fmla="*/ 1608457 h 1611421"/>
                      <a:gd name="connsiteX35" fmla="*/ 488594 w 1060678"/>
                      <a:gd name="connsiteY35" fmla="*/ 1547561 h 1611421"/>
                      <a:gd name="connsiteX36" fmla="*/ 413125 w 1060678"/>
                      <a:gd name="connsiteY36" fmla="*/ 1350015 h 1611421"/>
                      <a:gd name="connsiteX37" fmla="*/ 158035 w 1060678"/>
                      <a:gd name="connsiteY37" fmla="*/ 1224433 h 1611421"/>
                      <a:gd name="connsiteX38" fmla="*/ 34766 w 1060678"/>
                      <a:gd name="connsiteY38" fmla="*/ 1279926 h 1611421"/>
                      <a:gd name="connsiteX39" fmla="*/ 30490 w 1060678"/>
                      <a:gd name="connsiteY39" fmla="*/ 1020360 h 1611421"/>
                      <a:gd name="connsiteX40" fmla="*/ 171484 w 1060678"/>
                      <a:gd name="connsiteY40" fmla="*/ 1190017 h 1611421"/>
                      <a:gd name="connsiteX41" fmla="*/ 381729 w 1060678"/>
                      <a:gd name="connsiteY41" fmla="*/ 1304884 h 1611421"/>
                      <a:gd name="connsiteX42" fmla="*/ 446483 w 1060678"/>
                      <a:gd name="connsiteY42" fmla="*/ 1216584 h 1611421"/>
                      <a:gd name="connsiteX43" fmla="*/ 369471 w 1060678"/>
                      <a:gd name="connsiteY43" fmla="*/ 1027086 h 1611421"/>
                      <a:gd name="connsiteX44" fmla="*/ 82280 w 1060678"/>
                      <a:gd name="connsiteY44" fmla="*/ 871517 h 1611421"/>
                      <a:gd name="connsiteX45" fmla="*/ 198 w 1060678"/>
                      <a:gd name="connsiteY45" fmla="*/ 744922 h 1611421"/>
                      <a:gd name="connsiteX46" fmla="*/ 99168 w 1060678"/>
                      <a:gd name="connsiteY46" fmla="*/ 802553 h 1611421"/>
                      <a:gd name="connsiteX47" fmla="*/ 228675 w 1060678"/>
                      <a:gd name="connsiteY47" fmla="*/ 641650 h 1611421"/>
                      <a:gd name="connsiteX48" fmla="*/ 354258 w 1060678"/>
                      <a:gd name="connsiteY48" fmla="*/ 494482 h 1611421"/>
                      <a:gd name="connsiteX49" fmla="*/ 316975 w 1060678"/>
                      <a:gd name="connsiteY49" fmla="*/ 341428 h 1611421"/>
                      <a:gd name="connsiteX0" fmla="*/ 316975 w 1060678"/>
                      <a:gd name="connsiteY0" fmla="*/ 341428 h 1611421"/>
                      <a:gd name="connsiteX1" fmla="*/ 460218 w 1060678"/>
                      <a:gd name="connsiteY1" fmla="*/ 463087 h 1611421"/>
                      <a:gd name="connsiteX2" fmla="*/ 389578 w 1060678"/>
                      <a:gd name="connsiteY2" fmla="*/ 555312 h 1611421"/>
                      <a:gd name="connsiteX3" fmla="*/ 267920 w 1060678"/>
                      <a:gd name="connsiteY3" fmla="*/ 708366 h 1611421"/>
                      <a:gd name="connsiteX4" fmla="*/ 238486 w 1060678"/>
                      <a:gd name="connsiteY4" fmla="*/ 935984 h 1611421"/>
                      <a:gd name="connsiteX5" fmla="*/ 424898 w 1060678"/>
                      <a:gd name="connsiteY5" fmla="*/ 871231 h 1611421"/>
                      <a:gd name="connsiteX6" fmla="*/ 544594 w 1060678"/>
                      <a:gd name="connsiteY6" fmla="*/ 635763 h 1611421"/>
                      <a:gd name="connsiteX7" fmla="*/ 652517 w 1060678"/>
                      <a:gd name="connsiteY7" fmla="*/ 461124 h 1611421"/>
                      <a:gd name="connsiteX8" fmla="*/ 466105 w 1060678"/>
                      <a:gd name="connsiteY8" fmla="*/ 235468 h 1611421"/>
                      <a:gd name="connsiteX9" fmla="*/ 336598 w 1060678"/>
                      <a:gd name="connsiteY9" fmla="*/ 66717 h 1611421"/>
                      <a:gd name="connsiteX10" fmla="*/ 473954 w 1060678"/>
                      <a:gd name="connsiteY10" fmla="*/ 0 h 1611421"/>
                      <a:gd name="connsiteX11" fmla="*/ 456294 w 1060678"/>
                      <a:gd name="connsiteY11" fmla="*/ 178563 h 1611421"/>
                      <a:gd name="connsiteX12" fmla="*/ 664291 w 1060678"/>
                      <a:gd name="connsiteY12" fmla="*/ 414031 h 1611421"/>
                      <a:gd name="connsiteX13" fmla="*/ 772213 w 1060678"/>
                      <a:gd name="connsiteY13" fmla="*/ 465049 h 1611421"/>
                      <a:gd name="connsiteX14" fmla="*/ 966474 w 1060678"/>
                      <a:gd name="connsiteY14" fmla="*/ 372824 h 1611421"/>
                      <a:gd name="connsiteX15" fmla="*/ 1060661 w 1060678"/>
                      <a:gd name="connsiteY15" fmla="*/ 288448 h 1611421"/>
                      <a:gd name="connsiteX16" fmla="*/ 974323 w 1060678"/>
                      <a:gd name="connsiteY16" fmla="*/ 408144 h 1611421"/>
                      <a:gd name="connsiteX17" fmla="*/ 960587 w 1060678"/>
                      <a:gd name="connsiteY17" fmla="*/ 604367 h 1611421"/>
                      <a:gd name="connsiteX18" fmla="*/ 795760 w 1060678"/>
                      <a:gd name="connsiteY18" fmla="*/ 767233 h 1611421"/>
                      <a:gd name="connsiteX19" fmla="*/ 721195 w 1060678"/>
                      <a:gd name="connsiteY19" fmla="*/ 926173 h 1611421"/>
                      <a:gd name="connsiteX20" fmla="*/ 752591 w 1060678"/>
                      <a:gd name="connsiteY20" fmla="*/ 1212659 h 1611421"/>
                      <a:gd name="connsiteX21" fmla="*/ 882099 w 1060678"/>
                      <a:gd name="connsiteY21" fmla="*/ 1397106 h 1611421"/>
                      <a:gd name="connsiteX22" fmla="*/ 721195 w 1060678"/>
                      <a:gd name="connsiteY22" fmla="*/ 1228357 h 1611421"/>
                      <a:gd name="connsiteX23" fmla="*/ 691343 w 1060678"/>
                      <a:gd name="connsiteY23" fmla="*/ 845282 h 1611421"/>
                      <a:gd name="connsiteX24" fmla="*/ 628970 w 1060678"/>
                      <a:gd name="connsiteY24" fmla="*/ 745648 h 1611421"/>
                      <a:gd name="connsiteX25" fmla="*/ 723157 w 1060678"/>
                      <a:gd name="connsiteY25" fmla="*/ 775081 h 1611421"/>
                      <a:gd name="connsiteX26" fmla="*/ 901720 w 1060678"/>
                      <a:gd name="connsiteY26" fmla="*/ 643612 h 1611421"/>
                      <a:gd name="connsiteX27" fmla="*/ 954701 w 1060678"/>
                      <a:gd name="connsiteY27" fmla="*/ 492520 h 1611421"/>
                      <a:gd name="connsiteX28" fmla="*/ 854627 w 1060678"/>
                      <a:gd name="connsiteY28" fmla="*/ 470936 h 1611421"/>
                      <a:gd name="connsiteX29" fmla="*/ 671853 w 1060678"/>
                      <a:gd name="connsiteY29" fmla="*/ 587965 h 1611421"/>
                      <a:gd name="connsiteX30" fmla="*/ 550547 w 1060678"/>
                      <a:gd name="connsiteY30" fmla="*/ 717758 h 1611421"/>
                      <a:gd name="connsiteX31" fmla="*/ 448445 w 1060678"/>
                      <a:gd name="connsiteY31" fmla="*/ 990927 h 1611421"/>
                      <a:gd name="connsiteX32" fmla="*/ 468067 w 1060678"/>
                      <a:gd name="connsiteY32" fmla="*/ 1306846 h 1611421"/>
                      <a:gd name="connsiteX33" fmla="*/ 471992 w 1060678"/>
                      <a:gd name="connsiteY33" fmla="*/ 1445480 h 1611421"/>
                      <a:gd name="connsiteX34" fmla="*/ 701752 w 1060678"/>
                      <a:gd name="connsiteY34" fmla="*/ 1608457 h 1611421"/>
                      <a:gd name="connsiteX35" fmla="*/ 488594 w 1060678"/>
                      <a:gd name="connsiteY35" fmla="*/ 1547561 h 1611421"/>
                      <a:gd name="connsiteX36" fmla="*/ 413125 w 1060678"/>
                      <a:gd name="connsiteY36" fmla="*/ 1350015 h 1611421"/>
                      <a:gd name="connsiteX37" fmla="*/ 158035 w 1060678"/>
                      <a:gd name="connsiteY37" fmla="*/ 1224433 h 1611421"/>
                      <a:gd name="connsiteX38" fmla="*/ 34766 w 1060678"/>
                      <a:gd name="connsiteY38" fmla="*/ 1279926 h 1611421"/>
                      <a:gd name="connsiteX39" fmla="*/ 30490 w 1060678"/>
                      <a:gd name="connsiteY39" fmla="*/ 1020360 h 1611421"/>
                      <a:gd name="connsiteX40" fmla="*/ 171484 w 1060678"/>
                      <a:gd name="connsiteY40" fmla="*/ 1190017 h 1611421"/>
                      <a:gd name="connsiteX41" fmla="*/ 381729 w 1060678"/>
                      <a:gd name="connsiteY41" fmla="*/ 1304884 h 1611421"/>
                      <a:gd name="connsiteX42" fmla="*/ 446483 w 1060678"/>
                      <a:gd name="connsiteY42" fmla="*/ 1216584 h 1611421"/>
                      <a:gd name="connsiteX43" fmla="*/ 369471 w 1060678"/>
                      <a:gd name="connsiteY43" fmla="*/ 1027086 h 1611421"/>
                      <a:gd name="connsiteX44" fmla="*/ 82280 w 1060678"/>
                      <a:gd name="connsiteY44" fmla="*/ 871517 h 1611421"/>
                      <a:gd name="connsiteX45" fmla="*/ 198 w 1060678"/>
                      <a:gd name="connsiteY45" fmla="*/ 744922 h 1611421"/>
                      <a:gd name="connsiteX46" fmla="*/ 99168 w 1060678"/>
                      <a:gd name="connsiteY46" fmla="*/ 802553 h 1611421"/>
                      <a:gd name="connsiteX47" fmla="*/ 228675 w 1060678"/>
                      <a:gd name="connsiteY47" fmla="*/ 641650 h 1611421"/>
                      <a:gd name="connsiteX48" fmla="*/ 354258 w 1060678"/>
                      <a:gd name="connsiteY48" fmla="*/ 494482 h 1611421"/>
                      <a:gd name="connsiteX49" fmla="*/ 316975 w 1060678"/>
                      <a:gd name="connsiteY49" fmla="*/ 341428 h 1611421"/>
                      <a:gd name="connsiteX0" fmla="*/ 327071 w 1070774"/>
                      <a:gd name="connsiteY0" fmla="*/ 341428 h 1611421"/>
                      <a:gd name="connsiteX1" fmla="*/ 470314 w 1070774"/>
                      <a:gd name="connsiteY1" fmla="*/ 463087 h 1611421"/>
                      <a:gd name="connsiteX2" fmla="*/ 399674 w 1070774"/>
                      <a:gd name="connsiteY2" fmla="*/ 555312 h 1611421"/>
                      <a:gd name="connsiteX3" fmla="*/ 278016 w 1070774"/>
                      <a:gd name="connsiteY3" fmla="*/ 708366 h 1611421"/>
                      <a:gd name="connsiteX4" fmla="*/ 248582 w 1070774"/>
                      <a:gd name="connsiteY4" fmla="*/ 935984 h 1611421"/>
                      <a:gd name="connsiteX5" fmla="*/ 434994 w 1070774"/>
                      <a:gd name="connsiteY5" fmla="*/ 871231 h 1611421"/>
                      <a:gd name="connsiteX6" fmla="*/ 554690 w 1070774"/>
                      <a:gd name="connsiteY6" fmla="*/ 635763 h 1611421"/>
                      <a:gd name="connsiteX7" fmla="*/ 662613 w 1070774"/>
                      <a:gd name="connsiteY7" fmla="*/ 461124 h 1611421"/>
                      <a:gd name="connsiteX8" fmla="*/ 476201 w 1070774"/>
                      <a:gd name="connsiteY8" fmla="*/ 235468 h 1611421"/>
                      <a:gd name="connsiteX9" fmla="*/ 346694 w 1070774"/>
                      <a:gd name="connsiteY9" fmla="*/ 66717 h 1611421"/>
                      <a:gd name="connsiteX10" fmla="*/ 484050 w 1070774"/>
                      <a:gd name="connsiteY10" fmla="*/ 0 h 1611421"/>
                      <a:gd name="connsiteX11" fmla="*/ 466390 w 1070774"/>
                      <a:gd name="connsiteY11" fmla="*/ 178563 h 1611421"/>
                      <a:gd name="connsiteX12" fmla="*/ 674387 w 1070774"/>
                      <a:gd name="connsiteY12" fmla="*/ 414031 h 1611421"/>
                      <a:gd name="connsiteX13" fmla="*/ 782309 w 1070774"/>
                      <a:gd name="connsiteY13" fmla="*/ 465049 h 1611421"/>
                      <a:gd name="connsiteX14" fmla="*/ 976570 w 1070774"/>
                      <a:gd name="connsiteY14" fmla="*/ 372824 h 1611421"/>
                      <a:gd name="connsiteX15" fmla="*/ 1070757 w 1070774"/>
                      <a:gd name="connsiteY15" fmla="*/ 288448 h 1611421"/>
                      <a:gd name="connsiteX16" fmla="*/ 984419 w 1070774"/>
                      <a:gd name="connsiteY16" fmla="*/ 408144 h 1611421"/>
                      <a:gd name="connsiteX17" fmla="*/ 970683 w 1070774"/>
                      <a:gd name="connsiteY17" fmla="*/ 604367 h 1611421"/>
                      <a:gd name="connsiteX18" fmla="*/ 805856 w 1070774"/>
                      <a:gd name="connsiteY18" fmla="*/ 767233 h 1611421"/>
                      <a:gd name="connsiteX19" fmla="*/ 731291 w 1070774"/>
                      <a:gd name="connsiteY19" fmla="*/ 926173 h 1611421"/>
                      <a:gd name="connsiteX20" fmla="*/ 762687 w 1070774"/>
                      <a:gd name="connsiteY20" fmla="*/ 1212659 h 1611421"/>
                      <a:gd name="connsiteX21" fmla="*/ 892195 w 1070774"/>
                      <a:gd name="connsiteY21" fmla="*/ 1397106 h 1611421"/>
                      <a:gd name="connsiteX22" fmla="*/ 731291 w 1070774"/>
                      <a:gd name="connsiteY22" fmla="*/ 1228357 h 1611421"/>
                      <a:gd name="connsiteX23" fmla="*/ 701439 w 1070774"/>
                      <a:gd name="connsiteY23" fmla="*/ 845282 h 1611421"/>
                      <a:gd name="connsiteX24" fmla="*/ 639066 w 1070774"/>
                      <a:gd name="connsiteY24" fmla="*/ 745648 h 1611421"/>
                      <a:gd name="connsiteX25" fmla="*/ 733253 w 1070774"/>
                      <a:gd name="connsiteY25" fmla="*/ 775081 h 1611421"/>
                      <a:gd name="connsiteX26" fmla="*/ 911816 w 1070774"/>
                      <a:gd name="connsiteY26" fmla="*/ 643612 h 1611421"/>
                      <a:gd name="connsiteX27" fmla="*/ 964797 w 1070774"/>
                      <a:gd name="connsiteY27" fmla="*/ 492520 h 1611421"/>
                      <a:gd name="connsiteX28" fmla="*/ 864723 w 1070774"/>
                      <a:gd name="connsiteY28" fmla="*/ 470936 h 1611421"/>
                      <a:gd name="connsiteX29" fmla="*/ 681949 w 1070774"/>
                      <a:gd name="connsiteY29" fmla="*/ 587965 h 1611421"/>
                      <a:gd name="connsiteX30" fmla="*/ 560643 w 1070774"/>
                      <a:gd name="connsiteY30" fmla="*/ 717758 h 1611421"/>
                      <a:gd name="connsiteX31" fmla="*/ 458541 w 1070774"/>
                      <a:gd name="connsiteY31" fmla="*/ 990927 h 1611421"/>
                      <a:gd name="connsiteX32" fmla="*/ 478163 w 1070774"/>
                      <a:gd name="connsiteY32" fmla="*/ 1306846 h 1611421"/>
                      <a:gd name="connsiteX33" fmla="*/ 482088 w 1070774"/>
                      <a:gd name="connsiteY33" fmla="*/ 1445480 h 1611421"/>
                      <a:gd name="connsiteX34" fmla="*/ 711848 w 1070774"/>
                      <a:gd name="connsiteY34" fmla="*/ 1608457 h 1611421"/>
                      <a:gd name="connsiteX35" fmla="*/ 498690 w 1070774"/>
                      <a:gd name="connsiteY35" fmla="*/ 1547561 h 1611421"/>
                      <a:gd name="connsiteX36" fmla="*/ 423221 w 1070774"/>
                      <a:gd name="connsiteY36" fmla="*/ 1350015 h 1611421"/>
                      <a:gd name="connsiteX37" fmla="*/ 168131 w 1070774"/>
                      <a:gd name="connsiteY37" fmla="*/ 1224433 h 1611421"/>
                      <a:gd name="connsiteX38" fmla="*/ 44862 w 1070774"/>
                      <a:gd name="connsiteY38" fmla="*/ 1279926 h 1611421"/>
                      <a:gd name="connsiteX39" fmla="*/ 40586 w 1070774"/>
                      <a:gd name="connsiteY39" fmla="*/ 1020360 h 1611421"/>
                      <a:gd name="connsiteX40" fmla="*/ 181580 w 1070774"/>
                      <a:gd name="connsiteY40" fmla="*/ 1190017 h 1611421"/>
                      <a:gd name="connsiteX41" fmla="*/ 391825 w 1070774"/>
                      <a:gd name="connsiteY41" fmla="*/ 1304884 h 1611421"/>
                      <a:gd name="connsiteX42" fmla="*/ 456579 w 1070774"/>
                      <a:gd name="connsiteY42" fmla="*/ 1216584 h 1611421"/>
                      <a:gd name="connsiteX43" fmla="*/ 379567 w 1070774"/>
                      <a:gd name="connsiteY43" fmla="*/ 1027086 h 1611421"/>
                      <a:gd name="connsiteX44" fmla="*/ 92376 w 1070774"/>
                      <a:gd name="connsiteY44" fmla="*/ 871517 h 1611421"/>
                      <a:gd name="connsiteX45" fmla="*/ 10294 w 1070774"/>
                      <a:gd name="connsiteY45" fmla="*/ 744922 h 1611421"/>
                      <a:gd name="connsiteX46" fmla="*/ 109264 w 1070774"/>
                      <a:gd name="connsiteY46" fmla="*/ 802553 h 1611421"/>
                      <a:gd name="connsiteX47" fmla="*/ 238771 w 1070774"/>
                      <a:gd name="connsiteY47" fmla="*/ 641650 h 1611421"/>
                      <a:gd name="connsiteX48" fmla="*/ 364354 w 1070774"/>
                      <a:gd name="connsiteY48" fmla="*/ 494482 h 1611421"/>
                      <a:gd name="connsiteX49" fmla="*/ 327071 w 1070774"/>
                      <a:gd name="connsiteY49" fmla="*/ 341428 h 1611421"/>
                      <a:gd name="connsiteX0" fmla="*/ 316777 w 1060480"/>
                      <a:gd name="connsiteY0" fmla="*/ 341428 h 1611421"/>
                      <a:gd name="connsiteX1" fmla="*/ 460020 w 1060480"/>
                      <a:gd name="connsiteY1" fmla="*/ 463087 h 1611421"/>
                      <a:gd name="connsiteX2" fmla="*/ 389380 w 1060480"/>
                      <a:gd name="connsiteY2" fmla="*/ 555312 h 1611421"/>
                      <a:gd name="connsiteX3" fmla="*/ 267722 w 1060480"/>
                      <a:gd name="connsiteY3" fmla="*/ 708366 h 1611421"/>
                      <a:gd name="connsiteX4" fmla="*/ 238288 w 1060480"/>
                      <a:gd name="connsiteY4" fmla="*/ 935984 h 1611421"/>
                      <a:gd name="connsiteX5" fmla="*/ 424700 w 1060480"/>
                      <a:gd name="connsiteY5" fmla="*/ 871231 h 1611421"/>
                      <a:gd name="connsiteX6" fmla="*/ 544396 w 1060480"/>
                      <a:gd name="connsiteY6" fmla="*/ 635763 h 1611421"/>
                      <a:gd name="connsiteX7" fmla="*/ 652319 w 1060480"/>
                      <a:gd name="connsiteY7" fmla="*/ 461124 h 1611421"/>
                      <a:gd name="connsiteX8" fmla="*/ 465907 w 1060480"/>
                      <a:gd name="connsiteY8" fmla="*/ 235468 h 1611421"/>
                      <a:gd name="connsiteX9" fmla="*/ 336400 w 1060480"/>
                      <a:gd name="connsiteY9" fmla="*/ 66717 h 1611421"/>
                      <a:gd name="connsiteX10" fmla="*/ 473756 w 1060480"/>
                      <a:gd name="connsiteY10" fmla="*/ 0 h 1611421"/>
                      <a:gd name="connsiteX11" fmla="*/ 456096 w 1060480"/>
                      <a:gd name="connsiteY11" fmla="*/ 178563 h 1611421"/>
                      <a:gd name="connsiteX12" fmla="*/ 664093 w 1060480"/>
                      <a:gd name="connsiteY12" fmla="*/ 414031 h 1611421"/>
                      <a:gd name="connsiteX13" fmla="*/ 772015 w 1060480"/>
                      <a:gd name="connsiteY13" fmla="*/ 465049 h 1611421"/>
                      <a:gd name="connsiteX14" fmla="*/ 966276 w 1060480"/>
                      <a:gd name="connsiteY14" fmla="*/ 372824 h 1611421"/>
                      <a:gd name="connsiteX15" fmla="*/ 1060463 w 1060480"/>
                      <a:gd name="connsiteY15" fmla="*/ 288448 h 1611421"/>
                      <a:gd name="connsiteX16" fmla="*/ 974125 w 1060480"/>
                      <a:gd name="connsiteY16" fmla="*/ 408144 h 1611421"/>
                      <a:gd name="connsiteX17" fmla="*/ 960389 w 1060480"/>
                      <a:gd name="connsiteY17" fmla="*/ 604367 h 1611421"/>
                      <a:gd name="connsiteX18" fmla="*/ 795562 w 1060480"/>
                      <a:gd name="connsiteY18" fmla="*/ 767233 h 1611421"/>
                      <a:gd name="connsiteX19" fmla="*/ 720997 w 1060480"/>
                      <a:gd name="connsiteY19" fmla="*/ 926173 h 1611421"/>
                      <a:gd name="connsiteX20" fmla="*/ 752393 w 1060480"/>
                      <a:gd name="connsiteY20" fmla="*/ 1212659 h 1611421"/>
                      <a:gd name="connsiteX21" fmla="*/ 881901 w 1060480"/>
                      <a:gd name="connsiteY21" fmla="*/ 1397106 h 1611421"/>
                      <a:gd name="connsiteX22" fmla="*/ 720997 w 1060480"/>
                      <a:gd name="connsiteY22" fmla="*/ 1228357 h 1611421"/>
                      <a:gd name="connsiteX23" fmla="*/ 691145 w 1060480"/>
                      <a:gd name="connsiteY23" fmla="*/ 845282 h 1611421"/>
                      <a:gd name="connsiteX24" fmla="*/ 628772 w 1060480"/>
                      <a:gd name="connsiteY24" fmla="*/ 745648 h 1611421"/>
                      <a:gd name="connsiteX25" fmla="*/ 722959 w 1060480"/>
                      <a:gd name="connsiteY25" fmla="*/ 775081 h 1611421"/>
                      <a:gd name="connsiteX26" fmla="*/ 901522 w 1060480"/>
                      <a:gd name="connsiteY26" fmla="*/ 643612 h 1611421"/>
                      <a:gd name="connsiteX27" fmla="*/ 954503 w 1060480"/>
                      <a:gd name="connsiteY27" fmla="*/ 492520 h 1611421"/>
                      <a:gd name="connsiteX28" fmla="*/ 854429 w 1060480"/>
                      <a:gd name="connsiteY28" fmla="*/ 470936 h 1611421"/>
                      <a:gd name="connsiteX29" fmla="*/ 671655 w 1060480"/>
                      <a:gd name="connsiteY29" fmla="*/ 587965 h 1611421"/>
                      <a:gd name="connsiteX30" fmla="*/ 550349 w 1060480"/>
                      <a:gd name="connsiteY30" fmla="*/ 717758 h 1611421"/>
                      <a:gd name="connsiteX31" fmla="*/ 448247 w 1060480"/>
                      <a:gd name="connsiteY31" fmla="*/ 990927 h 1611421"/>
                      <a:gd name="connsiteX32" fmla="*/ 467869 w 1060480"/>
                      <a:gd name="connsiteY32" fmla="*/ 1306846 h 1611421"/>
                      <a:gd name="connsiteX33" fmla="*/ 471794 w 1060480"/>
                      <a:gd name="connsiteY33" fmla="*/ 1445480 h 1611421"/>
                      <a:gd name="connsiteX34" fmla="*/ 701554 w 1060480"/>
                      <a:gd name="connsiteY34" fmla="*/ 1608457 h 1611421"/>
                      <a:gd name="connsiteX35" fmla="*/ 488396 w 1060480"/>
                      <a:gd name="connsiteY35" fmla="*/ 1547561 h 1611421"/>
                      <a:gd name="connsiteX36" fmla="*/ 412927 w 1060480"/>
                      <a:gd name="connsiteY36" fmla="*/ 1350015 h 1611421"/>
                      <a:gd name="connsiteX37" fmla="*/ 157837 w 1060480"/>
                      <a:gd name="connsiteY37" fmla="*/ 1224433 h 1611421"/>
                      <a:gd name="connsiteX38" fmla="*/ 34568 w 1060480"/>
                      <a:gd name="connsiteY38" fmla="*/ 1279926 h 1611421"/>
                      <a:gd name="connsiteX39" fmla="*/ 30292 w 1060480"/>
                      <a:gd name="connsiteY39" fmla="*/ 1020360 h 1611421"/>
                      <a:gd name="connsiteX40" fmla="*/ 171286 w 1060480"/>
                      <a:gd name="connsiteY40" fmla="*/ 1190017 h 1611421"/>
                      <a:gd name="connsiteX41" fmla="*/ 381531 w 1060480"/>
                      <a:gd name="connsiteY41" fmla="*/ 1304884 h 1611421"/>
                      <a:gd name="connsiteX42" fmla="*/ 446285 w 1060480"/>
                      <a:gd name="connsiteY42" fmla="*/ 1216584 h 1611421"/>
                      <a:gd name="connsiteX43" fmla="*/ 369273 w 1060480"/>
                      <a:gd name="connsiteY43" fmla="*/ 1027086 h 1611421"/>
                      <a:gd name="connsiteX44" fmla="*/ 82082 w 1060480"/>
                      <a:gd name="connsiteY44" fmla="*/ 871517 h 1611421"/>
                      <a:gd name="connsiteX45" fmla="*/ 0 w 1060480"/>
                      <a:gd name="connsiteY45" fmla="*/ 744922 h 1611421"/>
                      <a:gd name="connsiteX46" fmla="*/ 98970 w 1060480"/>
                      <a:gd name="connsiteY46" fmla="*/ 802553 h 1611421"/>
                      <a:gd name="connsiteX47" fmla="*/ 228477 w 1060480"/>
                      <a:gd name="connsiteY47" fmla="*/ 641650 h 1611421"/>
                      <a:gd name="connsiteX48" fmla="*/ 354060 w 1060480"/>
                      <a:gd name="connsiteY48" fmla="*/ 494482 h 1611421"/>
                      <a:gd name="connsiteX49" fmla="*/ 316777 w 1060480"/>
                      <a:gd name="connsiteY49" fmla="*/ 341428 h 1611421"/>
                      <a:gd name="connsiteX0" fmla="*/ 316777 w 1060480"/>
                      <a:gd name="connsiteY0" fmla="*/ 341428 h 1611421"/>
                      <a:gd name="connsiteX1" fmla="*/ 460020 w 1060480"/>
                      <a:gd name="connsiteY1" fmla="*/ 463087 h 1611421"/>
                      <a:gd name="connsiteX2" fmla="*/ 389380 w 1060480"/>
                      <a:gd name="connsiteY2" fmla="*/ 555312 h 1611421"/>
                      <a:gd name="connsiteX3" fmla="*/ 267722 w 1060480"/>
                      <a:gd name="connsiteY3" fmla="*/ 708366 h 1611421"/>
                      <a:gd name="connsiteX4" fmla="*/ 238288 w 1060480"/>
                      <a:gd name="connsiteY4" fmla="*/ 935984 h 1611421"/>
                      <a:gd name="connsiteX5" fmla="*/ 424700 w 1060480"/>
                      <a:gd name="connsiteY5" fmla="*/ 871231 h 1611421"/>
                      <a:gd name="connsiteX6" fmla="*/ 544396 w 1060480"/>
                      <a:gd name="connsiteY6" fmla="*/ 635763 h 1611421"/>
                      <a:gd name="connsiteX7" fmla="*/ 652319 w 1060480"/>
                      <a:gd name="connsiteY7" fmla="*/ 461124 h 1611421"/>
                      <a:gd name="connsiteX8" fmla="*/ 465907 w 1060480"/>
                      <a:gd name="connsiteY8" fmla="*/ 235468 h 1611421"/>
                      <a:gd name="connsiteX9" fmla="*/ 336400 w 1060480"/>
                      <a:gd name="connsiteY9" fmla="*/ 66717 h 1611421"/>
                      <a:gd name="connsiteX10" fmla="*/ 473756 w 1060480"/>
                      <a:gd name="connsiteY10" fmla="*/ 0 h 1611421"/>
                      <a:gd name="connsiteX11" fmla="*/ 456096 w 1060480"/>
                      <a:gd name="connsiteY11" fmla="*/ 178563 h 1611421"/>
                      <a:gd name="connsiteX12" fmla="*/ 664093 w 1060480"/>
                      <a:gd name="connsiteY12" fmla="*/ 414031 h 1611421"/>
                      <a:gd name="connsiteX13" fmla="*/ 772015 w 1060480"/>
                      <a:gd name="connsiteY13" fmla="*/ 465049 h 1611421"/>
                      <a:gd name="connsiteX14" fmla="*/ 966276 w 1060480"/>
                      <a:gd name="connsiteY14" fmla="*/ 372824 h 1611421"/>
                      <a:gd name="connsiteX15" fmla="*/ 1060463 w 1060480"/>
                      <a:gd name="connsiteY15" fmla="*/ 288448 h 1611421"/>
                      <a:gd name="connsiteX16" fmla="*/ 974125 w 1060480"/>
                      <a:gd name="connsiteY16" fmla="*/ 408144 h 1611421"/>
                      <a:gd name="connsiteX17" fmla="*/ 960389 w 1060480"/>
                      <a:gd name="connsiteY17" fmla="*/ 604367 h 1611421"/>
                      <a:gd name="connsiteX18" fmla="*/ 795562 w 1060480"/>
                      <a:gd name="connsiteY18" fmla="*/ 767233 h 1611421"/>
                      <a:gd name="connsiteX19" fmla="*/ 720997 w 1060480"/>
                      <a:gd name="connsiteY19" fmla="*/ 926173 h 1611421"/>
                      <a:gd name="connsiteX20" fmla="*/ 752393 w 1060480"/>
                      <a:gd name="connsiteY20" fmla="*/ 1212659 h 1611421"/>
                      <a:gd name="connsiteX21" fmla="*/ 881901 w 1060480"/>
                      <a:gd name="connsiteY21" fmla="*/ 1397106 h 1611421"/>
                      <a:gd name="connsiteX22" fmla="*/ 720997 w 1060480"/>
                      <a:gd name="connsiteY22" fmla="*/ 1228357 h 1611421"/>
                      <a:gd name="connsiteX23" fmla="*/ 691145 w 1060480"/>
                      <a:gd name="connsiteY23" fmla="*/ 845282 h 1611421"/>
                      <a:gd name="connsiteX24" fmla="*/ 628772 w 1060480"/>
                      <a:gd name="connsiteY24" fmla="*/ 745648 h 1611421"/>
                      <a:gd name="connsiteX25" fmla="*/ 722959 w 1060480"/>
                      <a:gd name="connsiteY25" fmla="*/ 775081 h 1611421"/>
                      <a:gd name="connsiteX26" fmla="*/ 901522 w 1060480"/>
                      <a:gd name="connsiteY26" fmla="*/ 643612 h 1611421"/>
                      <a:gd name="connsiteX27" fmla="*/ 954503 w 1060480"/>
                      <a:gd name="connsiteY27" fmla="*/ 492520 h 1611421"/>
                      <a:gd name="connsiteX28" fmla="*/ 854429 w 1060480"/>
                      <a:gd name="connsiteY28" fmla="*/ 470936 h 1611421"/>
                      <a:gd name="connsiteX29" fmla="*/ 671655 w 1060480"/>
                      <a:gd name="connsiteY29" fmla="*/ 587965 h 1611421"/>
                      <a:gd name="connsiteX30" fmla="*/ 550349 w 1060480"/>
                      <a:gd name="connsiteY30" fmla="*/ 717758 h 1611421"/>
                      <a:gd name="connsiteX31" fmla="*/ 448247 w 1060480"/>
                      <a:gd name="connsiteY31" fmla="*/ 990927 h 1611421"/>
                      <a:gd name="connsiteX32" fmla="*/ 467869 w 1060480"/>
                      <a:gd name="connsiteY32" fmla="*/ 1306846 h 1611421"/>
                      <a:gd name="connsiteX33" fmla="*/ 471794 w 1060480"/>
                      <a:gd name="connsiteY33" fmla="*/ 1445480 h 1611421"/>
                      <a:gd name="connsiteX34" fmla="*/ 701554 w 1060480"/>
                      <a:gd name="connsiteY34" fmla="*/ 1608457 h 1611421"/>
                      <a:gd name="connsiteX35" fmla="*/ 488396 w 1060480"/>
                      <a:gd name="connsiteY35" fmla="*/ 1547561 h 1611421"/>
                      <a:gd name="connsiteX36" fmla="*/ 412927 w 1060480"/>
                      <a:gd name="connsiteY36" fmla="*/ 1350015 h 1611421"/>
                      <a:gd name="connsiteX37" fmla="*/ 157837 w 1060480"/>
                      <a:gd name="connsiteY37" fmla="*/ 1224433 h 1611421"/>
                      <a:gd name="connsiteX38" fmla="*/ 34568 w 1060480"/>
                      <a:gd name="connsiteY38" fmla="*/ 1279926 h 1611421"/>
                      <a:gd name="connsiteX39" fmla="*/ 30292 w 1060480"/>
                      <a:gd name="connsiteY39" fmla="*/ 1020360 h 1611421"/>
                      <a:gd name="connsiteX40" fmla="*/ 171286 w 1060480"/>
                      <a:gd name="connsiteY40" fmla="*/ 1190017 h 1611421"/>
                      <a:gd name="connsiteX41" fmla="*/ 381531 w 1060480"/>
                      <a:gd name="connsiteY41" fmla="*/ 1304884 h 1611421"/>
                      <a:gd name="connsiteX42" fmla="*/ 446285 w 1060480"/>
                      <a:gd name="connsiteY42" fmla="*/ 1216584 h 1611421"/>
                      <a:gd name="connsiteX43" fmla="*/ 369273 w 1060480"/>
                      <a:gd name="connsiteY43" fmla="*/ 1027086 h 1611421"/>
                      <a:gd name="connsiteX44" fmla="*/ 82082 w 1060480"/>
                      <a:gd name="connsiteY44" fmla="*/ 871517 h 1611421"/>
                      <a:gd name="connsiteX45" fmla="*/ 0 w 1060480"/>
                      <a:gd name="connsiteY45" fmla="*/ 744922 h 1611421"/>
                      <a:gd name="connsiteX46" fmla="*/ 98970 w 1060480"/>
                      <a:gd name="connsiteY46" fmla="*/ 802553 h 1611421"/>
                      <a:gd name="connsiteX47" fmla="*/ 228477 w 1060480"/>
                      <a:gd name="connsiteY47" fmla="*/ 641650 h 1611421"/>
                      <a:gd name="connsiteX48" fmla="*/ 354060 w 1060480"/>
                      <a:gd name="connsiteY48" fmla="*/ 494482 h 1611421"/>
                      <a:gd name="connsiteX49" fmla="*/ 316777 w 10604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098580" h="1611421">
                        <a:moveTo>
                          <a:pt x="347733" y="290231"/>
                        </a:moveTo>
                        <a:cubicBezTo>
                          <a:pt x="389513" y="328853"/>
                          <a:pt x="464588" y="418907"/>
                          <a:pt x="498120" y="463087"/>
                        </a:cubicBezTo>
                        <a:cubicBezTo>
                          <a:pt x="531652" y="507267"/>
                          <a:pt x="481115" y="508545"/>
                          <a:pt x="427480" y="555312"/>
                        </a:cubicBezTo>
                        <a:cubicBezTo>
                          <a:pt x="373845" y="602079"/>
                          <a:pt x="346701" y="640996"/>
                          <a:pt x="305822" y="708366"/>
                        </a:cubicBezTo>
                        <a:cubicBezTo>
                          <a:pt x="264943" y="775736"/>
                          <a:pt x="187434" y="863709"/>
                          <a:pt x="276388" y="935984"/>
                        </a:cubicBezTo>
                        <a:cubicBezTo>
                          <a:pt x="365342" y="1008259"/>
                          <a:pt x="437291" y="948739"/>
                          <a:pt x="462800" y="871231"/>
                        </a:cubicBezTo>
                        <a:cubicBezTo>
                          <a:pt x="488309" y="793723"/>
                          <a:pt x="544560" y="704114"/>
                          <a:pt x="582496" y="635763"/>
                        </a:cubicBezTo>
                        <a:cubicBezTo>
                          <a:pt x="620432" y="567412"/>
                          <a:pt x="748631" y="537651"/>
                          <a:pt x="690419" y="461124"/>
                        </a:cubicBezTo>
                        <a:cubicBezTo>
                          <a:pt x="632207" y="384597"/>
                          <a:pt x="556660" y="301202"/>
                          <a:pt x="504007" y="235468"/>
                        </a:cubicBezTo>
                        <a:cubicBezTo>
                          <a:pt x="451354" y="169734"/>
                          <a:pt x="516435" y="96151"/>
                          <a:pt x="374500" y="66717"/>
                        </a:cubicBezTo>
                        <a:cubicBezTo>
                          <a:pt x="503353" y="64755"/>
                          <a:pt x="462147" y="52653"/>
                          <a:pt x="511856" y="0"/>
                        </a:cubicBezTo>
                        <a:cubicBezTo>
                          <a:pt x="496813" y="57231"/>
                          <a:pt x="462473" y="109558"/>
                          <a:pt x="494196" y="178563"/>
                        </a:cubicBezTo>
                        <a:cubicBezTo>
                          <a:pt x="525919" y="247568"/>
                          <a:pt x="649540" y="366283"/>
                          <a:pt x="702193" y="414031"/>
                        </a:cubicBezTo>
                        <a:cubicBezTo>
                          <a:pt x="754846" y="461779"/>
                          <a:pt x="702846" y="450333"/>
                          <a:pt x="810115" y="465049"/>
                        </a:cubicBezTo>
                        <a:cubicBezTo>
                          <a:pt x="917384" y="479765"/>
                          <a:pt x="956301" y="402257"/>
                          <a:pt x="1004376" y="372824"/>
                        </a:cubicBezTo>
                        <a:cubicBezTo>
                          <a:pt x="1052451" y="343391"/>
                          <a:pt x="1097255" y="282561"/>
                          <a:pt x="1098563" y="288448"/>
                        </a:cubicBezTo>
                        <a:cubicBezTo>
                          <a:pt x="1099871" y="294335"/>
                          <a:pt x="1028904" y="355491"/>
                          <a:pt x="1012225" y="408144"/>
                        </a:cubicBezTo>
                        <a:cubicBezTo>
                          <a:pt x="995546" y="460797"/>
                          <a:pt x="1028250" y="544519"/>
                          <a:pt x="998489" y="604367"/>
                        </a:cubicBezTo>
                        <a:cubicBezTo>
                          <a:pt x="968728" y="664215"/>
                          <a:pt x="912805" y="695939"/>
                          <a:pt x="833662" y="767233"/>
                        </a:cubicBezTo>
                        <a:cubicBezTo>
                          <a:pt x="754519" y="838527"/>
                          <a:pt x="754518" y="832313"/>
                          <a:pt x="759097" y="926173"/>
                        </a:cubicBezTo>
                        <a:cubicBezTo>
                          <a:pt x="763676" y="1020033"/>
                          <a:pt x="763676" y="1134170"/>
                          <a:pt x="790493" y="1212659"/>
                        </a:cubicBezTo>
                        <a:cubicBezTo>
                          <a:pt x="817310" y="1291148"/>
                          <a:pt x="825161" y="1316001"/>
                          <a:pt x="920001" y="1397106"/>
                        </a:cubicBezTo>
                        <a:cubicBezTo>
                          <a:pt x="795072" y="1356552"/>
                          <a:pt x="790890" y="1320328"/>
                          <a:pt x="759097" y="1228357"/>
                        </a:cubicBezTo>
                        <a:cubicBezTo>
                          <a:pt x="727304" y="1136386"/>
                          <a:pt x="741044" y="931686"/>
                          <a:pt x="729245" y="845282"/>
                        </a:cubicBezTo>
                        <a:cubicBezTo>
                          <a:pt x="717446" y="758878"/>
                          <a:pt x="712105" y="802151"/>
                          <a:pt x="666872" y="745648"/>
                        </a:cubicBezTo>
                        <a:cubicBezTo>
                          <a:pt x="720833" y="770502"/>
                          <a:pt x="701313" y="807565"/>
                          <a:pt x="761059" y="775081"/>
                        </a:cubicBezTo>
                        <a:cubicBezTo>
                          <a:pt x="820805" y="742597"/>
                          <a:pt x="901031" y="690705"/>
                          <a:pt x="939622" y="643612"/>
                        </a:cubicBezTo>
                        <a:cubicBezTo>
                          <a:pt x="978213" y="596519"/>
                          <a:pt x="1000452" y="521299"/>
                          <a:pt x="992603" y="492520"/>
                        </a:cubicBezTo>
                        <a:cubicBezTo>
                          <a:pt x="984754" y="463741"/>
                          <a:pt x="977770" y="458601"/>
                          <a:pt x="892529" y="470936"/>
                        </a:cubicBezTo>
                        <a:cubicBezTo>
                          <a:pt x="807288" y="483271"/>
                          <a:pt x="748529" y="520635"/>
                          <a:pt x="709755" y="587965"/>
                        </a:cubicBezTo>
                        <a:cubicBezTo>
                          <a:pt x="670981" y="655295"/>
                          <a:pt x="643543" y="649407"/>
                          <a:pt x="588449" y="717758"/>
                        </a:cubicBezTo>
                        <a:cubicBezTo>
                          <a:pt x="533355" y="786109"/>
                          <a:pt x="500094" y="892746"/>
                          <a:pt x="486347" y="990927"/>
                        </a:cubicBezTo>
                        <a:cubicBezTo>
                          <a:pt x="472600" y="1089108"/>
                          <a:pt x="502045" y="1231087"/>
                          <a:pt x="505969" y="1306846"/>
                        </a:cubicBezTo>
                        <a:cubicBezTo>
                          <a:pt x="509893" y="1382605"/>
                          <a:pt x="512620" y="1353540"/>
                          <a:pt x="509894" y="1445480"/>
                        </a:cubicBezTo>
                        <a:cubicBezTo>
                          <a:pt x="507168" y="1537420"/>
                          <a:pt x="617229" y="1593228"/>
                          <a:pt x="739654" y="1608457"/>
                        </a:cubicBezTo>
                        <a:cubicBezTo>
                          <a:pt x="658482" y="1617731"/>
                          <a:pt x="568648" y="1607304"/>
                          <a:pt x="526496" y="1547561"/>
                        </a:cubicBezTo>
                        <a:cubicBezTo>
                          <a:pt x="484344" y="1487818"/>
                          <a:pt x="506120" y="1403870"/>
                          <a:pt x="451027" y="1350015"/>
                        </a:cubicBezTo>
                        <a:cubicBezTo>
                          <a:pt x="395934" y="1296160"/>
                          <a:pt x="258997" y="1236114"/>
                          <a:pt x="195937" y="1224433"/>
                        </a:cubicBezTo>
                        <a:cubicBezTo>
                          <a:pt x="132877" y="1212752"/>
                          <a:pt x="110593" y="1252026"/>
                          <a:pt x="72668" y="1279926"/>
                        </a:cubicBezTo>
                        <a:cubicBezTo>
                          <a:pt x="119276" y="1209004"/>
                          <a:pt x="112082" y="1138335"/>
                          <a:pt x="68392" y="1020360"/>
                        </a:cubicBezTo>
                        <a:cubicBezTo>
                          <a:pt x="113998" y="1080979"/>
                          <a:pt x="135367" y="1158074"/>
                          <a:pt x="209386" y="1190017"/>
                        </a:cubicBezTo>
                        <a:cubicBezTo>
                          <a:pt x="283405" y="1221960"/>
                          <a:pt x="364273" y="1246878"/>
                          <a:pt x="419631" y="1304884"/>
                        </a:cubicBezTo>
                        <a:cubicBezTo>
                          <a:pt x="474989" y="1362890"/>
                          <a:pt x="486428" y="1262884"/>
                          <a:pt x="484385" y="1216584"/>
                        </a:cubicBezTo>
                        <a:cubicBezTo>
                          <a:pt x="482342" y="1170284"/>
                          <a:pt x="493076" y="1057213"/>
                          <a:pt x="407373" y="1027086"/>
                        </a:cubicBezTo>
                        <a:cubicBezTo>
                          <a:pt x="321670" y="996959"/>
                          <a:pt x="182124" y="926084"/>
                          <a:pt x="120182" y="871517"/>
                        </a:cubicBezTo>
                        <a:cubicBezTo>
                          <a:pt x="58240" y="816950"/>
                          <a:pt x="68821" y="788961"/>
                          <a:pt x="0" y="706822"/>
                        </a:cubicBezTo>
                        <a:cubicBezTo>
                          <a:pt x="45479" y="738986"/>
                          <a:pt x="79544" y="808653"/>
                          <a:pt x="150167" y="802553"/>
                        </a:cubicBezTo>
                        <a:cubicBezTo>
                          <a:pt x="220790" y="796453"/>
                          <a:pt x="249065" y="700138"/>
                          <a:pt x="266577" y="641650"/>
                        </a:cubicBezTo>
                        <a:cubicBezTo>
                          <a:pt x="320998" y="597448"/>
                          <a:pt x="378634" y="553052"/>
                          <a:pt x="392160" y="494482"/>
                        </a:cubicBezTo>
                        <a:cubicBezTo>
                          <a:pt x="405686" y="435912"/>
                          <a:pt x="394893" y="369036"/>
                          <a:pt x="347733" y="29023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86" name="Freeform 85">
                    <a:extLst>
                      <a:ext uri="{FF2B5EF4-FFF2-40B4-BE49-F238E27FC236}">
                        <a16:creationId xmlns:a16="http://schemas.microsoft.com/office/drawing/2014/main" id="{8DE3B4BF-9889-7743-B07F-0320BC898142}"/>
                      </a:ext>
                    </a:extLst>
                  </p:cNvPr>
                  <p:cNvSpPr/>
                  <p:nvPr/>
                </p:nvSpPr>
                <p:spPr>
                  <a:xfrm rot="12821764">
                    <a:off x="5930608" y="2856275"/>
                    <a:ext cx="832714" cy="528222"/>
                  </a:xfrm>
                  <a:custGeom>
                    <a:avLst/>
                    <a:gdLst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69393"/>
                      <a:gd name="connsiteY0" fmla="*/ 11 h 517925"/>
                      <a:gd name="connsiteX1" fmla="*/ 369147 w 869393"/>
                      <a:gd name="connsiteY1" fmla="*/ 223848 h 517925"/>
                      <a:gd name="connsiteX2" fmla="*/ 204841 w 869393"/>
                      <a:gd name="connsiteY2" fmla="*/ 378630 h 517925"/>
                      <a:gd name="connsiteX3" fmla="*/ 235797 w 869393"/>
                      <a:gd name="connsiteY3" fmla="*/ 228611 h 517925"/>
                      <a:gd name="connsiteX4" fmla="*/ 140547 w 869393"/>
                      <a:gd name="connsiteY4" fmla="*/ 211942 h 517925"/>
                      <a:gd name="connsiteX5" fmla="*/ 119116 w 869393"/>
                      <a:gd name="connsiteY5" fmla="*/ 333386 h 517925"/>
                      <a:gd name="connsiteX6" fmla="*/ 53 w 869393"/>
                      <a:gd name="connsiteY6" fmla="*/ 423873 h 517925"/>
                      <a:gd name="connsiteX7" fmla="*/ 104828 w 869393"/>
                      <a:gd name="connsiteY7" fmla="*/ 402442 h 517925"/>
                      <a:gd name="connsiteX8" fmla="*/ 176266 w 869393"/>
                      <a:gd name="connsiteY8" fmla="*/ 516742 h 517925"/>
                      <a:gd name="connsiteX9" fmla="*/ 366766 w 869393"/>
                      <a:gd name="connsiteY9" fmla="*/ 319098 h 517925"/>
                      <a:gd name="connsiteX10" fmla="*/ 819203 w 869393"/>
                      <a:gd name="connsiteY10" fmla="*/ 247661 h 517925"/>
                      <a:gd name="connsiteX11" fmla="*/ 823966 w 869393"/>
                      <a:gd name="connsiteY11" fmla="*/ 161936 h 517925"/>
                      <a:gd name="connsiteX12" fmla="*/ 514403 w 869393"/>
                      <a:gd name="connsiteY12" fmla="*/ 234564 h 517925"/>
                      <a:gd name="connsiteX13" fmla="*/ 447728 w 869393"/>
                      <a:gd name="connsiteY13" fmla="*/ 233373 h 517925"/>
                      <a:gd name="connsiteX14" fmla="*/ 152453 w 869393"/>
                      <a:gd name="connsiteY14" fmla="*/ 11 h 517925"/>
                      <a:gd name="connsiteX0" fmla="*/ 152453 w 869393"/>
                      <a:gd name="connsiteY0" fmla="*/ 14289 h 532203"/>
                      <a:gd name="connsiteX1" fmla="*/ 369147 w 869393"/>
                      <a:gd name="connsiteY1" fmla="*/ 238126 h 532203"/>
                      <a:gd name="connsiteX2" fmla="*/ 204841 w 869393"/>
                      <a:gd name="connsiteY2" fmla="*/ 392908 h 532203"/>
                      <a:gd name="connsiteX3" fmla="*/ 235797 w 869393"/>
                      <a:gd name="connsiteY3" fmla="*/ 242889 h 532203"/>
                      <a:gd name="connsiteX4" fmla="*/ 140547 w 869393"/>
                      <a:gd name="connsiteY4" fmla="*/ 226220 h 532203"/>
                      <a:gd name="connsiteX5" fmla="*/ 119116 w 869393"/>
                      <a:gd name="connsiteY5" fmla="*/ 347664 h 532203"/>
                      <a:gd name="connsiteX6" fmla="*/ 53 w 869393"/>
                      <a:gd name="connsiteY6" fmla="*/ 438151 h 532203"/>
                      <a:gd name="connsiteX7" fmla="*/ 104828 w 869393"/>
                      <a:gd name="connsiteY7" fmla="*/ 416720 h 532203"/>
                      <a:gd name="connsiteX8" fmla="*/ 176266 w 869393"/>
                      <a:gd name="connsiteY8" fmla="*/ 531020 h 532203"/>
                      <a:gd name="connsiteX9" fmla="*/ 366766 w 869393"/>
                      <a:gd name="connsiteY9" fmla="*/ 333376 h 532203"/>
                      <a:gd name="connsiteX10" fmla="*/ 819203 w 869393"/>
                      <a:gd name="connsiteY10" fmla="*/ 261939 h 532203"/>
                      <a:gd name="connsiteX11" fmla="*/ 823966 w 869393"/>
                      <a:gd name="connsiteY11" fmla="*/ 176214 h 532203"/>
                      <a:gd name="connsiteX12" fmla="*/ 514403 w 869393"/>
                      <a:gd name="connsiteY12" fmla="*/ 248842 h 532203"/>
                      <a:gd name="connsiteX13" fmla="*/ 220319 w 869393"/>
                      <a:gd name="connsiteY13" fmla="*/ 38101 h 532203"/>
                      <a:gd name="connsiteX14" fmla="*/ 152453 w 869393"/>
                      <a:gd name="connsiteY14" fmla="*/ 14289 h 532203"/>
                      <a:gd name="connsiteX0" fmla="*/ 152453 w 869393"/>
                      <a:gd name="connsiteY0" fmla="*/ 14289 h 532203"/>
                      <a:gd name="connsiteX1" fmla="*/ 369147 w 869393"/>
                      <a:gd name="connsiteY1" fmla="*/ 238126 h 532203"/>
                      <a:gd name="connsiteX2" fmla="*/ 204841 w 869393"/>
                      <a:gd name="connsiteY2" fmla="*/ 392908 h 532203"/>
                      <a:gd name="connsiteX3" fmla="*/ 235797 w 869393"/>
                      <a:gd name="connsiteY3" fmla="*/ 242889 h 532203"/>
                      <a:gd name="connsiteX4" fmla="*/ 140547 w 869393"/>
                      <a:gd name="connsiteY4" fmla="*/ 226220 h 532203"/>
                      <a:gd name="connsiteX5" fmla="*/ 119116 w 869393"/>
                      <a:gd name="connsiteY5" fmla="*/ 347664 h 532203"/>
                      <a:gd name="connsiteX6" fmla="*/ 53 w 869393"/>
                      <a:gd name="connsiteY6" fmla="*/ 438151 h 532203"/>
                      <a:gd name="connsiteX7" fmla="*/ 104828 w 869393"/>
                      <a:gd name="connsiteY7" fmla="*/ 416720 h 532203"/>
                      <a:gd name="connsiteX8" fmla="*/ 176266 w 869393"/>
                      <a:gd name="connsiteY8" fmla="*/ 531020 h 532203"/>
                      <a:gd name="connsiteX9" fmla="*/ 366766 w 869393"/>
                      <a:gd name="connsiteY9" fmla="*/ 333376 h 532203"/>
                      <a:gd name="connsiteX10" fmla="*/ 819203 w 869393"/>
                      <a:gd name="connsiteY10" fmla="*/ 261939 h 532203"/>
                      <a:gd name="connsiteX11" fmla="*/ 823966 w 869393"/>
                      <a:gd name="connsiteY11" fmla="*/ 176214 h 532203"/>
                      <a:gd name="connsiteX12" fmla="*/ 514403 w 869393"/>
                      <a:gd name="connsiteY12" fmla="*/ 248842 h 532203"/>
                      <a:gd name="connsiteX13" fmla="*/ 220319 w 869393"/>
                      <a:gd name="connsiteY13" fmla="*/ 38101 h 532203"/>
                      <a:gd name="connsiteX14" fmla="*/ 152453 w 869393"/>
                      <a:gd name="connsiteY14" fmla="*/ 14289 h 532203"/>
                      <a:gd name="connsiteX0" fmla="*/ 152453 w 869393"/>
                      <a:gd name="connsiteY0" fmla="*/ 18740 h 536654"/>
                      <a:gd name="connsiteX1" fmla="*/ 369147 w 869393"/>
                      <a:gd name="connsiteY1" fmla="*/ 242577 h 536654"/>
                      <a:gd name="connsiteX2" fmla="*/ 204841 w 869393"/>
                      <a:gd name="connsiteY2" fmla="*/ 397359 h 536654"/>
                      <a:gd name="connsiteX3" fmla="*/ 235797 w 869393"/>
                      <a:gd name="connsiteY3" fmla="*/ 247340 h 536654"/>
                      <a:gd name="connsiteX4" fmla="*/ 140547 w 869393"/>
                      <a:gd name="connsiteY4" fmla="*/ 230671 h 536654"/>
                      <a:gd name="connsiteX5" fmla="*/ 119116 w 869393"/>
                      <a:gd name="connsiteY5" fmla="*/ 352115 h 536654"/>
                      <a:gd name="connsiteX6" fmla="*/ 53 w 869393"/>
                      <a:gd name="connsiteY6" fmla="*/ 442602 h 536654"/>
                      <a:gd name="connsiteX7" fmla="*/ 104828 w 869393"/>
                      <a:gd name="connsiteY7" fmla="*/ 421171 h 536654"/>
                      <a:gd name="connsiteX8" fmla="*/ 176266 w 869393"/>
                      <a:gd name="connsiteY8" fmla="*/ 535471 h 536654"/>
                      <a:gd name="connsiteX9" fmla="*/ 366766 w 869393"/>
                      <a:gd name="connsiteY9" fmla="*/ 337827 h 536654"/>
                      <a:gd name="connsiteX10" fmla="*/ 819203 w 869393"/>
                      <a:gd name="connsiteY10" fmla="*/ 266390 h 536654"/>
                      <a:gd name="connsiteX11" fmla="*/ 823966 w 869393"/>
                      <a:gd name="connsiteY11" fmla="*/ 180665 h 536654"/>
                      <a:gd name="connsiteX12" fmla="*/ 514403 w 869393"/>
                      <a:gd name="connsiteY12" fmla="*/ 253293 h 536654"/>
                      <a:gd name="connsiteX13" fmla="*/ 220319 w 869393"/>
                      <a:gd name="connsiteY13" fmla="*/ 42552 h 536654"/>
                      <a:gd name="connsiteX14" fmla="*/ 152453 w 869393"/>
                      <a:gd name="connsiteY14" fmla="*/ 18740 h 536654"/>
                      <a:gd name="connsiteX0" fmla="*/ 152453 w 869393"/>
                      <a:gd name="connsiteY0" fmla="*/ 18740 h 536654"/>
                      <a:gd name="connsiteX1" fmla="*/ 369147 w 869393"/>
                      <a:gd name="connsiteY1" fmla="*/ 242577 h 536654"/>
                      <a:gd name="connsiteX2" fmla="*/ 204841 w 869393"/>
                      <a:gd name="connsiteY2" fmla="*/ 397359 h 536654"/>
                      <a:gd name="connsiteX3" fmla="*/ 235797 w 869393"/>
                      <a:gd name="connsiteY3" fmla="*/ 247340 h 536654"/>
                      <a:gd name="connsiteX4" fmla="*/ 140547 w 869393"/>
                      <a:gd name="connsiteY4" fmla="*/ 230671 h 536654"/>
                      <a:gd name="connsiteX5" fmla="*/ 119116 w 869393"/>
                      <a:gd name="connsiteY5" fmla="*/ 352115 h 536654"/>
                      <a:gd name="connsiteX6" fmla="*/ 53 w 869393"/>
                      <a:gd name="connsiteY6" fmla="*/ 442602 h 536654"/>
                      <a:gd name="connsiteX7" fmla="*/ 104828 w 869393"/>
                      <a:gd name="connsiteY7" fmla="*/ 421171 h 536654"/>
                      <a:gd name="connsiteX8" fmla="*/ 176266 w 869393"/>
                      <a:gd name="connsiteY8" fmla="*/ 535471 h 536654"/>
                      <a:gd name="connsiteX9" fmla="*/ 366766 w 869393"/>
                      <a:gd name="connsiteY9" fmla="*/ 337827 h 536654"/>
                      <a:gd name="connsiteX10" fmla="*/ 819203 w 869393"/>
                      <a:gd name="connsiteY10" fmla="*/ 266390 h 536654"/>
                      <a:gd name="connsiteX11" fmla="*/ 823966 w 869393"/>
                      <a:gd name="connsiteY11" fmla="*/ 180665 h 536654"/>
                      <a:gd name="connsiteX12" fmla="*/ 514403 w 869393"/>
                      <a:gd name="connsiteY12" fmla="*/ 253293 h 536654"/>
                      <a:gd name="connsiteX13" fmla="*/ 220319 w 869393"/>
                      <a:gd name="connsiteY13" fmla="*/ 42552 h 536654"/>
                      <a:gd name="connsiteX14" fmla="*/ 152453 w 869393"/>
                      <a:gd name="connsiteY14" fmla="*/ 18740 h 536654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514403 w 869393"/>
                      <a:gd name="connsiteY12" fmla="*/ 236519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514403 w 869393"/>
                      <a:gd name="connsiteY12" fmla="*/ 236519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7808"/>
                      <a:gd name="connsiteY0" fmla="*/ 1966 h 519880"/>
                      <a:gd name="connsiteX1" fmla="*/ 369147 w 867808"/>
                      <a:gd name="connsiteY1" fmla="*/ 225803 h 519880"/>
                      <a:gd name="connsiteX2" fmla="*/ 204841 w 867808"/>
                      <a:gd name="connsiteY2" fmla="*/ 380585 h 519880"/>
                      <a:gd name="connsiteX3" fmla="*/ 235797 w 867808"/>
                      <a:gd name="connsiteY3" fmla="*/ 230566 h 519880"/>
                      <a:gd name="connsiteX4" fmla="*/ 140547 w 867808"/>
                      <a:gd name="connsiteY4" fmla="*/ 213897 h 519880"/>
                      <a:gd name="connsiteX5" fmla="*/ 119116 w 867808"/>
                      <a:gd name="connsiteY5" fmla="*/ 335341 h 519880"/>
                      <a:gd name="connsiteX6" fmla="*/ 53 w 867808"/>
                      <a:gd name="connsiteY6" fmla="*/ 425828 h 519880"/>
                      <a:gd name="connsiteX7" fmla="*/ 104828 w 867808"/>
                      <a:gd name="connsiteY7" fmla="*/ 404397 h 519880"/>
                      <a:gd name="connsiteX8" fmla="*/ 176266 w 867808"/>
                      <a:gd name="connsiteY8" fmla="*/ 518697 h 519880"/>
                      <a:gd name="connsiteX9" fmla="*/ 366766 w 867808"/>
                      <a:gd name="connsiteY9" fmla="*/ 321053 h 519880"/>
                      <a:gd name="connsiteX10" fmla="*/ 819203 w 867808"/>
                      <a:gd name="connsiteY10" fmla="*/ 249616 h 519880"/>
                      <a:gd name="connsiteX11" fmla="*/ 820394 w 867808"/>
                      <a:gd name="connsiteY11" fmla="*/ 179369 h 519880"/>
                      <a:gd name="connsiteX12" fmla="*/ 492972 w 867808"/>
                      <a:gd name="connsiteY12" fmla="*/ 241282 h 519880"/>
                      <a:gd name="connsiteX13" fmla="*/ 220319 w 867808"/>
                      <a:gd name="connsiteY13" fmla="*/ 25778 h 519880"/>
                      <a:gd name="connsiteX14" fmla="*/ 152453 w 867808"/>
                      <a:gd name="connsiteY14" fmla="*/ 1966 h 519880"/>
                      <a:gd name="connsiteX0" fmla="*/ 152453 w 846109"/>
                      <a:gd name="connsiteY0" fmla="*/ 1966 h 519880"/>
                      <a:gd name="connsiteX1" fmla="*/ 369147 w 846109"/>
                      <a:gd name="connsiteY1" fmla="*/ 225803 h 519880"/>
                      <a:gd name="connsiteX2" fmla="*/ 204841 w 846109"/>
                      <a:gd name="connsiteY2" fmla="*/ 380585 h 519880"/>
                      <a:gd name="connsiteX3" fmla="*/ 235797 w 846109"/>
                      <a:gd name="connsiteY3" fmla="*/ 230566 h 519880"/>
                      <a:gd name="connsiteX4" fmla="*/ 140547 w 846109"/>
                      <a:gd name="connsiteY4" fmla="*/ 213897 h 519880"/>
                      <a:gd name="connsiteX5" fmla="*/ 119116 w 846109"/>
                      <a:gd name="connsiteY5" fmla="*/ 335341 h 519880"/>
                      <a:gd name="connsiteX6" fmla="*/ 53 w 846109"/>
                      <a:gd name="connsiteY6" fmla="*/ 425828 h 519880"/>
                      <a:gd name="connsiteX7" fmla="*/ 104828 w 846109"/>
                      <a:gd name="connsiteY7" fmla="*/ 404397 h 519880"/>
                      <a:gd name="connsiteX8" fmla="*/ 176266 w 846109"/>
                      <a:gd name="connsiteY8" fmla="*/ 518697 h 519880"/>
                      <a:gd name="connsiteX9" fmla="*/ 366766 w 846109"/>
                      <a:gd name="connsiteY9" fmla="*/ 321053 h 519880"/>
                      <a:gd name="connsiteX10" fmla="*/ 819203 w 846109"/>
                      <a:gd name="connsiteY10" fmla="*/ 249616 h 519880"/>
                      <a:gd name="connsiteX11" fmla="*/ 820394 w 846109"/>
                      <a:gd name="connsiteY11" fmla="*/ 179369 h 519880"/>
                      <a:gd name="connsiteX12" fmla="*/ 492972 w 846109"/>
                      <a:gd name="connsiteY12" fmla="*/ 241282 h 519880"/>
                      <a:gd name="connsiteX13" fmla="*/ 220319 w 846109"/>
                      <a:gd name="connsiteY13" fmla="*/ 25778 h 519880"/>
                      <a:gd name="connsiteX14" fmla="*/ 152453 w 846109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674"/>
                      <a:gd name="connsiteX1" fmla="*/ 369147 w 832767"/>
                      <a:gd name="connsiteY1" fmla="*/ 225803 h 519674"/>
                      <a:gd name="connsiteX2" fmla="*/ 204841 w 832767"/>
                      <a:gd name="connsiteY2" fmla="*/ 380585 h 519674"/>
                      <a:gd name="connsiteX3" fmla="*/ 235797 w 832767"/>
                      <a:gd name="connsiteY3" fmla="*/ 230566 h 519674"/>
                      <a:gd name="connsiteX4" fmla="*/ 140547 w 832767"/>
                      <a:gd name="connsiteY4" fmla="*/ 213897 h 519674"/>
                      <a:gd name="connsiteX5" fmla="*/ 119116 w 832767"/>
                      <a:gd name="connsiteY5" fmla="*/ 335341 h 519674"/>
                      <a:gd name="connsiteX6" fmla="*/ 53 w 832767"/>
                      <a:gd name="connsiteY6" fmla="*/ 425828 h 519674"/>
                      <a:gd name="connsiteX7" fmla="*/ 104828 w 832767"/>
                      <a:gd name="connsiteY7" fmla="*/ 404397 h 519674"/>
                      <a:gd name="connsiteX8" fmla="*/ 176266 w 832767"/>
                      <a:gd name="connsiteY8" fmla="*/ 518697 h 519674"/>
                      <a:gd name="connsiteX9" fmla="*/ 356051 w 832767"/>
                      <a:gd name="connsiteY9" fmla="*/ 329388 h 519674"/>
                      <a:gd name="connsiteX10" fmla="*/ 819203 w 832767"/>
                      <a:gd name="connsiteY10" fmla="*/ 249616 h 519674"/>
                      <a:gd name="connsiteX11" fmla="*/ 820394 w 832767"/>
                      <a:gd name="connsiteY11" fmla="*/ 179369 h 519674"/>
                      <a:gd name="connsiteX12" fmla="*/ 492972 w 832767"/>
                      <a:gd name="connsiteY12" fmla="*/ 241282 h 519674"/>
                      <a:gd name="connsiteX13" fmla="*/ 220319 w 832767"/>
                      <a:gd name="connsiteY13" fmla="*/ 25778 h 519674"/>
                      <a:gd name="connsiteX14" fmla="*/ 152453 w 832767"/>
                      <a:gd name="connsiteY14" fmla="*/ 1966 h 519674"/>
                      <a:gd name="connsiteX0" fmla="*/ 152453 w 832767"/>
                      <a:gd name="connsiteY0" fmla="*/ 1966 h 547386"/>
                      <a:gd name="connsiteX1" fmla="*/ 369147 w 832767"/>
                      <a:gd name="connsiteY1" fmla="*/ 225803 h 547386"/>
                      <a:gd name="connsiteX2" fmla="*/ 204841 w 832767"/>
                      <a:gd name="connsiteY2" fmla="*/ 380585 h 547386"/>
                      <a:gd name="connsiteX3" fmla="*/ 235797 w 832767"/>
                      <a:gd name="connsiteY3" fmla="*/ 230566 h 547386"/>
                      <a:gd name="connsiteX4" fmla="*/ 140547 w 832767"/>
                      <a:gd name="connsiteY4" fmla="*/ 213897 h 547386"/>
                      <a:gd name="connsiteX5" fmla="*/ 119116 w 832767"/>
                      <a:gd name="connsiteY5" fmla="*/ 335341 h 547386"/>
                      <a:gd name="connsiteX6" fmla="*/ 53 w 832767"/>
                      <a:gd name="connsiteY6" fmla="*/ 425828 h 547386"/>
                      <a:gd name="connsiteX7" fmla="*/ 104828 w 832767"/>
                      <a:gd name="connsiteY7" fmla="*/ 404397 h 547386"/>
                      <a:gd name="connsiteX8" fmla="*/ 176266 w 832767"/>
                      <a:gd name="connsiteY8" fmla="*/ 518697 h 547386"/>
                      <a:gd name="connsiteX9" fmla="*/ 356051 w 832767"/>
                      <a:gd name="connsiteY9" fmla="*/ 329388 h 547386"/>
                      <a:gd name="connsiteX10" fmla="*/ 819203 w 832767"/>
                      <a:gd name="connsiteY10" fmla="*/ 249616 h 547386"/>
                      <a:gd name="connsiteX11" fmla="*/ 820394 w 832767"/>
                      <a:gd name="connsiteY11" fmla="*/ 179369 h 547386"/>
                      <a:gd name="connsiteX12" fmla="*/ 492972 w 832767"/>
                      <a:gd name="connsiteY12" fmla="*/ 241282 h 547386"/>
                      <a:gd name="connsiteX13" fmla="*/ 220319 w 832767"/>
                      <a:gd name="connsiteY13" fmla="*/ 25778 h 547386"/>
                      <a:gd name="connsiteX14" fmla="*/ 152453 w 832767"/>
                      <a:gd name="connsiteY14" fmla="*/ 1966 h 547386"/>
                      <a:gd name="connsiteX0" fmla="*/ 152453 w 832767"/>
                      <a:gd name="connsiteY0" fmla="*/ 1966 h 547386"/>
                      <a:gd name="connsiteX1" fmla="*/ 369147 w 832767"/>
                      <a:gd name="connsiteY1" fmla="*/ 225803 h 547386"/>
                      <a:gd name="connsiteX2" fmla="*/ 204841 w 832767"/>
                      <a:gd name="connsiteY2" fmla="*/ 380585 h 547386"/>
                      <a:gd name="connsiteX3" fmla="*/ 235797 w 832767"/>
                      <a:gd name="connsiteY3" fmla="*/ 230566 h 547386"/>
                      <a:gd name="connsiteX4" fmla="*/ 140547 w 832767"/>
                      <a:gd name="connsiteY4" fmla="*/ 213897 h 547386"/>
                      <a:gd name="connsiteX5" fmla="*/ 119116 w 832767"/>
                      <a:gd name="connsiteY5" fmla="*/ 335341 h 547386"/>
                      <a:gd name="connsiteX6" fmla="*/ 53 w 832767"/>
                      <a:gd name="connsiteY6" fmla="*/ 425828 h 547386"/>
                      <a:gd name="connsiteX7" fmla="*/ 104828 w 832767"/>
                      <a:gd name="connsiteY7" fmla="*/ 404397 h 547386"/>
                      <a:gd name="connsiteX8" fmla="*/ 176266 w 832767"/>
                      <a:gd name="connsiteY8" fmla="*/ 518697 h 547386"/>
                      <a:gd name="connsiteX9" fmla="*/ 356051 w 832767"/>
                      <a:gd name="connsiteY9" fmla="*/ 329388 h 547386"/>
                      <a:gd name="connsiteX10" fmla="*/ 819203 w 832767"/>
                      <a:gd name="connsiteY10" fmla="*/ 249616 h 547386"/>
                      <a:gd name="connsiteX11" fmla="*/ 820394 w 832767"/>
                      <a:gd name="connsiteY11" fmla="*/ 179369 h 547386"/>
                      <a:gd name="connsiteX12" fmla="*/ 492972 w 832767"/>
                      <a:gd name="connsiteY12" fmla="*/ 241282 h 547386"/>
                      <a:gd name="connsiteX13" fmla="*/ 220319 w 832767"/>
                      <a:gd name="connsiteY13" fmla="*/ 25778 h 547386"/>
                      <a:gd name="connsiteX14" fmla="*/ 152453 w 832767"/>
                      <a:gd name="connsiteY14" fmla="*/ 1966 h 547386"/>
                      <a:gd name="connsiteX0" fmla="*/ 152453 w 832767"/>
                      <a:gd name="connsiteY0" fmla="*/ 1966 h 518697"/>
                      <a:gd name="connsiteX1" fmla="*/ 369147 w 832767"/>
                      <a:gd name="connsiteY1" fmla="*/ 225803 h 518697"/>
                      <a:gd name="connsiteX2" fmla="*/ 204841 w 832767"/>
                      <a:gd name="connsiteY2" fmla="*/ 380585 h 518697"/>
                      <a:gd name="connsiteX3" fmla="*/ 235797 w 832767"/>
                      <a:gd name="connsiteY3" fmla="*/ 230566 h 518697"/>
                      <a:gd name="connsiteX4" fmla="*/ 140547 w 832767"/>
                      <a:gd name="connsiteY4" fmla="*/ 213897 h 518697"/>
                      <a:gd name="connsiteX5" fmla="*/ 119116 w 832767"/>
                      <a:gd name="connsiteY5" fmla="*/ 335341 h 518697"/>
                      <a:gd name="connsiteX6" fmla="*/ 53 w 832767"/>
                      <a:gd name="connsiteY6" fmla="*/ 425828 h 518697"/>
                      <a:gd name="connsiteX7" fmla="*/ 104828 w 832767"/>
                      <a:gd name="connsiteY7" fmla="*/ 404397 h 518697"/>
                      <a:gd name="connsiteX8" fmla="*/ 176266 w 832767"/>
                      <a:gd name="connsiteY8" fmla="*/ 518697 h 518697"/>
                      <a:gd name="connsiteX9" fmla="*/ 356051 w 832767"/>
                      <a:gd name="connsiteY9" fmla="*/ 329388 h 518697"/>
                      <a:gd name="connsiteX10" fmla="*/ 819203 w 832767"/>
                      <a:gd name="connsiteY10" fmla="*/ 249616 h 518697"/>
                      <a:gd name="connsiteX11" fmla="*/ 820394 w 832767"/>
                      <a:gd name="connsiteY11" fmla="*/ 179369 h 518697"/>
                      <a:gd name="connsiteX12" fmla="*/ 492972 w 832767"/>
                      <a:gd name="connsiteY12" fmla="*/ 241282 h 518697"/>
                      <a:gd name="connsiteX13" fmla="*/ 220319 w 832767"/>
                      <a:gd name="connsiteY13" fmla="*/ 25778 h 518697"/>
                      <a:gd name="connsiteX14" fmla="*/ 152453 w 832767"/>
                      <a:gd name="connsiteY14" fmla="*/ 1966 h 518697"/>
                      <a:gd name="connsiteX0" fmla="*/ 152453 w 832767"/>
                      <a:gd name="connsiteY0" fmla="*/ 1966 h 528222"/>
                      <a:gd name="connsiteX1" fmla="*/ 369147 w 832767"/>
                      <a:gd name="connsiteY1" fmla="*/ 225803 h 528222"/>
                      <a:gd name="connsiteX2" fmla="*/ 204841 w 832767"/>
                      <a:gd name="connsiteY2" fmla="*/ 380585 h 528222"/>
                      <a:gd name="connsiteX3" fmla="*/ 235797 w 832767"/>
                      <a:gd name="connsiteY3" fmla="*/ 230566 h 528222"/>
                      <a:gd name="connsiteX4" fmla="*/ 140547 w 832767"/>
                      <a:gd name="connsiteY4" fmla="*/ 213897 h 528222"/>
                      <a:gd name="connsiteX5" fmla="*/ 119116 w 832767"/>
                      <a:gd name="connsiteY5" fmla="*/ 335341 h 528222"/>
                      <a:gd name="connsiteX6" fmla="*/ 53 w 832767"/>
                      <a:gd name="connsiteY6" fmla="*/ 425828 h 528222"/>
                      <a:gd name="connsiteX7" fmla="*/ 104828 w 832767"/>
                      <a:gd name="connsiteY7" fmla="*/ 404397 h 528222"/>
                      <a:gd name="connsiteX8" fmla="*/ 176266 w 832767"/>
                      <a:gd name="connsiteY8" fmla="*/ 528222 h 528222"/>
                      <a:gd name="connsiteX9" fmla="*/ 356051 w 832767"/>
                      <a:gd name="connsiteY9" fmla="*/ 329388 h 528222"/>
                      <a:gd name="connsiteX10" fmla="*/ 819203 w 832767"/>
                      <a:gd name="connsiteY10" fmla="*/ 249616 h 528222"/>
                      <a:gd name="connsiteX11" fmla="*/ 820394 w 832767"/>
                      <a:gd name="connsiteY11" fmla="*/ 179369 h 528222"/>
                      <a:gd name="connsiteX12" fmla="*/ 492972 w 832767"/>
                      <a:gd name="connsiteY12" fmla="*/ 241282 h 528222"/>
                      <a:gd name="connsiteX13" fmla="*/ 220319 w 832767"/>
                      <a:gd name="connsiteY13" fmla="*/ 25778 h 528222"/>
                      <a:gd name="connsiteX14" fmla="*/ 152453 w 832767"/>
                      <a:gd name="connsiteY14" fmla="*/ 1966 h 528222"/>
                      <a:gd name="connsiteX0" fmla="*/ 152450 w 832764"/>
                      <a:gd name="connsiteY0" fmla="*/ 1966 h 528222"/>
                      <a:gd name="connsiteX1" fmla="*/ 369144 w 832764"/>
                      <a:gd name="connsiteY1" fmla="*/ 225803 h 528222"/>
                      <a:gd name="connsiteX2" fmla="*/ 204838 w 832764"/>
                      <a:gd name="connsiteY2" fmla="*/ 380585 h 528222"/>
                      <a:gd name="connsiteX3" fmla="*/ 235794 w 832764"/>
                      <a:gd name="connsiteY3" fmla="*/ 230566 h 528222"/>
                      <a:gd name="connsiteX4" fmla="*/ 140544 w 832764"/>
                      <a:gd name="connsiteY4" fmla="*/ 213897 h 528222"/>
                      <a:gd name="connsiteX5" fmla="*/ 119113 w 832764"/>
                      <a:gd name="connsiteY5" fmla="*/ 335341 h 528222"/>
                      <a:gd name="connsiteX6" fmla="*/ 50 w 832764"/>
                      <a:gd name="connsiteY6" fmla="*/ 425828 h 528222"/>
                      <a:gd name="connsiteX7" fmla="*/ 111969 w 832764"/>
                      <a:gd name="connsiteY7" fmla="*/ 418685 h 528222"/>
                      <a:gd name="connsiteX8" fmla="*/ 176263 w 832764"/>
                      <a:gd name="connsiteY8" fmla="*/ 528222 h 528222"/>
                      <a:gd name="connsiteX9" fmla="*/ 356048 w 832764"/>
                      <a:gd name="connsiteY9" fmla="*/ 329388 h 528222"/>
                      <a:gd name="connsiteX10" fmla="*/ 819200 w 832764"/>
                      <a:gd name="connsiteY10" fmla="*/ 249616 h 528222"/>
                      <a:gd name="connsiteX11" fmla="*/ 820391 w 832764"/>
                      <a:gd name="connsiteY11" fmla="*/ 179369 h 528222"/>
                      <a:gd name="connsiteX12" fmla="*/ 492969 w 832764"/>
                      <a:gd name="connsiteY12" fmla="*/ 241282 h 528222"/>
                      <a:gd name="connsiteX13" fmla="*/ 220316 w 832764"/>
                      <a:gd name="connsiteY13" fmla="*/ 25778 h 528222"/>
                      <a:gd name="connsiteX14" fmla="*/ 152450 w 832764"/>
                      <a:gd name="connsiteY14" fmla="*/ 1966 h 528222"/>
                      <a:gd name="connsiteX0" fmla="*/ 152450 w 832764"/>
                      <a:gd name="connsiteY0" fmla="*/ 1966 h 528222"/>
                      <a:gd name="connsiteX1" fmla="*/ 369144 w 832764"/>
                      <a:gd name="connsiteY1" fmla="*/ 225803 h 528222"/>
                      <a:gd name="connsiteX2" fmla="*/ 204838 w 832764"/>
                      <a:gd name="connsiteY2" fmla="*/ 380585 h 528222"/>
                      <a:gd name="connsiteX3" fmla="*/ 235794 w 832764"/>
                      <a:gd name="connsiteY3" fmla="*/ 230566 h 528222"/>
                      <a:gd name="connsiteX4" fmla="*/ 140544 w 832764"/>
                      <a:gd name="connsiteY4" fmla="*/ 213897 h 528222"/>
                      <a:gd name="connsiteX5" fmla="*/ 119113 w 832764"/>
                      <a:gd name="connsiteY5" fmla="*/ 335341 h 528222"/>
                      <a:gd name="connsiteX6" fmla="*/ 50 w 832764"/>
                      <a:gd name="connsiteY6" fmla="*/ 425828 h 528222"/>
                      <a:gd name="connsiteX7" fmla="*/ 111969 w 832764"/>
                      <a:gd name="connsiteY7" fmla="*/ 418685 h 528222"/>
                      <a:gd name="connsiteX8" fmla="*/ 176263 w 832764"/>
                      <a:gd name="connsiteY8" fmla="*/ 528222 h 528222"/>
                      <a:gd name="connsiteX9" fmla="*/ 356048 w 832764"/>
                      <a:gd name="connsiteY9" fmla="*/ 329388 h 528222"/>
                      <a:gd name="connsiteX10" fmla="*/ 819200 w 832764"/>
                      <a:gd name="connsiteY10" fmla="*/ 249616 h 528222"/>
                      <a:gd name="connsiteX11" fmla="*/ 820391 w 832764"/>
                      <a:gd name="connsiteY11" fmla="*/ 179369 h 528222"/>
                      <a:gd name="connsiteX12" fmla="*/ 492969 w 832764"/>
                      <a:gd name="connsiteY12" fmla="*/ 241282 h 528222"/>
                      <a:gd name="connsiteX13" fmla="*/ 220316 w 832764"/>
                      <a:gd name="connsiteY13" fmla="*/ 25778 h 528222"/>
                      <a:gd name="connsiteX14" fmla="*/ 152450 w 83276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32714" h="528222">
                        <a:moveTo>
                          <a:pt x="152400" y="1966"/>
                        </a:moveTo>
                        <a:cubicBezTo>
                          <a:pt x="177205" y="35303"/>
                          <a:pt x="310357" y="140078"/>
                          <a:pt x="369094" y="225803"/>
                        </a:cubicBezTo>
                        <a:cubicBezTo>
                          <a:pt x="427831" y="311528"/>
                          <a:pt x="309165" y="359549"/>
                          <a:pt x="226219" y="373442"/>
                        </a:cubicBezTo>
                        <a:cubicBezTo>
                          <a:pt x="143273" y="387335"/>
                          <a:pt x="204788" y="308353"/>
                          <a:pt x="235744" y="230566"/>
                        </a:cubicBezTo>
                        <a:cubicBezTo>
                          <a:pt x="171449" y="299226"/>
                          <a:pt x="176609" y="275017"/>
                          <a:pt x="140494" y="213897"/>
                        </a:cubicBezTo>
                        <a:cubicBezTo>
                          <a:pt x="136525" y="283747"/>
                          <a:pt x="130573" y="288113"/>
                          <a:pt x="119063" y="335341"/>
                        </a:cubicBezTo>
                        <a:cubicBezTo>
                          <a:pt x="107553" y="382569"/>
                          <a:pt x="50006" y="395269"/>
                          <a:pt x="0" y="425828"/>
                        </a:cubicBezTo>
                        <a:cubicBezTo>
                          <a:pt x="47625" y="423050"/>
                          <a:pt x="82550" y="401619"/>
                          <a:pt x="111919" y="418685"/>
                        </a:cubicBezTo>
                        <a:cubicBezTo>
                          <a:pt x="141288" y="435751"/>
                          <a:pt x="135532" y="485954"/>
                          <a:pt x="176213" y="528222"/>
                        </a:cubicBezTo>
                        <a:cubicBezTo>
                          <a:pt x="191891" y="426424"/>
                          <a:pt x="248842" y="375822"/>
                          <a:pt x="355998" y="329388"/>
                        </a:cubicBezTo>
                        <a:cubicBezTo>
                          <a:pt x="463154" y="282954"/>
                          <a:pt x="746521" y="241282"/>
                          <a:pt x="819150" y="249616"/>
                        </a:cubicBezTo>
                        <a:cubicBezTo>
                          <a:pt x="833438" y="213897"/>
                          <a:pt x="840185" y="204174"/>
                          <a:pt x="820341" y="179369"/>
                        </a:cubicBezTo>
                        <a:cubicBezTo>
                          <a:pt x="729060" y="230764"/>
                          <a:pt x="608012" y="235329"/>
                          <a:pt x="492919" y="241282"/>
                        </a:cubicBezTo>
                        <a:cubicBezTo>
                          <a:pt x="430213" y="253188"/>
                          <a:pt x="261541" y="108924"/>
                          <a:pt x="220266" y="25778"/>
                        </a:cubicBezTo>
                        <a:cubicBezTo>
                          <a:pt x="252413" y="-18275"/>
                          <a:pt x="191889" y="9110"/>
                          <a:pt x="152400" y="1966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87" name="Freeform 86">
                    <a:extLst>
                      <a:ext uri="{FF2B5EF4-FFF2-40B4-BE49-F238E27FC236}">
                        <a16:creationId xmlns:a16="http://schemas.microsoft.com/office/drawing/2014/main" id="{C6E61F88-BB5F-7D4D-9A8B-DE6216BE3681}"/>
                      </a:ext>
                    </a:extLst>
                  </p:cNvPr>
                  <p:cNvSpPr/>
                  <p:nvPr/>
                </p:nvSpPr>
                <p:spPr>
                  <a:xfrm rot="1439816">
                    <a:off x="5561835" y="2711351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88" name="Freeform 87">
                    <a:extLst>
                      <a:ext uri="{FF2B5EF4-FFF2-40B4-BE49-F238E27FC236}">
                        <a16:creationId xmlns:a16="http://schemas.microsoft.com/office/drawing/2014/main" id="{31B03CE4-1A9E-BB4C-9177-E6FEFCE165CF}"/>
                      </a:ext>
                    </a:extLst>
                  </p:cNvPr>
                  <p:cNvSpPr/>
                  <p:nvPr/>
                </p:nvSpPr>
                <p:spPr>
                  <a:xfrm rot="1575234">
                    <a:off x="2732438" y="3348568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89" name="Freeform 88">
                    <a:extLst>
                      <a:ext uri="{FF2B5EF4-FFF2-40B4-BE49-F238E27FC236}">
                        <a16:creationId xmlns:a16="http://schemas.microsoft.com/office/drawing/2014/main" id="{55653B87-3AEC-7843-883B-CD504047E9AB}"/>
                      </a:ext>
                    </a:extLst>
                  </p:cNvPr>
                  <p:cNvSpPr/>
                  <p:nvPr/>
                </p:nvSpPr>
                <p:spPr>
                  <a:xfrm rot="19661943">
                    <a:off x="3599857" y="3144566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0" name="Freeform 89">
                    <a:extLst>
                      <a:ext uri="{FF2B5EF4-FFF2-40B4-BE49-F238E27FC236}">
                        <a16:creationId xmlns:a16="http://schemas.microsoft.com/office/drawing/2014/main" id="{AFA3EA7E-AF5D-B74C-BD25-BD622F82F985}"/>
                      </a:ext>
                    </a:extLst>
                  </p:cNvPr>
                  <p:cNvSpPr/>
                  <p:nvPr/>
                </p:nvSpPr>
                <p:spPr>
                  <a:xfrm rot="14912030">
                    <a:off x="3069005" y="3351117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</p:grp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47934BE0-E3E5-EC44-83C0-30B5189219B1}"/>
                </a:ext>
              </a:extLst>
            </p:cNvPr>
            <p:cNvSpPr/>
            <p:nvPr/>
          </p:nvSpPr>
          <p:spPr>
            <a:xfrm>
              <a:off x="4351589" y="3050211"/>
              <a:ext cx="534465" cy="302048"/>
            </a:xfrm>
            <a:custGeom>
              <a:avLst/>
              <a:gdLst>
                <a:gd name="connsiteX0" fmla="*/ 87085 w 522027"/>
                <a:gd name="connsiteY0" fmla="*/ 71115 h 300809"/>
                <a:gd name="connsiteX1" fmla="*/ 435103 w 522027"/>
                <a:gd name="connsiteY1" fmla="*/ 2877 h 300809"/>
                <a:gd name="connsiteX2" fmla="*/ 510166 w 522027"/>
                <a:gd name="connsiteY2" fmla="*/ 156414 h 300809"/>
                <a:gd name="connsiteX3" fmla="*/ 240623 w 522027"/>
                <a:gd name="connsiteY3" fmla="*/ 296303 h 300809"/>
                <a:gd name="connsiteX4" fmla="*/ 8611 w 522027"/>
                <a:gd name="connsiteY4" fmla="*/ 251948 h 300809"/>
                <a:gd name="connsiteX5" fmla="*/ 87085 w 522027"/>
                <a:gd name="connsiteY5" fmla="*/ 71115 h 300809"/>
                <a:gd name="connsiteX0" fmla="*/ 87085 w 522027"/>
                <a:gd name="connsiteY0" fmla="*/ 71115 h 301451"/>
                <a:gd name="connsiteX1" fmla="*/ 435103 w 522027"/>
                <a:gd name="connsiteY1" fmla="*/ 2877 h 301451"/>
                <a:gd name="connsiteX2" fmla="*/ 510166 w 522027"/>
                <a:gd name="connsiteY2" fmla="*/ 156414 h 301451"/>
                <a:gd name="connsiteX3" fmla="*/ 240623 w 522027"/>
                <a:gd name="connsiteY3" fmla="*/ 296303 h 301451"/>
                <a:gd name="connsiteX4" fmla="*/ 8611 w 522027"/>
                <a:gd name="connsiteY4" fmla="*/ 251948 h 301451"/>
                <a:gd name="connsiteX5" fmla="*/ 87085 w 522027"/>
                <a:gd name="connsiteY5" fmla="*/ 71115 h 301451"/>
                <a:gd name="connsiteX0" fmla="*/ 90757 w 525699"/>
                <a:gd name="connsiteY0" fmla="*/ 71713 h 302049"/>
                <a:gd name="connsiteX1" fmla="*/ 438775 w 525699"/>
                <a:gd name="connsiteY1" fmla="*/ 3475 h 302049"/>
                <a:gd name="connsiteX2" fmla="*/ 513838 w 525699"/>
                <a:gd name="connsiteY2" fmla="*/ 157012 h 302049"/>
                <a:gd name="connsiteX3" fmla="*/ 244295 w 525699"/>
                <a:gd name="connsiteY3" fmla="*/ 296901 h 302049"/>
                <a:gd name="connsiteX4" fmla="*/ 12283 w 525699"/>
                <a:gd name="connsiteY4" fmla="*/ 252546 h 302049"/>
                <a:gd name="connsiteX5" fmla="*/ 90757 w 525699"/>
                <a:gd name="connsiteY5" fmla="*/ 71713 h 302049"/>
                <a:gd name="connsiteX0" fmla="*/ 90757 w 534463"/>
                <a:gd name="connsiteY0" fmla="*/ 71713 h 302049"/>
                <a:gd name="connsiteX1" fmla="*/ 438775 w 534463"/>
                <a:gd name="connsiteY1" fmla="*/ 3475 h 302049"/>
                <a:gd name="connsiteX2" fmla="*/ 513838 w 534463"/>
                <a:gd name="connsiteY2" fmla="*/ 157012 h 302049"/>
                <a:gd name="connsiteX3" fmla="*/ 244295 w 534463"/>
                <a:gd name="connsiteY3" fmla="*/ 296901 h 302049"/>
                <a:gd name="connsiteX4" fmla="*/ 12283 w 534463"/>
                <a:gd name="connsiteY4" fmla="*/ 252546 h 302049"/>
                <a:gd name="connsiteX5" fmla="*/ 90757 w 534463"/>
                <a:gd name="connsiteY5" fmla="*/ 71713 h 302049"/>
                <a:gd name="connsiteX0" fmla="*/ 90757 w 534463"/>
                <a:gd name="connsiteY0" fmla="*/ 71713 h 302049"/>
                <a:gd name="connsiteX1" fmla="*/ 438775 w 534463"/>
                <a:gd name="connsiteY1" fmla="*/ 3475 h 302049"/>
                <a:gd name="connsiteX2" fmla="*/ 513838 w 534463"/>
                <a:gd name="connsiteY2" fmla="*/ 157012 h 302049"/>
                <a:gd name="connsiteX3" fmla="*/ 244295 w 534463"/>
                <a:gd name="connsiteY3" fmla="*/ 296901 h 302049"/>
                <a:gd name="connsiteX4" fmla="*/ 12283 w 534463"/>
                <a:gd name="connsiteY4" fmla="*/ 252546 h 302049"/>
                <a:gd name="connsiteX5" fmla="*/ 90757 w 534463"/>
                <a:gd name="connsiteY5" fmla="*/ 71713 h 30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4463" h="302049">
                  <a:moveTo>
                    <a:pt x="90757" y="71713"/>
                  </a:moveTo>
                  <a:cubicBezTo>
                    <a:pt x="185722" y="19965"/>
                    <a:pt x="368262" y="-10741"/>
                    <a:pt x="438775" y="3475"/>
                  </a:cubicBezTo>
                  <a:cubicBezTo>
                    <a:pt x="509288" y="17691"/>
                    <a:pt x="566723" y="84224"/>
                    <a:pt x="513838" y="157012"/>
                  </a:cubicBezTo>
                  <a:cubicBezTo>
                    <a:pt x="460953" y="229800"/>
                    <a:pt x="382479" y="274155"/>
                    <a:pt x="244295" y="296901"/>
                  </a:cubicBezTo>
                  <a:cubicBezTo>
                    <a:pt x="160702" y="312823"/>
                    <a:pt x="37873" y="290077"/>
                    <a:pt x="12283" y="252546"/>
                  </a:cubicBezTo>
                  <a:cubicBezTo>
                    <a:pt x="-13307" y="215015"/>
                    <a:pt x="-4208" y="123461"/>
                    <a:pt x="90757" y="71713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BD227FF1-98A0-4548-8706-E524AB693C88}"/>
              </a:ext>
            </a:extLst>
          </p:cNvPr>
          <p:cNvGrpSpPr/>
          <p:nvPr/>
        </p:nvGrpSpPr>
        <p:grpSpPr>
          <a:xfrm>
            <a:off x="24404777" y="4468019"/>
            <a:ext cx="1721330" cy="977996"/>
            <a:chOff x="3777431" y="600943"/>
            <a:chExt cx="306910" cy="174375"/>
          </a:xfrm>
        </p:grpSpPr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DBDE760A-12BB-EE48-94BA-B0563AF1D565}"/>
                </a:ext>
              </a:extLst>
            </p:cNvPr>
            <p:cNvSpPr/>
            <p:nvPr/>
          </p:nvSpPr>
          <p:spPr>
            <a:xfrm rot="5400000">
              <a:off x="4019120" y="591125"/>
              <a:ext cx="55403" cy="75039"/>
            </a:xfrm>
            <a:prstGeom prst="ellipse">
              <a:avLst/>
            </a:prstGeom>
            <a:solidFill>
              <a:srgbClr val="7030A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3B91B0C8-5B7C-AA48-BBB7-622FAB711876}"/>
                </a:ext>
              </a:extLst>
            </p:cNvPr>
            <p:cNvSpPr/>
            <p:nvPr/>
          </p:nvSpPr>
          <p:spPr>
            <a:xfrm>
              <a:off x="3777431" y="664907"/>
              <a:ext cx="182651" cy="110411"/>
            </a:xfrm>
            <a:custGeom>
              <a:avLst/>
              <a:gdLst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111655 h 784975"/>
                <a:gd name="connsiteX1" fmla="*/ 365773 w 1218216"/>
                <a:gd name="connsiteY1" fmla="*/ 63971 h 784975"/>
                <a:gd name="connsiteX2" fmla="*/ 848217 w 1218216"/>
                <a:gd name="connsiteY2" fmla="*/ 24703 h 784975"/>
                <a:gd name="connsiteX3" fmla="*/ 963218 w 1218216"/>
                <a:gd name="connsiteY3" fmla="*/ 86410 h 784975"/>
                <a:gd name="connsiteX4" fmla="*/ 912730 w 1218216"/>
                <a:gd name="connsiteY4" fmla="*/ 243485 h 784975"/>
                <a:gd name="connsiteX5" fmla="*/ 1210050 w 1218216"/>
                <a:gd name="connsiteY5" fmla="*/ 711905 h 784975"/>
                <a:gd name="connsiteX6" fmla="*/ 1103464 w 1218216"/>
                <a:gd name="connsiteY6" fmla="*/ 745564 h 784975"/>
                <a:gd name="connsiteX7" fmla="*/ 778094 w 1218216"/>
                <a:gd name="connsiteY7" fmla="*/ 336047 h 784975"/>
                <a:gd name="connsiteX8" fmla="*/ 354553 w 1218216"/>
                <a:gd name="connsiteY8" fmla="*/ 557635 h 784975"/>
                <a:gd name="connsiteX9" fmla="*/ 121746 w 1218216"/>
                <a:gd name="connsiteY9" fmla="*/ 613733 h 784975"/>
                <a:gd name="connsiteX10" fmla="*/ 6745 w 1218216"/>
                <a:gd name="connsiteY10" fmla="*/ 731539 h 784975"/>
                <a:gd name="connsiteX11" fmla="*/ 26379 w 1218216"/>
                <a:gd name="connsiteY11" fmla="*/ 594099 h 784975"/>
                <a:gd name="connsiteX12" fmla="*/ 132966 w 1218216"/>
                <a:gd name="connsiteY12" fmla="*/ 307998 h 784975"/>
                <a:gd name="connsiteX13" fmla="*/ 46013 w 1218216"/>
                <a:gd name="connsiteY13" fmla="*/ 111655 h 784975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0050"/>
                <a:gd name="connsiteY0" fmla="*/ 122539 h 782547"/>
                <a:gd name="connsiteX1" fmla="*/ 365773 w 1210050"/>
                <a:gd name="connsiteY1" fmla="*/ 74855 h 782547"/>
                <a:gd name="connsiteX2" fmla="*/ 848217 w 1210050"/>
                <a:gd name="connsiteY2" fmla="*/ 35587 h 782547"/>
                <a:gd name="connsiteX3" fmla="*/ 963218 w 1210050"/>
                <a:gd name="connsiteY3" fmla="*/ 97294 h 782547"/>
                <a:gd name="connsiteX4" fmla="*/ 912730 w 1210050"/>
                <a:gd name="connsiteY4" fmla="*/ 254369 h 782547"/>
                <a:gd name="connsiteX5" fmla="*/ 1210050 w 1210050"/>
                <a:gd name="connsiteY5" fmla="*/ 722789 h 782547"/>
                <a:gd name="connsiteX6" fmla="*/ 1103464 w 1210050"/>
                <a:gd name="connsiteY6" fmla="*/ 756448 h 782547"/>
                <a:gd name="connsiteX7" fmla="*/ 778094 w 1210050"/>
                <a:gd name="connsiteY7" fmla="*/ 346931 h 782547"/>
                <a:gd name="connsiteX8" fmla="*/ 354553 w 1210050"/>
                <a:gd name="connsiteY8" fmla="*/ 568519 h 782547"/>
                <a:gd name="connsiteX9" fmla="*/ 121746 w 1210050"/>
                <a:gd name="connsiteY9" fmla="*/ 624617 h 782547"/>
                <a:gd name="connsiteX10" fmla="*/ 6745 w 1210050"/>
                <a:gd name="connsiteY10" fmla="*/ 742423 h 782547"/>
                <a:gd name="connsiteX11" fmla="*/ 26379 w 1210050"/>
                <a:gd name="connsiteY11" fmla="*/ 604983 h 782547"/>
                <a:gd name="connsiteX12" fmla="*/ 132966 w 1210050"/>
                <a:gd name="connsiteY12" fmla="*/ 318882 h 782547"/>
                <a:gd name="connsiteX13" fmla="*/ 46013 w 1210050"/>
                <a:gd name="connsiteY13" fmla="*/ 122539 h 782547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39735 w 1224951"/>
                <a:gd name="connsiteY8" fmla="*/ 4190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858995 w 1224951"/>
                <a:gd name="connsiteY6" fmla="*/ 360131 h 745829"/>
                <a:gd name="connsiteX7" fmla="*/ 642135 w 1224951"/>
                <a:gd name="connsiteY7" fmla="*/ 439428 h 745829"/>
                <a:gd name="connsiteX8" fmla="*/ 369454 w 1224951"/>
                <a:gd name="connsiteY8" fmla="*/ 560104 h 745829"/>
                <a:gd name="connsiteX9" fmla="*/ 136647 w 1224951"/>
                <a:gd name="connsiteY9" fmla="*/ 624617 h 745829"/>
                <a:gd name="connsiteX10" fmla="*/ 21646 w 1224951"/>
                <a:gd name="connsiteY10" fmla="*/ 742423 h 745829"/>
                <a:gd name="connsiteX11" fmla="*/ 41280 w 1224951"/>
                <a:gd name="connsiteY11" fmla="*/ 604983 h 745829"/>
                <a:gd name="connsiteX12" fmla="*/ 147867 w 1224951"/>
                <a:gd name="connsiteY12" fmla="*/ 318882 h 745829"/>
                <a:gd name="connsiteX13" fmla="*/ 60914 w 1224951"/>
                <a:gd name="connsiteY13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5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6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82650"/>
                <a:gd name="connsiteY0" fmla="*/ 122539 h 745829"/>
                <a:gd name="connsiteX1" fmla="*/ 380674 w 982650"/>
                <a:gd name="connsiteY1" fmla="*/ 74855 h 745829"/>
                <a:gd name="connsiteX2" fmla="*/ 863118 w 982650"/>
                <a:gd name="connsiteY2" fmla="*/ 35587 h 745829"/>
                <a:gd name="connsiteX3" fmla="*/ 978119 w 982650"/>
                <a:gd name="connsiteY3" fmla="*/ 97294 h 745829"/>
                <a:gd name="connsiteX4" fmla="*/ 927631 w 982650"/>
                <a:gd name="connsiteY4" fmla="*/ 254369 h 745829"/>
                <a:gd name="connsiteX5" fmla="*/ 642135 w 982650"/>
                <a:gd name="connsiteY5" fmla="*/ 439428 h 745829"/>
                <a:gd name="connsiteX6" fmla="*/ 369454 w 982650"/>
                <a:gd name="connsiteY6" fmla="*/ 560104 h 745829"/>
                <a:gd name="connsiteX7" fmla="*/ 136647 w 982650"/>
                <a:gd name="connsiteY7" fmla="*/ 624617 h 745829"/>
                <a:gd name="connsiteX8" fmla="*/ 21646 w 982650"/>
                <a:gd name="connsiteY8" fmla="*/ 742423 h 745829"/>
                <a:gd name="connsiteX9" fmla="*/ 41280 w 982650"/>
                <a:gd name="connsiteY9" fmla="*/ 604983 h 745829"/>
                <a:gd name="connsiteX10" fmla="*/ 147867 w 982650"/>
                <a:gd name="connsiteY10" fmla="*/ 318882 h 745829"/>
                <a:gd name="connsiteX11" fmla="*/ 60914 w 982650"/>
                <a:gd name="connsiteY11" fmla="*/ 122539 h 74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2650" h="745829">
                  <a:moveTo>
                    <a:pt x="60914" y="122539"/>
                  </a:moveTo>
                  <a:cubicBezTo>
                    <a:pt x="144594" y="182845"/>
                    <a:pt x="171241" y="187518"/>
                    <a:pt x="380674" y="74855"/>
                  </a:cubicBezTo>
                  <a:cubicBezTo>
                    <a:pt x="590107" y="-37808"/>
                    <a:pt x="757935" y="993"/>
                    <a:pt x="863118" y="35587"/>
                  </a:cubicBezTo>
                  <a:cubicBezTo>
                    <a:pt x="968301" y="70181"/>
                    <a:pt x="967367" y="60830"/>
                    <a:pt x="978119" y="97294"/>
                  </a:cubicBezTo>
                  <a:cubicBezTo>
                    <a:pt x="988871" y="133758"/>
                    <a:pt x="983628" y="197347"/>
                    <a:pt x="927631" y="254369"/>
                  </a:cubicBezTo>
                  <a:cubicBezTo>
                    <a:pt x="871634" y="311391"/>
                    <a:pt x="735164" y="388472"/>
                    <a:pt x="642135" y="439428"/>
                  </a:cubicBezTo>
                  <a:cubicBezTo>
                    <a:pt x="549106" y="490384"/>
                    <a:pt x="541302" y="525639"/>
                    <a:pt x="369454" y="560104"/>
                  </a:cubicBezTo>
                  <a:cubicBezTo>
                    <a:pt x="197606" y="594569"/>
                    <a:pt x="208640" y="574597"/>
                    <a:pt x="136647" y="624617"/>
                  </a:cubicBezTo>
                  <a:cubicBezTo>
                    <a:pt x="64654" y="674637"/>
                    <a:pt x="71199" y="720451"/>
                    <a:pt x="21646" y="742423"/>
                  </a:cubicBezTo>
                  <a:cubicBezTo>
                    <a:pt x="-27907" y="764395"/>
                    <a:pt x="20243" y="675573"/>
                    <a:pt x="41280" y="604983"/>
                  </a:cubicBezTo>
                  <a:cubicBezTo>
                    <a:pt x="146464" y="511954"/>
                    <a:pt x="161425" y="404899"/>
                    <a:pt x="147867" y="318882"/>
                  </a:cubicBezTo>
                  <a:cubicBezTo>
                    <a:pt x="134309" y="232865"/>
                    <a:pt x="123089" y="213698"/>
                    <a:pt x="60914" y="12253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79000">
                  <a:srgbClr val="7030A0"/>
                </a:gs>
                <a:gs pos="100000">
                  <a:srgbClr val="7030A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E8758A3-1436-BE44-8162-2CE0CED54C59}"/>
              </a:ext>
            </a:extLst>
          </p:cNvPr>
          <p:cNvGrpSpPr/>
          <p:nvPr/>
        </p:nvGrpSpPr>
        <p:grpSpPr>
          <a:xfrm>
            <a:off x="23549154" y="8373546"/>
            <a:ext cx="1919016" cy="6226043"/>
            <a:chOff x="10758587" y="9918806"/>
            <a:chExt cx="1919016" cy="6226043"/>
          </a:xfrm>
        </p:grpSpPr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A186CAF6-B0CC-0242-9B1A-6360F9C2DF00}"/>
                </a:ext>
              </a:extLst>
            </p:cNvPr>
            <p:cNvGrpSpPr/>
            <p:nvPr/>
          </p:nvGrpSpPr>
          <p:grpSpPr>
            <a:xfrm>
              <a:off x="10802444" y="9918806"/>
              <a:ext cx="1831303" cy="6226043"/>
              <a:chOff x="10799373" y="9918806"/>
              <a:chExt cx="1831303" cy="6226043"/>
            </a:xfrm>
          </p:grpSpPr>
          <p:sp>
            <p:nvSpPr>
              <p:cNvPr id="31" name="Freeform 30">
                <a:extLst>
                  <a:ext uri="{FF2B5EF4-FFF2-40B4-BE49-F238E27FC236}">
                    <a16:creationId xmlns:a16="http://schemas.microsoft.com/office/drawing/2014/main" id="{2A07942F-5A39-264D-8455-F3B9F61BFD19}"/>
                  </a:ext>
                </a:extLst>
              </p:cNvPr>
              <p:cNvSpPr/>
              <p:nvPr/>
            </p:nvSpPr>
            <p:spPr>
              <a:xfrm>
                <a:off x="10830342" y="9918806"/>
                <a:ext cx="1775507" cy="1399732"/>
              </a:xfrm>
              <a:custGeom>
                <a:avLst/>
                <a:gdLst>
                  <a:gd name="connsiteX0" fmla="*/ 13488 w 1833868"/>
                  <a:gd name="connsiteY0" fmla="*/ 1184285 h 1405888"/>
                  <a:gd name="connsiteX1" fmla="*/ 128489 w 1833868"/>
                  <a:gd name="connsiteY1" fmla="*/ 536351 h 1405888"/>
                  <a:gd name="connsiteX2" fmla="*/ 24708 w 1833868"/>
                  <a:gd name="connsiteY2" fmla="*/ 297934 h 1405888"/>
                  <a:gd name="connsiteX3" fmla="*/ 153734 w 1833868"/>
                  <a:gd name="connsiteY3" fmla="*/ 398910 h 1405888"/>
                  <a:gd name="connsiteX4" fmla="*/ 358492 w 1833868"/>
                  <a:gd name="connsiteY4" fmla="*/ 320373 h 1405888"/>
                  <a:gd name="connsiteX5" fmla="*/ 333248 w 1833868"/>
                  <a:gd name="connsiteY5" fmla="*/ 202567 h 1405888"/>
                  <a:gd name="connsiteX6" fmla="*/ 473493 w 1833868"/>
                  <a:gd name="connsiteY6" fmla="*/ 267080 h 1405888"/>
                  <a:gd name="connsiteX7" fmla="*/ 610934 w 1833868"/>
                  <a:gd name="connsiteY7" fmla="*/ 34272 h 1405888"/>
                  <a:gd name="connsiteX8" fmla="*/ 916669 w 1833868"/>
                  <a:gd name="connsiteY8" fmla="*/ 45492 h 1405888"/>
                  <a:gd name="connsiteX9" fmla="*/ 1155086 w 1833868"/>
                  <a:gd name="connsiteY9" fmla="*/ 11833 h 1405888"/>
                  <a:gd name="connsiteX10" fmla="*/ 1362649 w 1833868"/>
                  <a:gd name="connsiteY10" fmla="*/ 278299 h 1405888"/>
                  <a:gd name="connsiteX11" fmla="*/ 1474845 w 1833868"/>
                  <a:gd name="connsiteY11" fmla="*/ 177323 h 1405888"/>
                  <a:gd name="connsiteX12" fmla="*/ 1486065 w 1833868"/>
                  <a:gd name="connsiteY12" fmla="*/ 314763 h 1405888"/>
                  <a:gd name="connsiteX13" fmla="*/ 1657164 w 1833868"/>
                  <a:gd name="connsiteY13" fmla="*/ 426959 h 1405888"/>
                  <a:gd name="connsiteX14" fmla="*/ 1713262 w 1833868"/>
                  <a:gd name="connsiteY14" fmla="*/ 258665 h 1405888"/>
                  <a:gd name="connsiteX15" fmla="*/ 1760946 w 1833868"/>
                  <a:gd name="connsiteY15" fmla="*/ 446594 h 1405888"/>
                  <a:gd name="connsiteX16" fmla="*/ 1749726 w 1833868"/>
                  <a:gd name="connsiteY16" fmla="*/ 749524 h 1405888"/>
                  <a:gd name="connsiteX17" fmla="*/ 1794605 w 1833868"/>
                  <a:gd name="connsiteY17" fmla="*/ 1240383 h 1405888"/>
                  <a:gd name="connsiteX18" fmla="*/ 1104597 w 1833868"/>
                  <a:gd name="connsiteY18" fmla="*/ 909404 h 1405888"/>
                  <a:gd name="connsiteX19" fmla="*/ 899839 w 1833868"/>
                  <a:gd name="connsiteY19" fmla="*/ 1405872 h 1405888"/>
                  <a:gd name="connsiteX20" fmla="*/ 504347 w 1833868"/>
                  <a:gd name="connsiteY20" fmla="*/ 889769 h 1405888"/>
                  <a:gd name="connsiteX21" fmla="*/ 13488 w 183386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4066"/>
                  <a:gd name="connsiteY0" fmla="*/ 1184285 h 1405888"/>
                  <a:gd name="connsiteX1" fmla="*/ 132099 w 1834066"/>
                  <a:gd name="connsiteY1" fmla="*/ 536351 h 1405888"/>
                  <a:gd name="connsiteX2" fmla="*/ 28318 w 1834066"/>
                  <a:gd name="connsiteY2" fmla="*/ 297934 h 1405888"/>
                  <a:gd name="connsiteX3" fmla="*/ 157344 w 1834066"/>
                  <a:gd name="connsiteY3" fmla="*/ 398910 h 1405888"/>
                  <a:gd name="connsiteX4" fmla="*/ 362102 w 1834066"/>
                  <a:gd name="connsiteY4" fmla="*/ 320373 h 1405888"/>
                  <a:gd name="connsiteX5" fmla="*/ 336858 w 1834066"/>
                  <a:gd name="connsiteY5" fmla="*/ 202567 h 1405888"/>
                  <a:gd name="connsiteX6" fmla="*/ 477103 w 1834066"/>
                  <a:gd name="connsiteY6" fmla="*/ 267080 h 1405888"/>
                  <a:gd name="connsiteX7" fmla="*/ 614544 w 1834066"/>
                  <a:gd name="connsiteY7" fmla="*/ 34272 h 1405888"/>
                  <a:gd name="connsiteX8" fmla="*/ 920279 w 1834066"/>
                  <a:gd name="connsiteY8" fmla="*/ 45492 h 1405888"/>
                  <a:gd name="connsiteX9" fmla="*/ 1158696 w 1834066"/>
                  <a:gd name="connsiteY9" fmla="*/ 11833 h 1405888"/>
                  <a:gd name="connsiteX10" fmla="*/ 1366259 w 1834066"/>
                  <a:gd name="connsiteY10" fmla="*/ 278299 h 1405888"/>
                  <a:gd name="connsiteX11" fmla="*/ 1478455 w 1834066"/>
                  <a:gd name="connsiteY11" fmla="*/ 177323 h 1405888"/>
                  <a:gd name="connsiteX12" fmla="*/ 1489675 w 1834066"/>
                  <a:gd name="connsiteY12" fmla="*/ 314763 h 1405888"/>
                  <a:gd name="connsiteX13" fmla="*/ 1660774 w 1834066"/>
                  <a:gd name="connsiteY13" fmla="*/ 426959 h 1405888"/>
                  <a:gd name="connsiteX14" fmla="*/ 1716872 w 1834066"/>
                  <a:gd name="connsiteY14" fmla="*/ 258665 h 1405888"/>
                  <a:gd name="connsiteX15" fmla="*/ 1764556 w 1834066"/>
                  <a:gd name="connsiteY15" fmla="*/ 446594 h 1405888"/>
                  <a:gd name="connsiteX16" fmla="*/ 1753336 w 1834066"/>
                  <a:gd name="connsiteY16" fmla="*/ 749524 h 1405888"/>
                  <a:gd name="connsiteX17" fmla="*/ 1798215 w 1834066"/>
                  <a:gd name="connsiteY17" fmla="*/ 1240383 h 1405888"/>
                  <a:gd name="connsiteX18" fmla="*/ 1155890 w 1834066"/>
                  <a:gd name="connsiteY18" fmla="*/ 906600 h 1405888"/>
                  <a:gd name="connsiteX19" fmla="*/ 903449 w 1834066"/>
                  <a:gd name="connsiteY19" fmla="*/ 1405872 h 1405888"/>
                  <a:gd name="connsiteX20" fmla="*/ 572470 w 1834066"/>
                  <a:gd name="connsiteY20" fmla="*/ 900989 h 1405888"/>
                  <a:gd name="connsiteX21" fmla="*/ 17098 w 1834066"/>
                  <a:gd name="connsiteY21" fmla="*/ 1184285 h 1405888"/>
                  <a:gd name="connsiteX0" fmla="*/ 17098 w 1834066"/>
                  <a:gd name="connsiteY0" fmla="*/ 1184285 h 1405888"/>
                  <a:gd name="connsiteX1" fmla="*/ 132099 w 1834066"/>
                  <a:gd name="connsiteY1" fmla="*/ 536351 h 1405888"/>
                  <a:gd name="connsiteX2" fmla="*/ 28318 w 1834066"/>
                  <a:gd name="connsiteY2" fmla="*/ 297934 h 1405888"/>
                  <a:gd name="connsiteX3" fmla="*/ 157344 w 1834066"/>
                  <a:gd name="connsiteY3" fmla="*/ 398910 h 1405888"/>
                  <a:gd name="connsiteX4" fmla="*/ 362102 w 1834066"/>
                  <a:gd name="connsiteY4" fmla="*/ 320373 h 1405888"/>
                  <a:gd name="connsiteX5" fmla="*/ 336858 w 1834066"/>
                  <a:gd name="connsiteY5" fmla="*/ 202567 h 1405888"/>
                  <a:gd name="connsiteX6" fmla="*/ 477103 w 1834066"/>
                  <a:gd name="connsiteY6" fmla="*/ 267080 h 1405888"/>
                  <a:gd name="connsiteX7" fmla="*/ 614544 w 1834066"/>
                  <a:gd name="connsiteY7" fmla="*/ 34272 h 1405888"/>
                  <a:gd name="connsiteX8" fmla="*/ 920279 w 1834066"/>
                  <a:gd name="connsiteY8" fmla="*/ 45492 h 1405888"/>
                  <a:gd name="connsiteX9" fmla="*/ 1158696 w 1834066"/>
                  <a:gd name="connsiteY9" fmla="*/ 11833 h 1405888"/>
                  <a:gd name="connsiteX10" fmla="*/ 1366259 w 1834066"/>
                  <a:gd name="connsiteY10" fmla="*/ 278299 h 1405888"/>
                  <a:gd name="connsiteX11" fmla="*/ 1478455 w 1834066"/>
                  <a:gd name="connsiteY11" fmla="*/ 177323 h 1405888"/>
                  <a:gd name="connsiteX12" fmla="*/ 1489675 w 1834066"/>
                  <a:gd name="connsiteY12" fmla="*/ 314763 h 1405888"/>
                  <a:gd name="connsiteX13" fmla="*/ 1660774 w 1834066"/>
                  <a:gd name="connsiteY13" fmla="*/ 426959 h 1405888"/>
                  <a:gd name="connsiteX14" fmla="*/ 1716872 w 1834066"/>
                  <a:gd name="connsiteY14" fmla="*/ 258665 h 1405888"/>
                  <a:gd name="connsiteX15" fmla="*/ 1764556 w 1834066"/>
                  <a:gd name="connsiteY15" fmla="*/ 446594 h 1405888"/>
                  <a:gd name="connsiteX16" fmla="*/ 1753336 w 1834066"/>
                  <a:gd name="connsiteY16" fmla="*/ 749524 h 1405888"/>
                  <a:gd name="connsiteX17" fmla="*/ 1798215 w 1834066"/>
                  <a:gd name="connsiteY17" fmla="*/ 1240383 h 1405888"/>
                  <a:gd name="connsiteX18" fmla="*/ 1155890 w 1834066"/>
                  <a:gd name="connsiteY18" fmla="*/ 906600 h 1405888"/>
                  <a:gd name="connsiteX19" fmla="*/ 903449 w 1834066"/>
                  <a:gd name="connsiteY19" fmla="*/ 1405872 h 1405888"/>
                  <a:gd name="connsiteX20" fmla="*/ 572470 w 1834066"/>
                  <a:gd name="connsiteY20" fmla="*/ 900989 h 1405888"/>
                  <a:gd name="connsiteX21" fmla="*/ 17098 w 1834066"/>
                  <a:gd name="connsiteY21" fmla="*/ 1184285 h 1405888"/>
                  <a:gd name="connsiteX0" fmla="*/ 0 w 1816968"/>
                  <a:gd name="connsiteY0" fmla="*/ 1184285 h 1405888"/>
                  <a:gd name="connsiteX1" fmla="*/ 115001 w 1816968"/>
                  <a:gd name="connsiteY1" fmla="*/ 536351 h 1405888"/>
                  <a:gd name="connsiteX2" fmla="*/ 11220 w 1816968"/>
                  <a:gd name="connsiteY2" fmla="*/ 297934 h 1405888"/>
                  <a:gd name="connsiteX3" fmla="*/ 140246 w 1816968"/>
                  <a:gd name="connsiteY3" fmla="*/ 398910 h 1405888"/>
                  <a:gd name="connsiteX4" fmla="*/ 345004 w 1816968"/>
                  <a:gd name="connsiteY4" fmla="*/ 320373 h 1405888"/>
                  <a:gd name="connsiteX5" fmla="*/ 319760 w 1816968"/>
                  <a:gd name="connsiteY5" fmla="*/ 202567 h 1405888"/>
                  <a:gd name="connsiteX6" fmla="*/ 460005 w 1816968"/>
                  <a:gd name="connsiteY6" fmla="*/ 267080 h 1405888"/>
                  <a:gd name="connsiteX7" fmla="*/ 597446 w 1816968"/>
                  <a:gd name="connsiteY7" fmla="*/ 34272 h 1405888"/>
                  <a:gd name="connsiteX8" fmla="*/ 903181 w 1816968"/>
                  <a:gd name="connsiteY8" fmla="*/ 45492 h 1405888"/>
                  <a:gd name="connsiteX9" fmla="*/ 1141598 w 1816968"/>
                  <a:gd name="connsiteY9" fmla="*/ 11833 h 1405888"/>
                  <a:gd name="connsiteX10" fmla="*/ 1349161 w 1816968"/>
                  <a:gd name="connsiteY10" fmla="*/ 278299 h 1405888"/>
                  <a:gd name="connsiteX11" fmla="*/ 1461357 w 1816968"/>
                  <a:gd name="connsiteY11" fmla="*/ 177323 h 1405888"/>
                  <a:gd name="connsiteX12" fmla="*/ 1472577 w 1816968"/>
                  <a:gd name="connsiteY12" fmla="*/ 314763 h 1405888"/>
                  <a:gd name="connsiteX13" fmla="*/ 1643676 w 1816968"/>
                  <a:gd name="connsiteY13" fmla="*/ 426959 h 1405888"/>
                  <a:gd name="connsiteX14" fmla="*/ 1699774 w 1816968"/>
                  <a:gd name="connsiteY14" fmla="*/ 258665 h 1405888"/>
                  <a:gd name="connsiteX15" fmla="*/ 1747458 w 1816968"/>
                  <a:gd name="connsiteY15" fmla="*/ 446594 h 1405888"/>
                  <a:gd name="connsiteX16" fmla="*/ 1736238 w 1816968"/>
                  <a:gd name="connsiteY16" fmla="*/ 749524 h 1405888"/>
                  <a:gd name="connsiteX17" fmla="*/ 1781117 w 1816968"/>
                  <a:gd name="connsiteY17" fmla="*/ 1240383 h 1405888"/>
                  <a:gd name="connsiteX18" fmla="*/ 1138792 w 1816968"/>
                  <a:gd name="connsiteY18" fmla="*/ 906600 h 1405888"/>
                  <a:gd name="connsiteX19" fmla="*/ 886351 w 1816968"/>
                  <a:gd name="connsiteY19" fmla="*/ 1405872 h 1405888"/>
                  <a:gd name="connsiteX20" fmla="*/ 555372 w 1816968"/>
                  <a:gd name="connsiteY20" fmla="*/ 900989 h 1405888"/>
                  <a:gd name="connsiteX21" fmla="*/ 0 w 1816968"/>
                  <a:gd name="connsiteY21" fmla="*/ 1184285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778238"/>
                  <a:gd name="connsiteY0" fmla="*/ 1198309 h 1405888"/>
                  <a:gd name="connsiteX1" fmla="*/ 109391 w 1778238"/>
                  <a:gd name="connsiteY1" fmla="*/ 536351 h 1405888"/>
                  <a:gd name="connsiteX2" fmla="*/ 5610 w 1778238"/>
                  <a:gd name="connsiteY2" fmla="*/ 297934 h 1405888"/>
                  <a:gd name="connsiteX3" fmla="*/ 134636 w 1778238"/>
                  <a:gd name="connsiteY3" fmla="*/ 398910 h 1405888"/>
                  <a:gd name="connsiteX4" fmla="*/ 339394 w 1778238"/>
                  <a:gd name="connsiteY4" fmla="*/ 320373 h 1405888"/>
                  <a:gd name="connsiteX5" fmla="*/ 314150 w 1778238"/>
                  <a:gd name="connsiteY5" fmla="*/ 202567 h 1405888"/>
                  <a:gd name="connsiteX6" fmla="*/ 454395 w 1778238"/>
                  <a:gd name="connsiteY6" fmla="*/ 267080 h 1405888"/>
                  <a:gd name="connsiteX7" fmla="*/ 591836 w 1778238"/>
                  <a:gd name="connsiteY7" fmla="*/ 34272 h 1405888"/>
                  <a:gd name="connsiteX8" fmla="*/ 897571 w 1778238"/>
                  <a:gd name="connsiteY8" fmla="*/ 45492 h 1405888"/>
                  <a:gd name="connsiteX9" fmla="*/ 1135988 w 1778238"/>
                  <a:gd name="connsiteY9" fmla="*/ 11833 h 1405888"/>
                  <a:gd name="connsiteX10" fmla="*/ 1343551 w 1778238"/>
                  <a:gd name="connsiteY10" fmla="*/ 278299 h 1405888"/>
                  <a:gd name="connsiteX11" fmla="*/ 1455747 w 1778238"/>
                  <a:gd name="connsiteY11" fmla="*/ 177323 h 1405888"/>
                  <a:gd name="connsiteX12" fmla="*/ 1466967 w 1778238"/>
                  <a:gd name="connsiteY12" fmla="*/ 314763 h 1405888"/>
                  <a:gd name="connsiteX13" fmla="*/ 1638066 w 1778238"/>
                  <a:gd name="connsiteY13" fmla="*/ 426959 h 1405888"/>
                  <a:gd name="connsiteX14" fmla="*/ 1694164 w 1778238"/>
                  <a:gd name="connsiteY14" fmla="*/ 258665 h 1405888"/>
                  <a:gd name="connsiteX15" fmla="*/ 1741848 w 1778238"/>
                  <a:gd name="connsiteY15" fmla="*/ 446594 h 1405888"/>
                  <a:gd name="connsiteX16" fmla="*/ 1730628 w 1778238"/>
                  <a:gd name="connsiteY16" fmla="*/ 749524 h 1405888"/>
                  <a:gd name="connsiteX17" fmla="*/ 1775507 w 1778238"/>
                  <a:gd name="connsiteY17" fmla="*/ 1240383 h 1405888"/>
                  <a:gd name="connsiteX18" fmla="*/ 1133182 w 1778238"/>
                  <a:gd name="connsiteY18" fmla="*/ 906600 h 1405888"/>
                  <a:gd name="connsiteX19" fmla="*/ 880741 w 1778238"/>
                  <a:gd name="connsiteY19" fmla="*/ 1405872 h 1405888"/>
                  <a:gd name="connsiteX20" fmla="*/ 549762 w 1778238"/>
                  <a:gd name="connsiteY20" fmla="*/ 900989 h 1405888"/>
                  <a:gd name="connsiteX21" fmla="*/ 0 w 1778238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33182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66841 w 1775542"/>
                  <a:gd name="connsiteY18" fmla="*/ 884161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66841 w 1775542"/>
                  <a:gd name="connsiteY18" fmla="*/ 884161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55621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47207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47207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47207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610 w 1775542"/>
                  <a:gd name="connsiteY2" fmla="*/ 297934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42199 w 1775542"/>
                  <a:gd name="connsiteY5" fmla="*/ 18854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42199 w 1775542"/>
                  <a:gd name="connsiteY5" fmla="*/ 18854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297320 w 1775542"/>
                  <a:gd name="connsiteY5" fmla="*/ 199762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297320 w 1775542"/>
                  <a:gd name="connsiteY5" fmla="*/ 199762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3314 h 1400877"/>
                  <a:gd name="connsiteX1" fmla="*/ 109391 w 1775542"/>
                  <a:gd name="connsiteY1" fmla="*/ 531356 h 1400877"/>
                  <a:gd name="connsiteX2" fmla="*/ 53293 w 1775542"/>
                  <a:gd name="connsiteY2" fmla="*/ 264890 h 1400877"/>
                  <a:gd name="connsiteX3" fmla="*/ 134636 w 1775542"/>
                  <a:gd name="connsiteY3" fmla="*/ 393915 h 1400877"/>
                  <a:gd name="connsiteX4" fmla="*/ 339394 w 1775542"/>
                  <a:gd name="connsiteY4" fmla="*/ 315378 h 1400877"/>
                  <a:gd name="connsiteX5" fmla="*/ 316955 w 1775542"/>
                  <a:gd name="connsiteY5" fmla="*/ 177938 h 1400877"/>
                  <a:gd name="connsiteX6" fmla="*/ 454395 w 1775542"/>
                  <a:gd name="connsiteY6" fmla="*/ 262085 h 1400877"/>
                  <a:gd name="connsiteX7" fmla="*/ 591836 w 1775542"/>
                  <a:gd name="connsiteY7" fmla="*/ 29277 h 1400877"/>
                  <a:gd name="connsiteX8" fmla="*/ 897571 w 1775542"/>
                  <a:gd name="connsiteY8" fmla="*/ 40497 h 1400877"/>
                  <a:gd name="connsiteX9" fmla="*/ 1155623 w 1775542"/>
                  <a:gd name="connsiteY9" fmla="*/ 12448 h 1400877"/>
                  <a:gd name="connsiteX10" fmla="*/ 1343551 w 1775542"/>
                  <a:gd name="connsiteY10" fmla="*/ 273304 h 1400877"/>
                  <a:gd name="connsiteX11" fmla="*/ 1455747 w 1775542"/>
                  <a:gd name="connsiteY11" fmla="*/ 172328 h 1400877"/>
                  <a:gd name="connsiteX12" fmla="*/ 1466967 w 1775542"/>
                  <a:gd name="connsiteY12" fmla="*/ 309768 h 1400877"/>
                  <a:gd name="connsiteX13" fmla="*/ 1638066 w 1775542"/>
                  <a:gd name="connsiteY13" fmla="*/ 421964 h 1400877"/>
                  <a:gd name="connsiteX14" fmla="*/ 1694164 w 1775542"/>
                  <a:gd name="connsiteY14" fmla="*/ 253670 h 1400877"/>
                  <a:gd name="connsiteX15" fmla="*/ 1741848 w 1775542"/>
                  <a:gd name="connsiteY15" fmla="*/ 441599 h 1400877"/>
                  <a:gd name="connsiteX16" fmla="*/ 1730628 w 1775542"/>
                  <a:gd name="connsiteY16" fmla="*/ 744529 h 1400877"/>
                  <a:gd name="connsiteX17" fmla="*/ 1775507 w 1775542"/>
                  <a:gd name="connsiteY17" fmla="*/ 1235388 h 1400877"/>
                  <a:gd name="connsiteX18" fmla="*/ 1147207 w 1775542"/>
                  <a:gd name="connsiteY18" fmla="*/ 901605 h 1400877"/>
                  <a:gd name="connsiteX19" fmla="*/ 880741 w 1775542"/>
                  <a:gd name="connsiteY19" fmla="*/ 1400877 h 1400877"/>
                  <a:gd name="connsiteX20" fmla="*/ 549762 w 1775542"/>
                  <a:gd name="connsiteY20" fmla="*/ 895994 h 1400877"/>
                  <a:gd name="connsiteX21" fmla="*/ 0 w 1775542"/>
                  <a:gd name="connsiteY21" fmla="*/ 1193314 h 1400877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814550"/>
                  <a:gd name="connsiteY0" fmla="*/ 1192169 h 1399732"/>
                  <a:gd name="connsiteX1" fmla="*/ 109391 w 1814550"/>
                  <a:gd name="connsiteY1" fmla="*/ 530211 h 1399732"/>
                  <a:gd name="connsiteX2" fmla="*/ 53293 w 1814550"/>
                  <a:gd name="connsiteY2" fmla="*/ 263745 h 1399732"/>
                  <a:gd name="connsiteX3" fmla="*/ 134636 w 1814550"/>
                  <a:gd name="connsiteY3" fmla="*/ 392770 h 1399732"/>
                  <a:gd name="connsiteX4" fmla="*/ 339394 w 1814550"/>
                  <a:gd name="connsiteY4" fmla="*/ 314233 h 1399732"/>
                  <a:gd name="connsiteX5" fmla="*/ 316955 w 1814550"/>
                  <a:gd name="connsiteY5" fmla="*/ 176793 h 1399732"/>
                  <a:gd name="connsiteX6" fmla="*/ 454395 w 1814550"/>
                  <a:gd name="connsiteY6" fmla="*/ 260940 h 1399732"/>
                  <a:gd name="connsiteX7" fmla="*/ 591836 w 1814550"/>
                  <a:gd name="connsiteY7" fmla="*/ 28132 h 1399732"/>
                  <a:gd name="connsiteX8" fmla="*/ 897571 w 1814550"/>
                  <a:gd name="connsiteY8" fmla="*/ 39352 h 1399732"/>
                  <a:gd name="connsiteX9" fmla="*/ 1155623 w 1814550"/>
                  <a:gd name="connsiteY9" fmla="*/ 11303 h 1399732"/>
                  <a:gd name="connsiteX10" fmla="*/ 1343551 w 1814550"/>
                  <a:gd name="connsiteY10" fmla="*/ 272159 h 1399732"/>
                  <a:gd name="connsiteX11" fmla="*/ 1455747 w 1814550"/>
                  <a:gd name="connsiteY11" fmla="*/ 171183 h 1399732"/>
                  <a:gd name="connsiteX12" fmla="*/ 1466967 w 1814550"/>
                  <a:gd name="connsiteY12" fmla="*/ 308623 h 1399732"/>
                  <a:gd name="connsiteX13" fmla="*/ 1638066 w 1814550"/>
                  <a:gd name="connsiteY13" fmla="*/ 420819 h 1399732"/>
                  <a:gd name="connsiteX14" fmla="*/ 1694164 w 1814550"/>
                  <a:gd name="connsiteY14" fmla="*/ 252525 h 1399732"/>
                  <a:gd name="connsiteX15" fmla="*/ 1741848 w 1814550"/>
                  <a:gd name="connsiteY15" fmla="*/ 440454 h 1399732"/>
                  <a:gd name="connsiteX16" fmla="*/ 1775507 w 1814550"/>
                  <a:gd name="connsiteY16" fmla="*/ 1234243 h 1399732"/>
                  <a:gd name="connsiteX17" fmla="*/ 1147207 w 1814550"/>
                  <a:gd name="connsiteY17" fmla="*/ 900460 h 1399732"/>
                  <a:gd name="connsiteX18" fmla="*/ 880741 w 1814550"/>
                  <a:gd name="connsiteY18" fmla="*/ 1399732 h 1399732"/>
                  <a:gd name="connsiteX19" fmla="*/ 549762 w 1814550"/>
                  <a:gd name="connsiteY19" fmla="*/ 894849 h 1399732"/>
                  <a:gd name="connsiteX20" fmla="*/ 0 w 1814550"/>
                  <a:gd name="connsiteY20" fmla="*/ 1192169 h 1399732"/>
                  <a:gd name="connsiteX0" fmla="*/ 0 w 1812403"/>
                  <a:gd name="connsiteY0" fmla="*/ 1192169 h 1399732"/>
                  <a:gd name="connsiteX1" fmla="*/ 109391 w 1812403"/>
                  <a:gd name="connsiteY1" fmla="*/ 530211 h 1399732"/>
                  <a:gd name="connsiteX2" fmla="*/ 53293 w 1812403"/>
                  <a:gd name="connsiteY2" fmla="*/ 263745 h 1399732"/>
                  <a:gd name="connsiteX3" fmla="*/ 134636 w 1812403"/>
                  <a:gd name="connsiteY3" fmla="*/ 392770 h 1399732"/>
                  <a:gd name="connsiteX4" fmla="*/ 339394 w 1812403"/>
                  <a:gd name="connsiteY4" fmla="*/ 314233 h 1399732"/>
                  <a:gd name="connsiteX5" fmla="*/ 316955 w 1812403"/>
                  <a:gd name="connsiteY5" fmla="*/ 176793 h 1399732"/>
                  <a:gd name="connsiteX6" fmla="*/ 454395 w 1812403"/>
                  <a:gd name="connsiteY6" fmla="*/ 260940 h 1399732"/>
                  <a:gd name="connsiteX7" fmla="*/ 591836 w 1812403"/>
                  <a:gd name="connsiteY7" fmla="*/ 28132 h 1399732"/>
                  <a:gd name="connsiteX8" fmla="*/ 897571 w 1812403"/>
                  <a:gd name="connsiteY8" fmla="*/ 39352 h 1399732"/>
                  <a:gd name="connsiteX9" fmla="*/ 1155623 w 1812403"/>
                  <a:gd name="connsiteY9" fmla="*/ 11303 h 1399732"/>
                  <a:gd name="connsiteX10" fmla="*/ 1343551 w 1812403"/>
                  <a:gd name="connsiteY10" fmla="*/ 272159 h 1399732"/>
                  <a:gd name="connsiteX11" fmla="*/ 1455747 w 1812403"/>
                  <a:gd name="connsiteY11" fmla="*/ 171183 h 1399732"/>
                  <a:gd name="connsiteX12" fmla="*/ 1466967 w 1812403"/>
                  <a:gd name="connsiteY12" fmla="*/ 308623 h 1399732"/>
                  <a:gd name="connsiteX13" fmla="*/ 1638066 w 1812403"/>
                  <a:gd name="connsiteY13" fmla="*/ 420819 h 1399732"/>
                  <a:gd name="connsiteX14" fmla="*/ 1694164 w 1812403"/>
                  <a:gd name="connsiteY14" fmla="*/ 252525 h 1399732"/>
                  <a:gd name="connsiteX15" fmla="*/ 1730628 w 1812403"/>
                  <a:gd name="connsiteY15" fmla="*/ 555455 h 1399732"/>
                  <a:gd name="connsiteX16" fmla="*/ 1775507 w 1812403"/>
                  <a:gd name="connsiteY16" fmla="*/ 1234243 h 1399732"/>
                  <a:gd name="connsiteX17" fmla="*/ 1147207 w 1812403"/>
                  <a:gd name="connsiteY17" fmla="*/ 900460 h 1399732"/>
                  <a:gd name="connsiteX18" fmla="*/ 880741 w 1812403"/>
                  <a:gd name="connsiteY18" fmla="*/ 1399732 h 1399732"/>
                  <a:gd name="connsiteX19" fmla="*/ 549762 w 1812403"/>
                  <a:gd name="connsiteY19" fmla="*/ 894849 h 1399732"/>
                  <a:gd name="connsiteX20" fmla="*/ 0 w 1812403"/>
                  <a:gd name="connsiteY20" fmla="*/ 1192169 h 1399732"/>
                  <a:gd name="connsiteX0" fmla="*/ 0 w 1806206"/>
                  <a:gd name="connsiteY0" fmla="*/ 1192169 h 1399732"/>
                  <a:gd name="connsiteX1" fmla="*/ 109391 w 1806206"/>
                  <a:gd name="connsiteY1" fmla="*/ 530211 h 1399732"/>
                  <a:gd name="connsiteX2" fmla="*/ 53293 w 1806206"/>
                  <a:gd name="connsiteY2" fmla="*/ 263745 h 1399732"/>
                  <a:gd name="connsiteX3" fmla="*/ 134636 w 1806206"/>
                  <a:gd name="connsiteY3" fmla="*/ 392770 h 1399732"/>
                  <a:gd name="connsiteX4" fmla="*/ 339394 w 1806206"/>
                  <a:gd name="connsiteY4" fmla="*/ 314233 h 1399732"/>
                  <a:gd name="connsiteX5" fmla="*/ 316955 w 1806206"/>
                  <a:gd name="connsiteY5" fmla="*/ 176793 h 1399732"/>
                  <a:gd name="connsiteX6" fmla="*/ 454395 w 1806206"/>
                  <a:gd name="connsiteY6" fmla="*/ 260940 h 1399732"/>
                  <a:gd name="connsiteX7" fmla="*/ 591836 w 1806206"/>
                  <a:gd name="connsiteY7" fmla="*/ 28132 h 1399732"/>
                  <a:gd name="connsiteX8" fmla="*/ 897571 w 1806206"/>
                  <a:gd name="connsiteY8" fmla="*/ 39352 h 1399732"/>
                  <a:gd name="connsiteX9" fmla="*/ 1155623 w 1806206"/>
                  <a:gd name="connsiteY9" fmla="*/ 11303 h 1399732"/>
                  <a:gd name="connsiteX10" fmla="*/ 1343551 w 1806206"/>
                  <a:gd name="connsiteY10" fmla="*/ 272159 h 1399732"/>
                  <a:gd name="connsiteX11" fmla="*/ 1455747 w 1806206"/>
                  <a:gd name="connsiteY11" fmla="*/ 171183 h 1399732"/>
                  <a:gd name="connsiteX12" fmla="*/ 1466967 w 1806206"/>
                  <a:gd name="connsiteY12" fmla="*/ 308623 h 1399732"/>
                  <a:gd name="connsiteX13" fmla="*/ 1638066 w 1806206"/>
                  <a:gd name="connsiteY13" fmla="*/ 420819 h 1399732"/>
                  <a:gd name="connsiteX14" fmla="*/ 1694164 w 1806206"/>
                  <a:gd name="connsiteY14" fmla="*/ 252525 h 1399732"/>
                  <a:gd name="connsiteX15" fmla="*/ 1730628 w 1806206"/>
                  <a:gd name="connsiteY15" fmla="*/ 555455 h 1399732"/>
                  <a:gd name="connsiteX16" fmla="*/ 1775507 w 1806206"/>
                  <a:gd name="connsiteY16" fmla="*/ 1234243 h 1399732"/>
                  <a:gd name="connsiteX17" fmla="*/ 1147207 w 1806206"/>
                  <a:gd name="connsiteY17" fmla="*/ 900460 h 1399732"/>
                  <a:gd name="connsiteX18" fmla="*/ 880741 w 1806206"/>
                  <a:gd name="connsiteY18" fmla="*/ 1399732 h 1399732"/>
                  <a:gd name="connsiteX19" fmla="*/ 549762 w 1806206"/>
                  <a:gd name="connsiteY19" fmla="*/ 894849 h 1399732"/>
                  <a:gd name="connsiteX20" fmla="*/ 0 w 1806206"/>
                  <a:gd name="connsiteY20" fmla="*/ 1192169 h 1399732"/>
                  <a:gd name="connsiteX0" fmla="*/ 0 w 1806206"/>
                  <a:gd name="connsiteY0" fmla="*/ 1192169 h 1399732"/>
                  <a:gd name="connsiteX1" fmla="*/ 109391 w 1806206"/>
                  <a:gd name="connsiteY1" fmla="*/ 530211 h 1399732"/>
                  <a:gd name="connsiteX2" fmla="*/ 53293 w 1806206"/>
                  <a:gd name="connsiteY2" fmla="*/ 263745 h 1399732"/>
                  <a:gd name="connsiteX3" fmla="*/ 134636 w 1806206"/>
                  <a:gd name="connsiteY3" fmla="*/ 392770 h 1399732"/>
                  <a:gd name="connsiteX4" fmla="*/ 339394 w 1806206"/>
                  <a:gd name="connsiteY4" fmla="*/ 314233 h 1399732"/>
                  <a:gd name="connsiteX5" fmla="*/ 316955 w 1806206"/>
                  <a:gd name="connsiteY5" fmla="*/ 176793 h 1399732"/>
                  <a:gd name="connsiteX6" fmla="*/ 454395 w 1806206"/>
                  <a:gd name="connsiteY6" fmla="*/ 260940 h 1399732"/>
                  <a:gd name="connsiteX7" fmla="*/ 591836 w 1806206"/>
                  <a:gd name="connsiteY7" fmla="*/ 28132 h 1399732"/>
                  <a:gd name="connsiteX8" fmla="*/ 897571 w 1806206"/>
                  <a:gd name="connsiteY8" fmla="*/ 39352 h 1399732"/>
                  <a:gd name="connsiteX9" fmla="*/ 1155623 w 1806206"/>
                  <a:gd name="connsiteY9" fmla="*/ 11303 h 1399732"/>
                  <a:gd name="connsiteX10" fmla="*/ 1343551 w 1806206"/>
                  <a:gd name="connsiteY10" fmla="*/ 272159 h 1399732"/>
                  <a:gd name="connsiteX11" fmla="*/ 1455747 w 1806206"/>
                  <a:gd name="connsiteY11" fmla="*/ 171183 h 1399732"/>
                  <a:gd name="connsiteX12" fmla="*/ 1466967 w 1806206"/>
                  <a:gd name="connsiteY12" fmla="*/ 308623 h 1399732"/>
                  <a:gd name="connsiteX13" fmla="*/ 1638066 w 1806206"/>
                  <a:gd name="connsiteY13" fmla="*/ 420819 h 1399732"/>
                  <a:gd name="connsiteX14" fmla="*/ 1694164 w 1806206"/>
                  <a:gd name="connsiteY14" fmla="*/ 252525 h 1399732"/>
                  <a:gd name="connsiteX15" fmla="*/ 1730628 w 1806206"/>
                  <a:gd name="connsiteY15" fmla="*/ 555455 h 1399732"/>
                  <a:gd name="connsiteX16" fmla="*/ 1775507 w 1806206"/>
                  <a:gd name="connsiteY16" fmla="*/ 1234243 h 1399732"/>
                  <a:gd name="connsiteX17" fmla="*/ 1147207 w 1806206"/>
                  <a:gd name="connsiteY17" fmla="*/ 900460 h 1399732"/>
                  <a:gd name="connsiteX18" fmla="*/ 880741 w 1806206"/>
                  <a:gd name="connsiteY18" fmla="*/ 1399732 h 1399732"/>
                  <a:gd name="connsiteX19" fmla="*/ 549762 w 1806206"/>
                  <a:gd name="connsiteY19" fmla="*/ 894849 h 1399732"/>
                  <a:gd name="connsiteX20" fmla="*/ 0 w 1806206"/>
                  <a:gd name="connsiteY20" fmla="*/ 1192169 h 1399732"/>
                  <a:gd name="connsiteX0" fmla="*/ 0 w 1811955"/>
                  <a:gd name="connsiteY0" fmla="*/ 1192169 h 1399732"/>
                  <a:gd name="connsiteX1" fmla="*/ 109391 w 1811955"/>
                  <a:gd name="connsiteY1" fmla="*/ 530211 h 1399732"/>
                  <a:gd name="connsiteX2" fmla="*/ 53293 w 1811955"/>
                  <a:gd name="connsiteY2" fmla="*/ 263745 h 1399732"/>
                  <a:gd name="connsiteX3" fmla="*/ 134636 w 1811955"/>
                  <a:gd name="connsiteY3" fmla="*/ 392770 h 1399732"/>
                  <a:gd name="connsiteX4" fmla="*/ 339394 w 1811955"/>
                  <a:gd name="connsiteY4" fmla="*/ 314233 h 1399732"/>
                  <a:gd name="connsiteX5" fmla="*/ 316955 w 1811955"/>
                  <a:gd name="connsiteY5" fmla="*/ 176793 h 1399732"/>
                  <a:gd name="connsiteX6" fmla="*/ 454395 w 1811955"/>
                  <a:gd name="connsiteY6" fmla="*/ 260940 h 1399732"/>
                  <a:gd name="connsiteX7" fmla="*/ 591836 w 1811955"/>
                  <a:gd name="connsiteY7" fmla="*/ 28132 h 1399732"/>
                  <a:gd name="connsiteX8" fmla="*/ 897571 w 1811955"/>
                  <a:gd name="connsiteY8" fmla="*/ 39352 h 1399732"/>
                  <a:gd name="connsiteX9" fmla="*/ 1155623 w 1811955"/>
                  <a:gd name="connsiteY9" fmla="*/ 11303 h 1399732"/>
                  <a:gd name="connsiteX10" fmla="*/ 1343551 w 1811955"/>
                  <a:gd name="connsiteY10" fmla="*/ 272159 h 1399732"/>
                  <a:gd name="connsiteX11" fmla="*/ 1455747 w 1811955"/>
                  <a:gd name="connsiteY11" fmla="*/ 171183 h 1399732"/>
                  <a:gd name="connsiteX12" fmla="*/ 1466967 w 1811955"/>
                  <a:gd name="connsiteY12" fmla="*/ 308623 h 1399732"/>
                  <a:gd name="connsiteX13" fmla="*/ 1638066 w 1811955"/>
                  <a:gd name="connsiteY13" fmla="*/ 420819 h 1399732"/>
                  <a:gd name="connsiteX14" fmla="*/ 1710993 w 1811955"/>
                  <a:gd name="connsiteY14" fmla="*/ 246915 h 1399732"/>
                  <a:gd name="connsiteX15" fmla="*/ 1730628 w 1811955"/>
                  <a:gd name="connsiteY15" fmla="*/ 555455 h 1399732"/>
                  <a:gd name="connsiteX16" fmla="*/ 1775507 w 1811955"/>
                  <a:gd name="connsiteY16" fmla="*/ 1234243 h 1399732"/>
                  <a:gd name="connsiteX17" fmla="*/ 1147207 w 1811955"/>
                  <a:gd name="connsiteY17" fmla="*/ 900460 h 1399732"/>
                  <a:gd name="connsiteX18" fmla="*/ 880741 w 1811955"/>
                  <a:gd name="connsiteY18" fmla="*/ 1399732 h 1399732"/>
                  <a:gd name="connsiteX19" fmla="*/ 549762 w 1811955"/>
                  <a:gd name="connsiteY19" fmla="*/ 894849 h 1399732"/>
                  <a:gd name="connsiteX20" fmla="*/ 0 w 1811955"/>
                  <a:gd name="connsiteY20" fmla="*/ 1192169 h 1399732"/>
                  <a:gd name="connsiteX0" fmla="*/ 0 w 1811955"/>
                  <a:gd name="connsiteY0" fmla="*/ 1192169 h 1399732"/>
                  <a:gd name="connsiteX1" fmla="*/ 109391 w 1811955"/>
                  <a:gd name="connsiteY1" fmla="*/ 530211 h 1399732"/>
                  <a:gd name="connsiteX2" fmla="*/ 53293 w 1811955"/>
                  <a:gd name="connsiteY2" fmla="*/ 263745 h 1399732"/>
                  <a:gd name="connsiteX3" fmla="*/ 134636 w 1811955"/>
                  <a:gd name="connsiteY3" fmla="*/ 392770 h 1399732"/>
                  <a:gd name="connsiteX4" fmla="*/ 339394 w 1811955"/>
                  <a:gd name="connsiteY4" fmla="*/ 314233 h 1399732"/>
                  <a:gd name="connsiteX5" fmla="*/ 316955 w 1811955"/>
                  <a:gd name="connsiteY5" fmla="*/ 176793 h 1399732"/>
                  <a:gd name="connsiteX6" fmla="*/ 454395 w 1811955"/>
                  <a:gd name="connsiteY6" fmla="*/ 260940 h 1399732"/>
                  <a:gd name="connsiteX7" fmla="*/ 591836 w 1811955"/>
                  <a:gd name="connsiteY7" fmla="*/ 28132 h 1399732"/>
                  <a:gd name="connsiteX8" fmla="*/ 897571 w 1811955"/>
                  <a:gd name="connsiteY8" fmla="*/ 39352 h 1399732"/>
                  <a:gd name="connsiteX9" fmla="*/ 1155623 w 1811955"/>
                  <a:gd name="connsiteY9" fmla="*/ 11303 h 1399732"/>
                  <a:gd name="connsiteX10" fmla="*/ 1343551 w 1811955"/>
                  <a:gd name="connsiteY10" fmla="*/ 272159 h 1399732"/>
                  <a:gd name="connsiteX11" fmla="*/ 1455747 w 1811955"/>
                  <a:gd name="connsiteY11" fmla="*/ 171183 h 1399732"/>
                  <a:gd name="connsiteX12" fmla="*/ 1466967 w 1811955"/>
                  <a:gd name="connsiteY12" fmla="*/ 308623 h 1399732"/>
                  <a:gd name="connsiteX13" fmla="*/ 1638066 w 1811955"/>
                  <a:gd name="connsiteY13" fmla="*/ 420819 h 1399732"/>
                  <a:gd name="connsiteX14" fmla="*/ 1710993 w 1811955"/>
                  <a:gd name="connsiteY14" fmla="*/ 246915 h 1399732"/>
                  <a:gd name="connsiteX15" fmla="*/ 1730628 w 1811955"/>
                  <a:gd name="connsiteY15" fmla="*/ 555455 h 1399732"/>
                  <a:gd name="connsiteX16" fmla="*/ 1775507 w 1811955"/>
                  <a:gd name="connsiteY16" fmla="*/ 1234243 h 1399732"/>
                  <a:gd name="connsiteX17" fmla="*/ 1147207 w 1811955"/>
                  <a:gd name="connsiteY17" fmla="*/ 900460 h 1399732"/>
                  <a:gd name="connsiteX18" fmla="*/ 880741 w 1811955"/>
                  <a:gd name="connsiteY18" fmla="*/ 1399732 h 1399732"/>
                  <a:gd name="connsiteX19" fmla="*/ 549762 w 1811955"/>
                  <a:gd name="connsiteY19" fmla="*/ 894849 h 1399732"/>
                  <a:gd name="connsiteX20" fmla="*/ 0 w 1811955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775507" h="1399732">
                    <a:moveTo>
                      <a:pt x="0" y="1192169"/>
                    </a:moveTo>
                    <a:cubicBezTo>
                      <a:pt x="21972" y="1030419"/>
                      <a:pt x="176242" y="623240"/>
                      <a:pt x="109391" y="530211"/>
                    </a:cubicBezTo>
                    <a:cubicBezTo>
                      <a:pt x="42540" y="437182"/>
                      <a:pt x="-37867" y="300677"/>
                      <a:pt x="53293" y="263745"/>
                    </a:cubicBezTo>
                    <a:cubicBezTo>
                      <a:pt x="144453" y="226813"/>
                      <a:pt x="86953" y="384355"/>
                      <a:pt x="134636" y="392770"/>
                    </a:cubicBezTo>
                    <a:cubicBezTo>
                      <a:pt x="182319" y="401185"/>
                      <a:pt x="309008" y="350229"/>
                      <a:pt x="339394" y="314233"/>
                    </a:cubicBezTo>
                    <a:cubicBezTo>
                      <a:pt x="369780" y="278237"/>
                      <a:pt x="255715" y="208115"/>
                      <a:pt x="316955" y="176793"/>
                    </a:cubicBezTo>
                    <a:cubicBezTo>
                      <a:pt x="378195" y="145471"/>
                      <a:pt x="408582" y="285717"/>
                      <a:pt x="454395" y="260940"/>
                    </a:cubicBezTo>
                    <a:cubicBezTo>
                      <a:pt x="500208" y="236163"/>
                      <a:pt x="529192" y="84697"/>
                      <a:pt x="591836" y="28132"/>
                    </a:cubicBezTo>
                    <a:cubicBezTo>
                      <a:pt x="654480" y="-28433"/>
                      <a:pt x="803607" y="42157"/>
                      <a:pt x="897571" y="39352"/>
                    </a:cubicBezTo>
                    <a:cubicBezTo>
                      <a:pt x="991535" y="36547"/>
                      <a:pt x="1075683" y="-24693"/>
                      <a:pt x="1155623" y="11303"/>
                    </a:cubicBezTo>
                    <a:cubicBezTo>
                      <a:pt x="1235563" y="47299"/>
                      <a:pt x="1293530" y="245512"/>
                      <a:pt x="1343551" y="272159"/>
                    </a:cubicBezTo>
                    <a:cubicBezTo>
                      <a:pt x="1393572" y="298806"/>
                      <a:pt x="1390300" y="145472"/>
                      <a:pt x="1455747" y="171183"/>
                    </a:cubicBezTo>
                    <a:cubicBezTo>
                      <a:pt x="1521194" y="196894"/>
                      <a:pt x="1436581" y="267017"/>
                      <a:pt x="1466967" y="308623"/>
                    </a:cubicBezTo>
                    <a:cubicBezTo>
                      <a:pt x="1497354" y="350229"/>
                      <a:pt x="1597395" y="431104"/>
                      <a:pt x="1638066" y="420819"/>
                    </a:cubicBezTo>
                    <a:cubicBezTo>
                      <a:pt x="1678737" y="410534"/>
                      <a:pt x="1645078" y="263745"/>
                      <a:pt x="1710993" y="246915"/>
                    </a:cubicBezTo>
                    <a:cubicBezTo>
                      <a:pt x="1776908" y="230085"/>
                      <a:pt x="1719876" y="390900"/>
                      <a:pt x="1730628" y="555455"/>
                    </a:cubicBezTo>
                    <a:cubicBezTo>
                      <a:pt x="1741380" y="720010"/>
                      <a:pt x="1768028" y="1149161"/>
                      <a:pt x="1775507" y="1234243"/>
                    </a:cubicBezTo>
                    <a:cubicBezTo>
                      <a:pt x="1665180" y="1128592"/>
                      <a:pt x="1363652" y="923369"/>
                      <a:pt x="1147207" y="900460"/>
                    </a:cubicBezTo>
                    <a:cubicBezTo>
                      <a:pt x="930762" y="877551"/>
                      <a:pt x="1017247" y="1391785"/>
                      <a:pt x="880741" y="1399732"/>
                    </a:cubicBezTo>
                    <a:cubicBezTo>
                      <a:pt x="690942" y="1382435"/>
                      <a:pt x="822774" y="878954"/>
                      <a:pt x="549762" y="894849"/>
                    </a:cubicBezTo>
                    <a:cubicBezTo>
                      <a:pt x="276750" y="910744"/>
                      <a:pt x="129493" y="1098672"/>
                      <a:pt x="0" y="119216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 w="285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grpSp>
            <p:nvGrpSpPr>
              <p:cNvPr id="32" name="Group 31">
                <a:extLst>
                  <a:ext uri="{FF2B5EF4-FFF2-40B4-BE49-F238E27FC236}">
                    <a16:creationId xmlns:a16="http://schemas.microsoft.com/office/drawing/2014/main" id="{B3F59EDB-7AFF-9140-A923-138C99F55511}"/>
                  </a:ext>
                </a:extLst>
              </p:cNvPr>
              <p:cNvGrpSpPr/>
              <p:nvPr/>
            </p:nvGrpSpPr>
            <p:grpSpPr>
              <a:xfrm>
                <a:off x="10799373" y="10800167"/>
                <a:ext cx="1831303" cy="5344682"/>
                <a:chOff x="10775469" y="10800167"/>
                <a:chExt cx="1831303" cy="5344682"/>
              </a:xfrm>
            </p:grpSpPr>
            <p:grpSp>
              <p:nvGrpSpPr>
                <p:cNvPr id="34" name="Group 33">
                  <a:extLst>
                    <a:ext uri="{FF2B5EF4-FFF2-40B4-BE49-F238E27FC236}">
                      <a16:creationId xmlns:a16="http://schemas.microsoft.com/office/drawing/2014/main" id="{D1783D38-8443-D546-A0B2-90AC5FBA9CF9}"/>
                    </a:ext>
                  </a:extLst>
                </p:cNvPr>
                <p:cNvGrpSpPr/>
                <p:nvPr/>
              </p:nvGrpSpPr>
              <p:grpSpPr>
                <a:xfrm>
                  <a:off x="11268372" y="13029650"/>
                  <a:ext cx="851638" cy="3115199"/>
                  <a:chOff x="11301707" y="13029650"/>
                  <a:chExt cx="851638" cy="3115199"/>
                </a:xfrm>
              </p:grpSpPr>
              <p:grpSp>
                <p:nvGrpSpPr>
                  <p:cNvPr id="36" name="Group 35">
                    <a:extLst>
                      <a:ext uri="{FF2B5EF4-FFF2-40B4-BE49-F238E27FC236}">
                        <a16:creationId xmlns:a16="http://schemas.microsoft.com/office/drawing/2014/main" id="{2FCB3D12-DC2F-AF48-B6AC-F16767E30F5E}"/>
                      </a:ext>
                    </a:extLst>
                  </p:cNvPr>
                  <p:cNvGrpSpPr/>
                  <p:nvPr/>
                </p:nvGrpSpPr>
                <p:grpSpPr>
                  <a:xfrm>
                    <a:off x="11301707" y="13029650"/>
                    <a:ext cx="851638" cy="1345130"/>
                    <a:chOff x="11295439" y="13029650"/>
                    <a:chExt cx="851638" cy="1345130"/>
                  </a:xfrm>
                </p:grpSpPr>
                <p:sp>
                  <p:nvSpPr>
                    <p:cNvPr id="59" name="Freeform 58">
                      <a:extLst>
                        <a:ext uri="{FF2B5EF4-FFF2-40B4-BE49-F238E27FC236}">
                          <a16:creationId xmlns:a16="http://schemas.microsoft.com/office/drawing/2014/main" id="{6F4C3435-3875-E14F-894B-BD08DCD1ED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9370" y="14039652"/>
                      <a:ext cx="843776" cy="230832"/>
                    </a:xfrm>
                    <a:custGeom>
                      <a:avLst/>
                      <a:gdLst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61238 w 1010052"/>
                        <a:gd name="connsiteY0" fmla="*/ 44301 h 210848"/>
                        <a:gd name="connsiteX1" fmla="*/ 67588 w 1010052"/>
                        <a:gd name="connsiteY1" fmla="*/ 193526 h 210848"/>
                        <a:gd name="connsiteX2" fmla="*/ 918488 w 1010052"/>
                        <a:gd name="connsiteY2" fmla="*/ 187176 h 210848"/>
                        <a:gd name="connsiteX3" fmla="*/ 889913 w 1010052"/>
                        <a:gd name="connsiteY3" fmla="*/ 9376 h 210848"/>
                        <a:gd name="connsiteX4" fmla="*/ 61238 w 1010052"/>
                        <a:gd name="connsiteY4" fmla="*/ 44301 h 210848"/>
                        <a:gd name="connsiteX0" fmla="*/ 5769 w 954583"/>
                        <a:gd name="connsiteY0" fmla="*/ 44301 h 214702"/>
                        <a:gd name="connsiteX1" fmla="*/ 12119 w 954583"/>
                        <a:gd name="connsiteY1" fmla="*/ 193526 h 214702"/>
                        <a:gd name="connsiteX2" fmla="*/ 863019 w 954583"/>
                        <a:gd name="connsiteY2" fmla="*/ 187176 h 214702"/>
                        <a:gd name="connsiteX3" fmla="*/ 834444 w 954583"/>
                        <a:gd name="connsiteY3" fmla="*/ 9376 h 214702"/>
                        <a:gd name="connsiteX4" fmla="*/ 5769 w 954583"/>
                        <a:gd name="connsiteY4" fmla="*/ 44301 h 214702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863019"/>
                        <a:gd name="connsiteY0" fmla="*/ 34925 h 205326"/>
                        <a:gd name="connsiteX1" fmla="*/ 12119 w 863019"/>
                        <a:gd name="connsiteY1" fmla="*/ 184150 h 205326"/>
                        <a:gd name="connsiteX2" fmla="*/ 863019 w 863019"/>
                        <a:gd name="connsiteY2" fmla="*/ 177800 h 205326"/>
                        <a:gd name="connsiteX3" fmla="*/ 834444 w 863019"/>
                        <a:gd name="connsiteY3" fmla="*/ 0 h 205326"/>
                        <a:gd name="connsiteX4" fmla="*/ 5769 w 863019"/>
                        <a:gd name="connsiteY4" fmla="*/ 34925 h 205326"/>
                        <a:gd name="connsiteX0" fmla="*/ 5769 w 863019"/>
                        <a:gd name="connsiteY0" fmla="*/ 34925 h 225008"/>
                        <a:gd name="connsiteX1" fmla="*/ 12119 w 863019"/>
                        <a:gd name="connsiteY1" fmla="*/ 184150 h 225008"/>
                        <a:gd name="connsiteX2" fmla="*/ 863019 w 863019"/>
                        <a:gd name="connsiteY2" fmla="*/ 177800 h 225008"/>
                        <a:gd name="connsiteX3" fmla="*/ 834444 w 863019"/>
                        <a:gd name="connsiteY3" fmla="*/ 0 h 225008"/>
                        <a:gd name="connsiteX4" fmla="*/ 5769 w 863019"/>
                        <a:gd name="connsiteY4" fmla="*/ 34925 h 225008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3261 w 860511"/>
                        <a:gd name="connsiteY0" fmla="*/ 34925 h 228100"/>
                        <a:gd name="connsiteX1" fmla="*/ 9611 w 860511"/>
                        <a:gd name="connsiteY1" fmla="*/ 184150 h 228100"/>
                        <a:gd name="connsiteX2" fmla="*/ 860511 w 860511"/>
                        <a:gd name="connsiteY2" fmla="*/ 177800 h 228100"/>
                        <a:gd name="connsiteX3" fmla="*/ 831936 w 860511"/>
                        <a:gd name="connsiteY3" fmla="*/ 0 h 228100"/>
                        <a:gd name="connsiteX4" fmla="*/ 3261 w 860511"/>
                        <a:gd name="connsiteY4" fmla="*/ 34925 h 228100"/>
                        <a:gd name="connsiteX0" fmla="*/ 3261 w 860511"/>
                        <a:gd name="connsiteY0" fmla="*/ 34925 h 238327"/>
                        <a:gd name="connsiteX1" fmla="*/ 9611 w 860511"/>
                        <a:gd name="connsiteY1" fmla="*/ 184150 h 238327"/>
                        <a:gd name="connsiteX2" fmla="*/ 860511 w 860511"/>
                        <a:gd name="connsiteY2" fmla="*/ 177800 h 238327"/>
                        <a:gd name="connsiteX3" fmla="*/ 831936 w 860511"/>
                        <a:gd name="connsiteY3" fmla="*/ 0 h 238327"/>
                        <a:gd name="connsiteX4" fmla="*/ 3261 w 860511"/>
                        <a:gd name="connsiteY4" fmla="*/ 34925 h 238327"/>
                        <a:gd name="connsiteX0" fmla="*/ 3261 w 860511"/>
                        <a:gd name="connsiteY0" fmla="*/ 34925 h 251930"/>
                        <a:gd name="connsiteX1" fmla="*/ 9611 w 860511"/>
                        <a:gd name="connsiteY1" fmla="*/ 184150 h 251930"/>
                        <a:gd name="connsiteX2" fmla="*/ 860511 w 860511"/>
                        <a:gd name="connsiteY2" fmla="*/ 177800 h 251930"/>
                        <a:gd name="connsiteX3" fmla="*/ 831936 w 860511"/>
                        <a:gd name="connsiteY3" fmla="*/ 0 h 251930"/>
                        <a:gd name="connsiteX4" fmla="*/ 3261 w 860511"/>
                        <a:gd name="connsiteY4" fmla="*/ 34925 h 251930"/>
                        <a:gd name="connsiteX0" fmla="*/ 3261 w 860511"/>
                        <a:gd name="connsiteY0" fmla="*/ 34925 h 273023"/>
                        <a:gd name="connsiteX1" fmla="*/ 9611 w 860511"/>
                        <a:gd name="connsiteY1" fmla="*/ 184150 h 273023"/>
                        <a:gd name="connsiteX2" fmla="*/ 860511 w 860511"/>
                        <a:gd name="connsiteY2" fmla="*/ 177800 h 273023"/>
                        <a:gd name="connsiteX3" fmla="*/ 831936 w 860511"/>
                        <a:gd name="connsiteY3" fmla="*/ 0 h 273023"/>
                        <a:gd name="connsiteX4" fmla="*/ 3261 w 860511"/>
                        <a:gd name="connsiteY4" fmla="*/ 34925 h 273023"/>
                        <a:gd name="connsiteX0" fmla="*/ 3261 w 860511"/>
                        <a:gd name="connsiteY0" fmla="*/ 34925 h 303817"/>
                        <a:gd name="connsiteX1" fmla="*/ 9611 w 860511"/>
                        <a:gd name="connsiteY1" fmla="*/ 184150 h 303817"/>
                        <a:gd name="connsiteX2" fmla="*/ 860511 w 860511"/>
                        <a:gd name="connsiteY2" fmla="*/ 177800 h 303817"/>
                        <a:gd name="connsiteX3" fmla="*/ 831936 w 860511"/>
                        <a:gd name="connsiteY3" fmla="*/ 0 h 303817"/>
                        <a:gd name="connsiteX4" fmla="*/ 3261 w 860511"/>
                        <a:gd name="connsiteY4" fmla="*/ 34925 h 303817"/>
                        <a:gd name="connsiteX0" fmla="*/ 3261 w 860511"/>
                        <a:gd name="connsiteY0" fmla="*/ 34925 h 287627"/>
                        <a:gd name="connsiteX1" fmla="*/ 9611 w 860511"/>
                        <a:gd name="connsiteY1" fmla="*/ 184150 h 287627"/>
                        <a:gd name="connsiteX2" fmla="*/ 860511 w 860511"/>
                        <a:gd name="connsiteY2" fmla="*/ 177800 h 287627"/>
                        <a:gd name="connsiteX3" fmla="*/ 831936 w 860511"/>
                        <a:gd name="connsiteY3" fmla="*/ 0 h 287627"/>
                        <a:gd name="connsiteX4" fmla="*/ 3261 w 860511"/>
                        <a:gd name="connsiteY4" fmla="*/ 34925 h 287627"/>
                        <a:gd name="connsiteX0" fmla="*/ 3261 w 860511"/>
                        <a:gd name="connsiteY0" fmla="*/ 34925 h 264714"/>
                        <a:gd name="connsiteX1" fmla="*/ 9611 w 860511"/>
                        <a:gd name="connsiteY1" fmla="*/ 184150 h 264714"/>
                        <a:gd name="connsiteX2" fmla="*/ 860511 w 860511"/>
                        <a:gd name="connsiteY2" fmla="*/ 177800 h 264714"/>
                        <a:gd name="connsiteX3" fmla="*/ 831936 w 860511"/>
                        <a:gd name="connsiteY3" fmla="*/ 0 h 264714"/>
                        <a:gd name="connsiteX4" fmla="*/ 3261 w 860511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5713"/>
                        <a:gd name="connsiteX1" fmla="*/ 667 w 854119"/>
                        <a:gd name="connsiteY1" fmla="*/ 170028 h 255713"/>
                        <a:gd name="connsiteX2" fmla="*/ 851567 w 854119"/>
                        <a:gd name="connsiteY2" fmla="*/ 163678 h 255713"/>
                        <a:gd name="connsiteX3" fmla="*/ 830053 w 854119"/>
                        <a:gd name="connsiteY3" fmla="*/ 0 h 255713"/>
                        <a:gd name="connsiteX4" fmla="*/ 7017 w 854119"/>
                        <a:gd name="connsiteY4" fmla="*/ 20803 h 255713"/>
                        <a:gd name="connsiteX0" fmla="*/ 7017 w 854119"/>
                        <a:gd name="connsiteY0" fmla="*/ 20803 h 248721"/>
                        <a:gd name="connsiteX1" fmla="*/ 667 w 854119"/>
                        <a:gd name="connsiteY1" fmla="*/ 170028 h 248721"/>
                        <a:gd name="connsiteX2" fmla="*/ 851567 w 854119"/>
                        <a:gd name="connsiteY2" fmla="*/ 163678 h 248721"/>
                        <a:gd name="connsiteX3" fmla="*/ 830053 w 854119"/>
                        <a:gd name="connsiteY3" fmla="*/ 0 h 248721"/>
                        <a:gd name="connsiteX4" fmla="*/ 7017 w 854119"/>
                        <a:gd name="connsiteY4" fmla="*/ 20803 h 248721"/>
                        <a:gd name="connsiteX0" fmla="*/ 7017 w 854119"/>
                        <a:gd name="connsiteY0" fmla="*/ 20803 h 243189"/>
                        <a:gd name="connsiteX1" fmla="*/ 667 w 854119"/>
                        <a:gd name="connsiteY1" fmla="*/ 170028 h 243189"/>
                        <a:gd name="connsiteX2" fmla="*/ 851567 w 854119"/>
                        <a:gd name="connsiteY2" fmla="*/ 163678 h 243189"/>
                        <a:gd name="connsiteX3" fmla="*/ 830053 w 854119"/>
                        <a:gd name="connsiteY3" fmla="*/ 0 h 243189"/>
                        <a:gd name="connsiteX4" fmla="*/ 7017 w 854119"/>
                        <a:gd name="connsiteY4" fmla="*/ 20803 h 243189"/>
                        <a:gd name="connsiteX0" fmla="*/ 7017 w 849000"/>
                        <a:gd name="connsiteY0" fmla="*/ 20803 h 243189"/>
                        <a:gd name="connsiteX1" fmla="*/ 667 w 849000"/>
                        <a:gd name="connsiteY1" fmla="*/ 170028 h 243189"/>
                        <a:gd name="connsiteX2" fmla="*/ 839210 w 849000"/>
                        <a:gd name="connsiteY2" fmla="*/ 163678 h 243189"/>
                        <a:gd name="connsiteX3" fmla="*/ 830053 w 849000"/>
                        <a:gd name="connsiteY3" fmla="*/ 0 h 243189"/>
                        <a:gd name="connsiteX4" fmla="*/ 7017 w 849000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6704"/>
                        <a:gd name="connsiteY0" fmla="*/ 8446 h 230832"/>
                        <a:gd name="connsiteX1" fmla="*/ 667 w 846704"/>
                        <a:gd name="connsiteY1" fmla="*/ 157671 h 230832"/>
                        <a:gd name="connsiteX2" fmla="*/ 839210 w 846704"/>
                        <a:gd name="connsiteY2" fmla="*/ 151321 h 230832"/>
                        <a:gd name="connsiteX3" fmla="*/ 833584 w 846704"/>
                        <a:gd name="connsiteY3" fmla="*/ 0 h 230832"/>
                        <a:gd name="connsiteX4" fmla="*/ 7017 w 846704"/>
                        <a:gd name="connsiteY4" fmla="*/ 8446 h 230832"/>
                        <a:gd name="connsiteX0" fmla="*/ 7017 w 843776"/>
                        <a:gd name="connsiteY0" fmla="*/ 8446 h 230832"/>
                        <a:gd name="connsiteX1" fmla="*/ 667 w 843776"/>
                        <a:gd name="connsiteY1" fmla="*/ 157671 h 230832"/>
                        <a:gd name="connsiteX2" fmla="*/ 839210 w 843776"/>
                        <a:gd name="connsiteY2" fmla="*/ 151321 h 230832"/>
                        <a:gd name="connsiteX3" fmla="*/ 833584 w 843776"/>
                        <a:gd name="connsiteY3" fmla="*/ 0 h 230832"/>
                        <a:gd name="connsiteX4" fmla="*/ 7017 w 843776"/>
                        <a:gd name="connsiteY4" fmla="*/ 8446 h 230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3776" h="230832">
                          <a:moveTo>
                            <a:pt x="7017" y="8446"/>
                          </a:moveTo>
                          <a:cubicBezTo>
                            <a:pt x="-3037" y="86763"/>
                            <a:pt x="667" y="111634"/>
                            <a:pt x="667" y="157671"/>
                          </a:cubicBezTo>
                          <a:cubicBezTo>
                            <a:pt x="272307" y="259436"/>
                            <a:pt x="581163" y="252917"/>
                            <a:pt x="839210" y="151321"/>
                          </a:cubicBezTo>
                          <a:cubicBezTo>
                            <a:pt x="841860" y="99826"/>
                            <a:pt x="850501" y="73894"/>
                            <a:pt x="833584" y="0"/>
                          </a:cubicBezTo>
                          <a:cubicBezTo>
                            <a:pt x="582354" y="117306"/>
                            <a:pt x="277837" y="121719"/>
                            <a:pt x="7017" y="8446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lumMod val="75000"/>
                          </a:schemeClr>
                        </a:gs>
                        <a:gs pos="100000">
                          <a:schemeClr val="bg1">
                            <a:lumMod val="85000"/>
                            <a:shade val="100000"/>
                            <a:satMod val="115000"/>
                          </a:schemeClr>
                        </a:gs>
                      </a:gsLst>
                      <a:lin ang="1620000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  <p:grpSp>
                  <p:nvGrpSpPr>
                    <p:cNvPr id="60" name="Group 59">
                      <a:extLst>
                        <a:ext uri="{FF2B5EF4-FFF2-40B4-BE49-F238E27FC236}">
                          <a16:creationId xmlns:a16="http://schemas.microsoft.com/office/drawing/2014/main" id="{6FBFFB9F-814D-AC4A-B91D-3B92402433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787151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71" name="Freeform 70">
                        <a:extLst>
                          <a:ext uri="{FF2B5EF4-FFF2-40B4-BE49-F238E27FC236}">
                            <a16:creationId xmlns:a16="http://schemas.microsoft.com/office/drawing/2014/main" id="{30226E56-DE45-884E-AD00-4F6DFD0B28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72" name="Freeform 71">
                        <a:extLst>
                          <a:ext uri="{FF2B5EF4-FFF2-40B4-BE49-F238E27FC236}">
                            <a16:creationId xmlns:a16="http://schemas.microsoft.com/office/drawing/2014/main" id="{1CFAB6CD-5676-6D45-88B1-4CF4D49229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61" name="Group 60">
                      <a:extLst>
                        <a:ext uri="{FF2B5EF4-FFF2-40B4-BE49-F238E27FC236}">
                          <a16:creationId xmlns:a16="http://schemas.microsoft.com/office/drawing/2014/main" id="{D9326AC5-FF2D-7745-B8B5-D5D2A8B299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5346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69" name="Freeform 68">
                        <a:extLst>
                          <a:ext uri="{FF2B5EF4-FFF2-40B4-BE49-F238E27FC236}">
                            <a16:creationId xmlns:a16="http://schemas.microsoft.com/office/drawing/2014/main" id="{12EAEFBE-B509-8E49-8D25-044A29630B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70" name="Freeform 69">
                        <a:extLst>
                          <a:ext uri="{FF2B5EF4-FFF2-40B4-BE49-F238E27FC236}">
                            <a16:creationId xmlns:a16="http://schemas.microsoft.com/office/drawing/2014/main" id="{C72827AA-33D4-E34F-9871-7A364745EF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62" name="Group 61">
                      <a:extLst>
                        <a:ext uri="{FF2B5EF4-FFF2-40B4-BE49-F238E27FC236}">
                          <a16:creationId xmlns:a16="http://schemas.microsoft.com/office/drawing/2014/main" id="{28469E02-31AF-4C48-B415-91B0EF2C0E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2821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67" name="Freeform 66">
                        <a:extLst>
                          <a:ext uri="{FF2B5EF4-FFF2-40B4-BE49-F238E27FC236}">
                            <a16:creationId xmlns:a16="http://schemas.microsoft.com/office/drawing/2014/main" id="{9312AF97-25C9-A34C-9039-B48F07B573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68" name="Freeform 67">
                        <a:extLst>
                          <a:ext uri="{FF2B5EF4-FFF2-40B4-BE49-F238E27FC236}">
                            <a16:creationId xmlns:a16="http://schemas.microsoft.com/office/drawing/2014/main" id="{8DB7577C-01A1-954D-9A4B-327B471B8B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63" name="Group 62">
                      <a:extLst>
                        <a:ext uri="{FF2B5EF4-FFF2-40B4-BE49-F238E27FC236}">
                          <a16:creationId xmlns:a16="http://schemas.microsoft.com/office/drawing/2014/main" id="{EF5E0DDC-CCE3-314A-AE3F-FC30833CBC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0296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65" name="Freeform 64">
                        <a:extLst>
                          <a:ext uri="{FF2B5EF4-FFF2-40B4-BE49-F238E27FC236}">
                            <a16:creationId xmlns:a16="http://schemas.microsoft.com/office/drawing/2014/main" id="{FE1A153E-460F-A74C-B590-9C6BEFB7CB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66" name="Freeform 65">
                        <a:extLst>
                          <a:ext uri="{FF2B5EF4-FFF2-40B4-BE49-F238E27FC236}">
                            <a16:creationId xmlns:a16="http://schemas.microsoft.com/office/drawing/2014/main" id="{1C6FE74C-4E8F-8F4D-8DEB-B7A8673D3A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sp>
                  <p:nvSpPr>
                    <p:cNvPr id="64" name="Freeform 63">
                      <a:extLst>
                        <a:ext uri="{FF2B5EF4-FFF2-40B4-BE49-F238E27FC236}">
                          <a16:creationId xmlns:a16="http://schemas.microsoft.com/office/drawing/2014/main" id="{2CE45688-FB57-B24C-BB1C-28FEA23A5B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5439" y="14180603"/>
                      <a:ext cx="851638" cy="194177"/>
                    </a:xfrm>
                    <a:custGeom>
                      <a:avLst/>
                      <a:gdLst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61238 w 1010052"/>
                        <a:gd name="connsiteY0" fmla="*/ 44301 h 210848"/>
                        <a:gd name="connsiteX1" fmla="*/ 67588 w 1010052"/>
                        <a:gd name="connsiteY1" fmla="*/ 193526 h 210848"/>
                        <a:gd name="connsiteX2" fmla="*/ 918488 w 1010052"/>
                        <a:gd name="connsiteY2" fmla="*/ 187176 h 210848"/>
                        <a:gd name="connsiteX3" fmla="*/ 889913 w 1010052"/>
                        <a:gd name="connsiteY3" fmla="*/ 9376 h 210848"/>
                        <a:gd name="connsiteX4" fmla="*/ 61238 w 1010052"/>
                        <a:gd name="connsiteY4" fmla="*/ 44301 h 210848"/>
                        <a:gd name="connsiteX0" fmla="*/ 5769 w 954583"/>
                        <a:gd name="connsiteY0" fmla="*/ 44301 h 214702"/>
                        <a:gd name="connsiteX1" fmla="*/ 12119 w 954583"/>
                        <a:gd name="connsiteY1" fmla="*/ 193526 h 214702"/>
                        <a:gd name="connsiteX2" fmla="*/ 863019 w 954583"/>
                        <a:gd name="connsiteY2" fmla="*/ 187176 h 214702"/>
                        <a:gd name="connsiteX3" fmla="*/ 834444 w 954583"/>
                        <a:gd name="connsiteY3" fmla="*/ 9376 h 214702"/>
                        <a:gd name="connsiteX4" fmla="*/ 5769 w 954583"/>
                        <a:gd name="connsiteY4" fmla="*/ 44301 h 214702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863019"/>
                        <a:gd name="connsiteY0" fmla="*/ 34925 h 205326"/>
                        <a:gd name="connsiteX1" fmla="*/ 12119 w 863019"/>
                        <a:gd name="connsiteY1" fmla="*/ 184150 h 205326"/>
                        <a:gd name="connsiteX2" fmla="*/ 863019 w 863019"/>
                        <a:gd name="connsiteY2" fmla="*/ 177800 h 205326"/>
                        <a:gd name="connsiteX3" fmla="*/ 834444 w 863019"/>
                        <a:gd name="connsiteY3" fmla="*/ 0 h 205326"/>
                        <a:gd name="connsiteX4" fmla="*/ 5769 w 863019"/>
                        <a:gd name="connsiteY4" fmla="*/ 34925 h 205326"/>
                        <a:gd name="connsiteX0" fmla="*/ 5769 w 863019"/>
                        <a:gd name="connsiteY0" fmla="*/ 34925 h 225008"/>
                        <a:gd name="connsiteX1" fmla="*/ 12119 w 863019"/>
                        <a:gd name="connsiteY1" fmla="*/ 184150 h 225008"/>
                        <a:gd name="connsiteX2" fmla="*/ 863019 w 863019"/>
                        <a:gd name="connsiteY2" fmla="*/ 177800 h 225008"/>
                        <a:gd name="connsiteX3" fmla="*/ 834444 w 863019"/>
                        <a:gd name="connsiteY3" fmla="*/ 0 h 225008"/>
                        <a:gd name="connsiteX4" fmla="*/ 5769 w 863019"/>
                        <a:gd name="connsiteY4" fmla="*/ 34925 h 225008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3261 w 860511"/>
                        <a:gd name="connsiteY0" fmla="*/ 34925 h 228100"/>
                        <a:gd name="connsiteX1" fmla="*/ 9611 w 860511"/>
                        <a:gd name="connsiteY1" fmla="*/ 184150 h 228100"/>
                        <a:gd name="connsiteX2" fmla="*/ 860511 w 860511"/>
                        <a:gd name="connsiteY2" fmla="*/ 177800 h 228100"/>
                        <a:gd name="connsiteX3" fmla="*/ 831936 w 860511"/>
                        <a:gd name="connsiteY3" fmla="*/ 0 h 228100"/>
                        <a:gd name="connsiteX4" fmla="*/ 3261 w 860511"/>
                        <a:gd name="connsiteY4" fmla="*/ 34925 h 228100"/>
                        <a:gd name="connsiteX0" fmla="*/ 3261 w 860511"/>
                        <a:gd name="connsiteY0" fmla="*/ 34925 h 238327"/>
                        <a:gd name="connsiteX1" fmla="*/ 9611 w 860511"/>
                        <a:gd name="connsiteY1" fmla="*/ 184150 h 238327"/>
                        <a:gd name="connsiteX2" fmla="*/ 860511 w 860511"/>
                        <a:gd name="connsiteY2" fmla="*/ 177800 h 238327"/>
                        <a:gd name="connsiteX3" fmla="*/ 831936 w 860511"/>
                        <a:gd name="connsiteY3" fmla="*/ 0 h 238327"/>
                        <a:gd name="connsiteX4" fmla="*/ 3261 w 860511"/>
                        <a:gd name="connsiteY4" fmla="*/ 34925 h 238327"/>
                        <a:gd name="connsiteX0" fmla="*/ 3261 w 860511"/>
                        <a:gd name="connsiteY0" fmla="*/ 34925 h 251930"/>
                        <a:gd name="connsiteX1" fmla="*/ 9611 w 860511"/>
                        <a:gd name="connsiteY1" fmla="*/ 184150 h 251930"/>
                        <a:gd name="connsiteX2" fmla="*/ 860511 w 860511"/>
                        <a:gd name="connsiteY2" fmla="*/ 177800 h 251930"/>
                        <a:gd name="connsiteX3" fmla="*/ 831936 w 860511"/>
                        <a:gd name="connsiteY3" fmla="*/ 0 h 251930"/>
                        <a:gd name="connsiteX4" fmla="*/ 3261 w 860511"/>
                        <a:gd name="connsiteY4" fmla="*/ 34925 h 251930"/>
                        <a:gd name="connsiteX0" fmla="*/ 3261 w 860511"/>
                        <a:gd name="connsiteY0" fmla="*/ 34925 h 273023"/>
                        <a:gd name="connsiteX1" fmla="*/ 9611 w 860511"/>
                        <a:gd name="connsiteY1" fmla="*/ 184150 h 273023"/>
                        <a:gd name="connsiteX2" fmla="*/ 860511 w 860511"/>
                        <a:gd name="connsiteY2" fmla="*/ 177800 h 273023"/>
                        <a:gd name="connsiteX3" fmla="*/ 831936 w 860511"/>
                        <a:gd name="connsiteY3" fmla="*/ 0 h 273023"/>
                        <a:gd name="connsiteX4" fmla="*/ 3261 w 860511"/>
                        <a:gd name="connsiteY4" fmla="*/ 34925 h 273023"/>
                        <a:gd name="connsiteX0" fmla="*/ 3261 w 860511"/>
                        <a:gd name="connsiteY0" fmla="*/ 34925 h 303817"/>
                        <a:gd name="connsiteX1" fmla="*/ 9611 w 860511"/>
                        <a:gd name="connsiteY1" fmla="*/ 184150 h 303817"/>
                        <a:gd name="connsiteX2" fmla="*/ 860511 w 860511"/>
                        <a:gd name="connsiteY2" fmla="*/ 177800 h 303817"/>
                        <a:gd name="connsiteX3" fmla="*/ 831936 w 860511"/>
                        <a:gd name="connsiteY3" fmla="*/ 0 h 303817"/>
                        <a:gd name="connsiteX4" fmla="*/ 3261 w 860511"/>
                        <a:gd name="connsiteY4" fmla="*/ 34925 h 303817"/>
                        <a:gd name="connsiteX0" fmla="*/ 3261 w 860511"/>
                        <a:gd name="connsiteY0" fmla="*/ 34925 h 287627"/>
                        <a:gd name="connsiteX1" fmla="*/ 9611 w 860511"/>
                        <a:gd name="connsiteY1" fmla="*/ 184150 h 287627"/>
                        <a:gd name="connsiteX2" fmla="*/ 860511 w 860511"/>
                        <a:gd name="connsiteY2" fmla="*/ 177800 h 287627"/>
                        <a:gd name="connsiteX3" fmla="*/ 831936 w 860511"/>
                        <a:gd name="connsiteY3" fmla="*/ 0 h 287627"/>
                        <a:gd name="connsiteX4" fmla="*/ 3261 w 860511"/>
                        <a:gd name="connsiteY4" fmla="*/ 34925 h 287627"/>
                        <a:gd name="connsiteX0" fmla="*/ 3261 w 860511"/>
                        <a:gd name="connsiteY0" fmla="*/ 34925 h 264714"/>
                        <a:gd name="connsiteX1" fmla="*/ 9611 w 860511"/>
                        <a:gd name="connsiteY1" fmla="*/ 184150 h 264714"/>
                        <a:gd name="connsiteX2" fmla="*/ 860511 w 860511"/>
                        <a:gd name="connsiteY2" fmla="*/ 177800 h 264714"/>
                        <a:gd name="connsiteX3" fmla="*/ 831936 w 860511"/>
                        <a:gd name="connsiteY3" fmla="*/ 0 h 264714"/>
                        <a:gd name="connsiteX4" fmla="*/ 3261 w 860511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5713"/>
                        <a:gd name="connsiteX1" fmla="*/ 667 w 854119"/>
                        <a:gd name="connsiteY1" fmla="*/ 170028 h 255713"/>
                        <a:gd name="connsiteX2" fmla="*/ 851567 w 854119"/>
                        <a:gd name="connsiteY2" fmla="*/ 163678 h 255713"/>
                        <a:gd name="connsiteX3" fmla="*/ 830053 w 854119"/>
                        <a:gd name="connsiteY3" fmla="*/ 0 h 255713"/>
                        <a:gd name="connsiteX4" fmla="*/ 7017 w 854119"/>
                        <a:gd name="connsiteY4" fmla="*/ 20803 h 255713"/>
                        <a:gd name="connsiteX0" fmla="*/ 7017 w 854119"/>
                        <a:gd name="connsiteY0" fmla="*/ 20803 h 248721"/>
                        <a:gd name="connsiteX1" fmla="*/ 667 w 854119"/>
                        <a:gd name="connsiteY1" fmla="*/ 170028 h 248721"/>
                        <a:gd name="connsiteX2" fmla="*/ 851567 w 854119"/>
                        <a:gd name="connsiteY2" fmla="*/ 163678 h 248721"/>
                        <a:gd name="connsiteX3" fmla="*/ 830053 w 854119"/>
                        <a:gd name="connsiteY3" fmla="*/ 0 h 248721"/>
                        <a:gd name="connsiteX4" fmla="*/ 7017 w 854119"/>
                        <a:gd name="connsiteY4" fmla="*/ 20803 h 248721"/>
                        <a:gd name="connsiteX0" fmla="*/ 7017 w 854119"/>
                        <a:gd name="connsiteY0" fmla="*/ 20803 h 243189"/>
                        <a:gd name="connsiteX1" fmla="*/ 667 w 854119"/>
                        <a:gd name="connsiteY1" fmla="*/ 170028 h 243189"/>
                        <a:gd name="connsiteX2" fmla="*/ 851567 w 854119"/>
                        <a:gd name="connsiteY2" fmla="*/ 163678 h 243189"/>
                        <a:gd name="connsiteX3" fmla="*/ 830053 w 854119"/>
                        <a:gd name="connsiteY3" fmla="*/ 0 h 243189"/>
                        <a:gd name="connsiteX4" fmla="*/ 7017 w 854119"/>
                        <a:gd name="connsiteY4" fmla="*/ 20803 h 243189"/>
                        <a:gd name="connsiteX0" fmla="*/ 7017 w 849000"/>
                        <a:gd name="connsiteY0" fmla="*/ 20803 h 243189"/>
                        <a:gd name="connsiteX1" fmla="*/ 667 w 849000"/>
                        <a:gd name="connsiteY1" fmla="*/ 170028 h 243189"/>
                        <a:gd name="connsiteX2" fmla="*/ 839210 w 849000"/>
                        <a:gd name="connsiteY2" fmla="*/ 163678 h 243189"/>
                        <a:gd name="connsiteX3" fmla="*/ 830053 w 849000"/>
                        <a:gd name="connsiteY3" fmla="*/ 0 h 243189"/>
                        <a:gd name="connsiteX4" fmla="*/ 7017 w 849000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6704"/>
                        <a:gd name="connsiteY0" fmla="*/ 8446 h 230832"/>
                        <a:gd name="connsiteX1" fmla="*/ 667 w 846704"/>
                        <a:gd name="connsiteY1" fmla="*/ 157671 h 230832"/>
                        <a:gd name="connsiteX2" fmla="*/ 839210 w 846704"/>
                        <a:gd name="connsiteY2" fmla="*/ 151321 h 230832"/>
                        <a:gd name="connsiteX3" fmla="*/ 833584 w 846704"/>
                        <a:gd name="connsiteY3" fmla="*/ 0 h 230832"/>
                        <a:gd name="connsiteX4" fmla="*/ 7017 w 846704"/>
                        <a:gd name="connsiteY4" fmla="*/ 8446 h 230832"/>
                        <a:gd name="connsiteX0" fmla="*/ 7017 w 843776"/>
                        <a:gd name="connsiteY0" fmla="*/ 8446 h 230832"/>
                        <a:gd name="connsiteX1" fmla="*/ 667 w 843776"/>
                        <a:gd name="connsiteY1" fmla="*/ 157671 h 230832"/>
                        <a:gd name="connsiteX2" fmla="*/ 839210 w 843776"/>
                        <a:gd name="connsiteY2" fmla="*/ 151321 h 230832"/>
                        <a:gd name="connsiteX3" fmla="*/ 833584 w 843776"/>
                        <a:gd name="connsiteY3" fmla="*/ 0 h 230832"/>
                        <a:gd name="connsiteX4" fmla="*/ 7017 w 843776"/>
                        <a:gd name="connsiteY4" fmla="*/ 8446 h 230832"/>
                        <a:gd name="connsiteX0" fmla="*/ 5338 w 845627"/>
                        <a:gd name="connsiteY0" fmla="*/ 18938 h 230832"/>
                        <a:gd name="connsiteX1" fmla="*/ 2518 w 845627"/>
                        <a:gd name="connsiteY1" fmla="*/ 157671 h 230832"/>
                        <a:gd name="connsiteX2" fmla="*/ 841061 w 845627"/>
                        <a:gd name="connsiteY2" fmla="*/ 151321 h 230832"/>
                        <a:gd name="connsiteX3" fmla="*/ 835435 w 845627"/>
                        <a:gd name="connsiteY3" fmla="*/ 0 h 230832"/>
                        <a:gd name="connsiteX4" fmla="*/ 5338 w 845627"/>
                        <a:gd name="connsiteY4" fmla="*/ 18938 h 230832"/>
                        <a:gd name="connsiteX0" fmla="*/ 3905 w 849490"/>
                        <a:gd name="connsiteY0" fmla="*/ 12644 h 230832"/>
                        <a:gd name="connsiteX1" fmla="*/ 6381 w 849490"/>
                        <a:gd name="connsiteY1" fmla="*/ 157671 h 230832"/>
                        <a:gd name="connsiteX2" fmla="*/ 844924 w 849490"/>
                        <a:gd name="connsiteY2" fmla="*/ 151321 h 230832"/>
                        <a:gd name="connsiteX3" fmla="*/ 839298 w 849490"/>
                        <a:gd name="connsiteY3" fmla="*/ 0 h 230832"/>
                        <a:gd name="connsiteX4" fmla="*/ 3905 w 849490"/>
                        <a:gd name="connsiteY4" fmla="*/ 12644 h 230832"/>
                        <a:gd name="connsiteX0" fmla="*/ 3905 w 851638"/>
                        <a:gd name="connsiteY0" fmla="*/ 12644 h 230832"/>
                        <a:gd name="connsiteX1" fmla="*/ 6381 w 851638"/>
                        <a:gd name="connsiteY1" fmla="*/ 157671 h 230832"/>
                        <a:gd name="connsiteX2" fmla="*/ 844924 w 851638"/>
                        <a:gd name="connsiteY2" fmla="*/ 151321 h 230832"/>
                        <a:gd name="connsiteX3" fmla="*/ 842828 w 851638"/>
                        <a:gd name="connsiteY3" fmla="*/ 0 h 230832"/>
                        <a:gd name="connsiteX4" fmla="*/ 3905 w 851638"/>
                        <a:gd name="connsiteY4" fmla="*/ 12644 h 230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1638" h="230832">
                          <a:moveTo>
                            <a:pt x="3905" y="12644"/>
                          </a:moveTo>
                          <a:cubicBezTo>
                            <a:pt x="-6149" y="90961"/>
                            <a:pt x="6381" y="111634"/>
                            <a:pt x="6381" y="157671"/>
                          </a:cubicBezTo>
                          <a:cubicBezTo>
                            <a:pt x="278021" y="259436"/>
                            <a:pt x="586877" y="252917"/>
                            <a:pt x="844924" y="151321"/>
                          </a:cubicBezTo>
                          <a:cubicBezTo>
                            <a:pt x="847574" y="99826"/>
                            <a:pt x="859745" y="73894"/>
                            <a:pt x="842828" y="0"/>
                          </a:cubicBezTo>
                          <a:cubicBezTo>
                            <a:pt x="591598" y="117306"/>
                            <a:pt x="274725" y="125917"/>
                            <a:pt x="3905" y="12644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lumMod val="95000"/>
                          </a:schemeClr>
                        </a:gs>
                        <a:gs pos="100000">
                          <a:schemeClr val="bg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</p:grpSp>
              <p:grpSp>
                <p:nvGrpSpPr>
                  <p:cNvPr id="37" name="Group 36">
                    <a:extLst>
                      <a:ext uri="{FF2B5EF4-FFF2-40B4-BE49-F238E27FC236}">
                        <a16:creationId xmlns:a16="http://schemas.microsoft.com/office/drawing/2014/main" id="{E4BA6930-1D5B-C44E-A5BB-DAE2F3206201}"/>
                      </a:ext>
                    </a:extLst>
                  </p:cNvPr>
                  <p:cNvGrpSpPr/>
                  <p:nvPr/>
                </p:nvGrpSpPr>
                <p:grpSpPr>
                  <a:xfrm>
                    <a:off x="11301707" y="14294059"/>
                    <a:ext cx="851638" cy="1850790"/>
                    <a:chOff x="11307975" y="14294059"/>
                    <a:chExt cx="851638" cy="1850790"/>
                  </a:xfrm>
                </p:grpSpPr>
                <p:grpSp>
                  <p:nvGrpSpPr>
                    <p:cNvPr id="38" name="Group 37">
                      <a:extLst>
                        <a:ext uri="{FF2B5EF4-FFF2-40B4-BE49-F238E27FC236}">
                          <a16:creationId xmlns:a16="http://schemas.microsoft.com/office/drawing/2014/main" id="{BDD7D348-49A4-DF48-A2AD-B975800E073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294059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57" name="Freeform 56">
                        <a:extLst>
                          <a:ext uri="{FF2B5EF4-FFF2-40B4-BE49-F238E27FC236}">
                            <a16:creationId xmlns:a16="http://schemas.microsoft.com/office/drawing/2014/main" id="{E5760676-DE10-1142-8B10-CE8921C0A9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8" name="Freeform 57">
                        <a:extLst>
                          <a:ext uri="{FF2B5EF4-FFF2-40B4-BE49-F238E27FC236}">
                            <a16:creationId xmlns:a16="http://schemas.microsoft.com/office/drawing/2014/main" id="{50BC0E4C-F7D1-EA4D-93A5-D75C0A4D9E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39" name="Group 38">
                      <a:extLst>
                        <a:ext uri="{FF2B5EF4-FFF2-40B4-BE49-F238E27FC236}">
                          <a16:creationId xmlns:a16="http://schemas.microsoft.com/office/drawing/2014/main" id="{CBF7830E-8788-474B-A680-163D84CDD2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545266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55" name="Freeform 54">
                        <a:extLst>
                          <a:ext uri="{FF2B5EF4-FFF2-40B4-BE49-F238E27FC236}">
                            <a16:creationId xmlns:a16="http://schemas.microsoft.com/office/drawing/2014/main" id="{C536349C-22D3-0B48-8028-79FADE5934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6" name="Freeform 55">
                        <a:extLst>
                          <a:ext uri="{FF2B5EF4-FFF2-40B4-BE49-F238E27FC236}">
                            <a16:creationId xmlns:a16="http://schemas.microsoft.com/office/drawing/2014/main" id="{36C836D4-E524-C347-B377-15796A1F1E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0" name="Group 39">
                      <a:extLst>
                        <a:ext uri="{FF2B5EF4-FFF2-40B4-BE49-F238E27FC236}">
                          <a16:creationId xmlns:a16="http://schemas.microsoft.com/office/drawing/2014/main" id="{D372AA65-92C1-8F41-8C42-BF41E4E831E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796473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53" name="Freeform 52">
                        <a:extLst>
                          <a:ext uri="{FF2B5EF4-FFF2-40B4-BE49-F238E27FC236}">
                            <a16:creationId xmlns:a16="http://schemas.microsoft.com/office/drawing/2014/main" id="{7F93EE5B-79EF-284D-943E-24779B9CDD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4" name="Freeform 53">
                        <a:extLst>
                          <a:ext uri="{FF2B5EF4-FFF2-40B4-BE49-F238E27FC236}">
                            <a16:creationId xmlns:a16="http://schemas.microsoft.com/office/drawing/2014/main" id="{E691DF9C-385F-2940-828A-E482E2E058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1" name="Group 40">
                      <a:extLst>
                        <a:ext uri="{FF2B5EF4-FFF2-40B4-BE49-F238E27FC236}">
                          <a16:creationId xmlns:a16="http://schemas.microsoft.com/office/drawing/2014/main" id="{11C0A916-A2F9-3F45-BAD5-39EDFE94CFB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04768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51" name="Freeform 50">
                        <a:extLst>
                          <a:ext uri="{FF2B5EF4-FFF2-40B4-BE49-F238E27FC236}">
                            <a16:creationId xmlns:a16="http://schemas.microsoft.com/office/drawing/2014/main" id="{9DDCA1AA-6381-7444-8023-F571A355B1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2" name="Freeform 51">
                        <a:extLst>
                          <a:ext uri="{FF2B5EF4-FFF2-40B4-BE49-F238E27FC236}">
                            <a16:creationId xmlns:a16="http://schemas.microsoft.com/office/drawing/2014/main" id="{37392393-2171-D74C-8D93-4A09BF7A75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2" name="Group 41">
                      <a:extLst>
                        <a:ext uri="{FF2B5EF4-FFF2-40B4-BE49-F238E27FC236}">
                          <a16:creationId xmlns:a16="http://schemas.microsoft.com/office/drawing/2014/main" id="{F294975E-C940-4847-968C-3A41161A86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298887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9" name="Freeform 48">
                        <a:extLst>
                          <a:ext uri="{FF2B5EF4-FFF2-40B4-BE49-F238E27FC236}">
                            <a16:creationId xmlns:a16="http://schemas.microsoft.com/office/drawing/2014/main" id="{529140A0-84B1-434F-A1ED-95089B9144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0" name="Freeform 49">
                        <a:extLst>
                          <a:ext uri="{FF2B5EF4-FFF2-40B4-BE49-F238E27FC236}">
                            <a16:creationId xmlns:a16="http://schemas.microsoft.com/office/drawing/2014/main" id="{E688A1CC-31B8-A449-AD8E-146AF184BD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3" name="Group 42">
                      <a:extLst>
                        <a:ext uri="{FF2B5EF4-FFF2-40B4-BE49-F238E27FC236}">
                          <a16:creationId xmlns:a16="http://schemas.microsoft.com/office/drawing/2014/main" id="{422CD1EA-8D08-334B-8EE3-26CE1F3BF81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550094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" name="Freeform 46">
                        <a:extLst>
                          <a:ext uri="{FF2B5EF4-FFF2-40B4-BE49-F238E27FC236}">
                            <a16:creationId xmlns:a16="http://schemas.microsoft.com/office/drawing/2014/main" id="{E13EAE6F-A8B1-9E4A-B2B5-AF3A319761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8" name="Freeform 47">
                        <a:extLst>
                          <a:ext uri="{FF2B5EF4-FFF2-40B4-BE49-F238E27FC236}">
                            <a16:creationId xmlns:a16="http://schemas.microsoft.com/office/drawing/2014/main" id="{AF3D864E-749A-4A4B-B32C-0ECCDE92C4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4" name="Group 43">
                      <a:extLst>
                        <a:ext uri="{FF2B5EF4-FFF2-40B4-BE49-F238E27FC236}">
                          <a16:creationId xmlns:a16="http://schemas.microsoft.com/office/drawing/2014/main" id="{2472206E-7E30-B14B-899D-F20AABC5F4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801302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5" name="Freeform 44">
                        <a:extLst>
                          <a:ext uri="{FF2B5EF4-FFF2-40B4-BE49-F238E27FC236}">
                            <a16:creationId xmlns:a16="http://schemas.microsoft.com/office/drawing/2014/main" id="{5B1E3609-D399-FA4A-B20D-930538EDC0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6" name="Freeform 45">
                        <a:extLst>
                          <a:ext uri="{FF2B5EF4-FFF2-40B4-BE49-F238E27FC236}">
                            <a16:creationId xmlns:a16="http://schemas.microsoft.com/office/drawing/2014/main" id="{CB65A56D-639A-F247-AB6F-F15B0215C4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</p:grpSp>
            </p:grpSp>
            <p:sp>
              <p:nvSpPr>
                <p:cNvPr id="35" name="Freeform 34">
                  <a:extLst>
                    <a:ext uri="{FF2B5EF4-FFF2-40B4-BE49-F238E27FC236}">
                      <a16:creationId xmlns:a16="http://schemas.microsoft.com/office/drawing/2014/main" id="{F3203364-5A37-E44F-880E-68B7DCC55B62}"/>
                    </a:ext>
                  </a:extLst>
                </p:cNvPr>
                <p:cNvSpPr/>
                <p:nvPr/>
              </p:nvSpPr>
              <p:spPr>
                <a:xfrm>
                  <a:off x="10775469" y="10800167"/>
                  <a:ext cx="1831303" cy="1553499"/>
                </a:xfrm>
                <a:custGeom>
                  <a:avLst/>
                  <a:gdLst>
                    <a:gd name="connsiteX0" fmla="*/ 922448 w 1853024"/>
                    <a:gd name="connsiteY0" fmla="*/ 545732 h 1561724"/>
                    <a:gd name="connsiteX1" fmla="*/ 803178 w 1853024"/>
                    <a:gd name="connsiteY1" fmla="*/ 108410 h 1561724"/>
                    <a:gd name="connsiteX2" fmla="*/ 182976 w 1853024"/>
                    <a:gd name="connsiteY2" fmla="*/ 164069 h 1561724"/>
                    <a:gd name="connsiteX3" fmla="*/ 96 w 1853024"/>
                    <a:gd name="connsiteY3" fmla="*/ 545732 h 1561724"/>
                    <a:gd name="connsiteX4" fmla="*/ 198879 w 1853024"/>
                    <a:gd name="connsiteY4" fmla="*/ 871736 h 1561724"/>
                    <a:gd name="connsiteX5" fmla="*/ 485126 w 1853024"/>
                    <a:gd name="connsiteY5" fmla="*/ 1452181 h 1561724"/>
                    <a:gd name="connsiteX6" fmla="*/ 842935 w 1853024"/>
                    <a:gd name="connsiteY6" fmla="*/ 1547596 h 1561724"/>
                    <a:gd name="connsiteX7" fmla="*/ 1558552 w 1853024"/>
                    <a:gd name="connsiteY7" fmla="*/ 1269301 h 1561724"/>
                    <a:gd name="connsiteX8" fmla="*/ 1797091 w 1853024"/>
                    <a:gd name="connsiteY8" fmla="*/ 696807 h 1561724"/>
                    <a:gd name="connsiteX9" fmla="*/ 1805042 w 1853024"/>
                    <a:gd name="connsiteY9" fmla="*/ 299242 h 1561724"/>
                    <a:gd name="connsiteX10" fmla="*/ 1256402 w 1853024"/>
                    <a:gd name="connsiteY10" fmla="*/ 5043 h 1561724"/>
                    <a:gd name="connsiteX11" fmla="*/ 922448 w 1853024"/>
                    <a:gd name="connsiteY11" fmla="*/ 545732 h 1561724"/>
                    <a:gd name="connsiteX0" fmla="*/ 922448 w 1853024"/>
                    <a:gd name="connsiteY0" fmla="*/ 545732 h 1570813"/>
                    <a:gd name="connsiteX1" fmla="*/ 803178 w 1853024"/>
                    <a:gd name="connsiteY1" fmla="*/ 108410 h 1570813"/>
                    <a:gd name="connsiteX2" fmla="*/ 182976 w 1853024"/>
                    <a:gd name="connsiteY2" fmla="*/ 164069 h 1570813"/>
                    <a:gd name="connsiteX3" fmla="*/ 96 w 1853024"/>
                    <a:gd name="connsiteY3" fmla="*/ 545732 h 1570813"/>
                    <a:gd name="connsiteX4" fmla="*/ 198879 w 1853024"/>
                    <a:gd name="connsiteY4" fmla="*/ 871736 h 1570813"/>
                    <a:gd name="connsiteX5" fmla="*/ 485126 w 1853024"/>
                    <a:gd name="connsiteY5" fmla="*/ 1452181 h 1570813"/>
                    <a:gd name="connsiteX6" fmla="*/ 914440 w 1853024"/>
                    <a:gd name="connsiteY6" fmla="*/ 1558430 h 1570813"/>
                    <a:gd name="connsiteX7" fmla="*/ 1558552 w 1853024"/>
                    <a:gd name="connsiteY7" fmla="*/ 1269301 h 1570813"/>
                    <a:gd name="connsiteX8" fmla="*/ 1797091 w 1853024"/>
                    <a:gd name="connsiteY8" fmla="*/ 696807 h 1570813"/>
                    <a:gd name="connsiteX9" fmla="*/ 1805042 w 1853024"/>
                    <a:gd name="connsiteY9" fmla="*/ 299242 h 1570813"/>
                    <a:gd name="connsiteX10" fmla="*/ 1256402 w 1853024"/>
                    <a:gd name="connsiteY10" fmla="*/ 5043 h 1570813"/>
                    <a:gd name="connsiteX11" fmla="*/ 922448 w 1853024"/>
                    <a:gd name="connsiteY11" fmla="*/ 545732 h 1570813"/>
                    <a:gd name="connsiteX0" fmla="*/ 922448 w 1853024"/>
                    <a:gd name="connsiteY0" fmla="*/ 545732 h 1562636"/>
                    <a:gd name="connsiteX1" fmla="*/ 803178 w 1853024"/>
                    <a:gd name="connsiteY1" fmla="*/ 108410 h 1562636"/>
                    <a:gd name="connsiteX2" fmla="*/ 182976 w 1853024"/>
                    <a:gd name="connsiteY2" fmla="*/ 164069 h 1562636"/>
                    <a:gd name="connsiteX3" fmla="*/ 96 w 1853024"/>
                    <a:gd name="connsiteY3" fmla="*/ 545732 h 1562636"/>
                    <a:gd name="connsiteX4" fmla="*/ 198879 w 1853024"/>
                    <a:gd name="connsiteY4" fmla="*/ 871736 h 1562636"/>
                    <a:gd name="connsiteX5" fmla="*/ 485126 w 1853024"/>
                    <a:gd name="connsiteY5" fmla="*/ 1452181 h 1562636"/>
                    <a:gd name="connsiteX6" fmla="*/ 914440 w 1853024"/>
                    <a:gd name="connsiteY6" fmla="*/ 1558430 h 1562636"/>
                    <a:gd name="connsiteX7" fmla="*/ 1558552 w 1853024"/>
                    <a:gd name="connsiteY7" fmla="*/ 1269301 h 1562636"/>
                    <a:gd name="connsiteX8" fmla="*/ 1797091 w 1853024"/>
                    <a:gd name="connsiteY8" fmla="*/ 696807 h 1562636"/>
                    <a:gd name="connsiteX9" fmla="*/ 1805042 w 1853024"/>
                    <a:gd name="connsiteY9" fmla="*/ 299242 h 1562636"/>
                    <a:gd name="connsiteX10" fmla="*/ 1256402 w 1853024"/>
                    <a:gd name="connsiteY10" fmla="*/ 5043 h 1562636"/>
                    <a:gd name="connsiteX11" fmla="*/ 922448 w 1853024"/>
                    <a:gd name="connsiteY11" fmla="*/ 545732 h 1562636"/>
                    <a:gd name="connsiteX0" fmla="*/ 922448 w 1853024"/>
                    <a:gd name="connsiteY0" fmla="*/ 545732 h 1560095"/>
                    <a:gd name="connsiteX1" fmla="*/ 803178 w 1853024"/>
                    <a:gd name="connsiteY1" fmla="*/ 108410 h 1560095"/>
                    <a:gd name="connsiteX2" fmla="*/ 182976 w 1853024"/>
                    <a:gd name="connsiteY2" fmla="*/ 164069 h 1560095"/>
                    <a:gd name="connsiteX3" fmla="*/ 96 w 1853024"/>
                    <a:gd name="connsiteY3" fmla="*/ 545732 h 1560095"/>
                    <a:gd name="connsiteX4" fmla="*/ 198879 w 1853024"/>
                    <a:gd name="connsiteY4" fmla="*/ 871736 h 1560095"/>
                    <a:gd name="connsiteX5" fmla="*/ 485126 w 1853024"/>
                    <a:gd name="connsiteY5" fmla="*/ 1452181 h 1560095"/>
                    <a:gd name="connsiteX6" fmla="*/ 914440 w 1853024"/>
                    <a:gd name="connsiteY6" fmla="*/ 1558430 h 1560095"/>
                    <a:gd name="connsiteX7" fmla="*/ 1558552 w 1853024"/>
                    <a:gd name="connsiteY7" fmla="*/ 1269301 h 1560095"/>
                    <a:gd name="connsiteX8" fmla="*/ 1797091 w 1853024"/>
                    <a:gd name="connsiteY8" fmla="*/ 696807 h 1560095"/>
                    <a:gd name="connsiteX9" fmla="*/ 1805042 w 1853024"/>
                    <a:gd name="connsiteY9" fmla="*/ 299242 h 1560095"/>
                    <a:gd name="connsiteX10" fmla="*/ 1256402 w 1853024"/>
                    <a:gd name="connsiteY10" fmla="*/ 5043 h 1560095"/>
                    <a:gd name="connsiteX11" fmla="*/ 922448 w 1853024"/>
                    <a:gd name="connsiteY11" fmla="*/ 545732 h 1560095"/>
                    <a:gd name="connsiteX0" fmla="*/ 922448 w 1863048"/>
                    <a:gd name="connsiteY0" fmla="*/ 545732 h 1560503"/>
                    <a:gd name="connsiteX1" fmla="*/ 803178 w 1863048"/>
                    <a:gd name="connsiteY1" fmla="*/ 108410 h 1560503"/>
                    <a:gd name="connsiteX2" fmla="*/ 182976 w 1863048"/>
                    <a:gd name="connsiteY2" fmla="*/ 164069 h 1560503"/>
                    <a:gd name="connsiteX3" fmla="*/ 96 w 1863048"/>
                    <a:gd name="connsiteY3" fmla="*/ 545732 h 1560503"/>
                    <a:gd name="connsiteX4" fmla="*/ 198879 w 1863048"/>
                    <a:gd name="connsiteY4" fmla="*/ 871736 h 1560503"/>
                    <a:gd name="connsiteX5" fmla="*/ 485126 w 1863048"/>
                    <a:gd name="connsiteY5" fmla="*/ 1452181 h 1560503"/>
                    <a:gd name="connsiteX6" fmla="*/ 914440 w 1863048"/>
                    <a:gd name="connsiteY6" fmla="*/ 1558430 h 1560503"/>
                    <a:gd name="connsiteX7" fmla="*/ 1363538 w 1863048"/>
                    <a:gd name="connsiteY7" fmla="*/ 1418812 h 1560503"/>
                    <a:gd name="connsiteX8" fmla="*/ 1797091 w 1863048"/>
                    <a:gd name="connsiteY8" fmla="*/ 696807 h 1560503"/>
                    <a:gd name="connsiteX9" fmla="*/ 1805042 w 1863048"/>
                    <a:gd name="connsiteY9" fmla="*/ 299242 h 1560503"/>
                    <a:gd name="connsiteX10" fmla="*/ 1256402 w 1863048"/>
                    <a:gd name="connsiteY10" fmla="*/ 5043 h 1560503"/>
                    <a:gd name="connsiteX11" fmla="*/ 922448 w 1863048"/>
                    <a:gd name="connsiteY11" fmla="*/ 545732 h 1560503"/>
                    <a:gd name="connsiteX0" fmla="*/ 922448 w 1863048"/>
                    <a:gd name="connsiteY0" fmla="*/ 545732 h 1560503"/>
                    <a:gd name="connsiteX1" fmla="*/ 803178 w 1863048"/>
                    <a:gd name="connsiteY1" fmla="*/ 108410 h 1560503"/>
                    <a:gd name="connsiteX2" fmla="*/ 182976 w 1863048"/>
                    <a:gd name="connsiteY2" fmla="*/ 164069 h 1560503"/>
                    <a:gd name="connsiteX3" fmla="*/ 96 w 1863048"/>
                    <a:gd name="connsiteY3" fmla="*/ 545732 h 1560503"/>
                    <a:gd name="connsiteX4" fmla="*/ 198879 w 1863048"/>
                    <a:gd name="connsiteY4" fmla="*/ 871736 h 1560503"/>
                    <a:gd name="connsiteX5" fmla="*/ 485126 w 1863048"/>
                    <a:gd name="connsiteY5" fmla="*/ 1452181 h 1560503"/>
                    <a:gd name="connsiteX6" fmla="*/ 914440 w 1863048"/>
                    <a:gd name="connsiteY6" fmla="*/ 1558430 h 1560503"/>
                    <a:gd name="connsiteX7" fmla="*/ 1363538 w 1863048"/>
                    <a:gd name="connsiteY7" fmla="*/ 1418812 h 1560503"/>
                    <a:gd name="connsiteX8" fmla="*/ 1797091 w 1863048"/>
                    <a:gd name="connsiteY8" fmla="*/ 696807 h 1560503"/>
                    <a:gd name="connsiteX9" fmla="*/ 1805042 w 1863048"/>
                    <a:gd name="connsiteY9" fmla="*/ 299242 h 1560503"/>
                    <a:gd name="connsiteX10" fmla="*/ 1256402 w 1863048"/>
                    <a:gd name="connsiteY10" fmla="*/ 5043 h 1560503"/>
                    <a:gd name="connsiteX11" fmla="*/ 922448 w 1863048"/>
                    <a:gd name="connsiteY11" fmla="*/ 545732 h 1560503"/>
                    <a:gd name="connsiteX0" fmla="*/ 922448 w 1863048"/>
                    <a:gd name="connsiteY0" fmla="*/ 545732 h 1558601"/>
                    <a:gd name="connsiteX1" fmla="*/ 803178 w 1863048"/>
                    <a:gd name="connsiteY1" fmla="*/ 108410 h 1558601"/>
                    <a:gd name="connsiteX2" fmla="*/ 182976 w 1863048"/>
                    <a:gd name="connsiteY2" fmla="*/ 164069 h 1558601"/>
                    <a:gd name="connsiteX3" fmla="*/ 96 w 1863048"/>
                    <a:gd name="connsiteY3" fmla="*/ 545732 h 1558601"/>
                    <a:gd name="connsiteX4" fmla="*/ 198879 w 1863048"/>
                    <a:gd name="connsiteY4" fmla="*/ 871736 h 1558601"/>
                    <a:gd name="connsiteX5" fmla="*/ 448290 w 1863048"/>
                    <a:gd name="connsiteY5" fmla="*/ 1398010 h 1558601"/>
                    <a:gd name="connsiteX6" fmla="*/ 914440 w 1863048"/>
                    <a:gd name="connsiteY6" fmla="*/ 1558430 h 1558601"/>
                    <a:gd name="connsiteX7" fmla="*/ 1363538 w 1863048"/>
                    <a:gd name="connsiteY7" fmla="*/ 1418812 h 1558601"/>
                    <a:gd name="connsiteX8" fmla="*/ 1797091 w 1863048"/>
                    <a:gd name="connsiteY8" fmla="*/ 696807 h 1558601"/>
                    <a:gd name="connsiteX9" fmla="*/ 1805042 w 1863048"/>
                    <a:gd name="connsiteY9" fmla="*/ 299242 h 1558601"/>
                    <a:gd name="connsiteX10" fmla="*/ 1256402 w 1863048"/>
                    <a:gd name="connsiteY10" fmla="*/ 5043 h 1558601"/>
                    <a:gd name="connsiteX11" fmla="*/ 922448 w 1863048"/>
                    <a:gd name="connsiteY11" fmla="*/ 545732 h 1558601"/>
                    <a:gd name="connsiteX0" fmla="*/ 922448 w 1845403"/>
                    <a:gd name="connsiteY0" fmla="*/ 545732 h 1558716"/>
                    <a:gd name="connsiteX1" fmla="*/ 803178 w 1845403"/>
                    <a:gd name="connsiteY1" fmla="*/ 108410 h 1558716"/>
                    <a:gd name="connsiteX2" fmla="*/ 182976 w 1845403"/>
                    <a:gd name="connsiteY2" fmla="*/ 164069 h 1558716"/>
                    <a:gd name="connsiteX3" fmla="*/ 96 w 1845403"/>
                    <a:gd name="connsiteY3" fmla="*/ 545732 h 1558716"/>
                    <a:gd name="connsiteX4" fmla="*/ 198879 w 1845403"/>
                    <a:gd name="connsiteY4" fmla="*/ 871736 h 1558716"/>
                    <a:gd name="connsiteX5" fmla="*/ 448290 w 1845403"/>
                    <a:gd name="connsiteY5" fmla="*/ 1398010 h 1558716"/>
                    <a:gd name="connsiteX6" fmla="*/ 914440 w 1845403"/>
                    <a:gd name="connsiteY6" fmla="*/ 1558430 h 1558716"/>
                    <a:gd name="connsiteX7" fmla="*/ 1363538 w 1845403"/>
                    <a:gd name="connsiteY7" fmla="*/ 1418812 h 1558716"/>
                    <a:gd name="connsiteX8" fmla="*/ 1742921 w 1845403"/>
                    <a:gd name="connsiteY8" fmla="*/ 861486 h 1558716"/>
                    <a:gd name="connsiteX9" fmla="*/ 1805042 w 1845403"/>
                    <a:gd name="connsiteY9" fmla="*/ 299242 h 1558716"/>
                    <a:gd name="connsiteX10" fmla="*/ 1256402 w 1845403"/>
                    <a:gd name="connsiteY10" fmla="*/ 5043 h 1558716"/>
                    <a:gd name="connsiteX11" fmla="*/ 922448 w 1845403"/>
                    <a:gd name="connsiteY11" fmla="*/ 545732 h 1558716"/>
                    <a:gd name="connsiteX0" fmla="*/ 922448 w 1847025"/>
                    <a:gd name="connsiteY0" fmla="*/ 545732 h 1558781"/>
                    <a:gd name="connsiteX1" fmla="*/ 803178 w 1847025"/>
                    <a:gd name="connsiteY1" fmla="*/ 108410 h 1558781"/>
                    <a:gd name="connsiteX2" fmla="*/ 182976 w 1847025"/>
                    <a:gd name="connsiteY2" fmla="*/ 164069 h 1558781"/>
                    <a:gd name="connsiteX3" fmla="*/ 96 w 1847025"/>
                    <a:gd name="connsiteY3" fmla="*/ 545732 h 1558781"/>
                    <a:gd name="connsiteX4" fmla="*/ 198879 w 1847025"/>
                    <a:gd name="connsiteY4" fmla="*/ 871736 h 1558781"/>
                    <a:gd name="connsiteX5" fmla="*/ 448290 w 1847025"/>
                    <a:gd name="connsiteY5" fmla="*/ 1398010 h 1558781"/>
                    <a:gd name="connsiteX6" fmla="*/ 914440 w 1847025"/>
                    <a:gd name="connsiteY6" fmla="*/ 1558430 h 1558781"/>
                    <a:gd name="connsiteX7" fmla="*/ 1363538 w 1847025"/>
                    <a:gd name="connsiteY7" fmla="*/ 1418812 h 1558781"/>
                    <a:gd name="connsiteX8" fmla="*/ 1749422 w 1847025"/>
                    <a:gd name="connsiteY8" fmla="*/ 822483 h 1558781"/>
                    <a:gd name="connsiteX9" fmla="*/ 1805042 w 1847025"/>
                    <a:gd name="connsiteY9" fmla="*/ 299242 h 1558781"/>
                    <a:gd name="connsiteX10" fmla="*/ 1256402 w 1847025"/>
                    <a:gd name="connsiteY10" fmla="*/ 5043 h 1558781"/>
                    <a:gd name="connsiteX11" fmla="*/ 922448 w 1847025"/>
                    <a:gd name="connsiteY11" fmla="*/ 545732 h 1558781"/>
                    <a:gd name="connsiteX0" fmla="*/ 922448 w 1847025"/>
                    <a:gd name="connsiteY0" fmla="*/ 467363 h 1480412"/>
                    <a:gd name="connsiteX1" fmla="*/ 803178 w 1847025"/>
                    <a:gd name="connsiteY1" fmla="*/ 30041 h 1480412"/>
                    <a:gd name="connsiteX2" fmla="*/ 182976 w 1847025"/>
                    <a:gd name="connsiteY2" fmla="*/ 85700 h 1480412"/>
                    <a:gd name="connsiteX3" fmla="*/ 96 w 1847025"/>
                    <a:gd name="connsiteY3" fmla="*/ 467363 h 1480412"/>
                    <a:gd name="connsiteX4" fmla="*/ 198879 w 1847025"/>
                    <a:gd name="connsiteY4" fmla="*/ 793367 h 1480412"/>
                    <a:gd name="connsiteX5" fmla="*/ 448290 w 1847025"/>
                    <a:gd name="connsiteY5" fmla="*/ 1319641 h 1480412"/>
                    <a:gd name="connsiteX6" fmla="*/ 914440 w 1847025"/>
                    <a:gd name="connsiteY6" fmla="*/ 1480061 h 1480412"/>
                    <a:gd name="connsiteX7" fmla="*/ 1363538 w 1847025"/>
                    <a:gd name="connsiteY7" fmla="*/ 1340443 h 1480412"/>
                    <a:gd name="connsiteX8" fmla="*/ 1749422 w 1847025"/>
                    <a:gd name="connsiteY8" fmla="*/ 744114 h 1480412"/>
                    <a:gd name="connsiteX9" fmla="*/ 1805042 w 1847025"/>
                    <a:gd name="connsiteY9" fmla="*/ 220873 h 1480412"/>
                    <a:gd name="connsiteX10" fmla="*/ 1143727 w 1847025"/>
                    <a:gd name="connsiteY10" fmla="*/ 15514 h 1480412"/>
                    <a:gd name="connsiteX11" fmla="*/ 922448 w 1847025"/>
                    <a:gd name="connsiteY11" fmla="*/ 467363 h 1480412"/>
                    <a:gd name="connsiteX0" fmla="*/ 922448 w 1847025"/>
                    <a:gd name="connsiteY0" fmla="*/ 470217 h 1483266"/>
                    <a:gd name="connsiteX1" fmla="*/ 803178 w 1847025"/>
                    <a:gd name="connsiteY1" fmla="*/ 32895 h 1483266"/>
                    <a:gd name="connsiteX2" fmla="*/ 182976 w 1847025"/>
                    <a:gd name="connsiteY2" fmla="*/ 88554 h 1483266"/>
                    <a:gd name="connsiteX3" fmla="*/ 96 w 1847025"/>
                    <a:gd name="connsiteY3" fmla="*/ 470217 h 1483266"/>
                    <a:gd name="connsiteX4" fmla="*/ 198879 w 1847025"/>
                    <a:gd name="connsiteY4" fmla="*/ 796221 h 1483266"/>
                    <a:gd name="connsiteX5" fmla="*/ 448290 w 1847025"/>
                    <a:gd name="connsiteY5" fmla="*/ 1322495 h 1483266"/>
                    <a:gd name="connsiteX6" fmla="*/ 914440 w 1847025"/>
                    <a:gd name="connsiteY6" fmla="*/ 1482915 h 1483266"/>
                    <a:gd name="connsiteX7" fmla="*/ 1363538 w 1847025"/>
                    <a:gd name="connsiteY7" fmla="*/ 1343297 h 1483266"/>
                    <a:gd name="connsiteX8" fmla="*/ 1749422 w 1847025"/>
                    <a:gd name="connsiteY8" fmla="*/ 746968 h 1483266"/>
                    <a:gd name="connsiteX9" fmla="*/ 1805042 w 1847025"/>
                    <a:gd name="connsiteY9" fmla="*/ 223727 h 1483266"/>
                    <a:gd name="connsiteX10" fmla="*/ 1143727 w 1847025"/>
                    <a:gd name="connsiteY10" fmla="*/ 18368 h 1483266"/>
                    <a:gd name="connsiteX11" fmla="*/ 922448 w 1847025"/>
                    <a:gd name="connsiteY11" fmla="*/ 470217 h 1483266"/>
                    <a:gd name="connsiteX0" fmla="*/ 959284 w 1847025"/>
                    <a:gd name="connsiteY0" fmla="*/ 465035 h 1480251"/>
                    <a:gd name="connsiteX1" fmla="*/ 803178 w 1847025"/>
                    <a:gd name="connsiteY1" fmla="*/ 29880 h 1480251"/>
                    <a:gd name="connsiteX2" fmla="*/ 182976 w 1847025"/>
                    <a:gd name="connsiteY2" fmla="*/ 85539 h 1480251"/>
                    <a:gd name="connsiteX3" fmla="*/ 96 w 1847025"/>
                    <a:gd name="connsiteY3" fmla="*/ 467202 h 1480251"/>
                    <a:gd name="connsiteX4" fmla="*/ 198879 w 1847025"/>
                    <a:gd name="connsiteY4" fmla="*/ 793206 h 1480251"/>
                    <a:gd name="connsiteX5" fmla="*/ 448290 w 1847025"/>
                    <a:gd name="connsiteY5" fmla="*/ 1319480 h 1480251"/>
                    <a:gd name="connsiteX6" fmla="*/ 914440 w 1847025"/>
                    <a:gd name="connsiteY6" fmla="*/ 1479900 h 1480251"/>
                    <a:gd name="connsiteX7" fmla="*/ 1363538 w 1847025"/>
                    <a:gd name="connsiteY7" fmla="*/ 1340282 h 1480251"/>
                    <a:gd name="connsiteX8" fmla="*/ 1749422 w 1847025"/>
                    <a:gd name="connsiteY8" fmla="*/ 743953 h 1480251"/>
                    <a:gd name="connsiteX9" fmla="*/ 1805042 w 1847025"/>
                    <a:gd name="connsiteY9" fmla="*/ 220712 h 1480251"/>
                    <a:gd name="connsiteX10" fmla="*/ 1143727 w 1847025"/>
                    <a:gd name="connsiteY10" fmla="*/ 15353 h 1480251"/>
                    <a:gd name="connsiteX11" fmla="*/ 959284 w 1847025"/>
                    <a:gd name="connsiteY11" fmla="*/ 465035 h 1480251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69938 h 1493822"/>
                    <a:gd name="connsiteX1" fmla="*/ 803178 w 1847025"/>
                    <a:gd name="connsiteY1" fmla="*/ 43451 h 1493822"/>
                    <a:gd name="connsiteX2" fmla="*/ 182976 w 1847025"/>
                    <a:gd name="connsiteY2" fmla="*/ 99110 h 1493822"/>
                    <a:gd name="connsiteX3" fmla="*/ 96 w 1847025"/>
                    <a:gd name="connsiteY3" fmla="*/ 480773 h 1493822"/>
                    <a:gd name="connsiteX4" fmla="*/ 198879 w 1847025"/>
                    <a:gd name="connsiteY4" fmla="*/ 806777 h 1493822"/>
                    <a:gd name="connsiteX5" fmla="*/ 448290 w 1847025"/>
                    <a:gd name="connsiteY5" fmla="*/ 1333051 h 1493822"/>
                    <a:gd name="connsiteX6" fmla="*/ 914440 w 1847025"/>
                    <a:gd name="connsiteY6" fmla="*/ 1493471 h 1493822"/>
                    <a:gd name="connsiteX7" fmla="*/ 1363538 w 1847025"/>
                    <a:gd name="connsiteY7" fmla="*/ 1353853 h 1493822"/>
                    <a:gd name="connsiteX8" fmla="*/ 1749422 w 1847025"/>
                    <a:gd name="connsiteY8" fmla="*/ 757524 h 1493822"/>
                    <a:gd name="connsiteX9" fmla="*/ 1805042 w 1847025"/>
                    <a:gd name="connsiteY9" fmla="*/ 234283 h 1493822"/>
                    <a:gd name="connsiteX10" fmla="*/ 1143727 w 1847025"/>
                    <a:gd name="connsiteY10" fmla="*/ 28924 h 1493822"/>
                    <a:gd name="connsiteX11" fmla="*/ 948450 w 1847025"/>
                    <a:gd name="connsiteY11" fmla="*/ 469938 h 1493822"/>
                    <a:gd name="connsiteX0" fmla="*/ 948450 w 1814173"/>
                    <a:gd name="connsiteY0" fmla="*/ 455725 h 1479609"/>
                    <a:gd name="connsiteX1" fmla="*/ 803178 w 1814173"/>
                    <a:gd name="connsiteY1" fmla="*/ 29238 h 1479609"/>
                    <a:gd name="connsiteX2" fmla="*/ 182976 w 1814173"/>
                    <a:gd name="connsiteY2" fmla="*/ 84897 h 1479609"/>
                    <a:gd name="connsiteX3" fmla="*/ 96 w 1814173"/>
                    <a:gd name="connsiteY3" fmla="*/ 466560 h 1479609"/>
                    <a:gd name="connsiteX4" fmla="*/ 198879 w 1814173"/>
                    <a:gd name="connsiteY4" fmla="*/ 792564 h 1479609"/>
                    <a:gd name="connsiteX5" fmla="*/ 448290 w 1814173"/>
                    <a:gd name="connsiteY5" fmla="*/ 1318838 h 1479609"/>
                    <a:gd name="connsiteX6" fmla="*/ 914440 w 1814173"/>
                    <a:gd name="connsiteY6" fmla="*/ 1479258 h 1479609"/>
                    <a:gd name="connsiteX7" fmla="*/ 1363538 w 1814173"/>
                    <a:gd name="connsiteY7" fmla="*/ 1339640 h 1479609"/>
                    <a:gd name="connsiteX8" fmla="*/ 1749422 w 1814173"/>
                    <a:gd name="connsiteY8" fmla="*/ 743311 h 1479609"/>
                    <a:gd name="connsiteX9" fmla="*/ 1759539 w 1814173"/>
                    <a:gd name="connsiteY9" fmla="*/ 213569 h 1479609"/>
                    <a:gd name="connsiteX10" fmla="*/ 1143727 w 1814173"/>
                    <a:gd name="connsiteY10" fmla="*/ 14711 h 1479609"/>
                    <a:gd name="connsiteX11" fmla="*/ 948450 w 1814173"/>
                    <a:gd name="connsiteY11" fmla="*/ 455725 h 1479609"/>
                    <a:gd name="connsiteX0" fmla="*/ 948450 w 1814173"/>
                    <a:gd name="connsiteY0" fmla="*/ 461019 h 1484903"/>
                    <a:gd name="connsiteX1" fmla="*/ 803178 w 1814173"/>
                    <a:gd name="connsiteY1" fmla="*/ 34532 h 1484903"/>
                    <a:gd name="connsiteX2" fmla="*/ 182976 w 1814173"/>
                    <a:gd name="connsiteY2" fmla="*/ 90191 h 1484903"/>
                    <a:gd name="connsiteX3" fmla="*/ 96 w 1814173"/>
                    <a:gd name="connsiteY3" fmla="*/ 471854 h 1484903"/>
                    <a:gd name="connsiteX4" fmla="*/ 198879 w 1814173"/>
                    <a:gd name="connsiteY4" fmla="*/ 797858 h 1484903"/>
                    <a:gd name="connsiteX5" fmla="*/ 448290 w 1814173"/>
                    <a:gd name="connsiteY5" fmla="*/ 1324132 h 1484903"/>
                    <a:gd name="connsiteX6" fmla="*/ 914440 w 1814173"/>
                    <a:gd name="connsiteY6" fmla="*/ 1484552 h 1484903"/>
                    <a:gd name="connsiteX7" fmla="*/ 1363538 w 1814173"/>
                    <a:gd name="connsiteY7" fmla="*/ 1344934 h 1484903"/>
                    <a:gd name="connsiteX8" fmla="*/ 1749422 w 1814173"/>
                    <a:gd name="connsiteY8" fmla="*/ 748605 h 1484903"/>
                    <a:gd name="connsiteX9" fmla="*/ 1759539 w 1814173"/>
                    <a:gd name="connsiteY9" fmla="*/ 218863 h 1484903"/>
                    <a:gd name="connsiteX10" fmla="*/ 1143727 w 1814173"/>
                    <a:gd name="connsiteY10" fmla="*/ 20005 h 1484903"/>
                    <a:gd name="connsiteX11" fmla="*/ 948450 w 1814173"/>
                    <a:gd name="connsiteY11" fmla="*/ 461019 h 1484903"/>
                    <a:gd name="connsiteX0" fmla="*/ 948450 w 1814173"/>
                    <a:gd name="connsiteY0" fmla="*/ 494485 h 1518369"/>
                    <a:gd name="connsiteX1" fmla="*/ 803178 w 1814173"/>
                    <a:gd name="connsiteY1" fmla="*/ 67998 h 1518369"/>
                    <a:gd name="connsiteX2" fmla="*/ 182976 w 1814173"/>
                    <a:gd name="connsiteY2" fmla="*/ 123657 h 1518369"/>
                    <a:gd name="connsiteX3" fmla="*/ 96 w 1814173"/>
                    <a:gd name="connsiteY3" fmla="*/ 505320 h 1518369"/>
                    <a:gd name="connsiteX4" fmla="*/ 198879 w 1814173"/>
                    <a:gd name="connsiteY4" fmla="*/ 831324 h 1518369"/>
                    <a:gd name="connsiteX5" fmla="*/ 448290 w 1814173"/>
                    <a:gd name="connsiteY5" fmla="*/ 1357598 h 1518369"/>
                    <a:gd name="connsiteX6" fmla="*/ 914440 w 1814173"/>
                    <a:gd name="connsiteY6" fmla="*/ 1518018 h 1518369"/>
                    <a:gd name="connsiteX7" fmla="*/ 1363538 w 1814173"/>
                    <a:gd name="connsiteY7" fmla="*/ 1378400 h 1518369"/>
                    <a:gd name="connsiteX8" fmla="*/ 1749422 w 1814173"/>
                    <a:gd name="connsiteY8" fmla="*/ 782071 h 1518369"/>
                    <a:gd name="connsiteX9" fmla="*/ 1759539 w 1814173"/>
                    <a:gd name="connsiteY9" fmla="*/ 252329 h 1518369"/>
                    <a:gd name="connsiteX10" fmla="*/ 1143727 w 1814173"/>
                    <a:gd name="connsiteY10" fmla="*/ 53471 h 1518369"/>
                    <a:gd name="connsiteX11" fmla="*/ 948450 w 1814173"/>
                    <a:gd name="connsiteY11" fmla="*/ 494485 h 1518369"/>
                    <a:gd name="connsiteX0" fmla="*/ 948450 w 1814173"/>
                    <a:gd name="connsiteY0" fmla="*/ 515605 h 1539489"/>
                    <a:gd name="connsiteX1" fmla="*/ 803178 w 1814173"/>
                    <a:gd name="connsiteY1" fmla="*/ 89118 h 1539489"/>
                    <a:gd name="connsiteX2" fmla="*/ 182976 w 1814173"/>
                    <a:gd name="connsiteY2" fmla="*/ 144777 h 1539489"/>
                    <a:gd name="connsiteX3" fmla="*/ 96 w 1814173"/>
                    <a:gd name="connsiteY3" fmla="*/ 526440 h 1539489"/>
                    <a:gd name="connsiteX4" fmla="*/ 198879 w 1814173"/>
                    <a:gd name="connsiteY4" fmla="*/ 852444 h 1539489"/>
                    <a:gd name="connsiteX5" fmla="*/ 448290 w 1814173"/>
                    <a:gd name="connsiteY5" fmla="*/ 1378718 h 1539489"/>
                    <a:gd name="connsiteX6" fmla="*/ 914440 w 1814173"/>
                    <a:gd name="connsiteY6" fmla="*/ 1539138 h 1539489"/>
                    <a:gd name="connsiteX7" fmla="*/ 1363538 w 1814173"/>
                    <a:gd name="connsiteY7" fmla="*/ 1399520 h 1539489"/>
                    <a:gd name="connsiteX8" fmla="*/ 1749422 w 1814173"/>
                    <a:gd name="connsiteY8" fmla="*/ 803191 h 1539489"/>
                    <a:gd name="connsiteX9" fmla="*/ 1759539 w 1814173"/>
                    <a:gd name="connsiteY9" fmla="*/ 273449 h 1539489"/>
                    <a:gd name="connsiteX10" fmla="*/ 1143727 w 1814173"/>
                    <a:gd name="connsiteY10" fmla="*/ 74591 h 1539489"/>
                    <a:gd name="connsiteX11" fmla="*/ 948450 w 1814173"/>
                    <a:gd name="connsiteY11" fmla="*/ 515605 h 1539489"/>
                    <a:gd name="connsiteX0" fmla="*/ 948450 w 1814173"/>
                    <a:gd name="connsiteY0" fmla="*/ 499283 h 1523167"/>
                    <a:gd name="connsiteX1" fmla="*/ 803178 w 1814173"/>
                    <a:gd name="connsiteY1" fmla="*/ 72796 h 1523167"/>
                    <a:gd name="connsiteX2" fmla="*/ 182976 w 1814173"/>
                    <a:gd name="connsiteY2" fmla="*/ 128455 h 1523167"/>
                    <a:gd name="connsiteX3" fmla="*/ 96 w 1814173"/>
                    <a:gd name="connsiteY3" fmla="*/ 510118 h 1523167"/>
                    <a:gd name="connsiteX4" fmla="*/ 198879 w 1814173"/>
                    <a:gd name="connsiteY4" fmla="*/ 836122 h 1523167"/>
                    <a:gd name="connsiteX5" fmla="*/ 448290 w 1814173"/>
                    <a:gd name="connsiteY5" fmla="*/ 1362396 h 1523167"/>
                    <a:gd name="connsiteX6" fmla="*/ 914440 w 1814173"/>
                    <a:gd name="connsiteY6" fmla="*/ 1522816 h 1523167"/>
                    <a:gd name="connsiteX7" fmla="*/ 1363538 w 1814173"/>
                    <a:gd name="connsiteY7" fmla="*/ 1383198 h 1523167"/>
                    <a:gd name="connsiteX8" fmla="*/ 1749422 w 1814173"/>
                    <a:gd name="connsiteY8" fmla="*/ 786869 h 1523167"/>
                    <a:gd name="connsiteX9" fmla="*/ 1759539 w 1814173"/>
                    <a:gd name="connsiteY9" fmla="*/ 257127 h 1523167"/>
                    <a:gd name="connsiteX10" fmla="*/ 1143727 w 1814173"/>
                    <a:gd name="connsiteY10" fmla="*/ 58269 h 1523167"/>
                    <a:gd name="connsiteX11" fmla="*/ 948450 w 1814173"/>
                    <a:gd name="connsiteY11" fmla="*/ 499283 h 1523167"/>
                    <a:gd name="connsiteX0" fmla="*/ 948450 w 1832637"/>
                    <a:gd name="connsiteY0" fmla="*/ 499283 h 1523167"/>
                    <a:gd name="connsiteX1" fmla="*/ 803178 w 1832637"/>
                    <a:gd name="connsiteY1" fmla="*/ 72796 h 1523167"/>
                    <a:gd name="connsiteX2" fmla="*/ 182976 w 1832637"/>
                    <a:gd name="connsiteY2" fmla="*/ 128455 h 1523167"/>
                    <a:gd name="connsiteX3" fmla="*/ 96 w 1832637"/>
                    <a:gd name="connsiteY3" fmla="*/ 510118 h 1523167"/>
                    <a:gd name="connsiteX4" fmla="*/ 198879 w 1832637"/>
                    <a:gd name="connsiteY4" fmla="*/ 836122 h 1523167"/>
                    <a:gd name="connsiteX5" fmla="*/ 448290 w 1832637"/>
                    <a:gd name="connsiteY5" fmla="*/ 1362396 h 1523167"/>
                    <a:gd name="connsiteX6" fmla="*/ 914440 w 1832637"/>
                    <a:gd name="connsiteY6" fmla="*/ 1522816 h 1523167"/>
                    <a:gd name="connsiteX7" fmla="*/ 1363538 w 1832637"/>
                    <a:gd name="connsiteY7" fmla="*/ 1383198 h 1523167"/>
                    <a:gd name="connsiteX8" fmla="*/ 1749422 w 1832637"/>
                    <a:gd name="connsiteY8" fmla="*/ 786869 h 1523167"/>
                    <a:gd name="connsiteX9" fmla="*/ 1759539 w 1832637"/>
                    <a:gd name="connsiteY9" fmla="*/ 257127 h 1523167"/>
                    <a:gd name="connsiteX10" fmla="*/ 1143727 w 1832637"/>
                    <a:gd name="connsiteY10" fmla="*/ 58269 h 1523167"/>
                    <a:gd name="connsiteX11" fmla="*/ 948450 w 1832637"/>
                    <a:gd name="connsiteY11" fmla="*/ 499283 h 1523167"/>
                    <a:gd name="connsiteX0" fmla="*/ 948450 w 1840144"/>
                    <a:gd name="connsiteY0" fmla="*/ 499283 h 1523167"/>
                    <a:gd name="connsiteX1" fmla="*/ 803178 w 1840144"/>
                    <a:gd name="connsiteY1" fmla="*/ 72796 h 1523167"/>
                    <a:gd name="connsiteX2" fmla="*/ 182976 w 1840144"/>
                    <a:gd name="connsiteY2" fmla="*/ 128455 h 1523167"/>
                    <a:gd name="connsiteX3" fmla="*/ 96 w 1840144"/>
                    <a:gd name="connsiteY3" fmla="*/ 510118 h 1523167"/>
                    <a:gd name="connsiteX4" fmla="*/ 198879 w 1840144"/>
                    <a:gd name="connsiteY4" fmla="*/ 836122 h 1523167"/>
                    <a:gd name="connsiteX5" fmla="*/ 448290 w 1840144"/>
                    <a:gd name="connsiteY5" fmla="*/ 1362396 h 1523167"/>
                    <a:gd name="connsiteX6" fmla="*/ 914440 w 1840144"/>
                    <a:gd name="connsiteY6" fmla="*/ 1522816 h 1523167"/>
                    <a:gd name="connsiteX7" fmla="*/ 1363538 w 1840144"/>
                    <a:gd name="connsiteY7" fmla="*/ 1383198 h 1523167"/>
                    <a:gd name="connsiteX8" fmla="*/ 1749422 w 1840144"/>
                    <a:gd name="connsiteY8" fmla="*/ 786869 h 1523167"/>
                    <a:gd name="connsiteX9" fmla="*/ 1759539 w 1840144"/>
                    <a:gd name="connsiteY9" fmla="*/ 257127 h 1523167"/>
                    <a:gd name="connsiteX10" fmla="*/ 1143727 w 1840144"/>
                    <a:gd name="connsiteY10" fmla="*/ 58269 h 1523167"/>
                    <a:gd name="connsiteX11" fmla="*/ 948450 w 1840144"/>
                    <a:gd name="connsiteY11" fmla="*/ 499283 h 1523167"/>
                    <a:gd name="connsiteX0" fmla="*/ 948450 w 1851474"/>
                    <a:gd name="connsiteY0" fmla="*/ 499283 h 1523167"/>
                    <a:gd name="connsiteX1" fmla="*/ 803178 w 1851474"/>
                    <a:gd name="connsiteY1" fmla="*/ 72796 h 1523167"/>
                    <a:gd name="connsiteX2" fmla="*/ 182976 w 1851474"/>
                    <a:gd name="connsiteY2" fmla="*/ 128455 h 1523167"/>
                    <a:gd name="connsiteX3" fmla="*/ 96 w 1851474"/>
                    <a:gd name="connsiteY3" fmla="*/ 510118 h 1523167"/>
                    <a:gd name="connsiteX4" fmla="*/ 198879 w 1851474"/>
                    <a:gd name="connsiteY4" fmla="*/ 836122 h 1523167"/>
                    <a:gd name="connsiteX5" fmla="*/ 448290 w 1851474"/>
                    <a:gd name="connsiteY5" fmla="*/ 1362396 h 1523167"/>
                    <a:gd name="connsiteX6" fmla="*/ 914440 w 1851474"/>
                    <a:gd name="connsiteY6" fmla="*/ 1522816 h 1523167"/>
                    <a:gd name="connsiteX7" fmla="*/ 1363538 w 1851474"/>
                    <a:gd name="connsiteY7" fmla="*/ 1383198 h 1523167"/>
                    <a:gd name="connsiteX8" fmla="*/ 1749422 w 1851474"/>
                    <a:gd name="connsiteY8" fmla="*/ 786869 h 1523167"/>
                    <a:gd name="connsiteX9" fmla="*/ 1759539 w 1851474"/>
                    <a:gd name="connsiteY9" fmla="*/ 257127 h 1523167"/>
                    <a:gd name="connsiteX10" fmla="*/ 1143727 w 1851474"/>
                    <a:gd name="connsiteY10" fmla="*/ 58269 h 1523167"/>
                    <a:gd name="connsiteX11" fmla="*/ 948450 w 1851474"/>
                    <a:gd name="connsiteY11" fmla="*/ 499283 h 1523167"/>
                    <a:gd name="connsiteX0" fmla="*/ 948450 w 1871427"/>
                    <a:gd name="connsiteY0" fmla="*/ 493234 h 1517118"/>
                    <a:gd name="connsiteX1" fmla="*/ 803178 w 1871427"/>
                    <a:gd name="connsiteY1" fmla="*/ 66747 h 1517118"/>
                    <a:gd name="connsiteX2" fmla="*/ 182976 w 1871427"/>
                    <a:gd name="connsiteY2" fmla="*/ 122406 h 1517118"/>
                    <a:gd name="connsiteX3" fmla="*/ 96 w 1871427"/>
                    <a:gd name="connsiteY3" fmla="*/ 504069 h 1517118"/>
                    <a:gd name="connsiteX4" fmla="*/ 198879 w 1871427"/>
                    <a:gd name="connsiteY4" fmla="*/ 830073 h 1517118"/>
                    <a:gd name="connsiteX5" fmla="*/ 448290 w 1871427"/>
                    <a:gd name="connsiteY5" fmla="*/ 1356347 h 1517118"/>
                    <a:gd name="connsiteX6" fmla="*/ 914440 w 1871427"/>
                    <a:gd name="connsiteY6" fmla="*/ 1516767 h 1517118"/>
                    <a:gd name="connsiteX7" fmla="*/ 1363538 w 1871427"/>
                    <a:gd name="connsiteY7" fmla="*/ 1377149 h 1517118"/>
                    <a:gd name="connsiteX8" fmla="*/ 1749422 w 1871427"/>
                    <a:gd name="connsiteY8" fmla="*/ 780820 h 1517118"/>
                    <a:gd name="connsiteX9" fmla="*/ 1759539 w 1871427"/>
                    <a:gd name="connsiteY9" fmla="*/ 251078 h 1517118"/>
                    <a:gd name="connsiteX10" fmla="*/ 1143727 w 1871427"/>
                    <a:gd name="connsiteY10" fmla="*/ 52220 h 1517118"/>
                    <a:gd name="connsiteX11" fmla="*/ 948450 w 1871427"/>
                    <a:gd name="connsiteY11" fmla="*/ 493234 h 1517118"/>
                    <a:gd name="connsiteX0" fmla="*/ 948450 w 1875500"/>
                    <a:gd name="connsiteY0" fmla="*/ 493234 h 1517118"/>
                    <a:gd name="connsiteX1" fmla="*/ 803178 w 1875500"/>
                    <a:gd name="connsiteY1" fmla="*/ 66747 h 1517118"/>
                    <a:gd name="connsiteX2" fmla="*/ 182976 w 1875500"/>
                    <a:gd name="connsiteY2" fmla="*/ 122406 h 1517118"/>
                    <a:gd name="connsiteX3" fmla="*/ 96 w 1875500"/>
                    <a:gd name="connsiteY3" fmla="*/ 504069 h 1517118"/>
                    <a:gd name="connsiteX4" fmla="*/ 198879 w 1875500"/>
                    <a:gd name="connsiteY4" fmla="*/ 830073 h 1517118"/>
                    <a:gd name="connsiteX5" fmla="*/ 448290 w 1875500"/>
                    <a:gd name="connsiteY5" fmla="*/ 1356347 h 1517118"/>
                    <a:gd name="connsiteX6" fmla="*/ 914440 w 1875500"/>
                    <a:gd name="connsiteY6" fmla="*/ 1516767 h 1517118"/>
                    <a:gd name="connsiteX7" fmla="*/ 1363538 w 1875500"/>
                    <a:gd name="connsiteY7" fmla="*/ 1377149 h 1517118"/>
                    <a:gd name="connsiteX8" fmla="*/ 1749422 w 1875500"/>
                    <a:gd name="connsiteY8" fmla="*/ 780820 h 1517118"/>
                    <a:gd name="connsiteX9" fmla="*/ 1759539 w 1875500"/>
                    <a:gd name="connsiteY9" fmla="*/ 251078 h 1517118"/>
                    <a:gd name="connsiteX10" fmla="*/ 1143727 w 1875500"/>
                    <a:gd name="connsiteY10" fmla="*/ 52220 h 1517118"/>
                    <a:gd name="connsiteX11" fmla="*/ 948450 w 1875500"/>
                    <a:gd name="connsiteY11" fmla="*/ 493234 h 1517118"/>
                    <a:gd name="connsiteX0" fmla="*/ 948450 w 1856663"/>
                    <a:gd name="connsiteY0" fmla="*/ 487069 h 1510953"/>
                    <a:gd name="connsiteX1" fmla="*/ 803178 w 1856663"/>
                    <a:gd name="connsiteY1" fmla="*/ 60582 h 1510953"/>
                    <a:gd name="connsiteX2" fmla="*/ 182976 w 1856663"/>
                    <a:gd name="connsiteY2" fmla="*/ 116241 h 1510953"/>
                    <a:gd name="connsiteX3" fmla="*/ 96 w 1856663"/>
                    <a:gd name="connsiteY3" fmla="*/ 497904 h 1510953"/>
                    <a:gd name="connsiteX4" fmla="*/ 198879 w 1856663"/>
                    <a:gd name="connsiteY4" fmla="*/ 823908 h 1510953"/>
                    <a:gd name="connsiteX5" fmla="*/ 448290 w 1856663"/>
                    <a:gd name="connsiteY5" fmla="*/ 1350182 h 1510953"/>
                    <a:gd name="connsiteX6" fmla="*/ 914440 w 1856663"/>
                    <a:gd name="connsiteY6" fmla="*/ 1510602 h 1510953"/>
                    <a:gd name="connsiteX7" fmla="*/ 1363538 w 1856663"/>
                    <a:gd name="connsiteY7" fmla="*/ 1370984 h 1510953"/>
                    <a:gd name="connsiteX8" fmla="*/ 1749422 w 1856663"/>
                    <a:gd name="connsiteY8" fmla="*/ 774655 h 1510953"/>
                    <a:gd name="connsiteX9" fmla="*/ 1759539 w 1856663"/>
                    <a:gd name="connsiteY9" fmla="*/ 244913 h 1510953"/>
                    <a:gd name="connsiteX10" fmla="*/ 1143727 w 1856663"/>
                    <a:gd name="connsiteY10" fmla="*/ 46055 h 1510953"/>
                    <a:gd name="connsiteX11" fmla="*/ 948450 w 1856663"/>
                    <a:gd name="connsiteY11" fmla="*/ 487069 h 1510953"/>
                    <a:gd name="connsiteX0" fmla="*/ 948450 w 1866059"/>
                    <a:gd name="connsiteY0" fmla="*/ 489332 h 1513216"/>
                    <a:gd name="connsiteX1" fmla="*/ 803178 w 1866059"/>
                    <a:gd name="connsiteY1" fmla="*/ 62845 h 1513216"/>
                    <a:gd name="connsiteX2" fmla="*/ 182976 w 1866059"/>
                    <a:gd name="connsiteY2" fmla="*/ 118504 h 1513216"/>
                    <a:gd name="connsiteX3" fmla="*/ 96 w 1866059"/>
                    <a:gd name="connsiteY3" fmla="*/ 500167 h 1513216"/>
                    <a:gd name="connsiteX4" fmla="*/ 198879 w 1866059"/>
                    <a:gd name="connsiteY4" fmla="*/ 826171 h 1513216"/>
                    <a:gd name="connsiteX5" fmla="*/ 448290 w 1866059"/>
                    <a:gd name="connsiteY5" fmla="*/ 1352445 h 1513216"/>
                    <a:gd name="connsiteX6" fmla="*/ 914440 w 1866059"/>
                    <a:gd name="connsiteY6" fmla="*/ 1512865 h 1513216"/>
                    <a:gd name="connsiteX7" fmla="*/ 1363538 w 1866059"/>
                    <a:gd name="connsiteY7" fmla="*/ 1373247 h 1513216"/>
                    <a:gd name="connsiteX8" fmla="*/ 1749422 w 1866059"/>
                    <a:gd name="connsiteY8" fmla="*/ 776918 h 1513216"/>
                    <a:gd name="connsiteX9" fmla="*/ 1759539 w 1866059"/>
                    <a:gd name="connsiteY9" fmla="*/ 247176 h 1513216"/>
                    <a:gd name="connsiteX10" fmla="*/ 1143727 w 1866059"/>
                    <a:gd name="connsiteY10" fmla="*/ 48318 h 1513216"/>
                    <a:gd name="connsiteX11" fmla="*/ 948450 w 1866059"/>
                    <a:gd name="connsiteY11" fmla="*/ 489332 h 1513216"/>
                    <a:gd name="connsiteX0" fmla="*/ 973878 w 1891487"/>
                    <a:gd name="connsiteY0" fmla="*/ 489332 h 1513216"/>
                    <a:gd name="connsiteX1" fmla="*/ 828606 w 1891487"/>
                    <a:gd name="connsiteY1" fmla="*/ 62845 h 1513216"/>
                    <a:gd name="connsiteX2" fmla="*/ 25524 w 1891487"/>
                    <a:gd name="connsiteY2" fmla="*/ 500167 h 1513216"/>
                    <a:gd name="connsiteX3" fmla="*/ 224307 w 1891487"/>
                    <a:gd name="connsiteY3" fmla="*/ 826171 h 1513216"/>
                    <a:gd name="connsiteX4" fmla="*/ 473718 w 1891487"/>
                    <a:gd name="connsiteY4" fmla="*/ 1352445 h 1513216"/>
                    <a:gd name="connsiteX5" fmla="*/ 939868 w 1891487"/>
                    <a:gd name="connsiteY5" fmla="*/ 1512865 h 1513216"/>
                    <a:gd name="connsiteX6" fmla="*/ 1388966 w 1891487"/>
                    <a:gd name="connsiteY6" fmla="*/ 1373247 h 1513216"/>
                    <a:gd name="connsiteX7" fmla="*/ 1774850 w 1891487"/>
                    <a:gd name="connsiteY7" fmla="*/ 776918 h 1513216"/>
                    <a:gd name="connsiteX8" fmla="*/ 1784967 w 1891487"/>
                    <a:gd name="connsiteY8" fmla="*/ 247176 h 1513216"/>
                    <a:gd name="connsiteX9" fmla="*/ 1169155 w 1891487"/>
                    <a:gd name="connsiteY9" fmla="*/ 48318 h 1513216"/>
                    <a:gd name="connsiteX10" fmla="*/ 973878 w 1891487"/>
                    <a:gd name="connsiteY10" fmla="*/ 489332 h 1513216"/>
                    <a:gd name="connsiteX0" fmla="*/ 971044 w 1888653"/>
                    <a:gd name="connsiteY0" fmla="*/ 489332 h 1513216"/>
                    <a:gd name="connsiteX1" fmla="*/ 778102 w 1888653"/>
                    <a:gd name="connsiteY1" fmla="*/ 62845 h 1513216"/>
                    <a:gd name="connsiteX2" fmla="*/ 22690 w 1888653"/>
                    <a:gd name="connsiteY2" fmla="*/ 500167 h 1513216"/>
                    <a:gd name="connsiteX3" fmla="*/ 221473 w 1888653"/>
                    <a:gd name="connsiteY3" fmla="*/ 826171 h 1513216"/>
                    <a:gd name="connsiteX4" fmla="*/ 470884 w 1888653"/>
                    <a:gd name="connsiteY4" fmla="*/ 1352445 h 1513216"/>
                    <a:gd name="connsiteX5" fmla="*/ 937034 w 1888653"/>
                    <a:gd name="connsiteY5" fmla="*/ 1512865 h 1513216"/>
                    <a:gd name="connsiteX6" fmla="*/ 1386132 w 1888653"/>
                    <a:gd name="connsiteY6" fmla="*/ 1373247 h 1513216"/>
                    <a:gd name="connsiteX7" fmla="*/ 1772016 w 1888653"/>
                    <a:gd name="connsiteY7" fmla="*/ 776918 h 1513216"/>
                    <a:gd name="connsiteX8" fmla="*/ 1782133 w 1888653"/>
                    <a:gd name="connsiteY8" fmla="*/ 247176 h 1513216"/>
                    <a:gd name="connsiteX9" fmla="*/ 1166321 w 1888653"/>
                    <a:gd name="connsiteY9" fmla="*/ 48318 h 1513216"/>
                    <a:gd name="connsiteX10" fmla="*/ 971044 w 1888653"/>
                    <a:gd name="connsiteY10" fmla="*/ 489332 h 1513216"/>
                    <a:gd name="connsiteX0" fmla="*/ 849162 w 1766771"/>
                    <a:gd name="connsiteY0" fmla="*/ 489332 h 1513216"/>
                    <a:gd name="connsiteX1" fmla="*/ 656220 w 1766771"/>
                    <a:gd name="connsiteY1" fmla="*/ 62845 h 1513216"/>
                    <a:gd name="connsiteX2" fmla="*/ 37318 w 1766771"/>
                    <a:gd name="connsiteY2" fmla="*/ 255316 h 1513216"/>
                    <a:gd name="connsiteX3" fmla="*/ 99591 w 1766771"/>
                    <a:gd name="connsiteY3" fmla="*/ 826171 h 1513216"/>
                    <a:gd name="connsiteX4" fmla="*/ 349002 w 1766771"/>
                    <a:gd name="connsiteY4" fmla="*/ 1352445 h 1513216"/>
                    <a:gd name="connsiteX5" fmla="*/ 815152 w 1766771"/>
                    <a:gd name="connsiteY5" fmla="*/ 1512865 h 1513216"/>
                    <a:gd name="connsiteX6" fmla="*/ 1264250 w 1766771"/>
                    <a:gd name="connsiteY6" fmla="*/ 1373247 h 1513216"/>
                    <a:gd name="connsiteX7" fmla="*/ 1650134 w 1766771"/>
                    <a:gd name="connsiteY7" fmla="*/ 776918 h 1513216"/>
                    <a:gd name="connsiteX8" fmla="*/ 1660251 w 1766771"/>
                    <a:gd name="connsiteY8" fmla="*/ 247176 h 1513216"/>
                    <a:gd name="connsiteX9" fmla="*/ 1044439 w 1766771"/>
                    <a:gd name="connsiteY9" fmla="*/ 48318 h 1513216"/>
                    <a:gd name="connsiteX10" fmla="*/ 849162 w 1766771"/>
                    <a:gd name="connsiteY10" fmla="*/ 489332 h 1513216"/>
                    <a:gd name="connsiteX0" fmla="*/ 895062 w 1812671"/>
                    <a:gd name="connsiteY0" fmla="*/ 489332 h 1513216"/>
                    <a:gd name="connsiteX1" fmla="*/ 702120 w 1812671"/>
                    <a:gd name="connsiteY1" fmla="*/ 62845 h 1513216"/>
                    <a:gd name="connsiteX2" fmla="*/ 83218 w 1812671"/>
                    <a:gd name="connsiteY2" fmla="*/ 255316 h 1513216"/>
                    <a:gd name="connsiteX3" fmla="*/ 145491 w 1812671"/>
                    <a:gd name="connsiteY3" fmla="*/ 826171 h 1513216"/>
                    <a:gd name="connsiteX4" fmla="*/ 394902 w 1812671"/>
                    <a:gd name="connsiteY4" fmla="*/ 1352445 h 1513216"/>
                    <a:gd name="connsiteX5" fmla="*/ 861052 w 1812671"/>
                    <a:gd name="connsiteY5" fmla="*/ 1512865 h 1513216"/>
                    <a:gd name="connsiteX6" fmla="*/ 1310150 w 1812671"/>
                    <a:gd name="connsiteY6" fmla="*/ 1373247 h 1513216"/>
                    <a:gd name="connsiteX7" fmla="*/ 1696034 w 1812671"/>
                    <a:gd name="connsiteY7" fmla="*/ 776918 h 1513216"/>
                    <a:gd name="connsiteX8" fmla="*/ 1706151 w 1812671"/>
                    <a:gd name="connsiteY8" fmla="*/ 247176 h 1513216"/>
                    <a:gd name="connsiteX9" fmla="*/ 1090339 w 1812671"/>
                    <a:gd name="connsiteY9" fmla="*/ 48318 h 1513216"/>
                    <a:gd name="connsiteX10" fmla="*/ 895062 w 1812671"/>
                    <a:gd name="connsiteY10" fmla="*/ 489332 h 1513216"/>
                    <a:gd name="connsiteX0" fmla="*/ 895062 w 1812671"/>
                    <a:gd name="connsiteY0" fmla="*/ 498177 h 1522061"/>
                    <a:gd name="connsiteX1" fmla="*/ 702120 w 1812671"/>
                    <a:gd name="connsiteY1" fmla="*/ 71690 h 1522061"/>
                    <a:gd name="connsiteX2" fmla="*/ 83218 w 1812671"/>
                    <a:gd name="connsiteY2" fmla="*/ 264161 h 1522061"/>
                    <a:gd name="connsiteX3" fmla="*/ 145491 w 1812671"/>
                    <a:gd name="connsiteY3" fmla="*/ 835016 h 1522061"/>
                    <a:gd name="connsiteX4" fmla="*/ 394902 w 1812671"/>
                    <a:gd name="connsiteY4" fmla="*/ 1361290 h 1522061"/>
                    <a:gd name="connsiteX5" fmla="*/ 861052 w 1812671"/>
                    <a:gd name="connsiteY5" fmla="*/ 1521710 h 1522061"/>
                    <a:gd name="connsiteX6" fmla="*/ 1310150 w 1812671"/>
                    <a:gd name="connsiteY6" fmla="*/ 1382092 h 1522061"/>
                    <a:gd name="connsiteX7" fmla="*/ 1696034 w 1812671"/>
                    <a:gd name="connsiteY7" fmla="*/ 785763 h 1522061"/>
                    <a:gd name="connsiteX8" fmla="*/ 1706151 w 1812671"/>
                    <a:gd name="connsiteY8" fmla="*/ 256021 h 1522061"/>
                    <a:gd name="connsiteX9" fmla="*/ 1090339 w 1812671"/>
                    <a:gd name="connsiteY9" fmla="*/ 57163 h 1522061"/>
                    <a:gd name="connsiteX10" fmla="*/ 895062 w 1812671"/>
                    <a:gd name="connsiteY10" fmla="*/ 498177 h 1522061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90648 h 1514532"/>
                    <a:gd name="connsiteX1" fmla="*/ 702120 w 1812671"/>
                    <a:gd name="connsiteY1" fmla="*/ 64161 h 1514532"/>
                    <a:gd name="connsiteX2" fmla="*/ 83218 w 1812671"/>
                    <a:gd name="connsiteY2" fmla="*/ 256632 h 1514532"/>
                    <a:gd name="connsiteX3" fmla="*/ 145491 w 1812671"/>
                    <a:gd name="connsiteY3" fmla="*/ 827487 h 1514532"/>
                    <a:gd name="connsiteX4" fmla="*/ 394902 w 1812671"/>
                    <a:gd name="connsiteY4" fmla="*/ 1353761 h 1514532"/>
                    <a:gd name="connsiteX5" fmla="*/ 861052 w 1812671"/>
                    <a:gd name="connsiteY5" fmla="*/ 1514181 h 1514532"/>
                    <a:gd name="connsiteX6" fmla="*/ 1310150 w 1812671"/>
                    <a:gd name="connsiteY6" fmla="*/ 1374563 h 1514532"/>
                    <a:gd name="connsiteX7" fmla="*/ 1696034 w 1812671"/>
                    <a:gd name="connsiteY7" fmla="*/ 778234 h 1514532"/>
                    <a:gd name="connsiteX8" fmla="*/ 1706151 w 1812671"/>
                    <a:gd name="connsiteY8" fmla="*/ 248492 h 1514532"/>
                    <a:gd name="connsiteX9" fmla="*/ 1090339 w 1812671"/>
                    <a:gd name="connsiteY9" fmla="*/ 49634 h 1514532"/>
                    <a:gd name="connsiteX10" fmla="*/ 895062 w 1812671"/>
                    <a:gd name="connsiteY10" fmla="*/ 490648 h 1514532"/>
                    <a:gd name="connsiteX0" fmla="*/ 853619 w 1771228"/>
                    <a:gd name="connsiteY0" fmla="*/ 489333 h 1513217"/>
                    <a:gd name="connsiteX1" fmla="*/ 660677 w 1771228"/>
                    <a:gd name="connsiteY1" fmla="*/ 62846 h 1513217"/>
                    <a:gd name="connsiteX2" fmla="*/ 41775 w 1771228"/>
                    <a:gd name="connsiteY2" fmla="*/ 255317 h 1513217"/>
                    <a:gd name="connsiteX3" fmla="*/ 88880 w 1771228"/>
                    <a:gd name="connsiteY3" fmla="*/ 828338 h 1513217"/>
                    <a:gd name="connsiteX4" fmla="*/ 353459 w 1771228"/>
                    <a:gd name="connsiteY4" fmla="*/ 1352446 h 1513217"/>
                    <a:gd name="connsiteX5" fmla="*/ 819609 w 1771228"/>
                    <a:gd name="connsiteY5" fmla="*/ 1512866 h 1513217"/>
                    <a:gd name="connsiteX6" fmla="*/ 1268707 w 1771228"/>
                    <a:gd name="connsiteY6" fmla="*/ 1373248 h 1513217"/>
                    <a:gd name="connsiteX7" fmla="*/ 1654591 w 1771228"/>
                    <a:gd name="connsiteY7" fmla="*/ 776919 h 1513217"/>
                    <a:gd name="connsiteX8" fmla="*/ 1664708 w 1771228"/>
                    <a:gd name="connsiteY8" fmla="*/ 247177 h 1513217"/>
                    <a:gd name="connsiteX9" fmla="*/ 1048896 w 1771228"/>
                    <a:gd name="connsiteY9" fmla="*/ 48319 h 1513217"/>
                    <a:gd name="connsiteX10" fmla="*/ 853619 w 1771228"/>
                    <a:gd name="connsiteY10" fmla="*/ 489333 h 1513217"/>
                    <a:gd name="connsiteX0" fmla="*/ 858434 w 1776043"/>
                    <a:gd name="connsiteY0" fmla="*/ 489333 h 1513217"/>
                    <a:gd name="connsiteX1" fmla="*/ 665492 w 1776043"/>
                    <a:gd name="connsiteY1" fmla="*/ 62846 h 1513217"/>
                    <a:gd name="connsiteX2" fmla="*/ 46590 w 1776043"/>
                    <a:gd name="connsiteY2" fmla="*/ 255317 h 1513217"/>
                    <a:gd name="connsiteX3" fmla="*/ 93695 w 1776043"/>
                    <a:gd name="connsiteY3" fmla="*/ 828338 h 1513217"/>
                    <a:gd name="connsiteX4" fmla="*/ 358274 w 1776043"/>
                    <a:gd name="connsiteY4" fmla="*/ 1352446 h 1513217"/>
                    <a:gd name="connsiteX5" fmla="*/ 824424 w 1776043"/>
                    <a:gd name="connsiteY5" fmla="*/ 1512866 h 1513217"/>
                    <a:gd name="connsiteX6" fmla="*/ 1273522 w 1776043"/>
                    <a:gd name="connsiteY6" fmla="*/ 1373248 h 1513217"/>
                    <a:gd name="connsiteX7" fmla="*/ 1659406 w 1776043"/>
                    <a:gd name="connsiteY7" fmla="*/ 776919 h 1513217"/>
                    <a:gd name="connsiteX8" fmla="*/ 1669523 w 1776043"/>
                    <a:gd name="connsiteY8" fmla="*/ 247177 h 1513217"/>
                    <a:gd name="connsiteX9" fmla="*/ 1053711 w 1776043"/>
                    <a:gd name="connsiteY9" fmla="*/ 48319 h 1513217"/>
                    <a:gd name="connsiteX10" fmla="*/ 858434 w 1776043"/>
                    <a:gd name="connsiteY10" fmla="*/ 489333 h 1513217"/>
                    <a:gd name="connsiteX0" fmla="*/ 916168 w 1833777"/>
                    <a:gd name="connsiteY0" fmla="*/ 492902 h 1516786"/>
                    <a:gd name="connsiteX1" fmla="*/ 723226 w 1833777"/>
                    <a:gd name="connsiteY1" fmla="*/ 66415 h 1516786"/>
                    <a:gd name="connsiteX2" fmla="*/ 104324 w 1833777"/>
                    <a:gd name="connsiteY2" fmla="*/ 258886 h 1516786"/>
                    <a:gd name="connsiteX3" fmla="*/ 151429 w 1833777"/>
                    <a:gd name="connsiteY3" fmla="*/ 831907 h 1516786"/>
                    <a:gd name="connsiteX4" fmla="*/ 416008 w 1833777"/>
                    <a:gd name="connsiteY4" fmla="*/ 1356015 h 1516786"/>
                    <a:gd name="connsiteX5" fmla="*/ 882158 w 1833777"/>
                    <a:gd name="connsiteY5" fmla="*/ 1516435 h 1516786"/>
                    <a:gd name="connsiteX6" fmla="*/ 1331256 w 1833777"/>
                    <a:gd name="connsiteY6" fmla="*/ 1376817 h 1516786"/>
                    <a:gd name="connsiteX7" fmla="*/ 1717140 w 1833777"/>
                    <a:gd name="connsiteY7" fmla="*/ 780488 h 1516786"/>
                    <a:gd name="connsiteX8" fmla="*/ 1727257 w 1833777"/>
                    <a:gd name="connsiteY8" fmla="*/ 250746 h 1516786"/>
                    <a:gd name="connsiteX9" fmla="*/ 1111445 w 1833777"/>
                    <a:gd name="connsiteY9" fmla="*/ 51888 h 1516786"/>
                    <a:gd name="connsiteX10" fmla="*/ 916168 w 1833777"/>
                    <a:gd name="connsiteY10" fmla="*/ 492902 h 1516786"/>
                    <a:gd name="connsiteX0" fmla="*/ 916168 w 1833777"/>
                    <a:gd name="connsiteY0" fmla="*/ 492902 h 1542632"/>
                    <a:gd name="connsiteX1" fmla="*/ 723226 w 1833777"/>
                    <a:gd name="connsiteY1" fmla="*/ 66415 h 1542632"/>
                    <a:gd name="connsiteX2" fmla="*/ 104324 w 1833777"/>
                    <a:gd name="connsiteY2" fmla="*/ 258886 h 1542632"/>
                    <a:gd name="connsiteX3" fmla="*/ 151429 w 1833777"/>
                    <a:gd name="connsiteY3" fmla="*/ 831907 h 1542632"/>
                    <a:gd name="connsiteX4" fmla="*/ 416008 w 1833777"/>
                    <a:gd name="connsiteY4" fmla="*/ 1356015 h 1542632"/>
                    <a:gd name="connsiteX5" fmla="*/ 871324 w 1833777"/>
                    <a:gd name="connsiteY5" fmla="*/ 1542437 h 1542632"/>
                    <a:gd name="connsiteX6" fmla="*/ 1331256 w 1833777"/>
                    <a:gd name="connsiteY6" fmla="*/ 1376817 h 1542632"/>
                    <a:gd name="connsiteX7" fmla="*/ 1717140 w 1833777"/>
                    <a:gd name="connsiteY7" fmla="*/ 780488 h 1542632"/>
                    <a:gd name="connsiteX8" fmla="*/ 1727257 w 1833777"/>
                    <a:gd name="connsiteY8" fmla="*/ 250746 h 1542632"/>
                    <a:gd name="connsiteX9" fmla="*/ 1111445 w 1833777"/>
                    <a:gd name="connsiteY9" fmla="*/ 51888 h 1542632"/>
                    <a:gd name="connsiteX10" fmla="*/ 916168 w 1833777"/>
                    <a:gd name="connsiteY10" fmla="*/ 492902 h 1542632"/>
                    <a:gd name="connsiteX0" fmla="*/ 916168 w 1833777"/>
                    <a:gd name="connsiteY0" fmla="*/ 492902 h 1542632"/>
                    <a:gd name="connsiteX1" fmla="*/ 723226 w 1833777"/>
                    <a:gd name="connsiteY1" fmla="*/ 66415 h 1542632"/>
                    <a:gd name="connsiteX2" fmla="*/ 104324 w 1833777"/>
                    <a:gd name="connsiteY2" fmla="*/ 258886 h 1542632"/>
                    <a:gd name="connsiteX3" fmla="*/ 151429 w 1833777"/>
                    <a:gd name="connsiteY3" fmla="*/ 831907 h 1542632"/>
                    <a:gd name="connsiteX4" fmla="*/ 416008 w 1833777"/>
                    <a:gd name="connsiteY4" fmla="*/ 1356015 h 1542632"/>
                    <a:gd name="connsiteX5" fmla="*/ 897326 w 1833777"/>
                    <a:gd name="connsiteY5" fmla="*/ 1542437 h 1542632"/>
                    <a:gd name="connsiteX6" fmla="*/ 1331256 w 1833777"/>
                    <a:gd name="connsiteY6" fmla="*/ 1376817 h 1542632"/>
                    <a:gd name="connsiteX7" fmla="*/ 1717140 w 1833777"/>
                    <a:gd name="connsiteY7" fmla="*/ 780488 h 1542632"/>
                    <a:gd name="connsiteX8" fmla="*/ 1727257 w 1833777"/>
                    <a:gd name="connsiteY8" fmla="*/ 250746 h 1542632"/>
                    <a:gd name="connsiteX9" fmla="*/ 1111445 w 1833777"/>
                    <a:gd name="connsiteY9" fmla="*/ 51888 h 1542632"/>
                    <a:gd name="connsiteX10" fmla="*/ 916168 w 1833777"/>
                    <a:gd name="connsiteY10" fmla="*/ 492902 h 1542632"/>
                    <a:gd name="connsiteX0" fmla="*/ 916168 w 1833777"/>
                    <a:gd name="connsiteY0" fmla="*/ 492902 h 1542696"/>
                    <a:gd name="connsiteX1" fmla="*/ 723226 w 1833777"/>
                    <a:gd name="connsiteY1" fmla="*/ 66415 h 1542696"/>
                    <a:gd name="connsiteX2" fmla="*/ 104324 w 1833777"/>
                    <a:gd name="connsiteY2" fmla="*/ 258886 h 1542696"/>
                    <a:gd name="connsiteX3" fmla="*/ 151429 w 1833777"/>
                    <a:gd name="connsiteY3" fmla="*/ 831907 h 1542696"/>
                    <a:gd name="connsiteX4" fmla="*/ 416008 w 1833777"/>
                    <a:gd name="connsiteY4" fmla="*/ 1356015 h 1542696"/>
                    <a:gd name="connsiteX5" fmla="*/ 897326 w 1833777"/>
                    <a:gd name="connsiteY5" fmla="*/ 1542437 h 1542696"/>
                    <a:gd name="connsiteX6" fmla="*/ 1331256 w 1833777"/>
                    <a:gd name="connsiteY6" fmla="*/ 1376817 h 1542696"/>
                    <a:gd name="connsiteX7" fmla="*/ 1717140 w 1833777"/>
                    <a:gd name="connsiteY7" fmla="*/ 780488 h 1542696"/>
                    <a:gd name="connsiteX8" fmla="*/ 1727257 w 1833777"/>
                    <a:gd name="connsiteY8" fmla="*/ 250746 h 1542696"/>
                    <a:gd name="connsiteX9" fmla="*/ 1111445 w 1833777"/>
                    <a:gd name="connsiteY9" fmla="*/ 51888 h 1542696"/>
                    <a:gd name="connsiteX10" fmla="*/ 916168 w 1833777"/>
                    <a:gd name="connsiteY10" fmla="*/ 492902 h 1542696"/>
                    <a:gd name="connsiteX0" fmla="*/ 916168 w 1794776"/>
                    <a:gd name="connsiteY0" fmla="*/ 492902 h 1542696"/>
                    <a:gd name="connsiteX1" fmla="*/ 723226 w 1794776"/>
                    <a:gd name="connsiteY1" fmla="*/ 66415 h 1542696"/>
                    <a:gd name="connsiteX2" fmla="*/ 104324 w 1794776"/>
                    <a:gd name="connsiteY2" fmla="*/ 258886 h 1542696"/>
                    <a:gd name="connsiteX3" fmla="*/ 151429 w 1794776"/>
                    <a:gd name="connsiteY3" fmla="*/ 831907 h 1542696"/>
                    <a:gd name="connsiteX4" fmla="*/ 416008 w 1794776"/>
                    <a:gd name="connsiteY4" fmla="*/ 1356015 h 1542696"/>
                    <a:gd name="connsiteX5" fmla="*/ 897326 w 1794776"/>
                    <a:gd name="connsiteY5" fmla="*/ 1542437 h 1542696"/>
                    <a:gd name="connsiteX6" fmla="*/ 1331256 w 1794776"/>
                    <a:gd name="connsiteY6" fmla="*/ 1376817 h 1542696"/>
                    <a:gd name="connsiteX7" fmla="*/ 1717140 w 1794776"/>
                    <a:gd name="connsiteY7" fmla="*/ 780488 h 1542696"/>
                    <a:gd name="connsiteX8" fmla="*/ 1727257 w 1794776"/>
                    <a:gd name="connsiteY8" fmla="*/ 250746 h 1542696"/>
                    <a:gd name="connsiteX9" fmla="*/ 1060957 w 1794776"/>
                    <a:gd name="connsiteY9" fmla="*/ 68718 h 1542696"/>
                    <a:gd name="connsiteX10" fmla="*/ 916168 w 1794776"/>
                    <a:gd name="connsiteY10" fmla="*/ 492902 h 1542696"/>
                    <a:gd name="connsiteX0" fmla="*/ 918001 w 1796609"/>
                    <a:gd name="connsiteY0" fmla="*/ 466200 h 1515994"/>
                    <a:gd name="connsiteX1" fmla="*/ 725059 w 1796609"/>
                    <a:gd name="connsiteY1" fmla="*/ 39713 h 1515994"/>
                    <a:gd name="connsiteX2" fmla="*/ 97743 w 1796609"/>
                    <a:gd name="connsiteY2" fmla="*/ 195721 h 1515994"/>
                    <a:gd name="connsiteX3" fmla="*/ 153262 w 1796609"/>
                    <a:gd name="connsiteY3" fmla="*/ 805205 h 1515994"/>
                    <a:gd name="connsiteX4" fmla="*/ 417841 w 1796609"/>
                    <a:gd name="connsiteY4" fmla="*/ 1329313 h 1515994"/>
                    <a:gd name="connsiteX5" fmla="*/ 899159 w 1796609"/>
                    <a:gd name="connsiteY5" fmla="*/ 1515735 h 1515994"/>
                    <a:gd name="connsiteX6" fmla="*/ 1333089 w 1796609"/>
                    <a:gd name="connsiteY6" fmla="*/ 1350115 h 1515994"/>
                    <a:gd name="connsiteX7" fmla="*/ 1718973 w 1796609"/>
                    <a:gd name="connsiteY7" fmla="*/ 753786 h 1515994"/>
                    <a:gd name="connsiteX8" fmla="*/ 1729090 w 1796609"/>
                    <a:gd name="connsiteY8" fmla="*/ 224044 h 1515994"/>
                    <a:gd name="connsiteX9" fmla="*/ 1062790 w 1796609"/>
                    <a:gd name="connsiteY9" fmla="*/ 42016 h 1515994"/>
                    <a:gd name="connsiteX10" fmla="*/ 918001 w 1796609"/>
                    <a:gd name="connsiteY10" fmla="*/ 466200 h 1515994"/>
                    <a:gd name="connsiteX0" fmla="*/ 918001 w 1796609"/>
                    <a:gd name="connsiteY0" fmla="*/ 507438 h 1557232"/>
                    <a:gd name="connsiteX1" fmla="*/ 725059 w 1796609"/>
                    <a:gd name="connsiteY1" fmla="*/ 80951 h 1557232"/>
                    <a:gd name="connsiteX2" fmla="*/ 97743 w 1796609"/>
                    <a:gd name="connsiteY2" fmla="*/ 236959 h 1557232"/>
                    <a:gd name="connsiteX3" fmla="*/ 153262 w 1796609"/>
                    <a:gd name="connsiteY3" fmla="*/ 846443 h 1557232"/>
                    <a:gd name="connsiteX4" fmla="*/ 417841 w 1796609"/>
                    <a:gd name="connsiteY4" fmla="*/ 1370551 h 1557232"/>
                    <a:gd name="connsiteX5" fmla="*/ 899159 w 1796609"/>
                    <a:gd name="connsiteY5" fmla="*/ 1556973 h 1557232"/>
                    <a:gd name="connsiteX6" fmla="*/ 1333089 w 1796609"/>
                    <a:gd name="connsiteY6" fmla="*/ 1391353 h 1557232"/>
                    <a:gd name="connsiteX7" fmla="*/ 1718973 w 1796609"/>
                    <a:gd name="connsiteY7" fmla="*/ 795024 h 1557232"/>
                    <a:gd name="connsiteX8" fmla="*/ 1729090 w 1796609"/>
                    <a:gd name="connsiteY8" fmla="*/ 265282 h 1557232"/>
                    <a:gd name="connsiteX9" fmla="*/ 1062790 w 1796609"/>
                    <a:gd name="connsiteY9" fmla="*/ 83254 h 1557232"/>
                    <a:gd name="connsiteX10" fmla="*/ 918001 w 1796609"/>
                    <a:gd name="connsiteY10" fmla="*/ 507438 h 1557232"/>
                    <a:gd name="connsiteX0" fmla="*/ 918001 w 1796609"/>
                    <a:gd name="connsiteY0" fmla="*/ 503705 h 1553499"/>
                    <a:gd name="connsiteX1" fmla="*/ 725059 w 1796609"/>
                    <a:gd name="connsiteY1" fmla="*/ 77218 h 1553499"/>
                    <a:gd name="connsiteX2" fmla="*/ 97743 w 1796609"/>
                    <a:gd name="connsiteY2" fmla="*/ 233226 h 1553499"/>
                    <a:gd name="connsiteX3" fmla="*/ 153262 w 1796609"/>
                    <a:gd name="connsiteY3" fmla="*/ 842710 h 1553499"/>
                    <a:gd name="connsiteX4" fmla="*/ 417841 w 1796609"/>
                    <a:gd name="connsiteY4" fmla="*/ 1366818 h 1553499"/>
                    <a:gd name="connsiteX5" fmla="*/ 899159 w 1796609"/>
                    <a:gd name="connsiteY5" fmla="*/ 1553240 h 1553499"/>
                    <a:gd name="connsiteX6" fmla="*/ 1333089 w 1796609"/>
                    <a:gd name="connsiteY6" fmla="*/ 1387620 h 1553499"/>
                    <a:gd name="connsiteX7" fmla="*/ 1718973 w 1796609"/>
                    <a:gd name="connsiteY7" fmla="*/ 791291 h 1553499"/>
                    <a:gd name="connsiteX8" fmla="*/ 1729090 w 1796609"/>
                    <a:gd name="connsiteY8" fmla="*/ 261549 h 1553499"/>
                    <a:gd name="connsiteX9" fmla="*/ 1062790 w 1796609"/>
                    <a:gd name="connsiteY9" fmla="*/ 79521 h 1553499"/>
                    <a:gd name="connsiteX10" fmla="*/ 918001 w 1796609"/>
                    <a:gd name="connsiteY10" fmla="*/ 503705 h 1553499"/>
                    <a:gd name="connsiteX0" fmla="*/ 918001 w 1796609"/>
                    <a:gd name="connsiteY0" fmla="*/ 506495 h 1556289"/>
                    <a:gd name="connsiteX1" fmla="*/ 725059 w 1796609"/>
                    <a:gd name="connsiteY1" fmla="*/ 80008 h 1556289"/>
                    <a:gd name="connsiteX2" fmla="*/ 97743 w 1796609"/>
                    <a:gd name="connsiteY2" fmla="*/ 236016 h 1556289"/>
                    <a:gd name="connsiteX3" fmla="*/ 153262 w 1796609"/>
                    <a:gd name="connsiteY3" fmla="*/ 845500 h 1556289"/>
                    <a:gd name="connsiteX4" fmla="*/ 417841 w 1796609"/>
                    <a:gd name="connsiteY4" fmla="*/ 1369608 h 1556289"/>
                    <a:gd name="connsiteX5" fmla="*/ 899159 w 1796609"/>
                    <a:gd name="connsiteY5" fmla="*/ 1556030 h 1556289"/>
                    <a:gd name="connsiteX6" fmla="*/ 1333089 w 1796609"/>
                    <a:gd name="connsiteY6" fmla="*/ 1390410 h 1556289"/>
                    <a:gd name="connsiteX7" fmla="*/ 1718973 w 1796609"/>
                    <a:gd name="connsiteY7" fmla="*/ 794081 h 1556289"/>
                    <a:gd name="connsiteX8" fmla="*/ 1729090 w 1796609"/>
                    <a:gd name="connsiteY8" fmla="*/ 264339 h 1556289"/>
                    <a:gd name="connsiteX9" fmla="*/ 1062790 w 1796609"/>
                    <a:gd name="connsiteY9" fmla="*/ 82311 h 1556289"/>
                    <a:gd name="connsiteX10" fmla="*/ 918001 w 1796609"/>
                    <a:gd name="connsiteY10" fmla="*/ 506495 h 1556289"/>
                    <a:gd name="connsiteX0" fmla="*/ 918001 w 1796609"/>
                    <a:gd name="connsiteY0" fmla="*/ 506495 h 1556289"/>
                    <a:gd name="connsiteX1" fmla="*/ 725059 w 1796609"/>
                    <a:gd name="connsiteY1" fmla="*/ 80008 h 1556289"/>
                    <a:gd name="connsiteX2" fmla="*/ 97743 w 1796609"/>
                    <a:gd name="connsiteY2" fmla="*/ 236016 h 1556289"/>
                    <a:gd name="connsiteX3" fmla="*/ 153262 w 1796609"/>
                    <a:gd name="connsiteY3" fmla="*/ 845500 h 1556289"/>
                    <a:gd name="connsiteX4" fmla="*/ 417841 w 1796609"/>
                    <a:gd name="connsiteY4" fmla="*/ 1369608 h 1556289"/>
                    <a:gd name="connsiteX5" fmla="*/ 899159 w 1796609"/>
                    <a:gd name="connsiteY5" fmla="*/ 1556030 h 1556289"/>
                    <a:gd name="connsiteX6" fmla="*/ 1333089 w 1796609"/>
                    <a:gd name="connsiteY6" fmla="*/ 1390410 h 1556289"/>
                    <a:gd name="connsiteX7" fmla="*/ 1718973 w 1796609"/>
                    <a:gd name="connsiteY7" fmla="*/ 794081 h 1556289"/>
                    <a:gd name="connsiteX8" fmla="*/ 1729090 w 1796609"/>
                    <a:gd name="connsiteY8" fmla="*/ 264339 h 1556289"/>
                    <a:gd name="connsiteX9" fmla="*/ 1062790 w 1796609"/>
                    <a:gd name="connsiteY9" fmla="*/ 82311 h 1556289"/>
                    <a:gd name="connsiteX10" fmla="*/ 918001 w 1796609"/>
                    <a:gd name="connsiteY10" fmla="*/ 506495 h 1556289"/>
                    <a:gd name="connsiteX0" fmla="*/ 918001 w 1796609"/>
                    <a:gd name="connsiteY0" fmla="*/ 503705 h 1553499"/>
                    <a:gd name="connsiteX1" fmla="*/ 725059 w 1796609"/>
                    <a:gd name="connsiteY1" fmla="*/ 77218 h 1553499"/>
                    <a:gd name="connsiteX2" fmla="*/ 97743 w 1796609"/>
                    <a:gd name="connsiteY2" fmla="*/ 233226 h 1553499"/>
                    <a:gd name="connsiteX3" fmla="*/ 153262 w 1796609"/>
                    <a:gd name="connsiteY3" fmla="*/ 842710 h 1553499"/>
                    <a:gd name="connsiteX4" fmla="*/ 417841 w 1796609"/>
                    <a:gd name="connsiteY4" fmla="*/ 1366818 h 1553499"/>
                    <a:gd name="connsiteX5" fmla="*/ 899159 w 1796609"/>
                    <a:gd name="connsiteY5" fmla="*/ 1553240 h 1553499"/>
                    <a:gd name="connsiteX6" fmla="*/ 1333089 w 1796609"/>
                    <a:gd name="connsiteY6" fmla="*/ 1387620 h 1553499"/>
                    <a:gd name="connsiteX7" fmla="*/ 1718973 w 1796609"/>
                    <a:gd name="connsiteY7" fmla="*/ 791291 h 1553499"/>
                    <a:gd name="connsiteX8" fmla="*/ 1729090 w 1796609"/>
                    <a:gd name="connsiteY8" fmla="*/ 261549 h 1553499"/>
                    <a:gd name="connsiteX9" fmla="*/ 1062790 w 1796609"/>
                    <a:gd name="connsiteY9" fmla="*/ 79521 h 1553499"/>
                    <a:gd name="connsiteX10" fmla="*/ 918001 w 1796609"/>
                    <a:gd name="connsiteY10" fmla="*/ 503705 h 1553499"/>
                    <a:gd name="connsiteX0" fmla="*/ 918001 w 1831303"/>
                    <a:gd name="connsiteY0" fmla="*/ 503705 h 1553499"/>
                    <a:gd name="connsiteX1" fmla="*/ 725059 w 1831303"/>
                    <a:gd name="connsiteY1" fmla="*/ 77218 h 1553499"/>
                    <a:gd name="connsiteX2" fmla="*/ 97743 w 1831303"/>
                    <a:gd name="connsiteY2" fmla="*/ 233226 h 1553499"/>
                    <a:gd name="connsiteX3" fmla="*/ 153262 w 1831303"/>
                    <a:gd name="connsiteY3" fmla="*/ 842710 h 1553499"/>
                    <a:gd name="connsiteX4" fmla="*/ 417841 w 1831303"/>
                    <a:gd name="connsiteY4" fmla="*/ 1366818 h 1553499"/>
                    <a:gd name="connsiteX5" fmla="*/ 899159 w 1831303"/>
                    <a:gd name="connsiteY5" fmla="*/ 1553240 h 1553499"/>
                    <a:gd name="connsiteX6" fmla="*/ 1333089 w 1831303"/>
                    <a:gd name="connsiteY6" fmla="*/ 1387620 h 1553499"/>
                    <a:gd name="connsiteX7" fmla="*/ 1718973 w 1831303"/>
                    <a:gd name="connsiteY7" fmla="*/ 791291 h 1553499"/>
                    <a:gd name="connsiteX8" fmla="*/ 1729090 w 1831303"/>
                    <a:gd name="connsiteY8" fmla="*/ 261549 h 1553499"/>
                    <a:gd name="connsiteX9" fmla="*/ 1062790 w 1831303"/>
                    <a:gd name="connsiteY9" fmla="*/ 79521 h 1553499"/>
                    <a:gd name="connsiteX10" fmla="*/ 918001 w 1831303"/>
                    <a:gd name="connsiteY10" fmla="*/ 503705 h 1553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31303" h="1553499">
                      <a:moveTo>
                        <a:pt x="918001" y="503705"/>
                      </a:moveTo>
                      <a:cubicBezTo>
                        <a:pt x="861713" y="503321"/>
                        <a:pt x="872988" y="248518"/>
                        <a:pt x="725059" y="77218"/>
                      </a:cubicBezTo>
                      <a:cubicBezTo>
                        <a:pt x="577130" y="-94082"/>
                        <a:pt x="323052" y="47139"/>
                        <a:pt x="97743" y="233226"/>
                      </a:cubicBezTo>
                      <a:cubicBezTo>
                        <a:pt x="-127566" y="419313"/>
                        <a:pt x="99912" y="653778"/>
                        <a:pt x="153262" y="842710"/>
                      </a:cubicBezTo>
                      <a:cubicBezTo>
                        <a:pt x="206612" y="1031642"/>
                        <a:pt x="293525" y="1248396"/>
                        <a:pt x="417841" y="1366818"/>
                      </a:cubicBezTo>
                      <a:cubicBezTo>
                        <a:pt x="542157" y="1485240"/>
                        <a:pt x="740117" y="1558440"/>
                        <a:pt x="899159" y="1553240"/>
                      </a:cubicBezTo>
                      <a:cubicBezTo>
                        <a:pt x="1058201" y="1548040"/>
                        <a:pt x="1196453" y="1514611"/>
                        <a:pt x="1333089" y="1387620"/>
                      </a:cubicBezTo>
                      <a:cubicBezTo>
                        <a:pt x="1469725" y="1260629"/>
                        <a:pt x="1637805" y="963801"/>
                        <a:pt x="1718973" y="791291"/>
                      </a:cubicBezTo>
                      <a:cubicBezTo>
                        <a:pt x="1800141" y="618781"/>
                        <a:pt x="1919796" y="413836"/>
                        <a:pt x="1729090" y="261549"/>
                      </a:cubicBezTo>
                      <a:cubicBezTo>
                        <a:pt x="1538384" y="109262"/>
                        <a:pt x="1178232" y="-123243"/>
                        <a:pt x="1062790" y="79521"/>
                      </a:cubicBezTo>
                      <a:cubicBezTo>
                        <a:pt x="947348" y="282285"/>
                        <a:pt x="974290" y="504089"/>
                        <a:pt x="918001" y="50370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85000"/>
                        <a:shade val="30000"/>
                        <a:satMod val="115000"/>
                      </a:schemeClr>
                    </a:gs>
                    <a:gs pos="50000">
                      <a:schemeClr val="bg1">
                        <a:lumMod val="85000"/>
                        <a:shade val="67500"/>
                        <a:satMod val="115000"/>
                      </a:schemeClr>
                    </a:gs>
                    <a:gs pos="100000">
                      <a:schemeClr val="bg1">
                        <a:lumMod val="85000"/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</p:grpSp>
          <p:sp>
            <p:nvSpPr>
              <p:cNvPr id="33" name="Freeform 32">
                <a:extLst>
                  <a:ext uri="{FF2B5EF4-FFF2-40B4-BE49-F238E27FC236}">
                    <a16:creationId xmlns:a16="http://schemas.microsoft.com/office/drawing/2014/main" id="{45600841-48B6-5544-9073-7348A4385C3B}"/>
                  </a:ext>
                </a:extLst>
              </p:cNvPr>
              <p:cNvSpPr/>
              <p:nvPr/>
            </p:nvSpPr>
            <p:spPr>
              <a:xfrm>
                <a:off x="11207627" y="10120990"/>
                <a:ext cx="1011032" cy="311229"/>
              </a:xfrm>
              <a:custGeom>
                <a:avLst/>
                <a:gdLst>
                  <a:gd name="connsiteX0" fmla="*/ 0 w 969159"/>
                  <a:gd name="connsiteY0" fmla="*/ 279867 h 294127"/>
                  <a:gd name="connsiteX1" fmla="*/ 131831 w 969159"/>
                  <a:gd name="connsiteY1" fmla="*/ 21815 h 294127"/>
                  <a:gd name="connsiteX2" fmla="*/ 465615 w 969159"/>
                  <a:gd name="connsiteY2" fmla="*/ 19011 h 294127"/>
                  <a:gd name="connsiteX3" fmla="*/ 866717 w 969159"/>
                  <a:gd name="connsiteY3" fmla="*/ 19011 h 294127"/>
                  <a:gd name="connsiteX4" fmla="*/ 942449 w 969159"/>
                  <a:gd name="connsiteY4" fmla="*/ 274257 h 294127"/>
                  <a:gd name="connsiteX5" fmla="*/ 485249 w 969159"/>
                  <a:gd name="connsiteY5" fmla="*/ 277062 h 294127"/>
                  <a:gd name="connsiteX6" fmla="*/ 0 w 969159"/>
                  <a:gd name="connsiteY6" fmla="*/ 279867 h 294127"/>
                  <a:gd name="connsiteX0" fmla="*/ 0 w 968989"/>
                  <a:gd name="connsiteY0" fmla="*/ 274421 h 288681"/>
                  <a:gd name="connsiteX1" fmla="*/ 131831 w 968989"/>
                  <a:gd name="connsiteY1" fmla="*/ 16369 h 288681"/>
                  <a:gd name="connsiteX2" fmla="*/ 471225 w 968989"/>
                  <a:gd name="connsiteY2" fmla="*/ 33200 h 288681"/>
                  <a:gd name="connsiteX3" fmla="*/ 866717 w 968989"/>
                  <a:gd name="connsiteY3" fmla="*/ 13565 h 288681"/>
                  <a:gd name="connsiteX4" fmla="*/ 942449 w 968989"/>
                  <a:gd name="connsiteY4" fmla="*/ 268811 h 288681"/>
                  <a:gd name="connsiteX5" fmla="*/ 485249 w 968989"/>
                  <a:gd name="connsiteY5" fmla="*/ 271616 h 288681"/>
                  <a:gd name="connsiteX6" fmla="*/ 0 w 968989"/>
                  <a:gd name="connsiteY6" fmla="*/ 274421 h 288681"/>
                  <a:gd name="connsiteX0" fmla="*/ 0 w 968989"/>
                  <a:gd name="connsiteY0" fmla="*/ 274421 h 291341"/>
                  <a:gd name="connsiteX1" fmla="*/ 131831 w 968989"/>
                  <a:gd name="connsiteY1" fmla="*/ 16369 h 291341"/>
                  <a:gd name="connsiteX2" fmla="*/ 471225 w 968989"/>
                  <a:gd name="connsiteY2" fmla="*/ 33200 h 291341"/>
                  <a:gd name="connsiteX3" fmla="*/ 866717 w 968989"/>
                  <a:gd name="connsiteY3" fmla="*/ 13565 h 291341"/>
                  <a:gd name="connsiteX4" fmla="*/ 942449 w 968989"/>
                  <a:gd name="connsiteY4" fmla="*/ 268811 h 291341"/>
                  <a:gd name="connsiteX5" fmla="*/ 468420 w 968989"/>
                  <a:gd name="connsiteY5" fmla="*/ 280031 h 291341"/>
                  <a:gd name="connsiteX6" fmla="*/ 0 w 968989"/>
                  <a:gd name="connsiteY6" fmla="*/ 274421 h 291341"/>
                  <a:gd name="connsiteX0" fmla="*/ 0 w 968989"/>
                  <a:gd name="connsiteY0" fmla="*/ 274421 h 291894"/>
                  <a:gd name="connsiteX1" fmla="*/ 131831 w 968989"/>
                  <a:gd name="connsiteY1" fmla="*/ 16369 h 291894"/>
                  <a:gd name="connsiteX2" fmla="*/ 471225 w 968989"/>
                  <a:gd name="connsiteY2" fmla="*/ 33200 h 291894"/>
                  <a:gd name="connsiteX3" fmla="*/ 866717 w 968989"/>
                  <a:gd name="connsiteY3" fmla="*/ 13565 h 291894"/>
                  <a:gd name="connsiteX4" fmla="*/ 942449 w 968989"/>
                  <a:gd name="connsiteY4" fmla="*/ 268811 h 291894"/>
                  <a:gd name="connsiteX5" fmla="*/ 468420 w 968989"/>
                  <a:gd name="connsiteY5" fmla="*/ 280031 h 291894"/>
                  <a:gd name="connsiteX6" fmla="*/ 0 w 968989"/>
                  <a:gd name="connsiteY6" fmla="*/ 274421 h 291894"/>
                  <a:gd name="connsiteX0" fmla="*/ 0 w 968989"/>
                  <a:gd name="connsiteY0" fmla="*/ 274421 h 313721"/>
                  <a:gd name="connsiteX1" fmla="*/ 131831 w 968989"/>
                  <a:gd name="connsiteY1" fmla="*/ 16369 h 313721"/>
                  <a:gd name="connsiteX2" fmla="*/ 471225 w 968989"/>
                  <a:gd name="connsiteY2" fmla="*/ 33200 h 313721"/>
                  <a:gd name="connsiteX3" fmla="*/ 866717 w 968989"/>
                  <a:gd name="connsiteY3" fmla="*/ 13565 h 313721"/>
                  <a:gd name="connsiteX4" fmla="*/ 942449 w 968989"/>
                  <a:gd name="connsiteY4" fmla="*/ 268811 h 313721"/>
                  <a:gd name="connsiteX5" fmla="*/ 468420 w 968989"/>
                  <a:gd name="connsiteY5" fmla="*/ 280031 h 313721"/>
                  <a:gd name="connsiteX6" fmla="*/ 0 w 968989"/>
                  <a:gd name="connsiteY6" fmla="*/ 274421 h 313721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76883 w 1045872"/>
                  <a:gd name="connsiteY0" fmla="*/ 274421 h 328845"/>
                  <a:gd name="connsiteX1" fmla="*/ 208714 w 1045872"/>
                  <a:gd name="connsiteY1" fmla="*/ 16369 h 328845"/>
                  <a:gd name="connsiteX2" fmla="*/ 548108 w 1045872"/>
                  <a:gd name="connsiteY2" fmla="*/ 33200 h 328845"/>
                  <a:gd name="connsiteX3" fmla="*/ 943600 w 1045872"/>
                  <a:gd name="connsiteY3" fmla="*/ 13565 h 328845"/>
                  <a:gd name="connsiteX4" fmla="*/ 1019332 w 1045872"/>
                  <a:gd name="connsiteY4" fmla="*/ 268811 h 328845"/>
                  <a:gd name="connsiteX5" fmla="*/ 545303 w 1045872"/>
                  <a:gd name="connsiteY5" fmla="*/ 280031 h 328845"/>
                  <a:gd name="connsiteX6" fmla="*/ 76883 w 1045872"/>
                  <a:gd name="connsiteY6" fmla="*/ 274421 h 328845"/>
                  <a:gd name="connsiteX0" fmla="*/ 40958 w 1009947"/>
                  <a:gd name="connsiteY0" fmla="*/ 274421 h 328845"/>
                  <a:gd name="connsiteX1" fmla="*/ 172789 w 1009947"/>
                  <a:gd name="connsiteY1" fmla="*/ 16369 h 328845"/>
                  <a:gd name="connsiteX2" fmla="*/ 512183 w 1009947"/>
                  <a:gd name="connsiteY2" fmla="*/ 33200 h 328845"/>
                  <a:gd name="connsiteX3" fmla="*/ 907675 w 1009947"/>
                  <a:gd name="connsiteY3" fmla="*/ 13565 h 328845"/>
                  <a:gd name="connsiteX4" fmla="*/ 983407 w 1009947"/>
                  <a:gd name="connsiteY4" fmla="*/ 268811 h 328845"/>
                  <a:gd name="connsiteX5" fmla="*/ 509378 w 1009947"/>
                  <a:gd name="connsiteY5" fmla="*/ 280031 h 328845"/>
                  <a:gd name="connsiteX6" fmla="*/ 40958 w 1009947"/>
                  <a:gd name="connsiteY6" fmla="*/ 274421 h 328845"/>
                  <a:gd name="connsiteX0" fmla="*/ 21516 w 990505"/>
                  <a:gd name="connsiteY0" fmla="*/ 274421 h 328845"/>
                  <a:gd name="connsiteX1" fmla="*/ 153347 w 990505"/>
                  <a:gd name="connsiteY1" fmla="*/ 16369 h 328845"/>
                  <a:gd name="connsiteX2" fmla="*/ 492741 w 990505"/>
                  <a:gd name="connsiteY2" fmla="*/ 33200 h 328845"/>
                  <a:gd name="connsiteX3" fmla="*/ 888233 w 990505"/>
                  <a:gd name="connsiteY3" fmla="*/ 13565 h 328845"/>
                  <a:gd name="connsiteX4" fmla="*/ 963965 w 990505"/>
                  <a:gd name="connsiteY4" fmla="*/ 268811 h 328845"/>
                  <a:gd name="connsiteX5" fmla="*/ 489936 w 990505"/>
                  <a:gd name="connsiteY5" fmla="*/ 280031 h 328845"/>
                  <a:gd name="connsiteX6" fmla="*/ 21516 w 990505"/>
                  <a:gd name="connsiteY6" fmla="*/ 274421 h 328845"/>
                  <a:gd name="connsiteX0" fmla="*/ 21516 w 1031407"/>
                  <a:gd name="connsiteY0" fmla="*/ 274421 h 328845"/>
                  <a:gd name="connsiteX1" fmla="*/ 153347 w 1031407"/>
                  <a:gd name="connsiteY1" fmla="*/ 16369 h 328845"/>
                  <a:gd name="connsiteX2" fmla="*/ 492741 w 1031407"/>
                  <a:gd name="connsiteY2" fmla="*/ 33200 h 328845"/>
                  <a:gd name="connsiteX3" fmla="*/ 888233 w 1031407"/>
                  <a:gd name="connsiteY3" fmla="*/ 13565 h 328845"/>
                  <a:gd name="connsiteX4" fmla="*/ 963965 w 1031407"/>
                  <a:gd name="connsiteY4" fmla="*/ 268811 h 328845"/>
                  <a:gd name="connsiteX5" fmla="*/ 489936 w 1031407"/>
                  <a:gd name="connsiteY5" fmla="*/ 280031 h 328845"/>
                  <a:gd name="connsiteX6" fmla="*/ 21516 w 1031407"/>
                  <a:gd name="connsiteY6" fmla="*/ 274421 h 328845"/>
                  <a:gd name="connsiteX0" fmla="*/ 21516 w 1018982"/>
                  <a:gd name="connsiteY0" fmla="*/ 274421 h 318916"/>
                  <a:gd name="connsiteX1" fmla="*/ 153347 w 1018982"/>
                  <a:gd name="connsiteY1" fmla="*/ 16369 h 318916"/>
                  <a:gd name="connsiteX2" fmla="*/ 492741 w 1018982"/>
                  <a:gd name="connsiteY2" fmla="*/ 33200 h 318916"/>
                  <a:gd name="connsiteX3" fmla="*/ 888233 w 1018982"/>
                  <a:gd name="connsiteY3" fmla="*/ 13565 h 318916"/>
                  <a:gd name="connsiteX4" fmla="*/ 963965 w 1018982"/>
                  <a:gd name="connsiteY4" fmla="*/ 268811 h 318916"/>
                  <a:gd name="connsiteX5" fmla="*/ 489936 w 1018982"/>
                  <a:gd name="connsiteY5" fmla="*/ 280031 h 318916"/>
                  <a:gd name="connsiteX6" fmla="*/ 21516 w 1018982"/>
                  <a:gd name="connsiteY6" fmla="*/ 274421 h 318916"/>
                  <a:gd name="connsiteX0" fmla="*/ 25973 w 1023439"/>
                  <a:gd name="connsiteY0" fmla="*/ 274421 h 318916"/>
                  <a:gd name="connsiteX1" fmla="*/ 157804 w 1023439"/>
                  <a:gd name="connsiteY1" fmla="*/ 16369 h 318916"/>
                  <a:gd name="connsiteX2" fmla="*/ 497198 w 1023439"/>
                  <a:gd name="connsiteY2" fmla="*/ 33200 h 318916"/>
                  <a:gd name="connsiteX3" fmla="*/ 892690 w 1023439"/>
                  <a:gd name="connsiteY3" fmla="*/ 13565 h 318916"/>
                  <a:gd name="connsiteX4" fmla="*/ 968422 w 1023439"/>
                  <a:gd name="connsiteY4" fmla="*/ 268811 h 318916"/>
                  <a:gd name="connsiteX5" fmla="*/ 494393 w 1023439"/>
                  <a:gd name="connsiteY5" fmla="*/ 280031 h 318916"/>
                  <a:gd name="connsiteX6" fmla="*/ 25973 w 1023439"/>
                  <a:gd name="connsiteY6" fmla="*/ 274421 h 318916"/>
                  <a:gd name="connsiteX0" fmla="*/ 25973 w 1011032"/>
                  <a:gd name="connsiteY0" fmla="*/ 274421 h 311229"/>
                  <a:gd name="connsiteX1" fmla="*/ 157804 w 1011032"/>
                  <a:gd name="connsiteY1" fmla="*/ 16369 h 311229"/>
                  <a:gd name="connsiteX2" fmla="*/ 497198 w 1011032"/>
                  <a:gd name="connsiteY2" fmla="*/ 33200 h 311229"/>
                  <a:gd name="connsiteX3" fmla="*/ 892690 w 1011032"/>
                  <a:gd name="connsiteY3" fmla="*/ 13565 h 311229"/>
                  <a:gd name="connsiteX4" fmla="*/ 968422 w 1011032"/>
                  <a:gd name="connsiteY4" fmla="*/ 268811 h 311229"/>
                  <a:gd name="connsiteX5" fmla="*/ 494393 w 1011032"/>
                  <a:gd name="connsiteY5" fmla="*/ 280031 h 311229"/>
                  <a:gd name="connsiteX6" fmla="*/ 25973 w 1011032"/>
                  <a:gd name="connsiteY6" fmla="*/ 274421 h 311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11032" h="311229">
                    <a:moveTo>
                      <a:pt x="25973" y="274421"/>
                    </a:moveTo>
                    <a:cubicBezTo>
                      <a:pt x="-57239" y="194015"/>
                      <a:pt x="79267" y="56572"/>
                      <a:pt x="157804" y="16369"/>
                    </a:cubicBezTo>
                    <a:cubicBezTo>
                      <a:pt x="236341" y="-23834"/>
                      <a:pt x="497198" y="33200"/>
                      <a:pt x="497198" y="33200"/>
                    </a:cubicBezTo>
                    <a:cubicBezTo>
                      <a:pt x="619679" y="32733"/>
                      <a:pt x="814153" y="-25704"/>
                      <a:pt x="892690" y="13565"/>
                    </a:cubicBezTo>
                    <a:cubicBezTo>
                      <a:pt x="971227" y="52834"/>
                      <a:pt x="1068464" y="186533"/>
                      <a:pt x="968422" y="268811"/>
                    </a:cubicBezTo>
                    <a:cubicBezTo>
                      <a:pt x="868380" y="351089"/>
                      <a:pt x="650533" y="281901"/>
                      <a:pt x="494393" y="280031"/>
                    </a:cubicBezTo>
                    <a:cubicBezTo>
                      <a:pt x="338253" y="278161"/>
                      <a:pt x="109185" y="354827"/>
                      <a:pt x="25973" y="27442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  <a:shade val="30000"/>
                      <a:satMod val="115000"/>
                    </a:schemeClr>
                  </a:gs>
                  <a:gs pos="50000">
                    <a:schemeClr val="bg1">
                      <a:lumMod val="7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75000"/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E4FADDB3-8078-F941-9B03-A2DAE47A5CAC}"/>
                </a:ext>
              </a:extLst>
            </p:cNvPr>
            <p:cNvGrpSpPr/>
            <p:nvPr/>
          </p:nvGrpSpPr>
          <p:grpSpPr>
            <a:xfrm>
              <a:off x="10758587" y="10828425"/>
              <a:ext cx="1919016" cy="2357459"/>
              <a:chOff x="10758587" y="10828425"/>
              <a:chExt cx="1919016" cy="2357459"/>
            </a:xfrm>
          </p:grpSpPr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4F1DA672-906C-874C-98A2-C5A3125110FE}"/>
                  </a:ext>
                </a:extLst>
              </p:cNvPr>
              <p:cNvGrpSpPr/>
              <p:nvPr/>
            </p:nvGrpSpPr>
            <p:grpSpPr>
              <a:xfrm>
                <a:off x="11236648" y="10828425"/>
                <a:ext cx="962894" cy="551908"/>
                <a:chOff x="11207627" y="10828425"/>
                <a:chExt cx="962894" cy="551908"/>
              </a:xfrm>
            </p:grpSpPr>
            <p:sp>
              <p:nvSpPr>
                <p:cNvPr id="29" name="Freeform 28">
                  <a:extLst>
                    <a:ext uri="{FF2B5EF4-FFF2-40B4-BE49-F238E27FC236}">
                      <a16:creationId xmlns:a16="http://schemas.microsoft.com/office/drawing/2014/main" id="{FED060D6-54D9-854B-8346-163DD4403550}"/>
                    </a:ext>
                  </a:extLst>
                </p:cNvPr>
                <p:cNvSpPr/>
                <p:nvPr/>
              </p:nvSpPr>
              <p:spPr>
                <a:xfrm rot="5400000">
                  <a:off x="11063565" y="10972487"/>
                  <a:ext cx="551907" cy="26378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100000">
                      <a:srgbClr val="AB6AD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0" name="Freeform 29">
                  <a:extLst>
                    <a:ext uri="{FF2B5EF4-FFF2-40B4-BE49-F238E27FC236}">
                      <a16:creationId xmlns:a16="http://schemas.microsoft.com/office/drawing/2014/main" id="{2B66ED7D-21E5-9D4A-A15C-3D7BF67696EC}"/>
                    </a:ext>
                  </a:extLst>
                </p:cNvPr>
                <p:cNvSpPr/>
                <p:nvPr/>
              </p:nvSpPr>
              <p:spPr>
                <a:xfrm rot="16200000" flipH="1">
                  <a:off x="11762676" y="10972488"/>
                  <a:ext cx="551907" cy="26378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100000">
                      <a:srgbClr val="AB6AD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AF0835C8-99ED-A540-919F-81AD2F19C8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758587" y="11493999"/>
                <a:ext cx="1919016" cy="1691885"/>
              </a:xfrm>
              <a:custGeom>
                <a:avLst/>
                <a:gdLst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309672 w 1295569"/>
                  <a:gd name="connsiteY0" fmla="*/ 132100 h 1156141"/>
                  <a:gd name="connsiteX1" fmla="*/ 419143 w 1295569"/>
                  <a:gd name="connsiteY1" fmla="*/ 470170 h 1156141"/>
                  <a:gd name="connsiteX2" fmla="*/ 464219 w 1295569"/>
                  <a:gd name="connsiteY2" fmla="*/ 605398 h 1156141"/>
                  <a:gd name="connsiteX3" fmla="*/ 612326 w 1295569"/>
                  <a:gd name="connsiteY3" fmla="*/ 627937 h 1156141"/>
                  <a:gd name="connsiteX4" fmla="*/ 770092 w 1295569"/>
                  <a:gd name="connsiteY4" fmla="*/ 621497 h 1156141"/>
                  <a:gd name="connsiteX5" fmla="*/ 850585 w 1295569"/>
                  <a:gd name="connsiteY5" fmla="*/ 544224 h 1156141"/>
                  <a:gd name="connsiteX6" fmla="*/ 918199 w 1295569"/>
                  <a:gd name="connsiteY6" fmla="*/ 415435 h 1156141"/>
                  <a:gd name="connsiteX7" fmla="*/ 956836 w 1295569"/>
                  <a:gd name="connsiteY7" fmla="*/ 302745 h 1156141"/>
                  <a:gd name="connsiteX8" fmla="*/ 1030889 w 1295569"/>
                  <a:gd name="connsiteY8" fmla="*/ 35508 h 1156141"/>
                  <a:gd name="connsiteX9" fmla="*/ 1169337 w 1295569"/>
                  <a:gd name="connsiteY9" fmla="*/ 80584 h 1156141"/>
                  <a:gd name="connsiteX10" fmla="*/ 1188655 w 1295569"/>
                  <a:gd name="connsiteY10" fmla="*/ 289866 h 1156141"/>
                  <a:gd name="connsiteX11" fmla="*/ 1259489 w 1295569"/>
                  <a:gd name="connsiteY11" fmla="*/ 557103 h 1156141"/>
                  <a:gd name="connsiteX12" fmla="*/ 1294906 w 1295569"/>
                  <a:gd name="connsiteY12" fmla="*/ 846877 h 1156141"/>
                  <a:gd name="connsiteX13" fmla="*/ 1230512 w 1295569"/>
                  <a:gd name="connsiteY13" fmla="*/ 956348 h 1156141"/>
                  <a:gd name="connsiteX14" fmla="*/ 1050208 w 1295569"/>
                  <a:gd name="connsiteY14" fmla="*/ 1114114 h 1156141"/>
                  <a:gd name="connsiteX15" fmla="*/ 747554 w 1295569"/>
                  <a:gd name="connsiteY15" fmla="*/ 998204 h 1156141"/>
                  <a:gd name="connsiteX16" fmla="*/ 489977 w 1295569"/>
                  <a:gd name="connsiteY16" fmla="*/ 1023962 h 1156141"/>
                  <a:gd name="connsiteX17" fmla="*/ 361188 w 1295569"/>
                  <a:gd name="connsiteY17" fmla="*/ 1155970 h 1156141"/>
                  <a:gd name="connsiteX18" fmla="*/ 113270 w 1295569"/>
                  <a:gd name="connsiteY18" fmla="*/ 1046500 h 1156141"/>
                  <a:gd name="connsiteX19" fmla="*/ 26689 w 1295569"/>
                  <a:gd name="connsiteY19" fmla="*/ 829270 h 1156141"/>
                  <a:gd name="connsiteX20" fmla="*/ 58534 w 1295569"/>
                  <a:gd name="connsiteY20" fmla="*/ 457291 h 1156141"/>
                  <a:gd name="connsiteX21" fmla="*/ 139027 w 1295569"/>
                  <a:gd name="connsiteY21" fmla="*/ 161077 h 1156141"/>
                  <a:gd name="connsiteX22" fmla="*/ 184103 w 1295569"/>
                  <a:gd name="connsiteY22" fmla="*/ 91 h 1156141"/>
                  <a:gd name="connsiteX23" fmla="*/ 309672 w 1295569"/>
                  <a:gd name="connsiteY23" fmla="*/ 132100 h 1156141"/>
                  <a:gd name="connsiteX0" fmla="*/ 331789 w 1317686"/>
                  <a:gd name="connsiteY0" fmla="*/ 132100 h 1156141"/>
                  <a:gd name="connsiteX1" fmla="*/ 441260 w 1317686"/>
                  <a:gd name="connsiteY1" fmla="*/ 470170 h 1156141"/>
                  <a:gd name="connsiteX2" fmla="*/ 486336 w 1317686"/>
                  <a:gd name="connsiteY2" fmla="*/ 605398 h 1156141"/>
                  <a:gd name="connsiteX3" fmla="*/ 634443 w 1317686"/>
                  <a:gd name="connsiteY3" fmla="*/ 627937 h 1156141"/>
                  <a:gd name="connsiteX4" fmla="*/ 792209 w 1317686"/>
                  <a:gd name="connsiteY4" fmla="*/ 621497 h 1156141"/>
                  <a:gd name="connsiteX5" fmla="*/ 872702 w 1317686"/>
                  <a:gd name="connsiteY5" fmla="*/ 544224 h 1156141"/>
                  <a:gd name="connsiteX6" fmla="*/ 940316 w 1317686"/>
                  <a:gd name="connsiteY6" fmla="*/ 415435 h 1156141"/>
                  <a:gd name="connsiteX7" fmla="*/ 978953 w 1317686"/>
                  <a:gd name="connsiteY7" fmla="*/ 302745 h 1156141"/>
                  <a:gd name="connsiteX8" fmla="*/ 1053006 w 1317686"/>
                  <a:gd name="connsiteY8" fmla="*/ 35508 h 1156141"/>
                  <a:gd name="connsiteX9" fmla="*/ 1191454 w 1317686"/>
                  <a:gd name="connsiteY9" fmla="*/ 80584 h 1156141"/>
                  <a:gd name="connsiteX10" fmla="*/ 1210772 w 1317686"/>
                  <a:gd name="connsiteY10" fmla="*/ 289866 h 1156141"/>
                  <a:gd name="connsiteX11" fmla="*/ 1281606 w 1317686"/>
                  <a:gd name="connsiteY11" fmla="*/ 557103 h 1156141"/>
                  <a:gd name="connsiteX12" fmla="*/ 1317023 w 1317686"/>
                  <a:gd name="connsiteY12" fmla="*/ 846877 h 1156141"/>
                  <a:gd name="connsiteX13" fmla="*/ 1252629 w 1317686"/>
                  <a:gd name="connsiteY13" fmla="*/ 956348 h 1156141"/>
                  <a:gd name="connsiteX14" fmla="*/ 1072325 w 1317686"/>
                  <a:gd name="connsiteY14" fmla="*/ 1114114 h 1156141"/>
                  <a:gd name="connsiteX15" fmla="*/ 769671 w 1317686"/>
                  <a:gd name="connsiteY15" fmla="*/ 998204 h 1156141"/>
                  <a:gd name="connsiteX16" fmla="*/ 512094 w 1317686"/>
                  <a:gd name="connsiteY16" fmla="*/ 1023962 h 1156141"/>
                  <a:gd name="connsiteX17" fmla="*/ 383305 w 1317686"/>
                  <a:gd name="connsiteY17" fmla="*/ 1155970 h 1156141"/>
                  <a:gd name="connsiteX18" fmla="*/ 135387 w 1317686"/>
                  <a:gd name="connsiteY18" fmla="*/ 1046500 h 1156141"/>
                  <a:gd name="connsiteX19" fmla="*/ 48806 w 1317686"/>
                  <a:gd name="connsiteY19" fmla="*/ 829270 h 1156141"/>
                  <a:gd name="connsiteX20" fmla="*/ 80651 w 1317686"/>
                  <a:gd name="connsiteY20" fmla="*/ 457291 h 1156141"/>
                  <a:gd name="connsiteX21" fmla="*/ 161144 w 1317686"/>
                  <a:gd name="connsiteY21" fmla="*/ 161077 h 1156141"/>
                  <a:gd name="connsiteX22" fmla="*/ 206220 w 1317686"/>
                  <a:gd name="connsiteY22" fmla="*/ 91 h 1156141"/>
                  <a:gd name="connsiteX23" fmla="*/ 331789 w 1317686"/>
                  <a:gd name="connsiteY23" fmla="*/ 132100 h 1156141"/>
                  <a:gd name="connsiteX0" fmla="*/ 331789 w 1317686"/>
                  <a:gd name="connsiteY0" fmla="*/ 132100 h 1156141"/>
                  <a:gd name="connsiteX1" fmla="*/ 441260 w 1317686"/>
                  <a:gd name="connsiteY1" fmla="*/ 470170 h 1156141"/>
                  <a:gd name="connsiteX2" fmla="*/ 486336 w 1317686"/>
                  <a:gd name="connsiteY2" fmla="*/ 605398 h 1156141"/>
                  <a:gd name="connsiteX3" fmla="*/ 634443 w 1317686"/>
                  <a:gd name="connsiteY3" fmla="*/ 627937 h 1156141"/>
                  <a:gd name="connsiteX4" fmla="*/ 792209 w 1317686"/>
                  <a:gd name="connsiteY4" fmla="*/ 621497 h 1156141"/>
                  <a:gd name="connsiteX5" fmla="*/ 872702 w 1317686"/>
                  <a:gd name="connsiteY5" fmla="*/ 544224 h 1156141"/>
                  <a:gd name="connsiteX6" fmla="*/ 940316 w 1317686"/>
                  <a:gd name="connsiteY6" fmla="*/ 415435 h 1156141"/>
                  <a:gd name="connsiteX7" fmla="*/ 978953 w 1317686"/>
                  <a:gd name="connsiteY7" fmla="*/ 302745 h 1156141"/>
                  <a:gd name="connsiteX8" fmla="*/ 1053006 w 1317686"/>
                  <a:gd name="connsiteY8" fmla="*/ 35508 h 1156141"/>
                  <a:gd name="connsiteX9" fmla="*/ 1191454 w 1317686"/>
                  <a:gd name="connsiteY9" fmla="*/ 80584 h 1156141"/>
                  <a:gd name="connsiteX10" fmla="*/ 1210772 w 1317686"/>
                  <a:gd name="connsiteY10" fmla="*/ 289866 h 1156141"/>
                  <a:gd name="connsiteX11" fmla="*/ 1281606 w 1317686"/>
                  <a:gd name="connsiteY11" fmla="*/ 557103 h 1156141"/>
                  <a:gd name="connsiteX12" fmla="*/ 1317023 w 1317686"/>
                  <a:gd name="connsiteY12" fmla="*/ 846877 h 1156141"/>
                  <a:gd name="connsiteX13" fmla="*/ 1252629 w 1317686"/>
                  <a:gd name="connsiteY13" fmla="*/ 956348 h 1156141"/>
                  <a:gd name="connsiteX14" fmla="*/ 1072325 w 1317686"/>
                  <a:gd name="connsiteY14" fmla="*/ 1114114 h 1156141"/>
                  <a:gd name="connsiteX15" fmla="*/ 769671 w 1317686"/>
                  <a:gd name="connsiteY15" fmla="*/ 998204 h 1156141"/>
                  <a:gd name="connsiteX16" fmla="*/ 512094 w 1317686"/>
                  <a:gd name="connsiteY16" fmla="*/ 1023962 h 1156141"/>
                  <a:gd name="connsiteX17" fmla="*/ 383305 w 1317686"/>
                  <a:gd name="connsiteY17" fmla="*/ 1155970 h 1156141"/>
                  <a:gd name="connsiteX18" fmla="*/ 135387 w 1317686"/>
                  <a:gd name="connsiteY18" fmla="*/ 1046500 h 1156141"/>
                  <a:gd name="connsiteX19" fmla="*/ 48806 w 1317686"/>
                  <a:gd name="connsiteY19" fmla="*/ 829270 h 1156141"/>
                  <a:gd name="connsiteX20" fmla="*/ 80651 w 1317686"/>
                  <a:gd name="connsiteY20" fmla="*/ 457291 h 1156141"/>
                  <a:gd name="connsiteX21" fmla="*/ 161144 w 1317686"/>
                  <a:gd name="connsiteY21" fmla="*/ 161077 h 1156141"/>
                  <a:gd name="connsiteX22" fmla="*/ 206220 w 1317686"/>
                  <a:gd name="connsiteY22" fmla="*/ 91 h 1156141"/>
                  <a:gd name="connsiteX23" fmla="*/ 331789 w 1317686"/>
                  <a:gd name="connsiteY23" fmla="*/ 132100 h 1156141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5970"/>
                  <a:gd name="connsiteX1" fmla="*/ 441260 w 1317686"/>
                  <a:gd name="connsiteY1" fmla="*/ 470170 h 1155970"/>
                  <a:gd name="connsiteX2" fmla="*/ 486336 w 1317686"/>
                  <a:gd name="connsiteY2" fmla="*/ 605398 h 1155970"/>
                  <a:gd name="connsiteX3" fmla="*/ 634443 w 1317686"/>
                  <a:gd name="connsiteY3" fmla="*/ 627937 h 1155970"/>
                  <a:gd name="connsiteX4" fmla="*/ 792209 w 1317686"/>
                  <a:gd name="connsiteY4" fmla="*/ 621497 h 1155970"/>
                  <a:gd name="connsiteX5" fmla="*/ 872702 w 1317686"/>
                  <a:gd name="connsiteY5" fmla="*/ 544224 h 1155970"/>
                  <a:gd name="connsiteX6" fmla="*/ 940316 w 1317686"/>
                  <a:gd name="connsiteY6" fmla="*/ 415435 h 1155970"/>
                  <a:gd name="connsiteX7" fmla="*/ 978953 w 1317686"/>
                  <a:gd name="connsiteY7" fmla="*/ 302745 h 1155970"/>
                  <a:gd name="connsiteX8" fmla="*/ 1053006 w 1317686"/>
                  <a:gd name="connsiteY8" fmla="*/ 35508 h 1155970"/>
                  <a:gd name="connsiteX9" fmla="*/ 1191454 w 1317686"/>
                  <a:gd name="connsiteY9" fmla="*/ 80584 h 1155970"/>
                  <a:gd name="connsiteX10" fmla="*/ 1210772 w 1317686"/>
                  <a:gd name="connsiteY10" fmla="*/ 289866 h 1155970"/>
                  <a:gd name="connsiteX11" fmla="*/ 1281606 w 1317686"/>
                  <a:gd name="connsiteY11" fmla="*/ 557103 h 1155970"/>
                  <a:gd name="connsiteX12" fmla="*/ 1317023 w 1317686"/>
                  <a:gd name="connsiteY12" fmla="*/ 846877 h 1155970"/>
                  <a:gd name="connsiteX13" fmla="*/ 1252629 w 1317686"/>
                  <a:gd name="connsiteY13" fmla="*/ 956348 h 1155970"/>
                  <a:gd name="connsiteX14" fmla="*/ 1072325 w 1317686"/>
                  <a:gd name="connsiteY14" fmla="*/ 1114114 h 1155970"/>
                  <a:gd name="connsiteX15" fmla="*/ 769671 w 1317686"/>
                  <a:gd name="connsiteY15" fmla="*/ 998204 h 1155970"/>
                  <a:gd name="connsiteX16" fmla="*/ 512094 w 1317686"/>
                  <a:gd name="connsiteY16" fmla="*/ 1023962 h 1155970"/>
                  <a:gd name="connsiteX17" fmla="*/ 383305 w 1317686"/>
                  <a:gd name="connsiteY17" fmla="*/ 1155970 h 1155970"/>
                  <a:gd name="connsiteX18" fmla="*/ 135387 w 1317686"/>
                  <a:gd name="connsiteY18" fmla="*/ 1046500 h 1155970"/>
                  <a:gd name="connsiteX19" fmla="*/ 48806 w 1317686"/>
                  <a:gd name="connsiteY19" fmla="*/ 829270 h 1155970"/>
                  <a:gd name="connsiteX20" fmla="*/ 80651 w 1317686"/>
                  <a:gd name="connsiteY20" fmla="*/ 457291 h 1155970"/>
                  <a:gd name="connsiteX21" fmla="*/ 161144 w 1317686"/>
                  <a:gd name="connsiteY21" fmla="*/ 161077 h 1155970"/>
                  <a:gd name="connsiteX22" fmla="*/ 206220 w 1317686"/>
                  <a:gd name="connsiteY22" fmla="*/ 91 h 1155970"/>
                  <a:gd name="connsiteX23" fmla="*/ 331789 w 1317686"/>
                  <a:gd name="connsiteY23" fmla="*/ 132100 h 1155970"/>
                  <a:gd name="connsiteX0" fmla="*/ 331789 w 1317686"/>
                  <a:gd name="connsiteY0" fmla="*/ 132100 h 1155970"/>
                  <a:gd name="connsiteX1" fmla="*/ 441260 w 1317686"/>
                  <a:gd name="connsiteY1" fmla="*/ 470170 h 1155970"/>
                  <a:gd name="connsiteX2" fmla="*/ 486336 w 1317686"/>
                  <a:gd name="connsiteY2" fmla="*/ 605398 h 1155970"/>
                  <a:gd name="connsiteX3" fmla="*/ 634443 w 1317686"/>
                  <a:gd name="connsiteY3" fmla="*/ 627937 h 1155970"/>
                  <a:gd name="connsiteX4" fmla="*/ 792209 w 1317686"/>
                  <a:gd name="connsiteY4" fmla="*/ 621497 h 1155970"/>
                  <a:gd name="connsiteX5" fmla="*/ 872702 w 1317686"/>
                  <a:gd name="connsiteY5" fmla="*/ 544224 h 1155970"/>
                  <a:gd name="connsiteX6" fmla="*/ 940316 w 1317686"/>
                  <a:gd name="connsiteY6" fmla="*/ 415435 h 1155970"/>
                  <a:gd name="connsiteX7" fmla="*/ 978953 w 1317686"/>
                  <a:gd name="connsiteY7" fmla="*/ 302745 h 1155970"/>
                  <a:gd name="connsiteX8" fmla="*/ 1053006 w 1317686"/>
                  <a:gd name="connsiteY8" fmla="*/ 35508 h 1155970"/>
                  <a:gd name="connsiteX9" fmla="*/ 1191454 w 1317686"/>
                  <a:gd name="connsiteY9" fmla="*/ 80584 h 1155970"/>
                  <a:gd name="connsiteX10" fmla="*/ 1210772 w 1317686"/>
                  <a:gd name="connsiteY10" fmla="*/ 289866 h 1155970"/>
                  <a:gd name="connsiteX11" fmla="*/ 1281606 w 1317686"/>
                  <a:gd name="connsiteY11" fmla="*/ 557103 h 1155970"/>
                  <a:gd name="connsiteX12" fmla="*/ 1317023 w 1317686"/>
                  <a:gd name="connsiteY12" fmla="*/ 846877 h 1155970"/>
                  <a:gd name="connsiteX13" fmla="*/ 1252629 w 1317686"/>
                  <a:gd name="connsiteY13" fmla="*/ 956348 h 1155970"/>
                  <a:gd name="connsiteX14" fmla="*/ 1072325 w 1317686"/>
                  <a:gd name="connsiteY14" fmla="*/ 1114114 h 1155970"/>
                  <a:gd name="connsiteX15" fmla="*/ 769671 w 1317686"/>
                  <a:gd name="connsiteY15" fmla="*/ 998204 h 1155970"/>
                  <a:gd name="connsiteX16" fmla="*/ 512094 w 1317686"/>
                  <a:gd name="connsiteY16" fmla="*/ 1023962 h 1155970"/>
                  <a:gd name="connsiteX17" fmla="*/ 383305 w 1317686"/>
                  <a:gd name="connsiteY17" fmla="*/ 1155970 h 1155970"/>
                  <a:gd name="connsiteX18" fmla="*/ 135387 w 1317686"/>
                  <a:gd name="connsiteY18" fmla="*/ 1046500 h 1155970"/>
                  <a:gd name="connsiteX19" fmla="*/ 48806 w 1317686"/>
                  <a:gd name="connsiteY19" fmla="*/ 829270 h 1155970"/>
                  <a:gd name="connsiteX20" fmla="*/ 80651 w 1317686"/>
                  <a:gd name="connsiteY20" fmla="*/ 457291 h 1155970"/>
                  <a:gd name="connsiteX21" fmla="*/ 161144 w 1317686"/>
                  <a:gd name="connsiteY21" fmla="*/ 161077 h 1155970"/>
                  <a:gd name="connsiteX22" fmla="*/ 206220 w 1317686"/>
                  <a:gd name="connsiteY22" fmla="*/ 91 h 1155970"/>
                  <a:gd name="connsiteX23" fmla="*/ 331789 w 1317686"/>
                  <a:gd name="connsiteY23" fmla="*/ 132100 h 1155970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24079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53384 h 1185588"/>
                  <a:gd name="connsiteX1" fmla="*/ 441260 w 1317686"/>
                  <a:gd name="connsiteY1" fmla="*/ 491454 h 1185588"/>
                  <a:gd name="connsiteX2" fmla="*/ 486336 w 1317686"/>
                  <a:gd name="connsiteY2" fmla="*/ 626682 h 1185588"/>
                  <a:gd name="connsiteX3" fmla="*/ 634443 w 1317686"/>
                  <a:gd name="connsiteY3" fmla="*/ 649221 h 1185588"/>
                  <a:gd name="connsiteX4" fmla="*/ 792209 w 1317686"/>
                  <a:gd name="connsiteY4" fmla="*/ 642781 h 1185588"/>
                  <a:gd name="connsiteX5" fmla="*/ 872702 w 1317686"/>
                  <a:gd name="connsiteY5" fmla="*/ 565508 h 1185588"/>
                  <a:gd name="connsiteX6" fmla="*/ 940316 w 1317686"/>
                  <a:gd name="connsiteY6" fmla="*/ 436719 h 1185588"/>
                  <a:gd name="connsiteX7" fmla="*/ 978953 w 1317686"/>
                  <a:gd name="connsiteY7" fmla="*/ 324029 h 1185588"/>
                  <a:gd name="connsiteX8" fmla="*/ 1053006 w 1317686"/>
                  <a:gd name="connsiteY8" fmla="*/ 56792 h 1185588"/>
                  <a:gd name="connsiteX9" fmla="*/ 1191454 w 1317686"/>
                  <a:gd name="connsiteY9" fmla="*/ 101868 h 1185588"/>
                  <a:gd name="connsiteX10" fmla="*/ 1210772 w 1317686"/>
                  <a:gd name="connsiteY10" fmla="*/ 311150 h 1185588"/>
                  <a:gd name="connsiteX11" fmla="*/ 1281606 w 1317686"/>
                  <a:gd name="connsiteY11" fmla="*/ 578387 h 1185588"/>
                  <a:gd name="connsiteX12" fmla="*/ 1317023 w 1317686"/>
                  <a:gd name="connsiteY12" fmla="*/ 868161 h 1185588"/>
                  <a:gd name="connsiteX13" fmla="*/ 1252629 w 1317686"/>
                  <a:gd name="connsiteY13" fmla="*/ 977632 h 1185588"/>
                  <a:gd name="connsiteX14" fmla="*/ 1072325 w 1317686"/>
                  <a:gd name="connsiteY14" fmla="*/ 1135398 h 1185588"/>
                  <a:gd name="connsiteX15" fmla="*/ 769671 w 1317686"/>
                  <a:gd name="connsiteY15" fmla="*/ 1019488 h 1185588"/>
                  <a:gd name="connsiteX16" fmla="*/ 512094 w 1317686"/>
                  <a:gd name="connsiteY16" fmla="*/ 1045246 h 1185588"/>
                  <a:gd name="connsiteX17" fmla="*/ 383305 w 1317686"/>
                  <a:gd name="connsiteY17" fmla="*/ 1185588 h 1185588"/>
                  <a:gd name="connsiteX18" fmla="*/ 135387 w 1317686"/>
                  <a:gd name="connsiteY18" fmla="*/ 1067784 h 1185588"/>
                  <a:gd name="connsiteX19" fmla="*/ 48806 w 1317686"/>
                  <a:gd name="connsiteY19" fmla="*/ 850554 h 1185588"/>
                  <a:gd name="connsiteX20" fmla="*/ 80651 w 1317686"/>
                  <a:gd name="connsiteY20" fmla="*/ 478575 h 1185588"/>
                  <a:gd name="connsiteX21" fmla="*/ 161144 w 1317686"/>
                  <a:gd name="connsiteY21" fmla="*/ 182361 h 1185588"/>
                  <a:gd name="connsiteX22" fmla="*/ 224079 w 1317686"/>
                  <a:gd name="connsiteY22" fmla="*/ 21375 h 1185588"/>
                  <a:gd name="connsiteX23" fmla="*/ 331789 w 1317686"/>
                  <a:gd name="connsiteY23" fmla="*/ 153384 h 1185588"/>
                  <a:gd name="connsiteX0" fmla="*/ 331789 w 1317686"/>
                  <a:gd name="connsiteY0" fmla="*/ 152919 h 1185123"/>
                  <a:gd name="connsiteX1" fmla="*/ 441260 w 1317686"/>
                  <a:gd name="connsiteY1" fmla="*/ 490989 h 1185123"/>
                  <a:gd name="connsiteX2" fmla="*/ 486336 w 1317686"/>
                  <a:gd name="connsiteY2" fmla="*/ 626217 h 1185123"/>
                  <a:gd name="connsiteX3" fmla="*/ 634443 w 1317686"/>
                  <a:gd name="connsiteY3" fmla="*/ 648756 h 1185123"/>
                  <a:gd name="connsiteX4" fmla="*/ 792209 w 1317686"/>
                  <a:gd name="connsiteY4" fmla="*/ 642316 h 1185123"/>
                  <a:gd name="connsiteX5" fmla="*/ 872702 w 1317686"/>
                  <a:gd name="connsiteY5" fmla="*/ 565043 h 1185123"/>
                  <a:gd name="connsiteX6" fmla="*/ 940316 w 1317686"/>
                  <a:gd name="connsiteY6" fmla="*/ 436254 h 1185123"/>
                  <a:gd name="connsiteX7" fmla="*/ 978953 w 1317686"/>
                  <a:gd name="connsiteY7" fmla="*/ 323564 h 1185123"/>
                  <a:gd name="connsiteX8" fmla="*/ 1053006 w 1317686"/>
                  <a:gd name="connsiteY8" fmla="*/ 56327 h 1185123"/>
                  <a:gd name="connsiteX9" fmla="*/ 1191454 w 1317686"/>
                  <a:gd name="connsiteY9" fmla="*/ 101403 h 1185123"/>
                  <a:gd name="connsiteX10" fmla="*/ 1210772 w 1317686"/>
                  <a:gd name="connsiteY10" fmla="*/ 310685 h 1185123"/>
                  <a:gd name="connsiteX11" fmla="*/ 1281606 w 1317686"/>
                  <a:gd name="connsiteY11" fmla="*/ 577922 h 1185123"/>
                  <a:gd name="connsiteX12" fmla="*/ 1317023 w 1317686"/>
                  <a:gd name="connsiteY12" fmla="*/ 867696 h 1185123"/>
                  <a:gd name="connsiteX13" fmla="*/ 1252629 w 1317686"/>
                  <a:gd name="connsiteY13" fmla="*/ 977167 h 1185123"/>
                  <a:gd name="connsiteX14" fmla="*/ 1072325 w 1317686"/>
                  <a:gd name="connsiteY14" fmla="*/ 1134933 h 1185123"/>
                  <a:gd name="connsiteX15" fmla="*/ 769671 w 1317686"/>
                  <a:gd name="connsiteY15" fmla="*/ 1019023 h 1185123"/>
                  <a:gd name="connsiteX16" fmla="*/ 512094 w 1317686"/>
                  <a:gd name="connsiteY16" fmla="*/ 1044781 h 1185123"/>
                  <a:gd name="connsiteX17" fmla="*/ 383305 w 1317686"/>
                  <a:gd name="connsiteY17" fmla="*/ 1185123 h 1185123"/>
                  <a:gd name="connsiteX18" fmla="*/ 135387 w 1317686"/>
                  <a:gd name="connsiteY18" fmla="*/ 1067319 h 1185123"/>
                  <a:gd name="connsiteX19" fmla="*/ 48806 w 1317686"/>
                  <a:gd name="connsiteY19" fmla="*/ 850089 h 1185123"/>
                  <a:gd name="connsiteX20" fmla="*/ 80651 w 1317686"/>
                  <a:gd name="connsiteY20" fmla="*/ 478110 h 1185123"/>
                  <a:gd name="connsiteX21" fmla="*/ 161144 w 1317686"/>
                  <a:gd name="connsiteY21" fmla="*/ 181896 h 1185123"/>
                  <a:gd name="connsiteX22" fmla="*/ 224079 w 1317686"/>
                  <a:gd name="connsiteY22" fmla="*/ 20910 h 1185123"/>
                  <a:gd name="connsiteX23" fmla="*/ 331789 w 1317686"/>
                  <a:gd name="connsiteY23" fmla="*/ 152919 h 1185123"/>
                  <a:gd name="connsiteX0" fmla="*/ 331789 w 1317686"/>
                  <a:gd name="connsiteY0" fmla="*/ 145402 h 1177606"/>
                  <a:gd name="connsiteX1" fmla="*/ 441260 w 1317686"/>
                  <a:gd name="connsiteY1" fmla="*/ 483472 h 1177606"/>
                  <a:gd name="connsiteX2" fmla="*/ 486336 w 1317686"/>
                  <a:gd name="connsiteY2" fmla="*/ 618700 h 1177606"/>
                  <a:gd name="connsiteX3" fmla="*/ 634443 w 1317686"/>
                  <a:gd name="connsiteY3" fmla="*/ 641239 h 1177606"/>
                  <a:gd name="connsiteX4" fmla="*/ 792209 w 1317686"/>
                  <a:gd name="connsiteY4" fmla="*/ 634799 h 1177606"/>
                  <a:gd name="connsiteX5" fmla="*/ 872702 w 1317686"/>
                  <a:gd name="connsiteY5" fmla="*/ 557526 h 1177606"/>
                  <a:gd name="connsiteX6" fmla="*/ 940316 w 1317686"/>
                  <a:gd name="connsiteY6" fmla="*/ 428737 h 1177606"/>
                  <a:gd name="connsiteX7" fmla="*/ 978953 w 1317686"/>
                  <a:gd name="connsiteY7" fmla="*/ 316047 h 1177606"/>
                  <a:gd name="connsiteX8" fmla="*/ 1053006 w 1317686"/>
                  <a:gd name="connsiteY8" fmla="*/ 48810 h 1177606"/>
                  <a:gd name="connsiteX9" fmla="*/ 1191454 w 1317686"/>
                  <a:gd name="connsiteY9" fmla="*/ 93886 h 1177606"/>
                  <a:gd name="connsiteX10" fmla="*/ 1210772 w 1317686"/>
                  <a:gd name="connsiteY10" fmla="*/ 303168 h 1177606"/>
                  <a:gd name="connsiteX11" fmla="*/ 1281606 w 1317686"/>
                  <a:gd name="connsiteY11" fmla="*/ 570405 h 1177606"/>
                  <a:gd name="connsiteX12" fmla="*/ 1317023 w 1317686"/>
                  <a:gd name="connsiteY12" fmla="*/ 860179 h 1177606"/>
                  <a:gd name="connsiteX13" fmla="*/ 1252629 w 1317686"/>
                  <a:gd name="connsiteY13" fmla="*/ 969650 h 1177606"/>
                  <a:gd name="connsiteX14" fmla="*/ 1072325 w 1317686"/>
                  <a:gd name="connsiteY14" fmla="*/ 1127416 h 1177606"/>
                  <a:gd name="connsiteX15" fmla="*/ 769671 w 1317686"/>
                  <a:gd name="connsiteY15" fmla="*/ 1011506 h 1177606"/>
                  <a:gd name="connsiteX16" fmla="*/ 512094 w 1317686"/>
                  <a:gd name="connsiteY16" fmla="*/ 1037264 h 1177606"/>
                  <a:gd name="connsiteX17" fmla="*/ 383305 w 1317686"/>
                  <a:gd name="connsiteY17" fmla="*/ 1177606 h 1177606"/>
                  <a:gd name="connsiteX18" fmla="*/ 135387 w 1317686"/>
                  <a:gd name="connsiteY18" fmla="*/ 1059802 h 1177606"/>
                  <a:gd name="connsiteX19" fmla="*/ 48806 w 1317686"/>
                  <a:gd name="connsiteY19" fmla="*/ 842572 h 1177606"/>
                  <a:gd name="connsiteX20" fmla="*/ 80651 w 1317686"/>
                  <a:gd name="connsiteY20" fmla="*/ 470593 h 1177606"/>
                  <a:gd name="connsiteX21" fmla="*/ 161144 w 1317686"/>
                  <a:gd name="connsiteY21" fmla="*/ 174379 h 1177606"/>
                  <a:gd name="connsiteX22" fmla="*/ 222888 w 1317686"/>
                  <a:gd name="connsiteY22" fmla="*/ 21727 h 1177606"/>
                  <a:gd name="connsiteX23" fmla="*/ 331789 w 1317686"/>
                  <a:gd name="connsiteY23" fmla="*/ 145402 h 1177606"/>
                  <a:gd name="connsiteX0" fmla="*/ 331789 w 1317686"/>
                  <a:gd name="connsiteY0" fmla="*/ 145402 h 1177606"/>
                  <a:gd name="connsiteX1" fmla="*/ 441260 w 1317686"/>
                  <a:gd name="connsiteY1" fmla="*/ 483472 h 1177606"/>
                  <a:gd name="connsiteX2" fmla="*/ 486336 w 1317686"/>
                  <a:gd name="connsiteY2" fmla="*/ 618700 h 1177606"/>
                  <a:gd name="connsiteX3" fmla="*/ 634443 w 1317686"/>
                  <a:gd name="connsiteY3" fmla="*/ 641239 h 1177606"/>
                  <a:gd name="connsiteX4" fmla="*/ 792209 w 1317686"/>
                  <a:gd name="connsiteY4" fmla="*/ 634799 h 1177606"/>
                  <a:gd name="connsiteX5" fmla="*/ 872702 w 1317686"/>
                  <a:gd name="connsiteY5" fmla="*/ 557526 h 1177606"/>
                  <a:gd name="connsiteX6" fmla="*/ 940316 w 1317686"/>
                  <a:gd name="connsiteY6" fmla="*/ 428737 h 1177606"/>
                  <a:gd name="connsiteX7" fmla="*/ 978953 w 1317686"/>
                  <a:gd name="connsiteY7" fmla="*/ 316047 h 1177606"/>
                  <a:gd name="connsiteX8" fmla="*/ 1053006 w 1317686"/>
                  <a:gd name="connsiteY8" fmla="*/ 48810 h 1177606"/>
                  <a:gd name="connsiteX9" fmla="*/ 1191454 w 1317686"/>
                  <a:gd name="connsiteY9" fmla="*/ 93886 h 1177606"/>
                  <a:gd name="connsiteX10" fmla="*/ 1210772 w 1317686"/>
                  <a:gd name="connsiteY10" fmla="*/ 303168 h 1177606"/>
                  <a:gd name="connsiteX11" fmla="*/ 1281606 w 1317686"/>
                  <a:gd name="connsiteY11" fmla="*/ 570405 h 1177606"/>
                  <a:gd name="connsiteX12" fmla="*/ 1317023 w 1317686"/>
                  <a:gd name="connsiteY12" fmla="*/ 860179 h 1177606"/>
                  <a:gd name="connsiteX13" fmla="*/ 1252629 w 1317686"/>
                  <a:gd name="connsiteY13" fmla="*/ 969650 h 1177606"/>
                  <a:gd name="connsiteX14" fmla="*/ 1072325 w 1317686"/>
                  <a:gd name="connsiteY14" fmla="*/ 1127416 h 1177606"/>
                  <a:gd name="connsiteX15" fmla="*/ 769671 w 1317686"/>
                  <a:gd name="connsiteY15" fmla="*/ 1011506 h 1177606"/>
                  <a:gd name="connsiteX16" fmla="*/ 512094 w 1317686"/>
                  <a:gd name="connsiteY16" fmla="*/ 1037264 h 1177606"/>
                  <a:gd name="connsiteX17" fmla="*/ 383305 w 1317686"/>
                  <a:gd name="connsiteY17" fmla="*/ 1177606 h 1177606"/>
                  <a:gd name="connsiteX18" fmla="*/ 135387 w 1317686"/>
                  <a:gd name="connsiteY18" fmla="*/ 1059802 h 1177606"/>
                  <a:gd name="connsiteX19" fmla="*/ 48806 w 1317686"/>
                  <a:gd name="connsiteY19" fmla="*/ 842572 h 1177606"/>
                  <a:gd name="connsiteX20" fmla="*/ 80651 w 1317686"/>
                  <a:gd name="connsiteY20" fmla="*/ 470593 h 1177606"/>
                  <a:gd name="connsiteX21" fmla="*/ 161144 w 1317686"/>
                  <a:gd name="connsiteY21" fmla="*/ 174379 h 1177606"/>
                  <a:gd name="connsiteX22" fmla="*/ 222888 w 1317686"/>
                  <a:gd name="connsiteY22" fmla="*/ 21727 h 1177606"/>
                  <a:gd name="connsiteX23" fmla="*/ 331789 w 1317686"/>
                  <a:gd name="connsiteY23" fmla="*/ 145402 h 1177606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55602 w 1317686"/>
                  <a:gd name="connsiteY0" fmla="*/ 224889 h 1157080"/>
                  <a:gd name="connsiteX1" fmla="*/ 441260 w 1317686"/>
                  <a:gd name="connsiteY1" fmla="*/ 462946 h 1157080"/>
                  <a:gd name="connsiteX2" fmla="*/ 486336 w 1317686"/>
                  <a:gd name="connsiteY2" fmla="*/ 598174 h 1157080"/>
                  <a:gd name="connsiteX3" fmla="*/ 634443 w 1317686"/>
                  <a:gd name="connsiteY3" fmla="*/ 620713 h 1157080"/>
                  <a:gd name="connsiteX4" fmla="*/ 792209 w 1317686"/>
                  <a:gd name="connsiteY4" fmla="*/ 614273 h 1157080"/>
                  <a:gd name="connsiteX5" fmla="*/ 872702 w 1317686"/>
                  <a:gd name="connsiteY5" fmla="*/ 537000 h 1157080"/>
                  <a:gd name="connsiteX6" fmla="*/ 940316 w 1317686"/>
                  <a:gd name="connsiteY6" fmla="*/ 408211 h 1157080"/>
                  <a:gd name="connsiteX7" fmla="*/ 978953 w 1317686"/>
                  <a:gd name="connsiteY7" fmla="*/ 295521 h 1157080"/>
                  <a:gd name="connsiteX8" fmla="*/ 1053006 w 1317686"/>
                  <a:gd name="connsiteY8" fmla="*/ 28284 h 1157080"/>
                  <a:gd name="connsiteX9" fmla="*/ 1191454 w 1317686"/>
                  <a:gd name="connsiteY9" fmla="*/ 73360 h 1157080"/>
                  <a:gd name="connsiteX10" fmla="*/ 1210772 w 1317686"/>
                  <a:gd name="connsiteY10" fmla="*/ 282642 h 1157080"/>
                  <a:gd name="connsiteX11" fmla="*/ 1281606 w 1317686"/>
                  <a:gd name="connsiteY11" fmla="*/ 549879 h 1157080"/>
                  <a:gd name="connsiteX12" fmla="*/ 1317023 w 1317686"/>
                  <a:gd name="connsiteY12" fmla="*/ 839653 h 1157080"/>
                  <a:gd name="connsiteX13" fmla="*/ 1252629 w 1317686"/>
                  <a:gd name="connsiteY13" fmla="*/ 949124 h 1157080"/>
                  <a:gd name="connsiteX14" fmla="*/ 1072325 w 1317686"/>
                  <a:gd name="connsiteY14" fmla="*/ 1106890 h 1157080"/>
                  <a:gd name="connsiteX15" fmla="*/ 769671 w 1317686"/>
                  <a:gd name="connsiteY15" fmla="*/ 990980 h 1157080"/>
                  <a:gd name="connsiteX16" fmla="*/ 512094 w 1317686"/>
                  <a:gd name="connsiteY16" fmla="*/ 1016738 h 1157080"/>
                  <a:gd name="connsiteX17" fmla="*/ 383305 w 1317686"/>
                  <a:gd name="connsiteY17" fmla="*/ 1157080 h 1157080"/>
                  <a:gd name="connsiteX18" fmla="*/ 135387 w 1317686"/>
                  <a:gd name="connsiteY18" fmla="*/ 1039276 h 1157080"/>
                  <a:gd name="connsiteX19" fmla="*/ 48806 w 1317686"/>
                  <a:gd name="connsiteY19" fmla="*/ 822046 h 1157080"/>
                  <a:gd name="connsiteX20" fmla="*/ 80651 w 1317686"/>
                  <a:gd name="connsiteY20" fmla="*/ 450067 h 1157080"/>
                  <a:gd name="connsiteX21" fmla="*/ 161144 w 1317686"/>
                  <a:gd name="connsiteY21" fmla="*/ 153853 h 1157080"/>
                  <a:gd name="connsiteX22" fmla="*/ 222888 w 1317686"/>
                  <a:gd name="connsiteY22" fmla="*/ 1201 h 1157080"/>
                  <a:gd name="connsiteX23" fmla="*/ 355602 w 1317686"/>
                  <a:gd name="connsiteY23" fmla="*/ 224889 h 1157080"/>
                  <a:gd name="connsiteX0" fmla="*/ 355602 w 1317686"/>
                  <a:gd name="connsiteY0" fmla="*/ 224889 h 1157080"/>
                  <a:gd name="connsiteX1" fmla="*/ 441260 w 1317686"/>
                  <a:gd name="connsiteY1" fmla="*/ 462946 h 1157080"/>
                  <a:gd name="connsiteX2" fmla="*/ 486336 w 1317686"/>
                  <a:gd name="connsiteY2" fmla="*/ 598174 h 1157080"/>
                  <a:gd name="connsiteX3" fmla="*/ 634443 w 1317686"/>
                  <a:gd name="connsiteY3" fmla="*/ 620713 h 1157080"/>
                  <a:gd name="connsiteX4" fmla="*/ 792209 w 1317686"/>
                  <a:gd name="connsiteY4" fmla="*/ 614273 h 1157080"/>
                  <a:gd name="connsiteX5" fmla="*/ 872702 w 1317686"/>
                  <a:gd name="connsiteY5" fmla="*/ 537000 h 1157080"/>
                  <a:gd name="connsiteX6" fmla="*/ 940316 w 1317686"/>
                  <a:gd name="connsiteY6" fmla="*/ 408211 h 1157080"/>
                  <a:gd name="connsiteX7" fmla="*/ 978953 w 1317686"/>
                  <a:gd name="connsiteY7" fmla="*/ 295521 h 1157080"/>
                  <a:gd name="connsiteX8" fmla="*/ 1053006 w 1317686"/>
                  <a:gd name="connsiteY8" fmla="*/ 28284 h 1157080"/>
                  <a:gd name="connsiteX9" fmla="*/ 1191454 w 1317686"/>
                  <a:gd name="connsiteY9" fmla="*/ 73360 h 1157080"/>
                  <a:gd name="connsiteX10" fmla="*/ 1210772 w 1317686"/>
                  <a:gd name="connsiteY10" fmla="*/ 282642 h 1157080"/>
                  <a:gd name="connsiteX11" fmla="*/ 1281606 w 1317686"/>
                  <a:gd name="connsiteY11" fmla="*/ 549879 h 1157080"/>
                  <a:gd name="connsiteX12" fmla="*/ 1317023 w 1317686"/>
                  <a:gd name="connsiteY12" fmla="*/ 839653 h 1157080"/>
                  <a:gd name="connsiteX13" fmla="*/ 1252629 w 1317686"/>
                  <a:gd name="connsiteY13" fmla="*/ 949124 h 1157080"/>
                  <a:gd name="connsiteX14" fmla="*/ 1072325 w 1317686"/>
                  <a:gd name="connsiteY14" fmla="*/ 1106890 h 1157080"/>
                  <a:gd name="connsiteX15" fmla="*/ 769671 w 1317686"/>
                  <a:gd name="connsiteY15" fmla="*/ 990980 h 1157080"/>
                  <a:gd name="connsiteX16" fmla="*/ 512094 w 1317686"/>
                  <a:gd name="connsiteY16" fmla="*/ 1016738 h 1157080"/>
                  <a:gd name="connsiteX17" fmla="*/ 383305 w 1317686"/>
                  <a:gd name="connsiteY17" fmla="*/ 1157080 h 1157080"/>
                  <a:gd name="connsiteX18" fmla="*/ 135387 w 1317686"/>
                  <a:gd name="connsiteY18" fmla="*/ 1039276 h 1157080"/>
                  <a:gd name="connsiteX19" fmla="*/ 48806 w 1317686"/>
                  <a:gd name="connsiteY19" fmla="*/ 822046 h 1157080"/>
                  <a:gd name="connsiteX20" fmla="*/ 80651 w 1317686"/>
                  <a:gd name="connsiteY20" fmla="*/ 450067 h 1157080"/>
                  <a:gd name="connsiteX21" fmla="*/ 161144 w 1317686"/>
                  <a:gd name="connsiteY21" fmla="*/ 153853 h 1157080"/>
                  <a:gd name="connsiteX22" fmla="*/ 222888 w 1317686"/>
                  <a:gd name="connsiteY22" fmla="*/ 1201 h 1157080"/>
                  <a:gd name="connsiteX23" fmla="*/ 355602 w 1317686"/>
                  <a:gd name="connsiteY23" fmla="*/ 224889 h 1157080"/>
                  <a:gd name="connsiteX0" fmla="*/ 355602 w 1317686"/>
                  <a:gd name="connsiteY0" fmla="*/ 239010 h 1171201"/>
                  <a:gd name="connsiteX1" fmla="*/ 441260 w 1317686"/>
                  <a:gd name="connsiteY1" fmla="*/ 477067 h 1171201"/>
                  <a:gd name="connsiteX2" fmla="*/ 486336 w 1317686"/>
                  <a:gd name="connsiteY2" fmla="*/ 612295 h 1171201"/>
                  <a:gd name="connsiteX3" fmla="*/ 634443 w 1317686"/>
                  <a:gd name="connsiteY3" fmla="*/ 634834 h 1171201"/>
                  <a:gd name="connsiteX4" fmla="*/ 792209 w 1317686"/>
                  <a:gd name="connsiteY4" fmla="*/ 628394 h 1171201"/>
                  <a:gd name="connsiteX5" fmla="*/ 872702 w 1317686"/>
                  <a:gd name="connsiteY5" fmla="*/ 551121 h 1171201"/>
                  <a:gd name="connsiteX6" fmla="*/ 940316 w 1317686"/>
                  <a:gd name="connsiteY6" fmla="*/ 422332 h 1171201"/>
                  <a:gd name="connsiteX7" fmla="*/ 978953 w 1317686"/>
                  <a:gd name="connsiteY7" fmla="*/ 309642 h 1171201"/>
                  <a:gd name="connsiteX8" fmla="*/ 1053006 w 1317686"/>
                  <a:gd name="connsiteY8" fmla="*/ 42405 h 1171201"/>
                  <a:gd name="connsiteX9" fmla="*/ 1191454 w 1317686"/>
                  <a:gd name="connsiteY9" fmla="*/ 87481 h 1171201"/>
                  <a:gd name="connsiteX10" fmla="*/ 1210772 w 1317686"/>
                  <a:gd name="connsiteY10" fmla="*/ 296763 h 1171201"/>
                  <a:gd name="connsiteX11" fmla="*/ 1281606 w 1317686"/>
                  <a:gd name="connsiteY11" fmla="*/ 564000 h 1171201"/>
                  <a:gd name="connsiteX12" fmla="*/ 1317023 w 1317686"/>
                  <a:gd name="connsiteY12" fmla="*/ 853774 h 1171201"/>
                  <a:gd name="connsiteX13" fmla="*/ 1252629 w 1317686"/>
                  <a:gd name="connsiteY13" fmla="*/ 963245 h 1171201"/>
                  <a:gd name="connsiteX14" fmla="*/ 1072325 w 1317686"/>
                  <a:gd name="connsiteY14" fmla="*/ 1121011 h 1171201"/>
                  <a:gd name="connsiteX15" fmla="*/ 769671 w 1317686"/>
                  <a:gd name="connsiteY15" fmla="*/ 1005101 h 1171201"/>
                  <a:gd name="connsiteX16" fmla="*/ 512094 w 1317686"/>
                  <a:gd name="connsiteY16" fmla="*/ 1030859 h 1171201"/>
                  <a:gd name="connsiteX17" fmla="*/ 383305 w 1317686"/>
                  <a:gd name="connsiteY17" fmla="*/ 1171201 h 1171201"/>
                  <a:gd name="connsiteX18" fmla="*/ 135387 w 1317686"/>
                  <a:gd name="connsiteY18" fmla="*/ 1053397 h 1171201"/>
                  <a:gd name="connsiteX19" fmla="*/ 48806 w 1317686"/>
                  <a:gd name="connsiteY19" fmla="*/ 836167 h 1171201"/>
                  <a:gd name="connsiteX20" fmla="*/ 80651 w 1317686"/>
                  <a:gd name="connsiteY20" fmla="*/ 464188 h 1171201"/>
                  <a:gd name="connsiteX21" fmla="*/ 161144 w 1317686"/>
                  <a:gd name="connsiteY21" fmla="*/ 167974 h 1171201"/>
                  <a:gd name="connsiteX22" fmla="*/ 234794 w 1317686"/>
                  <a:gd name="connsiteY22" fmla="*/ 1034 h 1171201"/>
                  <a:gd name="connsiteX23" fmla="*/ 355602 w 1317686"/>
                  <a:gd name="connsiteY23" fmla="*/ 239010 h 1171201"/>
                  <a:gd name="connsiteX0" fmla="*/ 355602 w 1317686"/>
                  <a:gd name="connsiteY0" fmla="*/ 244362 h 1176553"/>
                  <a:gd name="connsiteX1" fmla="*/ 441260 w 1317686"/>
                  <a:gd name="connsiteY1" fmla="*/ 482419 h 1176553"/>
                  <a:gd name="connsiteX2" fmla="*/ 486336 w 1317686"/>
                  <a:gd name="connsiteY2" fmla="*/ 617647 h 1176553"/>
                  <a:gd name="connsiteX3" fmla="*/ 634443 w 1317686"/>
                  <a:gd name="connsiteY3" fmla="*/ 640186 h 1176553"/>
                  <a:gd name="connsiteX4" fmla="*/ 792209 w 1317686"/>
                  <a:gd name="connsiteY4" fmla="*/ 633746 h 1176553"/>
                  <a:gd name="connsiteX5" fmla="*/ 872702 w 1317686"/>
                  <a:gd name="connsiteY5" fmla="*/ 556473 h 1176553"/>
                  <a:gd name="connsiteX6" fmla="*/ 940316 w 1317686"/>
                  <a:gd name="connsiteY6" fmla="*/ 427684 h 1176553"/>
                  <a:gd name="connsiteX7" fmla="*/ 978953 w 1317686"/>
                  <a:gd name="connsiteY7" fmla="*/ 314994 h 1176553"/>
                  <a:gd name="connsiteX8" fmla="*/ 1053006 w 1317686"/>
                  <a:gd name="connsiteY8" fmla="*/ 47757 h 1176553"/>
                  <a:gd name="connsiteX9" fmla="*/ 1191454 w 1317686"/>
                  <a:gd name="connsiteY9" fmla="*/ 92833 h 1176553"/>
                  <a:gd name="connsiteX10" fmla="*/ 1210772 w 1317686"/>
                  <a:gd name="connsiteY10" fmla="*/ 302115 h 1176553"/>
                  <a:gd name="connsiteX11" fmla="*/ 1281606 w 1317686"/>
                  <a:gd name="connsiteY11" fmla="*/ 569352 h 1176553"/>
                  <a:gd name="connsiteX12" fmla="*/ 1317023 w 1317686"/>
                  <a:gd name="connsiteY12" fmla="*/ 859126 h 1176553"/>
                  <a:gd name="connsiteX13" fmla="*/ 1252629 w 1317686"/>
                  <a:gd name="connsiteY13" fmla="*/ 968597 h 1176553"/>
                  <a:gd name="connsiteX14" fmla="*/ 1072325 w 1317686"/>
                  <a:gd name="connsiteY14" fmla="*/ 1126363 h 1176553"/>
                  <a:gd name="connsiteX15" fmla="*/ 769671 w 1317686"/>
                  <a:gd name="connsiteY15" fmla="*/ 1010453 h 1176553"/>
                  <a:gd name="connsiteX16" fmla="*/ 512094 w 1317686"/>
                  <a:gd name="connsiteY16" fmla="*/ 1036211 h 1176553"/>
                  <a:gd name="connsiteX17" fmla="*/ 383305 w 1317686"/>
                  <a:gd name="connsiteY17" fmla="*/ 1176553 h 1176553"/>
                  <a:gd name="connsiteX18" fmla="*/ 135387 w 1317686"/>
                  <a:gd name="connsiteY18" fmla="*/ 1058749 h 1176553"/>
                  <a:gd name="connsiteX19" fmla="*/ 48806 w 1317686"/>
                  <a:gd name="connsiteY19" fmla="*/ 841519 h 1176553"/>
                  <a:gd name="connsiteX20" fmla="*/ 80651 w 1317686"/>
                  <a:gd name="connsiteY20" fmla="*/ 469540 h 1176553"/>
                  <a:gd name="connsiteX21" fmla="*/ 161144 w 1317686"/>
                  <a:gd name="connsiteY21" fmla="*/ 173326 h 1176553"/>
                  <a:gd name="connsiteX22" fmla="*/ 234794 w 1317686"/>
                  <a:gd name="connsiteY22" fmla="*/ 6386 h 1176553"/>
                  <a:gd name="connsiteX23" fmla="*/ 355602 w 1317686"/>
                  <a:gd name="connsiteY23" fmla="*/ 244362 h 1176553"/>
                  <a:gd name="connsiteX0" fmla="*/ 355602 w 1317686"/>
                  <a:gd name="connsiteY0" fmla="*/ 241298 h 1173489"/>
                  <a:gd name="connsiteX1" fmla="*/ 441260 w 1317686"/>
                  <a:gd name="connsiteY1" fmla="*/ 479355 h 1173489"/>
                  <a:gd name="connsiteX2" fmla="*/ 486336 w 1317686"/>
                  <a:gd name="connsiteY2" fmla="*/ 614583 h 1173489"/>
                  <a:gd name="connsiteX3" fmla="*/ 634443 w 1317686"/>
                  <a:gd name="connsiteY3" fmla="*/ 637122 h 1173489"/>
                  <a:gd name="connsiteX4" fmla="*/ 792209 w 1317686"/>
                  <a:gd name="connsiteY4" fmla="*/ 630682 h 1173489"/>
                  <a:gd name="connsiteX5" fmla="*/ 872702 w 1317686"/>
                  <a:gd name="connsiteY5" fmla="*/ 553409 h 1173489"/>
                  <a:gd name="connsiteX6" fmla="*/ 940316 w 1317686"/>
                  <a:gd name="connsiteY6" fmla="*/ 424620 h 1173489"/>
                  <a:gd name="connsiteX7" fmla="*/ 978953 w 1317686"/>
                  <a:gd name="connsiteY7" fmla="*/ 311930 h 1173489"/>
                  <a:gd name="connsiteX8" fmla="*/ 1053006 w 1317686"/>
                  <a:gd name="connsiteY8" fmla="*/ 44693 h 1173489"/>
                  <a:gd name="connsiteX9" fmla="*/ 1191454 w 1317686"/>
                  <a:gd name="connsiteY9" fmla="*/ 89769 h 1173489"/>
                  <a:gd name="connsiteX10" fmla="*/ 1210772 w 1317686"/>
                  <a:gd name="connsiteY10" fmla="*/ 299051 h 1173489"/>
                  <a:gd name="connsiteX11" fmla="*/ 1281606 w 1317686"/>
                  <a:gd name="connsiteY11" fmla="*/ 566288 h 1173489"/>
                  <a:gd name="connsiteX12" fmla="*/ 1317023 w 1317686"/>
                  <a:gd name="connsiteY12" fmla="*/ 856062 h 1173489"/>
                  <a:gd name="connsiteX13" fmla="*/ 1252629 w 1317686"/>
                  <a:gd name="connsiteY13" fmla="*/ 965533 h 1173489"/>
                  <a:gd name="connsiteX14" fmla="*/ 1072325 w 1317686"/>
                  <a:gd name="connsiteY14" fmla="*/ 1123299 h 1173489"/>
                  <a:gd name="connsiteX15" fmla="*/ 769671 w 1317686"/>
                  <a:gd name="connsiteY15" fmla="*/ 1007389 h 1173489"/>
                  <a:gd name="connsiteX16" fmla="*/ 512094 w 1317686"/>
                  <a:gd name="connsiteY16" fmla="*/ 1033147 h 1173489"/>
                  <a:gd name="connsiteX17" fmla="*/ 383305 w 1317686"/>
                  <a:gd name="connsiteY17" fmla="*/ 1173489 h 1173489"/>
                  <a:gd name="connsiteX18" fmla="*/ 135387 w 1317686"/>
                  <a:gd name="connsiteY18" fmla="*/ 1055685 h 1173489"/>
                  <a:gd name="connsiteX19" fmla="*/ 48806 w 1317686"/>
                  <a:gd name="connsiteY19" fmla="*/ 838455 h 1173489"/>
                  <a:gd name="connsiteX20" fmla="*/ 80651 w 1317686"/>
                  <a:gd name="connsiteY20" fmla="*/ 466476 h 1173489"/>
                  <a:gd name="connsiteX21" fmla="*/ 161144 w 1317686"/>
                  <a:gd name="connsiteY21" fmla="*/ 170262 h 1173489"/>
                  <a:gd name="connsiteX22" fmla="*/ 234794 w 1317686"/>
                  <a:gd name="connsiteY22" fmla="*/ 3322 h 1173489"/>
                  <a:gd name="connsiteX23" fmla="*/ 355602 w 1317686"/>
                  <a:gd name="connsiteY23" fmla="*/ 241298 h 1173489"/>
                  <a:gd name="connsiteX0" fmla="*/ 355602 w 1317686"/>
                  <a:gd name="connsiteY0" fmla="*/ 241242 h 1173433"/>
                  <a:gd name="connsiteX1" fmla="*/ 441260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63722 w 1317686"/>
                  <a:gd name="connsiteY8" fmla="*/ 4344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63722 w 1317686"/>
                  <a:gd name="connsiteY8" fmla="*/ 4344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35640"/>
                  <a:gd name="connsiteY0" fmla="*/ 242131 h 1174322"/>
                  <a:gd name="connsiteX1" fmla="*/ 431735 w 1335640"/>
                  <a:gd name="connsiteY1" fmla="*/ 480188 h 1174322"/>
                  <a:gd name="connsiteX2" fmla="*/ 486336 w 1335640"/>
                  <a:gd name="connsiteY2" fmla="*/ 615416 h 1174322"/>
                  <a:gd name="connsiteX3" fmla="*/ 634443 w 1335640"/>
                  <a:gd name="connsiteY3" fmla="*/ 637955 h 1174322"/>
                  <a:gd name="connsiteX4" fmla="*/ 805306 w 1335640"/>
                  <a:gd name="connsiteY4" fmla="*/ 613655 h 1174322"/>
                  <a:gd name="connsiteX5" fmla="*/ 872702 w 1335640"/>
                  <a:gd name="connsiteY5" fmla="*/ 554242 h 1174322"/>
                  <a:gd name="connsiteX6" fmla="*/ 940316 w 1335640"/>
                  <a:gd name="connsiteY6" fmla="*/ 425453 h 1174322"/>
                  <a:gd name="connsiteX7" fmla="*/ 978953 w 1335640"/>
                  <a:gd name="connsiteY7" fmla="*/ 312763 h 1174322"/>
                  <a:gd name="connsiteX8" fmla="*/ 1063722 w 1335640"/>
                  <a:gd name="connsiteY8" fmla="*/ 44336 h 1174322"/>
                  <a:gd name="connsiteX9" fmla="*/ 1191454 w 1335640"/>
                  <a:gd name="connsiteY9" fmla="*/ 90602 h 1174322"/>
                  <a:gd name="connsiteX10" fmla="*/ 1210772 w 1335640"/>
                  <a:gd name="connsiteY10" fmla="*/ 299884 h 1174322"/>
                  <a:gd name="connsiteX11" fmla="*/ 1281606 w 1335640"/>
                  <a:gd name="connsiteY11" fmla="*/ 567121 h 1174322"/>
                  <a:gd name="connsiteX12" fmla="*/ 1317023 w 1335640"/>
                  <a:gd name="connsiteY12" fmla="*/ 856895 h 1174322"/>
                  <a:gd name="connsiteX13" fmla="*/ 1252629 w 1335640"/>
                  <a:gd name="connsiteY13" fmla="*/ 966366 h 1174322"/>
                  <a:gd name="connsiteX14" fmla="*/ 1072325 w 1335640"/>
                  <a:gd name="connsiteY14" fmla="*/ 1124132 h 1174322"/>
                  <a:gd name="connsiteX15" fmla="*/ 769671 w 1335640"/>
                  <a:gd name="connsiteY15" fmla="*/ 1008222 h 1174322"/>
                  <a:gd name="connsiteX16" fmla="*/ 512094 w 1335640"/>
                  <a:gd name="connsiteY16" fmla="*/ 1033980 h 1174322"/>
                  <a:gd name="connsiteX17" fmla="*/ 383305 w 1335640"/>
                  <a:gd name="connsiteY17" fmla="*/ 1174322 h 1174322"/>
                  <a:gd name="connsiteX18" fmla="*/ 135387 w 1335640"/>
                  <a:gd name="connsiteY18" fmla="*/ 1056518 h 1174322"/>
                  <a:gd name="connsiteX19" fmla="*/ 48806 w 1335640"/>
                  <a:gd name="connsiteY19" fmla="*/ 839288 h 1174322"/>
                  <a:gd name="connsiteX20" fmla="*/ 80651 w 1335640"/>
                  <a:gd name="connsiteY20" fmla="*/ 467309 h 1174322"/>
                  <a:gd name="connsiteX21" fmla="*/ 161144 w 1335640"/>
                  <a:gd name="connsiteY21" fmla="*/ 171095 h 1174322"/>
                  <a:gd name="connsiteX22" fmla="*/ 234794 w 1335640"/>
                  <a:gd name="connsiteY22" fmla="*/ 4155 h 1174322"/>
                  <a:gd name="connsiteX23" fmla="*/ 355602 w 1335640"/>
                  <a:gd name="connsiteY23" fmla="*/ 242131 h 1174322"/>
                  <a:gd name="connsiteX0" fmla="*/ 355602 w 1328101"/>
                  <a:gd name="connsiteY0" fmla="*/ 242131 h 1174322"/>
                  <a:gd name="connsiteX1" fmla="*/ 431735 w 1328101"/>
                  <a:gd name="connsiteY1" fmla="*/ 480188 h 1174322"/>
                  <a:gd name="connsiteX2" fmla="*/ 486336 w 1328101"/>
                  <a:gd name="connsiteY2" fmla="*/ 615416 h 1174322"/>
                  <a:gd name="connsiteX3" fmla="*/ 634443 w 1328101"/>
                  <a:gd name="connsiteY3" fmla="*/ 637955 h 1174322"/>
                  <a:gd name="connsiteX4" fmla="*/ 805306 w 1328101"/>
                  <a:gd name="connsiteY4" fmla="*/ 613655 h 1174322"/>
                  <a:gd name="connsiteX5" fmla="*/ 872702 w 1328101"/>
                  <a:gd name="connsiteY5" fmla="*/ 554242 h 1174322"/>
                  <a:gd name="connsiteX6" fmla="*/ 940316 w 1328101"/>
                  <a:gd name="connsiteY6" fmla="*/ 425453 h 1174322"/>
                  <a:gd name="connsiteX7" fmla="*/ 978953 w 1328101"/>
                  <a:gd name="connsiteY7" fmla="*/ 312763 h 1174322"/>
                  <a:gd name="connsiteX8" fmla="*/ 1063722 w 1328101"/>
                  <a:gd name="connsiteY8" fmla="*/ 44336 h 1174322"/>
                  <a:gd name="connsiteX9" fmla="*/ 1191454 w 1328101"/>
                  <a:gd name="connsiteY9" fmla="*/ 90602 h 1174322"/>
                  <a:gd name="connsiteX10" fmla="*/ 1210772 w 1328101"/>
                  <a:gd name="connsiteY10" fmla="*/ 299884 h 1174322"/>
                  <a:gd name="connsiteX11" fmla="*/ 1281606 w 1328101"/>
                  <a:gd name="connsiteY11" fmla="*/ 567121 h 1174322"/>
                  <a:gd name="connsiteX12" fmla="*/ 1317023 w 1328101"/>
                  <a:gd name="connsiteY12" fmla="*/ 856895 h 1174322"/>
                  <a:gd name="connsiteX13" fmla="*/ 1252629 w 1328101"/>
                  <a:gd name="connsiteY13" fmla="*/ 966366 h 1174322"/>
                  <a:gd name="connsiteX14" fmla="*/ 1072325 w 1328101"/>
                  <a:gd name="connsiteY14" fmla="*/ 1124132 h 1174322"/>
                  <a:gd name="connsiteX15" fmla="*/ 769671 w 1328101"/>
                  <a:gd name="connsiteY15" fmla="*/ 1008222 h 1174322"/>
                  <a:gd name="connsiteX16" fmla="*/ 512094 w 1328101"/>
                  <a:gd name="connsiteY16" fmla="*/ 1033980 h 1174322"/>
                  <a:gd name="connsiteX17" fmla="*/ 383305 w 1328101"/>
                  <a:gd name="connsiteY17" fmla="*/ 1174322 h 1174322"/>
                  <a:gd name="connsiteX18" fmla="*/ 135387 w 1328101"/>
                  <a:gd name="connsiteY18" fmla="*/ 1056518 h 1174322"/>
                  <a:gd name="connsiteX19" fmla="*/ 48806 w 1328101"/>
                  <a:gd name="connsiteY19" fmla="*/ 839288 h 1174322"/>
                  <a:gd name="connsiteX20" fmla="*/ 80651 w 1328101"/>
                  <a:gd name="connsiteY20" fmla="*/ 467309 h 1174322"/>
                  <a:gd name="connsiteX21" fmla="*/ 161144 w 1328101"/>
                  <a:gd name="connsiteY21" fmla="*/ 171095 h 1174322"/>
                  <a:gd name="connsiteX22" fmla="*/ 234794 w 1328101"/>
                  <a:gd name="connsiteY22" fmla="*/ 4155 h 1174322"/>
                  <a:gd name="connsiteX23" fmla="*/ 355602 w 1328101"/>
                  <a:gd name="connsiteY23" fmla="*/ 242131 h 1174322"/>
                  <a:gd name="connsiteX0" fmla="*/ 355602 w 1328101"/>
                  <a:gd name="connsiteY0" fmla="*/ 242131 h 1174322"/>
                  <a:gd name="connsiteX1" fmla="*/ 431735 w 1328101"/>
                  <a:gd name="connsiteY1" fmla="*/ 480188 h 1174322"/>
                  <a:gd name="connsiteX2" fmla="*/ 486336 w 1328101"/>
                  <a:gd name="connsiteY2" fmla="*/ 615416 h 1174322"/>
                  <a:gd name="connsiteX3" fmla="*/ 634443 w 1328101"/>
                  <a:gd name="connsiteY3" fmla="*/ 637955 h 1174322"/>
                  <a:gd name="connsiteX4" fmla="*/ 805306 w 1328101"/>
                  <a:gd name="connsiteY4" fmla="*/ 613655 h 1174322"/>
                  <a:gd name="connsiteX5" fmla="*/ 872702 w 1328101"/>
                  <a:gd name="connsiteY5" fmla="*/ 554242 h 1174322"/>
                  <a:gd name="connsiteX6" fmla="*/ 940316 w 1328101"/>
                  <a:gd name="connsiteY6" fmla="*/ 425453 h 1174322"/>
                  <a:gd name="connsiteX7" fmla="*/ 978953 w 1328101"/>
                  <a:gd name="connsiteY7" fmla="*/ 312763 h 1174322"/>
                  <a:gd name="connsiteX8" fmla="*/ 1063722 w 1328101"/>
                  <a:gd name="connsiteY8" fmla="*/ 44336 h 1174322"/>
                  <a:gd name="connsiteX9" fmla="*/ 1191454 w 1328101"/>
                  <a:gd name="connsiteY9" fmla="*/ 90602 h 1174322"/>
                  <a:gd name="connsiteX10" fmla="*/ 1210772 w 1328101"/>
                  <a:gd name="connsiteY10" fmla="*/ 299884 h 1174322"/>
                  <a:gd name="connsiteX11" fmla="*/ 1281606 w 1328101"/>
                  <a:gd name="connsiteY11" fmla="*/ 567121 h 1174322"/>
                  <a:gd name="connsiteX12" fmla="*/ 1317023 w 1328101"/>
                  <a:gd name="connsiteY12" fmla="*/ 856895 h 1174322"/>
                  <a:gd name="connsiteX13" fmla="*/ 1252629 w 1328101"/>
                  <a:gd name="connsiteY13" fmla="*/ 966366 h 1174322"/>
                  <a:gd name="connsiteX14" fmla="*/ 1072325 w 1328101"/>
                  <a:gd name="connsiteY14" fmla="*/ 1124132 h 1174322"/>
                  <a:gd name="connsiteX15" fmla="*/ 769671 w 1328101"/>
                  <a:gd name="connsiteY15" fmla="*/ 1008222 h 1174322"/>
                  <a:gd name="connsiteX16" fmla="*/ 512094 w 1328101"/>
                  <a:gd name="connsiteY16" fmla="*/ 1033980 h 1174322"/>
                  <a:gd name="connsiteX17" fmla="*/ 383305 w 1328101"/>
                  <a:gd name="connsiteY17" fmla="*/ 1174322 h 1174322"/>
                  <a:gd name="connsiteX18" fmla="*/ 135387 w 1328101"/>
                  <a:gd name="connsiteY18" fmla="*/ 1056518 h 1174322"/>
                  <a:gd name="connsiteX19" fmla="*/ 48806 w 1328101"/>
                  <a:gd name="connsiteY19" fmla="*/ 839288 h 1174322"/>
                  <a:gd name="connsiteX20" fmla="*/ 80651 w 1328101"/>
                  <a:gd name="connsiteY20" fmla="*/ 467309 h 1174322"/>
                  <a:gd name="connsiteX21" fmla="*/ 161144 w 1328101"/>
                  <a:gd name="connsiteY21" fmla="*/ 171095 h 1174322"/>
                  <a:gd name="connsiteX22" fmla="*/ 234794 w 1328101"/>
                  <a:gd name="connsiteY22" fmla="*/ 4155 h 1174322"/>
                  <a:gd name="connsiteX23" fmla="*/ 355602 w 1328101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31973" h="1174322">
                    <a:moveTo>
                      <a:pt x="355602" y="242131"/>
                    </a:moveTo>
                    <a:cubicBezTo>
                      <a:pt x="396759" y="322660"/>
                      <a:pt x="426615" y="402496"/>
                      <a:pt x="431735" y="480188"/>
                    </a:cubicBezTo>
                    <a:cubicBezTo>
                      <a:pt x="476146" y="535259"/>
                      <a:pt x="469220" y="572453"/>
                      <a:pt x="486336" y="615416"/>
                    </a:cubicBezTo>
                    <a:cubicBezTo>
                      <a:pt x="522502" y="604800"/>
                      <a:pt x="578702" y="593600"/>
                      <a:pt x="634443" y="637955"/>
                    </a:cubicBezTo>
                    <a:cubicBezTo>
                      <a:pt x="690185" y="597775"/>
                      <a:pt x="765596" y="627607"/>
                      <a:pt x="805306" y="613655"/>
                    </a:cubicBezTo>
                    <a:cubicBezTo>
                      <a:pt x="834300" y="560413"/>
                      <a:pt x="830158" y="567155"/>
                      <a:pt x="872702" y="554242"/>
                    </a:cubicBezTo>
                    <a:cubicBezTo>
                      <a:pt x="862859" y="506802"/>
                      <a:pt x="883317" y="457365"/>
                      <a:pt x="940316" y="425453"/>
                    </a:cubicBezTo>
                    <a:cubicBezTo>
                      <a:pt x="921115" y="380445"/>
                      <a:pt x="933978" y="355843"/>
                      <a:pt x="978953" y="312763"/>
                    </a:cubicBezTo>
                    <a:cubicBezTo>
                      <a:pt x="997735" y="249442"/>
                      <a:pt x="1000921" y="149229"/>
                      <a:pt x="1063722" y="44336"/>
                    </a:cubicBezTo>
                    <a:cubicBezTo>
                      <a:pt x="1126523" y="-60557"/>
                      <a:pt x="1166946" y="48011"/>
                      <a:pt x="1191454" y="90602"/>
                    </a:cubicBezTo>
                    <a:cubicBezTo>
                      <a:pt x="1215962" y="133193"/>
                      <a:pt x="1212416" y="206176"/>
                      <a:pt x="1210772" y="299884"/>
                    </a:cubicBezTo>
                    <a:cubicBezTo>
                      <a:pt x="1240085" y="369779"/>
                      <a:pt x="1265088" y="471905"/>
                      <a:pt x="1281606" y="567121"/>
                    </a:cubicBezTo>
                    <a:cubicBezTo>
                      <a:pt x="1323126" y="633763"/>
                      <a:pt x="1350428" y="747492"/>
                      <a:pt x="1317023" y="856895"/>
                    </a:cubicBezTo>
                    <a:cubicBezTo>
                      <a:pt x="1283618" y="966298"/>
                      <a:pt x="1293412" y="921827"/>
                      <a:pt x="1252629" y="966366"/>
                    </a:cubicBezTo>
                    <a:cubicBezTo>
                      <a:pt x="1247564" y="1026384"/>
                      <a:pt x="1211158" y="1130253"/>
                      <a:pt x="1072325" y="1124132"/>
                    </a:cubicBezTo>
                    <a:cubicBezTo>
                      <a:pt x="856101" y="1275174"/>
                      <a:pt x="863043" y="1023247"/>
                      <a:pt x="769671" y="1008222"/>
                    </a:cubicBezTo>
                    <a:cubicBezTo>
                      <a:pt x="676299" y="993197"/>
                      <a:pt x="576488" y="1006297"/>
                      <a:pt x="512094" y="1033980"/>
                    </a:cubicBezTo>
                    <a:cubicBezTo>
                      <a:pt x="447700" y="1061663"/>
                      <a:pt x="435373" y="1137228"/>
                      <a:pt x="383305" y="1174322"/>
                    </a:cubicBezTo>
                    <a:cubicBezTo>
                      <a:pt x="309805" y="1139978"/>
                      <a:pt x="178040" y="1138351"/>
                      <a:pt x="135387" y="1056518"/>
                    </a:cubicBezTo>
                    <a:cubicBezTo>
                      <a:pt x="79637" y="1036596"/>
                      <a:pt x="22210" y="951777"/>
                      <a:pt x="48806" y="839288"/>
                    </a:cubicBezTo>
                    <a:cubicBezTo>
                      <a:pt x="-19849" y="683937"/>
                      <a:pt x="-22011" y="584628"/>
                      <a:pt x="80651" y="467309"/>
                    </a:cubicBezTo>
                    <a:cubicBezTo>
                      <a:pt x="80919" y="414284"/>
                      <a:pt x="103307" y="240151"/>
                      <a:pt x="161144" y="171095"/>
                    </a:cubicBezTo>
                    <a:cubicBezTo>
                      <a:pt x="165402" y="84179"/>
                      <a:pt x="198813" y="28035"/>
                      <a:pt x="234794" y="4155"/>
                    </a:cubicBezTo>
                    <a:cubicBezTo>
                      <a:pt x="270775" y="-19725"/>
                      <a:pt x="318016" y="90164"/>
                      <a:pt x="355602" y="24213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50000">
                    <a:srgbClr val="7030A0">
                      <a:shade val="67500"/>
                      <a:satMod val="115000"/>
                    </a:srgbClr>
                  </a:gs>
                  <a:gs pos="100000">
                    <a:srgbClr val="D8BEEC"/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476240D-0E56-9949-AC26-C13E3243BE89}"/>
              </a:ext>
            </a:extLst>
          </p:cNvPr>
          <p:cNvGrpSpPr/>
          <p:nvPr/>
        </p:nvGrpSpPr>
        <p:grpSpPr>
          <a:xfrm>
            <a:off x="22644741" y="10237937"/>
            <a:ext cx="3939878" cy="7868829"/>
            <a:chOff x="21267618" y="11533987"/>
            <a:chExt cx="3939878" cy="7868829"/>
          </a:xfrm>
        </p:grpSpPr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0E78128E-3AA4-7944-B4A4-8C770F376B5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1267618" y="14417753"/>
              <a:ext cx="3939878" cy="4985063"/>
              <a:chOff x="2195991" y="1549332"/>
              <a:chExt cx="4665052" cy="5902623"/>
            </a:xfrm>
          </p:grpSpPr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725E50F8-6B8F-694A-94F5-36D4AC4A41FF}"/>
                  </a:ext>
                </a:extLst>
              </p:cNvPr>
              <p:cNvGrpSpPr/>
              <p:nvPr/>
            </p:nvGrpSpPr>
            <p:grpSpPr>
              <a:xfrm>
                <a:off x="2195991" y="1673077"/>
                <a:ext cx="4665052" cy="5778878"/>
                <a:chOff x="2350773" y="418158"/>
                <a:chExt cx="4665054" cy="5778876"/>
              </a:xfrm>
            </p:grpSpPr>
            <p:grpSp>
              <p:nvGrpSpPr>
                <p:cNvPr id="18" name="Group 17">
                  <a:extLst>
                    <a:ext uri="{FF2B5EF4-FFF2-40B4-BE49-F238E27FC236}">
                      <a16:creationId xmlns:a16="http://schemas.microsoft.com/office/drawing/2014/main" id="{9A48377B-5321-FF4F-B0C1-175DE22834CD}"/>
                    </a:ext>
                  </a:extLst>
                </p:cNvPr>
                <p:cNvGrpSpPr/>
                <p:nvPr/>
              </p:nvGrpSpPr>
              <p:grpSpPr>
                <a:xfrm>
                  <a:off x="2350773" y="418158"/>
                  <a:ext cx="4665054" cy="5778876"/>
                  <a:chOff x="2350773" y="418158"/>
                  <a:chExt cx="4665054" cy="5778876"/>
                </a:xfrm>
              </p:grpSpPr>
              <p:sp>
                <p:nvSpPr>
                  <p:cNvPr id="20" name="Freeform 19">
                    <a:extLst>
                      <a:ext uri="{FF2B5EF4-FFF2-40B4-BE49-F238E27FC236}">
                        <a16:creationId xmlns:a16="http://schemas.microsoft.com/office/drawing/2014/main" id="{C88827F2-9446-0B4F-A9EA-8DF7C4FB7156}"/>
                      </a:ext>
                    </a:extLst>
                  </p:cNvPr>
                  <p:cNvSpPr/>
                  <p:nvPr/>
                </p:nvSpPr>
                <p:spPr>
                  <a:xfrm>
                    <a:off x="2755153" y="4739351"/>
                    <a:ext cx="812155" cy="1325568"/>
                  </a:xfrm>
                  <a:custGeom>
                    <a:avLst/>
                    <a:gdLst>
                      <a:gd name="connsiteX0" fmla="*/ 88655 w 1002241"/>
                      <a:gd name="connsiteY0" fmla="*/ 1206867 h 1329347"/>
                      <a:gd name="connsiteX1" fmla="*/ 112561 w 1002241"/>
                      <a:gd name="connsiteY1" fmla="*/ 5596 h 1329347"/>
                      <a:gd name="connsiteX2" fmla="*/ 919384 w 1002241"/>
                      <a:gd name="connsiteY2" fmla="*/ 776561 h 1329347"/>
                      <a:gd name="connsiteX3" fmla="*/ 883526 w 1002241"/>
                      <a:gd name="connsiteY3" fmla="*/ 1236749 h 1329347"/>
                      <a:gd name="connsiteX4" fmla="*/ 88655 w 1002241"/>
                      <a:gd name="connsiteY4" fmla="*/ 1206867 h 1329347"/>
                      <a:gd name="connsiteX0" fmla="*/ 88655 w 1002241"/>
                      <a:gd name="connsiteY0" fmla="*/ 1206867 h 1329347"/>
                      <a:gd name="connsiteX1" fmla="*/ 112561 w 1002241"/>
                      <a:gd name="connsiteY1" fmla="*/ 5596 h 1329347"/>
                      <a:gd name="connsiteX2" fmla="*/ 919384 w 1002241"/>
                      <a:gd name="connsiteY2" fmla="*/ 776561 h 1329347"/>
                      <a:gd name="connsiteX3" fmla="*/ 883526 w 1002241"/>
                      <a:gd name="connsiteY3" fmla="*/ 1236749 h 1329347"/>
                      <a:gd name="connsiteX4" fmla="*/ 88655 w 1002241"/>
                      <a:gd name="connsiteY4" fmla="*/ 1206867 h 1329347"/>
                      <a:gd name="connsiteX0" fmla="*/ 54003 w 967589"/>
                      <a:gd name="connsiteY0" fmla="*/ 1206867 h 1329347"/>
                      <a:gd name="connsiteX1" fmla="*/ 77909 w 967589"/>
                      <a:gd name="connsiteY1" fmla="*/ 5596 h 1329347"/>
                      <a:gd name="connsiteX2" fmla="*/ 884732 w 967589"/>
                      <a:gd name="connsiteY2" fmla="*/ 776561 h 1329347"/>
                      <a:gd name="connsiteX3" fmla="*/ 848874 w 967589"/>
                      <a:gd name="connsiteY3" fmla="*/ 1236749 h 1329347"/>
                      <a:gd name="connsiteX4" fmla="*/ 54003 w 967589"/>
                      <a:gd name="connsiteY4" fmla="*/ 1206867 h 1329347"/>
                      <a:gd name="connsiteX0" fmla="*/ 54003 w 967589"/>
                      <a:gd name="connsiteY0" fmla="*/ 1201271 h 1323751"/>
                      <a:gd name="connsiteX1" fmla="*/ 77909 w 967589"/>
                      <a:gd name="connsiteY1" fmla="*/ 0 h 1323751"/>
                      <a:gd name="connsiteX2" fmla="*/ 884732 w 967589"/>
                      <a:gd name="connsiteY2" fmla="*/ 770965 h 1323751"/>
                      <a:gd name="connsiteX3" fmla="*/ 848874 w 967589"/>
                      <a:gd name="connsiteY3" fmla="*/ 1231153 h 1323751"/>
                      <a:gd name="connsiteX4" fmla="*/ 54003 w 967589"/>
                      <a:gd name="connsiteY4" fmla="*/ 1201271 h 1323751"/>
                      <a:gd name="connsiteX0" fmla="*/ 54003 w 967589"/>
                      <a:gd name="connsiteY0" fmla="*/ 1201271 h 1323751"/>
                      <a:gd name="connsiteX1" fmla="*/ 77909 w 967589"/>
                      <a:gd name="connsiteY1" fmla="*/ 0 h 1323751"/>
                      <a:gd name="connsiteX2" fmla="*/ 884732 w 967589"/>
                      <a:gd name="connsiteY2" fmla="*/ 770965 h 1323751"/>
                      <a:gd name="connsiteX3" fmla="*/ 848874 w 967589"/>
                      <a:gd name="connsiteY3" fmla="*/ 1231153 h 1323751"/>
                      <a:gd name="connsiteX4" fmla="*/ 54003 w 967589"/>
                      <a:gd name="connsiteY4" fmla="*/ 1201271 h 1323751"/>
                      <a:gd name="connsiteX0" fmla="*/ 0 w 913586"/>
                      <a:gd name="connsiteY0" fmla="*/ 1201271 h 1323751"/>
                      <a:gd name="connsiteX1" fmla="*/ 23906 w 913586"/>
                      <a:gd name="connsiteY1" fmla="*/ 0 h 1323751"/>
                      <a:gd name="connsiteX2" fmla="*/ 830729 w 913586"/>
                      <a:gd name="connsiteY2" fmla="*/ 770965 h 1323751"/>
                      <a:gd name="connsiteX3" fmla="*/ 794871 w 913586"/>
                      <a:gd name="connsiteY3" fmla="*/ 1231153 h 1323751"/>
                      <a:gd name="connsiteX4" fmla="*/ 0 w 913586"/>
                      <a:gd name="connsiteY4" fmla="*/ 1201271 h 1323751"/>
                      <a:gd name="connsiteX0" fmla="*/ 0 w 913586"/>
                      <a:gd name="connsiteY0" fmla="*/ 1201271 h 1326219"/>
                      <a:gd name="connsiteX1" fmla="*/ 23906 w 913586"/>
                      <a:gd name="connsiteY1" fmla="*/ 0 h 1326219"/>
                      <a:gd name="connsiteX2" fmla="*/ 830729 w 913586"/>
                      <a:gd name="connsiteY2" fmla="*/ 770965 h 1326219"/>
                      <a:gd name="connsiteX3" fmla="*/ 794871 w 913586"/>
                      <a:gd name="connsiteY3" fmla="*/ 1231153 h 1326219"/>
                      <a:gd name="connsiteX4" fmla="*/ 0 w 913586"/>
                      <a:gd name="connsiteY4" fmla="*/ 1201271 h 1326219"/>
                      <a:gd name="connsiteX0" fmla="*/ 0 w 913586"/>
                      <a:gd name="connsiteY0" fmla="*/ 1201271 h 1326219"/>
                      <a:gd name="connsiteX1" fmla="*/ 23906 w 913586"/>
                      <a:gd name="connsiteY1" fmla="*/ 0 h 1326219"/>
                      <a:gd name="connsiteX2" fmla="*/ 830729 w 913586"/>
                      <a:gd name="connsiteY2" fmla="*/ 770965 h 1326219"/>
                      <a:gd name="connsiteX3" fmla="*/ 794871 w 913586"/>
                      <a:gd name="connsiteY3" fmla="*/ 1231153 h 1326219"/>
                      <a:gd name="connsiteX4" fmla="*/ 0 w 913586"/>
                      <a:gd name="connsiteY4" fmla="*/ 1201271 h 1326219"/>
                      <a:gd name="connsiteX0" fmla="*/ 0 w 913586"/>
                      <a:gd name="connsiteY0" fmla="*/ 1201271 h 1351430"/>
                      <a:gd name="connsiteX1" fmla="*/ 23906 w 913586"/>
                      <a:gd name="connsiteY1" fmla="*/ 0 h 1351430"/>
                      <a:gd name="connsiteX2" fmla="*/ 830729 w 913586"/>
                      <a:gd name="connsiteY2" fmla="*/ 770965 h 1351430"/>
                      <a:gd name="connsiteX3" fmla="*/ 794871 w 913586"/>
                      <a:gd name="connsiteY3" fmla="*/ 1231153 h 1351430"/>
                      <a:gd name="connsiteX4" fmla="*/ 0 w 913586"/>
                      <a:gd name="connsiteY4" fmla="*/ 1201271 h 1351430"/>
                      <a:gd name="connsiteX0" fmla="*/ 0 w 883990"/>
                      <a:gd name="connsiteY0" fmla="*/ 1201271 h 1351430"/>
                      <a:gd name="connsiteX1" fmla="*/ 23906 w 883990"/>
                      <a:gd name="connsiteY1" fmla="*/ 0 h 1351430"/>
                      <a:gd name="connsiteX2" fmla="*/ 830729 w 883990"/>
                      <a:gd name="connsiteY2" fmla="*/ 770965 h 1351430"/>
                      <a:gd name="connsiteX3" fmla="*/ 794871 w 883990"/>
                      <a:gd name="connsiteY3" fmla="*/ 1231153 h 1351430"/>
                      <a:gd name="connsiteX4" fmla="*/ 0 w 883990"/>
                      <a:gd name="connsiteY4" fmla="*/ 1201271 h 1351430"/>
                      <a:gd name="connsiteX0" fmla="*/ 0 w 883990"/>
                      <a:gd name="connsiteY0" fmla="*/ 1201271 h 1351430"/>
                      <a:gd name="connsiteX1" fmla="*/ 23906 w 883990"/>
                      <a:gd name="connsiteY1" fmla="*/ 0 h 1351430"/>
                      <a:gd name="connsiteX2" fmla="*/ 830729 w 883990"/>
                      <a:gd name="connsiteY2" fmla="*/ 770965 h 1351430"/>
                      <a:gd name="connsiteX3" fmla="*/ 794871 w 883990"/>
                      <a:gd name="connsiteY3" fmla="*/ 1231153 h 1351430"/>
                      <a:gd name="connsiteX4" fmla="*/ 0 w 883990"/>
                      <a:gd name="connsiteY4" fmla="*/ 1201271 h 1351430"/>
                      <a:gd name="connsiteX0" fmla="*/ 0 w 837280"/>
                      <a:gd name="connsiteY0" fmla="*/ 1201271 h 1351430"/>
                      <a:gd name="connsiteX1" fmla="*/ 23906 w 837280"/>
                      <a:gd name="connsiteY1" fmla="*/ 0 h 1351430"/>
                      <a:gd name="connsiteX2" fmla="*/ 830729 w 837280"/>
                      <a:gd name="connsiteY2" fmla="*/ 770965 h 1351430"/>
                      <a:gd name="connsiteX3" fmla="*/ 794871 w 837280"/>
                      <a:gd name="connsiteY3" fmla="*/ 1231153 h 1351430"/>
                      <a:gd name="connsiteX4" fmla="*/ 0 w 837280"/>
                      <a:gd name="connsiteY4" fmla="*/ 1201271 h 1351430"/>
                      <a:gd name="connsiteX0" fmla="*/ 0 w 837280"/>
                      <a:gd name="connsiteY0" fmla="*/ 1201271 h 1351430"/>
                      <a:gd name="connsiteX1" fmla="*/ 23906 w 837280"/>
                      <a:gd name="connsiteY1" fmla="*/ 0 h 1351430"/>
                      <a:gd name="connsiteX2" fmla="*/ 830729 w 837280"/>
                      <a:gd name="connsiteY2" fmla="*/ 770965 h 1351430"/>
                      <a:gd name="connsiteX3" fmla="*/ 794871 w 837280"/>
                      <a:gd name="connsiteY3" fmla="*/ 1231153 h 1351430"/>
                      <a:gd name="connsiteX4" fmla="*/ 0 w 837280"/>
                      <a:gd name="connsiteY4" fmla="*/ 1201271 h 1351430"/>
                      <a:gd name="connsiteX0" fmla="*/ 0 w 837280"/>
                      <a:gd name="connsiteY0" fmla="*/ 1201271 h 1328057"/>
                      <a:gd name="connsiteX1" fmla="*/ 23906 w 837280"/>
                      <a:gd name="connsiteY1" fmla="*/ 0 h 1328057"/>
                      <a:gd name="connsiteX2" fmla="*/ 830729 w 837280"/>
                      <a:gd name="connsiteY2" fmla="*/ 770965 h 1328057"/>
                      <a:gd name="connsiteX3" fmla="*/ 794871 w 837280"/>
                      <a:gd name="connsiteY3" fmla="*/ 1231153 h 1328057"/>
                      <a:gd name="connsiteX4" fmla="*/ 0 w 837280"/>
                      <a:gd name="connsiteY4" fmla="*/ 1201271 h 1328057"/>
                      <a:gd name="connsiteX0" fmla="*/ 0 w 837280"/>
                      <a:gd name="connsiteY0" fmla="*/ 1201271 h 1328057"/>
                      <a:gd name="connsiteX1" fmla="*/ 23906 w 837280"/>
                      <a:gd name="connsiteY1" fmla="*/ 0 h 1328057"/>
                      <a:gd name="connsiteX2" fmla="*/ 830729 w 837280"/>
                      <a:gd name="connsiteY2" fmla="*/ 770965 h 1328057"/>
                      <a:gd name="connsiteX3" fmla="*/ 794871 w 837280"/>
                      <a:gd name="connsiteY3" fmla="*/ 1231153 h 1328057"/>
                      <a:gd name="connsiteX4" fmla="*/ 0 w 837280"/>
                      <a:gd name="connsiteY4" fmla="*/ 1201271 h 1328057"/>
                      <a:gd name="connsiteX0" fmla="*/ 20038 w 815482"/>
                      <a:gd name="connsiteY0" fmla="*/ 1243106 h 1347820"/>
                      <a:gd name="connsiteX1" fmla="*/ 2108 w 815482"/>
                      <a:gd name="connsiteY1" fmla="*/ 0 h 1347820"/>
                      <a:gd name="connsiteX2" fmla="*/ 808931 w 815482"/>
                      <a:gd name="connsiteY2" fmla="*/ 770965 h 1347820"/>
                      <a:gd name="connsiteX3" fmla="*/ 773073 w 815482"/>
                      <a:gd name="connsiteY3" fmla="*/ 1231153 h 1347820"/>
                      <a:gd name="connsiteX4" fmla="*/ 20038 w 815482"/>
                      <a:gd name="connsiteY4" fmla="*/ 1243106 h 1347820"/>
                      <a:gd name="connsiteX0" fmla="*/ 20038 w 815482"/>
                      <a:gd name="connsiteY0" fmla="*/ 1243106 h 1364431"/>
                      <a:gd name="connsiteX1" fmla="*/ 2108 w 815482"/>
                      <a:gd name="connsiteY1" fmla="*/ 0 h 1364431"/>
                      <a:gd name="connsiteX2" fmla="*/ 808931 w 815482"/>
                      <a:gd name="connsiteY2" fmla="*/ 770965 h 1364431"/>
                      <a:gd name="connsiteX3" fmla="*/ 773073 w 815482"/>
                      <a:gd name="connsiteY3" fmla="*/ 1231153 h 1364431"/>
                      <a:gd name="connsiteX4" fmla="*/ 20038 w 815482"/>
                      <a:gd name="connsiteY4" fmla="*/ 1243106 h 1364431"/>
                      <a:gd name="connsiteX0" fmla="*/ 20038 w 815482"/>
                      <a:gd name="connsiteY0" fmla="*/ 1243106 h 1383568"/>
                      <a:gd name="connsiteX1" fmla="*/ 2108 w 815482"/>
                      <a:gd name="connsiteY1" fmla="*/ 0 h 1383568"/>
                      <a:gd name="connsiteX2" fmla="*/ 808931 w 815482"/>
                      <a:gd name="connsiteY2" fmla="*/ 770965 h 1383568"/>
                      <a:gd name="connsiteX3" fmla="*/ 773073 w 815482"/>
                      <a:gd name="connsiteY3" fmla="*/ 1231153 h 1383568"/>
                      <a:gd name="connsiteX4" fmla="*/ 20038 w 815482"/>
                      <a:gd name="connsiteY4" fmla="*/ 1243106 h 1383568"/>
                      <a:gd name="connsiteX0" fmla="*/ 20038 w 814263"/>
                      <a:gd name="connsiteY0" fmla="*/ 1243106 h 1409283"/>
                      <a:gd name="connsiteX1" fmla="*/ 2108 w 814263"/>
                      <a:gd name="connsiteY1" fmla="*/ 0 h 1409283"/>
                      <a:gd name="connsiteX2" fmla="*/ 808931 w 814263"/>
                      <a:gd name="connsiteY2" fmla="*/ 770965 h 1409283"/>
                      <a:gd name="connsiteX3" fmla="*/ 761120 w 814263"/>
                      <a:gd name="connsiteY3" fmla="*/ 1278965 h 1409283"/>
                      <a:gd name="connsiteX4" fmla="*/ 20038 w 814263"/>
                      <a:gd name="connsiteY4" fmla="*/ 1243106 h 1409283"/>
                      <a:gd name="connsiteX0" fmla="*/ 20038 w 814263"/>
                      <a:gd name="connsiteY0" fmla="*/ 1243106 h 1371620"/>
                      <a:gd name="connsiteX1" fmla="*/ 2108 w 814263"/>
                      <a:gd name="connsiteY1" fmla="*/ 0 h 1371620"/>
                      <a:gd name="connsiteX2" fmla="*/ 808931 w 814263"/>
                      <a:gd name="connsiteY2" fmla="*/ 770965 h 1371620"/>
                      <a:gd name="connsiteX3" fmla="*/ 761120 w 814263"/>
                      <a:gd name="connsiteY3" fmla="*/ 1278965 h 1371620"/>
                      <a:gd name="connsiteX4" fmla="*/ 20038 w 814263"/>
                      <a:gd name="connsiteY4" fmla="*/ 1243106 h 1371620"/>
                      <a:gd name="connsiteX0" fmla="*/ 22697 w 816922"/>
                      <a:gd name="connsiteY0" fmla="*/ 1243106 h 1371620"/>
                      <a:gd name="connsiteX1" fmla="*/ 4767 w 816922"/>
                      <a:gd name="connsiteY1" fmla="*/ 0 h 1371620"/>
                      <a:gd name="connsiteX2" fmla="*/ 811590 w 816922"/>
                      <a:gd name="connsiteY2" fmla="*/ 770965 h 1371620"/>
                      <a:gd name="connsiteX3" fmla="*/ 763779 w 816922"/>
                      <a:gd name="connsiteY3" fmla="*/ 1278965 h 1371620"/>
                      <a:gd name="connsiteX4" fmla="*/ 22697 w 816922"/>
                      <a:gd name="connsiteY4" fmla="*/ 1243106 h 1371620"/>
                      <a:gd name="connsiteX0" fmla="*/ 17930 w 812155"/>
                      <a:gd name="connsiteY0" fmla="*/ 1243106 h 1371620"/>
                      <a:gd name="connsiteX1" fmla="*/ 0 w 812155"/>
                      <a:gd name="connsiteY1" fmla="*/ 0 h 1371620"/>
                      <a:gd name="connsiteX2" fmla="*/ 806823 w 812155"/>
                      <a:gd name="connsiteY2" fmla="*/ 770965 h 1371620"/>
                      <a:gd name="connsiteX3" fmla="*/ 759012 w 812155"/>
                      <a:gd name="connsiteY3" fmla="*/ 1278965 h 1371620"/>
                      <a:gd name="connsiteX4" fmla="*/ 17930 w 812155"/>
                      <a:gd name="connsiteY4" fmla="*/ 1243106 h 1371620"/>
                      <a:gd name="connsiteX0" fmla="*/ 17930 w 812155"/>
                      <a:gd name="connsiteY0" fmla="*/ 1243106 h 1344014"/>
                      <a:gd name="connsiteX1" fmla="*/ 0 w 812155"/>
                      <a:gd name="connsiteY1" fmla="*/ 0 h 1344014"/>
                      <a:gd name="connsiteX2" fmla="*/ 806823 w 812155"/>
                      <a:gd name="connsiteY2" fmla="*/ 770965 h 1344014"/>
                      <a:gd name="connsiteX3" fmla="*/ 759012 w 812155"/>
                      <a:gd name="connsiteY3" fmla="*/ 1278965 h 1344014"/>
                      <a:gd name="connsiteX4" fmla="*/ 17930 w 812155"/>
                      <a:gd name="connsiteY4" fmla="*/ 1243106 h 1344014"/>
                      <a:gd name="connsiteX0" fmla="*/ 17930 w 812155"/>
                      <a:gd name="connsiteY0" fmla="*/ 1243106 h 1325568"/>
                      <a:gd name="connsiteX1" fmla="*/ 0 w 812155"/>
                      <a:gd name="connsiteY1" fmla="*/ 0 h 1325568"/>
                      <a:gd name="connsiteX2" fmla="*/ 806823 w 812155"/>
                      <a:gd name="connsiteY2" fmla="*/ 770965 h 1325568"/>
                      <a:gd name="connsiteX3" fmla="*/ 759012 w 812155"/>
                      <a:gd name="connsiteY3" fmla="*/ 1278965 h 1325568"/>
                      <a:gd name="connsiteX4" fmla="*/ 17930 w 812155"/>
                      <a:gd name="connsiteY4" fmla="*/ 1243106 h 132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2155" h="1325568">
                        <a:moveTo>
                          <a:pt x="17930" y="1243106"/>
                        </a:moveTo>
                        <a:cubicBezTo>
                          <a:pt x="2989" y="637491"/>
                          <a:pt x="4981" y="412377"/>
                          <a:pt x="0" y="0"/>
                        </a:cubicBezTo>
                        <a:cubicBezTo>
                          <a:pt x="198220" y="251012"/>
                          <a:pt x="552823" y="571749"/>
                          <a:pt x="806823" y="770965"/>
                        </a:cubicBezTo>
                        <a:cubicBezTo>
                          <a:pt x="827741" y="904440"/>
                          <a:pt x="781922" y="1111624"/>
                          <a:pt x="759012" y="1278965"/>
                        </a:cubicBezTo>
                        <a:cubicBezTo>
                          <a:pt x="473138" y="1342091"/>
                          <a:pt x="279774" y="1350994"/>
                          <a:pt x="17930" y="1243106"/>
                        </a:cubicBezTo>
                        <a:close/>
                      </a:path>
                    </a:pathLst>
                  </a:custGeom>
                  <a:solidFill>
                    <a:srgbClr val="0070C0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 dirty="0"/>
                  </a:p>
                </p:txBody>
              </p:sp>
              <p:grpSp>
                <p:nvGrpSpPr>
                  <p:cNvPr id="21" name="Group 20">
                    <a:extLst>
                      <a:ext uri="{FF2B5EF4-FFF2-40B4-BE49-F238E27FC236}">
                        <a16:creationId xmlns:a16="http://schemas.microsoft.com/office/drawing/2014/main" id="{7BC08D1E-8008-1546-AB68-74FED7B20EB1}"/>
                      </a:ext>
                    </a:extLst>
                  </p:cNvPr>
                  <p:cNvGrpSpPr/>
                  <p:nvPr/>
                </p:nvGrpSpPr>
                <p:grpSpPr>
                  <a:xfrm>
                    <a:off x="2350773" y="418158"/>
                    <a:ext cx="4665054" cy="5778876"/>
                    <a:chOff x="2350773" y="418158"/>
                    <a:chExt cx="4665054" cy="5778876"/>
                  </a:xfrm>
                </p:grpSpPr>
                <p:sp>
                  <p:nvSpPr>
                    <p:cNvPr id="22" name="Freeform 21">
                      <a:extLst>
                        <a:ext uri="{FF2B5EF4-FFF2-40B4-BE49-F238E27FC236}">
                          <a16:creationId xmlns:a16="http://schemas.microsoft.com/office/drawing/2014/main" id="{F11D1E79-D219-D84D-8666-9B7D4C5F04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0773" y="1507171"/>
                      <a:ext cx="4046478" cy="2394903"/>
                    </a:xfrm>
                    <a:custGeom>
                      <a:avLst/>
                      <a:gdLst>
                        <a:gd name="connsiteX0" fmla="*/ 119406 w 3800834"/>
                        <a:gd name="connsiteY0" fmla="*/ 152586 h 2545951"/>
                        <a:gd name="connsiteX1" fmla="*/ 1802156 w 3800834"/>
                        <a:gd name="connsiteY1" fmla="*/ 186 h 2545951"/>
                        <a:gd name="connsiteX2" fmla="*/ 2459381 w 3800834"/>
                        <a:gd name="connsiteY2" fmla="*/ 120836 h 2545951"/>
                        <a:gd name="connsiteX3" fmla="*/ 3738906 w 3800834"/>
                        <a:gd name="connsiteY3" fmla="*/ 101786 h 2545951"/>
                        <a:gd name="connsiteX4" fmla="*/ 3605556 w 3800834"/>
                        <a:gd name="connsiteY4" fmla="*/ 254186 h 2545951"/>
                        <a:gd name="connsiteX5" fmla="*/ 3656356 w 3800834"/>
                        <a:gd name="connsiteY5" fmla="*/ 527236 h 2545951"/>
                        <a:gd name="connsiteX6" fmla="*/ 2446681 w 3800834"/>
                        <a:gd name="connsiteY6" fmla="*/ 886011 h 2545951"/>
                        <a:gd name="connsiteX7" fmla="*/ 2341906 w 3800834"/>
                        <a:gd name="connsiteY7" fmla="*/ 2365561 h 2545951"/>
                        <a:gd name="connsiteX8" fmla="*/ 1738656 w 3800834"/>
                        <a:gd name="connsiteY8" fmla="*/ 2422711 h 2545951"/>
                        <a:gd name="connsiteX9" fmla="*/ 1770406 w 3800834"/>
                        <a:gd name="connsiteY9" fmla="*/ 1473386 h 2545951"/>
                        <a:gd name="connsiteX10" fmla="*/ 1941856 w 3800834"/>
                        <a:gd name="connsiteY10" fmla="*/ 536761 h 2545951"/>
                        <a:gd name="connsiteX11" fmla="*/ 544856 w 3800834"/>
                        <a:gd name="connsiteY11" fmla="*/ 524061 h 2545951"/>
                        <a:gd name="connsiteX12" fmla="*/ 182906 w 3800834"/>
                        <a:gd name="connsiteY12" fmla="*/ 606611 h 2545951"/>
                        <a:gd name="connsiteX13" fmla="*/ 119406 w 3800834"/>
                        <a:gd name="connsiteY13" fmla="*/ 152586 h 2545951"/>
                        <a:gd name="connsiteX0" fmla="*/ 119406 w 3800834"/>
                        <a:gd name="connsiteY0" fmla="*/ 152586 h 2545951"/>
                        <a:gd name="connsiteX1" fmla="*/ 1802156 w 3800834"/>
                        <a:gd name="connsiteY1" fmla="*/ 186 h 2545951"/>
                        <a:gd name="connsiteX2" fmla="*/ 2459381 w 3800834"/>
                        <a:gd name="connsiteY2" fmla="*/ 120836 h 2545951"/>
                        <a:gd name="connsiteX3" fmla="*/ 3738906 w 3800834"/>
                        <a:gd name="connsiteY3" fmla="*/ 101786 h 2545951"/>
                        <a:gd name="connsiteX4" fmla="*/ 3605556 w 3800834"/>
                        <a:gd name="connsiteY4" fmla="*/ 254186 h 2545951"/>
                        <a:gd name="connsiteX5" fmla="*/ 3656356 w 3800834"/>
                        <a:gd name="connsiteY5" fmla="*/ 527236 h 2545951"/>
                        <a:gd name="connsiteX6" fmla="*/ 2446681 w 3800834"/>
                        <a:gd name="connsiteY6" fmla="*/ 886011 h 2545951"/>
                        <a:gd name="connsiteX7" fmla="*/ 2341906 w 3800834"/>
                        <a:gd name="connsiteY7" fmla="*/ 2365561 h 2545951"/>
                        <a:gd name="connsiteX8" fmla="*/ 1738656 w 3800834"/>
                        <a:gd name="connsiteY8" fmla="*/ 2422711 h 2545951"/>
                        <a:gd name="connsiteX9" fmla="*/ 1770406 w 3800834"/>
                        <a:gd name="connsiteY9" fmla="*/ 1473386 h 2545951"/>
                        <a:gd name="connsiteX10" fmla="*/ 1941856 w 3800834"/>
                        <a:gd name="connsiteY10" fmla="*/ 536761 h 2545951"/>
                        <a:gd name="connsiteX11" fmla="*/ 544856 w 3800834"/>
                        <a:gd name="connsiteY11" fmla="*/ 524061 h 2545951"/>
                        <a:gd name="connsiteX12" fmla="*/ 182906 w 3800834"/>
                        <a:gd name="connsiteY12" fmla="*/ 606611 h 2545951"/>
                        <a:gd name="connsiteX13" fmla="*/ 119406 w 3800834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8678 w 3740106"/>
                        <a:gd name="connsiteY0" fmla="*/ 152586 h 2545951"/>
                        <a:gd name="connsiteX1" fmla="*/ 1741428 w 3740106"/>
                        <a:gd name="connsiteY1" fmla="*/ 186 h 2545951"/>
                        <a:gd name="connsiteX2" fmla="*/ 2398653 w 3740106"/>
                        <a:gd name="connsiteY2" fmla="*/ 120836 h 2545951"/>
                        <a:gd name="connsiteX3" fmla="*/ 3678178 w 3740106"/>
                        <a:gd name="connsiteY3" fmla="*/ 101786 h 2545951"/>
                        <a:gd name="connsiteX4" fmla="*/ 3544828 w 3740106"/>
                        <a:gd name="connsiteY4" fmla="*/ 254186 h 2545951"/>
                        <a:gd name="connsiteX5" fmla="*/ 3595628 w 3740106"/>
                        <a:gd name="connsiteY5" fmla="*/ 527236 h 2545951"/>
                        <a:gd name="connsiteX6" fmla="*/ 2385953 w 3740106"/>
                        <a:gd name="connsiteY6" fmla="*/ 886011 h 2545951"/>
                        <a:gd name="connsiteX7" fmla="*/ 2281178 w 3740106"/>
                        <a:gd name="connsiteY7" fmla="*/ 2365561 h 2545951"/>
                        <a:gd name="connsiteX8" fmla="*/ 1677928 w 3740106"/>
                        <a:gd name="connsiteY8" fmla="*/ 2422711 h 2545951"/>
                        <a:gd name="connsiteX9" fmla="*/ 1709678 w 3740106"/>
                        <a:gd name="connsiteY9" fmla="*/ 1473386 h 2545951"/>
                        <a:gd name="connsiteX10" fmla="*/ 1881128 w 3740106"/>
                        <a:gd name="connsiteY10" fmla="*/ 536761 h 2545951"/>
                        <a:gd name="connsiteX11" fmla="*/ 484128 w 3740106"/>
                        <a:gd name="connsiteY11" fmla="*/ 524061 h 2545951"/>
                        <a:gd name="connsiteX12" fmla="*/ 122178 w 3740106"/>
                        <a:gd name="connsiteY12" fmla="*/ 606611 h 2545951"/>
                        <a:gd name="connsiteX13" fmla="*/ 58678 w 3740106"/>
                        <a:gd name="connsiteY13" fmla="*/ 152586 h 2545951"/>
                        <a:gd name="connsiteX0" fmla="*/ 58678 w 3740106"/>
                        <a:gd name="connsiteY0" fmla="*/ 152586 h 2537125"/>
                        <a:gd name="connsiteX1" fmla="*/ 1741428 w 3740106"/>
                        <a:gd name="connsiteY1" fmla="*/ 186 h 2537125"/>
                        <a:gd name="connsiteX2" fmla="*/ 2398653 w 3740106"/>
                        <a:gd name="connsiteY2" fmla="*/ 120836 h 2537125"/>
                        <a:gd name="connsiteX3" fmla="*/ 3678178 w 3740106"/>
                        <a:gd name="connsiteY3" fmla="*/ 101786 h 2537125"/>
                        <a:gd name="connsiteX4" fmla="*/ 3544828 w 3740106"/>
                        <a:gd name="connsiteY4" fmla="*/ 254186 h 2537125"/>
                        <a:gd name="connsiteX5" fmla="*/ 3595628 w 3740106"/>
                        <a:gd name="connsiteY5" fmla="*/ 527236 h 2537125"/>
                        <a:gd name="connsiteX6" fmla="*/ 2385953 w 3740106"/>
                        <a:gd name="connsiteY6" fmla="*/ 886011 h 2537125"/>
                        <a:gd name="connsiteX7" fmla="*/ 2281178 w 3740106"/>
                        <a:gd name="connsiteY7" fmla="*/ 2365561 h 2537125"/>
                        <a:gd name="connsiteX8" fmla="*/ 1681103 w 3740106"/>
                        <a:gd name="connsiteY8" fmla="*/ 2406836 h 2537125"/>
                        <a:gd name="connsiteX9" fmla="*/ 1709678 w 3740106"/>
                        <a:gd name="connsiteY9" fmla="*/ 1473386 h 2537125"/>
                        <a:gd name="connsiteX10" fmla="*/ 1881128 w 3740106"/>
                        <a:gd name="connsiteY10" fmla="*/ 536761 h 2537125"/>
                        <a:gd name="connsiteX11" fmla="*/ 484128 w 3740106"/>
                        <a:gd name="connsiteY11" fmla="*/ 524061 h 2537125"/>
                        <a:gd name="connsiteX12" fmla="*/ 122178 w 3740106"/>
                        <a:gd name="connsiteY12" fmla="*/ 606611 h 2537125"/>
                        <a:gd name="connsiteX13" fmla="*/ 58678 w 3740106"/>
                        <a:gd name="connsiteY13" fmla="*/ 152586 h 2537125"/>
                        <a:gd name="connsiteX0" fmla="*/ 58678 w 3740106"/>
                        <a:gd name="connsiteY0" fmla="*/ 152586 h 2537125"/>
                        <a:gd name="connsiteX1" fmla="*/ 1741428 w 3740106"/>
                        <a:gd name="connsiteY1" fmla="*/ 186 h 2537125"/>
                        <a:gd name="connsiteX2" fmla="*/ 2398653 w 3740106"/>
                        <a:gd name="connsiteY2" fmla="*/ 120836 h 2537125"/>
                        <a:gd name="connsiteX3" fmla="*/ 3678178 w 3740106"/>
                        <a:gd name="connsiteY3" fmla="*/ 101786 h 2537125"/>
                        <a:gd name="connsiteX4" fmla="*/ 3544828 w 3740106"/>
                        <a:gd name="connsiteY4" fmla="*/ 254186 h 2537125"/>
                        <a:gd name="connsiteX5" fmla="*/ 3595628 w 3740106"/>
                        <a:gd name="connsiteY5" fmla="*/ 527236 h 2537125"/>
                        <a:gd name="connsiteX6" fmla="*/ 2385953 w 3740106"/>
                        <a:gd name="connsiteY6" fmla="*/ 886011 h 2537125"/>
                        <a:gd name="connsiteX7" fmla="*/ 2281178 w 3740106"/>
                        <a:gd name="connsiteY7" fmla="*/ 2365561 h 2537125"/>
                        <a:gd name="connsiteX8" fmla="*/ 1681103 w 3740106"/>
                        <a:gd name="connsiteY8" fmla="*/ 2406836 h 2537125"/>
                        <a:gd name="connsiteX9" fmla="*/ 1709678 w 3740106"/>
                        <a:gd name="connsiteY9" fmla="*/ 1473386 h 2537125"/>
                        <a:gd name="connsiteX10" fmla="*/ 1881128 w 3740106"/>
                        <a:gd name="connsiteY10" fmla="*/ 536761 h 2537125"/>
                        <a:gd name="connsiteX11" fmla="*/ 484128 w 3740106"/>
                        <a:gd name="connsiteY11" fmla="*/ 524061 h 2537125"/>
                        <a:gd name="connsiteX12" fmla="*/ 122178 w 3740106"/>
                        <a:gd name="connsiteY12" fmla="*/ 606611 h 2537125"/>
                        <a:gd name="connsiteX13" fmla="*/ 58678 w 3740106"/>
                        <a:gd name="connsiteY13" fmla="*/ 152586 h 2537125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39807"/>
                        <a:gd name="connsiteX1" fmla="*/ 1741428 w 3740106"/>
                        <a:gd name="connsiteY1" fmla="*/ 186 h 2439807"/>
                        <a:gd name="connsiteX2" fmla="*/ 2398653 w 3740106"/>
                        <a:gd name="connsiteY2" fmla="*/ 120836 h 2439807"/>
                        <a:gd name="connsiteX3" fmla="*/ 3678178 w 3740106"/>
                        <a:gd name="connsiteY3" fmla="*/ 101786 h 2439807"/>
                        <a:gd name="connsiteX4" fmla="*/ 3544828 w 3740106"/>
                        <a:gd name="connsiteY4" fmla="*/ 254186 h 2439807"/>
                        <a:gd name="connsiteX5" fmla="*/ 3595628 w 3740106"/>
                        <a:gd name="connsiteY5" fmla="*/ 527236 h 2439807"/>
                        <a:gd name="connsiteX6" fmla="*/ 2385953 w 3740106"/>
                        <a:gd name="connsiteY6" fmla="*/ 886011 h 2439807"/>
                        <a:gd name="connsiteX7" fmla="*/ 2287528 w 3740106"/>
                        <a:gd name="connsiteY7" fmla="*/ 2362386 h 2439807"/>
                        <a:gd name="connsiteX8" fmla="*/ 1681103 w 3740106"/>
                        <a:gd name="connsiteY8" fmla="*/ 2406836 h 2439807"/>
                        <a:gd name="connsiteX9" fmla="*/ 1709678 w 3740106"/>
                        <a:gd name="connsiteY9" fmla="*/ 1473386 h 2439807"/>
                        <a:gd name="connsiteX10" fmla="*/ 1881128 w 3740106"/>
                        <a:gd name="connsiteY10" fmla="*/ 536761 h 2439807"/>
                        <a:gd name="connsiteX11" fmla="*/ 484128 w 3740106"/>
                        <a:gd name="connsiteY11" fmla="*/ 524061 h 2439807"/>
                        <a:gd name="connsiteX12" fmla="*/ 122178 w 3740106"/>
                        <a:gd name="connsiteY12" fmla="*/ 606611 h 2439807"/>
                        <a:gd name="connsiteX13" fmla="*/ 58678 w 3740106"/>
                        <a:gd name="connsiteY13" fmla="*/ 152586 h 2439807"/>
                        <a:gd name="connsiteX0" fmla="*/ 58678 w 3740106"/>
                        <a:gd name="connsiteY0" fmla="*/ 152586 h 2439807"/>
                        <a:gd name="connsiteX1" fmla="*/ 1741428 w 3740106"/>
                        <a:gd name="connsiteY1" fmla="*/ 186 h 2439807"/>
                        <a:gd name="connsiteX2" fmla="*/ 2398653 w 3740106"/>
                        <a:gd name="connsiteY2" fmla="*/ 120836 h 2439807"/>
                        <a:gd name="connsiteX3" fmla="*/ 3678178 w 3740106"/>
                        <a:gd name="connsiteY3" fmla="*/ 101786 h 2439807"/>
                        <a:gd name="connsiteX4" fmla="*/ 3544828 w 3740106"/>
                        <a:gd name="connsiteY4" fmla="*/ 254186 h 2439807"/>
                        <a:gd name="connsiteX5" fmla="*/ 3595628 w 3740106"/>
                        <a:gd name="connsiteY5" fmla="*/ 527236 h 2439807"/>
                        <a:gd name="connsiteX6" fmla="*/ 2385953 w 3740106"/>
                        <a:gd name="connsiteY6" fmla="*/ 886011 h 2439807"/>
                        <a:gd name="connsiteX7" fmla="*/ 2287528 w 3740106"/>
                        <a:gd name="connsiteY7" fmla="*/ 2362386 h 2439807"/>
                        <a:gd name="connsiteX8" fmla="*/ 1681103 w 3740106"/>
                        <a:gd name="connsiteY8" fmla="*/ 2406836 h 2439807"/>
                        <a:gd name="connsiteX9" fmla="*/ 1709678 w 3740106"/>
                        <a:gd name="connsiteY9" fmla="*/ 1473386 h 2439807"/>
                        <a:gd name="connsiteX10" fmla="*/ 1881128 w 3740106"/>
                        <a:gd name="connsiteY10" fmla="*/ 536761 h 2439807"/>
                        <a:gd name="connsiteX11" fmla="*/ 484128 w 3740106"/>
                        <a:gd name="connsiteY11" fmla="*/ 524061 h 2439807"/>
                        <a:gd name="connsiteX12" fmla="*/ 122178 w 3740106"/>
                        <a:gd name="connsiteY12" fmla="*/ 606611 h 2439807"/>
                        <a:gd name="connsiteX13" fmla="*/ 58678 w 3740106"/>
                        <a:gd name="connsiteY13" fmla="*/ 152586 h 2439807"/>
                        <a:gd name="connsiteX0" fmla="*/ 58678 w 3740106"/>
                        <a:gd name="connsiteY0" fmla="*/ 152586 h 2406836"/>
                        <a:gd name="connsiteX1" fmla="*/ 1741428 w 3740106"/>
                        <a:gd name="connsiteY1" fmla="*/ 186 h 2406836"/>
                        <a:gd name="connsiteX2" fmla="*/ 2398653 w 3740106"/>
                        <a:gd name="connsiteY2" fmla="*/ 120836 h 2406836"/>
                        <a:gd name="connsiteX3" fmla="*/ 3678178 w 3740106"/>
                        <a:gd name="connsiteY3" fmla="*/ 101786 h 2406836"/>
                        <a:gd name="connsiteX4" fmla="*/ 3544828 w 3740106"/>
                        <a:gd name="connsiteY4" fmla="*/ 254186 h 2406836"/>
                        <a:gd name="connsiteX5" fmla="*/ 3595628 w 3740106"/>
                        <a:gd name="connsiteY5" fmla="*/ 527236 h 2406836"/>
                        <a:gd name="connsiteX6" fmla="*/ 2385953 w 3740106"/>
                        <a:gd name="connsiteY6" fmla="*/ 886011 h 2406836"/>
                        <a:gd name="connsiteX7" fmla="*/ 2287528 w 3740106"/>
                        <a:gd name="connsiteY7" fmla="*/ 2362386 h 2406836"/>
                        <a:gd name="connsiteX8" fmla="*/ 1681103 w 3740106"/>
                        <a:gd name="connsiteY8" fmla="*/ 2406836 h 2406836"/>
                        <a:gd name="connsiteX9" fmla="*/ 1709678 w 3740106"/>
                        <a:gd name="connsiteY9" fmla="*/ 1473386 h 2406836"/>
                        <a:gd name="connsiteX10" fmla="*/ 1881128 w 3740106"/>
                        <a:gd name="connsiteY10" fmla="*/ 536761 h 2406836"/>
                        <a:gd name="connsiteX11" fmla="*/ 484128 w 3740106"/>
                        <a:gd name="connsiteY11" fmla="*/ 524061 h 2406836"/>
                        <a:gd name="connsiteX12" fmla="*/ 122178 w 3740106"/>
                        <a:gd name="connsiteY12" fmla="*/ 606611 h 2406836"/>
                        <a:gd name="connsiteX13" fmla="*/ 58678 w 3740106"/>
                        <a:gd name="connsiteY13" fmla="*/ 152586 h 24068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897253"/>
                        <a:gd name="connsiteY0" fmla="*/ 152586 h 2394136"/>
                        <a:gd name="connsiteX1" fmla="*/ 1741428 w 3897253"/>
                        <a:gd name="connsiteY1" fmla="*/ 186 h 2394136"/>
                        <a:gd name="connsiteX2" fmla="*/ 2398653 w 3897253"/>
                        <a:gd name="connsiteY2" fmla="*/ 120836 h 2394136"/>
                        <a:gd name="connsiteX3" fmla="*/ 3678178 w 3897253"/>
                        <a:gd name="connsiteY3" fmla="*/ 101786 h 2394136"/>
                        <a:gd name="connsiteX4" fmla="*/ 3544828 w 3897253"/>
                        <a:gd name="connsiteY4" fmla="*/ 254186 h 2394136"/>
                        <a:gd name="connsiteX5" fmla="*/ 3897253 w 3897253"/>
                        <a:gd name="connsiteY5" fmla="*/ 609786 h 2394136"/>
                        <a:gd name="connsiteX6" fmla="*/ 2385953 w 3897253"/>
                        <a:gd name="connsiteY6" fmla="*/ 886011 h 2394136"/>
                        <a:gd name="connsiteX7" fmla="*/ 2287528 w 3897253"/>
                        <a:gd name="connsiteY7" fmla="*/ 2362386 h 2394136"/>
                        <a:gd name="connsiteX8" fmla="*/ 1684278 w 3897253"/>
                        <a:gd name="connsiteY8" fmla="*/ 2394136 h 2394136"/>
                        <a:gd name="connsiteX9" fmla="*/ 1709678 w 3897253"/>
                        <a:gd name="connsiteY9" fmla="*/ 1473386 h 2394136"/>
                        <a:gd name="connsiteX10" fmla="*/ 1881128 w 3897253"/>
                        <a:gd name="connsiteY10" fmla="*/ 536761 h 2394136"/>
                        <a:gd name="connsiteX11" fmla="*/ 484128 w 3897253"/>
                        <a:gd name="connsiteY11" fmla="*/ 524061 h 2394136"/>
                        <a:gd name="connsiteX12" fmla="*/ 122178 w 3897253"/>
                        <a:gd name="connsiteY12" fmla="*/ 606611 h 2394136"/>
                        <a:gd name="connsiteX13" fmla="*/ 58678 w 389725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101786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101786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98611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626 h 2394176"/>
                        <a:gd name="connsiteX1" fmla="*/ 1741428 w 4046478"/>
                        <a:gd name="connsiteY1" fmla="*/ 226 h 2394176"/>
                        <a:gd name="connsiteX2" fmla="*/ 2398653 w 4046478"/>
                        <a:gd name="connsiteY2" fmla="*/ 120876 h 2394176"/>
                        <a:gd name="connsiteX3" fmla="*/ 4046478 w 4046478"/>
                        <a:gd name="connsiteY3" fmla="*/ 222476 h 2394176"/>
                        <a:gd name="connsiteX4" fmla="*/ 3897253 w 4046478"/>
                        <a:gd name="connsiteY4" fmla="*/ 609826 h 2394176"/>
                        <a:gd name="connsiteX5" fmla="*/ 2385953 w 4046478"/>
                        <a:gd name="connsiteY5" fmla="*/ 886051 h 2394176"/>
                        <a:gd name="connsiteX6" fmla="*/ 2287528 w 4046478"/>
                        <a:gd name="connsiteY6" fmla="*/ 2362426 h 2394176"/>
                        <a:gd name="connsiteX7" fmla="*/ 1684278 w 4046478"/>
                        <a:gd name="connsiteY7" fmla="*/ 2394176 h 2394176"/>
                        <a:gd name="connsiteX8" fmla="*/ 1709678 w 4046478"/>
                        <a:gd name="connsiteY8" fmla="*/ 1473426 h 2394176"/>
                        <a:gd name="connsiteX9" fmla="*/ 1881128 w 4046478"/>
                        <a:gd name="connsiteY9" fmla="*/ 536801 h 2394176"/>
                        <a:gd name="connsiteX10" fmla="*/ 484128 w 4046478"/>
                        <a:gd name="connsiteY10" fmla="*/ 524101 h 2394176"/>
                        <a:gd name="connsiteX11" fmla="*/ 122178 w 4046478"/>
                        <a:gd name="connsiteY11" fmla="*/ 606651 h 2394176"/>
                        <a:gd name="connsiteX12" fmla="*/ 58678 w 4046478"/>
                        <a:gd name="connsiteY12" fmla="*/ 152626 h 2394176"/>
                        <a:gd name="connsiteX0" fmla="*/ 58678 w 4046478"/>
                        <a:gd name="connsiteY0" fmla="*/ 152626 h 2394176"/>
                        <a:gd name="connsiteX1" fmla="*/ 1741428 w 4046478"/>
                        <a:gd name="connsiteY1" fmla="*/ 226 h 2394176"/>
                        <a:gd name="connsiteX2" fmla="*/ 2398653 w 4046478"/>
                        <a:gd name="connsiteY2" fmla="*/ 120876 h 2394176"/>
                        <a:gd name="connsiteX3" fmla="*/ 4046478 w 4046478"/>
                        <a:gd name="connsiteY3" fmla="*/ 222476 h 2394176"/>
                        <a:gd name="connsiteX4" fmla="*/ 3897253 w 4046478"/>
                        <a:gd name="connsiteY4" fmla="*/ 609826 h 2394176"/>
                        <a:gd name="connsiteX5" fmla="*/ 2385953 w 4046478"/>
                        <a:gd name="connsiteY5" fmla="*/ 886051 h 2394176"/>
                        <a:gd name="connsiteX6" fmla="*/ 2287528 w 4046478"/>
                        <a:gd name="connsiteY6" fmla="*/ 2362426 h 2394176"/>
                        <a:gd name="connsiteX7" fmla="*/ 1684278 w 4046478"/>
                        <a:gd name="connsiteY7" fmla="*/ 2394176 h 2394176"/>
                        <a:gd name="connsiteX8" fmla="*/ 1709678 w 4046478"/>
                        <a:gd name="connsiteY8" fmla="*/ 1473426 h 2394176"/>
                        <a:gd name="connsiteX9" fmla="*/ 1881128 w 4046478"/>
                        <a:gd name="connsiteY9" fmla="*/ 536801 h 2394176"/>
                        <a:gd name="connsiteX10" fmla="*/ 484128 w 4046478"/>
                        <a:gd name="connsiteY10" fmla="*/ 524101 h 2394176"/>
                        <a:gd name="connsiteX11" fmla="*/ 122178 w 4046478"/>
                        <a:gd name="connsiteY11" fmla="*/ 606651 h 2394176"/>
                        <a:gd name="connsiteX12" fmla="*/ 58678 w 4046478"/>
                        <a:gd name="connsiteY12" fmla="*/ 152626 h 2394176"/>
                        <a:gd name="connsiteX0" fmla="*/ 58678 w 4046478"/>
                        <a:gd name="connsiteY0" fmla="*/ 152812 h 2394362"/>
                        <a:gd name="connsiteX1" fmla="*/ 1741428 w 4046478"/>
                        <a:gd name="connsiteY1" fmla="*/ 412 h 2394362"/>
                        <a:gd name="connsiteX2" fmla="*/ 2398653 w 4046478"/>
                        <a:gd name="connsiteY2" fmla="*/ 111537 h 2394362"/>
                        <a:gd name="connsiteX3" fmla="*/ 4046478 w 4046478"/>
                        <a:gd name="connsiteY3" fmla="*/ 222662 h 2394362"/>
                        <a:gd name="connsiteX4" fmla="*/ 3897253 w 4046478"/>
                        <a:gd name="connsiteY4" fmla="*/ 610012 h 2394362"/>
                        <a:gd name="connsiteX5" fmla="*/ 2385953 w 4046478"/>
                        <a:gd name="connsiteY5" fmla="*/ 886237 h 2394362"/>
                        <a:gd name="connsiteX6" fmla="*/ 2287528 w 4046478"/>
                        <a:gd name="connsiteY6" fmla="*/ 2362612 h 2394362"/>
                        <a:gd name="connsiteX7" fmla="*/ 1684278 w 4046478"/>
                        <a:gd name="connsiteY7" fmla="*/ 2394362 h 2394362"/>
                        <a:gd name="connsiteX8" fmla="*/ 1709678 w 4046478"/>
                        <a:gd name="connsiteY8" fmla="*/ 1473612 h 2394362"/>
                        <a:gd name="connsiteX9" fmla="*/ 1881128 w 4046478"/>
                        <a:gd name="connsiteY9" fmla="*/ 536987 h 2394362"/>
                        <a:gd name="connsiteX10" fmla="*/ 484128 w 4046478"/>
                        <a:gd name="connsiteY10" fmla="*/ 524287 h 2394362"/>
                        <a:gd name="connsiteX11" fmla="*/ 122178 w 4046478"/>
                        <a:gd name="connsiteY11" fmla="*/ 606837 h 2394362"/>
                        <a:gd name="connsiteX12" fmla="*/ 58678 w 4046478"/>
                        <a:gd name="connsiteY12" fmla="*/ 152812 h 2394362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719 h 2394269"/>
                        <a:gd name="connsiteX1" fmla="*/ 1741428 w 4046478"/>
                        <a:gd name="connsiteY1" fmla="*/ 319 h 2394269"/>
                        <a:gd name="connsiteX2" fmla="*/ 2398653 w 4046478"/>
                        <a:gd name="connsiteY2" fmla="*/ 111444 h 2394269"/>
                        <a:gd name="connsiteX3" fmla="*/ 4046478 w 4046478"/>
                        <a:gd name="connsiteY3" fmla="*/ 222569 h 2394269"/>
                        <a:gd name="connsiteX4" fmla="*/ 3897253 w 4046478"/>
                        <a:gd name="connsiteY4" fmla="*/ 609919 h 2394269"/>
                        <a:gd name="connsiteX5" fmla="*/ 2385953 w 4046478"/>
                        <a:gd name="connsiteY5" fmla="*/ 886144 h 2394269"/>
                        <a:gd name="connsiteX6" fmla="*/ 2287528 w 4046478"/>
                        <a:gd name="connsiteY6" fmla="*/ 2362519 h 2394269"/>
                        <a:gd name="connsiteX7" fmla="*/ 1684278 w 4046478"/>
                        <a:gd name="connsiteY7" fmla="*/ 2394269 h 2394269"/>
                        <a:gd name="connsiteX8" fmla="*/ 1709678 w 4046478"/>
                        <a:gd name="connsiteY8" fmla="*/ 1473519 h 2394269"/>
                        <a:gd name="connsiteX9" fmla="*/ 1881128 w 4046478"/>
                        <a:gd name="connsiteY9" fmla="*/ 536894 h 2394269"/>
                        <a:gd name="connsiteX10" fmla="*/ 484128 w 4046478"/>
                        <a:gd name="connsiteY10" fmla="*/ 524194 h 2394269"/>
                        <a:gd name="connsiteX11" fmla="*/ 122178 w 4046478"/>
                        <a:gd name="connsiteY11" fmla="*/ 606744 h 2394269"/>
                        <a:gd name="connsiteX12" fmla="*/ 58678 w 4046478"/>
                        <a:gd name="connsiteY12" fmla="*/ 152719 h 2394269"/>
                        <a:gd name="connsiteX0" fmla="*/ 58678 w 4046478"/>
                        <a:gd name="connsiteY0" fmla="*/ 152719 h 2394269"/>
                        <a:gd name="connsiteX1" fmla="*/ 1369953 w 4046478"/>
                        <a:gd name="connsiteY1" fmla="*/ 319 h 2394269"/>
                        <a:gd name="connsiteX2" fmla="*/ 2398653 w 4046478"/>
                        <a:gd name="connsiteY2" fmla="*/ 111444 h 2394269"/>
                        <a:gd name="connsiteX3" fmla="*/ 4046478 w 4046478"/>
                        <a:gd name="connsiteY3" fmla="*/ 222569 h 2394269"/>
                        <a:gd name="connsiteX4" fmla="*/ 3897253 w 4046478"/>
                        <a:gd name="connsiteY4" fmla="*/ 609919 h 2394269"/>
                        <a:gd name="connsiteX5" fmla="*/ 2385953 w 4046478"/>
                        <a:gd name="connsiteY5" fmla="*/ 886144 h 2394269"/>
                        <a:gd name="connsiteX6" fmla="*/ 2287528 w 4046478"/>
                        <a:gd name="connsiteY6" fmla="*/ 2362519 h 2394269"/>
                        <a:gd name="connsiteX7" fmla="*/ 1684278 w 4046478"/>
                        <a:gd name="connsiteY7" fmla="*/ 2394269 h 2394269"/>
                        <a:gd name="connsiteX8" fmla="*/ 1709678 w 4046478"/>
                        <a:gd name="connsiteY8" fmla="*/ 1473519 h 2394269"/>
                        <a:gd name="connsiteX9" fmla="*/ 1881128 w 4046478"/>
                        <a:gd name="connsiteY9" fmla="*/ 536894 h 2394269"/>
                        <a:gd name="connsiteX10" fmla="*/ 484128 w 4046478"/>
                        <a:gd name="connsiteY10" fmla="*/ 524194 h 2394269"/>
                        <a:gd name="connsiteX11" fmla="*/ 122178 w 4046478"/>
                        <a:gd name="connsiteY11" fmla="*/ 606744 h 2394269"/>
                        <a:gd name="connsiteX12" fmla="*/ 58678 w 4046478"/>
                        <a:gd name="connsiteY12" fmla="*/ 152719 h 2394269"/>
                        <a:gd name="connsiteX0" fmla="*/ 58678 w 4046478"/>
                        <a:gd name="connsiteY0" fmla="*/ 152542 h 2394092"/>
                        <a:gd name="connsiteX1" fmla="*/ 1369953 w 4046478"/>
                        <a:gd name="connsiteY1" fmla="*/ 142 h 2394092"/>
                        <a:gd name="connsiteX2" fmla="*/ 2395478 w 4046478"/>
                        <a:gd name="connsiteY2" fmla="*/ 123967 h 2394092"/>
                        <a:gd name="connsiteX3" fmla="*/ 4046478 w 4046478"/>
                        <a:gd name="connsiteY3" fmla="*/ 222392 h 2394092"/>
                        <a:gd name="connsiteX4" fmla="*/ 3897253 w 4046478"/>
                        <a:gd name="connsiteY4" fmla="*/ 609742 h 2394092"/>
                        <a:gd name="connsiteX5" fmla="*/ 2385953 w 4046478"/>
                        <a:gd name="connsiteY5" fmla="*/ 885967 h 2394092"/>
                        <a:gd name="connsiteX6" fmla="*/ 2287528 w 4046478"/>
                        <a:gd name="connsiteY6" fmla="*/ 2362342 h 2394092"/>
                        <a:gd name="connsiteX7" fmla="*/ 1684278 w 4046478"/>
                        <a:gd name="connsiteY7" fmla="*/ 2394092 h 2394092"/>
                        <a:gd name="connsiteX8" fmla="*/ 1709678 w 4046478"/>
                        <a:gd name="connsiteY8" fmla="*/ 1473342 h 2394092"/>
                        <a:gd name="connsiteX9" fmla="*/ 1881128 w 4046478"/>
                        <a:gd name="connsiteY9" fmla="*/ 536717 h 2394092"/>
                        <a:gd name="connsiteX10" fmla="*/ 484128 w 4046478"/>
                        <a:gd name="connsiteY10" fmla="*/ 524017 h 2394092"/>
                        <a:gd name="connsiteX11" fmla="*/ 122178 w 4046478"/>
                        <a:gd name="connsiteY11" fmla="*/ 606567 h 2394092"/>
                        <a:gd name="connsiteX12" fmla="*/ 58678 w 4046478"/>
                        <a:gd name="connsiteY12" fmla="*/ 152542 h 2394092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566678 w 4046478"/>
                        <a:gd name="connsiteY10" fmla="*/ 51847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566678 w 4046478"/>
                        <a:gd name="connsiteY10" fmla="*/ 51847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046478" h="2394903">
                          <a:moveTo>
                            <a:pt x="58678" y="153353"/>
                          </a:moveTo>
                          <a:cubicBezTo>
                            <a:pt x="328553" y="52282"/>
                            <a:pt x="980486" y="5716"/>
                            <a:pt x="1369953" y="953"/>
                          </a:cubicBezTo>
                          <a:cubicBezTo>
                            <a:pt x="1759420" y="-3810"/>
                            <a:pt x="2058928" y="5186"/>
                            <a:pt x="2395478" y="124778"/>
                          </a:cubicBezTo>
                          <a:cubicBezTo>
                            <a:pt x="2893953" y="31645"/>
                            <a:pt x="3349036" y="33761"/>
                            <a:pt x="4046478" y="223203"/>
                          </a:cubicBezTo>
                          <a:cubicBezTo>
                            <a:pt x="3949640" y="295170"/>
                            <a:pt x="3861799" y="359199"/>
                            <a:pt x="3897253" y="610553"/>
                          </a:cubicBezTo>
                          <a:cubicBezTo>
                            <a:pt x="3364382" y="496782"/>
                            <a:pt x="2485966" y="283528"/>
                            <a:pt x="2385953" y="886778"/>
                          </a:cubicBezTo>
                          <a:cubicBezTo>
                            <a:pt x="2285940" y="1490028"/>
                            <a:pt x="2274828" y="1779482"/>
                            <a:pt x="2287528" y="2363153"/>
                          </a:cubicBezTo>
                          <a:cubicBezTo>
                            <a:pt x="2103378" y="2130849"/>
                            <a:pt x="1766828" y="2089574"/>
                            <a:pt x="1684278" y="2394903"/>
                          </a:cubicBezTo>
                          <a:cubicBezTo>
                            <a:pt x="1608078" y="2182707"/>
                            <a:pt x="1676870" y="1783715"/>
                            <a:pt x="1709678" y="1474153"/>
                          </a:cubicBezTo>
                          <a:cubicBezTo>
                            <a:pt x="1742486" y="1164591"/>
                            <a:pt x="1844086" y="657649"/>
                            <a:pt x="1881128" y="537528"/>
                          </a:cubicBezTo>
                          <a:cubicBezTo>
                            <a:pt x="1676870" y="379307"/>
                            <a:pt x="875711" y="522711"/>
                            <a:pt x="566678" y="518478"/>
                          </a:cubicBezTo>
                          <a:cubicBezTo>
                            <a:pt x="273520" y="530120"/>
                            <a:pt x="317440" y="543349"/>
                            <a:pt x="122178" y="607378"/>
                          </a:cubicBezTo>
                          <a:cubicBezTo>
                            <a:pt x="38041" y="493607"/>
                            <a:pt x="-68322" y="286174"/>
                            <a:pt x="58678" y="153353"/>
                          </a:cubicBezTo>
                          <a:close/>
                        </a:path>
                      </a:pathLst>
                    </a:custGeom>
                    <a:solidFill>
                      <a:srgbClr val="CC66FF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23" name="Freeform 22">
                      <a:extLst>
                        <a:ext uri="{FF2B5EF4-FFF2-40B4-BE49-F238E27FC236}">
                          <a16:creationId xmlns:a16="http://schemas.microsoft.com/office/drawing/2014/main" id="{FAC6FE27-9189-8242-84BD-2344673B81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4964" y="418158"/>
                      <a:ext cx="1647713" cy="2258367"/>
                    </a:xfrm>
                    <a:custGeom>
                      <a:avLst/>
                      <a:gdLst>
                        <a:gd name="connsiteX0" fmla="*/ 170049 w 1659166"/>
                        <a:gd name="connsiteY0" fmla="*/ 627 h 2286627"/>
                        <a:gd name="connsiteX1" fmla="*/ 12887 w 1659166"/>
                        <a:gd name="connsiteY1" fmla="*/ 276852 h 2286627"/>
                        <a:gd name="connsiteX2" fmla="*/ 489137 w 1659166"/>
                        <a:gd name="connsiteY2" fmla="*/ 876927 h 2286627"/>
                        <a:gd name="connsiteX3" fmla="*/ 489137 w 1659166"/>
                        <a:gd name="connsiteY3" fmla="*/ 2286627 h 2286627"/>
                        <a:gd name="connsiteX4" fmla="*/ 489137 w 1659166"/>
                        <a:gd name="connsiteY4" fmla="*/ 2286627 h 2286627"/>
                        <a:gd name="connsiteX5" fmla="*/ 1151124 w 1659166"/>
                        <a:gd name="connsiteY5" fmla="*/ 1977065 h 2286627"/>
                        <a:gd name="connsiteX6" fmla="*/ 1655949 w 1659166"/>
                        <a:gd name="connsiteY6" fmla="*/ 676902 h 2286627"/>
                        <a:gd name="connsiteX7" fmla="*/ 1346387 w 1659166"/>
                        <a:gd name="connsiteY7" fmla="*/ 338765 h 2286627"/>
                        <a:gd name="connsiteX8" fmla="*/ 936812 w 1659166"/>
                        <a:gd name="connsiteY8" fmla="*/ 695952 h 2286627"/>
                        <a:gd name="connsiteX9" fmla="*/ 774887 w 1659166"/>
                        <a:gd name="connsiteY9" fmla="*/ 410202 h 2286627"/>
                        <a:gd name="connsiteX10" fmla="*/ 860612 w 1659166"/>
                        <a:gd name="connsiteY10" fmla="*/ 157790 h 2286627"/>
                        <a:gd name="connsiteX11" fmla="*/ 598674 w 1659166"/>
                        <a:gd name="connsiteY11" fmla="*/ 29202 h 2286627"/>
                        <a:gd name="connsiteX12" fmla="*/ 536762 w 1659166"/>
                        <a:gd name="connsiteY12" fmla="*/ 195890 h 2286627"/>
                        <a:gd name="connsiteX13" fmla="*/ 170049 w 1659166"/>
                        <a:gd name="connsiteY13" fmla="*/ 627 h 2286627"/>
                        <a:gd name="connsiteX0" fmla="*/ 168181 w 1657298"/>
                        <a:gd name="connsiteY0" fmla="*/ 627 h 2286627"/>
                        <a:gd name="connsiteX1" fmla="*/ 11019 w 1657298"/>
                        <a:gd name="connsiteY1" fmla="*/ 276852 h 2286627"/>
                        <a:gd name="connsiteX2" fmla="*/ 454611 w 1657298"/>
                        <a:gd name="connsiteY2" fmla="*/ 886976 h 2286627"/>
                        <a:gd name="connsiteX3" fmla="*/ 487269 w 1657298"/>
                        <a:gd name="connsiteY3" fmla="*/ 2286627 h 2286627"/>
                        <a:gd name="connsiteX4" fmla="*/ 487269 w 1657298"/>
                        <a:gd name="connsiteY4" fmla="*/ 2286627 h 2286627"/>
                        <a:gd name="connsiteX5" fmla="*/ 1149256 w 1657298"/>
                        <a:gd name="connsiteY5" fmla="*/ 1977065 h 2286627"/>
                        <a:gd name="connsiteX6" fmla="*/ 1654081 w 1657298"/>
                        <a:gd name="connsiteY6" fmla="*/ 676902 h 2286627"/>
                        <a:gd name="connsiteX7" fmla="*/ 1344519 w 1657298"/>
                        <a:gd name="connsiteY7" fmla="*/ 338765 h 2286627"/>
                        <a:gd name="connsiteX8" fmla="*/ 934944 w 1657298"/>
                        <a:gd name="connsiteY8" fmla="*/ 695952 h 2286627"/>
                        <a:gd name="connsiteX9" fmla="*/ 773019 w 1657298"/>
                        <a:gd name="connsiteY9" fmla="*/ 410202 h 2286627"/>
                        <a:gd name="connsiteX10" fmla="*/ 858744 w 1657298"/>
                        <a:gd name="connsiteY10" fmla="*/ 157790 h 2286627"/>
                        <a:gd name="connsiteX11" fmla="*/ 596806 w 1657298"/>
                        <a:gd name="connsiteY11" fmla="*/ 29202 h 2286627"/>
                        <a:gd name="connsiteX12" fmla="*/ 534894 w 1657298"/>
                        <a:gd name="connsiteY12" fmla="*/ 195890 h 2286627"/>
                        <a:gd name="connsiteX13" fmla="*/ 168181 w 1657298"/>
                        <a:gd name="connsiteY13" fmla="*/ 627 h 2286627"/>
                        <a:gd name="connsiteX0" fmla="*/ 168181 w 1657298"/>
                        <a:gd name="connsiteY0" fmla="*/ 627 h 2286627"/>
                        <a:gd name="connsiteX1" fmla="*/ 11019 w 1657298"/>
                        <a:gd name="connsiteY1" fmla="*/ 276852 h 2286627"/>
                        <a:gd name="connsiteX2" fmla="*/ 454611 w 1657298"/>
                        <a:gd name="connsiteY2" fmla="*/ 886976 h 2286627"/>
                        <a:gd name="connsiteX3" fmla="*/ 487269 w 1657298"/>
                        <a:gd name="connsiteY3" fmla="*/ 2286627 h 2286627"/>
                        <a:gd name="connsiteX4" fmla="*/ 487269 w 1657298"/>
                        <a:gd name="connsiteY4" fmla="*/ 2286627 h 2286627"/>
                        <a:gd name="connsiteX5" fmla="*/ 1149256 w 1657298"/>
                        <a:gd name="connsiteY5" fmla="*/ 1977065 h 2286627"/>
                        <a:gd name="connsiteX6" fmla="*/ 1654081 w 1657298"/>
                        <a:gd name="connsiteY6" fmla="*/ 676902 h 2286627"/>
                        <a:gd name="connsiteX7" fmla="*/ 1344519 w 1657298"/>
                        <a:gd name="connsiteY7" fmla="*/ 338765 h 2286627"/>
                        <a:gd name="connsiteX8" fmla="*/ 934944 w 1657298"/>
                        <a:gd name="connsiteY8" fmla="*/ 695952 h 2286627"/>
                        <a:gd name="connsiteX9" fmla="*/ 773019 w 1657298"/>
                        <a:gd name="connsiteY9" fmla="*/ 410202 h 2286627"/>
                        <a:gd name="connsiteX10" fmla="*/ 858744 w 1657298"/>
                        <a:gd name="connsiteY10" fmla="*/ 157790 h 2286627"/>
                        <a:gd name="connsiteX11" fmla="*/ 596806 w 1657298"/>
                        <a:gd name="connsiteY11" fmla="*/ 29202 h 2286627"/>
                        <a:gd name="connsiteX12" fmla="*/ 534894 w 1657298"/>
                        <a:gd name="connsiteY12" fmla="*/ 195890 h 2286627"/>
                        <a:gd name="connsiteX13" fmla="*/ 168181 w 1657298"/>
                        <a:gd name="connsiteY13" fmla="*/ 627 h 2286627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1137 h 2287137"/>
                        <a:gd name="connsiteX1" fmla="*/ 11019 w 1657298"/>
                        <a:gd name="connsiteY1" fmla="*/ 307506 h 2287137"/>
                        <a:gd name="connsiteX2" fmla="*/ 454611 w 1657298"/>
                        <a:gd name="connsiteY2" fmla="*/ 887486 h 2287137"/>
                        <a:gd name="connsiteX3" fmla="*/ 487269 w 1657298"/>
                        <a:gd name="connsiteY3" fmla="*/ 2287137 h 2287137"/>
                        <a:gd name="connsiteX4" fmla="*/ 487269 w 1657298"/>
                        <a:gd name="connsiteY4" fmla="*/ 2287137 h 2287137"/>
                        <a:gd name="connsiteX5" fmla="*/ 1149256 w 1657298"/>
                        <a:gd name="connsiteY5" fmla="*/ 1977575 h 2287137"/>
                        <a:gd name="connsiteX6" fmla="*/ 1654081 w 1657298"/>
                        <a:gd name="connsiteY6" fmla="*/ 677412 h 2287137"/>
                        <a:gd name="connsiteX7" fmla="*/ 1344519 w 1657298"/>
                        <a:gd name="connsiteY7" fmla="*/ 339275 h 2287137"/>
                        <a:gd name="connsiteX8" fmla="*/ 934944 w 1657298"/>
                        <a:gd name="connsiteY8" fmla="*/ 696462 h 2287137"/>
                        <a:gd name="connsiteX9" fmla="*/ 773019 w 1657298"/>
                        <a:gd name="connsiteY9" fmla="*/ 410712 h 2287137"/>
                        <a:gd name="connsiteX10" fmla="*/ 858744 w 1657298"/>
                        <a:gd name="connsiteY10" fmla="*/ 158300 h 2287137"/>
                        <a:gd name="connsiteX11" fmla="*/ 596806 w 1657298"/>
                        <a:gd name="connsiteY11" fmla="*/ 29712 h 2287137"/>
                        <a:gd name="connsiteX12" fmla="*/ 534894 w 1657298"/>
                        <a:gd name="connsiteY12" fmla="*/ 196400 h 2287137"/>
                        <a:gd name="connsiteX13" fmla="*/ 168181 w 1657298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0 h 2258367"/>
                        <a:gd name="connsiteX1" fmla="*/ 3938 w 1650217"/>
                        <a:gd name="connsiteY1" fmla="*/ 278736 h 2258367"/>
                        <a:gd name="connsiteX2" fmla="*/ 447530 w 1650217"/>
                        <a:gd name="connsiteY2" fmla="*/ 858716 h 2258367"/>
                        <a:gd name="connsiteX3" fmla="*/ 480188 w 1650217"/>
                        <a:gd name="connsiteY3" fmla="*/ 2258367 h 2258367"/>
                        <a:gd name="connsiteX4" fmla="*/ 480188 w 1650217"/>
                        <a:gd name="connsiteY4" fmla="*/ 2258367 h 2258367"/>
                        <a:gd name="connsiteX5" fmla="*/ 1142175 w 1650217"/>
                        <a:gd name="connsiteY5" fmla="*/ 1948805 h 2258367"/>
                        <a:gd name="connsiteX6" fmla="*/ 1647000 w 1650217"/>
                        <a:gd name="connsiteY6" fmla="*/ 648642 h 2258367"/>
                        <a:gd name="connsiteX7" fmla="*/ 1337438 w 1650217"/>
                        <a:gd name="connsiteY7" fmla="*/ 310505 h 2258367"/>
                        <a:gd name="connsiteX8" fmla="*/ 927863 w 1650217"/>
                        <a:gd name="connsiteY8" fmla="*/ 667692 h 2258367"/>
                        <a:gd name="connsiteX9" fmla="*/ 765938 w 1650217"/>
                        <a:gd name="connsiteY9" fmla="*/ 381942 h 2258367"/>
                        <a:gd name="connsiteX10" fmla="*/ 851663 w 1650217"/>
                        <a:gd name="connsiteY10" fmla="*/ 129530 h 2258367"/>
                        <a:gd name="connsiteX11" fmla="*/ 589725 w 1650217"/>
                        <a:gd name="connsiteY11" fmla="*/ 942 h 2258367"/>
                        <a:gd name="connsiteX12" fmla="*/ 527813 w 1650217"/>
                        <a:gd name="connsiteY12" fmla="*/ 167630 h 2258367"/>
                        <a:gd name="connsiteX13" fmla="*/ 166124 w 1650217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315477"/>
                        <a:gd name="connsiteX1" fmla="*/ 4651 w 1647713"/>
                        <a:gd name="connsiteY1" fmla="*/ 278736 h 2315477"/>
                        <a:gd name="connsiteX2" fmla="*/ 448243 w 1647713"/>
                        <a:gd name="connsiteY2" fmla="*/ 858716 h 2315477"/>
                        <a:gd name="connsiteX3" fmla="*/ 480901 w 1647713"/>
                        <a:gd name="connsiteY3" fmla="*/ 2258367 h 2315477"/>
                        <a:gd name="connsiteX4" fmla="*/ 480901 w 1647713"/>
                        <a:gd name="connsiteY4" fmla="*/ 2258367 h 2315477"/>
                        <a:gd name="connsiteX5" fmla="*/ 1178057 w 1647713"/>
                        <a:gd name="connsiteY5" fmla="*/ 2097018 h 2315477"/>
                        <a:gd name="connsiteX6" fmla="*/ 1647713 w 1647713"/>
                        <a:gd name="connsiteY6" fmla="*/ 648642 h 2315477"/>
                        <a:gd name="connsiteX7" fmla="*/ 1338151 w 1647713"/>
                        <a:gd name="connsiteY7" fmla="*/ 310505 h 2315477"/>
                        <a:gd name="connsiteX8" fmla="*/ 928576 w 1647713"/>
                        <a:gd name="connsiteY8" fmla="*/ 667692 h 2315477"/>
                        <a:gd name="connsiteX9" fmla="*/ 766651 w 1647713"/>
                        <a:gd name="connsiteY9" fmla="*/ 381942 h 2315477"/>
                        <a:gd name="connsiteX10" fmla="*/ 880009 w 1647713"/>
                        <a:gd name="connsiteY10" fmla="*/ 142091 h 2315477"/>
                        <a:gd name="connsiteX11" fmla="*/ 610534 w 1647713"/>
                        <a:gd name="connsiteY11" fmla="*/ 13502 h 2315477"/>
                        <a:gd name="connsiteX12" fmla="*/ 528526 w 1647713"/>
                        <a:gd name="connsiteY12" fmla="*/ 167630 h 2315477"/>
                        <a:gd name="connsiteX13" fmla="*/ 166837 w 1647713"/>
                        <a:gd name="connsiteY13" fmla="*/ 0 h 2315477"/>
                        <a:gd name="connsiteX0" fmla="*/ 166837 w 1647713"/>
                        <a:gd name="connsiteY0" fmla="*/ 0 h 2315477"/>
                        <a:gd name="connsiteX1" fmla="*/ 4651 w 1647713"/>
                        <a:gd name="connsiteY1" fmla="*/ 278736 h 2315477"/>
                        <a:gd name="connsiteX2" fmla="*/ 448243 w 1647713"/>
                        <a:gd name="connsiteY2" fmla="*/ 858716 h 2315477"/>
                        <a:gd name="connsiteX3" fmla="*/ 480901 w 1647713"/>
                        <a:gd name="connsiteY3" fmla="*/ 2258367 h 2315477"/>
                        <a:gd name="connsiteX4" fmla="*/ 480901 w 1647713"/>
                        <a:gd name="connsiteY4" fmla="*/ 2258367 h 2315477"/>
                        <a:gd name="connsiteX5" fmla="*/ 1178057 w 1647713"/>
                        <a:gd name="connsiteY5" fmla="*/ 2097018 h 2315477"/>
                        <a:gd name="connsiteX6" fmla="*/ 1647713 w 1647713"/>
                        <a:gd name="connsiteY6" fmla="*/ 648642 h 2315477"/>
                        <a:gd name="connsiteX7" fmla="*/ 1338151 w 1647713"/>
                        <a:gd name="connsiteY7" fmla="*/ 310505 h 2315477"/>
                        <a:gd name="connsiteX8" fmla="*/ 928576 w 1647713"/>
                        <a:gd name="connsiteY8" fmla="*/ 667692 h 2315477"/>
                        <a:gd name="connsiteX9" fmla="*/ 766651 w 1647713"/>
                        <a:gd name="connsiteY9" fmla="*/ 381942 h 2315477"/>
                        <a:gd name="connsiteX10" fmla="*/ 880009 w 1647713"/>
                        <a:gd name="connsiteY10" fmla="*/ 142091 h 2315477"/>
                        <a:gd name="connsiteX11" fmla="*/ 610534 w 1647713"/>
                        <a:gd name="connsiteY11" fmla="*/ 13502 h 2315477"/>
                        <a:gd name="connsiteX12" fmla="*/ 528526 w 1647713"/>
                        <a:gd name="connsiteY12" fmla="*/ 167630 h 2315477"/>
                        <a:gd name="connsiteX13" fmla="*/ 166837 w 1647713"/>
                        <a:gd name="connsiteY13" fmla="*/ 0 h 231547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349293"/>
                        <a:gd name="connsiteX1" fmla="*/ 4651 w 1647713"/>
                        <a:gd name="connsiteY1" fmla="*/ 278736 h 2349293"/>
                        <a:gd name="connsiteX2" fmla="*/ 448243 w 1647713"/>
                        <a:gd name="connsiteY2" fmla="*/ 858716 h 2349293"/>
                        <a:gd name="connsiteX3" fmla="*/ 480901 w 1647713"/>
                        <a:gd name="connsiteY3" fmla="*/ 2258367 h 2349293"/>
                        <a:gd name="connsiteX4" fmla="*/ 659259 w 1647713"/>
                        <a:gd name="connsiteY4" fmla="*/ 2205613 h 2349293"/>
                        <a:gd name="connsiteX5" fmla="*/ 1178057 w 1647713"/>
                        <a:gd name="connsiteY5" fmla="*/ 2097018 h 2349293"/>
                        <a:gd name="connsiteX6" fmla="*/ 1647713 w 1647713"/>
                        <a:gd name="connsiteY6" fmla="*/ 648642 h 2349293"/>
                        <a:gd name="connsiteX7" fmla="*/ 1338151 w 1647713"/>
                        <a:gd name="connsiteY7" fmla="*/ 310505 h 2349293"/>
                        <a:gd name="connsiteX8" fmla="*/ 928576 w 1647713"/>
                        <a:gd name="connsiteY8" fmla="*/ 667692 h 2349293"/>
                        <a:gd name="connsiteX9" fmla="*/ 766651 w 1647713"/>
                        <a:gd name="connsiteY9" fmla="*/ 381942 h 2349293"/>
                        <a:gd name="connsiteX10" fmla="*/ 880009 w 1647713"/>
                        <a:gd name="connsiteY10" fmla="*/ 142091 h 2349293"/>
                        <a:gd name="connsiteX11" fmla="*/ 610534 w 1647713"/>
                        <a:gd name="connsiteY11" fmla="*/ 13502 h 2349293"/>
                        <a:gd name="connsiteX12" fmla="*/ 528526 w 1647713"/>
                        <a:gd name="connsiteY12" fmla="*/ 167630 h 2349293"/>
                        <a:gd name="connsiteX13" fmla="*/ 166837 w 1647713"/>
                        <a:gd name="connsiteY13" fmla="*/ 0 h 2349293"/>
                        <a:gd name="connsiteX0" fmla="*/ 166837 w 1647713"/>
                        <a:gd name="connsiteY0" fmla="*/ 0 h 2321432"/>
                        <a:gd name="connsiteX1" fmla="*/ 4651 w 1647713"/>
                        <a:gd name="connsiteY1" fmla="*/ 278736 h 2321432"/>
                        <a:gd name="connsiteX2" fmla="*/ 448243 w 1647713"/>
                        <a:gd name="connsiteY2" fmla="*/ 858716 h 2321432"/>
                        <a:gd name="connsiteX3" fmla="*/ 480901 w 1647713"/>
                        <a:gd name="connsiteY3" fmla="*/ 2258367 h 2321432"/>
                        <a:gd name="connsiteX4" fmla="*/ 930565 w 1647713"/>
                        <a:gd name="connsiteY4" fmla="*/ 2087545 h 2321432"/>
                        <a:gd name="connsiteX5" fmla="*/ 1178057 w 1647713"/>
                        <a:gd name="connsiteY5" fmla="*/ 2097018 h 2321432"/>
                        <a:gd name="connsiteX6" fmla="*/ 1647713 w 1647713"/>
                        <a:gd name="connsiteY6" fmla="*/ 648642 h 2321432"/>
                        <a:gd name="connsiteX7" fmla="*/ 1338151 w 1647713"/>
                        <a:gd name="connsiteY7" fmla="*/ 310505 h 2321432"/>
                        <a:gd name="connsiteX8" fmla="*/ 928576 w 1647713"/>
                        <a:gd name="connsiteY8" fmla="*/ 667692 h 2321432"/>
                        <a:gd name="connsiteX9" fmla="*/ 766651 w 1647713"/>
                        <a:gd name="connsiteY9" fmla="*/ 381942 h 2321432"/>
                        <a:gd name="connsiteX10" fmla="*/ 880009 w 1647713"/>
                        <a:gd name="connsiteY10" fmla="*/ 142091 h 2321432"/>
                        <a:gd name="connsiteX11" fmla="*/ 610534 w 1647713"/>
                        <a:gd name="connsiteY11" fmla="*/ 13502 h 2321432"/>
                        <a:gd name="connsiteX12" fmla="*/ 528526 w 1647713"/>
                        <a:gd name="connsiteY12" fmla="*/ 167630 h 2321432"/>
                        <a:gd name="connsiteX13" fmla="*/ 166837 w 1647713"/>
                        <a:gd name="connsiteY13" fmla="*/ 0 h 2321432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8057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647713" h="2258367">
                          <a:moveTo>
                            <a:pt x="166837" y="0"/>
                          </a:moveTo>
                          <a:cubicBezTo>
                            <a:pt x="59429" y="38615"/>
                            <a:pt x="-20479" y="128499"/>
                            <a:pt x="4651" y="278736"/>
                          </a:cubicBezTo>
                          <a:cubicBezTo>
                            <a:pt x="268429" y="396316"/>
                            <a:pt x="393989" y="493609"/>
                            <a:pt x="448243" y="858716"/>
                          </a:cubicBezTo>
                          <a:cubicBezTo>
                            <a:pt x="502497" y="1223823"/>
                            <a:pt x="506022" y="1940518"/>
                            <a:pt x="480901" y="2258367"/>
                          </a:cubicBezTo>
                          <a:cubicBezTo>
                            <a:pt x="626852" y="2161176"/>
                            <a:pt x="891209" y="2052376"/>
                            <a:pt x="1216943" y="2162907"/>
                          </a:cubicBezTo>
                          <a:cubicBezTo>
                            <a:pt x="1148514" y="1818462"/>
                            <a:pt x="1159016" y="1497798"/>
                            <a:pt x="1230811" y="1245420"/>
                          </a:cubicBezTo>
                          <a:cubicBezTo>
                            <a:pt x="1302606" y="993042"/>
                            <a:pt x="1431787" y="868938"/>
                            <a:pt x="1647713" y="648642"/>
                          </a:cubicBezTo>
                          <a:cubicBezTo>
                            <a:pt x="1637551" y="445931"/>
                            <a:pt x="1468055" y="360084"/>
                            <a:pt x="1338151" y="310505"/>
                          </a:cubicBezTo>
                          <a:cubicBezTo>
                            <a:pt x="1261001" y="353874"/>
                            <a:pt x="991169" y="585448"/>
                            <a:pt x="928576" y="667692"/>
                          </a:cubicBezTo>
                          <a:cubicBezTo>
                            <a:pt x="863471" y="559018"/>
                            <a:pt x="855134" y="492151"/>
                            <a:pt x="766651" y="381942"/>
                          </a:cubicBezTo>
                          <a:cubicBezTo>
                            <a:pt x="831407" y="281782"/>
                            <a:pt x="838202" y="231131"/>
                            <a:pt x="880009" y="142091"/>
                          </a:cubicBezTo>
                          <a:cubicBezTo>
                            <a:pt x="833894" y="70636"/>
                            <a:pt x="724799" y="39809"/>
                            <a:pt x="610534" y="13502"/>
                          </a:cubicBezTo>
                          <a:cubicBezTo>
                            <a:pt x="581680" y="72606"/>
                            <a:pt x="556420" y="107497"/>
                            <a:pt x="528526" y="167630"/>
                          </a:cubicBezTo>
                          <a:cubicBezTo>
                            <a:pt x="430294" y="124768"/>
                            <a:pt x="299368" y="36748"/>
                            <a:pt x="166837" y="0"/>
                          </a:cubicBezTo>
                          <a:close/>
                        </a:path>
                      </a:pathLst>
                    </a:custGeom>
                    <a:solidFill>
                      <a:srgbClr val="0070C0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24" name="Freeform 23">
                      <a:extLst>
                        <a:ext uri="{FF2B5EF4-FFF2-40B4-BE49-F238E27FC236}">
                          <a16:creationId xmlns:a16="http://schemas.microsoft.com/office/drawing/2014/main" id="{2DC258A7-2E26-3741-B69A-AA0229254D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2416" y="1984518"/>
                      <a:ext cx="4553411" cy="4212516"/>
                    </a:xfrm>
                    <a:custGeom>
                      <a:avLst/>
                      <a:gdLst>
                        <a:gd name="connsiteX0" fmla="*/ 1152052 w 4529363"/>
                        <a:gd name="connsiteY0" fmla="*/ 510478 h 4131289"/>
                        <a:gd name="connsiteX1" fmla="*/ 9052 w 4529363"/>
                        <a:gd name="connsiteY1" fmla="*/ 1948753 h 4131289"/>
                        <a:gd name="connsiteX2" fmla="*/ 1742602 w 4529363"/>
                        <a:gd name="connsiteY2" fmla="*/ 3858515 h 4131289"/>
                        <a:gd name="connsiteX3" fmla="*/ 4247677 w 4529363"/>
                        <a:gd name="connsiteY3" fmla="*/ 3915665 h 4131289"/>
                        <a:gd name="connsiteX4" fmla="*/ 4428652 w 4529363"/>
                        <a:gd name="connsiteY4" fmla="*/ 1943990 h 4131289"/>
                        <a:gd name="connsiteX5" fmla="*/ 3876202 w 4529363"/>
                        <a:gd name="connsiteY5" fmla="*/ 1086740 h 4131289"/>
                        <a:gd name="connsiteX6" fmla="*/ 3104677 w 4529363"/>
                        <a:gd name="connsiteY6" fmla="*/ 19940 h 4131289"/>
                        <a:gd name="connsiteX7" fmla="*/ 1152052 w 4529363"/>
                        <a:gd name="connsiteY7" fmla="*/ 510478 h 4131289"/>
                        <a:gd name="connsiteX0" fmla="*/ 1148491 w 4525802"/>
                        <a:gd name="connsiteY0" fmla="*/ 510478 h 4131289"/>
                        <a:gd name="connsiteX1" fmla="*/ 5491 w 4525802"/>
                        <a:gd name="connsiteY1" fmla="*/ 1948753 h 4131289"/>
                        <a:gd name="connsiteX2" fmla="*/ 1739041 w 4525802"/>
                        <a:gd name="connsiteY2" fmla="*/ 3858515 h 4131289"/>
                        <a:gd name="connsiteX3" fmla="*/ 4244116 w 4525802"/>
                        <a:gd name="connsiteY3" fmla="*/ 3915665 h 4131289"/>
                        <a:gd name="connsiteX4" fmla="*/ 4425091 w 4525802"/>
                        <a:gd name="connsiteY4" fmla="*/ 1943990 h 4131289"/>
                        <a:gd name="connsiteX5" fmla="*/ 3872641 w 4525802"/>
                        <a:gd name="connsiteY5" fmla="*/ 1086740 h 4131289"/>
                        <a:gd name="connsiteX6" fmla="*/ 3101116 w 4525802"/>
                        <a:gd name="connsiteY6" fmla="*/ 19940 h 4131289"/>
                        <a:gd name="connsiteX7" fmla="*/ 1148491 w 4525802"/>
                        <a:gd name="connsiteY7" fmla="*/ 510478 h 4131289"/>
                        <a:gd name="connsiteX0" fmla="*/ 1148491 w 4463008"/>
                        <a:gd name="connsiteY0" fmla="*/ 510478 h 4110481"/>
                        <a:gd name="connsiteX1" fmla="*/ 5491 w 4463008"/>
                        <a:gd name="connsiteY1" fmla="*/ 1948753 h 4110481"/>
                        <a:gd name="connsiteX2" fmla="*/ 1739041 w 4463008"/>
                        <a:gd name="connsiteY2" fmla="*/ 3858515 h 4110481"/>
                        <a:gd name="connsiteX3" fmla="*/ 4244116 w 4463008"/>
                        <a:gd name="connsiteY3" fmla="*/ 3915665 h 4110481"/>
                        <a:gd name="connsiteX4" fmla="*/ 4425091 w 4463008"/>
                        <a:gd name="connsiteY4" fmla="*/ 1943990 h 4110481"/>
                        <a:gd name="connsiteX5" fmla="*/ 3872641 w 4463008"/>
                        <a:gd name="connsiteY5" fmla="*/ 1086740 h 4110481"/>
                        <a:gd name="connsiteX6" fmla="*/ 3101116 w 4463008"/>
                        <a:gd name="connsiteY6" fmla="*/ 19940 h 4110481"/>
                        <a:gd name="connsiteX7" fmla="*/ 1148491 w 4463008"/>
                        <a:gd name="connsiteY7" fmla="*/ 510478 h 4110481"/>
                        <a:gd name="connsiteX0" fmla="*/ 1148491 w 4463008"/>
                        <a:gd name="connsiteY0" fmla="*/ 510478 h 4203058"/>
                        <a:gd name="connsiteX1" fmla="*/ 5491 w 4463008"/>
                        <a:gd name="connsiteY1" fmla="*/ 1948753 h 4203058"/>
                        <a:gd name="connsiteX2" fmla="*/ 1739041 w 4463008"/>
                        <a:gd name="connsiteY2" fmla="*/ 3858515 h 4203058"/>
                        <a:gd name="connsiteX3" fmla="*/ 4244116 w 4463008"/>
                        <a:gd name="connsiteY3" fmla="*/ 3915665 h 4203058"/>
                        <a:gd name="connsiteX4" fmla="*/ 4425091 w 4463008"/>
                        <a:gd name="connsiteY4" fmla="*/ 1943990 h 4203058"/>
                        <a:gd name="connsiteX5" fmla="*/ 3872641 w 4463008"/>
                        <a:gd name="connsiteY5" fmla="*/ 1086740 h 4203058"/>
                        <a:gd name="connsiteX6" fmla="*/ 3101116 w 4463008"/>
                        <a:gd name="connsiteY6" fmla="*/ 19940 h 4203058"/>
                        <a:gd name="connsiteX7" fmla="*/ 1148491 w 4463008"/>
                        <a:gd name="connsiteY7" fmla="*/ 510478 h 4203058"/>
                        <a:gd name="connsiteX0" fmla="*/ 1167416 w 4481933"/>
                        <a:gd name="connsiteY0" fmla="*/ 510478 h 4203058"/>
                        <a:gd name="connsiteX1" fmla="*/ 24416 w 4481933"/>
                        <a:gd name="connsiteY1" fmla="*/ 1948753 h 4203058"/>
                        <a:gd name="connsiteX2" fmla="*/ 1757966 w 4481933"/>
                        <a:gd name="connsiteY2" fmla="*/ 3858515 h 4203058"/>
                        <a:gd name="connsiteX3" fmla="*/ 4263041 w 4481933"/>
                        <a:gd name="connsiteY3" fmla="*/ 3915665 h 4203058"/>
                        <a:gd name="connsiteX4" fmla="*/ 4444016 w 4481933"/>
                        <a:gd name="connsiteY4" fmla="*/ 1943990 h 4203058"/>
                        <a:gd name="connsiteX5" fmla="*/ 3891566 w 4481933"/>
                        <a:gd name="connsiteY5" fmla="*/ 1086740 h 4203058"/>
                        <a:gd name="connsiteX6" fmla="*/ 3120041 w 4481933"/>
                        <a:gd name="connsiteY6" fmla="*/ 19940 h 4203058"/>
                        <a:gd name="connsiteX7" fmla="*/ 1167416 w 4481933"/>
                        <a:gd name="connsiteY7" fmla="*/ 510478 h 4203058"/>
                        <a:gd name="connsiteX0" fmla="*/ 1167416 w 4481933"/>
                        <a:gd name="connsiteY0" fmla="*/ 510478 h 4145992"/>
                        <a:gd name="connsiteX1" fmla="*/ 24416 w 4481933"/>
                        <a:gd name="connsiteY1" fmla="*/ 1948753 h 4145992"/>
                        <a:gd name="connsiteX2" fmla="*/ 1757966 w 4481933"/>
                        <a:gd name="connsiteY2" fmla="*/ 3858515 h 4145992"/>
                        <a:gd name="connsiteX3" fmla="*/ 4263041 w 4481933"/>
                        <a:gd name="connsiteY3" fmla="*/ 3915665 h 4145992"/>
                        <a:gd name="connsiteX4" fmla="*/ 4444016 w 4481933"/>
                        <a:gd name="connsiteY4" fmla="*/ 1943990 h 4145992"/>
                        <a:gd name="connsiteX5" fmla="*/ 3891566 w 4481933"/>
                        <a:gd name="connsiteY5" fmla="*/ 1086740 h 4145992"/>
                        <a:gd name="connsiteX6" fmla="*/ 3120041 w 4481933"/>
                        <a:gd name="connsiteY6" fmla="*/ 19940 h 4145992"/>
                        <a:gd name="connsiteX7" fmla="*/ 1167416 w 4481933"/>
                        <a:gd name="connsiteY7" fmla="*/ 510478 h 4145992"/>
                        <a:gd name="connsiteX0" fmla="*/ 1169440 w 4483957"/>
                        <a:gd name="connsiteY0" fmla="*/ 502021 h 4137535"/>
                        <a:gd name="connsiteX1" fmla="*/ 26440 w 4483957"/>
                        <a:gd name="connsiteY1" fmla="*/ 1940296 h 4137535"/>
                        <a:gd name="connsiteX2" fmla="*/ 1759990 w 4483957"/>
                        <a:gd name="connsiteY2" fmla="*/ 3850058 h 4137535"/>
                        <a:gd name="connsiteX3" fmla="*/ 4265065 w 4483957"/>
                        <a:gd name="connsiteY3" fmla="*/ 3907208 h 4137535"/>
                        <a:gd name="connsiteX4" fmla="*/ 4446040 w 4483957"/>
                        <a:gd name="connsiteY4" fmla="*/ 1935533 h 4137535"/>
                        <a:gd name="connsiteX5" fmla="*/ 3893590 w 4483957"/>
                        <a:gd name="connsiteY5" fmla="*/ 1078283 h 4137535"/>
                        <a:gd name="connsiteX6" fmla="*/ 3122065 w 4483957"/>
                        <a:gd name="connsiteY6" fmla="*/ 11483 h 4137535"/>
                        <a:gd name="connsiteX7" fmla="*/ 1169440 w 4483957"/>
                        <a:gd name="connsiteY7" fmla="*/ 502021 h 4137535"/>
                        <a:gd name="connsiteX0" fmla="*/ 1164410 w 4478927"/>
                        <a:gd name="connsiteY0" fmla="*/ 501517 h 4137031"/>
                        <a:gd name="connsiteX1" fmla="*/ 21410 w 4478927"/>
                        <a:gd name="connsiteY1" fmla="*/ 1939792 h 4137031"/>
                        <a:gd name="connsiteX2" fmla="*/ 1754960 w 4478927"/>
                        <a:gd name="connsiteY2" fmla="*/ 3849554 h 4137031"/>
                        <a:gd name="connsiteX3" fmla="*/ 4260035 w 4478927"/>
                        <a:gd name="connsiteY3" fmla="*/ 3906704 h 4137031"/>
                        <a:gd name="connsiteX4" fmla="*/ 4441010 w 4478927"/>
                        <a:gd name="connsiteY4" fmla="*/ 1935029 h 4137031"/>
                        <a:gd name="connsiteX5" fmla="*/ 3888560 w 4478927"/>
                        <a:gd name="connsiteY5" fmla="*/ 1077779 h 4137031"/>
                        <a:gd name="connsiteX6" fmla="*/ 3117035 w 4478927"/>
                        <a:gd name="connsiteY6" fmla="*/ 10979 h 4137031"/>
                        <a:gd name="connsiteX7" fmla="*/ 1164410 w 4478927"/>
                        <a:gd name="connsiteY7" fmla="*/ 501517 h 4137031"/>
                        <a:gd name="connsiteX0" fmla="*/ 748179 w 4491321"/>
                        <a:gd name="connsiteY0" fmla="*/ 483463 h 4138027"/>
                        <a:gd name="connsiteX1" fmla="*/ 33804 w 4491321"/>
                        <a:gd name="connsiteY1" fmla="*/ 1940788 h 4138027"/>
                        <a:gd name="connsiteX2" fmla="*/ 1767354 w 4491321"/>
                        <a:gd name="connsiteY2" fmla="*/ 3850550 h 4138027"/>
                        <a:gd name="connsiteX3" fmla="*/ 4272429 w 4491321"/>
                        <a:gd name="connsiteY3" fmla="*/ 3907700 h 4138027"/>
                        <a:gd name="connsiteX4" fmla="*/ 4453404 w 4491321"/>
                        <a:gd name="connsiteY4" fmla="*/ 1936025 h 4138027"/>
                        <a:gd name="connsiteX5" fmla="*/ 3900954 w 4491321"/>
                        <a:gd name="connsiteY5" fmla="*/ 1078775 h 4138027"/>
                        <a:gd name="connsiteX6" fmla="*/ 3129429 w 4491321"/>
                        <a:gd name="connsiteY6" fmla="*/ 11975 h 4138027"/>
                        <a:gd name="connsiteX7" fmla="*/ 748179 w 4491321"/>
                        <a:gd name="connsiteY7" fmla="*/ 483463 h 4138027"/>
                        <a:gd name="connsiteX0" fmla="*/ 721359 w 4464501"/>
                        <a:gd name="connsiteY0" fmla="*/ 483463 h 4138027"/>
                        <a:gd name="connsiteX1" fmla="*/ 6984 w 4464501"/>
                        <a:gd name="connsiteY1" fmla="*/ 1940788 h 4138027"/>
                        <a:gd name="connsiteX2" fmla="*/ 1740534 w 4464501"/>
                        <a:gd name="connsiteY2" fmla="*/ 3850550 h 4138027"/>
                        <a:gd name="connsiteX3" fmla="*/ 4245609 w 4464501"/>
                        <a:gd name="connsiteY3" fmla="*/ 3907700 h 4138027"/>
                        <a:gd name="connsiteX4" fmla="*/ 4426584 w 4464501"/>
                        <a:gd name="connsiteY4" fmla="*/ 1936025 h 4138027"/>
                        <a:gd name="connsiteX5" fmla="*/ 3874134 w 4464501"/>
                        <a:gd name="connsiteY5" fmla="*/ 1078775 h 4138027"/>
                        <a:gd name="connsiteX6" fmla="*/ 3102609 w 4464501"/>
                        <a:gd name="connsiteY6" fmla="*/ 11975 h 4138027"/>
                        <a:gd name="connsiteX7" fmla="*/ 721359 w 4464501"/>
                        <a:gd name="connsiteY7" fmla="*/ 483463 h 4138027"/>
                        <a:gd name="connsiteX0" fmla="*/ 734791 w 4477933"/>
                        <a:gd name="connsiteY0" fmla="*/ 492484 h 4147048"/>
                        <a:gd name="connsiteX1" fmla="*/ 20416 w 4477933"/>
                        <a:gd name="connsiteY1" fmla="*/ 1949809 h 4147048"/>
                        <a:gd name="connsiteX2" fmla="*/ 1753966 w 4477933"/>
                        <a:gd name="connsiteY2" fmla="*/ 3859571 h 4147048"/>
                        <a:gd name="connsiteX3" fmla="*/ 4259041 w 4477933"/>
                        <a:gd name="connsiteY3" fmla="*/ 3916721 h 4147048"/>
                        <a:gd name="connsiteX4" fmla="*/ 4440016 w 4477933"/>
                        <a:gd name="connsiteY4" fmla="*/ 1945046 h 4147048"/>
                        <a:gd name="connsiteX5" fmla="*/ 3887566 w 4477933"/>
                        <a:gd name="connsiteY5" fmla="*/ 1087796 h 4147048"/>
                        <a:gd name="connsiteX6" fmla="*/ 3116041 w 4477933"/>
                        <a:gd name="connsiteY6" fmla="*/ 20996 h 4147048"/>
                        <a:gd name="connsiteX7" fmla="*/ 734791 w 4477933"/>
                        <a:gd name="connsiteY7" fmla="*/ 492484 h 4147048"/>
                        <a:gd name="connsiteX0" fmla="*/ 734791 w 4568166"/>
                        <a:gd name="connsiteY0" fmla="*/ 492484 h 4152853"/>
                        <a:gd name="connsiteX1" fmla="*/ 20416 w 4568166"/>
                        <a:gd name="connsiteY1" fmla="*/ 1949809 h 4152853"/>
                        <a:gd name="connsiteX2" fmla="*/ 1753966 w 4568166"/>
                        <a:gd name="connsiteY2" fmla="*/ 3859571 h 4152853"/>
                        <a:gd name="connsiteX3" fmla="*/ 4259041 w 4568166"/>
                        <a:gd name="connsiteY3" fmla="*/ 3916721 h 4152853"/>
                        <a:gd name="connsiteX4" fmla="*/ 4487641 w 4568166"/>
                        <a:gd name="connsiteY4" fmla="*/ 2164121 h 4152853"/>
                        <a:gd name="connsiteX5" fmla="*/ 3887566 w 4568166"/>
                        <a:gd name="connsiteY5" fmla="*/ 1087796 h 4152853"/>
                        <a:gd name="connsiteX6" fmla="*/ 3116041 w 4568166"/>
                        <a:gd name="connsiteY6" fmla="*/ 20996 h 4152853"/>
                        <a:gd name="connsiteX7" fmla="*/ 734791 w 4568166"/>
                        <a:gd name="connsiteY7" fmla="*/ 492484 h 4152853"/>
                        <a:gd name="connsiteX0" fmla="*/ 734791 w 4599178"/>
                        <a:gd name="connsiteY0" fmla="*/ 492484 h 4152853"/>
                        <a:gd name="connsiteX1" fmla="*/ 20416 w 4599178"/>
                        <a:gd name="connsiteY1" fmla="*/ 1949809 h 4152853"/>
                        <a:gd name="connsiteX2" fmla="*/ 1753966 w 4599178"/>
                        <a:gd name="connsiteY2" fmla="*/ 3859571 h 4152853"/>
                        <a:gd name="connsiteX3" fmla="*/ 4259041 w 4599178"/>
                        <a:gd name="connsiteY3" fmla="*/ 3916721 h 4152853"/>
                        <a:gd name="connsiteX4" fmla="*/ 4487641 w 4599178"/>
                        <a:gd name="connsiteY4" fmla="*/ 2164121 h 4152853"/>
                        <a:gd name="connsiteX5" fmla="*/ 3887566 w 4599178"/>
                        <a:gd name="connsiteY5" fmla="*/ 1087796 h 4152853"/>
                        <a:gd name="connsiteX6" fmla="*/ 3116041 w 4599178"/>
                        <a:gd name="connsiteY6" fmla="*/ 20996 h 4152853"/>
                        <a:gd name="connsiteX7" fmla="*/ 734791 w 4599178"/>
                        <a:gd name="connsiteY7" fmla="*/ 492484 h 4152853"/>
                        <a:gd name="connsiteX0" fmla="*/ 734791 w 4585447"/>
                        <a:gd name="connsiteY0" fmla="*/ 492484 h 4152853"/>
                        <a:gd name="connsiteX1" fmla="*/ 20416 w 4585447"/>
                        <a:gd name="connsiteY1" fmla="*/ 1949809 h 4152853"/>
                        <a:gd name="connsiteX2" fmla="*/ 1753966 w 4585447"/>
                        <a:gd name="connsiteY2" fmla="*/ 3859571 h 4152853"/>
                        <a:gd name="connsiteX3" fmla="*/ 4259041 w 4585447"/>
                        <a:gd name="connsiteY3" fmla="*/ 3916721 h 4152853"/>
                        <a:gd name="connsiteX4" fmla="*/ 4487641 w 4585447"/>
                        <a:gd name="connsiteY4" fmla="*/ 2164121 h 4152853"/>
                        <a:gd name="connsiteX5" fmla="*/ 3887566 w 4585447"/>
                        <a:gd name="connsiteY5" fmla="*/ 1087796 h 4152853"/>
                        <a:gd name="connsiteX6" fmla="*/ 3116041 w 4585447"/>
                        <a:gd name="connsiteY6" fmla="*/ 20996 h 4152853"/>
                        <a:gd name="connsiteX7" fmla="*/ 734791 w 4585447"/>
                        <a:gd name="connsiteY7" fmla="*/ 492484 h 4152853"/>
                        <a:gd name="connsiteX0" fmla="*/ 734791 w 4549003"/>
                        <a:gd name="connsiteY0" fmla="*/ 492484 h 4151104"/>
                        <a:gd name="connsiteX1" fmla="*/ 20416 w 4549003"/>
                        <a:gd name="connsiteY1" fmla="*/ 1949809 h 4151104"/>
                        <a:gd name="connsiteX2" fmla="*/ 1753966 w 4549003"/>
                        <a:gd name="connsiteY2" fmla="*/ 3859571 h 4151104"/>
                        <a:gd name="connsiteX3" fmla="*/ 4259041 w 4549003"/>
                        <a:gd name="connsiteY3" fmla="*/ 3916721 h 4151104"/>
                        <a:gd name="connsiteX4" fmla="*/ 4487641 w 4549003"/>
                        <a:gd name="connsiteY4" fmla="*/ 2164121 h 4151104"/>
                        <a:gd name="connsiteX5" fmla="*/ 3887566 w 4549003"/>
                        <a:gd name="connsiteY5" fmla="*/ 1087796 h 4151104"/>
                        <a:gd name="connsiteX6" fmla="*/ 3116041 w 4549003"/>
                        <a:gd name="connsiteY6" fmla="*/ 20996 h 4151104"/>
                        <a:gd name="connsiteX7" fmla="*/ 734791 w 4549003"/>
                        <a:gd name="connsiteY7" fmla="*/ 492484 h 4151104"/>
                        <a:gd name="connsiteX0" fmla="*/ 724098 w 4538310"/>
                        <a:gd name="connsiteY0" fmla="*/ 554915 h 4213535"/>
                        <a:gd name="connsiteX1" fmla="*/ 9723 w 4538310"/>
                        <a:gd name="connsiteY1" fmla="*/ 2012240 h 4213535"/>
                        <a:gd name="connsiteX2" fmla="*/ 1743273 w 4538310"/>
                        <a:gd name="connsiteY2" fmla="*/ 3922002 h 4213535"/>
                        <a:gd name="connsiteX3" fmla="*/ 4248348 w 4538310"/>
                        <a:gd name="connsiteY3" fmla="*/ 3979152 h 4213535"/>
                        <a:gd name="connsiteX4" fmla="*/ 4476948 w 4538310"/>
                        <a:gd name="connsiteY4" fmla="*/ 2226552 h 4213535"/>
                        <a:gd name="connsiteX5" fmla="*/ 3876873 w 4538310"/>
                        <a:gd name="connsiteY5" fmla="*/ 1150227 h 4213535"/>
                        <a:gd name="connsiteX6" fmla="*/ 3100586 w 4538310"/>
                        <a:gd name="connsiteY6" fmla="*/ 19133 h 4213535"/>
                        <a:gd name="connsiteX7" fmla="*/ 724098 w 4538310"/>
                        <a:gd name="connsiteY7" fmla="*/ 554915 h 4213535"/>
                        <a:gd name="connsiteX0" fmla="*/ 739199 w 4553411"/>
                        <a:gd name="connsiteY0" fmla="*/ 553896 h 4212516"/>
                        <a:gd name="connsiteX1" fmla="*/ 24824 w 4553411"/>
                        <a:gd name="connsiteY1" fmla="*/ 2011221 h 4212516"/>
                        <a:gd name="connsiteX2" fmla="*/ 1758374 w 4553411"/>
                        <a:gd name="connsiteY2" fmla="*/ 3920983 h 4212516"/>
                        <a:gd name="connsiteX3" fmla="*/ 4263449 w 4553411"/>
                        <a:gd name="connsiteY3" fmla="*/ 3978133 h 4212516"/>
                        <a:gd name="connsiteX4" fmla="*/ 4492049 w 4553411"/>
                        <a:gd name="connsiteY4" fmla="*/ 2225533 h 4212516"/>
                        <a:gd name="connsiteX5" fmla="*/ 3891974 w 4553411"/>
                        <a:gd name="connsiteY5" fmla="*/ 1149208 h 4212516"/>
                        <a:gd name="connsiteX6" fmla="*/ 3115687 w 4553411"/>
                        <a:gd name="connsiteY6" fmla="*/ 18114 h 4212516"/>
                        <a:gd name="connsiteX7" fmla="*/ 739199 w 4553411"/>
                        <a:gd name="connsiteY7" fmla="*/ 553896 h 4212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553411" h="4212516">
                          <a:moveTo>
                            <a:pt x="739199" y="553896"/>
                          </a:moveTo>
                          <a:cubicBezTo>
                            <a:pt x="-30738" y="862268"/>
                            <a:pt x="-40263" y="1440515"/>
                            <a:pt x="24824" y="2011221"/>
                          </a:cubicBezTo>
                          <a:cubicBezTo>
                            <a:pt x="89911" y="2581927"/>
                            <a:pt x="632838" y="3497914"/>
                            <a:pt x="1758374" y="3920983"/>
                          </a:cubicBezTo>
                          <a:cubicBezTo>
                            <a:pt x="2883910" y="4344052"/>
                            <a:pt x="3931661" y="4255946"/>
                            <a:pt x="4263449" y="3978133"/>
                          </a:cubicBezTo>
                          <a:cubicBezTo>
                            <a:pt x="4595237" y="3700320"/>
                            <a:pt x="4596823" y="2754169"/>
                            <a:pt x="4492049" y="2225533"/>
                          </a:cubicBezTo>
                          <a:cubicBezTo>
                            <a:pt x="4387275" y="1696897"/>
                            <a:pt x="4112637" y="1469883"/>
                            <a:pt x="3891974" y="1149208"/>
                          </a:cubicBezTo>
                          <a:cubicBezTo>
                            <a:pt x="3671312" y="828533"/>
                            <a:pt x="3641149" y="117333"/>
                            <a:pt x="3115687" y="18114"/>
                          </a:cubicBezTo>
                          <a:cubicBezTo>
                            <a:pt x="2590225" y="-81105"/>
                            <a:pt x="1509136" y="245524"/>
                            <a:pt x="739199" y="553896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alpha val="25000"/>
                          </a:schemeClr>
                        </a:gs>
                        <a:gs pos="86000">
                          <a:srgbClr val="FF0000"/>
                        </a:gs>
                        <a:gs pos="100000">
                          <a:srgbClr val="FF0000"/>
                        </a:gs>
                      </a:gsLst>
                      <a:path path="circle">
                        <a:fillToRect l="50000" t="50000" r="50000" b="50000"/>
                      </a:path>
                      <a:tileRect/>
                    </a:gradFill>
                    <a:ln w="19050">
                      <a:solidFill>
                        <a:srgbClr val="FF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</p:grpSp>
            <p:sp>
              <p:nvSpPr>
                <p:cNvPr id="19" name="Freeform 18">
                  <a:extLst>
                    <a:ext uri="{FF2B5EF4-FFF2-40B4-BE49-F238E27FC236}">
                      <a16:creationId xmlns:a16="http://schemas.microsoft.com/office/drawing/2014/main" id="{BA8881F1-1C8B-4648-B215-CECEC85A069C}"/>
                    </a:ext>
                  </a:extLst>
                </p:cNvPr>
                <p:cNvSpPr/>
                <p:nvPr/>
              </p:nvSpPr>
              <p:spPr>
                <a:xfrm>
                  <a:off x="6253031" y="1729962"/>
                  <a:ext cx="180268" cy="389972"/>
                </a:xfrm>
                <a:custGeom>
                  <a:avLst/>
                  <a:gdLst>
                    <a:gd name="connsiteX0" fmla="*/ 125506 w 125506"/>
                    <a:gd name="connsiteY0" fmla="*/ 0 h 346636"/>
                    <a:gd name="connsiteX1" fmla="*/ 0 w 125506"/>
                    <a:gd name="connsiteY1" fmla="*/ 346636 h 346636"/>
                    <a:gd name="connsiteX0" fmla="*/ 129840 w 129840"/>
                    <a:gd name="connsiteY0" fmla="*/ 0 h 374805"/>
                    <a:gd name="connsiteX1" fmla="*/ 0 w 129840"/>
                    <a:gd name="connsiteY1" fmla="*/ 374805 h 374805"/>
                    <a:gd name="connsiteX0" fmla="*/ 131010 w 131010"/>
                    <a:gd name="connsiteY0" fmla="*/ 0 h 374805"/>
                    <a:gd name="connsiteX1" fmla="*/ 1170 w 131010"/>
                    <a:gd name="connsiteY1" fmla="*/ 374805 h 374805"/>
                    <a:gd name="connsiteX0" fmla="*/ 150337 w 150337"/>
                    <a:gd name="connsiteY0" fmla="*/ 0 h 389972"/>
                    <a:gd name="connsiteX1" fmla="*/ 995 w 150337"/>
                    <a:gd name="connsiteY1" fmla="*/ 389972 h 389972"/>
                    <a:gd name="connsiteX0" fmla="*/ 152892 w 152892"/>
                    <a:gd name="connsiteY0" fmla="*/ 0 h 389972"/>
                    <a:gd name="connsiteX1" fmla="*/ 3550 w 152892"/>
                    <a:gd name="connsiteY1" fmla="*/ 389972 h 389972"/>
                    <a:gd name="connsiteX0" fmla="*/ 151434 w 151434"/>
                    <a:gd name="connsiteY0" fmla="*/ 0 h 389972"/>
                    <a:gd name="connsiteX1" fmla="*/ 2092 w 151434"/>
                    <a:gd name="connsiteY1" fmla="*/ 389972 h 389972"/>
                    <a:gd name="connsiteX0" fmla="*/ 149342 w 149342"/>
                    <a:gd name="connsiteY0" fmla="*/ 0 h 389972"/>
                    <a:gd name="connsiteX1" fmla="*/ 0 w 149342"/>
                    <a:gd name="connsiteY1" fmla="*/ 389972 h 389972"/>
                    <a:gd name="connsiteX0" fmla="*/ 149342 w 152836"/>
                    <a:gd name="connsiteY0" fmla="*/ 0 h 389972"/>
                    <a:gd name="connsiteX1" fmla="*/ 0 w 152836"/>
                    <a:gd name="connsiteY1" fmla="*/ 389972 h 389972"/>
                    <a:gd name="connsiteX0" fmla="*/ 149342 w 155153"/>
                    <a:gd name="connsiteY0" fmla="*/ 0 h 389972"/>
                    <a:gd name="connsiteX1" fmla="*/ 0 w 155153"/>
                    <a:gd name="connsiteY1" fmla="*/ 389972 h 389972"/>
                    <a:gd name="connsiteX0" fmla="*/ 149342 w 164585"/>
                    <a:gd name="connsiteY0" fmla="*/ 0 h 389972"/>
                    <a:gd name="connsiteX1" fmla="*/ 0 w 164585"/>
                    <a:gd name="connsiteY1" fmla="*/ 389972 h 389972"/>
                    <a:gd name="connsiteX0" fmla="*/ 149342 w 191541"/>
                    <a:gd name="connsiteY0" fmla="*/ 0 h 389972"/>
                    <a:gd name="connsiteX1" fmla="*/ 0 w 191541"/>
                    <a:gd name="connsiteY1" fmla="*/ 389972 h 389972"/>
                    <a:gd name="connsiteX0" fmla="*/ 149342 w 180268"/>
                    <a:gd name="connsiteY0" fmla="*/ 0 h 389972"/>
                    <a:gd name="connsiteX1" fmla="*/ 0 w 180268"/>
                    <a:gd name="connsiteY1" fmla="*/ 389972 h 389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0268" h="389972">
                      <a:moveTo>
                        <a:pt x="149342" y="0"/>
                      </a:moveTo>
                      <a:cubicBezTo>
                        <a:pt x="233905" y="105434"/>
                        <a:pt x="132119" y="356043"/>
                        <a:pt x="0" y="389972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3DE0A397-E457-6940-9B50-6138F783CCE7}"/>
                  </a:ext>
                </a:extLst>
              </p:cNvPr>
              <p:cNvSpPr/>
              <p:nvPr/>
            </p:nvSpPr>
            <p:spPr>
              <a:xfrm rot="15476100">
                <a:off x="4516566" y="1425638"/>
                <a:ext cx="94569" cy="341957"/>
              </a:xfrm>
              <a:custGeom>
                <a:avLst/>
                <a:gdLst>
                  <a:gd name="connsiteX0" fmla="*/ 125506 w 125506"/>
                  <a:gd name="connsiteY0" fmla="*/ 0 h 346636"/>
                  <a:gd name="connsiteX1" fmla="*/ 0 w 125506"/>
                  <a:gd name="connsiteY1" fmla="*/ 346636 h 346636"/>
                  <a:gd name="connsiteX0" fmla="*/ 129840 w 129840"/>
                  <a:gd name="connsiteY0" fmla="*/ 0 h 374805"/>
                  <a:gd name="connsiteX1" fmla="*/ 0 w 129840"/>
                  <a:gd name="connsiteY1" fmla="*/ 374805 h 374805"/>
                  <a:gd name="connsiteX0" fmla="*/ 131010 w 131010"/>
                  <a:gd name="connsiteY0" fmla="*/ 0 h 374805"/>
                  <a:gd name="connsiteX1" fmla="*/ 1170 w 131010"/>
                  <a:gd name="connsiteY1" fmla="*/ 374805 h 374805"/>
                  <a:gd name="connsiteX0" fmla="*/ 150337 w 150337"/>
                  <a:gd name="connsiteY0" fmla="*/ 0 h 389972"/>
                  <a:gd name="connsiteX1" fmla="*/ 995 w 150337"/>
                  <a:gd name="connsiteY1" fmla="*/ 389972 h 389972"/>
                  <a:gd name="connsiteX0" fmla="*/ 152892 w 152892"/>
                  <a:gd name="connsiteY0" fmla="*/ 0 h 389972"/>
                  <a:gd name="connsiteX1" fmla="*/ 3550 w 152892"/>
                  <a:gd name="connsiteY1" fmla="*/ 389972 h 389972"/>
                  <a:gd name="connsiteX0" fmla="*/ 151434 w 151434"/>
                  <a:gd name="connsiteY0" fmla="*/ 0 h 389972"/>
                  <a:gd name="connsiteX1" fmla="*/ 2092 w 151434"/>
                  <a:gd name="connsiteY1" fmla="*/ 389972 h 389972"/>
                  <a:gd name="connsiteX0" fmla="*/ 149342 w 149342"/>
                  <a:gd name="connsiteY0" fmla="*/ 0 h 389972"/>
                  <a:gd name="connsiteX1" fmla="*/ 0 w 149342"/>
                  <a:gd name="connsiteY1" fmla="*/ 389972 h 389972"/>
                  <a:gd name="connsiteX0" fmla="*/ 149342 w 152836"/>
                  <a:gd name="connsiteY0" fmla="*/ 0 h 389972"/>
                  <a:gd name="connsiteX1" fmla="*/ 0 w 152836"/>
                  <a:gd name="connsiteY1" fmla="*/ 389972 h 389972"/>
                  <a:gd name="connsiteX0" fmla="*/ 149342 w 155153"/>
                  <a:gd name="connsiteY0" fmla="*/ 0 h 389972"/>
                  <a:gd name="connsiteX1" fmla="*/ 0 w 155153"/>
                  <a:gd name="connsiteY1" fmla="*/ 389972 h 389972"/>
                  <a:gd name="connsiteX0" fmla="*/ 149342 w 164585"/>
                  <a:gd name="connsiteY0" fmla="*/ 0 h 389972"/>
                  <a:gd name="connsiteX1" fmla="*/ 0 w 164585"/>
                  <a:gd name="connsiteY1" fmla="*/ 389972 h 389972"/>
                  <a:gd name="connsiteX0" fmla="*/ 149342 w 191541"/>
                  <a:gd name="connsiteY0" fmla="*/ 0 h 389972"/>
                  <a:gd name="connsiteX1" fmla="*/ 0 w 191541"/>
                  <a:gd name="connsiteY1" fmla="*/ 389972 h 389972"/>
                  <a:gd name="connsiteX0" fmla="*/ 149342 w 180268"/>
                  <a:gd name="connsiteY0" fmla="*/ 0 h 389972"/>
                  <a:gd name="connsiteX1" fmla="*/ 0 w 180268"/>
                  <a:gd name="connsiteY1" fmla="*/ 389972 h 389972"/>
                  <a:gd name="connsiteX0" fmla="*/ 70345 w 120183"/>
                  <a:gd name="connsiteY0" fmla="*/ 0 h 384420"/>
                  <a:gd name="connsiteX1" fmla="*/ 0 w 120183"/>
                  <a:gd name="connsiteY1" fmla="*/ 384420 h 384420"/>
                  <a:gd name="connsiteX0" fmla="*/ 70345 w 108298"/>
                  <a:gd name="connsiteY0" fmla="*/ 0 h 384420"/>
                  <a:gd name="connsiteX1" fmla="*/ 0 w 108298"/>
                  <a:gd name="connsiteY1" fmla="*/ 384420 h 384420"/>
                  <a:gd name="connsiteX0" fmla="*/ 70345 w 108032"/>
                  <a:gd name="connsiteY0" fmla="*/ 0 h 384420"/>
                  <a:gd name="connsiteX1" fmla="*/ 0 w 108032"/>
                  <a:gd name="connsiteY1" fmla="*/ 384420 h 384420"/>
                  <a:gd name="connsiteX0" fmla="*/ 70345 w 113930"/>
                  <a:gd name="connsiteY0" fmla="*/ 0 h 384420"/>
                  <a:gd name="connsiteX1" fmla="*/ 0 w 113930"/>
                  <a:gd name="connsiteY1" fmla="*/ 384420 h 384420"/>
                  <a:gd name="connsiteX0" fmla="*/ 65600 w 110342"/>
                  <a:gd name="connsiteY0" fmla="*/ 0 h 390431"/>
                  <a:gd name="connsiteX1" fmla="*/ 0 w 110342"/>
                  <a:gd name="connsiteY1" fmla="*/ 390431 h 390431"/>
                  <a:gd name="connsiteX0" fmla="*/ 79328 w 120861"/>
                  <a:gd name="connsiteY0" fmla="*/ 0 h 377411"/>
                  <a:gd name="connsiteX1" fmla="*/ 0 w 120861"/>
                  <a:gd name="connsiteY1" fmla="*/ 377411 h 377411"/>
                  <a:gd name="connsiteX0" fmla="*/ 79328 w 103861"/>
                  <a:gd name="connsiteY0" fmla="*/ 0 h 377411"/>
                  <a:gd name="connsiteX1" fmla="*/ 0 w 103861"/>
                  <a:gd name="connsiteY1" fmla="*/ 377411 h 377411"/>
                  <a:gd name="connsiteX0" fmla="*/ 79328 w 105211"/>
                  <a:gd name="connsiteY0" fmla="*/ 0 h 377411"/>
                  <a:gd name="connsiteX1" fmla="*/ 0 w 105211"/>
                  <a:gd name="connsiteY1" fmla="*/ 377411 h 377411"/>
                  <a:gd name="connsiteX0" fmla="*/ 79328 w 99620"/>
                  <a:gd name="connsiteY0" fmla="*/ 0 h 377411"/>
                  <a:gd name="connsiteX1" fmla="*/ 0 w 99620"/>
                  <a:gd name="connsiteY1" fmla="*/ 377411 h 377411"/>
                  <a:gd name="connsiteX0" fmla="*/ 79328 w 94569"/>
                  <a:gd name="connsiteY0" fmla="*/ 0 h 377411"/>
                  <a:gd name="connsiteX1" fmla="*/ 0 w 94569"/>
                  <a:gd name="connsiteY1" fmla="*/ 377411 h 377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4569" h="377411">
                    <a:moveTo>
                      <a:pt x="79328" y="0"/>
                    </a:moveTo>
                    <a:cubicBezTo>
                      <a:pt x="126321" y="52247"/>
                      <a:pt x="54616" y="347272"/>
                      <a:pt x="0" y="377411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CE0BD85F-A264-234E-AC5B-390CA89595CF}"/>
                  </a:ext>
                </a:extLst>
              </p:cNvPr>
              <p:cNvSpPr/>
              <p:nvPr/>
            </p:nvSpPr>
            <p:spPr>
              <a:xfrm rot="15476100">
                <a:off x="4949344" y="1609894"/>
                <a:ext cx="204182" cy="246648"/>
              </a:xfrm>
              <a:custGeom>
                <a:avLst/>
                <a:gdLst>
                  <a:gd name="connsiteX0" fmla="*/ 125506 w 125506"/>
                  <a:gd name="connsiteY0" fmla="*/ 0 h 346636"/>
                  <a:gd name="connsiteX1" fmla="*/ 0 w 125506"/>
                  <a:gd name="connsiteY1" fmla="*/ 346636 h 346636"/>
                  <a:gd name="connsiteX0" fmla="*/ 129840 w 129840"/>
                  <a:gd name="connsiteY0" fmla="*/ 0 h 374805"/>
                  <a:gd name="connsiteX1" fmla="*/ 0 w 129840"/>
                  <a:gd name="connsiteY1" fmla="*/ 374805 h 374805"/>
                  <a:gd name="connsiteX0" fmla="*/ 131010 w 131010"/>
                  <a:gd name="connsiteY0" fmla="*/ 0 h 374805"/>
                  <a:gd name="connsiteX1" fmla="*/ 1170 w 131010"/>
                  <a:gd name="connsiteY1" fmla="*/ 374805 h 374805"/>
                  <a:gd name="connsiteX0" fmla="*/ 150337 w 150337"/>
                  <a:gd name="connsiteY0" fmla="*/ 0 h 389972"/>
                  <a:gd name="connsiteX1" fmla="*/ 995 w 150337"/>
                  <a:gd name="connsiteY1" fmla="*/ 389972 h 389972"/>
                  <a:gd name="connsiteX0" fmla="*/ 152892 w 152892"/>
                  <a:gd name="connsiteY0" fmla="*/ 0 h 389972"/>
                  <a:gd name="connsiteX1" fmla="*/ 3550 w 152892"/>
                  <a:gd name="connsiteY1" fmla="*/ 389972 h 389972"/>
                  <a:gd name="connsiteX0" fmla="*/ 151434 w 151434"/>
                  <a:gd name="connsiteY0" fmla="*/ 0 h 389972"/>
                  <a:gd name="connsiteX1" fmla="*/ 2092 w 151434"/>
                  <a:gd name="connsiteY1" fmla="*/ 389972 h 389972"/>
                  <a:gd name="connsiteX0" fmla="*/ 149342 w 149342"/>
                  <a:gd name="connsiteY0" fmla="*/ 0 h 389972"/>
                  <a:gd name="connsiteX1" fmla="*/ 0 w 149342"/>
                  <a:gd name="connsiteY1" fmla="*/ 389972 h 389972"/>
                  <a:gd name="connsiteX0" fmla="*/ 149342 w 152836"/>
                  <a:gd name="connsiteY0" fmla="*/ 0 h 389972"/>
                  <a:gd name="connsiteX1" fmla="*/ 0 w 152836"/>
                  <a:gd name="connsiteY1" fmla="*/ 389972 h 389972"/>
                  <a:gd name="connsiteX0" fmla="*/ 149342 w 155153"/>
                  <a:gd name="connsiteY0" fmla="*/ 0 h 389972"/>
                  <a:gd name="connsiteX1" fmla="*/ 0 w 155153"/>
                  <a:gd name="connsiteY1" fmla="*/ 389972 h 389972"/>
                  <a:gd name="connsiteX0" fmla="*/ 149342 w 164585"/>
                  <a:gd name="connsiteY0" fmla="*/ 0 h 389972"/>
                  <a:gd name="connsiteX1" fmla="*/ 0 w 164585"/>
                  <a:gd name="connsiteY1" fmla="*/ 389972 h 389972"/>
                  <a:gd name="connsiteX0" fmla="*/ 149342 w 191541"/>
                  <a:gd name="connsiteY0" fmla="*/ 0 h 389972"/>
                  <a:gd name="connsiteX1" fmla="*/ 0 w 191541"/>
                  <a:gd name="connsiteY1" fmla="*/ 389972 h 389972"/>
                  <a:gd name="connsiteX0" fmla="*/ 149342 w 180268"/>
                  <a:gd name="connsiteY0" fmla="*/ 0 h 389972"/>
                  <a:gd name="connsiteX1" fmla="*/ 0 w 180268"/>
                  <a:gd name="connsiteY1" fmla="*/ 389972 h 389972"/>
                  <a:gd name="connsiteX0" fmla="*/ 70345 w 120183"/>
                  <a:gd name="connsiteY0" fmla="*/ 0 h 384420"/>
                  <a:gd name="connsiteX1" fmla="*/ 0 w 120183"/>
                  <a:gd name="connsiteY1" fmla="*/ 384420 h 384420"/>
                  <a:gd name="connsiteX0" fmla="*/ 70345 w 108298"/>
                  <a:gd name="connsiteY0" fmla="*/ 0 h 384420"/>
                  <a:gd name="connsiteX1" fmla="*/ 0 w 108298"/>
                  <a:gd name="connsiteY1" fmla="*/ 384420 h 384420"/>
                  <a:gd name="connsiteX0" fmla="*/ 70345 w 108032"/>
                  <a:gd name="connsiteY0" fmla="*/ 0 h 384420"/>
                  <a:gd name="connsiteX1" fmla="*/ 0 w 108032"/>
                  <a:gd name="connsiteY1" fmla="*/ 384420 h 384420"/>
                  <a:gd name="connsiteX0" fmla="*/ 70345 w 113930"/>
                  <a:gd name="connsiteY0" fmla="*/ 0 h 384420"/>
                  <a:gd name="connsiteX1" fmla="*/ 0 w 113930"/>
                  <a:gd name="connsiteY1" fmla="*/ 384420 h 384420"/>
                  <a:gd name="connsiteX0" fmla="*/ 7613 w 71773"/>
                  <a:gd name="connsiteY0" fmla="*/ 0 h 450281"/>
                  <a:gd name="connsiteX1" fmla="*/ 0 w 71773"/>
                  <a:gd name="connsiteY1" fmla="*/ 450281 h 450281"/>
                  <a:gd name="connsiteX0" fmla="*/ 190812 w 216579"/>
                  <a:gd name="connsiteY0" fmla="*/ 0 h 264627"/>
                  <a:gd name="connsiteX1" fmla="*/ 0 w 216579"/>
                  <a:gd name="connsiteY1" fmla="*/ 264627 h 264627"/>
                  <a:gd name="connsiteX0" fmla="*/ 190812 w 193379"/>
                  <a:gd name="connsiteY0" fmla="*/ 0 h 264627"/>
                  <a:gd name="connsiteX1" fmla="*/ 0 w 193379"/>
                  <a:gd name="connsiteY1" fmla="*/ 264627 h 264627"/>
                  <a:gd name="connsiteX0" fmla="*/ 185817 w 188472"/>
                  <a:gd name="connsiteY0" fmla="*/ 0 h 276556"/>
                  <a:gd name="connsiteX1" fmla="*/ 0 w 188472"/>
                  <a:gd name="connsiteY1" fmla="*/ 276556 h 276556"/>
                  <a:gd name="connsiteX0" fmla="*/ 185817 w 188584"/>
                  <a:gd name="connsiteY0" fmla="*/ 0 h 276556"/>
                  <a:gd name="connsiteX1" fmla="*/ 0 w 188584"/>
                  <a:gd name="connsiteY1" fmla="*/ 276556 h 276556"/>
                  <a:gd name="connsiteX0" fmla="*/ 185817 w 185817"/>
                  <a:gd name="connsiteY0" fmla="*/ 0 h 276556"/>
                  <a:gd name="connsiteX1" fmla="*/ 0 w 185817"/>
                  <a:gd name="connsiteY1" fmla="*/ 276556 h 276556"/>
                  <a:gd name="connsiteX0" fmla="*/ 198025 w 198025"/>
                  <a:gd name="connsiteY0" fmla="*/ 0 h 278566"/>
                  <a:gd name="connsiteX1" fmla="*/ 0 w 198025"/>
                  <a:gd name="connsiteY1" fmla="*/ 278566 h 278566"/>
                  <a:gd name="connsiteX0" fmla="*/ 204182 w 204182"/>
                  <a:gd name="connsiteY0" fmla="*/ 0 h 272221"/>
                  <a:gd name="connsiteX1" fmla="*/ 0 w 204182"/>
                  <a:gd name="connsiteY1" fmla="*/ 272221 h 27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4182" h="272221">
                    <a:moveTo>
                      <a:pt x="204182" y="0"/>
                    </a:moveTo>
                    <a:cubicBezTo>
                      <a:pt x="176829" y="130095"/>
                      <a:pt x="88213" y="238685"/>
                      <a:pt x="0" y="272221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7D0EAF5B-D0F6-3A45-9209-B30C7FCAC8B1}"/>
                </a:ext>
              </a:extLst>
            </p:cNvPr>
            <p:cNvSpPr/>
            <p:nvPr/>
          </p:nvSpPr>
          <p:spPr>
            <a:xfrm>
              <a:off x="21642636" y="11533987"/>
              <a:ext cx="2835916" cy="5876312"/>
            </a:xfrm>
            <a:custGeom>
              <a:avLst/>
              <a:gdLst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703 w 2024649"/>
                <a:gd name="connsiteY0" fmla="*/ 1251744 h 3561557"/>
                <a:gd name="connsiteX1" fmla="*/ 1595253 w 2024649"/>
                <a:gd name="connsiteY1" fmla="*/ 673894 h 3561557"/>
                <a:gd name="connsiteX2" fmla="*/ 1842903 w 2024649"/>
                <a:gd name="connsiteY2" fmla="*/ 270669 h 3561557"/>
                <a:gd name="connsiteX3" fmla="*/ 1560328 w 2024649"/>
                <a:gd name="connsiteY3" fmla="*/ 115094 h 3561557"/>
                <a:gd name="connsiteX4" fmla="*/ 1312678 w 2024649"/>
                <a:gd name="connsiteY4" fmla="*/ 607219 h 3561557"/>
                <a:gd name="connsiteX5" fmla="*/ 1265053 w 2024649"/>
                <a:gd name="connsiteY5" fmla="*/ 575469 h 3561557"/>
                <a:gd name="connsiteX6" fmla="*/ 1392053 w 2024649"/>
                <a:gd name="connsiteY6" fmla="*/ 64294 h 3561557"/>
                <a:gd name="connsiteX7" fmla="*/ 1042803 w 2024649"/>
                <a:gd name="connsiteY7" fmla="*/ 64294 h 3561557"/>
                <a:gd name="connsiteX8" fmla="*/ 992003 w 2024649"/>
                <a:gd name="connsiteY8" fmla="*/ 581819 h 3561557"/>
                <a:gd name="connsiteX9" fmla="*/ 823728 w 2024649"/>
                <a:gd name="connsiteY9" fmla="*/ 658019 h 3561557"/>
                <a:gd name="connsiteX10" fmla="*/ 385578 w 2024649"/>
                <a:gd name="connsiteY10" fmla="*/ 26194 h 3561557"/>
                <a:gd name="connsiteX11" fmla="*/ 1403 w 2024649"/>
                <a:gd name="connsiteY11" fmla="*/ 305594 h 3561557"/>
                <a:gd name="connsiteX12" fmla="*/ 499878 w 2024649"/>
                <a:gd name="connsiteY12" fmla="*/ 851694 h 3561557"/>
                <a:gd name="connsiteX13" fmla="*/ 115703 w 2024649"/>
                <a:gd name="connsiteY13" fmla="*/ 1591469 h 3561557"/>
                <a:gd name="connsiteX14" fmla="*/ 515753 w 2024649"/>
                <a:gd name="connsiteY14" fmla="*/ 2807494 h 3561557"/>
                <a:gd name="connsiteX15" fmla="*/ 1246003 w 2024649"/>
                <a:gd name="connsiteY15" fmla="*/ 3553619 h 3561557"/>
                <a:gd name="connsiteX16" fmla="*/ 1766703 w 2024649"/>
                <a:gd name="connsiteY16" fmla="*/ 3166269 h 3561557"/>
                <a:gd name="connsiteX17" fmla="*/ 1192028 w 2024649"/>
                <a:gd name="connsiteY17" fmla="*/ 2626519 h 3561557"/>
                <a:gd name="connsiteX18" fmla="*/ 684028 w 2024649"/>
                <a:gd name="connsiteY18" fmla="*/ 1956594 h 3561557"/>
                <a:gd name="connsiteX19" fmla="*/ 1293628 w 2024649"/>
                <a:gd name="connsiteY19" fmla="*/ 1321594 h 3561557"/>
                <a:gd name="connsiteX20" fmla="*/ 2020703 w 2024649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901700 w 2023246"/>
                <a:gd name="connsiteY17" fmla="*/ 2382044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901700 w 2023246"/>
                <a:gd name="connsiteY17" fmla="*/ 23820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64151"/>
                <a:gd name="connsiteY0" fmla="*/ 1251744 h 3553619"/>
                <a:gd name="connsiteX1" fmla="*/ 1593850 w 2064151"/>
                <a:gd name="connsiteY1" fmla="*/ 673894 h 3553619"/>
                <a:gd name="connsiteX2" fmla="*/ 1841500 w 2064151"/>
                <a:gd name="connsiteY2" fmla="*/ 270669 h 3553619"/>
                <a:gd name="connsiteX3" fmla="*/ 1558925 w 2064151"/>
                <a:gd name="connsiteY3" fmla="*/ 115094 h 3553619"/>
                <a:gd name="connsiteX4" fmla="*/ 1311275 w 2064151"/>
                <a:gd name="connsiteY4" fmla="*/ 607219 h 3553619"/>
                <a:gd name="connsiteX5" fmla="*/ 1263650 w 2064151"/>
                <a:gd name="connsiteY5" fmla="*/ 575469 h 3553619"/>
                <a:gd name="connsiteX6" fmla="*/ 1390650 w 2064151"/>
                <a:gd name="connsiteY6" fmla="*/ 64294 h 3553619"/>
                <a:gd name="connsiteX7" fmla="*/ 1041400 w 2064151"/>
                <a:gd name="connsiteY7" fmla="*/ 64294 h 3553619"/>
                <a:gd name="connsiteX8" fmla="*/ 990600 w 2064151"/>
                <a:gd name="connsiteY8" fmla="*/ 581819 h 3553619"/>
                <a:gd name="connsiteX9" fmla="*/ 822325 w 2064151"/>
                <a:gd name="connsiteY9" fmla="*/ 658019 h 3553619"/>
                <a:gd name="connsiteX10" fmla="*/ 384175 w 2064151"/>
                <a:gd name="connsiteY10" fmla="*/ 26194 h 3553619"/>
                <a:gd name="connsiteX11" fmla="*/ 0 w 2064151"/>
                <a:gd name="connsiteY11" fmla="*/ 305594 h 3553619"/>
                <a:gd name="connsiteX12" fmla="*/ 498475 w 2064151"/>
                <a:gd name="connsiteY12" fmla="*/ 851694 h 3553619"/>
                <a:gd name="connsiteX13" fmla="*/ 101600 w 2064151"/>
                <a:gd name="connsiteY13" fmla="*/ 1886744 h 3553619"/>
                <a:gd name="connsiteX14" fmla="*/ 514350 w 2064151"/>
                <a:gd name="connsiteY14" fmla="*/ 2807494 h 3553619"/>
                <a:gd name="connsiteX15" fmla="*/ 1244600 w 2064151"/>
                <a:gd name="connsiteY15" fmla="*/ 3553619 h 3553619"/>
                <a:gd name="connsiteX16" fmla="*/ 1765300 w 2064151"/>
                <a:gd name="connsiteY16" fmla="*/ 3166269 h 3553619"/>
                <a:gd name="connsiteX17" fmla="*/ 892175 w 2064151"/>
                <a:gd name="connsiteY17" fmla="*/ 2369344 h 3553619"/>
                <a:gd name="connsiteX18" fmla="*/ 752475 w 2064151"/>
                <a:gd name="connsiteY18" fmla="*/ 1439069 h 3553619"/>
                <a:gd name="connsiteX19" fmla="*/ 1292225 w 2064151"/>
                <a:gd name="connsiteY19" fmla="*/ 1321594 h 3553619"/>
                <a:gd name="connsiteX20" fmla="*/ 2019300 w 2064151"/>
                <a:gd name="connsiteY20" fmla="*/ 1251744 h 3553619"/>
                <a:gd name="connsiteX0" fmla="*/ 2019300 w 2064151"/>
                <a:gd name="connsiteY0" fmla="*/ 1251744 h 3553619"/>
                <a:gd name="connsiteX1" fmla="*/ 1593850 w 2064151"/>
                <a:gd name="connsiteY1" fmla="*/ 673894 h 3553619"/>
                <a:gd name="connsiteX2" fmla="*/ 1841500 w 2064151"/>
                <a:gd name="connsiteY2" fmla="*/ 270669 h 3553619"/>
                <a:gd name="connsiteX3" fmla="*/ 1558925 w 2064151"/>
                <a:gd name="connsiteY3" fmla="*/ 115094 h 3553619"/>
                <a:gd name="connsiteX4" fmla="*/ 1311275 w 2064151"/>
                <a:gd name="connsiteY4" fmla="*/ 607219 h 3553619"/>
                <a:gd name="connsiteX5" fmla="*/ 1263650 w 2064151"/>
                <a:gd name="connsiteY5" fmla="*/ 575469 h 3553619"/>
                <a:gd name="connsiteX6" fmla="*/ 1390650 w 2064151"/>
                <a:gd name="connsiteY6" fmla="*/ 64294 h 3553619"/>
                <a:gd name="connsiteX7" fmla="*/ 1041400 w 2064151"/>
                <a:gd name="connsiteY7" fmla="*/ 64294 h 3553619"/>
                <a:gd name="connsiteX8" fmla="*/ 990600 w 2064151"/>
                <a:gd name="connsiteY8" fmla="*/ 581819 h 3553619"/>
                <a:gd name="connsiteX9" fmla="*/ 822325 w 2064151"/>
                <a:gd name="connsiteY9" fmla="*/ 658019 h 3553619"/>
                <a:gd name="connsiteX10" fmla="*/ 384175 w 2064151"/>
                <a:gd name="connsiteY10" fmla="*/ 26194 h 3553619"/>
                <a:gd name="connsiteX11" fmla="*/ 0 w 2064151"/>
                <a:gd name="connsiteY11" fmla="*/ 305594 h 3553619"/>
                <a:gd name="connsiteX12" fmla="*/ 498475 w 2064151"/>
                <a:gd name="connsiteY12" fmla="*/ 851694 h 3553619"/>
                <a:gd name="connsiteX13" fmla="*/ 101600 w 2064151"/>
                <a:gd name="connsiteY13" fmla="*/ 1886744 h 3553619"/>
                <a:gd name="connsiteX14" fmla="*/ 514350 w 2064151"/>
                <a:gd name="connsiteY14" fmla="*/ 2807494 h 3553619"/>
                <a:gd name="connsiteX15" fmla="*/ 1244600 w 2064151"/>
                <a:gd name="connsiteY15" fmla="*/ 3553619 h 3553619"/>
                <a:gd name="connsiteX16" fmla="*/ 1765300 w 2064151"/>
                <a:gd name="connsiteY16" fmla="*/ 3166269 h 3553619"/>
                <a:gd name="connsiteX17" fmla="*/ 892175 w 2064151"/>
                <a:gd name="connsiteY17" fmla="*/ 2369344 h 3553619"/>
                <a:gd name="connsiteX18" fmla="*/ 752475 w 2064151"/>
                <a:gd name="connsiteY18" fmla="*/ 1439069 h 3553619"/>
                <a:gd name="connsiteX19" fmla="*/ 1292225 w 2064151"/>
                <a:gd name="connsiteY19" fmla="*/ 1321594 h 3553619"/>
                <a:gd name="connsiteX20" fmla="*/ 2019300 w 2064151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95400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95400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85875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44600 w 2025650"/>
                <a:gd name="connsiteY19" fmla="*/ 1317625 h 3527425"/>
                <a:gd name="connsiteX20" fmla="*/ 2025650 w 2025650"/>
                <a:gd name="connsiteY20" fmla="*/ 1247775 h 3527425"/>
                <a:gd name="connsiteX0" fmla="*/ 2025650 w 2025650"/>
                <a:gd name="connsiteY0" fmla="*/ 1481382 h 3761032"/>
                <a:gd name="connsiteX1" fmla="*/ 1593850 w 2025650"/>
                <a:gd name="connsiteY1" fmla="*/ 881307 h 3761032"/>
                <a:gd name="connsiteX2" fmla="*/ 1841500 w 2025650"/>
                <a:gd name="connsiteY2" fmla="*/ 478082 h 3761032"/>
                <a:gd name="connsiteX3" fmla="*/ 1628034 w 2025650"/>
                <a:gd name="connsiteY3" fmla="*/ 0 h 3761032"/>
                <a:gd name="connsiteX4" fmla="*/ 1311275 w 2025650"/>
                <a:gd name="connsiteY4" fmla="*/ 814632 h 3761032"/>
                <a:gd name="connsiteX5" fmla="*/ 1263650 w 2025650"/>
                <a:gd name="connsiteY5" fmla="*/ 782882 h 3761032"/>
                <a:gd name="connsiteX6" fmla="*/ 1390650 w 2025650"/>
                <a:gd name="connsiteY6" fmla="*/ 271707 h 3761032"/>
                <a:gd name="connsiteX7" fmla="*/ 1041400 w 2025650"/>
                <a:gd name="connsiteY7" fmla="*/ 271707 h 3761032"/>
                <a:gd name="connsiteX8" fmla="*/ 990600 w 2025650"/>
                <a:gd name="connsiteY8" fmla="*/ 789232 h 3761032"/>
                <a:gd name="connsiteX9" fmla="*/ 822325 w 2025650"/>
                <a:gd name="connsiteY9" fmla="*/ 865432 h 3761032"/>
                <a:gd name="connsiteX10" fmla="*/ 384175 w 2025650"/>
                <a:gd name="connsiteY10" fmla="*/ 233607 h 3761032"/>
                <a:gd name="connsiteX11" fmla="*/ 0 w 2025650"/>
                <a:gd name="connsiteY11" fmla="*/ 513007 h 3761032"/>
                <a:gd name="connsiteX12" fmla="*/ 498475 w 2025650"/>
                <a:gd name="connsiteY12" fmla="*/ 1059107 h 3761032"/>
                <a:gd name="connsiteX13" fmla="*/ 101600 w 2025650"/>
                <a:gd name="connsiteY13" fmla="*/ 2094157 h 3761032"/>
                <a:gd name="connsiteX14" fmla="*/ 514350 w 2025650"/>
                <a:gd name="connsiteY14" fmla="*/ 3014907 h 3761032"/>
                <a:gd name="connsiteX15" fmla="*/ 1244600 w 2025650"/>
                <a:gd name="connsiteY15" fmla="*/ 3761032 h 3761032"/>
                <a:gd name="connsiteX16" fmla="*/ 1765300 w 2025650"/>
                <a:gd name="connsiteY16" fmla="*/ 3373682 h 3761032"/>
                <a:gd name="connsiteX17" fmla="*/ 892175 w 2025650"/>
                <a:gd name="connsiteY17" fmla="*/ 2576757 h 3761032"/>
                <a:gd name="connsiteX18" fmla="*/ 752475 w 2025650"/>
                <a:gd name="connsiteY18" fmla="*/ 1646482 h 3761032"/>
                <a:gd name="connsiteX19" fmla="*/ 1244600 w 2025650"/>
                <a:gd name="connsiteY19" fmla="*/ 1551232 h 3761032"/>
                <a:gd name="connsiteX20" fmla="*/ 2025650 w 2025650"/>
                <a:gd name="connsiteY20" fmla="*/ 1481382 h 3761032"/>
                <a:gd name="connsiteX0" fmla="*/ 2025650 w 2025650"/>
                <a:gd name="connsiteY0" fmla="*/ 1511267 h 3790917"/>
                <a:gd name="connsiteX1" fmla="*/ 1593850 w 2025650"/>
                <a:gd name="connsiteY1" fmla="*/ 911192 h 3790917"/>
                <a:gd name="connsiteX2" fmla="*/ 1841500 w 2025650"/>
                <a:gd name="connsiteY2" fmla="*/ 507967 h 3790917"/>
                <a:gd name="connsiteX3" fmla="*/ 1720547 w 2025650"/>
                <a:gd name="connsiteY3" fmla="*/ 207873 h 3790917"/>
                <a:gd name="connsiteX4" fmla="*/ 1628034 w 2025650"/>
                <a:gd name="connsiteY4" fmla="*/ 29885 h 3790917"/>
                <a:gd name="connsiteX5" fmla="*/ 1311275 w 2025650"/>
                <a:gd name="connsiteY5" fmla="*/ 844517 h 3790917"/>
                <a:gd name="connsiteX6" fmla="*/ 1263650 w 2025650"/>
                <a:gd name="connsiteY6" fmla="*/ 812767 h 3790917"/>
                <a:gd name="connsiteX7" fmla="*/ 1390650 w 2025650"/>
                <a:gd name="connsiteY7" fmla="*/ 301592 h 3790917"/>
                <a:gd name="connsiteX8" fmla="*/ 1041400 w 2025650"/>
                <a:gd name="connsiteY8" fmla="*/ 301592 h 3790917"/>
                <a:gd name="connsiteX9" fmla="*/ 990600 w 2025650"/>
                <a:gd name="connsiteY9" fmla="*/ 819117 h 3790917"/>
                <a:gd name="connsiteX10" fmla="*/ 822325 w 2025650"/>
                <a:gd name="connsiteY10" fmla="*/ 895317 h 3790917"/>
                <a:gd name="connsiteX11" fmla="*/ 384175 w 2025650"/>
                <a:gd name="connsiteY11" fmla="*/ 263492 h 3790917"/>
                <a:gd name="connsiteX12" fmla="*/ 0 w 2025650"/>
                <a:gd name="connsiteY12" fmla="*/ 542892 h 3790917"/>
                <a:gd name="connsiteX13" fmla="*/ 498475 w 2025650"/>
                <a:gd name="connsiteY13" fmla="*/ 1088992 h 3790917"/>
                <a:gd name="connsiteX14" fmla="*/ 101600 w 2025650"/>
                <a:gd name="connsiteY14" fmla="*/ 2124042 h 3790917"/>
                <a:gd name="connsiteX15" fmla="*/ 514350 w 2025650"/>
                <a:gd name="connsiteY15" fmla="*/ 3044792 h 3790917"/>
                <a:gd name="connsiteX16" fmla="*/ 1244600 w 2025650"/>
                <a:gd name="connsiteY16" fmla="*/ 3790917 h 3790917"/>
                <a:gd name="connsiteX17" fmla="*/ 1765300 w 2025650"/>
                <a:gd name="connsiteY17" fmla="*/ 3403567 h 3790917"/>
                <a:gd name="connsiteX18" fmla="*/ 892175 w 2025650"/>
                <a:gd name="connsiteY18" fmla="*/ 2606642 h 3790917"/>
                <a:gd name="connsiteX19" fmla="*/ 752475 w 2025650"/>
                <a:gd name="connsiteY19" fmla="*/ 1676367 h 3790917"/>
                <a:gd name="connsiteX20" fmla="*/ 1244600 w 2025650"/>
                <a:gd name="connsiteY20" fmla="*/ 1581117 h 3790917"/>
                <a:gd name="connsiteX21" fmla="*/ 2025650 w 2025650"/>
                <a:gd name="connsiteY21" fmla="*/ 1511267 h 3790917"/>
                <a:gd name="connsiteX0" fmla="*/ 2025650 w 2025650"/>
                <a:gd name="connsiteY0" fmla="*/ 2208164 h 4487814"/>
                <a:gd name="connsiteX1" fmla="*/ 1593850 w 2025650"/>
                <a:gd name="connsiteY1" fmla="*/ 1608089 h 4487814"/>
                <a:gd name="connsiteX2" fmla="*/ 1841500 w 2025650"/>
                <a:gd name="connsiteY2" fmla="*/ 1204864 h 4487814"/>
                <a:gd name="connsiteX3" fmla="*/ 1910597 w 2025650"/>
                <a:gd name="connsiteY3" fmla="*/ 6354 h 4487814"/>
                <a:gd name="connsiteX4" fmla="*/ 1628034 w 2025650"/>
                <a:gd name="connsiteY4" fmla="*/ 726782 h 4487814"/>
                <a:gd name="connsiteX5" fmla="*/ 1311275 w 2025650"/>
                <a:gd name="connsiteY5" fmla="*/ 1541414 h 4487814"/>
                <a:gd name="connsiteX6" fmla="*/ 1263650 w 2025650"/>
                <a:gd name="connsiteY6" fmla="*/ 1509664 h 4487814"/>
                <a:gd name="connsiteX7" fmla="*/ 1390650 w 2025650"/>
                <a:gd name="connsiteY7" fmla="*/ 998489 h 4487814"/>
                <a:gd name="connsiteX8" fmla="*/ 1041400 w 2025650"/>
                <a:gd name="connsiteY8" fmla="*/ 998489 h 4487814"/>
                <a:gd name="connsiteX9" fmla="*/ 990600 w 2025650"/>
                <a:gd name="connsiteY9" fmla="*/ 1516014 h 4487814"/>
                <a:gd name="connsiteX10" fmla="*/ 822325 w 2025650"/>
                <a:gd name="connsiteY10" fmla="*/ 1592214 h 4487814"/>
                <a:gd name="connsiteX11" fmla="*/ 384175 w 2025650"/>
                <a:gd name="connsiteY11" fmla="*/ 960389 h 4487814"/>
                <a:gd name="connsiteX12" fmla="*/ 0 w 2025650"/>
                <a:gd name="connsiteY12" fmla="*/ 1239789 h 4487814"/>
                <a:gd name="connsiteX13" fmla="*/ 498475 w 2025650"/>
                <a:gd name="connsiteY13" fmla="*/ 1785889 h 4487814"/>
                <a:gd name="connsiteX14" fmla="*/ 101600 w 2025650"/>
                <a:gd name="connsiteY14" fmla="*/ 2820939 h 4487814"/>
                <a:gd name="connsiteX15" fmla="*/ 514350 w 2025650"/>
                <a:gd name="connsiteY15" fmla="*/ 3741689 h 4487814"/>
                <a:gd name="connsiteX16" fmla="*/ 1244600 w 2025650"/>
                <a:gd name="connsiteY16" fmla="*/ 4487814 h 4487814"/>
                <a:gd name="connsiteX17" fmla="*/ 1765300 w 2025650"/>
                <a:gd name="connsiteY17" fmla="*/ 4100464 h 4487814"/>
                <a:gd name="connsiteX18" fmla="*/ 892175 w 2025650"/>
                <a:gd name="connsiteY18" fmla="*/ 3303539 h 4487814"/>
                <a:gd name="connsiteX19" fmla="*/ 752475 w 2025650"/>
                <a:gd name="connsiteY19" fmla="*/ 2373264 h 4487814"/>
                <a:gd name="connsiteX20" fmla="*/ 1244600 w 2025650"/>
                <a:gd name="connsiteY20" fmla="*/ 2278014 h 4487814"/>
                <a:gd name="connsiteX21" fmla="*/ 2025650 w 2025650"/>
                <a:gd name="connsiteY21" fmla="*/ 2208164 h 4487814"/>
                <a:gd name="connsiteX0" fmla="*/ 2025650 w 2109531"/>
                <a:gd name="connsiteY0" fmla="*/ 3246861 h 5526511"/>
                <a:gd name="connsiteX1" fmla="*/ 1593850 w 2109531"/>
                <a:gd name="connsiteY1" fmla="*/ 2646786 h 5526511"/>
                <a:gd name="connsiteX2" fmla="*/ 1841500 w 2109531"/>
                <a:gd name="connsiteY2" fmla="*/ 2243561 h 5526511"/>
                <a:gd name="connsiteX3" fmla="*/ 2106405 w 2109531"/>
                <a:gd name="connsiteY3" fmla="*/ 2659 h 5526511"/>
                <a:gd name="connsiteX4" fmla="*/ 1628034 w 2109531"/>
                <a:gd name="connsiteY4" fmla="*/ 1765479 h 5526511"/>
                <a:gd name="connsiteX5" fmla="*/ 1311275 w 2109531"/>
                <a:gd name="connsiteY5" fmla="*/ 2580111 h 5526511"/>
                <a:gd name="connsiteX6" fmla="*/ 1263650 w 2109531"/>
                <a:gd name="connsiteY6" fmla="*/ 2548361 h 5526511"/>
                <a:gd name="connsiteX7" fmla="*/ 1390650 w 2109531"/>
                <a:gd name="connsiteY7" fmla="*/ 2037186 h 5526511"/>
                <a:gd name="connsiteX8" fmla="*/ 1041400 w 2109531"/>
                <a:gd name="connsiteY8" fmla="*/ 2037186 h 5526511"/>
                <a:gd name="connsiteX9" fmla="*/ 990600 w 2109531"/>
                <a:gd name="connsiteY9" fmla="*/ 2554711 h 5526511"/>
                <a:gd name="connsiteX10" fmla="*/ 822325 w 2109531"/>
                <a:gd name="connsiteY10" fmla="*/ 2630911 h 5526511"/>
                <a:gd name="connsiteX11" fmla="*/ 384175 w 2109531"/>
                <a:gd name="connsiteY11" fmla="*/ 1999086 h 5526511"/>
                <a:gd name="connsiteX12" fmla="*/ 0 w 2109531"/>
                <a:gd name="connsiteY12" fmla="*/ 2278486 h 5526511"/>
                <a:gd name="connsiteX13" fmla="*/ 498475 w 2109531"/>
                <a:gd name="connsiteY13" fmla="*/ 2824586 h 5526511"/>
                <a:gd name="connsiteX14" fmla="*/ 101600 w 2109531"/>
                <a:gd name="connsiteY14" fmla="*/ 3859636 h 5526511"/>
                <a:gd name="connsiteX15" fmla="*/ 514350 w 2109531"/>
                <a:gd name="connsiteY15" fmla="*/ 4780386 h 5526511"/>
                <a:gd name="connsiteX16" fmla="*/ 1244600 w 2109531"/>
                <a:gd name="connsiteY16" fmla="*/ 5526511 h 5526511"/>
                <a:gd name="connsiteX17" fmla="*/ 1765300 w 2109531"/>
                <a:gd name="connsiteY17" fmla="*/ 5139161 h 5526511"/>
                <a:gd name="connsiteX18" fmla="*/ 892175 w 2109531"/>
                <a:gd name="connsiteY18" fmla="*/ 4342236 h 5526511"/>
                <a:gd name="connsiteX19" fmla="*/ 752475 w 2109531"/>
                <a:gd name="connsiteY19" fmla="*/ 3411961 h 5526511"/>
                <a:gd name="connsiteX20" fmla="*/ 1244600 w 2109531"/>
                <a:gd name="connsiteY20" fmla="*/ 3316711 h 5526511"/>
                <a:gd name="connsiteX21" fmla="*/ 2025650 w 2109531"/>
                <a:gd name="connsiteY21" fmla="*/ 3246861 h 5526511"/>
                <a:gd name="connsiteX0" fmla="*/ 2025650 w 2121222"/>
                <a:gd name="connsiteY0" fmla="*/ 3255057 h 5534707"/>
                <a:gd name="connsiteX1" fmla="*/ 1593850 w 2121222"/>
                <a:gd name="connsiteY1" fmla="*/ 2654982 h 5534707"/>
                <a:gd name="connsiteX2" fmla="*/ 1841500 w 2121222"/>
                <a:gd name="connsiteY2" fmla="*/ 2251757 h 5534707"/>
                <a:gd name="connsiteX3" fmla="*/ 1985465 w 2121222"/>
                <a:gd name="connsiteY3" fmla="*/ 1087802 h 5534707"/>
                <a:gd name="connsiteX4" fmla="*/ 2106405 w 2121222"/>
                <a:gd name="connsiteY4" fmla="*/ 10855 h 5534707"/>
                <a:gd name="connsiteX5" fmla="*/ 1628034 w 2121222"/>
                <a:gd name="connsiteY5" fmla="*/ 1773675 h 5534707"/>
                <a:gd name="connsiteX6" fmla="*/ 1311275 w 2121222"/>
                <a:gd name="connsiteY6" fmla="*/ 2588307 h 5534707"/>
                <a:gd name="connsiteX7" fmla="*/ 1263650 w 2121222"/>
                <a:gd name="connsiteY7" fmla="*/ 2556557 h 5534707"/>
                <a:gd name="connsiteX8" fmla="*/ 1390650 w 2121222"/>
                <a:gd name="connsiteY8" fmla="*/ 2045382 h 5534707"/>
                <a:gd name="connsiteX9" fmla="*/ 1041400 w 2121222"/>
                <a:gd name="connsiteY9" fmla="*/ 2045382 h 5534707"/>
                <a:gd name="connsiteX10" fmla="*/ 990600 w 2121222"/>
                <a:gd name="connsiteY10" fmla="*/ 2562907 h 5534707"/>
                <a:gd name="connsiteX11" fmla="*/ 822325 w 2121222"/>
                <a:gd name="connsiteY11" fmla="*/ 2639107 h 5534707"/>
                <a:gd name="connsiteX12" fmla="*/ 384175 w 2121222"/>
                <a:gd name="connsiteY12" fmla="*/ 2007282 h 5534707"/>
                <a:gd name="connsiteX13" fmla="*/ 0 w 2121222"/>
                <a:gd name="connsiteY13" fmla="*/ 2286682 h 5534707"/>
                <a:gd name="connsiteX14" fmla="*/ 498475 w 2121222"/>
                <a:gd name="connsiteY14" fmla="*/ 2832782 h 5534707"/>
                <a:gd name="connsiteX15" fmla="*/ 101600 w 2121222"/>
                <a:gd name="connsiteY15" fmla="*/ 3867832 h 5534707"/>
                <a:gd name="connsiteX16" fmla="*/ 514350 w 2121222"/>
                <a:gd name="connsiteY16" fmla="*/ 4788582 h 5534707"/>
                <a:gd name="connsiteX17" fmla="*/ 1244600 w 2121222"/>
                <a:gd name="connsiteY17" fmla="*/ 5534707 h 5534707"/>
                <a:gd name="connsiteX18" fmla="*/ 1765300 w 2121222"/>
                <a:gd name="connsiteY18" fmla="*/ 5147357 h 5534707"/>
                <a:gd name="connsiteX19" fmla="*/ 892175 w 2121222"/>
                <a:gd name="connsiteY19" fmla="*/ 4350432 h 5534707"/>
                <a:gd name="connsiteX20" fmla="*/ 752475 w 2121222"/>
                <a:gd name="connsiteY20" fmla="*/ 3420157 h 5534707"/>
                <a:gd name="connsiteX21" fmla="*/ 1244600 w 2121222"/>
                <a:gd name="connsiteY21" fmla="*/ 3324907 h 5534707"/>
                <a:gd name="connsiteX22" fmla="*/ 2025650 w 2121222"/>
                <a:gd name="connsiteY22" fmla="*/ 3255057 h 5534707"/>
                <a:gd name="connsiteX0" fmla="*/ 2025650 w 2325861"/>
                <a:gd name="connsiteY0" fmla="*/ 3347285 h 5626935"/>
                <a:gd name="connsiteX1" fmla="*/ 1593850 w 2325861"/>
                <a:gd name="connsiteY1" fmla="*/ 2747210 h 5626935"/>
                <a:gd name="connsiteX2" fmla="*/ 1841500 w 2325861"/>
                <a:gd name="connsiteY2" fmla="*/ 2343985 h 5626935"/>
                <a:gd name="connsiteX3" fmla="*/ 2319490 w 2325861"/>
                <a:gd name="connsiteY3" fmla="*/ 264337 h 5626935"/>
                <a:gd name="connsiteX4" fmla="*/ 2106405 w 2325861"/>
                <a:gd name="connsiteY4" fmla="*/ 103083 h 5626935"/>
                <a:gd name="connsiteX5" fmla="*/ 1628034 w 2325861"/>
                <a:gd name="connsiteY5" fmla="*/ 1865903 h 5626935"/>
                <a:gd name="connsiteX6" fmla="*/ 1311275 w 2325861"/>
                <a:gd name="connsiteY6" fmla="*/ 2680535 h 5626935"/>
                <a:gd name="connsiteX7" fmla="*/ 1263650 w 2325861"/>
                <a:gd name="connsiteY7" fmla="*/ 2648785 h 5626935"/>
                <a:gd name="connsiteX8" fmla="*/ 1390650 w 2325861"/>
                <a:gd name="connsiteY8" fmla="*/ 2137610 h 5626935"/>
                <a:gd name="connsiteX9" fmla="*/ 1041400 w 2325861"/>
                <a:gd name="connsiteY9" fmla="*/ 2137610 h 5626935"/>
                <a:gd name="connsiteX10" fmla="*/ 990600 w 2325861"/>
                <a:gd name="connsiteY10" fmla="*/ 2655135 h 5626935"/>
                <a:gd name="connsiteX11" fmla="*/ 822325 w 2325861"/>
                <a:gd name="connsiteY11" fmla="*/ 2731335 h 5626935"/>
                <a:gd name="connsiteX12" fmla="*/ 384175 w 2325861"/>
                <a:gd name="connsiteY12" fmla="*/ 2099510 h 5626935"/>
                <a:gd name="connsiteX13" fmla="*/ 0 w 2325861"/>
                <a:gd name="connsiteY13" fmla="*/ 2378910 h 5626935"/>
                <a:gd name="connsiteX14" fmla="*/ 498475 w 2325861"/>
                <a:gd name="connsiteY14" fmla="*/ 2925010 h 5626935"/>
                <a:gd name="connsiteX15" fmla="*/ 101600 w 2325861"/>
                <a:gd name="connsiteY15" fmla="*/ 3960060 h 5626935"/>
                <a:gd name="connsiteX16" fmla="*/ 514350 w 2325861"/>
                <a:gd name="connsiteY16" fmla="*/ 4880810 h 5626935"/>
                <a:gd name="connsiteX17" fmla="*/ 1244600 w 2325861"/>
                <a:gd name="connsiteY17" fmla="*/ 5626935 h 5626935"/>
                <a:gd name="connsiteX18" fmla="*/ 1765300 w 2325861"/>
                <a:gd name="connsiteY18" fmla="*/ 5239585 h 5626935"/>
                <a:gd name="connsiteX19" fmla="*/ 892175 w 2325861"/>
                <a:gd name="connsiteY19" fmla="*/ 4442660 h 5626935"/>
                <a:gd name="connsiteX20" fmla="*/ 752475 w 2325861"/>
                <a:gd name="connsiteY20" fmla="*/ 3512385 h 5626935"/>
                <a:gd name="connsiteX21" fmla="*/ 1244600 w 2325861"/>
                <a:gd name="connsiteY21" fmla="*/ 3417135 h 5626935"/>
                <a:gd name="connsiteX22" fmla="*/ 2025650 w 2325861"/>
                <a:gd name="connsiteY22" fmla="*/ 3347285 h 5626935"/>
                <a:gd name="connsiteX0" fmla="*/ 2025650 w 2357189"/>
                <a:gd name="connsiteY0" fmla="*/ 3405744 h 5685394"/>
                <a:gd name="connsiteX1" fmla="*/ 1593850 w 2357189"/>
                <a:gd name="connsiteY1" fmla="*/ 2805669 h 5685394"/>
                <a:gd name="connsiteX2" fmla="*/ 1841500 w 2357189"/>
                <a:gd name="connsiteY2" fmla="*/ 2402444 h 5685394"/>
                <a:gd name="connsiteX3" fmla="*/ 2319490 w 2357189"/>
                <a:gd name="connsiteY3" fmla="*/ 322796 h 5685394"/>
                <a:gd name="connsiteX4" fmla="*/ 2302213 w 2357189"/>
                <a:gd name="connsiteY4" fmla="*/ 98193 h 5685394"/>
                <a:gd name="connsiteX5" fmla="*/ 2106405 w 2357189"/>
                <a:gd name="connsiteY5" fmla="*/ 161542 h 5685394"/>
                <a:gd name="connsiteX6" fmla="*/ 1628034 w 2357189"/>
                <a:gd name="connsiteY6" fmla="*/ 1924362 h 5685394"/>
                <a:gd name="connsiteX7" fmla="*/ 1311275 w 2357189"/>
                <a:gd name="connsiteY7" fmla="*/ 2738994 h 5685394"/>
                <a:gd name="connsiteX8" fmla="*/ 1263650 w 2357189"/>
                <a:gd name="connsiteY8" fmla="*/ 2707244 h 5685394"/>
                <a:gd name="connsiteX9" fmla="*/ 1390650 w 2357189"/>
                <a:gd name="connsiteY9" fmla="*/ 2196069 h 5685394"/>
                <a:gd name="connsiteX10" fmla="*/ 1041400 w 2357189"/>
                <a:gd name="connsiteY10" fmla="*/ 2196069 h 5685394"/>
                <a:gd name="connsiteX11" fmla="*/ 990600 w 2357189"/>
                <a:gd name="connsiteY11" fmla="*/ 2713594 h 5685394"/>
                <a:gd name="connsiteX12" fmla="*/ 822325 w 2357189"/>
                <a:gd name="connsiteY12" fmla="*/ 2789794 h 5685394"/>
                <a:gd name="connsiteX13" fmla="*/ 384175 w 2357189"/>
                <a:gd name="connsiteY13" fmla="*/ 2157969 h 5685394"/>
                <a:gd name="connsiteX14" fmla="*/ 0 w 2357189"/>
                <a:gd name="connsiteY14" fmla="*/ 2437369 h 5685394"/>
                <a:gd name="connsiteX15" fmla="*/ 498475 w 2357189"/>
                <a:gd name="connsiteY15" fmla="*/ 2983469 h 5685394"/>
                <a:gd name="connsiteX16" fmla="*/ 101600 w 2357189"/>
                <a:gd name="connsiteY16" fmla="*/ 4018519 h 5685394"/>
                <a:gd name="connsiteX17" fmla="*/ 514350 w 2357189"/>
                <a:gd name="connsiteY17" fmla="*/ 4939269 h 5685394"/>
                <a:gd name="connsiteX18" fmla="*/ 1244600 w 2357189"/>
                <a:gd name="connsiteY18" fmla="*/ 5685394 h 5685394"/>
                <a:gd name="connsiteX19" fmla="*/ 1765300 w 2357189"/>
                <a:gd name="connsiteY19" fmla="*/ 5298044 h 5685394"/>
                <a:gd name="connsiteX20" fmla="*/ 892175 w 2357189"/>
                <a:gd name="connsiteY20" fmla="*/ 4501119 h 5685394"/>
                <a:gd name="connsiteX21" fmla="*/ 752475 w 2357189"/>
                <a:gd name="connsiteY21" fmla="*/ 3570844 h 5685394"/>
                <a:gd name="connsiteX22" fmla="*/ 1244600 w 2357189"/>
                <a:gd name="connsiteY22" fmla="*/ 3475594 h 5685394"/>
                <a:gd name="connsiteX23" fmla="*/ 2025650 w 2357189"/>
                <a:gd name="connsiteY23" fmla="*/ 3405744 h 5685394"/>
                <a:gd name="connsiteX0" fmla="*/ 2025650 w 2332415"/>
                <a:gd name="connsiteY0" fmla="*/ 4661400 h 6941050"/>
                <a:gd name="connsiteX1" fmla="*/ 1593850 w 2332415"/>
                <a:gd name="connsiteY1" fmla="*/ 4061325 h 6941050"/>
                <a:gd name="connsiteX2" fmla="*/ 1841500 w 2332415"/>
                <a:gd name="connsiteY2" fmla="*/ 3658100 h 6941050"/>
                <a:gd name="connsiteX3" fmla="*/ 2319490 w 2332415"/>
                <a:gd name="connsiteY3" fmla="*/ 1578452 h 6941050"/>
                <a:gd name="connsiteX4" fmla="*/ 2071851 w 2332415"/>
                <a:gd name="connsiteY4" fmla="*/ 467 h 6941050"/>
                <a:gd name="connsiteX5" fmla="*/ 2106405 w 2332415"/>
                <a:gd name="connsiteY5" fmla="*/ 1417198 h 6941050"/>
                <a:gd name="connsiteX6" fmla="*/ 1628034 w 2332415"/>
                <a:gd name="connsiteY6" fmla="*/ 3180018 h 6941050"/>
                <a:gd name="connsiteX7" fmla="*/ 1311275 w 2332415"/>
                <a:gd name="connsiteY7" fmla="*/ 3994650 h 6941050"/>
                <a:gd name="connsiteX8" fmla="*/ 1263650 w 2332415"/>
                <a:gd name="connsiteY8" fmla="*/ 3962900 h 6941050"/>
                <a:gd name="connsiteX9" fmla="*/ 1390650 w 2332415"/>
                <a:gd name="connsiteY9" fmla="*/ 3451725 h 6941050"/>
                <a:gd name="connsiteX10" fmla="*/ 1041400 w 2332415"/>
                <a:gd name="connsiteY10" fmla="*/ 3451725 h 6941050"/>
                <a:gd name="connsiteX11" fmla="*/ 990600 w 2332415"/>
                <a:gd name="connsiteY11" fmla="*/ 3969250 h 6941050"/>
                <a:gd name="connsiteX12" fmla="*/ 822325 w 2332415"/>
                <a:gd name="connsiteY12" fmla="*/ 4045450 h 6941050"/>
                <a:gd name="connsiteX13" fmla="*/ 384175 w 2332415"/>
                <a:gd name="connsiteY13" fmla="*/ 3413625 h 6941050"/>
                <a:gd name="connsiteX14" fmla="*/ 0 w 2332415"/>
                <a:gd name="connsiteY14" fmla="*/ 3693025 h 6941050"/>
                <a:gd name="connsiteX15" fmla="*/ 498475 w 2332415"/>
                <a:gd name="connsiteY15" fmla="*/ 4239125 h 6941050"/>
                <a:gd name="connsiteX16" fmla="*/ 101600 w 2332415"/>
                <a:gd name="connsiteY16" fmla="*/ 5274175 h 6941050"/>
                <a:gd name="connsiteX17" fmla="*/ 514350 w 2332415"/>
                <a:gd name="connsiteY17" fmla="*/ 6194925 h 6941050"/>
                <a:gd name="connsiteX18" fmla="*/ 1244600 w 2332415"/>
                <a:gd name="connsiteY18" fmla="*/ 6941050 h 6941050"/>
                <a:gd name="connsiteX19" fmla="*/ 1765300 w 2332415"/>
                <a:gd name="connsiteY19" fmla="*/ 6553700 h 6941050"/>
                <a:gd name="connsiteX20" fmla="*/ 892175 w 2332415"/>
                <a:gd name="connsiteY20" fmla="*/ 5756775 h 6941050"/>
                <a:gd name="connsiteX21" fmla="*/ 752475 w 2332415"/>
                <a:gd name="connsiteY21" fmla="*/ 4826500 h 6941050"/>
                <a:gd name="connsiteX22" fmla="*/ 1244600 w 2332415"/>
                <a:gd name="connsiteY22" fmla="*/ 4731250 h 6941050"/>
                <a:gd name="connsiteX23" fmla="*/ 2025650 w 2332415"/>
                <a:gd name="connsiteY23" fmla="*/ 4661400 h 6941050"/>
                <a:gd name="connsiteX0" fmla="*/ 2025650 w 2331216"/>
                <a:gd name="connsiteY0" fmla="*/ 4711077 h 6990727"/>
                <a:gd name="connsiteX1" fmla="*/ 1593850 w 2331216"/>
                <a:gd name="connsiteY1" fmla="*/ 4111002 h 6990727"/>
                <a:gd name="connsiteX2" fmla="*/ 1841500 w 2331216"/>
                <a:gd name="connsiteY2" fmla="*/ 3707777 h 6990727"/>
                <a:gd name="connsiteX3" fmla="*/ 2319490 w 2331216"/>
                <a:gd name="connsiteY3" fmla="*/ 1628129 h 6990727"/>
                <a:gd name="connsiteX4" fmla="*/ 2175515 w 2331216"/>
                <a:gd name="connsiteY4" fmla="*/ 441761 h 6990727"/>
                <a:gd name="connsiteX5" fmla="*/ 2071851 w 2331216"/>
                <a:gd name="connsiteY5" fmla="*/ 50144 h 6990727"/>
                <a:gd name="connsiteX6" fmla="*/ 2106405 w 2331216"/>
                <a:gd name="connsiteY6" fmla="*/ 1466875 h 6990727"/>
                <a:gd name="connsiteX7" fmla="*/ 1628034 w 2331216"/>
                <a:gd name="connsiteY7" fmla="*/ 3229695 h 6990727"/>
                <a:gd name="connsiteX8" fmla="*/ 1311275 w 2331216"/>
                <a:gd name="connsiteY8" fmla="*/ 4044327 h 6990727"/>
                <a:gd name="connsiteX9" fmla="*/ 1263650 w 2331216"/>
                <a:gd name="connsiteY9" fmla="*/ 4012577 h 6990727"/>
                <a:gd name="connsiteX10" fmla="*/ 1390650 w 2331216"/>
                <a:gd name="connsiteY10" fmla="*/ 3501402 h 6990727"/>
                <a:gd name="connsiteX11" fmla="*/ 1041400 w 2331216"/>
                <a:gd name="connsiteY11" fmla="*/ 3501402 h 6990727"/>
                <a:gd name="connsiteX12" fmla="*/ 990600 w 2331216"/>
                <a:gd name="connsiteY12" fmla="*/ 4018927 h 6990727"/>
                <a:gd name="connsiteX13" fmla="*/ 822325 w 2331216"/>
                <a:gd name="connsiteY13" fmla="*/ 4095127 h 6990727"/>
                <a:gd name="connsiteX14" fmla="*/ 384175 w 2331216"/>
                <a:gd name="connsiteY14" fmla="*/ 3463302 h 6990727"/>
                <a:gd name="connsiteX15" fmla="*/ 0 w 2331216"/>
                <a:gd name="connsiteY15" fmla="*/ 3742702 h 6990727"/>
                <a:gd name="connsiteX16" fmla="*/ 498475 w 2331216"/>
                <a:gd name="connsiteY16" fmla="*/ 4288802 h 6990727"/>
                <a:gd name="connsiteX17" fmla="*/ 101600 w 2331216"/>
                <a:gd name="connsiteY17" fmla="*/ 5323852 h 6990727"/>
                <a:gd name="connsiteX18" fmla="*/ 514350 w 2331216"/>
                <a:gd name="connsiteY18" fmla="*/ 6244602 h 6990727"/>
                <a:gd name="connsiteX19" fmla="*/ 1244600 w 2331216"/>
                <a:gd name="connsiteY19" fmla="*/ 6990727 h 6990727"/>
                <a:gd name="connsiteX20" fmla="*/ 1765300 w 2331216"/>
                <a:gd name="connsiteY20" fmla="*/ 6603377 h 6990727"/>
                <a:gd name="connsiteX21" fmla="*/ 892175 w 2331216"/>
                <a:gd name="connsiteY21" fmla="*/ 5806452 h 6990727"/>
                <a:gd name="connsiteX22" fmla="*/ 752475 w 2331216"/>
                <a:gd name="connsiteY22" fmla="*/ 4876177 h 6990727"/>
                <a:gd name="connsiteX23" fmla="*/ 1244600 w 2331216"/>
                <a:gd name="connsiteY23" fmla="*/ 4780927 h 6990727"/>
                <a:gd name="connsiteX24" fmla="*/ 2025650 w 2331216"/>
                <a:gd name="connsiteY24" fmla="*/ 4711077 h 6990727"/>
                <a:gd name="connsiteX0" fmla="*/ 2025650 w 2336532"/>
                <a:gd name="connsiteY0" fmla="*/ 4822125 h 7101775"/>
                <a:gd name="connsiteX1" fmla="*/ 1593850 w 2336532"/>
                <a:gd name="connsiteY1" fmla="*/ 4222050 h 7101775"/>
                <a:gd name="connsiteX2" fmla="*/ 1841500 w 2336532"/>
                <a:gd name="connsiteY2" fmla="*/ 3818825 h 7101775"/>
                <a:gd name="connsiteX3" fmla="*/ 2319490 w 2336532"/>
                <a:gd name="connsiteY3" fmla="*/ 1739177 h 7101775"/>
                <a:gd name="connsiteX4" fmla="*/ 2238865 w 2336532"/>
                <a:gd name="connsiteY4" fmla="*/ 166952 h 7101775"/>
                <a:gd name="connsiteX5" fmla="*/ 2071851 w 2336532"/>
                <a:gd name="connsiteY5" fmla="*/ 161192 h 7101775"/>
                <a:gd name="connsiteX6" fmla="*/ 2106405 w 2336532"/>
                <a:gd name="connsiteY6" fmla="*/ 1577923 h 7101775"/>
                <a:gd name="connsiteX7" fmla="*/ 1628034 w 2336532"/>
                <a:gd name="connsiteY7" fmla="*/ 3340743 h 7101775"/>
                <a:gd name="connsiteX8" fmla="*/ 1311275 w 2336532"/>
                <a:gd name="connsiteY8" fmla="*/ 4155375 h 7101775"/>
                <a:gd name="connsiteX9" fmla="*/ 1263650 w 2336532"/>
                <a:gd name="connsiteY9" fmla="*/ 4123625 h 7101775"/>
                <a:gd name="connsiteX10" fmla="*/ 1390650 w 2336532"/>
                <a:gd name="connsiteY10" fmla="*/ 3612450 h 7101775"/>
                <a:gd name="connsiteX11" fmla="*/ 1041400 w 2336532"/>
                <a:gd name="connsiteY11" fmla="*/ 3612450 h 7101775"/>
                <a:gd name="connsiteX12" fmla="*/ 990600 w 2336532"/>
                <a:gd name="connsiteY12" fmla="*/ 4129975 h 7101775"/>
                <a:gd name="connsiteX13" fmla="*/ 822325 w 2336532"/>
                <a:gd name="connsiteY13" fmla="*/ 4206175 h 7101775"/>
                <a:gd name="connsiteX14" fmla="*/ 384175 w 2336532"/>
                <a:gd name="connsiteY14" fmla="*/ 3574350 h 7101775"/>
                <a:gd name="connsiteX15" fmla="*/ 0 w 2336532"/>
                <a:gd name="connsiteY15" fmla="*/ 3853750 h 7101775"/>
                <a:gd name="connsiteX16" fmla="*/ 498475 w 2336532"/>
                <a:gd name="connsiteY16" fmla="*/ 4399850 h 7101775"/>
                <a:gd name="connsiteX17" fmla="*/ 101600 w 2336532"/>
                <a:gd name="connsiteY17" fmla="*/ 5434900 h 7101775"/>
                <a:gd name="connsiteX18" fmla="*/ 514350 w 2336532"/>
                <a:gd name="connsiteY18" fmla="*/ 6355650 h 7101775"/>
                <a:gd name="connsiteX19" fmla="*/ 1244600 w 2336532"/>
                <a:gd name="connsiteY19" fmla="*/ 7101775 h 7101775"/>
                <a:gd name="connsiteX20" fmla="*/ 1765300 w 2336532"/>
                <a:gd name="connsiteY20" fmla="*/ 6714425 h 7101775"/>
                <a:gd name="connsiteX21" fmla="*/ 892175 w 2336532"/>
                <a:gd name="connsiteY21" fmla="*/ 5917500 h 7101775"/>
                <a:gd name="connsiteX22" fmla="*/ 752475 w 2336532"/>
                <a:gd name="connsiteY22" fmla="*/ 4987225 h 7101775"/>
                <a:gd name="connsiteX23" fmla="*/ 1244600 w 2336532"/>
                <a:gd name="connsiteY23" fmla="*/ 4891975 h 7101775"/>
                <a:gd name="connsiteX24" fmla="*/ 2025650 w 2336532"/>
                <a:gd name="connsiteY24" fmla="*/ 4822125 h 7101775"/>
                <a:gd name="connsiteX0" fmla="*/ 2025650 w 2354047"/>
                <a:gd name="connsiteY0" fmla="*/ 4766762 h 7046412"/>
                <a:gd name="connsiteX1" fmla="*/ 1593850 w 2354047"/>
                <a:gd name="connsiteY1" fmla="*/ 4166687 h 7046412"/>
                <a:gd name="connsiteX2" fmla="*/ 1841500 w 2354047"/>
                <a:gd name="connsiteY2" fmla="*/ 3763462 h 7046412"/>
                <a:gd name="connsiteX3" fmla="*/ 2319490 w 2354047"/>
                <a:gd name="connsiteY3" fmla="*/ 1683814 h 7046412"/>
                <a:gd name="connsiteX4" fmla="*/ 2307974 w 2354047"/>
                <a:gd name="connsiteY4" fmla="*/ 796920 h 7046412"/>
                <a:gd name="connsiteX5" fmla="*/ 2238865 w 2354047"/>
                <a:gd name="connsiteY5" fmla="*/ 111589 h 7046412"/>
                <a:gd name="connsiteX6" fmla="*/ 2071851 w 2354047"/>
                <a:gd name="connsiteY6" fmla="*/ 105829 h 7046412"/>
                <a:gd name="connsiteX7" fmla="*/ 2106405 w 2354047"/>
                <a:gd name="connsiteY7" fmla="*/ 1522560 h 7046412"/>
                <a:gd name="connsiteX8" fmla="*/ 1628034 w 2354047"/>
                <a:gd name="connsiteY8" fmla="*/ 3285380 h 7046412"/>
                <a:gd name="connsiteX9" fmla="*/ 1311275 w 2354047"/>
                <a:gd name="connsiteY9" fmla="*/ 4100012 h 7046412"/>
                <a:gd name="connsiteX10" fmla="*/ 1263650 w 2354047"/>
                <a:gd name="connsiteY10" fmla="*/ 4068262 h 7046412"/>
                <a:gd name="connsiteX11" fmla="*/ 1390650 w 2354047"/>
                <a:gd name="connsiteY11" fmla="*/ 3557087 h 7046412"/>
                <a:gd name="connsiteX12" fmla="*/ 1041400 w 2354047"/>
                <a:gd name="connsiteY12" fmla="*/ 3557087 h 7046412"/>
                <a:gd name="connsiteX13" fmla="*/ 990600 w 2354047"/>
                <a:gd name="connsiteY13" fmla="*/ 4074612 h 7046412"/>
                <a:gd name="connsiteX14" fmla="*/ 822325 w 2354047"/>
                <a:gd name="connsiteY14" fmla="*/ 4150812 h 7046412"/>
                <a:gd name="connsiteX15" fmla="*/ 384175 w 2354047"/>
                <a:gd name="connsiteY15" fmla="*/ 3518987 h 7046412"/>
                <a:gd name="connsiteX16" fmla="*/ 0 w 2354047"/>
                <a:gd name="connsiteY16" fmla="*/ 3798387 h 7046412"/>
                <a:gd name="connsiteX17" fmla="*/ 498475 w 2354047"/>
                <a:gd name="connsiteY17" fmla="*/ 4344487 h 7046412"/>
                <a:gd name="connsiteX18" fmla="*/ 101600 w 2354047"/>
                <a:gd name="connsiteY18" fmla="*/ 5379537 h 7046412"/>
                <a:gd name="connsiteX19" fmla="*/ 514350 w 2354047"/>
                <a:gd name="connsiteY19" fmla="*/ 6300287 h 7046412"/>
                <a:gd name="connsiteX20" fmla="*/ 1244600 w 2354047"/>
                <a:gd name="connsiteY20" fmla="*/ 7046412 h 7046412"/>
                <a:gd name="connsiteX21" fmla="*/ 1765300 w 2354047"/>
                <a:gd name="connsiteY21" fmla="*/ 6659062 h 7046412"/>
                <a:gd name="connsiteX22" fmla="*/ 892175 w 2354047"/>
                <a:gd name="connsiteY22" fmla="*/ 5862137 h 7046412"/>
                <a:gd name="connsiteX23" fmla="*/ 752475 w 2354047"/>
                <a:gd name="connsiteY23" fmla="*/ 4931862 h 7046412"/>
                <a:gd name="connsiteX24" fmla="*/ 1244600 w 2354047"/>
                <a:gd name="connsiteY24" fmla="*/ 4836612 h 7046412"/>
                <a:gd name="connsiteX25" fmla="*/ 2025650 w 2354047"/>
                <a:gd name="connsiteY25" fmla="*/ 4766762 h 7046412"/>
                <a:gd name="connsiteX0" fmla="*/ 2025650 w 2349014"/>
                <a:gd name="connsiteY0" fmla="*/ 4766762 h 7046412"/>
                <a:gd name="connsiteX1" fmla="*/ 1593850 w 2349014"/>
                <a:gd name="connsiteY1" fmla="*/ 4166687 h 7046412"/>
                <a:gd name="connsiteX2" fmla="*/ 1841500 w 2349014"/>
                <a:gd name="connsiteY2" fmla="*/ 3763462 h 7046412"/>
                <a:gd name="connsiteX3" fmla="*/ 2319490 w 2349014"/>
                <a:gd name="connsiteY3" fmla="*/ 1683814 h 7046412"/>
                <a:gd name="connsiteX4" fmla="*/ 2284938 w 2349014"/>
                <a:gd name="connsiteY4" fmla="*/ 1153983 h 7046412"/>
                <a:gd name="connsiteX5" fmla="*/ 2238865 w 2349014"/>
                <a:gd name="connsiteY5" fmla="*/ 111589 h 7046412"/>
                <a:gd name="connsiteX6" fmla="*/ 2071851 w 2349014"/>
                <a:gd name="connsiteY6" fmla="*/ 105829 h 7046412"/>
                <a:gd name="connsiteX7" fmla="*/ 2106405 w 2349014"/>
                <a:gd name="connsiteY7" fmla="*/ 1522560 h 7046412"/>
                <a:gd name="connsiteX8" fmla="*/ 1628034 w 2349014"/>
                <a:gd name="connsiteY8" fmla="*/ 3285380 h 7046412"/>
                <a:gd name="connsiteX9" fmla="*/ 1311275 w 2349014"/>
                <a:gd name="connsiteY9" fmla="*/ 4100012 h 7046412"/>
                <a:gd name="connsiteX10" fmla="*/ 1263650 w 2349014"/>
                <a:gd name="connsiteY10" fmla="*/ 4068262 h 7046412"/>
                <a:gd name="connsiteX11" fmla="*/ 1390650 w 2349014"/>
                <a:gd name="connsiteY11" fmla="*/ 3557087 h 7046412"/>
                <a:gd name="connsiteX12" fmla="*/ 1041400 w 2349014"/>
                <a:gd name="connsiteY12" fmla="*/ 3557087 h 7046412"/>
                <a:gd name="connsiteX13" fmla="*/ 990600 w 2349014"/>
                <a:gd name="connsiteY13" fmla="*/ 4074612 h 7046412"/>
                <a:gd name="connsiteX14" fmla="*/ 822325 w 2349014"/>
                <a:gd name="connsiteY14" fmla="*/ 4150812 h 7046412"/>
                <a:gd name="connsiteX15" fmla="*/ 384175 w 2349014"/>
                <a:gd name="connsiteY15" fmla="*/ 3518987 h 7046412"/>
                <a:gd name="connsiteX16" fmla="*/ 0 w 2349014"/>
                <a:gd name="connsiteY16" fmla="*/ 3798387 h 7046412"/>
                <a:gd name="connsiteX17" fmla="*/ 498475 w 2349014"/>
                <a:gd name="connsiteY17" fmla="*/ 4344487 h 7046412"/>
                <a:gd name="connsiteX18" fmla="*/ 101600 w 2349014"/>
                <a:gd name="connsiteY18" fmla="*/ 5379537 h 7046412"/>
                <a:gd name="connsiteX19" fmla="*/ 514350 w 2349014"/>
                <a:gd name="connsiteY19" fmla="*/ 6300287 h 7046412"/>
                <a:gd name="connsiteX20" fmla="*/ 1244600 w 2349014"/>
                <a:gd name="connsiteY20" fmla="*/ 7046412 h 7046412"/>
                <a:gd name="connsiteX21" fmla="*/ 1765300 w 2349014"/>
                <a:gd name="connsiteY21" fmla="*/ 6659062 h 7046412"/>
                <a:gd name="connsiteX22" fmla="*/ 892175 w 2349014"/>
                <a:gd name="connsiteY22" fmla="*/ 5862137 h 7046412"/>
                <a:gd name="connsiteX23" fmla="*/ 752475 w 2349014"/>
                <a:gd name="connsiteY23" fmla="*/ 4931862 h 7046412"/>
                <a:gd name="connsiteX24" fmla="*/ 1244600 w 2349014"/>
                <a:gd name="connsiteY24" fmla="*/ 4836612 h 7046412"/>
                <a:gd name="connsiteX25" fmla="*/ 2025650 w 2349014"/>
                <a:gd name="connsiteY25" fmla="*/ 4766762 h 7046412"/>
                <a:gd name="connsiteX0" fmla="*/ 2025650 w 2354261"/>
                <a:gd name="connsiteY0" fmla="*/ 4766762 h 7046412"/>
                <a:gd name="connsiteX1" fmla="*/ 1593850 w 2354261"/>
                <a:gd name="connsiteY1" fmla="*/ 4166687 h 7046412"/>
                <a:gd name="connsiteX2" fmla="*/ 1841500 w 2354261"/>
                <a:gd name="connsiteY2" fmla="*/ 3763462 h 7046412"/>
                <a:gd name="connsiteX3" fmla="*/ 2319490 w 2354261"/>
                <a:gd name="connsiteY3" fmla="*/ 1683814 h 7046412"/>
                <a:gd name="connsiteX4" fmla="*/ 2313735 w 2354261"/>
                <a:gd name="connsiteY4" fmla="*/ 1309476 h 7046412"/>
                <a:gd name="connsiteX5" fmla="*/ 2284938 w 2354261"/>
                <a:gd name="connsiteY5" fmla="*/ 1153983 h 7046412"/>
                <a:gd name="connsiteX6" fmla="*/ 2238865 w 2354261"/>
                <a:gd name="connsiteY6" fmla="*/ 111589 h 7046412"/>
                <a:gd name="connsiteX7" fmla="*/ 2071851 w 2354261"/>
                <a:gd name="connsiteY7" fmla="*/ 105829 h 7046412"/>
                <a:gd name="connsiteX8" fmla="*/ 2106405 w 2354261"/>
                <a:gd name="connsiteY8" fmla="*/ 1522560 h 7046412"/>
                <a:gd name="connsiteX9" fmla="*/ 1628034 w 2354261"/>
                <a:gd name="connsiteY9" fmla="*/ 3285380 h 7046412"/>
                <a:gd name="connsiteX10" fmla="*/ 1311275 w 2354261"/>
                <a:gd name="connsiteY10" fmla="*/ 4100012 h 7046412"/>
                <a:gd name="connsiteX11" fmla="*/ 1263650 w 2354261"/>
                <a:gd name="connsiteY11" fmla="*/ 4068262 h 7046412"/>
                <a:gd name="connsiteX12" fmla="*/ 1390650 w 2354261"/>
                <a:gd name="connsiteY12" fmla="*/ 3557087 h 7046412"/>
                <a:gd name="connsiteX13" fmla="*/ 1041400 w 2354261"/>
                <a:gd name="connsiteY13" fmla="*/ 3557087 h 7046412"/>
                <a:gd name="connsiteX14" fmla="*/ 990600 w 2354261"/>
                <a:gd name="connsiteY14" fmla="*/ 4074612 h 7046412"/>
                <a:gd name="connsiteX15" fmla="*/ 822325 w 2354261"/>
                <a:gd name="connsiteY15" fmla="*/ 4150812 h 7046412"/>
                <a:gd name="connsiteX16" fmla="*/ 384175 w 2354261"/>
                <a:gd name="connsiteY16" fmla="*/ 3518987 h 7046412"/>
                <a:gd name="connsiteX17" fmla="*/ 0 w 2354261"/>
                <a:gd name="connsiteY17" fmla="*/ 3798387 h 7046412"/>
                <a:gd name="connsiteX18" fmla="*/ 498475 w 2354261"/>
                <a:gd name="connsiteY18" fmla="*/ 4344487 h 7046412"/>
                <a:gd name="connsiteX19" fmla="*/ 101600 w 2354261"/>
                <a:gd name="connsiteY19" fmla="*/ 5379537 h 7046412"/>
                <a:gd name="connsiteX20" fmla="*/ 514350 w 2354261"/>
                <a:gd name="connsiteY20" fmla="*/ 6300287 h 7046412"/>
                <a:gd name="connsiteX21" fmla="*/ 1244600 w 2354261"/>
                <a:gd name="connsiteY21" fmla="*/ 7046412 h 7046412"/>
                <a:gd name="connsiteX22" fmla="*/ 1765300 w 2354261"/>
                <a:gd name="connsiteY22" fmla="*/ 6659062 h 7046412"/>
                <a:gd name="connsiteX23" fmla="*/ 892175 w 2354261"/>
                <a:gd name="connsiteY23" fmla="*/ 5862137 h 7046412"/>
                <a:gd name="connsiteX24" fmla="*/ 752475 w 2354261"/>
                <a:gd name="connsiteY24" fmla="*/ 4931862 h 7046412"/>
                <a:gd name="connsiteX25" fmla="*/ 1244600 w 2354261"/>
                <a:gd name="connsiteY25" fmla="*/ 4836612 h 7046412"/>
                <a:gd name="connsiteX26" fmla="*/ 2025650 w 2354261"/>
                <a:gd name="connsiteY26" fmla="*/ 4766762 h 7046412"/>
                <a:gd name="connsiteX0" fmla="*/ 2025650 w 2354261"/>
                <a:gd name="connsiteY0" fmla="*/ 4766762 h 7046412"/>
                <a:gd name="connsiteX1" fmla="*/ 1593850 w 2354261"/>
                <a:gd name="connsiteY1" fmla="*/ 4166687 h 7046412"/>
                <a:gd name="connsiteX2" fmla="*/ 1841500 w 2354261"/>
                <a:gd name="connsiteY2" fmla="*/ 3763462 h 7046412"/>
                <a:gd name="connsiteX3" fmla="*/ 2319490 w 2354261"/>
                <a:gd name="connsiteY3" fmla="*/ 1683814 h 7046412"/>
                <a:gd name="connsiteX4" fmla="*/ 2313735 w 2354261"/>
                <a:gd name="connsiteY4" fmla="*/ 157661 h 7046412"/>
                <a:gd name="connsiteX5" fmla="*/ 2284938 w 2354261"/>
                <a:gd name="connsiteY5" fmla="*/ 1153983 h 7046412"/>
                <a:gd name="connsiteX6" fmla="*/ 2238865 w 2354261"/>
                <a:gd name="connsiteY6" fmla="*/ 111589 h 7046412"/>
                <a:gd name="connsiteX7" fmla="*/ 2071851 w 2354261"/>
                <a:gd name="connsiteY7" fmla="*/ 105829 h 7046412"/>
                <a:gd name="connsiteX8" fmla="*/ 2106405 w 2354261"/>
                <a:gd name="connsiteY8" fmla="*/ 1522560 h 7046412"/>
                <a:gd name="connsiteX9" fmla="*/ 1628034 w 2354261"/>
                <a:gd name="connsiteY9" fmla="*/ 3285380 h 7046412"/>
                <a:gd name="connsiteX10" fmla="*/ 1311275 w 2354261"/>
                <a:gd name="connsiteY10" fmla="*/ 4100012 h 7046412"/>
                <a:gd name="connsiteX11" fmla="*/ 1263650 w 2354261"/>
                <a:gd name="connsiteY11" fmla="*/ 4068262 h 7046412"/>
                <a:gd name="connsiteX12" fmla="*/ 1390650 w 2354261"/>
                <a:gd name="connsiteY12" fmla="*/ 3557087 h 7046412"/>
                <a:gd name="connsiteX13" fmla="*/ 1041400 w 2354261"/>
                <a:gd name="connsiteY13" fmla="*/ 3557087 h 7046412"/>
                <a:gd name="connsiteX14" fmla="*/ 990600 w 2354261"/>
                <a:gd name="connsiteY14" fmla="*/ 4074612 h 7046412"/>
                <a:gd name="connsiteX15" fmla="*/ 822325 w 2354261"/>
                <a:gd name="connsiteY15" fmla="*/ 4150812 h 7046412"/>
                <a:gd name="connsiteX16" fmla="*/ 384175 w 2354261"/>
                <a:gd name="connsiteY16" fmla="*/ 3518987 h 7046412"/>
                <a:gd name="connsiteX17" fmla="*/ 0 w 2354261"/>
                <a:gd name="connsiteY17" fmla="*/ 3798387 h 7046412"/>
                <a:gd name="connsiteX18" fmla="*/ 498475 w 2354261"/>
                <a:gd name="connsiteY18" fmla="*/ 4344487 h 7046412"/>
                <a:gd name="connsiteX19" fmla="*/ 101600 w 2354261"/>
                <a:gd name="connsiteY19" fmla="*/ 5379537 h 7046412"/>
                <a:gd name="connsiteX20" fmla="*/ 514350 w 2354261"/>
                <a:gd name="connsiteY20" fmla="*/ 6300287 h 7046412"/>
                <a:gd name="connsiteX21" fmla="*/ 1244600 w 2354261"/>
                <a:gd name="connsiteY21" fmla="*/ 7046412 h 7046412"/>
                <a:gd name="connsiteX22" fmla="*/ 1765300 w 2354261"/>
                <a:gd name="connsiteY22" fmla="*/ 6659062 h 7046412"/>
                <a:gd name="connsiteX23" fmla="*/ 892175 w 2354261"/>
                <a:gd name="connsiteY23" fmla="*/ 5862137 h 7046412"/>
                <a:gd name="connsiteX24" fmla="*/ 752475 w 2354261"/>
                <a:gd name="connsiteY24" fmla="*/ 4931862 h 7046412"/>
                <a:gd name="connsiteX25" fmla="*/ 1244600 w 2354261"/>
                <a:gd name="connsiteY25" fmla="*/ 4836612 h 7046412"/>
                <a:gd name="connsiteX26" fmla="*/ 2025650 w 2354261"/>
                <a:gd name="connsiteY26" fmla="*/ 4766762 h 7046412"/>
                <a:gd name="connsiteX0" fmla="*/ 2025650 w 2369404"/>
                <a:gd name="connsiteY0" fmla="*/ 4766762 h 7046412"/>
                <a:gd name="connsiteX1" fmla="*/ 1593850 w 2369404"/>
                <a:gd name="connsiteY1" fmla="*/ 4166687 h 7046412"/>
                <a:gd name="connsiteX2" fmla="*/ 1841500 w 2369404"/>
                <a:gd name="connsiteY2" fmla="*/ 3763462 h 7046412"/>
                <a:gd name="connsiteX3" fmla="*/ 2319490 w 2369404"/>
                <a:gd name="connsiteY3" fmla="*/ 1683814 h 7046412"/>
                <a:gd name="connsiteX4" fmla="*/ 2354048 w 2369404"/>
                <a:gd name="connsiteY4" fmla="*/ 1021523 h 7046412"/>
                <a:gd name="connsiteX5" fmla="*/ 2313735 w 2369404"/>
                <a:gd name="connsiteY5" fmla="*/ 157661 h 7046412"/>
                <a:gd name="connsiteX6" fmla="*/ 2284938 w 2369404"/>
                <a:gd name="connsiteY6" fmla="*/ 1153983 h 7046412"/>
                <a:gd name="connsiteX7" fmla="*/ 2238865 w 2369404"/>
                <a:gd name="connsiteY7" fmla="*/ 111589 h 7046412"/>
                <a:gd name="connsiteX8" fmla="*/ 2071851 w 2369404"/>
                <a:gd name="connsiteY8" fmla="*/ 105829 h 7046412"/>
                <a:gd name="connsiteX9" fmla="*/ 2106405 w 2369404"/>
                <a:gd name="connsiteY9" fmla="*/ 1522560 h 7046412"/>
                <a:gd name="connsiteX10" fmla="*/ 1628034 w 2369404"/>
                <a:gd name="connsiteY10" fmla="*/ 3285380 h 7046412"/>
                <a:gd name="connsiteX11" fmla="*/ 1311275 w 2369404"/>
                <a:gd name="connsiteY11" fmla="*/ 4100012 h 7046412"/>
                <a:gd name="connsiteX12" fmla="*/ 1263650 w 2369404"/>
                <a:gd name="connsiteY12" fmla="*/ 4068262 h 7046412"/>
                <a:gd name="connsiteX13" fmla="*/ 1390650 w 2369404"/>
                <a:gd name="connsiteY13" fmla="*/ 3557087 h 7046412"/>
                <a:gd name="connsiteX14" fmla="*/ 1041400 w 2369404"/>
                <a:gd name="connsiteY14" fmla="*/ 3557087 h 7046412"/>
                <a:gd name="connsiteX15" fmla="*/ 990600 w 2369404"/>
                <a:gd name="connsiteY15" fmla="*/ 4074612 h 7046412"/>
                <a:gd name="connsiteX16" fmla="*/ 822325 w 2369404"/>
                <a:gd name="connsiteY16" fmla="*/ 4150812 h 7046412"/>
                <a:gd name="connsiteX17" fmla="*/ 384175 w 2369404"/>
                <a:gd name="connsiteY17" fmla="*/ 3518987 h 7046412"/>
                <a:gd name="connsiteX18" fmla="*/ 0 w 2369404"/>
                <a:gd name="connsiteY18" fmla="*/ 3798387 h 7046412"/>
                <a:gd name="connsiteX19" fmla="*/ 498475 w 2369404"/>
                <a:gd name="connsiteY19" fmla="*/ 4344487 h 7046412"/>
                <a:gd name="connsiteX20" fmla="*/ 101600 w 2369404"/>
                <a:gd name="connsiteY20" fmla="*/ 5379537 h 7046412"/>
                <a:gd name="connsiteX21" fmla="*/ 514350 w 2369404"/>
                <a:gd name="connsiteY21" fmla="*/ 6300287 h 7046412"/>
                <a:gd name="connsiteX22" fmla="*/ 1244600 w 2369404"/>
                <a:gd name="connsiteY22" fmla="*/ 7046412 h 7046412"/>
                <a:gd name="connsiteX23" fmla="*/ 1765300 w 2369404"/>
                <a:gd name="connsiteY23" fmla="*/ 6659062 h 7046412"/>
                <a:gd name="connsiteX24" fmla="*/ 892175 w 2369404"/>
                <a:gd name="connsiteY24" fmla="*/ 5862137 h 7046412"/>
                <a:gd name="connsiteX25" fmla="*/ 752475 w 2369404"/>
                <a:gd name="connsiteY25" fmla="*/ 4931862 h 7046412"/>
                <a:gd name="connsiteX26" fmla="*/ 1244600 w 2369404"/>
                <a:gd name="connsiteY26" fmla="*/ 4836612 h 7046412"/>
                <a:gd name="connsiteX27" fmla="*/ 2025650 w 2369404"/>
                <a:gd name="connsiteY27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2319490 w 2503789"/>
                <a:gd name="connsiteY3" fmla="*/ 1683814 h 7046412"/>
                <a:gd name="connsiteX4" fmla="*/ 2503783 w 2503789"/>
                <a:gd name="connsiteY4" fmla="*/ 169180 h 7046412"/>
                <a:gd name="connsiteX5" fmla="*/ 2313735 w 2503789"/>
                <a:gd name="connsiteY5" fmla="*/ 157661 h 7046412"/>
                <a:gd name="connsiteX6" fmla="*/ 2284938 w 2503789"/>
                <a:gd name="connsiteY6" fmla="*/ 1153983 h 7046412"/>
                <a:gd name="connsiteX7" fmla="*/ 2238865 w 2503789"/>
                <a:gd name="connsiteY7" fmla="*/ 111589 h 7046412"/>
                <a:gd name="connsiteX8" fmla="*/ 2071851 w 2503789"/>
                <a:gd name="connsiteY8" fmla="*/ 105829 h 7046412"/>
                <a:gd name="connsiteX9" fmla="*/ 2106405 w 2503789"/>
                <a:gd name="connsiteY9" fmla="*/ 1522560 h 7046412"/>
                <a:gd name="connsiteX10" fmla="*/ 1628034 w 2503789"/>
                <a:gd name="connsiteY10" fmla="*/ 3285380 h 7046412"/>
                <a:gd name="connsiteX11" fmla="*/ 1311275 w 2503789"/>
                <a:gd name="connsiteY11" fmla="*/ 4100012 h 7046412"/>
                <a:gd name="connsiteX12" fmla="*/ 1263650 w 2503789"/>
                <a:gd name="connsiteY12" fmla="*/ 4068262 h 7046412"/>
                <a:gd name="connsiteX13" fmla="*/ 1390650 w 2503789"/>
                <a:gd name="connsiteY13" fmla="*/ 3557087 h 7046412"/>
                <a:gd name="connsiteX14" fmla="*/ 1041400 w 2503789"/>
                <a:gd name="connsiteY14" fmla="*/ 3557087 h 7046412"/>
                <a:gd name="connsiteX15" fmla="*/ 990600 w 2503789"/>
                <a:gd name="connsiteY15" fmla="*/ 4074612 h 7046412"/>
                <a:gd name="connsiteX16" fmla="*/ 822325 w 2503789"/>
                <a:gd name="connsiteY16" fmla="*/ 4150812 h 7046412"/>
                <a:gd name="connsiteX17" fmla="*/ 384175 w 2503789"/>
                <a:gd name="connsiteY17" fmla="*/ 3518987 h 7046412"/>
                <a:gd name="connsiteX18" fmla="*/ 0 w 2503789"/>
                <a:gd name="connsiteY18" fmla="*/ 3798387 h 7046412"/>
                <a:gd name="connsiteX19" fmla="*/ 498475 w 2503789"/>
                <a:gd name="connsiteY19" fmla="*/ 4344487 h 7046412"/>
                <a:gd name="connsiteX20" fmla="*/ 101600 w 2503789"/>
                <a:gd name="connsiteY20" fmla="*/ 5379537 h 7046412"/>
                <a:gd name="connsiteX21" fmla="*/ 514350 w 2503789"/>
                <a:gd name="connsiteY21" fmla="*/ 6300287 h 7046412"/>
                <a:gd name="connsiteX22" fmla="*/ 1244600 w 2503789"/>
                <a:gd name="connsiteY22" fmla="*/ 7046412 h 7046412"/>
                <a:gd name="connsiteX23" fmla="*/ 1765300 w 2503789"/>
                <a:gd name="connsiteY23" fmla="*/ 6659062 h 7046412"/>
                <a:gd name="connsiteX24" fmla="*/ 892175 w 2503789"/>
                <a:gd name="connsiteY24" fmla="*/ 5862137 h 7046412"/>
                <a:gd name="connsiteX25" fmla="*/ 752475 w 2503789"/>
                <a:gd name="connsiteY25" fmla="*/ 4931862 h 7046412"/>
                <a:gd name="connsiteX26" fmla="*/ 1244600 w 2503789"/>
                <a:gd name="connsiteY26" fmla="*/ 4836612 h 7046412"/>
                <a:gd name="connsiteX27" fmla="*/ 2025650 w 2503789"/>
                <a:gd name="connsiteY27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2048816 w 2503789"/>
                <a:gd name="connsiteY3" fmla="*/ 2898980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628034 w 2503789"/>
                <a:gd name="connsiteY11" fmla="*/ 3285380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628034 w 2503789"/>
                <a:gd name="connsiteY11" fmla="*/ 3285380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93"/>
                <a:gd name="connsiteY0" fmla="*/ 4766762 h 7046412"/>
                <a:gd name="connsiteX1" fmla="*/ 1593850 w 2503793"/>
                <a:gd name="connsiteY1" fmla="*/ 4166687 h 7046412"/>
                <a:gd name="connsiteX2" fmla="*/ 1841500 w 2503793"/>
                <a:gd name="connsiteY2" fmla="*/ 3763462 h 7046412"/>
                <a:gd name="connsiteX3" fmla="*/ 1939395 w 2503793"/>
                <a:gd name="connsiteY3" fmla="*/ 3405778 h 7046412"/>
                <a:gd name="connsiteX4" fmla="*/ 2354044 w 2503793"/>
                <a:gd name="connsiteY4" fmla="*/ 1545598 h 7046412"/>
                <a:gd name="connsiteX5" fmla="*/ 2503783 w 2503793"/>
                <a:gd name="connsiteY5" fmla="*/ 169180 h 7046412"/>
                <a:gd name="connsiteX6" fmla="*/ 2313735 w 2503793"/>
                <a:gd name="connsiteY6" fmla="*/ 157661 h 7046412"/>
                <a:gd name="connsiteX7" fmla="*/ 2284938 w 2503793"/>
                <a:gd name="connsiteY7" fmla="*/ 1153983 h 7046412"/>
                <a:gd name="connsiteX8" fmla="*/ 2238865 w 2503793"/>
                <a:gd name="connsiteY8" fmla="*/ 111589 h 7046412"/>
                <a:gd name="connsiteX9" fmla="*/ 2071851 w 2503793"/>
                <a:gd name="connsiteY9" fmla="*/ 105829 h 7046412"/>
                <a:gd name="connsiteX10" fmla="*/ 2106405 w 2503793"/>
                <a:gd name="connsiteY10" fmla="*/ 1522560 h 7046412"/>
                <a:gd name="connsiteX11" fmla="*/ 1576203 w 2503793"/>
                <a:gd name="connsiteY11" fmla="*/ 3268102 h 7046412"/>
                <a:gd name="connsiteX12" fmla="*/ 1311275 w 2503793"/>
                <a:gd name="connsiteY12" fmla="*/ 4100012 h 7046412"/>
                <a:gd name="connsiteX13" fmla="*/ 1263650 w 2503793"/>
                <a:gd name="connsiteY13" fmla="*/ 4068262 h 7046412"/>
                <a:gd name="connsiteX14" fmla="*/ 1390650 w 2503793"/>
                <a:gd name="connsiteY14" fmla="*/ 3557087 h 7046412"/>
                <a:gd name="connsiteX15" fmla="*/ 1041400 w 2503793"/>
                <a:gd name="connsiteY15" fmla="*/ 3557087 h 7046412"/>
                <a:gd name="connsiteX16" fmla="*/ 990600 w 2503793"/>
                <a:gd name="connsiteY16" fmla="*/ 4074612 h 7046412"/>
                <a:gd name="connsiteX17" fmla="*/ 822325 w 2503793"/>
                <a:gd name="connsiteY17" fmla="*/ 4150812 h 7046412"/>
                <a:gd name="connsiteX18" fmla="*/ 384175 w 2503793"/>
                <a:gd name="connsiteY18" fmla="*/ 3518987 h 7046412"/>
                <a:gd name="connsiteX19" fmla="*/ 0 w 2503793"/>
                <a:gd name="connsiteY19" fmla="*/ 3798387 h 7046412"/>
                <a:gd name="connsiteX20" fmla="*/ 498475 w 2503793"/>
                <a:gd name="connsiteY20" fmla="*/ 4344487 h 7046412"/>
                <a:gd name="connsiteX21" fmla="*/ 101600 w 2503793"/>
                <a:gd name="connsiteY21" fmla="*/ 5379537 h 7046412"/>
                <a:gd name="connsiteX22" fmla="*/ 514350 w 2503793"/>
                <a:gd name="connsiteY22" fmla="*/ 6300287 h 7046412"/>
                <a:gd name="connsiteX23" fmla="*/ 1244600 w 2503793"/>
                <a:gd name="connsiteY23" fmla="*/ 7046412 h 7046412"/>
                <a:gd name="connsiteX24" fmla="*/ 1765300 w 2503793"/>
                <a:gd name="connsiteY24" fmla="*/ 6659062 h 7046412"/>
                <a:gd name="connsiteX25" fmla="*/ 892175 w 2503793"/>
                <a:gd name="connsiteY25" fmla="*/ 5862137 h 7046412"/>
                <a:gd name="connsiteX26" fmla="*/ 752475 w 2503793"/>
                <a:gd name="connsiteY26" fmla="*/ 4931862 h 7046412"/>
                <a:gd name="connsiteX27" fmla="*/ 1244600 w 2503793"/>
                <a:gd name="connsiteY27" fmla="*/ 4836612 h 7046412"/>
                <a:gd name="connsiteX28" fmla="*/ 2025650 w 2503793"/>
                <a:gd name="connsiteY28" fmla="*/ 4766762 h 7046412"/>
                <a:gd name="connsiteX0" fmla="*/ 2025650 w 2503793"/>
                <a:gd name="connsiteY0" fmla="*/ 4766762 h 7046412"/>
                <a:gd name="connsiteX1" fmla="*/ 1593850 w 2503793"/>
                <a:gd name="connsiteY1" fmla="*/ 4166687 h 7046412"/>
                <a:gd name="connsiteX2" fmla="*/ 1841500 w 2503793"/>
                <a:gd name="connsiteY2" fmla="*/ 3763462 h 7046412"/>
                <a:gd name="connsiteX3" fmla="*/ 1893321 w 2503793"/>
                <a:gd name="connsiteY3" fmla="*/ 3572792 h 7046412"/>
                <a:gd name="connsiteX4" fmla="*/ 1939395 w 2503793"/>
                <a:gd name="connsiteY4" fmla="*/ 3405778 h 7046412"/>
                <a:gd name="connsiteX5" fmla="*/ 2354044 w 2503793"/>
                <a:gd name="connsiteY5" fmla="*/ 1545598 h 7046412"/>
                <a:gd name="connsiteX6" fmla="*/ 2503783 w 2503793"/>
                <a:gd name="connsiteY6" fmla="*/ 169180 h 7046412"/>
                <a:gd name="connsiteX7" fmla="*/ 2313735 w 2503793"/>
                <a:gd name="connsiteY7" fmla="*/ 157661 h 7046412"/>
                <a:gd name="connsiteX8" fmla="*/ 2284938 w 2503793"/>
                <a:gd name="connsiteY8" fmla="*/ 1153983 h 7046412"/>
                <a:gd name="connsiteX9" fmla="*/ 2238865 w 2503793"/>
                <a:gd name="connsiteY9" fmla="*/ 111589 h 7046412"/>
                <a:gd name="connsiteX10" fmla="*/ 2071851 w 2503793"/>
                <a:gd name="connsiteY10" fmla="*/ 105829 h 7046412"/>
                <a:gd name="connsiteX11" fmla="*/ 2106405 w 2503793"/>
                <a:gd name="connsiteY11" fmla="*/ 1522560 h 7046412"/>
                <a:gd name="connsiteX12" fmla="*/ 1576203 w 2503793"/>
                <a:gd name="connsiteY12" fmla="*/ 3268102 h 7046412"/>
                <a:gd name="connsiteX13" fmla="*/ 1311275 w 2503793"/>
                <a:gd name="connsiteY13" fmla="*/ 4100012 h 7046412"/>
                <a:gd name="connsiteX14" fmla="*/ 1263650 w 2503793"/>
                <a:gd name="connsiteY14" fmla="*/ 4068262 h 7046412"/>
                <a:gd name="connsiteX15" fmla="*/ 1390650 w 2503793"/>
                <a:gd name="connsiteY15" fmla="*/ 3557087 h 7046412"/>
                <a:gd name="connsiteX16" fmla="*/ 1041400 w 2503793"/>
                <a:gd name="connsiteY16" fmla="*/ 3557087 h 7046412"/>
                <a:gd name="connsiteX17" fmla="*/ 990600 w 2503793"/>
                <a:gd name="connsiteY17" fmla="*/ 4074612 h 7046412"/>
                <a:gd name="connsiteX18" fmla="*/ 822325 w 2503793"/>
                <a:gd name="connsiteY18" fmla="*/ 4150812 h 7046412"/>
                <a:gd name="connsiteX19" fmla="*/ 384175 w 2503793"/>
                <a:gd name="connsiteY19" fmla="*/ 3518987 h 7046412"/>
                <a:gd name="connsiteX20" fmla="*/ 0 w 2503793"/>
                <a:gd name="connsiteY20" fmla="*/ 3798387 h 7046412"/>
                <a:gd name="connsiteX21" fmla="*/ 498475 w 2503793"/>
                <a:gd name="connsiteY21" fmla="*/ 4344487 h 7046412"/>
                <a:gd name="connsiteX22" fmla="*/ 101600 w 2503793"/>
                <a:gd name="connsiteY22" fmla="*/ 5379537 h 7046412"/>
                <a:gd name="connsiteX23" fmla="*/ 514350 w 2503793"/>
                <a:gd name="connsiteY23" fmla="*/ 6300287 h 7046412"/>
                <a:gd name="connsiteX24" fmla="*/ 1244600 w 2503793"/>
                <a:gd name="connsiteY24" fmla="*/ 7046412 h 7046412"/>
                <a:gd name="connsiteX25" fmla="*/ 1765300 w 2503793"/>
                <a:gd name="connsiteY25" fmla="*/ 6659062 h 7046412"/>
                <a:gd name="connsiteX26" fmla="*/ 892175 w 2503793"/>
                <a:gd name="connsiteY26" fmla="*/ 5862137 h 7046412"/>
                <a:gd name="connsiteX27" fmla="*/ 752475 w 2503793"/>
                <a:gd name="connsiteY27" fmla="*/ 4931862 h 7046412"/>
                <a:gd name="connsiteX28" fmla="*/ 1244600 w 2503793"/>
                <a:gd name="connsiteY28" fmla="*/ 4836612 h 7046412"/>
                <a:gd name="connsiteX29" fmla="*/ 2025650 w 2503793"/>
                <a:gd name="connsiteY29" fmla="*/ 4766762 h 7046412"/>
                <a:gd name="connsiteX0" fmla="*/ 2025650 w 2596189"/>
                <a:gd name="connsiteY0" fmla="*/ 4766762 h 7046412"/>
                <a:gd name="connsiteX1" fmla="*/ 1593850 w 2596189"/>
                <a:gd name="connsiteY1" fmla="*/ 4166687 h 7046412"/>
                <a:gd name="connsiteX2" fmla="*/ 1841500 w 2596189"/>
                <a:gd name="connsiteY2" fmla="*/ 3763462 h 7046412"/>
                <a:gd name="connsiteX3" fmla="*/ 2595927 w 2596189"/>
                <a:gd name="connsiteY3" fmla="*/ 2979608 h 7046412"/>
                <a:gd name="connsiteX4" fmla="*/ 1939395 w 2596189"/>
                <a:gd name="connsiteY4" fmla="*/ 3405778 h 7046412"/>
                <a:gd name="connsiteX5" fmla="*/ 2354044 w 2596189"/>
                <a:gd name="connsiteY5" fmla="*/ 1545598 h 7046412"/>
                <a:gd name="connsiteX6" fmla="*/ 2503783 w 2596189"/>
                <a:gd name="connsiteY6" fmla="*/ 169180 h 7046412"/>
                <a:gd name="connsiteX7" fmla="*/ 2313735 w 2596189"/>
                <a:gd name="connsiteY7" fmla="*/ 157661 h 7046412"/>
                <a:gd name="connsiteX8" fmla="*/ 2284938 w 2596189"/>
                <a:gd name="connsiteY8" fmla="*/ 1153983 h 7046412"/>
                <a:gd name="connsiteX9" fmla="*/ 2238865 w 2596189"/>
                <a:gd name="connsiteY9" fmla="*/ 111589 h 7046412"/>
                <a:gd name="connsiteX10" fmla="*/ 2071851 w 2596189"/>
                <a:gd name="connsiteY10" fmla="*/ 105829 h 7046412"/>
                <a:gd name="connsiteX11" fmla="*/ 2106405 w 2596189"/>
                <a:gd name="connsiteY11" fmla="*/ 1522560 h 7046412"/>
                <a:gd name="connsiteX12" fmla="*/ 1576203 w 2596189"/>
                <a:gd name="connsiteY12" fmla="*/ 3268102 h 7046412"/>
                <a:gd name="connsiteX13" fmla="*/ 1311275 w 2596189"/>
                <a:gd name="connsiteY13" fmla="*/ 4100012 h 7046412"/>
                <a:gd name="connsiteX14" fmla="*/ 1263650 w 2596189"/>
                <a:gd name="connsiteY14" fmla="*/ 4068262 h 7046412"/>
                <a:gd name="connsiteX15" fmla="*/ 1390650 w 2596189"/>
                <a:gd name="connsiteY15" fmla="*/ 3557087 h 7046412"/>
                <a:gd name="connsiteX16" fmla="*/ 1041400 w 2596189"/>
                <a:gd name="connsiteY16" fmla="*/ 3557087 h 7046412"/>
                <a:gd name="connsiteX17" fmla="*/ 990600 w 2596189"/>
                <a:gd name="connsiteY17" fmla="*/ 4074612 h 7046412"/>
                <a:gd name="connsiteX18" fmla="*/ 822325 w 2596189"/>
                <a:gd name="connsiteY18" fmla="*/ 4150812 h 7046412"/>
                <a:gd name="connsiteX19" fmla="*/ 384175 w 2596189"/>
                <a:gd name="connsiteY19" fmla="*/ 3518987 h 7046412"/>
                <a:gd name="connsiteX20" fmla="*/ 0 w 2596189"/>
                <a:gd name="connsiteY20" fmla="*/ 3798387 h 7046412"/>
                <a:gd name="connsiteX21" fmla="*/ 498475 w 2596189"/>
                <a:gd name="connsiteY21" fmla="*/ 4344487 h 7046412"/>
                <a:gd name="connsiteX22" fmla="*/ 101600 w 2596189"/>
                <a:gd name="connsiteY22" fmla="*/ 5379537 h 7046412"/>
                <a:gd name="connsiteX23" fmla="*/ 514350 w 2596189"/>
                <a:gd name="connsiteY23" fmla="*/ 6300287 h 7046412"/>
                <a:gd name="connsiteX24" fmla="*/ 1244600 w 2596189"/>
                <a:gd name="connsiteY24" fmla="*/ 7046412 h 7046412"/>
                <a:gd name="connsiteX25" fmla="*/ 1765300 w 2596189"/>
                <a:gd name="connsiteY25" fmla="*/ 6659062 h 7046412"/>
                <a:gd name="connsiteX26" fmla="*/ 892175 w 2596189"/>
                <a:gd name="connsiteY26" fmla="*/ 5862137 h 7046412"/>
                <a:gd name="connsiteX27" fmla="*/ 752475 w 2596189"/>
                <a:gd name="connsiteY27" fmla="*/ 4931862 h 7046412"/>
                <a:gd name="connsiteX28" fmla="*/ 1244600 w 2596189"/>
                <a:gd name="connsiteY28" fmla="*/ 4836612 h 7046412"/>
                <a:gd name="connsiteX29" fmla="*/ 2025650 w 2596189"/>
                <a:gd name="connsiteY29" fmla="*/ 4766762 h 7046412"/>
                <a:gd name="connsiteX0" fmla="*/ 2025650 w 2596189"/>
                <a:gd name="connsiteY0" fmla="*/ 4766762 h 7046412"/>
                <a:gd name="connsiteX1" fmla="*/ 1593850 w 2596189"/>
                <a:gd name="connsiteY1" fmla="*/ 4166687 h 7046412"/>
                <a:gd name="connsiteX2" fmla="*/ 1841500 w 2596189"/>
                <a:gd name="connsiteY2" fmla="*/ 3763462 h 7046412"/>
                <a:gd name="connsiteX3" fmla="*/ 2595927 w 2596189"/>
                <a:gd name="connsiteY3" fmla="*/ 2979608 h 7046412"/>
                <a:gd name="connsiteX4" fmla="*/ 1939395 w 2596189"/>
                <a:gd name="connsiteY4" fmla="*/ 3405778 h 7046412"/>
                <a:gd name="connsiteX5" fmla="*/ 2354044 w 2596189"/>
                <a:gd name="connsiteY5" fmla="*/ 1545598 h 7046412"/>
                <a:gd name="connsiteX6" fmla="*/ 2503783 w 2596189"/>
                <a:gd name="connsiteY6" fmla="*/ 169180 h 7046412"/>
                <a:gd name="connsiteX7" fmla="*/ 2313735 w 2596189"/>
                <a:gd name="connsiteY7" fmla="*/ 157661 h 7046412"/>
                <a:gd name="connsiteX8" fmla="*/ 2284938 w 2596189"/>
                <a:gd name="connsiteY8" fmla="*/ 1153983 h 7046412"/>
                <a:gd name="connsiteX9" fmla="*/ 2238865 w 2596189"/>
                <a:gd name="connsiteY9" fmla="*/ 111589 h 7046412"/>
                <a:gd name="connsiteX10" fmla="*/ 2071851 w 2596189"/>
                <a:gd name="connsiteY10" fmla="*/ 105829 h 7046412"/>
                <a:gd name="connsiteX11" fmla="*/ 2106405 w 2596189"/>
                <a:gd name="connsiteY11" fmla="*/ 1522560 h 7046412"/>
                <a:gd name="connsiteX12" fmla="*/ 1576203 w 2596189"/>
                <a:gd name="connsiteY12" fmla="*/ 3268102 h 7046412"/>
                <a:gd name="connsiteX13" fmla="*/ 1311275 w 2596189"/>
                <a:gd name="connsiteY13" fmla="*/ 4100012 h 7046412"/>
                <a:gd name="connsiteX14" fmla="*/ 1263650 w 2596189"/>
                <a:gd name="connsiteY14" fmla="*/ 4068262 h 7046412"/>
                <a:gd name="connsiteX15" fmla="*/ 1390650 w 2596189"/>
                <a:gd name="connsiteY15" fmla="*/ 3557087 h 7046412"/>
                <a:gd name="connsiteX16" fmla="*/ 1041400 w 2596189"/>
                <a:gd name="connsiteY16" fmla="*/ 3557087 h 7046412"/>
                <a:gd name="connsiteX17" fmla="*/ 990600 w 2596189"/>
                <a:gd name="connsiteY17" fmla="*/ 4074612 h 7046412"/>
                <a:gd name="connsiteX18" fmla="*/ 822325 w 2596189"/>
                <a:gd name="connsiteY18" fmla="*/ 4150812 h 7046412"/>
                <a:gd name="connsiteX19" fmla="*/ 384175 w 2596189"/>
                <a:gd name="connsiteY19" fmla="*/ 3518987 h 7046412"/>
                <a:gd name="connsiteX20" fmla="*/ 0 w 2596189"/>
                <a:gd name="connsiteY20" fmla="*/ 3798387 h 7046412"/>
                <a:gd name="connsiteX21" fmla="*/ 498475 w 2596189"/>
                <a:gd name="connsiteY21" fmla="*/ 4344487 h 7046412"/>
                <a:gd name="connsiteX22" fmla="*/ 101600 w 2596189"/>
                <a:gd name="connsiteY22" fmla="*/ 5379537 h 7046412"/>
                <a:gd name="connsiteX23" fmla="*/ 514350 w 2596189"/>
                <a:gd name="connsiteY23" fmla="*/ 6300287 h 7046412"/>
                <a:gd name="connsiteX24" fmla="*/ 1244600 w 2596189"/>
                <a:gd name="connsiteY24" fmla="*/ 7046412 h 7046412"/>
                <a:gd name="connsiteX25" fmla="*/ 1765300 w 2596189"/>
                <a:gd name="connsiteY25" fmla="*/ 6659062 h 7046412"/>
                <a:gd name="connsiteX26" fmla="*/ 892175 w 2596189"/>
                <a:gd name="connsiteY26" fmla="*/ 5862137 h 7046412"/>
                <a:gd name="connsiteX27" fmla="*/ 752475 w 2596189"/>
                <a:gd name="connsiteY27" fmla="*/ 4931862 h 7046412"/>
                <a:gd name="connsiteX28" fmla="*/ 1244600 w 2596189"/>
                <a:gd name="connsiteY28" fmla="*/ 4836612 h 7046412"/>
                <a:gd name="connsiteX29" fmla="*/ 2025650 w 2596189"/>
                <a:gd name="connsiteY29" fmla="*/ 4766762 h 7046412"/>
                <a:gd name="connsiteX0" fmla="*/ 2025650 w 2596287"/>
                <a:gd name="connsiteY0" fmla="*/ 4766762 h 7046412"/>
                <a:gd name="connsiteX1" fmla="*/ 1593850 w 2596287"/>
                <a:gd name="connsiteY1" fmla="*/ 4166687 h 7046412"/>
                <a:gd name="connsiteX2" fmla="*/ 1841500 w 2596287"/>
                <a:gd name="connsiteY2" fmla="*/ 3763462 h 7046412"/>
                <a:gd name="connsiteX3" fmla="*/ 2595927 w 2596287"/>
                <a:gd name="connsiteY3" fmla="*/ 2979608 h 7046412"/>
                <a:gd name="connsiteX4" fmla="*/ 1939395 w 2596287"/>
                <a:gd name="connsiteY4" fmla="*/ 3405778 h 7046412"/>
                <a:gd name="connsiteX5" fmla="*/ 2354044 w 2596287"/>
                <a:gd name="connsiteY5" fmla="*/ 1545598 h 7046412"/>
                <a:gd name="connsiteX6" fmla="*/ 2503783 w 2596287"/>
                <a:gd name="connsiteY6" fmla="*/ 169180 h 7046412"/>
                <a:gd name="connsiteX7" fmla="*/ 2313735 w 2596287"/>
                <a:gd name="connsiteY7" fmla="*/ 157661 h 7046412"/>
                <a:gd name="connsiteX8" fmla="*/ 2284938 w 2596287"/>
                <a:gd name="connsiteY8" fmla="*/ 1153983 h 7046412"/>
                <a:gd name="connsiteX9" fmla="*/ 2238865 w 2596287"/>
                <a:gd name="connsiteY9" fmla="*/ 111589 h 7046412"/>
                <a:gd name="connsiteX10" fmla="*/ 2071851 w 2596287"/>
                <a:gd name="connsiteY10" fmla="*/ 105829 h 7046412"/>
                <a:gd name="connsiteX11" fmla="*/ 2106405 w 2596287"/>
                <a:gd name="connsiteY11" fmla="*/ 1522560 h 7046412"/>
                <a:gd name="connsiteX12" fmla="*/ 1576203 w 2596287"/>
                <a:gd name="connsiteY12" fmla="*/ 3268102 h 7046412"/>
                <a:gd name="connsiteX13" fmla="*/ 1311275 w 2596287"/>
                <a:gd name="connsiteY13" fmla="*/ 4100012 h 7046412"/>
                <a:gd name="connsiteX14" fmla="*/ 1263650 w 2596287"/>
                <a:gd name="connsiteY14" fmla="*/ 4068262 h 7046412"/>
                <a:gd name="connsiteX15" fmla="*/ 1390650 w 2596287"/>
                <a:gd name="connsiteY15" fmla="*/ 3557087 h 7046412"/>
                <a:gd name="connsiteX16" fmla="*/ 1041400 w 2596287"/>
                <a:gd name="connsiteY16" fmla="*/ 3557087 h 7046412"/>
                <a:gd name="connsiteX17" fmla="*/ 990600 w 2596287"/>
                <a:gd name="connsiteY17" fmla="*/ 4074612 h 7046412"/>
                <a:gd name="connsiteX18" fmla="*/ 822325 w 2596287"/>
                <a:gd name="connsiteY18" fmla="*/ 4150812 h 7046412"/>
                <a:gd name="connsiteX19" fmla="*/ 384175 w 2596287"/>
                <a:gd name="connsiteY19" fmla="*/ 3518987 h 7046412"/>
                <a:gd name="connsiteX20" fmla="*/ 0 w 2596287"/>
                <a:gd name="connsiteY20" fmla="*/ 3798387 h 7046412"/>
                <a:gd name="connsiteX21" fmla="*/ 498475 w 2596287"/>
                <a:gd name="connsiteY21" fmla="*/ 4344487 h 7046412"/>
                <a:gd name="connsiteX22" fmla="*/ 101600 w 2596287"/>
                <a:gd name="connsiteY22" fmla="*/ 5379537 h 7046412"/>
                <a:gd name="connsiteX23" fmla="*/ 514350 w 2596287"/>
                <a:gd name="connsiteY23" fmla="*/ 6300287 h 7046412"/>
                <a:gd name="connsiteX24" fmla="*/ 1244600 w 2596287"/>
                <a:gd name="connsiteY24" fmla="*/ 7046412 h 7046412"/>
                <a:gd name="connsiteX25" fmla="*/ 1765300 w 2596287"/>
                <a:gd name="connsiteY25" fmla="*/ 6659062 h 7046412"/>
                <a:gd name="connsiteX26" fmla="*/ 892175 w 2596287"/>
                <a:gd name="connsiteY26" fmla="*/ 5862137 h 7046412"/>
                <a:gd name="connsiteX27" fmla="*/ 752475 w 2596287"/>
                <a:gd name="connsiteY27" fmla="*/ 4931862 h 7046412"/>
                <a:gd name="connsiteX28" fmla="*/ 1244600 w 2596287"/>
                <a:gd name="connsiteY28" fmla="*/ 4836612 h 7046412"/>
                <a:gd name="connsiteX29" fmla="*/ 2025650 w 2596287"/>
                <a:gd name="connsiteY29" fmla="*/ 4766762 h 7046412"/>
                <a:gd name="connsiteX0" fmla="*/ 2025650 w 2596287"/>
                <a:gd name="connsiteY0" fmla="*/ 4766762 h 7046412"/>
                <a:gd name="connsiteX1" fmla="*/ 1593850 w 2596287"/>
                <a:gd name="connsiteY1" fmla="*/ 4166687 h 7046412"/>
                <a:gd name="connsiteX2" fmla="*/ 1841500 w 2596287"/>
                <a:gd name="connsiteY2" fmla="*/ 3763462 h 7046412"/>
                <a:gd name="connsiteX3" fmla="*/ 2595927 w 2596287"/>
                <a:gd name="connsiteY3" fmla="*/ 2979608 h 7046412"/>
                <a:gd name="connsiteX4" fmla="*/ 1939395 w 2596287"/>
                <a:gd name="connsiteY4" fmla="*/ 3405778 h 7046412"/>
                <a:gd name="connsiteX5" fmla="*/ 2354044 w 2596287"/>
                <a:gd name="connsiteY5" fmla="*/ 1545598 h 7046412"/>
                <a:gd name="connsiteX6" fmla="*/ 2503783 w 2596287"/>
                <a:gd name="connsiteY6" fmla="*/ 169180 h 7046412"/>
                <a:gd name="connsiteX7" fmla="*/ 2313735 w 2596287"/>
                <a:gd name="connsiteY7" fmla="*/ 157661 h 7046412"/>
                <a:gd name="connsiteX8" fmla="*/ 2284938 w 2596287"/>
                <a:gd name="connsiteY8" fmla="*/ 1153983 h 7046412"/>
                <a:gd name="connsiteX9" fmla="*/ 2238865 w 2596287"/>
                <a:gd name="connsiteY9" fmla="*/ 111589 h 7046412"/>
                <a:gd name="connsiteX10" fmla="*/ 2071851 w 2596287"/>
                <a:gd name="connsiteY10" fmla="*/ 105829 h 7046412"/>
                <a:gd name="connsiteX11" fmla="*/ 2106405 w 2596287"/>
                <a:gd name="connsiteY11" fmla="*/ 1522560 h 7046412"/>
                <a:gd name="connsiteX12" fmla="*/ 1576203 w 2596287"/>
                <a:gd name="connsiteY12" fmla="*/ 3268102 h 7046412"/>
                <a:gd name="connsiteX13" fmla="*/ 1311275 w 2596287"/>
                <a:gd name="connsiteY13" fmla="*/ 4100012 h 7046412"/>
                <a:gd name="connsiteX14" fmla="*/ 1263650 w 2596287"/>
                <a:gd name="connsiteY14" fmla="*/ 4068262 h 7046412"/>
                <a:gd name="connsiteX15" fmla="*/ 1390650 w 2596287"/>
                <a:gd name="connsiteY15" fmla="*/ 3557087 h 7046412"/>
                <a:gd name="connsiteX16" fmla="*/ 1041400 w 2596287"/>
                <a:gd name="connsiteY16" fmla="*/ 3557087 h 7046412"/>
                <a:gd name="connsiteX17" fmla="*/ 990600 w 2596287"/>
                <a:gd name="connsiteY17" fmla="*/ 4074612 h 7046412"/>
                <a:gd name="connsiteX18" fmla="*/ 822325 w 2596287"/>
                <a:gd name="connsiteY18" fmla="*/ 4150812 h 7046412"/>
                <a:gd name="connsiteX19" fmla="*/ 384175 w 2596287"/>
                <a:gd name="connsiteY19" fmla="*/ 3518987 h 7046412"/>
                <a:gd name="connsiteX20" fmla="*/ 0 w 2596287"/>
                <a:gd name="connsiteY20" fmla="*/ 3798387 h 7046412"/>
                <a:gd name="connsiteX21" fmla="*/ 498475 w 2596287"/>
                <a:gd name="connsiteY21" fmla="*/ 4344487 h 7046412"/>
                <a:gd name="connsiteX22" fmla="*/ 101600 w 2596287"/>
                <a:gd name="connsiteY22" fmla="*/ 5379537 h 7046412"/>
                <a:gd name="connsiteX23" fmla="*/ 514350 w 2596287"/>
                <a:gd name="connsiteY23" fmla="*/ 6300287 h 7046412"/>
                <a:gd name="connsiteX24" fmla="*/ 1244600 w 2596287"/>
                <a:gd name="connsiteY24" fmla="*/ 7046412 h 7046412"/>
                <a:gd name="connsiteX25" fmla="*/ 1765300 w 2596287"/>
                <a:gd name="connsiteY25" fmla="*/ 6659062 h 7046412"/>
                <a:gd name="connsiteX26" fmla="*/ 892175 w 2596287"/>
                <a:gd name="connsiteY26" fmla="*/ 5862137 h 7046412"/>
                <a:gd name="connsiteX27" fmla="*/ 752475 w 2596287"/>
                <a:gd name="connsiteY27" fmla="*/ 4931862 h 7046412"/>
                <a:gd name="connsiteX28" fmla="*/ 1244600 w 2596287"/>
                <a:gd name="connsiteY28" fmla="*/ 4836612 h 7046412"/>
                <a:gd name="connsiteX29" fmla="*/ 2025650 w 2596287"/>
                <a:gd name="connsiteY29" fmla="*/ 4766762 h 7046412"/>
                <a:gd name="connsiteX0" fmla="*/ 2025650 w 2621139"/>
                <a:gd name="connsiteY0" fmla="*/ 4766762 h 7046412"/>
                <a:gd name="connsiteX1" fmla="*/ 1593850 w 2621139"/>
                <a:gd name="connsiteY1" fmla="*/ 4166687 h 7046412"/>
                <a:gd name="connsiteX2" fmla="*/ 1841500 w 2621139"/>
                <a:gd name="connsiteY2" fmla="*/ 3763462 h 7046412"/>
                <a:gd name="connsiteX3" fmla="*/ 2423155 w 2621139"/>
                <a:gd name="connsiteY3" fmla="*/ 3163898 h 7046412"/>
                <a:gd name="connsiteX4" fmla="*/ 2595927 w 2621139"/>
                <a:gd name="connsiteY4" fmla="*/ 2979608 h 7046412"/>
                <a:gd name="connsiteX5" fmla="*/ 1939395 w 2621139"/>
                <a:gd name="connsiteY5" fmla="*/ 3405778 h 7046412"/>
                <a:gd name="connsiteX6" fmla="*/ 2354044 w 2621139"/>
                <a:gd name="connsiteY6" fmla="*/ 1545598 h 7046412"/>
                <a:gd name="connsiteX7" fmla="*/ 2503783 w 2621139"/>
                <a:gd name="connsiteY7" fmla="*/ 169180 h 7046412"/>
                <a:gd name="connsiteX8" fmla="*/ 2313735 w 2621139"/>
                <a:gd name="connsiteY8" fmla="*/ 157661 h 7046412"/>
                <a:gd name="connsiteX9" fmla="*/ 2284938 w 2621139"/>
                <a:gd name="connsiteY9" fmla="*/ 1153983 h 7046412"/>
                <a:gd name="connsiteX10" fmla="*/ 2238865 w 2621139"/>
                <a:gd name="connsiteY10" fmla="*/ 111589 h 7046412"/>
                <a:gd name="connsiteX11" fmla="*/ 2071851 w 2621139"/>
                <a:gd name="connsiteY11" fmla="*/ 105829 h 7046412"/>
                <a:gd name="connsiteX12" fmla="*/ 2106405 w 2621139"/>
                <a:gd name="connsiteY12" fmla="*/ 1522560 h 7046412"/>
                <a:gd name="connsiteX13" fmla="*/ 1576203 w 2621139"/>
                <a:gd name="connsiteY13" fmla="*/ 3268102 h 7046412"/>
                <a:gd name="connsiteX14" fmla="*/ 1311275 w 2621139"/>
                <a:gd name="connsiteY14" fmla="*/ 4100012 h 7046412"/>
                <a:gd name="connsiteX15" fmla="*/ 1263650 w 2621139"/>
                <a:gd name="connsiteY15" fmla="*/ 4068262 h 7046412"/>
                <a:gd name="connsiteX16" fmla="*/ 1390650 w 2621139"/>
                <a:gd name="connsiteY16" fmla="*/ 3557087 h 7046412"/>
                <a:gd name="connsiteX17" fmla="*/ 1041400 w 2621139"/>
                <a:gd name="connsiteY17" fmla="*/ 3557087 h 7046412"/>
                <a:gd name="connsiteX18" fmla="*/ 990600 w 2621139"/>
                <a:gd name="connsiteY18" fmla="*/ 4074612 h 7046412"/>
                <a:gd name="connsiteX19" fmla="*/ 822325 w 2621139"/>
                <a:gd name="connsiteY19" fmla="*/ 4150812 h 7046412"/>
                <a:gd name="connsiteX20" fmla="*/ 384175 w 2621139"/>
                <a:gd name="connsiteY20" fmla="*/ 3518987 h 7046412"/>
                <a:gd name="connsiteX21" fmla="*/ 0 w 2621139"/>
                <a:gd name="connsiteY21" fmla="*/ 3798387 h 7046412"/>
                <a:gd name="connsiteX22" fmla="*/ 498475 w 2621139"/>
                <a:gd name="connsiteY22" fmla="*/ 4344487 h 7046412"/>
                <a:gd name="connsiteX23" fmla="*/ 101600 w 2621139"/>
                <a:gd name="connsiteY23" fmla="*/ 5379537 h 7046412"/>
                <a:gd name="connsiteX24" fmla="*/ 514350 w 2621139"/>
                <a:gd name="connsiteY24" fmla="*/ 6300287 h 7046412"/>
                <a:gd name="connsiteX25" fmla="*/ 1244600 w 2621139"/>
                <a:gd name="connsiteY25" fmla="*/ 7046412 h 7046412"/>
                <a:gd name="connsiteX26" fmla="*/ 1765300 w 2621139"/>
                <a:gd name="connsiteY26" fmla="*/ 6659062 h 7046412"/>
                <a:gd name="connsiteX27" fmla="*/ 892175 w 2621139"/>
                <a:gd name="connsiteY27" fmla="*/ 5862137 h 7046412"/>
                <a:gd name="connsiteX28" fmla="*/ 752475 w 2621139"/>
                <a:gd name="connsiteY28" fmla="*/ 4931862 h 7046412"/>
                <a:gd name="connsiteX29" fmla="*/ 1244600 w 2621139"/>
                <a:gd name="connsiteY29" fmla="*/ 4836612 h 7046412"/>
                <a:gd name="connsiteX30" fmla="*/ 2025650 w 2621139"/>
                <a:gd name="connsiteY30" fmla="*/ 4766762 h 7046412"/>
                <a:gd name="connsiteX0" fmla="*/ 2025650 w 2757616"/>
                <a:gd name="connsiteY0" fmla="*/ 4766762 h 7046412"/>
                <a:gd name="connsiteX1" fmla="*/ 1593850 w 2757616"/>
                <a:gd name="connsiteY1" fmla="*/ 4166687 h 7046412"/>
                <a:gd name="connsiteX2" fmla="*/ 1841500 w 2757616"/>
                <a:gd name="connsiteY2" fmla="*/ 3763462 h 7046412"/>
                <a:gd name="connsiteX3" fmla="*/ 2711109 w 2757616"/>
                <a:gd name="connsiteY3" fmla="*/ 3169657 h 7046412"/>
                <a:gd name="connsiteX4" fmla="*/ 2595927 w 2757616"/>
                <a:gd name="connsiteY4" fmla="*/ 2979608 h 7046412"/>
                <a:gd name="connsiteX5" fmla="*/ 1939395 w 2757616"/>
                <a:gd name="connsiteY5" fmla="*/ 3405778 h 7046412"/>
                <a:gd name="connsiteX6" fmla="*/ 2354044 w 2757616"/>
                <a:gd name="connsiteY6" fmla="*/ 1545598 h 7046412"/>
                <a:gd name="connsiteX7" fmla="*/ 2503783 w 2757616"/>
                <a:gd name="connsiteY7" fmla="*/ 169180 h 7046412"/>
                <a:gd name="connsiteX8" fmla="*/ 2313735 w 2757616"/>
                <a:gd name="connsiteY8" fmla="*/ 157661 h 7046412"/>
                <a:gd name="connsiteX9" fmla="*/ 2284938 w 2757616"/>
                <a:gd name="connsiteY9" fmla="*/ 1153983 h 7046412"/>
                <a:gd name="connsiteX10" fmla="*/ 2238865 w 2757616"/>
                <a:gd name="connsiteY10" fmla="*/ 111589 h 7046412"/>
                <a:gd name="connsiteX11" fmla="*/ 2071851 w 2757616"/>
                <a:gd name="connsiteY11" fmla="*/ 105829 h 7046412"/>
                <a:gd name="connsiteX12" fmla="*/ 2106405 w 2757616"/>
                <a:gd name="connsiteY12" fmla="*/ 1522560 h 7046412"/>
                <a:gd name="connsiteX13" fmla="*/ 1576203 w 2757616"/>
                <a:gd name="connsiteY13" fmla="*/ 3268102 h 7046412"/>
                <a:gd name="connsiteX14" fmla="*/ 1311275 w 2757616"/>
                <a:gd name="connsiteY14" fmla="*/ 4100012 h 7046412"/>
                <a:gd name="connsiteX15" fmla="*/ 1263650 w 2757616"/>
                <a:gd name="connsiteY15" fmla="*/ 4068262 h 7046412"/>
                <a:gd name="connsiteX16" fmla="*/ 1390650 w 2757616"/>
                <a:gd name="connsiteY16" fmla="*/ 3557087 h 7046412"/>
                <a:gd name="connsiteX17" fmla="*/ 1041400 w 2757616"/>
                <a:gd name="connsiteY17" fmla="*/ 3557087 h 7046412"/>
                <a:gd name="connsiteX18" fmla="*/ 990600 w 2757616"/>
                <a:gd name="connsiteY18" fmla="*/ 4074612 h 7046412"/>
                <a:gd name="connsiteX19" fmla="*/ 822325 w 2757616"/>
                <a:gd name="connsiteY19" fmla="*/ 4150812 h 7046412"/>
                <a:gd name="connsiteX20" fmla="*/ 384175 w 2757616"/>
                <a:gd name="connsiteY20" fmla="*/ 3518987 h 7046412"/>
                <a:gd name="connsiteX21" fmla="*/ 0 w 2757616"/>
                <a:gd name="connsiteY21" fmla="*/ 3798387 h 7046412"/>
                <a:gd name="connsiteX22" fmla="*/ 498475 w 2757616"/>
                <a:gd name="connsiteY22" fmla="*/ 4344487 h 7046412"/>
                <a:gd name="connsiteX23" fmla="*/ 101600 w 2757616"/>
                <a:gd name="connsiteY23" fmla="*/ 5379537 h 7046412"/>
                <a:gd name="connsiteX24" fmla="*/ 514350 w 2757616"/>
                <a:gd name="connsiteY24" fmla="*/ 6300287 h 7046412"/>
                <a:gd name="connsiteX25" fmla="*/ 1244600 w 2757616"/>
                <a:gd name="connsiteY25" fmla="*/ 7046412 h 7046412"/>
                <a:gd name="connsiteX26" fmla="*/ 1765300 w 2757616"/>
                <a:gd name="connsiteY26" fmla="*/ 6659062 h 7046412"/>
                <a:gd name="connsiteX27" fmla="*/ 892175 w 2757616"/>
                <a:gd name="connsiteY27" fmla="*/ 5862137 h 7046412"/>
                <a:gd name="connsiteX28" fmla="*/ 752475 w 2757616"/>
                <a:gd name="connsiteY28" fmla="*/ 4931862 h 7046412"/>
                <a:gd name="connsiteX29" fmla="*/ 1244600 w 2757616"/>
                <a:gd name="connsiteY29" fmla="*/ 4836612 h 7046412"/>
                <a:gd name="connsiteX30" fmla="*/ 2025650 w 2757616"/>
                <a:gd name="connsiteY30" fmla="*/ 4766762 h 7046412"/>
                <a:gd name="connsiteX0" fmla="*/ 2025650 w 2711108"/>
                <a:gd name="connsiteY0" fmla="*/ 4766762 h 7046412"/>
                <a:gd name="connsiteX1" fmla="*/ 1593850 w 2711108"/>
                <a:gd name="connsiteY1" fmla="*/ 4166687 h 7046412"/>
                <a:gd name="connsiteX2" fmla="*/ 1841500 w 2711108"/>
                <a:gd name="connsiteY2" fmla="*/ 3763462 h 7046412"/>
                <a:gd name="connsiteX3" fmla="*/ 2711109 w 2711108"/>
                <a:gd name="connsiteY3" fmla="*/ 3169657 h 7046412"/>
                <a:gd name="connsiteX4" fmla="*/ 2595927 w 2711108"/>
                <a:gd name="connsiteY4" fmla="*/ 2979608 h 7046412"/>
                <a:gd name="connsiteX5" fmla="*/ 1939395 w 2711108"/>
                <a:gd name="connsiteY5" fmla="*/ 3405778 h 7046412"/>
                <a:gd name="connsiteX6" fmla="*/ 2354044 w 2711108"/>
                <a:gd name="connsiteY6" fmla="*/ 1545598 h 7046412"/>
                <a:gd name="connsiteX7" fmla="*/ 2503783 w 2711108"/>
                <a:gd name="connsiteY7" fmla="*/ 169180 h 7046412"/>
                <a:gd name="connsiteX8" fmla="*/ 2313735 w 2711108"/>
                <a:gd name="connsiteY8" fmla="*/ 157661 h 7046412"/>
                <a:gd name="connsiteX9" fmla="*/ 2284938 w 2711108"/>
                <a:gd name="connsiteY9" fmla="*/ 1153983 h 7046412"/>
                <a:gd name="connsiteX10" fmla="*/ 2238865 w 2711108"/>
                <a:gd name="connsiteY10" fmla="*/ 111589 h 7046412"/>
                <a:gd name="connsiteX11" fmla="*/ 2071851 w 2711108"/>
                <a:gd name="connsiteY11" fmla="*/ 105829 h 7046412"/>
                <a:gd name="connsiteX12" fmla="*/ 2106405 w 2711108"/>
                <a:gd name="connsiteY12" fmla="*/ 1522560 h 7046412"/>
                <a:gd name="connsiteX13" fmla="*/ 1576203 w 2711108"/>
                <a:gd name="connsiteY13" fmla="*/ 3268102 h 7046412"/>
                <a:gd name="connsiteX14" fmla="*/ 1311275 w 2711108"/>
                <a:gd name="connsiteY14" fmla="*/ 4100012 h 7046412"/>
                <a:gd name="connsiteX15" fmla="*/ 1263650 w 2711108"/>
                <a:gd name="connsiteY15" fmla="*/ 4068262 h 7046412"/>
                <a:gd name="connsiteX16" fmla="*/ 1390650 w 2711108"/>
                <a:gd name="connsiteY16" fmla="*/ 3557087 h 7046412"/>
                <a:gd name="connsiteX17" fmla="*/ 1041400 w 2711108"/>
                <a:gd name="connsiteY17" fmla="*/ 3557087 h 7046412"/>
                <a:gd name="connsiteX18" fmla="*/ 990600 w 2711108"/>
                <a:gd name="connsiteY18" fmla="*/ 4074612 h 7046412"/>
                <a:gd name="connsiteX19" fmla="*/ 822325 w 2711108"/>
                <a:gd name="connsiteY19" fmla="*/ 4150812 h 7046412"/>
                <a:gd name="connsiteX20" fmla="*/ 384175 w 2711108"/>
                <a:gd name="connsiteY20" fmla="*/ 3518987 h 7046412"/>
                <a:gd name="connsiteX21" fmla="*/ 0 w 2711108"/>
                <a:gd name="connsiteY21" fmla="*/ 3798387 h 7046412"/>
                <a:gd name="connsiteX22" fmla="*/ 498475 w 2711108"/>
                <a:gd name="connsiteY22" fmla="*/ 4344487 h 7046412"/>
                <a:gd name="connsiteX23" fmla="*/ 101600 w 2711108"/>
                <a:gd name="connsiteY23" fmla="*/ 5379537 h 7046412"/>
                <a:gd name="connsiteX24" fmla="*/ 514350 w 2711108"/>
                <a:gd name="connsiteY24" fmla="*/ 6300287 h 7046412"/>
                <a:gd name="connsiteX25" fmla="*/ 1244600 w 2711108"/>
                <a:gd name="connsiteY25" fmla="*/ 7046412 h 7046412"/>
                <a:gd name="connsiteX26" fmla="*/ 1765300 w 2711108"/>
                <a:gd name="connsiteY26" fmla="*/ 6659062 h 7046412"/>
                <a:gd name="connsiteX27" fmla="*/ 892175 w 2711108"/>
                <a:gd name="connsiteY27" fmla="*/ 5862137 h 7046412"/>
                <a:gd name="connsiteX28" fmla="*/ 752475 w 2711108"/>
                <a:gd name="connsiteY28" fmla="*/ 4931862 h 7046412"/>
                <a:gd name="connsiteX29" fmla="*/ 1244600 w 2711108"/>
                <a:gd name="connsiteY29" fmla="*/ 4836612 h 7046412"/>
                <a:gd name="connsiteX30" fmla="*/ 2025650 w 2711108"/>
                <a:gd name="connsiteY30" fmla="*/ 4766762 h 7046412"/>
                <a:gd name="connsiteX0" fmla="*/ 2025650 w 2711109"/>
                <a:gd name="connsiteY0" fmla="*/ 4766762 h 7046412"/>
                <a:gd name="connsiteX1" fmla="*/ 1593850 w 2711109"/>
                <a:gd name="connsiteY1" fmla="*/ 4166687 h 7046412"/>
                <a:gd name="connsiteX2" fmla="*/ 1841500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51440 w 2711109"/>
                <a:gd name="connsiteY1" fmla="*/ 4183965 h 7046412"/>
                <a:gd name="connsiteX2" fmla="*/ 1841500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51440 w 2711109"/>
                <a:gd name="connsiteY1" fmla="*/ 4183965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66252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66252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19001 h 6998651"/>
                <a:gd name="connsiteX1" fmla="*/ 1668717 w 2711109"/>
                <a:gd name="connsiteY1" fmla="*/ 4118926 h 6998651"/>
                <a:gd name="connsiteX2" fmla="*/ 1916369 w 2711109"/>
                <a:gd name="connsiteY2" fmla="*/ 3715701 h 6998651"/>
                <a:gd name="connsiteX3" fmla="*/ 2711109 w 2711109"/>
                <a:gd name="connsiteY3" fmla="*/ 3121896 h 6998651"/>
                <a:gd name="connsiteX4" fmla="*/ 2595927 w 2711109"/>
                <a:gd name="connsiteY4" fmla="*/ 2931847 h 6998651"/>
                <a:gd name="connsiteX5" fmla="*/ 1939395 w 2711109"/>
                <a:gd name="connsiteY5" fmla="*/ 3358017 h 6998651"/>
                <a:gd name="connsiteX6" fmla="*/ 2354044 w 2711109"/>
                <a:gd name="connsiteY6" fmla="*/ 1497837 h 6998651"/>
                <a:gd name="connsiteX7" fmla="*/ 2503783 w 2711109"/>
                <a:gd name="connsiteY7" fmla="*/ 121419 h 6998651"/>
                <a:gd name="connsiteX8" fmla="*/ 2313735 w 2711109"/>
                <a:gd name="connsiteY8" fmla="*/ 109900 h 6998651"/>
                <a:gd name="connsiteX9" fmla="*/ 2284938 w 2711109"/>
                <a:gd name="connsiteY9" fmla="*/ 1106222 h 6998651"/>
                <a:gd name="connsiteX10" fmla="*/ 2238865 w 2711109"/>
                <a:gd name="connsiteY10" fmla="*/ 63828 h 6998651"/>
                <a:gd name="connsiteX11" fmla="*/ 2071851 w 2711109"/>
                <a:gd name="connsiteY11" fmla="*/ 58068 h 6998651"/>
                <a:gd name="connsiteX12" fmla="*/ 2106405 w 2711109"/>
                <a:gd name="connsiteY12" fmla="*/ 1474799 h 6998651"/>
                <a:gd name="connsiteX13" fmla="*/ 1795048 w 2711109"/>
                <a:gd name="connsiteY13" fmla="*/ 2609879 h 6998651"/>
                <a:gd name="connsiteX14" fmla="*/ 1311275 w 2711109"/>
                <a:gd name="connsiteY14" fmla="*/ 4052251 h 6998651"/>
                <a:gd name="connsiteX15" fmla="*/ 1263650 w 2711109"/>
                <a:gd name="connsiteY15" fmla="*/ 4020501 h 6998651"/>
                <a:gd name="connsiteX16" fmla="*/ 1390650 w 2711109"/>
                <a:gd name="connsiteY16" fmla="*/ 3509326 h 6998651"/>
                <a:gd name="connsiteX17" fmla="*/ 1041400 w 2711109"/>
                <a:gd name="connsiteY17" fmla="*/ 3509326 h 6998651"/>
                <a:gd name="connsiteX18" fmla="*/ 990600 w 2711109"/>
                <a:gd name="connsiteY18" fmla="*/ 4026851 h 6998651"/>
                <a:gd name="connsiteX19" fmla="*/ 822325 w 2711109"/>
                <a:gd name="connsiteY19" fmla="*/ 4103051 h 6998651"/>
                <a:gd name="connsiteX20" fmla="*/ 384175 w 2711109"/>
                <a:gd name="connsiteY20" fmla="*/ 3471226 h 6998651"/>
                <a:gd name="connsiteX21" fmla="*/ 0 w 2711109"/>
                <a:gd name="connsiteY21" fmla="*/ 3750626 h 6998651"/>
                <a:gd name="connsiteX22" fmla="*/ 498475 w 2711109"/>
                <a:gd name="connsiteY22" fmla="*/ 4296726 h 6998651"/>
                <a:gd name="connsiteX23" fmla="*/ 101600 w 2711109"/>
                <a:gd name="connsiteY23" fmla="*/ 5331776 h 6998651"/>
                <a:gd name="connsiteX24" fmla="*/ 514350 w 2711109"/>
                <a:gd name="connsiteY24" fmla="*/ 6252526 h 6998651"/>
                <a:gd name="connsiteX25" fmla="*/ 1244600 w 2711109"/>
                <a:gd name="connsiteY25" fmla="*/ 6998651 h 6998651"/>
                <a:gd name="connsiteX26" fmla="*/ 1765300 w 2711109"/>
                <a:gd name="connsiteY26" fmla="*/ 6611301 h 6998651"/>
                <a:gd name="connsiteX27" fmla="*/ 892175 w 2711109"/>
                <a:gd name="connsiteY27" fmla="*/ 5814376 h 6998651"/>
                <a:gd name="connsiteX28" fmla="*/ 752475 w 2711109"/>
                <a:gd name="connsiteY28" fmla="*/ 4884101 h 6998651"/>
                <a:gd name="connsiteX29" fmla="*/ 1244600 w 2711109"/>
                <a:gd name="connsiteY29" fmla="*/ 4788851 h 6998651"/>
                <a:gd name="connsiteX30" fmla="*/ 2025650 w 2711109"/>
                <a:gd name="connsiteY30" fmla="*/ 4719001 h 6998651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38865 w 2711109"/>
                <a:gd name="connsiteY10" fmla="*/ 63827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38865 w 2711109"/>
                <a:gd name="connsiteY10" fmla="*/ 63827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0542 h 6990192"/>
                <a:gd name="connsiteX1" fmla="*/ 1668717 w 2711109"/>
                <a:gd name="connsiteY1" fmla="*/ 4110467 h 6990192"/>
                <a:gd name="connsiteX2" fmla="*/ 1916369 w 2711109"/>
                <a:gd name="connsiteY2" fmla="*/ 3707242 h 6990192"/>
                <a:gd name="connsiteX3" fmla="*/ 2711109 w 2711109"/>
                <a:gd name="connsiteY3" fmla="*/ 3113437 h 6990192"/>
                <a:gd name="connsiteX4" fmla="*/ 2595927 w 2711109"/>
                <a:gd name="connsiteY4" fmla="*/ 2923388 h 6990192"/>
                <a:gd name="connsiteX5" fmla="*/ 1939395 w 2711109"/>
                <a:gd name="connsiteY5" fmla="*/ 3349558 h 6990192"/>
                <a:gd name="connsiteX6" fmla="*/ 2354044 w 2711109"/>
                <a:gd name="connsiteY6" fmla="*/ 1489378 h 6990192"/>
                <a:gd name="connsiteX7" fmla="*/ 2503783 w 2711109"/>
                <a:gd name="connsiteY7" fmla="*/ 112960 h 6990192"/>
                <a:gd name="connsiteX8" fmla="*/ 2313735 w 2711109"/>
                <a:gd name="connsiteY8" fmla="*/ 101441 h 6990192"/>
                <a:gd name="connsiteX9" fmla="*/ 2284938 w 2711109"/>
                <a:gd name="connsiteY9" fmla="*/ 1097763 h 6990192"/>
                <a:gd name="connsiteX10" fmla="*/ 2249128 w 2711109"/>
                <a:gd name="connsiteY10" fmla="*/ 32278 h 6990192"/>
                <a:gd name="connsiteX11" fmla="*/ 2071851 w 2711109"/>
                <a:gd name="connsiteY11" fmla="*/ 49609 h 6990192"/>
                <a:gd name="connsiteX12" fmla="*/ 2106405 w 2711109"/>
                <a:gd name="connsiteY12" fmla="*/ 1466340 h 6990192"/>
                <a:gd name="connsiteX13" fmla="*/ 1795048 w 2711109"/>
                <a:gd name="connsiteY13" fmla="*/ 2601420 h 6990192"/>
                <a:gd name="connsiteX14" fmla="*/ 1311275 w 2711109"/>
                <a:gd name="connsiteY14" fmla="*/ 4043792 h 6990192"/>
                <a:gd name="connsiteX15" fmla="*/ 1263650 w 2711109"/>
                <a:gd name="connsiteY15" fmla="*/ 4012042 h 6990192"/>
                <a:gd name="connsiteX16" fmla="*/ 1390650 w 2711109"/>
                <a:gd name="connsiteY16" fmla="*/ 3500867 h 6990192"/>
                <a:gd name="connsiteX17" fmla="*/ 1041400 w 2711109"/>
                <a:gd name="connsiteY17" fmla="*/ 3500867 h 6990192"/>
                <a:gd name="connsiteX18" fmla="*/ 990600 w 2711109"/>
                <a:gd name="connsiteY18" fmla="*/ 4018392 h 6990192"/>
                <a:gd name="connsiteX19" fmla="*/ 822325 w 2711109"/>
                <a:gd name="connsiteY19" fmla="*/ 4094592 h 6990192"/>
                <a:gd name="connsiteX20" fmla="*/ 384175 w 2711109"/>
                <a:gd name="connsiteY20" fmla="*/ 3462767 h 6990192"/>
                <a:gd name="connsiteX21" fmla="*/ 0 w 2711109"/>
                <a:gd name="connsiteY21" fmla="*/ 3742167 h 6990192"/>
                <a:gd name="connsiteX22" fmla="*/ 498475 w 2711109"/>
                <a:gd name="connsiteY22" fmla="*/ 4288267 h 6990192"/>
                <a:gd name="connsiteX23" fmla="*/ 101600 w 2711109"/>
                <a:gd name="connsiteY23" fmla="*/ 5323317 h 6990192"/>
                <a:gd name="connsiteX24" fmla="*/ 514350 w 2711109"/>
                <a:gd name="connsiteY24" fmla="*/ 6244067 h 6990192"/>
                <a:gd name="connsiteX25" fmla="*/ 1244600 w 2711109"/>
                <a:gd name="connsiteY25" fmla="*/ 6990192 h 6990192"/>
                <a:gd name="connsiteX26" fmla="*/ 1765300 w 2711109"/>
                <a:gd name="connsiteY26" fmla="*/ 6602842 h 6990192"/>
                <a:gd name="connsiteX27" fmla="*/ 892175 w 2711109"/>
                <a:gd name="connsiteY27" fmla="*/ 5805917 h 6990192"/>
                <a:gd name="connsiteX28" fmla="*/ 752475 w 2711109"/>
                <a:gd name="connsiteY28" fmla="*/ 4875642 h 6990192"/>
                <a:gd name="connsiteX29" fmla="*/ 1244600 w 2711109"/>
                <a:gd name="connsiteY29" fmla="*/ 4780392 h 6990192"/>
                <a:gd name="connsiteX30" fmla="*/ 2025650 w 2711109"/>
                <a:gd name="connsiteY30" fmla="*/ 4710542 h 6990192"/>
                <a:gd name="connsiteX0" fmla="*/ 2025650 w 2711109"/>
                <a:gd name="connsiteY0" fmla="*/ 4710542 h 6990192"/>
                <a:gd name="connsiteX1" fmla="*/ 1668717 w 2711109"/>
                <a:gd name="connsiteY1" fmla="*/ 4110467 h 6990192"/>
                <a:gd name="connsiteX2" fmla="*/ 1916369 w 2711109"/>
                <a:gd name="connsiteY2" fmla="*/ 3707242 h 6990192"/>
                <a:gd name="connsiteX3" fmla="*/ 2711109 w 2711109"/>
                <a:gd name="connsiteY3" fmla="*/ 3113437 h 6990192"/>
                <a:gd name="connsiteX4" fmla="*/ 2595927 w 2711109"/>
                <a:gd name="connsiteY4" fmla="*/ 2923388 h 6990192"/>
                <a:gd name="connsiteX5" fmla="*/ 1939395 w 2711109"/>
                <a:gd name="connsiteY5" fmla="*/ 3349558 h 6990192"/>
                <a:gd name="connsiteX6" fmla="*/ 2354044 w 2711109"/>
                <a:gd name="connsiteY6" fmla="*/ 1489378 h 6990192"/>
                <a:gd name="connsiteX7" fmla="*/ 2511481 w 2711109"/>
                <a:gd name="connsiteY7" fmla="*/ 112959 h 6990192"/>
                <a:gd name="connsiteX8" fmla="*/ 2313735 w 2711109"/>
                <a:gd name="connsiteY8" fmla="*/ 101441 h 6990192"/>
                <a:gd name="connsiteX9" fmla="*/ 2284938 w 2711109"/>
                <a:gd name="connsiteY9" fmla="*/ 1097763 h 6990192"/>
                <a:gd name="connsiteX10" fmla="*/ 2249128 w 2711109"/>
                <a:gd name="connsiteY10" fmla="*/ 32278 h 6990192"/>
                <a:gd name="connsiteX11" fmla="*/ 2071851 w 2711109"/>
                <a:gd name="connsiteY11" fmla="*/ 49609 h 6990192"/>
                <a:gd name="connsiteX12" fmla="*/ 2106405 w 2711109"/>
                <a:gd name="connsiteY12" fmla="*/ 1466340 h 6990192"/>
                <a:gd name="connsiteX13" fmla="*/ 1795048 w 2711109"/>
                <a:gd name="connsiteY13" fmla="*/ 2601420 h 6990192"/>
                <a:gd name="connsiteX14" fmla="*/ 1311275 w 2711109"/>
                <a:gd name="connsiteY14" fmla="*/ 4043792 h 6990192"/>
                <a:gd name="connsiteX15" fmla="*/ 1263650 w 2711109"/>
                <a:gd name="connsiteY15" fmla="*/ 4012042 h 6990192"/>
                <a:gd name="connsiteX16" fmla="*/ 1390650 w 2711109"/>
                <a:gd name="connsiteY16" fmla="*/ 3500867 h 6990192"/>
                <a:gd name="connsiteX17" fmla="*/ 1041400 w 2711109"/>
                <a:gd name="connsiteY17" fmla="*/ 3500867 h 6990192"/>
                <a:gd name="connsiteX18" fmla="*/ 990600 w 2711109"/>
                <a:gd name="connsiteY18" fmla="*/ 4018392 h 6990192"/>
                <a:gd name="connsiteX19" fmla="*/ 822325 w 2711109"/>
                <a:gd name="connsiteY19" fmla="*/ 4094592 h 6990192"/>
                <a:gd name="connsiteX20" fmla="*/ 384175 w 2711109"/>
                <a:gd name="connsiteY20" fmla="*/ 3462767 h 6990192"/>
                <a:gd name="connsiteX21" fmla="*/ 0 w 2711109"/>
                <a:gd name="connsiteY21" fmla="*/ 3742167 h 6990192"/>
                <a:gd name="connsiteX22" fmla="*/ 498475 w 2711109"/>
                <a:gd name="connsiteY22" fmla="*/ 4288267 h 6990192"/>
                <a:gd name="connsiteX23" fmla="*/ 101600 w 2711109"/>
                <a:gd name="connsiteY23" fmla="*/ 5323317 h 6990192"/>
                <a:gd name="connsiteX24" fmla="*/ 514350 w 2711109"/>
                <a:gd name="connsiteY24" fmla="*/ 6244067 h 6990192"/>
                <a:gd name="connsiteX25" fmla="*/ 1244600 w 2711109"/>
                <a:gd name="connsiteY25" fmla="*/ 6990192 h 6990192"/>
                <a:gd name="connsiteX26" fmla="*/ 1765300 w 2711109"/>
                <a:gd name="connsiteY26" fmla="*/ 6602842 h 6990192"/>
                <a:gd name="connsiteX27" fmla="*/ 892175 w 2711109"/>
                <a:gd name="connsiteY27" fmla="*/ 5805917 h 6990192"/>
                <a:gd name="connsiteX28" fmla="*/ 752475 w 2711109"/>
                <a:gd name="connsiteY28" fmla="*/ 4875642 h 6990192"/>
                <a:gd name="connsiteX29" fmla="*/ 1244600 w 2711109"/>
                <a:gd name="connsiteY29" fmla="*/ 4780392 h 6990192"/>
                <a:gd name="connsiteX30" fmla="*/ 2025650 w 2711109"/>
                <a:gd name="connsiteY30" fmla="*/ 4710542 h 6990192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54044 w 2711109"/>
                <a:gd name="connsiteY6" fmla="*/ 145710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54044 w 2711109"/>
                <a:gd name="connsiteY6" fmla="*/ 145710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94163 w 2711109"/>
                <a:gd name="connsiteY19" fmla="*/ 4044356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94163 w 2711109"/>
                <a:gd name="connsiteY19" fmla="*/ 4044356 h 6957914"/>
                <a:gd name="connsiteX20" fmla="*/ 276419 w 2711109"/>
                <a:gd name="connsiteY20" fmla="*/ 2730065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36058 w 2721517"/>
                <a:gd name="connsiteY0" fmla="*/ 4678264 h 6957914"/>
                <a:gd name="connsiteX1" fmla="*/ 1679125 w 2721517"/>
                <a:gd name="connsiteY1" fmla="*/ 4078189 h 6957914"/>
                <a:gd name="connsiteX2" fmla="*/ 1926777 w 2721517"/>
                <a:gd name="connsiteY2" fmla="*/ 3674964 h 6957914"/>
                <a:gd name="connsiteX3" fmla="*/ 2721517 w 2721517"/>
                <a:gd name="connsiteY3" fmla="*/ 3081159 h 6957914"/>
                <a:gd name="connsiteX4" fmla="*/ 2606335 w 2721517"/>
                <a:gd name="connsiteY4" fmla="*/ 2891110 h 6957914"/>
                <a:gd name="connsiteX5" fmla="*/ 1949803 w 2721517"/>
                <a:gd name="connsiteY5" fmla="*/ 3317280 h 6957914"/>
                <a:gd name="connsiteX6" fmla="*/ 2387543 w 2721517"/>
                <a:gd name="connsiteY6" fmla="*/ 1439140 h 6957914"/>
                <a:gd name="connsiteX7" fmla="*/ 2511626 w 2721517"/>
                <a:gd name="connsiteY7" fmla="*/ 80681 h 6957914"/>
                <a:gd name="connsiteX8" fmla="*/ 2342103 w 2721517"/>
                <a:gd name="connsiteY8" fmla="*/ 71729 h 6957914"/>
                <a:gd name="connsiteX9" fmla="*/ 2295346 w 2721517"/>
                <a:gd name="connsiteY9" fmla="*/ 1065485 h 6957914"/>
                <a:gd name="connsiteX10" fmla="*/ 2259536 w 2721517"/>
                <a:gd name="connsiteY10" fmla="*/ 0 h 6957914"/>
                <a:gd name="connsiteX11" fmla="*/ 2082259 w 2721517"/>
                <a:gd name="connsiteY11" fmla="*/ 17331 h 6957914"/>
                <a:gd name="connsiteX12" fmla="*/ 2101419 w 2721517"/>
                <a:gd name="connsiteY12" fmla="*/ 1426364 h 6957914"/>
                <a:gd name="connsiteX13" fmla="*/ 1805456 w 2721517"/>
                <a:gd name="connsiteY13" fmla="*/ 2569142 h 6957914"/>
                <a:gd name="connsiteX14" fmla="*/ 1321683 w 2721517"/>
                <a:gd name="connsiteY14" fmla="*/ 4011514 h 6957914"/>
                <a:gd name="connsiteX15" fmla="*/ 1274058 w 2721517"/>
                <a:gd name="connsiteY15" fmla="*/ 3979764 h 6957914"/>
                <a:gd name="connsiteX16" fmla="*/ 1401058 w 2721517"/>
                <a:gd name="connsiteY16" fmla="*/ 3468589 h 6957914"/>
                <a:gd name="connsiteX17" fmla="*/ 1051808 w 2721517"/>
                <a:gd name="connsiteY17" fmla="*/ 3468589 h 6957914"/>
                <a:gd name="connsiteX18" fmla="*/ 1001008 w 2721517"/>
                <a:gd name="connsiteY18" fmla="*/ 3986114 h 6957914"/>
                <a:gd name="connsiteX19" fmla="*/ 904571 w 2721517"/>
                <a:gd name="connsiteY19" fmla="*/ 4044356 h 6957914"/>
                <a:gd name="connsiteX20" fmla="*/ 286827 w 2721517"/>
                <a:gd name="connsiteY20" fmla="*/ 2730065 h 6957914"/>
                <a:gd name="connsiteX21" fmla="*/ 179499 w 2721517"/>
                <a:gd name="connsiteY21" fmla="*/ 2920612 h 6957914"/>
                <a:gd name="connsiteX22" fmla="*/ 10408 w 2721517"/>
                <a:gd name="connsiteY22" fmla="*/ 3709889 h 6957914"/>
                <a:gd name="connsiteX23" fmla="*/ 508883 w 2721517"/>
                <a:gd name="connsiteY23" fmla="*/ 4255989 h 6957914"/>
                <a:gd name="connsiteX24" fmla="*/ 112008 w 2721517"/>
                <a:gd name="connsiteY24" fmla="*/ 5291039 h 6957914"/>
                <a:gd name="connsiteX25" fmla="*/ 524758 w 2721517"/>
                <a:gd name="connsiteY25" fmla="*/ 6211789 h 6957914"/>
                <a:gd name="connsiteX26" fmla="*/ 1255008 w 2721517"/>
                <a:gd name="connsiteY26" fmla="*/ 6957914 h 6957914"/>
                <a:gd name="connsiteX27" fmla="*/ 1775708 w 2721517"/>
                <a:gd name="connsiteY27" fmla="*/ 6570564 h 6957914"/>
                <a:gd name="connsiteX28" fmla="*/ 902583 w 2721517"/>
                <a:gd name="connsiteY28" fmla="*/ 5773639 h 6957914"/>
                <a:gd name="connsiteX29" fmla="*/ 762883 w 2721517"/>
                <a:gd name="connsiteY29" fmla="*/ 4843364 h 6957914"/>
                <a:gd name="connsiteX30" fmla="*/ 1255008 w 2721517"/>
                <a:gd name="connsiteY30" fmla="*/ 4748114 h 6957914"/>
                <a:gd name="connsiteX31" fmla="*/ 2036058 w 2721517"/>
                <a:gd name="connsiteY31" fmla="*/ 4678264 h 6957914"/>
                <a:gd name="connsiteX0" fmla="*/ 2129300 w 2814759"/>
                <a:gd name="connsiteY0" fmla="*/ 4678264 h 6957914"/>
                <a:gd name="connsiteX1" fmla="*/ 1772367 w 2814759"/>
                <a:gd name="connsiteY1" fmla="*/ 4078189 h 6957914"/>
                <a:gd name="connsiteX2" fmla="*/ 2020019 w 2814759"/>
                <a:gd name="connsiteY2" fmla="*/ 3674964 h 6957914"/>
                <a:gd name="connsiteX3" fmla="*/ 2814759 w 2814759"/>
                <a:gd name="connsiteY3" fmla="*/ 3081159 h 6957914"/>
                <a:gd name="connsiteX4" fmla="*/ 2699577 w 2814759"/>
                <a:gd name="connsiteY4" fmla="*/ 2891110 h 6957914"/>
                <a:gd name="connsiteX5" fmla="*/ 2043045 w 2814759"/>
                <a:gd name="connsiteY5" fmla="*/ 3317280 h 6957914"/>
                <a:gd name="connsiteX6" fmla="*/ 2480785 w 2814759"/>
                <a:gd name="connsiteY6" fmla="*/ 1439140 h 6957914"/>
                <a:gd name="connsiteX7" fmla="*/ 2604868 w 2814759"/>
                <a:gd name="connsiteY7" fmla="*/ 80681 h 6957914"/>
                <a:gd name="connsiteX8" fmla="*/ 2435345 w 2814759"/>
                <a:gd name="connsiteY8" fmla="*/ 71729 h 6957914"/>
                <a:gd name="connsiteX9" fmla="*/ 2388588 w 2814759"/>
                <a:gd name="connsiteY9" fmla="*/ 1065485 h 6957914"/>
                <a:gd name="connsiteX10" fmla="*/ 2352778 w 2814759"/>
                <a:gd name="connsiteY10" fmla="*/ 0 h 6957914"/>
                <a:gd name="connsiteX11" fmla="*/ 2175501 w 2814759"/>
                <a:gd name="connsiteY11" fmla="*/ 17331 h 6957914"/>
                <a:gd name="connsiteX12" fmla="*/ 2194661 w 2814759"/>
                <a:gd name="connsiteY12" fmla="*/ 1426364 h 6957914"/>
                <a:gd name="connsiteX13" fmla="*/ 1898698 w 2814759"/>
                <a:gd name="connsiteY13" fmla="*/ 2569142 h 6957914"/>
                <a:gd name="connsiteX14" fmla="*/ 1414925 w 2814759"/>
                <a:gd name="connsiteY14" fmla="*/ 4011514 h 6957914"/>
                <a:gd name="connsiteX15" fmla="*/ 1367300 w 2814759"/>
                <a:gd name="connsiteY15" fmla="*/ 3979764 h 6957914"/>
                <a:gd name="connsiteX16" fmla="*/ 1494300 w 2814759"/>
                <a:gd name="connsiteY16" fmla="*/ 3468589 h 6957914"/>
                <a:gd name="connsiteX17" fmla="*/ 1145050 w 2814759"/>
                <a:gd name="connsiteY17" fmla="*/ 3468589 h 6957914"/>
                <a:gd name="connsiteX18" fmla="*/ 1094250 w 2814759"/>
                <a:gd name="connsiteY18" fmla="*/ 3986114 h 6957914"/>
                <a:gd name="connsiteX19" fmla="*/ 997813 w 2814759"/>
                <a:gd name="connsiteY19" fmla="*/ 4044356 h 6957914"/>
                <a:gd name="connsiteX20" fmla="*/ 380069 w 2814759"/>
                <a:gd name="connsiteY20" fmla="*/ 2730065 h 6957914"/>
                <a:gd name="connsiteX21" fmla="*/ 13609 w 2814759"/>
                <a:gd name="connsiteY21" fmla="*/ 1370957 h 6957914"/>
                <a:gd name="connsiteX22" fmla="*/ 103650 w 2814759"/>
                <a:gd name="connsiteY22" fmla="*/ 3709889 h 6957914"/>
                <a:gd name="connsiteX23" fmla="*/ 602125 w 2814759"/>
                <a:gd name="connsiteY23" fmla="*/ 4255989 h 6957914"/>
                <a:gd name="connsiteX24" fmla="*/ 205250 w 2814759"/>
                <a:gd name="connsiteY24" fmla="*/ 5291039 h 6957914"/>
                <a:gd name="connsiteX25" fmla="*/ 618000 w 2814759"/>
                <a:gd name="connsiteY25" fmla="*/ 6211789 h 6957914"/>
                <a:gd name="connsiteX26" fmla="*/ 1348250 w 2814759"/>
                <a:gd name="connsiteY26" fmla="*/ 6957914 h 6957914"/>
                <a:gd name="connsiteX27" fmla="*/ 1868950 w 2814759"/>
                <a:gd name="connsiteY27" fmla="*/ 6570564 h 6957914"/>
                <a:gd name="connsiteX28" fmla="*/ 995825 w 2814759"/>
                <a:gd name="connsiteY28" fmla="*/ 5773639 h 6957914"/>
                <a:gd name="connsiteX29" fmla="*/ 856125 w 2814759"/>
                <a:gd name="connsiteY29" fmla="*/ 4843364 h 6957914"/>
                <a:gd name="connsiteX30" fmla="*/ 1348250 w 2814759"/>
                <a:gd name="connsiteY30" fmla="*/ 4748114 h 6957914"/>
                <a:gd name="connsiteX31" fmla="*/ 2129300 w 2814759"/>
                <a:gd name="connsiteY31" fmla="*/ 4678264 h 6957914"/>
                <a:gd name="connsiteX0" fmla="*/ 2149676 w 2835135"/>
                <a:gd name="connsiteY0" fmla="*/ 4678264 h 6957914"/>
                <a:gd name="connsiteX1" fmla="*/ 1792743 w 2835135"/>
                <a:gd name="connsiteY1" fmla="*/ 4078189 h 6957914"/>
                <a:gd name="connsiteX2" fmla="*/ 2040395 w 2835135"/>
                <a:gd name="connsiteY2" fmla="*/ 3674964 h 6957914"/>
                <a:gd name="connsiteX3" fmla="*/ 2835135 w 2835135"/>
                <a:gd name="connsiteY3" fmla="*/ 3081159 h 6957914"/>
                <a:gd name="connsiteX4" fmla="*/ 2719953 w 2835135"/>
                <a:gd name="connsiteY4" fmla="*/ 2891110 h 6957914"/>
                <a:gd name="connsiteX5" fmla="*/ 2063421 w 2835135"/>
                <a:gd name="connsiteY5" fmla="*/ 3317280 h 6957914"/>
                <a:gd name="connsiteX6" fmla="*/ 2501161 w 2835135"/>
                <a:gd name="connsiteY6" fmla="*/ 1439140 h 6957914"/>
                <a:gd name="connsiteX7" fmla="*/ 2625244 w 2835135"/>
                <a:gd name="connsiteY7" fmla="*/ 80681 h 6957914"/>
                <a:gd name="connsiteX8" fmla="*/ 2455721 w 2835135"/>
                <a:gd name="connsiteY8" fmla="*/ 71729 h 6957914"/>
                <a:gd name="connsiteX9" fmla="*/ 2408964 w 2835135"/>
                <a:gd name="connsiteY9" fmla="*/ 1065485 h 6957914"/>
                <a:gd name="connsiteX10" fmla="*/ 2373154 w 2835135"/>
                <a:gd name="connsiteY10" fmla="*/ 0 h 6957914"/>
                <a:gd name="connsiteX11" fmla="*/ 2195877 w 2835135"/>
                <a:gd name="connsiteY11" fmla="*/ 17331 h 6957914"/>
                <a:gd name="connsiteX12" fmla="*/ 2215037 w 2835135"/>
                <a:gd name="connsiteY12" fmla="*/ 1426364 h 6957914"/>
                <a:gd name="connsiteX13" fmla="*/ 1919074 w 2835135"/>
                <a:gd name="connsiteY13" fmla="*/ 2569142 h 6957914"/>
                <a:gd name="connsiteX14" fmla="*/ 1435301 w 2835135"/>
                <a:gd name="connsiteY14" fmla="*/ 4011514 h 6957914"/>
                <a:gd name="connsiteX15" fmla="*/ 1387676 w 2835135"/>
                <a:gd name="connsiteY15" fmla="*/ 3979764 h 6957914"/>
                <a:gd name="connsiteX16" fmla="*/ 1514676 w 2835135"/>
                <a:gd name="connsiteY16" fmla="*/ 3468589 h 6957914"/>
                <a:gd name="connsiteX17" fmla="*/ 1165426 w 2835135"/>
                <a:gd name="connsiteY17" fmla="*/ 3468589 h 6957914"/>
                <a:gd name="connsiteX18" fmla="*/ 1114626 w 2835135"/>
                <a:gd name="connsiteY18" fmla="*/ 3986114 h 6957914"/>
                <a:gd name="connsiteX19" fmla="*/ 1018189 w 2835135"/>
                <a:gd name="connsiteY19" fmla="*/ 4044356 h 6957914"/>
                <a:gd name="connsiteX20" fmla="*/ 400445 w 2835135"/>
                <a:gd name="connsiteY20" fmla="*/ 2730065 h 6957914"/>
                <a:gd name="connsiteX21" fmla="*/ 33985 w 2835135"/>
                <a:gd name="connsiteY21" fmla="*/ 1370957 h 6957914"/>
                <a:gd name="connsiteX22" fmla="*/ 26289 w 2835135"/>
                <a:gd name="connsiteY22" fmla="*/ 2086774 h 6957914"/>
                <a:gd name="connsiteX23" fmla="*/ 124026 w 2835135"/>
                <a:gd name="connsiteY23" fmla="*/ 3709889 h 6957914"/>
                <a:gd name="connsiteX24" fmla="*/ 622501 w 2835135"/>
                <a:gd name="connsiteY24" fmla="*/ 4255989 h 6957914"/>
                <a:gd name="connsiteX25" fmla="*/ 225626 w 2835135"/>
                <a:gd name="connsiteY25" fmla="*/ 5291039 h 6957914"/>
                <a:gd name="connsiteX26" fmla="*/ 638376 w 2835135"/>
                <a:gd name="connsiteY26" fmla="*/ 6211789 h 6957914"/>
                <a:gd name="connsiteX27" fmla="*/ 1368626 w 2835135"/>
                <a:gd name="connsiteY27" fmla="*/ 6957914 h 6957914"/>
                <a:gd name="connsiteX28" fmla="*/ 1889326 w 2835135"/>
                <a:gd name="connsiteY28" fmla="*/ 6570564 h 6957914"/>
                <a:gd name="connsiteX29" fmla="*/ 1016201 w 2835135"/>
                <a:gd name="connsiteY29" fmla="*/ 5773639 h 6957914"/>
                <a:gd name="connsiteX30" fmla="*/ 876501 w 2835135"/>
                <a:gd name="connsiteY30" fmla="*/ 4843364 h 6957914"/>
                <a:gd name="connsiteX31" fmla="*/ 1368626 w 2835135"/>
                <a:gd name="connsiteY31" fmla="*/ 4748114 h 6957914"/>
                <a:gd name="connsiteX32" fmla="*/ 2149676 w 2835135"/>
                <a:gd name="connsiteY32" fmla="*/ 4678264 h 6957914"/>
                <a:gd name="connsiteX0" fmla="*/ 2129686 w 2815145"/>
                <a:gd name="connsiteY0" fmla="*/ 4699484 h 6979134"/>
                <a:gd name="connsiteX1" fmla="*/ 1772753 w 2815145"/>
                <a:gd name="connsiteY1" fmla="*/ 4099409 h 6979134"/>
                <a:gd name="connsiteX2" fmla="*/ 2020405 w 2815145"/>
                <a:gd name="connsiteY2" fmla="*/ 3696184 h 6979134"/>
                <a:gd name="connsiteX3" fmla="*/ 2815145 w 2815145"/>
                <a:gd name="connsiteY3" fmla="*/ 3102379 h 6979134"/>
                <a:gd name="connsiteX4" fmla="*/ 2699963 w 2815145"/>
                <a:gd name="connsiteY4" fmla="*/ 2912330 h 6979134"/>
                <a:gd name="connsiteX5" fmla="*/ 2043431 w 2815145"/>
                <a:gd name="connsiteY5" fmla="*/ 3338500 h 6979134"/>
                <a:gd name="connsiteX6" fmla="*/ 2481171 w 2815145"/>
                <a:gd name="connsiteY6" fmla="*/ 1460360 h 6979134"/>
                <a:gd name="connsiteX7" fmla="*/ 2605254 w 2815145"/>
                <a:gd name="connsiteY7" fmla="*/ 101901 h 6979134"/>
                <a:gd name="connsiteX8" fmla="*/ 2435731 w 2815145"/>
                <a:gd name="connsiteY8" fmla="*/ 92949 h 6979134"/>
                <a:gd name="connsiteX9" fmla="*/ 2388974 w 2815145"/>
                <a:gd name="connsiteY9" fmla="*/ 1086705 h 6979134"/>
                <a:gd name="connsiteX10" fmla="*/ 2353164 w 2815145"/>
                <a:gd name="connsiteY10" fmla="*/ 21220 h 6979134"/>
                <a:gd name="connsiteX11" fmla="*/ 2175887 w 2815145"/>
                <a:gd name="connsiteY11" fmla="*/ 38551 h 6979134"/>
                <a:gd name="connsiteX12" fmla="*/ 2195047 w 2815145"/>
                <a:gd name="connsiteY12" fmla="*/ 1447584 h 6979134"/>
                <a:gd name="connsiteX13" fmla="*/ 1899084 w 2815145"/>
                <a:gd name="connsiteY13" fmla="*/ 2590362 h 6979134"/>
                <a:gd name="connsiteX14" fmla="*/ 1415311 w 2815145"/>
                <a:gd name="connsiteY14" fmla="*/ 4032734 h 6979134"/>
                <a:gd name="connsiteX15" fmla="*/ 1367686 w 2815145"/>
                <a:gd name="connsiteY15" fmla="*/ 4000984 h 6979134"/>
                <a:gd name="connsiteX16" fmla="*/ 1494686 w 2815145"/>
                <a:gd name="connsiteY16" fmla="*/ 3489809 h 6979134"/>
                <a:gd name="connsiteX17" fmla="*/ 1145436 w 2815145"/>
                <a:gd name="connsiteY17" fmla="*/ 3489809 h 6979134"/>
                <a:gd name="connsiteX18" fmla="*/ 1094636 w 2815145"/>
                <a:gd name="connsiteY18" fmla="*/ 4007334 h 6979134"/>
                <a:gd name="connsiteX19" fmla="*/ 998199 w 2815145"/>
                <a:gd name="connsiteY19" fmla="*/ 4065576 h 6979134"/>
                <a:gd name="connsiteX20" fmla="*/ 380455 w 2815145"/>
                <a:gd name="connsiteY20" fmla="*/ 2751285 h 6979134"/>
                <a:gd name="connsiteX21" fmla="*/ 13995 w 2815145"/>
                <a:gd name="connsiteY21" fmla="*/ 1392177 h 6979134"/>
                <a:gd name="connsiteX22" fmla="*/ 132016 w 2815145"/>
                <a:gd name="connsiteY22" fmla="*/ 60603 h 6979134"/>
                <a:gd name="connsiteX23" fmla="*/ 104036 w 2815145"/>
                <a:gd name="connsiteY23" fmla="*/ 3731109 h 6979134"/>
                <a:gd name="connsiteX24" fmla="*/ 602511 w 2815145"/>
                <a:gd name="connsiteY24" fmla="*/ 4277209 h 6979134"/>
                <a:gd name="connsiteX25" fmla="*/ 205636 w 2815145"/>
                <a:gd name="connsiteY25" fmla="*/ 5312259 h 6979134"/>
                <a:gd name="connsiteX26" fmla="*/ 618386 w 2815145"/>
                <a:gd name="connsiteY26" fmla="*/ 6233009 h 6979134"/>
                <a:gd name="connsiteX27" fmla="*/ 1348636 w 2815145"/>
                <a:gd name="connsiteY27" fmla="*/ 6979134 h 6979134"/>
                <a:gd name="connsiteX28" fmla="*/ 1869336 w 2815145"/>
                <a:gd name="connsiteY28" fmla="*/ 6591784 h 6979134"/>
                <a:gd name="connsiteX29" fmla="*/ 996211 w 2815145"/>
                <a:gd name="connsiteY29" fmla="*/ 5794859 h 6979134"/>
                <a:gd name="connsiteX30" fmla="*/ 856511 w 2815145"/>
                <a:gd name="connsiteY30" fmla="*/ 4864584 h 6979134"/>
                <a:gd name="connsiteX31" fmla="*/ 1348636 w 2815145"/>
                <a:gd name="connsiteY31" fmla="*/ 4769334 h 6979134"/>
                <a:gd name="connsiteX32" fmla="*/ 2129686 w 2815145"/>
                <a:gd name="connsiteY32" fmla="*/ 4699484 h 6979134"/>
                <a:gd name="connsiteX0" fmla="*/ 2218329 w 2903788"/>
                <a:gd name="connsiteY0" fmla="*/ 4751681 h 7031331"/>
                <a:gd name="connsiteX1" fmla="*/ 1861396 w 2903788"/>
                <a:gd name="connsiteY1" fmla="*/ 4151606 h 7031331"/>
                <a:gd name="connsiteX2" fmla="*/ 2109048 w 2903788"/>
                <a:gd name="connsiteY2" fmla="*/ 3748381 h 7031331"/>
                <a:gd name="connsiteX3" fmla="*/ 2903788 w 2903788"/>
                <a:gd name="connsiteY3" fmla="*/ 3154576 h 7031331"/>
                <a:gd name="connsiteX4" fmla="*/ 2788606 w 2903788"/>
                <a:gd name="connsiteY4" fmla="*/ 2964527 h 7031331"/>
                <a:gd name="connsiteX5" fmla="*/ 2132074 w 2903788"/>
                <a:gd name="connsiteY5" fmla="*/ 3390697 h 7031331"/>
                <a:gd name="connsiteX6" fmla="*/ 2569814 w 2903788"/>
                <a:gd name="connsiteY6" fmla="*/ 1512557 h 7031331"/>
                <a:gd name="connsiteX7" fmla="*/ 2693897 w 2903788"/>
                <a:gd name="connsiteY7" fmla="*/ 154098 h 7031331"/>
                <a:gd name="connsiteX8" fmla="*/ 2524374 w 2903788"/>
                <a:gd name="connsiteY8" fmla="*/ 145146 h 7031331"/>
                <a:gd name="connsiteX9" fmla="*/ 2477617 w 2903788"/>
                <a:gd name="connsiteY9" fmla="*/ 1138902 h 7031331"/>
                <a:gd name="connsiteX10" fmla="*/ 2441807 w 2903788"/>
                <a:gd name="connsiteY10" fmla="*/ 73417 h 7031331"/>
                <a:gd name="connsiteX11" fmla="*/ 2264530 w 2903788"/>
                <a:gd name="connsiteY11" fmla="*/ 90748 h 7031331"/>
                <a:gd name="connsiteX12" fmla="*/ 2283690 w 2903788"/>
                <a:gd name="connsiteY12" fmla="*/ 1499781 h 7031331"/>
                <a:gd name="connsiteX13" fmla="*/ 1987727 w 2903788"/>
                <a:gd name="connsiteY13" fmla="*/ 2642559 h 7031331"/>
                <a:gd name="connsiteX14" fmla="*/ 1503954 w 2903788"/>
                <a:gd name="connsiteY14" fmla="*/ 4084931 h 7031331"/>
                <a:gd name="connsiteX15" fmla="*/ 1456329 w 2903788"/>
                <a:gd name="connsiteY15" fmla="*/ 4053181 h 7031331"/>
                <a:gd name="connsiteX16" fmla="*/ 1583329 w 2903788"/>
                <a:gd name="connsiteY16" fmla="*/ 3542006 h 7031331"/>
                <a:gd name="connsiteX17" fmla="*/ 1234079 w 2903788"/>
                <a:gd name="connsiteY17" fmla="*/ 3542006 h 7031331"/>
                <a:gd name="connsiteX18" fmla="*/ 1183279 w 2903788"/>
                <a:gd name="connsiteY18" fmla="*/ 4059531 h 7031331"/>
                <a:gd name="connsiteX19" fmla="*/ 1086842 w 2903788"/>
                <a:gd name="connsiteY19" fmla="*/ 4117773 h 7031331"/>
                <a:gd name="connsiteX20" fmla="*/ 469098 w 2903788"/>
                <a:gd name="connsiteY20" fmla="*/ 2803482 h 7031331"/>
                <a:gd name="connsiteX21" fmla="*/ 102638 w 2903788"/>
                <a:gd name="connsiteY21" fmla="*/ 1444374 h 7031331"/>
                <a:gd name="connsiteX22" fmla="*/ 2578 w 2903788"/>
                <a:gd name="connsiteY22" fmla="*/ 58921 h 7031331"/>
                <a:gd name="connsiteX23" fmla="*/ 192679 w 2903788"/>
                <a:gd name="connsiteY23" fmla="*/ 3783306 h 7031331"/>
                <a:gd name="connsiteX24" fmla="*/ 691154 w 2903788"/>
                <a:gd name="connsiteY24" fmla="*/ 4329406 h 7031331"/>
                <a:gd name="connsiteX25" fmla="*/ 294279 w 2903788"/>
                <a:gd name="connsiteY25" fmla="*/ 5364456 h 7031331"/>
                <a:gd name="connsiteX26" fmla="*/ 707029 w 2903788"/>
                <a:gd name="connsiteY26" fmla="*/ 6285206 h 7031331"/>
                <a:gd name="connsiteX27" fmla="*/ 1437279 w 2903788"/>
                <a:gd name="connsiteY27" fmla="*/ 7031331 h 7031331"/>
                <a:gd name="connsiteX28" fmla="*/ 1957979 w 2903788"/>
                <a:gd name="connsiteY28" fmla="*/ 6643981 h 7031331"/>
                <a:gd name="connsiteX29" fmla="*/ 1084854 w 2903788"/>
                <a:gd name="connsiteY29" fmla="*/ 5847056 h 7031331"/>
                <a:gd name="connsiteX30" fmla="*/ 945154 w 2903788"/>
                <a:gd name="connsiteY30" fmla="*/ 4916781 h 7031331"/>
                <a:gd name="connsiteX31" fmla="*/ 1437279 w 2903788"/>
                <a:gd name="connsiteY31" fmla="*/ 4821531 h 7031331"/>
                <a:gd name="connsiteX32" fmla="*/ 2218329 w 2903788"/>
                <a:gd name="connsiteY32" fmla="*/ 4751681 h 7031331"/>
                <a:gd name="connsiteX0" fmla="*/ 2218330 w 2903789"/>
                <a:gd name="connsiteY0" fmla="*/ 4751681 h 7031331"/>
                <a:gd name="connsiteX1" fmla="*/ 1861397 w 2903789"/>
                <a:gd name="connsiteY1" fmla="*/ 4151606 h 7031331"/>
                <a:gd name="connsiteX2" fmla="*/ 2109049 w 2903789"/>
                <a:gd name="connsiteY2" fmla="*/ 3748381 h 7031331"/>
                <a:gd name="connsiteX3" fmla="*/ 2903789 w 2903789"/>
                <a:gd name="connsiteY3" fmla="*/ 3154576 h 7031331"/>
                <a:gd name="connsiteX4" fmla="*/ 2788607 w 2903789"/>
                <a:gd name="connsiteY4" fmla="*/ 2964527 h 7031331"/>
                <a:gd name="connsiteX5" fmla="*/ 2132075 w 2903789"/>
                <a:gd name="connsiteY5" fmla="*/ 3390697 h 7031331"/>
                <a:gd name="connsiteX6" fmla="*/ 2569815 w 2903789"/>
                <a:gd name="connsiteY6" fmla="*/ 1512557 h 7031331"/>
                <a:gd name="connsiteX7" fmla="*/ 2693898 w 2903789"/>
                <a:gd name="connsiteY7" fmla="*/ 154098 h 7031331"/>
                <a:gd name="connsiteX8" fmla="*/ 2524375 w 2903789"/>
                <a:gd name="connsiteY8" fmla="*/ 145146 h 7031331"/>
                <a:gd name="connsiteX9" fmla="*/ 2477618 w 2903789"/>
                <a:gd name="connsiteY9" fmla="*/ 1138902 h 7031331"/>
                <a:gd name="connsiteX10" fmla="*/ 2441808 w 2903789"/>
                <a:gd name="connsiteY10" fmla="*/ 73417 h 7031331"/>
                <a:gd name="connsiteX11" fmla="*/ 2264531 w 2903789"/>
                <a:gd name="connsiteY11" fmla="*/ 90748 h 7031331"/>
                <a:gd name="connsiteX12" fmla="*/ 2283691 w 2903789"/>
                <a:gd name="connsiteY12" fmla="*/ 1499781 h 7031331"/>
                <a:gd name="connsiteX13" fmla="*/ 1987728 w 2903789"/>
                <a:gd name="connsiteY13" fmla="*/ 2642559 h 7031331"/>
                <a:gd name="connsiteX14" fmla="*/ 1503955 w 2903789"/>
                <a:gd name="connsiteY14" fmla="*/ 4084931 h 7031331"/>
                <a:gd name="connsiteX15" fmla="*/ 1456330 w 2903789"/>
                <a:gd name="connsiteY15" fmla="*/ 4053181 h 7031331"/>
                <a:gd name="connsiteX16" fmla="*/ 1583330 w 2903789"/>
                <a:gd name="connsiteY16" fmla="*/ 3542006 h 7031331"/>
                <a:gd name="connsiteX17" fmla="*/ 1234080 w 2903789"/>
                <a:gd name="connsiteY17" fmla="*/ 3542006 h 7031331"/>
                <a:gd name="connsiteX18" fmla="*/ 1183280 w 2903789"/>
                <a:gd name="connsiteY18" fmla="*/ 4059531 h 7031331"/>
                <a:gd name="connsiteX19" fmla="*/ 1086843 w 2903789"/>
                <a:gd name="connsiteY19" fmla="*/ 4117773 h 7031331"/>
                <a:gd name="connsiteX20" fmla="*/ 469099 w 2903789"/>
                <a:gd name="connsiteY20" fmla="*/ 2803482 h 7031331"/>
                <a:gd name="connsiteX21" fmla="*/ 102639 w 2903789"/>
                <a:gd name="connsiteY21" fmla="*/ 1444374 h 7031331"/>
                <a:gd name="connsiteX22" fmla="*/ 2579 w 2903789"/>
                <a:gd name="connsiteY22" fmla="*/ 58921 h 7031331"/>
                <a:gd name="connsiteX23" fmla="*/ 192680 w 2903789"/>
                <a:gd name="connsiteY23" fmla="*/ 3783306 h 7031331"/>
                <a:gd name="connsiteX24" fmla="*/ 691155 w 2903789"/>
                <a:gd name="connsiteY24" fmla="*/ 4329406 h 7031331"/>
                <a:gd name="connsiteX25" fmla="*/ 294280 w 2903789"/>
                <a:gd name="connsiteY25" fmla="*/ 5364456 h 7031331"/>
                <a:gd name="connsiteX26" fmla="*/ 707030 w 2903789"/>
                <a:gd name="connsiteY26" fmla="*/ 6285206 h 7031331"/>
                <a:gd name="connsiteX27" fmla="*/ 1437280 w 2903789"/>
                <a:gd name="connsiteY27" fmla="*/ 7031331 h 7031331"/>
                <a:gd name="connsiteX28" fmla="*/ 1957980 w 2903789"/>
                <a:gd name="connsiteY28" fmla="*/ 6643981 h 7031331"/>
                <a:gd name="connsiteX29" fmla="*/ 1084855 w 2903789"/>
                <a:gd name="connsiteY29" fmla="*/ 5847056 h 7031331"/>
                <a:gd name="connsiteX30" fmla="*/ 945155 w 2903789"/>
                <a:gd name="connsiteY30" fmla="*/ 4916781 h 7031331"/>
                <a:gd name="connsiteX31" fmla="*/ 1437280 w 2903789"/>
                <a:gd name="connsiteY31" fmla="*/ 4821531 h 7031331"/>
                <a:gd name="connsiteX32" fmla="*/ 2218330 w 2903789"/>
                <a:gd name="connsiteY32" fmla="*/ 4751681 h 7031331"/>
                <a:gd name="connsiteX0" fmla="*/ 2217586 w 2903045"/>
                <a:gd name="connsiteY0" fmla="*/ 4759818 h 7039468"/>
                <a:gd name="connsiteX1" fmla="*/ 1860653 w 2903045"/>
                <a:gd name="connsiteY1" fmla="*/ 4159743 h 7039468"/>
                <a:gd name="connsiteX2" fmla="*/ 2108305 w 2903045"/>
                <a:gd name="connsiteY2" fmla="*/ 3756518 h 7039468"/>
                <a:gd name="connsiteX3" fmla="*/ 2903045 w 2903045"/>
                <a:gd name="connsiteY3" fmla="*/ 3162713 h 7039468"/>
                <a:gd name="connsiteX4" fmla="*/ 2787863 w 2903045"/>
                <a:gd name="connsiteY4" fmla="*/ 2972664 h 7039468"/>
                <a:gd name="connsiteX5" fmla="*/ 2131331 w 2903045"/>
                <a:gd name="connsiteY5" fmla="*/ 3398834 h 7039468"/>
                <a:gd name="connsiteX6" fmla="*/ 2569071 w 2903045"/>
                <a:gd name="connsiteY6" fmla="*/ 1520694 h 7039468"/>
                <a:gd name="connsiteX7" fmla="*/ 2693154 w 2903045"/>
                <a:gd name="connsiteY7" fmla="*/ 162235 h 7039468"/>
                <a:gd name="connsiteX8" fmla="*/ 2523631 w 2903045"/>
                <a:gd name="connsiteY8" fmla="*/ 153283 h 7039468"/>
                <a:gd name="connsiteX9" fmla="*/ 2476874 w 2903045"/>
                <a:gd name="connsiteY9" fmla="*/ 1147039 h 7039468"/>
                <a:gd name="connsiteX10" fmla="*/ 2441064 w 2903045"/>
                <a:gd name="connsiteY10" fmla="*/ 81554 h 7039468"/>
                <a:gd name="connsiteX11" fmla="*/ 2263787 w 2903045"/>
                <a:gd name="connsiteY11" fmla="*/ 98885 h 7039468"/>
                <a:gd name="connsiteX12" fmla="*/ 2282947 w 2903045"/>
                <a:gd name="connsiteY12" fmla="*/ 1507918 h 7039468"/>
                <a:gd name="connsiteX13" fmla="*/ 1986984 w 2903045"/>
                <a:gd name="connsiteY13" fmla="*/ 2650696 h 7039468"/>
                <a:gd name="connsiteX14" fmla="*/ 1503211 w 2903045"/>
                <a:gd name="connsiteY14" fmla="*/ 4093068 h 7039468"/>
                <a:gd name="connsiteX15" fmla="*/ 1455586 w 2903045"/>
                <a:gd name="connsiteY15" fmla="*/ 4061318 h 7039468"/>
                <a:gd name="connsiteX16" fmla="*/ 1582586 w 2903045"/>
                <a:gd name="connsiteY16" fmla="*/ 3550143 h 7039468"/>
                <a:gd name="connsiteX17" fmla="*/ 1233336 w 2903045"/>
                <a:gd name="connsiteY17" fmla="*/ 3550143 h 7039468"/>
                <a:gd name="connsiteX18" fmla="*/ 1182536 w 2903045"/>
                <a:gd name="connsiteY18" fmla="*/ 4067668 h 7039468"/>
                <a:gd name="connsiteX19" fmla="*/ 1086099 w 2903045"/>
                <a:gd name="connsiteY19" fmla="*/ 4125910 h 7039468"/>
                <a:gd name="connsiteX20" fmla="*/ 468355 w 2903045"/>
                <a:gd name="connsiteY20" fmla="*/ 2811619 h 7039468"/>
                <a:gd name="connsiteX21" fmla="*/ 101895 w 2903045"/>
                <a:gd name="connsiteY21" fmla="*/ 1452511 h 7039468"/>
                <a:gd name="connsiteX22" fmla="*/ 1835 w 2903045"/>
                <a:gd name="connsiteY22" fmla="*/ 67058 h 7039468"/>
                <a:gd name="connsiteX23" fmla="*/ 191936 w 2903045"/>
                <a:gd name="connsiteY23" fmla="*/ 3791443 h 7039468"/>
                <a:gd name="connsiteX24" fmla="*/ 690411 w 2903045"/>
                <a:gd name="connsiteY24" fmla="*/ 4337543 h 7039468"/>
                <a:gd name="connsiteX25" fmla="*/ 293536 w 2903045"/>
                <a:gd name="connsiteY25" fmla="*/ 5372593 h 7039468"/>
                <a:gd name="connsiteX26" fmla="*/ 706286 w 2903045"/>
                <a:gd name="connsiteY26" fmla="*/ 6293343 h 7039468"/>
                <a:gd name="connsiteX27" fmla="*/ 1436536 w 2903045"/>
                <a:gd name="connsiteY27" fmla="*/ 7039468 h 7039468"/>
                <a:gd name="connsiteX28" fmla="*/ 1957236 w 2903045"/>
                <a:gd name="connsiteY28" fmla="*/ 6652118 h 7039468"/>
                <a:gd name="connsiteX29" fmla="*/ 1084111 w 2903045"/>
                <a:gd name="connsiteY29" fmla="*/ 5855193 h 7039468"/>
                <a:gd name="connsiteX30" fmla="*/ 944411 w 2903045"/>
                <a:gd name="connsiteY30" fmla="*/ 4924918 h 7039468"/>
                <a:gd name="connsiteX31" fmla="*/ 1436536 w 2903045"/>
                <a:gd name="connsiteY31" fmla="*/ 4829668 h 7039468"/>
                <a:gd name="connsiteX32" fmla="*/ 2217586 w 2903045"/>
                <a:gd name="connsiteY32" fmla="*/ 4759818 h 7039468"/>
                <a:gd name="connsiteX0" fmla="*/ 2121648 w 2807107"/>
                <a:gd name="connsiteY0" fmla="*/ 4697284 h 6976934"/>
                <a:gd name="connsiteX1" fmla="*/ 1764715 w 2807107"/>
                <a:gd name="connsiteY1" fmla="*/ 4097209 h 6976934"/>
                <a:gd name="connsiteX2" fmla="*/ 2012367 w 2807107"/>
                <a:gd name="connsiteY2" fmla="*/ 3693984 h 6976934"/>
                <a:gd name="connsiteX3" fmla="*/ 2807107 w 2807107"/>
                <a:gd name="connsiteY3" fmla="*/ 3100179 h 6976934"/>
                <a:gd name="connsiteX4" fmla="*/ 2691925 w 2807107"/>
                <a:gd name="connsiteY4" fmla="*/ 2910130 h 6976934"/>
                <a:gd name="connsiteX5" fmla="*/ 2035393 w 2807107"/>
                <a:gd name="connsiteY5" fmla="*/ 3336300 h 6976934"/>
                <a:gd name="connsiteX6" fmla="*/ 2473133 w 2807107"/>
                <a:gd name="connsiteY6" fmla="*/ 1458160 h 6976934"/>
                <a:gd name="connsiteX7" fmla="*/ 2597216 w 2807107"/>
                <a:gd name="connsiteY7" fmla="*/ 99701 h 6976934"/>
                <a:gd name="connsiteX8" fmla="*/ 2427693 w 2807107"/>
                <a:gd name="connsiteY8" fmla="*/ 90749 h 6976934"/>
                <a:gd name="connsiteX9" fmla="*/ 2380936 w 2807107"/>
                <a:gd name="connsiteY9" fmla="*/ 1084505 h 6976934"/>
                <a:gd name="connsiteX10" fmla="*/ 2345126 w 2807107"/>
                <a:gd name="connsiteY10" fmla="*/ 19020 h 6976934"/>
                <a:gd name="connsiteX11" fmla="*/ 2167849 w 2807107"/>
                <a:gd name="connsiteY11" fmla="*/ 36351 h 6976934"/>
                <a:gd name="connsiteX12" fmla="*/ 2187009 w 2807107"/>
                <a:gd name="connsiteY12" fmla="*/ 1445384 h 6976934"/>
                <a:gd name="connsiteX13" fmla="*/ 1891046 w 2807107"/>
                <a:gd name="connsiteY13" fmla="*/ 2588162 h 6976934"/>
                <a:gd name="connsiteX14" fmla="*/ 1407273 w 2807107"/>
                <a:gd name="connsiteY14" fmla="*/ 4030534 h 6976934"/>
                <a:gd name="connsiteX15" fmla="*/ 1359648 w 2807107"/>
                <a:gd name="connsiteY15" fmla="*/ 3998784 h 6976934"/>
                <a:gd name="connsiteX16" fmla="*/ 1486648 w 2807107"/>
                <a:gd name="connsiteY16" fmla="*/ 3487609 h 6976934"/>
                <a:gd name="connsiteX17" fmla="*/ 1137398 w 2807107"/>
                <a:gd name="connsiteY17" fmla="*/ 3487609 h 6976934"/>
                <a:gd name="connsiteX18" fmla="*/ 1086598 w 2807107"/>
                <a:gd name="connsiteY18" fmla="*/ 4005134 h 6976934"/>
                <a:gd name="connsiteX19" fmla="*/ 990161 w 2807107"/>
                <a:gd name="connsiteY19" fmla="*/ 4063376 h 6976934"/>
                <a:gd name="connsiteX20" fmla="*/ 372417 w 2807107"/>
                <a:gd name="connsiteY20" fmla="*/ 2749085 h 6976934"/>
                <a:gd name="connsiteX21" fmla="*/ 5957 w 2807107"/>
                <a:gd name="connsiteY21" fmla="*/ 1389977 h 6976934"/>
                <a:gd name="connsiteX22" fmla="*/ 141936 w 2807107"/>
                <a:gd name="connsiteY22" fmla="*/ 73796 h 6976934"/>
                <a:gd name="connsiteX23" fmla="*/ 95998 w 2807107"/>
                <a:gd name="connsiteY23" fmla="*/ 3728909 h 6976934"/>
                <a:gd name="connsiteX24" fmla="*/ 594473 w 2807107"/>
                <a:gd name="connsiteY24" fmla="*/ 4275009 h 6976934"/>
                <a:gd name="connsiteX25" fmla="*/ 197598 w 2807107"/>
                <a:gd name="connsiteY25" fmla="*/ 5310059 h 6976934"/>
                <a:gd name="connsiteX26" fmla="*/ 610348 w 2807107"/>
                <a:gd name="connsiteY26" fmla="*/ 6230809 h 6976934"/>
                <a:gd name="connsiteX27" fmla="*/ 1340598 w 2807107"/>
                <a:gd name="connsiteY27" fmla="*/ 6976934 h 6976934"/>
                <a:gd name="connsiteX28" fmla="*/ 1861298 w 2807107"/>
                <a:gd name="connsiteY28" fmla="*/ 6589584 h 6976934"/>
                <a:gd name="connsiteX29" fmla="*/ 988173 w 2807107"/>
                <a:gd name="connsiteY29" fmla="*/ 5792659 h 6976934"/>
                <a:gd name="connsiteX30" fmla="*/ 848473 w 2807107"/>
                <a:gd name="connsiteY30" fmla="*/ 4862384 h 6976934"/>
                <a:gd name="connsiteX31" fmla="*/ 1340598 w 2807107"/>
                <a:gd name="connsiteY31" fmla="*/ 4767134 h 6976934"/>
                <a:gd name="connsiteX32" fmla="*/ 2121648 w 2807107"/>
                <a:gd name="connsiteY32" fmla="*/ 4697284 h 6976934"/>
                <a:gd name="connsiteX0" fmla="*/ 2149998 w 2835457"/>
                <a:gd name="connsiteY0" fmla="*/ 4697284 h 6976934"/>
                <a:gd name="connsiteX1" fmla="*/ 1793065 w 2835457"/>
                <a:gd name="connsiteY1" fmla="*/ 4097209 h 6976934"/>
                <a:gd name="connsiteX2" fmla="*/ 2040717 w 2835457"/>
                <a:gd name="connsiteY2" fmla="*/ 3693984 h 6976934"/>
                <a:gd name="connsiteX3" fmla="*/ 2835457 w 2835457"/>
                <a:gd name="connsiteY3" fmla="*/ 3100179 h 6976934"/>
                <a:gd name="connsiteX4" fmla="*/ 2720275 w 2835457"/>
                <a:gd name="connsiteY4" fmla="*/ 2910130 h 6976934"/>
                <a:gd name="connsiteX5" fmla="*/ 2063743 w 2835457"/>
                <a:gd name="connsiteY5" fmla="*/ 3336300 h 6976934"/>
                <a:gd name="connsiteX6" fmla="*/ 2501483 w 2835457"/>
                <a:gd name="connsiteY6" fmla="*/ 1458160 h 6976934"/>
                <a:gd name="connsiteX7" fmla="*/ 2625566 w 2835457"/>
                <a:gd name="connsiteY7" fmla="*/ 99701 h 6976934"/>
                <a:gd name="connsiteX8" fmla="*/ 2456043 w 2835457"/>
                <a:gd name="connsiteY8" fmla="*/ 90749 h 6976934"/>
                <a:gd name="connsiteX9" fmla="*/ 2409286 w 2835457"/>
                <a:gd name="connsiteY9" fmla="*/ 1084505 h 6976934"/>
                <a:gd name="connsiteX10" fmla="*/ 2373476 w 2835457"/>
                <a:gd name="connsiteY10" fmla="*/ 19020 h 6976934"/>
                <a:gd name="connsiteX11" fmla="*/ 2196199 w 2835457"/>
                <a:gd name="connsiteY11" fmla="*/ 36351 h 6976934"/>
                <a:gd name="connsiteX12" fmla="*/ 2215359 w 2835457"/>
                <a:gd name="connsiteY12" fmla="*/ 1445384 h 6976934"/>
                <a:gd name="connsiteX13" fmla="*/ 1919396 w 2835457"/>
                <a:gd name="connsiteY13" fmla="*/ 2588162 h 6976934"/>
                <a:gd name="connsiteX14" fmla="*/ 1435623 w 2835457"/>
                <a:gd name="connsiteY14" fmla="*/ 4030534 h 6976934"/>
                <a:gd name="connsiteX15" fmla="*/ 1387998 w 2835457"/>
                <a:gd name="connsiteY15" fmla="*/ 3998784 h 6976934"/>
                <a:gd name="connsiteX16" fmla="*/ 1514998 w 2835457"/>
                <a:gd name="connsiteY16" fmla="*/ 3487609 h 6976934"/>
                <a:gd name="connsiteX17" fmla="*/ 1165748 w 2835457"/>
                <a:gd name="connsiteY17" fmla="*/ 3487609 h 6976934"/>
                <a:gd name="connsiteX18" fmla="*/ 1114948 w 2835457"/>
                <a:gd name="connsiteY18" fmla="*/ 4005134 h 6976934"/>
                <a:gd name="connsiteX19" fmla="*/ 1018511 w 2835457"/>
                <a:gd name="connsiteY19" fmla="*/ 4063376 h 6976934"/>
                <a:gd name="connsiteX20" fmla="*/ 400767 w 2835457"/>
                <a:gd name="connsiteY20" fmla="*/ 2749085 h 6976934"/>
                <a:gd name="connsiteX21" fmla="*/ 34307 w 2835457"/>
                <a:gd name="connsiteY21" fmla="*/ 1389977 h 6976934"/>
                <a:gd name="connsiteX22" fmla="*/ 170286 w 2835457"/>
                <a:gd name="connsiteY22" fmla="*/ 73796 h 6976934"/>
                <a:gd name="connsiteX23" fmla="*/ 124348 w 2835457"/>
                <a:gd name="connsiteY23" fmla="*/ 3728909 h 6976934"/>
                <a:gd name="connsiteX24" fmla="*/ 622823 w 2835457"/>
                <a:gd name="connsiteY24" fmla="*/ 4275009 h 6976934"/>
                <a:gd name="connsiteX25" fmla="*/ 225948 w 2835457"/>
                <a:gd name="connsiteY25" fmla="*/ 5310059 h 6976934"/>
                <a:gd name="connsiteX26" fmla="*/ 638698 w 2835457"/>
                <a:gd name="connsiteY26" fmla="*/ 6230809 h 6976934"/>
                <a:gd name="connsiteX27" fmla="*/ 1368948 w 2835457"/>
                <a:gd name="connsiteY27" fmla="*/ 6976934 h 6976934"/>
                <a:gd name="connsiteX28" fmla="*/ 1889648 w 2835457"/>
                <a:gd name="connsiteY28" fmla="*/ 6589584 h 6976934"/>
                <a:gd name="connsiteX29" fmla="*/ 1016523 w 2835457"/>
                <a:gd name="connsiteY29" fmla="*/ 5792659 h 6976934"/>
                <a:gd name="connsiteX30" fmla="*/ 876823 w 2835457"/>
                <a:gd name="connsiteY30" fmla="*/ 4862384 h 6976934"/>
                <a:gd name="connsiteX31" fmla="*/ 1368948 w 2835457"/>
                <a:gd name="connsiteY31" fmla="*/ 4767134 h 6976934"/>
                <a:gd name="connsiteX32" fmla="*/ 2149998 w 2835457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60661 w 2846120"/>
                <a:gd name="connsiteY0" fmla="*/ 4697284 h 6976934"/>
                <a:gd name="connsiteX1" fmla="*/ 1803728 w 2846120"/>
                <a:gd name="connsiteY1" fmla="*/ 4097209 h 6976934"/>
                <a:gd name="connsiteX2" fmla="*/ 2051380 w 2846120"/>
                <a:gd name="connsiteY2" fmla="*/ 3693984 h 6976934"/>
                <a:gd name="connsiteX3" fmla="*/ 2846120 w 2846120"/>
                <a:gd name="connsiteY3" fmla="*/ 3100179 h 6976934"/>
                <a:gd name="connsiteX4" fmla="*/ 2730938 w 2846120"/>
                <a:gd name="connsiteY4" fmla="*/ 2910130 h 6976934"/>
                <a:gd name="connsiteX5" fmla="*/ 2074406 w 2846120"/>
                <a:gd name="connsiteY5" fmla="*/ 3336300 h 6976934"/>
                <a:gd name="connsiteX6" fmla="*/ 2512146 w 2846120"/>
                <a:gd name="connsiteY6" fmla="*/ 1458160 h 6976934"/>
                <a:gd name="connsiteX7" fmla="*/ 2636229 w 2846120"/>
                <a:gd name="connsiteY7" fmla="*/ 99701 h 6976934"/>
                <a:gd name="connsiteX8" fmla="*/ 2466706 w 2846120"/>
                <a:gd name="connsiteY8" fmla="*/ 90749 h 6976934"/>
                <a:gd name="connsiteX9" fmla="*/ 2419949 w 2846120"/>
                <a:gd name="connsiteY9" fmla="*/ 1084505 h 6976934"/>
                <a:gd name="connsiteX10" fmla="*/ 2384139 w 2846120"/>
                <a:gd name="connsiteY10" fmla="*/ 19020 h 6976934"/>
                <a:gd name="connsiteX11" fmla="*/ 2206862 w 2846120"/>
                <a:gd name="connsiteY11" fmla="*/ 36351 h 6976934"/>
                <a:gd name="connsiteX12" fmla="*/ 2226022 w 2846120"/>
                <a:gd name="connsiteY12" fmla="*/ 1445384 h 6976934"/>
                <a:gd name="connsiteX13" fmla="*/ 1930059 w 2846120"/>
                <a:gd name="connsiteY13" fmla="*/ 2588162 h 6976934"/>
                <a:gd name="connsiteX14" fmla="*/ 1446286 w 2846120"/>
                <a:gd name="connsiteY14" fmla="*/ 4030534 h 6976934"/>
                <a:gd name="connsiteX15" fmla="*/ 1398661 w 2846120"/>
                <a:gd name="connsiteY15" fmla="*/ 3998784 h 6976934"/>
                <a:gd name="connsiteX16" fmla="*/ 1525661 w 2846120"/>
                <a:gd name="connsiteY16" fmla="*/ 3487609 h 6976934"/>
                <a:gd name="connsiteX17" fmla="*/ 1176411 w 2846120"/>
                <a:gd name="connsiteY17" fmla="*/ 3487609 h 6976934"/>
                <a:gd name="connsiteX18" fmla="*/ 1125611 w 2846120"/>
                <a:gd name="connsiteY18" fmla="*/ 4005134 h 6976934"/>
                <a:gd name="connsiteX19" fmla="*/ 1029174 w 2846120"/>
                <a:gd name="connsiteY19" fmla="*/ 4063376 h 6976934"/>
                <a:gd name="connsiteX20" fmla="*/ 411430 w 2846120"/>
                <a:gd name="connsiteY20" fmla="*/ 2749085 h 6976934"/>
                <a:gd name="connsiteX21" fmla="*/ 44970 w 2846120"/>
                <a:gd name="connsiteY21" fmla="*/ 1389977 h 6976934"/>
                <a:gd name="connsiteX22" fmla="*/ 180949 w 2846120"/>
                <a:gd name="connsiteY22" fmla="*/ 73796 h 6976934"/>
                <a:gd name="connsiteX23" fmla="*/ 135011 w 2846120"/>
                <a:gd name="connsiteY23" fmla="*/ 3728909 h 6976934"/>
                <a:gd name="connsiteX24" fmla="*/ 633486 w 2846120"/>
                <a:gd name="connsiteY24" fmla="*/ 4275009 h 6976934"/>
                <a:gd name="connsiteX25" fmla="*/ 236611 w 2846120"/>
                <a:gd name="connsiteY25" fmla="*/ 5310059 h 6976934"/>
                <a:gd name="connsiteX26" fmla="*/ 649361 w 2846120"/>
                <a:gd name="connsiteY26" fmla="*/ 6230809 h 6976934"/>
                <a:gd name="connsiteX27" fmla="*/ 1379611 w 2846120"/>
                <a:gd name="connsiteY27" fmla="*/ 6976934 h 6976934"/>
                <a:gd name="connsiteX28" fmla="*/ 1900311 w 2846120"/>
                <a:gd name="connsiteY28" fmla="*/ 6589584 h 6976934"/>
                <a:gd name="connsiteX29" fmla="*/ 1027186 w 2846120"/>
                <a:gd name="connsiteY29" fmla="*/ 5792659 h 6976934"/>
                <a:gd name="connsiteX30" fmla="*/ 887486 w 2846120"/>
                <a:gd name="connsiteY30" fmla="*/ 4862384 h 6976934"/>
                <a:gd name="connsiteX31" fmla="*/ 1379611 w 2846120"/>
                <a:gd name="connsiteY31" fmla="*/ 4767134 h 6976934"/>
                <a:gd name="connsiteX32" fmla="*/ 2160661 w 2846120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16643 w 2807106"/>
                <a:gd name="connsiteY23" fmla="*/ 3613455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16643 w 2807106"/>
                <a:gd name="connsiteY23" fmla="*/ 3613455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93611 w 2807106"/>
                <a:gd name="connsiteY23" fmla="*/ 38110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3255 w 2808714"/>
                <a:gd name="connsiteY0" fmla="*/ 4684342 h 6963992"/>
                <a:gd name="connsiteX1" fmla="*/ 1766322 w 2808714"/>
                <a:gd name="connsiteY1" fmla="*/ 4084267 h 6963992"/>
                <a:gd name="connsiteX2" fmla="*/ 2013974 w 2808714"/>
                <a:gd name="connsiteY2" fmla="*/ 3681042 h 6963992"/>
                <a:gd name="connsiteX3" fmla="*/ 2808714 w 2808714"/>
                <a:gd name="connsiteY3" fmla="*/ 3087237 h 6963992"/>
                <a:gd name="connsiteX4" fmla="*/ 2693532 w 2808714"/>
                <a:gd name="connsiteY4" fmla="*/ 2897188 h 6963992"/>
                <a:gd name="connsiteX5" fmla="*/ 2037000 w 2808714"/>
                <a:gd name="connsiteY5" fmla="*/ 3323358 h 6963992"/>
                <a:gd name="connsiteX6" fmla="*/ 2474740 w 2808714"/>
                <a:gd name="connsiteY6" fmla="*/ 1445218 h 6963992"/>
                <a:gd name="connsiteX7" fmla="*/ 2598823 w 2808714"/>
                <a:gd name="connsiteY7" fmla="*/ 86759 h 6963992"/>
                <a:gd name="connsiteX8" fmla="*/ 2429300 w 2808714"/>
                <a:gd name="connsiteY8" fmla="*/ 77807 h 6963992"/>
                <a:gd name="connsiteX9" fmla="*/ 2382543 w 2808714"/>
                <a:gd name="connsiteY9" fmla="*/ 1071563 h 6963992"/>
                <a:gd name="connsiteX10" fmla="*/ 2346733 w 2808714"/>
                <a:gd name="connsiteY10" fmla="*/ 6078 h 6963992"/>
                <a:gd name="connsiteX11" fmla="*/ 2169456 w 2808714"/>
                <a:gd name="connsiteY11" fmla="*/ 23409 h 6963992"/>
                <a:gd name="connsiteX12" fmla="*/ 2188616 w 2808714"/>
                <a:gd name="connsiteY12" fmla="*/ 1432442 h 6963992"/>
                <a:gd name="connsiteX13" fmla="*/ 1892653 w 2808714"/>
                <a:gd name="connsiteY13" fmla="*/ 2575220 h 6963992"/>
                <a:gd name="connsiteX14" fmla="*/ 1408880 w 2808714"/>
                <a:gd name="connsiteY14" fmla="*/ 4017592 h 6963992"/>
                <a:gd name="connsiteX15" fmla="*/ 1361255 w 2808714"/>
                <a:gd name="connsiteY15" fmla="*/ 3985842 h 6963992"/>
                <a:gd name="connsiteX16" fmla="*/ 1488255 w 2808714"/>
                <a:gd name="connsiteY16" fmla="*/ 3474667 h 6963992"/>
                <a:gd name="connsiteX17" fmla="*/ 1139005 w 2808714"/>
                <a:gd name="connsiteY17" fmla="*/ 3474667 h 6963992"/>
                <a:gd name="connsiteX18" fmla="*/ 1088205 w 2808714"/>
                <a:gd name="connsiteY18" fmla="*/ 3992192 h 6963992"/>
                <a:gd name="connsiteX19" fmla="*/ 991768 w 2808714"/>
                <a:gd name="connsiteY19" fmla="*/ 4050434 h 6963992"/>
                <a:gd name="connsiteX20" fmla="*/ 374024 w 2808714"/>
                <a:gd name="connsiteY20" fmla="*/ 2736143 h 6963992"/>
                <a:gd name="connsiteX21" fmla="*/ 7564 w 2808714"/>
                <a:gd name="connsiteY21" fmla="*/ 1377035 h 6963992"/>
                <a:gd name="connsiteX22" fmla="*/ 143543 w 2808714"/>
                <a:gd name="connsiteY22" fmla="*/ 60854 h 6963992"/>
                <a:gd name="connsiteX23" fmla="*/ 348797 w 2808714"/>
                <a:gd name="connsiteY23" fmla="*/ 3447519 h 6963992"/>
                <a:gd name="connsiteX24" fmla="*/ 395219 w 2808714"/>
                <a:gd name="connsiteY24" fmla="*/ 3798067 h 6963992"/>
                <a:gd name="connsiteX25" fmla="*/ 596080 w 2808714"/>
                <a:gd name="connsiteY25" fmla="*/ 4262067 h 6963992"/>
                <a:gd name="connsiteX26" fmla="*/ 199205 w 2808714"/>
                <a:gd name="connsiteY26" fmla="*/ 5297117 h 6963992"/>
                <a:gd name="connsiteX27" fmla="*/ 611955 w 2808714"/>
                <a:gd name="connsiteY27" fmla="*/ 6217867 h 6963992"/>
                <a:gd name="connsiteX28" fmla="*/ 1342205 w 2808714"/>
                <a:gd name="connsiteY28" fmla="*/ 6963992 h 6963992"/>
                <a:gd name="connsiteX29" fmla="*/ 1862905 w 2808714"/>
                <a:gd name="connsiteY29" fmla="*/ 6576642 h 6963992"/>
                <a:gd name="connsiteX30" fmla="*/ 989780 w 2808714"/>
                <a:gd name="connsiteY30" fmla="*/ 5779717 h 6963992"/>
                <a:gd name="connsiteX31" fmla="*/ 850080 w 2808714"/>
                <a:gd name="connsiteY31" fmla="*/ 4849442 h 6963992"/>
                <a:gd name="connsiteX32" fmla="*/ 1342205 w 2808714"/>
                <a:gd name="connsiteY32" fmla="*/ 4754192 h 6963992"/>
                <a:gd name="connsiteX33" fmla="*/ 2123255 w 2808714"/>
                <a:gd name="connsiteY33" fmla="*/ 4684342 h 6963992"/>
                <a:gd name="connsiteX0" fmla="*/ 2674045 w 3359504"/>
                <a:gd name="connsiteY0" fmla="*/ 4684342 h 6963992"/>
                <a:gd name="connsiteX1" fmla="*/ 2317112 w 3359504"/>
                <a:gd name="connsiteY1" fmla="*/ 4084267 h 6963992"/>
                <a:gd name="connsiteX2" fmla="*/ 2564764 w 3359504"/>
                <a:gd name="connsiteY2" fmla="*/ 3681042 h 6963992"/>
                <a:gd name="connsiteX3" fmla="*/ 3359504 w 3359504"/>
                <a:gd name="connsiteY3" fmla="*/ 3087237 h 6963992"/>
                <a:gd name="connsiteX4" fmla="*/ 3244322 w 3359504"/>
                <a:gd name="connsiteY4" fmla="*/ 2897188 h 6963992"/>
                <a:gd name="connsiteX5" fmla="*/ 2587790 w 3359504"/>
                <a:gd name="connsiteY5" fmla="*/ 3323358 h 6963992"/>
                <a:gd name="connsiteX6" fmla="*/ 3025530 w 3359504"/>
                <a:gd name="connsiteY6" fmla="*/ 1445218 h 6963992"/>
                <a:gd name="connsiteX7" fmla="*/ 3149613 w 3359504"/>
                <a:gd name="connsiteY7" fmla="*/ 86759 h 6963992"/>
                <a:gd name="connsiteX8" fmla="*/ 2980090 w 3359504"/>
                <a:gd name="connsiteY8" fmla="*/ 77807 h 6963992"/>
                <a:gd name="connsiteX9" fmla="*/ 2933333 w 3359504"/>
                <a:gd name="connsiteY9" fmla="*/ 1071563 h 6963992"/>
                <a:gd name="connsiteX10" fmla="*/ 2897523 w 3359504"/>
                <a:gd name="connsiteY10" fmla="*/ 6078 h 6963992"/>
                <a:gd name="connsiteX11" fmla="*/ 2720246 w 3359504"/>
                <a:gd name="connsiteY11" fmla="*/ 23409 h 6963992"/>
                <a:gd name="connsiteX12" fmla="*/ 2739406 w 3359504"/>
                <a:gd name="connsiteY12" fmla="*/ 1432442 h 6963992"/>
                <a:gd name="connsiteX13" fmla="*/ 2443443 w 3359504"/>
                <a:gd name="connsiteY13" fmla="*/ 2575220 h 6963992"/>
                <a:gd name="connsiteX14" fmla="*/ 1959670 w 3359504"/>
                <a:gd name="connsiteY14" fmla="*/ 4017592 h 6963992"/>
                <a:gd name="connsiteX15" fmla="*/ 1912045 w 3359504"/>
                <a:gd name="connsiteY15" fmla="*/ 3985842 h 6963992"/>
                <a:gd name="connsiteX16" fmla="*/ 2039045 w 3359504"/>
                <a:gd name="connsiteY16" fmla="*/ 3474667 h 6963992"/>
                <a:gd name="connsiteX17" fmla="*/ 1689795 w 3359504"/>
                <a:gd name="connsiteY17" fmla="*/ 3474667 h 6963992"/>
                <a:gd name="connsiteX18" fmla="*/ 1638995 w 3359504"/>
                <a:gd name="connsiteY18" fmla="*/ 3992192 h 6963992"/>
                <a:gd name="connsiteX19" fmla="*/ 1542558 w 3359504"/>
                <a:gd name="connsiteY19" fmla="*/ 4050434 h 6963992"/>
                <a:gd name="connsiteX20" fmla="*/ 924814 w 3359504"/>
                <a:gd name="connsiteY20" fmla="*/ 2736143 h 6963992"/>
                <a:gd name="connsiteX21" fmla="*/ 558354 w 3359504"/>
                <a:gd name="connsiteY21" fmla="*/ 1377035 h 6963992"/>
                <a:gd name="connsiteX22" fmla="*/ 694333 w 3359504"/>
                <a:gd name="connsiteY22" fmla="*/ 60854 h 6963992"/>
                <a:gd name="connsiteX23" fmla="*/ 1610 w 3359504"/>
                <a:gd name="connsiteY23" fmla="*/ 3162731 h 6963992"/>
                <a:gd name="connsiteX24" fmla="*/ 946009 w 3359504"/>
                <a:gd name="connsiteY24" fmla="*/ 3798067 h 6963992"/>
                <a:gd name="connsiteX25" fmla="*/ 1146870 w 3359504"/>
                <a:gd name="connsiteY25" fmla="*/ 4262067 h 6963992"/>
                <a:gd name="connsiteX26" fmla="*/ 749995 w 3359504"/>
                <a:gd name="connsiteY26" fmla="*/ 5297117 h 6963992"/>
                <a:gd name="connsiteX27" fmla="*/ 1162745 w 3359504"/>
                <a:gd name="connsiteY27" fmla="*/ 6217867 h 6963992"/>
                <a:gd name="connsiteX28" fmla="*/ 1892995 w 3359504"/>
                <a:gd name="connsiteY28" fmla="*/ 6963992 h 6963992"/>
                <a:gd name="connsiteX29" fmla="*/ 2413695 w 3359504"/>
                <a:gd name="connsiteY29" fmla="*/ 6576642 h 6963992"/>
                <a:gd name="connsiteX30" fmla="*/ 1540570 w 3359504"/>
                <a:gd name="connsiteY30" fmla="*/ 5779717 h 6963992"/>
                <a:gd name="connsiteX31" fmla="*/ 1400870 w 3359504"/>
                <a:gd name="connsiteY31" fmla="*/ 4849442 h 6963992"/>
                <a:gd name="connsiteX32" fmla="*/ 1892995 w 3359504"/>
                <a:gd name="connsiteY32" fmla="*/ 4754192 h 6963992"/>
                <a:gd name="connsiteX33" fmla="*/ 2674045 w 3359504"/>
                <a:gd name="connsiteY33" fmla="*/ 4684342 h 6963992"/>
                <a:gd name="connsiteX0" fmla="*/ 2674046 w 3359505"/>
                <a:gd name="connsiteY0" fmla="*/ 4684342 h 6963992"/>
                <a:gd name="connsiteX1" fmla="*/ 2317113 w 3359505"/>
                <a:gd name="connsiteY1" fmla="*/ 4084267 h 6963992"/>
                <a:gd name="connsiteX2" fmla="*/ 2564765 w 3359505"/>
                <a:gd name="connsiteY2" fmla="*/ 3681042 h 6963992"/>
                <a:gd name="connsiteX3" fmla="*/ 3359505 w 3359505"/>
                <a:gd name="connsiteY3" fmla="*/ 3087237 h 6963992"/>
                <a:gd name="connsiteX4" fmla="*/ 3244323 w 3359505"/>
                <a:gd name="connsiteY4" fmla="*/ 2897188 h 6963992"/>
                <a:gd name="connsiteX5" fmla="*/ 2587791 w 3359505"/>
                <a:gd name="connsiteY5" fmla="*/ 3323358 h 6963992"/>
                <a:gd name="connsiteX6" fmla="*/ 3025531 w 3359505"/>
                <a:gd name="connsiteY6" fmla="*/ 1445218 h 6963992"/>
                <a:gd name="connsiteX7" fmla="*/ 3149614 w 3359505"/>
                <a:gd name="connsiteY7" fmla="*/ 86759 h 6963992"/>
                <a:gd name="connsiteX8" fmla="*/ 2980091 w 3359505"/>
                <a:gd name="connsiteY8" fmla="*/ 77807 h 6963992"/>
                <a:gd name="connsiteX9" fmla="*/ 2933334 w 3359505"/>
                <a:gd name="connsiteY9" fmla="*/ 1071563 h 6963992"/>
                <a:gd name="connsiteX10" fmla="*/ 2897524 w 3359505"/>
                <a:gd name="connsiteY10" fmla="*/ 6078 h 6963992"/>
                <a:gd name="connsiteX11" fmla="*/ 2720247 w 3359505"/>
                <a:gd name="connsiteY11" fmla="*/ 23409 h 6963992"/>
                <a:gd name="connsiteX12" fmla="*/ 2739407 w 3359505"/>
                <a:gd name="connsiteY12" fmla="*/ 1432442 h 6963992"/>
                <a:gd name="connsiteX13" fmla="*/ 2443444 w 3359505"/>
                <a:gd name="connsiteY13" fmla="*/ 2575220 h 6963992"/>
                <a:gd name="connsiteX14" fmla="*/ 1959671 w 3359505"/>
                <a:gd name="connsiteY14" fmla="*/ 4017592 h 6963992"/>
                <a:gd name="connsiteX15" fmla="*/ 1912046 w 3359505"/>
                <a:gd name="connsiteY15" fmla="*/ 3985842 h 6963992"/>
                <a:gd name="connsiteX16" fmla="*/ 2039046 w 3359505"/>
                <a:gd name="connsiteY16" fmla="*/ 3474667 h 6963992"/>
                <a:gd name="connsiteX17" fmla="*/ 1689796 w 3359505"/>
                <a:gd name="connsiteY17" fmla="*/ 3474667 h 6963992"/>
                <a:gd name="connsiteX18" fmla="*/ 1638996 w 3359505"/>
                <a:gd name="connsiteY18" fmla="*/ 3992192 h 6963992"/>
                <a:gd name="connsiteX19" fmla="*/ 1542559 w 3359505"/>
                <a:gd name="connsiteY19" fmla="*/ 4050434 h 6963992"/>
                <a:gd name="connsiteX20" fmla="*/ 924815 w 3359505"/>
                <a:gd name="connsiteY20" fmla="*/ 2736143 h 6963992"/>
                <a:gd name="connsiteX21" fmla="*/ 558355 w 3359505"/>
                <a:gd name="connsiteY21" fmla="*/ 1377035 h 6963992"/>
                <a:gd name="connsiteX22" fmla="*/ 694334 w 3359505"/>
                <a:gd name="connsiteY22" fmla="*/ 60854 h 6963992"/>
                <a:gd name="connsiteX23" fmla="*/ 1611 w 3359505"/>
                <a:gd name="connsiteY23" fmla="*/ 3162731 h 6963992"/>
                <a:gd name="connsiteX24" fmla="*/ 946010 w 3359505"/>
                <a:gd name="connsiteY24" fmla="*/ 3798067 h 6963992"/>
                <a:gd name="connsiteX25" fmla="*/ 1146871 w 3359505"/>
                <a:gd name="connsiteY25" fmla="*/ 4262067 h 6963992"/>
                <a:gd name="connsiteX26" fmla="*/ 749996 w 3359505"/>
                <a:gd name="connsiteY26" fmla="*/ 5297117 h 6963992"/>
                <a:gd name="connsiteX27" fmla="*/ 1162746 w 3359505"/>
                <a:gd name="connsiteY27" fmla="*/ 6217867 h 6963992"/>
                <a:gd name="connsiteX28" fmla="*/ 1892996 w 3359505"/>
                <a:gd name="connsiteY28" fmla="*/ 6963992 h 6963992"/>
                <a:gd name="connsiteX29" fmla="*/ 2413696 w 3359505"/>
                <a:gd name="connsiteY29" fmla="*/ 6576642 h 6963992"/>
                <a:gd name="connsiteX30" fmla="*/ 1540571 w 3359505"/>
                <a:gd name="connsiteY30" fmla="*/ 5779717 h 6963992"/>
                <a:gd name="connsiteX31" fmla="*/ 1400871 w 3359505"/>
                <a:gd name="connsiteY31" fmla="*/ 4849442 h 6963992"/>
                <a:gd name="connsiteX32" fmla="*/ 1892996 w 3359505"/>
                <a:gd name="connsiteY32" fmla="*/ 4754192 h 6963992"/>
                <a:gd name="connsiteX33" fmla="*/ 2674046 w 3359505"/>
                <a:gd name="connsiteY33" fmla="*/ 4684342 h 6963992"/>
                <a:gd name="connsiteX0" fmla="*/ 2672434 w 3357893"/>
                <a:gd name="connsiteY0" fmla="*/ 4684342 h 6963992"/>
                <a:gd name="connsiteX1" fmla="*/ 2315501 w 3357893"/>
                <a:gd name="connsiteY1" fmla="*/ 4084267 h 6963992"/>
                <a:gd name="connsiteX2" fmla="*/ 2563153 w 3357893"/>
                <a:gd name="connsiteY2" fmla="*/ 3681042 h 6963992"/>
                <a:gd name="connsiteX3" fmla="*/ 3357893 w 3357893"/>
                <a:gd name="connsiteY3" fmla="*/ 3087237 h 6963992"/>
                <a:gd name="connsiteX4" fmla="*/ 3242711 w 3357893"/>
                <a:gd name="connsiteY4" fmla="*/ 2897188 h 6963992"/>
                <a:gd name="connsiteX5" fmla="*/ 2586179 w 3357893"/>
                <a:gd name="connsiteY5" fmla="*/ 3323358 h 6963992"/>
                <a:gd name="connsiteX6" fmla="*/ 3023919 w 3357893"/>
                <a:gd name="connsiteY6" fmla="*/ 1445218 h 6963992"/>
                <a:gd name="connsiteX7" fmla="*/ 3148002 w 3357893"/>
                <a:gd name="connsiteY7" fmla="*/ 86759 h 6963992"/>
                <a:gd name="connsiteX8" fmla="*/ 2978479 w 3357893"/>
                <a:gd name="connsiteY8" fmla="*/ 77807 h 6963992"/>
                <a:gd name="connsiteX9" fmla="*/ 2931722 w 3357893"/>
                <a:gd name="connsiteY9" fmla="*/ 1071563 h 6963992"/>
                <a:gd name="connsiteX10" fmla="*/ 2895912 w 3357893"/>
                <a:gd name="connsiteY10" fmla="*/ 6078 h 6963992"/>
                <a:gd name="connsiteX11" fmla="*/ 2718635 w 3357893"/>
                <a:gd name="connsiteY11" fmla="*/ 23409 h 6963992"/>
                <a:gd name="connsiteX12" fmla="*/ 2737795 w 3357893"/>
                <a:gd name="connsiteY12" fmla="*/ 1432442 h 6963992"/>
                <a:gd name="connsiteX13" fmla="*/ 2441832 w 3357893"/>
                <a:gd name="connsiteY13" fmla="*/ 2575220 h 6963992"/>
                <a:gd name="connsiteX14" fmla="*/ 1958059 w 3357893"/>
                <a:gd name="connsiteY14" fmla="*/ 4017592 h 6963992"/>
                <a:gd name="connsiteX15" fmla="*/ 1910434 w 3357893"/>
                <a:gd name="connsiteY15" fmla="*/ 3985842 h 6963992"/>
                <a:gd name="connsiteX16" fmla="*/ 2037434 w 3357893"/>
                <a:gd name="connsiteY16" fmla="*/ 3474667 h 6963992"/>
                <a:gd name="connsiteX17" fmla="*/ 1688184 w 3357893"/>
                <a:gd name="connsiteY17" fmla="*/ 3474667 h 6963992"/>
                <a:gd name="connsiteX18" fmla="*/ 1637384 w 3357893"/>
                <a:gd name="connsiteY18" fmla="*/ 3992192 h 6963992"/>
                <a:gd name="connsiteX19" fmla="*/ 1540947 w 3357893"/>
                <a:gd name="connsiteY19" fmla="*/ 4050434 h 6963992"/>
                <a:gd name="connsiteX20" fmla="*/ 923203 w 3357893"/>
                <a:gd name="connsiteY20" fmla="*/ 2736143 h 6963992"/>
                <a:gd name="connsiteX21" fmla="*/ 556743 w 3357893"/>
                <a:gd name="connsiteY21" fmla="*/ 1377035 h 6963992"/>
                <a:gd name="connsiteX22" fmla="*/ 692722 w 3357893"/>
                <a:gd name="connsiteY22" fmla="*/ 60854 h 6963992"/>
                <a:gd name="connsiteX23" fmla="*/ -1 w 3357893"/>
                <a:gd name="connsiteY23" fmla="*/ 3162731 h 6963992"/>
                <a:gd name="connsiteX24" fmla="*/ 944398 w 3357893"/>
                <a:gd name="connsiteY24" fmla="*/ 3798067 h 6963992"/>
                <a:gd name="connsiteX25" fmla="*/ 1145259 w 3357893"/>
                <a:gd name="connsiteY25" fmla="*/ 4262067 h 6963992"/>
                <a:gd name="connsiteX26" fmla="*/ 748384 w 3357893"/>
                <a:gd name="connsiteY26" fmla="*/ 5297117 h 6963992"/>
                <a:gd name="connsiteX27" fmla="*/ 1161134 w 3357893"/>
                <a:gd name="connsiteY27" fmla="*/ 6217867 h 6963992"/>
                <a:gd name="connsiteX28" fmla="*/ 1891384 w 3357893"/>
                <a:gd name="connsiteY28" fmla="*/ 6963992 h 6963992"/>
                <a:gd name="connsiteX29" fmla="*/ 2412084 w 3357893"/>
                <a:gd name="connsiteY29" fmla="*/ 6576642 h 6963992"/>
                <a:gd name="connsiteX30" fmla="*/ 1538959 w 3357893"/>
                <a:gd name="connsiteY30" fmla="*/ 5779717 h 6963992"/>
                <a:gd name="connsiteX31" fmla="*/ 1399259 w 3357893"/>
                <a:gd name="connsiteY31" fmla="*/ 4849442 h 6963992"/>
                <a:gd name="connsiteX32" fmla="*/ 1891384 w 3357893"/>
                <a:gd name="connsiteY32" fmla="*/ 4754192 h 6963992"/>
                <a:gd name="connsiteX33" fmla="*/ 2672434 w 3357893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759576 w 3445035"/>
                <a:gd name="connsiteY0" fmla="*/ 4678264 h 6957914"/>
                <a:gd name="connsiteX1" fmla="*/ 2402643 w 3445035"/>
                <a:gd name="connsiteY1" fmla="*/ 4078189 h 6957914"/>
                <a:gd name="connsiteX2" fmla="*/ 2650295 w 3445035"/>
                <a:gd name="connsiteY2" fmla="*/ 3674964 h 6957914"/>
                <a:gd name="connsiteX3" fmla="*/ 3445035 w 3445035"/>
                <a:gd name="connsiteY3" fmla="*/ 3081159 h 6957914"/>
                <a:gd name="connsiteX4" fmla="*/ 3329853 w 3445035"/>
                <a:gd name="connsiteY4" fmla="*/ 2891110 h 6957914"/>
                <a:gd name="connsiteX5" fmla="*/ 2673321 w 3445035"/>
                <a:gd name="connsiteY5" fmla="*/ 3317280 h 6957914"/>
                <a:gd name="connsiteX6" fmla="*/ 3111061 w 3445035"/>
                <a:gd name="connsiteY6" fmla="*/ 1439140 h 6957914"/>
                <a:gd name="connsiteX7" fmla="*/ 3235144 w 3445035"/>
                <a:gd name="connsiteY7" fmla="*/ 80681 h 6957914"/>
                <a:gd name="connsiteX8" fmla="*/ 3065621 w 3445035"/>
                <a:gd name="connsiteY8" fmla="*/ 71729 h 6957914"/>
                <a:gd name="connsiteX9" fmla="*/ 3018864 w 3445035"/>
                <a:gd name="connsiteY9" fmla="*/ 1065485 h 6957914"/>
                <a:gd name="connsiteX10" fmla="*/ 2983054 w 3445035"/>
                <a:gd name="connsiteY10" fmla="*/ 0 h 6957914"/>
                <a:gd name="connsiteX11" fmla="*/ 2805777 w 3445035"/>
                <a:gd name="connsiteY11" fmla="*/ 17331 h 6957914"/>
                <a:gd name="connsiteX12" fmla="*/ 2824937 w 3445035"/>
                <a:gd name="connsiteY12" fmla="*/ 1426364 h 6957914"/>
                <a:gd name="connsiteX13" fmla="*/ 2528974 w 3445035"/>
                <a:gd name="connsiteY13" fmla="*/ 2569142 h 6957914"/>
                <a:gd name="connsiteX14" fmla="*/ 2045201 w 3445035"/>
                <a:gd name="connsiteY14" fmla="*/ 4011514 h 6957914"/>
                <a:gd name="connsiteX15" fmla="*/ 1997576 w 3445035"/>
                <a:gd name="connsiteY15" fmla="*/ 3979764 h 6957914"/>
                <a:gd name="connsiteX16" fmla="*/ 2124576 w 3445035"/>
                <a:gd name="connsiteY16" fmla="*/ 3468589 h 6957914"/>
                <a:gd name="connsiteX17" fmla="*/ 1775326 w 3445035"/>
                <a:gd name="connsiteY17" fmla="*/ 3468589 h 6957914"/>
                <a:gd name="connsiteX18" fmla="*/ 1724526 w 3445035"/>
                <a:gd name="connsiteY18" fmla="*/ 3986114 h 6957914"/>
                <a:gd name="connsiteX19" fmla="*/ 1628089 w 3445035"/>
                <a:gd name="connsiteY19" fmla="*/ 4044356 h 6957914"/>
                <a:gd name="connsiteX20" fmla="*/ 1010345 w 3445035"/>
                <a:gd name="connsiteY20" fmla="*/ 2730065 h 6957914"/>
                <a:gd name="connsiteX21" fmla="*/ 643885 w 3445035"/>
                <a:gd name="connsiteY21" fmla="*/ 1370957 h 6957914"/>
                <a:gd name="connsiteX22" fmla="*/ 779864 w 3445035"/>
                <a:gd name="connsiteY22" fmla="*/ 54776 h 6957914"/>
                <a:gd name="connsiteX23" fmla="*/ 120496 w 3445035"/>
                <a:gd name="connsiteY23" fmla="*/ 2925744 h 6957914"/>
                <a:gd name="connsiteX24" fmla="*/ 87141 w 3445035"/>
                <a:gd name="connsiteY24" fmla="*/ 3156653 h 6957914"/>
                <a:gd name="connsiteX25" fmla="*/ 1031540 w 3445035"/>
                <a:gd name="connsiteY25" fmla="*/ 3791989 h 6957914"/>
                <a:gd name="connsiteX26" fmla="*/ 1232401 w 3445035"/>
                <a:gd name="connsiteY26" fmla="*/ 4255989 h 6957914"/>
                <a:gd name="connsiteX27" fmla="*/ 835526 w 3445035"/>
                <a:gd name="connsiteY27" fmla="*/ 5291039 h 6957914"/>
                <a:gd name="connsiteX28" fmla="*/ 1248276 w 3445035"/>
                <a:gd name="connsiteY28" fmla="*/ 6211789 h 6957914"/>
                <a:gd name="connsiteX29" fmla="*/ 1978526 w 3445035"/>
                <a:gd name="connsiteY29" fmla="*/ 6957914 h 6957914"/>
                <a:gd name="connsiteX30" fmla="*/ 2499226 w 3445035"/>
                <a:gd name="connsiteY30" fmla="*/ 6570564 h 6957914"/>
                <a:gd name="connsiteX31" fmla="*/ 1626101 w 3445035"/>
                <a:gd name="connsiteY31" fmla="*/ 5773639 h 6957914"/>
                <a:gd name="connsiteX32" fmla="*/ 1486401 w 3445035"/>
                <a:gd name="connsiteY32" fmla="*/ 4843364 h 6957914"/>
                <a:gd name="connsiteX33" fmla="*/ 1978526 w 3445035"/>
                <a:gd name="connsiteY33" fmla="*/ 4748114 h 6957914"/>
                <a:gd name="connsiteX34" fmla="*/ 2759576 w 3445035"/>
                <a:gd name="connsiteY34" fmla="*/ 4678264 h 6957914"/>
                <a:gd name="connsiteX0" fmla="*/ 2759576 w 3445035"/>
                <a:gd name="connsiteY0" fmla="*/ 4678264 h 6957914"/>
                <a:gd name="connsiteX1" fmla="*/ 2402643 w 3445035"/>
                <a:gd name="connsiteY1" fmla="*/ 4078189 h 6957914"/>
                <a:gd name="connsiteX2" fmla="*/ 2650295 w 3445035"/>
                <a:gd name="connsiteY2" fmla="*/ 3674964 h 6957914"/>
                <a:gd name="connsiteX3" fmla="*/ 3445035 w 3445035"/>
                <a:gd name="connsiteY3" fmla="*/ 3081159 h 6957914"/>
                <a:gd name="connsiteX4" fmla="*/ 3329853 w 3445035"/>
                <a:gd name="connsiteY4" fmla="*/ 2891110 h 6957914"/>
                <a:gd name="connsiteX5" fmla="*/ 2673321 w 3445035"/>
                <a:gd name="connsiteY5" fmla="*/ 3317280 h 6957914"/>
                <a:gd name="connsiteX6" fmla="*/ 3111061 w 3445035"/>
                <a:gd name="connsiteY6" fmla="*/ 1439140 h 6957914"/>
                <a:gd name="connsiteX7" fmla="*/ 3235144 w 3445035"/>
                <a:gd name="connsiteY7" fmla="*/ 80681 h 6957914"/>
                <a:gd name="connsiteX8" fmla="*/ 3065621 w 3445035"/>
                <a:gd name="connsiteY8" fmla="*/ 71729 h 6957914"/>
                <a:gd name="connsiteX9" fmla="*/ 3018864 w 3445035"/>
                <a:gd name="connsiteY9" fmla="*/ 1065485 h 6957914"/>
                <a:gd name="connsiteX10" fmla="*/ 2983054 w 3445035"/>
                <a:gd name="connsiteY10" fmla="*/ 0 h 6957914"/>
                <a:gd name="connsiteX11" fmla="*/ 2805777 w 3445035"/>
                <a:gd name="connsiteY11" fmla="*/ 17331 h 6957914"/>
                <a:gd name="connsiteX12" fmla="*/ 2824937 w 3445035"/>
                <a:gd name="connsiteY12" fmla="*/ 1426364 h 6957914"/>
                <a:gd name="connsiteX13" fmla="*/ 2528974 w 3445035"/>
                <a:gd name="connsiteY13" fmla="*/ 2569142 h 6957914"/>
                <a:gd name="connsiteX14" fmla="*/ 2045201 w 3445035"/>
                <a:gd name="connsiteY14" fmla="*/ 4011514 h 6957914"/>
                <a:gd name="connsiteX15" fmla="*/ 1997576 w 3445035"/>
                <a:gd name="connsiteY15" fmla="*/ 3979764 h 6957914"/>
                <a:gd name="connsiteX16" fmla="*/ 2124576 w 3445035"/>
                <a:gd name="connsiteY16" fmla="*/ 3468589 h 6957914"/>
                <a:gd name="connsiteX17" fmla="*/ 1775326 w 3445035"/>
                <a:gd name="connsiteY17" fmla="*/ 3468589 h 6957914"/>
                <a:gd name="connsiteX18" fmla="*/ 1724526 w 3445035"/>
                <a:gd name="connsiteY18" fmla="*/ 3986114 h 6957914"/>
                <a:gd name="connsiteX19" fmla="*/ 1628089 w 3445035"/>
                <a:gd name="connsiteY19" fmla="*/ 4044356 h 6957914"/>
                <a:gd name="connsiteX20" fmla="*/ 1010345 w 3445035"/>
                <a:gd name="connsiteY20" fmla="*/ 2730065 h 6957914"/>
                <a:gd name="connsiteX21" fmla="*/ 643885 w 3445035"/>
                <a:gd name="connsiteY21" fmla="*/ 1370957 h 6957914"/>
                <a:gd name="connsiteX22" fmla="*/ 779864 w 3445035"/>
                <a:gd name="connsiteY22" fmla="*/ 54776 h 6957914"/>
                <a:gd name="connsiteX23" fmla="*/ 120496 w 3445035"/>
                <a:gd name="connsiteY23" fmla="*/ 2925744 h 6957914"/>
                <a:gd name="connsiteX24" fmla="*/ 87141 w 3445035"/>
                <a:gd name="connsiteY24" fmla="*/ 3156653 h 6957914"/>
                <a:gd name="connsiteX25" fmla="*/ 1031540 w 3445035"/>
                <a:gd name="connsiteY25" fmla="*/ 3791989 h 6957914"/>
                <a:gd name="connsiteX26" fmla="*/ 1232401 w 3445035"/>
                <a:gd name="connsiteY26" fmla="*/ 4255989 h 6957914"/>
                <a:gd name="connsiteX27" fmla="*/ 835526 w 3445035"/>
                <a:gd name="connsiteY27" fmla="*/ 5291039 h 6957914"/>
                <a:gd name="connsiteX28" fmla="*/ 1248276 w 3445035"/>
                <a:gd name="connsiteY28" fmla="*/ 6211789 h 6957914"/>
                <a:gd name="connsiteX29" fmla="*/ 1978526 w 3445035"/>
                <a:gd name="connsiteY29" fmla="*/ 6957914 h 6957914"/>
                <a:gd name="connsiteX30" fmla="*/ 2499226 w 3445035"/>
                <a:gd name="connsiteY30" fmla="*/ 6570564 h 6957914"/>
                <a:gd name="connsiteX31" fmla="*/ 1626101 w 3445035"/>
                <a:gd name="connsiteY31" fmla="*/ 5773639 h 6957914"/>
                <a:gd name="connsiteX32" fmla="*/ 1486401 w 3445035"/>
                <a:gd name="connsiteY32" fmla="*/ 4843364 h 6957914"/>
                <a:gd name="connsiteX33" fmla="*/ 1978526 w 3445035"/>
                <a:gd name="connsiteY33" fmla="*/ 4748114 h 6957914"/>
                <a:gd name="connsiteX34" fmla="*/ 2759576 w 3445035"/>
                <a:gd name="connsiteY34" fmla="*/ 4678264 h 6957914"/>
                <a:gd name="connsiteX0" fmla="*/ 2737677 w 3423136"/>
                <a:gd name="connsiteY0" fmla="*/ 4678264 h 6957914"/>
                <a:gd name="connsiteX1" fmla="*/ 2380744 w 3423136"/>
                <a:gd name="connsiteY1" fmla="*/ 4078189 h 6957914"/>
                <a:gd name="connsiteX2" fmla="*/ 2628396 w 3423136"/>
                <a:gd name="connsiteY2" fmla="*/ 3674964 h 6957914"/>
                <a:gd name="connsiteX3" fmla="*/ 3423136 w 3423136"/>
                <a:gd name="connsiteY3" fmla="*/ 3081159 h 6957914"/>
                <a:gd name="connsiteX4" fmla="*/ 3307954 w 3423136"/>
                <a:gd name="connsiteY4" fmla="*/ 2891110 h 6957914"/>
                <a:gd name="connsiteX5" fmla="*/ 2651422 w 3423136"/>
                <a:gd name="connsiteY5" fmla="*/ 3317280 h 6957914"/>
                <a:gd name="connsiteX6" fmla="*/ 3089162 w 3423136"/>
                <a:gd name="connsiteY6" fmla="*/ 1439140 h 6957914"/>
                <a:gd name="connsiteX7" fmla="*/ 3213245 w 3423136"/>
                <a:gd name="connsiteY7" fmla="*/ 80681 h 6957914"/>
                <a:gd name="connsiteX8" fmla="*/ 3043722 w 3423136"/>
                <a:gd name="connsiteY8" fmla="*/ 71729 h 6957914"/>
                <a:gd name="connsiteX9" fmla="*/ 2996965 w 3423136"/>
                <a:gd name="connsiteY9" fmla="*/ 1065485 h 6957914"/>
                <a:gd name="connsiteX10" fmla="*/ 2961155 w 3423136"/>
                <a:gd name="connsiteY10" fmla="*/ 0 h 6957914"/>
                <a:gd name="connsiteX11" fmla="*/ 2783878 w 3423136"/>
                <a:gd name="connsiteY11" fmla="*/ 17331 h 6957914"/>
                <a:gd name="connsiteX12" fmla="*/ 2803038 w 3423136"/>
                <a:gd name="connsiteY12" fmla="*/ 1426364 h 6957914"/>
                <a:gd name="connsiteX13" fmla="*/ 2507075 w 3423136"/>
                <a:gd name="connsiteY13" fmla="*/ 2569142 h 6957914"/>
                <a:gd name="connsiteX14" fmla="*/ 2023302 w 3423136"/>
                <a:gd name="connsiteY14" fmla="*/ 4011514 h 6957914"/>
                <a:gd name="connsiteX15" fmla="*/ 1975677 w 3423136"/>
                <a:gd name="connsiteY15" fmla="*/ 3979764 h 6957914"/>
                <a:gd name="connsiteX16" fmla="*/ 2102677 w 3423136"/>
                <a:gd name="connsiteY16" fmla="*/ 3468589 h 6957914"/>
                <a:gd name="connsiteX17" fmla="*/ 1753427 w 3423136"/>
                <a:gd name="connsiteY17" fmla="*/ 3468589 h 6957914"/>
                <a:gd name="connsiteX18" fmla="*/ 1702627 w 3423136"/>
                <a:gd name="connsiteY18" fmla="*/ 3986114 h 6957914"/>
                <a:gd name="connsiteX19" fmla="*/ 1606190 w 3423136"/>
                <a:gd name="connsiteY19" fmla="*/ 4044356 h 6957914"/>
                <a:gd name="connsiteX20" fmla="*/ 988446 w 3423136"/>
                <a:gd name="connsiteY20" fmla="*/ 2730065 h 6957914"/>
                <a:gd name="connsiteX21" fmla="*/ 621986 w 3423136"/>
                <a:gd name="connsiteY21" fmla="*/ 1370957 h 6957914"/>
                <a:gd name="connsiteX22" fmla="*/ 757965 w 3423136"/>
                <a:gd name="connsiteY22" fmla="*/ 54776 h 6957914"/>
                <a:gd name="connsiteX23" fmla="*/ 98597 w 3423136"/>
                <a:gd name="connsiteY23" fmla="*/ 2925744 h 6957914"/>
                <a:gd name="connsiteX24" fmla="*/ 65242 w 3423136"/>
                <a:gd name="connsiteY24" fmla="*/ 3156653 h 6957914"/>
                <a:gd name="connsiteX25" fmla="*/ 1009641 w 3423136"/>
                <a:gd name="connsiteY25" fmla="*/ 3791989 h 6957914"/>
                <a:gd name="connsiteX26" fmla="*/ 1210502 w 3423136"/>
                <a:gd name="connsiteY26" fmla="*/ 4255989 h 6957914"/>
                <a:gd name="connsiteX27" fmla="*/ 813627 w 3423136"/>
                <a:gd name="connsiteY27" fmla="*/ 5291039 h 6957914"/>
                <a:gd name="connsiteX28" fmla="*/ 1226377 w 3423136"/>
                <a:gd name="connsiteY28" fmla="*/ 6211789 h 6957914"/>
                <a:gd name="connsiteX29" fmla="*/ 1956627 w 3423136"/>
                <a:gd name="connsiteY29" fmla="*/ 6957914 h 6957914"/>
                <a:gd name="connsiteX30" fmla="*/ 2477327 w 3423136"/>
                <a:gd name="connsiteY30" fmla="*/ 6570564 h 6957914"/>
                <a:gd name="connsiteX31" fmla="*/ 1604202 w 3423136"/>
                <a:gd name="connsiteY31" fmla="*/ 5773639 h 6957914"/>
                <a:gd name="connsiteX32" fmla="*/ 1464502 w 3423136"/>
                <a:gd name="connsiteY32" fmla="*/ 4843364 h 6957914"/>
                <a:gd name="connsiteX33" fmla="*/ 1956627 w 3423136"/>
                <a:gd name="connsiteY33" fmla="*/ 4748114 h 6957914"/>
                <a:gd name="connsiteX34" fmla="*/ 2737677 w 3423136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3355 w 3357894"/>
                <a:gd name="connsiteY23" fmla="*/ 2925744 h 6957914"/>
                <a:gd name="connsiteX24" fmla="*/ 0 w 3357894"/>
                <a:gd name="connsiteY24" fmla="*/ 3156653 h 6957914"/>
                <a:gd name="connsiteX25" fmla="*/ 944399 w 3357894"/>
                <a:gd name="connsiteY25" fmla="*/ 3791989 h 6957914"/>
                <a:gd name="connsiteX26" fmla="*/ 1145260 w 3357894"/>
                <a:gd name="connsiteY26" fmla="*/ 4255989 h 6957914"/>
                <a:gd name="connsiteX27" fmla="*/ 748385 w 3357894"/>
                <a:gd name="connsiteY27" fmla="*/ 5291039 h 6957914"/>
                <a:gd name="connsiteX28" fmla="*/ 1161135 w 3357894"/>
                <a:gd name="connsiteY28" fmla="*/ 6211789 h 6957914"/>
                <a:gd name="connsiteX29" fmla="*/ 1891385 w 3357894"/>
                <a:gd name="connsiteY29" fmla="*/ 6957914 h 6957914"/>
                <a:gd name="connsiteX30" fmla="*/ 2412085 w 3357894"/>
                <a:gd name="connsiteY30" fmla="*/ 6570564 h 6957914"/>
                <a:gd name="connsiteX31" fmla="*/ 1538960 w 3357894"/>
                <a:gd name="connsiteY31" fmla="*/ 5773639 h 6957914"/>
                <a:gd name="connsiteX32" fmla="*/ 1399260 w 3357894"/>
                <a:gd name="connsiteY32" fmla="*/ 4843364 h 6957914"/>
                <a:gd name="connsiteX33" fmla="*/ 1891385 w 3357894"/>
                <a:gd name="connsiteY33" fmla="*/ 4748114 h 6957914"/>
                <a:gd name="connsiteX34" fmla="*/ 2672435 w 3357894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3355 w 3357894"/>
                <a:gd name="connsiteY23" fmla="*/ 2925744 h 6957914"/>
                <a:gd name="connsiteX24" fmla="*/ 0 w 3357894"/>
                <a:gd name="connsiteY24" fmla="*/ 3156653 h 6957914"/>
                <a:gd name="connsiteX25" fmla="*/ 944399 w 3357894"/>
                <a:gd name="connsiteY25" fmla="*/ 3791989 h 6957914"/>
                <a:gd name="connsiteX26" fmla="*/ 1145260 w 3357894"/>
                <a:gd name="connsiteY26" fmla="*/ 4255989 h 6957914"/>
                <a:gd name="connsiteX27" fmla="*/ 748385 w 3357894"/>
                <a:gd name="connsiteY27" fmla="*/ 5291039 h 6957914"/>
                <a:gd name="connsiteX28" fmla="*/ 1161135 w 3357894"/>
                <a:gd name="connsiteY28" fmla="*/ 6211789 h 6957914"/>
                <a:gd name="connsiteX29" fmla="*/ 1891385 w 3357894"/>
                <a:gd name="connsiteY29" fmla="*/ 6957914 h 6957914"/>
                <a:gd name="connsiteX30" fmla="*/ 2412085 w 3357894"/>
                <a:gd name="connsiteY30" fmla="*/ 6570564 h 6957914"/>
                <a:gd name="connsiteX31" fmla="*/ 1538960 w 3357894"/>
                <a:gd name="connsiteY31" fmla="*/ 5773639 h 6957914"/>
                <a:gd name="connsiteX32" fmla="*/ 1399260 w 3357894"/>
                <a:gd name="connsiteY32" fmla="*/ 4843364 h 6957914"/>
                <a:gd name="connsiteX33" fmla="*/ 1891385 w 3357894"/>
                <a:gd name="connsiteY33" fmla="*/ 4748114 h 6957914"/>
                <a:gd name="connsiteX34" fmla="*/ 2672435 w 3357894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15515 w 3357894"/>
                <a:gd name="connsiteY23" fmla="*/ 282824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1999 w 3357894"/>
                <a:gd name="connsiteY23" fmla="*/ 337729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1999 w 3357894"/>
                <a:gd name="connsiteY23" fmla="*/ 337729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9696 w 3357894"/>
                <a:gd name="connsiteY23" fmla="*/ 3266977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9696 w 3357894"/>
                <a:gd name="connsiteY23" fmla="*/ 3266977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654242 w 3357894"/>
                <a:gd name="connsiteY23" fmla="*/ 2186836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51495 w 3357894"/>
                <a:gd name="connsiteY23" fmla="*/ 1899483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92485 w 3357894"/>
                <a:gd name="connsiteY23" fmla="*/ 1429970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92485 w 3357894"/>
                <a:gd name="connsiteY23" fmla="*/ 1429970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405374 w 3357894"/>
                <a:gd name="connsiteY23" fmla="*/ 837302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753131 h 7032781"/>
                <a:gd name="connsiteX1" fmla="*/ 2315502 w 3357894"/>
                <a:gd name="connsiteY1" fmla="*/ 4153056 h 7032781"/>
                <a:gd name="connsiteX2" fmla="*/ 2563154 w 3357894"/>
                <a:gd name="connsiteY2" fmla="*/ 3749831 h 7032781"/>
                <a:gd name="connsiteX3" fmla="*/ 3357894 w 3357894"/>
                <a:gd name="connsiteY3" fmla="*/ 3156026 h 7032781"/>
                <a:gd name="connsiteX4" fmla="*/ 3242712 w 3357894"/>
                <a:gd name="connsiteY4" fmla="*/ 2965977 h 7032781"/>
                <a:gd name="connsiteX5" fmla="*/ 2586180 w 3357894"/>
                <a:gd name="connsiteY5" fmla="*/ 3392147 h 7032781"/>
                <a:gd name="connsiteX6" fmla="*/ 3023920 w 3357894"/>
                <a:gd name="connsiteY6" fmla="*/ 1514007 h 7032781"/>
                <a:gd name="connsiteX7" fmla="*/ 3148003 w 3357894"/>
                <a:gd name="connsiteY7" fmla="*/ 155548 h 7032781"/>
                <a:gd name="connsiteX8" fmla="*/ 2978480 w 3357894"/>
                <a:gd name="connsiteY8" fmla="*/ 146596 h 7032781"/>
                <a:gd name="connsiteX9" fmla="*/ 2931723 w 3357894"/>
                <a:gd name="connsiteY9" fmla="*/ 1140352 h 7032781"/>
                <a:gd name="connsiteX10" fmla="*/ 2895913 w 3357894"/>
                <a:gd name="connsiteY10" fmla="*/ 74867 h 7032781"/>
                <a:gd name="connsiteX11" fmla="*/ 2718636 w 3357894"/>
                <a:gd name="connsiteY11" fmla="*/ 92198 h 7032781"/>
                <a:gd name="connsiteX12" fmla="*/ 2737796 w 3357894"/>
                <a:gd name="connsiteY12" fmla="*/ 1501231 h 7032781"/>
                <a:gd name="connsiteX13" fmla="*/ 2441833 w 3357894"/>
                <a:gd name="connsiteY13" fmla="*/ 2644009 h 7032781"/>
                <a:gd name="connsiteX14" fmla="*/ 1958060 w 3357894"/>
                <a:gd name="connsiteY14" fmla="*/ 4086381 h 7032781"/>
                <a:gd name="connsiteX15" fmla="*/ 1910435 w 3357894"/>
                <a:gd name="connsiteY15" fmla="*/ 4054631 h 7032781"/>
                <a:gd name="connsiteX16" fmla="*/ 2037435 w 3357894"/>
                <a:gd name="connsiteY16" fmla="*/ 3543456 h 7032781"/>
                <a:gd name="connsiteX17" fmla="*/ 1688185 w 3357894"/>
                <a:gd name="connsiteY17" fmla="*/ 3543456 h 7032781"/>
                <a:gd name="connsiteX18" fmla="*/ 1637385 w 3357894"/>
                <a:gd name="connsiteY18" fmla="*/ 4060981 h 7032781"/>
                <a:gd name="connsiteX19" fmla="*/ 1540948 w 3357894"/>
                <a:gd name="connsiteY19" fmla="*/ 4119223 h 7032781"/>
                <a:gd name="connsiteX20" fmla="*/ 923204 w 3357894"/>
                <a:gd name="connsiteY20" fmla="*/ 2804932 h 7032781"/>
                <a:gd name="connsiteX21" fmla="*/ 556744 w 3357894"/>
                <a:gd name="connsiteY21" fmla="*/ 1445824 h 7032781"/>
                <a:gd name="connsiteX22" fmla="*/ 692723 w 3357894"/>
                <a:gd name="connsiteY22" fmla="*/ 129643 h 7032781"/>
                <a:gd name="connsiteX23" fmla="*/ 233474 w 3357894"/>
                <a:gd name="connsiteY23" fmla="*/ 121948 h 7032781"/>
                <a:gd name="connsiteX24" fmla="*/ 292485 w 3357894"/>
                <a:gd name="connsiteY24" fmla="*/ 1504837 h 7032781"/>
                <a:gd name="connsiteX25" fmla="*/ 769696 w 3357894"/>
                <a:gd name="connsiteY25" fmla="*/ 3341844 h 7032781"/>
                <a:gd name="connsiteX26" fmla="*/ 33355 w 3357894"/>
                <a:gd name="connsiteY26" fmla="*/ 3000611 h 7032781"/>
                <a:gd name="connsiteX27" fmla="*/ 0 w 3357894"/>
                <a:gd name="connsiteY27" fmla="*/ 3231520 h 7032781"/>
                <a:gd name="connsiteX28" fmla="*/ 944399 w 3357894"/>
                <a:gd name="connsiteY28" fmla="*/ 3866856 h 7032781"/>
                <a:gd name="connsiteX29" fmla="*/ 1145260 w 3357894"/>
                <a:gd name="connsiteY29" fmla="*/ 4330856 h 7032781"/>
                <a:gd name="connsiteX30" fmla="*/ 748385 w 3357894"/>
                <a:gd name="connsiteY30" fmla="*/ 5365906 h 7032781"/>
                <a:gd name="connsiteX31" fmla="*/ 1161135 w 3357894"/>
                <a:gd name="connsiteY31" fmla="*/ 6286656 h 7032781"/>
                <a:gd name="connsiteX32" fmla="*/ 1891385 w 3357894"/>
                <a:gd name="connsiteY32" fmla="*/ 7032781 h 7032781"/>
                <a:gd name="connsiteX33" fmla="*/ 2412085 w 3357894"/>
                <a:gd name="connsiteY33" fmla="*/ 6645431 h 7032781"/>
                <a:gd name="connsiteX34" fmla="*/ 1538960 w 3357894"/>
                <a:gd name="connsiteY34" fmla="*/ 5848506 h 7032781"/>
                <a:gd name="connsiteX35" fmla="*/ 1399260 w 3357894"/>
                <a:gd name="connsiteY35" fmla="*/ 4918231 h 7032781"/>
                <a:gd name="connsiteX36" fmla="*/ 1891385 w 3357894"/>
                <a:gd name="connsiteY36" fmla="*/ 4822981 h 7032781"/>
                <a:gd name="connsiteX37" fmla="*/ 2672435 w 3357894"/>
                <a:gd name="connsiteY37" fmla="*/ 4753131 h 7032781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739212 h 7018862"/>
                <a:gd name="connsiteX1" fmla="*/ 2315502 w 3357894"/>
                <a:gd name="connsiteY1" fmla="*/ 4139137 h 7018862"/>
                <a:gd name="connsiteX2" fmla="*/ 2563154 w 3357894"/>
                <a:gd name="connsiteY2" fmla="*/ 3735912 h 7018862"/>
                <a:gd name="connsiteX3" fmla="*/ 3357894 w 3357894"/>
                <a:gd name="connsiteY3" fmla="*/ 3142107 h 7018862"/>
                <a:gd name="connsiteX4" fmla="*/ 3242712 w 3357894"/>
                <a:gd name="connsiteY4" fmla="*/ 2952058 h 7018862"/>
                <a:gd name="connsiteX5" fmla="*/ 2586180 w 3357894"/>
                <a:gd name="connsiteY5" fmla="*/ 3378228 h 7018862"/>
                <a:gd name="connsiteX6" fmla="*/ 3023920 w 3357894"/>
                <a:gd name="connsiteY6" fmla="*/ 1500088 h 7018862"/>
                <a:gd name="connsiteX7" fmla="*/ 3148003 w 3357894"/>
                <a:gd name="connsiteY7" fmla="*/ 141629 h 7018862"/>
                <a:gd name="connsiteX8" fmla="*/ 2978480 w 3357894"/>
                <a:gd name="connsiteY8" fmla="*/ 132677 h 7018862"/>
                <a:gd name="connsiteX9" fmla="*/ 2931723 w 3357894"/>
                <a:gd name="connsiteY9" fmla="*/ 1126433 h 7018862"/>
                <a:gd name="connsiteX10" fmla="*/ 2895913 w 3357894"/>
                <a:gd name="connsiteY10" fmla="*/ 60948 h 7018862"/>
                <a:gd name="connsiteX11" fmla="*/ 2718636 w 3357894"/>
                <a:gd name="connsiteY11" fmla="*/ 78279 h 7018862"/>
                <a:gd name="connsiteX12" fmla="*/ 2737796 w 3357894"/>
                <a:gd name="connsiteY12" fmla="*/ 1487312 h 7018862"/>
                <a:gd name="connsiteX13" fmla="*/ 2441833 w 3357894"/>
                <a:gd name="connsiteY13" fmla="*/ 2630090 h 7018862"/>
                <a:gd name="connsiteX14" fmla="*/ 1958060 w 3357894"/>
                <a:gd name="connsiteY14" fmla="*/ 4072462 h 7018862"/>
                <a:gd name="connsiteX15" fmla="*/ 1910435 w 3357894"/>
                <a:gd name="connsiteY15" fmla="*/ 4040712 h 7018862"/>
                <a:gd name="connsiteX16" fmla="*/ 2037435 w 3357894"/>
                <a:gd name="connsiteY16" fmla="*/ 3529537 h 7018862"/>
                <a:gd name="connsiteX17" fmla="*/ 1688185 w 3357894"/>
                <a:gd name="connsiteY17" fmla="*/ 3529537 h 7018862"/>
                <a:gd name="connsiteX18" fmla="*/ 1637385 w 3357894"/>
                <a:gd name="connsiteY18" fmla="*/ 4047062 h 7018862"/>
                <a:gd name="connsiteX19" fmla="*/ 1540948 w 3357894"/>
                <a:gd name="connsiteY19" fmla="*/ 4105304 h 7018862"/>
                <a:gd name="connsiteX20" fmla="*/ 923204 w 3357894"/>
                <a:gd name="connsiteY20" fmla="*/ 2791013 h 7018862"/>
                <a:gd name="connsiteX21" fmla="*/ 556744 w 3357894"/>
                <a:gd name="connsiteY21" fmla="*/ 1431905 h 7018862"/>
                <a:gd name="connsiteX22" fmla="*/ 692723 w 3357894"/>
                <a:gd name="connsiteY22" fmla="*/ 115724 h 7018862"/>
                <a:gd name="connsiteX23" fmla="*/ 420767 w 3357894"/>
                <a:gd name="connsiteY23" fmla="*/ 92635 h 7018862"/>
                <a:gd name="connsiteX24" fmla="*/ 233474 w 3357894"/>
                <a:gd name="connsiteY24" fmla="*/ 108029 h 7018862"/>
                <a:gd name="connsiteX25" fmla="*/ 292485 w 3357894"/>
                <a:gd name="connsiteY25" fmla="*/ 1490918 h 7018862"/>
                <a:gd name="connsiteX26" fmla="*/ 769696 w 3357894"/>
                <a:gd name="connsiteY26" fmla="*/ 3327925 h 7018862"/>
                <a:gd name="connsiteX27" fmla="*/ 33355 w 3357894"/>
                <a:gd name="connsiteY27" fmla="*/ 2986692 h 7018862"/>
                <a:gd name="connsiteX28" fmla="*/ 0 w 3357894"/>
                <a:gd name="connsiteY28" fmla="*/ 3217601 h 7018862"/>
                <a:gd name="connsiteX29" fmla="*/ 944399 w 3357894"/>
                <a:gd name="connsiteY29" fmla="*/ 3852937 h 7018862"/>
                <a:gd name="connsiteX30" fmla="*/ 1145260 w 3357894"/>
                <a:gd name="connsiteY30" fmla="*/ 4316937 h 7018862"/>
                <a:gd name="connsiteX31" fmla="*/ 748385 w 3357894"/>
                <a:gd name="connsiteY31" fmla="*/ 5351987 h 7018862"/>
                <a:gd name="connsiteX32" fmla="*/ 1161135 w 3357894"/>
                <a:gd name="connsiteY32" fmla="*/ 6272737 h 7018862"/>
                <a:gd name="connsiteX33" fmla="*/ 1891385 w 3357894"/>
                <a:gd name="connsiteY33" fmla="*/ 7018862 h 7018862"/>
                <a:gd name="connsiteX34" fmla="*/ 2412085 w 3357894"/>
                <a:gd name="connsiteY34" fmla="*/ 6631512 h 7018862"/>
                <a:gd name="connsiteX35" fmla="*/ 1538960 w 3357894"/>
                <a:gd name="connsiteY35" fmla="*/ 5834587 h 7018862"/>
                <a:gd name="connsiteX36" fmla="*/ 1399260 w 3357894"/>
                <a:gd name="connsiteY36" fmla="*/ 4904312 h 7018862"/>
                <a:gd name="connsiteX37" fmla="*/ 1891385 w 3357894"/>
                <a:gd name="connsiteY37" fmla="*/ 4809062 h 7018862"/>
                <a:gd name="connsiteX38" fmla="*/ 2672435 w 3357894"/>
                <a:gd name="connsiteY38" fmla="*/ 4739212 h 7018862"/>
                <a:gd name="connsiteX0" fmla="*/ 2672435 w 3357894"/>
                <a:gd name="connsiteY0" fmla="*/ 4737788 h 7017438"/>
                <a:gd name="connsiteX1" fmla="*/ 2315502 w 3357894"/>
                <a:gd name="connsiteY1" fmla="*/ 4137713 h 7017438"/>
                <a:gd name="connsiteX2" fmla="*/ 2563154 w 3357894"/>
                <a:gd name="connsiteY2" fmla="*/ 3734488 h 7017438"/>
                <a:gd name="connsiteX3" fmla="*/ 3357894 w 3357894"/>
                <a:gd name="connsiteY3" fmla="*/ 3140683 h 7017438"/>
                <a:gd name="connsiteX4" fmla="*/ 3242712 w 3357894"/>
                <a:gd name="connsiteY4" fmla="*/ 2950634 h 7017438"/>
                <a:gd name="connsiteX5" fmla="*/ 2586180 w 3357894"/>
                <a:gd name="connsiteY5" fmla="*/ 3376804 h 7017438"/>
                <a:gd name="connsiteX6" fmla="*/ 3023920 w 3357894"/>
                <a:gd name="connsiteY6" fmla="*/ 1498664 h 7017438"/>
                <a:gd name="connsiteX7" fmla="*/ 3148003 w 3357894"/>
                <a:gd name="connsiteY7" fmla="*/ 140205 h 7017438"/>
                <a:gd name="connsiteX8" fmla="*/ 2978480 w 3357894"/>
                <a:gd name="connsiteY8" fmla="*/ 131253 h 7017438"/>
                <a:gd name="connsiteX9" fmla="*/ 2931723 w 3357894"/>
                <a:gd name="connsiteY9" fmla="*/ 1125009 h 7017438"/>
                <a:gd name="connsiteX10" fmla="*/ 2895913 w 3357894"/>
                <a:gd name="connsiteY10" fmla="*/ 59524 h 7017438"/>
                <a:gd name="connsiteX11" fmla="*/ 2718636 w 3357894"/>
                <a:gd name="connsiteY11" fmla="*/ 76855 h 7017438"/>
                <a:gd name="connsiteX12" fmla="*/ 2737796 w 3357894"/>
                <a:gd name="connsiteY12" fmla="*/ 1485888 h 7017438"/>
                <a:gd name="connsiteX13" fmla="*/ 2441833 w 3357894"/>
                <a:gd name="connsiteY13" fmla="*/ 2628666 h 7017438"/>
                <a:gd name="connsiteX14" fmla="*/ 1958060 w 3357894"/>
                <a:gd name="connsiteY14" fmla="*/ 4071038 h 7017438"/>
                <a:gd name="connsiteX15" fmla="*/ 1910435 w 3357894"/>
                <a:gd name="connsiteY15" fmla="*/ 4039288 h 7017438"/>
                <a:gd name="connsiteX16" fmla="*/ 2037435 w 3357894"/>
                <a:gd name="connsiteY16" fmla="*/ 3528113 h 7017438"/>
                <a:gd name="connsiteX17" fmla="*/ 1688185 w 3357894"/>
                <a:gd name="connsiteY17" fmla="*/ 3528113 h 7017438"/>
                <a:gd name="connsiteX18" fmla="*/ 1637385 w 3357894"/>
                <a:gd name="connsiteY18" fmla="*/ 4045638 h 7017438"/>
                <a:gd name="connsiteX19" fmla="*/ 1540948 w 3357894"/>
                <a:gd name="connsiteY19" fmla="*/ 4103880 h 7017438"/>
                <a:gd name="connsiteX20" fmla="*/ 923204 w 3357894"/>
                <a:gd name="connsiteY20" fmla="*/ 2789589 h 7017438"/>
                <a:gd name="connsiteX21" fmla="*/ 556744 w 3357894"/>
                <a:gd name="connsiteY21" fmla="*/ 1430481 h 7017438"/>
                <a:gd name="connsiteX22" fmla="*/ 692723 w 3357894"/>
                <a:gd name="connsiteY22" fmla="*/ 114300 h 7017438"/>
                <a:gd name="connsiteX23" fmla="*/ 374586 w 3357894"/>
                <a:gd name="connsiteY23" fmla="*/ 96343 h 7017438"/>
                <a:gd name="connsiteX24" fmla="*/ 233474 w 3357894"/>
                <a:gd name="connsiteY24" fmla="*/ 106605 h 7017438"/>
                <a:gd name="connsiteX25" fmla="*/ 292485 w 3357894"/>
                <a:gd name="connsiteY25" fmla="*/ 1489494 h 7017438"/>
                <a:gd name="connsiteX26" fmla="*/ 769696 w 3357894"/>
                <a:gd name="connsiteY26" fmla="*/ 3326501 h 7017438"/>
                <a:gd name="connsiteX27" fmla="*/ 33355 w 3357894"/>
                <a:gd name="connsiteY27" fmla="*/ 2985268 h 7017438"/>
                <a:gd name="connsiteX28" fmla="*/ 0 w 3357894"/>
                <a:gd name="connsiteY28" fmla="*/ 3216177 h 7017438"/>
                <a:gd name="connsiteX29" fmla="*/ 944399 w 3357894"/>
                <a:gd name="connsiteY29" fmla="*/ 3851513 h 7017438"/>
                <a:gd name="connsiteX30" fmla="*/ 1145260 w 3357894"/>
                <a:gd name="connsiteY30" fmla="*/ 4315513 h 7017438"/>
                <a:gd name="connsiteX31" fmla="*/ 748385 w 3357894"/>
                <a:gd name="connsiteY31" fmla="*/ 5350563 h 7017438"/>
                <a:gd name="connsiteX32" fmla="*/ 1161135 w 3357894"/>
                <a:gd name="connsiteY32" fmla="*/ 6271313 h 7017438"/>
                <a:gd name="connsiteX33" fmla="*/ 1891385 w 3357894"/>
                <a:gd name="connsiteY33" fmla="*/ 7017438 h 7017438"/>
                <a:gd name="connsiteX34" fmla="*/ 2412085 w 3357894"/>
                <a:gd name="connsiteY34" fmla="*/ 6630088 h 7017438"/>
                <a:gd name="connsiteX35" fmla="*/ 1538960 w 3357894"/>
                <a:gd name="connsiteY35" fmla="*/ 5833163 h 7017438"/>
                <a:gd name="connsiteX36" fmla="*/ 1399260 w 3357894"/>
                <a:gd name="connsiteY36" fmla="*/ 4902888 h 7017438"/>
                <a:gd name="connsiteX37" fmla="*/ 1891385 w 3357894"/>
                <a:gd name="connsiteY37" fmla="*/ 4807638 h 7017438"/>
                <a:gd name="connsiteX38" fmla="*/ 2672435 w 3357894"/>
                <a:gd name="connsiteY38" fmla="*/ 4737788 h 7017438"/>
                <a:gd name="connsiteX0" fmla="*/ 2672435 w 3357894"/>
                <a:gd name="connsiteY0" fmla="*/ 4756380 h 7036030"/>
                <a:gd name="connsiteX1" fmla="*/ 2315502 w 3357894"/>
                <a:gd name="connsiteY1" fmla="*/ 4156305 h 7036030"/>
                <a:gd name="connsiteX2" fmla="*/ 2563154 w 3357894"/>
                <a:gd name="connsiteY2" fmla="*/ 3753080 h 7036030"/>
                <a:gd name="connsiteX3" fmla="*/ 3357894 w 3357894"/>
                <a:gd name="connsiteY3" fmla="*/ 3159275 h 7036030"/>
                <a:gd name="connsiteX4" fmla="*/ 3242712 w 3357894"/>
                <a:gd name="connsiteY4" fmla="*/ 2969226 h 7036030"/>
                <a:gd name="connsiteX5" fmla="*/ 2586180 w 3357894"/>
                <a:gd name="connsiteY5" fmla="*/ 3395396 h 7036030"/>
                <a:gd name="connsiteX6" fmla="*/ 3023920 w 3357894"/>
                <a:gd name="connsiteY6" fmla="*/ 1517256 h 7036030"/>
                <a:gd name="connsiteX7" fmla="*/ 3148003 w 3357894"/>
                <a:gd name="connsiteY7" fmla="*/ 158797 h 7036030"/>
                <a:gd name="connsiteX8" fmla="*/ 2978480 w 3357894"/>
                <a:gd name="connsiteY8" fmla="*/ 149845 h 7036030"/>
                <a:gd name="connsiteX9" fmla="*/ 2931723 w 3357894"/>
                <a:gd name="connsiteY9" fmla="*/ 1143601 h 7036030"/>
                <a:gd name="connsiteX10" fmla="*/ 2895913 w 3357894"/>
                <a:gd name="connsiteY10" fmla="*/ 78116 h 7036030"/>
                <a:gd name="connsiteX11" fmla="*/ 2718636 w 3357894"/>
                <a:gd name="connsiteY11" fmla="*/ 95447 h 7036030"/>
                <a:gd name="connsiteX12" fmla="*/ 2737796 w 3357894"/>
                <a:gd name="connsiteY12" fmla="*/ 1504480 h 7036030"/>
                <a:gd name="connsiteX13" fmla="*/ 2441833 w 3357894"/>
                <a:gd name="connsiteY13" fmla="*/ 2647258 h 7036030"/>
                <a:gd name="connsiteX14" fmla="*/ 1958060 w 3357894"/>
                <a:gd name="connsiteY14" fmla="*/ 4089630 h 7036030"/>
                <a:gd name="connsiteX15" fmla="*/ 1910435 w 3357894"/>
                <a:gd name="connsiteY15" fmla="*/ 4057880 h 7036030"/>
                <a:gd name="connsiteX16" fmla="*/ 2037435 w 3357894"/>
                <a:gd name="connsiteY16" fmla="*/ 3546705 h 7036030"/>
                <a:gd name="connsiteX17" fmla="*/ 1688185 w 3357894"/>
                <a:gd name="connsiteY17" fmla="*/ 3546705 h 7036030"/>
                <a:gd name="connsiteX18" fmla="*/ 1637385 w 3357894"/>
                <a:gd name="connsiteY18" fmla="*/ 4064230 h 7036030"/>
                <a:gd name="connsiteX19" fmla="*/ 1540948 w 3357894"/>
                <a:gd name="connsiteY19" fmla="*/ 4122472 h 7036030"/>
                <a:gd name="connsiteX20" fmla="*/ 923204 w 3357894"/>
                <a:gd name="connsiteY20" fmla="*/ 2808181 h 7036030"/>
                <a:gd name="connsiteX21" fmla="*/ 556744 w 3357894"/>
                <a:gd name="connsiteY21" fmla="*/ 1449073 h 7036030"/>
                <a:gd name="connsiteX22" fmla="*/ 692723 w 3357894"/>
                <a:gd name="connsiteY22" fmla="*/ 132892 h 7036030"/>
                <a:gd name="connsiteX23" fmla="*/ 551616 w 3357894"/>
                <a:gd name="connsiteY23" fmla="*/ 43095 h 7036030"/>
                <a:gd name="connsiteX24" fmla="*/ 374586 w 3357894"/>
                <a:gd name="connsiteY24" fmla="*/ 114935 h 7036030"/>
                <a:gd name="connsiteX25" fmla="*/ 233474 w 3357894"/>
                <a:gd name="connsiteY25" fmla="*/ 125197 h 7036030"/>
                <a:gd name="connsiteX26" fmla="*/ 292485 w 3357894"/>
                <a:gd name="connsiteY26" fmla="*/ 1508086 h 7036030"/>
                <a:gd name="connsiteX27" fmla="*/ 769696 w 3357894"/>
                <a:gd name="connsiteY27" fmla="*/ 3345093 h 7036030"/>
                <a:gd name="connsiteX28" fmla="*/ 33355 w 3357894"/>
                <a:gd name="connsiteY28" fmla="*/ 3003860 h 7036030"/>
                <a:gd name="connsiteX29" fmla="*/ 0 w 3357894"/>
                <a:gd name="connsiteY29" fmla="*/ 3234769 h 7036030"/>
                <a:gd name="connsiteX30" fmla="*/ 944399 w 3357894"/>
                <a:gd name="connsiteY30" fmla="*/ 3870105 h 7036030"/>
                <a:gd name="connsiteX31" fmla="*/ 1145260 w 3357894"/>
                <a:gd name="connsiteY31" fmla="*/ 4334105 h 7036030"/>
                <a:gd name="connsiteX32" fmla="*/ 748385 w 3357894"/>
                <a:gd name="connsiteY32" fmla="*/ 5369155 h 7036030"/>
                <a:gd name="connsiteX33" fmla="*/ 1161135 w 3357894"/>
                <a:gd name="connsiteY33" fmla="*/ 6289905 h 7036030"/>
                <a:gd name="connsiteX34" fmla="*/ 1891385 w 3357894"/>
                <a:gd name="connsiteY34" fmla="*/ 7036030 h 7036030"/>
                <a:gd name="connsiteX35" fmla="*/ 2412085 w 3357894"/>
                <a:gd name="connsiteY35" fmla="*/ 6648680 h 7036030"/>
                <a:gd name="connsiteX36" fmla="*/ 1538960 w 3357894"/>
                <a:gd name="connsiteY36" fmla="*/ 5851755 h 7036030"/>
                <a:gd name="connsiteX37" fmla="*/ 1399260 w 3357894"/>
                <a:gd name="connsiteY37" fmla="*/ 4921480 h 7036030"/>
                <a:gd name="connsiteX38" fmla="*/ 1891385 w 3357894"/>
                <a:gd name="connsiteY38" fmla="*/ 4826230 h 7036030"/>
                <a:gd name="connsiteX39" fmla="*/ 2672435 w 3357894"/>
                <a:gd name="connsiteY39" fmla="*/ 4756380 h 7036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425899 w 3357894"/>
                <a:gd name="connsiteY23" fmla="*/ 954993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425899 w 3357894"/>
                <a:gd name="connsiteY23" fmla="*/ 954993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361759 w 3357894"/>
                <a:gd name="connsiteY23" fmla="*/ 962690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361759 w 3357894"/>
                <a:gd name="connsiteY23" fmla="*/ 962690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49050 w 3357894"/>
                <a:gd name="connsiteY23" fmla="*/ 339237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65769 h 7045419"/>
                <a:gd name="connsiteX1" fmla="*/ 2315502 w 3357894"/>
                <a:gd name="connsiteY1" fmla="*/ 4165694 h 7045419"/>
                <a:gd name="connsiteX2" fmla="*/ 2563154 w 3357894"/>
                <a:gd name="connsiteY2" fmla="*/ 3762469 h 7045419"/>
                <a:gd name="connsiteX3" fmla="*/ 3357894 w 3357894"/>
                <a:gd name="connsiteY3" fmla="*/ 3168664 h 7045419"/>
                <a:gd name="connsiteX4" fmla="*/ 3242712 w 3357894"/>
                <a:gd name="connsiteY4" fmla="*/ 2978615 h 7045419"/>
                <a:gd name="connsiteX5" fmla="*/ 2586180 w 3357894"/>
                <a:gd name="connsiteY5" fmla="*/ 3404785 h 7045419"/>
                <a:gd name="connsiteX6" fmla="*/ 3023920 w 3357894"/>
                <a:gd name="connsiteY6" fmla="*/ 1526645 h 7045419"/>
                <a:gd name="connsiteX7" fmla="*/ 3148003 w 3357894"/>
                <a:gd name="connsiteY7" fmla="*/ 168186 h 7045419"/>
                <a:gd name="connsiteX8" fmla="*/ 2978480 w 3357894"/>
                <a:gd name="connsiteY8" fmla="*/ 159234 h 7045419"/>
                <a:gd name="connsiteX9" fmla="*/ 2931723 w 3357894"/>
                <a:gd name="connsiteY9" fmla="*/ 1152990 h 7045419"/>
                <a:gd name="connsiteX10" fmla="*/ 2895913 w 3357894"/>
                <a:gd name="connsiteY10" fmla="*/ 87505 h 7045419"/>
                <a:gd name="connsiteX11" fmla="*/ 2718636 w 3357894"/>
                <a:gd name="connsiteY11" fmla="*/ 104836 h 7045419"/>
                <a:gd name="connsiteX12" fmla="*/ 2737796 w 3357894"/>
                <a:gd name="connsiteY12" fmla="*/ 1513869 h 7045419"/>
                <a:gd name="connsiteX13" fmla="*/ 2441833 w 3357894"/>
                <a:gd name="connsiteY13" fmla="*/ 2656647 h 7045419"/>
                <a:gd name="connsiteX14" fmla="*/ 1958060 w 3357894"/>
                <a:gd name="connsiteY14" fmla="*/ 4099019 h 7045419"/>
                <a:gd name="connsiteX15" fmla="*/ 1910435 w 3357894"/>
                <a:gd name="connsiteY15" fmla="*/ 4067269 h 7045419"/>
                <a:gd name="connsiteX16" fmla="*/ 2037435 w 3357894"/>
                <a:gd name="connsiteY16" fmla="*/ 3556094 h 7045419"/>
                <a:gd name="connsiteX17" fmla="*/ 1688185 w 3357894"/>
                <a:gd name="connsiteY17" fmla="*/ 3556094 h 7045419"/>
                <a:gd name="connsiteX18" fmla="*/ 1637385 w 3357894"/>
                <a:gd name="connsiteY18" fmla="*/ 4073619 h 7045419"/>
                <a:gd name="connsiteX19" fmla="*/ 1540948 w 3357894"/>
                <a:gd name="connsiteY19" fmla="*/ 4131861 h 7045419"/>
                <a:gd name="connsiteX20" fmla="*/ 923204 w 3357894"/>
                <a:gd name="connsiteY20" fmla="*/ 2817570 h 7045419"/>
                <a:gd name="connsiteX21" fmla="*/ 556744 w 3357894"/>
                <a:gd name="connsiteY21" fmla="*/ 1458462 h 7045419"/>
                <a:gd name="connsiteX22" fmla="*/ 692723 w 3357894"/>
                <a:gd name="connsiteY22" fmla="*/ 142281 h 7045419"/>
                <a:gd name="connsiteX23" fmla="*/ 500302 w 3357894"/>
                <a:gd name="connsiteY23" fmla="*/ 101233 h 7045419"/>
                <a:gd name="connsiteX24" fmla="*/ 361759 w 3357894"/>
                <a:gd name="connsiteY24" fmla="*/ 994079 h 7045419"/>
                <a:gd name="connsiteX25" fmla="*/ 374586 w 3357894"/>
                <a:gd name="connsiteY25" fmla="*/ 124324 h 7045419"/>
                <a:gd name="connsiteX26" fmla="*/ 233474 w 3357894"/>
                <a:gd name="connsiteY26" fmla="*/ 134586 h 7045419"/>
                <a:gd name="connsiteX27" fmla="*/ 292485 w 3357894"/>
                <a:gd name="connsiteY27" fmla="*/ 1517475 h 7045419"/>
                <a:gd name="connsiteX28" fmla="*/ 769696 w 3357894"/>
                <a:gd name="connsiteY28" fmla="*/ 3354482 h 7045419"/>
                <a:gd name="connsiteX29" fmla="*/ 33355 w 3357894"/>
                <a:gd name="connsiteY29" fmla="*/ 3013249 h 7045419"/>
                <a:gd name="connsiteX30" fmla="*/ 0 w 3357894"/>
                <a:gd name="connsiteY30" fmla="*/ 3244158 h 7045419"/>
                <a:gd name="connsiteX31" fmla="*/ 944399 w 3357894"/>
                <a:gd name="connsiteY31" fmla="*/ 3879494 h 7045419"/>
                <a:gd name="connsiteX32" fmla="*/ 1145260 w 3357894"/>
                <a:gd name="connsiteY32" fmla="*/ 4343494 h 7045419"/>
                <a:gd name="connsiteX33" fmla="*/ 748385 w 3357894"/>
                <a:gd name="connsiteY33" fmla="*/ 5378544 h 7045419"/>
                <a:gd name="connsiteX34" fmla="*/ 1161135 w 3357894"/>
                <a:gd name="connsiteY34" fmla="*/ 6299294 h 7045419"/>
                <a:gd name="connsiteX35" fmla="*/ 1891385 w 3357894"/>
                <a:gd name="connsiteY35" fmla="*/ 7045419 h 7045419"/>
                <a:gd name="connsiteX36" fmla="*/ 2412085 w 3357894"/>
                <a:gd name="connsiteY36" fmla="*/ 6658069 h 7045419"/>
                <a:gd name="connsiteX37" fmla="*/ 1538960 w 3357894"/>
                <a:gd name="connsiteY37" fmla="*/ 5861144 h 7045419"/>
                <a:gd name="connsiteX38" fmla="*/ 1399260 w 3357894"/>
                <a:gd name="connsiteY38" fmla="*/ 4930869 h 7045419"/>
                <a:gd name="connsiteX39" fmla="*/ 1891385 w 3357894"/>
                <a:gd name="connsiteY39" fmla="*/ 4835619 h 7045419"/>
                <a:gd name="connsiteX40" fmla="*/ 2672435 w 3357894"/>
                <a:gd name="connsiteY40" fmla="*/ 4765769 h 7045419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418203 w 3357894"/>
                <a:gd name="connsiteY24" fmla="*/ 934468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418203 w 3357894"/>
                <a:gd name="connsiteY24" fmla="*/ 934468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18679 w 3357894"/>
                <a:gd name="connsiteY9" fmla="*/ 908948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55189 w 3357894"/>
                <a:gd name="connsiteY12" fmla="*/ 1313310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55189 w 3357894"/>
                <a:gd name="connsiteY12" fmla="*/ 1313310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357894" h="6957914">
                  <a:moveTo>
                    <a:pt x="2672435" y="4678264"/>
                  </a:moveTo>
                  <a:cubicBezTo>
                    <a:pt x="2602056" y="4335364"/>
                    <a:pt x="2500710" y="4178201"/>
                    <a:pt x="2315502" y="4078189"/>
                  </a:cubicBezTo>
                  <a:cubicBezTo>
                    <a:pt x="2384294" y="3952777"/>
                    <a:pt x="2492775" y="3787147"/>
                    <a:pt x="2563154" y="3674964"/>
                  </a:cubicBezTo>
                  <a:cubicBezTo>
                    <a:pt x="2701372" y="3507833"/>
                    <a:pt x="3232156" y="3211801"/>
                    <a:pt x="3357894" y="3081159"/>
                  </a:cubicBezTo>
                  <a:cubicBezTo>
                    <a:pt x="3322378" y="2973555"/>
                    <a:pt x="3300303" y="2954460"/>
                    <a:pt x="3242712" y="2891110"/>
                  </a:cubicBezTo>
                  <a:cubicBezTo>
                    <a:pt x="3162085" y="2931423"/>
                    <a:pt x="2716719" y="3142589"/>
                    <a:pt x="2586180" y="3317280"/>
                  </a:cubicBezTo>
                  <a:cubicBezTo>
                    <a:pt x="2668727" y="3002450"/>
                    <a:pt x="2917455" y="1970877"/>
                    <a:pt x="3023920" y="1439140"/>
                  </a:cubicBezTo>
                  <a:cubicBezTo>
                    <a:pt x="3130385" y="907403"/>
                    <a:pt x="3128436" y="345302"/>
                    <a:pt x="3148003" y="80681"/>
                  </a:cubicBezTo>
                  <a:cubicBezTo>
                    <a:pt x="3085468" y="67495"/>
                    <a:pt x="3020786" y="85572"/>
                    <a:pt x="2978480" y="71729"/>
                  </a:cubicBezTo>
                  <a:cubicBezTo>
                    <a:pt x="2966962" y="93806"/>
                    <a:pt x="2973424" y="750138"/>
                    <a:pt x="2927376" y="874163"/>
                  </a:cubicBezTo>
                  <a:cubicBezTo>
                    <a:pt x="2907768" y="764045"/>
                    <a:pt x="2904425" y="207383"/>
                    <a:pt x="2895913" y="0"/>
                  </a:cubicBezTo>
                  <a:cubicBezTo>
                    <a:pt x="2862318" y="17277"/>
                    <a:pt x="2793503" y="1975"/>
                    <a:pt x="2718636" y="17331"/>
                  </a:cubicBezTo>
                  <a:cubicBezTo>
                    <a:pt x="2707118" y="188183"/>
                    <a:pt x="2765010" y="955704"/>
                    <a:pt x="2755189" y="1313310"/>
                  </a:cubicBezTo>
                  <a:cubicBezTo>
                    <a:pt x="2745368" y="1670916"/>
                    <a:pt x="2574688" y="2119441"/>
                    <a:pt x="2441833" y="2569142"/>
                  </a:cubicBezTo>
                  <a:cubicBezTo>
                    <a:pt x="2308978" y="3018843"/>
                    <a:pt x="2019972" y="3810960"/>
                    <a:pt x="1958060" y="4011514"/>
                  </a:cubicBezTo>
                  <a:cubicBezTo>
                    <a:pt x="1918373" y="4012043"/>
                    <a:pt x="1909906" y="4009926"/>
                    <a:pt x="1910435" y="3979764"/>
                  </a:cubicBezTo>
                  <a:cubicBezTo>
                    <a:pt x="1987164" y="3765452"/>
                    <a:pt x="2039552" y="3645860"/>
                    <a:pt x="2037435" y="3468589"/>
                  </a:cubicBezTo>
                  <a:cubicBezTo>
                    <a:pt x="1898793" y="3510393"/>
                    <a:pt x="1798422" y="3502729"/>
                    <a:pt x="1688185" y="3468589"/>
                  </a:cubicBezTo>
                  <a:cubicBezTo>
                    <a:pt x="1659610" y="3643743"/>
                    <a:pt x="1651672" y="3842710"/>
                    <a:pt x="1637385" y="3986114"/>
                  </a:cubicBezTo>
                  <a:cubicBezTo>
                    <a:pt x="1565948" y="4008868"/>
                    <a:pt x="1610269" y="4019485"/>
                    <a:pt x="1540948" y="4044356"/>
                  </a:cubicBezTo>
                  <a:cubicBezTo>
                    <a:pt x="1401777" y="3881902"/>
                    <a:pt x="1003108" y="2814202"/>
                    <a:pt x="923204" y="2730065"/>
                  </a:cubicBezTo>
                  <a:cubicBezTo>
                    <a:pt x="802359" y="2542774"/>
                    <a:pt x="507925" y="1455082"/>
                    <a:pt x="577269" y="1093868"/>
                  </a:cubicBezTo>
                  <a:cubicBezTo>
                    <a:pt x="646613" y="732654"/>
                    <a:pt x="673479" y="243778"/>
                    <a:pt x="692723" y="54776"/>
                  </a:cubicBezTo>
                  <a:cubicBezTo>
                    <a:pt x="624735" y="4318"/>
                    <a:pt x="573422" y="15438"/>
                    <a:pt x="500302" y="13728"/>
                  </a:cubicBezTo>
                  <a:cubicBezTo>
                    <a:pt x="486193" y="278847"/>
                    <a:pt x="447280" y="919402"/>
                    <a:pt x="418203" y="878352"/>
                  </a:cubicBezTo>
                  <a:cubicBezTo>
                    <a:pt x="390837" y="757338"/>
                    <a:pt x="427610" y="23135"/>
                    <a:pt x="374586" y="36819"/>
                  </a:cubicBezTo>
                  <a:cubicBezTo>
                    <a:pt x="321562" y="50503"/>
                    <a:pt x="280943" y="27096"/>
                    <a:pt x="233474" y="47081"/>
                  </a:cubicBezTo>
                  <a:cubicBezTo>
                    <a:pt x="233475" y="355816"/>
                    <a:pt x="231765" y="1025024"/>
                    <a:pt x="292485" y="1429970"/>
                  </a:cubicBezTo>
                  <a:cubicBezTo>
                    <a:pt x="353205" y="1834916"/>
                    <a:pt x="693581" y="2907786"/>
                    <a:pt x="769696" y="3266977"/>
                  </a:cubicBezTo>
                  <a:cubicBezTo>
                    <a:pt x="552044" y="3068139"/>
                    <a:pt x="69274" y="2871010"/>
                    <a:pt x="33355" y="2925744"/>
                  </a:cubicBezTo>
                  <a:cubicBezTo>
                    <a:pt x="5133" y="3050179"/>
                    <a:pt x="25189" y="3050764"/>
                    <a:pt x="0" y="3156653"/>
                  </a:cubicBezTo>
                  <a:cubicBezTo>
                    <a:pt x="295945" y="3281785"/>
                    <a:pt x="753522" y="3608766"/>
                    <a:pt x="944399" y="3791989"/>
                  </a:cubicBezTo>
                  <a:cubicBezTo>
                    <a:pt x="1135276" y="3975212"/>
                    <a:pt x="1058990" y="3943349"/>
                    <a:pt x="1145260" y="4255989"/>
                  </a:cubicBezTo>
                  <a:cubicBezTo>
                    <a:pt x="980160" y="4425852"/>
                    <a:pt x="723514" y="4796797"/>
                    <a:pt x="748385" y="5291039"/>
                  </a:cubicBezTo>
                  <a:cubicBezTo>
                    <a:pt x="773256" y="5785281"/>
                    <a:pt x="970635" y="5933977"/>
                    <a:pt x="1161135" y="6211789"/>
                  </a:cubicBezTo>
                  <a:cubicBezTo>
                    <a:pt x="1351635" y="6489601"/>
                    <a:pt x="1651143" y="6771118"/>
                    <a:pt x="1891385" y="6957914"/>
                  </a:cubicBezTo>
                  <a:cubicBezTo>
                    <a:pt x="1874452" y="6554160"/>
                    <a:pt x="1995631" y="6499656"/>
                    <a:pt x="2412085" y="6570564"/>
                  </a:cubicBezTo>
                  <a:cubicBezTo>
                    <a:pt x="2139564" y="6276347"/>
                    <a:pt x="1745864" y="6048806"/>
                    <a:pt x="1538960" y="5773639"/>
                  </a:cubicBezTo>
                  <a:cubicBezTo>
                    <a:pt x="1332056" y="5498472"/>
                    <a:pt x="1340523" y="5014285"/>
                    <a:pt x="1399260" y="4843364"/>
                  </a:cubicBezTo>
                  <a:cubicBezTo>
                    <a:pt x="1457997" y="4672443"/>
                    <a:pt x="1702472" y="4661860"/>
                    <a:pt x="1891385" y="4748114"/>
                  </a:cubicBezTo>
                  <a:cubicBezTo>
                    <a:pt x="2185073" y="4697843"/>
                    <a:pt x="2444364" y="4668739"/>
                    <a:pt x="2672435" y="4678264"/>
                  </a:cubicBezTo>
                  <a:close/>
                </a:path>
              </a:pathLst>
            </a:custGeom>
            <a:solidFill>
              <a:srgbClr val="C00000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>
                <a:solidFill>
                  <a:srgbClr val="7030A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4950190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#bladder models(UBERON:0001255)">
            <a:extLst>
              <a:ext uri="{FF2B5EF4-FFF2-40B4-BE49-F238E27FC236}">
                <a16:creationId xmlns:a16="http://schemas.microsoft.com/office/drawing/2014/main" id="{A84F11DE-7EE0-E748-84DF-E0530651FF28}"/>
              </a:ext>
            </a:extLst>
          </p:cNvPr>
          <p:cNvSpPr/>
          <p:nvPr/>
        </p:nvSpPr>
        <p:spPr>
          <a:xfrm>
            <a:off x="23733042" y="33550596"/>
            <a:ext cx="2580761" cy="3894986"/>
          </a:xfrm>
          <a:custGeom>
            <a:avLst/>
            <a:gdLst>
              <a:gd name="connsiteX0" fmla="*/ 123874 w 409069"/>
              <a:gd name="connsiteY0" fmla="*/ 712610 h 749067"/>
              <a:gd name="connsiteX1" fmla="*/ 151258 w 409069"/>
              <a:gd name="connsiteY1" fmla="*/ 547113 h 749067"/>
              <a:gd name="connsiteX2" fmla="*/ 49 w 409069"/>
              <a:gd name="connsiteY2" fmla="*/ 320894 h 749067"/>
              <a:gd name="connsiteX3" fmla="*/ 136971 w 409069"/>
              <a:gd name="connsiteY3" fmla="*/ 18476 h 749067"/>
              <a:gd name="connsiteX4" fmla="*/ 333424 w 409069"/>
              <a:gd name="connsiteY4" fmla="*/ 62529 h 749067"/>
              <a:gd name="connsiteX5" fmla="*/ 403671 w 409069"/>
              <a:gd name="connsiteY5" fmla="*/ 304226 h 749067"/>
              <a:gd name="connsiteX6" fmla="*/ 203646 w 409069"/>
              <a:gd name="connsiteY6" fmla="*/ 532826 h 749067"/>
              <a:gd name="connsiteX7" fmla="*/ 225077 w 409069"/>
              <a:gd name="connsiteY7" fmla="*/ 732851 h 749067"/>
              <a:gd name="connsiteX8" fmla="*/ 123874 w 409069"/>
              <a:gd name="connsiteY8" fmla="*/ 712610 h 749067"/>
              <a:gd name="connsiteX0" fmla="*/ 137385 w 422580"/>
              <a:gd name="connsiteY0" fmla="*/ 712610 h 749067"/>
              <a:gd name="connsiteX1" fmla="*/ 164769 w 422580"/>
              <a:gd name="connsiteY1" fmla="*/ 547113 h 749067"/>
              <a:gd name="connsiteX2" fmla="*/ 13560 w 422580"/>
              <a:gd name="connsiteY2" fmla="*/ 320894 h 749067"/>
              <a:gd name="connsiteX3" fmla="*/ 150482 w 422580"/>
              <a:gd name="connsiteY3" fmla="*/ 18476 h 749067"/>
              <a:gd name="connsiteX4" fmla="*/ 346935 w 422580"/>
              <a:gd name="connsiteY4" fmla="*/ 62529 h 749067"/>
              <a:gd name="connsiteX5" fmla="*/ 417182 w 422580"/>
              <a:gd name="connsiteY5" fmla="*/ 304226 h 749067"/>
              <a:gd name="connsiteX6" fmla="*/ 217157 w 422580"/>
              <a:gd name="connsiteY6" fmla="*/ 532826 h 749067"/>
              <a:gd name="connsiteX7" fmla="*/ 238588 w 422580"/>
              <a:gd name="connsiteY7" fmla="*/ 732851 h 749067"/>
              <a:gd name="connsiteX8" fmla="*/ 137385 w 422580"/>
              <a:gd name="connsiteY8" fmla="*/ 712610 h 749067"/>
              <a:gd name="connsiteX0" fmla="*/ 151971 w 437166"/>
              <a:gd name="connsiteY0" fmla="*/ 710510 h 746967"/>
              <a:gd name="connsiteX1" fmla="*/ 179355 w 437166"/>
              <a:gd name="connsiteY1" fmla="*/ 545013 h 746967"/>
              <a:gd name="connsiteX2" fmla="*/ 12667 w 437166"/>
              <a:gd name="connsiteY2" fmla="*/ 290219 h 746967"/>
              <a:gd name="connsiteX3" fmla="*/ 165068 w 437166"/>
              <a:gd name="connsiteY3" fmla="*/ 16376 h 746967"/>
              <a:gd name="connsiteX4" fmla="*/ 361521 w 437166"/>
              <a:gd name="connsiteY4" fmla="*/ 60429 h 746967"/>
              <a:gd name="connsiteX5" fmla="*/ 431768 w 437166"/>
              <a:gd name="connsiteY5" fmla="*/ 302126 h 746967"/>
              <a:gd name="connsiteX6" fmla="*/ 231743 w 437166"/>
              <a:gd name="connsiteY6" fmla="*/ 530726 h 746967"/>
              <a:gd name="connsiteX7" fmla="*/ 253174 w 437166"/>
              <a:gd name="connsiteY7" fmla="*/ 730751 h 746967"/>
              <a:gd name="connsiteX8" fmla="*/ 151971 w 437166"/>
              <a:gd name="connsiteY8" fmla="*/ 710510 h 746967"/>
              <a:gd name="connsiteX0" fmla="*/ 152415 w 437610"/>
              <a:gd name="connsiteY0" fmla="*/ 697049 h 733506"/>
              <a:gd name="connsiteX1" fmla="*/ 179799 w 437610"/>
              <a:gd name="connsiteY1" fmla="*/ 531552 h 733506"/>
              <a:gd name="connsiteX2" fmla="*/ 13111 w 437610"/>
              <a:gd name="connsiteY2" fmla="*/ 276758 h 733506"/>
              <a:gd name="connsiteX3" fmla="*/ 165512 w 437610"/>
              <a:gd name="connsiteY3" fmla="*/ 2915 h 733506"/>
              <a:gd name="connsiteX4" fmla="*/ 361965 w 437610"/>
              <a:gd name="connsiteY4" fmla="*/ 46968 h 733506"/>
              <a:gd name="connsiteX5" fmla="*/ 432212 w 437610"/>
              <a:gd name="connsiteY5" fmla="*/ 288665 h 733506"/>
              <a:gd name="connsiteX6" fmla="*/ 232187 w 437610"/>
              <a:gd name="connsiteY6" fmla="*/ 517265 h 733506"/>
              <a:gd name="connsiteX7" fmla="*/ 253618 w 437610"/>
              <a:gd name="connsiteY7" fmla="*/ 717290 h 733506"/>
              <a:gd name="connsiteX8" fmla="*/ 152415 w 437610"/>
              <a:gd name="connsiteY8" fmla="*/ 697049 h 733506"/>
              <a:gd name="connsiteX0" fmla="*/ 140662 w 426499"/>
              <a:gd name="connsiteY0" fmla="*/ 680803 h 717260"/>
              <a:gd name="connsiteX1" fmla="*/ 168046 w 426499"/>
              <a:gd name="connsiteY1" fmla="*/ 515306 h 717260"/>
              <a:gd name="connsiteX2" fmla="*/ 1358 w 426499"/>
              <a:gd name="connsiteY2" fmla="*/ 260512 h 717260"/>
              <a:gd name="connsiteX3" fmla="*/ 106134 w 426499"/>
              <a:gd name="connsiteY3" fmla="*/ 8101 h 717260"/>
              <a:gd name="connsiteX4" fmla="*/ 350212 w 426499"/>
              <a:gd name="connsiteY4" fmla="*/ 30722 h 717260"/>
              <a:gd name="connsiteX5" fmla="*/ 420459 w 426499"/>
              <a:gd name="connsiteY5" fmla="*/ 272419 h 717260"/>
              <a:gd name="connsiteX6" fmla="*/ 220434 w 426499"/>
              <a:gd name="connsiteY6" fmla="*/ 501019 h 717260"/>
              <a:gd name="connsiteX7" fmla="*/ 241865 w 426499"/>
              <a:gd name="connsiteY7" fmla="*/ 701044 h 717260"/>
              <a:gd name="connsiteX8" fmla="*/ 140662 w 426499"/>
              <a:gd name="connsiteY8" fmla="*/ 680803 h 717260"/>
              <a:gd name="connsiteX0" fmla="*/ 141975 w 427812"/>
              <a:gd name="connsiteY0" fmla="*/ 696608 h 733065"/>
              <a:gd name="connsiteX1" fmla="*/ 169359 w 427812"/>
              <a:gd name="connsiteY1" fmla="*/ 531111 h 733065"/>
              <a:gd name="connsiteX2" fmla="*/ 2671 w 427812"/>
              <a:gd name="connsiteY2" fmla="*/ 276317 h 733065"/>
              <a:gd name="connsiteX3" fmla="*/ 107447 w 427812"/>
              <a:gd name="connsiteY3" fmla="*/ 23906 h 733065"/>
              <a:gd name="connsiteX4" fmla="*/ 351525 w 427812"/>
              <a:gd name="connsiteY4" fmla="*/ 46527 h 733065"/>
              <a:gd name="connsiteX5" fmla="*/ 421772 w 427812"/>
              <a:gd name="connsiteY5" fmla="*/ 288224 h 733065"/>
              <a:gd name="connsiteX6" fmla="*/ 221747 w 427812"/>
              <a:gd name="connsiteY6" fmla="*/ 516824 h 733065"/>
              <a:gd name="connsiteX7" fmla="*/ 243178 w 427812"/>
              <a:gd name="connsiteY7" fmla="*/ 716849 h 733065"/>
              <a:gd name="connsiteX8" fmla="*/ 141975 w 427812"/>
              <a:gd name="connsiteY8" fmla="*/ 696608 h 733065"/>
              <a:gd name="connsiteX0" fmla="*/ 152727 w 438564"/>
              <a:gd name="connsiteY0" fmla="*/ 696608 h 733065"/>
              <a:gd name="connsiteX1" fmla="*/ 180111 w 438564"/>
              <a:gd name="connsiteY1" fmla="*/ 531111 h 733065"/>
              <a:gd name="connsiteX2" fmla="*/ 13423 w 438564"/>
              <a:gd name="connsiteY2" fmla="*/ 276317 h 733065"/>
              <a:gd name="connsiteX3" fmla="*/ 118199 w 438564"/>
              <a:gd name="connsiteY3" fmla="*/ 23906 h 733065"/>
              <a:gd name="connsiteX4" fmla="*/ 362277 w 438564"/>
              <a:gd name="connsiteY4" fmla="*/ 46527 h 733065"/>
              <a:gd name="connsiteX5" fmla="*/ 432524 w 438564"/>
              <a:gd name="connsiteY5" fmla="*/ 288224 h 733065"/>
              <a:gd name="connsiteX6" fmla="*/ 232499 w 438564"/>
              <a:gd name="connsiteY6" fmla="*/ 516824 h 733065"/>
              <a:gd name="connsiteX7" fmla="*/ 253930 w 438564"/>
              <a:gd name="connsiteY7" fmla="*/ 716849 h 733065"/>
              <a:gd name="connsiteX8" fmla="*/ 152727 w 438564"/>
              <a:gd name="connsiteY8" fmla="*/ 696608 h 733065"/>
              <a:gd name="connsiteX0" fmla="*/ 163844 w 449681"/>
              <a:gd name="connsiteY0" fmla="*/ 696608 h 733065"/>
              <a:gd name="connsiteX1" fmla="*/ 191228 w 449681"/>
              <a:gd name="connsiteY1" fmla="*/ 531111 h 733065"/>
              <a:gd name="connsiteX2" fmla="*/ 24540 w 449681"/>
              <a:gd name="connsiteY2" fmla="*/ 276317 h 733065"/>
              <a:gd name="connsiteX3" fmla="*/ 129316 w 449681"/>
              <a:gd name="connsiteY3" fmla="*/ 23906 h 733065"/>
              <a:gd name="connsiteX4" fmla="*/ 373394 w 449681"/>
              <a:gd name="connsiteY4" fmla="*/ 46527 h 733065"/>
              <a:gd name="connsiteX5" fmla="*/ 443641 w 449681"/>
              <a:gd name="connsiteY5" fmla="*/ 288224 h 733065"/>
              <a:gd name="connsiteX6" fmla="*/ 243616 w 449681"/>
              <a:gd name="connsiteY6" fmla="*/ 516824 h 733065"/>
              <a:gd name="connsiteX7" fmla="*/ 265047 w 449681"/>
              <a:gd name="connsiteY7" fmla="*/ 716849 h 733065"/>
              <a:gd name="connsiteX8" fmla="*/ 163844 w 449681"/>
              <a:gd name="connsiteY8" fmla="*/ 696608 h 733065"/>
              <a:gd name="connsiteX0" fmla="*/ 154303 w 440140"/>
              <a:gd name="connsiteY0" fmla="*/ 695218 h 731675"/>
              <a:gd name="connsiteX1" fmla="*/ 181687 w 440140"/>
              <a:gd name="connsiteY1" fmla="*/ 529721 h 731675"/>
              <a:gd name="connsiteX2" fmla="*/ 19762 w 440140"/>
              <a:gd name="connsiteY2" fmla="*/ 291596 h 731675"/>
              <a:gd name="connsiteX3" fmla="*/ 119775 w 440140"/>
              <a:gd name="connsiteY3" fmla="*/ 22516 h 731675"/>
              <a:gd name="connsiteX4" fmla="*/ 363853 w 440140"/>
              <a:gd name="connsiteY4" fmla="*/ 45137 h 731675"/>
              <a:gd name="connsiteX5" fmla="*/ 434100 w 440140"/>
              <a:gd name="connsiteY5" fmla="*/ 286834 h 731675"/>
              <a:gd name="connsiteX6" fmla="*/ 234075 w 440140"/>
              <a:gd name="connsiteY6" fmla="*/ 515434 h 731675"/>
              <a:gd name="connsiteX7" fmla="*/ 255506 w 440140"/>
              <a:gd name="connsiteY7" fmla="*/ 715459 h 731675"/>
              <a:gd name="connsiteX8" fmla="*/ 154303 w 440140"/>
              <a:gd name="connsiteY8" fmla="*/ 695218 h 731675"/>
              <a:gd name="connsiteX0" fmla="*/ 152880 w 438717"/>
              <a:gd name="connsiteY0" fmla="*/ 695218 h 731675"/>
              <a:gd name="connsiteX1" fmla="*/ 180264 w 438717"/>
              <a:gd name="connsiteY1" fmla="*/ 529721 h 731675"/>
              <a:gd name="connsiteX2" fmla="*/ 18339 w 438717"/>
              <a:gd name="connsiteY2" fmla="*/ 291596 h 731675"/>
              <a:gd name="connsiteX3" fmla="*/ 118352 w 438717"/>
              <a:gd name="connsiteY3" fmla="*/ 22516 h 731675"/>
              <a:gd name="connsiteX4" fmla="*/ 362430 w 438717"/>
              <a:gd name="connsiteY4" fmla="*/ 45137 h 731675"/>
              <a:gd name="connsiteX5" fmla="*/ 432677 w 438717"/>
              <a:gd name="connsiteY5" fmla="*/ 286834 h 731675"/>
              <a:gd name="connsiteX6" fmla="*/ 232652 w 438717"/>
              <a:gd name="connsiteY6" fmla="*/ 515434 h 731675"/>
              <a:gd name="connsiteX7" fmla="*/ 254083 w 438717"/>
              <a:gd name="connsiteY7" fmla="*/ 715459 h 731675"/>
              <a:gd name="connsiteX8" fmla="*/ 152880 w 438717"/>
              <a:gd name="connsiteY8" fmla="*/ 695218 h 731675"/>
              <a:gd name="connsiteX0" fmla="*/ 165518 w 451355"/>
              <a:gd name="connsiteY0" fmla="*/ 695218 h 731675"/>
              <a:gd name="connsiteX1" fmla="*/ 192902 w 451355"/>
              <a:gd name="connsiteY1" fmla="*/ 529721 h 731675"/>
              <a:gd name="connsiteX2" fmla="*/ 30977 w 451355"/>
              <a:gd name="connsiteY2" fmla="*/ 291596 h 731675"/>
              <a:gd name="connsiteX3" fmla="*/ 130990 w 451355"/>
              <a:gd name="connsiteY3" fmla="*/ 22516 h 731675"/>
              <a:gd name="connsiteX4" fmla="*/ 375068 w 451355"/>
              <a:gd name="connsiteY4" fmla="*/ 45137 h 731675"/>
              <a:gd name="connsiteX5" fmla="*/ 445315 w 451355"/>
              <a:gd name="connsiteY5" fmla="*/ 286834 h 731675"/>
              <a:gd name="connsiteX6" fmla="*/ 245290 w 451355"/>
              <a:gd name="connsiteY6" fmla="*/ 515434 h 731675"/>
              <a:gd name="connsiteX7" fmla="*/ 266721 w 451355"/>
              <a:gd name="connsiteY7" fmla="*/ 715459 h 731675"/>
              <a:gd name="connsiteX8" fmla="*/ 165518 w 451355"/>
              <a:gd name="connsiteY8" fmla="*/ 695218 h 731675"/>
              <a:gd name="connsiteX0" fmla="*/ 149041 w 434878"/>
              <a:gd name="connsiteY0" fmla="*/ 696609 h 733066"/>
              <a:gd name="connsiteX1" fmla="*/ 176425 w 434878"/>
              <a:gd name="connsiteY1" fmla="*/ 531112 h 733066"/>
              <a:gd name="connsiteX2" fmla="*/ 33550 w 434878"/>
              <a:gd name="connsiteY2" fmla="*/ 312037 h 733066"/>
              <a:gd name="connsiteX3" fmla="*/ 114513 w 434878"/>
              <a:gd name="connsiteY3" fmla="*/ 23907 h 733066"/>
              <a:gd name="connsiteX4" fmla="*/ 358591 w 434878"/>
              <a:gd name="connsiteY4" fmla="*/ 46528 h 733066"/>
              <a:gd name="connsiteX5" fmla="*/ 428838 w 434878"/>
              <a:gd name="connsiteY5" fmla="*/ 288225 h 733066"/>
              <a:gd name="connsiteX6" fmla="*/ 228813 w 434878"/>
              <a:gd name="connsiteY6" fmla="*/ 516825 h 733066"/>
              <a:gd name="connsiteX7" fmla="*/ 250244 w 434878"/>
              <a:gd name="connsiteY7" fmla="*/ 716850 h 733066"/>
              <a:gd name="connsiteX8" fmla="*/ 149041 w 434878"/>
              <a:gd name="connsiteY8" fmla="*/ 696609 h 733066"/>
              <a:gd name="connsiteX0" fmla="*/ 161474 w 447311"/>
              <a:gd name="connsiteY0" fmla="*/ 704466 h 740923"/>
              <a:gd name="connsiteX1" fmla="*/ 188858 w 447311"/>
              <a:gd name="connsiteY1" fmla="*/ 538969 h 740923"/>
              <a:gd name="connsiteX2" fmla="*/ 45983 w 447311"/>
              <a:gd name="connsiteY2" fmla="*/ 319894 h 740923"/>
              <a:gd name="connsiteX3" fmla="*/ 126946 w 447311"/>
              <a:gd name="connsiteY3" fmla="*/ 31764 h 740923"/>
              <a:gd name="connsiteX4" fmla="*/ 371024 w 447311"/>
              <a:gd name="connsiteY4" fmla="*/ 54385 h 740923"/>
              <a:gd name="connsiteX5" fmla="*/ 441271 w 447311"/>
              <a:gd name="connsiteY5" fmla="*/ 296082 h 740923"/>
              <a:gd name="connsiteX6" fmla="*/ 241246 w 447311"/>
              <a:gd name="connsiteY6" fmla="*/ 524682 h 740923"/>
              <a:gd name="connsiteX7" fmla="*/ 262677 w 447311"/>
              <a:gd name="connsiteY7" fmla="*/ 724707 h 740923"/>
              <a:gd name="connsiteX8" fmla="*/ 161474 w 447311"/>
              <a:gd name="connsiteY8" fmla="*/ 704466 h 740923"/>
              <a:gd name="connsiteX0" fmla="*/ 161474 w 447311"/>
              <a:gd name="connsiteY0" fmla="*/ 704466 h 740923"/>
              <a:gd name="connsiteX1" fmla="*/ 188858 w 447311"/>
              <a:gd name="connsiteY1" fmla="*/ 538969 h 740923"/>
              <a:gd name="connsiteX2" fmla="*/ 45983 w 447311"/>
              <a:gd name="connsiteY2" fmla="*/ 319894 h 740923"/>
              <a:gd name="connsiteX3" fmla="*/ 126946 w 447311"/>
              <a:gd name="connsiteY3" fmla="*/ 31764 h 740923"/>
              <a:gd name="connsiteX4" fmla="*/ 371024 w 447311"/>
              <a:gd name="connsiteY4" fmla="*/ 54385 h 740923"/>
              <a:gd name="connsiteX5" fmla="*/ 441271 w 447311"/>
              <a:gd name="connsiteY5" fmla="*/ 296082 h 740923"/>
              <a:gd name="connsiteX6" fmla="*/ 241246 w 447311"/>
              <a:gd name="connsiteY6" fmla="*/ 524682 h 740923"/>
              <a:gd name="connsiteX7" fmla="*/ 262677 w 447311"/>
              <a:gd name="connsiteY7" fmla="*/ 724707 h 740923"/>
              <a:gd name="connsiteX8" fmla="*/ 161474 w 447311"/>
              <a:gd name="connsiteY8" fmla="*/ 704466 h 740923"/>
              <a:gd name="connsiteX0" fmla="*/ 161474 w 454396"/>
              <a:gd name="connsiteY0" fmla="*/ 709073 h 745530"/>
              <a:gd name="connsiteX1" fmla="*/ 188858 w 454396"/>
              <a:gd name="connsiteY1" fmla="*/ 543576 h 745530"/>
              <a:gd name="connsiteX2" fmla="*/ 45983 w 454396"/>
              <a:gd name="connsiteY2" fmla="*/ 324501 h 745530"/>
              <a:gd name="connsiteX3" fmla="*/ 126946 w 454396"/>
              <a:gd name="connsiteY3" fmla="*/ 36371 h 745530"/>
              <a:gd name="connsiteX4" fmla="*/ 371024 w 454396"/>
              <a:gd name="connsiteY4" fmla="*/ 58992 h 745530"/>
              <a:gd name="connsiteX5" fmla="*/ 441271 w 454396"/>
              <a:gd name="connsiteY5" fmla="*/ 300689 h 745530"/>
              <a:gd name="connsiteX6" fmla="*/ 241246 w 454396"/>
              <a:gd name="connsiteY6" fmla="*/ 529289 h 745530"/>
              <a:gd name="connsiteX7" fmla="*/ 262677 w 454396"/>
              <a:gd name="connsiteY7" fmla="*/ 729314 h 745530"/>
              <a:gd name="connsiteX8" fmla="*/ 161474 w 454396"/>
              <a:gd name="connsiteY8" fmla="*/ 709073 h 745530"/>
              <a:gd name="connsiteX0" fmla="*/ 150037 w 460885"/>
              <a:gd name="connsiteY0" fmla="*/ 690557 h 727014"/>
              <a:gd name="connsiteX1" fmla="*/ 177421 w 460885"/>
              <a:gd name="connsiteY1" fmla="*/ 525060 h 727014"/>
              <a:gd name="connsiteX2" fmla="*/ 34546 w 460885"/>
              <a:gd name="connsiteY2" fmla="*/ 305985 h 727014"/>
              <a:gd name="connsiteX3" fmla="*/ 115509 w 460885"/>
              <a:gd name="connsiteY3" fmla="*/ 17855 h 727014"/>
              <a:gd name="connsiteX4" fmla="*/ 397687 w 460885"/>
              <a:gd name="connsiteY4" fmla="*/ 69051 h 727014"/>
              <a:gd name="connsiteX5" fmla="*/ 429834 w 460885"/>
              <a:gd name="connsiteY5" fmla="*/ 282173 h 727014"/>
              <a:gd name="connsiteX6" fmla="*/ 229809 w 460885"/>
              <a:gd name="connsiteY6" fmla="*/ 510773 h 727014"/>
              <a:gd name="connsiteX7" fmla="*/ 251240 w 460885"/>
              <a:gd name="connsiteY7" fmla="*/ 710798 h 727014"/>
              <a:gd name="connsiteX8" fmla="*/ 150037 w 460885"/>
              <a:gd name="connsiteY8" fmla="*/ 690557 h 727014"/>
              <a:gd name="connsiteX0" fmla="*/ 149440 w 448596"/>
              <a:gd name="connsiteY0" fmla="*/ 694114 h 730571"/>
              <a:gd name="connsiteX1" fmla="*/ 176824 w 448596"/>
              <a:gd name="connsiteY1" fmla="*/ 528617 h 730571"/>
              <a:gd name="connsiteX2" fmla="*/ 33949 w 448596"/>
              <a:gd name="connsiteY2" fmla="*/ 309542 h 730571"/>
              <a:gd name="connsiteX3" fmla="*/ 114912 w 448596"/>
              <a:gd name="connsiteY3" fmla="*/ 21412 h 730571"/>
              <a:gd name="connsiteX4" fmla="*/ 374468 w 448596"/>
              <a:gd name="connsiteY4" fmla="*/ 61892 h 730571"/>
              <a:gd name="connsiteX5" fmla="*/ 429237 w 448596"/>
              <a:gd name="connsiteY5" fmla="*/ 285730 h 730571"/>
              <a:gd name="connsiteX6" fmla="*/ 229212 w 448596"/>
              <a:gd name="connsiteY6" fmla="*/ 514330 h 730571"/>
              <a:gd name="connsiteX7" fmla="*/ 250643 w 448596"/>
              <a:gd name="connsiteY7" fmla="*/ 714355 h 730571"/>
              <a:gd name="connsiteX8" fmla="*/ 149440 w 448596"/>
              <a:gd name="connsiteY8" fmla="*/ 694114 h 730571"/>
              <a:gd name="connsiteX0" fmla="*/ 135657 w 426194"/>
              <a:gd name="connsiteY0" fmla="*/ 662404 h 698861"/>
              <a:gd name="connsiteX1" fmla="*/ 163041 w 426194"/>
              <a:gd name="connsiteY1" fmla="*/ 496907 h 698861"/>
              <a:gd name="connsiteX2" fmla="*/ 20166 w 426194"/>
              <a:gd name="connsiteY2" fmla="*/ 277832 h 698861"/>
              <a:gd name="connsiteX3" fmla="*/ 38026 w 426194"/>
              <a:gd name="connsiteY3" fmla="*/ 28993 h 698861"/>
              <a:gd name="connsiteX4" fmla="*/ 360685 w 426194"/>
              <a:gd name="connsiteY4" fmla="*/ 30182 h 698861"/>
              <a:gd name="connsiteX5" fmla="*/ 415454 w 426194"/>
              <a:gd name="connsiteY5" fmla="*/ 254020 h 698861"/>
              <a:gd name="connsiteX6" fmla="*/ 215429 w 426194"/>
              <a:gd name="connsiteY6" fmla="*/ 482620 h 698861"/>
              <a:gd name="connsiteX7" fmla="*/ 236860 w 426194"/>
              <a:gd name="connsiteY7" fmla="*/ 682645 h 698861"/>
              <a:gd name="connsiteX8" fmla="*/ 135657 w 426194"/>
              <a:gd name="connsiteY8" fmla="*/ 662404 h 698861"/>
              <a:gd name="connsiteX0" fmla="*/ 143629 w 434166"/>
              <a:gd name="connsiteY0" fmla="*/ 671083 h 707540"/>
              <a:gd name="connsiteX1" fmla="*/ 171013 w 434166"/>
              <a:gd name="connsiteY1" fmla="*/ 505586 h 707540"/>
              <a:gd name="connsiteX2" fmla="*/ 28138 w 434166"/>
              <a:gd name="connsiteY2" fmla="*/ 286511 h 707540"/>
              <a:gd name="connsiteX3" fmla="*/ 45998 w 434166"/>
              <a:gd name="connsiteY3" fmla="*/ 37672 h 707540"/>
              <a:gd name="connsiteX4" fmla="*/ 368657 w 434166"/>
              <a:gd name="connsiteY4" fmla="*/ 38861 h 707540"/>
              <a:gd name="connsiteX5" fmla="*/ 423426 w 434166"/>
              <a:gd name="connsiteY5" fmla="*/ 262699 h 707540"/>
              <a:gd name="connsiteX6" fmla="*/ 223401 w 434166"/>
              <a:gd name="connsiteY6" fmla="*/ 491299 h 707540"/>
              <a:gd name="connsiteX7" fmla="*/ 244832 w 434166"/>
              <a:gd name="connsiteY7" fmla="*/ 691324 h 707540"/>
              <a:gd name="connsiteX8" fmla="*/ 143629 w 434166"/>
              <a:gd name="connsiteY8" fmla="*/ 671083 h 707540"/>
              <a:gd name="connsiteX0" fmla="*/ 143629 w 442362"/>
              <a:gd name="connsiteY0" fmla="*/ 682920 h 719377"/>
              <a:gd name="connsiteX1" fmla="*/ 171013 w 442362"/>
              <a:gd name="connsiteY1" fmla="*/ 517423 h 719377"/>
              <a:gd name="connsiteX2" fmla="*/ 28138 w 442362"/>
              <a:gd name="connsiteY2" fmla="*/ 298348 h 719377"/>
              <a:gd name="connsiteX3" fmla="*/ 45998 w 442362"/>
              <a:gd name="connsiteY3" fmla="*/ 49509 h 719377"/>
              <a:gd name="connsiteX4" fmla="*/ 368657 w 442362"/>
              <a:gd name="connsiteY4" fmla="*/ 50698 h 719377"/>
              <a:gd name="connsiteX5" fmla="*/ 423426 w 442362"/>
              <a:gd name="connsiteY5" fmla="*/ 274536 h 719377"/>
              <a:gd name="connsiteX6" fmla="*/ 223401 w 442362"/>
              <a:gd name="connsiteY6" fmla="*/ 503136 h 719377"/>
              <a:gd name="connsiteX7" fmla="*/ 244832 w 442362"/>
              <a:gd name="connsiteY7" fmla="*/ 703161 h 719377"/>
              <a:gd name="connsiteX8" fmla="*/ 143629 w 442362"/>
              <a:gd name="connsiteY8" fmla="*/ 682920 h 719377"/>
              <a:gd name="connsiteX0" fmla="*/ 136181 w 438843"/>
              <a:gd name="connsiteY0" fmla="*/ 677781 h 714238"/>
              <a:gd name="connsiteX1" fmla="*/ 163565 w 438843"/>
              <a:gd name="connsiteY1" fmla="*/ 512284 h 714238"/>
              <a:gd name="connsiteX2" fmla="*/ 20690 w 438843"/>
              <a:gd name="connsiteY2" fmla="*/ 293209 h 714238"/>
              <a:gd name="connsiteX3" fmla="*/ 38550 w 438843"/>
              <a:gd name="connsiteY3" fmla="*/ 44370 h 714238"/>
              <a:gd name="connsiteX4" fmla="*/ 369543 w 438843"/>
              <a:gd name="connsiteY4" fmla="*/ 41988 h 714238"/>
              <a:gd name="connsiteX5" fmla="*/ 415978 w 438843"/>
              <a:gd name="connsiteY5" fmla="*/ 269397 h 714238"/>
              <a:gd name="connsiteX6" fmla="*/ 215953 w 438843"/>
              <a:gd name="connsiteY6" fmla="*/ 497997 h 714238"/>
              <a:gd name="connsiteX7" fmla="*/ 237384 w 438843"/>
              <a:gd name="connsiteY7" fmla="*/ 698022 h 714238"/>
              <a:gd name="connsiteX8" fmla="*/ 136181 w 438843"/>
              <a:gd name="connsiteY8" fmla="*/ 677781 h 714238"/>
              <a:gd name="connsiteX0" fmla="*/ 136181 w 448283"/>
              <a:gd name="connsiteY0" fmla="*/ 687399 h 723856"/>
              <a:gd name="connsiteX1" fmla="*/ 163565 w 448283"/>
              <a:gd name="connsiteY1" fmla="*/ 521902 h 723856"/>
              <a:gd name="connsiteX2" fmla="*/ 20690 w 448283"/>
              <a:gd name="connsiteY2" fmla="*/ 302827 h 723856"/>
              <a:gd name="connsiteX3" fmla="*/ 38550 w 448283"/>
              <a:gd name="connsiteY3" fmla="*/ 53988 h 723856"/>
              <a:gd name="connsiteX4" fmla="*/ 369543 w 448283"/>
              <a:gd name="connsiteY4" fmla="*/ 51606 h 723856"/>
              <a:gd name="connsiteX5" fmla="*/ 415978 w 448283"/>
              <a:gd name="connsiteY5" fmla="*/ 279015 h 723856"/>
              <a:gd name="connsiteX6" fmla="*/ 215953 w 448283"/>
              <a:gd name="connsiteY6" fmla="*/ 507615 h 723856"/>
              <a:gd name="connsiteX7" fmla="*/ 237384 w 448283"/>
              <a:gd name="connsiteY7" fmla="*/ 707640 h 723856"/>
              <a:gd name="connsiteX8" fmla="*/ 136181 w 448283"/>
              <a:gd name="connsiteY8" fmla="*/ 687399 h 723856"/>
              <a:gd name="connsiteX0" fmla="*/ 144685 w 456787"/>
              <a:gd name="connsiteY0" fmla="*/ 694497 h 730954"/>
              <a:gd name="connsiteX1" fmla="*/ 172069 w 456787"/>
              <a:gd name="connsiteY1" fmla="*/ 529000 h 730954"/>
              <a:gd name="connsiteX2" fmla="*/ 29194 w 456787"/>
              <a:gd name="connsiteY2" fmla="*/ 309925 h 730954"/>
              <a:gd name="connsiteX3" fmla="*/ 47054 w 456787"/>
              <a:gd name="connsiteY3" fmla="*/ 61086 h 730954"/>
              <a:gd name="connsiteX4" fmla="*/ 378047 w 456787"/>
              <a:gd name="connsiteY4" fmla="*/ 58704 h 730954"/>
              <a:gd name="connsiteX5" fmla="*/ 424482 w 456787"/>
              <a:gd name="connsiteY5" fmla="*/ 286113 h 730954"/>
              <a:gd name="connsiteX6" fmla="*/ 224457 w 456787"/>
              <a:gd name="connsiteY6" fmla="*/ 514713 h 730954"/>
              <a:gd name="connsiteX7" fmla="*/ 245888 w 456787"/>
              <a:gd name="connsiteY7" fmla="*/ 714738 h 730954"/>
              <a:gd name="connsiteX8" fmla="*/ 144685 w 456787"/>
              <a:gd name="connsiteY8" fmla="*/ 694497 h 730954"/>
              <a:gd name="connsiteX0" fmla="*/ 153593 w 465695"/>
              <a:gd name="connsiteY0" fmla="*/ 694497 h 730954"/>
              <a:gd name="connsiteX1" fmla="*/ 180977 w 465695"/>
              <a:gd name="connsiteY1" fmla="*/ 529000 h 730954"/>
              <a:gd name="connsiteX2" fmla="*/ 38102 w 465695"/>
              <a:gd name="connsiteY2" fmla="*/ 309925 h 730954"/>
              <a:gd name="connsiteX3" fmla="*/ 55962 w 465695"/>
              <a:gd name="connsiteY3" fmla="*/ 61086 h 730954"/>
              <a:gd name="connsiteX4" fmla="*/ 386955 w 465695"/>
              <a:gd name="connsiteY4" fmla="*/ 58704 h 730954"/>
              <a:gd name="connsiteX5" fmla="*/ 433390 w 465695"/>
              <a:gd name="connsiteY5" fmla="*/ 286113 h 730954"/>
              <a:gd name="connsiteX6" fmla="*/ 233365 w 465695"/>
              <a:gd name="connsiteY6" fmla="*/ 514713 h 730954"/>
              <a:gd name="connsiteX7" fmla="*/ 254796 w 465695"/>
              <a:gd name="connsiteY7" fmla="*/ 714738 h 730954"/>
              <a:gd name="connsiteX8" fmla="*/ 153593 w 465695"/>
              <a:gd name="connsiteY8" fmla="*/ 694497 h 730954"/>
              <a:gd name="connsiteX0" fmla="*/ 153593 w 478639"/>
              <a:gd name="connsiteY0" fmla="*/ 694497 h 730954"/>
              <a:gd name="connsiteX1" fmla="*/ 180977 w 478639"/>
              <a:gd name="connsiteY1" fmla="*/ 529000 h 730954"/>
              <a:gd name="connsiteX2" fmla="*/ 38102 w 478639"/>
              <a:gd name="connsiteY2" fmla="*/ 309925 h 730954"/>
              <a:gd name="connsiteX3" fmla="*/ 55962 w 478639"/>
              <a:gd name="connsiteY3" fmla="*/ 61086 h 730954"/>
              <a:gd name="connsiteX4" fmla="*/ 386955 w 478639"/>
              <a:gd name="connsiteY4" fmla="*/ 58704 h 730954"/>
              <a:gd name="connsiteX5" fmla="*/ 433390 w 478639"/>
              <a:gd name="connsiteY5" fmla="*/ 286113 h 730954"/>
              <a:gd name="connsiteX6" fmla="*/ 233365 w 478639"/>
              <a:gd name="connsiteY6" fmla="*/ 514713 h 730954"/>
              <a:gd name="connsiteX7" fmla="*/ 254796 w 478639"/>
              <a:gd name="connsiteY7" fmla="*/ 714738 h 730954"/>
              <a:gd name="connsiteX8" fmla="*/ 153593 w 478639"/>
              <a:gd name="connsiteY8" fmla="*/ 694497 h 730954"/>
              <a:gd name="connsiteX0" fmla="*/ 153593 w 443244"/>
              <a:gd name="connsiteY0" fmla="*/ 674697 h 711154"/>
              <a:gd name="connsiteX1" fmla="*/ 180977 w 443244"/>
              <a:gd name="connsiteY1" fmla="*/ 509200 h 711154"/>
              <a:gd name="connsiteX2" fmla="*/ 38102 w 443244"/>
              <a:gd name="connsiteY2" fmla="*/ 290125 h 711154"/>
              <a:gd name="connsiteX3" fmla="*/ 55962 w 443244"/>
              <a:gd name="connsiteY3" fmla="*/ 41286 h 711154"/>
              <a:gd name="connsiteX4" fmla="*/ 386955 w 443244"/>
              <a:gd name="connsiteY4" fmla="*/ 38904 h 711154"/>
              <a:gd name="connsiteX5" fmla="*/ 408387 w 443244"/>
              <a:gd name="connsiteY5" fmla="*/ 291316 h 711154"/>
              <a:gd name="connsiteX6" fmla="*/ 233365 w 443244"/>
              <a:gd name="connsiteY6" fmla="*/ 494913 h 711154"/>
              <a:gd name="connsiteX7" fmla="*/ 254796 w 443244"/>
              <a:gd name="connsiteY7" fmla="*/ 694938 h 711154"/>
              <a:gd name="connsiteX8" fmla="*/ 153593 w 443244"/>
              <a:gd name="connsiteY8" fmla="*/ 674697 h 711154"/>
              <a:gd name="connsiteX0" fmla="*/ 153593 w 436965"/>
              <a:gd name="connsiteY0" fmla="*/ 674764 h 711221"/>
              <a:gd name="connsiteX1" fmla="*/ 180977 w 436965"/>
              <a:gd name="connsiteY1" fmla="*/ 509267 h 711221"/>
              <a:gd name="connsiteX2" fmla="*/ 38102 w 436965"/>
              <a:gd name="connsiteY2" fmla="*/ 290192 h 711221"/>
              <a:gd name="connsiteX3" fmla="*/ 55962 w 436965"/>
              <a:gd name="connsiteY3" fmla="*/ 41353 h 711221"/>
              <a:gd name="connsiteX4" fmla="*/ 386955 w 436965"/>
              <a:gd name="connsiteY4" fmla="*/ 38971 h 711221"/>
              <a:gd name="connsiteX5" fmla="*/ 398862 w 436965"/>
              <a:gd name="connsiteY5" fmla="*/ 292574 h 711221"/>
              <a:gd name="connsiteX6" fmla="*/ 233365 w 436965"/>
              <a:gd name="connsiteY6" fmla="*/ 494980 h 711221"/>
              <a:gd name="connsiteX7" fmla="*/ 254796 w 436965"/>
              <a:gd name="connsiteY7" fmla="*/ 695005 h 711221"/>
              <a:gd name="connsiteX8" fmla="*/ 153593 w 436965"/>
              <a:gd name="connsiteY8" fmla="*/ 674764 h 711221"/>
              <a:gd name="connsiteX0" fmla="*/ 153593 w 454594"/>
              <a:gd name="connsiteY0" fmla="*/ 674764 h 711221"/>
              <a:gd name="connsiteX1" fmla="*/ 180977 w 454594"/>
              <a:gd name="connsiteY1" fmla="*/ 509267 h 711221"/>
              <a:gd name="connsiteX2" fmla="*/ 38102 w 454594"/>
              <a:gd name="connsiteY2" fmla="*/ 290192 h 711221"/>
              <a:gd name="connsiteX3" fmla="*/ 55962 w 454594"/>
              <a:gd name="connsiteY3" fmla="*/ 41353 h 711221"/>
              <a:gd name="connsiteX4" fmla="*/ 386955 w 454594"/>
              <a:gd name="connsiteY4" fmla="*/ 38971 h 711221"/>
              <a:gd name="connsiteX5" fmla="*/ 398862 w 454594"/>
              <a:gd name="connsiteY5" fmla="*/ 292574 h 711221"/>
              <a:gd name="connsiteX6" fmla="*/ 233365 w 454594"/>
              <a:gd name="connsiteY6" fmla="*/ 494980 h 711221"/>
              <a:gd name="connsiteX7" fmla="*/ 254796 w 454594"/>
              <a:gd name="connsiteY7" fmla="*/ 695005 h 711221"/>
              <a:gd name="connsiteX8" fmla="*/ 153593 w 454594"/>
              <a:gd name="connsiteY8" fmla="*/ 674764 h 711221"/>
              <a:gd name="connsiteX0" fmla="*/ 163420 w 464421"/>
              <a:gd name="connsiteY0" fmla="*/ 674764 h 711221"/>
              <a:gd name="connsiteX1" fmla="*/ 190804 w 464421"/>
              <a:gd name="connsiteY1" fmla="*/ 509267 h 711221"/>
              <a:gd name="connsiteX2" fmla="*/ 47929 w 464421"/>
              <a:gd name="connsiteY2" fmla="*/ 290192 h 711221"/>
              <a:gd name="connsiteX3" fmla="*/ 65789 w 464421"/>
              <a:gd name="connsiteY3" fmla="*/ 41353 h 711221"/>
              <a:gd name="connsiteX4" fmla="*/ 396782 w 464421"/>
              <a:gd name="connsiteY4" fmla="*/ 38971 h 711221"/>
              <a:gd name="connsiteX5" fmla="*/ 408689 w 464421"/>
              <a:gd name="connsiteY5" fmla="*/ 292574 h 711221"/>
              <a:gd name="connsiteX6" fmla="*/ 243192 w 464421"/>
              <a:gd name="connsiteY6" fmla="*/ 494980 h 711221"/>
              <a:gd name="connsiteX7" fmla="*/ 264623 w 464421"/>
              <a:gd name="connsiteY7" fmla="*/ 695005 h 711221"/>
              <a:gd name="connsiteX8" fmla="*/ 163420 w 464421"/>
              <a:gd name="connsiteY8" fmla="*/ 674764 h 711221"/>
              <a:gd name="connsiteX0" fmla="*/ 147255 w 448256"/>
              <a:gd name="connsiteY0" fmla="*/ 666684 h 703141"/>
              <a:gd name="connsiteX1" fmla="*/ 174639 w 448256"/>
              <a:gd name="connsiteY1" fmla="*/ 501187 h 703141"/>
              <a:gd name="connsiteX2" fmla="*/ 46052 w 448256"/>
              <a:gd name="connsiteY2" fmla="*/ 292828 h 703141"/>
              <a:gd name="connsiteX3" fmla="*/ 49624 w 448256"/>
              <a:gd name="connsiteY3" fmla="*/ 33273 h 703141"/>
              <a:gd name="connsiteX4" fmla="*/ 380617 w 448256"/>
              <a:gd name="connsiteY4" fmla="*/ 30891 h 703141"/>
              <a:gd name="connsiteX5" fmla="*/ 392524 w 448256"/>
              <a:gd name="connsiteY5" fmla="*/ 284494 h 703141"/>
              <a:gd name="connsiteX6" fmla="*/ 227027 w 448256"/>
              <a:gd name="connsiteY6" fmla="*/ 486900 h 703141"/>
              <a:gd name="connsiteX7" fmla="*/ 248458 w 448256"/>
              <a:gd name="connsiteY7" fmla="*/ 686925 h 703141"/>
              <a:gd name="connsiteX8" fmla="*/ 147255 w 448256"/>
              <a:gd name="connsiteY8" fmla="*/ 666684 h 703141"/>
              <a:gd name="connsiteX0" fmla="*/ 147255 w 444992"/>
              <a:gd name="connsiteY0" fmla="*/ 667215 h 703672"/>
              <a:gd name="connsiteX1" fmla="*/ 174639 w 444992"/>
              <a:gd name="connsiteY1" fmla="*/ 501718 h 703672"/>
              <a:gd name="connsiteX2" fmla="*/ 46052 w 444992"/>
              <a:gd name="connsiteY2" fmla="*/ 293359 h 703672"/>
              <a:gd name="connsiteX3" fmla="*/ 49624 w 444992"/>
              <a:gd name="connsiteY3" fmla="*/ 33804 h 703672"/>
              <a:gd name="connsiteX4" fmla="*/ 380617 w 444992"/>
              <a:gd name="connsiteY4" fmla="*/ 31422 h 703672"/>
              <a:gd name="connsiteX5" fmla="*/ 387762 w 444992"/>
              <a:gd name="connsiteY5" fmla="*/ 293360 h 703672"/>
              <a:gd name="connsiteX6" fmla="*/ 227027 w 444992"/>
              <a:gd name="connsiteY6" fmla="*/ 487431 h 703672"/>
              <a:gd name="connsiteX7" fmla="*/ 248458 w 444992"/>
              <a:gd name="connsiteY7" fmla="*/ 687456 h 703672"/>
              <a:gd name="connsiteX8" fmla="*/ 147255 w 444992"/>
              <a:gd name="connsiteY8" fmla="*/ 667215 h 703672"/>
              <a:gd name="connsiteX0" fmla="*/ 147255 w 454216"/>
              <a:gd name="connsiteY0" fmla="*/ 676778 h 713235"/>
              <a:gd name="connsiteX1" fmla="*/ 174639 w 454216"/>
              <a:gd name="connsiteY1" fmla="*/ 511281 h 713235"/>
              <a:gd name="connsiteX2" fmla="*/ 46052 w 454216"/>
              <a:gd name="connsiteY2" fmla="*/ 302922 h 713235"/>
              <a:gd name="connsiteX3" fmla="*/ 49624 w 454216"/>
              <a:gd name="connsiteY3" fmla="*/ 43367 h 713235"/>
              <a:gd name="connsiteX4" fmla="*/ 380617 w 454216"/>
              <a:gd name="connsiteY4" fmla="*/ 40985 h 713235"/>
              <a:gd name="connsiteX5" fmla="*/ 387762 w 454216"/>
              <a:gd name="connsiteY5" fmla="*/ 302923 h 713235"/>
              <a:gd name="connsiteX6" fmla="*/ 227027 w 454216"/>
              <a:gd name="connsiteY6" fmla="*/ 496994 h 713235"/>
              <a:gd name="connsiteX7" fmla="*/ 248458 w 454216"/>
              <a:gd name="connsiteY7" fmla="*/ 697019 h 713235"/>
              <a:gd name="connsiteX8" fmla="*/ 147255 w 454216"/>
              <a:gd name="connsiteY8" fmla="*/ 676778 h 713235"/>
              <a:gd name="connsiteX0" fmla="*/ 158547 w 465508"/>
              <a:gd name="connsiteY0" fmla="*/ 686840 h 723297"/>
              <a:gd name="connsiteX1" fmla="*/ 185931 w 465508"/>
              <a:gd name="connsiteY1" fmla="*/ 521343 h 723297"/>
              <a:gd name="connsiteX2" fmla="*/ 57344 w 465508"/>
              <a:gd name="connsiteY2" fmla="*/ 312984 h 723297"/>
              <a:gd name="connsiteX3" fmla="*/ 60916 w 465508"/>
              <a:gd name="connsiteY3" fmla="*/ 53429 h 723297"/>
              <a:gd name="connsiteX4" fmla="*/ 391909 w 465508"/>
              <a:gd name="connsiteY4" fmla="*/ 51047 h 723297"/>
              <a:gd name="connsiteX5" fmla="*/ 399054 w 465508"/>
              <a:gd name="connsiteY5" fmla="*/ 312985 h 723297"/>
              <a:gd name="connsiteX6" fmla="*/ 238319 w 465508"/>
              <a:gd name="connsiteY6" fmla="*/ 507056 h 723297"/>
              <a:gd name="connsiteX7" fmla="*/ 259750 w 465508"/>
              <a:gd name="connsiteY7" fmla="*/ 707081 h 723297"/>
              <a:gd name="connsiteX8" fmla="*/ 158547 w 465508"/>
              <a:gd name="connsiteY8" fmla="*/ 686840 h 723297"/>
              <a:gd name="connsiteX0" fmla="*/ 158547 w 465508"/>
              <a:gd name="connsiteY0" fmla="*/ 686840 h 723297"/>
              <a:gd name="connsiteX1" fmla="*/ 185931 w 465508"/>
              <a:gd name="connsiteY1" fmla="*/ 521343 h 723297"/>
              <a:gd name="connsiteX2" fmla="*/ 57344 w 465508"/>
              <a:gd name="connsiteY2" fmla="*/ 312984 h 723297"/>
              <a:gd name="connsiteX3" fmla="*/ 60916 w 465508"/>
              <a:gd name="connsiteY3" fmla="*/ 53429 h 723297"/>
              <a:gd name="connsiteX4" fmla="*/ 391909 w 465508"/>
              <a:gd name="connsiteY4" fmla="*/ 51047 h 723297"/>
              <a:gd name="connsiteX5" fmla="*/ 399054 w 465508"/>
              <a:gd name="connsiteY5" fmla="*/ 312985 h 723297"/>
              <a:gd name="connsiteX6" fmla="*/ 238319 w 465508"/>
              <a:gd name="connsiteY6" fmla="*/ 507056 h 723297"/>
              <a:gd name="connsiteX7" fmla="*/ 259750 w 465508"/>
              <a:gd name="connsiteY7" fmla="*/ 707081 h 723297"/>
              <a:gd name="connsiteX8" fmla="*/ 158547 w 465508"/>
              <a:gd name="connsiteY8" fmla="*/ 686840 h 723297"/>
              <a:gd name="connsiteX0" fmla="*/ 169262 w 465508"/>
              <a:gd name="connsiteY0" fmla="*/ 684459 h 721237"/>
              <a:gd name="connsiteX1" fmla="*/ 185931 w 465508"/>
              <a:gd name="connsiteY1" fmla="*/ 521343 h 721237"/>
              <a:gd name="connsiteX2" fmla="*/ 57344 w 465508"/>
              <a:gd name="connsiteY2" fmla="*/ 312984 h 721237"/>
              <a:gd name="connsiteX3" fmla="*/ 60916 w 465508"/>
              <a:gd name="connsiteY3" fmla="*/ 53429 h 721237"/>
              <a:gd name="connsiteX4" fmla="*/ 391909 w 465508"/>
              <a:gd name="connsiteY4" fmla="*/ 51047 h 721237"/>
              <a:gd name="connsiteX5" fmla="*/ 399054 w 465508"/>
              <a:gd name="connsiteY5" fmla="*/ 312985 h 721237"/>
              <a:gd name="connsiteX6" fmla="*/ 238319 w 465508"/>
              <a:gd name="connsiteY6" fmla="*/ 507056 h 721237"/>
              <a:gd name="connsiteX7" fmla="*/ 259750 w 465508"/>
              <a:gd name="connsiteY7" fmla="*/ 707081 h 721237"/>
              <a:gd name="connsiteX8" fmla="*/ 169262 w 465508"/>
              <a:gd name="connsiteY8" fmla="*/ 684459 h 721237"/>
              <a:gd name="connsiteX0" fmla="*/ 169262 w 465508"/>
              <a:gd name="connsiteY0" fmla="*/ 684459 h 721237"/>
              <a:gd name="connsiteX1" fmla="*/ 185931 w 465508"/>
              <a:gd name="connsiteY1" fmla="*/ 521343 h 721237"/>
              <a:gd name="connsiteX2" fmla="*/ 57344 w 465508"/>
              <a:gd name="connsiteY2" fmla="*/ 312984 h 721237"/>
              <a:gd name="connsiteX3" fmla="*/ 60916 w 465508"/>
              <a:gd name="connsiteY3" fmla="*/ 53429 h 721237"/>
              <a:gd name="connsiteX4" fmla="*/ 391909 w 465508"/>
              <a:gd name="connsiteY4" fmla="*/ 51047 h 721237"/>
              <a:gd name="connsiteX5" fmla="*/ 399054 w 465508"/>
              <a:gd name="connsiteY5" fmla="*/ 312985 h 721237"/>
              <a:gd name="connsiteX6" fmla="*/ 238319 w 465508"/>
              <a:gd name="connsiteY6" fmla="*/ 507056 h 721237"/>
              <a:gd name="connsiteX7" fmla="*/ 259750 w 465508"/>
              <a:gd name="connsiteY7" fmla="*/ 707081 h 721237"/>
              <a:gd name="connsiteX8" fmla="*/ 169262 w 465508"/>
              <a:gd name="connsiteY8" fmla="*/ 684459 h 721237"/>
              <a:gd name="connsiteX0" fmla="*/ 169262 w 438390"/>
              <a:gd name="connsiteY0" fmla="*/ 684459 h 720267"/>
              <a:gd name="connsiteX1" fmla="*/ 185931 w 438390"/>
              <a:gd name="connsiteY1" fmla="*/ 521343 h 720267"/>
              <a:gd name="connsiteX2" fmla="*/ 57344 w 438390"/>
              <a:gd name="connsiteY2" fmla="*/ 312984 h 720267"/>
              <a:gd name="connsiteX3" fmla="*/ 60916 w 438390"/>
              <a:gd name="connsiteY3" fmla="*/ 53429 h 720267"/>
              <a:gd name="connsiteX4" fmla="*/ 391909 w 438390"/>
              <a:gd name="connsiteY4" fmla="*/ 51047 h 720267"/>
              <a:gd name="connsiteX5" fmla="*/ 399054 w 438390"/>
              <a:gd name="connsiteY5" fmla="*/ 312985 h 720267"/>
              <a:gd name="connsiteX6" fmla="*/ 240700 w 438390"/>
              <a:gd name="connsiteY6" fmla="*/ 520153 h 720267"/>
              <a:gd name="connsiteX7" fmla="*/ 259750 w 438390"/>
              <a:gd name="connsiteY7" fmla="*/ 707081 h 720267"/>
              <a:gd name="connsiteX8" fmla="*/ 169262 w 438390"/>
              <a:gd name="connsiteY8" fmla="*/ 684459 h 720267"/>
              <a:gd name="connsiteX0" fmla="*/ 169262 w 438390"/>
              <a:gd name="connsiteY0" fmla="*/ 684459 h 720267"/>
              <a:gd name="connsiteX1" fmla="*/ 185931 w 438390"/>
              <a:gd name="connsiteY1" fmla="*/ 521343 h 720267"/>
              <a:gd name="connsiteX2" fmla="*/ 57344 w 438390"/>
              <a:gd name="connsiteY2" fmla="*/ 312984 h 720267"/>
              <a:gd name="connsiteX3" fmla="*/ 60916 w 438390"/>
              <a:gd name="connsiteY3" fmla="*/ 53429 h 720267"/>
              <a:gd name="connsiteX4" fmla="*/ 391909 w 438390"/>
              <a:gd name="connsiteY4" fmla="*/ 51047 h 720267"/>
              <a:gd name="connsiteX5" fmla="*/ 399054 w 438390"/>
              <a:gd name="connsiteY5" fmla="*/ 312985 h 720267"/>
              <a:gd name="connsiteX6" fmla="*/ 240700 w 438390"/>
              <a:gd name="connsiteY6" fmla="*/ 520153 h 720267"/>
              <a:gd name="connsiteX7" fmla="*/ 259750 w 438390"/>
              <a:gd name="connsiteY7" fmla="*/ 707081 h 720267"/>
              <a:gd name="connsiteX8" fmla="*/ 169262 w 438390"/>
              <a:gd name="connsiteY8" fmla="*/ 684459 h 720267"/>
              <a:gd name="connsiteX0" fmla="*/ 169262 w 438390"/>
              <a:gd name="connsiteY0" fmla="*/ 684459 h 720267"/>
              <a:gd name="connsiteX1" fmla="*/ 185931 w 438390"/>
              <a:gd name="connsiteY1" fmla="*/ 521343 h 720267"/>
              <a:gd name="connsiteX2" fmla="*/ 57344 w 438390"/>
              <a:gd name="connsiteY2" fmla="*/ 312984 h 720267"/>
              <a:gd name="connsiteX3" fmla="*/ 60916 w 438390"/>
              <a:gd name="connsiteY3" fmla="*/ 53429 h 720267"/>
              <a:gd name="connsiteX4" fmla="*/ 391909 w 438390"/>
              <a:gd name="connsiteY4" fmla="*/ 51047 h 720267"/>
              <a:gd name="connsiteX5" fmla="*/ 399054 w 438390"/>
              <a:gd name="connsiteY5" fmla="*/ 312985 h 720267"/>
              <a:gd name="connsiteX6" fmla="*/ 240700 w 438390"/>
              <a:gd name="connsiteY6" fmla="*/ 520153 h 720267"/>
              <a:gd name="connsiteX7" fmla="*/ 259750 w 438390"/>
              <a:gd name="connsiteY7" fmla="*/ 707081 h 720267"/>
              <a:gd name="connsiteX8" fmla="*/ 169262 w 438390"/>
              <a:gd name="connsiteY8" fmla="*/ 684459 h 720267"/>
              <a:gd name="connsiteX0" fmla="*/ 169262 w 449377"/>
              <a:gd name="connsiteY0" fmla="*/ 684459 h 720267"/>
              <a:gd name="connsiteX1" fmla="*/ 185931 w 449377"/>
              <a:gd name="connsiteY1" fmla="*/ 521343 h 720267"/>
              <a:gd name="connsiteX2" fmla="*/ 57344 w 449377"/>
              <a:gd name="connsiteY2" fmla="*/ 312984 h 720267"/>
              <a:gd name="connsiteX3" fmla="*/ 60916 w 449377"/>
              <a:gd name="connsiteY3" fmla="*/ 53429 h 720267"/>
              <a:gd name="connsiteX4" fmla="*/ 391909 w 449377"/>
              <a:gd name="connsiteY4" fmla="*/ 51047 h 720267"/>
              <a:gd name="connsiteX5" fmla="*/ 399054 w 449377"/>
              <a:gd name="connsiteY5" fmla="*/ 312985 h 720267"/>
              <a:gd name="connsiteX6" fmla="*/ 240700 w 449377"/>
              <a:gd name="connsiteY6" fmla="*/ 520153 h 720267"/>
              <a:gd name="connsiteX7" fmla="*/ 259750 w 449377"/>
              <a:gd name="connsiteY7" fmla="*/ 707081 h 720267"/>
              <a:gd name="connsiteX8" fmla="*/ 169262 w 449377"/>
              <a:gd name="connsiteY8" fmla="*/ 684459 h 720267"/>
              <a:gd name="connsiteX0" fmla="*/ 169262 w 455093"/>
              <a:gd name="connsiteY0" fmla="*/ 684459 h 720267"/>
              <a:gd name="connsiteX1" fmla="*/ 185931 w 455093"/>
              <a:gd name="connsiteY1" fmla="*/ 521343 h 720267"/>
              <a:gd name="connsiteX2" fmla="*/ 57344 w 455093"/>
              <a:gd name="connsiteY2" fmla="*/ 312984 h 720267"/>
              <a:gd name="connsiteX3" fmla="*/ 60916 w 455093"/>
              <a:gd name="connsiteY3" fmla="*/ 53429 h 720267"/>
              <a:gd name="connsiteX4" fmla="*/ 391909 w 455093"/>
              <a:gd name="connsiteY4" fmla="*/ 51047 h 720267"/>
              <a:gd name="connsiteX5" fmla="*/ 399054 w 455093"/>
              <a:gd name="connsiteY5" fmla="*/ 312985 h 720267"/>
              <a:gd name="connsiteX6" fmla="*/ 240700 w 455093"/>
              <a:gd name="connsiteY6" fmla="*/ 520153 h 720267"/>
              <a:gd name="connsiteX7" fmla="*/ 259750 w 455093"/>
              <a:gd name="connsiteY7" fmla="*/ 707081 h 720267"/>
              <a:gd name="connsiteX8" fmla="*/ 169262 w 455093"/>
              <a:gd name="connsiteY8" fmla="*/ 684459 h 720267"/>
              <a:gd name="connsiteX0" fmla="*/ 169262 w 460145"/>
              <a:gd name="connsiteY0" fmla="*/ 684459 h 720267"/>
              <a:gd name="connsiteX1" fmla="*/ 185931 w 460145"/>
              <a:gd name="connsiteY1" fmla="*/ 521343 h 720267"/>
              <a:gd name="connsiteX2" fmla="*/ 57344 w 460145"/>
              <a:gd name="connsiteY2" fmla="*/ 312984 h 720267"/>
              <a:gd name="connsiteX3" fmla="*/ 60916 w 460145"/>
              <a:gd name="connsiteY3" fmla="*/ 53429 h 720267"/>
              <a:gd name="connsiteX4" fmla="*/ 391909 w 460145"/>
              <a:gd name="connsiteY4" fmla="*/ 51047 h 720267"/>
              <a:gd name="connsiteX5" fmla="*/ 399054 w 460145"/>
              <a:gd name="connsiteY5" fmla="*/ 312985 h 720267"/>
              <a:gd name="connsiteX6" fmla="*/ 240700 w 460145"/>
              <a:gd name="connsiteY6" fmla="*/ 520153 h 720267"/>
              <a:gd name="connsiteX7" fmla="*/ 259750 w 460145"/>
              <a:gd name="connsiteY7" fmla="*/ 707081 h 720267"/>
              <a:gd name="connsiteX8" fmla="*/ 169262 w 460145"/>
              <a:gd name="connsiteY8" fmla="*/ 684459 h 720267"/>
              <a:gd name="connsiteX0" fmla="*/ 169262 w 460145"/>
              <a:gd name="connsiteY0" fmla="*/ 684459 h 708478"/>
              <a:gd name="connsiteX1" fmla="*/ 185931 w 460145"/>
              <a:gd name="connsiteY1" fmla="*/ 521343 h 708478"/>
              <a:gd name="connsiteX2" fmla="*/ 57344 w 460145"/>
              <a:gd name="connsiteY2" fmla="*/ 312984 h 708478"/>
              <a:gd name="connsiteX3" fmla="*/ 60916 w 460145"/>
              <a:gd name="connsiteY3" fmla="*/ 53429 h 708478"/>
              <a:gd name="connsiteX4" fmla="*/ 391909 w 460145"/>
              <a:gd name="connsiteY4" fmla="*/ 51047 h 708478"/>
              <a:gd name="connsiteX5" fmla="*/ 399054 w 460145"/>
              <a:gd name="connsiteY5" fmla="*/ 312985 h 708478"/>
              <a:gd name="connsiteX6" fmla="*/ 240700 w 460145"/>
              <a:gd name="connsiteY6" fmla="*/ 520153 h 708478"/>
              <a:gd name="connsiteX7" fmla="*/ 259750 w 460145"/>
              <a:gd name="connsiteY7" fmla="*/ 690412 h 708478"/>
              <a:gd name="connsiteX8" fmla="*/ 169262 w 460145"/>
              <a:gd name="connsiteY8" fmla="*/ 684459 h 708478"/>
              <a:gd name="connsiteX0" fmla="*/ 169262 w 460145"/>
              <a:gd name="connsiteY0" fmla="*/ 684459 h 700133"/>
              <a:gd name="connsiteX1" fmla="*/ 185931 w 460145"/>
              <a:gd name="connsiteY1" fmla="*/ 521343 h 700133"/>
              <a:gd name="connsiteX2" fmla="*/ 57344 w 460145"/>
              <a:gd name="connsiteY2" fmla="*/ 312984 h 700133"/>
              <a:gd name="connsiteX3" fmla="*/ 60916 w 460145"/>
              <a:gd name="connsiteY3" fmla="*/ 53429 h 700133"/>
              <a:gd name="connsiteX4" fmla="*/ 391909 w 460145"/>
              <a:gd name="connsiteY4" fmla="*/ 51047 h 700133"/>
              <a:gd name="connsiteX5" fmla="*/ 399054 w 460145"/>
              <a:gd name="connsiteY5" fmla="*/ 312985 h 700133"/>
              <a:gd name="connsiteX6" fmla="*/ 240700 w 460145"/>
              <a:gd name="connsiteY6" fmla="*/ 520153 h 700133"/>
              <a:gd name="connsiteX7" fmla="*/ 259750 w 460145"/>
              <a:gd name="connsiteY7" fmla="*/ 690412 h 700133"/>
              <a:gd name="connsiteX8" fmla="*/ 169262 w 460145"/>
              <a:gd name="connsiteY8" fmla="*/ 684459 h 700133"/>
              <a:gd name="connsiteX0" fmla="*/ 169262 w 460145"/>
              <a:gd name="connsiteY0" fmla="*/ 684459 h 713951"/>
              <a:gd name="connsiteX1" fmla="*/ 185931 w 460145"/>
              <a:gd name="connsiteY1" fmla="*/ 521343 h 713951"/>
              <a:gd name="connsiteX2" fmla="*/ 57344 w 460145"/>
              <a:gd name="connsiteY2" fmla="*/ 312984 h 713951"/>
              <a:gd name="connsiteX3" fmla="*/ 60916 w 460145"/>
              <a:gd name="connsiteY3" fmla="*/ 53429 h 713951"/>
              <a:gd name="connsiteX4" fmla="*/ 391909 w 460145"/>
              <a:gd name="connsiteY4" fmla="*/ 51047 h 713951"/>
              <a:gd name="connsiteX5" fmla="*/ 399054 w 460145"/>
              <a:gd name="connsiteY5" fmla="*/ 312985 h 713951"/>
              <a:gd name="connsiteX6" fmla="*/ 240700 w 460145"/>
              <a:gd name="connsiteY6" fmla="*/ 520153 h 713951"/>
              <a:gd name="connsiteX7" fmla="*/ 259750 w 460145"/>
              <a:gd name="connsiteY7" fmla="*/ 690412 h 713951"/>
              <a:gd name="connsiteX8" fmla="*/ 169262 w 460145"/>
              <a:gd name="connsiteY8" fmla="*/ 684459 h 713951"/>
              <a:gd name="connsiteX0" fmla="*/ 169262 w 460145"/>
              <a:gd name="connsiteY0" fmla="*/ 684459 h 713951"/>
              <a:gd name="connsiteX1" fmla="*/ 185931 w 460145"/>
              <a:gd name="connsiteY1" fmla="*/ 521343 h 713951"/>
              <a:gd name="connsiteX2" fmla="*/ 57344 w 460145"/>
              <a:gd name="connsiteY2" fmla="*/ 312984 h 713951"/>
              <a:gd name="connsiteX3" fmla="*/ 60916 w 460145"/>
              <a:gd name="connsiteY3" fmla="*/ 53429 h 713951"/>
              <a:gd name="connsiteX4" fmla="*/ 391909 w 460145"/>
              <a:gd name="connsiteY4" fmla="*/ 51047 h 713951"/>
              <a:gd name="connsiteX5" fmla="*/ 399054 w 460145"/>
              <a:gd name="connsiteY5" fmla="*/ 312985 h 713951"/>
              <a:gd name="connsiteX6" fmla="*/ 240700 w 460145"/>
              <a:gd name="connsiteY6" fmla="*/ 520153 h 713951"/>
              <a:gd name="connsiteX7" fmla="*/ 259750 w 460145"/>
              <a:gd name="connsiteY7" fmla="*/ 690412 h 713951"/>
              <a:gd name="connsiteX8" fmla="*/ 169262 w 460145"/>
              <a:gd name="connsiteY8" fmla="*/ 684459 h 713951"/>
              <a:gd name="connsiteX0" fmla="*/ 169262 w 460145"/>
              <a:gd name="connsiteY0" fmla="*/ 684459 h 700133"/>
              <a:gd name="connsiteX1" fmla="*/ 185931 w 460145"/>
              <a:gd name="connsiteY1" fmla="*/ 521343 h 700133"/>
              <a:gd name="connsiteX2" fmla="*/ 57344 w 460145"/>
              <a:gd name="connsiteY2" fmla="*/ 312984 h 700133"/>
              <a:gd name="connsiteX3" fmla="*/ 60916 w 460145"/>
              <a:gd name="connsiteY3" fmla="*/ 53429 h 700133"/>
              <a:gd name="connsiteX4" fmla="*/ 391909 w 460145"/>
              <a:gd name="connsiteY4" fmla="*/ 51047 h 700133"/>
              <a:gd name="connsiteX5" fmla="*/ 399054 w 460145"/>
              <a:gd name="connsiteY5" fmla="*/ 312985 h 700133"/>
              <a:gd name="connsiteX6" fmla="*/ 240700 w 460145"/>
              <a:gd name="connsiteY6" fmla="*/ 520153 h 700133"/>
              <a:gd name="connsiteX7" fmla="*/ 259750 w 460145"/>
              <a:gd name="connsiteY7" fmla="*/ 690412 h 700133"/>
              <a:gd name="connsiteX8" fmla="*/ 169262 w 460145"/>
              <a:gd name="connsiteY8" fmla="*/ 684459 h 700133"/>
              <a:gd name="connsiteX0" fmla="*/ 169262 w 460145"/>
              <a:gd name="connsiteY0" fmla="*/ 684459 h 700133"/>
              <a:gd name="connsiteX1" fmla="*/ 185931 w 460145"/>
              <a:gd name="connsiteY1" fmla="*/ 521343 h 700133"/>
              <a:gd name="connsiteX2" fmla="*/ 57344 w 460145"/>
              <a:gd name="connsiteY2" fmla="*/ 312984 h 700133"/>
              <a:gd name="connsiteX3" fmla="*/ 60916 w 460145"/>
              <a:gd name="connsiteY3" fmla="*/ 53429 h 700133"/>
              <a:gd name="connsiteX4" fmla="*/ 391909 w 460145"/>
              <a:gd name="connsiteY4" fmla="*/ 51047 h 700133"/>
              <a:gd name="connsiteX5" fmla="*/ 399054 w 460145"/>
              <a:gd name="connsiteY5" fmla="*/ 312985 h 700133"/>
              <a:gd name="connsiteX6" fmla="*/ 240700 w 460145"/>
              <a:gd name="connsiteY6" fmla="*/ 520153 h 700133"/>
              <a:gd name="connsiteX7" fmla="*/ 259750 w 460145"/>
              <a:gd name="connsiteY7" fmla="*/ 690412 h 700133"/>
              <a:gd name="connsiteX8" fmla="*/ 169262 w 460145"/>
              <a:gd name="connsiteY8" fmla="*/ 684459 h 700133"/>
              <a:gd name="connsiteX0" fmla="*/ 169262 w 460145"/>
              <a:gd name="connsiteY0" fmla="*/ 684459 h 700133"/>
              <a:gd name="connsiteX1" fmla="*/ 185931 w 460145"/>
              <a:gd name="connsiteY1" fmla="*/ 521343 h 700133"/>
              <a:gd name="connsiteX2" fmla="*/ 57344 w 460145"/>
              <a:gd name="connsiteY2" fmla="*/ 312984 h 700133"/>
              <a:gd name="connsiteX3" fmla="*/ 60916 w 460145"/>
              <a:gd name="connsiteY3" fmla="*/ 53429 h 700133"/>
              <a:gd name="connsiteX4" fmla="*/ 391909 w 460145"/>
              <a:gd name="connsiteY4" fmla="*/ 51047 h 700133"/>
              <a:gd name="connsiteX5" fmla="*/ 399054 w 460145"/>
              <a:gd name="connsiteY5" fmla="*/ 312985 h 700133"/>
              <a:gd name="connsiteX6" fmla="*/ 240700 w 460145"/>
              <a:gd name="connsiteY6" fmla="*/ 520153 h 700133"/>
              <a:gd name="connsiteX7" fmla="*/ 259750 w 460145"/>
              <a:gd name="connsiteY7" fmla="*/ 690412 h 700133"/>
              <a:gd name="connsiteX8" fmla="*/ 169262 w 460145"/>
              <a:gd name="connsiteY8" fmla="*/ 684459 h 700133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60145" h="694469">
                <a:moveTo>
                  <a:pt x="169262" y="684459"/>
                </a:moveTo>
                <a:cubicBezTo>
                  <a:pt x="176009" y="619371"/>
                  <a:pt x="181962" y="647549"/>
                  <a:pt x="185931" y="521343"/>
                </a:cubicBezTo>
                <a:cubicBezTo>
                  <a:pt x="189900" y="395137"/>
                  <a:pt x="128187" y="380254"/>
                  <a:pt x="57344" y="312984"/>
                </a:cubicBezTo>
                <a:cubicBezTo>
                  <a:pt x="-13499" y="245714"/>
                  <a:pt x="-25801" y="125660"/>
                  <a:pt x="60916" y="53429"/>
                </a:cubicBezTo>
                <a:cubicBezTo>
                  <a:pt x="147633" y="-18802"/>
                  <a:pt x="306978" y="-16024"/>
                  <a:pt x="391909" y="51047"/>
                </a:cubicBezTo>
                <a:cubicBezTo>
                  <a:pt x="476840" y="118118"/>
                  <a:pt x="486168" y="230039"/>
                  <a:pt x="399054" y="312985"/>
                </a:cubicBezTo>
                <a:cubicBezTo>
                  <a:pt x="311940" y="395931"/>
                  <a:pt x="244272" y="418951"/>
                  <a:pt x="240700" y="520153"/>
                </a:cubicBezTo>
                <a:cubicBezTo>
                  <a:pt x="237128" y="621355"/>
                  <a:pt x="257368" y="632073"/>
                  <a:pt x="259750" y="690412"/>
                </a:cubicBezTo>
                <a:cubicBezTo>
                  <a:pt x="227604" y="695174"/>
                  <a:pt x="192281" y="698350"/>
                  <a:pt x="169262" y="68445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73000">
                <a:schemeClr val="accent4">
                  <a:lumMod val="75000"/>
                </a:schemeClr>
              </a:gs>
              <a:gs pos="100000">
                <a:schemeClr val="accent4">
                  <a:lumMod val="75000"/>
                </a:schemeClr>
              </a:gs>
            </a:gsLst>
            <a:path path="circle">
              <a:fillToRect l="50000" t="50000" r="50000" b="50000"/>
            </a:path>
            <a:tileRect/>
          </a:gradFill>
          <a:ln w="9525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5A0912D-074B-2343-9B82-62B2C6330350}"/>
              </a:ext>
            </a:extLst>
          </p:cNvPr>
          <p:cNvGrpSpPr/>
          <p:nvPr/>
        </p:nvGrpSpPr>
        <p:grpSpPr>
          <a:xfrm>
            <a:off x="24493964" y="37261564"/>
            <a:ext cx="827670" cy="2800342"/>
            <a:chOff x="2036628" y="7143566"/>
            <a:chExt cx="147572" cy="499296"/>
          </a:xfrm>
          <a:solidFill>
            <a:srgbClr val="D09E00"/>
          </a:solidFill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7F600607-CB69-C341-ACAB-A98952225C89}"/>
                </a:ext>
              </a:extLst>
            </p:cNvPr>
            <p:cNvSpPr/>
            <p:nvPr/>
          </p:nvSpPr>
          <p:spPr>
            <a:xfrm>
              <a:off x="2127368" y="7143744"/>
              <a:ext cx="56832" cy="499118"/>
            </a:xfrm>
            <a:custGeom>
              <a:avLst/>
              <a:gdLst>
                <a:gd name="connsiteX0" fmla="*/ 95686 w 100751"/>
                <a:gd name="connsiteY0" fmla="*/ 32317 h 637259"/>
                <a:gd name="connsiteX1" fmla="*/ 84256 w 100751"/>
                <a:gd name="connsiteY1" fmla="*/ 279967 h 637259"/>
                <a:gd name="connsiteX2" fmla="*/ 97591 w 100751"/>
                <a:gd name="connsiteY2" fmla="*/ 441892 h 637259"/>
                <a:gd name="connsiteX3" fmla="*/ 13771 w 100751"/>
                <a:gd name="connsiteY3" fmla="*/ 624772 h 637259"/>
                <a:gd name="connsiteX4" fmla="*/ 8056 w 100751"/>
                <a:gd name="connsiteY4" fmla="*/ 68512 h 637259"/>
                <a:gd name="connsiteX5" fmla="*/ 95686 w 100751"/>
                <a:gd name="connsiteY5" fmla="*/ 32317 h 637259"/>
                <a:gd name="connsiteX0" fmla="*/ 95686 w 100751"/>
                <a:gd name="connsiteY0" fmla="*/ 32317 h 637259"/>
                <a:gd name="connsiteX1" fmla="*/ 84256 w 100751"/>
                <a:gd name="connsiteY1" fmla="*/ 279967 h 637259"/>
                <a:gd name="connsiteX2" fmla="*/ 97591 w 100751"/>
                <a:gd name="connsiteY2" fmla="*/ 441892 h 637259"/>
                <a:gd name="connsiteX3" fmla="*/ 13771 w 100751"/>
                <a:gd name="connsiteY3" fmla="*/ 624772 h 637259"/>
                <a:gd name="connsiteX4" fmla="*/ 8056 w 100751"/>
                <a:gd name="connsiteY4" fmla="*/ 68512 h 637259"/>
                <a:gd name="connsiteX5" fmla="*/ 95686 w 100751"/>
                <a:gd name="connsiteY5" fmla="*/ 32317 h 637259"/>
                <a:gd name="connsiteX0" fmla="*/ 95686 w 100751"/>
                <a:gd name="connsiteY0" fmla="*/ 32317 h 624785"/>
                <a:gd name="connsiteX1" fmla="*/ 84256 w 100751"/>
                <a:gd name="connsiteY1" fmla="*/ 279967 h 624785"/>
                <a:gd name="connsiteX2" fmla="*/ 97591 w 100751"/>
                <a:gd name="connsiteY2" fmla="*/ 441892 h 624785"/>
                <a:gd name="connsiteX3" fmla="*/ 13771 w 100751"/>
                <a:gd name="connsiteY3" fmla="*/ 624772 h 624785"/>
                <a:gd name="connsiteX4" fmla="*/ 8056 w 100751"/>
                <a:gd name="connsiteY4" fmla="*/ 68512 h 624785"/>
                <a:gd name="connsiteX5" fmla="*/ 95686 w 100751"/>
                <a:gd name="connsiteY5" fmla="*/ 32317 h 624785"/>
                <a:gd name="connsiteX0" fmla="*/ 95686 w 100751"/>
                <a:gd name="connsiteY0" fmla="*/ 32317 h 624772"/>
                <a:gd name="connsiteX1" fmla="*/ 84256 w 100751"/>
                <a:gd name="connsiteY1" fmla="*/ 279967 h 624772"/>
                <a:gd name="connsiteX2" fmla="*/ 97591 w 100751"/>
                <a:gd name="connsiteY2" fmla="*/ 441892 h 624772"/>
                <a:gd name="connsiteX3" fmla="*/ 13771 w 100751"/>
                <a:gd name="connsiteY3" fmla="*/ 624772 h 624772"/>
                <a:gd name="connsiteX4" fmla="*/ 8056 w 100751"/>
                <a:gd name="connsiteY4" fmla="*/ 68512 h 624772"/>
                <a:gd name="connsiteX5" fmla="*/ 95686 w 100751"/>
                <a:gd name="connsiteY5" fmla="*/ 32317 h 624772"/>
                <a:gd name="connsiteX0" fmla="*/ 95686 w 100751"/>
                <a:gd name="connsiteY0" fmla="*/ 32317 h 624772"/>
                <a:gd name="connsiteX1" fmla="*/ 84256 w 100751"/>
                <a:gd name="connsiteY1" fmla="*/ 279967 h 624772"/>
                <a:gd name="connsiteX2" fmla="*/ 97591 w 100751"/>
                <a:gd name="connsiteY2" fmla="*/ 441892 h 624772"/>
                <a:gd name="connsiteX3" fmla="*/ 13771 w 100751"/>
                <a:gd name="connsiteY3" fmla="*/ 624772 h 624772"/>
                <a:gd name="connsiteX4" fmla="*/ 8056 w 100751"/>
                <a:gd name="connsiteY4" fmla="*/ 68512 h 624772"/>
                <a:gd name="connsiteX5" fmla="*/ 95686 w 100751"/>
                <a:gd name="connsiteY5" fmla="*/ 32317 h 624772"/>
                <a:gd name="connsiteX0" fmla="*/ 95686 w 104162"/>
                <a:gd name="connsiteY0" fmla="*/ 32317 h 624772"/>
                <a:gd name="connsiteX1" fmla="*/ 84256 w 104162"/>
                <a:gd name="connsiteY1" fmla="*/ 279967 h 624772"/>
                <a:gd name="connsiteX2" fmla="*/ 97591 w 104162"/>
                <a:gd name="connsiteY2" fmla="*/ 441892 h 624772"/>
                <a:gd name="connsiteX3" fmla="*/ 13771 w 104162"/>
                <a:gd name="connsiteY3" fmla="*/ 624772 h 624772"/>
                <a:gd name="connsiteX4" fmla="*/ 8056 w 104162"/>
                <a:gd name="connsiteY4" fmla="*/ 68512 h 624772"/>
                <a:gd name="connsiteX5" fmla="*/ 95686 w 104162"/>
                <a:gd name="connsiteY5" fmla="*/ 32317 h 624772"/>
                <a:gd name="connsiteX0" fmla="*/ 95686 w 104162"/>
                <a:gd name="connsiteY0" fmla="*/ 32317 h 624772"/>
                <a:gd name="connsiteX1" fmla="*/ 84256 w 104162"/>
                <a:gd name="connsiteY1" fmla="*/ 279967 h 624772"/>
                <a:gd name="connsiteX2" fmla="*/ 97591 w 104162"/>
                <a:gd name="connsiteY2" fmla="*/ 441892 h 624772"/>
                <a:gd name="connsiteX3" fmla="*/ 13771 w 104162"/>
                <a:gd name="connsiteY3" fmla="*/ 624772 h 624772"/>
                <a:gd name="connsiteX4" fmla="*/ 8056 w 104162"/>
                <a:gd name="connsiteY4" fmla="*/ 68512 h 624772"/>
                <a:gd name="connsiteX5" fmla="*/ 95686 w 104162"/>
                <a:gd name="connsiteY5" fmla="*/ 32317 h 624772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18177 h 610632"/>
                <a:gd name="connsiteX1" fmla="*/ 89018 w 104162"/>
                <a:gd name="connsiteY1" fmla="*/ 205105 h 610632"/>
                <a:gd name="connsiteX2" fmla="*/ 97591 w 104162"/>
                <a:gd name="connsiteY2" fmla="*/ 427752 h 610632"/>
                <a:gd name="connsiteX3" fmla="*/ 13771 w 104162"/>
                <a:gd name="connsiteY3" fmla="*/ 610632 h 610632"/>
                <a:gd name="connsiteX4" fmla="*/ 8056 w 104162"/>
                <a:gd name="connsiteY4" fmla="*/ 54372 h 610632"/>
                <a:gd name="connsiteX5" fmla="*/ 95686 w 104162"/>
                <a:gd name="connsiteY5" fmla="*/ 18177 h 610632"/>
                <a:gd name="connsiteX0" fmla="*/ 95686 w 104162"/>
                <a:gd name="connsiteY0" fmla="*/ 18177 h 610632"/>
                <a:gd name="connsiteX1" fmla="*/ 89018 w 104162"/>
                <a:gd name="connsiteY1" fmla="*/ 205105 h 610632"/>
                <a:gd name="connsiteX2" fmla="*/ 97591 w 104162"/>
                <a:gd name="connsiteY2" fmla="*/ 427752 h 610632"/>
                <a:gd name="connsiteX3" fmla="*/ 13771 w 104162"/>
                <a:gd name="connsiteY3" fmla="*/ 610632 h 610632"/>
                <a:gd name="connsiteX4" fmla="*/ 8056 w 104162"/>
                <a:gd name="connsiteY4" fmla="*/ 54372 h 610632"/>
                <a:gd name="connsiteX5" fmla="*/ 95686 w 104162"/>
                <a:gd name="connsiteY5" fmla="*/ 18177 h 610632"/>
                <a:gd name="connsiteX0" fmla="*/ 95686 w 104162"/>
                <a:gd name="connsiteY0" fmla="*/ 0 h 592455"/>
                <a:gd name="connsiteX1" fmla="*/ 89018 w 104162"/>
                <a:gd name="connsiteY1" fmla="*/ 186928 h 592455"/>
                <a:gd name="connsiteX2" fmla="*/ 97591 w 104162"/>
                <a:gd name="connsiteY2" fmla="*/ 409575 h 592455"/>
                <a:gd name="connsiteX3" fmla="*/ 13771 w 104162"/>
                <a:gd name="connsiteY3" fmla="*/ 592455 h 592455"/>
                <a:gd name="connsiteX4" fmla="*/ 8056 w 104162"/>
                <a:gd name="connsiteY4" fmla="*/ 36195 h 592455"/>
                <a:gd name="connsiteX5" fmla="*/ 95686 w 104162"/>
                <a:gd name="connsiteY5" fmla="*/ 0 h 592455"/>
                <a:gd name="connsiteX0" fmla="*/ 96449 w 104925"/>
                <a:gd name="connsiteY0" fmla="*/ 4887 h 597342"/>
                <a:gd name="connsiteX1" fmla="*/ 89781 w 104925"/>
                <a:gd name="connsiteY1" fmla="*/ 191815 h 597342"/>
                <a:gd name="connsiteX2" fmla="*/ 98354 w 104925"/>
                <a:gd name="connsiteY2" fmla="*/ 414462 h 597342"/>
                <a:gd name="connsiteX3" fmla="*/ 14534 w 104925"/>
                <a:gd name="connsiteY3" fmla="*/ 597342 h 597342"/>
                <a:gd name="connsiteX4" fmla="*/ 7628 w 104925"/>
                <a:gd name="connsiteY4" fmla="*/ 16079 h 597342"/>
                <a:gd name="connsiteX5" fmla="*/ 96449 w 104925"/>
                <a:gd name="connsiteY5" fmla="*/ 4887 h 597342"/>
                <a:gd name="connsiteX0" fmla="*/ 93403 w 101879"/>
                <a:gd name="connsiteY0" fmla="*/ 4887 h 597342"/>
                <a:gd name="connsiteX1" fmla="*/ 86735 w 101879"/>
                <a:gd name="connsiteY1" fmla="*/ 191815 h 597342"/>
                <a:gd name="connsiteX2" fmla="*/ 95308 w 101879"/>
                <a:gd name="connsiteY2" fmla="*/ 414462 h 597342"/>
                <a:gd name="connsiteX3" fmla="*/ 11488 w 101879"/>
                <a:gd name="connsiteY3" fmla="*/ 597342 h 597342"/>
                <a:gd name="connsiteX4" fmla="*/ 4582 w 101879"/>
                <a:gd name="connsiteY4" fmla="*/ 16079 h 597342"/>
                <a:gd name="connsiteX5" fmla="*/ 93403 w 101879"/>
                <a:gd name="connsiteY5" fmla="*/ 4887 h 597342"/>
                <a:gd name="connsiteX0" fmla="*/ 99656 w 106962"/>
                <a:gd name="connsiteY0" fmla="*/ 4887 h 594961"/>
                <a:gd name="connsiteX1" fmla="*/ 92988 w 106962"/>
                <a:gd name="connsiteY1" fmla="*/ 191815 h 594961"/>
                <a:gd name="connsiteX2" fmla="*/ 101561 w 106962"/>
                <a:gd name="connsiteY2" fmla="*/ 414462 h 594961"/>
                <a:gd name="connsiteX3" fmla="*/ 7026 w 106962"/>
                <a:gd name="connsiteY3" fmla="*/ 594961 h 594961"/>
                <a:gd name="connsiteX4" fmla="*/ 10835 w 106962"/>
                <a:gd name="connsiteY4" fmla="*/ 16079 h 594961"/>
                <a:gd name="connsiteX5" fmla="*/ 99656 w 106962"/>
                <a:gd name="connsiteY5" fmla="*/ 4887 h 594961"/>
                <a:gd name="connsiteX0" fmla="*/ 93862 w 101168"/>
                <a:gd name="connsiteY0" fmla="*/ 4887 h 594961"/>
                <a:gd name="connsiteX1" fmla="*/ 87194 w 101168"/>
                <a:gd name="connsiteY1" fmla="*/ 191815 h 594961"/>
                <a:gd name="connsiteX2" fmla="*/ 95767 w 101168"/>
                <a:gd name="connsiteY2" fmla="*/ 414462 h 594961"/>
                <a:gd name="connsiteX3" fmla="*/ 1232 w 101168"/>
                <a:gd name="connsiteY3" fmla="*/ 594961 h 594961"/>
                <a:gd name="connsiteX4" fmla="*/ 5041 w 101168"/>
                <a:gd name="connsiteY4" fmla="*/ 16079 h 594961"/>
                <a:gd name="connsiteX5" fmla="*/ 93862 w 101168"/>
                <a:gd name="connsiteY5" fmla="*/ 4887 h 594961"/>
                <a:gd name="connsiteX0" fmla="*/ 93862 w 103764"/>
                <a:gd name="connsiteY0" fmla="*/ 4887 h 594961"/>
                <a:gd name="connsiteX1" fmla="*/ 87194 w 103764"/>
                <a:gd name="connsiteY1" fmla="*/ 191815 h 594961"/>
                <a:gd name="connsiteX2" fmla="*/ 95767 w 103764"/>
                <a:gd name="connsiteY2" fmla="*/ 414462 h 594961"/>
                <a:gd name="connsiteX3" fmla="*/ 1232 w 103764"/>
                <a:gd name="connsiteY3" fmla="*/ 594961 h 594961"/>
                <a:gd name="connsiteX4" fmla="*/ 5041 w 103764"/>
                <a:gd name="connsiteY4" fmla="*/ 16079 h 594961"/>
                <a:gd name="connsiteX5" fmla="*/ 93862 w 103764"/>
                <a:gd name="connsiteY5" fmla="*/ 4887 h 594961"/>
                <a:gd name="connsiteX0" fmla="*/ 59545 w 103764"/>
                <a:gd name="connsiteY0" fmla="*/ 8730 h 593182"/>
                <a:gd name="connsiteX1" fmla="*/ 87194 w 103764"/>
                <a:gd name="connsiteY1" fmla="*/ 190036 h 593182"/>
                <a:gd name="connsiteX2" fmla="*/ 95767 w 103764"/>
                <a:gd name="connsiteY2" fmla="*/ 412683 h 593182"/>
                <a:gd name="connsiteX3" fmla="*/ 1232 w 103764"/>
                <a:gd name="connsiteY3" fmla="*/ 593182 h 593182"/>
                <a:gd name="connsiteX4" fmla="*/ 5041 w 103764"/>
                <a:gd name="connsiteY4" fmla="*/ 14300 h 593182"/>
                <a:gd name="connsiteX5" fmla="*/ 59545 w 103764"/>
                <a:gd name="connsiteY5" fmla="*/ 8730 h 593182"/>
                <a:gd name="connsiteX0" fmla="*/ 59545 w 87240"/>
                <a:gd name="connsiteY0" fmla="*/ 8730 h 593182"/>
                <a:gd name="connsiteX1" fmla="*/ 87194 w 87240"/>
                <a:gd name="connsiteY1" fmla="*/ 190036 h 593182"/>
                <a:gd name="connsiteX2" fmla="*/ 66598 w 87240"/>
                <a:gd name="connsiteY2" fmla="*/ 449226 h 593182"/>
                <a:gd name="connsiteX3" fmla="*/ 1232 w 87240"/>
                <a:gd name="connsiteY3" fmla="*/ 593182 h 593182"/>
                <a:gd name="connsiteX4" fmla="*/ 5041 w 87240"/>
                <a:gd name="connsiteY4" fmla="*/ 14300 h 593182"/>
                <a:gd name="connsiteX5" fmla="*/ 59545 w 87240"/>
                <a:gd name="connsiteY5" fmla="*/ 8730 h 593182"/>
                <a:gd name="connsiteX0" fmla="*/ 59545 w 81903"/>
                <a:gd name="connsiteY0" fmla="*/ 8730 h 593182"/>
                <a:gd name="connsiteX1" fmla="*/ 78615 w 81903"/>
                <a:gd name="connsiteY1" fmla="*/ 191442 h 593182"/>
                <a:gd name="connsiteX2" fmla="*/ 66598 w 81903"/>
                <a:gd name="connsiteY2" fmla="*/ 449226 h 593182"/>
                <a:gd name="connsiteX3" fmla="*/ 1232 w 81903"/>
                <a:gd name="connsiteY3" fmla="*/ 593182 h 593182"/>
                <a:gd name="connsiteX4" fmla="*/ 5041 w 81903"/>
                <a:gd name="connsiteY4" fmla="*/ 14300 h 593182"/>
                <a:gd name="connsiteX5" fmla="*/ 59545 w 81903"/>
                <a:gd name="connsiteY5" fmla="*/ 8730 h 593182"/>
                <a:gd name="connsiteX0" fmla="*/ 50965 w 81904"/>
                <a:gd name="connsiteY0" fmla="*/ 24423 h 589198"/>
                <a:gd name="connsiteX1" fmla="*/ 78615 w 81904"/>
                <a:gd name="connsiteY1" fmla="*/ 187458 h 589198"/>
                <a:gd name="connsiteX2" fmla="*/ 66598 w 81904"/>
                <a:gd name="connsiteY2" fmla="*/ 445242 h 589198"/>
                <a:gd name="connsiteX3" fmla="*/ 1232 w 81904"/>
                <a:gd name="connsiteY3" fmla="*/ 589198 h 589198"/>
                <a:gd name="connsiteX4" fmla="*/ 5041 w 81904"/>
                <a:gd name="connsiteY4" fmla="*/ 10316 h 589198"/>
                <a:gd name="connsiteX5" fmla="*/ 50965 w 81904"/>
                <a:gd name="connsiteY5" fmla="*/ 24423 h 589198"/>
                <a:gd name="connsiteX0" fmla="*/ 50965 w 81904"/>
                <a:gd name="connsiteY0" fmla="*/ 24423 h 589198"/>
                <a:gd name="connsiteX1" fmla="*/ 64888 w 81904"/>
                <a:gd name="connsiteY1" fmla="*/ 181835 h 589198"/>
                <a:gd name="connsiteX2" fmla="*/ 66598 w 81904"/>
                <a:gd name="connsiteY2" fmla="*/ 445242 h 589198"/>
                <a:gd name="connsiteX3" fmla="*/ 1232 w 81904"/>
                <a:gd name="connsiteY3" fmla="*/ 589198 h 589198"/>
                <a:gd name="connsiteX4" fmla="*/ 5041 w 81904"/>
                <a:gd name="connsiteY4" fmla="*/ 10316 h 589198"/>
                <a:gd name="connsiteX5" fmla="*/ 50965 w 81904"/>
                <a:gd name="connsiteY5" fmla="*/ 24423 h 589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04" h="589198">
                  <a:moveTo>
                    <a:pt x="50965" y="24423"/>
                  </a:moveTo>
                  <a:cubicBezTo>
                    <a:pt x="64459" y="49545"/>
                    <a:pt x="62283" y="111699"/>
                    <a:pt x="64888" y="181835"/>
                  </a:cubicBezTo>
                  <a:cubicBezTo>
                    <a:pt x="67493" y="251971"/>
                    <a:pt x="66439" y="384203"/>
                    <a:pt x="66598" y="445242"/>
                  </a:cubicBezTo>
                  <a:cubicBezTo>
                    <a:pt x="85807" y="525332"/>
                    <a:pt x="105451" y="569275"/>
                    <a:pt x="1232" y="589198"/>
                  </a:cubicBezTo>
                  <a:cubicBezTo>
                    <a:pt x="-593" y="529349"/>
                    <a:pt x="-1150" y="104614"/>
                    <a:pt x="5041" y="10316"/>
                  </a:cubicBezTo>
                  <a:cubicBezTo>
                    <a:pt x="51714" y="-20879"/>
                    <a:pt x="18421" y="29066"/>
                    <a:pt x="50965" y="2442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73000">
                  <a:schemeClr val="accent4">
                    <a:lumMod val="75000"/>
                  </a:schemeClr>
                </a:gs>
                <a:gs pos="100000">
                  <a:schemeClr val="accent4">
                    <a:lumMod val="75000"/>
                  </a:schemeClr>
                </a:gs>
              </a:gsLst>
              <a:lin ang="2700000" scaled="1"/>
              <a:tileRect/>
            </a:gradFill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4B298C4E-DA27-DE45-BCB4-52345FE76AE8}"/>
                </a:ext>
              </a:extLst>
            </p:cNvPr>
            <p:cNvSpPr/>
            <p:nvPr/>
          </p:nvSpPr>
          <p:spPr>
            <a:xfrm flipH="1">
              <a:off x="2036628" y="7143566"/>
              <a:ext cx="59227" cy="499295"/>
            </a:xfrm>
            <a:custGeom>
              <a:avLst/>
              <a:gdLst>
                <a:gd name="connsiteX0" fmla="*/ 95686 w 100751"/>
                <a:gd name="connsiteY0" fmla="*/ 32317 h 637259"/>
                <a:gd name="connsiteX1" fmla="*/ 84256 w 100751"/>
                <a:gd name="connsiteY1" fmla="*/ 279967 h 637259"/>
                <a:gd name="connsiteX2" fmla="*/ 97591 w 100751"/>
                <a:gd name="connsiteY2" fmla="*/ 441892 h 637259"/>
                <a:gd name="connsiteX3" fmla="*/ 13771 w 100751"/>
                <a:gd name="connsiteY3" fmla="*/ 624772 h 637259"/>
                <a:gd name="connsiteX4" fmla="*/ 8056 w 100751"/>
                <a:gd name="connsiteY4" fmla="*/ 68512 h 637259"/>
                <a:gd name="connsiteX5" fmla="*/ 95686 w 100751"/>
                <a:gd name="connsiteY5" fmla="*/ 32317 h 637259"/>
                <a:gd name="connsiteX0" fmla="*/ 95686 w 100751"/>
                <a:gd name="connsiteY0" fmla="*/ 32317 h 637259"/>
                <a:gd name="connsiteX1" fmla="*/ 84256 w 100751"/>
                <a:gd name="connsiteY1" fmla="*/ 279967 h 637259"/>
                <a:gd name="connsiteX2" fmla="*/ 97591 w 100751"/>
                <a:gd name="connsiteY2" fmla="*/ 441892 h 637259"/>
                <a:gd name="connsiteX3" fmla="*/ 13771 w 100751"/>
                <a:gd name="connsiteY3" fmla="*/ 624772 h 637259"/>
                <a:gd name="connsiteX4" fmla="*/ 8056 w 100751"/>
                <a:gd name="connsiteY4" fmla="*/ 68512 h 637259"/>
                <a:gd name="connsiteX5" fmla="*/ 95686 w 100751"/>
                <a:gd name="connsiteY5" fmla="*/ 32317 h 637259"/>
                <a:gd name="connsiteX0" fmla="*/ 95686 w 100751"/>
                <a:gd name="connsiteY0" fmla="*/ 32317 h 624785"/>
                <a:gd name="connsiteX1" fmla="*/ 84256 w 100751"/>
                <a:gd name="connsiteY1" fmla="*/ 279967 h 624785"/>
                <a:gd name="connsiteX2" fmla="*/ 97591 w 100751"/>
                <a:gd name="connsiteY2" fmla="*/ 441892 h 624785"/>
                <a:gd name="connsiteX3" fmla="*/ 13771 w 100751"/>
                <a:gd name="connsiteY3" fmla="*/ 624772 h 624785"/>
                <a:gd name="connsiteX4" fmla="*/ 8056 w 100751"/>
                <a:gd name="connsiteY4" fmla="*/ 68512 h 624785"/>
                <a:gd name="connsiteX5" fmla="*/ 95686 w 100751"/>
                <a:gd name="connsiteY5" fmla="*/ 32317 h 624785"/>
                <a:gd name="connsiteX0" fmla="*/ 95686 w 100751"/>
                <a:gd name="connsiteY0" fmla="*/ 32317 h 624772"/>
                <a:gd name="connsiteX1" fmla="*/ 84256 w 100751"/>
                <a:gd name="connsiteY1" fmla="*/ 279967 h 624772"/>
                <a:gd name="connsiteX2" fmla="*/ 97591 w 100751"/>
                <a:gd name="connsiteY2" fmla="*/ 441892 h 624772"/>
                <a:gd name="connsiteX3" fmla="*/ 13771 w 100751"/>
                <a:gd name="connsiteY3" fmla="*/ 624772 h 624772"/>
                <a:gd name="connsiteX4" fmla="*/ 8056 w 100751"/>
                <a:gd name="connsiteY4" fmla="*/ 68512 h 624772"/>
                <a:gd name="connsiteX5" fmla="*/ 95686 w 100751"/>
                <a:gd name="connsiteY5" fmla="*/ 32317 h 624772"/>
                <a:gd name="connsiteX0" fmla="*/ 95686 w 100751"/>
                <a:gd name="connsiteY0" fmla="*/ 32317 h 624772"/>
                <a:gd name="connsiteX1" fmla="*/ 84256 w 100751"/>
                <a:gd name="connsiteY1" fmla="*/ 279967 h 624772"/>
                <a:gd name="connsiteX2" fmla="*/ 97591 w 100751"/>
                <a:gd name="connsiteY2" fmla="*/ 441892 h 624772"/>
                <a:gd name="connsiteX3" fmla="*/ 13771 w 100751"/>
                <a:gd name="connsiteY3" fmla="*/ 624772 h 624772"/>
                <a:gd name="connsiteX4" fmla="*/ 8056 w 100751"/>
                <a:gd name="connsiteY4" fmla="*/ 68512 h 624772"/>
                <a:gd name="connsiteX5" fmla="*/ 95686 w 100751"/>
                <a:gd name="connsiteY5" fmla="*/ 32317 h 624772"/>
                <a:gd name="connsiteX0" fmla="*/ 95686 w 104162"/>
                <a:gd name="connsiteY0" fmla="*/ 32317 h 624772"/>
                <a:gd name="connsiteX1" fmla="*/ 84256 w 104162"/>
                <a:gd name="connsiteY1" fmla="*/ 279967 h 624772"/>
                <a:gd name="connsiteX2" fmla="*/ 97591 w 104162"/>
                <a:gd name="connsiteY2" fmla="*/ 441892 h 624772"/>
                <a:gd name="connsiteX3" fmla="*/ 13771 w 104162"/>
                <a:gd name="connsiteY3" fmla="*/ 624772 h 624772"/>
                <a:gd name="connsiteX4" fmla="*/ 8056 w 104162"/>
                <a:gd name="connsiteY4" fmla="*/ 68512 h 624772"/>
                <a:gd name="connsiteX5" fmla="*/ 95686 w 104162"/>
                <a:gd name="connsiteY5" fmla="*/ 32317 h 624772"/>
                <a:gd name="connsiteX0" fmla="*/ 95686 w 104162"/>
                <a:gd name="connsiteY0" fmla="*/ 32317 h 624772"/>
                <a:gd name="connsiteX1" fmla="*/ 84256 w 104162"/>
                <a:gd name="connsiteY1" fmla="*/ 279967 h 624772"/>
                <a:gd name="connsiteX2" fmla="*/ 97591 w 104162"/>
                <a:gd name="connsiteY2" fmla="*/ 441892 h 624772"/>
                <a:gd name="connsiteX3" fmla="*/ 13771 w 104162"/>
                <a:gd name="connsiteY3" fmla="*/ 624772 h 624772"/>
                <a:gd name="connsiteX4" fmla="*/ 8056 w 104162"/>
                <a:gd name="connsiteY4" fmla="*/ 68512 h 624772"/>
                <a:gd name="connsiteX5" fmla="*/ 95686 w 104162"/>
                <a:gd name="connsiteY5" fmla="*/ 32317 h 624772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18177 h 610632"/>
                <a:gd name="connsiteX1" fmla="*/ 89018 w 104162"/>
                <a:gd name="connsiteY1" fmla="*/ 205105 h 610632"/>
                <a:gd name="connsiteX2" fmla="*/ 97591 w 104162"/>
                <a:gd name="connsiteY2" fmla="*/ 427752 h 610632"/>
                <a:gd name="connsiteX3" fmla="*/ 13771 w 104162"/>
                <a:gd name="connsiteY3" fmla="*/ 610632 h 610632"/>
                <a:gd name="connsiteX4" fmla="*/ 8056 w 104162"/>
                <a:gd name="connsiteY4" fmla="*/ 54372 h 610632"/>
                <a:gd name="connsiteX5" fmla="*/ 95686 w 104162"/>
                <a:gd name="connsiteY5" fmla="*/ 18177 h 610632"/>
                <a:gd name="connsiteX0" fmla="*/ 95686 w 104162"/>
                <a:gd name="connsiteY0" fmla="*/ 18177 h 610632"/>
                <a:gd name="connsiteX1" fmla="*/ 89018 w 104162"/>
                <a:gd name="connsiteY1" fmla="*/ 205105 h 610632"/>
                <a:gd name="connsiteX2" fmla="*/ 97591 w 104162"/>
                <a:gd name="connsiteY2" fmla="*/ 427752 h 610632"/>
                <a:gd name="connsiteX3" fmla="*/ 13771 w 104162"/>
                <a:gd name="connsiteY3" fmla="*/ 610632 h 610632"/>
                <a:gd name="connsiteX4" fmla="*/ 8056 w 104162"/>
                <a:gd name="connsiteY4" fmla="*/ 54372 h 610632"/>
                <a:gd name="connsiteX5" fmla="*/ 95686 w 104162"/>
                <a:gd name="connsiteY5" fmla="*/ 18177 h 610632"/>
                <a:gd name="connsiteX0" fmla="*/ 95686 w 104162"/>
                <a:gd name="connsiteY0" fmla="*/ 0 h 592455"/>
                <a:gd name="connsiteX1" fmla="*/ 89018 w 104162"/>
                <a:gd name="connsiteY1" fmla="*/ 186928 h 592455"/>
                <a:gd name="connsiteX2" fmla="*/ 97591 w 104162"/>
                <a:gd name="connsiteY2" fmla="*/ 409575 h 592455"/>
                <a:gd name="connsiteX3" fmla="*/ 13771 w 104162"/>
                <a:gd name="connsiteY3" fmla="*/ 592455 h 592455"/>
                <a:gd name="connsiteX4" fmla="*/ 8056 w 104162"/>
                <a:gd name="connsiteY4" fmla="*/ 36195 h 592455"/>
                <a:gd name="connsiteX5" fmla="*/ 95686 w 104162"/>
                <a:gd name="connsiteY5" fmla="*/ 0 h 592455"/>
                <a:gd name="connsiteX0" fmla="*/ 96449 w 104925"/>
                <a:gd name="connsiteY0" fmla="*/ 4887 h 597342"/>
                <a:gd name="connsiteX1" fmla="*/ 89781 w 104925"/>
                <a:gd name="connsiteY1" fmla="*/ 191815 h 597342"/>
                <a:gd name="connsiteX2" fmla="*/ 98354 w 104925"/>
                <a:gd name="connsiteY2" fmla="*/ 414462 h 597342"/>
                <a:gd name="connsiteX3" fmla="*/ 14534 w 104925"/>
                <a:gd name="connsiteY3" fmla="*/ 597342 h 597342"/>
                <a:gd name="connsiteX4" fmla="*/ 7628 w 104925"/>
                <a:gd name="connsiteY4" fmla="*/ 16079 h 597342"/>
                <a:gd name="connsiteX5" fmla="*/ 96449 w 104925"/>
                <a:gd name="connsiteY5" fmla="*/ 4887 h 597342"/>
                <a:gd name="connsiteX0" fmla="*/ 93403 w 101879"/>
                <a:gd name="connsiteY0" fmla="*/ 4887 h 597342"/>
                <a:gd name="connsiteX1" fmla="*/ 86735 w 101879"/>
                <a:gd name="connsiteY1" fmla="*/ 191815 h 597342"/>
                <a:gd name="connsiteX2" fmla="*/ 95308 w 101879"/>
                <a:gd name="connsiteY2" fmla="*/ 414462 h 597342"/>
                <a:gd name="connsiteX3" fmla="*/ 11488 w 101879"/>
                <a:gd name="connsiteY3" fmla="*/ 597342 h 597342"/>
                <a:gd name="connsiteX4" fmla="*/ 4582 w 101879"/>
                <a:gd name="connsiteY4" fmla="*/ 16079 h 597342"/>
                <a:gd name="connsiteX5" fmla="*/ 93403 w 101879"/>
                <a:gd name="connsiteY5" fmla="*/ 4887 h 597342"/>
                <a:gd name="connsiteX0" fmla="*/ 99656 w 106962"/>
                <a:gd name="connsiteY0" fmla="*/ 4887 h 594961"/>
                <a:gd name="connsiteX1" fmla="*/ 92988 w 106962"/>
                <a:gd name="connsiteY1" fmla="*/ 191815 h 594961"/>
                <a:gd name="connsiteX2" fmla="*/ 101561 w 106962"/>
                <a:gd name="connsiteY2" fmla="*/ 414462 h 594961"/>
                <a:gd name="connsiteX3" fmla="*/ 7026 w 106962"/>
                <a:gd name="connsiteY3" fmla="*/ 594961 h 594961"/>
                <a:gd name="connsiteX4" fmla="*/ 10835 w 106962"/>
                <a:gd name="connsiteY4" fmla="*/ 16079 h 594961"/>
                <a:gd name="connsiteX5" fmla="*/ 99656 w 106962"/>
                <a:gd name="connsiteY5" fmla="*/ 4887 h 594961"/>
                <a:gd name="connsiteX0" fmla="*/ 93862 w 101168"/>
                <a:gd name="connsiteY0" fmla="*/ 4887 h 594961"/>
                <a:gd name="connsiteX1" fmla="*/ 87194 w 101168"/>
                <a:gd name="connsiteY1" fmla="*/ 191815 h 594961"/>
                <a:gd name="connsiteX2" fmla="*/ 95767 w 101168"/>
                <a:gd name="connsiteY2" fmla="*/ 414462 h 594961"/>
                <a:gd name="connsiteX3" fmla="*/ 1232 w 101168"/>
                <a:gd name="connsiteY3" fmla="*/ 594961 h 594961"/>
                <a:gd name="connsiteX4" fmla="*/ 5041 w 101168"/>
                <a:gd name="connsiteY4" fmla="*/ 16079 h 594961"/>
                <a:gd name="connsiteX5" fmla="*/ 93862 w 101168"/>
                <a:gd name="connsiteY5" fmla="*/ 4887 h 594961"/>
                <a:gd name="connsiteX0" fmla="*/ 93862 w 103764"/>
                <a:gd name="connsiteY0" fmla="*/ 4887 h 594961"/>
                <a:gd name="connsiteX1" fmla="*/ 87194 w 103764"/>
                <a:gd name="connsiteY1" fmla="*/ 191815 h 594961"/>
                <a:gd name="connsiteX2" fmla="*/ 95767 w 103764"/>
                <a:gd name="connsiteY2" fmla="*/ 414462 h 594961"/>
                <a:gd name="connsiteX3" fmla="*/ 1232 w 103764"/>
                <a:gd name="connsiteY3" fmla="*/ 594961 h 594961"/>
                <a:gd name="connsiteX4" fmla="*/ 5041 w 103764"/>
                <a:gd name="connsiteY4" fmla="*/ 16079 h 594961"/>
                <a:gd name="connsiteX5" fmla="*/ 93862 w 103764"/>
                <a:gd name="connsiteY5" fmla="*/ 4887 h 594961"/>
                <a:gd name="connsiteX0" fmla="*/ 64691 w 103764"/>
                <a:gd name="connsiteY0" fmla="*/ 10792 h 592432"/>
                <a:gd name="connsiteX1" fmla="*/ 87194 w 103764"/>
                <a:gd name="connsiteY1" fmla="*/ 189286 h 592432"/>
                <a:gd name="connsiteX2" fmla="*/ 95767 w 103764"/>
                <a:gd name="connsiteY2" fmla="*/ 411933 h 592432"/>
                <a:gd name="connsiteX3" fmla="*/ 1232 w 103764"/>
                <a:gd name="connsiteY3" fmla="*/ 592432 h 592432"/>
                <a:gd name="connsiteX4" fmla="*/ 5041 w 103764"/>
                <a:gd name="connsiteY4" fmla="*/ 13550 h 592432"/>
                <a:gd name="connsiteX5" fmla="*/ 64691 w 103764"/>
                <a:gd name="connsiteY5" fmla="*/ 10792 h 592432"/>
                <a:gd name="connsiteX0" fmla="*/ 64691 w 103764"/>
                <a:gd name="connsiteY0" fmla="*/ 10792 h 592432"/>
                <a:gd name="connsiteX1" fmla="*/ 64887 w 103764"/>
                <a:gd name="connsiteY1" fmla="*/ 200530 h 592432"/>
                <a:gd name="connsiteX2" fmla="*/ 95767 w 103764"/>
                <a:gd name="connsiteY2" fmla="*/ 411933 h 592432"/>
                <a:gd name="connsiteX3" fmla="*/ 1232 w 103764"/>
                <a:gd name="connsiteY3" fmla="*/ 592432 h 592432"/>
                <a:gd name="connsiteX4" fmla="*/ 5041 w 103764"/>
                <a:gd name="connsiteY4" fmla="*/ 13550 h 592432"/>
                <a:gd name="connsiteX5" fmla="*/ 64691 w 103764"/>
                <a:gd name="connsiteY5" fmla="*/ 10792 h 592432"/>
                <a:gd name="connsiteX0" fmla="*/ 64691 w 103764"/>
                <a:gd name="connsiteY0" fmla="*/ 10792 h 592432"/>
                <a:gd name="connsiteX1" fmla="*/ 73466 w 103764"/>
                <a:gd name="connsiteY1" fmla="*/ 194909 h 592432"/>
                <a:gd name="connsiteX2" fmla="*/ 95767 w 103764"/>
                <a:gd name="connsiteY2" fmla="*/ 411933 h 592432"/>
                <a:gd name="connsiteX3" fmla="*/ 1232 w 103764"/>
                <a:gd name="connsiteY3" fmla="*/ 592432 h 592432"/>
                <a:gd name="connsiteX4" fmla="*/ 5041 w 103764"/>
                <a:gd name="connsiteY4" fmla="*/ 13550 h 592432"/>
                <a:gd name="connsiteX5" fmla="*/ 64691 w 103764"/>
                <a:gd name="connsiteY5" fmla="*/ 10792 h 592432"/>
                <a:gd name="connsiteX0" fmla="*/ 52680 w 103764"/>
                <a:gd name="connsiteY0" fmla="*/ 10792 h 592432"/>
                <a:gd name="connsiteX1" fmla="*/ 73466 w 103764"/>
                <a:gd name="connsiteY1" fmla="*/ 194909 h 592432"/>
                <a:gd name="connsiteX2" fmla="*/ 95767 w 103764"/>
                <a:gd name="connsiteY2" fmla="*/ 411933 h 592432"/>
                <a:gd name="connsiteX3" fmla="*/ 1232 w 103764"/>
                <a:gd name="connsiteY3" fmla="*/ 592432 h 592432"/>
                <a:gd name="connsiteX4" fmla="*/ 5041 w 103764"/>
                <a:gd name="connsiteY4" fmla="*/ 13550 h 592432"/>
                <a:gd name="connsiteX5" fmla="*/ 52680 w 103764"/>
                <a:gd name="connsiteY5" fmla="*/ 10792 h 592432"/>
                <a:gd name="connsiteX0" fmla="*/ 52680 w 85356"/>
                <a:gd name="connsiteY0" fmla="*/ 10792 h 592432"/>
                <a:gd name="connsiteX1" fmla="*/ 73466 w 85356"/>
                <a:gd name="connsiteY1" fmla="*/ 194909 h 592432"/>
                <a:gd name="connsiteX2" fmla="*/ 71744 w 85356"/>
                <a:gd name="connsiteY2" fmla="*/ 442855 h 592432"/>
                <a:gd name="connsiteX3" fmla="*/ 1232 w 85356"/>
                <a:gd name="connsiteY3" fmla="*/ 592432 h 592432"/>
                <a:gd name="connsiteX4" fmla="*/ 5041 w 85356"/>
                <a:gd name="connsiteY4" fmla="*/ 13550 h 592432"/>
                <a:gd name="connsiteX5" fmla="*/ 52680 w 85356"/>
                <a:gd name="connsiteY5" fmla="*/ 10792 h 592432"/>
                <a:gd name="connsiteX0" fmla="*/ 49249 w 85356"/>
                <a:gd name="connsiteY0" fmla="*/ 26841 h 588804"/>
                <a:gd name="connsiteX1" fmla="*/ 73466 w 85356"/>
                <a:gd name="connsiteY1" fmla="*/ 191281 h 588804"/>
                <a:gd name="connsiteX2" fmla="*/ 71744 w 85356"/>
                <a:gd name="connsiteY2" fmla="*/ 439227 h 588804"/>
                <a:gd name="connsiteX3" fmla="*/ 1232 w 85356"/>
                <a:gd name="connsiteY3" fmla="*/ 588804 h 588804"/>
                <a:gd name="connsiteX4" fmla="*/ 5041 w 85356"/>
                <a:gd name="connsiteY4" fmla="*/ 9922 h 588804"/>
                <a:gd name="connsiteX5" fmla="*/ 49249 w 85356"/>
                <a:gd name="connsiteY5" fmla="*/ 26841 h 588804"/>
                <a:gd name="connsiteX0" fmla="*/ 50965 w 85356"/>
                <a:gd name="connsiteY0" fmla="*/ 23226 h 589406"/>
                <a:gd name="connsiteX1" fmla="*/ 73466 w 85356"/>
                <a:gd name="connsiteY1" fmla="*/ 191883 h 589406"/>
                <a:gd name="connsiteX2" fmla="*/ 71744 w 85356"/>
                <a:gd name="connsiteY2" fmla="*/ 439829 h 589406"/>
                <a:gd name="connsiteX3" fmla="*/ 1232 w 85356"/>
                <a:gd name="connsiteY3" fmla="*/ 589406 h 589406"/>
                <a:gd name="connsiteX4" fmla="*/ 5041 w 85356"/>
                <a:gd name="connsiteY4" fmla="*/ 10524 h 589406"/>
                <a:gd name="connsiteX5" fmla="*/ 50965 w 85356"/>
                <a:gd name="connsiteY5" fmla="*/ 23226 h 589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356" h="589406">
                  <a:moveTo>
                    <a:pt x="50965" y="23226"/>
                  </a:moveTo>
                  <a:cubicBezTo>
                    <a:pt x="64459" y="48348"/>
                    <a:pt x="70003" y="122449"/>
                    <a:pt x="73466" y="191883"/>
                  </a:cubicBezTo>
                  <a:cubicBezTo>
                    <a:pt x="76929" y="261317"/>
                    <a:pt x="71585" y="378790"/>
                    <a:pt x="71744" y="439829"/>
                  </a:cubicBezTo>
                  <a:cubicBezTo>
                    <a:pt x="90953" y="519919"/>
                    <a:pt x="105451" y="569483"/>
                    <a:pt x="1232" y="589406"/>
                  </a:cubicBezTo>
                  <a:cubicBezTo>
                    <a:pt x="-593" y="529557"/>
                    <a:pt x="-1150" y="104822"/>
                    <a:pt x="5041" y="10524"/>
                  </a:cubicBezTo>
                  <a:cubicBezTo>
                    <a:pt x="51714" y="-20671"/>
                    <a:pt x="18421" y="27869"/>
                    <a:pt x="50965" y="23226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73000">
                  <a:schemeClr val="accent4">
                    <a:lumMod val="75000"/>
                  </a:schemeClr>
                </a:gs>
                <a:gs pos="100000">
                  <a:schemeClr val="accent4">
                    <a:lumMod val="75000"/>
                  </a:schemeClr>
                </a:gs>
              </a:gsLst>
              <a:lin ang="2700000" scaled="1"/>
            </a:gradFill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3D92270-341C-5B45-ACD5-B5B13DC3AEA0}"/>
              </a:ext>
            </a:extLst>
          </p:cNvPr>
          <p:cNvGrpSpPr/>
          <p:nvPr/>
        </p:nvGrpSpPr>
        <p:grpSpPr>
          <a:xfrm>
            <a:off x="24993004" y="36528655"/>
            <a:ext cx="635110" cy="252000"/>
            <a:chOff x="13858178" y="30890931"/>
            <a:chExt cx="635110" cy="252000"/>
          </a:xfrm>
        </p:grpSpPr>
        <p:sp>
          <p:nvSpPr>
            <p:cNvPr id="15" name="#Prostate models(UBERON:0002367)">
              <a:extLst>
                <a:ext uri="{FF2B5EF4-FFF2-40B4-BE49-F238E27FC236}">
                  <a16:creationId xmlns:a16="http://schemas.microsoft.com/office/drawing/2014/main" id="{3B3B6262-5B54-C74F-A280-364D121EE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018028" y="30890931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A3A3D406-B60A-A94F-A464-8D26FDAF810A}"/>
                </a:ext>
              </a:extLst>
            </p:cNvPr>
            <p:cNvSpPr txBox="1"/>
            <p:nvPr/>
          </p:nvSpPr>
          <p:spPr>
            <a:xfrm>
              <a:off x="13858178" y="30892974"/>
              <a:ext cx="6351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prostate</a:t>
              </a: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1BC719E-A7FB-AA4D-B65A-70367CD80255}"/>
              </a:ext>
            </a:extLst>
          </p:cNvPr>
          <p:cNvGrpSpPr/>
          <p:nvPr/>
        </p:nvGrpSpPr>
        <p:grpSpPr>
          <a:xfrm>
            <a:off x="24220365" y="35127583"/>
            <a:ext cx="516487" cy="409585"/>
            <a:chOff x="13776619" y="32071650"/>
            <a:chExt cx="516487" cy="409585"/>
          </a:xfrm>
        </p:grpSpPr>
        <p:sp>
          <p:nvSpPr>
            <p:cNvPr id="18" name="#Ureter-entry models(UBERON:0012303)">
              <a:extLst>
                <a:ext uri="{FF2B5EF4-FFF2-40B4-BE49-F238E27FC236}">
                  <a16:creationId xmlns:a16="http://schemas.microsoft.com/office/drawing/2014/main" id="{5C92B697-3460-A140-98A8-471A80AACD3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908EA432-67C2-6C48-A109-FCD3EB4035A5}"/>
                </a:ext>
              </a:extLst>
            </p:cNvPr>
            <p:cNvSpPr txBox="1"/>
            <p:nvPr/>
          </p:nvSpPr>
          <p:spPr>
            <a:xfrm>
              <a:off x="13776619" y="32081125"/>
              <a:ext cx="51648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ureter</a:t>
              </a:r>
              <a:br>
                <a:rPr lang="en-NZ" sz="1000" b="1" dirty="0"/>
              </a:br>
              <a:r>
                <a:rPr lang="en-NZ" sz="1000" b="1" dirty="0"/>
                <a:t>entry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8BDD71A-5C1E-704A-953C-CC1EB567CE8E}"/>
              </a:ext>
            </a:extLst>
          </p:cNvPr>
          <p:cNvGrpSpPr/>
          <p:nvPr/>
        </p:nvGrpSpPr>
        <p:grpSpPr>
          <a:xfrm>
            <a:off x="24728717" y="36758533"/>
            <a:ext cx="854721" cy="262445"/>
            <a:chOff x="24546675" y="36685705"/>
            <a:chExt cx="854721" cy="262445"/>
          </a:xfrm>
        </p:grpSpPr>
        <p:sp>
          <p:nvSpPr>
            <p:cNvPr id="21" name="#Vas-def models(UBERON:0001000)">
              <a:extLst>
                <a:ext uri="{FF2B5EF4-FFF2-40B4-BE49-F238E27FC236}">
                  <a16:creationId xmlns:a16="http://schemas.microsoft.com/office/drawing/2014/main" id="{DBF248C6-C7A2-A74D-A735-64E19732274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814251" y="36696150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6B8D668-6539-D040-94A5-108588B8A5CF}"/>
                </a:ext>
              </a:extLst>
            </p:cNvPr>
            <p:cNvSpPr txBox="1"/>
            <p:nvPr/>
          </p:nvSpPr>
          <p:spPr>
            <a:xfrm>
              <a:off x="24546675" y="36685705"/>
              <a:ext cx="85472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vas deferens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55A1B591-0448-B248-A070-23EF70BF07FD}"/>
              </a:ext>
            </a:extLst>
          </p:cNvPr>
          <p:cNvGrpSpPr/>
          <p:nvPr/>
        </p:nvGrpSpPr>
        <p:grpSpPr>
          <a:xfrm>
            <a:off x="24628147" y="35191020"/>
            <a:ext cx="646459" cy="360000"/>
            <a:chOff x="24478392" y="35399973"/>
            <a:chExt cx="646459" cy="360000"/>
          </a:xfrm>
        </p:grpSpPr>
        <p:sp>
          <p:nvSpPr>
            <p:cNvPr id="24" name="#B-trigon models(UBERON:0001257)">
              <a:extLst>
                <a:ext uri="{FF2B5EF4-FFF2-40B4-BE49-F238E27FC236}">
                  <a16:creationId xmlns:a16="http://schemas.microsoft.com/office/drawing/2014/main" id="{9A54C1AE-BB11-7E44-885F-610748CC54D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10078" y="35399973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ABA222F3-3517-244E-8A8C-98A11D482F4C}"/>
                </a:ext>
              </a:extLst>
            </p:cNvPr>
            <p:cNvSpPr txBox="1"/>
            <p:nvPr/>
          </p:nvSpPr>
          <p:spPr>
            <a:xfrm>
              <a:off x="24478392" y="35425959"/>
              <a:ext cx="64645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trigone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7307491D-31E6-9F43-877F-7F8F7D20A8D2}"/>
              </a:ext>
            </a:extLst>
          </p:cNvPr>
          <p:cNvGrpSpPr/>
          <p:nvPr/>
        </p:nvGrpSpPr>
        <p:grpSpPr>
          <a:xfrm>
            <a:off x="24526345" y="35584585"/>
            <a:ext cx="513282" cy="416417"/>
            <a:chOff x="24597479" y="35843703"/>
            <a:chExt cx="513282" cy="416417"/>
          </a:xfrm>
        </p:grpSpPr>
        <p:sp>
          <p:nvSpPr>
            <p:cNvPr id="27" name="#B-neck-dorsal models(UBERON:0001258)">
              <a:extLst>
                <a:ext uri="{FF2B5EF4-FFF2-40B4-BE49-F238E27FC236}">
                  <a16:creationId xmlns:a16="http://schemas.microsoft.com/office/drawing/2014/main" id="{5F3D1C0E-38B8-954E-AB72-4EE2A05305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58734" y="3586412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D8A4C30F-5FE0-5749-8CFD-CD64AD814F76}"/>
                </a:ext>
              </a:extLst>
            </p:cNvPr>
            <p:cNvSpPr txBox="1"/>
            <p:nvPr/>
          </p:nvSpPr>
          <p:spPr>
            <a:xfrm>
              <a:off x="24597479" y="35843703"/>
              <a:ext cx="51328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993893B-830C-5847-AD6A-98851A351629}"/>
              </a:ext>
            </a:extLst>
          </p:cNvPr>
          <p:cNvGrpSpPr/>
          <p:nvPr/>
        </p:nvGrpSpPr>
        <p:grpSpPr>
          <a:xfrm>
            <a:off x="24658197" y="36230127"/>
            <a:ext cx="583813" cy="400641"/>
            <a:chOff x="16151514" y="32187558"/>
            <a:chExt cx="583813" cy="400641"/>
          </a:xfrm>
        </p:grpSpPr>
        <p:sp>
          <p:nvSpPr>
            <p:cNvPr id="30" name="#Ureth-pelv">
              <a:extLst>
                <a:ext uri="{FF2B5EF4-FFF2-40B4-BE49-F238E27FC236}">
                  <a16:creationId xmlns:a16="http://schemas.microsoft.com/office/drawing/2014/main" id="{8F8FFB77-7A39-0F4D-B56F-ED59720454B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27764" y="32192199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667043A4-4821-1149-930E-A363F794733F}"/>
                </a:ext>
              </a:extLst>
            </p:cNvPr>
            <p:cNvSpPr txBox="1"/>
            <p:nvPr/>
          </p:nvSpPr>
          <p:spPr>
            <a:xfrm>
              <a:off x="16151514" y="3218755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pelvic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3415914A-947C-0042-B5C0-D1E44D37AE54}"/>
              </a:ext>
            </a:extLst>
          </p:cNvPr>
          <p:cNvGrpSpPr/>
          <p:nvPr/>
        </p:nvGrpSpPr>
        <p:grpSpPr>
          <a:xfrm>
            <a:off x="24493284" y="33945942"/>
            <a:ext cx="519694" cy="408656"/>
            <a:chOff x="15686162" y="31598886"/>
            <a:chExt cx="519694" cy="408656"/>
          </a:xfrm>
        </p:grpSpPr>
        <p:sp>
          <p:nvSpPr>
            <p:cNvPr id="33" name="#B-dome-dorsal  models(UBERON:0006082)">
              <a:extLst>
                <a:ext uri="{FF2B5EF4-FFF2-40B4-BE49-F238E27FC236}">
                  <a16:creationId xmlns:a16="http://schemas.microsoft.com/office/drawing/2014/main" id="{A12BE642-C024-1040-9AD7-9329AB5CAF6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AA0C8F59-5983-6C47-AFE1-28C4F5D8114C}"/>
                </a:ext>
              </a:extLst>
            </p:cNvPr>
            <p:cNvSpPr txBox="1"/>
            <p:nvPr/>
          </p:nvSpPr>
          <p:spPr>
            <a:xfrm>
              <a:off x="15686162" y="31598886"/>
              <a:ext cx="51969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FFB95C0C-2F3F-8A46-B95B-1CCC12A2315B}"/>
              </a:ext>
            </a:extLst>
          </p:cNvPr>
          <p:cNvGrpSpPr/>
          <p:nvPr/>
        </p:nvGrpSpPr>
        <p:grpSpPr>
          <a:xfrm>
            <a:off x="24891337" y="33945942"/>
            <a:ext cx="562975" cy="415930"/>
            <a:chOff x="15657678" y="31591612"/>
            <a:chExt cx="562975" cy="415930"/>
          </a:xfrm>
        </p:grpSpPr>
        <p:sp>
          <p:nvSpPr>
            <p:cNvPr id="36" name="#B-dome-ventral models(UBERON:0006082)">
              <a:extLst>
                <a:ext uri="{FF2B5EF4-FFF2-40B4-BE49-F238E27FC236}">
                  <a16:creationId xmlns:a16="http://schemas.microsoft.com/office/drawing/2014/main" id="{F894D6E5-9534-8C4C-A878-5991E61F37D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74359060-E007-984C-9E0E-E7C1317FC094}"/>
                </a:ext>
              </a:extLst>
            </p:cNvPr>
            <p:cNvSpPr txBox="1"/>
            <p:nvPr/>
          </p:nvSpPr>
          <p:spPr>
            <a:xfrm>
              <a:off x="15657678" y="3159161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53E884D4-5361-BE4A-907E-5F6768C16891}"/>
              </a:ext>
            </a:extLst>
          </p:cNvPr>
          <p:cNvGrpSpPr/>
          <p:nvPr/>
        </p:nvGrpSpPr>
        <p:grpSpPr>
          <a:xfrm>
            <a:off x="24914358" y="35584585"/>
            <a:ext cx="562975" cy="407644"/>
            <a:chOff x="24549091" y="35823962"/>
            <a:chExt cx="562975" cy="407644"/>
          </a:xfrm>
        </p:grpSpPr>
        <p:sp>
          <p:nvSpPr>
            <p:cNvPr id="39" name="#B-neck-ventral models(UBERON:0001258)">
              <a:extLst>
                <a:ext uri="{FF2B5EF4-FFF2-40B4-BE49-F238E27FC236}">
                  <a16:creationId xmlns:a16="http://schemas.microsoft.com/office/drawing/2014/main" id="{287B9D06-8667-4C4A-948C-B4A6BF73279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37874" y="35835606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946C6D2A-E25D-3B48-8F6F-2A643685C122}"/>
                </a:ext>
              </a:extLst>
            </p:cNvPr>
            <p:cNvSpPr txBox="1"/>
            <p:nvPr/>
          </p:nvSpPr>
          <p:spPr>
            <a:xfrm>
              <a:off x="24549091" y="3582396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E62B904E-D992-4C40-AB19-49D6487C0E4C}"/>
              </a:ext>
            </a:extLst>
          </p:cNvPr>
          <p:cNvGrpSpPr/>
          <p:nvPr/>
        </p:nvGrpSpPr>
        <p:grpSpPr>
          <a:xfrm>
            <a:off x="23786154" y="34004501"/>
            <a:ext cx="907621" cy="402114"/>
            <a:chOff x="13588410" y="32065536"/>
            <a:chExt cx="907621" cy="402114"/>
          </a:xfrm>
        </p:grpSpPr>
        <p:sp>
          <p:nvSpPr>
            <p:cNvPr id="42" name="#Ureter-intra">
              <a:extLst>
                <a:ext uri="{FF2B5EF4-FFF2-40B4-BE49-F238E27FC236}">
                  <a16:creationId xmlns:a16="http://schemas.microsoft.com/office/drawing/2014/main" id="{E6D26D39-73F7-444A-874A-7259094A63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C6BA9037-C573-6347-ABA5-BFD31A50F676}"/>
                </a:ext>
              </a:extLst>
            </p:cNvPr>
            <p:cNvSpPr txBox="1"/>
            <p:nvPr/>
          </p:nvSpPr>
          <p:spPr>
            <a:xfrm>
              <a:off x="13588410" y="32065536"/>
              <a:ext cx="90762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intravesicular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43A7C801-2EBC-3348-9684-62D6277A2FC5}"/>
              </a:ext>
            </a:extLst>
          </p:cNvPr>
          <p:cNvGrpSpPr/>
          <p:nvPr/>
        </p:nvGrpSpPr>
        <p:grpSpPr>
          <a:xfrm>
            <a:off x="23813050" y="33225641"/>
            <a:ext cx="930063" cy="402619"/>
            <a:chOff x="13583570" y="32065031"/>
            <a:chExt cx="930063" cy="402619"/>
          </a:xfrm>
        </p:grpSpPr>
        <p:sp>
          <p:nvSpPr>
            <p:cNvPr id="45" name="#Ureter-extra">
              <a:extLst>
                <a:ext uri="{FF2B5EF4-FFF2-40B4-BE49-F238E27FC236}">
                  <a16:creationId xmlns:a16="http://schemas.microsoft.com/office/drawing/2014/main" id="{103E5286-E318-FA4E-8E9E-7F308F9F473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EC0F9452-EF6B-3F4A-A440-5C717CFB69F6}"/>
                </a:ext>
              </a:extLst>
            </p:cNvPr>
            <p:cNvSpPr txBox="1"/>
            <p:nvPr/>
          </p:nvSpPr>
          <p:spPr>
            <a:xfrm>
              <a:off x="13583570" y="32065031"/>
              <a:ext cx="93006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extravesicular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A02797F5-4DFA-3047-A5AA-EDA109BA966E}"/>
              </a:ext>
            </a:extLst>
          </p:cNvPr>
          <p:cNvGrpSpPr/>
          <p:nvPr/>
        </p:nvGrpSpPr>
        <p:grpSpPr>
          <a:xfrm>
            <a:off x="24654347" y="37015199"/>
            <a:ext cx="583813" cy="400110"/>
            <a:chOff x="16169857" y="32208188"/>
            <a:chExt cx="583813" cy="400110"/>
          </a:xfrm>
        </p:grpSpPr>
        <p:sp>
          <p:nvSpPr>
            <p:cNvPr id="48" name="#Ureth-phall">
              <a:extLst>
                <a:ext uri="{FF2B5EF4-FFF2-40B4-BE49-F238E27FC236}">
                  <a16:creationId xmlns:a16="http://schemas.microsoft.com/office/drawing/2014/main" id="{96BA7F72-A844-A542-A62B-129F9B0DD3F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46827" y="32209083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DFC6420-CD7C-6B4B-A4AF-47C623D87DE8}"/>
                </a:ext>
              </a:extLst>
            </p:cNvPr>
            <p:cNvSpPr txBox="1"/>
            <p:nvPr/>
          </p:nvSpPr>
          <p:spPr>
            <a:xfrm>
              <a:off x="16169857" y="3220818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phallic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sp>
        <p:nvSpPr>
          <p:cNvPr id="50" name="Rounded Rectangle 49">
            <a:extLst>
              <a:ext uri="{FF2B5EF4-FFF2-40B4-BE49-F238E27FC236}">
                <a16:creationId xmlns:a16="http://schemas.microsoft.com/office/drawing/2014/main" id="{1D81527E-2AFB-3344-82FB-E49B14D36500}"/>
              </a:ext>
            </a:extLst>
          </p:cNvPr>
          <p:cNvSpPr/>
          <p:nvPr/>
        </p:nvSpPr>
        <p:spPr>
          <a:xfrm>
            <a:off x="24398694" y="35963809"/>
            <a:ext cx="1106815" cy="298579"/>
          </a:xfrm>
          <a:prstGeom prst="roundRect">
            <a:avLst>
              <a:gd name="adj" fmla="val 37393"/>
            </a:avLst>
          </a:prstGeom>
          <a:solidFill>
            <a:schemeClr val="accent2">
              <a:lumMod val="75000"/>
            </a:schemeClr>
          </a:solidFill>
          <a:ln w="6350"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FCDEA574-0C79-C648-8249-1B2BB8AD9D50}"/>
              </a:ext>
            </a:extLst>
          </p:cNvPr>
          <p:cNvGrpSpPr/>
          <p:nvPr/>
        </p:nvGrpSpPr>
        <p:grpSpPr>
          <a:xfrm>
            <a:off x="24408506" y="35992707"/>
            <a:ext cx="1064715" cy="246221"/>
            <a:chOff x="23524010" y="37398107"/>
            <a:chExt cx="1064715" cy="246221"/>
          </a:xfrm>
        </p:grpSpPr>
        <p:sp>
          <p:nvSpPr>
            <p:cNvPr id="52" name="#RSpinct models(UBERON:0004919)">
              <a:extLst>
                <a:ext uri="{FF2B5EF4-FFF2-40B4-BE49-F238E27FC236}">
                  <a16:creationId xmlns:a16="http://schemas.microsoft.com/office/drawing/2014/main" id="{D9868B1C-C0A4-FB40-93D1-69A1EB6DDE6D}"/>
                </a:ext>
              </a:extLst>
            </p:cNvPr>
            <p:cNvSpPr>
              <a:spLocks/>
            </p:cNvSpPr>
            <p:nvPr/>
          </p:nvSpPr>
          <p:spPr>
            <a:xfrm>
              <a:off x="23940897" y="37415717"/>
              <a:ext cx="216000" cy="21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DD4D24C-953E-F945-912B-E724330F5BDE}"/>
                </a:ext>
              </a:extLst>
            </p:cNvPr>
            <p:cNvSpPr txBox="1"/>
            <p:nvPr/>
          </p:nvSpPr>
          <p:spPr>
            <a:xfrm>
              <a:off x="23524010" y="37398107"/>
              <a:ext cx="106471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rhabdosphincter</a:t>
              </a:r>
              <a:endParaRPr lang="en-NZ" sz="1000" b="1" dirty="0"/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2BF6FB52-F128-D246-86A2-7D3D722D520B}"/>
              </a:ext>
            </a:extLst>
          </p:cNvPr>
          <p:cNvGrpSpPr/>
          <p:nvPr/>
        </p:nvGrpSpPr>
        <p:grpSpPr>
          <a:xfrm>
            <a:off x="24283020" y="33539909"/>
            <a:ext cx="778275" cy="407831"/>
            <a:chOff x="15560882" y="31611542"/>
            <a:chExt cx="778275" cy="407831"/>
          </a:xfrm>
        </p:grpSpPr>
        <p:sp>
          <p:nvSpPr>
            <p:cNvPr id="55" name="#B-apex-dorsal">
              <a:extLst>
                <a:ext uri="{FF2B5EF4-FFF2-40B4-BE49-F238E27FC236}">
                  <a16:creationId xmlns:a16="http://schemas.microsoft.com/office/drawing/2014/main" id="{AE775545-01AA-0942-A4E4-87AAA14E3C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92A27412-17A4-B149-9E4D-43ED21970DFE}"/>
                </a:ext>
              </a:extLst>
            </p:cNvPr>
            <p:cNvSpPr txBox="1"/>
            <p:nvPr/>
          </p:nvSpPr>
          <p:spPr>
            <a:xfrm>
              <a:off x="15560882" y="31619263"/>
              <a:ext cx="77827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89EBC730-44F8-7743-A4B9-91637C53288E}"/>
              </a:ext>
            </a:extLst>
          </p:cNvPr>
          <p:cNvGrpSpPr/>
          <p:nvPr/>
        </p:nvGrpSpPr>
        <p:grpSpPr>
          <a:xfrm>
            <a:off x="24905172" y="33539909"/>
            <a:ext cx="774572" cy="415930"/>
            <a:chOff x="15551881" y="31591612"/>
            <a:chExt cx="774572" cy="415930"/>
          </a:xfrm>
        </p:grpSpPr>
        <p:sp>
          <p:nvSpPr>
            <p:cNvPr id="58" name="#B-apex-ventral">
              <a:extLst>
                <a:ext uri="{FF2B5EF4-FFF2-40B4-BE49-F238E27FC236}">
                  <a16:creationId xmlns:a16="http://schemas.microsoft.com/office/drawing/2014/main" id="{5FDAFFE5-F61D-7444-8559-E128D2B46BD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7C0D49F-61D4-C24F-A30D-EB053D6FA12F}"/>
                </a:ext>
              </a:extLst>
            </p:cNvPr>
            <p:cNvSpPr txBox="1"/>
            <p:nvPr/>
          </p:nvSpPr>
          <p:spPr>
            <a:xfrm>
              <a:off x="15551881" y="31591612"/>
              <a:ext cx="7745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3363916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1" name="Group 1780">
            <a:extLst>
              <a:ext uri="{FF2B5EF4-FFF2-40B4-BE49-F238E27FC236}">
                <a16:creationId xmlns:a16="http://schemas.microsoft.com/office/drawing/2014/main" id="{F676BBED-BB39-6649-A669-31B5BC38E966}"/>
              </a:ext>
            </a:extLst>
          </p:cNvPr>
          <p:cNvGrpSpPr/>
          <p:nvPr/>
        </p:nvGrpSpPr>
        <p:grpSpPr>
          <a:xfrm>
            <a:off x="11304734" y="4554539"/>
            <a:ext cx="18352670" cy="30913261"/>
            <a:chOff x="11304734" y="4554539"/>
            <a:chExt cx="18352670" cy="30913261"/>
          </a:xfrm>
        </p:grpSpPr>
        <p:sp>
          <p:nvSpPr>
            <p:cNvPr id="1521" name="#SCG-ICN-TRCH source(#SCG) via(#ICN-plexus-1) target(#TRCH)">
              <a:extLst>
                <a:ext uri="{FF2B5EF4-FFF2-40B4-BE49-F238E27FC236}">
                  <a16:creationId xmlns:a16="http://schemas.microsoft.com/office/drawing/2014/main" id="{8E63194C-8258-3D47-BBC8-23D5CBEC35B7}"/>
                </a:ext>
              </a:extLst>
            </p:cNvPr>
            <p:cNvSpPr/>
            <p:nvPr/>
          </p:nvSpPr>
          <p:spPr>
            <a:xfrm>
              <a:off x="16084296" y="10138858"/>
              <a:ext cx="8285302" cy="2199627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59170 h 1058304"/>
                <a:gd name="connsiteX1" fmla="*/ 4289271 w 8162542"/>
                <a:gd name="connsiteY1" fmla="*/ 251884 h 1058304"/>
                <a:gd name="connsiteX2" fmla="*/ 8162542 w 8162542"/>
                <a:gd name="connsiteY2" fmla="*/ 1058304 h 1058304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70399 h 1445744"/>
                <a:gd name="connsiteX1" fmla="*/ 4289271 w 9145443"/>
                <a:gd name="connsiteY1" fmla="*/ 263113 h 1445744"/>
                <a:gd name="connsiteX2" fmla="*/ 9145443 w 9145443"/>
                <a:gd name="connsiteY2" fmla="*/ 1445744 h 1445744"/>
                <a:gd name="connsiteX0" fmla="*/ 0 w 9278836"/>
                <a:gd name="connsiteY0" fmla="*/ 64067 h 1474006"/>
                <a:gd name="connsiteX1" fmla="*/ 4422664 w 9278836"/>
                <a:gd name="connsiteY1" fmla="*/ 291375 h 1474006"/>
                <a:gd name="connsiteX2" fmla="*/ 9278836 w 9278836"/>
                <a:gd name="connsiteY2" fmla="*/ 1474006 h 1474006"/>
                <a:gd name="connsiteX0" fmla="*/ 0 w 9278836"/>
                <a:gd name="connsiteY0" fmla="*/ 6504 h 1416443"/>
                <a:gd name="connsiteX1" fmla="*/ 4422664 w 9278836"/>
                <a:gd name="connsiteY1" fmla="*/ 233812 h 1416443"/>
                <a:gd name="connsiteX2" fmla="*/ 9278836 w 9278836"/>
                <a:gd name="connsiteY2" fmla="*/ 1416443 h 1416443"/>
                <a:gd name="connsiteX0" fmla="*/ 0 w 9554542"/>
                <a:gd name="connsiteY0" fmla="*/ 6597 h 1422572"/>
                <a:gd name="connsiteX1" fmla="*/ 4422664 w 9554542"/>
                <a:gd name="connsiteY1" fmla="*/ 233905 h 1422572"/>
                <a:gd name="connsiteX2" fmla="*/ 9554542 w 9554542"/>
                <a:gd name="connsiteY2" fmla="*/ 1422572 h 1422572"/>
                <a:gd name="connsiteX0" fmla="*/ 0 w 9586661"/>
                <a:gd name="connsiteY0" fmla="*/ 6597 h 1428234"/>
                <a:gd name="connsiteX1" fmla="*/ 4422664 w 9586661"/>
                <a:gd name="connsiteY1" fmla="*/ 233905 h 1428234"/>
                <a:gd name="connsiteX2" fmla="*/ 9586661 w 9586661"/>
                <a:gd name="connsiteY2" fmla="*/ 1428234 h 1428234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1085 h 1422722"/>
                <a:gd name="connsiteX1" fmla="*/ 4390066 w 9586661"/>
                <a:gd name="connsiteY1" fmla="*/ 348292 h 1422722"/>
                <a:gd name="connsiteX2" fmla="*/ 9586661 w 9586661"/>
                <a:gd name="connsiteY2" fmla="*/ 1422722 h 1422722"/>
                <a:gd name="connsiteX0" fmla="*/ 0 w 9586661"/>
                <a:gd name="connsiteY0" fmla="*/ 981 h 1422618"/>
                <a:gd name="connsiteX1" fmla="*/ 4390066 w 9586661"/>
                <a:gd name="connsiteY1" fmla="*/ 348188 h 1422618"/>
                <a:gd name="connsiteX2" fmla="*/ 9586661 w 9586661"/>
                <a:gd name="connsiteY2" fmla="*/ 1422618 h 1422618"/>
                <a:gd name="connsiteX0" fmla="*/ 0 w 9586661"/>
                <a:gd name="connsiteY0" fmla="*/ 1203 h 1422840"/>
                <a:gd name="connsiteX1" fmla="*/ 4390066 w 9586661"/>
                <a:gd name="connsiteY1" fmla="*/ 348410 h 1422840"/>
                <a:gd name="connsiteX2" fmla="*/ 9586661 w 9586661"/>
                <a:gd name="connsiteY2" fmla="*/ 1422840 h 1422840"/>
                <a:gd name="connsiteX0" fmla="*/ 0 w 9586661"/>
                <a:gd name="connsiteY0" fmla="*/ 1770 h 1423407"/>
                <a:gd name="connsiteX1" fmla="*/ 4390066 w 9586661"/>
                <a:gd name="connsiteY1" fmla="*/ 348977 h 1423407"/>
                <a:gd name="connsiteX2" fmla="*/ 9586661 w 9586661"/>
                <a:gd name="connsiteY2" fmla="*/ 1423407 h 1423407"/>
                <a:gd name="connsiteX0" fmla="*/ 0 w 9586661"/>
                <a:gd name="connsiteY0" fmla="*/ 2965 h 1424602"/>
                <a:gd name="connsiteX1" fmla="*/ 4390066 w 9586661"/>
                <a:gd name="connsiteY1" fmla="*/ 350172 h 1424602"/>
                <a:gd name="connsiteX2" fmla="*/ 9586661 w 9586661"/>
                <a:gd name="connsiteY2" fmla="*/ 1424602 h 1424602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260 h 1421897"/>
                <a:gd name="connsiteX1" fmla="*/ 9586661 w 9586661"/>
                <a:gd name="connsiteY1" fmla="*/ 1421897 h 1421897"/>
                <a:gd name="connsiteX0" fmla="*/ 0 w 9404785"/>
                <a:gd name="connsiteY0" fmla="*/ 266 h 1393893"/>
                <a:gd name="connsiteX1" fmla="*/ 9404785 w 9404785"/>
                <a:gd name="connsiteY1" fmla="*/ 1393893 h 1393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04785" h="1393893">
                  <a:moveTo>
                    <a:pt x="0" y="266"/>
                  </a:moveTo>
                  <a:cubicBezTo>
                    <a:pt x="4976721" y="-19341"/>
                    <a:pt x="6147265" y="1046859"/>
                    <a:pt x="9404785" y="139389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1DA5D3C7-7F25-EE4E-AF0B-AF5EA7A777F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304734" y="4672917"/>
              <a:ext cx="6467824" cy="4123772"/>
              <a:chOff x="3230903" y="749329"/>
              <a:chExt cx="5453090" cy="4469350"/>
            </a:xfrm>
          </p:grpSpPr>
          <p:grpSp>
            <p:nvGrpSpPr>
              <p:cNvPr id="233" name="Group 232">
                <a:extLst>
                  <a:ext uri="{FF2B5EF4-FFF2-40B4-BE49-F238E27FC236}">
                    <a16:creationId xmlns:a16="http://schemas.microsoft.com/office/drawing/2014/main" id="{124BDDBF-BB60-9545-9550-AA22FAFA2E90}"/>
                  </a:ext>
                </a:extLst>
              </p:cNvPr>
              <p:cNvGrpSpPr/>
              <p:nvPr/>
            </p:nvGrpSpPr>
            <p:grpSpPr>
              <a:xfrm>
                <a:off x="3230903" y="749329"/>
                <a:ext cx="4905940" cy="4469350"/>
                <a:chOff x="3230903" y="749329"/>
                <a:chExt cx="4905940" cy="4469350"/>
              </a:xfrm>
            </p:grpSpPr>
            <p:grpSp>
              <p:nvGrpSpPr>
                <p:cNvPr id="237" name="Group 236">
                  <a:extLst>
                    <a:ext uri="{FF2B5EF4-FFF2-40B4-BE49-F238E27FC236}">
                      <a16:creationId xmlns:a16="http://schemas.microsoft.com/office/drawing/2014/main" id="{79A9F080-C268-D44A-A930-887522AB4B79}"/>
                    </a:ext>
                  </a:extLst>
                </p:cNvPr>
                <p:cNvGrpSpPr/>
                <p:nvPr/>
              </p:nvGrpSpPr>
              <p:grpSpPr>
                <a:xfrm>
                  <a:off x="4648914" y="939077"/>
                  <a:ext cx="2850530" cy="4279602"/>
                  <a:chOff x="4648914" y="939077"/>
                  <a:chExt cx="2850530" cy="4279602"/>
                </a:xfrm>
              </p:grpSpPr>
              <p:sp>
                <p:nvSpPr>
                  <p:cNvPr id="302" name="Freeform 301">
                    <a:extLst>
                      <a:ext uri="{FF2B5EF4-FFF2-40B4-BE49-F238E27FC236}">
                        <a16:creationId xmlns:a16="http://schemas.microsoft.com/office/drawing/2014/main" id="{D2B64BA4-EE04-2043-8BCB-A7CEB6F95804}"/>
                      </a:ext>
                    </a:extLst>
                  </p:cNvPr>
                  <p:cNvSpPr/>
                  <p:nvPr/>
                </p:nvSpPr>
                <p:spPr>
                  <a:xfrm>
                    <a:off x="4648914" y="939077"/>
                    <a:ext cx="2850530" cy="4279602"/>
                  </a:xfrm>
                  <a:custGeom>
                    <a:avLst/>
                    <a:gdLst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1078905 w 2850530"/>
                      <a:gd name="connsiteY1" fmla="*/ 11419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850530" h="4279602">
                        <a:moveTo>
                          <a:pt x="1418602" y="201787"/>
                        </a:moveTo>
                        <a:cubicBezTo>
                          <a:pt x="1319613" y="204636"/>
                          <a:pt x="1248041" y="37992"/>
                          <a:pt x="1134453" y="18052"/>
                        </a:cubicBezTo>
                        <a:cubicBezTo>
                          <a:pt x="1014455" y="23749"/>
                          <a:pt x="937545" y="-10791"/>
                          <a:pt x="737075" y="82145"/>
                        </a:cubicBezTo>
                        <a:cubicBezTo>
                          <a:pt x="536605" y="175081"/>
                          <a:pt x="482837" y="280834"/>
                          <a:pt x="495656" y="447478"/>
                        </a:cubicBezTo>
                        <a:cubicBezTo>
                          <a:pt x="476427" y="383385"/>
                          <a:pt x="445094" y="328193"/>
                          <a:pt x="403789" y="300063"/>
                        </a:cubicBezTo>
                        <a:cubicBezTo>
                          <a:pt x="362484" y="271933"/>
                          <a:pt x="327944" y="285108"/>
                          <a:pt x="247828" y="278699"/>
                        </a:cubicBezTo>
                        <a:cubicBezTo>
                          <a:pt x="180530" y="389794"/>
                          <a:pt x="13531" y="839872"/>
                          <a:pt x="0" y="966635"/>
                        </a:cubicBezTo>
                        <a:cubicBezTo>
                          <a:pt x="69791" y="1039986"/>
                          <a:pt x="189789" y="1070964"/>
                          <a:pt x="284148" y="1028592"/>
                        </a:cubicBezTo>
                        <a:cubicBezTo>
                          <a:pt x="378507" y="986220"/>
                          <a:pt x="425508" y="1085209"/>
                          <a:pt x="489246" y="1096959"/>
                        </a:cubicBezTo>
                        <a:cubicBezTo>
                          <a:pt x="497436" y="1166393"/>
                          <a:pt x="543015" y="1220161"/>
                          <a:pt x="593933" y="1297785"/>
                        </a:cubicBezTo>
                        <a:cubicBezTo>
                          <a:pt x="544438" y="1373272"/>
                          <a:pt x="452927" y="1562348"/>
                          <a:pt x="410198" y="1652435"/>
                        </a:cubicBezTo>
                        <a:cubicBezTo>
                          <a:pt x="367469" y="1742522"/>
                          <a:pt x="393819" y="1737537"/>
                          <a:pt x="337559" y="1838306"/>
                        </a:cubicBezTo>
                        <a:cubicBezTo>
                          <a:pt x="281299" y="1939075"/>
                          <a:pt x="108246" y="2136697"/>
                          <a:pt x="72639" y="2257050"/>
                        </a:cubicBezTo>
                        <a:cubicBezTo>
                          <a:pt x="37032" y="2377403"/>
                          <a:pt x="66942" y="2510576"/>
                          <a:pt x="123914" y="2560426"/>
                        </a:cubicBezTo>
                        <a:cubicBezTo>
                          <a:pt x="180886" y="2610276"/>
                          <a:pt x="360704" y="2544047"/>
                          <a:pt x="414471" y="2556153"/>
                        </a:cubicBezTo>
                        <a:cubicBezTo>
                          <a:pt x="468238" y="2568260"/>
                          <a:pt x="397380" y="2587131"/>
                          <a:pt x="446518" y="2633065"/>
                        </a:cubicBezTo>
                        <a:cubicBezTo>
                          <a:pt x="495656" y="2678999"/>
                          <a:pt x="639154" y="2707841"/>
                          <a:pt x="709301" y="2831755"/>
                        </a:cubicBezTo>
                        <a:cubicBezTo>
                          <a:pt x="779448" y="2955669"/>
                          <a:pt x="764849" y="2938221"/>
                          <a:pt x="828942" y="3158631"/>
                        </a:cubicBezTo>
                        <a:cubicBezTo>
                          <a:pt x="893035" y="3379041"/>
                          <a:pt x="1108105" y="3790307"/>
                          <a:pt x="1093862" y="4154216"/>
                        </a:cubicBezTo>
                        <a:cubicBezTo>
                          <a:pt x="1227034" y="4304479"/>
                          <a:pt x="1353084" y="4277418"/>
                          <a:pt x="1461331" y="4278130"/>
                        </a:cubicBezTo>
                        <a:cubicBezTo>
                          <a:pt x="1569578" y="4278842"/>
                          <a:pt x="1681384" y="4241098"/>
                          <a:pt x="1743342" y="4158489"/>
                        </a:cubicBezTo>
                        <a:cubicBezTo>
                          <a:pt x="1777526" y="4048106"/>
                          <a:pt x="1736221" y="3808823"/>
                          <a:pt x="1794617" y="3628650"/>
                        </a:cubicBezTo>
                        <a:cubicBezTo>
                          <a:pt x="1853013" y="3448477"/>
                          <a:pt x="1952002" y="3170382"/>
                          <a:pt x="2055264" y="2987716"/>
                        </a:cubicBezTo>
                        <a:cubicBezTo>
                          <a:pt x="2158526" y="2805050"/>
                          <a:pt x="2365405" y="2649445"/>
                          <a:pt x="2414187" y="2532652"/>
                        </a:cubicBezTo>
                        <a:cubicBezTo>
                          <a:pt x="2522790" y="2576093"/>
                          <a:pt x="2657031" y="2587843"/>
                          <a:pt x="2745337" y="2504878"/>
                        </a:cubicBezTo>
                        <a:cubicBezTo>
                          <a:pt x="2833643" y="2421913"/>
                          <a:pt x="2808718" y="2260611"/>
                          <a:pt x="2764565" y="2150228"/>
                        </a:cubicBezTo>
                        <a:cubicBezTo>
                          <a:pt x="2720412" y="2039845"/>
                          <a:pt x="2569080" y="1980024"/>
                          <a:pt x="2480417" y="1842579"/>
                        </a:cubicBezTo>
                        <a:cubicBezTo>
                          <a:pt x="2391754" y="1705134"/>
                          <a:pt x="2285644" y="1411373"/>
                          <a:pt x="2232589" y="1325559"/>
                        </a:cubicBezTo>
                        <a:cubicBezTo>
                          <a:pt x="2273538" y="1282474"/>
                          <a:pt x="2340479" y="1173871"/>
                          <a:pt x="2367185" y="1071321"/>
                        </a:cubicBezTo>
                        <a:cubicBezTo>
                          <a:pt x="2444809" y="1053517"/>
                          <a:pt x="2522790" y="1033933"/>
                          <a:pt x="2600058" y="1017910"/>
                        </a:cubicBezTo>
                        <a:cubicBezTo>
                          <a:pt x="2677326" y="1001887"/>
                          <a:pt x="2792695" y="1012926"/>
                          <a:pt x="2830795" y="975182"/>
                        </a:cubicBezTo>
                        <a:cubicBezTo>
                          <a:pt x="2868895" y="937438"/>
                          <a:pt x="2842545" y="858388"/>
                          <a:pt x="2828658" y="791446"/>
                        </a:cubicBezTo>
                        <a:cubicBezTo>
                          <a:pt x="2814771" y="724504"/>
                          <a:pt x="2792338" y="654002"/>
                          <a:pt x="2747473" y="573529"/>
                        </a:cubicBezTo>
                        <a:cubicBezTo>
                          <a:pt x="2702608" y="493056"/>
                          <a:pt x="2618930" y="348845"/>
                          <a:pt x="2559466" y="308609"/>
                        </a:cubicBezTo>
                        <a:cubicBezTo>
                          <a:pt x="2431635" y="302556"/>
                          <a:pt x="2366829" y="321427"/>
                          <a:pt x="2224043" y="447478"/>
                        </a:cubicBezTo>
                        <a:cubicBezTo>
                          <a:pt x="2326949" y="285108"/>
                          <a:pt x="2317334" y="263387"/>
                          <a:pt x="2155677" y="139829"/>
                        </a:cubicBezTo>
                        <a:cubicBezTo>
                          <a:pt x="2073068" y="65409"/>
                          <a:pt x="1851233" y="-9366"/>
                          <a:pt x="1728387" y="960"/>
                        </a:cubicBezTo>
                        <a:cubicBezTo>
                          <a:pt x="1605541" y="11286"/>
                          <a:pt x="1517591" y="198938"/>
                          <a:pt x="1418602" y="201787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40000"/>
                          <a:lumOff val="60000"/>
                        </a:schemeClr>
                      </a:gs>
                    </a:gsLst>
                    <a:lin ang="5400000" scaled="1"/>
                    <a:tileRect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grpSp>
                <p:nvGrpSpPr>
                  <p:cNvPr id="303" name="Group 302">
                    <a:extLst>
                      <a:ext uri="{FF2B5EF4-FFF2-40B4-BE49-F238E27FC236}">
                        <a16:creationId xmlns:a16="http://schemas.microsoft.com/office/drawing/2014/main" id="{7C855AAA-07B0-7648-9C3C-0479A95DFF87}"/>
                      </a:ext>
                    </a:extLst>
                  </p:cNvPr>
                  <p:cNvGrpSpPr/>
                  <p:nvPr/>
                </p:nvGrpSpPr>
                <p:grpSpPr>
                  <a:xfrm>
                    <a:off x="4709760" y="2048563"/>
                    <a:ext cx="2742744" cy="1460760"/>
                    <a:chOff x="4709760" y="2048563"/>
                    <a:chExt cx="2742744" cy="1460760"/>
                  </a:xfrm>
                </p:grpSpPr>
                <p:grpSp>
                  <p:nvGrpSpPr>
                    <p:cNvPr id="304" name="Group 303">
                      <a:extLst>
                        <a:ext uri="{FF2B5EF4-FFF2-40B4-BE49-F238E27FC236}">
                          <a16:creationId xmlns:a16="http://schemas.microsoft.com/office/drawing/2014/main" id="{6C5D63EF-472D-3746-817C-968448F39A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28678" y="2048563"/>
                      <a:ext cx="1223826" cy="1454155"/>
                      <a:chOff x="6228678" y="2048563"/>
                      <a:chExt cx="1223826" cy="1454155"/>
                    </a:xfrm>
                  </p:grpSpPr>
                  <p:sp>
                    <p:nvSpPr>
                      <p:cNvPr id="310" name="Freeform 309">
                        <a:extLst>
                          <a:ext uri="{FF2B5EF4-FFF2-40B4-BE49-F238E27FC236}">
                            <a16:creationId xmlns:a16="http://schemas.microsoft.com/office/drawing/2014/main" id="{EB03DEE9-ABF5-A542-A546-85309136D8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70675" y="2847976"/>
                        <a:ext cx="574675" cy="654742"/>
                      </a:xfrm>
                      <a:custGeom>
                        <a:avLst/>
                        <a:gdLst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3800 w 575949"/>
                          <a:gd name="connsiteY0" fmla="*/ 2667 h 670683"/>
                          <a:gd name="connsiteX1" fmla="*/ 325100 w 575949"/>
                          <a:gd name="connsiteY1" fmla="*/ 107442 h 670683"/>
                          <a:gd name="connsiteX2" fmla="*/ 283825 w 575949"/>
                          <a:gd name="connsiteY2" fmla="*/ 247142 h 670683"/>
                          <a:gd name="connsiteX3" fmla="*/ 575925 w 575949"/>
                          <a:gd name="connsiteY3" fmla="*/ 653542 h 670683"/>
                          <a:gd name="connsiteX4" fmla="*/ 299700 w 575949"/>
                          <a:gd name="connsiteY4" fmla="*/ 567817 h 670683"/>
                          <a:gd name="connsiteX5" fmla="*/ 153650 w 575949"/>
                          <a:gd name="connsiteY5" fmla="*/ 320167 h 670683"/>
                          <a:gd name="connsiteX6" fmla="*/ 1250 w 575949"/>
                          <a:gd name="connsiteY6" fmla="*/ 218567 h 670683"/>
                          <a:gd name="connsiteX7" fmla="*/ 83800 w 575949"/>
                          <a:gd name="connsiteY7" fmla="*/ 2667 h 670683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1468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5040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74675" h="654742">
                            <a:moveTo>
                              <a:pt x="82550" y="0"/>
                            </a:moveTo>
                            <a:cubicBezTo>
                              <a:pt x="154966" y="26046"/>
                              <a:pt x="274798" y="66798"/>
                              <a:pt x="325040" y="95250"/>
                            </a:cubicBezTo>
                            <a:cubicBezTo>
                              <a:pt x="303053" y="152900"/>
                              <a:pt x="313001" y="173436"/>
                              <a:pt x="282575" y="244475"/>
                            </a:cubicBezTo>
                            <a:cubicBezTo>
                              <a:pt x="324379" y="335492"/>
                              <a:pt x="507484" y="548251"/>
                              <a:pt x="574675" y="650875"/>
                            </a:cubicBezTo>
                            <a:cubicBezTo>
                              <a:pt x="531217" y="668974"/>
                              <a:pt x="368829" y="620712"/>
                              <a:pt x="298450" y="565150"/>
                            </a:cubicBezTo>
                            <a:cubicBezTo>
                              <a:pt x="228071" y="509588"/>
                              <a:pt x="183701" y="392613"/>
                              <a:pt x="152400" y="317500"/>
                            </a:cubicBezTo>
                            <a:cubicBezTo>
                              <a:pt x="102658" y="273123"/>
                              <a:pt x="59761" y="257479"/>
                              <a:pt x="0" y="215900"/>
                            </a:cubicBezTo>
                            <a:cubicBezTo>
                              <a:pt x="29374" y="134364"/>
                              <a:pt x="48554" y="83066"/>
                              <a:pt x="82550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11" name="Freeform 310">
                        <a:extLst>
                          <a:ext uri="{FF2B5EF4-FFF2-40B4-BE49-F238E27FC236}">
                            <a16:creationId xmlns:a16="http://schemas.microsoft.com/office/drawing/2014/main" id="{D8277655-98AB-A846-B46B-893EC29577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5586" y="2913079"/>
                        <a:ext cx="496918" cy="584692"/>
                      </a:xfrm>
                      <a:custGeom>
                        <a:avLst/>
                        <a:gdLst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84634"/>
                          <a:gd name="connsiteX1" fmla="*/ 275089 w 513453"/>
                          <a:gd name="connsiteY1" fmla="*/ 17348 h 584634"/>
                          <a:gd name="connsiteX2" fmla="*/ 484094 w 513453"/>
                          <a:gd name="connsiteY2" fmla="*/ 230965 h 584634"/>
                          <a:gd name="connsiteX3" fmla="*/ 491778 w 513453"/>
                          <a:gd name="connsiteY3" fmla="*/ 478390 h 584634"/>
                          <a:gd name="connsiteX4" fmla="*/ 295067 w 513453"/>
                          <a:gd name="connsiteY4" fmla="*/ 584430 h 584634"/>
                          <a:gd name="connsiteX5" fmla="*/ 0 w 513453"/>
                          <a:gd name="connsiteY5" fmla="*/ 178713 h 584634"/>
                          <a:gd name="connsiteX6" fmla="*/ 44568 w 513453"/>
                          <a:gd name="connsiteY6" fmla="*/ 31180 h 584634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0996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0996 w 513453"/>
                          <a:gd name="connsiteY6" fmla="*/ 31180 h 584430"/>
                          <a:gd name="connsiteX0" fmla="*/ 40996 w 512010"/>
                          <a:gd name="connsiteY0" fmla="*/ 31180 h 584430"/>
                          <a:gd name="connsiteX1" fmla="*/ 275089 w 512010"/>
                          <a:gd name="connsiteY1" fmla="*/ 17348 h 584430"/>
                          <a:gd name="connsiteX2" fmla="*/ 484094 w 512010"/>
                          <a:gd name="connsiteY2" fmla="*/ 230965 h 584430"/>
                          <a:gd name="connsiteX3" fmla="*/ 489396 w 512010"/>
                          <a:gd name="connsiteY3" fmla="*/ 473627 h 584430"/>
                          <a:gd name="connsiteX4" fmla="*/ 295067 w 512010"/>
                          <a:gd name="connsiteY4" fmla="*/ 584430 h 584430"/>
                          <a:gd name="connsiteX5" fmla="*/ 0 w 512010"/>
                          <a:gd name="connsiteY5" fmla="*/ 178713 h 584430"/>
                          <a:gd name="connsiteX6" fmla="*/ 40996 w 512010"/>
                          <a:gd name="connsiteY6" fmla="*/ 31180 h 584430"/>
                          <a:gd name="connsiteX0" fmla="*/ 40996 w 511084"/>
                          <a:gd name="connsiteY0" fmla="*/ 31180 h 584430"/>
                          <a:gd name="connsiteX1" fmla="*/ 275089 w 511084"/>
                          <a:gd name="connsiteY1" fmla="*/ 17348 h 584430"/>
                          <a:gd name="connsiteX2" fmla="*/ 484094 w 511084"/>
                          <a:gd name="connsiteY2" fmla="*/ 230965 h 584430"/>
                          <a:gd name="connsiteX3" fmla="*/ 489396 w 511084"/>
                          <a:gd name="connsiteY3" fmla="*/ 473627 h 584430"/>
                          <a:gd name="connsiteX4" fmla="*/ 295067 w 511084"/>
                          <a:gd name="connsiteY4" fmla="*/ 584430 h 584430"/>
                          <a:gd name="connsiteX5" fmla="*/ 0 w 511084"/>
                          <a:gd name="connsiteY5" fmla="*/ 178713 h 584430"/>
                          <a:gd name="connsiteX6" fmla="*/ 40996 w 511084"/>
                          <a:gd name="connsiteY6" fmla="*/ 31180 h 584430"/>
                          <a:gd name="connsiteX0" fmla="*/ 40996 w 509061"/>
                          <a:gd name="connsiteY0" fmla="*/ 31180 h 584430"/>
                          <a:gd name="connsiteX1" fmla="*/ 275089 w 509061"/>
                          <a:gd name="connsiteY1" fmla="*/ 17348 h 584430"/>
                          <a:gd name="connsiteX2" fmla="*/ 484094 w 509061"/>
                          <a:gd name="connsiteY2" fmla="*/ 230965 h 584430"/>
                          <a:gd name="connsiteX3" fmla="*/ 485825 w 509061"/>
                          <a:gd name="connsiteY3" fmla="*/ 472436 h 584430"/>
                          <a:gd name="connsiteX4" fmla="*/ 295067 w 509061"/>
                          <a:gd name="connsiteY4" fmla="*/ 584430 h 584430"/>
                          <a:gd name="connsiteX5" fmla="*/ 0 w 509061"/>
                          <a:gd name="connsiteY5" fmla="*/ 178713 h 584430"/>
                          <a:gd name="connsiteX6" fmla="*/ 40996 w 509061"/>
                          <a:gd name="connsiteY6" fmla="*/ 31180 h 584430"/>
                          <a:gd name="connsiteX0" fmla="*/ 40996 w 506559"/>
                          <a:gd name="connsiteY0" fmla="*/ 31180 h 584430"/>
                          <a:gd name="connsiteX1" fmla="*/ 275089 w 506559"/>
                          <a:gd name="connsiteY1" fmla="*/ 17348 h 584430"/>
                          <a:gd name="connsiteX2" fmla="*/ 484094 w 506559"/>
                          <a:gd name="connsiteY2" fmla="*/ 230965 h 584430"/>
                          <a:gd name="connsiteX3" fmla="*/ 481063 w 506559"/>
                          <a:gd name="connsiteY3" fmla="*/ 476008 h 584430"/>
                          <a:gd name="connsiteX4" fmla="*/ 295067 w 506559"/>
                          <a:gd name="connsiteY4" fmla="*/ 584430 h 584430"/>
                          <a:gd name="connsiteX5" fmla="*/ 0 w 506559"/>
                          <a:gd name="connsiteY5" fmla="*/ 178713 h 584430"/>
                          <a:gd name="connsiteX6" fmla="*/ 40996 w 506559"/>
                          <a:gd name="connsiteY6" fmla="*/ 31180 h 584430"/>
                          <a:gd name="connsiteX0" fmla="*/ 40996 w 504608"/>
                          <a:gd name="connsiteY0" fmla="*/ 31180 h 584430"/>
                          <a:gd name="connsiteX1" fmla="*/ 275089 w 504608"/>
                          <a:gd name="connsiteY1" fmla="*/ 17348 h 584430"/>
                          <a:gd name="connsiteX2" fmla="*/ 484094 w 504608"/>
                          <a:gd name="connsiteY2" fmla="*/ 230965 h 584430"/>
                          <a:gd name="connsiteX3" fmla="*/ 481063 w 504608"/>
                          <a:gd name="connsiteY3" fmla="*/ 476008 h 584430"/>
                          <a:gd name="connsiteX4" fmla="*/ 295067 w 504608"/>
                          <a:gd name="connsiteY4" fmla="*/ 584430 h 584430"/>
                          <a:gd name="connsiteX5" fmla="*/ 0 w 504608"/>
                          <a:gd name="connsiteY5" fmla="*/ 178713 h 584430"/>
                          <a:gd name="connsiteX6" fmla="*/ 40996 w 504608"/>
                          <a:gd name="connsiteY6" fmla="*/ 31180 h 584430"/>
                          <a:gd name="connsiteX0" fmla="*/ 40996 w 499265"/>
                          <a:gd name="connsiteY0" fmla="*/ 31180 h 584430"/>
                          <a:gd name="connsiteX1" fmla="*/ 275089 w 499265"/>
                          <a:gd name="connsiteY1" fmla="*/ 17348 h 584430"/>
                          <a:gd name="connsiteX2" fmla="*/ 484094 w 499265"/>
                          <a:gd name="connsiteY2" fmla="*/ 230965 h 584430"/>
                          <a:gd name="connsiteX3" fmla="*/ 481063 w 499265"/>
                          <a:gd name="connsiteY3" fmla="*/ 476008 h 584430"/>
                          <a:gd name="connsiteX4" fmla="*/ 295067 w 499265"/>
                          <a:gd name="connsiteY4" fmla="*/ 584430 h 584430"/>
                          <a:gd name="connsiteX5" fmla="*/ 0 w 499265"/>
                          <a:gd name="connsiteY5" fmla="*/ 178713 h 584430"/>
                          <a:gd name="connsiteX6" fmla="*/ 40996 w 499265"/>
                          <a:gd name="connsiteY6" fmla="*/ 31180 h 584430"/>
                          <a:gd name="connsiteX0" fmla="*/ 40996 w 503016"/>
                          <a:gd name="connsiteY0" fmla="*/ 31180 h 584430"/>
                          <a:gd name="connsiteX1" fmla="*/ 275089 w 503016"/>
                          <a:gd name="connsiteY1" fmla="*/ 17348 h 584430"/>
                          <a:gd name="connsiteX2" fmla="*/ 484094 w 503016"/>
                          <a:gd name="connsiteY2" fmla="*/ 230965 h 584430"/>
                          <a:gd name="connsiteX3" fmla="*/ 477491 w 503016"/>
                          <a:gd name="connsiteY3" fmla="*/ 476008 h 584430"/>
                          <a:gd name="connsiteX4" fmla="*/ 295067 w 503016"/>
                          <a:gd name="connsiteY4" fmla="*/ 584430 h 584430"/>
                          <a:gd name="connsiteX5" fmla="*/ 0 w 503016"/>
                          <a:gd name="connsiteY5" fmla="*/ 178713 h 584430"/>
                          <a:gd name="connsiteX6" fmla="*/ 40996 w 503016"/>
                          <a:gd name="connsiteY6" fmla="*/ 31180 h 584430"/>
                          <a:gd name="connsiteX0" fmla="*/ 40996 w 498954"/>
                          <a:gd name="connsiteY0" fmla="*/ 31180 h 584430"/>
                          <a:gd name="connsiteX1" fmla="*/ 275089 w 498954"/>
                          <a:gd name="connsiteY1" fmla="*/ 17348 h 584430"/>
                          <a:gd name="connsiteX2" fmla="*/ 484094 w 498954"/>
                          <a:gd name="connsiteY2" fmla="*/ 230965 h 584430"/>
                          <a:gd name="connsiteX3" fmla="*/ 477491 w 498954"/>
                          <a:gd name="connsiteY3" fmla="*/ 476008 h 584430"/>
                          <a:gd name="connsiteX4" fmla="*/ 295067 w 498954"/>
                          <a:gd name="connsiteY4" fmla="*/ 584430 h 584430"/>
                          <a:gd name="connsiteX5" fmla="*/ 0 w 498954"/>
                          <a:gd name="connsiteY5" fmla="*/ 178713 h 584430"/>
                          <a:gd name="connsiteX6" fmla="*/ 40996 w 498954"/>
                          <a:gd name="connsiteY6" fmla="*/ 31180 h 584430"/>
                          <a:gd name="connsiteX0" fmla="*/ 40996 w 501743"/>
                          <a:gd name="connsiteY0" fmla="*/ 31355 h 584605"/>
                          <a:gd name="connsiteX1" fmla="*/ 275089 w 501743"/>
                          <a:gd name="connsiteY1" fmla="*/ 17523 h 584605"/>
                          <a:gd name="connsiteX2" fmla="*/ 484094 w 501743"/>
                          <a:gd name="connsiteY2" fmla="*/ 233521 h 584605"/>
                          <a:gd name="connsiteX3" fmla="*/ 477491 w 501743"/>
                          <a:gd name="connsiteY3" fmla="*/ 476183 h 584605"/>
                          <a:gd name="connsiteX4" fmla="*/ 295067 w 501743"/>
                          <a:gd name="connsiteY4" fmla="*/ 584605 h 584605"/>
                          <a:gd name="connsiteX5" fmla="*/ 0 w 501743"/>
                          <a:gd name="connsiteY5" fmla="*/ 178888 h 584605"/>
                          <a:gd name="connsiteX6" fmla="*/ 40996 w 501743"/>
                          <a:gd name="connsiteY6" fmla="*/ 31355 h 584605"/>
                          <a:gd name="connsiteX0" fmla="*/ 40996 w 499452"/>
                          <a:gd name="connsiteY0" fmla="*/ 31355 h 584605"/>
                          <a:gd name="connsiteX1" fmla="*/ 275089 w 499452"/>
                          <a:gd name="connsiteY1" fmla="*/ 17523 h 584605"/>
                          <a:gd name="connsiteX2" fmla="*/ 484094 w 499452"/>
                          <a:gd name="connsiteY2" fmla="*/ 233521 h 584605"/>
                          <a:gd name="connsiteX3" fmla="*/ 477491 w 499452"/>
                          <a:gd name="connsiteY3" fmla="*/ 476183 h 584605"/>
                          <a:gd name="connsiteX4" fmla="*/ 295067 w 499452"/>
                          <a:gd name="connsiteY4" fmla="*/ 584605 h 584605"/>
                          <a:gd name="connsiteX5" fmla="*/ 0 w 499452"/>
                          <a:gd name="connsiteY5" fmla="*/ 178888 h 584605"/>
                          <a:gd name="connsiteX6" fmla="*/ 40996 w 499452"/>
                          <a:gd name="connsiteY6" fmla="*/ 31355 h 584605"/>
                          <a:gd name="connsiteX0" fmla="*/ 40996 w 496918"/>
                          <a:gd name="connsiteY0" fmla="*/ 31442 h 584692"/>
                          <a:gd name="connsiteX1" fmla="*/ 275089 w 496918"/>
                          <a:gd name="connsiteY1" fmla="*/ 17610 h 584692"/>
                          <a:gd name="connsiteX2" fmla="*/ 479332 w 496918"/>
                          <a:gd name="connsiteY2" fmla="*/ 234798 h 584692"/>
                          <a:gd name="connsiteX3" fmla="*/ 477491 w 496918"/>
                          <a:gd name="connsiteY3" fmla="*/ 476270 h 584692"/>
                          <a:gd name="connsiteX4" fmla="*/ 295067 w 496918"/>
                          <a:gd name="connsiteY4" fmla="*/ 584692 h 584692"/>
                          <a:gd name="connsiteX5" fmla="*/ 0 w 496918"/>
                          <a:gd name="connsiteY5" fmla="*/ 178975 h 584692"/>
                          <a:gd name="connsiteX6" fmla="*/ 40996 w 496918"/>
                          <a:gd name="connsiteY6" fmla="*/ 31442 h 5846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96918" h="584692">
                            <a:moveTo>
                              <a:pt x="40996" y="31442"/>
                            </a:moveTo>
                            <a:cubicBezTo>
                              <a:pt x="86844" y="4548"/>
                              <a:pt x="202033" y="-16283"/>
                              <a:pt x="275089" y="17610"/>
                            </a:cubicBezTo>
                            <a:cubicBezTo>
                              <a:pt x="348145" y="51503"/>
                              <a:pt x="461076" y="153593"/>
                              <a:pt x="479332" y="234798"/>
                            </a:cubicBezTo>
                            <a:cubicBezTo>
                              <a:pt x="497588" y="316003"/>
                              <a:pt x="508202" y="417954"/>
                              <a:pt x="477491" y="476270"/>
                            </a:cubicBezTo>
                            <a:cubicBezTo>
                              <a:pt x="446780" y="534586"/>
                              <a:pt x="370883" y="583924"/>
                              <a:pt x="295067" y="584692"/>
                            </a:cubicBezTo>
                            <a:cubicBezTo>
                              <a:pt x="231546" y="485568"/>
                              <a:pt x="42262" y="271439"/>
                              <a:pt x="0" y="178975"/>
                            </a:cubicBezTo>
                            <a:cubicBezTo>
                              <a:pt x="26894" y="89585"/>
                              <a:pt x="18891" y="86150"/>
                              <a:pt x="40996" y="31442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12" name="Freeform 311">
                        <a:extLst>
                          <a:ext uri="{FF2B5EF4-FFF2-40B4-BE49-F238E27FC236}">
                            <a16:creationId xmlns:a16="http://schemas.microsoft.com/office/drawing/2014/main" id="{218A8E17-6644-4848-B8F1-AE0D500A69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8678" y="2137698"/>
                        <a:ext cx="524051" cy="923621"/>
                      </a:xfrm>
                      <a:custGeom>
                        <a:avLst/>
                        <a:gdLst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4051" h="923621">
                            <a:moveTo>
                              <a:pt x="524051" y="706931"/>
                            </a:moveTo>
                            <a:cubicBezTo>
                              <a:pt x="476666" y="625481"/>
                              <a:pt x="347830" y="488193"/>
                              <a:pt x="288919" y="361150"/>
                            </a:cubicBezTo>
                            <a:cubicBezTo>
                              <a:pt x="230008" y="234107"/>
                              <a:pt x="135751" y="46104"/>
                              <a:pt x="87598" y="0"/>
                            </a:cubicBezTo>
                            <a:cubicBezTo>
                              <a:pt x="56350" y="29199"/>
                              <a:pt x="40470" y="33554"/>
                              <a:pt x="0" y="84525"/>
                            </a:cubicBezTo>
                            <a:cubicBezTo>
                              <a:pt x="67107" y="238462"/>
                              <a:pt x="325291" y="721531"/>
                              <a:pt x="444137" y="923621"/>
                            </a:cubicBezTo>
                            <a:cubicBezTo>
                              <a:pt x="487679" y="810665"/>
                              <a:pt x="489985" y="788381"/>
                              <a:pt x="524051" y="70693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13" name="Freeform 312">
                        <a:extLst>
                          <a:ext uri="{FF2B5EF4-FFF2-40B4-BE49-F238E27FC236}">
                            <a16:creationId xmlns:a16="http://schemas.microsoft.com/office/drawing/2014/main" id="{4208A0EF-2449-8B4B-81FE-006275D05A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17812" y="2048563"/>
                        <a:ext cx="679766" cy="894421"/>
                      </a:xfrm>
                      <a:custGeom>
                        <a:avLst/>
                        <a:gdLst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894910"/>
                          <a:gd name="connsiteX1" fmla="*/ 447456 w 676455"/>
                          <a:gd name="connsiteY1" fmla="*/ 278650 h 894910"/>
                          <a:gd name="connsiteX2" fmla="*/ 236914 w 676455"/>
                          <a:gd name="connsiteY2" fmla="*/ 11246 h 894910"/>
                          <a:gd name="connsiteX3" fmla="*/ 245 w 676455"/>
                          <a:gd name="connsiteY3" fmla="*/ 89623 h 894910"/>
                          <a:gd name="connsiteX4" fmla="*/ 196957 w 676455"/>
                          <a:gd name="connsiteY4" fmla="*/ 446162 h 894910"/>
                          <a:gd name="connsiteX5" fmla="*/ 436699 w 676455"/>
                          <a:gd name="connsiteY5" fmla="*/ 795017 h 894910"/>
                          <a:gd name="connsiteX6" fmla="*/ 676440 w 676455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82148 w 682148"/>
                          <a:gd name="connsiteY0" fmla="*/ 902756 h 902756"/>
                          <a:gd name="connsiteX1" fmla="*/ 447211 w 682148"/>
                          <a:gd name="connsiteY1" fmla="*/ 278161 h 902756"/>
                          <a:gd name="connsiteX2" fmla="*/ 235132 w 682148"/>
                          <a:gd name="connsiteY2" fmla="*/ 0 h 902756"/>
                          <a:gd name="connsiteX3" fmla="*/ 0 w 682148"/>
                          <a:gd name="connsiteY3" fmla="*/ 89134 h 902756"/>
                          <a:gd name="connsiteX4" fmla="*/ 196712 w 682148"/>
                          <a:gd name="connsiteY4" fmla="*/ 445673 h 902756"/>
                          <a:gd name="connsiteX5" fmla="*/ 436454 w 682148"/>
                          <a:gd name="connsiteY5" fmla="*/ 794528 h 902756"/>
                          <a:gd name="connsiteX6" fmla="*/ 682148 w 682148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80957 w 680957"/>
                          <a:gd name="connsiteY0" fmla="*/ 899184 h 899184"/>
                          <a:gd name="connsiteX1" fmla="*/ 447211 w 680957"/>
                          <a:gd name="connsiteY1" fmla="*/ 278161 h 899184"/>
                          <a:gd name="connsiteX2" fmla="*/ 235132 w 680957"/>
                          <a:gd name="connsiteY2" fmla="*/ 0 h 899184"/>
                          <a:gd name="connsiteX3" fmla="*/ 0 w 680957"/>
                          <a:gd name="connsiteY3" fmla="*/ 89134 h 899184"/>
                          <a:gd name="connsiteX4" fmla="*/ 196712 w 680957"/>
                          <a:gd name="connsiteY4" fmla="*/ 445673 h 899184"/>
                          <a:gd name="connsiteX5" fmla="*/ 436454 w 680957"/>
                          <a:gd name="connsiteY5" fmla="*/ 794528 h 899184"/>
                          <a:gd name="connsiteX6" fmla="*/ 680957 w 680957"/>
                          <a:gd name="connsiteY6" fmla="*/ 899184 h 899184"/>
                          <a:gd name="connsiteX0" fmla="*/ 679766 w 679766"/>
                          <a:gd name="connsiteY0" fmla="*/ 894421 h 894421"/>
                          <a:gd name="connsiteX1" fmla="*/ 447211 w 679766"/>
                          <a:gd name="connsiteY1" fmla="*/ 278161 h 894421"/>
                          <a:gd name="connsiteX2" fmla="*/ 235132 w 679766"/>
                          <a:gd name="connsiteY2" fmla="*/ 0 h 894421"/>
                          <a:gd name="connsiteX3" fmla="*/ 0 w 679766"/>
                          <a:gd name="connsiteY3" fmla="*/ 89134 h 894421"/>
                          <a:gd name="connsiteX4" fmla="*/ 196712 w 679766"/>
                          <a:gd name="connsiteY4" fmla="*/ 445673 h 894421"/>
                          <a:gd name="connsiteX5" fmla="*/ 436454 w 679766"/>
                          <a:gd name="connsiteY5" fmla="*/ 794528 h 894421"/>
                          <a:gd name="connsiteX6" fmla="*/ 679766 w 679766"/>
                          <a:gd name="connsiteY6" fmla="*/ 894421 h 8944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9766" h="894421">
                            <a:moveTo>
                              <a:pt x="679766" y="894421"/>
                            </a:moveTo>
                            <a:cubicBezTo>
                              <a:pt x="578593" y="769940"/>
                              <a:pt x="379078" y="437733"/>
                              <a:pt x="447211" y="278161"/>
                            </a:cubicBezTo>
                            <a:cubicBezTo>
                              <a:pt x="373957" y="130884"/>
                              <a:pt x="297372" y="37651"/>
                              <a:pt x="235132" y="0"/>
                            </a:cubicBezTo>
                            <a:cubicBezTo>
                              <a:pt x="186723" y="22284"/>
                              <a:pt x="81707" y="56348"/>
                              <a:pt x="0" y="89134"/>
                            </a:cubicBezTo>
                            <a:cubicBezTo>
                              <a:pt x="55070" y="154192"/>
                              <a:pt x="136265" y="308129"/>
                              <a:pt x="196712" y="445673"/>
                            </a:cubicBezTo>
                            <a:cubicBezTo>
                              <a:pt x="263307" y="566312"/>
                              <a:pt x="381129" y="719480"/>
                              <a:pt x="436454" y="794528"/>
                            </a:cubicBezTo>
                            <a:cubicBezTo>
                              <a:pt x="546758" y="839683"/>
                              <a:pt x="622648" y="865221"/>
                              <a:pt x="679766" y="89442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rgbClr val="B99279"/>
                          </a:gs>
                          <a:gs pos="100000">
                            <a:srgbClr val="E0B294"/>
                          </a:gs>
                        </a:gsLst>
                        <a:lin ang="108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05" name="Group 304">
                      <a:extLst>
                        <a:ext uri="{FF2B5EF4-FFF2-40B4-BE49-F238E27FC236}">
                          <a16:creationId xmlns:a16="http://schemas.microsoft.com/office/drawing/2014/main" id="{B360AD02-F67C-D14D-B2F8-9DB4E02F7976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4709760" y="2053430"/>
                      <a:ext cx="1203064" cy="1455893"/>
                      <a:chOff x="6228678" y="2048563"/>
                      <a:chExt cx="1203064" cy="1455893"/>
                    </a:xfrm>
                  </p:grpSpPr>
                  <p:sp>
                    <p:nvSpPr>
                      <p:cNvPr id="306" name="Freeform 305">
                        <a:extLst>
                          <a:ext uri="{FF2B5EF4-FFF2-40B4-BE49-F238E27FC236}">
                            <a16:creationId xmlns:a16="http://schemas.microsoft.com/office/drawing/2014/main" id="{E3304F0F-8C7D-2144-9414-9BF958C05C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70675" y="2847976"/>
                        <a:ext cx="574675" cy="654742"/>
                      </a:xfrm>
                      <a:custGeom>
                        <a:avLst/>
                        <a:gdLst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3800 w 575949"/>
                          <a:gd name="connsiteY0" fmla="*/ 2667 h 670683"/>
                          <a:gd name="connsiteX1" fmla="*/ 325100 w 575949"/>
                          <a:gd name="connsiteY1" fmla="*/ 107442 h 670683"/>
                          <a:gd name="connsiteX2" fmla="*/ 283825 w 575949"/>
                          <a:gd name="connsiteY2" fmla="*/ 247142 h 670683"/>
                          <a:gd name="connsiteX3" fmla="*/ 575925 w 575949"/>
                          <a:gd name="connsiteY3" fmla="*/ 653542 h 670683"/>
                          <a:gd name="connsiteX4" fmla="*/ 299700 w 575949"/>
                          <a:gd name="connsiteY4" fmla="*/ 567817 h 670683"/>
                          <a:gd name="connsiteX5" fmla="*/ 153650 w 575949"/>
                          <a:gd name="connsiteY5" fmla="*/ 320167 h 670683"/>
                          <a:gd name="connsiteX6" fmla="*/ 1250 w 575949"/>
                          <a:gd name="connsiteY6" fmla="*/ 218567 h 670683"/>
                          <a:gd name="connsiteX7" fmla="*/ 83800 w 575949"/>
                          <a:gd name="connsiteY7" fmla="*/ 2667 h 670683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1468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5040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74675" h="654742">
                            <a:moveTo>
                              <a:pt x="82550" y="0"/>
                            </a:moveTo>
                            <a:cubicBezTo>
                              <a:pt x="154966" y="26046"/>
                              <a:pt x="274798" y="66798"/>
                              <a:pt x="325040" y="95250"/>
                            </a:cubicBezTo>
                            <a:cubicBezTo>
                              <a:pt x="303053" y="152900"/>
                              <a:pt x="313001" y="173436"/>
                              <a:pt x="282575" y="244475"/>
                            </a:cubicBezTo>
                            <a:cubicBezTo>
                              <a:pt x="324379" y="335492"/>
                              <a:pt x="507484" y="548251"/>
                              <a:pt x="574675" y="650875"/>
                            </a:cubicBezTo>
                            <a:cubicBezTo>
                              <a:pt x="531217" y="668974"/>
                              <a:pt x="368829" y="620712"/>
                              <a:pt x="298450" y="565150"/>
                            </a:cubicBezTo>
                            <a:cubicBezTo>
                              <a:pt x="228071" y="509588"/>
                              <a:pt x="183701" y="392613"/>
                              <a:pt x="152400" y="317500"/>
                            </a:cubicBezTo>
                            <a:cubicBezTo>
                              <a:pt x="102658" y="273123"/>
                              <a:pt x="59761" y="257479"/>
                              <a:pt x="0" y="215900"/>
                            </a:cubicBezTo>
                            <a:cubicBezTo>
                              <a:pt x="29374" y="134364"/>
                              <a:pt x="48554" y="83066"/>
                              <a:pt x="82550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07" name="Freeform 306">
                        <a:extLst>
                          <a:ext uri="{FF2B5EF4-FFF2-40B4-BE49-F238E27FC236}">
                            <a16:creationId xmlns:a16="http://schemas.microsoft.com/office/drawing/2014/main" id="{715666FA-1F3C-DE4C-BC09-CE6B930F10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5585" y="2910191"/>
                        <a:ext cx="476157" cy="594265"/>
                      </a:xfrm>
                      <a:custGeom>
                        <a:avLst/>
                        <a:gdLst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84634"/>
                          <a:gd name="connsiteX1" fmla="*/ 275089 w 513453"/>
                          <a:gd name="connsiteY1" fmla="*/ 17348 h 584634"/>
                          <a:gd name="connsiteX2" fmla="*/ 484094 w 513453"/>
                          <a:gd name="connsiteY2" fmla="*/ 230965 h 584634"/>
                          <a:gd name="connsiteX3" fmla="*/ 491778 w 513453"/>
                          <a:gd name="connsiteY3" fmla="*/ 478390 h 584634"/>
                          <a:gd name="connsiteX4" fmla="*/ 295067 w 513453"/>
                          <a:gd name="connsiteY4" fmla="*/ 584430 h 584634"/>
                          <a:gd name="connsiteX5" fmla="*/ 0 w 513453"/>
                          <a:gd name="connsiteY5" fmla="*/ 178713 h 584634"/>
                          <a:gd name="connsiteX6" fmla="*/ 44568 w 513453"/>
                          <a:gd name="connsiteY6" fmla="*/ 31180 h 584634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0996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0996 w 513453"/>
                          <a:gd name="connsiteY6" fmla="*/ 31180 h 584430"/>
                          <a:gd name="connsiteX0" fmla="*/ 40996 w 508077"/>
                          <a:gd name="connsiteY0" fmla="*/ 31268 h 584518"/>
                          <a:gd name="connsiteX1" fmla="*/ 275089 w 508077"/>
                          <a:gd name="connsiteY1" fmla="*/ 17436 h 584518"/>
                          <a:gd name="connsiteX2" fmla="*/ 472187 w 508077"/>
                          <a:gd name="connsiteY2" fmla="*/ 232243 h 584518"/>
                          <a:gd name="connsiteX3" fmla="*/ 491778 w 508077"/>
                          <a:gd name="connsiteY3" fmla="*/ 478478 h 584518"/>
                          <a:gd name="connsiteX4" fmla="*/ 295067 w 508077"/>
                          <a:gd name="connsiteY4" fmla="*/ 584518 h 584518"/>
                          <a:gd name="connsiteX5" fmla="*/ 0 w 508077"/>
                          <a:gd name="connsiteY5" fmla="*/ 178801 h 584518"/>
                          <a:gd name="connsiteX6" fmla="*/ 40996 w 508077"/>
                          <a:gd name="connsiteY6" fmla="*/ 31268 h 584518"/>
                          <a:gd name="connsiteX0" fmla="*/ 40996 w 503598"/>
                          <a:gd name="connsiteY0" fmla="*/ 31530 h 584780"/>
                          <a:gd name="connsiteX1" fmla="*/ 275089 w 503598"/>
                          <a:gd name="connsiteY1" fmla="*/ 17698 h 584780"/>
                          <a:gd name="connsiteX2" fmla="*/ 459090 w 503598"/>
                          <a:gd name="connsiteY2" fmla="*/ 236077 h 584780"/>
                          <a:gd name="connsiteX3" fmla="*/ 491778 w 503598"/>
                          <a:gd name="connsiteY3" fmla="*/ 478740 h 584780"/>
                          <a:gd name="connsiteX4" fmla="*/ 295067 w 503598"/>
                          <a:gd name="connsiteY4" fmla="*/ 584780 h 584780"/>
                          <a:gd name="connsiteX5" fmla="*/ 0 w 503598"/>
                          <a:gd name="connsiteY5" fmla="*/ 179063 h 584780"/>
                          <a:gd name="connsiteX6" fmla="*/ 40996 w 503598"/>
                          <a:gd name="connsiteY6" fmla="*/ 31530 h 584780"/>
                          <a:gd name="connsiteX0" fmla="*/ 40996 w 500337"/>
                          <a:gd name="connsiteY0" fmla="*/ 31705 h 584955"/>
                          <a:gd name="connsiteX1" fmla="*/ 275089 w 500337"/>
                          <a:gd name="connsiteY1" fmla="*/ 17873 h 584955"/>
                          <a:gd name="connsiteX2" fmla="*/ 445994 w 500337"/>
                          <a:gd name="connsiteY2" fmla="*/ 238634 h 584955"/>
                          <a:gd name="connsiteX3" fmla="*/ 491778 w 500337"/>
                          <a:gd name="connsiteY3" fmla="*/ 478915 h 584955"/>
                          <a:gd name="connsiteX4" fmla="*/ 295067 w 500337"/>
                          <a:gd name="connsiteY4" fmla="*/ 584955 h 584955"/>
                          <a:gd name="connsiteX5" fmla="*/ 0 w 500337"/>
                          <a:gd name="connsiteY5" fmla="*/ 179238 h 584955"/>
                          <a:gd name="connsiteX6" fmla="*/ 40996 w 500337"/>
                          <a:gd name="connsiteY6" fmla="*/ 31705 h 584955"/>
                          <a:gd name="connsiteX0" fmla="*/ 40996 w 480612"/>
                          <a:gd name="connsiteY0" fmla="*/ 31705 h 584955"/>
                          <a:gd name="connsiteX1" fmla="*/ 275089 w 480612"/>
                          <a:gd name="connsiteY1" fmla="*/ 17873 h 584955"/>
                          <a:gd name="connsiteX2" fmla="*/ 445994 w 480612"/>
                          <a:gd name="connsiteY2" fmla="*/ 238634 h 584955"/>
                          <a:gd name="connsiteX3" fmla="*/ 467965 w 480612"/>
                          <a:gd name="connsiteY3" fmla="*/ 474152 h 584955"/>
                          <a:gd name="connsiteX4" fmla="*/ 295067 w 480612"/>
                          <a:gd name="connsiteY4" fmla="*/ 584955 h 584955"/>
                          <a:gd name="connsiteX5" fmla="*/ 0 w 480612"/>
                          <a:gd name="connsiteY5" fmla="*/ 179238 h 584955"/>
                          <a:gd name="connsiteX6" fmla="*/ 40996 w 480612"/>
                          <a:gd name="connsiteY6" fmla="*/ 31705 h 584955"/>
                          <a:gd name="connsiteX0" fmla="*/ 40996 w 477080"/>
                          <a:gd name="connsiteY0" fmla="*/ 31705 h 584955"/>
                          <a:gd name="connsiteX1" fmla="*/ 275089 w 477080"/>
                          <a:gd name="connsiteY1" fmla="*/ 17873 h 584955"/>
                          <a:gd name="connsiteX2" fmla="*/ 445994 w 477080"/>
                          <a:gd name="connsiteY2" fmla="*/ 238634 h 584955"/>
                          <a:gd name="connsiteX3" fmla="*/ 463203 w 477080"/>
                          <a:gd name="connsiteY3" fmla="*/ 465817 h 584955"/>
                          <a:gd name="connsiteX4" fmla="*/ 295067 w 477080"/>
                          <a:gd name="connsiteY4" fmla="*/ 584955 h 584955"/>
                          <a:gd name="connsiteX5" fmla="*/ 0 w 477080"/>
                          <a:gd name="connsiteY5" fmla="*/ 179238 h 584955"/>
                          <a:gd name="connsiteX6" fmla="*/ 40996 w 477080"/>
                          <a:gd name="connsiteY6" fmla="*/ 31705 h 584955"/>
                          <a:gd name="connsiteX0" fmla="*/ 40996 w 477080"/>
                          <a:gd name="connsiteY0" fmla="*/ 31705 h 591640"/>
                          <a:gd name="connsiteX1" fmla="*/ 275089 w 477080"/>
                          <a:gd name="connsiteY1" fmla="*/ 17873 h 591640"/>
                          <a:gd name="connsiteX2" fmla="*/ 445994 w 477080"/>
                          <a:gd name="connsiteY2" fmla="*/ 238634 h 591640"/>
                          <a:gd name="connsiteX3" fmla="*/ 463203 w 477080"/>
                          <a:gd name="connsiteY3" fmla="*/ 465817 h 591640"/>
                          <a:gd name="connsiteX4" fmla="*/ 295067 w 477080"/>
                          <a:gd name="connsiteY4" fmla="*/ 584955 h 591640"/>
                          <a:gd name="connsiteX5" fmla="*/ 0 w 477080"/>
                          <a:gd name="connsiteY5" fmla="*/ 179238 h 591640"/>
                          <a:gd name="connsiteX6" fmla="*/ 40996 w 477080"/>
                          <a:gd name="connsiteY6" fmla="*/ 31705 h 591640"/>
                          <a:gd name="connsiteX0" fmla="*/ 40996 w 477080"/>
                          <a:gd name="connsiteY0" fmla="*/ 34330 h 594265"/>
                          <a:gd name="connsiteX1" fmla="*/ 275089 w 477080"/>
                          <a:gd name="connsiteY1" fmla="*/ 20498 h 594265"/>
                          <a:gd name="connsiteX2" fmla="*/ 445994 w 477080"/>
                          <a:gd name="connsiteY2" fmla="*/ 241259 h 594265"/>
                          <a:gd name="connsiteX3" fmla="*/ 463203 w 477080"/>
                          <a:gd name="connsiteY3" fmla="*/ 468442 h 594265"/>
                          <a:gd name="connsiteX4" fmla="*/ 295067 w 477080"/>
                          <a:gd name="connsiteY4" fmla="*/ 587580 h 594265"/>
                          <a:gd name="connsiteX5" fmla="*/ 0 w 477080"/>
                          <a:gd name="connsiteY5" fmla="*/ 181863 h 594265"/>
                          <a:gd name="connsiteX6" fmla="*/ 40996 w 477080"/>
                          <a:gd name="connsiteY6" fmla="*/ 34330 h 594265"/>
                          <a:gd name="connsiteX0" fmla="*/ 40996 w 477732"/>
                          <a:gd name="connsiteY0" fmla="*/ 34330 h 594265"/>
                          <a:gd name="connsiteX1" fmla="*/ 275089 w 477732"/>
                          <a:gd name="connsiteY1" fmla="*/ 20498 h 594265"/>
                          <a:gd name="connsiteX2" fmla="*/ 445994 w 477732"/>
                          <a:gd name="connsiteY2" fmla="*/ 241259 h 594265"/>
                          <a:gd name="connsiteX3" fmla="*/ 463203 w 477732"/>
                          <a:gd name="connsiteY3" fmla="*/ 468442 h 594265"/>
                          <a:gd name="connsiteX4" fmla="*/ 295067 w 477732"/>
                          <a:gd name="connsiteY4" fmla="*/ 587580 h 594265"/>
                          <a:gd name="connsiteX5" fmla="*/ 0 w 477732"/>
                          <a:gd name="connsiteY5" fmla="*/ 181863 h 594265"/>
                          <a:gd name="connsiteX6" fmla="*/ 40996 w 477732"/>
                          <a:gd name="connsiteY6" fmla="*/ 34330 h 594265"/>
                          <a:gd name="connsiteX0" fmla="*/ 40996 w 476157"/>
                          <a:gd name="connsiteY0" fmla="*/ 34330 h 594265"/>
                          <a:gd name="connsiteX1" fmla="*/ 275089 w 476157"/>
                          <a:gd name="connsiteY1" fmla="*/ 20498 h 594265"/>
                          <a:gd name="connsiteX2" fmla="*/ 445994 w 476157"/>
                          <a:gd name="connsiteY2" fmla="*/ 241259 h 594265"/>
                          <a:gd name="connsiteX3" fmla="*/ 463203 w 476157"/>
                          <a:gd name="connsiteY3" fmla="*/ 468442 h 594265"/>
                          <a:gd name="connsiteX4" fmla="*/ 295067 w 476157"/>
                          <a:gd name="connsiteY4" fmla="*/ 587580 h 594265"/>
                          <a:gd name="connsiteX5" fmla="*/ 0 w 476157"/>
                          <a:gd name="connsiteY5" fmla="*/ 181863 h 594265"/>
                          <a:gd name="connsiteX6" fmla="*/ 40996 w 476157"/>
                          <a:gd name="connsiteY6" fmla="*/ 34330 h 594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76157" h="594265">
                            <a:moveTo>
                              <a:pt x="40996" y="34330"/>
                            </a:moveTo>
                            <a:cubicBezTo>
                              <a:pt x="86844" y="7436"/>
                              <a:pt x="206398" y="-19943"/>
                              <a:pt x="275089" y="20498"/>
                            </a:cubicBezTo>
                            <a:cubicBezTo>
                              <a:pt x="343780" y="60939"/>
                              <a:pt x="418214" y="176127"/>
                              <a:pt x="445994" y="241259"/>
                            </a:cubicBezTo>
                            <a:cubicBezTo>
                              <a:pt x="473774" y="306391"/>
                              <a:pt x="488357" y="410722"/>
                              <a:pt x="463203" y="468442"/>
                            </a:cubicBezTo>
                            <a:cubicBezTo>
                              <a:pt x="438049" y="526162"/>
                              <a:pt x="436368" y="620150"/>
                              <a:pt x="295067" y="587580"/>
                            </a:cubicBezTo>
                            <a:cubicBezTo>
                              <a:pt x="231546" y="488456"/>
                              <a:pt x="42262" y="274327"/>
                              <a:pt x="0" y="181863"/>
                            </a:cubicBezTo>
                            <a:cubicBezTo>
                              <a:pt x="26894" y="92473"/>
                              <a:pt x="18891" y="89038"/>
                              <a:pt x="40996" y="3433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08" name="Freeform 307">
                        <a:extLst>
                          <a:ext uri="{FF2B5EF4-FFF2-40B4-BE49-F238E27FC236}">
                            <a16:creationId xmlns:a16="http://schemas.microsoft.com/office/drawing/2014/main" id="{430DC7D4-83CF-784E-8F65-F4878E2C56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8678" y="2137698"/>
                        <a:ext cx="524051" cy="923621"/>
                      </a:xfrm>
                      <a:custGeom>
                        <a:avLst/>
                        <a:gdLst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4051" h="923621">
                            <a:moveTo>
                              <a:pt x="524051" y="706931"/>
                            </a:moveTo>
                            <a:cubicBezTo>
                              <a:pt x="476666" y="625481"/>
                              <a:pt x="347830" y="488193"/>
                              <a:pt x="288919" y="361150"/>
                            </a:cubicBezTo>
                            <a:cubicBezTo>
                              <a:pt x="230008" y="234107"/>
                              <a:pt x="135751" y="46104"/>
                              <a:pt x="87598" y="0"/>
                            </a:cubicBezTo>
                            <a:cubicBezTo>
                              <a:pt x="56350" y="29199"/>
                              <a:pt x="40470" y="33554"/>
                              <a:pt x="0" y="84525"/>
                            </a:cubicBezTo>
                            <a:cubicBezTo>
                              <a:pt x="67107" y="238462"/>
                              <a:pt x="325291" y="721531"/>
                              <a:pt x="444137" y="923621"/>
                            </a:cubicBezTo>
                            <a:cubicBezTo>
                              <a:pt x="487679" y="810665"/>
                              <a:pt x="489985" y="788381"/>
                              <a:pt x="524051" y="70693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09" name="Freeform 308">
                        <a:extLst>
                          <a:ext uri="{FF2B5EF4-FFF2-40B4-BE49-F238E27FC236}">
                            <a16:creationId xmlns:a16="http://schemas.microsoft.com/office/drawing/2014/main" id="{DC8DB16A-E8DC-7740-B569-C83480978A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17812" y="2048563"/>
                        <a:ext cx="679766" cy="894421"/>
                      </a:xfrm>
                      <a:custGeom>
                        <a:avLst/>
                        <a:gdLst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894910"/>
                          <a:gd name="connsiteX1" fmla="*/ 447456 w 676455"/>
                          <a:gd name="connsiteY1" fmla="*/ 278650 h 894910"/>
                          <a:gd name="connsiteX2" fmla="*/ 236914 w 676455"/>
                          <a:gd name="connsiteY2" fmla="*/ 11246 h 894910"/>
                          <a:gd name="connsiteX3" fmla="*/ 245 w 676455"/>
                          <a:gd name="connsiteY3" fmla="*/ 89623 h 894910"/>
                          <a:gd name="connsiteX4" fmla="*/ 196957 w 676455"/>
                          <a:gd name="connsiteY4" fmla="*/ 446162 h 894910"/>
                          <a:gd name="connsiteX5" fmla="*/ 436699 w 676455"/>
                          <a:gd name="connsiteY5" fmla="*/ 795017 h 894910"/>
                          <a:gd name="connsiteX6" fmla="*/ 676440 w 676455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82148 w 682148"/>
                          <a:gd name="connsiteY0" fmla="*/ 902756 h 902756"/>
                          <a:gd name="connsiteX1" fmla="*/ 447211 w 682148"/>
                          <a:gd name="connsiteY1" fmla="*/ 278161 h 902756"/>
                          <a:gd name="connsiteX2" fmla="*/ 235132 w 682148"/>
                          <a:gd name="connsiteY2" fmla="*/ 0 h 902756"/>
                          <a:gd name="connsiteX3" fmla="*/ 0 w 682148"/>
                          <a:gd name="connsiteY3" fmla="*/ 89134 h 902756"/>
                          <a:gd name="connsiteX4" fmla="*/ 196712 w 682148"/>
                          <a:gd name="connsiteY4" fmla="*/ 445673 h 902756"/>
                          <a:gd name="connsiteX5" fmla="*/ 436454 w 682148"/>
                          <a:gd name="connsiteY5" fmla="*/ 794528 h 902756"/>
                          <a:gd name="connsiteX6" fmla="*/ 682148 w 682148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80957 w 680957"/>
                          <a:gd name="connsiteY0" fmla="*/ 899184 h 899184"/>
                          <a:gd name="connsiteX1" fmla="*/ 447211 w 680957"/>
                          <a:gd name="connsiteY1" fmla="*/ 278161 h 899184"/>
                          <a:gd name="connsiteX2" fmla="*/ 235132 w 680957"/>
                          <a:gd name="connsiteY2" fmla="*/ 0 h 899184"/>
                          <a:gd name="connsiteX3" fmla="*/ 0 w 680957"/>
                          <a:gd name="connsiteY3" fmla="*/ 89134 h 899184"/>
                          <a:gd name="connsiteX4" fmla="*/ 196712 w 680957"/>
                          <a:gd name="connsiteY4" fmla="*/ 445673 h 899184"/>
                          <a:gd name="connsiteX5" fmla="*/ 436454 w 680957"/>
                          <a:gd name="connsiteY5" fmla="*/ 794528 h 899184"/>
                          <a:gd name="connsiteX6" fmla="*/ 680957 w 680957"/>
                          <a:gd name="connsiteY6" fmla="*/ 899184 h 899184"/>
                          <a:gd name="connsiteX0" fmla="*/ 679766 w 679766"/>
                          <a:gd name="connsiteY0" fmla="*/ 894421 h 894421"/>
                          <a:gd name="connsiteX1" fmla="*/ 447211 w 679766"/>
                          <a:gd name="connsiteY1" fmla="*/ 278161 h 894421"/>
                          <a:gd name="connsiteX2" fmla="*/ 235132 w 679766"/>
                          <a:gd name="connsiteY2" fmla="*/ 0 h 894421"/>
                          <a:gd name="connsiteX3" fmla="*/ 0 w 679766"/>
                          <a:gd name="connsiteY3" fmla="*/ 89134 h 894421"/>
                          <a:gd name="connsiteX4" fmla="*/ 196712 w 679766"/>
                          <a:gd name="connsiteY4" fmla="*/ 445673 h 894421"/>
                          <a:gd name="connsiteX5" fmla="*/ 436454 w 679766"/>
                          <a:gd name="connsiteY5" fmla="*/ 794528 h 894421"/>
                          <a:gd name="connsiteX6" fmla="*/ 679766 w 679766"/>
                          <a:gd name="connsiteY6" fmla="*/ 894421 h 8944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9766" h="894421">
                            <a:moveTo>
                              <a:pt x="679766" y="894421"/>
                            </a:moveTo>
                            <a:cubicBezTo>
                              <a:pt x="578593" y="769940"/>
                              <a:pt x="379078" y="437733"/>
                              <a:pt x="447211" y="278161"/>
                            </a:cubicBezTo>
                            <a:cubicBezTo>
                              <a:pt x="373957" y="130884"/>
                              <a:pt x="297372" y="37651"/>
                              <a:pt x="235132" y="0"/>
                            </a:cubicBezTo>
                            <a:cubicBezTo>
                              <a:pt x="186723" y="22284"/>
                              <a:pt x="81707" y="56348"/>
                              <a:pt x="0" y="89134"/>
                            </a:cubicBezTo>
                            <a:cubicBezTo>
                              <a:pt x="55070" y="154192"/>
                              <a:pt x="136265" y="308129"/>
                              <a:pt x="196712" y="445673"/>
                            </a:cubicBezTo>
                            <a:cubicBezTo>
                              <a:pt x="263307" y="566312"/>
                              <a:pt x="381129" y="719480"/>
                              <a:pt x="436454" y="794528"/>
                            </a:cubicBezTo>
                            <a:cubicBezTo>
                              <a:pt x="546758" y="839683"/>
                              <a:pt x="622648" y="865221"/>
                              <a:pt x="679766" y="89442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rgbClr val="B99279"/>
                          </a:gs>
                          <a:gs pos="100000">
                            <a:srgbClr val="E0B294"/>
                          </a:gs>
                        </a:gsLst>
                        <a:lin ang="108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</p:grpSp>
            <p:sp>
              <p:nvSpPr>
                <p:cNvPr id="238" name="Freeform 237">
                  <a:extLst>
                    <a:ext uri="{FF2B5EF4-FFF2-40B4-BE49-F238E27FC236}">
                      <a16:creationId xmlns:a16="http://schemas.microsoft.com/office/drawing/2014/main" id="{BB3332E0-AA3B-C440-B9EF-452A5E4321AF}"/>
                    </a:ext>
                  </a:extLst>
                </p:cNvPr>
                <p:cNvSpPr/>
                <p:nvPr/>
              </p:nvSpPr>
              <p:spPr>
                <a:xfrm>
                  <a:off x="6301237" y="4131139"/>
                  <a:ext cx="913576" cy="948756"/>
                </a:xfrm>
                <a:custGeom>
                  <a:avLst/>
                  <a:gdLst>
                    <a:gd name="connsiteX0" fmla="*/ 245695 w 921291"/>
                    <a:gd name="connsiteY0" fmla="*/ 936163 h 937229"/>
                    <a:gd name="connsiteX1" fmla="*/ 237028 w 921291"/>
                    <a:gd name="connsiteY1" fmla="*/ 684811 h 937229"/>
                    <a:gd name="connsiteX2" fmla="*/ 31180 w 921291"/>
                    <a:gd name="connsiteY2" fmla="*/ 786652 h 937229"/>
                    <a:gd name="connsiteX3" fmla="*/ 33346 w 921291"/>
                    <a:gd name="connsiteY3" fmla="*/ 754149 h 937229"/>
                    <a:gd name="connsiteX4" fmla="*/ 213193 w 921291"/>
                    <a:gd name="connsiteY4" fmla="*/ 650142 h 937229"/>
                    <a:gd name="connsiteX5" fmla="*/ 241362 w 921291"/>
                    <a:gd name="connsiteY5" fmla="*/ 517966 h 937229"/>
                    <a:gd name="connsiteX6" fmla="*/ 31180 w 921291"/>
                    <a:gd name="connsiteY6" fmla="*/ 578637 h 937229"/>
                    <a:gd name="connsiteX7" fmla="*/ 22512 w 921291"/>
                    <a:gd name="connsiteY7" fmla="*/ 535300 h 937229"/>
                    <a:gd name="connsiteX8" fmla="*/ 237028 w 921291"/>
                    <a:gd name="connsiteY8" fmla="*/ 476796 h 937229"/>
                    <a:gd name="connsiteX9" fmla="*/ 315034 w 921291"/>
                    <a:gd name="connsiteY9" fmla="*/ 266614 h 937229"/>
                    <a:gd name="connsiteX10" fmla="*/ 42014 w 921291"/>
                    <a:gd name="connsiteY10" fmla="*/ 327285 h 937229"/>
                    <a:gd name="connsiteX11" fmla="*/ 48514 w 921291"/>
                    <a:gd name="connsiteY11" fmla="*/ 277448 h 937229"/>
                    <a:gd name="connsiteX12" fmla="*/ 336702 w 921291"/>
                    <a:gd name="connsiteY12" fmla="*/ 216777 h 937229"/>
                    <a:gd name="connsiteX13" fmla="*/ 395206 w 921291"/>
                    <a:gd name="connsiteY13" fmla="*/ 151772 h 937229"/>
                    <a:gd name="connsiteX14" fmla="*/ 98351 w 921291"/>
                    <a:gd name="connsiteY14" fmla="*/ 147438 h 937229"/>
                    <a:gd name="connsiteX15" fmla="*/ 107018 w 921291"/>
                    <a:gd name="connsiteY15" fmla="*/ 110602 h 937229"/>
                    <a:gd name="connsiteX16" fmla="*/ 406040 w 921291"/>
                    <a:gd name="connsiteY16" fmla="*/ 136604 h 937229"/>
                    <a:gd name="connsiteX17" fmla="*/ 622723 w 921291"/>
                    <a:gd name="connsiteY17" fmla="*/ 94 h 937229"/>
                    <a:gd name="connsiteX18" fmla="*/ 897909 w 921291"/>
                    <a:gd name="connsiteY18" fmla="*/ 160439 h 937229"/>
                    <a:gd name="connsiteX19" fmla="*/ 900076 w 921291"/>
                    <a:gd name="connsiteY19" fmla="*/ 465962 h 937229"/>
                    <a:gd name="connsiteX20" fmla="*/ 843739 w 921291"/>
                    <a:gd name="connsiteY20" fmla="*/ 476796 h 937229"/>
                    <a:gd name="connsiteX21" fmla="*/ 830738 w 921291"/>
                    <a:gd name="connsiteY21" fmla="*/ 190775 h 937229"/>
                    <a:gd name="connsiteX22" fmla="*/ 663892 w 921291"/>
                    <a:gd name="connsiteY22" fmla="*/ 65099 h 937229"/>
                    <a:gd name="connsiteX23" fmla="*/ 388706 w 921291"/>
                    <a:gd name="connsiteY23" fmla="*/ 266614 h 937229"/>
                    <a:gd name="connsiteX24" fmla="*/ 284698 w 921291"/>
                    <a:gd name="connsiteY24" fmla="*/ 754149 h 937229"/>
                    <a:gd name="connsiteX25" fmla="*/ 245695 w 921291"/>
                    <a:gd name="connsiteY25" fmla="*/ 936163 h 937229"/>
                    <a:gd name="connsiteX0" fmla="*/ 245695 w 921198"/>
                    <a:gd name="connsiteY0" fmla="*/ 933612 h 934678"/>
                    <a:gd name="connsiteX1" fmla="*/ 237028 w 921198"/>
                    <a:gd name="connsiteY1" fmla="*/ 682260 h 934678"/>
                    <a:gd name="connsiteX2" fmla="*/ 31180 w 921198"/>
                    <a:gd name="connsiteY2" fmla="*/ 784101 h 934678"/>
                    <a:gd name="connsiteX3" fmla="*/ 33346 w 921198"/>
                    <a:gd name="connsiteY3" fmla="*/ 751598 h 934678"/>
                    <a:gd name="connsiteX4" fmla="*/ 213193 w 921198"/>
                    <a:gd name="connsiteY4" fmla="*/ 647591 h 934678"/>
                    <a:gd name="connsiteX5" fmla="*/ 241362 w 921198"/>
                    <a:gd name="connsiteY5" fmla="*/ 515415 h 934678"/>
                    <a:gd name="connsiteX6" fmla="*/ 31180 w 921198"/>
                    <a:gd name="connsiteY6" fmla="*/ 576086 h 934678"/>
                    <a:gd name="connsiteX7" fmla="*/ 22512 w 921198"/>
                    <a:gd name="connsiteY7" fmla="*/ 532749 h 934678"/>
                    <a:gd name="connsiteX8" fmla="*/ 237028 w 921198"/>
                    <a:gd name="connsiteY8" fmla="*/ 474245 h 934678"/>
                    <a:gd name="connsiteX9" fmla="*/ 315034 w 921198"/>
                    <a:gd name="connsiteY9" fmla="*/ 264063 h 934678"/>
                    <a:gd name="connsiteX10" fmla="*/ 42014 w 921198"/>
                    <a:gd name="connsiteY10" fmla="*/ 324734 h 934678"/>
                    <a:gd name="connsiteX11" fmla="*/ 48514 w 921198"/>
                    <a:gd name="connsiteY11" fmla="*/ 274897 h 934678"/>
                    <a:gd name="connsiteX12" fmla="*/ 336702 w 921198"/>
                    <a:gd name="connsiteY12" fmla="*/ 214226 h 934678"/>
                    <a:gd name="connsiteX13" fmla="*/ 395206 w 921198"/>
                    <a:gd name="connsiteY13" fmla="*/ 149221 h 934678"/>
                    <a:gd name="connsiteX14" fmla="*/ 98351 w 921198"/>
                    <a:gd name="connsiteY14" fmla="*/ 144887 h 934678"/>
                    <a:gd name="connsiteX15" fmla="*/ 107018 w 921198"/>
                    <a:gd name="connsiteY15" fmla="*/ 108051 h 934678"/>
                    <a:gd name="connsiteX16" fmla="*/ 406040 w 921198"/>
                    <a:gd name="connsiteY16" fmla="*/ 134053 h 934678"/>
                    <a:gd name="connsiteX17" fmla="*/ 624000 w 921198"/>
                    <a:gd name="connsiteY17" fmla="*/ 97 h 934678"/>
                    <a:gd name="connsiteX18" fmla="*/ 897909 w 921198"/>
                    <a:gd name="connsiteY18" fmla="*/ 157888 h 934678"/>
                    <a:gd name="connsiteX19" fmla="*/ 900076 w 921198"/>
                    <a:gd name="connsiteY19" fmla="*/ 463411 h 934678"/>
                    <a:gd name="connsiteX20" fmla="*/ 843739 w 921198"/>
                    <a:gd name="connsiteY20" fmla="*/ 474245 h 934678"/>
                    <a:gd name="connsiteX21" fmla="*/ 830738 w 921198"/>
                    <a:gd name="connsiteY21" fmla="*/ 188224 h 934678"/>
                    <a:gd name="connsiteX22" fmla="*/ 663892 w 921198"/>
                    <a:gd name="connsiteY22" fmla="*/ 62548 h 934678"/>
                    <a:gd name="connsiteX23" fmla="*/ 388706 w 921198"/>
                    <a:gd name="connsiteY23" fmla="*/ 264063 h 934678"/>
                    <a:gd name="connsiteX24" fmla="*/ 284698 w 921198"/>
                    <a:gd name="connsiteY24" fmla="*/ 751598 h 934678"/>
                    <a:gd name="connsiteX25" fmla="*/ 245695 w 921198"/>
                    <a:gd name="connsiteY25" fmla="*/ 933612 h 934678"/>
                    <a:gd name="connsiteX0" fmla="*/ 245695 w 921198"/>
                    <a:gd name="connsiteY0" fmla="*/ 937043 h 938109"/>
                    <a:gd name="connsiteX1" fmla="*/ 237028 w 921198"/>
                    <a:gd name="connsiteY1" fmla="*/ 685691 h 938109"/>
                    <a:gd name="connsiteX2" fmla="*/ 31180 w 921198"/>
                    <a:gd name="connsiteY2" fmla="*/ 787532 h 938109"/>
                    <a:gd name="connsiteX3" fmla="*/ 33346 w 921198"/>
                    <a:gd name="connsiteY3" fmla="*/ 755029 h 938109"/>
                    <a:gd name="connsiteX4" fmla="*/ 213193 w 921198"/>
                    <a:gd name="connsiteY4" fmla="*/ 651022 h 938109"/>
                    <a:gd name="connsiteX5" fmla="*/ 241362 w 921198"/>
                    <a:gd name="connsiteY5" fmla="*/ 518846 h 938109"/>
                    <a:gd name="connsiteX6" fmla="*/ 31180 w 921198"/>
                    <a:gd name="connsiteY6" fmla="*/ 579517 h 938109"/>
                    <a:gd name="connsiteX7" fmla="*/ 22512 w 921198"/>
                    <a:gd name="connsiteY7" fmla="*/ 536180 h 938109"/>
                    <a:gd name="connsiteX8" fmla="*/ 237028 w 921198"/>
                    <a:gd name="connsiteY8" fmla="*/ 477676 h 938109"/>
                    <a:gd name="connsiteX9" fmla="*/ 315034 w 921198"/>
                    <a:gd name="connsiteY9" fmla="*/ 267494 h 938109"/>
                    <a:gd name="connsiteX10" fmla="*/ 42014 w 921198"/>
                    <a:gd name="connsiteY10" fmla="*/ 328165 h 938109"/>
                    <a:gd name="connsiteX11" fmla="*/ 48514 w 921198"/>
                    <a:gd name="connsiteY11" fmla="*/ 278328 h 938109"/>
                    <a:gd name="connsiteX12" fmla="*/ 336702 w 921198"/>
                    <a:gd name="connsiteY12" fmla="*/ 217657 h 938109"/>
                    <a:gd name="connsiteX13" fmla="*/ 395206 w 921198"/>
                    <a:gd name="connsiteY13" fmla="*/ 152652 h 938109"/>
                    <a:gd name="connsiteX14" fmla="*/ 98351 w 921198"/>
                    <a:gd name="connsiteY14" fmla="*/ 148318 h 938109"/>
                    <a:gd name="connsiteX15" fmla="*/ 107018 w 921198"/>
                    <a:gd name="connsiteY15" fmla="*/ 111482 h 938109"/>
                    <a:gd name="connsiteX16" fmla="*/ 406040 w 921198"/>
                    <a:gd name="connsiteY16" fmla="*/ 137484 h 938109"/>
                    <a:gd name="connsiteX17" fmla="*/ 624000 w 921198"/>
                    <a:gd name="connsiteY17" fmla="*/ 3528 h 938109"/>
                    <a:gd name="connsiteX18" fmla="*/ 897909 w 921198"/>
                    <a:gd name="connsiteY18" fmla="*/ 161319 h 938109"/>
                    <a:gd name="connsiteX19" fmla="*/ 900076 w 921198"/>
                    <a:gd name="connsiteY19" fmla="*/ 466842 h 938109"/>
                    <a:gd name="connsiteX20" fmla="*/ 843739 w 921198"/>
                    <a:gd name="connsiteY20" fmla="*/ 477676 h 938109"/>
                    <a:gd name="connsiteX21" fmla="*/ 830738 w 921198"/>
                    <a:gd name="connsiteY21" fmla="*/ 191655 h 938109"/>
                    <a:gd name="connsiteX22" fmla="*/ 663892 w 921198"/>
                    <a:gd name="connsiteY22" fmla="*/ 65979 h 938109"/>
                    <a:gd name="connsiteX23" fmla="*/ 388706 w 921198"/>
                    <a:gd name="connsiteY23" fmla="*/ 267494 h 938109"/>
                    <a:gd name="connsiteX24" fmla="*/ 284698 w 921198"/>
                    <a:gd name="connsiteY24" fmla="*/ 755029 h 938109"/>
                    <a:gd name="connsiteX25" fmla="*/ 245695 w 921198"/>
                    <a:gd name="connsiteY25" fmla="*/ 937043 h 938109"/>
                    <a:gd name="connsiteX0" fmla="*/ 245695 w 921198"/>
                    <a:gd name="connsiteY0" fmla="*/ 940505 h 941571"/>
                    <a:gd name="connsiteX1" fmla="*/ 237028 w 921198"/>
                    <a:gd name="connsiteY1" fmla="*/ 689153 h 941571"/>
                    <a:gd name="connsiteX2" fmla="*/ 31180 w 921198"/>
                    <a:gd name="connsiteY2" fmla="*/ 790994 h 941571"/>
                    <a:gd name="connsiteX3" fmla="*/ 33346 w 921198"/>
                    <a:gd name="connsiteY3" fmla="*/ 758491 h 941571"/>
                    <a:gd name="connsiteX4" fmla="*/ 213193 w 921198"/>
                    <a:gd name="connsiteY4" fmla="*/ 654484 h 941571"/>
                    <a:gd name="connsiteX5" fmla="*/ 241362 w 921198"/>
                    <a:gd name="connsiteY5" fmla="*/ 522308 h 941571"/>
                    <a:gd name="connsiteX6" fmla="*/ 31180 w 921198"/>
                    <a:gd name="connsiteY6" fmla="*/ 582979 h 941571"/>
                    <a:gd name="connsiteX7" fmla="*/ 22512 w 921198"/>
                    <a:gd name="connsiteY7" fmla="*/ 539642 h 941571"/>
                    <a:gd name="connsiteX8" fmla="*/ 237028 w 921198"/>
                    <a:gd name="connsiteY8" fmla="*/ 481138 h 941571"/>
                    <a:gd name="connsiteX9" fmla="*/ 315034 w 921198"/>
                    <a:gd name="connsiteY9" fmla="*/ 270956 h 941571"/>
                    <a:gd name="connsiteX10" fmla="*/ 42014 w 921198"/>
                    <a:gd name="connsiteY10" fmla="*/ 331627 h 941571"/>
                    <a:gd name="connsiteX11" fmla="*/ 48514 w 921198"/>
                    <a:gd name="connsiteY11" fmla="*/ 281790 h 941571"/>
                    <a:gd name="connsiteX12" fmla="*/ 336702 w 921198"/>
                    <a:gd name="connsiteY12" fmla="*/ 221119 h 941571"/>
                    <a:gd name="connsiteX13" fmla="*/ 395206 w 921198"/>
                    <a:gd name="connsiteY13" fmla="*/ 156114 h 941571"/>
                    <a:gd name="connsiteX14" fmla="*/ 98351 w 921198"/>
                    <a:gd name="connsiteY14" fmla="*/ 151780 h 941571"/>
                    <a:gd name="connsiteX15" fmla="*/ 107018 w 921198"/>
                    <a:gd name="connsiteY15" fmla="*/ 114944 h 941571"/>
                    <a:gd name="connsiteX16" fmla="*/ 406040 w 921198"/>
                    <a:gd name="connsiteY16" fmla="*/ 140946 h 941571"/>
                    <a:gd name="connsiteX17" fmla="*/ 624000 w 921198"/>
                    <a:gd name="connsiteY17" fmla="*/ 6990 h 941571"/>
                    <a:gd name="connsiteX18" fmla="*/ 897909 w 921198"/>
                    <a:gd name="connsiteY18" fmla="*/ 164781 h 941571"/>
                    <a:gd name="connsiteX19" fmla="*/ 900076 w 921198"/>
                    <a:gd name="connsiteY19" fmla="*/ 470304 h 941571"/>
                    <a:gd name="connsiteX20" fmla="*/ 843739 w 921198"/>
                    <a:gd name="connsiteY20" fmla="*/ 481138 h 941571"/>
                    <a:gd name="connsiteX21" fmla="*/ 830738 w 921198"/>
                    <a:gd name="connsiteY21" fmla="*/ 195117 h 941571"/>
                    <a:gd name="connsiteX22" fmla="*/ 663892 w 921198"/>
                    <a:gd name="connsiteY22" fmla="*/ 69441 h 941571"/>
                    <a:gd name="connsiteX23" fmla="*/ 388706 w 921198"/>
                    <a:gd name="connsiteY23" fmla="*/ 270956 h 941571"/>
                    <a:gd name="connsiteX24" fmla="*/ 284698 w 921198"/>
                    <a:gd name="connsiteY24" fmla="*/ 758491 h 941571"/>
                    <a:gd name="connsiteX25" fmla="*/ 245695 w 921198"/>
                    <a:gd name="connsiteY25" fmla="*/ 940505 h 941571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531"/>
                    <a:gd name="connsiteY0" fmla="*/ 940031 h 941097"/>
                    <a:gd name="connsiteX1" fmla="*/ 237028 w 914531"/>
                    <a:gd name="connsiteY1" fmla="*/ 688679 h 941097"/>
                    <a:gd name="connsiteX2" fmla="*/ 31180 w 914531"/>
                    <a:gd name="connsiteY2" fmla="*/ 790520 h 941097"/>
                    <a:gd name="connsiteX3" fmla="*/ 33346 w 914531"/>
                    <a:gd name="connsiteY3" fmla="*/ 758017 h 941097"/>
                    <a:gd name="connsiteX4" fmla="*/ 213193 w 914531"/>
                    <a:gd name="connsiteY4" fmla="*/ 654010 h 941097"/>
                    <a:gd name="connsiteX5" fmla="*/ 241362 w 914531"/>
                    <a:gd name="connsiteY5" fmla="*/ 521834 h 941097"/>
                    <a:gd name="connsiteX6" fmla="*/ 31180 w 914531"/>
                    <a:gd name="connsiteY6" fmla="*/ 582505 h 941097"/>
                    <a:gd name="connsiteX7" fmla="*/ 22512 w 914531"/>
                    <a:gd name="connsiteY7" fmla="*/ 539168 h 941097"/>
                    <a:gd name="connsiteX8" fmla="*/ 237028 w 914531"/>
                    <a:gd name="connsiteY8" fmla="*/ 480664 h 941097"/>
                    <a:gd name="connsiteX9" fmla="*/ 315034 w 914531"/>
                    <a:gd name="connsiteY9" fmla="*/ 270482 h 941097"/>
                    <a:gd name="connsiteX10" fmla="*/ 42014 w 914531"/>
                    <a:gd name="connsiteY10" fmla="*/ 331153 h 941097"/>
                    <a:gd name="connsiteX11" fmla="*/ 48514 w 914531"/>
                    <a:gd name="connsiteY11" fmla="*/ 281316 h 941097"/>
                    <a:gd name="connsiteX12" fmla="*/ 336702 w 914531"/>
                    <a:gd name="connsiteY12" fmla="*/ 220645 h 941097"/>
                    <a:gd name="connsiteX13" fmla="*/ 395206 w 914531"/>
                    <a:gd name="connsiteY13" fmla="*/ 155640 h 941097"/>
                    <a:gd name="connsiteX14" fmla="*/ 98351 w 914531"/>
                    <a:gd name="connsiteY14" fmla="*/ 151306 h 941097"/>
                    <a:gd name="connsiteX15" fmla="*/ 107018 w 914531"/>
                    <a:gd name="connsiteY15" fmla="*/ 114470 h 941097"/>
                    <a:gd name="connsiteX16" fmla="*/ 406040 w 914531"/>
                    <a:gd name="connsiteY16" fmla="*/ 140472 h 941097"/>
                    <a:gd name="connsiteX17" fmla="*/ 634217 w 914531"/>
                    <a:gd name="connsiteY17" fmla="*/ 7793 h 941097"/>
                    <a:gd name="connsiteX18" fmla="*/ 897909 w 914531"/>
                    <a:gd name="connsiteY18" fmla="*/ 164307 h 941097"/>
                    <a:gd name="connsiteX19" fmla="*/ 900076 w 914531"/>
                    <a:gd name="connsiteY19" fmla="*/ 469830 h 941097"/>
                    <a:gd name="connsiteX20" fmla="*/ 843739 w 914531"/>
                    <a:gd name="connsiteY20" fmla="*/ 480664 h 941097"/>
                    <a:gd name="connsiteX21" fmla="*/ 830738 w 914531"/>
                    <a:gd name="connsiteY21" fmla="*/ 194643 h 941097"/>
                    <a:gd name="connsiteX22" fmla="*/ 663892 w 914531"/>
                    <a:gd name="connsiteY22" fmla="*/ 68967 h 941097"/>
                    <a:gd name="connsiteX23" fmla="*/ 388706 w 914531"/>
                    <a:gd name="connsiteY23" fmla="*/ 270482 h 941097"/>
                    <a:gd name="connsiteX24" fmla="*/ 284698 w 914531"/>
                    <a:gd name="connsiteY24" fmla="*/ 758017 h 941097"/>
                    <a:gd name="connsiteX25" fmla="*/ 245695 w 914531"/>
                    <a:gd name="connsiteY25" fmla="*/ 940031 h 9410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65185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65185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75402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75402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1202"/>
                    <a:gd name="connsiteX1" fmla="*/ 236073 w 913576"/>
                    <a:gd name="connsiteY1" fmla="*/ 687879 h 941202"/>
                    <a:gd name="connsiteX2" fmla="*/ 30225 w 913576"/>
                    <a:gd name="connsiteY2" fmla="*/ 789720 h 941202"/>
                    <a:gd name="connsiteX3" fmla="*/ 32391 w 913576"/>
                    <a:gd name="connsiteY3" fmla="*/ 757217 h 941202"/>
                    <a:gd name="connsiteX4" fmla="*/ 212238 w 913576"/>
                    <a:gd name="connsiteY4" fmla="*/ 653210 h 941202"/>
                    <a:gd name="connsiteX5" fmla="*/ 240407 w 913576"/>
                    <a:gd name="connsiteY5" fmla="*/ 521034 h 941202"/>
                    <a:gd name="connsiteX6" fmla="*/ 30225 w 913576"/>
                    <a:gd name="connsiteY6" fmla="*/ 581705 h 941202"/>
                    <a:gd name="connsiteX7" fmla="*/ 21557 w 913576"/>
                    <a:gd name="connsiteY7" fmla="*/ 538368 h 941202"/>
                    <a:gd name="connsiteX8" fmla="*/ 222025 w 913576"/>
                    <a:gd name="connsiteY8" fmla="*/ 476032 h 941202"/>
                    <a:gd name="connsiteX9" fmla="*/ 314079 w 913576"/>
                    <a:gd name="connsiteY9" fmla="*/ 269682 h 941202"/>
                    <a:gd name="connsiteX10" fmla="*/ 41059 w 913576"/>
                    <a:gd name="connsiteY10" fmla="*/ 330353 h 941202"/>
                    <a:gd name="connsiteX11" fmla="*/ 47559 w 913576"/>
                    <a:gd name="connsiteY11" fmla="*/ 280516 h 941202"/>
                    <a:gd name="connsiteX12" fmla="*/ 274447 w 913576"/>
                    <a:gd name="connsiteY12" fmla="*/ 230062 h 941202"/>
                    <a:gd name="connsiteX13" fmla="*/ 378926 w 913576"/>
                    <a:gd name="connsiteY13" fmla="*/ 172720 h 941202"/>
                    <a:gd name="connsiteX14" fmla="*/ 97396 w 913576"/>
                    <a:gd name="connsiteY14" fmla="*/ 150506 h 941202"/>
                    <a:gd name="connsiteX15" fmla="*/ 106063 w 913576"/>
                    <a:gd name="connsiteY15" fmla="*/ 113670 h 941202"/>
                    <a:gd name="connsiteX16" fmla="*/ 405085 w 913576"/>
                    <a:gd name="connsiteY16" fmla="*/ 139672 h 941202"/>
                    <a:gd name="connsiteX17" fmla="*/ 633262 w 913576"/>
                    <a:gd name="connsiteY17" fmla="*/ 6993 h 941202"/>
                    <a:gd name="connsiteX18" fmla="*/ 896954 w 913576"/>
                    <a:gd name="connsiteY18" fmla="*/ 163507 h 941202"/>
                    <a:gd name="connsiteX19" fmla="*/ 899121 w 913576"/>
                    <a:gd name="connsiteY19" fmla="*/ 469030 h 941202"/>
                    <a:gd name="connsiteX20" fmla="*/ 842784 w 913576"/>
                    <a:gd name="connsiteY20" fmla="*/ 479864 h 941202"/>
                    <a:gd name="connsiteX21" fmla="*/ 829783 w 913576"/>
                    <a:gd name="connsiteY21" fmla="*/ 193843 h 941202"/>
                    <a:gd name="connsiteX22" fmla="*/ 662937 w 913576"/>
                    <a:gd name="connsiteY22" fmla="*/ 68167 h 941202"/>
                    <a:gd name="connsiteX23" fmla="*/ 387751 w 913576"/>
                    <a:gd name="connsiteY23" fmla="*/ 269682 h 941202"/>
                    <a:gd name="connsiteX24" fmla="*/ 283743 w 913576"/>
                    <a:gd name="connsiteY24" fmla="*/ 757217 h 941202"/>
                    <a:gd name="connsiteX25" fmla="*/ 244740 w 913576"/>
                    <a:gd name="connsiteY25" fmla="*/ 939231 h 941202"/>
                    <a:gd name="connsiteX0" fmla="*/ 244740 w 913576"/>
                    <a:gd name="connsiteY0" fmla="*/ 939231 h 941202"/>
                    <a:gd name="connsiteX1" fmla="*/ 236073 w 913576"/>
                    <a:gd name="connsiteY1" fmla="*/ 687879 h 941202"/>
                    <a:gd name="connsiteX2" fmla="*/ 30225 w 913576"/>
                    <a:gd name="connsiteY2" fmla="*/ 789720 h 941202"/>
                    <a:gd name="connsiteX3" fmla="*/ 32391 w 913576"/>
                    <a:gd name="connsiteY3" fmla="*/ 757217 h 941202"/>
                    <a:gd name="connsiteX4" fmla="*/ 212238 w 913576"/>
                    <a:gd name="connsiteY4" fmla="*/ 653210 h 941202"/>
                    <a:gd name="connsiteX5" fmla="*/ 240407 w 913576"/>
                    <a:gd name="connsiteY5" fmla="*/ 521034 h 941202"/>
                    <a:gd name="connsiteX6" fmla="*/ 30225 w 913576"/>
                    <a:gd name="connsiteY6" fmla="*/ 581705 h 941202"/>
                    <a:gd name="connsiteX7" fmla="*/ 21557 w 913576"/>
                    <a:gd name="connsiteY7" fmla="*/ 538368 h 941202"/>
                    <a:gd name="connsiteX8" fmla="*/ 222025 w 913576"/>
                    <a:gd name="connsiteY8" fmla="*/ 476032 h 941202"/>
                    <a:gd name="connsiteX9" fmla="*/ 314079 w 913576"/>
                    <a:gd name="connsiteY9" fmla="*/ 269682 h 941202"/>
                    <a:gd name="connsiteX10" fmla="*/ 41059 w 913576"/>
                    <a:gd name="connsiteY10" fmla="*/ 330353 h 941202"/>
                    <a:gd name="connsiteX11" fmla="*/ 47559 w 913576"/>
                    <a:gd name="connsiteY11" fmla="*/ 280516 h 941202"/>
                    <a:gd name="connsiteX12" fmla="*/ 274447 w 913576"/>
                    <a:gd name="connsiteY12" fmla="*/ 230062 h 941202"/>
                    <a:gd name="connsiteX13" fmla="*/ 378926 w 913576"/>
                    <a:gd name="connsiteY13" fmla="*/ 172720 h 941202"/>
                    <a:gd name="connsiteX14" fmla="*/ 97396 w 913576"/>
                    <a:gd name="connsiteY14" fmla="*/ 150506 h 941202"/>
                    <a:gd name="connsiteX15" fmla="*/ 106063 w 913576"/>
                    <a:gd name="connsiteY15" fmla="*/ 113670 h 941202"/>
                    <a:gd name="connsiteX16" fmla="*/ 405085 w 913576"/>
                    <a:gd name="connsiteY16" fmla="*/ 139672 h 941202"/>
                    <a:gd name="connsiteX17" fmla="*/ 633262 w 913576"/>
                    <a:gd name="connsiteY17" fmla="*/ 6993 h 941202"/>
                    <a:gd name="connsiteX18" fmla="*/ 896954 w 913576"/>
                    <a:gd name="connsiteY18" fmla="*/ 163507 h 941202"/>
                    <a:gd name="connsiteX19" fmla="*/ 899121 w 913576"/>
                    <a:gd name="connsiteY19" fmla="*/ 469030 h 941202"/>
                    <a:gd name="connsiteX20" fmla="*/ 842784 w 913576"/>
                    <a:gd name="connsiteY20" fmla="*/ 479864 h 941202"/>
                    <a:gd name="connsiteX21" fmla="*/ 829783 w 913576"/>
                    <a:gd name="connsiteY21" fmla="*/ 193843 h 941202"/>
                    <a:gd name="connsiteX22" fmla="*/ 662937 w 913576"/>
                    <a:gd name="connsiteY22" fmla="*/ 68167 h 941202"/>
                    <a:gd name="connsiteX23" fmla="*/ 387751 w 913576"/>
                    <a:gd name="connsiteY23" fmla="*/ 269682 h 941202"/>
                    <a:gd name="connsiteX24" fmla="*/ 283743 w 913576"/>
                    <a:gd name="connsiteY24" fmla="*/ 757217 h 941202"/>
                    <a:gd name="connsiteX25" fmla="*/ 244740 w 913576"/>
                    <a:gd name="connsiteY25" fmla="*/ 939231 h 941202"/>
                    <a:gd name="connsiteX0" fmla="*/ 244740 w 913576"/>
                    <a:gd name="connsiteY0" fmla="*/ 939231 h 939393"/>
                    <a:gd name="connsiteX1" fmla="*/ 236073 w 913576"/>
                    <a:gd name="connsiteY1" fmla="*/ 687879 h 939393"/>
                    <a:gd name="connsiteX2" fmla="*/ 30225 w 913576"/>
                    <a:gd name="connsiteY2" fmla="*/ 789720 h 939393"/>
                    <a:gd name="connsiteX3" fmla="*/ 32391 w 913576"/>
                    <a:gd name="connsiteY3" fmla="*/ 757217 h 939393"/>
                    <a:gd name="connsiteX4" fmla="*/ 212238 w 913576"/>
                    <a:gd name="connsiteY4" fmla="*/ 653210 h 939393"/>
                    <a:gd name="connsiteX5" fmla="*/ 240407 w 913576"/>
                    <a:gd name="connsiteY5" fmla="*/ 521034 h 939393"/>
                    <a:gd name="connsiteX6" fmla="*/ 30225 w 913576"/>
                    <a:gd name="connsiteY6" fmla="*/ 581705 h 939393"/>
                    <a:gd name="connsiteX7" fmla="*/ 21557 w 913576"/>
                    <a:gd name="connsiteY7" fmla="*/ 538368 h 939393"/>
                    <a:gd name="connsiteX8" fmla="*/ 222025 w 913576"/>
                    <a:gd name="connsiteY8" fmla="*/ 476032 h 939393"/>
                    <a:gd name="connsiteX9" fmla="*/ 314079 w 913576"/>
                    <a:gd name="connsiteY9" fmla="*/ 269682 h 939393"/>
                    <a:gd name="connsiteX10" fmla="*/ 41059 w 913576"/>
                    <a:gd name="connsiteY10" fmla="*/ 330353 h 939393"/>
                    <a:gd name="connsiteX11" fmla="*/ 47559 w 913576"/>
                    <a:gd name="connsiteY11" fmla="*/ 280516 h 939393"/>
                    <a:gd name="connsiteX12" fmla="*/ 274447 w 913576"/>
                    <a:gd name="connsiteY12" fmla="*/ 230062 h 939393"/>
                    <a:gd name="connsiteX13" fmla="*/ 378926 w 913576"/>
                    <a:gd name="connsiteY13" fmla="*/ 172720 h 939393"/>
                    <a:gd name="connsiteX14" fmla="*/ 97396 w 913576"/>
                    <a:gd name="connsiteY14" fmla="*/ 150506 h 939393"/>
                    <a:gd name="connsiteX15" fmla="*/ 106063 w 913576"/>
                    <a:gd name="connsiteY15" fmla="*/ 113670 h 939393"/>
                    <a:gd name="connsiteX16" fmla="*/ 405085 w 913576"/>
                    <a:gd name="connsiteY16" fmla="*/ 139672 h 939393"/>
                    <a:gd name="connsiteX17" fmla="*/ 633262 w 913576"/>
                    <a:gd name="connsiteY17" fmla="*/ 6993 h 939393"/>
                    <a:gd name="connsiteX18" fmla="*/ 896954 w 913576"/>
                    <a:gd name="connsiteY18" fmla="*/ 163507 h 939393"/>
                    <a:gd name="connsiteX19" fmla="*/ 899121 w 913576"/>
                    <a:gd name="connsiteY19" fmla="*/ 469030 h 939393"/>
                    <a:gd name="connsiteX20" fmla="*/ 842784 w 913576"/>
                    <a:gd name="connsiteY20" fmla="*/ 479864 h 939393"/>
                    <a:gd name="connsiteX21" fmla="*/ 829783 w 913576"/>
                    <a:gd name="connsiteY21" fmla="*/ 193843 h 939393"/>
                    <a:gd name="connsiteX22" fmla="*/ 662937 w 913576"/>
                    <a:gd name="connsiteY22" fmla="*/ 68167 h 939393"/>
                    <a:gd name="connsiteX23" fmla="*/ 387751 w 913576"/>
                    <a:gd name="connsiteY23" fmla="*/ 269682 h 939393"/>
                    <a:gd name="connsiteX24" fmla="*/ 283743 w 913576"/>
                    <a:gd name="connsiteY24" fmla="*/ 757217 h 939393"/>
                    <a:gd name="connsiteX25" fmla="*/ 244740 w 913576"/>
                    <a:gd name="connsiteY25" fmla="*/ 939231 h 939393"/>
                    <a:gd name="connsiteX0" fmla="*/ 244740 w 913576"/>
                    <a:gd name="connsiteY0" fmla="*/ 939231 h 948513"/>
                    <a:gd name="connsiteX1" fmla="*/ 236073 w 913576"/>
                    <a:gd name="connsiteY1" fmla="*/ 687879 h 948513"/>
                    <a:gd name="connsiteX2" fmla="*/ 30225 w 913576"/>
                    <a:gd name="connsiteY2" fmla="*/ 789720 h 948513"/>
                    <a:gd name="connsiteX3" fmla="*/ 32391 w 913576"/>
                    <a:gd name="connsiteY3" fmla="*/ 757217 h 948513"/>
                    <a:gd name="connsiteX4" fmla="*/ 212238 w 913576"/>
                    <a:gd name="connsiteY4" fmla="*/ 653210 h 948513"/>
                    <a:gd name="connsiteX5" fmla="*/ 240407 w 913576"/>
                    <a:gd name="connsiteY5" fmla="*/ 521034 h 948513"/>
                    <a:gd name="connsiteX6" fmla="*/ 30225 w 913576"/>
                    <a:gd name="connsiteY6" fmla="*/ 581705 h 948513"/>
                    <a:gd name="connsiteX7" fmla="*/ 21557 w 913576"/>
                    <a:gd name="connsiteY7" fmla="*/ 538368 h 948513"/>
                    <a:gd name="connsiteX8" fmla="*/ 222025 w 913576"/>
                    <a:gd name="connsiteY8" fmla="*/ 476032 h 948513"/>
                    <a:gd name="connsiteX9" fmla="*/ 314079 w 913576"/>
                    <a:gd name="connsiteY9" fmla="*/ 269682 h 948513"/>
                    <a:gd name="connsiteX10" fmla="*/ 41059 w 913576"/>
                    <a:gd name="connsiteY10" fmla="*/ 330353 h 948513"/>
                    <a:gd name="connsiteX11" fmla="*/ 47559 w 913576"/>
                    <a:gd name="connsiteY11" fmla="*/ 280516 h 948513"/>
                    <a:gd name="connsiteX12" fmla="*/ 274447 w 913576"/>
                    <a:gd name="connsiteY12" fmla="*/ 230062 h 948513"/>
                    <a:gd name="connsiteX13" fmla="*/ 378926 w 913576"/>
                    <a:gd name="connsiteY13" fmla="*/ 172720 h 948513"/>
                    <a:gd name="connsiteX14" fmla="*/ 97396 w 913576"/>
                    <a:gd name="connsiteY14" fmla="*/ 150506 h 948513"/>
                    <a:gd name="connsiteX15" fmla="*/ 106063 w 913576"/>
                    <a:gd name="connsiteY15" fmla="*/ 113670 h 948513"/>
                    <a:gd name="connsiteX16" fmla="*/ 405085 w 913576"/>
                    <a:gd name="connsiteY16" fmla="*/ 139672 h 948513"/>
                    <a:gd name="connsiteX17" fmla="*/ 633262 w 913576"/>
                    <a:gd name="connsiteY17" fmla="*/ 6993 h 948513"/>
                    <a:gd name="connsiteX18" fmla="*/ 896954 w 913576"/>
                    <a:gd name="connsiteY18" fmla="*/ 163507 h 948513"/>
                    <a:gd name="connsiteX19" fmla="*/ 899121 w 913576"/>
                    <a:gd name="connsiteY19" fmla="*/ 469030 h 948513"/>
                    <a:gd name="connsiteX20" fmla="*/ 842784 w 913576"/>
                    <a:gd name="connsiteY20" fmla="*/ 479864 h 948513"/>
                    <a:gd name="connsiteX21" fmla="*/ 829783 w 913576"/>
                    <a:gd name="connsiteY21" fmla="*/ 193843 h 948513"/>
                    <a:gd name="connsiteX22" fmla="*/ 662937 w 913576"/>
                    <a:gd name="connsiteY22" fmla="*/ 68167 h 948513"/>
                    <a:gd name="connsiteX23" fmla="*/ 387751 w 913576"/>
                    <a:gd name="connsiteY23" fmla="*/ 269682 h 948513"/>
                    <a:gd name="connsiteX24" fmla="*/ 283743 w 913576"/>
                    <a:gd name="connsiteY24" fmla="*/ 757217 h 948513"/>
                    <a:gd name="connsiteX25" fmla="*/ 279347 w 913576"/>
                    <a:gd name="connsiteY25" fmla="*/ 881392 h 948513"/>
                    <a:gd name="connsiteX26" fmla="*/ 244740 w 913576"/>
                    <a:gd name="connsiteY26" fmla="*/ 939231 h 948513"/>
                    <a:gd name="connsiteX0" fmla="*/ 244740 w 913576"/>
                    <a:gd name="connsiteY0" fmla="*/ 939231 h 948513"/>
                    <a:gd name="connsiteX1" fmla="*/ 236073 w 913576"/>
                    <a:gd name="connsiteY1" fmla="*/ 687879 h 948513"/>
                    <a:gd name="connsiteX2" fmla="*/ 30225 w 913576"/>
                    <a:gd name="connsiteY2" fmla="*/ 789720 h 948513"/>
                    <a:gd name="connsiteX3" fmla="*/ 32391 w 913576"/>
                    <a:gd name="connsiteY3" fmla="*/ 757217 h 948513"/>
                    <a:gd name="connsiteX4" fmla="*/ 212238 w 913576"/>
                    <a:gd name="connsiteY4" fmla="*/ 653210 h 948513"/>
                    <a:gd name="connsiteX5" fmla="*/ 240407 w 913576"/>
                    <a:gd name="connsiteY5" fmla="*/ 521034 h 948513"/>
                    <a:gd name="connsiteX6" fmla="*/ 30225 w 913576"/>
                    <a:gd name="connsiteY6" fmla="*/ 581705 h 948513"/>
                    <a:gd name="connsiteX7" fmla="*/ 21557 w 913576"/>
                    <a:gd name="connsiteY7" fmla="*/ 538368 h 948513"/>
                    <a:gd name="connsiteX8" fmla="*/ 222025 w 913576"/>
                    <a:gd name="connsiteY8" fmla="*/ 476032 h 948513"/>
                    <a:gd name="connsiteX9" fmla="*/ 314079 w 913576"/>
                    <a:gd name="connsiteY9" fmla="*/ 269682 h 948513"/>
                    <a:gd name="connsiteX10" fmla="*/ 41059 w 913576"/>
                    <a:gd name="connsiteY10" fmla="*/ 330353 h 948513"/>
                    <a:gd name="connsiteX11" fmla="*/ 47559 w 913576"/>
                    <a:gd name="connsiteY11" fmla="*/ 280516 h 948513"/>
                    <a:gd name="connsiteX12" fmla="*/ 274447 w 913576"/>
                    <a:gd name="connsiteY12" fmla="*/ 230062 h 948513"/>
                    <a:gd name="connsiteX13" fmla="*/ 378926 w 913576"/>
                    <a:gd name="connsiteY13" fmla="*/ 172720 h 948513"/>
                    <a:gd name="connsiteX14" fmla="*/ 97396 w 913576"/>
                    <a:gd name="connsiteY14" fmla="*/ 150506 h 948513"/>
                    <a:gd name="connsiteX15" fmla="*/ 106063 w 913576"/>
                    <a:gd name="connsiteY15" fmla="*/ 113670 h 948513"/>
                    <a:gd name="connsiteX16" fmla="*/ 405085 w 913576"/>
                    <a:gd name="connsiteY16" fmla="*/ 139672 h 948513"/>
                    <a:gd name="connsiteX17" fmla="*/ 633262 w 913576"/>
                    <a:gd name="connsiteY17" fmla="*/ 6993 h 948513"/>
                    <a:gd name="connsiteX18" fmla="*/ 896954 w 913576"/>
                    <a:gd name="connsiteY18" fmla="*/ 163507 h 948513"/>
                    <a:gd name="connsiteX19" fmla="*/ 899121 w 913576"/>
                    <a:gd name="connsiteY19" fmla="*/ 469030 h 948513"/>
                    <a:gd name="connsiteX20" fmla="*/ 842784 w 913576"/>
                    <a:gd name="connsiteY20" fmla="*/ 479864 h 948513"/>
                    <a:gd name="connsiteX21" fmla="*/ 829783 w 913576"/>
                    <a:gd name="connsiteY21" fmla="*/ 193843 h 948513"/>
                    <a:gd name="connsiteX22" fmla="*/ 662937 w 913576"/>
                    <a:gd name="connsiteY22" fmla="*/ 68167 h 948513"/>
                    <a:gd name="connsiteX23" fmla="*/ 387751 w 913576"/>
                    <a:gd name="connsiteY23" fmla="*/ 269682 h 948513"/>
                    <a:gd name="connsiteX24" fmla="*/ 283743 w 913576"/>
                    <a:gd name="connsiteY24" fmla="*/ 757217 h 948513"/>
                    <a:gd name="connsiteX25" fmla="*/ 279347 w 913576"/>
                    <a:gd name="connsiteY25" fmla="*/ 881392 h 948513"/>
                    <a:gd name="connsiteX26" fmla="*/ 244740 w 913576"/>
                    <a:gd name="connsiteY26" fmla="*/ 939231 h 948513"/>
                    <a:gd name="connsiteX0" fmla="*/ 244740 w 913576"/>
                    <a:gd name="connsiteY0" fmla="*/ 939231 h 962953"/>
                    <a:gd name="connsiteX1" fmla="*/ 236073 w 913576"/>
                    <a:gd name="connsiteY1" fmla="*/ 687879 h 962953"/>
                    <a:gd name="connsiteX2" fmla="*/ 30225 w 913576"/>
                    <a:gd name="connsiteY2" fmla="*/ 789720 h 962953"/>
                    <a:gd name="connsiteX3" fmla="*/ 32391 w 913576"/>
                    <a:gd name="connsiteY3" fmla="*/ 757217 h 962953"/>
                    <a:gd name="connsiteX4" fmla="*/ 212238 w 913576"/>
                    <a:gd name="connsiteY4" fmla="*/ 653210 h 962953"/>
                    <a:gd name="connsiteX5" fmla="*/ 240407 w 913576"/>
                    <a:gd name="connsiteY5" fmla="*/ 521034 h 962953"/>
                    <a:gd name="connsiteX6" fmla="*/ 30225 w 913576"/>
                    <a:gd name="connsiteY6" fmla="*/ 581705 h 962953"/>
                    <a:gd name="connsiteX7" fmla="*/ 21557 w 913576"/>
                    <a:gd name="connsiteY7" fmla="*/ 538368 h 962953"/>
                    <a:gd name="connsiteX8" fmla="*/ 222025 w 913576"/>
                    <a:gd name="connsiteY8" fmla="*/ 476032 h 962953"/>
                    <a:gd name="connsiteX9" fmla="*/ 314079 w 913576"/>
                    <a:gd name="connsiteY9" fmla="*/ 269682 h 962953"/>
                    <a:gd name="connsiteX10" fmla="*/ 41059 w 913576"/>
                    <a:gd name="connsiteY10" fmla="*/ 330353 h 962953"/>
                    <a:gd name="connsiteX11" fmla="*/ 47559 w 913576"/>
                    <a:gd name="connsiteY11" fmla="*/ 280516 h 962953"/>
                    <a:gd name="connsiteX12" fmla="*/ 274447 w 913576"/>
                    <a:gd name="connsiteY12" fmla="*/ 230062 h 962953"/>
                    <a:gd name="connsiteX13" fmla="*/ 378926 w 913576"/>
                    <a:gd name="connsiteY13" fmla="*/ 172720 h 962953"/>
                    <a:gd name="connsiteX14" fmla="*/ 97396 w 913576"/>
                    <a:gd name="connsiteY14" fmla="*/ 150506 h 962953"/>
                    <a:gd name="connsiteX15" fmla="*/ 106063 w 913576"/>
                    <a:gd name="connsiteY15" fmla="*/ 113670 h 962953"/>
                    <a:gd name="connsiteX16" fmla="*/ 405085 w 913576"/>
                    <a:gd name="connsiteY16" fmla="*/ 139672 h 962953"/>
                    <a:gd name="connsiteX17" fmla="*/ 633262 w 913576"/>
                    <a:gd name="connsiteY17" fmla="*/ 6993 h 962953"/>
                    <a:gd name="connsiteX18" fmla="*/ 896954 w 913576"/>
                    <a:gd name="connsiteY18" fmla="*/ 163507 h 962953"/>
                    <a:gd name="connsiteX19" fmla="*/ 899121 w 913576"/>
                    <a:gd name="connsiteY19" fmla="*/ 469030 h 962953"/>
                    <a:gd name="connsiteX20" fmla="*/ 842784 w 913576"/>
                    <a:gd name="connsiteY20" fmla="*/ 479864 h 962953"/>
                    <a:gd name="connsiteX21" fmla="*/ 829783 w 913576"/>
                    <a:gd name="connsiteY21" fmla="*/ 193843 h 962953"/>
                    <a:gd name="connsiteX22" fmla="*/ 662937 w 913576"/>
                    <a:gd name="connsiteY22" fmla="*/ 68167 h 962953"/>
                    <a:gd name="connsiteX23" fmla="*/ 387751 w 913576"/>
                    <a:gd name="connsiteY23" fmla="*/ 269682 h 962953"/>
                    <a:gd name="connsiteX24" fmla="*/ 283743 w 913576"/>
                    <a:gd name="connsiteY24" fmla="*/ 757217 h 962953"/>
                    <a:gd name="connsiteX25" fmla="*/ 282918 w 913576"/>
                    <a:gd name="connsiteY25" fmla="*/ 939733 h 962953"/>
                    <a:gd name="connsiteX26" fmla="*/ 244740 w 913576"/>
                    <a:gd name="connsiteY26" fmla="*/ 939231 h 962953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40746"/>
                    <a:gd name="connsiteX1" fmla="*/ 236073 w 913576"/>
                    <a:gd name="connsiteY1" fmla="*/ 687879 h 940746"/>
                    <a:gd name="connsiteX2" fmla="*/ 30225 w 913576"/>
                    <a:gd name="connsiteY2" fmla="*/ 789720 h 940746"/>
                    <a:gd name="connsiteX3" fmla="*/ 32391 w 913576"/>
                    <a:gd name="connsiteY3" fmla="*/ 757217 h 940746"/>
                    <a:gd name="connsiteX4" fmla="*/ 212238 w 913576"/>
                    <a:gd name="connsiteY4" fmla="*/ 653210 h 940746"/>
                    <a:gd name="connsiteX5" fmla="*/ 240407 w 913576"/>
                    <a:gd name="connsiteY5" fmla="*/ 521034 h 940746"/>
                    <a:gd name="connsiteX6" fmla="*/ 30225 w 913576"/>
                    <a:gd name="connsiteY6" fmla="*/ 581705 h 940746"/>
                    <a:gd name="connsiteX7" fmla="*/ 21557 w 913576"/>
                    <a:gd name="connsiteY7" fmla="*/ 538368 h 940746"/>
                    <a:gd name="connsiteX8" fmla="*/ 222025 w 913576"/>
                    <a:gd name="connsiteY8" fmla="*/ 476032 h 940746"/>
                    <a:gd name="connsiteX9" fmla="*/ 314079 w 913576"/>
                    <a:gd name="connsiteY9" fmla="*/ 269682 h 940746"/>
                    <a:gd name="connsiteX10" fmla="*/ 41059 w 913576"/>
                    <a:gd name="connsiteY10" fmla="*/ 330353 h 940746"/>
                    <a:gd name="connsiteX11" fmla="*/ 47559 w 913576"/>
                    <a:gd name="connsiteY11" fmla="*/ 280516 h 940746"/>
                    <a:gd name="connsiteX12" fmla="*/ 274447 w 913576"/>
                    <a:gd name="connsiteY12" fmla="*/ 230062 h 940746"/>
                    <a:gd name="connsiteX13" fmla="*/ 378926 w 913576"/>
                    <a:gd name="connsiteY13" fmla="*/ 172720 h 940746"/>
                    <a:gd name="connsiteX14" fmla="*/ 97396 w 913576"/>
                    <a:gd name="connsiteY14" fmla="*/ 150506 h 940746"/>
                    <a:gd name="connsiteX15" fmla="*/ 106063 w 913576"/>
                    <a:gd name="connsiteY15" fmla="*/ 113670 h 940746"/>
                    <a:gd name="connsiteX16" fmla="*/ 405085 w 913576"/>
                    <a:gd name="connsiteY16" fmla="*/ 139672 h 940746"/>
                    <a:gd name="connsiteX17" fmla="*/ 633262 w 913576"/>
                    <a:gd name="connsiteY17" fmla="*/ 6993 h 940746"/>
                    <a:gd name="connsiteX18" fmla="*/ 896954 w 913576"/>
                    <a:gd name="connsiteY18" fmla="*/ 163507 h 940746"/>
                    <a:gd name="connsiteX19" fmla="*/ 899121 w 913576"/>
                    <a:gd name="connsiteY19" fmla="*/ 469030 h 940746"/>
                    <a:gd name="connsiteX20" fmla="*/ 842784 w 913576"/>
                    <a:gd name="connsiteY20" fmla="*/ 479864 h 940746"/>
                    <a:gd name="connsiteX21" fmla="*/ 829783 w 913576"/>
                    <a:gd name="connsiteY21" fmla="*/ 193843 h 940746"/>
                    <a:gd name="connsiteX22" fmla="*/ 662937 w 913576"/>
                    <a:gd name="connsiteY22" fmla="*/ 68167 h 940746"/>
                    <a:gd name="connsiteX23" fmla="*/ 387751 w 913576"/>
                    <a:gd name="connsiteY23" fmla="*/ 269682 h 940746"/>
                    <a:gd name="connsiteX24" fmla="*/ 283743 w 913576"/>
                    <a:gd name="connsiteY24" fmla="*/ 757217 h 940746"/>
                    <a:gd name="connsiteX25" fmla="*/ 282918 w 913576"/>
                    <a:gd name="connsiteY25" fmla="*/ 939733 h 940746"/>
                    <a:gd name="connsiteX26" fmla="*/ 244740 w 913576"/>
                    <a:gd name="connsiteY26" fmla="*/ 939231 h 94074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9750 w 913576"/>
                    <a:gd name="connsiteY2" fmla="*/ 795673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913576" h="948756">
                      <a:moveTo>
                        <a:pt x="243549" y="948756"/>
                      </a:moveTo>
                      <a:cubicBezTo>
                        <a:pt x="235604" y="894338"/>
                        <a:pt x="247814" y="735816"/>
                        <a:pt x="236073" y="687879"/>
                      </a:cubicBezTo>
                      <a:cubicBezTo>
                        <a:pt x="195757" y="719714"/>
                        <a:pt x="73697" y="784117"/>
                        <a:pt x="39750" y="795673"/>
                      </a:cubicBezTo>
                      <a:cubicBezTo>
                        <a:pt x="5803" y="807229"/>
                        <a:pt x="3643" y="780961"/>
                        <a:pt x="32391" y="757217"/>
                      </a:cubicBezTo>
                      <a:cubicBezTo>
                        <a:pt x="61139" y="733473"/>
                        <a:pt x="177569" y="692574"/>
                        <a:pt x="212238" y="653210"/>
                      </a:cubicBezTo>
                      <a:cubicBezTo>
                        <a:pt x="246907" y="613846"/>
                        <a:pt x="237538" y="543168"/>
                        <a:pt x="240407" y="521034"/>
                      </a:cubicBezTo>
                      <a:cubicBezTo>
                        <a:pt x="207518" y="532104"/>
                        <a:pt x="66700" y="578816"/>
                        <a:pt x="30225" y="581705"/>
                      </a:cubicBezTo>
                      <a:cubicBezTo>
                        <a:pt x="-6250" y="584594"/>
                        <a:pt x="-10410" y="555980"/>
                        <a:pt x="21557" y="538368"/>
                      </a:cubicBezTo>
                      <a:cubicBezTo>
                        <a:pt x="53524" y="520756"/>
                        <a:pt x="173271" y="520813"/>
                        <a:pt x="222025" y="476032"/>
                      </a:cubicBezTo>
                      <a:cubicBezTo>
                        <a:pt x="270779" y="431251"/>
                        <a:pt x="298052" y="295879"/>
                        <a:pt x="314079" y="269682"/>
                      </a:cubicBezTo>
                      <a:cubicBezTo>
                        <a:pt x="277746" y="275413"/>
                        <a:pt x="85479" y="328547"/>
                        <a:pt x="41059" y="330353"/>
                      </a:cubicBezTo>
                      <a:cubicBezTo>
                        <a:pt x="-3361" y="332159"/>
                        <a:pt x="6107" y="294677"/>
                        <a:pt x="47559" y="280516"/>
                      </a:cubicBezTo>
                      <a:cubicBezTo>
                        <a:pt x="89011" y="266355"/>
                        <a:pt x="215387" y="241642"/>
                        <a:pt x="274447" y="230062"/>
                      </a:cubicBezTo>
                      <a:cubicBezTo>
                        <a:pt x="333507" y="218482"/>
                        <a:pt x="366291" y="198324"/>
                        <a:pt x="378926" y="172720"/>
                      </a:cubicBezTo>
                      <a:cubicBezTo>
                        <a:pt x="331538" y="180321"/>
                        <a:pt x="142873" y="160348"/>
                        <a:pt x="97396" y="150506"/>
                      </a:cubicBezTo>
                      <a:cubicBezTo>
                        <a:pt x="51919" y="140664"/>
                        <a:pt x="54782" y="115476"/>
                        <a:pt x="106063" y="113670"/>
                      </a:cubicBezTo>
                      <a:cubicBezTo>
                        <a:pt x="157344" y="111864"/>
                        <a:pt x="321051" y="142126"/>
                        <a:pt x="405085" y="139672"/>
                      </a:cubicBezTo>
                      <a:cubicBezTo>
                        <a:pt x="492951" y="77194"/>
                        <a:pt x="504032" y="41333"/>
                        <a:pt x="633262" y="6993"/>
                      </a:cubicBezTo>
                      <a:cubicBezTo>
                        <a:pt x="762492" y="-27347"/>
                        <a:pt x="865414" y="71176"/>
                        <a:pt x="896954" y="163507"/>
                      </a:cubicBezTo>
                      <a:cubicBezTo>
                        <a:pt x="928494" y="255838"/>
                        <a:pt x="906872" y="379269"/>
                        <a:pt x="899121" y="469030"/>
                      </a:cubicBezTo>
                      <a:cubicBezTo>
                        <a:pt x="881153" y="475781"/>
                        <a:pt x="869665" y="482307"/>
                        <a:pt x="842784" y="479864"/>
                      </a:cubicBezTo>
                      <a:cubicBezTo>
                        <a:pt x="847831" y="376531"/>
                        <a:pt x="853372" y="267567"/>
                        <a:pt x="829783" y="193843"/>
                      </a:cubicBezTo>
                      <a:cubicBezTo>
                        <a:pt x="806194" y="120119"/>
                        <a:pt x="736609" y="55527"/>
                        <a:pt x="662937" y="68167"/>
                      </a:cubicBezTo>
                      <a:cubicBezTo>
                        <a:pt x="589265" y="80807"/>
                        <a:pt x="450950" y="154840"/>
                        <a:pt x="387751" y="269682"/>
                      </a:cubicBezTo>
                      <a:cubicBezTo>
                        <a:pt x="324552" y="384524"/>
                        <a:pt x="284546" y="658639"/>
                        <a:pt x="283743" y="757217"/>
                      </a:cubicBezTo>
                      <a:cubicBezTo>
                        <a:pt x="282940" y="855795"/>
                        <a:pt x="278702" y="876059"/>
                        <a:pt x="282918" y="939733"/>
                      </a:cubicBezTo>
                      <a:cubicBezTo>
                        <a:pt x="270464" y="942684"/>
                        <a:pt x="261477" y="947670"/>
                        <a:pt x="243549" y="948756"/>
                      </a:cubicBezTo>
                      <a:close/>
                    </a:path>
                  </a:pathLst>
                </a:custGeom>
                <a:solidFill>
                  <a:srgbClr val="DE7E7E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NZ" sz="1920"/>
                </a:p>
              </p:txBody>
            </p:sp>
            <p:grpSp>
              <p:nvGrpSpPr>
                <p:cNvPr id="239" name="Group 238">
                  <a:extLst>
                    <a:ext uri="{FF2B5EF4-FFF2-40B4-BE49-F238E27FC236}">
                      <a16:creationId xmlns:a16="http://schemas.microsoft.com/office/drawing/2014/main" id="{4225F693-0BDB-1A4B-BAD1-DF45FF4DE2C8}"/>
                    </a:ext>
                  </a:extLst>
                </p:cNvPr>
                <p:cNvGrpSpPr/>
                <p:nvPr/>
              </p:nvGrpSpPr>
              <p:grpSpPr>
                <a:xfrm>
                  <a:off x="4347944" y="2918430"/>
                  <a:ext cx="1587863" cy="1679571"/>
                  <a:chOff x="4347944" y="2918430"/>
                  <a:chExt cx="1587863" cy="1679571"/>
                </a:xfrm>
              </p:grpSpPr>
              <p:grpSp>
                <p:nvGrpSpPr>
                  <p:cNvPr id="283" name="Group 282">
                    <a:extLst>
                      <a:ext uri="{FF2B5EF4-FFF2-40B4-BE49-F238E27FC236}">
                        <a16:creationId xmlns:a16="http://schemas.microsoft.com/office/drawing/2014/main" id="{482F6101-BD61-BA42-8D53-465780930BF3}"/>
                      </a:ext>
                    </a:extLst>
                  </p:cNvPr>
                  <p:cNvGrpSpPr/>
                  <p:nvPr/>
                </p:nvGrpSpPr>
                <p:grpSpPr>
                  <a:xfrm>
                    <a:off x="4629779" y="3815825"/>
                    <a:ext cx="1306028" cy="782176"/>
                    <a:chOff x="4629779" y="3815825"/>
                    <a:chExt cx="1306028" cy="782176"/>
                  </a:xfrm>
                </p:grpSpPr>
                <p:sp>
                  <p:nvSpPr>
                    <p:cNvPr id="295" name="Freeform 294">
                      <a:extLst>
                        <a:ext uri="{FF2B5EF4-FFF2-40B4-BE49-F238E27FC236}">
                          <a16:creationId xmlns:a16="http://schemas.microsoft.com/office/drawing/2014/main" id="{32F15F97-3249-3241-B0DF-012D958F89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0781" y="3815825"/>
                      <a:ext cx="1275026" cy="782176"/>
                    </a:xfrm>
                    <a:custGeom>
                      <a:avLst/>
                      <a:gdLst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0771"/>
                        <a:gd name="connsiteX1" fmla="*/ 725827 w 1278777"/>
                        <a:gd name="connsiteY1" fmla="*/ 145900 h 790771"/>
                        <a:gd name="connsiteX2" fmla="*/ 350244 w 1278777"/>
                        <a:gd name="connsiteY2" fmla="*/ 69338 h 790771"/>
                        <a:gd name="connsiteX3" fmla="*/ 88780 w 1278777"/>
                        <a:gd name="connsiteY3" fmla="*/ 127120 h 790771"/>
                        <a:gd name="connsiteX4" fmla="*/ 49445 w 1278777"/>
                        <a:gd name="connsiteY4" fmla="*/ 410585 h 790771"/>
                        <a:gd name="connsiteX5" fmla="*/ 88780 w 1278777"/>
                        <a:gd name="connsiteY5" fmla="*/ 615378 h 790771"/>
                        <a:gd name="connsiteX6" fmla="*/ 67112 w 1278777"/>
                        <a:gd name="connsiteY6" fmla="*/ 777168 h 790771"/>
                        <a:gd name="connsiteX7" fmla="*/ 20886 w 1278777"/>
                        <a:gd name="connsiteY7" fmla="*/ 780057 h 790771"/>
                        <a:gd name="connsiteX8" fmla="*/ 49777 w 1278777"/>
                        <a:gd name="connsiteY8" fmla="*/ 629824 h 790771"/>
                        <a:gd name="connsiteX9" fmla="*/ 25220 w 1278777"/>
                        <a:gd name="connsiteY9" fmla="*/ 485369 h 790771"/>
                        <a:gd name="connsiteX10" fmla="*/ 2107 w 1278777"/>
                        <a:gd name="connsiteY10" fmla="*/ 267242 h 790771"/>
                        <a:gd name="connsiteX11" fmla="*/ 81557 w 1278777"/>
                        <a:gd name="connsiteY11" fmla="*/ 65005 h 790771"/>
                        <a:gd name="connsiteX12" fmla="*/ 302573 w 1278777"/>
                        <a:gd name="connsiteY12" fmla="*/ 0 h 790771"/>
                        <a:gd name="connsiteX13" fmla="*/ 481698 w 1278777"/>
                        <a:gd name="connsiteY13" fmla="*/ 65005 h 790771"/>
                        <a:gd name="connsiteX14" fmla="*/ 695491 w 1278777"/>
                        <a:gd name="connsiteY14" fmla="*/ 111230 h 790771"/>
                        <a:gd name="connsiteX15" fmla="*/ 868837 w 1278777"/>
                        <a:gd name="connsiteY15" fmla="*/ 104008 h 790771"/>
                        <a:gd name="connsiteX16" fmla="*/ 1147635 w 1278777"/>
                        <a:gd name="connsiteY16" fmla="*/ 72228 h 790771"/>
                        <a:gd name="connsiteX17" fmla="*/ 1255976 w 1278777"/>
                        <a:gd name="connsiteY17" fmla="*/ 34669 h 790771"/>
                        <a:gd name="connsiteX18" fmla="*/ 1266088 w 1278777"/>
                        <a:gd name="connsiteY18" fmla="*/ 69338 h 790771"/>
                        <a:gd name="connsiteX19" fmla="*/ 1208306 w 1278777"/>
                        <a:gd name="connsiteY19" fmla="*/ 88118 h 790771"/>
                        <a:gd name="connsiteX20" fmla="*/ 1266088 w 1278777"/>
                        <a:gd name="connsiteY20" fmla="*/ 92451 h 790771"/>
                        <a:gd name="connsiteX21" fmla="*/ 1273311 w 1278777"/>
                        <a:gd name="connsiteY21" fmla="*/ 127120 h 790771"/>
                        <a:gd name="connsiteX22" fmla="*/ 1199639 w 1278777"/>
                        <a:gd name="connsiteY22" fmla="*/ 105452 h 790771"/>
                        <a:gd name="connsiteX23" fmla="*/ 1072518 w 1278777"/>
                        <a:gd name="connsiteY23" fmla="*/ 130010 h 790771"/>
                        <a:gd name="connsiteX24" fmla="*/ 1162081 w 1278777"/>
                        <a:gd name="connsiteY24" fmla="*/ 190681 h 790771"/>
                        <a:gd name="connsiteX25" fmla="*/ 1159191 w 1278777"/>
                        <a:gd name="connsiteY25" fmla="*/ 236906 h 790771"/>
                        <a:gd name="connsiteX26" fmla="*/ 1053739 w 1278777"/>
                        <a:gd name="connsiteY26" fmla="*/ 158900 h 790771"/>
                        <a:gd name="connsiteX27" fmla="*/ 870281 w 1278777"/>
                        <a:gd name="connsiteY27" fmla="*/ 135788 h 790771"/>
                        <a:gd name="connsiteX28" fmla="*/ 774941 w 1278777"/>
                        <a:gd name="connsiteY28" fmla="*/ 130010 h 790771"/>
                        <a:gd name="connsiteX29" fmla="*/ 886172 w 1278777"/>
                        <a:gd name="connsiteY29" fmla="*/ 193570 h 790771"/>
                        <a:gd name="connsiteX30" fmla="*/ 903506 w 1278777"/>
                        <a:gd name="connsiteY30" fmla="*/ 271575 h 790771"/>
                        <a:gd name="connsiteX0" fmla="*/ 903506 w 1278777"/>
                        <a:gd name="connsiteY0" fmla="*/ 271575 h 790771"/>
                        <a:gd name="connsiteX1" fmla="*/ 725827 w 1278777"/>
                        <a:gd name="connsiteY1" fmla="*/ 145900 h 790771"/>
                        <a:gd name="connsiteX2" fmla="*/ 350244 w 1278777"/>
                        <a:gd name="connsiteY2" fmla="*/ 69338 h 790771"/>
                        <a:gd name="connsiteX3" fmla="*/ 88780 w 1278777"/>
                        <a:gd name="connsiteY3" fmla="*/ 127120 h 790771"/>
                        <a:gd name="connsiteX4" fmla="*/ 49445 w 1278777"/>
                        <a:gd name="connsiteY4" fmla="*/ 410585 h 790771"/>
                        <a:gd name="connsiteX5" fmla="*/ 88780 w 1278777"/>
                        <a:gd name="connsiteY5" fmla="*/ 615378 h 790771"/>
                        <a:gd name="connsiteX6" fmla="*/ 67112 w 1278777"/>
                        <a:gd name="connsiteY6" fmla="*/ 777168 h 790771"/>
                        <a:gd name="connsiteX7" fmla="*/ 20886 w 1278777"/>
                        <a:gd name="connsiteY7" fmla="*/ 780057 h 790771"/>
                        <a:gd name="connsiteX8" fmla="*/ 49777 w 1278777"/>
                        <a:gd name="connsiteY8" fmla="*/ 629824 h 790771"/>
                        <a:gd name="connsiteX9" fmla="*/ 25220 w 1278777"/>
                        <a:gd name="connsiteY9" fmla="*/ 485369 h 790771"/>
                        <a:gd name="connsiteX10" fmla="*/ 2107 w 1278777"/>
                        <a:gd name="connsiteY10" fmla="*/ 267242 h 790771"/>
                        <a:gd name="connsiteX11" fmla="*/ 81557 w 1278777"/>
                        <a:gd name="connsiteY11" fmla="*/ 65005 h 790771"/>
                        <a:gd name="connsiteX12" fmla="*/ 302573 w 1278777"/>
                        <a:gd name="connsiteY12" fmla="*/ 0 h 790771"/>
                        <a:gd name="connsiteX13" fmla="*/ 481698 w 1278777"/>
                        <a:gd name="connsiteY13" fmla="*/ 65005 h 790771"/>
                        <a:gd name="connsiteX14" fmla="*/ 695491 w 1278777"/>
                        <a:gd name="connsiteY14" fmla="*/ 111230 h 790771"/>
                        <a:gd name="connsiteX15" fmla="*/ 868837 w 1278777"/>
                        <a:gd name="connsiteY15" fmla="*/ 104008 h 790771"/>
                        <a:gd name="connsiteX16" fmla="*/ 1147635 w 1278777"/>
                        <a:gd name="connsiteY16" fmla="*/ 72228 h 790771"/>
                        <a:gd name="connsiteX17" fmla="*/ 1255976 w 1278777"/>
                        <a:gd name="connsiteY17" fmla="*/ 34669 h 790771"/>
                        <a:gd name="connsiteX18" fmla="*/ 1266088 w 1278777"/>
                        <a:gd name="connsiteY18" fmla="*/ 69338 h 790771"/>
                        <a:gd name="connsiteX19" fmla="*/ 1208306 w 1278777"/>
                        <a:gd name="connsiteY19" fmla="*/ 88118 h 790771"/>
                        <a:gd name="connsiteX20" fmla="*/ 1266088 w 1278777"/>
                        <a:gd name="connsiteY20" fmla="*/ 92451 h 790771"/>
                        <a:gd name="connsiteX21" fmla="*/ 1273311 w 1278777"/>
                        <a:gd name="connsiteY21" fmla="*/ 127120 h 790771"/>
                        <a:gd name="connsiteX22" fmla="*/ 1199639 w 1278777"/>
                        <a:gd name="connsiteY22" fmla="*/ 105452 h 790771"/>
                        <a:gd name="connsiteX23" fmla="*/ 1072518 w 1278777"/>
                        <a:gd name="connsiteY23" fmla="*/ 130010 h 790771"/>
                        <a:gd name="connsiteX24" fmla="*/ 1162081 w 1278777"/>
                        <a:gd name="connsiteY24" fmla="*/ 190681 h 790771"/>
                        <a:gd name="connsiteX25" fmla="*/ 1159191 w 1278777"/>
                        <a:gd name="connsiteY25" fmla="*/ 236906 h 790771"/>
                        <a:gd name="connsiteX26" fmla="*/ 1053739 w 1278777"/>
                        <a:gd name="connsiteY26" fmla="*/ 158900 h 790771"/>
                        <a:gd name="connsiteX27" fmla="*/ 870281 w 1278777"/>
                        <a:gd name="connsiteY27" fmla="*/ 135788 h 790771"/>
                        <a:gd name="connsiteX28" fmla="*/ 774941 w 1278777"/>
                        <a:gd name="connsiteY28" fmla="*/ 130010 h 790771"/>
                        <a:gd name="connsiteX29" fmla="*/ 886172 w 1278777"/>
                        <a:gd name="connsiteY29" fmla="*/ 193570 h 790771"/>
                        <a:gd name="connsiteX30" fmla="*/ 903506 w 1278777"/>
                        <a:gd name="connsiteY30" fmla="*/ 271575 h 790771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656 w 1278927"/>
                        <a:gd name="connsiteY0" fmla="*/ 271575 h 780057"/>
                        <a:gd name="connsiteX1" fmla="*/ 725977 w 1278927"/>
                        <a:gd name="connsiteY1" fmla="*/ 145900 h 780057"/>
                        <a:gd name="connsiteX2" fmla="*/ 350394 w 1278927"/>
                        <a:gd name="connsiteY2" fmla="*/ 69338 h 780057"/>
                        <a:gd name="connsiteX3" fmla="*/ 88930 w 1278927"/>
                        <a:gd name="connsiteY3" fmla="*/ 127120 h 780057"/>
                        <a:gd name="connsiteX4" fmla="*/ 49595 w 1278927"/>
                        <a:gd name="connsiteY4" fmla="*/ 410585 h 780057"/>
                        <a:gd name="connsiteX5" fmla="*/ 88930 w 1278927"/>
                        <a:gd name="connsiteY5" fmla="*/ 615378 h 780057"/>
                        <a:gd name="connsiteX6" fmla="*/ 67262 w 1278927"/>
                        <a:gd name="connsiteY6" fmla="*/ 777168 h 780057"/>
                        <a:gd name="connsiteX7" fmla="*/ 21036 w 1278927"/>
                        <a:gd name="connsiteY7" fmla="*/ 780057 h 780057"/>
                        <a:gd name="connsiteX8" fmla="*/ 49927 w 1278927"/>
                        <a:gd name="connsiteY8" fmla="*/ 629824 h 780057"/>
                        <a:gd name="connsiteX9" fmla="*/ 24180 w 1278927"/>
                        <a:gd name="connsiteY9" fmla="*/ 485369 h 780057"/>
                        <a:gd name="connsiteX10" fmla="*/ 2257 w 1278927"/>
                        <a:gd name="connsiteY10" fmla="*/ 267242 h 780057"/>
                        <a:gd name="connsiteX11" fmla="*/ 81707 w 1278927"/>
                        <a:gd name="connsiteY11" fmla="*/ 65005 h 780057"/>
                        <a:gd name="connsiteX12" fmla="*/ 302723 w 1278927"/>
                        <a:gd name="connsiteY12" fmla="*/ 0 h 780057"/>
                        <a:gd name="connsiteX13" fmla="*/ 481848 w 1278927"/>
                        <a:gd name="connsiteY13" fmla="*/ 65005 h 780057"/>
                        <a:gd name="connsiteX14" fmla="*/ 695641 w 1278927"/>
                        <a:gd name="connsiteY14" fmla="*/ 111230 h 780057"/>
                        <a:gd name="connsiteX15" fmla="*/ 868987 w 1278927"/>
                        <a:gd name="connsiteY15" fmla="*/ 104008 h 780057"/>
                        <a:gd name="connsiteX16" fmla="*/ 1147785 w 1278927"/>
                        <a:gd name="connsiteY16" fmla="*/ 72228 h 780057"/>
                        <a:gd name="connsiteX17" fmla="*/ 1256126 w 1278927"/>
                        <a:gd name="connsiteY17" fmla="*/ 34669 h 780057"/>
                        <a:gd name="connsiteX18" fmla="*/ 1266238 w 1278927"/>
                        <a:gd name="connsiteY18" fmla="*/ 69338 h 780057"/>
                        <a:gd name="connsiteX19" fmla="*/ 1208456 w 1278927"/>
                        <a:gd name="connsiteY19" fmla="*/ 88118 h 780057"/>
                        <a:gd name="connsiteX20" fmla="*/ 1266238 w 1278927"/>
                        <a:gd name="connsiteY20" fmla="*/ 92451 h 780057"/>
                        <a:gd name="connsiteX21" fmla="*/ 1273461 w 1278927"/>
                        <a:gd name="connsiteY21" fmla="*/ 127120 h 780057"/>
                        <a:gd name="connsiteX22" fmla="*/ 1199789 w 1278927"/>
                        <a:gd name="connsiteY22" fmla="*/ 105452 h 780057"/>
                        <a:gd name="connsiteX23" fmla="*/ 1072668 w 1278927"/>
                        <a:gd name="connsiteY23" fmla="*/ 130010 h 780057"/>
                        <a:gd name="connsiteX24" fmla="*/ 1162231 w 1278927"/>
                        <a:gd name="connsiteY24" fmla="*/ 190681 h 780057"/>
                        <a:gd name="connsiteX25" fmla="*/ 1159341 w 1278927"/>
                        <a:gd name="connsiteY25" fmla="*/ 236906 h 780057"/>
                        <a:gd name="connsiteX26" fmla="*/ 1053889 w 1278927"/>
                        <a:gd name="connsiteY26" fmla="*/ 158900 h 780057"/>
                        <a:gd name="connsiteX27" fmla="*/ 870431 w 1278927"/>
                        <a:gd name="connsiteY27" fmla="*/ 135788 h 780057"/>
                        <a:gd name="connsiteX28" fmla="*/ 775091 w 1278927"/>
                        <a:gd name="connsiteY28" fmla="*/ 130010 h 780057"/>
                        <a:gd name="connsiteX29" fmla="*/ 886322 w 1278927"/>
                        <a:gd name="connsiteY29" fmla="*/ 193570 h 780057"/>
                        <a:gd name="connsiteX30" fmla="*/ 903656 w 1278927"/>
                        <a:gd name="connsiteY30" fmla="*/ 271575 h 780057"/>
                        <a:gd name="connsiteX0" fmla="*/ 903656 w 1278927"/>
                        <a:gd name="connsiteY0" fmla="*/ 271575 h 780057"/>
                        <a:gd name="connsiteX1" fmla="*/ 725977 w 1278927"/>
                        <a:gd name="connsiteY1" fmla="*/ 145900 h 780057"/>
                        <a:gd name="connsiteX2" fmla="*/ 350394 w 1278927"/>
                        <a:gd name="connsiteY2" fmla="*/ 69338 h 780057"/>
                        <a:gd name="connsiteX3" fmla="*/ 88930 w 1278927"/>
                        <a:gd name="connsiteY3" fmla="*/ 127120 h 780057"/>
                        <a:gd name="connsiteX4" fmla="*/ 49595 w 1278927"/>
                        <a:gd name="connsiteY4" fmla="*/ 410585 h 780057"/>
                        <a:gd name="connsiteX5" fmla="*/ 88930 w 1278927"/>
                        <a:gd name="connsiteY5" fmla="*/ 615378 h 780057"/>
                        <a:gd name="connsiteX6" fmla="*/ 67262 w 1278927"/>
                        <a:gd name="connsiteY6" fmla="*/ 777168 h 780057"/>
                        <a:gd name="connsiteX7" fmla="*/ 21036 w 1278927"/>
                        <a:gd name="connsiteY7" fmla="*/ 780057 h 780057"/>
                        <a:gd name="connsiteX8" fmla="*/ 49927 w 1278927"/>
                        <a:gd name="connsiteY8" fmla="*/ 629824 h 780057"/>
                        <a:gd name="connsiteX9" fmla="*/ 24180 w 1278927"/>
                        <a:gd name="connsiteY9" fmla="*/ 485369 h 780057"/>
                        <a:gd name="connsiteX10" fmla="*/ 2257 w 1278927"/>
                        <a:gd name="connsiteY10" fmla="*/ 267242 h 780057"/>
                        <a:gd name="connsiteX11" fmla="*/ 81707 w 1278927"/>
                        <a:gd name="connsiteY11" fmla="*/ 65005 h 780057"/>
                        <a:gd name="connsiteX12" fmla="*/ 302723 w 1278927"/>
                        <a:gd name="connsiteY12" fmla="*/ 0 h 780057"/>
                        <a:gd name="connsiteX13" fmla="*/ 481848 w 1278927"/>
                        <a:gd name="connsiteY13" fmla="*/ 65005 h 780057"/>
                        <a:gd name="connsiteX14" fmla="*/ 695641 w 1278927"/>
                        <a:gd name="connsiteY14" fmla="*/ 111230 h 780057"/>
                        <a:gd name="connsiteX15" fmla="*/ 868987 w 1278927"/>
                        <a:gd name="connsiteY15" fmla="*/ 104008 h 780057"/>
                        <a:gd name="connsiteX16" fmla="*/ 1147785 w 1278927"/>
                        <a:gd name="connsiteY16" fmla="*/ 72228 h 780057"/>
                        <a:gd name="connsiteX17" fmla="*/ 1256126 w 1278927"/>
                        <a:gd name="connsiteY17" fmla="*/ 34669 h 780057"/>
                        <a:gd name="connsiteX18" fmla="*/ 1266238 w 1278927"/>
                        <a:gd name="connsiteY18" fmla="*/ 69338 h 780057"/>
                        <a:gd name="connsiteX19" fmla="*/ 1208456 w 1278927"/>
                        <a:gd name="connsiteY19" fmla="*/ 88118 h 780057"/>
                        <a:gd name="connsiteX20" fmla="*/ 1266238 w 1278927"/>
                        <a:gd name="connsiteY20" fmla="*/ 92451 h 780057"/>
                        <a:gd name="connsiteX21" fmla="*/ 1273461 w 1278927"/>
                        <a:gd name="connsiteY21" fmla="*/ 127120 h 780057"/>
                        <a:gd name="connsiteX22" fmla="*/ 1199789 w 1278927"/>
                        <a:gd name="connsiteY22" fmla="*/ 105452 h 780057"/>
                        <a:gd name="connsiteX23" fmla="*/ 1072668 w 1278927"/>
                        <a:gd name="connsiteY23" fmla="*/ 130010 h 780057"/>
                        <a:gd name="connsiteX24" fmla="*/ 1162231 w 1278927"/>
                        <a:gd name="connsiteY24" fmla="*/ 190681 h 780057"/>
                        <a:gd name="connsiteX25" fmla="*/ 1159341 w 1278927"/>
                        <a:gd name="connsiteY25" fmla="*/ 236906 h 780057"/>
                        <a:gd name="connsiteX26" fmla="*/ 1053889 w 1278927"/>
                        <a:gd name="connsiteY26" fmla="*/ 158900 h 780057"/>
                        <a:gd name="connsiteX27" fmla="*/ 870431 w 1278927"/>
                        <a:gd name="connsiteY27" fmla="*/ 135788 h 780057"/>
                        <a:gd name="connsiteX28" fmla="*/ 775091 w 1278927"/>
                        <a:gd name="connsiteY28" fmla="*/ 130010 h 780057"/>
                        <a:gd name="connsiteX29" fmla="*/ 886322 w 1278927"/>
                        <a:gd name="connsiteY29" fmla="*/ 193570 h 780057"/>
                        <a:gd name="connsiteX30" fmla="*/ 903656 w 1278927"/>
                        <a:gd name="connsiteY30" fmla="*/ 271575 h 780057"/>
                        <a:gd name="connsiteX0" fmla="*/ 902180 w 1277451"/>
                        <a:gd name="connsiteY0" fmla="*/ 271575 h 780057"/>
                        <a:gd name="connsiteX1" fmla="*/ 724501 w 1277451"/>
                        <a:gd name="connsiteY1" fmla="*/ 145900 h 780057"/>
                        <a:gd name="connsiteX2" fmla="*/ 348918 w 1277451"/>
                        <a:gd name="connsiteY2" fmla="*/ 69338 h 780057"/>
                        <a:gd name="connsiteX3" fmla="*/ 87454 w 1277451"/>
                        <a:gd name="connsiteY3" fmla="*/ 127120 h 780057"/>
                        <a:gd name="connsiteX4" fmla="*/ 48119 w 1277451"/>
                        <a:gd name="connsiteY4" fmla="*/ 410585 h 780057"/>
                        <a:gd name="connsiteX5" fmla="*/ 87454 w 1277451"/>
                        <a:gd name="connsiteY5" fmla="*/ 615378 h 780057"/>
                        <a:gd name="connsiteX6" fmla="*/ 65786 w 1277451"/>
                        <a:gd name="connsiteY6" fmla="*/ 777168 h 780057"/>
                        <a:gd name="connsiteX7" fmla="*/ 19560 w 1277451"/>
                        <a:gd name="connsiteY7" fmla="*/ 780057 h 780057"/>
                        <a:gd name="connsiteX8" fmla="*/ 48451 w 1277451"/>
                        <a:gd name="connsiteY8" fmla="*/ 629824 h 780057"/>
                        <a:gd name="connsiteX9" fmla="*/ 22704 w 1277451"/>
                        <a:gd name="connsiteY9" fmla="*/ 485369 h 780057"/>
                        <a:gd name="connsiteX10" fmla="*/ 781 w 1277451"/>
                        <a:gd name="connsiteY10" fmla="*/ 267242 h 780057"/>
                        <a:gd name="connsiteX11" fmla="*/ 80231 w 1277451"/>
                        <a:gd name="connsiteY11" fmla="*/ 65005 h 780057"/>
                        <a:gd name="connsiteX12" fmla="*/ 301247 w 1277451"/>
                        <a:gd name="connsiteY12" fmla="*/ 0 h 780057"/>
                        <a:gd name="connsiteX13" fmla="*/ 480372 w 1277451"/>
                        <a:gd name="connsiteY13" fmla="*/ 65005 h 780057"/>
                        <a:gd name="connsiteX14" fmla="*/ 694165 w 1277451"/>
                        <a:gd name="connsiteY14" fmla="*/ 111230 h 780057"/>
                        <a:gd name="connsiteX15" fmla="*/ 867511 w 1277451"/>
                        <a:gd name="connsiteY15" fmla="*/ 104008 h 780057"/>
                        <a:gd name="connsiteX16" fmla="*/ 1146309 w 1277451"/>
                        <a:gd name="connsiteY16" fmla="*/ 72228 h 780057"/>
                        <a:gd name="connsiteX17" fmla="*/ 1254650 w 1277451"/>
                        <a:gd name="connsiteY17" fmla="*/ 34669 h 780057"/>
                        <a:gd name="connsiteX18" fmla="*/ 1264762 w 1277451"/>
                        <a:gd name="connsiteY18" fmla="*/ 69338 h 780057"/>
                        <a:gd name="connsiteX19" fmla="*/ 1206980 w 1277451"/>
                        <a:gd name="connsiteY19" fmla="*/ 88118 h 780057"/>
                        <a:gd name="connsiteX20" fmla="*/ 1264762 w 1277451"/>
                        <a:gd name="connsiteY20" fmla="*/ 92451 h 780057"/>
                        <a:gd name="connsiteX21" fmla="*/ 1271985 w 1277451"/>
                        <a:gd name="connsiteY21" fmla="*/ 127120 h 780057"/>
                        <a:gd name="connsiteX22" fmla="*/ 1198313 w 1277451"/>
                        <a:gd name="connsiteY22" fmla="*/ 105452 h 780057"/>
                        <a:gd name="connsiteX23" fmla="*/ 1071192 w 1277451"/>
                        <a:gd name="connsiteY23" fmla="*/ 130010 h 780057"/>
                        <a:gd name="connsiteX24" fmla="*/ 1160755 w 1277451"/>
                        <a:gd name="connsiteY24" fmla="*/ 190681 h 780057"/>
                        <a:gd name="connsiteX25" fmla="*/ 1157865 w 1277451"/>
                        <a:gd name="connsiteY25" fmla="*/ 236906 h 780057"/>
                        <a:gd name="connsiteX26" fmla="*/ 1052413 w 1277451"/>
                        <a:gd name="connsiteY26" fmla="*/ 158900 h 780057"/>
                        <a:gd name="connsiteX27" fmla="*/ 868955 w 1277451"/>
                        <a:gd name="connsiteY27" fmla="*/ 135788 h 780057"/>
                        <a:gd name="connsiteX28" fmla="*/ 773615 w 1277451"/>
                        <a:gd name="connsiteY28" fmla="*/ 130010 h 780057"/>
                        <a:gd name="connsiteX29" fmla="*/ 884846 w 1277451"/>
                        <a:gd name="connsiteY29" fmla="*/ 193570 h 780057"/>
                        <a:gd name="connsiteX30" fmla="*/ 902180 w 1277451"/>
                        <a:gd name="connsiteY30" fmla="*/ 271575 h 780057"/>
                        <a:gd name="connsiteX0" fmla="*/ 902180 w 1277451"/>
                        <a:gd name="connsiteY0" fmla="*/ 271621 h 780103"/>
                        <a:gd name="connsiteX1" fmla="*/ 724501 w 1277451"/>
                        <a:gd name="connsiteY1" fmla="*/ 145946 h 780103"/>
                        <a:gd name="connsiteX2" fmla="*/ 348918 w 1277451"/>
                        <a:gd name="connsiteY2" fmla="*/ 69384 h 780103"/>
                        <a:gd name="connsiteX3" fmla="*/ 87454 w 1277451"/>
                        <a:gd name="connsiteY3" fmla="*/ 127166 h 780103"/>
                        <a:gd name="connsiteX4" fmla="*/ 48119 w 1277451"/>
                        <a:gd name="connsiteY4" fmla="*/ 410631 h 780103"/>
                        <a:gd name="connsiteX5" fmla="*/ 87454 w 1277451"/>
                        <a:gd name="connsiteY5" fmla="*/ 615424 h 780103"/>
                        <a:gd name="connsiteX6" fmla="*/ 65786 w 1277451"/>
                        <a:gd name="connsiteY6" fmla="*/ 777214 h 780103"/>
                        <a:gd name="connsiteX7" fmla="*/ 19560 w 1277451"/>
                        <a:gd name="connsiteY7" fmla="*/ 780103 h 780103"/>
                        <a:gd name="connsiteX8" fmla="*/ 48451 w 1277451"/>
                        <a:gd name="connsiteY8" fmla="*/ 629870 h 780103"/>
                        <a:gd name="connsiteX9" fmla="*/ 22704 w 1277451"/>
                        <a:gd name="connsiteY9" fmla="*/ 485415 h 780103"/>
                        <a:gd name="connsiteX10" fmla="*/ 781 w 1277451"/>
                        <a:gd name="connsiteY10" fmla="*/ 267288 h 780103"/>
                        <a:gd name="connsiteX11" fmla="*/ 80231 w 1277451"/>
                        <a:gd name="connsiteY11" fmla="*/ 65051 h 780103"/>
                        <a:gd name="connsiteX12" fmla="*/ 301247 w 1277451"/>
                        <a:gd name="connsiteY12" fmla="*/ 46 h 780103"/>
                        <a:gd name="connsiteX13" fmla="*/ 480372 w 1277451"/>
                        <a:gd name="connsiteY13" fmla="*/ 65051 h 780103"/>
                        <a:gd name="connsiteX14" fmla="*/ 694165 w 1277451"/>
                        <a:gd name="connsiteY14" fmla="*/ 111276 h 780103"/>
                        <a:gd name="connsiteX15" fmla="*/ 867511 w 1277451"/>
                        <a:gd name="connsiteY15" fmla="*/ 104054 h 780103"/>
                        <a:gd name="connsiteX16" fmla="*/ 1146309 w 1277451"/>
                        <a:gd name="connsiteY16" fmla="*/ 72274 h 780103"/>
                        <a:gd name="connsiteX17" fmla="*/ 1254650 w 1277451"/>
                        <a:gd name="connsiteY17" fmla="*/ 34715 h 780103"/>
                        <a:gd name="connsiteX18" fmla="*/ 1264762 w 1277451"/>
                        <a:gd name="connsiteY18" fmla="*/ 69384 h 780103"/>
                        <a:gd name="connsiteX19" fmla="*/ 1206980 w 1277451"/>
                        <a:gd name="connsiteY19" fmla="*/ 88164 h 780103"/>
                        <a:gd name="connsiteX20" fmla="*/ 1264762 w 1277451"/>
                        <a:gd name="connsiteY20" fmla="*/ 92497 h 780103"/>
                        <a:gd name="connsiteX21" fmla="*/ 1271985 w 1277451"/>
                        <a:gd name="connsiteY21" fmla="*/ 127166 h 780103"/>
                        <a:gd name="connsiteX22" fmla="*/ 1198313 w 1277451"/>
                        <a:gd name="connsiteY22" fmla="*/ 105498 h 780103"/>
                        <a:gd name="connsiteX23" fmla="*/ 1071192 w 1277451"/>
                        <a:gd name="connsiteY23" fmla="*/ 130056 h 780103"/>
                        <a:gd name="connsiteX24" fmla="*/ 1160755 w 1277451"/>
                        <a:gd name="connsiteY24" fmla="*/ 190727 h 780103"/>
                        <a:gd name="connsiteX25" fmla="*/ 1157865 w 1277451"/>
                        <a:gd name="connsiteY25" fmla="*/ 236952 h 780103"/>
                        <a:gd name="connsiteX26" fmla="*/ 1052413 w 1277451"/>
                        <a:gd name="connsiteY26" fmla="*/ 158946 h 780103"/>
                        <a:gd name="connsiteX27" fmla="*/ 868955 w 1277451"/>
                        <a:gd name="connsiteY27" fmla="*/ 135834 h 780103"/>
                        <a:gd name="connsiteX28" fmla="*/ 773615 w 1277451"/>
                        <a:gd name="connsiteY28" fmla="*/ 130056 h 780103"/>
                        <a:gd name="connsiteX29" fmla="*/ 884846 w 1277451"/>
                        <a:gd name="connsiteY29" fmla="*/ 193616 h 780103"/>
                        <a:gd name="connsiteX30" fmla="*/ 902180 w 1277451"/>
                        <a:gd name="connsiteY30" fmla="*/ 271621 h 780103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48918 w 1277451"/>
                        <a:gd name="connsiteY2" fmla="*/ 70459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3615 w 1277451"/>
                        <a:gd name="connsiteY28" fmla="*/ 132129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4650 w 1277539"/>
                        <a:gd name="connsiteY17" fmla="*/ 36788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4650 w 1277539"/>
                        <a:gd name="connsiteY17" fmla="*/ 36788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2413 w 1275026"/>
                        <a:gd name="connsiteY26" fmla="*/ 161019 h 782176"/>
                        <a:gd name="connsiteX27" fmla="*/ 868955 w 1275026"/>
                        <a:gd name="connsiteY27" fmla="*/ 137907 h 782176"/>
                        <a:gd name="connsiteX28" fmla="*/ 775996 w 1275026"/>
                        <a:gd name="connsiteY28" fmla="*/ 136892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2413 w 1275026"/>
                        <a:gd name="connsiteY26" fmla="*/ 161019 h 782176"/>
                        <a:gd name="connsiteX27" fmla="*/ 868955 w 1275026"/>
                        <a:gd name="connsiteY27" fmla="*/ 137907 h 782176"/>
                        <a:gd name="connsiteX28" fmla="*/ 785521 w 1275026"/>
                        <a:gd name="connsiteY28" fmla="*/ 144035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1222 w 1275026"/>
                        <a:gd name="connsiteY26" fmla="*/ 156256 h 782176"/>
                        <a:gd name="connsiteX27" fmla="*/ 868955 w 1275026"/>
                        <a:gd name="connsiteY27" fmla="*/ 137907 h 782176"/>
                        <a:gd name="connsiteX28" fmla="*/ 785521 w 1275026"/>
                        <a:gd name="connsiteY28" fmla="*/ 144035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</a:cxnLst>
                      <a:rect l="l" t="t" r="r" b="b"/>
                      <a:pathLst>
                        <a:path w="1275026" h="782176">
                          <a:moveTo>
                            <a:pt x="902180" y="273694"/>
                          </a:moveTo>
                          <a:cubicBezTo>
                            <a:pt x="866027" y="231080"/>
                            <a:pt x="804605" y="160293"/>
                            <a:pt x="722119" y="152781"/>
                          </a:cubicBezTo>
                          <a:cubicBezTo>
                            <a:pt x="639633" y="145269"/>
                            <a:pt x="499938" y="136102"/>
                            <a:pt x="378684" y="78601"/>
                          </a:cubicBezTo>
                          <a:cubicBezTo>
                            <a:pt x="257430" y="21100"/>
                            <a:pt x="142548" y="73555"/>
                            <a:pt x="87454" y="129239"/>
                          </a:cubicBezTo>
                          <a:cubicBezTo>
                            <a:pt x="32360" y="184923"/>
                            <a:pt x="35022" y="336090"/>
                            <a:pt x="48119" y="412704"/>
                          </a:cubicBezTo>
                          <a:cubicBezTo>
                            <a:pt x="61216" y="489318"/>
                            <a:pt x="84510" y="556400"/>
                            <a:pt x="87454" y="617497"/>
                          </a:cubicBezTo>
                          <a:cubicBezTo>
                            <a:pt x="90398" y="678594"/>
                            <a:pt x="81865" y="732791"/>
                            <a:pt x="65786" y="779287"/>
                          </a:cubicBezTo>
                          <a:cubicBezTo>
                            <a:pt x="54470" y="781730"/>
                            <a:pt x="41499" y="781729"/>
                            <a:pt x="19560" y="782176"/>
                          </a:cubicBezTo>
                          <a:cubicBezTo>
                            <a:pt x="36912" y="725473"/>
                            <a:pt x="47927" y="681058"/>
                            <a:pt x="48451" y="631943"/>
                          </a:cubicBezTo>
                          <a:cubicBezTo>
                            <a:pt x="48975" y="582828"/>
                            <a:pt x="30649" y="547918"/>
                            <a:pt x="22704" y="487488"/>
                          </a:cubicBezTo>
                          <a:cubicBezTo>
                            <a:pt x="14759" y="427058"/>
                            <a:pt x="-4044" y="339422"/>
                            <a:pt x="781" y="269361"/>
                          </a:cubicBezTo>
                          <a:cubicBezTo>
                            <a:pt x="5606" y="199300"/>
                            <a:pt x="30153" y="111664"/>
                            <a:pt x="80231" y="67124"/>
                          </a:cubicBezTo>
                          <a:cubicBezTo>
                            <a:pt x="130309" y="22584"/>
                            <a:pt x="222651" y="-8597"/>
                            <a:pt x="301247" y="2119"/>
                          </a:cubicBezTo>
                          <a:cubicBezTo>
                            <a:pt x="379843" y="12835"/>
                            <a:pt x="414886" y="48586"/>
                            <a:pt x="480372" y="67124"/>
                          </a:cubicBezTo>
                          <a:cubicBezTo>
                            <a:pt x="545858" y="85662"/>
                            <a:pt x="629642" y="106848"/>
                            <a:pt x="694165" y="113349"/>
                          </a:cubicBezTo>
                          <a:cubicBezTo>
                            <a:pt x="758688" y="119850"/>
                            <a:pt x="792154" y="112627"/>
                            <a:pt x="867511" y="106127"/>
                          </a:cubicBezTo>
                          <a:cubicBezTo>
                            <a:pt x="942868" y="99627"/>
                            <a:pt x="1080992" y="86499"/>
                            <a:pt x="1146309" y="74347"/>
                          </a:cubicBezTo>
                          <a:cubicBezTo>
                            <a:pt x="1211626" y="62195"/>
                            <a:pt x="1225383" y="43223"/>
                            <a:pt x="1259412" y="33216"/>
                          </a:cubicBezTo>
                          <a:cubicBezTo>
                            <a:pt x="1267248" y="47021"/>
                            <a:pt x="1263976" y="59573"/>
                            <a:pt x="1264762" y="71457"/>
                          </a:cubicBezTo>
                          <a:cubicBezTo>
                            <a:pt x="1256023" y="80960"/>
                            <a:pt x="1208567" y="86583"/>
                            <a:pt x="1206980" y="90237"/>
                          </a:cubicBezTo>
                          <a:cubicBezTo>
                            <a:pt x="1205393" y="93891"/>
                            <a:pt x="1244403" y="86880"/>
                            <a:pt x="1255237" y="93380"/>
                          </a:cubicBezTo>
                          <a:cubicBezTo>
                            <a:pt x="1266071" y="99880"/>
                            <a:pt x="1281671" y="125485"/>
                            <a:pt x="1271985" y="129239"/>
                          </a:cubicBezTo>
                          <a:cubicBezTo>
                            <a:pt x="1262299" y="132993"/>
                            <a:pt x="1230589" y="116812"/>
                            <a:pt x="1197123" y="115905"/>
                          </a:cubicBezTo>
                          <a:cubicBezTo>
                            <a:pt x="1163657" y="114998"/>
                            <a:pt x="1090549" y="109590"/>
                            <a:pt x="1071192" y="123795"/>
                          </a:cubicBezTo>
                          <a:cubicBezTo>
                            <a:pt x="1086363" y="149907"/>
                            <a:pt x="1146310" y="173595"/>
                            <a:pt x="1160755" y="192800"/>
                          </a:cubicBezTo>
                          <a:cubicBezTo>
                            <a:pt x="1175201" y="212005"/>
                            <a:pt x="1176121" y="245116"/>
                            <a:pt x="1157865" y="239025"/>
                          </a:cubicBezTo>
                          <a:cubicBezTo>
                            <a:pt x="1139610" y="232934"/>
                            <a:pt x="1099374" y="196922"/>
                            <a:pt x="1051222" y="156256"/>
                          </a:cubicBezTo>
                          <a:cubicBezTo>
                            <a:pt x="1003070" y="115590"/>
                            <a:pt x="913238" y="139944"/>
                            <a:pt x="868955" y="137907"/>
                          </a:cubicBezTo>
                          <a:cubicBezTo>
                            <a:pt x="824672" y="135870"/>
                            <a:pt x="812638" y="146311"/>
                            <a:pt x="785521" y="144035"/>
                          </a:cubicBezTo>
                          <a:cubicBezTo>
                            <a:pt x="804838" y="154856"/>
                            <a:pt x="865403" y="174079"/>
                            <a:pt x="884846" y="195689"/>
                          </a:cubicBezTo>
                          <a:cubicBezTo>
                            <a:pt x="904289" y="217299"/>
                            <a:pt x="897203" y="238984"/>
                            <a:pt x="902180" y="273694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grpSp>
                  <p:nvGrpSpPr>
                    <p:cNvPr id="296" name="Group 295">
                      <a:extLst>
                        <a:ext uri="{FF2B5EF4-FFF2-40B4-BE49-F238E27FC236}">
                          <a16:creationId xmlns:a16="http://schemas.microsoft.com/office/drawing/2014/main" id="{E9275B6F-A948-414B-82CE-67A6DE2A88F7}"/>
                        </a:ext>
                      </a:extLst>
                    </p:cNvPr>
                    <p:cNvGrpSpPr/>
                    <p:nvPr/>
                  </p:nvGrpSpPr>
                  <p:grpSpPr>
                    <a:xfrm rot="15172456">
                      <a:off x="4716549" y="4083795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300" name="Straight Connector 299">
                        <a:extLst>
                          <a:ext uri="{FF2B5EF4-FFF2-40B4-BE49-F238E27FC236}">
                            <a16:creationId xmlns:a16="http://schemas.microsoft.com/office/drawing/2014/main" id="{87F15D98-2C49-3045-8D09-E9F0EC4B79BB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01" name="Oval 300">
                        <a:extLst>
                          <a:ext uri="{FF2B5EF4-FFF2-40B4-BE49-F238E27FC236}">
                            <a16:creationId xmlns:a16="http://schemas.microsoft.com/office/drawing/2014/main" id="{547F50F4-489F-E24A-82E9-45C75F4FCB7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297" name="Group 296">
                      <a:extLst>
                        <a:ext uri="{FF2B5EF4-FFF2-40B4-BE49-F238E27FC236}">
                          <a16:creationId xmlns:a16="http://schemas.microsoft.com/office/drawing/2014/main" id="{697312B8-22CB-3D40-852D-15E912F3A636}"/>
                        </a:ext>
                      </a:extLst>
                    </p:cNvPr>
                    <p:cNvGrpSpPr/>
                    <p:nvPr/>
                  </p:nvGrpSpPr>
                  <p:grpSpPr>
                    <a:xfrm rot="3931675">
                      <a:off x="4634862" y="4387097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298" name="Straight Connector 297">
                        <a:extLst>
                          <a:ext uri="{FF2B5EF4-FFF2-40B4-BE49-F238E27FC236}">
                            <a16:creationId xmlns:a16="http://schemas.microsoft.com/office/drawing/2014/main" id="{22F106E1-DA6C-6349-AD2B-EA03E4052992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99" name="Oval 298">
                        <a:extLst>
                          <a:ext uri="{FF2B5EF4-FFF2-40B4-BE49-F238E27FC236}">
                            <a16:creationId xmlns:a16="http://schemas.microsoft.com/office/drawing/2014/main" id="{885725D4-910B-B643-A90E-9532E25229C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grpSp>
                <p:nvGrpSpPr>
                  <p:cNvPr id="284" name="Group 283">
                    <a:extLst>
                      <a:ext uri="{FF2B5EF4-FFF2-40B4-BE49-F238E27FC236}">
                        <a16:creationId xmlns:a16="http://schemas.microsoft.com/office/drawing/2014/main" id="{B4BD78F6-4B5D-B74F-939E-FCCDDA1E0460}"/>
                      </a:ext>
                    </a:extLst>
                  </p:cNvPr>
                  <p:cNvGrpSpPr/>
                  <p:nvPr/>
                </p:nvGrpSpPr>
                <p:grpSpPr>
                  <a:xfrm>
                    <a:off x="4347944" y="3607366"/>
                    <a:ext cx="1463496" cy="643678"/>
                    <a:chOff x="4347944" y="3607366"/>
                    <a:chExt cx="1463496" cy="643678"/>
                  </a:xfrm>
                </p:grpSpPr>
                <p:sp>
                  <p:nvSpPr>
                    <p:cNvPr id="288" name="Freeform 287">
                      <a:extLst>
                        <a:ext uri="{FF2B5EF4-FFF2-40B4-BE49-F238E27FC236}">
                          <a16:creationId xmlns:a16="http://schemas.microsoft.com/office/drawing/2014/main" id="{91499ACD-B9EF-4144-8ACA-204F8823A0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9593" y="3607366"/>
                      <a:ext cx="1441847" cy="643678"/>
                    </a:xfrm>
                    <a:custGeom>
                      <a:avLst/>
                      <a:gdLst>
                        <a:gd name="connsiteX0" fmla="*/ 1147847 w 1467352"/>
                        <a:gd name="connsiteY0" fmla="*/ 205015 h 648891"/>
                        <a:gd name="connsiteX1" fmla="*/ 1019260 w 1467352"/>
                        <a:gd name="connsiteY1" fmla="*/ 128815 h 648891"/>
                        <a:gd name="connsiteX2" fmla="*/ 613257 w 1467352"/>
                        <a:gd name="connsiteY2" fmla="*/ 105003 h 648891"/>
                        <a:gd name="connsiteX3" fmla="*/ 248925 w 1467352"/>
                        <a:gd name="connsiteY3" fmla="*/ 51425 h 648891"/>
                        <a:gd name="connsiteX4" fmla="*/ 84619 w 1467352"/>
                        <a:gd name="connsiteY4" fmla="*/ 213350 h 648891"/>
                        <a:gd name="connsiteX5" fmla="*/ 89382 w 1467352"/>
                        <a:gd name="connsiteY5" fmla="*/ 405040 h 648891"/>
                        <a:gd name="connsiteX6" fmla="*/ 91763 w 1467352"/>
                        <a:gd name="connsiteY6" fmla="*/ 532437 h 648891"/>
                        <a:gd name="connsiteX7" fmla="*/ 29850 w 1467352"/>
                        <a:gd name="connsiteY7" fmla="*/ 631259 h 648891"/>
                        <a:gd name="connsiteX8" fmla="*/ 85 w 1467352"/>
                        <a:gd name="connsiteY8" fmla="*/ 641975 h 648891"/>
                        <a:gd name="connsiteX9" fmla="*/ 38185 w 1467352"/>
                        <a:gd name="connsiteY9" fmla="*/ 556250 h 648891"/>
                        <a:gd name="connsiteX10" fmla="*/ 48900 w 1467352"/>
                        <a:gd name="connsiteY10" fmla="*/ 388372 h 648891"/>
                        <a:gd name="connsiteX11" fmla="*/ 51282 w 1467352"/>
                        <a:gd name="connsiteY11" fmla="*/ 171678 h 648891"/>
                        <a:gd name="connsiteX12" fmla="*/ 234638 w 1467352"/>
                        <a:gd name="connsiteY12" fmla="*/ 3800 h 648891"/>
                        <a:gd name="connsiteX13" fmla="*/ 595397 w 1467352"/>
                        <a:gd name="connsiteY13" fmla="*/ 56187 h 648891"/>
                        <a:gd name="connsiteX14" fmla="*/ 876385 w 1467352"/>
                        <a:gd name="connsiteY14" fmla="*/ 76428 h 648891"/>
                        <a:gd name="connsiteX15" fmla="*/ 1144275 w 1467352"/>
                        <a:gd name="connsiteY15" fmla="*/ 71665 h 648891"/>
                        <a:gd name="connsiteX16" fmla="*/ 1271672 w 1467352"/>
                        <a:gd name="connsiteY16" fmla="*/ 85953 h 648891"/>
                        <a:gd name="connsiteX17" fmla="*/ 1439550 w 1467352"/>
                        <a:gd name="connsiteY17" fmla="*/ 131197 h 648891"/>
                        <a:gd name="connsiteX18" fmla="*/ 1441932 w 1467352"/>
                        <a:gd name="connsiteY18" fmla="*/ 183584 h 648891"/>
                        <a:gd name="connsiteX19" fmla="*/ 1190710 w 1467352"/>
                        <a:gd name="connsiteY19" fmla="*/ 114528 h 648891"/>
                        <a:gd name="connsiteX20" fmla="*/ 1052597 w 1467352"/>
                        <a:gd name="connsiteY20" fmla="*/ 116909 h 648891"/>
                        <a:gd name="connsiteX21" fmla="*/ 1147847 w 1467352"/>
                        <a:gd name="connsiteY21" fmla="*/ 205015 h 648891"/>
                        <a:gd name="connsiteX0" fmla="*/ 1147847 w 1467352"/>
                        <a:gd name="connsiteY0" fmla="*/ 205015 h 648891"/>
                        <a:gd name="connsiteX1" fmla="*/ 1019260 w 1467352"/>
                        <a:gd name="connsiteY1" fmla="*/ 128815 h 648891"/>
                        <a:gd name="connsiteX2" fmla="*/ 613257 w 1467352"/>
                        <a:gd name="connsiteY2" fmla="*/ 105003 h 648891"/>
                        <a:gd name="connsiteX3" fmla="*/ 248925 w 1467352"/>
                        <a:gd name="connsiteY3" fmla="*/ 51425 h 648891"/>
                        <a:gd name="connsiteX4" fmla="*/ 84619 w 1467352"/>
                        <a:gd name="connsiteY4" fmla="*/ 213350 h 648891"/>
                        <a:gd name="connsiteX5" fmla="*/ 89382 w 1467352"/>
                        <a:gd name="connsiteY5" fmla="*/ 405040 h 648891"/>
                        <a:gd name="connsiteX6" fmla="*/ 91763 w 1467352"/>
                        <a:gd name="connsiteY6" fmla="*/ 532437 h 648891"/>
                        <a:gd name="connsiteX7" fmla="*/ 29850 w 1467352"/>
                        <a:gd name="connsiteY7" fmla="*/ 631259 h 648891"/>
                        <a:gd name="connsiteX8" fmla="*/ 85 w 1467352"/>
                        <a:gd name="connsiteY8" fmla="*/ 641975 h 648891"/>
                        <a:gd name="connsiteX9" fmla="*/ 38185 w 1467352"/>
                        <a:gd name="connsiteY9" fmla="*/ 556250 h 648891"/>
                        <a:gd name="connsiteX10" fmla="*/ 48900 w 1467352"/>
                        <a:gd name="connsiteY10" fmla="*/ 388372 h 648891"/>
                        <a:gd name="connsiteX11" fmla="*/ 51282 w 1467352"/>
                        <a:gd name="connsiteY11" fmla="*/ 171678 h 648891"/>
                        <a:gd name="connsiteX12" fmla="*/ 234638 w 1467352"/>
                        <a:gd name="connsiteY12" fmla="*/ 3800 h 648891"/>
                        <a:gd name="connsiteX13" fmla="*/ 595397 w 1467352"/>
                        <a:gd name="connsiteY13" fmla="*/ 56187 h 648891"/>
                        <a:gd name="connsiteX14" fmla="*/ 876385 w 1467352"/>
                        <a:gd name="connsiteY14" fmla="*/ 76428 h 648891"/>
                        <a:gd name="connsiteX15" fmla="*/ 1144275 w 1467352"/>
                        <a:gd name="connsiteY15" fmla="*/ 71665 h 648891"/>
                        <a:gd name="connsiteX16" fmla="*/ 1271672 w 1467352"/>
                        <a:gd name="connsiteY16" fmla="*/ 85953 h 648891"/>
                        <a:gd name="connsiteX17" fmla="*/ 1439550 w 1467352"/>
                        <a:gd name="connsiteY17" fmla="*/ 131197 h 648891"/>
                        <a:gd name="connsiteX18" fmla="*/ 1441932 w 1467352"/>
                        <a:gd name="connsiteY18" fmla="*/ 183584 h 648891"/>
                        <a:gd name="connsiteX19" fmla="*/ 1190710 w 1467352"/>
                        <a:gd name="connsiteY19" fmla="*/ 114528 h 648891"/>
                        <a:gd name="connsiteX20" fmla="*/ 1052597 w 1467352"/>
                        <a:gd name="connsiteY20" fmla="*/ 116909 h 648891"/>
                        <a:gd name="connsiteX21" fmla="*/ 1147847 w 1467352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28798 w 1441932"/>
                        <a:gd name="connsiteY21" fmla="*/ 160962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28798 w 1441932"/>
                        <a:gd name="connsiteY21" fmla="*/ 160962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49136"/>
                        <a:gd name="connsiteX1" fmla="*/ 1019191 w 1441863"/>
                        <a:gd name="connsiteY1" fmla="*/ 128815 h 649136"/>
                        <a:gd name="connsiteX2" fmla="*/ 613188 w 1441863"/>
                        <a:gd name="connsiteY2" fmla="*/ 105003 h 649136"/>
                        <a:gd name="connsiteX3" fmla="*/ 248856 w 1441863"/>
                        <a:gd name="connsiteY3" fmla="*/ 51425 h 649136"/>
                        <a:gd name="connsiteX4" fmla="*/ 84550 w 1441863"/>
                        <a:gd name="connsiteY4" fmla="*/ 213350 h 649136"/>
                        <a:gd name="connsiteX5" fmla="*/ 89313 w 1441863"/>
                        <a:gd name="connsiteY5" fmla="*/ 405040 h 649136"/>
                        <a:gd name="connsiteX6" fmla="*/ 91694 w 1441863"/>
                        <a:gd name="connsiteY6" fmla="*/ 532437 h 649136"/>
                        <a:gd name="connsiteX7" fmla="*/ 42878 w 1441863"/>
                        <a:gd name="connsiteY7" fmla="*/ 643165 h 649136"/>
                        <a:gd name="connsiteX8" fmla="*/ 16 w 1441863"/>
                        <a:gd name="connsiteY8" fmla="*/ 641975 h 649136"/>
                        <a:gd name="connsiteX9" fmla="*/ 38116 w 1441863"/>
                        <a:gd name="connsiteY9" fmla="*/ 556250 h 649136"/>
                        <a:gd name="connsiteX10" fmla="*/ 48831 w 1441863"/>
                        <a:gd name="connsiteY10" fmla="*/ 388372 h 649136"/>
                        <a:gd name="connsiteX11" fmla="*/ 51213 w 1441863"/>
                        <a:gd name="connsiteY11" fmla="*/ 171678 h 649136"/>
                        <a:gd name="connsiteX12" fmla="*/ 234569 w 1441863"/>
                        <a:gd name="connsiteY12" fmla="*/ 3800 h 649136"/>
                        <a:gd name="connsiteX13" fmla="*/ 595328 w 1441863"/>
                        <a:gd name="connsiteY13" fmla="*/ 56187 h 649136"/>
                        <a:gd name="connsiteX14" fmla="*/ 876316 w 1441863"/>
                        <a:gd name="connsiteY14" fmla="*/ 76428 h 649136"/>
                        <a:gd name="connsiteX15" fmla="*/ 1144206 w 1441863"/>
                        <a:gd name="connsiteY15" fmla="*/ 71665 h 649136"/>
                        <a:gd name="connsiteX16" fmla="*/ 1271603 w 1441863"/>
                        <a:gd name="connsiteY16" fmla="*/ 85953 h 649136"/>
                        <a:gd name="connsiteX17" fmla="*/ 1439481 w 1441863"/>
                        <a:gd name="connsiteY17" fmla="*/ 131197 h 649136"/>
                        <a:gd name="connsiteX18" fmla="*/ 1441863 w 1441863"/>
                        <a:gd name="connsiteY18" fmla="*/ 183584 h 649136"/>
                        <a:gd name="connsiteX19" fmla="*/ 1190641 w 1441863"/>
                        <a:gd name="connsiteY19" fmla="*/ 114528 h 649136"/>
                        <a:gd name="connsiteX20" fmla="*/ 1066816 w 1441863"/>
                        <a:gd name="connsiteY20" fmla="*/ 107384 h 649136"/>
                        <a:gd name="connsiteX21" fmla="*/ 1140635 w 1441863"/>
                        <a:gd name="connsiteY21" fmla="*/ 153818 h 649136"/>
                        <a:gd name="connsiteX22" fmla="*/ 1147778 w 1441863"/>
                        <a:gd name="connsiteY22" fmla="*/ 205015 h 649136"/>
                        <a:gd name="connsiteX0" fmla="*/ 1147778 w 1441863"/>
                        <a:gd name="connsiteY0" fmla="*/ 205015 h 649136"/>
                        <a:gd name="connsiteX1" fmla="*/ 1019191 w 1441863"/>
                        <a:gd name="connsiteY1" fmla="*/ 128815 h 649136"/>
                        <a:gd name="connsiteX2" fmla="*/ 613188 w 1441863"/>
                        <a:gd name="connsiteY2" fmla="*/ 105003 h 649136"/>
                        <a:gd name="connsiteX3" fmla="*/ 248856 w 1441863"/>
                        <a:gd name="connsiteY3" fmla="*/ 51425 h 649136"/>
                        <a:gd name="connsiteX4" fmla="*/ 84550 w 1441863"/>
                        <a:gd name="connsiteY4" fmla="*/ 213350 h 649136"/>
                        <a:gd name="connsiteX5" fmla="*/ 89313 w 1441863"/>
                        <a:gd name="connsiteY5" fmla="*/ 405040 h 649136"/>
                        <a:gd name="connsiteX6" fmla="*/ 91694 w 1441863"/>
                        <a:gd name="connsiteY6" fmla="*/ 532437 h 649136"/>
                        <a:gd name="connsiteX7" fmla="*/ 42878 w 1441863"/>
                        <a:gd name="connsiteY7" fmla="*/ 643165 h 649136"/>
                        <a:gd name="connsiteX8" fmla="*/ 16 w 1441863"/>
                        <a:gd name="connsiteY8" fmla="*/ 641975 h 649136"/>
                        <a:gd name="connsiteX9" fmla="*/ 38116 w 1441863"/>
                        <a:gd name="connsiteY9" fmla="*/ 556250 h 649136"/>
                        <a:gd name="connsiteX10" fmla="*/ 48831 w 1441863"/>
                        <a:gd name="connsiteY10" fmla="*/ 388372 h 649136"/>
                        <a:gd name="connsiteX11" fmla="*/ 51213 w 1441863"/>
                        <a:gd name="connsiteY11" fmla="*/ 171678 h 649136"/>
                        <a:gd name="connsiteX12" fmla="*/ 234569 w 1441863"/>
                        <a:gd name="connsiteY12" fmla="*/ 3800 h 649136"/>
                        <a:gd name="connsiteX13" fmla="*/ 595328 w 1441863"/>
                        <a:gd name="connsiteY13" fmla="*/ 56187 h 649136"/>
                        <a:gd name="connsiteX14" fmla="*/ 876316 w 1441863"/>
                        <a:gd name="connsiteY14" fmla="*/ 76428 h 649136"/>
                        <a:gd name="connsiteX15" fmla="*/ 1144206 w 1441863"/>
                        <a:gd name="connsiteY15" fmla="*/ 71665 h 649136"/>
                        <a:gd name="connsiteX16" fmla="*/ 1271603 w 1441863"/>
                        <a:gd name="connsiteY16" fmla="*/ 85953 h 649136"/>
                        <a:gd name="connsiteX17" fmla="*/ 1439481 w 1441863"/>
                        <a:gd name="connsiteY17" fmla="*/ 131197 h 649136"/>
                        <a:gd name="connsiteX18" fmla="*/ 1441863 w 1441863"/>
                        <a:gd name="connsiteY18" fmla="*/ 183584 h 649136"/>
                        <a:gd name="connsiteX19" fmla="*/ 1190641 w 1441863"/>
                        <a:gd name="connsiteY19" fmla="*/ 114528 h 649136"/>
                        <a:gd name="connsiteX20" fmla="*/ 1066816 w 1441863"/>
                        <a:gd name="connsiteY20" fmla="*/ 107384 h 649136"/>
                        <a:gd name="connsiteX21" fmla="*/ 1140635 w 1441863"/>
                        <a:gd name="connsiteY21" fmla="*/ 153818 h 649136"/>
                        <a:gd name="connsiteX22" fmla="*/ 1147778 w 1441863"/>
                        <a:gd name="connsiteY22" fmla="*/ 205015 h 649136"/>
                        <a:gd name="connsiteX0" fmla="*/ 1147778 w 1441863"/>
                        <a:gd name="connsiteY0" fmla="*/ 205015 h 643678"/>
                        <a:gd name="connsiteX1" fmla="*/ 1019191 w 1441863"/>
                        <a:gd name="connsiteY1" fmla="*/ 128815 h 643678"/>
                        <a:gd name="connsiteX2" fmla="*/ 613188 w 1441863"/>
                        <a:gd name="connsiteY2" fmla="*/ 105003 h 643678"/>
                        <a:gd name="connsiteX3" fmla="*/ 248856 w 1441863"/>
                        <a:gd name="connsiteY3" fmla="*/ 51425 h 643678"/>
                        <a:gd name="connsiteX4" fmla="*/ 84550 w 1441863"/>
                        <a:gd name="connsiteY4" fmla="*/ 213350 h 643678"/>
                        <a:gd name="connsiteX5" fmla="*/ 89313 w 1441863"/>
                        <a:gd name="connsiteY5" fmla="*/ 405040 h 643678"/>
                        <a:gd name="connsiteX6" fmla="*/ 91694 w 1441863"/>
                        <a:gd name="connsiteY6" fmla="*/ 532437 h 643678"/>
                        <a:gd name="connsiteX7" fmla="*/ 42878 w 1441863"/>
                        <a:gd name="connsiteY7" fmla="*/ 643165 h 643678"/>
                        <a:gd name="connsiteX8" fmla="*/ 16 w 1441863"/>
                        <a:gd name="connsiteY8" fmla="*/ 641975 h 643678"/>
                        <a:gd name="connsiteX9" fmla="*/ 38116 w 1441863"/>
                        <a:gd name="connsiteY9" fmla="*/ 556250 h 643678"/>
                        <a:gd name="connsiteX10" fmla="*/ 48831 w 1441863"/>
                        <a:gd name="connsiteY10" fmla="*/ 388372 h 643678"/>
                        <a:gd name="connsiteX11" fmla="*/ 51213 w 1441863"/>
                        <a:gd name="connsiteY11" fmla="*/ 171678 h 643678"/>
                        <a:gd name="connsiteX12" fmla="*/ 234569 w 1441863"/>
                        <a:gd name="connsiteY12" fmla="*/ 3800 h 643678"/>
                        <a:gd name="connsiteX13" fmla="*/ 595328 w 1441863"/>
                        <a:gd name="connsiteY13" fmla="*/ 56187 h 643678"/>
                        <a:gd name="connsiteX14" fmla="*/ 876316 w 1441863"/>
                        <a:gd name="connsiteY14" fmla="*/ 76428 h 643678"/>
                        <a:gd name="connsiteX15" fmla="*/ 1144206 w 1441863"/>
                        <a:gd name="connsiteY15" fmla="*/ 71665 h 643678"/>
                        <a:gd name="connsiteX16" fmla="*/ 1271603 w 1441863"/>
                        <a:gd name="connsiteY16" fmla="*/ 85953 h 643678"/>
                        <a:gd name="connsiteX17" fmla="*/ 1439481 w 1441863"/>
                        <a:gd name="connsiteY17" fmla="*/ 131197 h 643678"/>
                        <a:gd name="connsiteX18" fmla="*/ 1441863 w 1441863"/>
                        <a:gd name="connsiteY18" fmla="*/ 183584 h 643678"/>
                        <a:gd name="connsiteX19" fmla="*/ 1190641 w 1441863"/>
                        <a:gd name="connsiteY19" fmla="*/ 114528 h 643678"/>
                        <a:gd name="connsiteX20" fmla="*/ 1066816 w 1441863"/>
                        <a:gd name="connsiteY20" fmla="*/ 107384 h 643678"/>
                        <a:gd name="connsiteX21" fmla="*/ 1140635 w 1441863"/>
                        <a:gd name="connsiteY21" fmla="*/ 153818 h 643678"/>
                        <a:gd name="connsiteX22" fmla="*/ 1147778 w 1441863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38100 w 1441847"/>
                        <a:gd name="connsiteY9" fmla="*/ 556250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38100 w 1441847"/>
                        <a:gd name="connsiteY9" fmla="*/ 556250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41847" h="643678">
                          <a:moveTo>
                            <a:pt x="1147762" y="205015"/>
                          </a:moveTo>
                          <a:cubicBezTo>
                            <a:pt x="1110853" y="186560"/>
                            <a:pt x="1108273" y="145484"/>
                            <a:pt x="1019175" y="128815"/>
                          </a:cubicBezTo>
                          <a:cubicBezTo>
                            <a:pt x="930077" y="112146"/>
                            <a:pt x="741561" y="117901"/>
                            <a:pt x="613172" y="105003"/>
                          </a:cubicBezTo>
                          <a:cubicBezTo>
                            <a:pt x="484783" y="92105"/>
                            <a:pt x="336946" y="33367"/>
                            <a:pt x="248840" y="51425"/>
                          </a:cubicBezTo>
                          <a:cubicBezTo>
                            <a:pt x="160734" y="69483"/>
                            <a:pt x="103980" y="138936"/>
                            <a:pt x="84534" y="213350"/>
                          </a:cubicBezTo>
                          <a:cubicBezTo>
                            <a:pt x="65088" y="287764"/>
                            <a:pt x="67667" y="322689"/>
                            <a:pt x="89297" y="405040"/>
                          </a:cubicBezTo>
                          <a:cubicBezTo>
                            <a:pt x="110927" y="487391"/>
                            <a:pt x="57745" y="603676"/>
                            <a:pt x="42862" y="643165"/>
                          </a:cubicBezTo>
                          <a:cubicBezTo>
                            <a:pt x="33535" y="644752"/>
                            <a:pt x="15081" y="642173"/>
                            <a:pt x="0" y="641975"/>
                          </a:cubicBezTo>
                          <a:cubicBezTo>
                            <a:pt x="29567" y="576888"/>
                            <a:pt x="70048" y="464374"/>
                            <a:pt x="48815" y="388372"/>
                          </a:cubicBezTo>
                          <a:cubicBezTo>
                            <a:pt x="27582" y="312370"/>
                            <a:pt x="23813" y="245298"/>
                            <a:pt x="51197" y="171678"/>
                          </a:cubicBezTo>
                          <a:cubicBezTo>
                            <a:pt x="78581" y="98058"/>
                            <a:pt x="118864" y="23048"/>
                            <a:pt x="234553" y="3800"/>
                          </a:cubicBezTo>
                          <a:cubicBezTo>
                            <a:pt x="350242" y="-15448"/>
                            <a:pt x="488354" y="44082"/>
                            <a:pt x="595312" y="56187"/>
                          </a:cubicBezTo>
                          <a:cubicBezTo>
                            <a:pt x="702270" y="68292"/>
                            <a:pt x="784820" y="73848"/>
                            <a:pt x="876300" y="76428"/>
                          </a:cubicBezTo>
                          <a:cubicBezTo>
                            <a:pt x="967780" y="79008"/>
                            <a:pt x="1078309" y="70078"/>
                            <a:pt x="1144190" y="71665"/>
                          </a:cubicBezTo>
                          <a:cubicBezTo>
                            <a:pt x="1210071" y="73252"/>
                            <a:pt x="1222375" y="76031"/>
                            <a:pt x="1271587" y="85953"/>
                          </a:cubicBezTo>
                          <a:cubicBezTo>
                            <a:pt x="1320800" y="95875"/>
                            <a:pt x="1396801" y="111353"/>
                            <a:pt x="1439465" y="131197"/>
                          </a:cubicBezTo>
                          <a:cubicBezTo>
                            <a:pt x="1439267" y="148659"/>
                            <a:pt x="1440458" y="162549"/>
                            <a:pt x="1441847" y="183584"/>
                          </a:cubicBezTo>
                          <a:cubicBezTo>
                            <a:pt x="1399184" y="139133"/>
                            <a:pt x="1255514" y="125640"/>
                            <a:pt x="1190625" y="114528"/>
                          </a:cubicBezTo>
                          <a:cubicBezTo>
                            <a:pt x="1125736" y="103416"/>
                            <a:pt x="1077119" y="99645"/>
                            <a:pt x="1066800" y="107384"/>
                          </a:cubicBezTo>
                          <a:cubicBezTo>
                            <a:pt x="1056481" y="115123"/>
                            <a:pt x="1127125" y="137546"/>
                            <a:pt x="1140619" y="153818"/>
                          </a:cubicBezTo>
                          <a:cubicBezTo>
                            <a:pt x="1144588" y="168899"/>
                            <a:pt x="1144191" y="186560"/>
                            <a:pt x="1147762" y="205015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grpSp>
                  <p:nvGrpSpPr>
                    <p:cNvPr id="289" name="Group 288">
                      <a:extLst>
                        <a:ext uri="{FF2B5EF4-FFF2-40B4-BE49-F238E27FC236}">
                          <a16:creationId xmlns:a16="http://schemas.microsoft.com/office/drawing/2014/main" id="{2E7C2760-1EC9-2644-AA21-5B776FF4D0AD}"/>
                        </a:ext>
                      </a:extLst>
                    </p:cNvPr>
                    <p:cNvGrpSpPr/>
                    <p:nvPr/>
                  </p:nvGrpSpPr>
                  <p:grpSpPr>
                    <a:xfrm rot="4356529">
                      <a:off x="4353027" y="4059370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293" name="Straight Connector 292">
                        <a:extLst>
                          <a:ext uri="{FF2B5EF4-FFF2-40B4-BE49-F238E27FC236}">
                            <a16:creationId xmlns:a16="http://schemas.microsoft.com/office/drawing/2014/main" id="{4D502A27-FAE1-B840-99A6-9ED00F636FC4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94" name="Oval 293">
                        <a:extLst>
                          <a:ext uri="{FF2B5EF4-FFF2-40B4-BE49-F238E27FC236}">
                            <a16:creationId xmlns:a16="http://schemas.microsoft.com/office/drawing/2014/main" id="{31F030A1-E90C-8440-AB6E-B73416A8072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290" name="Group 289">
                      <a:extLst>
                        <a:ext uri="{FF2B5EF4-FFF2-40B4-BE49-F238E27FC236}">
                          <a16:creationId xmlns:a16="http://schemas.microsoft.com/office/drawing/2014/main" id="{5C9FE7C1-946A-CD48-8CAA-3CC66716A166}"/>
                        </a:ext>
                      </a:extLst>
                    </p:cNvPr>
                    <p:cNvGrpSpPr/>
                    <p:nvPr/>
                  </p:nvGrpSpPr>
                  <p:grpSpPr>
                    <a:xfrm rot="13603758">
                      <a:off x="4460809" y="3826188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291" name="Straight Connector 290">
                        <a:extLst>
                          <a:ext uri="{FF2B5EF4-FFF2-40B4-BE49-F238E27FC236}">
                            <a16:creationId xmlns:a16="http://schemas.microsoft.com/office/drawing/2014/main" id="{CA4480F7-1122-DE47-9833-0BF72F2B0AE0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92" name="Oval 291">
                        <a:extLst>
                          <a:ext uri="{FF2B5EF4-FFF2-40B4-BE49-F238E27FC236}">
                            <a16:creationId xmlns:a16="http://schemas.microsoft.com/office/drawing/2014/main" id="{592B6206-F009-D240-AED5-F3C6DF2FECD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grpSp>
                <p:nvGrpSpPr>
                  <p:cNvPr id="285" name="Group 284">
                    <a:extLst>
                      <a:ext uri="{FF2B5EF4-FFF2-40B4-BE49-F238E27FC236}">
                        <a16:creationId xmlns:a16="http://schemas.microsoft.com/office/drawing/2014/main" id="{4A3BF527-7126-5048-B575-641939CE746E}"/>
                      </a:ext>
                    </a:extLst>
                  </p:cNvPr>
                  <p:cNvGrpSpPr/>
                  <p:nvPr/>
                </p:nvGrpSpPr>
                <p:grpSpPr>
                  <a:xfrm>
                    <a:off x="4400963" y="2918430"/>
                    <a:ext cx="1341353" cy="869094"/>
                    <a:chOff x="4400963" y="2918430"/>
                    <a:chExt cx="1341353" cy="869094"/>
                  </a:xfrm>
                </p:grpSpPr>
                <p:sp>
                  <p:nvSpPr>
                    <p:cNvPr id="286" name="Freeform 285">
                      <a:extLst>
                        <a:ext uri="{FF2B5EF4-FFF2-40B4-BE49-F238E27FC236}">
                          <a16:creationId xmlns:a16="http://schemas.microsoft.com/office/drawing/2014/main" id="{40F9B8D3-966C-054A-AB70-1B020750D0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1685" y="2918430"/>
                      <a:ext cx="1340631" cy="869094"/>
                    </a:xfrm>
                    <a:custGeom>
                      <a:avLst/>
                      <a:gdLst>
                        <a:gd name="connsiteX0" fmla="*/ 1315637 w 1349858"/>
                        <a:gd name="connsiteY0" fmla="*/ 869094 h 869246"/>
                        <a:gd name="connsiteX1" fmla="*/ 1333727 w 1349858"/>
                        <a:gd name="connsiteY1" fmla="*/ 571420 h 869246"/>
                        <a:gd name="connsiteX2" fmla="*/ 1165978 w 1349858"/>
                        <a:gd name="connsiteY2" fmla="*/ 290193 h 869246"/>
                        <a:gd name="connsiteX3" fmla="*/ 1131441 w 1349858"/>
                        <a:gd name="connsiteY3" fmla="*/ 110931 h 869246"/>
                        <a:gd name="connsiteX4" fmla="*/ 1098549 w 1349858"/>
                        <a:gd name="connsiteY4" fmla="*/ 743 h 869246"/>
                        <a:gd name="connsiteX5" fmla="*/ 1026186 w 1349858"/>
                        <a:gd name="connsiteY5" fmla="*/ 163558 h 869246"/>
                        <a:gd name="connsiteX6" fmla="*/ 888040 w 1349858"/>
                        <a:gd name="connsiteY6" fmla="*/ 370779 h 869246"/>
                        <a:gd name="connsiteX7" fmla="*/ 736736 w 1349858"/>
                        <a:gd name="connsiteY7" fmla="*/ 324730 h 869246"/>
                        <a:gd name="connsiteX8" fmla="*/ 669307 w 1349858"/>
                        <a:gd name="connsiteY8" fmla="*/ 403671 h 869246"/>
                        <a:gd name="connsiteX9" fmla="*/ 333808 w 1349858"/>
                        <a:gd name="connsiteY9" fmla="*/ 449720 h 869246"/>
                        <a:gd name="connsiteX10" fmla="*/ 111786 w 1349858"/>
                        <a:gd name="connsiteY10" fmla="*/ 406960 h 869246"/>
                        <a:gd name="connsiteX11" fmla="*/ 19689 w 1349858"/>
                        <a:gd name="connsiteY11" fmla="*/ 382291 h 869246"/>
                        <a:gd name="connsiteX12" fmla="*/ 8176 w 1349858"/>
                        <a:gd name="connsiteY12" fmla="*/ 423406 h 869246"/>
                        <a:gd name="connsiteX13" fmla="*/ 118365 w 1349858"/>
                        <a:gd name="connsiteY13" fmla="*/ 439852 h 869246"/>
                        <a:gd name="connsiteX14" fmla="*/ 407815 w 1349858"/>
                        <a:gd name="connsiteY14" fmla="*/ 492479 h 869246"/>
                        <a:gd name="connsiteX15" fmla="*/ 682464 w 1349858"/>
                        <a:gd name="connsiteY15" fmla="*/ 448075 h 869246"/>
                        <a:gd name="connsiteX16" fmla="*/ 874883 w 1349858"/>
                        <a:gd name="connsiteY16" fmla="*/ 410249 h 869246"/>
                        <a:gd name="connsiteX17" fmla="*/ 1090326 w 1349858"/>
                        <a:gd name="connsiteY17" fmla="*/ 531950 h 869246"/>
                        <a:gd name="connsiteX18" fmla="*/ 1315637 w 1349858"/>
                        <a:gd name="connsiteY18" fmla="*/ 869094 h 869246"/>
                        <a:gd name="connsiteX0" fmla="*/ 1315637 w 1346243"/>
                        <a:gd name="connsiteY0" fmla="*/ 869094 h 871401"/>
                        <a:gd name="connsiteX1" fmla="*/ 1333727 w 1346243"/>
                        <a:gd name="connsiteY1" fmla="*/ 571420 h 871401"/>
                        <a:gd name="connsiteX2" fmla="*/ 1165978 w 1346243"/>
                        <a:gd name="connsiteY2" fmla="*/ 290193 h 871401"/>
                        <a:gd name="connsiteX3" fmla="*/ 1131441 w 1346243"/>
                        <a:gd name="connsiteY3" fmla="*/ 110931 h 871401"/>
                        <a:gd name="connsiteX4" fmla="*/ 1098549 w 1346243"/>
                        <a:gd name="connsiteY4" fmla="*/ 743 h 871401"/>
                        <a:gd name="connsiteX5" fmla="*/ 1026186 w 1346243"/>
                        <a:gd name="connsiteY5" fmla="*/ 163558 h 871401"/>
                        <a:gd name="connsiteX6" fmla="*/ 888040 w 1346243"/>
                        <a:gd name="connsiteY6" fmla="*/ 370779 h 871401"/>
                        <a:gd name="connsiteX7" fmla="*/ 736736 w 1346243"/>
                        <a:gd name="connsiteY7" fmla="*/ 324730 h 871401"/>
                        <a:gd name="connsiteX8" fmla="*/ 669307 w 1346243"/>
                        <a:gd name="connsiteY8" fmla="*/ 403671 h 871401"/>
                        <a:gd name="connsiteX9" fmla="*/ 333808 w 1346243"/>
                        <a:gd name="connsiteY9" fmla="*/ 449720 h 871401"/>
                        <a:gd name="connsiteX10" fmla="*/ 111786 w 1346243"/>
                        <a:gd name="connsiteY10" fmla="*/ 406960 h 871401"/>
                        <a:gd name="connsiteX11" fmla="*/ 19689 w 1346243"/>
                        <a:gd name="connsiteY11" fmla="*/ 382291 h 871401"/>
                        <a:gd name="connsiteX12" fmla="*/ 8176 w 1346243"/>
                        <a:gd name="connsiteY12" fmla="*/ 423406 h 871401"/>
                        <a:gd name="connsiteX13" fmla="*/ 118365 w 1346243"/>
                        <a:gd name="connsiteY13" fmla="*/ 439852 h 871401"/>
                        <a:gd name="connsiteX14" fmla="*/ 407815 w 1346243"/>
                        <a:gd name="connsiteY14" fmla="*/ 492479 h 871401"/>
                        <a:gd name="connsiteX15" fmla="*/ 682464 w 1346243"/>
                        <a:gd name="connsiteY15" fmla="*/ 448075 h 871401"/>
                        <a:gd name="connsiteX16" fmla="*/ 874883 w 1346243"/>
                        <a:gd name="connsiteY16" fmla="*/ 410249 h 871401"/>
                        <a:gd name="connsiteX17" fmla="*/ 1090326 w 1346243"/>
                        <a:gd name="connsiteY17" fmla="*/ 531950 h 871401"/>
                        <a:gd name="connsiteX18" fmla="*/ 1315637 w 1346243"/>
                        <a:gd name="connsiteY18" fmla="*/ 869094 h 871401"/>
                        <a:gd name="connsiteX0" fmla="*/ 1315637 w 1346243"/>
                        <a:gd name="connsiteY0" fmla="*/ 869094 h 871401"/>
                        <a:gd name="connsiteX1" fmla="*/ 1333727 w 1346243"/>
                        <a:gd name="connsiteY1" fmla="*/ 571420 h 871401"/>
                        <a:gd name="connsiteX2" fmla="*/ 1165978 w 1346243"/>
                        <a:gd name="connsiteY2" fmla="*/ 290193 h 871401"/>
                        <a:gd name="connsiteX3" fmla="*/ 1131441 w 1346243"/>
                        <a:gd name="connsiteY3" fmla="*/ 110931 h 871401"/>
                        <a:gd name="connsiteX4" fmla="*/ 1098549 w 1346243"/>
                        <a:gd name="connsiteY4" fmla="*/ 743 h 871401"/>
                        <a:gd name="connsiteX5" fmla="*/ 1026186 w 1346243"/>
                        <a:gd name="connsiteY5" fmla="*/ 163558 h 871401"/>
                        <a:gd name="connsiteX6" fmla="*/ 888040 w 1346243"/>
                        <a:gd name="connsiteY6" fmla="*/ 370779 h 871401"/>
                        <a:gd name="connsiteX7" fmla="*/ 736736 w 1346243"/>
                        <a:gd name="connsiteY7" fmla="*/ 324730 h 871401"/>
                        <a:gd name="connsiteX8" fmla="*/ 669307 w 1346243"/>
                        <a:gd name="connsiteY8" fmla="*/ 403671 h 871401"/>
                        <a:gd name="connsiteX9" fmla="*/ 333808 w 1346243"/>
                        <a:gd name="connsiteY9" fmla="*/ 449720 h 871401"/>
                        <a:gd name="connsiteX10" fmla="*/ 111786 w 1346243"/>
                        <a:gd name="connsiteY10" fmla="*/ 406960 h 871401"/>
                        <a:gd name="connsiteX11" fmla="*/ 19689 w 1346243"/>
                        <a:gd name="connsiteY11" fmla="*/ 382291 h 871401"/>
                        <a:gd name="connsiteX12" fmla="*/ 8176 w 1346243"/>
                        <a:gd name="connsiteY12" fmla="*/ 423406 h 871401"/>
                        <a:gd name="connsiteX13" fmla="*/ 118365 w 1346243"/>
                        <a:gd name="connsiteY13" fmla="*/ 439852 h 871401"/>
                        <a:gd name="connsiteX14" fmla="*/ 407815 w 1346243"/>
                        <a:gd name="connsiteY14" fmla="*/ 492479 h 871401"/>
                        <a:gd name="connsiteX15" fmla="*/ 682464 w 1346243"/>
                        <a:gd name="connsiteY15" fmla="*/ 448075 h 871401"/>
                        <a:gd name="connsiteX16" fmla="*/ 874883 w 1346243"/>
                        <a:gd name="connsiteY16" fmla="*/ 410249 h 871401"/>
                        <a:gd name="connsiteX17" fmla="*/ 1090326 w 1346243"/>
                        <a:gd name="connsiteY17" fmla="*/ 531950 h 871401"/>
                        <a:gd name="connsiteX18" fmla="*/ 1315637 w 1346243"/>
                        <a:gd name="connsiteY18" fmla="*/ 869094 h 871401"/>
                        <a:gd name="connsiteX0" fmla="*/ 1315637 w 1346243"/>
                        <a:gd name="connsiteY0" fmla="*/ 869094 h 869094"/>
                        <a:gd name="connsiteX1" fmla="*/ 1333727 w 1346243"/>
                        <a:gd name="connsiteY1" fmla="*/ 571420 h 869094"/>
                        <a:gd name="connsiteX2" fmla="*/ 1165978 w 1346243"/>
                        <a:gd name="connsiteY2" fmla="*/ 290193 h 869094"/>
                        <a:gd name="connsiteX3" fmla="*/ 1131441 w 1346243"/>
                        <a:gd name="connsiteY3" fmla="*/ 110931 h 869094"/>
                        <a:gd name="connsiteX4" fmla="*/ 1098549 w 1346243"/>
                        <a:gd name="connsiteY4" fmla="*/ 743 h 869094"/>
                        <a:gd name="connsiteX5" fmla="*/ 1026186 w 1346243"/>
                        <a:gd name="connsiteY5" fmla="*/ 163558 h 869094"/>
                        <a:gd name="connsiteX6" fmla="*/ 888040 w 1346243"/>
                        <a:gd name="connsiteY6" fmla="*/ 370779 h 869094"/>
                        <a:gd name="connsiteX7" fmla="*/ 736736 w 1346243"/>
                        <a:gd name="connsiteY7" fmla="*/ 324730 h 869094"/>
                        <a:gd name="connsiteX8" fmla="*/ 669307 w 1346243"/>
                        <a:gd name="connsiteY8" fmla="*/ 403671 h 869094"/>
                        <a:gd name="connsiteX9" fmla="*/ 333808 w 1346243"/>
                        <a:gd name="connsiteY9" fmla="*/ 449720 h 869094"/>
                        <a:gd name="connsiteX10" fmla="*/ 111786 w 1346243"/>
                        <a:gd name="connsiteY10" fmla="*/ 406960 h 869094"/>
                        <a:gd name="connsiteX11" fmla="*/ 19689 w 1346243"/>
                        <a:gd name="connsiteY11" fmla="*/ 382291 h 869094"/>
                        <a:gd name="connsiteX12" fmla="*/ 8176 w 1346243"/>
                        <a:gd name="connsiteY12" fmla="*/ 423406 h 869094"/>
                        <a:gd name="connsiteX13" fmla="*/ 118365 w 1346243"/>
                        <a:gd name="connsiteY13" fmla="*/ 439852 h 869094"/>
                        <a:gd name="connsiteX14" fmla="*/ 407815 w 1346243"/>
                        <a:gd name="connsiteY14" fmla="*/ 492479 h 869094"/>
                        <a:gd name="connsiteX15" fmla="*/ 682464 w 1346243"/>
                        <a:gd name="connsiteY15" fmla="*/ 448075 h 869094"/>
                        <a:gd name="connsiteX16" fmla="*/ 874883 w 1346243"/>
                        <a:gd name="connsiteY16" fmla="*/ 410249 h 869094"/>
                        <a:gd name="connsiteX17" fmla="*/ 1090326 w 1346243"/>
                        <a:gd name="connsiteY17" fmla="*/ 531950 h 869094"/>
                        <a:gd name="connsiteX18" fmla="*/ 1315637 w 1346243"/>
                        <a:gd name="connsiteY18" fmla="*/ 869094 h 869094"/>
                        <a:gd name="connsiteX0" fmla="*/ 1315637 w 1346243"/>
                        <a:gd name="connsiteY0" fmla="*/ 869094 h 869094"/>
                        <a:gd name="connsiteX1" fmla="*/ 1333727 w 1346243"/>
                        <a:gd name="connsiteY1" fmla="*/ 571420 h 869094"/>
                        <a:gd name="connsiteX2" fmla="*/ 1165978 w 1346243"/>
                        <a:gd name="connsiteY2" fmla="*/ 290193 h 869094"/>
                        <a:gd name="connsiteX3" fmla="*/ 1131441 w 1346243"/>
                        <a:gd name="connsiteY3" fmla="*/ 110931 h 869094"/>
                        <a:gd name="connsiteX4" fmla="*/ 1098549 w 1346243"/>
                        <a:gd name="connsiteY4" fmla="*/ 743 h 869094"/>
                        <a:gd name="connsiteX5" fmla="*/ 1026186 w 1346243"/>
                        <a:gd name="connsiteY5" fmla="*/ 163558 h 869094"/>
                        <a:gd name="connsiteX6" fmla="*/ 888040 w 1346243"/>
                        <a:gd name="connsiteY6" fmla="*/ 370779 h 869094"/>
                        <a:gd name="connsiteX7" fmla="*/ 736736 w 1346243"/>
                        <a:gd name="connsiteY7" fmla="*/ 324730 h 869094"/>
                        <a:gd name="connsiteX8" fmla="*/ 669307 w 1346243"/>
                        <a:gd name="connsiteY8" fmla="*/ 403671 h 869094"/>
                        <a:gd name="connsiteX9" fmla="*/ 333808 w 1346243"/>
                        <a:gd name="connsiteY9" fmla="*/ 449720 h 869094"/>
                        <a:gd name="connsiteX10" fmla="*/ 111786 w 1346243"/>
                        <a:gd name="connsiteY10" fmla="*/ 406960 h 869094"/>
                        <a:gd name="connsiteX11" fmla="*/ 19689 w 1346243"/>
                        <a:gd name="connsiteY11" fmla="*/ 382291 h 869094"/>
                        <a:gd name="connsiteX12" fmla="*/ 8176 w 1346243"/>
                        <a:gd name="connsiteY12" fmla="*/ 423406 h 869094"/>
                        <a:gd name="connsiteX13" fmla="*/ 118365 w 1346243"/>
                        <a:gd name="connsiteY13" fmla="*/ 439852 h 869094"/>
                        <a:gd name="connsiteX14" fmla="*/ 407815 w 1346243"/>
                        <a:gd name="connsiteY14" fmla="*/ 492479 h 869094"/>
                        <a:gd name="connsiteX15" fmla="*/ 682464 w 1346243"/>
                        <a:gd name="connsiteY15" fmla="*/ 448075 h 869094"/>
                        <a:gd name="connsiteX16" fmla="*/ 874883 w 1346243"/>
                        <a:gd name="connsiteY16" fmla="*/ 410249 h 869094"/>
                        <a:gd name="connsiteX17" fmla="*/ 1090326 w 1346243"/>
                        <a:gd name="connsiteY17" fmla="*/ 531950 h 869094"/>
                        <a:gd name="connsiteX18" fmla="*/ 1315637 w 1346243"/>
                        <a:gd name="connsiteY18" fmla="*/ 869094 h 869094"/>
                        <a:gd name="connsiteX0" fmla="*/ 1315881 w 1346487"/>
                        <a:gd name="connsiteY0" fmla="*/ 869094 h 869094"/>
                        <a:gd name="connsiteX1" fmla="*/ 1333971 w 1346487"/>
                        <a:gd name="connsiteY1" fmla="*/ 571420 h 869094"/>
                        <a:gd name="connsiteX2" fmla="*/ 1166222 w 1346487"/>
                        <a:gd name="connsiteY2" fmla="*/ 290193 h 869094"/>
                        <a:gd name="connsiteX3" fmla="*/ 1131685 w 1346487"/>
                        <a:gd name="connsiteY3" fmla="*/ 110931 h 869094"/>
                        <a:gd name="connsiteX4" fmla="*/ 1098793 w 1346487"/>
                        <a:gd name="connsiteY4" fmla="*/ 743 h 869094"/>
                        <a:gd name="connsiteX5" fmla="*/ 1026430 w 1346487"/>
                        <a:gd name="connsiteY5" fmla="*/ 163558 h 869094"/>
                        <a:gd name="connsiteX6" fmla="*/ 888284 w 1346487"/>
                        <a:gd name="connsiteY6" fmla="*/ 370779 h 869094"/>
                        <a:gd name="connsiteX7" fmla="*/ 736980 w 1346487"/>
                        <a:gd name="connsiteY7" fmla="*/ 324730 h 869094"/>
                        <a:gd name="connsiteX8" fmla="*/ 669551 w 1346487"/>
                        <a:gd name="connsiteY8" fmla="*/ 403671 h 869094"/>
                        <a:gd name="connsiteX9" fmla="*/ 334052 w 1346487"/>
                        <a:gd name="connsiteY9" fmla="*/ 449720 h 869094"/>
                        <a:gd name="connsiteX10" fmla="*/ 112030 w 1346487"/>
                        <a:gd name="connsiteY10" fmla="*/ 406960 h 869094"/>
                        <a:gd name="connsiteX11" fmla="*/ 19933 w 1346487"/>
                        <a:gd name="connsiteY11" fmla="*/ 382291 h 869094"/>
                        <a:gd name="connsiteX12" fmla="*/ 8420 w 1346487"/>
                        <a:gd name="connsiteY12" fmla="*/ 423406 h 869094"/>
                        <a:gd name="connsiteX13" fmla="*/ 121898 w 1346487"/>
                        <a:gd name="connsiteY13" fmla="*/ 448075 h 869094"/>
                        <a:gd name="connsiteX14" fmla="*/ 408059 w 1346487"/>
                        <a:gd name="connsiteY14" fmla="*/ 492479 h 869094"/>
                        <a:gd name="connsiteX15" fmla="*/ 682708 w 1346487"/>
                        <a:gd name="connsiteY15" fmla="*/ 448075 h 869094"/>
                        <a:gd name="connsiteX16" fmla="*/ 875127 w 1346487"/>
                        <a:gd name="connsiteY16" fmla="*/ 410249 h 869094"/>
                        <a:gd name="connsiteX17" fmla="*/ 1090570 w 1346487"/>
                        <a:gd name="connsiteY17" fmla="*/ 531950 h 869094"/>
                        <a:gd name="connsiteX18" fmla="*/ 1315881 w 1346487"/>
                        <a:gd name="connsiteY18" fmla="*/ 869094 h 869094"/>
                        <a:gd name="connsiteX0" fmla="*/ 1315881 w 1346487"/>
                        <a:gd name="connsiteY0" fmla="*/ 869094 h 869094"/>
                        <a:gd name="connsiteX1" fmla="*/ 1333971 w 1346487"/>
                        <a:gd name="connsiteY1" fmla="*/ 571420 h 869094"/>
                        <a:gd name="connsiteX2" fmla="*/ 1166222 w 1346487"/>
                        <a:gd name="connsiteY2" fmla="*/ 290193 h 869094"/>
                        <a:gd name="connsiteX3" fmla="*/ 1131685 w 1346487"/>
                        <a:gd name="connsiteY3" fmla="*/ 110931 h 869094"/>
                        <a:gd name="connsiteX4" fmla="*/ 1098793 w 1346487"/>
                        <a:gd name="connsiteY4" fmla="*/ 743 h 869094"/>
                        <a:gd name="connsiteX5" fmla="*/ 1026430 w 1346487"/>
                        <a:gd name="connsiteY5" fmla="*/ 163558 h 869094"/>
                        <a:gd name="connsiteX6" fmla="*/ 888284 w 1346487"/>
                        <a:gd name="connsiteY6" fmla="*/ 370779 h 869094"/>
                        <a:gd name="connsiteX7" fmla="*/ 736980 w 1346487"/>
                        <a:gd name="connsiteY7" fmla="*/ 324730 h 869094"/>
                        <a:gd name="connsiteX8" fmla="*/ 669551 w 1346487"/>
                        <a:gd name="connsiteY8" fmla="*/ 403671 h 869094"/>
                        <a:gd name="connsiteX9" fmla="*/ 334052 w 1346487"/>
                        <a:gd name="connsiteY9" fmla="*/ 449720 h 869094"/>
                        <a:gd name="connsiteX10" fmla="*/ 112030 w 1346487"/>
                        <a:gd name="connsiteY10" fmla="*/ 406960 h 869094"/>
                        <a:gd name="connsiteX11" fmla="*/ 19933 w 1346487"/>
                        <a:gd name="connsiteY11" fmla="*/ 382291 h 869094"/>
                        <a:gd name="connsiteX12" fmla="*/ 8420 w 1346487"/>
                        <a:gd name="connsiteY12" fmla="*/ 423406 h 869094"/>
                        <a:gd name="connsiteX13" fmla="*/ 121898 w 1346487"/>
                        <a:gd name="connsiteY13" fmla="*/ 448075 h 869094"/>
                        <a:gd name="connsiteX14" fmla="*/ 408059 w 1346487"/>
                        <a:gd name="connsiteY14" fmla="*/ 492479 h 869094"/>
                        <a:gd name="connsiteX15" fmla="*/ 682708 w 1346487"/>
                        <a:gd name="connsiteY15" fmla="*/ 448075 h 869094"/>
                        <a:gd name="connsiteX16" fmla="*/ 875127 w 1346487"/>
                        <a:gd name="connsiteY16" fmla="*/ 410249 h 869094"/>
                        <a:gd name="connsiteX17" fmla="*/ 1090570 w 1346487"/>
                        <a:gd name="connsiteY17" fmla="*/ 531950 h 869094"/>
                        <a:gd name="connsiteX18" fmla="*/ 1315881 w 134648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340631" h="869094">
                          <a:moveTo>
                            <a:pt x="1310025" y="869094"/>
                          </a:moveTo>
                          <a:cubicBezTo>
                            <a:pt x="1337435" y="837846"/>
                            <a:pt x="1353058" y="667903"/>
                            <a:pt x="1328115" y="571420"/>
                          </a:cubicBezTo>
                          <a:cubicBezTo>
                            <a:pt x="1303172" y="474937"/>
                            <a:pt x="1194080" y="366941"/>
                            <a:pt x="1160366" y="290193"/>
                          </a:cubicBezTo>
                          <a:cubicBezTo>
                            <a:pt x="1126652" y="213445"/>
                            <a:pt x="1137067" y="159173"/>
                            <a:pt x="1125829" y="110931"/>
                          </a:cubicBezTo>
                          <a:cubicBezTo>
                            <a:pt x="1114591" y="62689"/>
                            <a:pt x="1110479" y="-8028"/>
                            <a:pt x="1092937" y="743"/>
                          </a:cubicBezTo>
                          <a:cubicBezTo>
                            <a:pt x="1075394" y="9514"/>
                            <a:pt x="1055659" y="101885"/>
                            <a:pt x="1020574" y="163558"/>
                          </a:cubicBezTo>
                          <a:cubicBezTo>
                            <a:pt x="985489" y="225231"/>
                            <a:pt x="930670" y="343917"/>
                            <a:pt x="882428" y="370779"/>
                          </a:cubicBezTo>
                          <a:cubicBezTo>
                            <a:pt x="834186" y="397641"/>
                            <a:pt x="800471" y="306091"/>
                            <a:pt x="731124" y="324730"/>
                          </a:cubicBezTo>
                          <a:cubicBezTo>
                            <a:pt x="661777" y="343369"/>
                            <a:pt x="730850" y="382839"/>
                            <a:pt x="663695" y="403671"/>
                          </a:cubicBezTo>
                          <a:cubicBezTo>
                            <a:pt x="596540" y="424503"/>
                            <a:pt x="417826" y="455751"/>
                            <a:pt x="328196" y="449720"/>
                          </a:cubicBezTo>
                          <a:cubicBezTo>
                            <a:pt x="238566" y="443689"/>
                            <a:pt x="159898" y="418198"/>
                            <a:pt x="106174" y="406960"/>
                          </a:cubicBezTo>
                          <a:cubicBezTo>
                            <a:pt x="52450" y="395722"/>
                            <a:pt x="19832" y="392707"/>
                            <a:pt x="5854" y="382291"/>
                          </a:cubicBezTo>
                          <a:cubicBezTo>
                            <a:pt x="-9769" y="396544"/>
                            <a:pt x="11883" y="412442"/>
                            <a:pt x="2564" y="423406"/>
                          </a:cubicBezTo>
                          <a:cubicBezTo>
                            <a:pt x="19558" y="434370"/>
                            <a:pt x="116042" y="448075"/>
                            <a:pt x="116042" y="448075"/>
                          </a:cubicBezTo>
                          <a:cubicBezTo>
                            <a:pt x="182648" y="459587"/>
                            <a:pt x="315314" y="499057"/>
                            <a:pt x="402203" y="492479"/>
                          </a:cubicBezTo>
                          <a:cubicBezTo>
                            <a:pt x="489092" y="485901"/>
                            <a:pt x="599007" y="461780"/>
                            <a:pt x="676852" y="448075"/>
                          </a:cubicBezTo>
                          <a:cubicBezTo>
                            <a:pt x="754697" y="434370"/>
                            <a:pt x="801294" y="396270"/>
                            <a:pt x="869271" y="410249"/>
                          </a:cubicBezTo>
                          <a:cubicBezTo>
                            <a:pt x="937248" y="424228"/>
                            <a:pt x="1009884" y="458765"/>
                            <a:pt x="1084714" y="531950"/>
                          </a:cubicBezTo>
                          <a:cubicBezTo>
                            <a:pt x="1159543" y="605135"/>
                            <a:pt x="1307284" y="832913"/>
                            <a:pt x="1310025" y="869094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87" name="Freeform 286">
                      <a:extLst>
                        <a:ext uri="{FF2B5EF4-FFF2-40B4-BE49-F238E27FC236}">
                          <a16:creationId xmlns:a16="http://schemas.microsoft.com/office/drawing/2014/main" id="{08DA561C-D518-C44E-8586-2308A8A1FC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0963" y="3330072"/>
                      <a:ext cx="914532" cy="266434"/>
                    </a:xfrm>
                    <a:custGeom>
                      <a:avLst/>
                      <a:gdLst>
                        <a:gd name="connsiteX0" fmla="*/ 875934 w 929789"/>
                        <a:gd name="connsiteY0" fmla="*/ 589 h 247585"/>
                        <a:gd name="connsiteX1" fmla="*/ 851265 w 929789"/>
                        <a:gd name="connsiteY1" fmla="*/ 92687 h 247585"/>
                        <a:gd name="connsiteX2" fmla="*/ 928562 w 929789"/>
                        <a:gd name="connsiteY2" fmla="*/ 237412 h 247585"/>
                        <a:gd name="connsiteX3" fmla="*/ 778903 w 929789"/>
                        <a:gd name="connsiteY3" fmla="*/ 225900 h 247585"/>
                        <a:gd name="connsiteX4" fmla="*/ 718052 w 929789"/>
                        <a:gd name="connsiteY4" fmla="*/ 148604 h 247585"/>
                        <a:gd name="connsiteX5" fmla="*/ 783837 w 929789"/>
                        <a:gd name="connsiteY5" fmla="*/ 112422 h 247585"/>
                        <a:gd name="connsiteX6" fmla="*/ 773969 w 929789"/>
                        <a:gd name="connsiteY6" fmla="*/ 74597 h 247585"/>
                        <a:gd name="connsiteX7" fmla="*/ 504254 w 929789"/>
                        <a:gd name="connsiteY7" fmla="*/ 132158 h 247585"/>
                        <a:gd name="connsiteX8" fmla="*/ 247696 w 929789"/>
                        <a:gd name="connsiteY8" fmla="*/ 115712 h 247585"/>
                        <a:gd name="connsiteX9" fmla="*/ 20740 w 929789"/>
                        <a:gd name="connsiteY9" fmla="*/ 30192 h 247585"/>
                        <a:gd name="connsiteX10" fmla="*/ 37186 w 929789"/>
                        <a:gd name="connsiteY10" fmla="*/ 15391 h 247585"/>
                        <a:gd name="connsiteX11" fmla="*/ 257563 w 929789"/>
                        <a:gd name="connsiteY11" fmla="*/ 81175 h 247585"/>
                        <a:gd name="connsiteX12" fmla="*/ 561815 w 929789"/>
                        <a:gd name="connsiteY12" fmla="*/ 87753 h 247585"/>
                        <a:gd name="connsiteX13" fmla="*/ 726275 w 929789"/>
                        <a:gd name="connsiteY13" fmla="*/ 54861 h 247585"/>
                        <a:gd name="connsiteX14" fmla="*/ 875934 w 929789"/>
                        <a:gd name="connsiteY14" fmla="*/ 589 h 247585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0239 w 929577"/>
                        <a:gd name="connsiteY0" fmla="*/ 589 h 265127"/>
                        <a:gd name="connsiteX1" fmla="*/ 845570 w 929577"/>
                        <a:gd name="connsiteY1" fmla="*/ 92687 h 265127"/>
                        <a:gd name="connsiteX2" fmla="*/ 922867 w 929577"/>
                        <a:gd name="connsiteY2" fmla="*/ 237412 h 265127"/>
                        <a:gd name="connsiteX3" fmla="*/ 773208 w 929577"/>
                        <a:gd name="connsiteY3" fmla="*/ 225900 h 265127"/>
                        <a:gd name="connsiteX4" fmla="*/ 712357 w 929577"/>
                        <a:gd name="connsiteY4" fmla="*/ 148604 h 265127"/>
                        <a:gd name="connsiteX5" fmla="*/ 778142 w 929577"/>
                        <a:gd name="connsiteY5" fmla="*/ 112422 h 265127"/>
                        <a:gd name="connsiteX6" fmla="*/ 768274 w 929577"/>
                        <a:gd name="connsiteY6" fmla="*/ 74597 h 265127"/>
                        <a:gd name="connsiteX7" fmla="*/ 498559 w 929577"/>
                        <a:gd name="connsiteY7" fmla="*/ 132158 h 265127"/>
                        <a:gd name="connsiteX8" fmla="*/ 242001 w 929577"/>
                        <a:gd name="connsiteY8" fmla="*/ 115712 h 265127"/>
                        <a:gd name="connsiteX9" fmla="*/ 15045 w 929577"/>
                        <a:gd name="connsiteY9" fmla="*/ 30192 h 265127"/>
                        <a:gd name="connsiteX10" fmla="*/ 31491 w 929577"/>
                        <a:gd name="connsiteY10" fmla="*/ 15391 h 265127"/>
                        <a:gd name="connsiteX11" fmla="*/ 251868 w 929577"/>
                        <a:gd name="connsiteY11" fmla="*/ 81175 h 265127"/>
                        <a:gd name="connsiteX12" fmla="*/ 556120 w 929577"/>
                        <a:gd name="connsiteY12" fmla="*/ 87753 h 265127"/>
                        <a:gd name="connsiteX13" fmla="*/ 720580 w 929577"/>
                        <a:gd name="connsiteY13" fmla="*/ 54861 h 265127"/>
                        <a:gd name="connsiteX14" fmla="*/ 870239 w 929577"/>
                        <a:gd name="connsiteY14" fmla="*/ 589 h 265127"/>
                        <a:gd name="connsiteX0" fmla="*/ 870239 w 929577"/>
                        <a:gd name="connsiteY0" fmla="*/ 589 h 265127"/>
                        <a:gd name="connsiteX1" fmla="*/ 845570 w 929577"/>
                        <a:gd name="connsiteY1" fmla="*/ 92687 h 265127"/>
                        <a:gd name="connsiteX2" fmla="*/ 922867 w 929577"/>
                        <a:gd name="connsiteY2" fmla="*/ 237412 h 265127"/>
                        <a:gd name="connsiteX3" fmla="*/ 773208 w 929577"/>
                        <a:gd name="connsiteY3" fmla="*/ 225900 h 265127"/>
                        <a:gd name="connsiteX4" fmla="*/ 712357 w 929577"/>
                        <a:gd name="connsiteY4" fmla="*/ 148604 h 265127"/>
                        <a:gd name="connsiteX5" fmla="*/ 778142 w 929577"/>
                        <a:gd name="connsiteY5" fmla="*/ 112422 h 265127"/>
                        <a:gd name="connsiteX6" fmla="*/ 768274 w 929577"/>
                        <a:gd name="connsiteY6" fmla="*/ 74597 h 265127"/>
                        <a:gd name="connsiteX7" fmla="*/ 498559 w 929577"/>
                        <a:gd name="connsiteY7" fmla="*/ 132158 h 265127"/>
                        <a:gd name="connsiteX8" fmla="*/ 242001 w 929577"/>
                        <a:gd name="connsiteY8" fmla="*/ 115712 h 265127"/>
                        <a:gd name="connsiteX9" fmla="*/ 15045 w 929577"/>
                        <a:gd name="connsiteY9" fmla="*/ 30192 h 265127"/>
                        <a:gd name="connsiteX10" fmla="*/ 31491 w 929577"/>
                        <a:gd name="connsiteY10" fmla="*/ 15391 h 265127"/>
                        <a:gd name="connsiteX11" fmla="*/ 251868 w 929577"/>
                        <a:gd name="connsiteY11" fmla="*/ 81175 h 265127"/>
                        <a:gd name="connsiteX12" fmla="*/ 556120 w 929577"/>
                        <a:gd name="connsiteY12" fmla="*/ 87753 h 265127"/>
                        <a:gd name="connsiteX13" fmla="*/ 720580 w 929577"/>
                        <a:gd name="connsiteY13" fmla="*/ 54861 h 265127"/>
                        <a:gd name="connsiteX14" fmla="*/ 870239 w 929577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893 h 265431"/>
                        <a:gd name="connsiteX1" fmla="*/ 830525 w 914532"/>
                        <a:gd name="connsiteY1" fmla="*/ 92991 h 265431"/>
                        <a:gd name="connsiteX2" fmla="*/ 907822 w 914532"/>
                        <a:gd name="connsiteY2" fmla="*/ 237716 h 265431"/>
                        <a:gd name="connsiteX3" fmla="*/ 758163 w 914532"/>
                        <a:gd name="connsiteY3" fmla="*/ 226204 h 265431"/>
                        <a:gd name="connsiteX4" fmla="*/ 697312 w 914532"/>
                        <a:gd name="connsiteY4" fmla="*/ 148908 h 265431"/>
                        <a:gd name="connsiteX5" fmla="*/ 763097 w 914532"/>
                        <a:gd name="connsiteY5" fmla="*/ 112726 h 265431"/>
                        <a:gd name="connsiteX6" fmla="*/ 753229 w 914532"/>
                        <a:gd name="connsiteY6" fmla="*/ 74901 h 265431"/>
                        <a:gd name="connsiteX7" fmla="*/ 483514 w 914532"/>
                        <a:gd name="connsiteY7" fmla="*/ 132462 h 265431"/>
                        <a:gd name="connsiteX8" fmla="*/ 226956 w 914532"/>
                        <a:gd name="connsiteY8" fmla="*/ 116016 h 265431"/>
                        <a:gd name="connsiteX9" fmla="*/ 0 w 914532"/>
                        <a:gd name="connsiteY9" fmla="*/ 30496 h 265431"/>
                        <a:gd name="connsiteX10" fmla="*/ 16446 w 914532"/>
                        <a:gd name="connsiteY10" fmla="*/ 15695 h 265431"/>
                        <a:gd name="connsiteX11" fmla="*/ 236823 w 914532"/>
                        <a:gd name="connsiteY11" fmla="*/ 81479 h 265431"/>
                        <a:gd name="connsiteX12" fmla="*/ 541075 w 914532"/>
                        <a:gd name="connsiteY12" fmla="*/ 88057 h 265431"/>
                        <a:gd name="connsiteX13" fmla="*/ 694023 w 914532"/>
                        <a:gd name="connsiteY13" fmla="*/ 48586 h 265431"/>
                        <a:gd name="connsiteX14" fmla="*/ 855194 w 914532"/>
                        <a:gd name="connsiteY14" fmla="*/ 893 h 265431"/>
                        <a:gd name="connsiteX0" fmla="*/ 855194 w 914532"/>
                        <a:gd name="connsiteY0" fmla="*/ 527 h 265065"/>
                        <a:gd name="connsiteX1" fmla="*/ 830525 w 914532"/>
                        <a:gd name="connsiteY1" fmla="*/ 92625 h 265065"/>
                        <a:gd name="connsiteX2" fmla="*/ 907822 w 914532"/>
                        <a:gd name="connsiteY2" fmla="*/ 237350 h 265065"/>
                        <a:gd name="connsiteX3" fmla="*/ 758163 w 914532"/>
                        <a:gd name="connsiteY3" fmla="*/ 225838 h 265065"/>
                        <a:gd name="connsiteX4" fmla="*/ 697312 w 914532"/>
                        <a:gd name="connsiteY4" fmla="*/ 148542 h 265065"/>
                        <a:gd name="connsiteX5" fmla="*/ 763097 w 914532"/>
                        <a:gd name="connsiteY5" fmla="*/ 112360 h 265065"/>
                        <a:gd name="connsiteX6" fmla="*/ 753229 w 914532"/>
                        <a:gd name="connsiteY6" fmla="*/ 74535 h 265065"/>
                        <a:gd name="connsiteX7" fmla="*/ 483514 w 914532"/>
                        <a:gd name="connsiteY7" fmla="*/ 132096 h 265065"/>
                        <a:gd name="connsiteX8" fmla="*/ 226956 w 914532"/>
                        <a:gd name="connsiteY8" fmla="*/ 115650 h 265065"/>
                        <a:gd name="connsiteX9" fmla="*/ 0 w 914532"/>
                        <a:gd name="connsiteY9" fmla="*/ 30130 h 265065"/>
                        <a:gd name="connsiteX10" fmla="*/ 16446 w 914532"/>
                        <a:gd name="connsiteY10" fmla="*/ 15329 h 265065"/>
                        <a:gd name="connsiteX11" fmla="*/ 236823 w 914532"/>
                        <a:gd name="connsiteY11" fmla="*/ 81113 h 265065"/>
                        <a:gd name="connsiteX12" fmla="*/ 541075 w 914532"/>
                        <a:gd name="connsiteY12" fmla="*/ 87691 h 265065"/>
                        <a:gd name="connsiteX13" fmla="*/ 697312 w 914532"/>
                        <a:gd name="connsiteY13" fmla="*/ 56443 h 265065"/>
                        <a:gd name="connsiteX14" fmla="*/ 855194 w 914532"/>
                        <a:gd name="connsiteY14" fmla="*/ 527 h 265065"/>
                        <a:gd name="connsiteX0" fmla="*/ 855194 w 914532"/>
                        <a:gd name="connsiteY0" fmla="*/ 527 h 265065"/>
                        <a:gd name="connsiteX1" fmla="*/ 830525 w 914532"/>
                        <a:gd name="connsiteY1" fmla="*/ 92625 h 265065"/>
                        <a:gd name="connsiteX2" fmla="*/ 907822 w 914532"/>
                        <a:gd name="connsiteY2" fmla="*/ 237350 h 265065"/>
                        <a:gd name="connsiteX3" fmla="*/ 758163 w 914532"/>
                        <a:gd name="connsiteY3" fmla="*/ 225838 h 265065"/>
                        <a:gd name="connsiteX4" fmla="*/ 697312 w 914532"/>
                        <a:gd name="connsiteY4" fmla="*/ 148542 h 265065"/>
                        <a:gd name="connsiteX5" fmla="*/ 763097 w 914532"/>
                        <a:gd name="connsiteY5" fmla="*/ 112360 h 265065"/>
                        <a:gd name="connsiteX6" fmla="*/ 753229 w 914532"/>
                        <a:gd name="connsiteY6" fmla="*/ 74535 h 265065"/>
                        <a:gd name="connsiteX7" fmla="*/ 483514 w 914532"/>
                        <a:gd name="connsiteY7" fmla="*/ 132096 h 265065"/>
                        <a:gd name="connsiteX8" fmla="*/ 226956 w 914532"/>
                        <a:gd name="connsiteY8" fmla="*/ 115650 h 265065"/>
                        <a:gd name="connsiteX9" fmla="*/ 0 w 914532"/>
                        <a:gd name="connsiteY9" fmla="*/ 30130 h 265065"/>
                        <a:gd name="connsiteX10" fmla="*/ 16446 w 914532"/>
                        <a:gd name="connsiteY10" fmla="*/ 15329 h 265065"/>
                        <a:gd name="connsiteX11" fmla="*/ 236823 w 914532"/>
                        <a:gd name="connsiteY11" fmla="*/ 81113 h 265065"/>
                        <a:gd name="connsiteX12" fmla="*/ 541075 w 914532"/>
                        <a:gd name="connsiteY12" fmla="*/ 87691 h 265065"/>
                        <a:gd name="connsiteX13" fmla="*/ 697312 w 914532"/>
                        <a:gd name="connsiteY13" fmla="*/ 56443 h 265065"/>
                        <a:gd name="connsiteX14" fmla="*/ 855194 w 914532"/>
                        <a:gd name="connsiteY14" fmla="*/ 527 h 265065"/>
                        <a:gd name="connsiteX0" fmla="*/ 855194 w 914532"/>
                        <a:gd name="connsiteY0" fmla="*/ 517 h 265055"/>
                        <a:gd name="connsiteX1" fmla="*/ 830525 w 914532"/>
                        <a:gd name="connsiteY1" fmla="*/ 92615 h 265055"/>
                        <a:gd name="connsiteX2" fmla="*/ 907822 w 914532"/>
                        <a:gd name="connsiteY2" fmla="*/ 237340 h 265055"/>
                        <a:gd name="connsiteX3" fmla="*/ 758163 w 914532"/>
                        <a:gd name="connsiteY3" fmla="*/ 225828 h 265055"/>
                        <a:gd name="connsiteX4" fmla="*/ 697312 w 914532"/>
                        <a:gd name="connsiteY4" fmla="*/ 148532 h 265055"/>
                        <a:gd name="connsiteX5" fmla="*/ 763097 w 914532"/>
                        <a:gd name="connsiteY5" fmla="*/ 112350 h 265055"/>
                        <a:gd name="connsiteX6" fmla="*/ 753229 w 914532"/>
                        <a:gd name="connsiteY6" fmla="*/ 74525 h 265055"/>
                        <a:gd name="connsiteX7" fmla="*/ 483514 w 914532"/>
                        <a:gd name="connsiteY7" fmla="*/ 132086 h 265055"/>
                        <a:gd name="connsiteX8" fmla="*/ 226956 w 914532"/>
                        <a:gd name="connsiteY8" fmla="*/ 115640 h 265055"/>
                        <a:gd name="connsiteX9" fmla="*/ 0 w 914532"/>
                        <a:gd name="connsiteY9" fmla="*/ 30120 h 265055"/>
                        <a:gd name="connsiteX10" fmla="*/ 16446 w 914532"/>
                        <a:gd name="connsiteY10" fmla="*/ 15319 h 265055"/>
                        <a:gd name="connsiteX11" fmla="*/ 236823 w 914532"/>
                        <a:gd name="connsiteY11" fmla="*/ 81103 h 265055"/>
                        <a:gd name="connsiteX12" fmla="*/ 697312 w 914532"/>
                        <a:gd name="connsiteY12" fmla="*/ 56433 h 265055"/>
                        <a:gd name="connsiteX13" fmla="*/ 855194 w 914532"/>
                        <a:gd name="connsiteY13" fmla="*/ 517 h 265055"/>
                        <a:gd name="connsiteX0" fmla="*/ 855194 w 914532"/>
                        <a:gd name="connsiteY0" fmla="*/ 1896 h 266434"/>
                        <a:gd name="connsiteX1" fmla="*/ 830525 w 914532"/>
                        <a:gd name="connsiteY1" fmla="*/ 93994 h 266434"/>
                        <a:gd name="connsiteX2" fmla="*/ 907822 w 914532"/>
                        <a:gd name="connsiteY2" fmla="*/ 238719 h 266434"/>
                        <a:gd name="connsiteX3" fmla="*/ 758163 w 914532"/>
                        <a:gd name="connsiteY3" fmla="*/ 227207 h 266434"/>
                        <a:gd name="connsiteX4" fmla="*/ 697312 w 914532"/>
                        <a:gd name="connsiteY4" fmla="*/ 149911 h 266434"/>
                        <a:gd name="connsiteX5" fmla="*/ 763097 w 914532"/>
                        <a:gd name="connsiteY5" fmla="*/ 113729 h 266434"/>
                        <a:gd name="connsiteX6" fmla="*/ 753229 w 914532"/>
                        <a:gd name="connsiteY6" fmla="*/ 75904 h 266434"/>
                        <a:gd name="connsiteX7" fmla="*/ 483514 w 914532"/>
                        <a:gd name="connsiteY7" fmla="*/ 133465 h 266434"/>
                        <a:gd name="connsiteX8" fmla="*/ 226956 w 914532"/>
                        <a:gd name="connsiteY8" fmla="*/ 117019 h 266434"/>
                        <a:gd name="connsiteX9" fmla="*/ 0 w 914532"/>
                        <a:gd name="connsiteY9" fmla="*/ 31499 h 266434"/>
                        <a:gd name="connsiteX10" fmla="*/ 16446 w 914532"/>
                        <a:gd name="connsiteY10" fmla="*/ 16698 h 266434"/>
                        <a:gd name="connsiteX11" fmla="*/ 236823 w 914532"/>
                        <a:gd name="connsiteY11" fmla="*/ 82482 h 266434"/>
                        <a:gd name="connsiteX12" fmla="*/ 697312 w 914532"/>
                        <a:gd name="connsiteY12" fmla="*/ 57812 h 266434"/>
                        <a:gd name="connsiteX13" fmla="*/ 855194 w 914532"/>
                        <a:gd name="connsiteY13" fmla="*/ 1896 h 266434"/>
                        <a:gd name="connsiteX0" fmla="*/ 855194 w 914532"/>
                        <a:gd name="connsiteY0" fmla="*/ 1896 h 266434"/>
                        <a:gd name="connsiteX1" fmla="*/ 830525 w 914532"/>
                        <a:gd name="connsiteY1" fmla="*/ 93994 h 266434"/>
                        <a:gd name="connsiteX2" fmla="*/ 907822 w 914532"/>
                        <a:gd name="connsiteY2" fmla="*/ 238719 h 266434"/>
                        <a:gd name="connsiteX3" fmla="*/ 758163 w 914532"/>
                        <a:gd name="connsiteY3" fmla="*/ 227207 h 266434"/>
                        <a:gd name="connsiteX4" fmla="*/ 697312 w 914532"/>
                        <a:gd name="connsiteY4" fmla="*/ 149911 h 266434"/>
                        <a:gd name="connsiteX5" fmla="*/ 763097 w 914532"/>
                        <a:gd name="connsiteY5" fmla="*/ 113729 h 266434"/>
                        <a:gd name="connsiteX6" fmla="*/ 753229 w 914532"/>
                        <a:gd name="connsiteY6" fmla="*/ 75904 h 266434"/>
                        <a:gd name="connsiteX7" fmla="*/ 483514 w 914532"/>
                        <a:gd name="connsiteY7" fmla="*/ 133465 h 266434"/>
                        <a:gd name="connsiteX8" fmla="*/ 226956 w 914532"/>
                        <a:gd name="connsiteY8" fmla="*/ 117019 h 266434"/>
                        <a:gd name="connsiteX9" fmla="*/ 0 w 914532"/>
                        <a:gd name="connsiteY9" fmla="*/ 31499 h 266434"/>
                        <a:gd name="connsiteX10" fmla="*/ 16446 w 914532"/>
                        <a:gd name="connsiteY10" fmla="*/ 16698 h 266434"/>
                        <a:gd name="connsiteX11" fmla="*/ 236823 w 914532"/>
                        <a:gd name="connsiteY11" fmla="*/ 82482 h 266434"/>
                        <a:gd name="connsiteX12" fmla="*/ 697312 w 914532"/>
                        <a:gd name="connsiteY12" fmla="*/ 57812 h 266434"/>
                        <a:gd name="connsiteX13" fmla="*/ 855194 w 914532"/>
                        <a:gd name="connsiteY13" fmla="*/ 1896 h 266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14532" h="266434">
                          <a:moveTo>
                            <a:pt x="855194" y="1896"/>
                          </a:moveTo>
                          <a:cubicBezTo>
                            <a:pt x="877396" y="7926"/>
                            <a:pt x="821754" y="54523"/>
                            <a:pt x="830525" y="93994"/>
                          </a:cubicBezTo>
                          <a:cubicBezTo>
                            <a:pt x="839296" y="133465"/>
                            <a:pt x="941262" y="177046"/>
                            <a:pt x="907822" y="238719"/>
                          </a:cubicBezTo>
                          <a:cubicBezTo>
                            <a:pt x="874382" y="300392"/>
                            <a:pt x="793248" y="242008"/>
                            <a:pt x="758163" y="227207"/>
                          </a:cubicBezTo>
                          <a:cubicBezTo>
                            <a:pt x="723078" y="212406"/>
                            <a:pt x="696490" y="168824"/>
                            <a:pt x="697312" y="149911"/>
                          </a:cubicBezTo>
                          <a:cubicBezTo>
                            <a:pt x="698134" y="130998"/>
                            <a:pt x="753777" y="126064"/>
                            <a:pt x="763097" y="113729"/>
                          </a:cubicBezTo>
                          <a:cubicBezTo>
                            <a:pt x="772417" y="101394"/>
                            <a:pt x="799826" y="57814"/>
                            <a:pt x="753229" y="75904"/>
                          </a:cubicBezTo>
                          <a:cubicBezTo>
                            <a:pt x="706632" y="93994"/>
                            <a:pt x="589316" y="136480"/>
                            <a:pt x="483514" y="133465"/>
                          </a:cubicBezTo>
                          <a:cubicBezTo>
                            <a:pt x="377712" y="130450"/>
                            <a:pt x="307542" y="134013"/>
                            <a:pt x="226956" y="117019"/>
                          </a:cubicBezTo>
                          <a:cubicBezTo>
                            <a:pt x="146370" y="100025"/>
                            <a:pt x="54821" y="66310"/>
                            <a:pt x="0" y="31499"/>
                          </a:cubicBezTo>
                          <a:cubicBezTo>
                            <a:pt x="4385" y="24646"/>
                            <a:pt x="1" y="21358"/>
                            <a:pt x="16446" y="16698"/>
                          </a:cubicBezTo>
                          <a:cubicBezTo>
                            <a:pt x="55916" y="25195"/>
                            <a:pt x="124990" y="57540"/>
                            <a:pt x="236823" y="82482"/>
                          </a:cubicBezTo>
                          <a:cubicBezTo>
                            <a:pt x="348656" y="107424"/>
                            <a:pt x="590961" y="114003"/>
                            <a:pt x="697312" y="57812"/>
                          </a:cubicBezTo>
                          <a:cubicBezTo>
                            <a:pt x="803663" y="1621"/>
                            <a:pt x="832992" y="-4134"/>
                            <a:pt x="855194" y="1896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grpSp>
              <p:nvGrpSpPr>
                <p:cNvPr id="240" name="Group 239">
                  <a:extLst>
                    <a:ext uri="{FF2B5EF4-FFF2-40B4-BE49-F238E27FC236}">
                      <a16:creationId xmlns:a16="http://schemas.microsoft.com/office/drawing/2014/main" id="{3109B2C8-505B-4245-84E7-B0748D9FF02F}"/>
                    </a:ext>
                  </a:extLst>
                </p:cNvPr>
                <p:cNvGrpSpPr/>
                <p:nvPr/>
              </p:nvGrpSpPr>
              <p:grpSpPr>
                <a:xfrm>
                  <a:off x="3230903" y="749329"/>
                  <a:ext cx="4905940" cy="4384123"/>
                  <a:chOff x="3230903" y="749329"/>
                  <a:chExt cx="4905940" cy="4384123"/>
                </a:xfrm>
              </p:grpSpPr>
              <p:grpSp>
                <p:nvGrpSpPr>
                  <p:cNvPr id="241" name="Group 240">
                    <a:extLst>
                      <a:ext uri="{FF2B5EF4-FFF2-40B4-BE49-F238E27FC236}">
                        <a16:creationId xmlns:a16="http://schemas.microsoft.com/office/drawing/2014/main" id="{DAE05C62-74C9-8F4B-9D9B-5F37BA253CD2}"/>
                      </a:ext>
                    </a:extLst>
                  </p:cNvPr>
                  <p:cNvGrpSpPr/>
                  <p:nvPr/>
                </p:nvGrpSpPr>
                <p:grpSpPr>
                  <a:xfrm>
                    <a:off x="4439902" y="2286769"/>
                    <a:ext cx="1648021" cy="2805740"/>
                    <a:chOff x="4439902" y="2286769"/>
                    <a:chExt cx="1648021" cy="2805740"/>
                  </a:xfrm>
                </p:grpSpPr>
                <p:grpSp>
                  <p:nvGrpSpPr>
                    <p:cNvPr id="267" name="Group 266">
                      <a:extLst>
                        <a:ext uri="{FF2B5EF4-FFF2-40B4-BE49-F238E27FC236}">
                          <a16:creationId xmlns:a16="http://schemas.microsoft.com/office/drawing/2014/main" id="{1350B31D-39EB-9E43-A929-751BD6B4EC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39902" y="3084230"/>
                      <a:ext cx="1648021" cy="1464060"/>
                      <a:chOff x="4439902" y="3084230"/>
                      <a:chExt cx="1648021" cy="1464060"/>
                    </a:xfrm>
                  </p:grpSpPr>
                  <p:grpSp>
                    <p:nvGrpSpPr>
                      <p:cNvPr id="279" name="Group 278">
                        <a:extLst>
                          <a:ext uri="{FF2B5EF4-FFF2-40B4-BE49-F238E27FC236}">
                            <a16:creationId xmlns:a16="http://schemas.microsoft.com/office/drawing/2014/main" id="{F35F469D-2BD8-2C49-9755-A61C06D8C55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595772">
                        <a:off x="4444985" y="3117976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281" name="Straight Connector 280">
                          <a:extLst>
                            <a:ext uri="{FF2B5EF4-FFF2-40B4-BE49-F238E27FC236}">
                              <a16:creationId xmlns:a16="http://schemas.microsoft.com/office/drawing/2014/main" id="{426477C8-4AC2-9E4E-943C-F5E6DF10B95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282" name="Oval 281">
                          <a:extLst>
                            <a:ext uri="{FF2B5EF4-FFF2-40B4-BE49-F238E27FC236}">
                              <a16:creationId xmlns:a16="http://schemas.microsoft.com/office/drawing/2014/main" id="{45B78386-BF4C-0849-8C5B-776591C9AC7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sp>
                    <p:nvSpPr>
                      <p:cNvPr id="280" name="Freeform 279">
                        <a:extLst>
                          <a:ext uri="{FF2B5EF4-FFF2-40B4-BE49-F238E27FC236}">
                            <a16:creationId xmlns:a16="http://schemas.microsoft.com/office/drawing/2014/main" id="{DEA562BA-9AF5-4D49-B9D4-A1D23D40A9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86277" y="3084230"/>
                        <a:ext cx="1601646" cy="1464060"/>
                      </a:xfrm>
                      <a:custGeom>
                        <a:avLst/>
                        <a:gdLst>
                          <a:gd name="connsiteX0" fmla="*/ 1980 w 1612311"/>
                          <a:gd name="connsiteY0" fmla="*/ 137407 h 1455036"/>
                          <a:gd name="connsiteX1" fmla="*/ 40080 w 1612311"/>
                          <a:gd name="connsiteY1" fmla="*/ 67557 h 1455036"/>
                          <a:gd name="connsiteX2" fmla="*/ 281380 w 1612311"/>
                          <a:gd name="connsiteY2" fmla="*/ 159632 h 1455036"/>
                          <a:gd name="connsiteX3" fmla="*/ 795730 w 1612311"/>
                          <a:gd name="connsiteY3" fmla="*/ 42157 h 1455036"/>
                          <a:gd name="connsiteX4" fmla="*/ 1249755 w 1612311"/>
                          <a:gd name="connsiteY4" fmla="*/ 45332 h 1455036"/>
                          <a:gd name="connsiteX5" fmla="*/ 1364055 w 1612311"/>
                          <a:gd name="connsiteY5" fmla="*/ 578732 h 1455036"/>
                          <a:gd name="connsiteX6" fmla="*/ 1398980 w 1612311"/>
                          <a:gd name="connsiteY6" fmla="*/ 1077207 h 1455036"/>
                          <a:gd name="connsiteX7" fmla="*/ 1589480 w 1612311"/>
                          <a:gd name="connsiteY7" fmla="*/ 1343907 h 1455036"/>
                          <a:gd name="connsiteX8" fmla="*/ 1589480 w 1612311"/>
                          <a:gd name="connsiteY8" fmla="*/ 1455032 h 1455036"/>
                          <a:gd name="connsiteX9" fmla="*/ 1414855 w 1612311"/>
                          <a:gd name="connsiteY9" fmla="*/ 1340732 h 1455036"/>
                          <a:gd name="connsiteX10" fmla="*/ 1351355 w 1612311"/>
                          <a:gd name="connsiteY10" fmla="*/ 972432 h 1455036"/>
                          <a:gd name="connsiteX11" fmla="*/ 1313255 w 1612311"/>
                          <a:gd name="connsiteY11" fmla="*/ 512057 h 1455036"/>
                          <a:gd name="connsiteX12" fmla="*/ 1233880 w 1612311"/>
                          <a:gd name="connsiteY12" fmla="*/ 73907 h 1455036"/>
                          <a:gd name="connsiteX13" fmla="*/ 884630 w 1612311"/>
                          <a:gd name="connsiteY13" fmla="*/ 70732 h 1455036"/>
                          <a:gd name="connsiteX14" fmla="*/ 389330 w 1612311"/>
                          <a:gd name="connsiteY14" fmla="*/ 197732 h 1455036"/>
                          <a:gd name="connsiteX15" fmla="*/ 148030 w 1612311"/>
                          <a:gd name="connsiteY15" fmla="*/ 162807 h 1455036"/>
                          <a:gd name="connsiteX16" fmla="*/ 59130 w 1612311"/>
                          <a:gd name="connsiteY16" fmla="*/ 112007 h 1455036"/>
                          <a:gd name="connsiteX17" fmla="*/ 1980 w 1612311"/>
                          <a:gd name="connsiteY17" fmla="*/ 137407 h 1455036"/>
                          <a:gd name="connsiteX0" fmla="*/ 1980 w 1612311"/>
                          <a:gd name="connsiteY0" fmla="*/ 137407 h 1455036"/>
                          <a:gd name="connsiteX1" fmla="*/ 40080 w 1612311"/>
                          <a:gd name="connsiteY1" fmla="*/ 67557 h 1455036"/>
                          <a:gd name="connsiteX2" fmla="*/ 281380 w 1612311"/>
                          <a:gd name="connsiteY2" fmla="*/ 159632 h 1455036"/>
                          <a:gd name="connsiteX3" fmla="*/ 795730 w 1612311"/>
                          <a:gd name="connsiteY3" fmla="*/ 42157 h 1455036"/>
                          <a:gd name="connsiteX4" fmla="*/ 1249755 w 1612311"/>
                          <a:gd name="connsiteY4" fmla="*/ 45332 h 1455036"/>
                          <a:gd name="connsiteX5" fmla="*/ 1364055 w 1612311"/>
                          <a:gd name="connsiteY5" fmla="*/ 578732 h 1455036"/>
                          <a:gd name="connsiteX6" fmla="*/ 1398980 w 1612311"/>
                          <a:gd name="connsiteY6" fmla="*/ 1077207 h 1455036"/>
                          <a:gd name="connsiteX7" fmla="*/ 1589480 w 1612311"/>
                          <a:gd name="connsiteY7" fmla="*/ 1343907 h 1455036"/>
                          <a:gd name="connsiteX8" fmla="*/ 1589480 w 1612311"/>
                          <a:gd name="connsiteY8" fmla="*/ 1455032 h 1455036"/>
                          <a:gd name="connsiteX9" fmla="*/ 1414855 w 1612311"/>
                          <a:gd name="connsiteY9" fmla="*/ 1340732 h 1455036"/>
                          <a:gd name="connsiteX10" fmla="*/ 1351355 w 1612311"/>
                          <a:gd name="connsiteY10" fmla="*/ 972432 h 1455036"/>
                          <a:gd name="connsiteX11" fmla="*/ 1313255 w 1612311"/>
                          <a:gd name="connsiteY11" fmla="*/ 512057 h 1455036"/>
                          <a:gd name="connsiteX12" fmla="*/ 1233880 w 1612311"/>
                          <a:gd name="connsiteY12" fmla="*/ 73907 h 1455036"/>
                          <a:gd name="connsiteX13" fmla="*/ 884630 w 1612311"/>
                          <a:gd name="connsiteY13" fmla="*/ 70732 h 1455036"/>
                          <a:gd name="connsiteX14" fmla="*/ 389330 w 1612311"/>
                          <a:gd name="connsiteY14" fmla="*/ 197732 h 1455036"/>
                          <a:gd name="connsiteX15" fmla="*/ 148030 w 1612311"/>
                          <a:gd name="connsiteY15" fmla="*/ 162807 h 1455036"/>
                          <a:gd name="connsiteX16" fmla="*/ 59130 w 1612311"/>
                          <a:gd name="connsiteY16" fmla="*/ 112007 h 1455036"/>
                          <a:gd name="connsiteX17" fmla="*/ 23159 w 1612311"/>
                          <a:gd name="connsiteY17" fmla="*/ 129680 h 1455036"/>
                          <a:gd name="connsiteX18" fmla="*/ 1980 w 1612311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0 w 1610331"/>
                          <a:gd name="connsiteY0" fmla="*/ 137407 h 1455036"/>
                          <a:gd name="connsiteX1" fmla="*/ 38100 w 1610331"/>
                          <a:gd name="connsiteY1" fmla="*/ 67557 h 1455036"/>
                          <a:gd name="connsiteX2" fmla="*/ 279400 w 1610331"/>
                          <a:gd name="connsiteY2" fmla="*/ 159632 h 1455036"/>
                          <a:gd name="connsiteX3" fmla="*/ 793750 w 1610331"/>
                          <a:gd name="connsiteY3" fmla="*/ 42157 h 1455036"/>
                          <a:gd name="connsiteX4" fmla="*/ 1247775 w 1610331"/>
                          <a:gd name="connsiteY4" fmla="*/ 45332 h 1455036"/>
                          <a:gd name="connsiteX5" fmla="*/ 1362075 w 1610331"/>
                          <a:gd name="connsiteY5" fmla="*/ 578732 h 1455036"/>
                          <a:gd name="connsiteX6" fmla="*/ 1397000 w 1610331"/>
                          <a:gd name="connsiteY6" fmla="*/ 1077207 h 1455036"/>
                          <a:gd name="connsiteX7" fmla="*/ 1587500 w 1610331"/>
                          <a:gd name="connsiteY7" fmla="*/ 1343907 h 1455036"/>
                          <a:gd name="connsiteX8" fmla="*/ 1587500 w 1610331"/>
                          <a:gd name="connsiteY8" fmla="*/ 1455032 h 1455036"/>
                          <a:gd name="connsiteX9" fmla="*/ 1412875 w 1610331"/>
                          <a:gd name="connsiteY9" fmla="*/ 1340732 h 1455036"/>
                          <a:gd name="connsiteX10" fmla="*/ 1349375 w 1610331"/>
                          <a:gd name="connsiteY10" fmla="*/ 972432 h 1455036"/>
                          <a:gd name="connsiteX11" fmla="*/ 1311275 w 1610331"/>
                          <a:gd name="connsiteY11" fmla="*/ 512057 h 1455036"/>
                          <a:gd name="connsiteX12" fmla="*/ 1231900 w 1610331"/>
                          <a:gd name="connsiteY12" fmla="*/ 73907 h 1455036"/>
                          <a:gd name="connsiteX13" fmla="*/ 882650 w 1610331"/>
                          <a:gd name="connsiteY13" fmla="*/ 70732 h 1455036"/>
                          <a:gd name="connsiteX14" fmla="*/ 387350 w 1610331"/>
                          <a:gd name="connsiteY14" fmla="*/ 197732 h 1455036"/>
                          <a:gd name="connsiteX15" fmla="*/ 146050 w 1610331"/>
                          <a:gd name="connsiteY15" fmla="*/ 162807 h 1455036"/>
                          <a:gd name="connsiteX16" fmla="*/ 57150 w 1610331"/>
                          <a:gd name="connsiteY16" fmla="*/ 112007 h 1455036"/>
                          <a:gd name="connsiteX17" fmla="*/ 30400 w 1610331"/>
                          <a:gd name="connsiteY17" fmla="*/ 149659 h 1455036"/>
                          <a:gd name="connsiteX18" fmla="*/ 0 w 1610331"/>
                          <a:gd name="connsiteY18" fmla="*/ 137407 h 1455036"/>
                          <a:gd name="connsiteX0" fmla="*/ 0 w 1610331"/>
                          <a:gd name="connsiteY0" fmla="*/ 137407 h 1455036"/>
                          <a:gd name="connsiteX1" fmla="*/ 38100 w 1610331"/>
                          <a:gd name="connsiteY1" fmla="*/ 67557 h 1455036"/>
                          <a:gd name="connsiteX2" fmla="*/ 279400 w 1610331"/>
                          <a:gd name="connsiteY2" fmla="*/ 159632 h 1455036"/>
                          <a:gd name="connsiteX3" fmla="*/ 793750 w 1610331"/>
                          <a:gd name="connsiteY3" fmla="*/ 42157 h 1455036"/>
                          <a:gd name="connsiteX4" fmla="*/ 1247775 w 1610331"/>
                          <a:gd name="connsiteY4" fmla="*/ 45332 h 1455036"/>
                          <a:gd name="connsiteX5" fmla="*/ 1362075 w 1610331"/>
                          <a:gd name="connsiteY5" fmla="*/ 578732 h 1455036"/>
                          <a:gd name="connsiteX6" fmla="*/ 1397000 w 1610331"/>
                          <a:gd name="connsiteY6" fmla="*/ 1077207 h 1455036"/>
                          <a:gd name="connsiteX7" fmla="*/ 1587500 w 1610331"/>
                          <a:gd name="connsiteY7" fmla="*/ 1343907 h 1455036"/>
                          <a:gd name="connsiteX8" fmla="*/ 1587500 w 1610331"/>
                          <a:gd name="connsiteY8" fmla="*/ 1455032 h 1455036"/>
                          <a:gd name="connsiteX9" fmla="*/ 1412875 w 1610331"/>
                          <a:gd name="connsiteY9" fmla="*/ 1340732 h 1455036"/>
                          <a:gd name="connsiteX10" fmla="*/ 1349375 w 1610331"/>
                          <a:gd name="connsiteY10" fmla="*/ 972432 h 1455036"/>
                          <a:gd name="connsiteX11" fmla="*/ 1311275 w 1610331"/>
                          <a:gd name="connsiteY11" fmla="*/ 512057 h 1455036"/>
                          <a:gd name="connsiteX12" fmla="*/ 1231900 w 1610331"/>
                          <a:gd name="connsiteY12" fmla="*/ 73907 h 1455036"/>
                          <a:gd name="connsiteX13" fmla="*/ 882650 w 1610331"/>
                          <a:gd name="connsiteY13" fmla="*/ 70732 h 1455036"/>
                          <a:gd name="connsiteX14" fmla="*/ 387350 w 1610331"/>
                          <a:gd name="connsiteY14" fmla="*/ 197732 h 1455036"/>
                          <a:gd name="connsiteX15" fmla="*/ 146050 w 1610331"/>
                          <a:gd name="connsiteY15" fmla="*/ 162807 h 1455036"/>
                          <a:gd name="connsiteX16" fmla="*/ 57150 w 1610331"/>
                          <a:gd name="connsiteY16" fmla="*/ 112007 h 1455036"/>
                          <a:gd name="connsiteX17" fmla="*/ 30400 w 1610331"/>
                          <a:gd name="connsiteY17" fmla="*/ 149659 h 1455036"/>
                          <a:gd name="connsiteX18" fmla="*/ 0 w 1610331"/>
                          <a:gd name="connsiteY18" fmla="*/ 137407 h 1455036"/>
                          <a:gd name="connsiteX0" fmla="*/ 0 w 1610331"/>
                          <a:gd name="connsiteY0" fmla="*/ 137143 h 1454772"/>
                          <a:gd name="connsiteX1" fmla="*/ 38100 w 1610331"/>
                          <a:gd name="connsiteY1" fmla="*/ 67293 h 1454772"/>
                          <a:gd name="connsiteX2" fmla="*/ 340122 w 1610331"/>
                          <a:gd name="connsiteY2" fmla="*/ 153414 h 1454772"/>
                          <a:gd name="connsiteX3" fmla="*/ 793750 w 1610331"/>
                          <a:gd name="connsiteY3" fmla="*/ 41893 h 1454772"/>
                          <a:gd name="connsiteX4" fmla="*/ 1247775 w 1610331"/>
                          <a:gd name="connsiteY4" fmla="*/ 45068 h 1454772"/>
                          <a:gd name="connsiteX5" fmla="*/ 1362075 w 1610331"/>
                          <a:gd name="connsiteY5" fmla="*/ 578468 h 1454772"/>
                          <a:gd name="connsiteX6" fmla="*/ 1397000 w 1610331"/>
                          <a:gd name="connsiteY6" fmla="*/ 1076943 h 1454772"/>
                          <a:gd name="connsiteX7" fmla="*/ 1587500 w 1610331"/>
                          <a:gd name="connsiteY7" fmla="*/ 1343643 h 1454772"/>
                          <a:gd name="connsiteX8" fmla="*/ 1587500 w 1610331"/>
                          <a:gd name="connsiteY8" fmla="*/ 1454768 h 1454772"/>
                          <a:gd name="connsiteX9" fmla="*/ 1412875 w 1610331"/>
                          <a:gd name="connsiteY9" fmla="*/ 1340468 h 1454772"/>
                          <a:gd name="connsiteX10" fmla="*/ 1349375 w 1610331"/>
                          <a:gd name="connsiteY10" fmla="*/ 972168 h 1454772"/>
                          <a:gd name="connsiteX11" fmla="*/ 1311275 w 1610331"/>
                          <a:gd name="connsiteY11" fmla="*/ 511793 h 1454772"/>
                          <a:gd name="connsiteX12" fmla="*/ 1231900 w 1610331"/>
                          <a:gd name="connsiteY12" fmla="*/ 73643 h 1454772"/>
                          <a:gd name="connsiteX13" fmla="*/ 882650 w 1610331"/>
                          <a:gd name="connsiteY13" fmla="*/ 70468 h 1454772"/>
                          <a:gd name="connsiteX14" fmla="*/ 387350 w 1610331"/>
                          <a:gd name="connsiteY14" fmla="*/ 197468 h 1454772"/>
                          <a:gd name="connsiteX15" fmla="*/ 146050 w 1610331"/>
                          <a:gd name="connsiteY15" fmla="*/ 162543 h 1454772"/>
                          <a:gd name="connsiteX16" fmla="*/ 57150 w 1610331"/>
                          <a:gd name="connsiteY16" fmla="*/ 111743 h 1454772"/>
                          <a:gd name="connsiteX17" fmla="*/ 30400 w 1610331"/>
                          <a:gd name="connsiteY17" fmla="*/ 149395 h 1454772"/>
                          <a:gd name="connsiteX18" fmla="*/ 0 w 1610331"/>
                          <a:gd name="connsiteY18" fmla="*/ 137143 h 1454772"/>
                          <a:gd name="connsiteX0" fmla="*/ 0 w 1610331"/>
                          <a:gd name="connsiteY0" fmla="*/ 137143 h 1454772"/>
                          <a:gd name="connsiteX1" fmla="*/ 38100 w 1610331"/>
                          <a:gd name="connsiteY1" fmla="*/ 67293 h 1454772"/>
                          <a:gd name="connsiteX2" fmla="*/ 340122 w 1610331"/>
                          <a:gd name="connsiteY2" fmla="*/ 153414 h 1454772"/>
                          <a:gd name="connsiteX3" fmla="*/ 793750 w 1610331"/>
                          <a:gd name="connsiteY3" fmla="*/ 41893 h 1454772"/>
                          <a:gd name="connsiteX4" fmla="*/ 1247775 w 1610331"/>
                          <a:gd name="connsiteY4" fmla="*/ 45068 h 1454772"/>
                          <a:gd name="connsiteX5" fmla="*/ 1362075 w 1610331"/>
                          <a:gd name="connsiteY5" fmla="*/ 578468 h 1454772"/>
                          <a:gd name="connsiteX6" fmla="*/ 1397000 w 1610331"/>
                          <a:gd name="connsiteY6" fmla="*/ 1076943 h 1454772"/>
                          <a:gd name="connsiteX7" fmla="*/ 1587500 w 1610331"/>
                          <a:gd name="connsiteY7" fmla="*/ 1343643 h 1454772"/>
                          <a:gd name="connsiteX8" fmla="*/ 1587500 w 1610331"/>
                          <a:gd name="connsiteY8" fmla="*/ 1454768 h 1454772"/>
                          <a:gd name="connsiteX9" fmla="*/ 1412875 w 1610331"/>
                          <a:gd name="connsiteY9" fmla="*/ 1340468 h 1454772"/>
                          <a:gd name="connsiteX10" fmla="*/ 1349375 w 1610331"/>
                          <a:gd name="connsiteY10" fmla="*/ 972168 h 1454772"/>
                          <a:gd name="connsiteX11" fmla="*/ 1311275 w 1610331"/>
                          <a:gd name="connsiteY11" fmla="*/ 511793 h 1454772"/>
                          <a:gd name="connsiteX12" fmla="*/ 1231900 w 1610331"/>
                          <a:gd name="connsiteY12" fmla="*/ 73643 h 1454772"/>
                          <a:gd name="connsiteX13" fmla="*/ 882650 w 1610331"/>
                          <a:gd name="connsiteY13" fmla="*/ 70468 h 1454772"/>
                          <a:gd name="connsiteX14" fmla="*/ 387350 w 1610331"/>
                          <a:gd name="connsiteY14" fmla="*/ 197468 h 1454772"/>
                          <a:gd name="connsiteX15" fmla="*/ 146050 w 1610331"/>
                          <a:gd name="connsiteY15" fmla="*/ 162543 h 1454772"/>
                          <a:gd name="connsiteX16" fmla="*/ 57150 w 1610331"/>
                          <a:gd name="connsiteY16" fmla="*/ 111743 h 1454772"/>
                          <a:gd name="connsiteX17" fmla="*/ 30400 w 1610331"/>
                          <a:gd name="connsiteY17" fmla="*/ 149395 h 1454772"/>
                          <a:gd name="connsiteX18" fmla="*/ 0 w 1610331"/>
                          <a:gd name="connsiteY18" fmla="*/ 137143 h 1454772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31900 w 1610331"/>
                          <a:gd name="connsiteY12" fmla="*/ 76956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31900 w 1610331"/>
                          <a:gd name="connsiteY12" fmla="*/ 76956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27137 w 1610331"/>
                          <a:gd name="connsiteY12" fmla="*/ 84100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27137 w 1610331"/>
                          <a:gd name="connsiteY12" fmla="*/ 84100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6595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6595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0642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0642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58900 w 1610331"/>
                          <a:gd name="connsiteY10" fmla="*/ 969451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4613 w 1610331"/>
                          <a:gd name="connsiteY10" fmla="*/ 975404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4613 w 1610331"/>
                          <a:gd name="connsiteY10" fmla="*/ 975404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592113"/>
                          <a:gd name="connsiteY0" fmla="*/ 141570 h 1459513"/>
                          <a:gd name="connsiteX1" fmla="*/ 38100 w 1592113"/>
                          <a:gd name="connsiteY1" fmla="*/ 71720 h 1459513"/>
                          <a:gd name="connsiteX2" fmla="*/ 340122 w 1592113"/>
                          <a:gd name="connsiteY2" fmla="*/ 157841 h 1459513"/>
                          <a:gd name="connsiteX3" fmla="*/ 793750 w 1592113"/>
                          <a:gd name="connsiteY3" fmla="*/ 46320 h 1459513"/>
                          <a:gd name="connsiteX4" fmla="*/ 1247775 w 1592113"/>
                          <a:gd name="connsiteY4" fmla="*/ 49495 h 1459513"/>
                          <a:gd name="connsiteX5" fmla="*/ 1352550 w 1592113"/>
                          <a:gd name="connsiteY5" fmla="*/ 598373 h 1459513"/>
                          <a:gd name="connsiteX6" fmla="*/ 1397000 w 1592113"/>
                          <a:gd name="connsiteY6" fmla="*/ 1081370 h 1459513"/>
                          <a:gd name="connsiteX7" fmla="*/ 1529159 w 1592113"/>
                          <a:gd name="connsiteY7" fmla="*/ 1319495 h 1459513"/>
                          <a:gd name="connsiteX8" fmla="*/ 1587500 w 1592113"/>
                          <a:gd name="connsiteY8" fmla="*/ 1459195 h 1459513"/>
                          <a:gd name="connsiteX9" fmla="*/ 1412875 w 1592113"/>
                          <a:gd name="connsiteY9" fmla="*/ 1344895 h 1459513"/>
                          <a:gd name="connsiteX10" fmla="*/ 1344613 w 1592113"/>
                          <a:gd name="connsiteY10" fmla="*/ 975404 h 1459513"/>
                          <a:gd name="connsiteX11" fmla="*/ 1311275 w 1592113"/>
                          <a:gd name="connsiteY11" fmla="*/ 516220 h 1459513"/>
                          <a:gd name="connsiteX12" fmla="*/ 1227137 w 1592113"/>
                          <a:gd name="connsiteY12" fmla="*/ 85214 h 1459513"/>
                          <a:gd name="connsiteX13" fmla="*/ 882650 w 1592113"/>
                          <a:gd name="connsiteY13" fmla="*/ 74895 h 1459513"/>
                          <a:gd name="connsiteX14" fmla="*/ 387350 w 1592113"/>
                          <a:gd name="connsiteY14" fmla="*/ 201895 h 1459513"/>
                          <a:gd name="connsiteX15" fmla="*/ 146050 w 1592113"/>
                          <a:gd name="connsiteY15" fmla="*/ 166970 h 1459513"/>
                          <a:gd name="connsiteX16" fmla="*/ 57150 w 1592113"/>
                          <a:gd name="connsiteY16" fmla="*/ 116170 h 1459513"/>
                          <a:gd name="connsiteX17" fmla="*/ 30400 w 1592113"/>
                          <a:gd name="connsiteY17" fmla="*/ 153822 h 1459513"/>
                          <a:gd name="connsiteX18" fmla="*/ 0 w 1592113"/>
                          <a:gd name="connsiteY18" fmla="*/ 141570 h 1459513"/>
                          <a:gd name="connsiteX0" fmla="*/ 0 w 1601646"/>
                          <a:gd name="connsiteY0" fmla="*/ 141570 h 1459513"/>
                          <a:gd name="connsiteX1" fmla="*/ 38100 w 1601646"/>
                          <a:gd name="connsiteY1" fmla="*/ 71720 h 1459513"/>
                          <a:gd name="connsiteX2" fmla="*/ 340122 w 1601646"/>
                          <a:gd name="connsiteY2" fmla="*/ 157841 h 1459513"/>
                          <a:gd name="connsiteX3" fmla="*/ 793750 w 1601646"/>
                          <a:gd name="connsiteY3" fmla="*/ 46320 h 1459513"/>
                          <a:gd name="connsiteX4" fmla="*/ 1247775 w 1601646"/>
                          <a:gd name="connsiteY4" fmla="*/ 49495 h 1459513"/>
                          <a:gd name="connsiteX5" fmla="*/ 1352550 w 1601646"/>
                          <a:gd name="connsiteY5" fmla="*/ 598373 h 1459513"/>
                          <a:gd name="connsiteX6" fmla="*/ 1397000 w 1601646"/>
                          <a:gd name="connsiteY6" fmla="*/ 1081370 h 1459513"/>
                          <a:gd name="connsiteX7" fmla="*/ 1529159 w 1601646"/>
                          <a:gd name="connsiteY7" fmla="*/ 1319495 h 1459513"/>
                          <a:gd name="connsiteX8" fmla="*/ 1587500 w 1601646"/>
                          <a:gd name="connsiteY8" fmla="*/ 1459195 h 1459513"/>
                          <a:gd name="connsiteX9" fmla="*/ 1412875 w 1601646"/>
                          <a:gd name="connsiteY9" fmla="*/ 1344895 h 1459513"/>
                          <a:gd name="connsiteX10" fmla="*/ 1344613 w 1601646"/>
                          <a:gd name="connsiteY10" fmla="*/ 975404 h 1459513"/>
                          <a:gd name="connsiteX11" fmla="*/ 1311275 w 1601646"/>
                          <a:gd name="connsiteY11" fmla="*/ 516220 h 1459513"/>
                          <a:gd name="connsiteX12" fmla="*/ 1227137 w 1601646"/>
                          <a:gd name="connsiteY12" fmla="*/ 85214 h 1459513"/>
                          <a:gd name="connsiteX13" fmla="*/ 882650 w 1601646"/>
                          <a:gd name="connsiteY13" fmla="*/ 74895 h 1459513"/>
                          <a:gd name="connsiteX14" fmla="*/ 387350 w 1601646"/>
                          <a:gd name="connsiteY14" fmla="*/ 201895 h 1459513"/>
                          <a:gd name="connsiteX15" fmla="*/ 146050 w 1601646"/>
                          <a:gd name="connsiteY15" fmla="*/ 166970 h 1459513"/>
                          <a:gd name="connsiteX16" fmla="*/ 57150 w 1601646"/>
                          <a:gd name="connsiteY16" fmla="*/ 116170 h 1459513"/>
                          <a:gd name="connsiteX17" fmla="*/ 30400 w 1601646"/>
                          <a:gd name="connsiteY17" fmla="*/ 153822 h 1459513"/>
                          <a:gd name="connsiteX18" fmla="*/ 0 w 1601646"/>
                          <a:gd name="connsiteY18" fmla="*/ 141570 h 1459513"/>
                          <a:gd name="connsiteX0" fmla="*/ 0 w 1601646"/>
                          <a:gd name="connsiteY0" fmla="*/ 141570 h 1464060"/>
                          <a:gd name="connsiteX1" fmla="*/ 38100 w 1601646"/>
                          <a:gd name="connsiteY1" fmla="*/ 71720 h 1464060"/>
                          <a:gd name="connsiteX2" fmla="*/ 340122 w 1601646"/>
                          <a:gd name="connsiteY2" fmla="*/ 157841 h 1464060"/>
                          <a:gd name="connsiteX3" fmla="*/ 793750 w 1601646"/>
                          <a:gd name="connsiteY3" fmla="*/ 46320 h 1464060"/>
                          <a:gd name="connsiteX4" fmla="*/ 1247775 w 1601646"/>
                          <a:gd name="connsiteY4" fmla="*/ 49495 h 1464060"/>
                          <a:gd name="connsiteX5" fmla="*/ 1352550 w 1601646"/>
                          <a:gd name="connsiteY5" fmla="*/ 598373 h 1464060"/>
                          <a:gd name="connsiteX6" fmla="*/ 1397000 w 1601646"/>
                          <a:gd name="connsiteY6" fmla="*/ 1081370 h 1464060"/>
                          <a:gd name="connsiteX7" fmla="*/ 1529159 w 1601646"/>
                          <a:gd name="connsiteY7" fmla="*/ 1319495 h 1464060"/>
                          <a:gd name="connsiteX8" fmla="*/ 1587500 w 1601646"/>
                          <a:gd name="connsiteY8" fmla="*/ 1459195 h 1464060"/>
                          <a:gd name="connsiteX9" fmla="*/ 1412875 w 1601646"/>
                          <a:gd name="connsiteY9" fmla="*/ 1344895 h 1464060"/>
                          <a:gd name="connsiteX10" fmla="*/ 1344613 w 1601646"/>
                          <a:gd name="connsiteY10" fmla="*/ 975404 h 1464060"/>
                          <a:gd name="connsiteX11" fmla="*/ 1311275 w 1601646"/>
                          <a:gd name="connsiteY11" fmla="*/ 516220 h 1464060"/>
                          <a:gd name="connsiteX12" fmla="*/ 1227137 w 1601646"/>
                          <a:gd name="connsiteY12" fmla="*/ 85214 h 1464060"/>
                          <a:gd name="connsiteX13" fmla="*/ 882650 w 1601646"/>
                          <a:gd name="connsiteY13" fmla="*/ 74895 h 1464060"/>
                          <a:gd name="connsiteX14" fmla="*/ 387350 w 1601646"/>
                          <a:gd name="connsiteY14" fmla="*/ 201895 h 1464060"/>
                          <a:gd name="connsiteX15" fmla="*/ 146050 w 1601646"/>
                          <a:gd name="connsiteY15" fmla="*/ 166970 h 1464060"/>
                          <a:gd name="connsiteX16" fmla="*/ 57150 w 1601646"/>
                          <a:gd name="connsiteY16" fmla="*/ 116170 h 1464060"/>
                          <a:gd name="connsiteX17" fmla="*/ 30400 w 1601646"/>
                          <a:gd name="connsiteY17" fmla="*/ 153822 h 1464060"/>
                          <a:gd name="connsiteX18" fmla="*/ 0 w 1601646"/>
                          <a:gd name="connsiteY18" fmla="*/ 141570 h 1464060"/>
                          <a:gd name="connsiteX0" fmla="*/ 0 w 1601646"/>
                          <a:gd name="connsiteY0" fmla="*/ 141570 h 1464060"/>
                          <a:gd name="connsiteX1" fmla="*/ 38100 w 1601646"/>
                          <a:gd name="connsiteY1" fmla="*/ 71720 h 1464060"/>
                          <a:gd name="connsiteX2" fmla="*/ 340122 w 1601646"/>
                          <a:gd name="connsiteY2" fmla="*/ 157841 h 1464060"/>
                          <a:gd name="connsiteX3" fmla="*/ 793750 w 1601646"/>
                          <a:gd name="connsiteY3" fmla="*/ 46320 h 1464060"/>
                          <a:gd name="connsiteX4" fmla="*/ 1247775 w 1601646"/>
                          <a:gd name="connsiteY4" fmla="*/ 49495 h 1464060"/>
                          <a:gd name="connsiteX5" fmla="*/ 1352550 w 1601646"/>
                          <a:gd name="connsiteY5" fmla="*/ 598373 h 1464060"/>
                          <a:gd name="connsiteX6" fmla="*/ 1397000 w 1601646"/>
                          <a:gd name="connsiteY6" fmla="*/ 1081370 h 1464060"/>
                          <a:gd name="connsiteX7" fmla="*/ 1529159 w 1601646"/>
                          <a:gd name="connsiteY7" fmla="*/ 1319495 h 1464060"/>
                          <a:gd name="connsiteX8" fmla="*/ 1587500 w 1601646"/>
                          <a:gd name="connsiteY8" fmla="*/ 1459195 h 1464060"/>
                          <a:gd name="connsiteX9" fmla="*/ 1412875 w 1601646"/>
                          <a:gd name="connsiteY9" fmla="*/ 1344895 h 1464060"/>
                          <a:gd name="connsiteX10" fmla="*/ 1344613 w 1601646"/>
                          <a:gd name="connsiteY10" fmla="*/ 975404 h 1464060"/>
                          <a:gd name="connsiteX11" fmla="*/ 1311275 w 1601646"/>
                          <a:gd name="connsiteY11" fmla="*/ 516220 h 1464060"/>
                          <a:gd name="connsiteX12" fmla="*/ 1227137 w 1601646"/>
                          <a:gd name="connsiteY12" fmla="*/ 85214 h 1464060"/>
                          <a:gd name="connsiteX13" fmla="*/ 882650 w 1601646"/>
                          <a:gd name="connsiteY13" fmla="*/ 74895 h 1464060"/>
                          <a:gd name="connsiteX14" fmla="*/ 387350 w 1601646"/>
                          <a:gd name="connsiteY14" fmla="*/ 201895 h 1464060"/>
                          <a:gd name="connsiteX15" fmla="*/ 184150 w 1601646"/>
                          <a:gd name="connsiteY15" fmla="*/ 175304 h 1464060"/>
                          <a:gd name="connsiteX16" fmla="*/ 57150 w 1601646"/>
                          <a:gd name="connsiteY16" fmla="*/ 116170 h 1464060"/>
                          <a:gd name="connsiteX17" fmla="*/ 30400 w 1601646"/>
                          <a:gd name="connsiteY17" fmla="*/ 153822 h 1464060"/>
                          <a:gd name="connsiteX18" fmla="*/ 0 w 1601646"/>
                          <a:gd name="connsiteY18" fmla="*/ 141570 h 14640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601646" h="1464060">
                            <a:moveTo>
                              <a:pt x="0" y="141570"/>
                            </a:moveTo>
                            <a:cubicBezTo>
                              <a:pt x="8426" y="121933"/>
                              <a:pt x="2844" y="78533"/>
                              <a:pt x="38100" y="71720"/>
                            </a:cubicBezTo>
                            <a:cubicBezTo>
                              <a:pt x="73356" y="64907"/>
                              <a:pt x="211799" y="169217"/>
                              <a:pt x="340122" y="157841"/>
                            </a:cubicBezTo>
                            <a:cubicBezTo>
                              <a:pt x="468445" y="146465"/>
                              <a:pt x="646046" y="76284"/>
                              <a:pt x="793750" y="46320"/>
                            </a:cubicBezTo>
                            <a:cubicBezTo>
                              <a:pt x="941454" y="16356"/>
                              <a:pt x="1154642" y="-42514"/>
                              <a:pt x="1247775" y="49495"/>
                            </a:cubicBezTo>
                            <a:cubicBezTo>
                              <a:pt x="1340908" y="141504"/>
                              <a:pt x="1339585" y="426394"/>
                              <a:pt x="1352550" y="598373"/>
                            </a:cubicBezTo>
                            <a:cubicBezTo>
                              <a:pt x="1365515" y="770352"/>
                              <a:pt x="1367565" y="961183"/>
                              <a:pt x="1397000" y="1081370"/>
                            </a:cubicBezTo>
                            <a:cubicBezTo>
                              <a:pt x="1426435" y="1201557"/>
                              <a:pt x="1437878" y="1320817"/>
                              <a:pt x="1529159" y="1319495"/>
                            </a:cubicBezTo>
                            <a:cubicBezTo>
                              <a:pt x="1620440" y="1318173"/>
                              <a:pt x="1606881" y="1437103"/>
                              <a:pt x="1587500" y="1459195"/>
                            </a:cubicBezTo>
                            <a:cubicBezTo>
                              <a:pt x="1568119" y="1481287"/>
                              <a:pt x="1453356" y="1425527"/>
                              <a:pt x="1412875" y="1344895"/>
                            </a:cubicBezTo>
                            <a:cubicBezTo>
                              <a:pt x="1372394" y="1264263"/>
                              <a:pt x="1361546" y="1118278"/>
                              <a:pt x="1344613" y="975404"/>
                            </a:cubicBezTo>
                            <a:cubicBezTo>
                              <a:pt x="1327680" y="832530"/>
                              <a:pt x="1330854" y="664585"/>
                              <a:pt x="1311275" y="516220"/>
                            </a:cubicBezTo>
                            <a:cubicBezTo>
                              <a:pt x="1291696" y="367855"/>
                              <a:pt x="1298574" y="158768"/>
                              <a:pt x="1227137" y="85214"/>
                            </a:cubicBezTo>
                            <a:cubicBezTo>
                              <a:pt x="1155700" y="11660"/>
                              <a:pt x="1022614" y="55448"/>
                              <a:pt x="882650" y="74895"/>
                            </a:cubicBezTo>
                            <a:cubicBezTo>
                              <a:pt x="742686" y="94342"/>
                              <a:pt x="503767" y="185160"/>
                              <a:pt x="387350" y="201895"/>
                            </a:cubicBezTo>
                            <a:cubicBezTo>
                              <a:pt x="270933" y="218630"/>
                              <a:pt x="239183" y="189592"/>
                              <a:pt x="184150" y="175304"/>
                            </a:cubicBezTo>
                            <a:cubicBezTo>
                              <a:pt x="129117" y="161017"/>
                              <a:pt x="82775" y="119750"/>
                              <a:pt x="57150" y="116170"/>
                            </a:cubicBezTo>
                            <a:cubicBezTo>
                              <a:pt x="31525" y="112590"/>
                              <a:pt x="39925" y="149589"/>
                              <a:pt x="30400" y="153822"/>
                            </a:cubicBezTo>
                            <a:cubicBezTo>
                              <a:pt x="20875" y="158055"/>
                              <a:pt x="10623" y="151682"/>
                              <a:pt x="0" y="141570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268" name="Group 267">
                      <a:extLst>
                        <a:ext uri="{FF2B5EF4-FFF2-40B4-BE49-F238E27FC236}">
                          <a16:creationId xmlns:a16="http://schemas.microsoft.com/office/drawing/2014/main" id="{22214096-EBAB-7B4F-98A4-EF4EB1C5E3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93186" y="2286769"/>
                      <a:ext cx="1338388" cy="2805740"/>
                      <a:chOff x="4493186" y="2286769"/>
                      <a:chExt cx="1338388" cy="2805740"/>
                    </a:xfrm>
                  </p:grpSpPr>
                  <p:grpSp>
                    <p:nvGrpSpPr>
                      <p:cNvPr id="269" name="Group 268">
                        <a:extLst>
                          <a:ext uri="{FF2B5EF4-FFF2-40B4-BE49-F238E27FC236}">
                            <a16:creationId xmlns:a16="http://schemas.microsoft.com/office/drawing/2014/main" id="{3A0CFCB8-D859-7046-AFC4-0677DD02FD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45385" y="2373783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277" name="Straight Connector 276">
                          <a:extLst>
                            <a:ext uri="{FF2B5EF4-FFF2-40B4-BE49-F238E27FC236}">
                              <a16:creationId xmlns:a16="http://schemas.microsoft.com/office/drawing/2014/main" id="{07683625-46F9-1646-B25A-A0666000433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278" name="Oval 277">
                          <a:extLst>
                            <a:ext uri="{FF2B5EF4-FFF2-40B4-BE49-F238E27FC236}">
                              <a16:creationId xmlns:a16="http://schemas.microsoft.com/office/drawing/2014/main" id="{1D7CA6D0-3D6E-0849-8458-1C2ECFD73CB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grpSp>
                    <p:nvGrpSpPr>
                      <p:cNvPr id="270" name="Group 269">
                        <a:extLst>
                          <a:ext uri="{FF2B5EF4-FFF2-40B4-BE49-F238E27FC236}">
                            <a16:creationId xmlns:a16="http://schemas.microsoft.com/office/drawing/2014/main" id="{66578BFE-08EC-EC4E-BDAE-C41C897B73C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661781">
                        <a:off x="4644434" y="2650956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275" name="Straight Connector 274">
                          <a:extLst>
                            <a:ext uri="{FF2B5EF4-FFF2-40B4-BE49-F238E27FC236}">
                              <a16:creationId xmlns:a16="http://schemas.microsoft.com/office/drawing/2014/main" id="{1B28DED1-8375-F84A-9852-6AA579FE332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276" name="Oval 275">
                          <a:extLst>
                            <a:ext uri="{FF2B5EF4-FFF2-40B4-BE49-F238E27FC236}">
                              <a16:creationId xmlns:a16="http://schemas.microsoft.com/office/drawing/2014/main" id="{480186B2-2345-0B48-9073-9C5BC5DE0E6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grpSp>
                    <p:nvGrpSpPr>
                      <p:cNvPr id="271" name="Group 270">
                        <a:extLst>
                          <a:ext uri="{FF2B5EF4-FFF2-40B4-BE49-F238E27FC236}">
                            <a16:creationId xmlns:a16="http://schemas.microsoft.com/office/drawing/2014/main" id="{CCB40D94-BD01-8D4B-94AF-64F907CDFD3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07589" y="2503244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273" name="Straight Connector 272">
                          <a:extLst>
                            <a:ext uri="{FF2B5EF4-FFF2-40B4-BE49-F238E27FC236}">
                              <a16:creationId xmlns:a16="http://schemas.microsoft.com/office/drawing/2014/main" id="{2EDA3B1D-DC92-154F-BB6D-FB7566C8CFE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274" name="Oval 273">
                          <a:extLst>
                            <a:ext uri="{FF2B5EF4-FFF2-40B4-BE49-F238E27FC236}">
                              <a16:creationId xmlns:a16="http://schemas.microsoft.com/office/drawing/2014/main" id="{ED95E69F-1194-9041-9AA3-C96893E2C08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sp>
                    <p:nvSpPr>
                      <p:cNvPr id="272" name="Freeform 271">
                        <a:extLst>
                          <a:ext uri="{FF2B5EF4-FFF2-40B4-BE49-F238E27FC236}">
                            <a16:creationId xmlns:a16="http://schemas.microsoft.com/office/drawing/2014/main" id="{8A1EE10A-20AB-6740-8099-437DDCA6D9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93186" y="2286769"/>
                        <a:ext cx="1338388" cy="2805740"/>
                      </a:xfrm>
                      <a:custGeom>
                        <a:avLst/>
                        <a:gdLst>
                          <a:gd name="connsiteX0" fmla="*/ 169767 w 1318134"/>
                          <a:gd name="connsiteY0" fmla="*/ 2142 h 2862002"/>
                          <a:gd name="connsiteX1" fmla="*/ 261000 w 1318134"/>
                          <a:gd name="connsiteY1" fmla="*/ 83008 h 2862002"/>
                          <a:gd name="connsiteX2" fmla="*/ 401996 w 1318134"/>
                          <a:gd name="connsiteY2" fmla="*/ 250959 h 2862002"/>
                          <a:gd name="connsiteX3" fmla="*/ 580314 w 1318134"/>
                          <a:gd name="connsiteY3" fmla="*/ 367073 h 2862002"/>
                          <a:gd name="connsiteX4" fmla="*/ 905849 w 1318134"/>
                          <a:gd name="connsiteY4" fmla="*/ 429277 h 2862002"/>
                          <a:gd name="connsiteX5" fmla="*/ 1123563 w 1318134"/>
                          <a:gd name="connsiteY5" fmla="*/ 412689 h 2862002"/>
                          <a:gd name="connsiteX6" fmla="*/ 1165033 w 1318134"/>
                          <a:gd name="connsiteY6" fmla="*/ 197048 h 2862002"/>
                          <a:gd name="connsiteX7" fmla="*/ 1231384 w 1318134"/>
                          <a:gd name="connsiteY7" fmla="*/ 157653 h 2862002"/>
                          <a:gd name="connsiteX8" fmla="*/ 1293588 w 1318134"/>
                          <a:gd name="connsiteY8" fmla="*/ 389881 h 2862002"/>
                          <a:gd name="connsiteX9" fmla="*/ 1287367 w 1318134"/>
                          <a:gd name="connsiteY9" fmla="*/ 690534 h 2862002"/>
                          <a:gd name="connsiteX10" fmla="*/ 1152592 w 1318134"/>
                          <a:gd name="connsiteY10" fmla="*/ 980820 h 2862002"/>
                          <a:gd name="connsiteX11" fmla="*/ 1090388 w 1318134"/>
                          <a:gd name="connsiteY11" fmla="*/ 1441130 h 2862002"/>
                          <a:gd name="connsiteX12" fmla="*/ 1171253 w 1318134"/>
                          <a:gd name="connsiteY12" fmla="*/ 1959497 h 2862002"/>
                          <a:gd name="connsiteX13" fmla="*/ 1301882 w 1318134"/>
                          <a:gd name="connsiteY13" fmla="*/ 2388706 h 2862002"/>
                          <a:gd name="connsiteX14" fmla="*/ 1314323 w 1318134"/>
                          <a:gd name="connsiteY14" fmla="*/ 2811693 h 2862002"/>
                          <a:gd name="connsiteX15" fmla="*/ 1285294 w 1318134"/>
                          <a:gd name="connsiteY15" fmla="*/ 2813767 h 2862002"/>
                          <a:gd name="connsiteX16" fmla="*/ 1281147 w 1318134"/>
                          <a:gd name="connsiteY16" fmla="*/ 2448836 h 2862002"/>
                          <a:gd name="connsiteX17" fmla="*/ 1136004 w 1318134"/>
                          <a:gd name="connsiteY17" fmla="*/ 1965718 h 2862002"/>
                          <a:gd name="connsiteX18" fmla="*/ 1055139 w 1318134"/>
                          <a:gd name="connsiteY18" fmla="*/ 1577979 h 2862002"/>
                          <a:gd name="connsiteX19" fmla="*/ 1046845 w 1318134"/>
                          <a:gd name="connsiteY19" fmla="*/ 1252444 h 2862002"/>
                          <a:gd name="connsiteX20" fmla="*/ 1115270 w 1318134"/>
                          <a:gd name="connsiteY20" fmla="*/ 887514 h 2862002"/>
                          <a:gd name="connsiteX21" fmla="*/ 1187841 w 1318134"/>
                          <a:gd name="connsiteY21" fmla="*/ 715416 h 2862002"/>
                          <a:gd name="connsiteX22" fmla="*/ 1123563 w 1318134"/>
                          <a:gd name="connsiteY22" fmla="*/ 489408 h 2862002"/>
                          <a:gd name="connsiteX23" fmla="*/ 856086 w 1318134"/>
                          <a:gd name="connsiteY23" fmla="*/ 512216 h 2862002"/>
                          <a:gd name="connsiteX24" fmla="*/ 399923 w 1318134"/>
                          <a:gd name="connsiteY24" fmla="*/ 387808 h 2862002"/>
                          <a:gd name="connsiteX25" fmla="*/ 211237 w 1318134"/>
                          <a:gd name="connsiteY25" fmla="*/ 373293 h 2862002"/>
                          <a:gd name="connsiteX26" fmla="*/ 28772 w 1318134"/>
                          <a:gd name="connsiteY26" fmla="*/ 375367 h 2862002"/>
                          <a:gd name="connsiteX27" fmla="*/ 26698 w 1318134"/>
                          <a:gd name="connsiteY27" fmla="*/ 323530 h 2862002"/>
                          <a:gd name="connsiteX28" fmla="*/ 161474 w 1318134"/>
                          <a:gd name="connsiteY28" fmla="*/ 306942 h 2862002"/>
                          <a:gd name="connsiteX29" fmla="*/ 325278 w 1318134"/>
                          <a:gd name="connsiteY29" fmla="*/ 329750 h 2862002"/>
                          <a:gd name="connsiteX30" fmla="*/ 225751 w 1318134"/>
                          <a:gd name="connsiteY30" fmla="*/ 250959 h 2862002"/>
                          <a:gd name="connsiteX31" fmla="*/ 24625 w 1318134"/>
                          <a:gd name="connsiteY31" fmla="*/ 176314 h 2862002"/>
                          <a:gd name="connsiteX32" fmla="*/ 24625 w 1318134"/>
                          <a:gd name="connsiteY32" fmla="*/ 122404 h 2862002"/>
                          <a:gd name="connsiteX33" fmla="*/ 217457 w 1318134"/>
                          <a:gd name="connsiteY33" fmla="*/ 190828 h 2862002"/>
                          <a:gd name="connsiteX34" fmla="*/ 356380 w 1318134"/>
                          <a:gd name="connsiteY34" fmla="*/ 263399 h 2862002"/>
                          <a:gd name="connsiteX35" fmla="*/ 290029 w 1318134"/>
                          <a:gd name="connsiteY35" fmla="*/ 163873 h 2862002"/>
                          <a:gd name="connsiteX36" fmla="*/ 169767 w 1318134"/>
                          <a:gd name="connsiteY36" fmla="*/ 2142 h 2862002"/>
                          <a:gd name="connsiteX0" fmla="*/ 169767 w 1320545"/>
                          <a:gd name="connsiteY0" fmla="*/ 2142 h 2862002"/>
                          <a:gd name="connsiteX1" fmla="*/ 261000 w 1320545"/>
                          <a:gd name="connsiteY1" fmla="*/ 83008 h 2862002"/>
                          <a:gd name="connsiteX2" fmla="*/ 401996 w 1320545"/>
                          <a:gd name="connsiteY2" fmla="*/ 250959 h 2862002"/>
                          <a:gd name="connsiteX3" fmla="*/ 580314 w 1320545"/>
                          <a:gd name="connsiteY3" fmla="*/ 367073 h 2862002"/>
                          <a:gd name="connsiteX4" fmla="*/ 905849 w 1320545"/>
                          <a:gd name="connsiteY4" fmla="*/ 429277 h 2862002"/>
                          <a:gd name="connsiteX5" fmla="*/ 1123563 w 1320545"/>
                          <a:gd name="connsiteY5" fmla="*/ 412689 h 2862002"/>
                          <a:gd name="connsiteX6" fmla="*/ 1165033 w 1320545"/>
                          <a:gd name="connsiteY6" fmla="*/ 197048 h 2862002"/>
                          <a:gd name="connsiteX7" fmla="*/ 1231384 w 1320545"/>
                          <a:gd name="connsiteY7" fmla="*/ 157653 h 2862002"/>
                          <a:gd name="connsiteX8" fmla="*/ 1317407 w 1320545"/>
                          <a:gd name="connsiteY8" fmla="*/ 375325 h 2862002"/>
                          <a:gd name="connsiteX9" fmla="*/ 1287367 w 1320545"/>
                          <a:gd name="connsiteY9" fmla="*/ 690534 h 2862002"/>
                          <a:gd name="connsiteX10" fmla="*/ 1152592 w 1320545"/>
                          <a:gd name="connsiteY10" fmla="*/ 980820 h 2862002"/>
                          <a:gd name="connsiteX11" fmla="*/ 1090388 w 1320545"/>
                          <a:gd name="connsiteY11" fmla="*/ 1441130 h 2862002"/>
                          <a:gd name="connsiteX12" fmla="*/ 1171253 w 1320545"/>
                          <a:gd name="connsiteY12" fmla="*/ 1959497 h 2862002"/>
                          <a:gd name="connsiteX13" fmla="*/ 1301882 w 1320545"/>
                          <a:gd name="connsiteY13" fmla="*/ 2388706 h 2862002"/>
                          <a:gd name="connsiteX14" fmla="*/ 1314323 w 1320545"/>
                          <a:gd name="connsiteY14" fmla="*/ 2811693 h 2862002"/>
                          <a:gd name="connsiteX15" fmla="*/ 1285294 w 1320545"/>
                          <a:gd name="connsiteY15" fmla="*/ 2813767 h 2862002"/>
                          <a:gd name="connsiteX16" fmla="*/ 1281147 w 1320545"/>
                          <a:gd name="connsiteY16" fmla="*/ 2448836 h 2862002"/>
                          <a:gd name="connsiteX17" fmla="*/ 1136004 w 1320545"/>
                          <a:gd name="connsiteY17" fmla="*/ 1965718 h 2862002"/>
                          <a:gd name="connsiteX18" fmla="*/ 1055139 w 1320545"/>
                          <a:gd name="connsiteY18" fmla="*/ 1577979 h 2862002"/>
                          <a:gd name="connsiteX19" fmla="*/ 1046845 w 1320545"/>
                          <a:gd name="connsiteY19" fmla="*/ 1252444 h 2862002"/>
                          <a:gd name="connsiteX20" fmla="*/ 1115270 w 1320545"/>
                          <a:gd name="connsiteY20" fmla="*/ 887514 h 2862002"/>
                          <a:gd name="connsiteX21" fmla="*/ 1187841 w 1320545"/>
                          <a:gd name="connsiteY21" fmla="*/ 715416 h 2862002"/>
                          <a:gd name="connsiteX22" fmla="*/ 1123563 w 1320545"/>
                          <a:gd name="connsiteY22" fmla="*/ 489408 h 2862002"/>
                          <a:gd name="connsiteX23" fmla="*/ 856086 w 1320545"/>
                          <a:gd name="connsiteY23" fmla="*/ 512216 h 2862002"/>
                          <a:gd name="connsiteX24" fmla="*/ 399923 w 1320545"/>
                          <a:gd name="connsiteY24" fmla="*/ 387808 h 2862002"/>
                          <a:gd name="connsiteX25" fmla="*/ 211237 w 1320545"/>
                          <a:gd name="connsiteY25" fmla="*/ 373293 h 2862002"/>
                          <a:gd name="connsiteX26" fmla="*/ 28772 w 1320545"/>
                          <a:gd name="connsiteY26" fmla="*/ 375367 h 2862002"/>
                          <a:gd name="connsiteX27" fmla="*/ 26698 w 1320545"/>
                          <a:gd name="connsiteY27" fmla="*/ 323530 h 2862002"/>
                          <a:gd name="connsiteX28" fmla="*/ 161474 w 1320545"/>
                          <a:gd name="connsiteY28" fmla="*/ 306942 h 2862002"/>
                          <a:gd name="connsiteX29" fmla="*/ 325278 w 1320545"/>
                          <a:gd name="connsiteY29" fmla="*/ 329750 h 2862002"/>
                          <a:gd name="connsiteX30" fmla="*/ 225751 w 1320545"/>
                          <a:gd name="connsiteY30" fmla="*/ 250959 h 2862002"/>
                          <a:gd name="connsiteX31" fmla="*/ 24625 w 1320545"/>
                          <a:gd name="connsiteY31" fmla="*/ 176314 h 2862002"/>
                          <a:gd name="connsiteX32" fmla="*/ 24625 w 1320545"/>
                          <a:gd name="connsiteY32" fmla="*/ 122404 h 2862002"/>
                          <a:gd name="connsiteX33" fmla="*/ 217457 w 1320545"/>
                          <a:gd name="connsiteY33" fmla="*/ 190828 h 2862002"/>
                          <a:gd name="connsiteX34" fmla="*/ 356380 w 1320545"/>
                          <a:gd name="connsiteY34" fmla="*/ 263399 h 2862002"/>
                          <a:gd name="connsiteX35" fmla="*/ 290029 w 1320545"/>
                          <a:gd name="connsiteY35" fmla="*/ 163873 h 2862002"/>
                          <a:gd name="connsiteX36" fmla="*/ 169767 w 1320545"/>
                          <a:gd name="connsiteY36" fmla="*/ 2142 h 2862002"/>
                          <a:gd name="connsiteX0" fmla="*/ 169767 w 1331912"/>
                          <a:gd name="connsiteY0" fmla="*/ 2142 h 2862002"/>
                          <a:gd name="connsiteX1" fmla="*/ 261000 w 1331912"/>
                          <a:gd name="connsiteY1" fmla="*/ 83008 h 2862002"/>
                          <a:gd name="connsiteX2" fmla="*/ 401996 w 1331912"/>
                          <a:gd name="connsiteY2" fmla="*/ 250959 h 2862002"/>
                          <a:gd name="connsiteX3" fmla="*/ 580314 w 1331912"/>
                          <a:gd name="connsiteY3" fmla="*/ 367073 h 2862002"/>
                          <a:gd name="connsiteX4" fmla="*/ 905849 w 1331912"/>
                          <a:gd name="connsiteY4" fmla="*/ 429277 h 2862002"/>
                          <a:gd name="connsiteX5" fmla="*/ 1123563 w 1331912"/>
                          <a:gd name="connsiteY5" fmla="*/ 412689 h 2862002"/>
                          <a:gd name="connsiteX6" fmla="*/ 1165033 w 1331912"/>
                          <a:gd name="connsiteY6" fmla="*/ 197048 h 2862002"/>
                          <a:gd name="connsiteX7" fmla="*/ 1231384 w 1331912"/>
                          <a:gd name="connsiteY7" fmla="*/ 157653 h 2862002"/>
                          <a:gd name="connsiteX8" fmla="*/ 1317407 w 1331912"/>
                          <a:gd name="connsiteY8" fmla="*/ 375325 h 2862002"/>
                          <a:gd name="connsiteX9" fmla="*/ 1287367 w 1331912"/>
                          <a:gd name="connsiteY9" fmla="*/ 690534 h 2862002"/>
                          <a:gd name="connsiteX10" fmla="*/ 1152592 w 1331912"/>
                          <a:gd name="connsiteY10" fmla="*/ 980820 h 2862002"/>
                          <a:gd name="connsiteX11" fmla="*/ 1090388 w 1331912"/>
                          <a:gd name="connsiteY11" fmla="*/ 1441130 h 2862002"/>
                          <a:gd name="connsiteX12" fmla="*/ 1171253 w 1331912"/>
                          <a:gd name="connsiteY12" fmla="*/ 1959497 h 2862002"/>
                          <a:gd name="connsiteX13" fmla="*/ 1301882 w 1331912"/>
                          <a:gd name="connsiteY13" fmla="*/ 2388706 h 2862002"/>
                          <a:gd name="connsiteX14" fmla="*/ 1314323 w 1331912"/>
                          <a:gd name="connsiteY14" fmla="*/ 2811693 h 2862002"/>
                          <a:gd name="connsiteX15" fmla="*/ 1285294 w 1331912"/>
                          <a:gd name="connsiteY15" fmla="*/ 2813767 h 2862002"/>
                          <a:gd name="connsiteX16" fmla="*/ 1281147 w 1331912"/>
                          <a:gd name="connsiteY16" fmla="*/ 2448836 h 2862002"/>
                          <a:gd name="connsiteX17" fmla="*/ 1136004 w 1331912"/>
                          <a:gd name="connsiteY17" fmla="*/ 1965718 h 2862002"/>
                          <a:gd name="connsiteX18" fmla="*/ 1055139 w 1331912"/>
                          <a:gd name="connsiteY18" fmla="*/ 1577979 h 2862002"/>
                          <a:gd name="connsiteX19" fmla="*/ 1046845 w 1331912"/>
                          <a:gd name="connsiteY19" fmla="*/ 1252444 h 2862002"/>
                          <a:gd name="connsiteX20" fmla="*/ 1115270 w 1331912"/>
                          <a:gd name="connsiteY20" fmla="*/ 887514 h 2862002"/>
                          <a:gd name="connsiteX21" fmla="*/ 1187841 w 1331912"/>
                          <a:gd name="connsiteY21" fmla="*/ 715416 h 2862002"/>
                          <a:gd name="connsiteX22" fmla="*/ 1123563 w 1331912"/>
                          <a:gd name="connsiteY22" fmla="*/ 489408 h 2862002"/>
                          <a:gd name="connsiteX23" fmla="*/ 856086 w 1331912"/>
                          <a:gd name="connsiteY23" fmla="*/ 512216 h 2862002"/>
                          <a:gd name="connsiteX24" fmla="*/ 399923 w 1331912"/>
                          <a:gd name="connsiteY24" fmla="*/ 387808 h 2862002"/>
                          <a:gd name="connsiteX25" fmla="*/ 211237 w 1331912"/>
                          <a:gd name="connsiteY25" fmla="*/ 373293 h 2862002"/>
                          <a:gd name="connsiteX26" fmla="*/ 28772 w 1331912"/>
                          <a:gd name="connsiteY26" fmla="*/ 375367 h 2862002"/>
                          <a:gd name="connsiteX27" fmla="*/ 26698 w 1331912"/>
                          <a:gd name="connsiteY27" fmla="*/ 323530 h 2862002"/>
                          <a:gd name="connsiteX28" fmla="*/ 161474 w 1331912"/>
                          <a:gd name="connsiteY28" fmla="*/ 306942 h 2862002"/>
                          <a:gd name="connsiteX29" fmla="*/ 325278 w 1331912"/>
                          <a:gd name="connsiteY29" fmla="*/ 329750 h 2862002"/>
                          <a:gd name="connsiteX30" fmla="*/ 225751 w 1331912"/>
                          <a:gd name="connsiteY30" fmla="*/ 250959 h 2862002"/>
                          <a:gd name="connsiteX31" fmla="*/ 24625 w 1331912"/>
                          <a:gd name="connsiteY31" fmla="*/ 176314 h 2862002"/>
                          <a:gd name="connsiteX32" fmla="*/ 24625 w 1331912"/>
                          <a:gd name="connsiteY32" fmla="*/ 122404 h 2862002"/>
                          <a:gd name="connsiteX33" fmla="*/ 217457 w 1331912"/>
                          <a:gd name="connsiteY33" fmla="*/ 190828 h 2862002"/>
                          <a:gd name="connsiteX34" fmla="*/ 356380 w 1331912"/>
                          <a:gd name="connsiteY34" fmla="*/ 263399 h 2862002"/>
                          <a:gd name="connsiteX35" fmla="*/ 290029 w 1331912"/>
                          <a:gd name="connsiteY35" fmla="*/ 163873 h 2862002"/>
                          <a:gd name="connsiteX36" fmla="*/ 169767 w 1331912"/>
                          <a:gd name="connsiteY36" fmla="*/ 2142 h 2862002"/>
                          <a:gd name="connsiteX0" fmla="*/ 169767 w 1336565"/>
                          <a:gd name="connsiteY0" fmla="*/ 2142 h 2862002"/>
                          <a:gd name="connsiteX1" fmla="*/ 261000 w 1336565"/>
                          <a:gd name="connsiteY1" fmla="*/ 83008 h 2862002"/>
                          <a:gd name="connsiteX2" fmla="*/ 401996 w 1336565"/>
                          <a:gd name="connsiteY2" fmla="*/ 250959 h 2862002"/>
                          <a:gd name="connsiteX3" fmla="*/ 580314 w 1336565"/>
                          <a:gd name="connsiteY3" fmla="*/ 367073 h 2862002"/>
                          <a:gd name="connsiteX4" fmla="*/ 905849 w 1336565"/>
                          <a:gd name="connsiteY4" fmla="*/ 429277 h 2862002"/>
                          <a:gd name="connsiteX5" fmla="*/ 1123563 w 1336565"/>
                          <a:gd name="connsiteY5" fmla="*/ 412689 h 2862002"/>
                          <a:gd name="connsiteX6" fmla="*/ 1165033 w 1336565"/>
                          <a:gd name="connsiteY6" fmla="*/ 197048 h 2862002"/>
                          <a:gd name="connsiteX7" fmla="*/ 1231384 w 1336565"/>
                          <a:gd name="connsiteY7" fmla="*/ 157653 h 2862002"/>
                          <a:gd name="connsiteX8" fmla="*/ 1317407 w 1336565"/>
                          <a:gd name="connsiteY8" fmla="*/ 375325 h 2862002"/>
                          <a:gd name="connsiteX9" fmla="*/ 1287367 w 1336565"/>
                          <a:gd name="connsiteY9" fmla="*/ 690534 h 2862002"/>
                          <a:gd name="connsiteX10" fmla="*/ 1152592 w 1336565"/>
                          <a:gd name="connsiteY10" fmla="*/ 980820 h 2862002"/>
                          <a:gd name="connsiteX11" fmla="*/ 1090388 w 1336565"/>
                          <a:gd name="connsiteY11" fmla="*/ 1441130 h 2862002"/>
                          <a:gd name="connsiteX12" fmla="*/ 1171253 w 1336565"/>
                          <a:gd name="connsiteY12" fmla="*/ 1959497 h 2862002"/>
                          <a:gd name="connsiteX13" fmla="*/ 1301882 w 1336565"/>
                          <a:gd name="connsiteY13" fmla="*/ 2388706 h 2862002"/>
                          <a:gd name="connsiteX14" fmla="*/ 1314323 w 1336565"/>
                          <a:gd name="connsiteY14" fmla="*/ 2811693 h 2862002"/>
                          <a:gd name="connsiteX15" fmla="*/ 1285294 w 1336565"/>
                          <a:gd name="connsiteY15" fmla="*/ 2813767 h 2862002"/>
                          <a:gd name="connsiteX16" fmla="*/ 1281147 w 1336565"/>
                          <a:gd name="connsiteY16" fmla="*/ 2448836 h 2862002"/>
                          <a:gd name="connsiteX17" fmla="*/ 1136004 w 1336565"/>
                          <a:gd name="connsiteY17" fmla="*/ 1965718 h 2862002"/>
                          <a:gd name="connsiteX18" fmla="*/ 1055139 w 1336565"/>
                          <a:gd name="connsiteY18" fmla="*/ 1577979 h 2862002"/>
                          <a:gd name="connsiteX19" fmla="*/ 1046845 w 1336565"/>
                          <a:gd name="connsiteY19" fmla="*/ 1252444 h 2862002"/>
                          <a:gd name="connsiteX20" fmla="*/ 1115270 w 1336565"/>
                          <a:gd name="connsiteY20" fmla="*/ 887514 h 2862002"/>
                          <a:gd name="connsiteX21" fmla="*/ 1187841 w 1336565"/>
                          <a:gd name="connsiteY21" fmla="*/ 715416 h 2862002"/>
                          <a:gd name="connsiteX22" fmla="*/ 1123563 w 1336565"/>
                          <a:gd name="connsiteY22" fmla="*/ 489408 h 2862002"/>
                          <a:gd name="connsiteX23" fmla="*/ 856086 w 1336565"/>
                          <a:gd name="connsiteY23" fmla="*/ 512216 h 2862002"/>
                          <a:gd name="connsiteX24" fmla="*/ 399923 w 1336565"/>
                          <a:gd name="connsiteY24" fmla="*/ 387808 h 2862002"/>
                          <a:gd name="connsiteX25" fmla="*/ 211237 w 1336565"/>
                          <a:gd name="connsiteY25" fmla="*/ 373293 h 2862002"/>
                          <a:gd name="connsiteX26" fmla="*/ 28772 w 1336565"/>
                          <a:gd name="connsiteY26" fmla="*/ 375367 h 2862002"/>
                          <a:gd name="connsiteX27" fmla="*/ 26698 w 1336565"/>
                          <a:gd name="connsiteY27" fmla="*/ 323530 h 2862002"/>
                          <a:gd name="connsiteX28" fmla="*/ 161474 w 1336565"/>
                          <a:gd name="connsiteY28" fmla="*/ 306942 h 2862002"/>
                          <a:gd name="connsiteX29" fmla="*/ 325278 w 1336565"/>
                          <a:gd name="connsiteY29" fmla="*/ 329750 h 2862002"/>
                          <a:gd name="connsiteX30" fmla="*/ 225751 w 1336565"/>
                          <a:gd name="connsiteY30" fmla="*/ 250959 h 2862002"/>
                          <a:gd name="connsiteX31" fmla="*/ 24625 w 1336565"/>
                          <a:gd name="connsiteY31" fmla="*/ 176314 h 2862002"/>
                          <a:gd name="connsiteX32" fmla="*/ 24625 w 1336565"/>
                          <a:gd name="connsiteY32" fmla="*/ 122404 h 2862002"/>
                          <a:gd name="connsiteX33" fmla="*/ 217457 w 1336565"/>
                          <a:gd name="connsiteY33" fmla="*/ 190828 h 2862002"/>
                          <a:gd name="connsiteX34" fmla="*/ 356380 w 1336565"/>
                          <a:gd name="connsiteY34" fmla="*/ 263399 h 2862002"/>
                          <a:gd name="connsiteX35" fmla="*/ 290029 w 1336565"/>
                          <a:gd name="connsiteY35" fmla="*/ 163873 h 2862002"/>
                          <a:gd name="connsiteX36" fmla="*/ 169767 w 1336565"/>
                          <a:gd name="connsiteY36" fmla="*/ 2142 h 2862002"/>
                          <a:gd name="connsiteX0" fmla="*/ 169767 w 1347458"/>
                          <a:gd name="connsiteY0" fmla="*/ 2142 h 2862002"/>
                          <a:gd name="connsiteX1" fmla="*/ 261000 w 1347458"/>
                          <a:gd name="connsiteY1" fmla="*/ 83008 h 2862002"/>
                          <a:gd name="connsiteX2" fmla="*/ 401996 w 1347458"/>
                          <a:gd name="connsiteY2" fmla="*/ 250959 h 2862002"/>
                          <a:gd name="connsiteX3" fmla="*/ 580314 w 1347458"/>
                          <a:gd name="connsiteY3" fmla="*/ 367073 h 2862002"/>
                          <a:gd name="connsiteX4" fmla="*/ 905849 w 1347458"/>
                          <a:gd name="connsiteY4" fmla="*/ 429277 h 2862002"/>
                          <a:gd name="connsiteX5" fmla="*/ 1123563 w 1347458"/>
                          <a:gd name="connsiteY5" fmla="*/ 412689 h 2862002"/>
                          <a:gd name="connsiteX6" fmla="*/ 1165033 w 1347458"/>
                          <a:gd name="connsiteY6" fmla="*/ 197048 h 2862002"/>
                          <a:gd name="connsiteX7" fmla="*/ 1231384 w 1347458"/>
                          <a:gd name="connsiteY7" fmla="*/ 157653 h 2862002"/>
                          <a:gd name="connsiteX8" fmla="*/ 1317407 w 1347458"/>
                          <a:gd name="connsiteY8" fmla="*/ 375325 h 2862002"/>
                          <a:gd name="connsiteX9" fmla="*/ 1287367 w 1347458"/>
                          <a:gd name="connsiteY9" fmla="*/ 690534 h 2862002"/>
                          <a:gd name="connsiteX10" fmla="*/ 1152592 w 1347458"/>
                          <a:gd name="connsiteY10" fmla="*/ 980820 h 2862002"/>
                          <a:gd name="connsiteX11" fmla="*/ 1090388 w 1347458"/>
                          <a:gd name="connsiteY11" fmla="*/ 1441130 h 2862002"/>
                          <a:gd name="connsiteX12" fmla="*/ 1171253 w 1347458"/>
                          <a:gd name="connsiteY12" fmla="*/ 1959497 h 2862002"/>
                          <a:gd name="connsiteX13" fmla="*/ 1301882 w 1347458"/>
                          <a:gd name="connsiteY13" fmla="*/ 2388706 h 2862002"/>
                          <a:gd name="connsiteX14" fmla="*/ 1314323 w 1347458"/>
                          <a:gd name="connsiteY14" fmla="*/ 2811693 h 2862002"/>
                          <a:gd name="connsiteX15" fmla="*/ 1285294 w 1347458"/>
                          <a:gd name="connsiteY15" fmla="*/ 2813767 h 2862002"/>
                          <a:gd name="connsiteX16" fmla="*/ 1281147 w 1347458"/>
                          <a:gd name="connsiteY16" fmla="*/ 2448836 h 2862002"/>
                          <a:gd name="connsiteX17" fmla="*/ 1136004 w 1347458"/>
                          <a:gd name="connsiteY17" fmla="*/ 1965718 h 2862002"/>
                          <a:gd name="connsiteX18" fmla="*/ 1055139 w 1347458"/>
                          <a:gd name="connsiteY18" fmla="*/ 1577979 h 2862002"/>
                          <a:gd name="connsiteX19" fmla="*/ 1046845 w 1347458"/>
                          <a:gd name="connsiteY19" fmla="*/ 1252444 h 2862002"/>
                          <a:gd name="connsiteX20" fmla="*/ 1115270 w 1347458"/>
                          <a:gd name="connsiteY20" fmla="*/ 887514 h 2862002"/>
                          <a:gd name="connsiteX21" fmla="*/ 1187841 w 1347458"/>
                          <a:gd name="connsiteY21" fmla="*/ 715416 h 2862002"/>
                          <a:gd name="connsiteX22" fmla="*/ 1123563 w 1347458"/>
                          <a:gd name="connsiteY22" fmla="*/ 489408 h 2862002"/>
                          <a:gd name="connsiteX23" fmla="*/ 856086 w 1347458"/>
                          <a:gd name="connsiteY23" fmla="*/ 512216 h 2862002"/>
                          <a:gd name="connsiteX24" fmla="*/ 399923 w 1347458"/>
                          <a:gd name="connsiteY24" fmla="*/ 387808 h 2862002"/>
                          <a:gd name="connsiteX25" fmla="*/ 211237 w 1347458"/>
                          <a:gd name="connsiteY25" fmla="*/ 373293 h 2862002"/>
                          <a:gd name="connsiteX26" fmla="*/ 28772 w 1347458"/>
                          <a:gd name="connsiteY26" fmla="*/ 375367 h 2862002"/>
                          <a:gd name="connsiteX27" fmla="*/ 26698 w 1347458"/>
                          <a:gd name="connsiteY27" fmla="*/ 323530 h 2862002"/>
                          <a:gd name="connsiteX28" fmla="*/ 161474 w 1347458"/>
                          <a:gd name="connsiteY28" fmla="*/ 306942 h 2862002"/>
                          <a:gd name="connsiteX29" fmla="*/ 325278 w 1347458"/>
                          <a:gd name="connsiteY29" fmla="*/ 329750 h 2862002"/>
                          <a:gd name="connsiteX30" fmla="*/ 225751 w 1347458"/>
                          <a:gd name="connsiteY30" fmla="*/ 250959 h 2862002"/>
                          <a:gd name="connsiteX31" fmla="*/ 24625 w 1347458"/>
                          <a:gd name="connsiteY31" fmla="*/ 176314 h 2862002"/>
                          <a:gd name="connsiteX32" fmla="*/ 24625 w 1347458"/>
                          <a:gd name="connsiteY32" fmla="*/ 122404 h 2862002"/>
                          <a:gd name="connsiteX33" fmla="*/ 217457 w 1347458"/>
                          <a:gd name="connsiteY33" fmla="*/ 190828 h 2862002"/>
                          <a:gd name="connsiteX34" fmla="*/ 356380 w 1347458"/>
                          <a:gd name="connsiteY34" fmla="*/ 263399 h 2862002"/>
                          <a:gd name="connsiteX35" fmla="*/ 290029 w 1347458"/>
                          <a:gd name="connsiteY35" fmla="*/ 163873 h 2862002"/>
                          <a:gd name="connsiteX36" fmla="*/ 169767 w 1347458"/>
                          <a:gd name="connsiteY36" fmla="*/ 2142 h 2862002"/>
                          <a:gd name="connsiteX0" fmla="*/ 169767 w 1347458"/>
                          <a:gd name="connsiteY0" fmla="*/ 2142 h 2862002"/>
                          <a:gd name="connsiteX1" fmla="*/ 261000 w 1347458"/>
                          <a:gd name="connsiteY1" fmla="*/ 83008 h 2862002"/>
                          <a:gd name="connsiteX2" fmla="*/ 401996 w 1347458"/>
                          <a:gd name="connsiteY2" fmla="*/ 250959 h 2862002"/>
                          <a:gd name="connsiteX3" fmla="*/ 580314 w 1347458"/>
                          <a:gd name="connsiteY3" fmla="*/ 367073 h 2862002"/>
                          <a:gd name="connsiteX4" fmla="*/ 905849 w 1347458"/>
                          <a:gd name="connsiteY4" fmla="*/ 429277 h 2862002"/>
                          <a:gd name="connsiteX5" fmla="*/ 1123563 w 1347458"/>
                          <a:gd name="connsiteY5" fmla="*/ 412689 h 2862002"/>
                          <a:gd name="connsiteX6" fmla="*/ 1165033 w 1347458"/>
                          <a:gd name="connsiteY6" fmla="*/ 197048 h 2862002"/>
                          <a:gd name="connsiteX7" fmla="*/ 1231384 w 1347458"/>
                          <a:gd name="connsiteY7" fmla="*/ 157653 h 2862002"/>
                          <a:gd name="connsiteX8" fmla="*/ 1317407 w 1347458"/>
                          <a:gd name="connsiteY8" fmla="*/ 375325 h 2862002"/>
                          <a:gd name="connsiteX9" fmla="*/ 1287367 w 1347458"/>
                          <a:gd name="connsiteY9" fmla="*/ 690534 h 2862002"/>
                          <a:gd name="connsiteX10" fmla="*/ 1152592 w 1347458"/>
                          <a:gd name="connsiteY10" fmla="*/ 980820 h 2862002"/>
                          <a:gd name="connsiteX11" fmla="*/ 1090388 w 1347458"/>
                          <a:gd name="connsiteY11" fmla="*/ 1441130 h 2862002"/>
                          <a:gd name="connsiteX12" fmla="*/ 1171253 w 1347458"/>
                          <a:gd name="connsiteY12" fmla="*/ 1959497 h 2862002"/>
                          <a:gd name="connsiteX13" fmla="*/ 1301882 w 1347458"/>
                          <a:gd name="connsiteY13" fmla="*/ 2388706 h 2862002"/>
                          <a:gd name="connsiteX14" fmla="*/ 1314323 w 1347458"/>
                          <a:gd name="connsiteY14" fmla="*/ 2811693 h 2862002"/>
                          <a:gd name="connsiteX15" fmla="*/ 1285294 w 1347458"/>
                          <a:gd name="connsiteY15" fmla="*/ 2813767 h 2862002"/>
                          <a:gd name="connsiteX16" fmla="*/ 1281147 w 1347458"/>
                          <a:gd name="connsiteY16" fmla="*/ 2448836 h 2862002"/>
                          <a:gd name="connsiteX17" fmla="*/ 1136004 w 1347458"/>
                          <a:gd name="connsiteY17" fmla="*/ 1965718 h 2862002"/>
                          <a:gd name="connsiteX18" fmla="*/ 1055139 w 1347458"/>
                          <a:gd name="connsiteY18" fmla="*/ 1577979 h 2862002"/>
                          <a:gd name="connsiteX19" fmla="*/ 1046845 w 1347458"/>
                          <a:gd name="connsiteY19" fmla="*/ 1252444 h 2862002"/>
                          <a:gd name="connsiteX20" fmla="*/ 1115270 w 1347458"/>
                          <a:gd name="connsiteY20" fmla="*/ 887514 h 2862002"/>
                          <a:gd name="connsiteX21" fmla="*/ 1187841 w 1347458"/>
                          <a:gd name="connsiteY21" fmla="*/ 715416 h 2862002"/>
                          <a:gd name="connsiteX22" fmla="*/ 1123563 w 1347458"/>
                          <a:gd name="connsiteY22" fmla="*/ 489408 h 2862002"/>
                          <a:gd name="connsiteX23" fmla="*/ 856086 w 1347458"/>
                          <a:gd name="connsiteY23" fmla="*/ 512216 h 2862002"/>
                          <a:gd name="connsiteX24" fmla="*/ 399923 w 1347458"/>
                          <a:gd name="connsiteY24" fmla="*/ 387808 h 2862002"/>
                          <a:gd name="connsiteX25" fmla="*/ 211237 w 1347458"/>
                          <a:gd name="connsiteY25" fmla="*/ 373293 h 2862002"/>
                          <a:gd name="connsiteX26" fmla="*/ 28772 w 1347458"/>
                          <a:gd name="connsiteY26" fmla="*/ 375367 h 2862002"/>
                          <a:gd name="connsiteX27" fmla="*/ 26698 w 1347458"/>
                          <a:gd name="connsiteY27" fmla="*/ 323530 h 2862002"/>
                          <a:gd name="connsiteX28" fmla="*/ 161474 w 1347458"/>
                          <a:gd name="connsiteY28" fmla="*/ 306942 h 2862002"/>
                          <a:gd name="connsiteX29" fmla="*/ 325278 w 1347458"/>
                          <a:gd name="connsiteY29" fmla="*/ 329750 h 2862002"/>
                          <a:gd name="connsiteX30" fmla="*/ 225751 w 1347458"/>
                          <a:gd name="connsiteY30" fmla="*/ 250959 h 2862002"/>
                          <a:gd name="connsiteX31" fmla="*/ 24625 w 1347458"/>
                          <a:gd name="connsiteY31" fmla="*/ 176314 h 2862002"/>
                          <a:gd name="connsiteX32" fmla="*/ 24625 w 1347458"/>
                          <a:gd name="connsiteY32" fmla="*/ 122404 h 2862002"/>
                          <a:gd name="connsiteX33" fmla="*/ 217457 w 1347458"/>
                          <a:gd name="connsiteY33" fmla="*/ 190828 h 2862002"/>
                          <a:gd name="connsiteX34" fmla="*/ 356380 w 1347458"/>
                          <a:gd name="connsiteY34" fmla="*/ 263399 h 2862002"/>
                          <a:gd name="connsiteX35" fmla="*/ 290029 w 1347458"/>
                          <a:gd name="connsiteY35" fmla="*/ 163873 h 2862002"/>
                          <a:gd name="connsiteX36" fmla="*/ 169767 w 1347458"/>
                          <a:gd name="connsiteY36" fmla="*/ 2142 h 2862002"/>
                          <a:gd name="connsiteX0" fmla="*/ 169767 w 1347458"/>
                          <a:gd name="connsiteY0" fmla="*/ 2142 h 2838894"/>
                          <a:gd name="connsiteX1" fmla="*/ 261000 w 1347458"/>
                          <a:gd name="connsiteY1" fmla="*/ 83008 h 2838894"/>
                          <a:gd name="connsiteX2" fmla="*/ 401996 w 1347458"/>
                          <a:gd name="connsiteY2" fmla="*/ 250959 h 2838894"/>
                          <a:gd name="connsiteX3" fmla="*/ 580314 w 1347458"/>
                          <a:gd name="connsiteY3" fmla="*/ 367073 h 2838894"/>
                          <a:gd name="connsiteX4" fmla="*/ 905849 w 1347458"/>
                          <a:gd name="connsiteY4" fmla="*/ 429277 h 2838894"/>
                          <a:gd name="connsiteX5" fmla="*/ 1123563 w 1347458"/>
                          <a:gd name="connsiteY5" fmla="*/ 412689 h 2838894"/>
                          <a:gd name="connsiteX6" fmla="*/ 1165033 w 1347458"/>
                          <a:gd name="connsiteY6" fmla="*/ 197048 h 2838894"/>
                          <a:gd name="connsiteX7" fmla="*/ 1231384 w 1347458"/>
                          <a:gd name="connsiteY7" fmla="*/ 157653 h 2838894"/>
                          <a:gd name="connsiteX8" fmla="*/ 1317407 w 1347458"/>
                          <a:gd name="connsiteY8" fmla="*/ 375325 h 2838894"/>
                          <a:gd name="connsiteX9" fmla="*/ 1287367 w 1347458"/>
                          <a:gd name="connsiteY9" fmla="*/ 690534 h 2838894"/>
                          <a:gd name="connsiteX10" fmla="*/ 1152592 w 1347458"/>
                          <a:gd name="connsiteY10" fmla="*/ 980820 h 2838894"/>
                          <a:gd name="connsiteX11" fmla="*/ 1090388 w 1347458"/>
                          <a:gd name="connsiteY11" fmla="*/ 1441130 h 2838894"/>
                          <a:gd name="connsiteX12" fmla="*/ 1171253 w 1347458"/>
                          <a:gd name="connsiteY12" fmla="*/ 1959497 h 2838894"/>
                          <a:gd name="connsiteX13" fmla="*/ 1301882 w 1347458"/>
                          <a:gd name="connsiteY13" fmla="*/ 2388706 h 2838894"/>
                          <a:gd name="connsiteX14" fmla="*/ 1314323 w 1347458"/>
                          <a:gd name="connsiteY14" fmla="*/ 2811693 h 2838894"/>
                          <a:gd name="connsiteX15" fmla="*/ 1285294 w 1347458"/>
                          <a:gd name="connsiteY15" fmla="*/ 2813767 h 2838894"/>
                          <a:gd name="connsiteX16" fmla="*/ 1281147 w 1347458"/>
                          <a:gd name="connsiteY16" fmla="*/ 2448836 h 2838894"/>
                          <a:gd name="connsiteX17" fmla="*/ 1136004 w 1347458"/>
                          <a:gd name="connsiteY17" fmla="*/ 1965718 h 2838894"/>
                          <a:gd name="connsiteX18" fmla="*/ 1055139 w 1347458"/>
                          <a:gd name="connsiteY18" fmla="*/ 1577979 h 2838894"/>
                          <a:gd name="connsiteX19" fmla="*/ 1046845 w 1347458"/>
                          <a:gd name="connsiteY19" fmla="*/ 1252444 h 2838894"/>
                          <a:gd name="connsiteX20" fmla="*/ 1115270 w 1347458"/>
                          <a:gd name="connsiteY20" fmla="*/ 887514 h 2838894"/>
                          <a:gd name="connsiteX21" fmla="*/ 1187841 w 1347458"/>
                          <a:gd name="connsiteY21" fmla="*/ 715416 h 2838894"/>
                          <a:gd name="connsiteX22" fmla="*/ 1123563 w 1347458"/>
                          <a:gd name="connsiteY22" fmla="*/ 489408 h 2838894"/>
                          <a:gd name="connsiteX23" fmla="*/ 856086 w 1347458"/>
                          <a:gd name="connsiteY23" fmla="*/ 512216 h 2838894"/>
                          <a:gd name="connsiteX24" fmla="*/ 399923 w 1347458"/>
                          <a:gd name="connsiteY24" fmla="*/ 387808 h 2838894"/>
                          <a:gd name="connsiteX25" fmla="*/ 211237 w 1347458"/>
                          <a:gd name="connsiteY25" fmla="*/ 373293 h 2838894"/>
                          <a:gd name="connsiteX26" fmla="*/ 28772 w 1347458"/>
                          <a:gd name="connsiteY26" fmla="*/ 375367 h 2838894"/>
                          <a:gd name="connsiteX27" fmla="*/ 26698 w 1347458"/>
                          <a:gd name="connsiteY27" fmla="*/ 323530 h 2838894"/>
                          <a:gd name="connsiteX28" fmla="*/ 161474 w 1347458"/>
                          <a:gd name="connsiteY28" fmla="*/ 306942 h 2838894"/>
                          <a:gd name="connsiteX29" fmla="*/ 325278 w 1347458"/>
                          <a:gd name="connsiteY29" fmla="*/ 329750 h 2838894"/>
                          <a:gd name="connsiteX30" fmla="*/ 225751 w 1347458"/>
                          <a:gd name="connsiteY30" fmla="*/ 250959 h 2838894"/>
                          <a:gd name="connsiteX31" fmla="*/ 24625 w 1347458"/>
                          <a:gd name="connsiteY31" fmla="*/ 176314 h 2838894"/>
                          <a:gd name="connsiteX32" fmla="*/ 24625 w 1347458"/>
                          <a:gd name="connsiteY32" fmla="*/ 122404 h 2838894"/>
                          <a:gd name="connsiteX33" fmla="*/ 217457 w 1347458"/>
                          <a:gd name="connsiteY33" fmla="*/ 190828 h 2838894"/>
                          <a:gd name="connsiteX34" fmla="*/ 356380 w 1347458"/>
                          <a:gd name="connsiteY34" fmla="*/ 263399 h 2838894"/>
                          <a:gd name="connsiteX35" fmla="*/ 290029 w 1347458"/>
                          <a:gd name="connsiteY35" fmla="*/ 163873 h 2838894"/>
                          <a:gd name="connsiteX36" fmla="*/ 169767 w 1347458"/>
                          <a:gd name="connsiteY36" fmla="*/ 2142 h 2838894"/>
                          <a:gd name="connsiteX0" fmla="*/ 169767 w 1347458"/>
                          <a:gd name="connsiteY0" fmla="*/ 2142 h 2838894"/>
                          <a:gd name="connsiteX1" fmla="*/ 261000 w 1347458"/>
                          <a:gd name="connsiteY1" fmla="*/ 83008 h 2838894"/>
                          <a:gd name="connsiteX2" fmla="*/ 401996 w 1347458"/>
                          <a:gd name="connsiteY2" fmla="*/ 250959 h 2838894"/>
                          <a:gd name="connsiteX3" fmla="*/ 580314 w 1347458"/>
                          <a:gd name="connsiteY3" fmla="*/ 367073 h 2838894"/>
                          <a:gd name="connsiteX4" fmla="*/ 905849 w 1347458"/>
                          <a:gd name="connsiteY4" fmla="*/ 429277 h 2838894"/>
                          <a:gd name="connsiteX5" fmla="*/ 1123563 w 1347458"/>
                          <a:gd name="connsiteY5" fmla="*/ 412689 h 2838894"/>
                          <a:gd name="connsiteX6" fmla="*/ 1165033 w 1347458"/>
                          <a:gd name="connsiteY6" fmla="*/ 197048 h 2838894"/>
                          <a:gd name="connsiteX7" fmla="*/ 1231384 w 1347458"/>
                          <a:gd name="connsiteY7" fmla="*/ 157653 h 2838894"/>
                          <a:gd name="connsiteX8" fmla="*/ 1317407 w 1347458"/>
                          <a:gd name="connsiteY8" fmla="*/ 375325 h 2838894"/>
                          <a:gd name="connsiteX9" fmla="*/ 1287367 w 1347458"/>
                          <a:gd name="connsiteY9" fmla="*/ 690534 h 2838894"/>
                          <a:gd name="connsiteX10" fmla="*/ 1152592 w 1347458"/>
                          <a:gd name="connsiteY10" fmla="*/ 980820 h 2838894"/>
                          <a:gd name="connsiteX11" fmla="*/ 1090388 w 1347458"/>
                          <a:gd name="connsiteY11" fmla="*/ 1441130 h 2838894"/>
                          <a:gd name="connsiteX12" fmla="*/ 1171253 w 1347458"/>
                          <a:gd name="connsiteY12" fmla="*/ 1959497 h 2838894"/>
                          <a:gd name="connsiteX13" fmla="*/ 1301882 w 1347458"/>
                          <a:gd name="connsiteY13" fmla="*/ 2388706 h 2838894"/>
                          <a:gd name="connsiteX14" fmla="*/ 1314323 w 1347458"/>
                          <a:gd name="connsiteY14" fmla="*/ 2811693 h 2838894"/>
                          <a:gd name="connsiteX15" fmla="*/ 1285294 w 1347458"/>
                          <a:gd name="connsiteY15" fmla="*/ 2813767 h 2838894"/>
                          <a:gd name="connsiteX16" fmla="*/ 1281147 w 1347458"/>
                          <a:gd name="connsiteY16" fmla="*/ 2448836 h 2838894"/>
                          <a:gd name="connsiteX17" fmla="*/ 1136004 w 1347458"/>
                          <a:gd name="connsiteY17" fmla="*/ 1965718 h 2838894"/>
                          <a:gd name="connsiteX18" fmla="*/ 1055139 w 1347458"/>
                          <a:gd name="connsiteY18" fmla="*/ 1577979 h 2838894"/>
                          <a:gd name="connsiteX19" fmla="*/ 1046845 w 1347458"/>
                          <a:gd name="connsiteY19" fmla="*/ 1252444 h 2838894"/>
                          <a:gd name="connsiteX20" fmla="*/ 1115270 w 1347458"/>
                          <a:gd name="connsiteY20" fmla="*/ 887514 h 2838894"/>
                          <a:gd name="connsiteX21" fmla="*/ 1187841 w 1347458"/>
                          <a:gd name="connsiteY21" fmla="*/ 715416 h 2838894"/>
                          <a:gd name="connsiteX22" fmla="*/ 1123563 w 1347458"/>
                          <a:gd name="connsiteY22" fmla="*/ 489408 h 2838894"/>
                          <a:gd name="connsiteX23" fmla="*/ 856086 w 1347458"/>
                          <a:gd name="connsiteY23" fmla="*/ 512216 h 2838894"/>
                          <a:gd name="connsiteX24" fmla="*/ 399923 w 1347458"/>
                          <a:gd name="connsiteY24" fmla="*/ 387808 h 2838894"/>
                          <a:gd name="connsiteX25" fmla="*/ 211237 w 1347458"/>
                          <a:gd name="connsiteY25" fmla="*/ 373293 h 2838894"/>
                          <a:gd name="connsiteX26" fmla="*/ 28772 w 1347458"/>
                          <a:gd name="connsiteY26" fmla="*/ 375367 h 2838894"/>
                          <a:gd name="connsiteX27" fmla="*/ 26698 w 1347458"/>
                          <a:gd name="connsiteY27" fmla="*/ 323530 h 2838894"/>
                          <a:gd name="connsiteX28" fmla="*/ 161474 w 1347458"/>
                          <a:gd name="connsiteY28" fmla="*/ 306942 h 2838894"/>
                          <a:gd name="connsiteX29" fmla="*/ 325278 w 1347458"/>
                          <a:gd name="connsiteY29" fmla="*/ 329750 h 2838894"/>
                          <a:gd name="connsiteX30" fmla="*/ 225751 w 1347458"/>
                          <a:gd name="connsiteY30" fmla="*/ 250959 h 2838894"/>
                          <a:gd name="connsiteX31" fmla="*/ 24625 w 1347458"/>
                          <a:gd name="connsiteY31" fmla="*/ 176314 h 2838894"/>
                          <a:gd name="connsiteX32" fmla="*/ 24625 w 1347458"/>
                          <a:gd name="connsiteY32" fmla="*/ 122404 h 2838894"/>
                          <a:gd name="connsiteX33" fmla="*/ 217457 w 1347458"/>
                          <a:gd name="connsiteY33" fmla="*/ 190828 h 2838894"/>
                          <a:gd name="connsiteX34" fmla="*/ 356380 w 1347458"/>
                          <a:gd name="connsiteY34" fmla="*/ 263399 h 2838894"/>
                          <a:gd name="connsiteX35" fmla="*/ 290029 w 1347458"/>
                          <a:gd name="connsiteY35" fmla="*/ 163873 h 2838894"/>
                          <a:gd name="connsiteX36" fmla="*/ 169767 w 1347458"/>
                          <a:gd name="connsiteY36" fmla="*/ 2142 h 2838894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15270 w 1347458"/>
                          <a:gd name="connsiteY20" fmla="*/ 887514 h 2813835"/>
                          <a:gd name="connsiteX21" fmla="*/ 1187841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15270 w 1347458"/>
                          <a:gd name="connsiteY20" fmla="*/ 887514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9826 w 1347458"/>
                          <a:gd name="connsiteY20" fmla="*/ 891484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1886 w 1347458"/>
                          <a:gd name="connsiteY20" fmla="*/ 892807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1886 w 1347458"/>
                          <a:gd name="connsiteY20" fmla="*/ 892807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3213"/>
                          <a:gd name="connsiteY0" fmla="*/ 2142 h 2813835"/>
                          <a:gd name="connsiteX1" fmla="*/ 261000 w 1343213"/>
                          <a:gd name="connsiteY1" fmla="*/ 83008 h 2813835"/>
                          <a:gd name="connsiteX2" fmla="*/ 401996 w 1343213"/>
                          <a:gd name="connsiteY2" fmla="*/ 250959 h 2813835"/>
                          <a:gd name="connsiteX3" fmla="*/ 580314 w 1343213"/>
                          <a:gd name="connsiteY3" fmla="*/ 367073 h 2813835"/>
                          <a:gd name="connsiteX4" fmla="*/ 905849 w 1343213"/>
                          <a:gd name="connsiteY4" fmla="*/ 429277 h 2813835"/>
                          <a:gd name="connsiteX5" fmla="*/ 1123563 w 1343213"/>
                          <a:gd name="connsiteY5" fmla="*/ 412689 h 2813835"/>
                          <a:gd name="connsiteX6" fmla="*/ 1165033 w 1343213"/>
                          <a:gd name="connsiteY6" fmla="*/ 197048 h 2813835"/>
                          <a:gd name="connsiteX7" fmla="*/ 1231384 w 1343213"/>
                          <a:gd name="connsiteY7" fmla="*/ 157653 h 2813835"/>
                          <a:gd name="connsiteX8" fmla="*/ 1317407 w 1343213"/>
                          <a:gd name="connsiteY8" fmla="*/ 375325 h 2813835"/>
                          <a:gd name="connsiteX9" fmla="*/ 1287367 w 1343213"/>
                          <a:gd name="connsiteY9" fmla="*/ 690534 h 2813835"/>
                          <a:gd name="connsiteX10" fmla="*/ 1152592 w 1343213"/>
                          <a:gd name="connsiteY10" fmla="*/ 980820 h 2813835"/>
                          <a:gd name="connsiteX11" fmla="*/ 1090388 w 1343213"/>
                          <a:gd name="connsiteY11" fmla="*/ 1441130 h 2813835"/>
                          <a:gd name="connsiteX12" fmla="*/ 1171253 w 1343213"/>
                          <a:gd name="connsiteY12" fmla="*/ 1959497 h 2813835"/>
                          <a:gd name="connsiteX13" fmla="*/ 1301882 w 1343213"/>
                          <a:gd name="connsiteY13" fmla="*/ 2388706 h 2813835"/>
                          <a:gd name="connsiteX14" fmla="*/ 1314323 w 1343213"/>
                          <a:gd name="connsiteY14" fmla="*/ 2811693 h 2813835"/>
                          <a:gd name="connsiteX15" fmla="*/ 1285294 w 1343213"/>
                          <a:gd name="connsiteY15" fmla="*/ 2813767 h 2813835"/>
                          <a:gd name="connsiteX16" fmla="*/ 1281147 w 1343213"/>
                          <a:gd name="connsiteY16" fmla="*/ 2448836 h 2813835"/>
                          <a:gd name="connsiteX17" fmla="*/ 1136004 w 1343213"/>
                          <a:gd name="connsiteY17" fmla="*/ 1965718 h 2813835"/>
                          <a:gd name="connsiteX18" fmla="*/ 1055139 w 1343213"/>
                          <a:gd name="connsiteY18" fmla="*/ 1577979 h 2813835"/>
                          <a:gd name="connsiteX19" fmla="*/ 1046845 w 1343213"/>
                          <a:gd name="connsiteY19" fmla="*/ 1252444 h 2813835"/>
                          <a:gd name="connsiteX20" fmla="*/ 1121886 w 1343213"/>
                          <a:gd name="connsiteY20" fmla="*/ 892807 h 2813835"/>
                          <a:gd name="connsiteX21" fmla="*/ 1181225 w 1343213"/>
                          <a:gd name="connsiteY21" fmla="*/ 715416 h 2813835"/>
                          <a:gd name="connsiteX22" fmla="*/ 1123563 w 1343213"/>
                          <a:gd name="connsiteY22" fmla="*/ 489408 h 2813835"/>
                          <a:gd name="connsiteX23" fmla="*/ 856086 w 1343213"/>
                          <a:gd name="connsiteY23" fmla="*/ 512216 h 2813835"/>
                          <a:gd name="connsiteX24" fmla="*/ 399923 w 1343213"/>
                          <a:gd name="connsiteY24" fmla="*/ 387808 h 2813835"/>
                          <a:gd name="connsiteX25" fmla="*/ 211237 w 1343213"/>
                          <a:gd name="connsiteY25" fmla="*/ 373293 h 2813835"/>
                          <a:gd name="connsiteX26" fmla="*/ 28772 w 1343213"/>
                          <a:gd name="connsiteY26" fmla="*/ 375367 h 2813835"/>
                          <a:gd name="connsiteX27" fmla="*/ 26698 w 1343213"/>
                          <a:gd name="connsiteY27" fmla="*/ 323530 h 2813835"/>
                          <a:gd name="connsiteX28" fmla="*/ 161474 w 1343213"/>
                          <a:gd name="connsiteY28" fmla="*/ 306942 h 2813835"/>
                          <a:gd name="connsiteX29" fmla="*/ 325278 w 1343213"/>
                          <a:gd name="connsiteY29" fmla="*/ 329750 h 2813835"/>
                          <a:gd name="connsiteX30" fmla="*/ 225751 w 1343213"/>
                          <a:gd name="connsiteY30" fmla="*/ 250959 h 2813835"/>
                          <a:gd name="connsiteX31" fmla="*/ 24625 w 1343213"/>
                          <a:gd name="connsiteY31" fmla="*/ 176314 h 2813835"/>
                          <a:gd name="connsiteX32" fmla="*/ 24625 w 1343213"/>
                          <a:gd name="connsiteY32" fmla="*/ 122404 h 2813835"/>
                          <a:gd name="connsiteX33" fmla="*/ 217457 w 1343213"/>
                          <a:gd name="connsiteY33" fmla="*/ 190828 h 2813835"/>
                          <a:gd name="connsiteX34" fmla="*/ 356380 w 1343213"/>
                          <a:gd name="connsiteY34" fmla="*/ 263399 h 2813835"/>
                          <a:gd name="connsiteX35" fmla="*/ 290029 w 1343213"/>
                          <a:gd name="connsiteY35" fmla="*/ 163873 h 2813835"/>
                          <a:gd name="connsiteX36" fmla="*/ 169767 w 1343213"/>
                          <a:gd name="connsiteY36" fmla="*/ 2142 h 2813835"/>
                          <a:gd name="connsiteX0" fmla="*/ 169767 w 1357989"/>
                          <a:gd name="connsiteY0" fmla="*/ 2142 h 2813835"/>
                          <a:gd name="connsiteX1" fmla="*/ 261000 w 1357989"/>
                          <a:gd name="connsiteY1" fmla="*/ 83008 h 2813835"/>
                          <a:gd name="connsiteX2" fmla="*/ 401996 w 1357989"/>
                          <a:gd name="connsiteY2" fmla="*/ 250959 h 2813835"/>
                          <a:gd name="connsiteX3" fmla="*/ 580314 w 1357989"/>
                          <a:gd name="connsiteY3" fmla="*/ 367073 h 2813835"/>
                          <a:gd name="connsiteX4" fmla="*/ 905849 w 1357989"/>
                          <a:gd name="connsiteY4" fmla="*/ 429277 h 2813835"/>
                          <a:gd name="connsiteX5" fmla="*/ 1123563 w 1357989"/>
                          <a:gd name="connsiteY5" fmla="*/ 412689 h 2813835"/>
                          <a:gd name="connsiteX6" fmla="*/ 1165033 w 1357989"/>
                          <a:gd name="connsiteY6" fmla="*/ 197048 h 2813835"/>
                          <a:gd name="connsiteX7" fmla="*/ 1231384 w 1357989"/>
                          <a:gd name="connsiteY7" fmla="*/ 157653 h 2813835"/>
                          <a:gd name="connsiteX8" fmla="*/ 1342550 w 1357989"/>
                          <a:gd name="connsiteY8" fmla="*/ 430904 h 2813835"/>
                          <a:gd name="connsiteX9" fmla="*/ 1287367 w 1357989"/>
                          <a:gd name="connsiteY9" fmla="*/ 690534 h 2813835"/>
                          <a:gd name="connsiteX10" fmla="*/ 1152592 w 1357989"/>
                          <a:gd name="connsiteY10" fmla="*/ 980820 h 2813835"/>
                          <a:gd name="connsiteX11" fmla="*/ 1090388 w 1357989"/>
                          <a:gd name="connsiteY11" fmla="*/ 1441130 h 2813835"/>
                          <a:gd name="connsiteX12" fmla="*/ 1171253 w 1357989"/>
                          <a:gd name="connsiteY12" fmla="*/ 1959497 h 2813835"/>
                          <a:gd name="connsiteX13" fmla="*/ 1301882 w 1357989"/>
                          <a:gd name="connsiteY13" fmla="*/ 2388706 h 2813835"/>
                          <a:gd name="connsiteX14" fmla="*/ 1314323 w 1357989"/>
                          <a:gd name="connsiteY14" fmla="*/ 2811693 h 2813835"/>
                          <a:gd name="connsiteX15" fmla="*/ 1285294 w 1357989"/>
                          <a:gd name="connsiteY15" fmla="*/ 2813767 h 2813835"/>
                          <a:gd name="connsiteX16" fmla="*/ 1281147 w 1357989"/>
                          <a:gd name="connsiteY16" fmla="*/ 2448836 h 2813835"/>
                          <a:gd name="connsiteX17" fmla="*/ 1136004 w 1357989"/>
                          <a:gd name="connsiteY17" fmla="*/ 1965718 h 2813835"/>
                          <a:gd name="connsiteX18" fmla="*/ 1055139 w 1357989"/>
                          <a:gd name="connsiteY18" fmla="*/ 1577979 h 2813835"/>
                          <a:gd name="connsiteX19" fmla="*/ 1046845 w 1357989"/>
                          <a:gd name="connsiteY19" fmla="*/ 1252444 h 2813835"/>
                          <a:gd name="connsiteX20" fmla="*/ 1121886 w 1357989"/>
                          <a:gd name="connsiteY20" fmla="*/ 892807 h 2813835"/>
                          <a:gd name="connsiteX21" fmla="*/ 1181225 w 1357989"/>
                          <a:gd name="connsiteY21" fmla="*/ 715416 h 2813835"/>
                          <a:gd name="connsiteX22" fmla="*/ 1123563 w 1357989"/>
                          <a:gd name="connsiteY22" fmla="*/ 489408 h 2813835"/>
                          <a:gd name="connsiteX23" fmla="*/ 856086 w 1357989"/>
                          <a:gd name="connsiteY23" fmla="*/ 512216 h 2813835"/>
                          <a:gd name="connsiteX24" fmla="*/ 399923 w 1357989"/>
                          <a:gd name="connsiteY24" fmla="*/ 387808 h 2813835"/>
                          <a:gd name="connsiteX25" fmla="*/ 211237 w 1357989"/>
                          <a:gd name="connsiteY25" fmla="*/ 373293 h 2813835"/>
                          <a:gd name="connsiteX26" fmla="*/ 28772 w 1357989"/>
                          <a:gd name="connsiteY26" fmla="*/ 375367 h 2813835"/>
                          <a:gd name="connsiteX27" fmla="*/ 26698 w 1357989"/>
                          <a:gd name="connsiteY27" fmla="*/ 323530 h 2813835"/>
                          <a:gd name="connsiteX28" fmla="*/ 161474 w 1357989"/>
                          <a:gd name="connsiteY28" fmla="*/ 306942 h 2813835"/>
                          <a:gd name="connsiteX29" fmla="*/ 325278 w 1357989"/>
                          <a:gd name="connsiteY29" fmla="*/ 329750 h 2813835"/>
                          <a:gd name="connsiteX30" fmla="*/ 225751 w 1357989"/>
                          <a:gd name="connsiteY30" fmla="*/ 250959 h 2813835"/>
                          <a:gd name="connsiteX31" fmla="*/ 24625 w 1357989"/>
                          <a:gd name="connsiteY31" fmla="*/ 176314 h 2813835"/>
                          <a:gd name="connsiteX32" fmla="*/ 24625 w 1357989"/>
                          <a:gd name="connsiteY32" fmla="*/ 122404 h 2813835"/>
                          <a:gd name="connsiteX33" fmla="*/ 217457 w 1357989"/>
                          <a:gd name="connsiteY33" fmla="*/ 190828 h 2813835"/>
                          <a:gd name="connsiteX34" fmla="*/ 356380 w 1357989"/>
                          <a:gd name="connsiteY34" fmla="*/ 263399 h 2813835"/>
                          <a:gd name="connsiteX35" fmla="*/ 290029 w 1357989"/>
                          <a:gd name="connsiteY35" fmla="*/ 163873 h 2813835"/>
                          <a:gd name="connsiteX36" fmla="*/ 169767 w 1357989"/>
                          <a:gd name="connsiteY36" fmla="*/ 2142 h 2813835"/>
                          <a:gd name="connsiteX0" fmla="*/ 169767 w 1357989"/>
                          <a:gd name="connsiteY0" fmla="*/ 2142 h 2813835"/>
                          <a:gd name="connsiteX1" fmla="*/ 261000 w 1357989"/>
                          <a:gd name="connsiteY1" fmla="*/ 83008 h 2813835"/>
                          <a:gd name="connsiteX2" fmla="*/ 401996 w 1357989"/>
                          <a:gd name="connsiteY2" fmla="*/ 250959 h 2813835"/>
                          <a:gd name="connsiteX3" fmla="*/ 580314 w 1357989"/>
                          <a:gd name="connsiteY3" fmla="*/ 367073 h 2813835"/>
                          <a:gd name="connsiteX4" fmla="*/ 905849 w 1357989"/>
                          <a:gd name="connsiteY4" fmla="*/ 429277 h 2813835"/>
                          <a:gd name="connsiteX5" fmla="*/ 1123563 w 1357989"/>
                          <a:gd name="connsiteY5" fmla="*/ 412689 h 2813835"/>
                          <a:gd name="connsiteX6" fmla="*/ 1165033 w 1357989"/>
                          <a:gd name="connsiteY6" fmla="*/ 197048 h 2813835"/>
                          <a:gd name="connsiteX7" fmla="*/ 1231384 w 1357989"/>
                          <a:gd name="connsiteY7" fmla="*/ 157653 h 2813835"/>
                          <a:gd name="connsiteX8" fmla="*/ 1342550 w 1357989"/>
                          <a:gd name="connsiteY8" fmla="*/ 430904 h 2813835"/>
                          <a:gd name="connsiteX9" fmla="*/ 1287367 w 1357989"/>
                          <a:gd name="connsiteY9" fmla="*/ 690534 h 2813835"/>
                          <a:gd name="connsiteX10" fmla="*/ 1152592 w 1357989"/>
                          <a:gd name="connsiteY10" fmla="*/ 980820 h 2813835"/>
                          <a:gd name="connsiteX11" fmla="*/ 1090388 w 1357989"/>
                          <a:gd name="connsiteY11" fmla="*/ 1441130 h 2813835"/>
                          <a:gd name="connsiteX12" fmla="*/ 1171253 w 1357989"/>
                          <a:gd name="connsiteY12" fmla="*/ 1959497 h 2813835"/>
                          <a:gd name="connsiteX13" fmla="*/ 1301882 w 1357989"/>
                          <a:gd name="connsiteY13" fmla="*/ 2388706 h 2813835"/>
                          <a:gd name="connsiteX14" fmla="*/ 1314323 w 1357989"/>
                          <a:gd name="connsiteY14" fmla="*/ 2811693 h 2813835"/>
                          <a:gd name="connsiteX15" fmla="*/ 1285294 w 1357989"/>
                          <a:gd name="connsiteY15" fmla="*/ 2813767 h 2813835"/>
                          <a:gd name="connsiteX16" fmla="*/ 1281147 w 1357989"/>
                          <a:gd name="connsiteY16" fmla="*/ 2448836 h 2813835"/>
                          <a:gd name="connsiteX17" fmla="*/ 1136004 w 1357989"/>
                          <a:gd name="connsiteY17" fmla="*/ 1965718 h 2813835"/>
                          <a:gd name="connsiteX18" fmla="*/ 1055139 w 1357989"/>
                          <a:gd name="connsiteY18" fmla="*/ 1577979 h 2813835"/>
                          <a:gd name="connsiteX19" fmla="*/ 1046845 w 1357989"/>
                          <a:gd name="connsiteY19" fmla="*/ 1252444 h 2813835"/>
                          <a:gd name="connsiteX20" fmla="*/ 1121886 w 1357989"/>
                          <a:gd name="connsiteY20" fmla="*/ 892807 h 2813835"/>
                          <a:gd name="connsiteX21" fmla="*/ 1181225 w 1357989"/>
                          <a:gd name="connsiteY21" fmla="*/ 715416 h 2813835"/>
                          <a:gd name="connsiteX22" fmla="*/ 1123563 w 1357989"/>
                          <a:gd name="connsiteY22" fmla="*/ 489408 h 2813835"/>
                          <a:gd name="connsiteX23" fmla="*/ 856086 w 1357989"/>
                          <a:gd name="connsiteY23" fmla="*/ 512216 h 2813835"/>
                          <a:gd name="connsiteX24" fmla="*/ 399923 w 1357989"/>
                          <a:gd name="connsiteY24" fmla="*/ 387808 h 2813835"/>
                          <a:gd name="connsiteX25" fmla="*/ 211237 w 1357989"/>
                          <a:gd name="connsiteY25" fmla="*/ 373293 h 2813835"/>
                          <a:gd name="connsiteX26" fmla="*/ 28772 w 1357989"/>
                          <a:gd name="connsiteY26" fmla="*/ 375367 h 2813835"/>
                          <a:gd name="connsiteX27" fmla="*/ 26698 w 1357989"/>
                          <a:gd name="connsiteY27" fmla="*/ 323530 h 2813835"/>
                          <a:gd name="connsiteX28" fmla="*/ 161474 w 1357989"/>
                          <a:gd name="connsiteY28" fmla="*/ 306942 h 2813835"/>
                          <a:gd name="connsiteX29" fmla="*/ 325278 w 1357989"/>
                          <a:gd name="connsiteY29" fmla="*/ 329750 h 2813835"/>
                          <a:gd name="connsiteX30" fmla="*/ 225751 w 1357989"/>
                          <a:gd name="connsiteY30" fmla="*/ 250959 h 2813835"/>
                          <a:gd name="connsiteX31" fmla="*/ 24625 w 1357989"/>
                          <a:gd name="connsiteY31" fmla="*/ 176314 h 2813835"/>
                          <a:gd name="connsiteX32" fmla="*/ 24625 w 1357989"/>
                          <a:gd name="connsiteY32" fmla="*/ 122404 h 2813835"/>
                          <a:gd name="connsiteX33" fmla="*/ 217457 w 1357989"/>
                          <a:gd name="connsiteY33" fmla="*/ 190828 h 2813835"/>
                          <a:gd name="connsiteX34" fmla="*/ 356380 w 1357989"/>
                          <a:gd name="connsiteY34" fmla="*/ 263399 h 2813835"/>
                          <a:gd name="connsiteX35" fmla="*/ 290029 w 1357989"/>
                          <a:gd name="connsiteY35" fmla="*/ 163873 h 2813835"/>
                          <a:gd name="connsiteX36" fmla="*/ 169767 w 1357989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489408 h 2813835"/>
                          <a:gd name="connsiteX23" fmla="*/ 856086 w 1360914"/>
                          <a:gd name="connsiteY23" fmla="*/ 512216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6086 w 1360914"/>
                          <a:gd name="connsiteY23" fmla="*/ 512216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2702 w 1360914"/>
                          <a:gd name="connsiteY23" fmla="*/ 506922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5444 w 1360914"/>
                          <a:gd name="connsiteY28" fmla="*/ 313559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5444 w 1360914"/>
                          <a:gd name="connsiteY28" fmla="*/ 313559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1836 w 1352983"/>
                          <a:gd name="connsiteY0" fmla="*/ 2142 h 2813835"/>
                          <a:gd name="connsiteX1" fmla="*/ 253069 w 1352983"/>
                          <a:gd name="connsiteY1" fmla="*/ 83008 h 2813835"/>
                          <a:gd name="connsiteX2" fmla="*/ 394065 w 1352983"/>
                          <a:gd name="connsiteY2" fmla="*/ 250959 h 2813835"/>
                          <a:gd name="connsiteX3" fmla="*/ 572383 w 1352983"/>
                          <a:gd name="connsiteY3" fmla="*/ 367073 h 2813835"/>
                          <a:gd name="connsiteX4" fmla="*/ 897918 w 1352983"/>
                          <a:gd name="connsiteY4" fmla="*/ 429277 h 2813835"/>
                          <a:gd name="connsiteX5" fmla="*/ 1115632 w 1352983"/>
                          <a:gd name="connsiteY5" fmla="*/ 412689 h 2813835"/>
                          <a:gd name="connsiteX6" fmla="*/ 1157102 w 1352983"/>
                          <a:gd name="connsiteY6" fmla="*/ 197048 h 2813835"/>
                          <a:gd name="connsiteX7" fmla="*/ 1223453 w 1352983"/>
                          <a:gd name="connsiteY7" fmla="*/ 157653 h 2813835"/>
                          <a:gd name="connsiteX8" fmla="*/ 1334619 w 1352983"/>
                          <a:gd name="connsiteY8" fmla="*/ 430904 h 2813835"/>
                          <a:gd name="connsiteX9" fmla="*/ 1279436 w 1352983"/>
                          <a:gd name="connsiteY9" fmla="*/ 690534 h 2813835"/>
                          <a:gd name="connsiteX10" fmla="*/ 1144661 w 1352983"/>
                          <a:gd name="connsiteY10" fmla="*/ 980820 h 2813835"/>
                          <a:gd name="connsiteX11" fmla="*/ 1082457 w 1352983"/>
                          <a:gd name="connsiteY11" fmla="*/ 1441130 h 2813835"/>
                          <a:gd name="connsiteX12" fmla="*/ 1163322 w 1352983"/>
                          <a:gd name="connsiteY12" fmla="*/ 1959497 h 2813835"/>
                          <a:gd name="connsiteX13" fmla="*/ 1293951 w 1352983"/>
                          <a:gd name="connsiteY13" fmla="*/ 2388706 h 2813835"/>
                          <a:gd name="connsiteX14" fmla="*/ 1306392 w 1352983"/>
                          <a:gd name="connsiteY14" fmla="*/ 2811693 h 2813835"/>
                          <a:gd name="connsiteX15" fmla="*/ 1277363 w 1352983"/>
                          <a:gd name="connsiteY15" fmla="*/ 2813767 h 2813835"/>
                          <a:gd name="connsiteX16" fmla="*/ 1273216 w 1352983"/>
                          <a:gd name="connsiteY16" fmla="*/ 2448836 h 2813835"/>
                          <a:gd name="connsiteX17" fmla="*/ 1128073 w 1352983"/>
                          <a:gd name="connsiteY17" fmla="*/ 1965718 h 2813835"/>
                          <a:gd name="connsiteX18" fmla="*/ 1047208 w 1352983"/>
                          <a:gd name="connsiteY18" fmla="*/ 1577979 h 2813835"/>
                          <a:gd name="connsiteX19" fmla="*/ 1038914 w 1352983"/>
                          <a:gd name="connsiteY19" fmla="*/ 1252444 h 2813835"/>
                          <a:gd name="connsiteX20" fmla="*/ 1113955 w 1352983"/>
                          <a:gd name="connsiteY20" fmla="*/ 892807 h 2813835"/>
                          <a:gd name="connsiteX21" fmla="*/ 1173294 w 1352983"/>
                          <a:gd name="connsiteY21" fmla="*/ 715416 h 2813835"/>
                          <a:gd name="connsiteX22" fmla="*/ 1136805 w 1352983"/>
                          <a:gd name="connsiteY22" fmla="*/ 534401 h 2813835"/>
                          <a:gd name="connsiteX23" fmla="*/ 861387 w 1352983"/>
                          <a:gd name="connsiteY23" fmla="*/ 500305 h 2813835"/>
                          <a:gd name="connsiteX24" fmla="*/ 385375 w 1352983"/>
                          <a:gd name="connsiteY24" fmla="*/ 406334 h 2813835"/>
                          <a:gd name="connsiteX25" fmla="*/ 203306 w 1352983"/>
                          <a:gd name="connsiteY25" fmla="*/ 373293 h 2813835"/>
                          <a:gd name="connsiteX26" fmla="*/ 20841 w 1352983"/>
                          <a:gd name="connsiteY26" fmla="*/ 375367 h 2813835"/>
                          <a:gd name="connsiteX27" fmla="*/ 18767 w 1352983"/>
                          <a:gd name="connsiteY27" fmla="*/ 323530 h 2813835"/>
                          <a:gd name="connsiteX28" fmla="*/ 157513 w 1352983"/>
                          <a:gd name="connsiteY28" fmla="*/ 313559 h 2813835"/>
                          <a:gd name="connsiteX29" fmla="*/ 317347 w 1352983"/>
                          <a:gd name="connsiteY29" fmla="*/ 329750 h 2813835"/>
                          <a:gd name="connsiteX30" fmla="*/ 217820 w 1352983"/>
                          <a:gd name="connsiteY30" fmla="*/ 250959 h 2813835"/>
                          <a:gd name="connsiteX31" fmla="*/ 16694 w 1352983"/>
                          <a:gd name="connsiteY31" fmla="*/ 176314 h 2813835"/>
                          <a:gd name="connsiteX32" fmla="*/ 16694 w 1352983"/>
                          <a:gd name="connsiteY32" fmla="*/ 122404 h 2813835"/>
                          <a:gd name="connsiteX33" fmla="*/ 209526 w 1352983"/>
                          <a:gd name="connsiteY33" fmla="*/ 190828 h 2813835"/>
                          <a:gd name="connsiteX34" fmla="*/ 348449 w 1352983"/>
                          <a:gd name="connsiteY34" fmla="*/ 263399 h 2813835"/>
                          <a:gd name="connsiteX35" fmla="*/ 282098 w 1352983"/>
                          <a:gd name="connsiteY35" fmla="*/ 163873 h 2813835"/>
                          <a:gd name="connsiteX36" fmla="*/ 161836 w 1352983"/>
                          <a:gd name="connsiteY36" fmla="*/ 2142 h 2813835"/>
                          <a:gd name="connsiteX0" fmla="*/ 161836 w 1352983"/>
                          <a:gd name="connsiteY0" fmla="*/ 2142 h 2813835"/>
                          <a:gd name="connsiteX1" fmla="*/ 253069 w 1352983"/>
                          <a:gd name="connsiteY1" fmla="*/ 83008 h 2813835"/>
                          <a:gd name="connsiteX2" fmla="*/ 394065 w 1352983"/>
                          <a:gd name="connsiteY2" fmla="*/ 250959 h 2813835"/>
                          <a:gd name="connsiteX3" fmla="*/ 572383 w 1352983"/>
                          <a:gd name="connsiteY3" fmla="*/ 367073 h 2813835"/>
                          <a:gd name="connsiteX4" fmla="*/ 897918 w 1352983"/>
                          <a:gd name="connsiteY4" fmla="*/ 429277 h 2813835"/>
                          <a:gd name="connsiteX5" fmla="*/ 1115632 w 1352983"/>
                          <a:gd name="connsiteY5" fmla="*/ 412689 h 2813835"/>
                          <a:gd name="connsiteX6" fmla="*/ 1157102 w 1352983"/>
                          <a:gd name="connsiteY6" fmla="*/ 197048 h 2813835"/>
                          <a:gd name="connsiteX7" fmla="*/ 1223453 w 1352983"/>
                          <a:gd name="connsiteY7" fmla="*/ 157653 h 2813835"/>
                          <a:gd name="connsiteX8" fmla="*/ 1334619 w 1352983"/>
                          <a:gd name="connsiteY8" fmla="*/ 430904 h 2813835"/>
                          <a:gd name="connsiteX9" fmla="*/ 1279436 w 1352983"/>
                          <a:gd name="connsiteY9" fmla="*/ 690534 h 2813835"/>
                          <a:gd name="connsiteX10" fmla="*/ 1144661 w 1352983"/>
                          <a:gd name="connsiteY10" fmla="*/ 980820 h 2813835"/>
                          <a:gd name="connsiteX11" fmla="*/ 1082457 w 1352983"/>
                          <a:gd name="connsiteY11" fmla="*/ 1441130 h 2813835"/>
                          <a:gd name="connsiteX12" fmla="*/ 1163322 w 1352983"/>
                          <a:gd name="connsiteY12" fmla="*/ 1959497 h 2813835"/>
                          <a:gd name="connsiteX13" fmla="*/ 1293951 w 1352983"/>
                          <a:gd name="connsiteY13" fmla="*/ 2388706 h 2813835"/>
                          <a:gd name="connsiteX14" fmla="*/ 1306392 w 1352983"/>
                          <a:gd name="connsiteY14" fmla="*/ 2811693 h 2813835"/>
                          <a:gd name="connsiteX15" fmla="*/ 1277363 w 1352983"/>
                          <a:gd name="connsiteY15" fmla="*/ 2813767 h 2813835"/>
                          <a:gd name="connsiteX16" fmla="*/ 1273216 w 1352983"/>
                          <a:gd name="connsiteY16" fmla="*/ 2448836 h 2813835"/>
                          <a:gd name="connsiteX17" fmla="*/ 1128073 w 1352983"/>
                          <a:gd name="connsiteY17" fmla="*/ 1965718 h 2813835"/>
                          <a:gd name="connsiteX18" fmla="*/ 1047208 w 1352983"/>
                          <a:gd name="connsiteY18" fmla="*/ 1577979 h 2813835"/>
                          <a:gd name="connsiteX19" fmla="*/ 1038914 w 1352983"/>
                          <a:gd name="connsiteY19" fmla="*/ 1252444 h 2813835"/>
                          <a:gd name="connsiteX20" fmla="*/ 1113955 w 1352983"/>
                          <a:gd name="connsiteY20" fmla="*/ 892807 h 2813835"/>
                          <a:gd name="connsiteX21" fmla="*/ 1173294 w 1352983"/>
                          <a:gd name="connsiteY21" fmla="*/ 715416 h 2813835"/>
                          <a:gd name="connsiteX22" fmla="*/ 1136805 w 1352983"/>
                          <a:gd name="connsiteY22" fmla="*/ 534401 h 2813835"/>
                          <a:gd name="connsiteX23" fmla="*/ 861387 w 1352983"/>
                          <a:gd name="connsiteY23" fmla="*/ 500305 h 2813835"/>
                          <a:gd name="connsiteX24" fmla="*/ 385375 w 1352983"/>
                          <a:gd name="connsiteY24" fmla="*/ 406334 h 2813835"/>
                          <a:gd name="connsiteX25" fmla="*/ 203306 w 1352983"/>
                          <a:gd name="connsiteY25" fmla="*/ 373293 h 2813835"/>
                          <a:gd name="connsiteX26" fmla="*/ 20841 w 1352983"/>
                          <a:gd name="connsiteY26" fmla="*/ 375367 h 2813835"/>
                          <a:gd name="connsiteX27" fmla="*/ 18767 w 1352983"/>
                          <a:gd name="connsiteY27" fmla="*/ 323530 h 2813835"/>
                          <a:gd name="connsiteX28" fmla="*/ 157513 w 1352983"/>
                          <a:gd name="connsiteY28" fmla="*/ 313559 h 2813835"/>
                          <a:gd name="connsiteX29" fmla="*/ 317347 w 1352983"/>
                          <a:gd name="connsiteY29" fmla="*/ 329750 h 2813835"/>
                          <a:gd name="connsiteX30" fmla="*/ 217820 w 1352983"/>
                          <a:gd name="connsiteY30" fmla="*/ 250959 h 2813835"/>
                          <a:gd name="connsiteX31" fmla="*/ 16694 w 1352983"/>
                          <a:gd name="connsiteY31" fmla="*/ 176314 h 2813835"/>
                          <a:gd name="connsiteX32" fmla="*/ 16694 w 1352983"/>
                          <a:gd name="connsiteY32" fmla="*/ 122404 h 2813835"/>
                          <a:gd name="connsiteX33" fmla="*/ 209526 w 1352983"/>
                          <a:gd name="connsiteY33" fmla="*/ 190828 h 2813835"/>
                          <a:gd name="connsiteX34" fmla="*/ 348449 w 1352983"/>
                          <a:gd name="connsiteY34" fmla="*/ 263399 h 2813835"/>
                          <a:gd name="connsiteX35" fmla="*/ 282098 w 1352983"/>
                          <a:gd name="connsiteY35" fmla="*/ 163873 h 2813835"/>
                          <a:gd name="connsiteX36" fmla="*/ 161836 w 1352983"/>
                          <a:gd name="connsiteY36" fmla="*/ 2142 h 2813835"/>
                          <a:gd name="connsiteX0" fmla="*/ 150209 w 1341356"/>
                          <a:gd name="connsiteY0" fmla="*/ 2142 h 2813835"/>
                          <a:gd name="connsiteX1" fmla="*/ 241442 w 1341356"/>
                          <a:gd name="connsiteY1" fmla="*/ 83008 h 2813835"/>
                          <a:gd name="connsiteX2" fmla="*/ 382438 w 1341356"/>
                          <a:gd name="connsiteY2" fmla="*/ 250959 h 2813835"/>
                          <a:gd name="connsiteX3" fmla="*/ 560756 w 1341356"/>
                          <a:gd name="connsiteY3" fmla="*/ 367073 h 2813835"/>
                          <a:gd name="connsiteX4" fmla="*/ 886291 w 1341356"/>
                          <a:gd name="connsiteY4" fmla="*/ 429277 h 2813835"/>
                          <a:gd name="connsiteX5" fmla="*/ 1104005 w 1341356"/>
                          <a:gd name="connsiteY5" fmla="*/ 412689 h 2813835"/>
                          <a:gd name="connsiteX6" fmla="*/ 1145475 w 1341356"/>
                          <a:gd name="connsiteY6" fmla="*/ 197048 h 2813835"/>
                          <a:gd name="connsiteX7" fmla="*/ 1211826 w 1341356"/>
                          <a:gd name="connsiteY7" fmla="*/ 157653 h 2813835"/>
                          <a:gd name="connsiteX8" fmla="*/ 1322992 w 1341356"/>
                          <a:gd name="connsiteY8" fmla="*/ 430904 h 2813835"/>
                          <a:gd name="connsiteX9" fmla="*/ 1267809 w 1341356"/>
                          <a:gd name="connsiteY9" fmla="*/ 690534 h 2813835"/>
                          <a:gd name="connsiteX10" fmla="*/ 1133034 w 1341356"/>
                          <a:gd name="connsiteY10" fmla="*/ 980820 h 2813835"/>
                          <a:gd name="connsiteX11" fmla="*/ 1070830 w 1341356"/>
                          <a:gd name="connsiteY11" fmla="*/ 1441130 h 2813835"/>
                          <a:gd name="connsiteX12" fmla="*/ 1151695 w 1341356"/>
                          <a:gd name="connsiteY12" fmla="*/ 1959497 h 2813835"/>
                          <a:gd name="connsiteX13" fmla="*/ 1282324 w 1341356"/>
                          <a:gd name="connsiteY13" fmla="*/ 2388706 h 2813835"/>
                          <a:gd name="connsiteX14" fmla="*/ 1294765 w 1341356"/>
                          <a:gd name="connsiteY14" fmla="*/ 2811693 h 2813835"/>
                          <a:gd name="connsiteX15" fmla="*/ 1265736 w 1341356"/>
                          <a:gd name="connsiteY15" fmla="*/ 2813767 h 2813835"/>
                          <a:gd name="connsiteX16" fmla="*/ 1261589 w 1341356"/>
                          <a:gd name="connsiteY16" fmla="*/ 2448836 h 2813835"/>
                          <a:gd name="connsiteX17" fmla="*/ 1116446 w 1341356"/>
                          <a:gd name="connsiteY17" fmla="*/ 1965718 h 2813835"/>
                          <a:gd name="connsiteX18" fmla="*/ 1035581 w 1341356"/>
                          <a:gd name="connsiteY18" fmla="*/ 1577979 h 2813835"/>
                          <a:gd name="connsiteX19" fmla="*/ 1027287 w 1341356"/>
                          <a:gd name="connsiteY19" fmla="*/ 1252444 h 2813835"/>
                          <a:gd name="connsiteX20" fmla="*/ 1102328 w 1341356"/>
                          <a:gd name="connsiteY20" fmla="*/ 892807 h 2813835"/>
                          <a:gd name="connsiteX21" fmla="*/ 1161667 w 1341356"/>
                          <a:gd name="connsiteY21" fmla="*/ 715416 h 2813835"/>
                          <a:gd name="connsiteX22" fmla="*/ 1125178 w 1341356"/>
                          <a:gd name="connsiteY22" fmla="*/ 534401 h 2813835"/>
                          <a:gd name="connsiteX23" fmla="*/ 849760 w 1341356"/>
                          <a:gd name="connsiteY23" fmla="*/ 500305 h 2813835"/>
                          <a:gd name="connsiteX24" fmla="*/ 373748 w 1341356"/>
                          <a:gd name="connsiteY24" fmla="*/ 406334 h 2813835"/>
                          <a:gd name="connsiteX25" fmla="*/ 191679 w 1341356"/>
                          <a:gd name="connsiteY25" fmla="*/ 373293 h 2813835"/>
                          <a:gd name="connsiteX26" fmla="*/ 9214 w 1341356"/>
                          <a:gd name="connsiteY26" fmla="*/ 375367 h 2813835"/>
                          <a:gd name="connsiteX27" fmla="*/ 7140 w 1341356"/>
                          <a:gd name="connsiteY27" fmla="*/ 323530 h 2813835"/>
                          <a:gd name="connsiteX28" fmla="*/ 145886 w 1341356"/>
                          <a:gd name="connsiteY28" fmla="*/ 313559 h 2813835"/>
                          <a:gd name="connsiteX29" fmla="*/ 305720 w 1341356"/>
                          <a:gd name="connsiteY29" fmla="*/ 329750 h 2813835"/>
                          <a:gd name="connsiteX30" fmla="*/ 206193 w 1341356"/>
                          <a:gd name="connsiteY30" fmla="*/ 250959 h 2813835"/>
                          <a:gd name="connsiteX31" fmla="*/ 5067 w 1341356"/>
                          <a:gd name="connsiteY31" fmla="*/ 176314 h 2813835"/>
                          <a:gd name="connsiteX32" fmla="*/ 5067 w 1341356"/>
                          <a:gd name="connsiteY32" fmla="*/ 122404 h 2813835"/>
                          <a:gd name="connsiteX33" fmla="*/ 197899 w 1341356"/>
                          <a:gd name="connsiteY33" fmla="*/ 190828 h 2813835"/>
                          <a:gd name="connsiteX34" fmla="*/ 336822 w 1341356"/>
                          <a:gd name="connsiteY34" fmla="*/ 263399 h 2813835"/>
                          <a:gd name="connsiteX35" fmla="*/ 270471 w 1341356"/>
                          <a:gd name="connsiteY35" fmla="*/ 163873 h 2813835"/>
                          <a:gd name="connsiteX36" fmla="*/ 150209 w 1341356"/>
                          <a:gd name="connsiteY36" fmla="*/ 2142 h 2813835"/>
                          <a:gd name="connsiteX0" fmla="*/ 150209 w 1341356"/>
                          <a:gd name="connsiteY0" fmla="*/ 2142 h 2813835"/>
                          <a:gd name="connsiteX1" fmla="*/ 241442 w 1341356"/>
                          <a:gd name="connsiteY1" fmla="*/ 83008 h 2813835"/>
                          <a:gd name="connsiteX2" fmla="*/ 382438 w 1341356"/>
                          <a:gd name="connsiteY2" fmla="*/ 250959 h 2813835"/>
                          <a:gd name="connsiteX3" fmla="*/ 560756 w 1341356"/>
                          <a:gd name="connsiteY3" fmla="*/ 367073 h 2813835"/>
                          <a:gd name="connsiteX4" fmla="*/ 886291 w 1341356"/>
                          <a:gd name="connsiteY4" fmla="*/ 429277 h 2813835"/>
                          <a:gd name="connsiteX5" fmla="*/ 1104005 w 1341356"/>
                          <a:gd name="connsiteY5" fmla="*/ 412689 h 2813835"/>
                          <a:gd name="connsiteX6" fmla="*/ 1145475 w 1341356"/>
                          <a:gd name="connsiteY6" fmla="*/ 197048 h 2813835"/>
                          <a:gd name="connsiteX7" fmla="*/ 1211826 w 1341356"/>
                          <a:gd name="connsiteY7" fmla="*/ 157653 h 2813835"/>
                          <a:gd name="connsiteX8" fmla="*/ 1322992 w 1341356"/>
                          <a:gd name="connsiteY8" fmla="*/ 430904 h 2813835"/>
                          <a:gd name="connsiteX9" fmla="*/ 1267809 w 1341356"/>
                          <a:gd name="connsiteY9" fmla="*/ 690534 h 2813835"/>
                          <a:gd name="connsiteX10" fmla="*/ 1133034 w 1341356"/>
                          <a:gd name="connsiteY10" fmla="*/ 980820 h 2813835"/>
                          <a:gd name="connsiteX11" fmla="*/ 1070830 w 1341356"/>
                          <a:gd name="connsiteY11" fmla="*/ 1441130 h 2813835"/>
                          <a:gd name="connsiteX12" fmla="*/ 1151695 w 1341356"/>
                          <a:gd name="connsiteY12" fmla="*/ 1959497 h 2813835"/>
                          <a:gd name="connsiteX13" fmla="*/ 1282324 w 1341356"/>
                          <a:gd name="connsiteY13" fmla="*/ 2388706 h 2813835"/>
                          <a:gd name="connsiteX14" fmla="*/ 1294765 w 1341356"/>
                          <a:gd name="connsiteY14" fmla="*/ 2811693 h 2813835"/>
                          <a:gd name="connsiteX15" fmla="*/ 1265736 w 1341356"/>
                          <a:gd name="connsiteY15" fmla="*/ 2813767 h 2813835"/>
                          <a:gd name="connsiteX16" fmla="*/ 1261589 w 1341356"/>
                          <a:gd name="connsiteY16" fmla="*/ 2448836 h 2813835"/>
                          <a:gd name="connsiteX17" fmla="*/ 1116446 w 1341356"/>
                          <a:gd name="connsiteY17" fmla="*/ 1965718 h 2813835"/>
                          <a:gd name="connsiteX18" fmla="*/ 1035581 w 1341356"/>
                          <a:gd name="connsiteY18" fmla="*/ 1577979 h 2813835"/>
                          <a:gd name="connsiteX19" fmla="*/ 1027287 w 1341356"/>
                          <a:gd name="connsiteY19" fmla="*/ 1252444 h 2813835"/>
                          <a:gd name="connsiteX20" fmla="*/ 1102328 w 1341356"/>
                          <a:gd name="connsiteY20" fmla="*/ 892807 h 2813835"/>
                          <a:gd name="connsiteX21" fmla="*/ 1161667 w 1341356"/>
                          <a:gd name="connsiteY21" fmla="*/ 715416 h 2813835"/>
                          <a:gd name="connsiteX22" fmla="*/ 1125178 w 1341356"/>
                          <a:gd name="connsiteY22" fmla="*/ 534401 h 2813835"/>
                          <a:gd name="connsiteX23" fmla="*/ 849760 w 1341356"/>
                          <a:gd name="connsiteY23" fmla="*/ 500305 h 2813835"/>
                          <a:gd name="connsiteX24" fmla="*/ 373748 w 1341356"/>
                          <a:gd name="connsiteY24" fmla="*/ 406334 h 2813835"/>
                          <a:gd name="connsiteX25" fmla="*/ 191679 w 1341356"/>
                          <a:gd name="connsiteY25" fmla="*/ 373293 h 2813835"/>
                          <a:gd name="connsiteX26" fmla="*/ 9214 w 1341356"/>
                          <a:gd name="connsiteY26" fmla="*/ 375367 h 2813835"/>
                          <a:gd name="connsiteX27" fmla="*/ 7140 w 1341356"/>
                          <a:gd name="connsiteY27" fmla="*/ 323530 h 2813835"/>
                          <a:gd name="connsiteX28" fmla="*/ 145886 w 1341356"/>
                          <a:gd name="connsiteY28" fmla="*/ 313559 h 2813835"/>
                          <a:gd name="connsiteX29" fmla="*/ 305720 w 1341356"/>
                          <a:gd name="connsiteY29" fmla="*/ 329750 h 2813835"/>
                          <a:gd name="connsiteX30" fmla="*/ 206193 w 1341356"/>
                          <a:gd name="connsiteY30" fmla="*/ 250959 h 2813835"/>
                          <a:gd name="connsiteX31" fmla="*/ 5067 w 1341356"/>
                          <a:gd name="connsiteY31" fmla="*/ 176314 h 2813835"/>
                          <a:gd name="connsiteX32" fmla="*/ 5067 w 1341356"/>
                          <a:gd name="connsiteY32" fmla="*/ 122404 h 2813835"/>
                          <a:gd name="connsiteX33" fmla="*/ 197899 w 1341356"/>
                          <a:gd name="connsiteY33" fmla="*/ 190828 h 2813835"/>
                          <a:gd name="connsiteX34" fmla="*/ 336822 w 1341356"/>
                          <a:gd name="connsiteY34" fmla="*/ 263399 h 2813835"/>
                          <a:gd name="connsiteX35" fmla="*/ 270471 w 1341356"/>
                          <a:gd name="connsiteY35" fmla="*/ 163873 h 2813835"/>
                          <a:gd name="connsiteX36" fmla="*/ 196082 w 1341356"/>
                          <a:gd name="connsiteY36" fmla="*/ 69240 h 2813835"/>
                          <a:gd name="connsiteX37" fmla="*/ 150209 w 1341356"/>
                          <a:gd name="connsiteY37" fmla="*/ 2142 h 2813835"/>
                          <a:gd name="connsiteX0" fmla="*/ 150209 w 1341356"/>
                          <a:gd name="connsiteY0" fmla="*/ 875 h 2812568"/>
                          <a:gd name="connsiteX1" fmla="*/ 241442 w 1341356"/>
                          <a:gd name="connsiteY1" fmla="*/ 81741 h 2812568"/>
                          <a:gd name="connsiteX2" fmla="*/ 382438 w 1341356"/>
                          <a:gd name="connsiteY2" fmla="*/ 249692 h 2812568"/>
                          <a:gd name="connsiteX3" fmla="*/ 560756 w 1341356"/>
                          <a:gd name="connsiteY3" fmla="*/ 365806 h 2812568"/>
                          <a:gd name="connsiteX4" fmla="*/ 886291 w 1341356"/>
                          <a:gd name="connsiteY4" fmla="*/ 428010 h 2812568"/>
                          <a:gd name="connsiteX5" fmla="*/ 1104005 w 1341356"/>
                          <a:gd name="connsiteY5" fmla="*/ 411422 h 2812568"/>
                          <a:gd name="connsiteX6" fmla="*/ 1145475 w 1341356"/>
                          <a:gd name="connsiteY6" fmla="*/ 195781 h 2812568"/>
                          <a:gd name="connsiteX7" fmla="*/ 1211826 w 1341356"/>
                          <a:gd name="connsiteY7" fmla="*/ 156386 h 2812568"/>
                          <a:gd name="connsiteX8" fmla="*/ 1322992 w 1341356"/>
                          <a:gd name="connsiteY8" fmla="*/ 429637 h 2812568"/>
                          <a:gd name="connsiteX9" fmla="*/ 1267809 w 1341356"/>
                          <a:gd name="connsiteY9" fmla="*/ 689267 h 2812568"/>
                          <a:gd name="connsiteX10" fmla="*/ 1133034 w 1341356"/>
                          <a:gd name="connsiteY10" fmla="*/ 979553 h 2812568"/>
                          <a:gd name="connsiteX11" fmla="*/ 1070830 w 1341356"/>
                          <a:gd name="connsiteY11" fmla="*/ 1439863 h 2812568"/>
                          <a:gd name="connsiteX12" fmla="*/ 1151695 w 1341356"/>
                          <a:gd name="connsiteY12" fmla="*/ 1958230 h 2812568"/>
                          <a:gd name="connsiteX13" fmla="*/ 1282324 w 1341356"/>
                          <a:gd name="connsiteY13" fmla="*/ 2387439 h 2812568"/>
                          <a:gd name="connsiteX14" fmla="*/ 1294765 w 1341356"/>
                          <a:gd name="connsiteY14" fmla="*/ 2810426 h 2812568"/>
                          <a:gd name="connsiteX15" fmla="*/ 1265736 w 1341356"/>
                          <a:gd name="connsiteY15" fmla="*/ 2812500 h 2812568"/>
                          <a:gd name="connsiteX16" fmla="*/ 1261589 w 1341356"/>
                          <a:gd name="connsiteY16" fmla="*/ 2447569 h 2812568"/>
                          <a:gd name="connsiteX17" fmla="*/ 1116446 w 1341356"/>
                          <a:gd name="connsiteY17" fmla="*/ 1964451 h 2812568"/>
                          <a:gd name="connsiteX18" fmla="*/ 1035581 w 1341356"/>
                          <a:gd name="connsiteY18" fmla="*/ 1576712 h 2812568"/>
                          <a:gd name="connsiteX19" fmla="*/ 1027287 w 1341356"/>
                          <a:gd name="connsiteY19" fmla="*/ 1251177 h 2812568"/>
                          <a:gd name="connsiteX20" fmla="*/ 1102328 w 1341356"/>
                          <a:gd name="connsiteY20" fmla="*/ 891540 h 2812568"/>
                          <a:gd name="connsiteX21" fmla="*/ 1161667 w 1341356"/>
                          <a:gd name="connsiteY21" fmla="*/ 714149 h 2812568"/>
                          <a:gd name="connsiteX22" fmla="*/ 1125178 w 1341356"/>
                          <a:gd name="connsiteY22" fmla="*/ 533134 h 2812568"/>
                          <a:gd name="connsiteX23" fmla="*/ 849760 w 1341356"/>
                          <a:gd name="connsiteY23" fmla="*/ 499038 h 2812568"/>
                          <a:gd name="connsiteX24" fmla="*/ 373748 w 1341356"/>
                          <a:gd name="connsiteY24" fmla="*/ 405067 h 2812568"/>
                          <a:gd name="connsiteX25" fmla="*/ 191679 w 1341356"/>
                          <a:gd name="connsiteY25" fmla="*/ 372026 h 2812568"/>
                          <a:gd name="connsiteX26" fmla="*/ 9214 w 1341356"/>
                          <a:gd name="connsiteY26" fmla="*/ 374100 h 2812568"/>
                          <a:gd name="connsiteX27" fmla="*/ 7140 w 1341356"/>
                          <a:gd name="connsiteY27" fmla="*/ 322263 h 2812568"/>
                          <a:gd name="connsiteX28" fmla="*/ 145886 w 1341356"/>
                          <a:gd name="connsiteY28" fmla="*/ 312292 h 2812568"/>
                          <a:gd name="connsiteX29" fmla="*/ 305720 w 1341356"/>
                          <a:gd name="connsiteY29" fmla="*/ 328483 h 2812568"/>
                          <a:gd name="connsiteX30" fmla="*/ 206193 w 1341356"/>
                          <a:gd name="connsiteY30" fmla="*/ 249692 h 2812568"/>
                          <a:gd name="connsiteX31" fmla="*/ 5067 w 1341356"/>
                          <a:gd name="connsiteY31" fmla="*/ 175047 h 2812568"/>
                          <a:gd name="connsiteX32" fmla="*/ 5067 w 1341356"/>
                          <a:gd name="connsiteY32" fmla="*/ 121137 h 2812568"/>
                          <a:gd name="connsiteX33" fmla="*/ 197899 w 1341356"/>
                          <a:gd name="connsiteY33" fmla="*/ 189561 h 2812568"/>
                          <a:gd name="connsiteX34" fmla="*/ 336822 w 1341356"/>
                          <a:gd name="connsiteY34" fmla="*/ 262132 h 2812568"/>
                          <a:gd name="connsiteX35" fmla="*/ 270471 w 1341356"/>
                          <a:gd name="connsiteY35" fmla="*/ 162606 h 2812568"/>
                          <a:gd name="connsiteX36" fmla="*/ 138932 w 1341356"/>
                          <a:gd name="connsiteY36" fmla="*/ 46542 h 2812568"/>
                          <a:gd name="connsiteX37" fmla="*/ 150209 w 1341356"/>
                          <a:gd name="connsiteY37" fmla="*/ 875 h 2812568"/>
                          <a:gd name="connsiteX0" fmla="*/ 150209 w 1341356"/>
                          <a:gd name="connsiteY0" fmla="*/ 1377 h 2813070"/>
                          <a:gd name="connsiteX1" fmla="*/ 241442 w 1341356"/>
                          <a:gd name="connsiteY1" fmla="*/ 82243 h 2813070"/>
                          <a:gd name="connsiteX2" fmla="*/ 382438 w 1341356"/>
                          <a:gd name="connsiteY2" fmla="*/ 250194 h 2813070"/>
                          <a:gd name="connsiteX3" fmla="*/ 560756 w 1341356"/>
                          <a:gd name="connsiteY3" fmla="*/ 366308 h 2813070"/>
                          <a:gd name="connsiteX4" fmla="*/ 886291 w 1341356"/>
                          <a:gd name="connsiteY4" fmla="*/ 428512 h 2813070"/>
                          <a:gd name="connsiteX5" fmla="*/ 1104005 w 1341356"/>
                          <a:gd name="connsiteY5" fmla="*/ 411924 h 2813070"/>
                          <a:gd name="connsiteX6" fmla="*/ 1145475 w 1341356"/>
                          <a:gd name="connsiteY6" fmla="*/ 196283 h 2813070"/>
                          <a:gd name="connsiteX7" fmla="*/ 1211826 w 1341356"/>
                          <a:gd name="connsiteY7" fmla="*/ 156888 h 2813070"/>
                          <a:gd name="connsiteX8" fmla="*/ 1322992 w 1341356"/>
                          <a:gd name="connsiteY8" fmla="*/ 430139 h 2813070"/>
                          <a:gd name="connsiteX9" fmla="*/ 1267809 w 1341356"/>
                          <a:gd name="connsiteY9" fmla="*/ 689769 h 2813070"/>
                          <a:gd name="connsiteX10" fmla="*/ 1133034 w 1341356"/>
                          <a:gd name="connsiteY10" fmla="*/ 980055 h 2813070"/>
                          <a:gd name="connsiteX11" fmla="*/ 1070830 w 1341356"/>
                          <a:gd name="connsiteY11" fmla="*/ 1440365 h 2813070"/>
                          <a:gd name="connsiteX12" fmla="*/ 1151695 w 1341356"/>
                          <a:gd name="connsiteY12" fmla="*/ 1958732 h 2813070"/>
                          <a:gd name="connsiteX13" fmla="*/ 1282324 w 1341356"/>
                          <a:gd name="connsiteY13" fmla="*/ 2387941 h 2813070"/>
                          <a:gd name="connsiteX14" fmla="*/ 1294765 w 1341356"/>
                          <a:gd name="connsiteY14" fmla="*/ 2810928 h 2813070"/>
                          <a:gd name="connsiteX15" fmla="*/ 1265736 w 1341356"/>
                          <a:gd name="connsiteY15" fmla="*/ 2813002 h 2813070"/>
                          <a:gd name="connsiteX16" fmla="*/ 1261589 w 1341356"/>
                          <a:gd name="connsiteY16" fmla="*/ 2448071 h 2813070"/>
                          <a:gd name="connsiteX17" fmla="*/ 1116446 w 1341356"/>
                          <a:gd name="connsiteY17" fmla="*/ 1964953 h 2813070"/>
                          <a:gd name="connsiteX18" fmla="*/ 1035581 w 1341356"/>
                          <a:gd name="connsiteY18" fmla="*/ 1577214 h 2813070"/>
                          <a:gd name="connsiteX19" fmla="*/ 1027287 w 1341356"/>
                          <a:gd name="connsiteY19" fmla="*/ 1251679 h 2813070"/>
                          <a:gd name="connsiteX20" fmla="*/ 1102328 w 1341356"/>
                          <a:gd name="connsiteY20" fmla="*/ 892042 h 2813070"/>
                          <a:gd name="connsiteX21" fmla="*/ 1161667 w 1341356"/>
                          <a:gd name="connsiteY21" fmla="*/ 714651 h 2813070"/>
                          <a:gd name="connsiteX22" fmla="*/ 1125178 w 1341356"/>
                          <a:gd name="connsiteY22" fmla="*/ 533636 h 2813070"/>
                          <a:gd name="connsiteX23" fmla="*/ 849760 w 1341356"/>
                          <a:gd name="connsiteY23" fmla="*/ 499540 h 2813070"/>
                          <a:gd name="connsiteX24" fmla="*/ 373748 w 1341356"/>
                          <a:gd name="connsiteY24" fmla="*/ 405569 h 2813070"/>
                          <a:gd name="connsiteX25" fmla="*/ 191679 w 1341356"/>
                          <a:gd name="connsiteY25" fmla="*/ 372528 h 2813070"/>
                          <a:gd name="connsiteX26" fmla="*/ 9214 w 1341356"/>
                          <a:gd name="connsiteY26" fmla="*/ 374602 h 2813070"/>
                          <a:gd name="connsiteX27" fmla="*/ 7140 w 1341356"/>
                          <a:gd name="connsiteY27" fmla="*/ 322765 h 2813070"/>
                          <a:gd name="connsiteX28" fmla="*/ 145886 w 1341356"/>
                          <a:gd name="connsiteY28" fmla="*/ 312794 h 2813070"/>
                          <a:gd name="connsiteX29" fmla="*/ 305720 w 1341356"/>
                          <a:gd name="connsiteY29" fmla="*/ 328985 h 2813070"/>
                          <a:gd name="connsiteX30" fmla="*/ 206193 w 1341356"/>
                          <a:gd name="connsiteY30" fmla="*/ 250194 h 2813070"/>
                          <a:gd name="connsiteX31" fmla="*/ 5067 w 1341356"/>
                          <a:gd name="connsiteY31" fmla="*/ 175549 h 2813070"/>
                          <a:gd name="connsiteX32" fmla="*/ 5067 w 1341356"/>
                          <a:gd name="connsiteY32" fmla="*/ 121639 h 2813070"/>
                          <a:gd name="connsiteX33" fmla="*/ 197899 w 1341356"/>
                          <a:gd name="connsiteY33" fmla="*/ 190063 h 2813070"/>
                          <a:gd name="connsiteX34" fmla="*/ 336822 w 1341356"/>
                          <a:gd name="connsiteY34" fmla="*/ 262634 h 2813070"/>
                          <a:gd name="connsiteX35" fmla="*/ 270471 w 1341356"/>
                          <a:gd name="connsiteY35" fmla="*/ 163108 h 2813070"/>
                          <a:gd name="connsiteX36" fmla="*/ 127025 w 1341356"/>
                          <a:gd name="connsiteY36" fmla="*/ 41091 h 2813070"/>
                          <a:gd name="connsiteX37" fmla="*/ 150209 w 1341356"/>
                          <a:gd name="connsiteY37" fmla="*/ 1377 h 2813070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2438 w 1341356"/>
                          <a:gd name="connsiteY2" fmla="*/ 249996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2438 w 1341356"/>
                          <a:gd name="connsiteY2" fmla="*/ 249996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3629 w 1341356"/>
                          <a:gd name="connsiteY2" fmla="*/ 247615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3629 w 1341356"/>
                          <a:gd name="connsiteY2" fmla="*/ 247615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70471 w 1341356"/>
                          <a:gd name="connsiteY35" fmla="*/ 162750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70471 w 1341356"/>
                          <a:gd name="connsiteY35" fmla="*/ 162750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63327 w 1341356"/>
                          <a:gd name="connsiteY35" fmla="*/ 160369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764 h 2813457"/>
                          <a:gd name="connsiteX1" fmla="*/ 241442 w 1341356"/>
                          <a:gd name="connsiteY1" fmla="*/ 79058 h 2813457"/>
                          <a:gd name="connsiteX2" fmla="*/ 383629 w 1341356"/>
                          <a:gd name="connsiteY2" fmla="*/ 248200 h 2813457"/>
                          <a:gd name="connsiteX3" fmla="*/ 560756 w 1341356"/>
                          <a:gd name="connsiteY3" fmla="*/ 366695 h 2813457"/>
                          <a:gd name="connsiteX4" fmla="*/ 886291 w 1341356"/>
                          <a:gd name="connsiteY4" fmla="*/ 428899 h 2813457"/>
                          <a:gd name="connsiteX5" fmla="*/ 1104005 w 1341356"/>
                          <a:gd name="connsiteY5" fmla="*/ 412311 h 2813457"/>
                          <a:gd name="connsiteX6" fmla="*/ 1145475 w 1341356"/>
                          <a:gd name="connsiteY6" fmla="*/ 196670 h 2813457"/>
                          <a:gd name="connsiteX7" fmla="*/ 1211826 w 1341356"/>
                          <a:gd name="connsiteY7" fmla="*/ 157275 h 2813457"/>
                          <a:gd name="connsiteX8" fmla="*/ 1322992 w 1341356"/>
                          <a:gd name="connsiteY8" fmla="*/ 430526 h 2813457"/>
                          <a:gd name="connsiteX9" fmla="*/ 1267809 w 1341356"/>
                          <a:gd name="connsiteY9" fmla="*/ 690156 h 2813457"/>
                          <a:gd name="connsiteX10" fmla="*/ 1133034 w 1341356"/>
                          <a:gd name="connsiteY10" fmla="*/ 980442 h 2813457"/>
                          <a:gd name="connsiteX11" fmla="*/ 1070830 w 1341356"/>
                          <a:gd name="connsiteY11" fmla="*/ 1440752 h 2813457"/>
                          <a:gd name="connsiteX12" fmla="*/ 1151695 w 1341356"/>
                          <a:gd name="connsiteY12" fmla="*/ 1959119 h 2813457"/>
                          <a:gd name="connsiteX13" fmla="*/ 1282324 w 1341356"/>
                          <a:gd name="connsiteY13" fmla="*/ 2388328 h 2813457"/>
                          <a:gd name="connsiteX14" fmla="*/ 1294765 w 1341356"/>
                          <a:gd name="connsiteY14" fmla="*/ 2811315 h 2813457"/>
                          <a:gd name="connsiteX15" fmla="*/ 1265736 w 1341356"/>
                          <a:gd name="connsiteY15" fmla="*/ 2813389 h 2813457"/>
                          <a:gd name="connsiteX16" fmla="*/ 1261589 w 1341356"/>
                          <a:gd name="connsiteY16" fmla="*/ 2448458 h 2813457"/>
                          <a:gd name="connsiteX17" fmla="*/ 1116446 w 1341356"/>
                          <a:gd name="connsiteY17" fmla="*/ 1965340 h 2813457"/>
                          <a:gd name="connsiteX18" fmla="*/ 1035581 w 1341356"/>
                          <a:gd name="connsiteY18" fmla="*/ 1577601 h 2813457"/>
                          <a:gd name="connsiteX19" fmla="*/ 1027287 w 1341356"/>
                          <a:gd name="connsiteY19" fmla="*/ 1252066 h 2813457"/>
                          <a:gd name="connsiteX20" fmla="*/ 1102328 w 1341356"/>
                          <a:gd name="connsiteY20" fmla="*/ 892429 h 2813457"/>
                          <a:gd name="connsiteX21" fmla="*/ 1161667 w 1341356"/>
                          <a:gd name="connsiteY21" fmla="*/ 715038 h 2813457"/>
                          <a:gd name="connsiteX22" fmla="*/ 1125178 w 1341356"/>
                          <a:gd name="connsiteY22" fmla="*/ 534023 h 2813457"/>
                          <a:gd name="connsiteX23" fmla="*/ 849760 w 1341356"/>
                          <a:gd name="connsiteY23" fmla="*/ 499927 h 2813457"/>
                          <a:gd name="connsiteX24" fmla="*/ 373748 w 1341356"/>
                          <a:gd name="connsiteY24" fmla="*/ 405956 h 2813457"/>
                          <a:gd name="connsiteX25" fmla="*/ 191679 w 1341356"/>
                          <a:gd name="connsiteY25" fmla="*/ 372915 h 2813457"/>
                          <a:gd name="connsiteX26" fmla="*/ 9214 w 1341356"/>
                          <a:gd name="connsiteY26" fmla="*/ 374989 h 2813457"/>
                          <a:gd name="connsiteX27" fmla="*/ 7140 w 1341356"/>
                          <a:gd name="connsiteY27" fmla="*/ 323152 h 2813457"/>
                          <a:gd name="connsiteX28" fmla="*/ 145886 w 1341356"/>
                          <a:gd name="connsiteY28" fmla="*/ 313181 h 2813457"/>
                          <a:gd name="connsiteX29" fmla="*/ 305720 w 1341356"/>
                          <a:gd name="connsiteY29" fmla="*/ 329372 h 2813457"/>
                          <a:gd name="connsiteX30" fmla="*/ 206193 w 1341356"/>
                          <a:gd name="connsiteY30" fmla="*/ 250581 h 2813457"/>
                          <a:gd name="connsiteX31" fmla="*/ 5067 w 1341356"/>
                          <a:gd name="connsiteY31" fmla="*/ 175936 h 2813457"/>
                          <a:gd name="connsiteX32" fmla="*/ 5067 w 1341356"/>
                          <a:gd name="connsiteY32" fmla="*/ 122026 h 2813457"/>
                          <a:gd name="connsiteX33" fmla="*/ 197899 w 1341356"/>
                          <a:gd name="connsiteY33" fmla="*/ 190450 h 2813457"/>
                          <a:gd name="connsiteX34" fmla="*/ 336822 w 1341356"/>
                          <a:gd name="connsiteY34" fmla="*/ 263021 h 2813457"/>
                          <a:gd name="connsiteX35" fmla="*/ 263327 w 1341356"/>
                          <a:gd name="connsiteY35" fmla="*/ 161114 h 2813457"/>
                          <a:gd name="connsiteX36" fmla="*/ 127025 w 1341356"/>
                          <a:gd name="connsiteY36" fmla="*/ 41478 h 2813457"/>
                          <a:gd name="connsiteX37" fmla="*/ 150209 w 1341356"/>
                          <a:gd name="connsiteY37" fmla="*/ 1764 h 2813457"/>
                          <a:gd name="connsiteX0" fmla="*/ 150209 w 1341356"/>
                          <a:gd name="connsiteY0" fmla="*/ 84 h 2811777"/>
                          <a:gd name="connsiteX1" fmla="*/ 241442 w 1341356"/>
                          <a:gd name="connsiteY1" fmla="*/ 77378 h 2811777"/>
                          <a:gd name="connsiteX2" fmla="*/ 383629 w 1341356"/>
                          <a:gd name="connsiteY2" fmla="*/ 246520 h 2811777"/>
                          <a:gd name="connsiteX3" fmla="*/ 560756 w 1341356"/>
                          <a:gd name="connsiteY3" fmla="*/ 365015 h 2811777"/>
                          <a:gd name="connsiteX4" fmla="*/ 886291 w 1341356"/>
                          <a:gd name="connsiteY4" fmla="*/ 427219 h 2811777"/>
                          <a:gd name="connsiteX5" fmla="*/ 1104005 w 1341356"/>
                          <a:gd name="connsiteY5" fmla="*/ 410631 h 2811777"/>
                          <a:gd name="connsiteX6" fmla="*/ 1145475 w 1341356"/>
                          <a:gd name="connsiteY6" fmla="*/ 194990 h 2811777"/>
                          <a:gd name="connsiteX7" fmla="*/ 1211826 w 1341356"/>
                          <a:gd name="connsiteY7" fmla="*/ 155595 h 2811777"/>
                          <a:gd name="connsiteX8" fmla="*/ 1322992 w 1341356"/>
                          <a:gd name="connsiteY8" fmla="*/ 428846 h 2811777"/>
                          <a:gd name="connsiteX9" fmla="*/ 1267809 w 1341356"/>
                          <a:gd name="connsiteY9" fmla="*/ 688476 h 2811777"/>
                          <a:gd name="connsiteX10" fmla="*/ 1133034 w 1341356"/>
                          <a:gd name="connsiteY10" fmla="*/ 978762 h 2811777"/>
                          <a:gd name="connsiteX11" fmla="*/ 1070830 w 1341356"/>
                          <a:gd name="connsiteY11" fmla="*/ 1439072 h 2811777"/>
                          <a:gd name="connsiteX12" fmla="*/ 1151695 w 1341356"/>
                          <a:gd name="connsiteY12" fmla="*/ 1957439 h 2811777"/>
                          <a:gd name="connsiteX13" fmla="*/ 1282324 w 1341356"/>
                          <a:gd name="connsiteY13" fmla="*/ 2386648 h 2811777"/>
                          <a:gd name="connsiteX14" fmla="*/ 1294765 w 1341356"/>
                          <a:gd name="connsiteY14" fmla="*/ 2809635 h 2811777"/>
                          <a:gd name="connsiteX15" fmla="*/ 1265736 w 1341356"/>
                          <a:gd name="connsiteY15" fmla="*/ 2811709 h 2811777"/>
                          <a:gd name="connsiteX16" fmla="*/ 1261589 w 1341356"/>
                          <a:gd name="connsiteY16" fmla="*/ 2446778 h 2811777"/>
                          <a:gd name="connsiteX17" fmla="*/ 1116446 w 1341356"/>
                          <a:gd name="connsiteY17" fmla="*/ 1963660 h 2811777"/>
                          <a:gd name="connsiteX18" fmla="*/ 1035581 w 1341356"/>
                          <a:gd name="connsiteY18" fmla="*/ 1575921 h 2811777"/>
                          <a:gd name="connsiteX19" fmla="*/ 1027287 w 1341356"/>
                          <a:gd name="connsiteY19" fmla="*/ 1250386 h 2811777"/>
                          <a:gd name="connsiteX20" fmla="*/ 1102328 w 1341356"/>
                          <a:gd name="connsiteY20" fmla="*/ 890749 h 2811777"/>
                          <a:gd name="connsiteX21" fmla="*/ 1161667 w 1341356"/>
                          <a:gd name="connsiteY21" fmla="*/ 713358 h 2811777"/>
                          <a:gd name="connsiteX22" fmla="*/ 1125178 w 1341356"/>
                          <a:gd name="connsiteY22" fmla="*/ 532343 h 2811777"/>
                          <a:gd name="connsiteX23" fmla="*/ 849760 w 1341356"/>
                          <a:gd name="connsiteY23" fmla="*/ 498247 h 2811777"/>
                          <a:gd name="connsiteX24" fmla="*/ 373748 w 1341356"/>
                          <a:gd name="connsiteY24" fmla="*/ 404276 h 2811777"/>
                          <a:gd name="connsiteX25" fmla="*/ 191679 w 1341356"/>
                          <a:gd name="connsiteY25" fmla="*/ 371235 h 2811777"/>
                          <a:gd name="connsiteX26" fmla="*/ 9214 w 1341356"/>
                          <a:gd name="connsiteY26" fmla="*/ 373309 h 2811777"/>
                          <a:gd name="connsiteX27" fmla="*/ 7140 w 1341356"/>
                          <a:gd name="connsiteY27" fmla="*/ 321472 h 2811777"/>
                          <a:gd name="connsiteX28" fmla="*/ 145886 w 1341356"/>
                          <a:gd name="connsiteY28" fmla="*/ 311501 h 2811777"/>
                          <a:gd name="connsiteX29" fmla="*/ 305720 w 1341356"/>
                          <a:gd name="connsiteY29" fmla="*/ 327692 h 2811777"/>
                          <a:gd name="connsiteX30" fmla="*/ 206193 w 1341356"/>
                          <a:gd name="connsiteY30" fmla="*/ 248901 h 2811777"/>
                          <a:gd name="connsiteX31" fmla="*/ 5067 w 1341356"/>
                          <a:gd name="connsiteY31" fmla="*/ 174256 h 2811777"/>
                          <a:gd name="connsiteX32" fmla="*/ 5067 w 1341356"/>
                          <a:gd name="connsiteY32" fmla="*/ 120346 h 2811777"/>
                          <a:gd name="connsiteX33" fmla="*/ 197899 w 1341356"/>
                          <a:gd name="connsiteY33" fmla="*/ 188770 h 2811777"/>
                          <a:gd name="connsiteX34" fmla="*/ 336822 w 1341356"/>
                          <a:gd name="connsiteY34" fmla="*/ 261341 h 2811777"/>
                          <a:gd name="connsiteX35" fmla="*/ 263327 w 1341356"/>
                          <a:gd name="connsiteY35" fmla="*/ 159434 h 2811777"/>
                          <a:gd name="connsiteX36" fmla="*/ 127025 w 1341356"/>
                          <a:gd name="connsiteY36" fmla="*/ 39798 h 2811777"/>
                          <a:gd name="connsiteX37" fmla="*/ 150209 w 1341356"/>
                          <a:gd name="connsiteY37" fmla="*/ 84 h 2811777"/>
                          <a:gd name="connsiteX0" fmla="*/ 169259 w 1341356"/>
                          <a:gd name="connsiteY0" fmla="*/ 101 h 2808222"/>
                          <a:gd name="connsiteX1" fmla="*/ 241442 w 1341356"/>
                          <a:gd name="connsiteY1" fmla="*/ 73823 h 2808222"/>
                          <a:gd name="connsiteX2" fmla="*/ 383629 w 1341356"/>
                          <a:gd name="connsiteY2" fmla="*/ 242965 h 2808222"/>
                          <a:gd name="connsiteX3" fmla="*/ 560756 w 1341356"/>
                          <a:gd name="connsiteY3" fmla="*/ 361460 h 2808222"/>
                          <a:gd name="connsiteX4" fmla="*/ 886291 w 1341356"/>
                          <a:gd name="connsiteY4" fmla="*/ 423664 h 2808222"/>
                          <a:gd name="connsiteX5" fmla="*/ 1104005 w 1341356"/>
                          <a:gd name="connsiteY5" fmla="*/ 407076 h 2808222"/>
                          <a:gd name="connsiteX6" fmla="*/ 1145475 w 1341356"/>
                          <a:gd name="connsiteY6" fmla="*/ 191435 h 2808222"/>
                          <a:gd name="connsiteX7" fmla="*/ 1211826 w 1341356"/>
                          <a:gd name="connsiteY7" fmla="*/ 152040 h 2808222"/>
                          <a:gd name="connsiteX8" fmla="*/ 1322992 w 1341356"/>
                          <a:gd name="connsiteY8" fmla="*/ 425291 h 2808222"/>
                          <a:gd name="connsiteX9" fmla="*/ 1267809 w 1341356"/>
                          <a:gd name="connsiteY9" fmla="*/ 684921 h 2808222"/>
                          <a:gd name="connsiteX10" fmla="*/ 1133034 w 1341356"/>
                          <a:gd name="connsiteY10" fmla="*/ 975207 h 2808222"/>
                          <a:gd name="connsiteX11" fmla="*/ 1070830 w 1341356"/>
                          <a:gd name="connsiteY11" fmla="*/ 1435517 h 2808222"/>
                          <a:gd name="connsiteX12" fmla="*/ 1151695 w 1341356"/>
                          <a:gd name="connsiteY12" fmla="*/ 1953884 h 2808222"/>
                          <a:gd name="connsiteX13" fmla="*/ 1282324 w 1341356"/>
                          <a:gd name="connsiteY13" fmla="*/ 2383093 h 2808222"/>
                          <a:gd name="connsiteX14" fmla="*/ 1294765 w 1341356"/>
                          <a:gd name="connsiteY14" fmla="*/ 2806080 h 2808222"/>
                          <a:gd name="connsiteX15" fmla="*/ 1265736 w 1341356"/>
                          <a:gd name="connsiteY15" fmla="*/ 2808154 h 2808222"/>
                          <a:gd name="connsiteX16" fmla="*/ 1261589 w 1341356"/>
                          <a:gd name="connsiteY16" fmla="*/ 2443223 h 2808222"/>
                          <a:gd name="connsiteX17" fmla="*/ 1116446 w 1341356"/>
                          <a:gd name="connsiteY17" fmla="*/ 1960105 h 2808222"/>
                          <a:gd name="connsiteX18" fmla="*/ 1035581 w 1341356"/>
                          <a:gd name="connsiteY18" fmla="*/ 1572366 h 2808222"/>
                          <a:gd name="connsiteX19" fmla="*/ 1027287 w 1341356"/>
                          <a:gd name="connsiteY19" fmla="*/ 1246831 h 2808222"/>
                          <a:gd name="connsiteX20" fmla="*/ 1102328 w 1341356"/>
                          <a:gd name="connsiteY20" fmla="*/ 887194 h 2808222"/>
                          <a:gd name="connsiteX21" fmla="*/ 1161667 w 1341356"/>
                          <a:gd name="connsiteY21" fmla="*/ 709803 h 2808222"/>
                          <a:gd name="connsiteX22" fmla="*/ 1125178 w 1341356"/>
                          <a:gd name="connsiteY22" fmla="*/ 528788 h 2808222"/>
                          <a:gd name="connsiteX23" fmla="*/ 849760 w 1341356"/>
                          <a:gd name="connsiteY23" fmla="*/ 494692 h 2808222"/>
                          <a:gd name="connsiteX24" fmla="*/ 373748 w 1341356"/>
                          <a:gd name="connsiteY24" fmla="*/ 400721 h 2808222"/>
                          <a:gd name="connsiteX25" fmla="*/ 191679 w 1341356"/>
                          <a:gd name="connsiteY25" fmla="*/ 367680 h 2808222"/>
                          <a:gd name="connsiteX26" fmla="*/ 9214 w 1341356"/>
                          <a:gd name="connsiteY26" fmla="*/ 369754 h 2808222"/>
                          <a:gd name="connsiteX27" fmla="*/ 7140 w 1341356"/>
                          <a:gd name="connsiteY27" fmla="*/ 317917 h 2808222"/>
                          <a:gd name="connsiteX28" fmla="*/ 145886 w 1341356"/>
                          <a:gd name="connsiteY28" fmla="*/ 307946 h 2808222"/>
                          <a:gd name="connsiteX29" fmla="*/ 305720 w 1341356"/>
                          <a:gd name="connsiteY29" fmla="*/ 324137 h 2808222"/>
                          <a:gd name="connsiteX30" fmla="*/ 206193 w 1341356"/>
                          <a:gd name="connsiteY30" fmla="*/ 245346 h 2808222"/>
                          <a:gd name="connsiteX31" fmla="*/ 5067 w 1341356"/>
                          <a:gd name="connsiteY31" fmla="*/ 170701 h 2808222"/>
                          <a:gd name="connsiteX32" fmla="*/ 5067 w 1341356"/>
                          <a:gd name="connsiteY32" fmla="*/ 116791 h 2808222"/>
                          <a:gd name="connsiteX33" fmla="*/ 197899 w 1341356"/>
                          <a:gd name="connsiteY33" fmla="*/ 185215 h 2808222"/>
                          <a:gd name="connsiteX34" fmla="*/ 336822 w 1341356"/>
                          <a:gd name="connsiteY34" fmla="*/ 257786 h 2808222"/>
                          <a:gd name="connsiteX35" fmla="*/ 263327 w 1341356"/>
                          <a:gd name="connsiteY35" fmla="*/ 155879 h 2808222"/>
                          <a:gd name="connsiteX36" fmla="*/ 127025 w 1341356"/>
                          <a:gd name="connsiteY36" fmla="*/ 36243 h 2808222"/>
                          <a:gd name="connsiteX37" fmla="*/ 169259 w 1341356"/>
                          <a:gd name="connsiteY37" fmla="*/ 101 h 2808222"/>
                          <a:gd name="connsiteX0" fmla="*/ 158543 w 1341356"/>
                          <a:gd name="connsiteY0" fmla="*/ 70 h 2815335"/>
                          <a:gd name="connsiteX1" fmla="*/ 241442 w 1341356"/>
                          <a:gd name="connsiteY1" fmla="*/ 80936 h 2815335"/>
                          <a:gd name="connsiteX2" fmla="*/ 383629 w 1341356"/>
                          <a:gd name="connsiteY2" fmla="*/ 250078 h 2815335"/>
                          <a:gd name="connsiteX3" fmla="*/ 560756 w 1341356"/>
                          <a:gd name="connsiteY3" fmla="*/ 368573 h 2815335"/>
                          <a:gd name="connsiteX4" fmla="*/ 886291 w 1341356"/>
                          <a:gd name="connsiteY4" fmla="*/ 430777 h 2815335"/>
                          <a:gd name="connsiteX5" fmla="*/ 1104005 w 1341356"/>
                          <a:gd name="connsiteY5" fmla="*/ 414189 h 2815335"/>
                          <a:gd name="connsiteX6" fmla="*/ 1145475 w 1341356"/>
                          <a:gd name="connsiteY6" fmla="*/ 198548 h 2815335"/>
                          <a:gd name="connsiteX7" fmla="*/ 1211826 w 1341356"/>
                          <a:gd name="connsiteY7" fmla="*/ 159153 h 2815335"/>
                          <a:gd name="connsiteX8" fmla="*/ 1322992 w 1341356"/>
                          <a:gd name="connsiteY8" fmla="*/ 432404 h 2815335"/>
                          <a:gd name="connsiteX9" fmla="*/ 1267809 w 1341356"/>
                          <a:gd name="connsiteY9" fmla="*/ 692034 h 2815335"/>
                          <a:gd name="connsiteX10" fmla="*/ 1133034 w 1341356"/>
                          <a:gd name="connsiteY10" fmla="*/ 982320 h 2815335"/>
                          <a:gd name="connsiteX11" fmla="*/ 1070830 w 1341356"/>
                          <a:gd name="connsiteY11" fmla="*/ 1442630 h 2815335"/>
                          <a:gd name="connsiteX12" fmla="*/ 1151695 w 1341356"/>
                          <a:gd name="connsiteY12" fmla="*/ 1960997 h 2815335"/>
                          <a:gd name="connsiteX13" fmla="*/ 1282324 w 1341356"/>
                          <a:gd name="connsiteY13" fmla="*/ 2390206 h 2815335"/>
                          <a:gd name="connsiteX14" fmla="*/ 1294765 w 1341356"/>
                          <a:gd name="connsiteY14" fmla="*/ 2813193 h 2815335"/>
                          <a:gd name="connsiteX15" fmla="*/ 1265736 w 1341356"/>
                          <a:gd name="connsiteY15" fmla="*/ 2815267 h 2815335"/>
                          <a:gd name="connsiteX16" fmla="*/ 1261589 w 1341356"/>
                          <a:gd name="connsiteY16" fmla="*/ 2450336 h 2815335"/>
                          <a:gd name="connsiteX17" fmla="*/ 1116446 w 1341356"/>
                          <a:gd name="connsiteY17" fmla="*/ 1967218 h 2815335"/>
                          <a:gd name="connsiteX18" fmla="*/ 1035581 w 1341356"/>
                          <a:gd name="connsiteY18" fmla="*/ 1579479 h 2815335"/>
                          <a:gd name="connsiteX19" fmla="*/ 1027287 w 1341356"/>
                          <a:gd name="connsiteY19" fmla="*/ 1253944 h 2815335"/>
                          <a:gd name="connsiteX20" fmla="*/ 1102328 w 1341356"/>
                          <a:gd name="connsiteY20" fmla="*/ 894307 h 2815335"/>
                          <a:gd name="connsiteX21" fmla="*/ 1161667 w 1341356"/>
                          <a:gd name="connsiteY21" fmla="*/ 716916 h 2815335"/>
                          <a:gd name="connsiteX22" fmla="*/ 1125178 w 1341356"/>
                          <a:gd name="connsiteY22" fmla="*/ 535901 h 2815335"/>
                          <a:gd name="connsiteX23" fmla="*/ 849760 w 1341356"/>
                          <a:gd name="connsiteY23" fmla="*/ 501805 h 2815335"/>
                          <a:gd name="connsiteX24" fmla="*/ 373748 w 1341356"/>
                          <a:gd name="connsiteY24" fmla="*/ 407834 h 2815335"/>
                          <a:gd name="connsiteX25" fmla="*/ 191679 w 1341356"/>
                          <a:gd name="connsiteY25" fmla="*/ 374793 h 2815335"/>
                          <a:gd name="connsiteX26" fmla="*/ 9214 w 1341356"/>
                          <a:gd name="connsiteY26" fmla="*/ 376867 h 2815335"/>
                          <a:gd name="connsiteX27" fmla="*/ 7140 w 1341356"/>
                          <a:gd name="connsiteY27" fmla="*/ 325030 h 2815335"/>
                          <a:gd name="connsiteX28" fmla="*/ 145886 w 1341356"/>
                          <a:gd name="connsiteY28" fmla="*/ 315059 h 2815335"/>
                          <a:gd name="connsiteX29" fmla="*/ 305720 w 1341356"/>
                          <a:gd name="connsiteY29" fmla="*/ 331250 h 2815335"/>
                          <a:gd name="connsiteX30" fmla="*/ 206193 w 1341356"/>
                          <a:gd name="connsiteY30" fmla="*/ 252459 h 2815335"/>
                          <a:gd name="connsiteX31" fmla="*/ 5067 w 1341356"/>
                          <a:gd name="connsiteY31" fmla="*/ 177814 h 2815335"/>
                          <a:gd name="connsiteX32" fmla="*/ 5067 w 1341356"/>
                          <a:gd name="connsiteY32" fmla="*/ 123904 h 2815335"/>
                          <a:gd name="connsiteX33" fmla="*/ 197899 w 1341356"/>
                          <a:gd name="connsiteY33" fmla="*/ 192328 h 2815335"/>
                          <a:gd name="connsiteX34" fmla="*/ 336822 w 1341356"/>
                          <a:gd name="connsiteY34" fmla="*/ 264899 h 2815335"/>
                          <a:gd name="connsiteX35" fmla="*/ 263327 w 1341356"/>
                          <a:gd name="connsiteY35" fmla="*/ 162992 h 2815335"/>
                          <a:gd name="connsiteX36" fmla="*/ 127025 w 1341356"/>
                          <a:gd name="connsiteY36" fmla="*/ 43356 h 2815335"/>
                          <a:gd name="connsiteX37" fmla="*/ 158543 w 1341356"/>
                          <a:gd name="connsiteY37" fmla="*/ 70 h 2815335"/>
                          <a:gd name="connsiteX0" fmla="*/ 158543 w 1341356"/>
                          <a:gd name="connsiteY0" fmla="*/ 2280 h 2817545"/>
                          <a:gd name="connsiteX1" fmla="*/ 241442 w 1341356"/>
                          <a:gd name="connsiteY1" fmla="*/ 83146 h 2817545"/>
                          <a:gd name="connsiteX2" fmla="*/ 383629 w 1341356"/>
                          <a:gd name="connsiteY2" fmla="*/ 252288 h 2817545"/>
                          <a:gd name="connsiteX3" fmla="*/ 560756 w 1341356"/>
                          <a:gd name="connsiteY3" fmla="*/ 370783 h 2817545"/>
                          <a:gd name="connsiteX4" fmla="*/ 886291 w 1341356"/>
                          <a:gd name="connsiteY4" fmla="*/ 432987 h 2817545"/>
                          <a:gd name="connsiteX5" fmla="*/ 1104005 w 1341356"/>
                          <a:gd name="connsiteY5" fmla="*/ 416399 h 2817545"/>
                          <a:gd name="connsiteX6" fmla="*/ 1145475 w 1341356"/>
                          <a:gd name="connsiteY6" fmla="*/ 200758 h 2817545"/>
                          <a:gd name="connsiteX7" fmla="*/ 1211826 w 1341356"/>
                          <a:gd name="connsiteY7" fmla="*/ 161363 h 2817545"/>
                          <a:gd name="connsiteX8" fmla="*/ 1322992 w 1341356"/>
                          <a:gd name="connsiteY8" fmla="*/ 434614 h 2817545"/>
                          <a:gd name="connsiteX9" fmla="*/ 1267809 w 1341356"/>
                          <a:gd name="connsiteY9" fmla="*/ 694244 h 2817545"/>
                          <a:gd name="connsiteX10" fmla="*/ 1133034 w 1341356"/>
                          <a:gd name="connsiteY10" fmla="*/ 984530 h 2817545"/>
                          <a:gd name="connsiteX11" fmla="*/ 1070830 w 1341356"/>
                          <a:gd name="connsiteY11" fmla="*/ 1444840 h 2817545"/>
                          <a:gd name="connsiteX12" fmla="*/ 1151695 w 1341356"/>
                          <a:gd name="connsiteY12" fmla="*/ 1963207 h 2817545"/>
                          <a:gd name="connsiteX13" fmla="*/ 1282324 w 1341356"/>
                          <a:gd name="connsiteY13" fmla="*/ 2392416 h 2817545"/>
                          <a:gd name="connsiteX14" fmla="*/ 1294765 w 1341356"/>
                          <a:gd name="connsiteY14" fmla="*/ 2815403 h 2817545"/>
                          <a:gd name="connsiteX15" fmla="*/ 1265736 w 1341356"/>
                          <a:gd name="connsiteY15" fmla="*/ 2817477 h 2817545"/>
                          <a:gd name="connsiteX16" fmla="*/ 1261589 w 1341356"/>
                          <a:gd name="connsiteY16" fmla="*/ 2452546 h 2817545"/>
                          <a:gd name="connsiteX17" fmla="*/ 1116446 w 1341356"/>
                          <a:gd name="connsiteY17" fmla="*/ 1969428 h 2817545"/>
                          <a:gd name="connsiteX18" fmla="*/ 1035581 w 1341356"/>
                          <a:gd name="connsiteY18" fmla="*/ 1581689 h 2817545"/>
                          <a:gd name="connsiteX19" fmla="*/ 1027287 w 1341356"/>
                          <a:gd name="connsiteY19" fmla="*/ 1256154 h 2817545"/>
                          <a:gd name="connsiteX20" fmla="*/ 1102328 w 1341356"/>
                          <a:gd name="connsiteY20" fmla="*/ 896517 h 2817545"/>
                          <a:gd name="connsiteX21" fmla="*/ 1161667 w 1341356"/>
                          <a:gd name="connsiteY21" fmla="*/ 719126 h 2817545"/>
                          <a:gd name="connsiteX22" fmla="*/ 1125178 w 1341356"/>
                          <a:gd name="connsiteY22" fmla="*/ 538111 h 2817545"/>
                          <a:gd name="connsiteX23" fmla="*/ 849760 w 1341356"/>
                          <a:gd name="connsiteY23" fmla="*/ 504015 h 2817545"/>
                          <a:gd name="connsiteX24" fmla="*/ 373748 w 1341356"/>
                          <a:gd name="connsiteY24" fmla="*/ 410044 h 2817545"/>
                          <a:gd name="connsiteX25" fmla="*/ 191679 w 1341356"/>
                          <a:gd name="connsiteY25" fmla="*/ 377003 h 2817545"/>
                          <a:gd name="connsiteX26" fmla="*/ 9214 w 1341356"/>
                          <a:gd name="connsiteY26" fmla="*/ 379077 h 2817545"/>
                          <a:gd name="connsiteX27" fmla="*/ 7140 w 1341356"/>
                          <a:gd name="connsiteY27" fmla="*/ 327240 h 2817545"/>
                          <a:gd name="connsiteX28" fmla="*/ 145886 w 1341356"/>
                          <a:gd name="connsiteY28" fmla="*/ 317269 h 2817545"/>
                          <a:gd name="connsiteX29" fmla="*/ 305720 w 1341356"/>
                          <a:gd name="connsiteY29" fmla="*/ 333460 h 2817545"/>
                          <a:gd name="connsiteX30" fmla="*/ 206193 w 1341356"/>
                          <a:gd name="connsiteY30" fmla="*/ 254669 h 2817545"/>
                          <a:gd name="connsiteX31" fmla="*/ 5067 w 1341356"/>
                          <a:gd name="connsiteY31" fmla="*/ 180024 h 2817545"/>
                          <a:gd name="connsiteX32" fmla="*/ 5067 w 1341356"/>
                          <a:gd name="connsiteY32" fmla="*/ 126114 h 2817545"/>
                          <a:gd name="connsiteX33" fmla="*/ 197899 w 1341356"/>
                          <a:gd name="connsiteY33" fmla="*/ 194538 h 2817545"/>
                          <a:gd name="connsiteX34" fmla="*/ 336822 w 1341356"/>
                          <a:gd name="connsiteY34" fmla="*/ 267109 h 2817545"/>
                          <a:gd name="connsiteX35" fmla="*/ 263327 w 1341356"/>
                          <a:gd name="connsiteY35" fmla="*/ 165202 h 2817545"/>
                          <a:gd name="connsiteX36" fmla="*/ 127025 w 1341356"/>
                          <a:gd name="connsiteY36" fmla="*/ 45566 h 2817545"/>
                          <a:gd name="connsiteX37" fmla="*/ 158543 w 1341356"/>
                          <a:gd name="connsiteY37" fmla="*/ 2280 h 2817545"/>
                          <a:gd name="connsiteX0" fmla="*/ 158543 w 1341356"/>
                          <a:gd name="connsiteY0" fmla="*/ 2280 h 2817545"/>
                          <a:gd name="connsiteX1" fmla="*/ 241442 w 1341356"/>
                          <a:gd name="connsiteY1" fmla="*/ 83146 h 2817545"/>
                          <a:gd name="connsiteX2" fmla="*/ 383629 w 1341356"/>
                          <a:gd name="connsiteY2" fmla="*/ 252288 h 2817545"/>
                          <a:gd name="connsiteX3" fmla="*/ 560756 w 1341356"/>
                          <a:gd name="connsiteY3" fmla="*/ 370783 h 2817545"/>
                          <a:gd name="connsiteX4" fmla="*/ 886291 w 1341356"/>
                          <a:gd name="connsiteY4" fmla="*/ 432987 h 2817545"/>
                          <a:gd name="connsiteX5" fmla="*/ 1104005 w 1341356"/>
                          <a:gd name="connsiteY5" fmla="*/ 416399 h 2817545"/>
                          <a:gd name="connsiteX6" fmla="*/ 1145475 w 1341356"/>
                          <a:gd name="connsiteY6" fmla="*/ 200758 h 2817545"/>
                          <a:gd name="connsiteX7" fmla="*/ 1211826 w 1341356"/>
                          <a:gd name="connsiteY7" fmla="*/ 161363 h 2817545"/>
                          <a:gd name="connsiteX8" fmla="*/ 1322992 w 1341356"/>
                          <a:gd name="connsiteY8" fmla="*/ 434614 h 2817545"/>
                          <a:gd name="connsiteX9" fmla="*/ 1267809 w 1341356"/>
                          <a:gd name="connsiteY9" fmla="*/ 694244 h 2817545"/>
                          <a:gd name="connsiteX10" fmla="*/ 1133034 w 1341356"/>
                          <a:gd name="connsiteY10" fmla="*/ 984530 h 2817545"/>
                          <a:gd name="connsiteX11" fmla="*/ 1070830 w 1341356"/>
                          <a:gd name="connsiteY11" fmla="*/ 1444840 h 2817545"/>
                          <a:gd name="connsiteX12" fmla="*/ 1151695 w 1341356"/>
                          <a:gd name="connsiteY12" fmla="*/ 1963207 h 2817545"/>
                          <a:gd name="connsiteX13" fmla="*/ 1282324 w 1341356"/>
                          <a:gd name="connsiteY13" fmla="*/ 2392416 h 2817545"/>
                          <a:gd name="connsiteX14" fmla="*/ 1294765 w 1341356"/>
                          <a:gd name="connsiteY14" fmla="*/ 2815403 h 2817545"/>
                          <a:gd name="connsiteX15" fmla="*/ 1265736 w 1341356"/>
                          <a:gd name="connsiteY15" fmla="*/ 2817477 h 2817545"/>
                          <a:gd name="connsiteX16" fmla="*/ 1261589 w 1341356"/>
                          <a:gd name="connsiteY16" fmla="*/ 2452546 h 2817545"/>
                          <a:gd name="connsiteX17" fmla="*/ 1116446 w 1341356"/>
                          <a:gd name="connsiteY17" fmla="*/ 1969428 h 2817545"/>
                          <a:gd name="connsiteX18" fmla="*/ 1035581 w 1341356"/>
                          <a:gd name="connsiteY18" fmla="*/ 1581689 h 2817545"/>
                          <a:gd name="connsiteX19" fmla="*/ 1027287 w 1341356"/>
                          <a:gd name="connsiteY19" fmla="*/ 1256154 h 2817545"/>
                          <a:gd name="connsiteX20" fmla="*/ 1102328 w 1341356"/>
                          <a:gd name="connsiteY20" fmla="*/ 896517 h 2817545"/>
                          <a:gd name="connsiteX21" fmla="*/ 1161667 w 1341356"/>
                          <a:gd name="connsiteY21" fmla="*/ 719126 h 2817545"/>
                          <a:gd name="connsiteX22" fmla="*/ 1125178 w 1341356"/>
                          <a:gd name="connsiteY22" fmla="*/ 538111 h 2817545"/>
                          <a:gd name="connsiteX23" fmla="*/ 849760 w 1341356"/>
                          <a:gd name="connsiteY23" fmla="*/ 504015 h 2817545"/>
                          <a:gd name="connsiteX24" fmla="*/ 373748 w 1341356"/>
                          <a:gd name="connsiteY24" fmla="*/ 410044 h 2817545"/>
                          <a:gd name="connsiteX25" fmla="*/ 191679 w 1341356"/>
                          <a:gd name="connsiteY25" fmla="*/ 377003 h 2817545"/>
                          <a:gd name="connsiteX26" fmla="*/ 9214 w 1341356"/>
                          <a:gd name="connsiteY26" fmla="*/ 379077 h 2817545"/>
                          <a:gd name="connsiteX27" fmla="*/ 7140 w 1341356"/>
                          <a:gd name="connsiteY27" fmla="*/ 327240 h 2817545"/>
                          <a:gd name="connsiteX28" fmla="*/ 145886 w 1341356"/>
                          <a:gd name="connsiteY28" fmla="*/ 317269 h 2817545"/>
                          <a:gd name="connsiteX29" fmla="*/ 305720 w 1341356"/>
                          <a:gd name="connsiteY29" fmla="*/ 333460 h 2817545"/>
                          <a:gd name="connsiteX30" fmla="*/ 206193 w 1341356"/>
                          <a:gd name="connsiteY30" fmla="*/ 254669 h 2817545"/>
                          <a:gd name="connsiteX31" fmla="*/ 5067 w 1341356"/>
                          <a:gd name="connsiteY31" fmla="*/ 180024 h 2817545"/>
                          <a:gd name="connsiteX32" fmla="*/ 5067 w 1341356"/>
                          <a:gd name="connsiteY32" fmla="*/ 126114 h 2817545"/>
                          <a:gd name="connsiteX33" fmla="*/ 197899 w 1341356"/>
                          <a:gd name="connsiteY33" fmla="*/ 194538 h 2817545"/>
                          <a:gd name="connsiteX34" fmla="*/ 336822 w 1341356"/>
                          <a:gd name="connsiteY34" fmla="*/ 267109 h 2817545"/>
                          <a:gd name="connsiteX35" fmla="*/ 263327 w 1341356"/>
                          <a:gd name="connsiteY35" fmla="*/ 165202 h 2817545"/>
                          <a:gd name="connsiteX36" fmla="*/ 127025 w 1341356"/>
                          <a:gd name="connsiteY36" fmla="*/ 45566 h 2817545"/>
                          <a:gd name="connsiteX37" fmla="*/ 158543 w 1341356"/>
                          <a:gd name="connsiteY37" fmla="*/ 2280 h 281754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60492 w 1341356"/>
                          <a:gd name="connsiteY1" fmla="*/ 9991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60492 w 1341356"/>
                          <a:gd name="connsiteY1" fmla="*/ 9991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3780 w 1341356"/>
                          <a:gd name="connsiteY0" fmla="*/ 0 h 2805740"/>
                          <a:gd name="connsiteX1" fmla="*/ 260492 w 1341356"/>
                          <a:gd name="connsiteY1" fmla="*/ 90392 h 2805740"/>
                          <a:gd name="connsiteX2" fmla="*/ 387201 w 1341356"/>
                          <a:gd name="connsiteY2" fmla="*/ 235720 h 2805740"/>
                          <a:gd name="connsiteX3" fmla="*/ 560756 w 1341356"/>
                          <a:gd name="connsiteY3" fmla="*/ 358978 h 2805740"/>
                          <a:gd name="connsiteX4" fmla="*/ 886291 w 1341356"/>
                          <a:gd name="connsiteY4" fmla="*/ 421182 h 2805740"/>
                          <a:gd name="connsiteX5" fmla="*/ 1104005 w 1341356"/>
                          <a:gd name="connsiteY5" fmla="*/ 404594 h 2805740"/>
                          <a:gd name="connsiteX6" fmla="*/ 1145475 w 1341356"/>
                          <a:gd name="connsiteY6" fmla="*/ 188953 h 2805740"/>
                          <a:gd name="connsiteX7" fmla="*/ 1211826 w 1341356"/>
                          <a:gd name="connsiteY7" fmla="*/ 149558 h 2805740"/>
                          <a:gd name="connsiteX8" fmla="*/ 1322992 w 1341356"/>
                          <a:gd name="connsiteY8" fmla="*/ 422809 h 2805740"/>
                          <a:gd name="connsiteX9" fmla="*/ 1267809 w 1341356"/>
                          <a:gd name="connsiteY9" fmla="*/ 682439 h 2805740"/>
                          <a:gd name="connsiteX10" fmla="*/ 1133034 w 1341356"/>
                          <a:gd name="connsiteY10" fmla="*/ 972725 h 2805740"/>
                          <a:gd name="connsiteX11" fmla="*/ 1070830 w 1341356"/>
                          <a:gd name="connsiteY11" fmla="*/ 1433035 h 2805740"/>
                          <a:gd name="connsiteX12" fmla="*/ 1151695 w 1341356"/>
                          <a:gd name="connsiteY12" fmla="*/ 1951402 h 2805740"/>
                          <a:gd name="connsiteX13" fmla="*/ 1282324 w 1341356"/>
                          <a:gd name="connsiteY13" fmla="*/ 2380611 h 2805740"/>
                          <a:gd name="connsiteX14" fmla="*/ 1294765 w 1341356"/>
                          <a:gd name="connsiteY14" fmla="*/ 2803598 h 2805740"/>
                          <a:gd name="connsiteX15" fmla="*/ 1265736 w 1341356"/>
                          <a:gd name="connsiteY15" fmla="*/ 2805672 h 2805740"/>
                          <a:gd name="connsiteX16" fmla="*/ 1261589 w 1341356"/>
                          <a:gd name="connsiteY16" fmla="*/ 2440741 h 2805740"/>
                          <a:gd name="connsiteX17" fmla="*/ 1116446 w 1341356"/>
                          <a:gd name="connsiteY17" fmla="*/ 1957623 h 2805740"/>
                          <a:gd name="connsiteX18" fmla="*/ 1035581 w 1341356"/>
                          <a:gd name="connsiteY18" fmla="*/ 1569884 h 2805740"/>
                          <a:gd name="connsiteX19" fmla="*/ 1027287 w 1341356"/>
                          <a:gd name="connsiteY19" fmla="*/ 1244349 h 2805740"/>
                          <a:gd name="connsiteX20" fmla="*/ 1102328 w 1341356"/>
                          <a:gd name="connsiteY20" fmla="*/ 884712 h 2805740"/>
                          <a:gd name="connsiteX21" fmla="*/ 1161667 w 1341356"/>
                          <a:gd name="connsiteY21" fmla="*/ 707321 h 2805740"/>
                          <a:gd name="connsiteX22" fmla="*/ 1125178 w 1341356"/>
                          <a:gd name="connsiteY22" fmla="*/ 526306 h 2805740"/>
                          <a:gd name="connsiteX23" fmla="*/ 849760 w 1341356"/>
                          <a:gd name="connsiteY23" fmla="*/ 492210 h 2805740"/>
                          <a:gd name="connsiteX24" fmla="*/ 373748 w 1341356"/>
                          <a:gd name="connsiteY24" fmla="*/ 398239 h 2805740"/>
                          <a:gd name="connsiteX25" fmla="*/ 191679 w 1341356"/>
                          <a:gd name="connsiteY25" fmla="*/ 365198 h 2805740"/>
                          <a:gd name="connsiteX26" fmla="*/ 9214 w 1341356"/>
                          <a:gd name="connsiteY26" fmla="*/ 367272 h 2805740"/>
                          <a:gd name="connsiteX27" fmla="*/ 7140 w 1341356"/>
                          <a:gd name="connsiteY27" fmla="*/ 315435 h 2805740"/>
                          <a:gd name="connsiteX28" fmla="*/ 145886 w 1341356"/>
                          <a:gd name="connsiteY28" fmla="*/ 305464 h 2805740"/>
                          <a:gd name="connsiteX29" fmla="*/ 305720 w 1341356"/>
                          <a:gd name="connsiteY29" fmla="*/ 321655 h 2805740"/>
                          <a:gd name="connsiteX30" fmla="*/ 206193 w 1341356"/>
                          <a:gd name="connsiteY30" fmla="*/ 242864 h 2805740"/>
                          <a:gd name="connsiteX31" fmla="*/ 5067 w 1341356"/>
                          <a:gd name="connsiteY31" fmla="*/ 168219 h 2805740"/>
                          <a:gd name="connsiteX32" fmla="*/ 5067 w 1341356"/>
                          <a:gd name="connsiteY32" fmla="*/ 114309 h 2805740"/>
                          <a:gd name="connsiteX33" fmla="*/ 197899 w 1341356"/>
                          <a:gd name="connsiteY33" fmla="*/ 182733 h 2805740"/>
                          <a:gd name="connsiteX34" fmla="*/ 321344 w 1341356"/>
                          <a:gd name="connsiteY34" fmla="*/ 239826 h 2805740"/>
                          <a:gd name="connsiteX35" fmla="*/ 263327 w 1341356"/>
                          <a:gd name="connsiteY35" fmla="*/ 153397 h 2805740"/>
                          <a:gd name="connsiteX36" fmla="*/ 127025 w 1341356"/>
                          <a:gd name="connsiteY36" fmla="*/ 33761 h 2805740"/>
                          <a:gd name="connsiteX37" fmla="*/ 153780 w 1341356"/>
                          <a:gd name="connsiteY37" fmla="*/ 0 h 2805740"/>
                          <a:gd name="connsiteX0" fmla="*/ 153780 w 1341356"/>
                          <a:gd name="connsiteY0" fmla="*/ 0 h 2805740"/>
                          <a:gd name="connsiteX1" fmla="*/ 260492 w 1341356"/>
                          <a:gd name="connsiteY1" fmla="*/ 90392 h 2805740"/>
                          <a:gd name="connsiteX2" fmla="*/ 387201 w 1341356"/>
                          <a:gd name="connsiteY2" fmla="*/ 235720 h 2805740"/>
                          <a:gd name="connsiteX3" fmla="*/ 560756 w 1341356"/>
                          <a:gd name="connsiteY3" fmla="*/ 358978 h 2805740"/>
                          <a:gd name="connsiteX4" fmla="*/ 886291 w 1341356"/>
                          <a:gd name="connsiteY4" fmla="*/ 421182 h 2805740"/>
                          <a:gd name="connsiteX5" fmla="*/ 1104005 w 1341356"/>
                          <a:gd name="connsiteY5" fmla="*/ 404594 h 2805740"/>
                          <a:gd name="connsiteX6" fmla="*/ 1145475 w 1341356"/>
                          <a:gd name="connsiteY6" fmla="*/ 188953 h 2805740"/>
                          <a:gd name="connsiteX7" fmla="*/ 1211826 w 1341356"/>
                          <a:gd name="connsiteY7" fmla="*/ 149558 h 2805740"/>
                          <a:gd name="connsiteX8" fmla="*/ 1322992 w 1341356"/>
                          <a:gd name="connsiteY8" fmla="*/ 422809 h 2805740"/>
                          <a:gd name="connsiteX9" fmla="*/ 1267809 w 1341356"/>
                          <a:gd name="connsiteY9" fmla="*/ 682439 h 2805740"/>
                          <a:gd name="connsiteX10" fmla="*/ 1133034 w 1341356"/>
                          <a:gd name="connsiteY10" fmla="*/ 972725 h 2805740"/>
                          <a:gd name="connsiteX11" fmla="*/ 1070830 w 1341356"/>
                          <a:gd name="connsiteY11" fmla="*/ 1433035 h 2805740"/>
                          <a:gd name="connsiteX12" fmla="*/ 1151695 w 1341356"/>
                          <a:gd name="connsiteY12" fmla="*/ 1951402 h 2805740"/>
                          <a:gd name="connsiteX13" fmla="*/ 1282324 w 1341356"/>
                          <a:gd name="connsiteY13" fmla="*/ 2380611 h 2805740"/>
                          <a:gd name="connsiteX14" fmla="*/ 1294765 w 1341356"/>
                          <a:gd name="connsiteY14" fmla="*/ 2803598 h 2805740"/>
                          <a:gd name="connsiteX15" fmla="*/ 1265736 w 1341356"/>
                          <a:gd name="connsiteY15" fmla="*/ 2805672 h 2805740"/>
                          <a:gd name="connsiteX16" fmla="*/ 1261589 w 1341356"/>
                          <a:gd name="connsiteY16" fmla="*/ 2440741 h 2805740"/>
                          <a:gd name="connsiteX17" fmla="*/ 1116446 w 1341356"/>
                          <a:gd name="connsiteY17" fmla="*/ 1957623 h 2805740"/>
                          <a:gd name="connsiteX18" fmla="*/ 1035581 w 1341356"/>
                          <a:gd name="connsiteY18" fmla="*/ 1569884 h 2805740"/>
                          <a:gd name="connsiteX19" fmla="*/ 1027287 w 1341356"/>
                          <a:gd name="connsiteY19" fmla="*/ 1244349 h 2805740"/>
                          <a:gd name="connsiteX20" fmla="*/ 1102328 w 1341356"/>
                          <a:gd name="connsiteY20" fmla="*/ 884712 h 2805740"/>
                          <a:gd name="connsiteX21" fmla="*/ 1161667 w 1341356"/>
                          <a:gd name="connsiteY21" fmla="*/ 707321 h 2805740"/>
                          <a:gd name="connsiteX22" fmla="*/ 1125178 w 1341356"/>
                          <a:gd name="connsiteY22" fmla="*/ 526306 h 2805740"/>
                          <a:gd name="connsiteX23" fmla="*/ 849760 w 1341356"/>
                          <a:gd name="connsiteY23" fmla="*/ 492210 h 2805740"/>
                          <a:gd name="connsiteX24" fmla="*/ 373748 w 1341356"/>
                          <a:gd name="connsiteY24" fmla="*/ 398239 h 2805740"/>
                          <a:gd name="connsiteX25" fmla="*/ 191679 w 1341356"/>
                          <a:gd name="connsiteY25" fmla="*/ 365198 h 2805740"/>
                          <a:gd name="connsiteX26" fmla="*/ 9214 w 1341356"/>
                          <a:gd name="connsiteY26" fmla="*/ 367272 h 2805740"/>
                          <a:gd name="connsiteX27" fmla="*/ 7140 w 1341356"/>
                          <a:gd name="connsiteY27" fmla="*/ 315435 h 2805740"/>
                          <a:gd name="connsiteX28" fmla="*/ 145886 w 1341356"/>
                          <a:gd name="connsiteY28" fmla="*/ 305464 h 2805740"/>
                          <a:gd name="connsiteX29" fmla="*/ 305720 w 1341356"/>
                          <a:gd name="connsiteY29" fmla="*/ 321655 h 2805740"/>
                          <a:gd name="connsiteX30" fmla="*/ 206193 w 1341356"/>
                          <a:gd name="connsiteY30" fmla="*/ 242864 h 2805740"/>
                          <a:gd name="connsiteX31" fmla="*/ 5067 w 1341356"/>
                          <a:gd name="connsiteY31" fmla="*/ 168219 h 2805740"/>
                          <a:gd name="connsiteX32" fmla="*/ 5067 w 1341356"/>
                          <a:gd name="connsiteY32" fmla="*/ 114309 h 2805740"/>
                          <a:gd name="connsiteX33" fmla="*/ 197899 w 1341356"/>
                          <a:gd name="connsiteY33" fmla="*/ 182733 h 2805740"/>
                          <a:gd name="connsiteX34" fmla="*/ 321344 w 1341356"/>
                          <a:gd name="connsiteY34" fmla="*/ 239826 h 2805740"/>
                          <a:gd name="connsiteX35" fmla="*/ 263327 w 1341356"/>
                          <a:gd name="connsiteY35" fmla="*/ 153397 h 2805740"/>
                          <a:gd name="connsiteX36" fmla="*/ 127025 w 1341356"/>
                          <a:gd name="connsiteY36" fmla="*/ 33761 h 2805740"/>
                          <a:gd name="connsiteX37" fmla="*/ 153780 w 1341356"/>
                          <a:gd name="connsiteY37" fmla="*/ 0 h 2805740"/>
                          <a:gd name="connsiteX0" fmla="*/ 150812 w 1338388"/>
                          <a:gd name="connsiteY0" fmla="*/ 0 h 2805740"/>
                          <a:gd name="connsiteX1" fmla="*/ 257524 w 1338388"/>
                          <a:gd name="connsiteY1" fmla="*/ 90392 h 2805740"/>
                          <a:gd name="connsiteX2" fmla="*/ 384233 w 1338388"/>
                          <a:gd name="connsiteY2" fmla="*/ 235720 h 2805740"/>
                          <a:gd name="connsiteX3" fmla="*/ 557788 w 1338388"/>
                          <a:gd name="connsiteY3" fmla="*/ 358978 h 2805740"/>
                          <a:gd name="connsiteX4" fmla="*/ 883323 w 1338388"/>
                          <a:gd name="connsiteY4" fmla="*/ 421182 h 2805740"/>
                          <a:gd name="connsiteX5" fmla="*/ 1101037 w 1338388"/>
                          <a:gd name="connsiteY5" fmla="*/ 404594 h 2805740"/>
                          <a:gd name="connsiteX6" fmla="*/ 1142507 w 1338388"/>
                          <a:gd name="connsiteY6" fmla="*/ 188953 h 2805740"/>
                          <a:gd name="connsiteX7" fmla="*/ 1208858 w 1338388"/>
                          <a:gd name="connsiteY7" fmla="*/ 149558 h 2805740"/>
                          <a:gd name="connsiteX8" fmla="*/ 1320024 w 1338388"/>
                          <a:gd name="connsiteY8" fmla="*/ 422809 h 2805740"/>
                          <a:gd name="connsiteX9" fmla="*/ 1264841 w 1338388"/>
                          <a:gd name="connsiteY9" fmla="*/ 682439 h 2805740"/>
                          <a:gd name="connsiteX10" fmla="*/ 1130066 w 1338388"/>
                          <a:gd name="connsiteY10" fmla="*/ 972725 h 2805740"/>
                          <a:gd name="connsiteX11" fmla="*/ 1067862 w 1338388"/>
                          <a:gd name="connsiteY11" fmla="*/ 1433035 h 2805740"/>
                          <a:gd name="connsiteX12" fmla="*/ 1148727 w 1338388"/>
                          <a:gd name="connsiteY12" fmla="*/ 1951402 h 2805740"/>
                          <a:gd name="connsiteX13" fmla="*/ 1279356 w 1338388"/>
                          <a:gd name="connsiteY13" fmla="*/ 2380611 h 2805740"/>
                          <a:gd name="connsiteX14" fmla="*/ 1291797 w 1338388"/>
                          <a:gd name="connsiteY14" fmla="*/ 2803598 h 2805740"/>
                          <a:gd name="connsiteX15" fmla="*/ 1262768 w 1338388"/>
                          <a:gd name="connsiteY15" fmla="*/ 2805672 h 2805740"/>
                          <a:gd name="connsiteX16" fmla="*/ 1258621 w 1338388"/>
                          <a:gd name="connsiteY16" fmla="*/ 2440741 h 2805740"/>
                          <a:gd name="connsiteX17" fmla="*/ 1113478 w 1338388"/>
                          <a:gd name="connsiteY17" fmla="*/ 1957623 h 2805740"/>
                          <a:gd name="connsiteX18" fmla="*/ 1032613 w 1338388"/>
                          <a:gd name="connsiteY18" fmla="*/ 1569884 h 2805740"/>
                          <a:gd name="connsiteX19" fmla="*/ 1024319 w 1338388"/>
                          <a:gd name="connsiteY19" fmla="*/ 1244349 h 2805740"/>
                          <a:gd name="connsiteX20" fmla="*/ 1099360 w 1338388"/>
                          <a:gd name="connsiteY20" fmla="*/ 884712 h 2805740"/>
                          <a:gd name="connsiteX21" fmla="*/ 1158699 w 1338388"/>
                          <a:gd name="connsiteY21" fmla="*/ 707321 h 2805740"/>
                          <a:gd name="connsiteX22" fmla="*/ 1122210 w 1338388"/>
                          <a:gd name="connsiteY22" fmla="*/ 526306 h 2805740"/>
                          <a:gd name="connsiteX23" fmla="*/ 846792 w 1338388"/>
                          <a:gd name="connsiteY23" fmla="*/ 492210 h 2805740"/>
                          <a:gd name="connsiteX24" fmla="*/ 370780 w 1338388"/>
                          <a:gd name="connsiteY24" fmla="*/ 398239 h 2805740"/>
                          <a:gd name="connsiteX25" fmla="*/ 188711 w 1338388"/>
                          <a:gd name="connsiteY25" fmla="*/ 365198 h 2805740"/>
                          <a:gd name="connsiteX26" fmla="*/ 6246 w 1338388"/>
                          <a:gd name="connsiteY26" fmla="*/ 367272 h 2805740"/>
                          <a:gd name="connsiteX27" fmla="*/ 4172 w 1338388"/>
                          <a:gd name="connsiteY27" fmla="*/ 315435 h 2805740"/>
                          <a:gd name="connsiteX28" fmla="*/ 142918 w 1338388"/>
                          <a:gd name="connsiteY28" fmla="*/ 305464 h 2805740"/>
                          <a:gd name="connsiteX29" fmla="*/ 302752 w 1338388"/>
                          <a:gd name="connsiteY29" fmla="*/ 321655 h 2805740"/>
                          <a:gd name="connsiteX30" fmla="*/ 203225 w 1338388"/>
                          <a:gd name="connsiteY30" fmla="*/ 242864 h 2805740"/>
                          <a:gd name="connsiteX31" fmla="*/ 2099 w 1338388"/>
                          <a:gd name="connsiteY31" fmla="*/ 168219 h 2805740"/>
                          <a:gd name="connsiteX32" fmla="*/ 2099 w 1338388"/>
                          <a:gd name="connsiteY32" fmla="*/ 114309 h 2805740"/>
                          <a:gd name="connsiteX33" fmla="*/ 194931 w 1338388"/>
                          <a:gd name="connsiteY33" fmla="*/ 182733 h 2805740"/>
                          <a:gd name="connsiteX34" fmla="*/ 318376 w 1338388"/>
                          <a:gd name="connsiteY34" fmla="*/ 239826 h 2805740"/>
                          <a:gd name="connsiteX35" fmla="*/ 260359 w 1338388"/>
                          <a:gd name="connsiteY35" fmla="*/ 153397 h 2805740"/>
                          <a:gd name="connsiteX36" fmla="*/ 124057 w 1338388"/>
                          <a:gd name="connsiteY36" fmla="*/ 33761 h 2805740"/>
                          <a:gd name="connsiteX37" fmla="*/ 150812 w 1338388"/>
                          <a:gd name="connsiteY37" fmla="*/ 0 h 2805740"/>
                          <a:gd name="connsiteX0" fmla="*/ 150812 w 1338388"/>
                          <a:gd name="connsiteY0" fmla="*/ 0 h 2805740"/>
                          <a:gd name="connsiteX1" fmla="*/ 257524 w 1338388"/>
                          <a:gd name="connsiteY1" fmla="*/ 90392 h 2805740"/>
                          <a:gd name="connsiteX2" fmla="*/ 384233 w 1338388"/>
                          <a:gd name="connsiteY2" fmla="*/ 235720 h 2805740"/>
                          <a:gd name="connsiteX3" fmla="*/ 557788 w 1338388"/>
                          <a:gd name="connsiteY3" fmla="*/ 358978 h 2805740"/>
                          <a:gd name="connsiteX4" fmla="*/ 883323 w 1338388"/>
                          <a:gd name="connsiteY4" fmla="*/ 421182 h 2805740"/>
                          <a:gd name="connsiteX5" fmla="*/ 1101037 w 1338388"/>
                          <a:gd name="connsiteY5" fmla="*/ 404594 h 2805740"/>
                          <a:gd name="connsiteX6" fmla="*/ 1142507 w 1338388"/>
                          <a:gd name="connsiteY6" fmla="*/ 188953 h 2805740"/>
                          <a:gd name="connsiteX7" fmla="*/ 1208858 w 1338388"/>
                          <a:gd name="connsiteY7" fmla="*/ 149558 h 2805740"/>
                          <a:gd name="connsiteX8" fmla="*/ 1320024 w 1338388"/>
                          <a:gd name="connsiteY8" fmla="*/ 422809 h 2805740"/>
                          <a:gd name="connsiteX9" fmla="*/ 1264841 w 1338388"/>
                          <a:gd name="connsiteY9" fmla="*/ 682439 h 2805740"/>
                          <a:gd name="connsiteX10" fmla="*/ 1130066 w 1338388"/>
                          <a:gd name="connsiteY10" fmla="*/ 972725 h 2805740"/>
                          <a:gd name="connsiteX11" fmla="*/ 1067862 w 1338388"/>
                          <a:gd name="connsiteY11" fmla="*/ 1433035 h 2805740"/>
                          <a:gd name="connsiteX12" fmla="*/ 1148727 w 1338388"/>
                          <a:gd name="connsiteY12" fmla="*/ 1951402 h 2805740"/>
                          <a:gd name="connsiteX13" fmla="*/ 1279356 w 1338388"/>
                          <a:gd name="connsiteY13" fmla="*/ 2380611 h 2805740"/>
                          <a:gd name="connsiteX14" fmla="*/ 1291797 w 1338388"/>
                          <a:gd name="connsiteY14" fmla="*/ 2803598 h 2805740"/>
                          <a:gd name="connsiteX15" fmla="*/ 1262768 w 1338388"/>
                          <a:gd name="connsiteY15" fmla="*/ 2805672 h 2805740"/>
                          <a:gd name="connsiteX16" fmla="*/ 1258621 w 1338388"/>
                          <a:gd name="connsiteY16" fmla="*/ 2440741 h 2805740"/>
                          <a:gd name="connsiteX17" fmla="*/ 1113478 w 1338388"/>
                          <a:gd name="connsiteY17" fmla="*/ 1957623 h 2805740"/>
                          <a:gd name="connsiteX18" fmla="*/ 1032613 w 1338388"/>
                          <a:gd name="connsiteY18" fmla="*/ 1569884 h 2805740"/>
                          <a:gd name="connsiteX19" fmla="*/ 1024319 w 1338388"/>
                          <a:gd name="connsiteY19" fmla="*/ 1244349 h 2805740"/>
                          <a:gd name="connsiteX20" fmla="*/ 1099360 w 1338388"/>
                          <a:gd name="connsiteY20" fmla="*/ 884712 h 2805740"/>
                          <a:gd name="connsiteX21" fmla="*/ 1158699 w 1338388"/>
                          <a:gd name="connsiteY21" fmla="*/ 707321 h 2805740"/>
                          <a:gd name="connsiteX22" fmla="*/ 1122210 w 1338388"/>
                          <a:gd name="connsiteY22" fmla="*/ 526306 h 2805740"/>
                          <a:gd name="connsiteX23" fmla="*/ 846792 w 1338388"/>
                          <a:gd name="connsiteY23" fmla="*/ 492210 h 2805740"/>
                          <a:gd name="connsiteX24" fmla="*/ 370780 w 1338388"/>
                          <a:gd name="connsiteY24" fmla="*/ 398239 h 2805740"/>
                          <a:gd name="connsiteX25" fmla="*/ 188711 w 1338388"/>
                          <a:gd name="connsiteY25" fmla="*/ 365198 h 2805740"/>
                          <a:gd name="connsiteX26" fmla="*/ 6246 w 1338388"/>
                          <a:gd name="connsiteY26" fmla="*/ 367272 h 2805740"/>
                          <a:gd name="connsiteX27" fmla="*/ 4172 w 1338388"/>
                          <a:gd name="connsiteY27" fmla="*/ 315435 h 2805740"/>
                          <a:gd name="connsiteX28" fmla="*/ 142918 w 1338388"/>
                          <a:gd name="connsiteY28" fmla="*/ 305464 h 2805740"/>
                          <a:gd name="connsiteX29" fmla="*/ 302752 w 1338388"/>
                          <a:gd name="connsiteY29" fmla="*/ 321655 h 2805740"/>
                          <a:gd name="connsiteX30" fmla="*/ 203225 w 1338388"/>
                          <a:gd name="connsiteY30" fmla="*/ 242864 h 2805740"/>
                          <a:gd name="connsiteX31" fmla="*/ 2099 w 1338388"/>
                          <a:gd name="connsiteY31" fmla="*/ 168219 h 2805740"/>
                          <a:gd name="connsiteX32" fmla="*/ 2099 w 1338388"/>
                          <a:gd name="connsiteY32" fmla="*/ 114309 h 2805740"/>
                          <a:gd name="connsiteX33" fmla="*/ 194931 w 1338388"/>
                          <a:gd name="connsiteY33" fmla="*/ 182733 h 2805740"/>
                          <a:gd name="connsiteX34" fmla="*/ 318376 w 1338388"/>
                          <a:gd name="connsiteY34" fmla="*/ 239826 h 2805740"/>
                          <a:gd name="connsiteX35" fmla="*/ 260359 w 1338388"/>
                          <a:gd name="connsiteY35" fmla="*/ 153397 h 2805740"/>
                          <a:gd name="connsiteX36" fmla="*/ 124057 w 1338388"/>
                          <a:gd name="connsiteY36" fmla="*/ 33761 h 2805740"/>
                          <a:gd name="connsiteX37" fmla="*/ 150812 w 1338388"/>
                          <a:gd name="connsiteY37" fmla="*/ 0 h 28057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</a:cxnLst>
                        <a:rect l="l" t="t" r="r" b="b"/>
                        <a:pathLst>
                          <a:path w="1338388" h="2805740">
                            <a:moveTo>
                              <a:pt x="150812" y="0"/>
                            </a:moveTo>
                            <a:cubicBezTo>
                              <a:pt x="185359" y="30075"/>
                              <a:pt x="218621" y="51105"/>
                              <a:pt x="257524" y="90392"/>
                            </a:cubicBezTo>
                            <a:cubicBezTo>
                              <a:pt x="296428" y="129679"/>
                              <a:pt x="347285" y="186193"/>
                              <a:pt x="384233" y="235720"/>
                            </a:cubicBezTo>
                            <a:cubicBezTo>
                              <a:pt x="421181" y="285247"/>
                              <a:pt x="474606" y="328068"/>
                              <a:pt x="557788" y="358978"/>
                            </a:cubicBezTo>
                            <a:cubicBezTo>
                              <a:pt x="640970" y="389888"/>
                              <a:pt x="792782" y="413579"/>
                              <a:pt x="883323" y="421182"/>
                            </a:cubicBezTo>
                            <a:cubicBezTo>
                              <a:pt x="973864" y="428785"/>
                              <a:pt x="1057840" y="443299"/>
                              <a:pt x="1101037" y="404594"/>
                            </a:cubicBezTo>
                            <a:cubicBezTo>
                              <a:pt x="1144234" y="365889"/>
                              <a:pt x="1124537" y="231459"/>
                              <a:pt x="1142507" y="188953"/>
                            </a:cubicBezTo>
                            <a:cubicBezTo>
                              <a:pt x="1160477" y="146447"/>
                              <a:pt x="1179272" y="110582"/>
                              <a:pt x="1208858" y="149558"/>
                            </a:cubicBezTo>
                            <a:cubicBezTo>
                              <a:pt x="1238444" y="188534"/>
                              <a:pt x="1273642" y="302237"/>
                              <a:pt x="1320024" y="422809"/>
                            </a:cubicBezTo>
                            <a:cubicBezTo>
                              <a:pt x="1366406" y="543381"/>
                              <a:pt x="1316351" y="580200"/>
                              <a:pt x="1264841" y="682439"/>
                            </a:cubicBezTo>
                            <a:cubicBezTo>
                              <a:pt x="1213331" y="784678"/>
                              <a:pt x="1162896" y="847626"/>
                              <a:pt x="1130066" y="972725"/>
                            </a:cubicBezTo>
                            <a:cubicBezTo>
                              <a:pt x="1097236" y="1097824"/>
                              <a:pt x="1064752" y="1269922"/>
                              <a:pt x="1067862" y="1433035"/>
                            </a:cubicBezTo>
                            <a:cubicBezTo>
                              <a:pt x="1070972" y="1596148"/>
                              <a:pt x="1113478" y="1793473"/>
                              <a:pt x="1148727" y="1951402"/>
                            </a:cubicBezTo>
                            <a:cubicBezTo>
                              <a:pt x="1183976" y="2109331"/>
                              <a:pt x="1255511" y="2238578"/>
                              <a:pt x="1279356" y="2380611"/>
                            </a:cubicBezTo>
                            <a:cubicBezTo>
                              <a:pt x="1303201" y="2522644"/>
                              <a:pt x="1294562" y="2732755"/>
                              <a:pt x="1291797" y="2803598"/>
                            </a:cubicBezTo>
                            <a:cubicBezTo>
                              <a:pt x="1283738" y="2797689"/>
                              <a:pt x="1269620" y="2806600"/>
                              <a:pt x="1262768" y="2805672"/>
                            </a:cubicBezTo>
                            <a:cubicBezTo>
                              <a:pt x="1257239" y="2745196"/>
                              <a:pt x="1283503" y="2582083"/>
                              <a:pt x="1258621" y="2440741"/>
                            </a:cubicBezTo>
                            <a:cubicBezTo>
                              <a:pt x="1233739" y="2299400"/>
                              <a:pt x="1151146" y="2102766"/>
                              <a:pt x="1113478" y="1957623"/>
                            </a:cubicBezTo>
                            <a:cubicBezTo>
                              <a:pt x="1075810" y="1812480"/>
                              <a:pt x="1047473" y="1688763"/>
                              <a:pt x="1032613" y="1569884"/>
                            </a:cubicBezTo>
                            <a:cubicBezTo>
                              <a:pt x="1017753" y="1451005"/>
                              <a:pt x="1013195" y="1358544"/>
                              <a:pt x="1024319" y="1244349"/>
                            </a:cubicBezTo>
                            <a:cubicBezTo>
                              <a:pt x="1035444" y="1130154"/>
                              <a:pt x="1075640" y="971570"/>
                              <a:pt x="1099360" y="884712"/>
                            </a:cubicBezTo>
                            <a:cubicBezTo>
                              <a:pt x="1123080" y="797854"/>
                              <a:pt x="1154891" y="767055"/>
                              <a:pt x="1158699" y="707321"/>
                            </a:cubicBezTo>
                            <a:cubicBezTo>
                              <a:pt x="1162507" y="647587"/>
                              <a:pt x="1174195" y="562158"/>
                              <a:pt x="1122210" y="526306"/>
                            </a:cubicBezTo>
                            <a:cubicBezTo>
                              <a:pt x="1070226" y="490454"/>
                              <a:pt x="982616" y="509585"/>
                              <a:pt x="846792" y="492210"/>
                            </a:cubicBezTo>
                            <a:cubicBezTo>
                              <a:pt x="710968" y="474835"/>
                              <a:pt x="480460" y="419408"/>
                              <a:pt x="370780" y="398239"/>
                            </a:cubicBezTo>
                            <a:cubicBezTo>
                              <a:pt x="261100" y="377070"/>
                              <a:pt x="249467" y="370359"/>
                              <a:pt x="188711" y="365198"/>
                            </a:cubicBezTo>
                            <a:cubicBezTo>
                              <a:pt x="127955" y="360037"/>
                              <a:pt x="37002" y="375566"/>
                              <a:pt x="6246" y="367272"/>
                            </a:cubicBezTo>
                            <a:cubicBezTo>
                              <a:pt x="7249" y="351038"/>
                              <a:pt x="4551" y="326839"/>
                              <a:pt x="4172" y="315435"/>
                            </a:cubicBezTo>
                            <a:cubicBezTo>
                              <a:pt x="51431" y="305355"/>
                              <a:pt x="93155" y="304427"/>
                              <a:pt x="142918" y="305464"/>
                            </a:cubicBezTo>
                            <a:cubicBezTo>
                              <a:pt x="192681" y="306501"/>
                              <a:pt x="292701" y="332088"/>
                              <a:pt x="302752" y="321655"/>
                            </a:cubicBezTo>
                            <a:cubicBezTo>
                              <a:pt x="312803" y="311222"/>
                              <a:pt x="253334" y="268437"/>
                              <a:pt x="203225" y="242864"/>
                            </a:cubicBezTo>
                            <a:cubicBezTo>
                              <a:pt x="153116" y="217291"/>
                              <a:pt x="40383" y="186073"/>
                              <a:pt x="2099" y="168219"/>
                            </a:cubicBezTo>
                            <a:cubicBezTo>
                              <a:pt x="-459" y="137928"/>
                              <a:pt x="-928" y="130416"/>
                              <a:pt x="2099" y="114309"/>
                            </a:cubicBezTo>
                            <a:cubicBezTo>
                              <a:pt x="34238" y="116728"/>
                              <a:pt x="142218" y="161814"/>
                              <a:pt x="194931" y="182733"/>
                            </a:cubicBezTo>
                            <a:cubicBezTo>
                              <a:pt x="247644" y="203653"/>
                              <a:pt x="306281" y="244319"/>
                              <a:pt x="318376" y="239826"/>
                            </a:cubicBezTo>
                            <a:cubicBezTo>
                              <a:pt x="330471" y="235334"/>
                              <a:pt x="292745" y="187741"/>
                              <a:pt x="260359" y="153397"/>
                            </a:cubicBezTo>
                            <a:cubicBezTo>
                              <a:pt x="227973" y="119053"/>
                              <a:pt x="158389" y="59526"/>
                              <a:pt x="124057" y="33761"/>
                            </a:cubicBezTo>
                            <a:cubicBezTo>
                              <a:pt x="142114" y="15141"/>
                              <a:pt x="135315" y="13978"/>
                              <a:pt x="150812" y="0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sp>
                <p:nvSpPr>
                  <p:cNvPr id="242" name="Freeform 241">
                    <a:extLst>
                      <a:ext uri="{FF2B5EF4-FFF2-40B4-BE49-F238E27FC236}">
                        <a16:creationId xmlns:a16="http://schemas.microsoft.com/office/drawing/2014/main" id="{64966B06-E626-0541-B6B1-068CA4947E60}"/>
                      </a:ext>
                    </a:extLst>
                  </p:cNvPr>
                  <p:cNvSpPr/>
                  <p:nvPr/>
                </p:nvSpPr>
                <p:spPr>
                  <a:xfrm>
                    <a:off x="4713168" y="1548293"/>
                    <a:ext cx="1242416" cy="406376"/>
                  </a:xfrm>
                  <a:custGeom>
                    <a:avLst/>
                    <a:gdLst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57673 w 1231631"/>
                      <a:gd name="connsiteY16" fmla="*/ 247303 h 406376"/>
                      <a:gd name="connsiteX17" fmla="*/ 106589 w 1231631"/>
                      <a:gd name="connsiteY17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80896 w 1231631"/>
                      <a:gd name="connsiteY9" fmla="*/ 137473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80896 w 1231631"/>
                      <a:gd name="connsiteY9" fmla="*/ 137473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4105 w 1242416"/>
                      <a:gd name="connsiteY11" fmla="*/ 261352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42416" h="406376">
                        <a:moveTo>
                          <a:pt x="106589" y="243471"/>
                        </a:moveTo>
                        <a:cubicBezTo>
                          <a:pt x="153629" y="230700"/>
                          <a:pt x="224720" y="228785"/>
                          <a:pt x="293045" y="221761"/>
                        </a:cubicBezTo>
                        <a:cubicBezTo>
                          <a:pt x="361370" y="214737"/>
                          <a:pt x="445871" y="221335"/>
                          <a:pt x="516537" y="201327"/>
                        </a:cubicBezTo>
                        <a:cubicBezTo>
                          <a:pt x="587203" y="181319"/>
                          <a:pt x="663830" y="138537"/>
                          <a:pt x="717041" y="101714"/>
                        </a:cubicBezTo>
                        <a:cubicBezTo>
                          <a:pt x="770252" y="64891"/>
                          <a:pt x="803670" y="16148"/>
                          <a:pt x="858798" y="3377"/>
                        </a:cubicBezTo>
                        <a:cubicBezTo>
                          <a:pt x="913926" y="-9394"/>
                          <a:pt x="989275" y="17638"/>
                          <a:pt x="1047808" y="25088"/>
                        </a:cubicBezTo>
                        <a:cubicBezTo>
                          <a:pt x="1106341" y="32538"/>
                          <a:pt x="1184244" y="16787"/>
                          <a:pt x="1209999" y="48076"/>
                        </a:cubicBezTo>
                        <a:cubicBezTo>
                          <a:pt x="1235754" y="79365"/>
                          <a:pt x="1271300" y="164079"/>
                          <a:pt x="1202337" y="212821"/>
                        </a:cubicBezTo>
                        <a:cubicBezTo>
                          <a:pt x="1133374" y="261563"/>
                          <a:pt x="1009920" y="238576"/>
                          <a:pt x="957135" y="187279"/>
                        </a:cubicBezTo>
                        <a:cubicBezTo>
                          <a:pt x="904350" y="135982"/>
                          <a:pt x="839855" y="64040"/>
                          <a:pt x="770679" y="127257"/>
                        </a:cubicBezTo>
                        <a:cubicBezTo>
                          <a:pt x="701503" y="190474"/>
                          <a:pt x="577199" y="222399"/>
                          <a:pt x="496103" y="244748"/>
                        </a:cubicBezTo>
                        <a:cubicBezTo>
                          <a:pt x="415007" y="267097"/>
                          <a:pt x="324972" y="251348"/>
                          <a:pt x="284105" y="261352"/>
                        </a:cubicBezTo>
                        <a:cubicBezTo>
                          <a:pt x="243238" y="271356"/>
                          <a:pt x="268142" y="281572"/>
                          <a:pt x="250901" y="304772"/>
                        </a:cubicBezTo>
                        <a:cubicBezTo>
                          <a:pt x="233660" y="327972"/>
                          <a:pt x="217484" y="387144"/>
                          <a:pt x="180661" y="400554"/>
                        </a:cubicBezTo>
                        <a:cubicBezTo>
                          <a:pt x="143838" y="413964"/>
                          <a:pt x="58273" y="402257"/>
                          <a:pt x="29964" y="385229"/>
                        </a:cubicBezTo>
                        <a:cubicBezTo>
                          <a:pt x="1655" y="368201"/>
                          <a:pt x="-10478" y="321374"/>
                          <a:pt x="10807" y="298386"/>
                        </a:cubicBezTo>
                        <a:cubicBezTo>
                          <a:pt x="23578" y="274760"/>
                          <a:pt x="59549" y="256242"/>
                          <a:pt x="106589" y="24347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43" name="Freeform 242">
                    <a:extLst>
                      <a:ext uri="{FF2B5EF4-FFF2-40B4-BE49-F238E27FC236}">
                        <a16:creationId xmlns:a16="http://schemas.microsoft.com/office/drawing/2014/main" id="{92F6DF23-6F27-5F44-B97B-00AFB10B7D29}"/>
                      </a:ext>
                    </a:extLst>
                  </p:cNvPr>
                  <p:cNvSpPr/>
                  <p:nvPr/>
                </p:nvSpPr>
                <p:spPr>
                  <a:xfrm>
                    <a:off x="5640864" y="1766222"/>
                    <a:ext cx="105976" cy="668420"/>
                  </a:xfrm>
                  <a:custGeom>
                    <a:avLst/>
                    <a:gdLst>
                      <a:gd name="connsiteX0" fmla="*/ 55934 w 106035"/>
                      <a:gd name="connsiteY0" fmla="*/ 26658 h 701492"/>
                      <a:gd name="connsiteX1" fmla="*/ 4850 w 106035"/>
                      <a:gd name="connsiteY1" fmla="*/ 359980 h 701492"/>
                      <a:gd name="connsiteX2" fmla="*/ 4850 w 106035"/>
                      <a:gd name="connsiteY2" fmla="*/ 684362 h 701492"/>
                      <a:gd name="connsiteX3" fmla="*/ 29115 w 106035"/>
                      <a:gd name="connsiteY3" fmla="*/ 660097 h 701492"/>
                      <a:gd name="connsiteX4" fmla="*/ 64873 w 106035"/>
                      <a:gd name="connsiteY4" fmla="*/ 692025 h 701492"/>
                      <a:gd name="connsiteX5" fmla="*/ 71259 w 106035"/>
                      <a:gd name="connsiteY5" fmla="*/ 474919 h 701492"/>
                      <a:gd name="connsiteX6" fmla="*/ 76367 w 106035"/>
                      <a:gd name="connsiteY6" fmla="*/ 219500 h 701492"/>
                      <a:gd name="connsiteX7" fmla="*/ 105740 w 106035"/>
                      <a:gd name="connsiteY7" fmla="*/ 43261 h 701492"/>
                      <a:gd name="connsiteX8" fmla="*/ 55934 w 106035"/>
                      <a:gd name="connsiteY8" fmla="*/ 26658 h 701492"/>
                      <a:gd name="connsiteX0" fmla="*/ 55934 w 106035"/>
                      <a:gd name="connsiteY0" fmla="*/ 26658 h 701492"/>
                      <a:gd name="connsiteX1" fmla="*/ 4850 w 106035"/>
                      <a:gd name="connsiteY1" fmla="*/ 359980 h 701492"/>
                      <a:gd name="connsiteX2" fmla="*/ 4850 w 106035"/>
                      <a:gd name="connsiteY2" fmla="*/ 684362 h 701492"/>
                      <a:gd name="connsiteX3" fmla="*/ 29115 w 106035"/>
                      <a:gd name="connsiteY3" fmla="*/ 660097 h 701492"/>
                      <a:gd name="connsiteX4" fmla="*/ 64873 w 106035"/>
                      <a:gd name="connsiteY4" fmla="*/ 692025 h 701492"/>
                      <a:gd name="connsiteX5" fmla="*/ 71259 w 106035"/>
                      <a:gd name="connsiteY5" fmla="*/ 474919 h 701492"/>
                      <a:gd name="connsiteX6" fmla="*/ 76367 w 106035"/>
                      <a:gd name="connsiteY6" fmla="*/ 219500 h 701492"/>
                      <a:gd name="connsiteX7" fmla="*/ 105740 w 106035"/>
                      <a:gd name="connsiteY7" fmla="*/ 43261 h 701492"/>
                      <a:gd name="connsiteX8" fmla="*/ 55934 w 106035"/>
                      <a:gd name="connsiteY8" fmla="*/ 26658 h 701492"/>
                      <a:gd name="connsiteX0" fmla="*/ 55934 w 106035"/>
                      <a:gd name="connsiteY0" fmla="*/ 1288 h 676122"/>
                      <a:gd name="connsiteX1" fmla="*/ 4850 w 106035"/>
                      <a:gd name="connsiteY1" fmla="*/ 334610 h 676122"/>
                      <a:gd name="connsiteX2" fmla="*/ 4850 w 106035"/>
                      <a:gd name="connsiteY2" fmla="*/ 658992 h 676122"/>
                      <a:gd name="connsiteX3" fmla="*/ 29115 w 106035"/>
                      <a:gd name="connsiteY3" fmla="*/ 634727 h 676122"/>
                      <a:gd name="connsiteX4" fmla="*/ 64873 w 106035"/>
                      <a:gd name="connsiteY4" fmla="*/ 666655 h 676122"/>
                      <a:gd name="connsiteX5" fmla="*/ 71259 w 106035"/>
                      <a:gd name="connsiteY5" fmla="*/ 449549 h 676122"/>
                      <a:gd name="connsiteX6" fmla="*/ 76367 w 106035"/>
                      <a:gd name="connsiteY6" fmla="*/ 194130 h 676122"/>
                      <a:gd name="connsiteX7" fmla="*/ 105740 w 106035"/>
                      <a:gd name="connsiteY7" fmla="*/ 17891 h 676122"/>
                      <a:gd name="connsiteX8" fmla="*/ 55934 w 106035"/>
                      <a:gd name="connsiteY8" fmla="*/ 1288 h 676122"/>
                      <a:gd name="connsiteX0" fmla="*/ 55934 w 103680"/>
                      <a:gd name="connsiteY0" fmla="*/ 1288 h 676122"/>
                      <a:gd name="connsiteX1" fmla="*/ 4850 w 103680"/>
                      <a:gd name="connsiteY1" fmla="*/ 334610 h 676122"/>
                      <a:gd name="connsiteX2" fmla="*/ 4850 w 103680"/>
                      <a:gd name="connsiteY2" fmla="*/ 658992 h 676122"/>
                      <a:gd name="connsiteX3" fmla="*/ 29115 w 103680"/>
                      <a:gd name="connsiteY3" fmla="*/ 634727 h 676122"/>
                      <a:gd name="connsiteX4" fmla="*/ 64873 w 103680"/>
                      <a:gd name="connsiteY4" fmla="*/ 666655 h 676122"/>
                      <a:gd name="connsiteX5" fmla="*/ 71259 w 103680"/>
                      <a:gd name="connsiteY5" fmla="*/ 449549 h 676122"/>
                      <a:gd name="connsiteX6" fmla="*/ 76367 w 103680"/>
                      <a:gd name="connsiteY6" fmla="*/ 194130 h 676122"/>
                      <a:gd name="connsiteX7" fmla="*/ 103359 w 103680"/>
                      <a:gd name="connsiteY7" fmla="*/ 17891 h 676122"/>
                      <a:gd name="connsiteX8" fmla="*/ 55934 w 103680"/>
                      <a:gd name="connsiteY8" fmla="*/ 1288 h 676122"/>
                      <a:gd name="connsiteX0" fmla="*/ 55934 w 100157"/>
                      <a:gd name="connsiteY0" fmla="*/ 1288 h 676122"/>
                      <a:gd name="connsiteX1" fmla="*/ 4850 w 100157"/>
                      <a:gd name="connsiteY1" fmla="*/ 334610 h 676122"/>
                      <a:gd name="connsiteX2" fmla="*/ 4850 w 100157"/>
                      <a:gd name="connsiteY2" fmla="*/ 658992 h 676122"/>
                      <a:gd name="connsiteX3" fmla="*/ 29115 w 100157"/>
                      <a:gd name="connsiteY3" fmla="*/ 634727 h 676122"/>
                      <a:gd name="connsiteX4" fmla="*/ 64873 w 100157"/>
                      <a:gd name="connsiteY4" fmla="*/ 666655 h 676122"/>
                      <a:gd name="connsiteX5" fmla="*/ 71259 w 100157"/>
                      <a:gd name="connsiteY5" fmla="*/ 449549 h 676122"/>
                      <a:gd name="connsiteX6" fmla="*/ 76367 w 100157"/>
                      <a:gd name="connsiteY6" fmla="*/ 194130 h 676122"/>
                      <a:gd name="connsiteX7" fmla="*/ 99787 w 100157"/>
                      <a:gd name="connsiteY7" fmla="*/ 17891 h 676122"/>
                      <a:gd name="connsiteX8" fmla="*/ 55934 w 100157"/>
                      <a:gd name="connsiteY8" fmla="*/ 1288 h 676122"/>
                      <a:gd name="connsiteX0" fmla="*/ 55934 w 100157"/>
                      <a:gd name="connsiteY0" fmla="*/ 1288 h 676122"/>
                      <a:gd name="connsiteX1" fmla="*/ 4850 w 100157"/>
                      <a:gd name="connsiteY1" fmla="*/ 334610 h 676122"/>
                      <a:gd name="connsiteX2" fmla="*/ 4850 w 100157"/>
                      <a:gd name="connsiteY2" fmla="*/ 658992 h 676122"/>
                      <a:gd name="connsiteX3" fmla="*/ 29115 w 100157"/>
                      <a:gd name="connsiteY3" fmla="*/ 634727 h 676122"/>
                      <a:gd name="connsiteX4" fmla="*/ 64873 w 100157"/>
                      <a:gd name="connsiteY4" fmla="*/ 666655 h 676122"/>
                      <a:gd name="connsiteX5" fmla="*/ 71259 w 100157"/>
                      <a:gd name="connsiteY5" fmla="*/ 449549 h 676122"/>
                      <a:gd name="connsiteX6" fmla="*/ 76367 w 100157"/>
                      <a:gd name="connsiteY6" fmla="*/ 194130 h 676122"/>
                      <a:gd name="connsiteX7" fmla="*/ 99787 w 100157"/>
                      <a:gd name="connsiteY7" fmla="*/ 17891 h 676122"/>
                      <a:gd name="connsiteX8" fmla="*/ 55934 w 100157"/>
                      <a:gd name="connsiteY8" fmla="*/ 1288 h 676122"/>
                      <a:gd name="connsiteX0" fmla="*/ 55934 w 100157"/>
                      <a:gd name="connsiteY0" fmla="*/ 0 h 674834"/>
                      <a:gd name="connsiteX1" fmla="*/ 4850 w 100157"/>
                      <a:gd name="connsiteY1" fmla="*/ 333322 h 674834"/>
                      <a:gd name="connsiteX2" fmla="*/ 4850 w 100157"/>
                      <a:gd name="connsiteY2" fmla="*/ 657704 h 674834"/>
                      <a:gd name="connsiteX3" fmla="*/ 29115 w 100157"/>
                      <a:gd name="connsiteY3" fmla="*/ 633439 h 674834"/>
                      <a:gd name="connsiteX4" fmla="*/ 64873 w 100157"/>
                      <a:gd name="connsiteY4" fmla="*/ 665367 h 674834"/>
                      <a:gd name="connsiteX5" fmla="*/ 71259 w 100157"/>
                      <a:gd name="connsiteY5" fmla="*/ 448261 h 674834"/>
                      <a:gd name="connsiteX6" fmla="*/ 76367 w 100157"/>
                      <a:gd name="connsiteY6" fmla="*/ 192842 h 674834"/>
                      <a:gd name="connsiteX7" fmla="*/ 99787 w 100157"/>
                      <a:gd name="connsiteY7" fmla="*/ 16603 h 674834"/>
                      <a:gd name="connsiteX8" fmla="*/ 55934 w 100157"/>
                      <a:gd name="connsiteY8" fmla="*/ 0 h 674834"/>
                      <a:gd name="connsiteX0" fmla="*/ 55934 w 107214"/>
                      <a:gd name="connsiteY0" fmla="*/ 0 h 674834"/>
                      <a:gd name="connsiteX1" fmla="*/ 4850 w 107214"/>
                      <a:gd name="connsiteY1" fmla="*/ 333322 h 674834"/>
                      <a:gd name="connsiteX2" fmla="*/ 4850 w 107214"/>
                      <a:gd name="connsiteY2" fmla="*/ 657704 h 674834"/>
                      <a:gd name="connsiteX3" fmla="*/ 29115 w 107214"/>
                      <a:gd name="connsiteY3" fmla="*/ 633439 h 674834"/>
                      <a:gd name="connsiteX4" fmla="*/ 64873 w 107214"/>
                      <a:gd name="connsiteY4" fmla="*/ 665367 h 674834"/>
                      <a:gd name="connsiteX5" fmla="*/ 71259 w 107214"/>
                      <a:gd name="connsiteY5" fmla="*/ 448261 h 674834"/>
                      <a:gd name="connsiteX6" fmla="*/ 76367 w 107214"/>
                      <a:gd name="connsiteY6" fmla="*/ 192842 h 674834"/>
                      <a:gd name="connsiteX7" fmla="*/ 106930 w 107214"/>
                      <a:gd name="connsiteY7" fmla="*/ 20175 h 674834"/>
                      <a:gd name="connsiteX8" fmla="*/ 55934 w 107214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71259 w 106930"/>
                      <a:gd name="connsiteY5" fmla="*/ 448261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65367"/>
                      <a:gd name="connsiteX1" fmla="*/ 4850 w 106930"/>
                      <a:gd name="connsiteY1" fmla="*/ 333322 h 665367"/>
                      <a:gd name="connsiteX2" fmla="*/ 4850 w 106930"/>
                      <a:gd name="connsiteY2" fmla="*/ 657704 h 665367"/>
                      <a:gd name="connsiteX3" fmla="*/ 29115 w 106930"/>
                      <a:gd name="connsiteY3" fmla="*/ 633439 h 665367"/>
                      <a:gd name="connsiteX4" fmla="*/ 64873 w 106930"/>
                      <a:gd name="connsiteY4" fmla="*/ 665367 h 665367"/>
                      <a:gd name="connsiteX5" fmla="*/ 66497 w 106930"/>
                      <a:gd name="connsiteY5" fmla="*/ 449452 h 665367"/>
                      <a:gd name="connsiteX6" fmla="*/ 76367 w 106930"/>
                      <a:gd name="connsiteY6" fmla="*/ 192842 h 665367"/>
                      <a:gd name="connsiteX7" fmla="*/ 106930 w 106930"/>
                      <a:gd name="connsiteY7" fmla="*/ 20175 h 665367"/>
                      <a:gd name="connsiteX8" fmla="*/ 55934 w 106930"/>
                      <a:gd name="connsiteY8" fmla="*/ 0 h 665367"/>
                      <a:gd name="connsiteX0" fmla="*/ 54980 w 105976"/>
                      <a:gd name="connsiteY0" fmla="*/ 0 h 668420"/>
                      <a:gd name="connsiteX1" fmla="*/ 3896 w 105976"/>
                      <a:gd name="connsiteY1" fmla="*/ 333322 h 668420"/>
                      <a:gd name="connsiteX2" fmla="*/ 6278 w 105976"/>
                      <a:gd name="connsiteY2" fmla="*/ 668420 h 668420"/>
                      <a:gd name="connsiteX3" fmla="*/ 28161 w 105976"/>
                      <a:gd name="connsiteY3" fmla="*/ 633439 h 668420"/>
                      <a:gd name="connsiteX4" fmla="*/ 63919 w 105976"/>
                      <a:gd name="connsiteY4" fmla="*/ 665367 h 668420"/>
                      <a:gd name="connsiteX5" fmla="*/ 65543 w 105976"/>
                      <a:gd name="connsiteY5" fmla="*/ 449452 h 668420"/>
                      <a:gd name="connsiteX6" fmla="*/ 75413 w 105976"/>
                      <a:gd name="connsiteY6" fmla="*/ 192842 h 668420"/>
                      <a:gd name="connsiteX7" fmla="*/ 105976 w 105976"/>
                      <a:gd name="connsiteY7" fmla="*/ 20175 h 668420"/>
                      <a:gd name="connsiteX8" fmla="*/ 54980 w 105976"/>
                      <a:gd name="connsiteY8" fmla="*/ 0 h 668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5976" h="668420">
                        <a:moveTo>
                          <a:pt x="54980" y="0"/>
                        </a:moveTo>
                        <a:cubicBezTo>
                          <a:pt x="38165" y="52786"/>
                          <a:pt x="12013" y="221919"/>
                          <a:pt x="3896" y="333322"/>
                        </a:cubicBezTo>
                        <a:cubicBezTo>
                          <a:pt x="-4221" y="444725"/>
                          <a:pt x="2234" y="618401"/>
                          <a:pt x="6278" y="668420"/>
                        </a:cubicBezTo>
                        <a:cubicBezTo>
                          <a:pt x="23419" y="661289"/>
                          <a:pt x="18554" y="633948"/>
                          <a:pt x="28161" y="633439"/>
                        </a:cubicBezTo>
                        <a:cubicBezTo>
                          <a:pt x="37768" y="632930"/>
                          <a:pt x="56499" y="660313"/>
                          <a:pt x="63919" y="665367"/>
                        </a:cubicBezTo>
                        <a:cubicBezTo>
                          <a:pt x="70149" y="634702"/>
                          <a:pt x="68389" y="528206"/>
                          <a:pt x="65543" y="449452"/>
                        </a:cubicBezTo>
                        <a:cubicBezTo>
                          <a:pt x="62697" y="370698"/>
                          <a:pt x="69666" y="264785"/>
                          <a:pt x="75413" y="192842"/>
                        </a:cubicBezTo>
                        <a:cubicBezTo>
                          <a:pt x="81160" y="120899"/>
                          <a:pt x="97476" y="60311"/>
                          <a:pt x="105976" y="20175"/>
                        </a:cubicBezTo>
                        <a:cubicBezTo>
                          <a:pt x="89473" y="10996"/>
                          <a:pt x="72986" y="7936"/>
                          <a:pt x="5498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44" name="TextBox 243">
                    <a:extLst>
                      <a:ext uri="{FF2B5EF4-FFF2-40B4-BE49-F238E27FC236}">
                        <a16:creationId xmlns:a16="http://schemas.microsoft.com/office/drawing/2014/main" id="{49E5F652-5DF3-B246-8E91-A82ED0E05F3D}"/>
                      </a:ext>
                    </a:extLst>
                  </p:cNvPr>
                  <p:cNvSpPr txBox="1"/>
                  <p:nvPr/>
                </p:nvSpPr>
                <p:spPr>
                  <a:xfrm>
                    <a:off x="7213437" y="2614286"/>
                    <a:ext cx="92340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Trigeminal nerve (V)</a:t>
                    </a:r>
                  </a:p>
                </p:txBody>
              </p:sp>
              <p:sp>
                <p:nvSpPr>
                  <p:cNvPr id="245" name="TextBox 244">
                    <a:extLst>
                      <a:ext uri="{FF2B5EF4-FFF2-40B4-BE49-F238E27FC236}">
                        <a16:creationId xmlns:a16="http://schemas.microsoft.com/office/drawing/2014/main" id="{41905B90-7043-D549-AFEE-A64D9ED7DFA8}"/>
                      </a:ext>
                    </a:extLst>
                  </p:cNvPr>
                  <p:cNvSpPr txBox="1"/>
                  <p:nvPr/>
                </p:nvSpPr>
                <p:spPr>
                  <a:xfrm>
                    <a:off x="3823468" y="2939626"/>
                    <a:ext cx="781660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Facial nerve (VII)</a:t>
                    </a:r>
                  </a:p>
                </p:txBody>
              </p:sp>
              <p:sp>
                <p:nvSpPr>
                  <p:cNvPr id="246" name="TextBox 245">
                    <a:extLst>
                      <a:ext uri="{FF2B5EF4-FFF2-40B4-BE49-F238E27FC236}">
                        <a16:creationId xmlns:a16="http://schemas.microsoft.com/office/drawing/2014/main" id="{1E6BA536-2B8F-934B-B609-16621CFB3C4D}"/>
                      </a:ext>
                    </a:extLst>
                  </p:cNvPr>
                  <p:cNvSpPr txBox="1"/>
                  <p:nvPr/>
                </p:nvSpPr>
                <p:spPr>
                  <a:xfrm>
                    <a:off x="3230903" y="4203846"/>
                    <a:ext cx="1222647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Glossopharyngeal nerve (IX)</a:t>
                    </a:r>
                  </a:p>
                </p:txBody>
              </p:sp>
              <p:sp>
                <p:nvSpPr>
                  <p:cNvPr id="247" name="TextBox 246">
                    <a:extLst>
                      <a:ext uri="{FF2B5EF4-FFF2-40B4-BE49-F238E27FC236}">
                        <a16:creationId xmlns:a16="http://schemas.microsoft.com/office/drawing/2014/main" id="{EFA0D79C-C859-0141-B186-DC2DBBEEA733}"/>
                      </a:ext>
                    </a:extLst>
                  </p:cNvPr>
                  <p:cNvSpPr txBox="1"/>
                  <p:nvPr/>
                </p:nvSpPr>
                <p:spPr>
                  <a:xfrm>
                    <a:off x="4230820" y="4564255"/>
                    <a:ext cx="741681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 err="1"/>
                      <a:t>Vagus</a:t>
                    </a:r>
                    <a:r>
                      <a:rPr lang="en-NZ" sz="960" b="1" dirty="0"/>
                      <a:t> nerve (X)</a:t>
                    </a:r>
                  </a:p>
                </p:txBody>
              </p:sp>
              <p:sp>
                <p:nvSpPr>
                  <p:cNvPr id="248" name="TextBox 247">
                    <a:extLst>
                      <a:ext uri="{FF2B5EF4-FFF2-40B4-BE49-F238E27FC236}">
                        <a16:creationId xmlns:a16="http://schemas.microsoft.com/office/drawing/2014/main" id="{3E444281-DF06-744B-945C-0ABEB9C6D553}"/>
                      </a:ext>
                    </a:extLst>
                  </p:cNvPr>
                  <p:cNvSpPr txBox="1"/>
                  <p:nvPr/>
                </p:nvSpPr>
                <p:spPr>
                  <a:xfrm>
                    <a:off x="6752729" y="4584145"/>
                    <a:ext cx="917348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Accessory nerve (XI)</a:t>
                    </a:r>
                  </a:p>
                </p:txBody>
              </p:sp>
              <p:sp>
                <p:nvSpPr>
                  <p:cNvPr id="249" name="TextBox 248">
                    <a:extLst>
                      <a:ext uri="{FF2B5EF4-FFF2-40B4-BE49-F238E27FC236}">
                        <a16:creationId xmlns:a16="http://schemas.microsoft.com/office/drawing/2014/main" id="{F064FDA3-7BBB-7E41-90F5-DBFFC1B8EB20}"/>
                      </a:ext>
                    </a:extLst>
                  </p:cNvPr>
                  <p:cNvSpPr txBox="1"/>
                  <p:nvPr/>
                </p:nvSpPr>
                <p:spPr>
                  <a:xfrm>
                    <a:off x="5763390" y="749329"/>
                    <a:ext cx="99609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Oculomotor nerve (III)</a:t>
                    </a:r>
                  </a:p>
                </p:txBody>
              </p:sp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D8EC32C-319A-E349-8540-AFB4EA749434}"/>
                      </a:ext>
                    </a:extLst>
                  </p:cNvPr>
                  <p:cNvSpPr txBox="1"/>
                  <p:nvPr/>
                </p:nvSpPr>
                <p:spPr>
                  <a:xfrm>
                    <a:off x="6289320" y="3477616"/>
                    <a:ext cx="258292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>
                        <a:solidFill>
                          <a:srgbClr val="7030A0"/>
                        </a:solidFill>
                      </a:rPr>
                      <a:t>NA</a:t>
                    </a:r>
                  </a:p>
                </p:txBody>
              </p:sp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9C422F-C201-2846-AE50-08D5262FAB8B}"/>
                      </a:ext>
                    </a:extLst>
                  </p:cNvPr>
                  <p:cNvSpPr txBox="1"/>
                  <p:nvPr/>
                </p:nvSpPr>
                <p:spPr>
                  <a:xfrm>
                    <a:off x="3237464" y="3392481"/>
                    <a:ext cx="1279587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Vestibulocochlear nerve (VIII)</a:t>
                    </a:r>
                  </a:p>
                </p:txBody>
              </p:sp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FE361EB9-AD25-DA4A-B0AE-E611E0F6F7A6}"/>
                      </a:ext>
                    </a:extLst>
                  </p:cNvPr>
                  <p:cNvSpPr txBox="1"/>
                  <p:nvPr/>
                </p:nvSpPr>
                <p:spPr>
                  <a:xfrm>
                    <a:off x="5847746" y="4477236"/>
                    <a:ext cx="291003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>
                        <a:solidFill>
                          <a:schemeClr val="accent1">
                            <a:lumMod val="75000"/>
                          </a:schemeClr>
                        </a:solidFill>
                      </a:rPr>
                      <a:t>NTS</a:t>
                    </a:r>
                  </a:p>
                </p:txBody>
              </p:sp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C867DA2D-5531-8249-B6AB-A4C7CA69A573}"/>
                      </a:ext>
                    </a:extLst>
                  </p:cNvPr>
                  <p:cNvSpPr txBox="1"/>
                  <p:nvPr/>
                </p:nvSpPr>
                <p:spPr>
                  <a:xfrm>
                    <a:off x="3936777" y="2098433"/>
                    <a:ext cx="92340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Trigeminal nerve (V)</a:t>
                    </a:r>
                  </a:p>
                </p:txBody>
              </p:sp>
              <p:grpSp>
                <p:nvGrpSpPr>
                  <p:cNvPr id="254" name="Group 253">
                    <a:extLst>
                      <a:ext uri="{FF2B5EF4-FFF2-40B4-BE49-F238E27FC236}">
                        <a16:creationId xmlns:a16="http://schemas.microsoft.com/office/drawing/2014/main" id="{034E3502-0040-5340-B52F-7B242A8D9A82}"/>
                      </a:ext>
                    </a:extLst>
                  </p:cNvPr>
                  <p:cNvGrpSpPr/>
                  <p:nvPr/>
                </p:nvGrpSpPr>
                <p:grpSpPr>
                  <a:xfrm>
                    <a:off x="5919693" y="3649412"/>
                    <a:ext cx="426959" cy="1484040"/>
                    <a:chOff x="5919693" y="3649412"/>
                    <a:chExt cx="426959" cy="1484040"/>
                  </a:xfrm>
                </p:grpSpPr>
                <p:sp>
                  <p:nvSpPr>
                    <p:cNvPr id="263" name="Freeform 262">
                      <a:extLst>
                        <a:ext uri="{FF2B5EF4-FFF2-40B4-BE49-F238E27FC236}">
                          <a16:creationId xmlns:a16="http://schemas.microsoft.com/office/drawing/2014/main" id="{DFCB4343-1CCB-8C46-8954-06B9ADCF53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4389" y="3649412"/>
                      <a:ext cx="72402" cy="621102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2402" h="621102">
                          <a:moveTo>
                            <a:pt x="18763" y="32994"/>
                          </a:moveTo>
                          <a:cubicBezTo>
                            <a:pt x="30550" y="-16221"/>
                            <a:pt x="76456" y="-8983"/>
                            <a:pt x="72114" y="45401"/>
                          </a:cubicBezTo>
                          <a:cubicBezTo>
                            <a:pt x="67772" y="99785"/>
                            <a:pt x="58672" y="241020"/>
                            <a:pt x="52262" y="336968"/>
                          </a:cubicBezTo>
                          <a:cubicBezTo>
                            <a:pt x="45852" y="432916"/>
                            <a:pt x="71906" y="622950"/>
                            <a:pt x="33651" y="621089"/>
                          </a:cubicBezTo>
                          <a:cubicBezTo>
                            <a:pt x="-4604" y="619228"/>
                            <a:pt x="-1088" y="448630"/>
                            <a:pt x="1394" y="340689"/>
                          </a:cubicBezTo>
                          <a:cubicBezTo>
                            <a:pt x="3876" y="232748"/>
                            <a:pt x="6976" y="82209"/>
                            <a:pt x="18763" y="32994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64" name="Freeform 263">
                      <a:extLst>
                        <a:ext uri="{FF2B5EF4-FFF2-40B4-BE49-F238E27FC236}">
                          <a16:creationId xmlns:a16="http://schemas.microsoft.com/office/drawing/2014/main" id="{2D2A7B2F-073F-C74F-8995-EE198ED74C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4501" y="3690728"/>
                      <a:ext cx="67874" cy="680266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7677 w 61307"/>
                        <a:gd name="connsiteY0" fmla="*/ 32001 h 620109"/>
                        <a:gd name="connsiteX1" fmla="*/ 61028 w 61307"/>
                        <a:gd name="connsiteY1" fmla="*/ 44408 h 620109"/>
                        <a:gd name="connsiteX2" fmla="*/ 41176 w 61307"/>
                        <a:gd name="connsiteY2" fmla="*/ 335975 h 620109"/>
                        <a:gd name="connsiteX3" fmla="*/ 22565 w 61307"/>
                        <a:gd name="connsiteY3" fmla="*/ 620096 h 620109"/>
                        <a:gd name="connsiteX4" fmla="*/ 234 w 61307"/>
                        <a:gd name="connsiteY4" fmla="*/ 324993 h 620109"/>
                        <a:gd name="connsiteX5" fmla="*/ 7677 w 61307"/>
                        <a:gd name="connsiteY5" fmla="*/ 32001 h 620109"/>
                        <a:gd name="connsiteX0" fmla="*/ 8277 w 61907"/>
                        <a:gd name="connsiteY0" fmla="*/ 32001 h 620109"/>
                        <a:gd name="connsiteX1" fmla="*/ 61628 w 61907"/>
                        <a:gd name="connsiteY1" fmla="*/ 44408 h 620109"/>
                        <a:gd name="connsiteX2" fmla="*/ 41776 w 61907"/>
                        <a:gd name="connsiteY2" fmla="*/ 335975 h 620109"/>
                        <a:gd name="connsiteX3" fmla="*/ 23165 w 61907"/>
                        <a:gd name="connsiteY3" fmla="*/ 620096 h 620109"/>
                        <a:gd name="connsiteX4" fmla="*/ 834 w 61907"/>
                        <a:gd name="connsiteY4" fmla="*/ 324993 h 620109"/>
                        <a:gd name="connsiteX5" fmla="*/ 8277 w 61907"/>
                        <a:gd name="connsiteY5" fmla="*/ 32001 h 620109"/>
                        <a:gd name="connsiteX0" fmla="*/ 13299 w 66929"/>
                        <a:gd name="connsiteY0" fmla="*/ 32001 h 620109"/>
                        <a:gd name="connsiteX1" fmla="*/ 66650 w 66929"/>
                        <a:gd name="connsiteY1" fmla="*/ 44408 h 620109"/>
                        <a:gd name="connsiteX2" fmla="*/ 46798 w 66929"/>
                        <a:gd name="connsiteY2" fmla="*/ 335975 h 620109"/>
                        <a:gd name="connsiteX3" fmla="*/ 28187 w 66929"/>
                        <a:gd name="connsiteY3" fmla="*/ 620096 h 620109"/>
                        <a:gd name="connsiteX4" fmla="*/ 5856 w 66929"/>
                        <a:gd name="connsiteY4" fmla="*/ 324993 h 620109"/>
                        <a:gd name="connsiteX5" fmla="*/ 13299 w 66929"/>
                        <a:gd name="connsiteY5" fmla="*/ 32001 h 620109"/>
                        <a:gd name="connsiteX0" fmla="*/ 9515 w 63145"/>
                        <a:gd name="connsiteY0" fmla="*/ 32001 h 620109"/>
                        <a:gd name="connsiteX1" fmla="*/ 62866 w 63145"/>
                        <a:gd name="connsiteY1" fmla="*/ 44408 h 620109"/>
                        <a:gd name="connsiteX2" fmla="*/ 43014 w 63145"/>
                        <a:gd name="connsiteY2" fmla="*/ 335975 h 620109"/>
                        <a:gd name="connsiteX3" fmla="*/ 24403 w 63145"/>
                        <a:gd name="connsiteY3" fmla="*/ 620096 h 620109"/>
                        <a:gd name="connsiteX4" fmla="*/ 2072 w 63145"/>
                        <a:gd name="connsiteY4" fmla="*/ 324993 h 620109"/>
                        <a:gd name="connsiteX5" fmla="*/ 9515 w 63145"/>
                        <a:gd name="connsiteY5" fmla="*/ 32001 h 620109"/>
                        <a:gd name="connsiteX0" fmla="*/ 10138 w 63768"/>
                        <a:gd name="connsiteY0" fmla="*/ 32001 h 620199"/>
                        <a:gd name="connsiteX1" fmla="*/ 63489 w 63768"/>
                        <a:gd name="connsiteY1" fmla="*/ 44408 h 620199"/>
                        <a:gd name="connsiteX2" fmla="*/ 43637 w 63768"/>
                        <a:gd name="connsiteY2" fmla="*/ 335975 h 620199"/>
                        <a:gd name="connsiteX3" fmla="*/ 25026 w 63768"/>
                        <a:gd name="connsiteY3" fmla="*/ 620096 h 620199"/>
                        <a:gd name="connsiteX4" fmla="*/ 2695 w 63768"/>
                        <a:gd name="connsiteY4" fmla="*/ 324993 h 620199"/>
                        <a:gd name="connsiteX5" fmla="*/ 10138 w 63768"/>
                        <a:gd name="connsiteY5" fmla="*/ 32001 h 620199"/>
                        <a:gd name="connsiteX0" fmla="*/ 13831 w 67467"/>
                        <a:gd name="connsiteY0" fmla="*/ 32001 h 620109"/>
                        <a:gd name="connsiteX1" fmla="*/ 67182 w 67467"/>
                        <a:gd name="connsiteY1" fmla="*/ 44408 h 620109"/>
                        <a:gd name="connsiteX2" fmla="*/ 47330 w 67467"/>
                        <a:gd name="connsiteY2" fmla="*/ 335975 h 620109"/>
                        <a:gd name="connsiteX3" fmla="*/ 28719 w 67467"/>
                        <a:gd name="connsiteY3" fmla="*/ 620096 h 620109"/>
                        <a:gd name="connsiteX4" fmla="*/ 185 w 67467"/>
                        <a:gd name="connsiteY4" fmla="*/ 324993 h 620109"/>
                        <a:gd name="connsiteX5" fmla="*/ 13831 w 67467"/>
                        <a:gd name="connsiteY5" fmla="*/ 32001 h 620109"/>
                        <a:gd name="connsiteX0" fmla="*/ 14238 w 67874"/>
                        <a:gd name="connsiteY0" fmla="*/ 32001 h 620097"/>
                        <a:gd name="connsiteX1" fmla="*/ 67589 w 67874"/>
                        <a:gd name="connsiteY1" fmla="*/ 44408 h 620097"/>
                        <a:gd name="connsiteX2" fmla="*/ 47737 w 67874"/>
                        <a:gd name="connsiteY2" fmla="*/ 335975 h 620097"/>
                        <a:gd name="connsiteX3" fmla="*/ 29126 w 67874"/>
                        <a:gd name="connsiteY3" fmla="*/ 620096 h 620097"/>
                        <a:gd name="connsiteX4" fmla="*/ 592 w 67874"/>
                        <a:gd name="connsiteY4" fmla="*/ 324993 h 620097"/>
                        <a:gd name="connsiteX5" fmla="*/ 14238 w 67874"/>
                        <a:gd name="connsiteY5" fmla="*/ 32001 h 620097"/>
                        <a:gd name="connsiteX0" fmla="*/ 14238 w 67874"/>
                        <a:gd name="connsiteY0" fmla="*/ 32001 h 620098"/>
                        <a:gd name="connsiteX1" fmla="*/ 67589 w 67874"/>
                        <a:gd name="connsiteY1" fmla="*/ 44408 h 620098"/>
                        <a:gd name="connsiteX2" fmla="*/ 47737 w 67874"/>
                        <a:gd name="connsiteY2" fmla="*/ 335975 h 620098"/>
                        <a:gd name="connsiteX3" fmla="*/ 29126 w 67874"/>
                        <a:gd name="connsiteY3" fmla="*/ 620096 h 620098"/>
                        <a:gd name="connsiteX4" fmla="*/ 592 w 67874"/>
                        <a:gd name="connsiteY4" fmla="*/ 324993 h 620098"/>
                        <a:gd name="connsiteX5" fmla="*/ 14238 w 67874"/>
                        <a:gd name="connsiteY5" fmla="*/ 32001 h 6200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874" h="620098">
                          <a:moveTo>
                            <a:pt x="14238" y="32001"/>
                          </a:moveTo>
                          <a:cubicBezTo>
                            <a:pt x="25404" y="-14763"/>
                            <a:pt x="71931" y="-9976"/>
                            <a:pt x="67589" y="44408"/>
                          </a:cubicBezTo>
                          <a:cubicBezTo>
                            <a:pt x="63247" y="98792"/>
                            <a:pt x="44221" y="230979"/>
                            <a:pt x="47737" y="335975"/>
                          </a:cubicBezTo>
                          <a:cubicBezTo>
                            <a:pt x="51253" y="440971"/>
                            <a:pt x="55594" y="620795"/>
                            <a:pt x="29126" y="620096"/>
                          </a:cubicBezTo>
                          <a:cubicBezTo>
                            <a:pt x="2658" y="619397"/>
                            <a:pt x="-1890" y="432934"/>
                            <a:pt x="592" y="324993"/>
                          </a:cubicBezTo>
                          <a:cubicBezTo>
                            <a:pt x="3074" y="217052"/>
                            <a:pt x="3072" y="78765"/>
                            <a:pt x="14238" y="32001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65" name="Freeform 264">
                      <a:extLst>
                        <a:ext uri="{FF2B5EF4-FFF2-40B4-BE49-F238E27FC236}">
                          <a16:creationId xmlns:a16="http://schemas.microsoft.com/office/drawing/2014/main" id="{ED6BDD84-1FE0-7B45-AE22-EACD1F5AFE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19693" y="3696950"/>
                      <a:ext cx="112350" cy="630180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22855 w 125247"/>
                        <a:gd name="connsiteY0" fmla="*/ 32994 h 631028"/>
                        <a:gd name="connsiteX1" fmla="*/ 76206 w 125247"/>
                        <a:gd name="connsiteY1" fmla="*/ 45401 h 631028"/>
                        <a:gd name="connsiteX2" fmla="*/ 56354 w 125247"/>
                        <a:gd name="connsiteY2" fmla="*/ 336968 h 631028"/>
                        <a:gd name="connsiteX3" fmla="*/ 115908 w 125247"/>
                        <a:gd name="connsiteY3" fmla="*/ 631015 h 631028"/>
                        <a:gd name="connsiteX4" fmla="*/ 5486 w 125247"/>
                        <a:gd name="connsiteY4" fmla="*/ 340689 h 631028"/>
                        <a:gd name="connsiteX5" fmla="*/ 22855 w 125247"/>
                        <a:gd name="connsiteY5" fmla="*/ 32994 h 631028"/>
                        <a:gd name="connsiteX0" fmla="*/ 22855 w 126300"/>
                        <a:gd name="connsiteY0" fmla="*/ 32510 h 630542"/>
                        <a:gd name="connsiteX1" fmla="*/ 76206 w 126300"/>
                        <a:gd name="connsiteY1" fmla="*/ 44917 h 630542"/>
                        <a:gd name="connsiteX2" fmla="*/ 117149 w 126300"/>
                        <a:gd name="connsiteY2" fmla="*/ 350131 h 630542"/>
                        <a:gd name="connsiteX3" fmla="*/ 115908 w 126300"/>
                        <a:gd name="connsiteY3" fmla="*/ 630531 h 630542"/>
                        <a:gd name="connsiteX4" fmla="*/ 5486 w 126300"/>
                        <a:gd name="connsiteY4" fmla="*/ 340205 h 630542"/>
                        <a:gd name="connsiteX5" fmla="*/ 22855 w 126300"/>
                        <a:gd name="connsiteY5" fmla="*/ 32510 h 630542"/>
                        <a:gd name="connsiteX0" fmla="*/ 941 w 101469"/>
                        <a:gd name="connsiteY0" fmla="*/ 31583 h 629665"/>
                        <a:gd name="connsiteX1" fmla="*/ 54292 w 101469"/>
                        <a:gd name="connsiteY1" fmla="*/ 43990 h 629665"/>
                        <a:gd name="connsiteX2" fmla="*/ 95235 w 101469"/>
                        <a:gd name="connsiteY2" fmla="*/ 349204 h 629665"/>
                        <a:gd name="connsiteX3" fmla="*/ 93994 w 101469"/>
                        <a:gd name="connsiteY3" fmla="*/ 629604 h 629665"/>
                        <a:gd name="connsiteX4" fmla="*/ 25756 w 101469"/>
                        <a:gd name="connsiteY4" fmla="*/ 325630 h 629665"/>
                        <a:gd name="connsiteX5" fmla="*/ 941 w 101469"/>
                        <a:gd name="connsiteY5" fmla="*/ 31583 h 629665"/>
                        <a:gd name="connsiteX0" fmla="*/ 941 w 118144"/>
                        <a:gd name="connsiteY0" fmla="*/ 31583 h 630198"/>
                        <a:gd name="connsiteX1" fmla="*/ 54292 w 118144"/>
                        <a:gd name="connsiteY1" fmla="*/ 43990 h 630198"/>
                        <a:gd name="connsiteX2" fmla="*/ 95235 w 118144"/>
                        <a:gd name="connsiteY2" fmla="*/ 349204 h 630198"/>
                        <a:gd name="connsiteX3" fmla="*/ 93994 w 118144"/>
                        <a:gd name="connsiteY3" fmla="*/ 629604 h 630198"/>
                        <a:gd name="connsiteX4" fmla="*/ 25756 w 118144"/>
                        <a:gd name="connsiteY4" fmla="*/ 325630 h 630198"/>
                        <a:gd name="connsiteX5" fmla="*/ 941 w 118144"/>
                        <a:gd name="connsiteY5" fmla="*/ 31583 h 630198"/>
                        <a:gd name="connsiteX0" fmla="*/ 941 w 112670"/>
                        <a:gd name="connsiteY0" fmla="*/ 31583 h 630198"/>
                        <a:gd name="connsiteX1" fmla="*/ 54292 w 112670"/>
                        <a:gd name="connsiteY1" fmla="*/ 43990 h 630198"/>
                        <a:gd name="connsiteX2" fmla="*/ 95235 w 112670"/>
                        <a:gd name="connsiteY2" fmla="*/ 349204 h 630198"/>
                        <a:gd name="connsiteX3" fmla="*/ 93994 w 112670"/>
                        <a:gd name="connsiteY3" fmla="*/ 629604 h 630198"/>
                        <a:gd name="connsiteX4" fmla="*/ 25756 w 112670"/>
                        <a:gd name="connsiteY4" fmla="*/ 325630 h 630198"/>
                        <a:gd name="connsiteX5" fmla="*/ 941 w 112670"/>
                        <a:gd name="connsiteY5" fmla="*/ 31583 h 630198"/>
                        <a:gd name="connsiteX0" fmla="*/ 621 w 112350"/>
                        <a:gd name="connsiteY0" fmla="*/ 31583 h 630225"/>
                        <a:gd name="connsiteX1" fmla="*/ 53972 w 112350"/>
                        <a:gd name="connsiteY1" fmla="*/ 43990 h 630225"/>
                        <a:gd name="connsiteX2" fmla="*/ 94915 w 112350"/>
                        <a:gd name="connsiteY2" fmla="*/ 349204 h 630225"/>
                        <a:gd name="connsiteX3" fmla="*/ 93674 w 112350"/>
                        <a:gd name="connsiteY3" fmla="*/ 629604 h 630225"/>
                        <a:gd name="connsiteX4" fmla="*/ 25436 w 112350"/>
                        <a:gd name="connsiteY4" fmla="*/ 325630 h 630225"/>
                        <a:gd name="connsiteX5" fmla="*/ 621 w 112350"/>
                        <a:gd name="connsiteY5" fmla="*/ 31583 h 630225"/>
                        <a:gd name="connsiteX0" fmla="*/ 621 w 112350"/>
                        <a:gd name="connsiteY0" fmla="*/ 31583 h 630180"/>
                        <a:gd name="connsiteX1" fmla="*/ 53972 w 112350"/>
                        <a:gd name="connsiteY1" fmla="*/ 43990 h 630180"/>
                        <a:gd name="connsiteX2" fmla="*/ 94915 w 112350"/>
                        <a:gd name="connsiteY2" fmla="*/ 349204 h 630180"/>
                        <a:gd name="connsiteX3" fmla="*/ 93674 w 112350"/>
                        <a:gd name="connsiteY3" fmla="*/ 629604 h 630180"/>
                        <a:gd name="connsiteX4" fmla="*/ 25436 w 112350"/>
                        <a:gd name="connsiteY4" fmla="*/ 325630 h 630180"/>
                        <a:gd name="connsiteX5" fmla="*/ 621 w 112350"/>
                        <a:gd name="connsiteY5" fmla="*/ 31583 h 630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2350" h="630180">
                          <a:moveTo>
                            <a:pt x="621" y="31583"/>
                          </a:moveTo>
                          <a:cubicBezTo>
                            <a:pt x="5377" y="-15357"/>
                            <a:pt x="38256" y="-8947"/>
                            <a:pt x="53972" y="43990"/>
                          </a:cubicBezTo>
                          <a:cubicBezTo>
                            <a:pt x="69688" y="96927"/>
                            <a:pt x="88298" y="251602"/>
                            <a:pt x="94915" y="349204"/>
                          </a:cubicBezTo>
                          <a:cubicBezTo>
                            <a:pt x="101532" y="446806"/>
                            <a:pt x="131309" y="616163"/>
                            <a:pt x="93674" y="629604"/>
                          </a:cubicBezTo>
                          <a:cubicBezTo>
                            <a:pt x="56039" y="643045"/>
                            <a:pt x="31020" y="417855"/>
                            <a:pt x="25436" y="325630"/>
                          </a:cubicBezTo>
                          <a:cubicBezTo>
                            <a:pt x="19852" y="233405"/>
                            <a:pt x="-4135" y="78523"/>
                            <a:pt x="621" y="31583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66" name="Freeform 265">
                      <a:extLst>
                        <a:ext uri="{FF2B5EF4-FFF2-40B4-BE49-F238E27FC236}">
                          <a16:creationId xmlns:a16="http://schemas.microsoft.com/office/drawing/2014/main" id="{2DB5C15A-01BE-E744-B638-21CDF8EEC1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75340" y="4359237"/>
                      <a:ext cx="71312" cy="774215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22484 w 71655"/>
                        <a:gd name="connsiteY0" fmla="*/ 32483 h 618609"/>
                        <a:gd name="connsiteX1" fmla="*/ 70872 w 71655"/>
                        <a:gd name="connsiteY1" fmla="*/ 42908 h 618609"/>
                        <a:gd name="connsiteX2" fmla="*/ 51020 w 71655"/>
                        <a:gd name="connsiteY2" fmla="*/ 334475 h 618609"/>
                        <a:gd name="connsiteX3" fmla="*/ 32409 w 71655"/>
                        <a:gd name="connsiteY3" fmla="*/ 618596 h 618609"/>
                        <a:gd name="connsiteX4" fmla="*/ 152 w 71655"/>
                        <a:gd name="connsiteY4" fmla="*/ 338196 h 618609"/>
                        <a:gd name="connsiteX5" fmla="*/ 22484 w 71655"/>
                        <a:gd name="connsiteY5" fmla="*/ 32483 h 618609"/>
                        <a:gd name="connsiteX0" fmla="*/ 22484 w 71312"/>
                        <a:gd name="connsiteY0" fmla="*/ 32483 h 618609"/>
                        <a:gd name="connsiteX1" fmla="*/ 70872 w 71312"/>
                        <a:gd name="connsiteY1" fmla="*/ 42908 h 618609"/>
                        <a:gd name="connsiteX2" fmla="*/ 51020 w 71312"/>
                        <a:gd name="connsiteY2" fmla="*/ 334475 h 618609"/>
                        <a:gd name="connsiteX3" fmla="*/ 32409 w 71312"/>
                        <a:gd name="connsiteY3" fmla="*/ 618596 h 618609"/>
                        <a:gd name="connsiteX4" fmla="*/ 152 w 71312"/>
                        <a:gd name="connsiteY4" fmla="*/ 338196 h 618609"/>
                        <a:gd name="connsiteX5" fmla="*/ 22484 w 71312"/>
                        <a:gd name="connsiteY5" fmla="*/ 32483 h 618609"/>
                        <a:gd name="connsiteX0" fmla="*/ 22484 w 71312"/>
                        <a:gd name="connsiteY0" fmla="*/ 32483 h 618609"/>
                        <a:gd name="connsiteX1" fmla="*/ 70872 w 71312"/>
                        <a:gd name="connsiteY1" fmla="*/ 42908 h 618609"/>
                        <a:gd name="connsiteX2" fmla="*/ 51020 w 71312"/>
                        <a:gd name="connsiteY2" fmla="*/ 334475 h 618609"/>
                        <a:gd name="connsiteX3" fmla="*/ 32409 w 71312"/>
                        <a:gd name="connsiteY3" fmla="*/ 618596 h 618609"/>
                        <a:gd name="connsiteX4" fmla="*/ 152 w 71312"/>
                        <a:gd name="connsiteY4" fmla="*/ 338196 h 618609"/>
                        <a:gd name="connsiteX5" fmla="*/ 22484 w 71312"/>
                        <a:gd name="connsiteY5" fmla="*/ 32483 h 618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1312" h="618609">
                          <a:moveTo>
                            <a:pt x="22484" y="32483"/>
                          </a:moveTo>
                          <a:cubicBezTo>
                            <a:pt x="34271" y="-16732"/>
                            <a:pt x="76042" y="-7424"/>
                            <a:pt x="70872" y="42908"/>
                          </a:cubicBezTo>
                          <a:cubicBezTo>
                            <a:pt x="65702" y="93240"/>
                            <a:pt x="53708" y="234562"/>
                            <a:pt x="51020" y="334475"/>
                          </a:cubicBezTo>
                          <a:cubicBezTo>
                            <a:pt x="48332" y="434388"/>
                            <a:pt x="70664" y="620457"/>
                            <a:pt x="32409" y="618596"/>
                          </a:cubicBezTo>
                          <a:cubicBezTo>
                            <a:pt x="-5846" y="616735"/>
                            <a:pt x="1806" y="435881"/>
                            <a:pt x="152" y="338196"/>
                          </a:cubicBezTo>
                          <a:cubicBezTo>
                            <a:pt x="-1502" y="240511"/>
                            <a:pt x="10697" y="81698"/>
                            <a:pt x="22484" y="32483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255" name="Group 254">
                    <a:extLst>
                      <a:ext uri="{FF2B5EF4-FFF2-40B4-BE49-F238E27FC236}">
                        <a16:creationId xmlns:a16="http://schemas.microsoft.com/office/drawing/2014/main" id="{92C63F4F-C34B-6949-85B8-438C03C101ED}"/>
                      </a:ext>
                    </a:extLst>
                  </p:cNvPr>
                  <p:cNvGrpSpPr/>
                  <p:nvPr/>
                </p:nvGrpSpPr>
                <p:grpSpPr>
                  <a:xfrm>
                    <a:off x="6116678" y="977113"/>
                    <a:ext cx="1672264" cy="3272302"/>
                    <a:chOff x="6116678" y="977113"/>
                    <a:chExt cx="1672264" cy="3272302"/>
                  </a:xfrm>
                </p:grpSpPr>
                <p:sp>
                  <p:nvSpPr>
                    <p:cNvPr id="258" name="Freeform 257">
                      <a:extLst>
                        <a:ext uri="{FF2B5EF4-FFF2-40B4-BE49-F238E27FC236}">
                          <a16:creationId xmlns:a16="http://schemas.microsoft.com/office/drawing/2014/main" id="{D2EF3DA0-FA15-E941-954C-8636B8B429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03462" y="2498380"/>
                      <a:ext cx="1367338" cy="405804"/>
                    </a:xfrm>
                    <a:custGeom>
                      <a:avLst/>
                      <a:gdLst>
                        <a:gd name="connsiteX0" fmla="*/ 1355989 w 1363045"/>
                        <a:gd name="connsiteY0" fmla="*/ 142396 h 336523"/>
                        <a:gd name="connsiteX1" fmla="*/ 1132469 w 1363045"/>
                        <a:gd name="connsiteY1" fmla="*/ 156 h 336523"/>
                        <a:gd name="connsiteX2" fmla="*/ 597376 w 1363045"/>
                        <a:gd name="connsiteY2" fmla="*/ 172876 h 336523"/>
                        <a:gd name="connsiteX3" fmla="*/ 130016 w 1363045"/>
                        <a:gd name="connsiteY3" fmla="*/ 264316 h 336523"/>
                        <a:gd name="connsiteX4" fmla="*/ 35189 w 1363045"/>
                        <a:gd name="connsiteY4" fmla="*/ 196582 h 336523"/>
                        <a:gd name="connsiteX5" fmla="*/ 4709 w 1363045"/>
                        <a:gd name="connsiteY5" fmla="*/ 325276 h 336523"/>
                        <a:gd name="connsiteX6" fmla="*/ 126629 w 1363045"/>
                        <a:gd name="connsiteY6" fmla="*/ 321889 h 336523"/>
                        <a:gd name="connsiteX7" fmla="*/ 478842 w 1363045"/>
                        <a:gd name="connsiteY7" fmla="*/ 254156 h 336523"/>
                        <a:gd name="connsiteX8" fmla="*/ 990229 w 1363045"/>
                        <a:gd name="connsiteY8" fmla="*/ 78049 h 336523"/>
                        <a:gd name="connsiteX9" fmla="*/ 1223909 w 1363045"/>
                        <a:gd name="connsiteY9" fmla="*/ 88209 h 336523"/>
                        <a:gd name="connsiteX10" fmla="*/ 1301802 w 1363045"/>
                        <a:gd name="connsiteY10" fmla="*/ 162716 h 336523"/>
                        <a:gd name="connsiteX11" fmla="*/ 1355989 w 1363045"/>
                        <a:gd name="connsiteY11" fmla="*/ 142396 h 336523"/>
                        <a:gd name="connsiteX0" fmla="*/ 1357597 w 1364653"/>
                        <a:gd name="connsiteY0" fmla="*/ 142396 h 337063"/>
                        <a:gd name="connsiteX1" fmla="*/ 1134077 w 1364653"/>
                        <a:gd name="connsiteY1" fmla="*/ 156 h 337063"/>
                        <a:gd name="connsiteX2" fmla="*/ 598984 w 1364653"/>
                        <a:gd name="connsiteY2" fmla="*/ 172876 h 337063"/>
                        <a:gd name="connsiteX3" fmla="*/ 131624 w 1364653"/>
                        <a:gd name="connsiteY3" fmla="*/ 264316 h 337063"/>
                        <a:gd name="connsiteX4" fmla="*/ 29353 w 1364653"/>
                        <a:gd name="connsiteY4" fmla="*/ 189138 h 337063"/>
                        <a:gd name="connsiteX5" fmla="*/ 6317 w 1364653"/>
                        <a:gd name="connsiteY5" fmla="*/ 325276 h 337063"/>
                        <a:gd name="connsiteX6" fmla="*/ 128237 w 1364653"/>
                        <a:gd name="connsiteY6" fmla="*/ 321889 h 337063"/>
                        <a:gd name="connsiteX7" fmla="*/ 480450 w 1364653"/>
                        <a:gd name="connsiteY7" fmla="*/ 254156 h 337063"/>
                        <a:gd name="connsiteX8" fmla="*/ 991837 w 1364653"/>
                        <a:gd name="connsiteY8" fmla="*/ 78049 h 337063"/>
                        <a:gd name="connsiteX9" fmla="*/ 1225517 w 1364653"/>
                        <a:gd name="connsiteY9" fmla="*/ 88209 h 337063"/>
                        <a:gd name="connsiteX10" fmla="*/ 1303410 w 1364653"/>
                        <a:gd name="connsiteY10" fmla="*/ 162716 h 337063"/>
                        <a:gd name="connsiteX11" fmla="*/ 1357597 w 1364653"/>
                        <a:gd name="connsiteY11" fmla="*/ 142396 h 337063"/>
                        <a:gd name="connsiteX0" fmla="*/ 1376403 w 1383459"/>
                        <a:gd name="connsiteY0" fmla="*/ 142396 h 337063"/>
                        <a:gd name="connsiteX1" fmla="*/ 1152883 w 1383459"/>
                        <a:gd name="connsiteY1" fmla="*/ 156 h 337063"/>
                        <a:gd name="connsiteX2" fmla="*/ 617790 w 1383459"/>
                        <a:gd name="connsiteY2" fmla="*/ 172876 h 337063"/>
                        <a:gd name="connsiteX3" fmla="*/ 150430 w 1383459"/>
                        <a:gd name="connsiteY3" fmla="*/ 264316 h 337063"/>
                        <a:gd name="connsiteX4" fmla="*/ 48159 w 1383459"/>
                        <a:gd name="connsiteY4" fmla="*/ 189138 h 337063"/>
                        <a:gd name="connsiteX5" fmla="*/ 25123 w 1383459"/>
                        <a:gd name="connsiteY5" fmla="*/ 325276 h 337063"/>
                        <a:gd name="connsiteX6" fmla="*/ 147043 w 1383459"/>
                        <a:gd name="connsiteY6" fmla="*/ 321889 h 337063"/>
                        <a:gd name="connsiteX7" fmla="*/ 499256 w 1383459"/>
                        <a:gd name="connsiteY7" fmla="*/ 254156 h 337063"/>
                        <a:gd name="connsiteX8" fmla="*/ 1010643 w 1383459"/>
                        <a:gd name="connsiteY8" fmla="*/ 78049 h 337063"/>
                        <a:gd name="connsiteX9" fmla="*/ 1244323 w 1383459"/>
                        <a:gd name="connsiteY9" fmla="*/ 88209 h 337063"/>
                        <a:gd name="connsiteX10" fmla="*/ 1322216 w 1383459"/>
                        <a:gd name="connsiteY10" fmla="*/ 162716 h 337063"/>
                        <a:gd name="connsiteX11" fmla="*/ 1376403 w 1383459"/>
                        <a:gd name="connsiteY11" fmla="*/ 142396 h 337063"/>
                        <a:gd name="connsiteX0" fmla="*/ 1378554 w 1385610"/>
                        <a:gd name="connsiteY0" fmla="*/ 142396 h 362287"/>
                        <a:gd name="connsiteX1" fmla="*/ 1155034 w 1385610"/>
                        <a:gd name="connsiteY1" fmla="*/ 156 h 362287"/>
                        <a:gd name="connsiteX2" fmla="*/ 619941 w 1385610"/>
                        <a:gd name="connsiteY2" fmla="*/ 172876 h 362287"/>
                        <a:gd name="connsiteX3" fmla="*/ 152581 w 1385610"/>
                        <a:gd name="connsiteY3" fmla="*/ 264316 h 362287"/>
                        <a:gd name="connsiteX4" fmla="*/ 50310 w 1385610"/>
                        <a:gd name="connsiteY4" fmla="*/ 189138 h 362287"/>
                        <a:gd name="connsiteX5" fmla="*/ 27274 w 1385610"/>
                        <a:gd name="connsiteY5" fmla="*/ 325276 h 362287"/>
                        <a:gd name="connsiteX6" fmla="*/ 149194 w 1385610"/>
                        <a:gd name="connsiteY6" fmla="*/ 321889 h 362287"/>
                        <a:gd name="connsiteX7" fmla="*/ 501407 w 1385610"/>
                        <a:gd name="connsiteY7" fmla="*/ 254156 h 362287"/>
                        <a:gd name="connsiteX8" fmla="*/ 1012794 w 1385610"/>
                        <a:gd name="connsiteY8" fmla="*/ 78049 h 362287"/>
                        <a:gd name="connsiteX9" fmla="*/ 1246474 w 1385610"/>
                        <a:gd name="connsiteY9" fmla="*/ 88209 h 362287"/>
                        <a:gd name="connsiteX10" fmla="*/ 1324367 w 1385610"/>
                        <a:gd name="connsiteY10" fmla="*/ 162716 h 362287"/>
                        <a:gd name="connsiteX11" fmla="*/ 1378554 w 1385610"/>
                        <a:gd name="connsiteY11" fmla="*/ 142396 h 362287"/>
                        <a:gd name="connsiteX0" fmla="*/ 1371065 w 1378121"/>
                        <a:gd name="connsiteY0" fmla="*/ 142396 h 362287"/>
                        <a:gd name="connsiteX1" fmla="*/ 1147545 w 1378121"/>
                        <a:gd name="connsiteY1" fmla="*/ 156 h 362287"/>
                        <a:gd name="connsiteX2" fmla="*/ 612452 w 1378121"/>
                        <a:gd name="connsiteY2" fmla="*/ 172876 h 362287"/>
                        <a:gd name="connsiteX3" fmla="*/ 145092 w 1378121"/>
                        <a:gd name="connsiteY3" fmla="*/ 264316 h 362287"/>
                        <a:gd name="connsiteX4" fmla="*/ 42821 w 1378121"/>
                        <a:gd name="connsiteY4" fmla="*/ 189138 h 362287"/>
                        <a:gd name="connsiteX5" fmla="*/ 19785 w 1378121"/>
                        <a:gd name="connsiteY5" fmla="*/ 325276 h 362287"/>
                        <a:gd name="connsiteX6" fmla="*/ 141705 w 1378121"/>
                        <a:gd name="connsiteY6" fmla="*/ 321889 h 362287"/>
                        <a:gd name="connsiteX7" fmla="*/ 493918 w 1378121"/>
                        <a:gd name="connsiteY7" fmla="*/ 254156 h 362287"/>
                        <a:gd name="connsiteX8" fmla="*/ 1005305 w 1378121"/>
                        <a:gd name="connsiteY8" fmla="*/ 78049 h 362287"/>
                        <a:gd name="connsiteX9" fmla="*/ 1238985 w 1378121"/>
                        <a:gd name="connsiteY9" fmla="*/ 88209 h 362287"/>
                        <a:gd name="connsiteX10" fmla="*/ 1316878 w 1378121"/>
                        <a:gd name="connsiteY10" fmla="*/ 162716 h 362287"/>
                        <a:gd name="connsiteX11" fmla="*/ 1371065 w 1378121"/>
                        <a:gd name="connsiteY11" fmla="*/ 142396 h 362287"/>
                        <a:gd name="connsiteX0" fmla="*/ 1349538 w 1356594"/>
                        <a:gd name="connsiteY0" fmla="*/ 142396 h 407166"/>
                        <a:gd name="connsiteX1" fmla="*/ 1126018 w 1356594"/>
                        <a:gd name="connsiteY1" fmla="*/ 156 h 407166"/>
                        <a:gd name="connsiteX2" fmla="*/ 590925 w 1356594"/>
                        <a:gd name="connsiteY2" fmla="*/ 172876 h 407166"/>
                        <a:gd name="connsiteX3" fmla="*/ 123565 w 1356594"/>
                        <a:gd name="connsiteY3" fmla="*/ 264316 h 407166"/>
                        <a:gd name="connsiteX4" fmla="*/ 21294 w 1356594"/>
                        <a:gd name="connsiteY4" fmla="*/ 189138 h 407166"/>
                        <a:gd name="connsiteX5" fmla="*/ 11905 w 1356594"/>
                        <a:gd name="connsiteY5" fmla="*/ 379867 h 407166"/>
                        <a:gd name="connsiteX6" fmla="*/ 120178 w 1356594"/>
                        <a:gd name="connsiteY6" fmla="*/ 321889 h 407166"/>
                        <a:gd name="connsiteX7" fmla="*/ 472391 w 1356594"/>
                        <a:gd name="connsiteY7" fmla="*/ 254156 h 407166"/>
                        <a:gd name="connsiteX8" fmla="*/ 983778 w 1356594"/>
                        <a:gd name="connsiteY8" fmla="*/ 78049 h 407166"/>
                        <a:gd name="connsiteX9" fmla="*/ 1217458 w 1356594"/>
                        <a:gd name="connsiteY9" fmla="*/ 88209 h 407166"/>
                        <a:gd name="connsiteX10" fmla="*/ 1295351 w 1356594"/>
                        <a:gd name="connsiteY10" fmla="*/ 162716 h 407166"/>
                        <a:gd name="connsiteX11" fmla="*/ 1349538 w 1356594"/>
                        <a:gd name="connsiteY11" fmla="*/ 142396 h 407166"/>
                        <a:gd name="connsiteX0" fmla="*/ 1373498 w 1380554"/>
                        <a:gd name="connsiteY0" fmla="*/ 142396 h 407166"/>
                        <a:gd name="connsiteX1" fmla="*/ 1149978 w 1380554"/>
                        <a:gd name="connsiteY1" fmla="*/ 156 h 407166"/>
                        <a:gd name="connsiteX2" fmla="*/ 614885 w 1380554"/>
                        <a:gd name="connsiteY2" fmla="*/ 172876 h 407166"/>
                        <a:gd name="connsiteX3" fmla="*/ 147525 w 1380554"/>
                        <a:gd name="connsiteY3" fmla="*/ 264316 h 407166"/>
                        <a:gd name="connsiteX4" fmla="*/ 45254 w 1380554"/>
                        <a:gd name="connsiteY4" fmla="*/ 189138 h 407166"/>
                        <a:gd name="connsiteX5" fmla="*/ 35865 w 1380554"/>
                        <a:gd name="connsiteY5" fmla="*/ 379867 h 407166"/>
                        <a:gd name="connsiteX6" fmla="*/ 144138 w 1380554"/>
                        <a:gd name="connsiteY6" fmla="*/ 321889 h 407166"/>
                        <a:gd name="connsiteX7" fmla="*/ 496351 w 1380554"/>
                        <a:gd name="connsiteY7" fmla="*/ 254156 h 407166"/>
                        <a:gd name="connsiteX8" fmla="*/ 1007738 w 1380554"/>
                        <a:gd name="connsiteY8" fmla="*/ 78049 h 407166"/>
                        <a:gd name="connsiteX9" fmla="*/ 1241418 w 1380554"/>
                        <a:gd name="connsiteY9" fmla="*/ 88209 h 407166"/>
                        <a:gd name="connsiteX10" fmla="*/ 1319311 w 1380554"/>
                        <a:gd name="connsiteY10" fmla="*/ 162716 h 407166"/>
                        <a:gd name="connsiteX11" fmla="*/ 1373498 w 1380554"/>
                        <a:gd name="connsiteY11" fmla="*/ 142396 h 407166"/>
                        <a:gd name="connsiteX0" fmla="*/ 1378230 w 1385286"/>
                        <a:gd name="connsiteY0" fmla="*/ 142396 h 411365"/>
                        <a:gd name="connsiteX1" fmla="*/ 1154710 w 1385286"/>
                        <a:gd name="connsiteY1" fmla="*/ 156 h 411365"/>
                        <a:gd name="connsiteX2" fmla="*/ 619617 w 1385286"/>
                        <a:gd name="connsiteY2" fmla="*/ 172876 h 411365"/>
                        <a:gd name="connsiteX3" fmla="*/ 152257 w 1385286"/>
                        <a:gd name="connsiteY3" fmla="*/ 264316 h 411365"/>
                        <a:gd name="connsiteX4" fmla="*/ 49986 w 1385286"/>
                        <a:gd name="connsiteY4" fmla="*/ 189138 h 411365"/>
                        <a:gd name="connsiteX5" fmla="*/ 40597 w 1385286"/>
                        <a:gd name="connsiteY5" fmla="*/ 379867 h 411365"/>
                        <a:gd name="connsiteX6" fmla="*/ 148870 w 1385286"/>
                        <a:gd name="connsiteY6" fmla="*/ 321889 h 411365"/>
                        <a:gd name="connsiteX7" fmla="*/ 501083 w 1385286"/>
                        <a:gd name="connsiteY7" fmla="*/ 254156 h 411365"/>
                        <a:gd name="connsiteX8" fmla="*/ 1012470 w 1385286"/>
                        <a:gd name="connsiteY8" fmla="*/ 78049 h 411365"/>
                        <a:gd name="connsiteX9" fmla="*/ 1246150 w 1385286"/>
                        <a:gd name="connsiteY9" fmla="*/ 88209 h 411365"/>
                        <a:gd name="connsiteX10" fmla="*/ 1324043 w 1385286"/>
                        <a:gd name="connsiteY10" fmla="*/ 162716 h 411365"/>
                        <a:gd name="connsiteX11" fmla="*/ 1378230 w 1385286"/>
                        <a:gd name="connsiteY11" fmla="*/ 142396 h 411365"/>
                        <a:gd name="connsiteX0" fmla="*/ 1372270 w 1379326"/>
                        <a:gd name="connsiteY0" fmla="*/ 142396 h 385880"/>
                        <a:gd name="connsiteX1" fmla="*/ 1148750 w 1379326"/>
                        <a:gd name="connsiteY1" fmla="*/ 156 h 385880"/>
                        <a:gd name="connsiteX2" fmla="*/ 613657 w 1379326"/>
                        <a:gd name="connsiteY2" fmla="*/ 172876 h 385880"/>
                        <a:gd name="connsiteX3" fmla="*/ 146297 w 1379326"/>
                        <a:gd name="connsiteY3" fmla="*/ 264316 h 385880"/>
                        <a:gd name="connsiteX4" fmla="*/ 44026 w 1379326"/>
                        <a:gd name="connsiteY4" fmla="*/ 189138 h 385880"/>
                        <a:gd name="connsiteX5" fmla="*/ 34637 w 1379326"/>
                        <a:gd name="connsiteY5" fmla="*/ 379867 h 385880"/>
                        <a:gd name="connsiteX6" fmla="*/ 155317 w 1379326"/>
                        <a:gd name="connsiteY6" fmla="*/ 330574 h 385880"/>
                        <a:gd name="connsiteX7" fmla="*/ 495123 w 1379326"/>
                        <a:gd name="connsiteY7" fmla="*/ 254156 h 385880"/>
                        <a:gd name="connsiteX8" fmla="*/ 1006510 w 1379326"/>
                        <a:gd name="connsiteY8" fmla="*/ 78049 h 385880"/>
                        <a:gd name="connsiteX9" fmla="*/ 1240190 w 1379326"/>
                        <a:gd name="connsiteY9" fmla="*/ 88209 h 385880"/>
                        <a:gd name="connsiteX10" fmla="*/ 1318083 w 1379326"/>
                        <a:gd name="connsiteY10" fmla="*/ 162716 h 385880"/>
                        <a:gd name="connsiteX11" fmla="*/ 1372270 w 1379326"/>
                        <a:gd name="connsiteY11" fmla="*/ 142396 h 385880"/>
                        <a:gd name="connsiteX0" fmla="*/ 1372270 w 1379326"/>
                        <a:gd name="connsiteY0" fmla="*/ 142396 h 385880"/>
                        <a:gd name="connsiteX1" fmla="*/ 1148750 w 1379326"/>
                        <a:gd name="connsiteY1" fmla="*/ 156 h 385880"/>
                        <a:gd name="connsiteX2" fmla="*/ 613657 w 1379326"/>
                        <a:gd name="connsiteY2" fmla="*/ 172876 h 385880"/>
                        <a:gd name="connsiteX3" fmla="*/ 146297 w 1379326"/>
                        <a:gd name="connsiteY3" fmla="*/ 264316 h 385880"/>
                        <a:gd name="connsiteX4" fmla="*/ 44026 w 1379326"/>
                        <a:gd name="connsiteY4" fmla="*/ 189138 h 385880"/>
                        <a:gd name="connsiteX5" fmla="*/ 34637 w 1379326"/>
                        <a:gd name="connsiteY5" fmla="*/ 379867 h 385880"/>
                        <a:gd name="connsiteX6" fmla="*/ 155317 w 1379326"/>
                        <a:gd name="connsiteY6" fmla="*/ 330574 h 385880"/>
                        <a:gd name="connsiteX7" fmla="*/ 495123 w 1379326"/>
                        <a:gd name="connsiteY7" fmla="*/ 254156 h 385880"/>
                        <a:gd name="connsiteX8" fmla="*/ 1006510 w 1379326"/>
                        <a:gd name="connsiteY8" fmla="*/ 78049 h 385880"/>
                        <a:gd name="connsiteX9" fmla="*/ 1240190 w 1379326"/>
                        <a:gd name="connsiteY9" fmla="*/ 88209 h 385880"/>
                        <a:gd name="connsiteX10" fmla="*/ 1318083 w 1379326"/>
                        <a:gd name="connsiteY10" fmla="*/ 162716 h 385880"/>
                        <a:gd name="connsiteX11" fmla="*/ 1372270 w 1379326"/>
                        <a:gd name="connsiteY11" fmla="*/ 142396 h 385880"/>
                        <a:gd name="connsiteX0" fmla="*/ 1372270 w 1379326"/>
                        <a:gd name="connsiteY0" fmla="*/ 142396 h 407764"/>
                        <a:gd name="connsiteX1" fmla="*/ 1148750 w 1379326"/>
                        <a:gd name="connsiteY1" fmla="*/ 156 h 407764"/>
                        <a:gd name="connsiteX2" fmla="*/ 613657 w 1379326"/>
                        <a:gd name="connsiteY2" fmla="*/ 172876 h 407764"/>
                        <a:gd name="connsiteX3" fmla="*/ 146297 w 1379326"/>
                        <a:gd name="connsiteY3" fmla="*/ 264316 h 407764"/>
                        <a:gd name="connsiteX4" fmla="*/ 44026 w 1379326"/>
                        <a:gd name="connsiteY4" fmla="*/ 189138 h 407764"/>
                        <a:gd name="connsiteX5" fmla="*/ 34637 w 1379326"/>
                        <a:gd name="connsiteY5" fmla="*/ 379867 h 407764"/>
                        <a:gd name="connsiteX6" fmla="*/ 155317 w 1379326"/>
                        <a:gd name="connsiteY6" fmla="*/ 330574 h 407764"/>
                        <a:gd name="connsiteX7" fmla="*/ 495123 w 1379326"/>
                        <a:gd name="connsiteY7" fmla="*/ 254156 h 407764"/>
                        <a:gd name="connsiteX8" fmla="*/ 1006510 w 1379326"/>
                        <a:gd name="connsiteY8" fmla="*/ 78049 h 407764"/>
                        <a:gd name="connsiteX9" fmla="*/ 1240190 w 1379326"/>
                        <a:gd name="connsiteY9" fmla="*/ 88209 h 407764"/>
                        <a:gd name="connsiteX10" fmla="*/ 1318083 w 1379326"/>
                        <a:gd name="connsiteY10" fmla="*/ 162716 h 407764"/>
                        <a:gd name="connsiteX11" fmla="*/ 1372270 w 1379326"/>
                        <a:gd name="connsiteY11" fmla="*/ 142396 h 407764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2331 w 1379387"/>
                        <a:gd name="connsiteY0" fmla="*/ 142396 h 404454"/>
                        <a:gd name="connsiteX1" fmla="*/ 1148811 w 1379387"/>
                        <a:gd name="connsiteY1" fmla="*/ 156 h 404454"/>
                        <a:gd name="connsiteX2" fmla="*/ 613718 w 1379387"/>
                        <a:gd name="connsiteY2" fmla="*/ 172876 h 404454"/>
                        <a:gd name="connsiteX3" fmla="*/ 146358 w 1379387"/>
                        <a:gd name="connsiteY3" fmla="*/ 264316 h 404454"/>
                        <a:gd name="connsiteX4" fmla="*/ 44087 w 1379387"/>
                        <a:gd name="connsiteY4" fmla="*/ 189138 h 404454"/>
                        <a:gd name="connsiteX5" fmla="*/ 34698 w 1379387"/>
                        <a:gd name="connsiteY5" fmla="*/ 379867 h 404454"/>
                        <a:gd name="connsiteX6" fmla="*/ 156618 w 1379387"/>
                        <a:gd name="connsiteY6" fmla="*/ 324370 h 404454"/>
                        <a:gd name="connsiteX7" fmla="*/ 495184 w 1379387"/>
                        <a:gd name="connsiteY7" fmla="*/ 254156 h 404454"/>
                        <a:gd name="connsiteX8" fmla="*/ 1006571 w 1379387"/>
                        <a:gd name="connsiteY8" fmla="*/ 78049 h 404454"/>
                        <a:gd name="connsiteX9" fmla="*/ 1240251 w 1379387"/>
                        <a:gd name="connsiteY9" fmla="*/ 88209 h 404454"/>
                        <a:gd name="connsiteX10" fmla="*/ 1318144 w 1379387"/>
                        <a:gd name="connsiteY10" fmla="*/ 162716 h 404454"/>
                        <a:gd name="connsiteX11" fmla="*/ 1372331 w 1379387"/>
                        <a:gd name="connsiteY11" fmla="*/ 142396 h 404454"/>
                        <a:gd name="connsiteX0" fmla="*/ 1374572 w 1381628"/>
                        <a:gd name="connsiteY0" fmla="*/ 142396 h 421911"/>
                        <a:gd name="connsiteX1" fmla="*/ 1151052 w 1381628"/>
                        <a:gd name="connsiteY1" fmla="*/ 156 h 421911"/>
                        <a:gd name="connsiteX2" fmla="*/ 615959 w 1381628"/>
                        <a:gd name="connsiteY2" fmla="*/ 172876 h 421911"/>
                        <a:gd name="connsiteX3" fmla="*/ 148599 w 1381628"/>
                        <a:gd name="connsiteY3" fmla="*/ 264316 h 421911"/>
                        <a:gd name="connsiteX4" fmla="*/ 46328 w 1381628"/>
                        <a:gd name="connsiteY4" fmla="*/ 189138 h 421911"/>
                        <a:gd name="connsiteX5" fmla="*/ 36939 w 1381628"/>
                        <a:gd name="connsiteY5" fmla="*/ 379867 h 421911"/>
                        <a:gd name="connsiteX6" fmla="*/ 158859 w 1381628"/>
                        <a:gd name="connsiteY6" fmla="*/ 324370 h 421911"/>
                        <a:gd name="connsiteX7" fmla="*/ 497425 w 1381628"/>
                        <a:gd name="connsiteY7" fmla="*/ 254156 h 421911"/>
                        <a:gd name="connsiteX8" fmla="*/ 1008812 w 1381628"/>
                        <a:gd name="connsiteY8" fmla="*/ 78049 h 421911"/>
                        <a:gd name="connsiteX9" fmla="*/ 1242492 w 1381628"/>
                        <a:gd name="connsiteY9" fmla="*/ 88209 h 421911"/>
                        <a:gd name="connsiteX10" fmla="*/ 1320385 w 1381628"/>
                        <a:gd name="connsiteY10" fmla="*/ 162716 h 421911"/>
                        <a:gd name="connsiteX11" fmla="*/ 1374572 w 1381628"/>
                        <a:gd name="connsiteY11" fmla="*/ 142396 h 421911"/>
                        <a:gd name="connsiteX0" fmla="*/ 1374572 w 1381628"/>
                        <a:gd name="connsiteY0" fmla="*/ 142396 h 421911"/>
                        <a:gd name="connsiteX1" fmla="*/ 1151052 w 1381628"/>
                        <a:gd name="connsiteY1" fmla="*/ 156 h 421911"/>
                        <a:gd name="connsiteX2" fmla="*/ 615959 w 1381628"/>
                        <a:gd name="connsiteY2" fmla="*/ 172876 h 421911"/>
                        <a:gd name="connsiteX3" fmla="*/ 148599 w 1381628"/>
                        <a:gd name="connsiteY3" fmla="*/ 264316 h 421911"/>
                        <a:gd name="connsiteX4" fmla="*/ 46328 w 1381628"/>
                        <a:gd name="connsiteY4" fmla="*/ 189138 h 421911"/>
                        <a:gd name="connsiteX5" fmla="*/ 36939 w 1381628"/>
                        <a:gd name="connsiteY5" fmla="*/ 379867 h 421911"/>
                        <a:gd name="connsiteX6" fmla="*/ 158859 w 1381628"/>
                        <a:gd name="connsiteY6" fmla="*/ 324370 h 421911"/>
                        <a:gd name="connsiteX7" fmla="*/ 497425 w 1381628"/>
                        <a:gd name="connsiteY7" fmla="*/ 254156 h 421911"/>
                        <a:gd name="connsiteX8" fmla="*/ 1008812 w 1381628"/>
                        <a:gd name="connsiteY8" fmla="*/ 78049 h 421911"/>
                        <a:gd name="connsiteX9" fmla="*/ 1242492 w 1381628"/>
                        <a:gd name="connsiteY9" fmla="*/ 88209 h 421911"/>
                        <a:gd name="connsiteX10" fmla="*/ 1320385 w 1381628"/>
                        <a:gd name="connsiteY10" fmla="*/ 162716 h 421911"/>
                        <a:gd name="connsiteX11" fmla="*/ 1374572 w 1381628"/>
                        <a:gd name="connsiteY11" fmla="*/ 142396 h 421911"/>
                        <a:gd name="connsiteX0" fmla="*/ 1374572 w 1382762"/>
                        <a:gd name="connsiteY0" fmla="*/ 142396 h 421911"/>
                        <a:gd name="connsiteX1" fmla="*/ 1151052 w 1382762"/>
                        <a:gd name="connsiteY1" fmla="*/ 156 h 421911"/>
                        <a:gd name="connsiteX2" fmla="*/ 615959 w 1382762"/>
                        <a:gd name="connsiteY2" fmla="*/ 172876 h 421911"/>
                        <a:gd name="connsiteX3" fmla="*/ 148599 w 1382762"/>
                        <a:gd name="connsiteY3" fmla="*/ 264316 h 421911"/>
                        <a:gd name="connsiteX4" fmla="*/ 46328 w 1382762"/>
                        <a:gd name="connsiteY4" fmla="*/ 189138 h 421911"/>
                        <a:gd name="connsiteX5" fmla="*/ 36939 w 1382762"/>
                        <a:gd name="connsiteY5" fmla="*/ 379867 h 421911"/>
                        <a:gd name="connsiteX6" fmla="*/ 158859 w 1382762"/>
                        <a:gd name="connsiteY6" fmla="*/ 324370 h 421911"/>
                        <a:gd name="connsiteX7" fmla="*/ 497425 w 1382762"/>
                        <a:gd name="connsiteY7" fmla="*/ 254156 h 421911"/>
                        <a:gd name="connsiteX8" fmla="*/ 1008812 w 1382762"/>
                        <a:gd name="connsiteY8" fmla="*/ 78049 h 421911"/>
                        <a:gd name="connsiteX9" fmla="*/ 1187901 w 1382762"/>
                        <a:gd name="connsiteY9" fmla="*/ 63395 h 421911"/>
                        <a:gd name="connsiteX10" fmla="*/ 1320385 w 1382762"/>
                        <a:gd name="connsiteY10" fmla="*/ 162716 h 421911"/>
                        <a:gd name="connsiteX11" fmla="*/ 1374572 w 1382762"/>
                        <a:gd name="connsiteY11" fmla="*/ 142396 h 421911"/>
                        <a:gd name="connsiteX0" fmla="*/ 1374572 w 1382842"/>
                        <a:gd name="connsiteY0" fmla="*/ 126287 h 405802"/>
                        <a:gd name="connsiteX1" fmla="*/ 1149811 w 1382842"/>
                        <a:gd name="connsiteY1" fmla="*/ 176 h 405802"/>
                        <a:gd name="connsiteX2" fmla="*/ 615959 w 1382842"/>
                        <a:gd name="connsiteY2" fmla="*/ 156767 h 405802"/>
                        <a:gd name="connsiteX3" fmla="*/ 148599 w 1382842"/>
                        <a:gd name="connsiteY3" fmla="*/ 248207 h 405802"/>
                        <a:gd name="connsiteX4" fmla="*/ 46328 w 1382842"/>
                        <a:gd name="connsiteY4" fmla="*/ 173029 h 405802"/>
                        <a:gd name="connsiteX5" fmla="*/ 36939 w 1382842"/>
                        <a:gd name="connsiteY5" fmla="*/ 363758 h 405802"/>
                        <a:gd name="connsiteX6" fmla="*/ 158859 w 1382842"/>
                        <a:gd name="connsiteY6" fmla="*/ 308261 h 405802"/>
                        <a:gd name="connsiteX7" fmla="*/ 497425 w 1382842"/>
                        <a:gd name="connsiteY7" fmla="*/ 238047 h 405802"/>
                        <a:gd name="connsiteX8" fmla="*/ 1008812 w 1382842"/>
                        <a:gd name="connsiteY8" fmla="*/ 61940 h 405802"/>
                        <a:gd name="connsiteX9" fmla="*/ 1187901 w 1382842"/>
                        <a:gd name="connsiteY9" fmla="*/ 47286 h 405802"/>
                        <a:gd name="connsiteX10" fmla="*/ 1320385 w 1382842"/>
                        <a:gd name="connsiteY10" fmla="*/ 146607 h 405802"/>
                        <a:gd name="connsiteX11" fmla="*/ 1374572 w 1382842"/>
                        <a:gd name="connsiteY11" fmla="*/ 126287 h 405802"/>
                        <a:gd name="connsiteX0" fmla="*/ 1374572 w 1382842"/>
                        <a:gd name="connsiteY0" fmla="*/ 126287 h 405802"/>
                        <a:gd name="connsiteX1" fmla="*/ 1149811 w 1382842"/>
                        <a:gd name="connsiteY1" fmla="*/ 176 h 405802"/>
                        <a:gd name="connsiteX2" fmla="*/ 615959 w 1382842"/>
                        <a:gd name="connsiteY2" fmla="*/ 156767 h 405802"/>
                        <a:gd name="connsiteX3" fmla="*/ 148599 w 1382842"/>
                        <a:gd name="connsiteY3" fmla="*/ 248207 h 405802"/>
                        <a:gd name="connsiteX4" fmla="*/ 46328 w 1382842"/>
                        <a:gd name="connsiteY4" fmla="*/ 173029 h 405802"/>
                        <a:gd name="connsiteX5" fmla="*/ 36939 w 1382842"/>
                        <a:gd name="connsiteY5" fmla="*/ 363758 h 405802"/>
                        <a:gd name="connsiteX6" fmla="*/ 158859 w 1382842"/>
                        <a:gd name="connsiteY6" fmla="*/ 308261 h 405802"/>
                        <a:gd name="connsiteX7" fmla="*/ 497425 w 1382842"/>
                        <a:gd name="connsiteY7" fmla="*/ 238047 h 405802"/>
                        <a:gd name="connsiteX8" fmla="*/ 1008812 w 1382842"/>
                        <a:gd name="connsiteY8" fmla="*/ 61940 h 405802"/>
                        <a:gd name="connsiteX9" fmla="*/ 1187901 w 1382842"/>
                        <a:gd name="connsiteY9" fmla="*/ 47286 h 405802"/>
                        <a:gd name="connsiteX10" fmla="*/ 1320385 w 1382842"/>
                        <a:gd name="connsiteY10" fmla="*/ 146607 h 405802"/>
                        <a:gd name="connsiteX11" fmla="*/ 1374572 w 1382842"/>
                        <a:gd name="connsiteY11" fmla="*/ 126287 h 405802"/>
                        <a:gd name="connsiteX0" fmla="*/ 1374572 w 1389603"/>
                        <a:gd name="connsiteY0" fmla="*/ 126289 h 405804"/>
                        <a:gd name="connsiteX1" fmla="*/ 1149811 w 1389603"/>
                        <a:gd name="connsiteY1" fmla="*/ 178 h 405804"/>
                        <a:gd name="connsiteX2" fmla="*/ 615959 w 1389603"/>
                        <a:gd name="connsiteY2" fmla="*/ 156769 h 405804"/>
                        <a:gd name="connsiteX3" fmla="*/ 148599 w 1389603"/>
                        <a:gd name="connsiteY3" fmla="*/ 248209 h 405804"/>
                        <a:gd name="connsiteX4" fmla="*/ 46328 w 1389603"/>
                        <a:gd name="connsiteY4" fmla="*/ 173031 h 405804"/>
                        <a:gd name="connsiteX5" fmla="*/ 36939 w 1389603"/>
                        <a:gd name="connsiteY5" fmla="*/ 363760 h 405804"/>
                        <a:gd name="connsiteX6" fmla="*/ 158859 w 1389603"/>
                        <a:gd name="connsiteY6" fmla="*/ 308263 h 405804"/>
                        <a:gd name="connsiteX7" fmla="*/ 497425 w 1389603"/>
                        <a:gd name="connsiteY7" fmla="*/ 238049 h 405804"/>
                        <a:gd name="connsiteX8" fmla="*/ 1008812 w 1389603"/>
                        <a:gd name="connsiteY8" fmla="*/ 61942 h 405804"/>
                        <a:gd name="connsiteX9" fmla="*/ 1187901 w 1389603"/>
                        <a:gd name="connsiteY9" fmla="*/ 47288 h 405804"/>
                        <a:gd name="connsiteX10" fmla="*/ 1348921 w 1389603"/>
                        <a:gd name="connsiteY10" fmla="*/ 157775 h 405804"/>
                        <a:gd name="connsiteX11" fmla="*/ 1374572 w 1389603"/>
                        <a:gd name="connsiteY11" fmla="*/ 126289 h 405804"/>
                        <a:gd name="connsiteX0" fmla="*/ 1374572 w 1385974"/>
                        <a:gd name="connsiteY0" fmla="*/ 126289 h 405804"/>
                        <a:gd name="connsiteX1" fmla="*/ 1149811 w 1385974"/>
                        <a:gd name="connsiteY1" fmla="*/ 178 h 405804"/>
                        <a:gd name="connsiteX2" fmla="*/ 615959 w 1385974"/>
                        <a:gd name="connsiteY2" fmla="*/ 156769 h 405804"/>
                        <a:gd name="connsiteX3" fmla="*/ 148599 w 1385974"/>
                        <a:gd name="connsiteY3" fmla="*/ 248209 h 405804"/>
                        <a:gd name="connsiteX4" fmla="*/ 46328 w 1385974"/>
                        <a:gd name="connsiteY4" fmla="*/ 173031 h 405804"/>
                        <a:gd name="connsiteX5" fmla="*/ 36939 w 1385974"/>
                        <a:gd name="connsiteY5" fmla="*/ 363760 h 405804"/>
                        <a:gd name="connsiteX6" fmla="*/ 158859 w 1385974"/>
                        <a:gd name="connsiteY6" fmla="*/ 308263 h 405804"/>
                        <a:gd name="connsiteX7" fmla="*/ 497425 w 1385974"/>
                        <a:gd name="connsiteY7" fmla="*/ 238049 h 405804"/>
                        <a:gd name="connsiteX8" fmla="*/ 1008812 w 1385974"/>
                        <a:gd name="connsiteY8" fmla="*/ 61942 h 405804"/>
                        <a:gd name="connsiteX9" fmla="*/ 1187901 w 1385974"/>
                        <a:gd name="connsiteY9" fmla="*/ 47288 h 405804"/>
                        <a:gd name="connsiteX10" fmla="*/ 1348921 w 1385974"/>
                        <a:gd name="connsiteY10" fmla="*/ 157775 h 405804"/>
                        <a:gd name="connsiteX11" fmla="*/ 1374572 w 1385974"/>
                        <a:gd name="connsiteY11" fmla="*/ 126289 h 405804"/>
                        <a:gd name="connsiteX0" fmla="*/ 1374572 w 1385974"/>
                        <a:gd name="connsiteY0" fmla="*/ 126289 h 405804"/>
                        <a:gd name="connsiteX1" fmla="*/ 1149811 w 1385974"/>
                        <a:gd name="connsiteY1" fmla="*/ 178 h 405804"/>
                        <a:gd name="connsiteX2" fmla="*/ 615959 w 1385974"/>
                        <a:gd name="connsiteY2" fmla="*/ 156769 h 405804"/>
                        <a:gd name="connsiteX3" fmla="*/ 148599 w 1385974"/>
                        <a:gd name="connsiteY3" fmla="*/ 248209 h 405804"/>
                        <a:gd name="connsiteX4" fmla="*/ 46328 w 1385974"/>
                        <a:gd name="connsiteY4" fmla="*/ 173031 h 405804"/>
                        <a:gd name="connsiteX5" fmla="*/ 36939 w 1385974"/>
                        <a:gd name="connsiteY5" fmla="*/ 363760 h 405804"/>
                        <a:gd name="connsiteX6" fmla="*/ 158859 w 1385974"/>
                        <a:gd name="connsiteY6" fmla="*/ 308263 h 405804"/>
                        <a:gd name="connsiteX7" fmla="*/ 497425 w 1385974"/>
                        <a:gd name="connsiteY7" fmla="*/ 238049 h 405804"/>
                        <a:gd name="connsiteX8" fmla="*/ 1008812 w 1385974"/>
                        <a:gd name="connsiteY8" fmla="*/ 61942 h 405804"/>
                        <a:gd name="connsiteX9" fmla="*/ 1187901 w 1385974"/>
                        <a:gd name="connsiteY9" fmla="*/ 47288 h 405804"/>
                        <a:gd name="connsiteX10" fmla="*/ 1348921 w 1385974"/>
                        <a:gd name="connsiteY10" fmla="*/ 157775 h 405804"/>
                        <a:gd name="connsiteX11" fmla="*/ 1374572 w 1385974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08812 w 1374572"/>
                        <a:gd name="connsiteY8" fmla="*/ 61942 h 405804"/>
                        <a:gd name="connsiteX9" fmla="*/ 1187901 w 1374572"/>
                        <a:gd name="connsiteY9" fmla="*/ 47288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08812 w 1374572"/>
                        <a:gd name="connsiteY8" fmla="*/ 61942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12534 w 1374572"/>
                        <a:gd name="connsiteY8" fmla="*/ 66905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51086 w 1351086"/>
                        <a:gd name="connsiteY0" fmla="*/ 126289 h 405804"/>
                        <a:gd name="connsiteX1" fmla="*/ 1126325 w 1351086"/>
                        <a:gd name="connsiteY1" fmla="*/ 178 h 405804"/>
                        <a:gd name="connsiteX2" fmla="*/ 592473 w 1351086"/>
                        <a:gd name="connsiteY2" fmla="*/ 156769 h 405804"/>
                        <a:gd name="connsiteX3" fmla="*/ 125113 w 1351086"/>
                        <a:gd name="connsiteY3" fmla="*/ 261857 h 405804"/>
                        <a:gd name="connsiteX4" fmla="*/ 22842 w 1351086"/>
                        <a:gd name="connsiteY4" fmla="*/ 173031 h 405804"/>
                        <a:gd name="connsiteX5" fmla="*/ 13453 w 1351086"/>
                        <a:gd name="connsiteY5" fmla="*/ 363760 h 405804"/>
                        <a:gd name="connsiteX6" fmla="*/ 135373 w 1351086"/>
                        <a:gd name="connsiteY6" fmla="*/ 308263 h 405804"/>
                        <a:gd name="connsiteX7" fmla="*/ 473939 w 1351086"/>
                        <a:gd name="connsiteY7" fmla="*/ 238049 h 405804"/>
                        <a:gd name="connsiteX8" fmla="*/ 989048 w 1351086"/>
                        <a:gd name="connsiteY8" fmla="*/ 66905 h 405804"/>
                        <a:gd name="connsiteX9" fmla="*/ 1199155 w 1351086"/>
                        <a:gd name="connsiteY9" fmla="*/ 51010 h 405804"/>
                        <a:gd name="connsiteX10" fmla="*/ 1325435 w 1351086"/>
                        <a:gd name="connsiteY10" fmla="*/ 157775 h 405804"/>
                        <a:gd name="connsiteX11" fmla="*/ 1351086 w 1351086"/>
                        <a:gd name="connsiteY11" fmla="*/ 126289 h 405804"/>
                        <a:gd name="connsiteX0" fmla="*/ 1351086 w 1351086"/>
                        <a:gd name="connsiteY0" fmla="*/ 126289 h 405804"/>
                        <a:gd name="connsiteX1" fmla="*/ 1126325 w 1351086"/>
                        <a:gd name="connsiteY1" fmla="*/ 178 h 405804"/>
                        <a:gd name="connsiteX2" fmla="*/ 592473 w 1351086"/>
                        <a:gd name="connsiteY2" fmla="*/ 156769 h 405804"/>
                        <a:gd name="connsiteX3" fmla="*/ 125113 w 1351086"/>
                        <a:gd name="connsiteY3" fmla="*/ 261857 h 405804"/>
                        <a:gd name="connsiteX4" fmla="*/ 22842 w 1351086"/>
                        <a:gd name="connsiteY4" fmla="*/ 173031 h 405804"/>
                        <a:gd name="connsiteX5" fmla="*/ 13453 w 1351086"/>
                        <a:gd name="connsiteY5" fmla="*/ 363760 h 405804"/>
                        <a:gd name="connsiteX6" fmla="*/ 135373 w 1351086"/>
                        <a:gd name="connsiteY6" fmla="*/ 308263 h 405804"/>
                        <a:gd name="connsiteX7" fmla="*/ 473939 w 1351086"/>
                        <a:gd name="connsiteY7" fmla="*/ 238049 h 405804"/>
                        <a:gd name="connsiteX8" fmla="*/ 989048 w 1351086"/>
                        <a:gd name="connsiteY8" fmla="*/ 66905 h 405804"/>
                        <a:gd name="connsiteX9" fmla="*/ 1199155 w 1351086"/>
                        <a:gd name="connsiteY9" fmla="*/ 51010 h 405804"/>
                        <a:gd name="connsiteX10" fmla="*/ 1325435 w 1351086"/>
                        <a:gd name="connsiteY10" fmla="*/ 157775 h 405804"/>
                        <a:gd name="connsiteX11" fmla="*/ 1351086 w 1351086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61857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12534 w 1374572"/>
                        <a:gd name="connsiteY8" fmla="*/ 66905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367338" h="405804">
                          <a:moveTo>
                            <a:pt x="1367338" y="126289"/>
                          </a:moveTo>
                          <a:cubicBezTo>
                            <a:pt x="1334153" y="100023"/>
                            <a:pt x="1269012" y="-4902"/>
                            <a:pt x="1142577" y="178"/>
                          </a:cubicBezTo>
                          <a:cubicBezTo>
                            <a:pt x="1016142" y="5258"/>
                            <a:pt x="775594" y="113156"/>
                            <a:pt x="608725" y="156769"/>
                          </a:cubicBezTo>
                          <a:cubicBezTo>
                            <a:pt x="441856" y="200382"/>
                            <a:pt x="249951" y="245499"/>
                            <a:pt x="141365" y="261857"/>
                          </a:cubicBezTo>
                          <a:cubicBezTo>
                            <a:pt x="93574" y="229827"/>
                            <a:pt x="103610" y="154807"/>
                            <a:pt x="39094" y="173031"/>
                          </a:cubicBezTo>
                          <a:cubicBezTo>
                            <a:pt x="-25422" y="191255"/>
                            <a:pt x="3506" y="299037"/>
                            <a:pt x="29705" y="363760"/>
                          </a:cubicBezTo>
                          <a:cubicBezTo>
                            <a:pt x="55904" y="428483"/>
                            <a:pt x="115821" y="424749"/>
                            <a:pt x="151625" y="308263"/>
                          </a:cubicBezTo>
                          <a:cubicBezTo>
                            <a:pt x="228373" y="287311"/>
                            <a:pt x="347912" y="278275"/>
                            <a:pt x="490191" y="238049"/>
                          </a:cubicBezTo>
                          <a:cubicBezTo>
                            <a:pt x="632470" y="197823"/>
                            <a:pt x="884431" y="98078"/>
                            <a:pt x="1005300" y="66905"/>
                          </a:cubicBezTo>
                          <a:cubicBezTo>
                            <a:pt x="1126169" y="35732"/>
                            <a:pt x="1163478" y="36899"/>
                            <a:pt x="1215407" y="51010"/>
                          </a:cubicBezTo>
                          <a:cubicBezTo>
                            <a:pt x="1267336" y="65121"/>
                            <a:pt x="1318019" y="128479"/>
                            <a:pt x="1341687" y="157775"/>
                          </a:cubicBezTo>
                          <a:cubicBezTo>
                            <a:pt x="1351707" y="151091"/>
                            <a:pt x="1355858" y="145110"/>
                            <a:pt x="1367338" y="126289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59" name="Freeform 258">
                      <a:extLst>
                        <a:ext uri="{FF2B5EF4-FFF2-40B4-BE49-F238E27FC236}">
                          <a16:creationId xmlns:a16="http://schemas.microsoft.com/office/drawing/2014/main" id="{5C7E3007-F8D0-F942-B15E-75F960B260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8312" y="2991845"/>
                      <a:ext cx="1638494" cy="386893"/>
                    </a:xfrm>
                    <a:custGeom>
                      <a:avLst/>
                      <a:gdLst>
                        <a:gd name="connsiteX0" fmla="*/ 1647683 w 1647694"/>
                        <a:gd name="connsiteY0" fmla="*/ 275756 h 382703"/>
                        <a:gd name="connsiteX1" fmla="*/ 1593092 w 1647694"/>
                        <a:gd name="connsiteY1" fmla="*/ 111983 h 382703"/>
                        <a:gd name="connsiteX2" fmla="*/ 1275471 w 1647694"/>
                        <a:gd name="connsiteY2" fmla="*/ 234813 h 382703"/>
                        <a:gd name="connsiteX3" fmla="*/ 678692 w 1647694"/>
                        <a:gd name="connsiteY3" fmla="*/ 244738 h 382703"/>
                        <a:gd name="connsiteX4" fmla="*/ 176206 w 1647694"/>
                        <a:gd name="connsiteY4" fmla="*/ 12726 h 382703"/>
                        <a:gd name="connsiteX5" fmla="*/ 26 w 1647694"/>
                        <a:gd name="connsiteY5" fmla="*/ 49947 h 382703"/>
                        <a:gd name="connsiteX6" fmla="*/ 163799 w 1647694"/>
                        <a:gd name="connsiteY6" fmla="*/ 214961 h 382703"/>
                        <a:gd name="connsiteX7" fmla="*/ 281666 w 1647694"/>
                        <a:gd name="connsiteY7" fmla="*/ 275756 h 382703"/>
                        <a:gd name="connsiteX8" fmla="*/ 372237 w 1647694"/>
                        <a:gd name="connsiteY8" fmla="*/ 382457 h 382703"/>
                        <a:gd name="connsiteX9" fmla="*/ 414421 w 1647694"/>
                        <a:gd name="connsiteY9" fmla="*/ 243498 h 382703"/>
                        <a:gd name="connsiteX10" fmla="*/ 316406 w 1647694"/>
                        <a:gd name="connsiteY10" fmla="*/ 203795 h 382703"/>
                        <a:gd name="connsiteX11" fmla="*/ 98042 w 1647694"/>
                        <a:gd name="connsiteY11" fmla="*/ 121908 h 382703"/>
                        <a:gd name="connsiteX12" fmla="*/ 71987 w 1647694"/>
                        <a:gd name="connsiteY12" fmla="*/ 30096 h 382703"/>
                        <a:gd name="connsiteX13" fmla="*/ 341220 w 1647694"/>
                        <a:gd name="connsiteY13" fmla="*/ 136797 h 382703"/>
                        <a:gd name="connsiteX14" fmla="*/ 826336 w 1647694"/>
                        <a:gd name="connsiteY14" fmla="*/ 319181 h 382703"/>
                        <a:gd name="connsiteX15" fmla="*/ 1153882 w 1647694"/>
                        <a:gd name="connsiteY15" fmla="*/ 310496 h 382703"/>
                        <a:gd name="connsiteX16" fmla="*/ 1503761 w 1647694"/>
                        <a:gd name="connsiteY16" fmla="*/ 176499 h 382703"/>
                        <a:gd name="connsiteX17" fmla="*/ 1601777 w 1647694"/>
                        <a:gd name="connsiteY17" fmla="*/ 186425 h 382703"/>
                        <a:gd name="connsiteX18" fmla="*/ 1598055 w 1647694"/>
                        <a:gd name="connsiteY18" fmla="*/ 244738 h 382703"/>
                        <a:gd name="connsiteX19" fmla="*/ 1647683 w 1647694"/>
                        <a:gd name="connsiteY19" fmla="*/ 275756 h 382703"/>
                        <a:gd name="connsiteX0" fmla="*/ 1647683 w 1647694"/>
                        <a:gd name="connsiteY0" fmla="*/ 275756 h 382626"/>
                        <a:gd name="connsiteX1" fmla="*/ 1593092 w 1647694"/>
                        <a:gd name="connsiteY1" fmla="*/ 111983 h 382626"/>
                        <a:gd name="connsiteX2" fmla="*/ 1275471 w 1647694"/>
                        <a:gd name="connsiteY2" fmla="*/ 234813 h 382626"/>
                        <a:gd name="connsiteX3" fmla="*/ 678692 w 1647694"/>
                        <a:gd name="connsiteY3" fmla="*/ 244738 h 382626"/>
                        <a:gd name="connsiteX4" fmla="*/ 176206 w 1647694"/>
                        <a:gd name="connsiteY4" fmla="*/ 12726 h 382626"/>
                        <a:gd name="connsiteX5" fmla="*/ 26 w 1647694"/>
                        <a:gd name="connsiteY5" fmla="*/ 49947 h 382626"/>
                        <a:gd name="connsiteX6" fmla="*/ 163799 w 1647694"/>
                        <a:gd name="connsiteY6" fmla="*/ 214961 h 382626"/>
                        <a:gd name="connsiteX7" fmla="*/ 274222 w 1647694"/>
                        <a:gd name="connsiteY7" fmla="*/ 270793 h 382626"/>
                        <a:gd name="connsiteX8" fmla="*/ 372237 w 1647694"/>
                        <a:gd name="connsiteY8" fmla="*/ 382457 h 382626"/>
                        <a:gd name="connsiteX9" fmla="*/ 414421 w 1647694"/>
                        <a:gd name="connsiteY9" fmla="*/ 243498 h 382626"/>
                        <a:gd name="connsiteX10" fmla="*/ 316406 w 1647694"/>
                        <a:gd name="connsiteY10" fmla="*/ 203795 h 382626"/>
                        <a:gd name="connsiteX11" fmla="*/ 98042 w 1647694"/>
                        <a:gd name="connsiteY11" fmla="*/ 121908 h 382626"/>
                        <a:gd name="connsiteX12" fmla="*/ 71987 w 1647694"/>
                        <a:gd name="connsiteY12" fmla="*/ 30096 h 382626"/>
                        <a:gd name="connsiteX13" fmla="*/ 341220 w 1647694"/>
                        <a:gd name="connsiteY13" fmla="*/ 136797 h 382626"/>
                        <a:gd name="connsiteX14" fmla="*/ 826336 w 1647694"/>
                        <a:gd name="connsiteY14" fmla="*/ 319181 h 382626"/>
                        <a:gd name="connsiteX15" fmla="*/ 1153882 w 1647694"/>
                        <a:gd name="connsiteY15" fmla="*/ 310496 h 382626"/>
                        <a:gd name="connsiteX16" fmla="*/ 1503761 w 1647694"/>
                        <a:gd name="connsiteY16" fmla="*/ 176499 h 382626"/>
                        <a:gd name="connsiteX17" fmla="*/ 1601777 w 1647694"/>
                        <a:gd name="connsiteY17" fmla="*/ 186425 h 382626"/>
                        <a:gd name="connsiteX18" fmla="*/ 1598055 w 1647694"/>
                        <a:gd name="connsiteY18" fmla="*/ 244738 h 382626"/>
                        <a:gd name="connsiteX19" fmla="*/ 1647683 w 1647694"/>
                        <a:gd name="connsiteY19" fmla="*/ 275756 h 382626"/>
                        <a:gd name="connsiteX0" fmla="*/ 1647683 w 1647694"/>
                        <a:gd name="connsiteY0" fmla="*/ 275756 h 382628"/>
                        <a:gd name="connsiteX1" fmla="*/ 1593092 w 1647694"/>
                        <a:gd name="connsiteY1" fmla="*/ 111983 h 382628"/>
                        <a:gd name="connsiteX2" fmla="*/ 1275471 w 1647694"/>
                        <a:gd name="connsiteY2" fmla="*/ 234813 h 382628"/>
                        <a:gd name="connsiteX3" fmla="*/ 678692 w 1647694"/>
                        <a:gd name="connsiteY3" fmla="*/ 244738 h 382628"/>
                        <a:gd name="connsiteX4" fmla="*/ 176206 w 1647694"/>
                        <a:gd name="connsiteY4" fmla="*/ 12726 h 382628"/>
                        <a:gd name="connsiteX5" fmla="*/ 26 w 1647694"/>
                        <a:gd name="connsiteY5" fmla="*/ 49947 h 382628"/>
                        <a:gd name="connsiteX6" fmla="*/ 163799 w 1647694"/>
                        <a:gd name="connsiteY6" fmla="*/ 214961 h 382628"/>
                        <a:gd name="connsiteX7" fmla="*/ 274222 w 1647694"/>
                        <a:gd name="connsiteY7" fmla="*/ 270793 h 382628"/>
                        <a:gd name="connsiteX8" fmla="*/ 372237 w 1647694"/>
                        <a:gd name="connsiteY8" fmla="*/ 382457 h 382628"/>
                        <a:gd name="connsiteX9" fmla="*/ 414421 w 1647694"/>
                        <a:gd name="connsiteY9" fmla="*/ 243498 h 382628"/>
                        <a:gd name="connsiteX10" fmla="*/ 316406 w 1647694"/>
                        <a:gd name="connsiteY10" fmla="*/ 203795 h 382628"/>
                        <a:gd name="connsiteX11" fmla="*/ 98042 w 1647694"/>
                        <a:gd name="connsiteY11" fmla="*/ 121908 h 382628"/>
                        <a:gd name="connsiteX12" fmla="*/ 71987 w 1647694"/>
                        <a:gd name="connsiteY12" fmla="*/ 30096 h 382628"/>
                        <a:gd name="connsiteX13" fmla="*/ 341220 w 1647694"/>
                        <a:gd name="connsiteY13" fmla="*/ 136797 h 382628"/>
                        <a:gd name="connsiteX14" fmla="*/ 826336 w 1647694"/>
                        <a:gd name="connsiteY14" fmla="*/ 319181 h 382628"/>
                        <a:gd name="connsiteX15" fmla="*/ 1153882 w 1647694"/>
                        <a:gd name="connsiteY15" fmla="*/ 310496 h 382628"/>
                        <a:gd name="connsiteX16" fmla="*/ 1503761 w 1647694"/>
                        <a:gd name="connsiteY16" fmla="*/ 176499 h 382628"/>
                        <a:gd name="connsiteX17" fmla="*/ 1601777 w 1647694"/>
                        <a:gd name="connsiteY17" fmla="*/ 186425 h 382628"/>
                        <a:gd name="connsiteX18" fmla="*/ 1598055 w 1647694"/>
                        <a:gd name="connsiteY18" fmla="*/ 244738 h 382628"/>
                        <a:gd name="connsiteX19" fmla="*/ 1647683 w 1647694"/>
                        <a:gd name="connsiteY19" fmla="*/ 275756 h 382628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8 w 1647699"/>
                        <a:gd name="connsiteY0" fmla="*/ 275756 h 383920"/>
                        <a:gd name="connsiteX1" fmla="*/ 1593097 w 1647699"/>
                        <a:gd name="connsiteY1" fmla="*/ 111983 h 383920"/>
                        <a:gd name="connsiteX2" fmla="*/ 1275476 w 1647699"/>
                        <a:gd name="connsiteY2" fmla="*/ 234813 h 383920"/>
                        <a:gd name="connsiteX3" fmla="*/ 678697 w 1647699"/>
                        <a:gd name="connsiteY3" fmla="*/ 244738 h 383920"/>
                        <a:gd name="connsiteX4" fmla="*/ 176211 w 1647699"/>
                        <a:gd name="connsiteY4" fmla="*/ 12726 h 383920"/>
                        <a:gd name="connsiteX5" fmla="*/ 31 w 1647699"/>
                        <a:gd name="connsiteY5" fmla="*/ 49947 h 383920"/>
                        <a:gd name="connsiteX6" fmla="*/ 163804 w 1647699"/>
                        <a:gd name="connsiteY6" fmla="*/ 214961 h 383920"/>
                        <a:gd name="connsiteX7" fmla="*/ 274227 w 1647699"/>
                        <a:gd name="connsiteY7" fmla="*/ 270793 h 383920"/>
                        <a:gd name="connsiteX8" fmla="*/ 372242 w 1647699"/>
                        <a:gd name="connsiteY8" fmla="*/ 382457 h 383920"/>
                        <a:gd name="connsiteX9" fmla="*/ 414426 w 1647699"/>
                        <a:gd name="connsiteY9" fmla="*/ 243498 h 383920"/>
                        <a:gd name="connsiteX10" fmla="*/ 316411 w 1647699"/>
                        <a:gd name="connsiteY10" fmla="*/ 203795 h 383920"/>
                        <a:gd name="connsiteX11" fmla="*/ 98047 w 1647699"/>
                        <a:gd name="connsiteY11" fmla="*/ 121908 h 383920"/>
                        <a:gd name="connsiteX12" fmla="*/ 71992 w 1647699"/>
                        <a:gd name="connsiteY12" fmla="*/ 30096 h 383920"/>
                        <a:gd name="connsiteX13" fmla="*/ 341225 w 1647699"/>
                        <a:gd name="connsiteY13" fmla="*/ 136797 h 383920"/>
                        <a:gd name="connsiteX14" fmla="*/ 826341 w 1647699"/>
                        <a:gd name="connsiteY14" fmla="*/ 319181 h 383920"/>
                        <a:gd name="connsiteX15" fmla="*/ 1153887 w 1647699"/>
                        <a:gd name="connsiteY15" fmla="*/ 310496 h 383920"/>
                        <a:gd name="connsiteX16" fmla="*/ 1503766 w 1647699"/>
                        <a:gd name="connsiteY16" fmla="*/ 176499 h 383920"/>
                        <a:gd name="connsiteX17" fmla="*/ 1601782 w 1647699"/>
                        <a:gd name="connsiteY17" fmla="*/ 186425 h 383920"/>
                        <a:gd name="connsiteX18" fmla="*/ 1598060 w 1647699"/>
                        <a:gd name="connsiteY18" fmla="*/ 244738 h 383920"/>
                        <a:gd name="connsiteX19" fmla="*/ 1647688 w 1647699"/>
                        <a:gd name="connsiteY19" fmla="*/ 275756 h 383920"/>
                        <a:gd name="connsiteX0" fmla="*/ 1648821 w 1648832"/>
                        <a:gd name="connsiteY0" fmla="*/ 274725 h 382963"/>
                        <a:gd name="connsiteX1" fmla="*/ 1594230 w 1648832"/>
                        <a:gd name="connsiteY1" fmla="*/ 110952 h 382963"/>
                        <a:gd name="connsiteX2" fmla="*/ 1276609 w 1648832"/>
                        <a:gd name="connsiteY2" fmla="*/ 233782 h 382963"/>
                        <a:gd name="connsiteX3" fmla="*/ 679830 w 1648832"/>
                        <a:gd name="connsiteY3" fmla="*/ 243707 h 382963"/>
                        <a:gd name="connsiteX4" fmla="*/ 177344 w 1648832"/>
                        <a:gd name="connsiteY4" fmla="*/ 11695 h 382963"/>
                        <a:gd name="connsiteX5" fmla="*/ 1164 w 1648832"/>
                        <a:gd name="connsiteY5" fmla="*/ 48916 h 382963"/>
                        <a:gd name="connsiteX6" fmla="*/ 115309 w 1648832"/>
                        <a:gd name="connsiteY6" fmla="*/ 174228 h 382963"/>
                        <a:gd name="connsiteX7" fmla="*/ 275360 w 1648832"/>
                        <a:gd name="connsiteY7" fmla="*/ 269762 h 382963"/>
                        <a:gd name="connsiteX8" fmla="*/ 373375 w 1648832"/>
                        <a:gd name="connsiteY8" fmla="*/ 381426 h 382963"/>
                        <a:gd name="connsiteX9" fmla="*/ 415559 w 1648832"/>
                        <a:gd name="connsiteY9" fmla="*/ 242467 h 382963"/>
                        <a:gd name="connsiteX10" fmla="*/ 317544 w 1648832"/>
                        <a:gd name="connsiteY10" fmla="*/ 202764 h 382963"/>
                        <a:gd name="connsiteX11" fmla="*/ 99180 w 1648832"/>
                        <a:gd name="connsiteY11" fmla="*/ 120877 h 382963"/>
                        <a:gd name="connsiteX12" fmla="*/ 73125 w 1648832"/>
                        <a:gd name="connsiteY12" fmla="*/ 29065 h 382963"/>
                        <a:gd name="connsiteX13" fmla="*/ 342358 w 1648832"/>
                        <a:gd name="connsiteY13" fmla="*/ 135766 h 382963"/>
                        <a:gd name="connsiteX14" fmla="*/ 827474 w 1648832"/>
                        <a:gd name="connsiteY14" fmla="*/ 318150 h 382963"/>
                        <a:gd name="connsiteX15" fmla="*/ 1155020 w 1648832"/>
                        <a:gd name="connsiteY15" fmla="*/ 309465 h 382963"/>
                        <a:gd name="connsiteX16" fmla="*/ 1504899 w 1648832"/>
                        <a:gd name="connsiteY16" fmla="*/ 175468 h 382963"/>
                        <a:gd name="connsiteX17" fmla="*/ 1602915 w 1648832"/>
                        <a:gd name="connsiteY17" fmla="*/ 185394 h 382963"/>
                        <a:gd name="connsiteX18" fmla="*/ 1599193 w 1648832"/>
                        <a:gd name="connsiteY18" fmla="*/ 243707 h 382963"/>
                        <a:gd name="connsiteX19" fmla="*/ 1648821 w 1648832"/>
                        <a:gd name="connsiteY19" fmla="*/ 274725 h 382963"/>
                        <a:gd name="connsiteX0" fmla="*/ 1648821 w 1648832"/>
                        <a:gd name="connsiteY0" fmla="*/ 274725 h 382963"/>
                        <a:gd name="connsiteX1" fmla="*/ 1594230 w 1648832"/>
                        <a:gd name="connsiteY1" fmla="*/ 110952 h 382963"/>
                        <a:gd name="connsiteX2" fmla="*/ 1276609 w 1648832"/>
                        <a:gd name="connsiteY2" fmla="*/ 233782 h 382963"/>
                        <a:gd name="connsiteX3" fmla="*/ 679830 w 1648832"/>
                        <a:gd name="connsiteY3" fmla="*/ 243707 h 382963"/>
                        <a:gd name="connsiteX4" fmla="*/ 177344 w 1648832"/>
                        <a:gd name="connsiteY4" fmla="*/ 11695 h 382963"/>
                        <a:gd name="connsiteX5" fmla="*/ 1164 w 1648832"/>
                        <a:gd name="connsiteY5" fmla="*/ 48916 h 382963"/>
                        <a:gd name="connsiteX6" fmla="*/ 115309 w 1648832"/>
                        <a:gd name="connsiteY6" fmla="*/ 174228 h 382963"/>
                        <a:gd name="connsiteX7" fmla="*/ 275360 w 1648832"/>
                        <a:gd name="connsiteY7" fmla="*/ 269762 h 382963"/>
                        <a:gd name="connsiteX8" fmla="*/ 373375 w 1648832"/>
                        <a:gd name="connsiteY8" fmla="*/ 381426 h 382963"/>
                        <a:gd name="connsiteX9" fmla="*/ 415559 w 1648832"/>
                        <a:gd name="connsiteY9" fmla="*/ 242467 h 382963"/>
                        <a:gd name="connsiteX10" fmla="*/ 317544 w 1648832"/>
                        <a:gd name="connsiteY10" fmla="*/ 202764 h 382963"/>
                        <a:gd name="connsiteX11" fmla="*/ 99180 w 1648832"/>
                        <a:gd name="connsiteY11" fmla="*/ 120877 h 382963"/>
                        <a:gd name="connsiteX12" fmla="*/ 73125 w 1648832"/>
                        <a:gd name="connsiteY12" fmla="*/ 29065 h 382963"/>
                        <a:gd name="connsiteX13" fmla="*/ 342358 w 1648832"/>
                        <a:gd name="connsiteY13" fmla="*/ 135766 h 382963"/>
                        <a:gd name="connsiteX14" fmla="*/ 827474 w 1648832"/>
                        <a:gd name="connsiteY14" fmla="*/ 318150 h 382963"/>
                        <a:gd name="connsiteX15" fmla="*/ 1155020 w 1648832"/>
                        <a:gd name="connsiteY15" fmla="*/ 309465 h 382963"/>
                        <a:gd name="connsiteX16" fmla="*/ 1504899 w 1648832"/>
                        <a:gd name="connsiteY16" fmla="*/ 175468 h 382963"/>
                        <a:gd name="connsiteX17" fmla="*/ 1602915 w 1648832"/>
                        <a:gd name="connsiteY17" fmla="*/ 185394 h 382963"/>
                        <a:gd name="connsiteX18" fmla="*/ 1599193 w 1648832"/>
                        <a:gd name="connsiteY18" fmla="*/ 243707 h 382963"/>
                        <a:gd name="connsiteX19" fmla="*/ 1648821 w 1648832"/>
                        <a:gd name="connsiteY19" fmla="*/ 274725 h 382963"/>
                        <a:gd name="connsiteX0" fmla="*/ 1635073 w 1635084"/>
                        <a:gd name="connsiteY0" fmla="*/ 275018 h 383256"/>
                        <a:gd name="connsiteX1" fmla="*/ 1580482 w 1635084"/>
                        <a:gd name="connsiteY1" fmla="*/ 111245 h 383256"/>
                        <a:gd name="connsiteX2" fmla="*/ 1262861 w 1635084"/>
                        <a:gd name="connsiteY2" fmla="*/ 234075 h 383256"/>
                        <a:gd name="connsiteX3" fmla="*/ 666082 w 1635084"/>
                        <a:gd name="connsiteY3" fmla="*/ 244000 h 383256"/>
                        <a:gd name="connsiteX4" fmla="*/ 163596 w 1635084"/>
                        <a:gd name="connsiteY4" fmla="*/ 11988 h 383256"/>
                        <a:gd name="connsiteX5" fmla="*/ 1064 w 1635084"/>
                        <a:gd name="connsiteY5" fmla="*/ 47968 h 383256"/>
                        <a:gd name="connsiteX6" fmla="*/ 101561 w 1635084"/>
                        <a:gd name="connsiteY6" fmla="*/ 174521 h 383256"/>
                        <a:gd name="connsiteX7" fmla="*/ 261612 w 1635084"/>
                        <a:gd name="connsiteY7" fmla="*/ 270055 h 383256"/>
                        <a:gd name="connsiteX8" fmla="*/ 359627 w 1635084"/>
                        <a:gd name="connsiteY8" fmla="*/ 381719 h 383256"/>
                        <a:gd name="connsiteX9" fmla="*/ 401811 w 1635084"/>
                        <a:gd name="connsiteY9" fmla="*/ 242760 h 383256"/>
                        <a:gd name="connsiteX10" fmla="*/ 303796 w 1635084"/>
                        <a:gd name="connsiteY10" fmla="*/ 203057 h 383256"/>
                        <a:gd name="connsiteX11" fmla="*/ 85432 w 1635084"/>
                        <a:gd name="connsiteY11" fmla="*/ 121170 h 383256"/>
                        <a:gd name="connsiteX12" fmla="*/ 59377 w 1635084"/>
                        <a:gd name="connsiteY12" fmla="*/ 29358 h 383256"/>
                        <a:gd name="connsiteX13" fmla="*/ 328610 w 1635084"/>
                        <a:gd name="connsiteY13" fmla="*/ 136059 h 383256"/>
                        <a:gd name="connsiteX14" fmla="*/ 813726 w 1635084"/>
                        <a:gd name="connsiteY14" fmla="*/ 318443 h 383256"/>
                        <a:gd name="connsiteX15" fmla="*/ 1141272 w 1635084"/>
                        <a:gd name="connsiteY15" fmla="*/ 309758 h 383256"/>
                        <a:gd name="connsiteX16" fmla="*/ 1491151 w 1635084"/>
                        <a:gd name="connsiteY16" fmla="*/ 175761 h 383256"/>
                        <a:gd name="connsiteX17" fmla="*/ 1589167 w 1635084"/>
                        <a:gd name="connsiteY17" fmla="*/ 185687 h 383256"/>
                        <a:gd name="connsiteX18" fmla="*/ 1585445 w 1635084"/>
                        <a:gd name="connsiteY18" fmla="*/ 244000 h 383256"/>
                        <a:gd name="connsiteX19" fmla="*/ 1635073 w 1635084"/>
                        <a:gd name="connsiteY19" fmla="*/ 275018 h 383256"/>
                        <a:gd name="connsiteX0" fmla="*/ 1640227 w 1640238"/>
                        <a:gd name="connsiteY0" fmla="*/ 282659 h 390897"/>
                        <a:gd name="connsiteX1" fmla="*/ 1585636 w 1640238"/>
                        <a:gd name="connsiteY1" fmla="*/ 118886 h 390897"/>
                        <a:gd name="connsiteX2" fmla="*/ 1268015 w 1640238"/>
                        <a:gd name="connsiteY2" fmla="*/ 241716 h 390897"/>
                        <a:gd name="connsiteX3" fmla="*/ 671236 w 1640238"/>
                        <a:gd name="connsiteY3" fmla="*/ 251641 h 390897"/>
                        <a:gd name="connsiteX4" fmla="*/ 168750 w 1640238"/>
                        <a:gd name="connsiteY4" fmla="*/ 19629 h 390897"/>
                        <a:gd name="connsiteX5" fmla="*/ 6218 w 1640238"/>
                        <a:gd name="connsiteY5" fmla="*/ 55609 h 390897"/>
                        <a:gd name="connsiteX6" fmla="*/ 106715 w 1640238"/>
                        <a:gd name="connsiteY6" fmla="*/ 182162 h 390897"/>
                        <a:gd name="connsiteX7" fmla="*/ 266766 w 1640238"/>
                        <a:gd name="connsiteY7" fmla="*/ 277696 h 390897"/>
                        <a:gd name="connsiteX8" fmla="*/ 364781 w 1640238"/>
                        <a:gd name="connsiteY8" fmla="*/ 389360 h 390897"/>
                        <a:gd name="connsiteX9" fmla="*/ 406965 w 1640238"/>
                        <a:gd name="connsiteY9" fmla="*/ 250401 h 390897"/>
                        <a:gd name="connsiteX10" fmla="*/ 308950 w 1640238"/>
                        <a:gd name="connsiteY10" fmla="*/ 210698 h 390897"/>
                        <a:gd name="connsiteX11" fmla="*/ 90586 w 1640238"/>
                        <a:gd name="connsiteY11" fmla="*/ 128811 h 390897"/>
                        <a:gd name="connsiteX12" fmla="*/ 64531 w 1640238"/>
                        <a:gd name="connsiteY12" fmla="*/ 36999 h 390897"/>
                        <a:gd name="connsiteX13" fmla="*/ 333764 w 1640238"/>
                        <a:gd name="connsiteY13" fmla="*/ 143700 h 390897"/>
                        <a:gd name="connsiteX14" fmla="*/ 818880 w 1640238"/>
                        <a:gd name="connsiteY14" fmla="*/ 326084 h 390897"/>
                        <a:gd name="connsiteX15" fmla="*/ 1146426 w 1640238"/>
                        <a:gd name="connsiteY15" fmla="*/ 317399 h 390897"/>
                        <a:gd name="connsiteX16" fmla="*/ 1496305 w 1640238"/>
                        <a:gd name="connsiteY16" fmla="*/ 183402 h 390897"/>
                        <a:gd name="connsiteX17" fmla="*/ 1594321 w 1640238"/>
                        <a:gd name="connsiteY17" fmla="*/ 193328 h 390897"/>
                        <a:gd name="connsiteX18" fmla="*/ 1590599 w 1640238"/>
                        <a:gd name="connsiteY18" fmla="*/ 251641 h 390897"/>
                        <a:gd name="connsiteX19" fmla="*/ 1640227 w 1640238"/>
                        <a:gd name="connsiteY19" fmla="*/ 282659 h 390897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47"/>
                        <a:gd name="connsiteY0" fmla="*/ 278930 h 387168"/>
                        <a:gd name="connsiteX1" fmla="*/ 1581507 w 1636147"/>
                        <a:gd name="connsiteY1" fmla="*/ 115157 h 387168"/>
                        <a:gd name="connsiteX2" fmla="*/ 1263886 w 1636147"/>
                        <a:gd name="connsiteY2" fmla="*/ 237987 h 387168"/>
                        <a:gd name="connsiteX3" fmla="*/ 667107 w 1636147"/>
                        <a:gd name="connsiteY3" fmla="*/ 247912 h 387168"/>
                        <a:gd name="connsiteX4" fmla="*/ 164621 w 1636147"/>
                        <a:gd name="connsiteY4" fmla="*/ 15900 h 387168"/>
                        <a:gd name="connsiteX5" fmla="*/ 2089 w 1636147"/>
                        <a:gd name="connsiteY5" fmla="*/ 51880 h 387168"/>
                        <a:gd name="connsiteX6" fmla="*/ 102586 w 1636147"/>
                        <a:gd name="connsiteY6" fmla="*/ 178433 h 387168"/>
                        <a:gd name="connsiteX7" fmla="*/ 262637 w 1636147"/>
                        <a:gd name="connsiteY7" fmla="*/ 273967 h 387168"/>
                        <a:gd name="connsiteX8" fmla="*/ 360652 w 1636147"/>
                        <a:gd name="connsiteY8" fmla="*/ 385631 h 387168"/>
                        <a:gd name="connsiteX9" fmla="*/ 402836 w 1636147"/>
                        <a:gd name="connsiteY9" fmla="*/ 246672 h 387168"/>
                        <a:gd name="connsiteX10" fmla="*/ 304821 w 1636147"/>
                        <a:gd name="connsiteY10" fmla="*/ 206969 h 387168"/>
                        <a:gd name="connsiteX11" fmla="*/ 86457 w 1636147"/>
                        <a:gd name="connsiteY11" fmla="*/ 125082 h 387168"/>
                        <a:gd name="connsiteX12" fmla="*/ 60402 w 1636147"/>
                        <a:gd name="connsiteY12" fmla="*/ 33270 h 387168"/>
                        <a:gd name="connsiteX13" fmla="*/ 329635 w 1636147"/>
                        <a:gd name="connsiteY13" fmla="*/ 139971 h 387168"/>
                        <a:gd name="connsiteX14" fmla="*/ 814751 w 1636147"/>
                        <a:gd name="connsiteY14" fmla="*/ 322355 h 387168"/>
                        <a:gd name="connsiteX15" fmla="*/ 1142297 w 1636147"/>
                        <a:gd name="connsiteY15" fmla="*/ 313670 h 387168"/>
                        <a:gd name="connsiteX16" fmla="*/ 1492176 w 1636147"/>
                        <a:gd name="connsiteY16" fmla="*/ 179673 h 387168"/>
                        <a:gd name="connsiteX17" fmla="*/ 1590192 w 1636147"/>
                        <a:gd name="connsiteY17" fmla="*/ 189599 h 387168"/>
                        <a:gd name="connsiteX18" fmla="*/ 1591433 w 1636147"/>
                        <a:gd name="connsiteY18" fmla="*/ 275208 h 387168"/>
                        <a:gd name="connsiteX19" fmla="*/ 1636098 w 1636147"/>
                        <a:gd name="connsiteY19" fmla="*/ 278930 h 387168"/>
                        <a:gd name="connsiteX0" fmla="*/ 1636098 w 1636158"/>
                        <a:gd name="connsiteY0" fmla="*/ 278930 h 387168"/>
                        <a:gd name="connsiteX1" fmla="*/ 1581507 w 1636158"/>
                        <a:gd name="connsiteY1" fmla="*/ 115157 h 387168"/>
                        <a:gd name="connsiteX2" fmla="*/ 1263886 w 1636158"/>
                        <a:gd name="connsiteY2" fmla="*/ 237987 h 387168"/>
                        <a:gd name="connsiteX3" fmla="*/ 667107 w 1636158"/>
                        <a:gd name="connsiteY3" fmla="*/ 247912 h 387168"/>
                        <a:gd name="connsiteX4" fmla="*/ 164621 w 1636158"/>
                        <a:gd name="connsiteY4" fmla="*/ 15900 h 387168"/>
                        <a:gd name="connsiteX5" fmla="*/ 2089 w 1636158"/>
                        <a:gd name="connsiteY5" fmla="*/ 51880 h 387168"/>
                        <a:gd name="connsiteX6" fmla="*/ 102586 w 1636158"/>
                        <a:gd name="connsiteY6" fmla="*/ 178433 h 387168"/>
                        <a:gd name="connsiteX7" fmla="*/ 262637 w 1636158"/>
                        <a:gd name="connsiteY7" fmla="*/ 273967 h 387168"/>
                        <a:gd name="connsiteX8" fmla="*/ 360652 w 1636158"/>
                        <a:gd name="connsiteY8" fmla="*/ 385631 h 387168"/>
                        <a:gd name="connsiteX9" fmla="*/ 402836 w 1636158"/>
                        <a:gd name="connsiteY9" fmla="*/ 246672 h 387168"/>
                        <a:gd name="connsiteX10" fmla="*/ 304821 w 1636158"/>
                        <a:gd name="connsiteY10" fmla="*/ 206969 h 387168"/>
                        <a:gd name="connsiteX11" fmla="*/ 86457 w 1636158"/>
                        <a:gd name="connsiteY11" fmla="*/ 125082 h 387168"/>
                        <a:gd name="connsiteX12" fmla="*/ 60402 w 1636158"/>
                        <a:gd name="connsiteY12" fmla="*/ 33270 h 387168"/>
                        <a:gd name="connsiteX13" fmla="*/ 329635 w 1636158"/>
                        <a:gd name="connsiteY13" fmla="*/ 139971 h 387168"/>
                        <a:gd name="connsiteX14" fmla="*/ 814751 w 1636158"/>
                        <a:gd name="connsiteY14" fmla="*/ 322355 h 387168"/>
                        <a:gd name="connsiteX15" fmla="*/ 1142297 w 1636158"/>
                        <a:gd name="connsiteY15" fmla="*/ 313670 h 387168"/>
                        <a:gd name="connsiteX16" fmla="*/ 1492176 w 1636158"/>
                        <a:gd name="connsiteY16" fmla="*/ 179673 h 387168"/>
                        <a:gd name="connsiteX17" fmla="*/ 1590192 w 1636158"/>
                        <a:gd name="connsiteY17" fmla="*/ 189599 h 387168"/>
                        <a:gd name="connsiteX18" fmla="*/ 1591433 w 1636158"/>
                        <a:gd name="connsiteY18" fmla="*/ 275208 h 387168"/>
                        <a:gd name="connsiteX19" fmla="*/ 1636098 w 1636158"/>
                        <a:gd name="connsiteY19" fmla="*/ 278930 h 387168"/>
                        <a:gd name="connsiteX0" fmla="*/ 1636098 w 1636158"/>
                        <a:gd name="connsiteY0" fmla="*/ 278930 h 387168"/>
                        <a:gd name="connsiteX1" fmla="*/ 1581507 w 1636158"/>
                        <a:gd name="connsiteY1" fmla="*/ 115157 h 387168"/>
                        <a:gd name="connsiteX2" fmla="*/ 1263886 w 1636158"/>
                        <a:gd name="connsiteY2" fmla="*/ 237987 h 387168"/>
                        <a:gd name="connsiteX3" fmla="*/ 667107 w 1636158"/>
                        <a:gd name="connsiteY3" fmla="*/ 247912 h 387168"/>
                        <a:gd name="connsiteX4" fmla="*/ 164621 w 1636158"/>
                        <a:gd name="connsiteY4" fmla="*/ 15900 h 387168"/>
                        <a:gd name="connsiteX5" fmla="*/ 2089 w 1636158"/>
                        <a:gd name="connsiteY5" fmla="*/ 51880 h 387168"/>
                        <a:gd name="connsiteX6" fmla="*/ 102586 w 1636158"/>
                        <a:gd name="connsiteY6" fmla="*/ 178433 h 387168"/>
                        <a:gd name="connsiteX7" fmla="*/ 262637 w 1636158"/>
                        <a:gd name="connsiteY7" fmla="*/ 273967 h 387168"/>
                        <a:gd name="connsiteX8" fmla="*/ 360652 w 1636158"/>
                        <a:gd name="connsiteY8" fmla="*/ 385631 h 387168"/>
                        <a:gd name="connsiteX9" fmla="*/ 402836 w 1636158"/>
                        <a:gd name="connsiteY9" fmla="*/ 246672 h 387168"/>
                        <a:gd name="connsiteX10" fmla="*/ 304821 w 1636158"/>
                        <a:gd name="connsiteY10" fmla="*/ 206969 h 387168"/>
                        <a:gd name="connsiteX11" fmla="*/ 86457 w 1636158"/>
                        <a:gd name="connsiteY11" fmla="*/ 125082 h 387168"/>
                        <a:gd name="connsiteX12" fmla="*/ 60402 w 1636158"/>
                        <a:gd name="connsiteY12" fmla="*/ 33270 h 387168"/>
                        <a:gd name="connsiteX13" fmla="*/ 329635 w 1636158"/>
                        <a:gd name="connsiteY13" fmla="*/ 139971 h 387168"/>
                        <a:gd name="connsiteX14" fmla="*/ 814751 w 1636158"/>
                        <a:gd name="connsiteY14" fmla="*/ 322355 h 387168"/>
                        <a:gd name="connsiteX15" fmla="*/ 1142297 w 1636158"/>
                        <a:gd name="connsiteY15" fmla="*/ 313670 h 387168"/>
                        <a:gd name="connsiteX16" fmla="*/ 1492176 w 1636158"/>
                        <a:gd name="connsiteY16" fmla="*/ 179673 h 387168"/>
                        <a:gd name="connsiteX17" fmla="*/ 1590192 w 1636158"/>
                        <a:gd name="connsiteY17" fmla="*/ 189599 h 387168"/>
                        <a:gd name="connsiteX18" fmla="*/ 1591433 w 1636158"/>
                        <a:gd name="connsiteY18" fmla="*/ 275208 h 387168"/>
                        <a:gd name="connsiteX19" fmla="*/ 1636098 w 163615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40319"/>
                        <a:gd name="connsiteY0" fmla="*/ 278930 h 387168"/>
                        <a:gd name="connsiteX1" fmla="*/ 1581507 w 1640319"/>
                        <a:gd name="connsiteY1" fmla="*/ 115157 h 387168"/>
                        <a:gd name="connsiteX2" fmla="*/ 1263886 w 1640319"/>
                        <a:gd name="connsiteY2" fmla="*/ 237987 h 387168"/>
                        <a:gd name="connsiteX3" fmla="*/ 667107 w 1640319"/>
                        <a:gd name="connsiteY3" fmla="*/ 247912 h 387168"/>
                        <a:gd name="connsiteX4" fmla="*/ 164621 w 1640319"/>
                        <a:gd name="connsiteY4" fmla="*/ 15900 h 387168"/>
                        <a:gd name="connsiteX5" fmla="*/ 2089 w 1640319"/>
                        <a:gd name="connsiteY5" fmla="*/ 51880 h 387168"/>
                        <a:gd name="connsiteX6" fmla="*/ 102586 w 1640319"/>
                        <a:gd name="connsiteY6" fmla="*/ 178433 h 387168"/>
                        <a:gd name="connsiteX7" fmla="*/ 262637 w 1640319"/>
                        <a:gd name="connsiteY7" fmla="*/ 273967 h 387168"/>
                        <a:gd name="connsiteX8" fmla="*/ 360652 w 1640319"/>
                        <a:gd name="connsiteY8" fmla="*/ 385631 h 387168"/>
                        <a:gd name="connsiteX9" fmla="*/ 402836 w 1640319"/>
                        <a:gd name="connsiteY9" fmla="*/ 246672 h 387168"/>
                        <a:gd name="connsiteX10" fmla="*/ 304821 w 1640319"/>
                        <a:gd name="connsiteY10" fmla="*/ 206969 h 387168"/>
                        <a:gd name="connsiteX11" fmla="*/ 86457 w 1640319"/>
                        <a:gd name="connsiteY11" fmla="*/ 125082 h 387168"/>
                        <a:gd name="connsiteX12" fmla="*/ 60402 w 1640319"/>
                        <a:gd name="connsiteY12" fmla="*/ 33270 h 387168"/>
                        <a:gd name="connsiteX13" fmla="*/ 329635 w 1640319"/>
                        <a:gd name="connsiteY13" fmla="*/ 139971 h 387168"/>
                        <a:gd name="connsiteX14" fmla="*/ 814751 w 1640319"/>
                        <a:gd name="connsiteY14" fmla="*/ 322355 h 387168"/>
                        <a:gd name="connsiteX15" fmla="*/ 1142297 w 1640319"/>
                        <a:gd name="connsiteY15" fmla="*/ 313670 h 387168"/>
                        <a:gd name="connsiteX16" fmla="*/ 1492176 w 1640319"/>
                        <a:gd name="connsiteY16" fmla="*/ 179673 h 387168"/>
                        <a:gd name="connsiteX17" fmla="*/ 1590192 w 1640319"/>
                        <a:gd name="connsiteY17" fmla="*/ 189599 h 387168"/>
                        <a:gd name="connsiteX18" fmla="*/ 1591433 w 1640319"/>
                        <a:gd name="connsiteY18" fmla="*/ 275208 h 387168"/>
                        <a:gd name="connsiteX19" fmla="*/ 1636098 w 1640319"/>
                        <a:gd name="connsiteY19" fmla="*/ 278930 h 387168"/>
                        <a:gd name="connsiteX0" fmla="*/ 1632376 w 1637196"/>
                        <a:gd name="connsiteY0" fmla="*/ 277689 h 387168"/>
                        <a:gd name="connsiteX1" fmla="*/ 1581507 w 1637196"/>
                        <a:gd name="connsiteY1" fmla="*/ 115157 h 387168"/>
                        <a:gd name="connsiteX2" fmla="*/ 1263886 w 1637196"/>
                        <a:gd name="connsiteY2" fmla="*/ 237987 h 387168"/>
                        <a:gd name="connsiteX3" fmla="*/ 667107 w 1637196"/>
                        <a:gd name="connsiteY3" fmla="*/ 247912 h 387168"/>
                        <a:gd name="connsiteX4" fmla="*/ 164621 w 1637196"/>
                        <a:gd name="connsiteY4" fmla="*/ 15900 h 387168"/>
                        <a:gd name="connsiteX5" fmla="*/ 2089 w 1637196"/>
                        <a:gd name="connsiteY5" fmla="*/ 51880 h 387168"/>
                        <a:gd name="connsiteX6" fmla="*/ 102586 w 1637196"/>
                        <a:gd name="connsiteY6" fmla="*/ 178433 h 387168"/>
                        <a:gd name="connsiteX7" fmla="*/ 262637 w 1637196"/>
                        <a:gd name="connsiteY7" fmla="*/ 273967 h 387168"/>
                        <a:gd name="connsiteX8" fmla="*/ 360652 w 1637196"/>
                        <a:gd name="connsiteY8" fmla="*/ 385631 h 387168"/>
                        <a:gd name="connsiteX9" fmla="*/ 402836 w 1637196"/>
                        <a:gd name="connsiteY9" fmla="*/ 246672 h 387168"/>
                        <a:gd name="connsiteX10" fmla="*/ 304821 w 1637196"/>
                        <a:gd name="connsiteY10" fmla="*/ 206969 h 387168"/>
                        <a:gd name="connsiteX11" fmla="*/ 86457 w 1637196"/>
                        <a:gd name="connsiteY11" fmla="*/ 125082 h 387168"/>
                        <a:gd name="connsiteX12" fmla="*/ 60402 w 1637196"/>
                        <a:gd name="connsiteY12" fmla="*/ 33270 h 387168"/>
                        <a:gd name="connsiteX13" fmla="*/ 329635 w 1637196"/>
                        <a:gd name="connsiteY13" fmla="*/ 139971 h 387168"/>
                        <a:gd name="connsiteX14" fmla="*/ 814751 w 1637196"/>
                        <a:gd name="connsiteY14" fmla="*/ 322355 h 387168"/>
                        <a:gd name="connsiteX15" fmla="*/ 1142297 w 1637196"/>
                        <a:gd name="connsiteY15" fmla="*/ 313670 h 387168"/>
                        <a:gd name="connsiteX16" fmla="*/ 1492176 w 1637196"/>
                        <a:gd name="connsiteY16" fmla="*/ 179673 h 387168"/>
                        <a:gd name="connsiteX17" fmla="*/ 1590192 w 1637196"/>
                        <a:gd name="connsiteY17" fmla="*/ 189599 h 387168"/>
                        <a:gd name="connsiteX18" fmla="*/ 1591433 w 1637196"/>
                        <a:gd name="connsiteY18" fmla="*/ 275208 h 387168"/>
                        <a:gd name="connsiteX19" fmla="*/ 1632376 w 1637196"/>
                        <a:gd name="connsiteY19" fmla="*/ 277689 h 387168"/>
                        <a:gd name="connsiteX0" fmla="*/ 1632376 w 1637196"/>
                        <a:gd name="connsiteY0" fmla="*/ 277689 h 387168"/>
                        <a:gd name="connsiteX1" fmla="*/ 1581507 w 1637196"/>
                        <a:gd name="connsiteY1" fmla="*/ 115157 h 387168"/>
                        <a:gd name="connsiteX2" fmla="*/ 1263886 w 1637196"/>
                        <a:gd name="connsiteY2" fmla="*/ 237987 h 387168"/>
                        <a:gd name="connsiteX3" fmla="*/ 667107 w 1637196"/>
                        <a:gd name="connsiteY3" fmla="*/ 247912 h 387168"/>
                        <a:gd name="connsiteX4" fmla="*/ 164621 w 1637196"/>
                        <a:gd name="connsiteY4" fmla="*/ 15900 h 387168"/>
                        <a:gd name="connsiteX5" fmla="*/ 2089 w 1637196"/>
                        <a:gd name="connsiteY5" fmla="*/ 51880 h 387168"/>
                        <a:gd name="connsiteX6" fmla="*/ 102586 w 1637196"/>
                        <a:gd name="connsiteY6" fmla="*/ 178433 h 387168"/>
                        <a:gd name="connsiteX7" fmla="*/ 262637 w 1637196"/>
                        <a:gd name="connsiteY7" fmla="*/ 273967 h 387168"/>
                        <a:gd name="connsiteX8" fmla="*/ 360652 w 1637196"/>
                        <a:gd name="connsiteY8" fmla="*/ 385631 h 387168"/>
                        <a:gd name="connsiteX9" fmla="*/ 402836 w 1637196"/>
                        <a:gd name="connsiteY9" fmla="*/ 246672 h 387168"/>
                        <a:gd name="connsiteX10" fmla="*/ 304821 w 1637196"/>
                        <a:gd name="connsiteY10" fmla="*/ 206969 h 387168"/>
                        <a:gd name="connsiteX11" fmla="*/ 86457 w 1637196"/>
                        <a:gd name="connsiteY11" fmla="*/ 125082 h 387168"/>
                        <a:gd name="connsiteX12" fmla="*/ 60402 w 1637196"/>
                        <a:gd name="connsiteY12" fmla="*/ 33270 h 387168"/>
                        <a:gd name="connsiteX13" fmla="*/ 329635 w 1637196"/>
                        <a:gd name="connsiteY13" fmla="*/ 139971 h 387168"/>
                        <a:gd name="connsiteX14" fmla="*/ 814751 w 1637196"/>
                        <a:gd name="connsiteY14" fmla="*/ 322355 h 387168"/>
                        <a:gd name="connsiteX15" fmla="*/ 1142297 w 1637196"/>
                        <a:gd name="connsiteY15" fmla="*/ 313670 h 387168"/>
                        <a:gd name="connsiteX16" fmla="*/ 1492176 w 1637196"/>
                        <a:gd name="connsiteY16" fmla="*/ 179673 h 387168"/>
                        <a:gd name="connsiteX17" fmla="*/ 1590192 w 1637196"/>
                        <a:gd name="connsiteY17" fmla="*/ 189599 h 387168"/>
                        <a:gd name="connsiteX18" fmla="*/ 1591433 w 1637196"/>
                        <a:gd name="connsiteY18" fmla="*/ 275208 h 387168"/>
                        <a:gd name="connsiteX19" fmla="*/ 1632376 w 1637196"/>
                        <a:gd name="connsiteY19" fmla="*/ 277689 h 387168"/>
                        <a:gd name="connsiteX0" fmla="*/ 1632376 w 1636571"/>
                        <a:gd name="connsiteY0" fmla="*/ 277689 h 387168"/>
                        <a:gd name="connsiteX1" fmla="*/ 1581507 w 1636571"/>
                        <a:gd name="connsiteY1" fmla="*/ 115157 h 387168"/>
                        <a:gd name="connsiteX2" fmla="*/ 1263886 w 1636571"/>
                        <a:gd name="connsiteY2" fmla="*/ 237987 h 387168"/>
                        <a:gd name="connsiteX3" fmla="*/ 667107 w 1636571"/>
                        <a:gd name="connsiteY3" fmla="*/ 247912 h 387168"/>
                        <a:gd name="connsiteX4" fmla="*/ 164621 w 1636571"/>
                        <a:gd name="connsiteY4" fmla="*/ 15900 h 387168"/>
                        <a:gd name="connsiteX5" fmla="*/ 2089 w 1636571"/>
                        <a:gd name="connsiteY5" fmla="*/ 51880 h 387168"/>
                        <a:gd name="connsiteX6" fmla="*/ 102586 w 1636571"/>
                        <a:gd name="connsiteY6" fmla="*/ 178433 h 387168"/>
                        <a:gd name="connsiteX7" fmla="*/ 262637 w 1636571"/>
                        <a:gd name="connsiteY7" fmla="*/ 273967 h 387168"/>
                        <a:gd name="connsiteX8" fmla="*/ 360652 w 1636571"/>
                        <a:gd name="connsiteY8" fmla="*/ 385631 h 387168"/>
                        <a:gd name="connsiteX9" fmla="*/ 402836 w 1636571"/>
                        <a:gd name="connsiteY9" fmla="*/ 246672 h 387168"/>
                        <a:gd name="connsiteX10" fmla="*/ 304821 w 1636571"/>
                        <a:gd name="connsiteY10" fmla="*/ 206969 h 387168"/>
                        <a:gd name="connsiteX11" fmla="*/ 86457 w 1636571"/>
                        <a:gd name="connsiteY11" fmla="*/ 125082 h 387168"/>
                        <a:gd name="connsiteX12" fmla="*/ 60402 w 1636571"/>
                        <a:gd name="connsiteY12" fmla="*/ 33270 h 387168"/>
                        <a:gd name="connsiteX13" fmla="*/ 329635 w 1636571"/>
                        <a:gd name="connsiteY13" fmla="*/ 139971 h 387168"/>
                        <a:gd name="connsiteX14" fmla="*/ 814751 w 1636571"/>
                        <a:gd name="connsiteY14" fmla="*/ 322355 h 387168"/>
                        <a:gd name="connsiteX15" fmla="*/ 1142297 w 1636571"/>
                        <a:gd name="connsiteY15" fmla="*/ 313670 h 387168"/>
                        <a:gd name="connsiteX16" fmla="*/ 1492176 w 1636571"/>
                        <a:gd name="connsiteY16" fmla="*/ 179673 h 387168"/>
                        <a:gd name="connsiteX17" fmla="*/ 1590192 w 1636571"/>
                        <a:gd name="connsiteY17" fmla="*/ 189599 h 387168"/>
                        <a:gd name="connsiteX18" fmla="*/ 1591433 w 1636571"/>
                        <a:gd name="connsiteY18" fmla="*/ 275208 h 387168"/>
                        <a:gd name="connsiteX19" fmla="*/ 1632376 w 1636571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29635 w 1638494"/>
                        <a:gd name="connsiteY13" fmla="*/ 139696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29635 w 1638494"/>
                        <a:gd name="connsiteY13" fmla="*/ 139696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38575 w 1638494"/>
                        <a:gd name="connsiteY15" fmla="*/ 317117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38575 w 1638494"/>
                        <a:gd name="connsiteY15" fmla="*/ 317117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638494" h="386893">
                          <a:moveTo>
                            <a:pt x="1632376" y="277414"/>
                          </a:moveTo>
                          <a:cubicBezTo>
                            <a:pt x="1641888" y="225925"/>
                            <a:pt x="1647885" y="135147"/>
                            <a:pt x="1590192" y="119845"/>
                          </a:cubicBezTo>
                          <a:cubicBezTo>
                            <a:pt x="1532499" y="104543"/>
                            <a:pt x="1425591" y="168647"/>
                            <a:pt x="1263886" y="237712"/>
                          </a:cubicBezTo>
                          <a:cubicBezTo>
                            <a:pt x="1102181" y="306777"/>
                            <a:pt x="847837" y="313187"/>
                            <a:pt x="679514" y="243915"/>
                          </a:cubicBezTo>
                          <a:cubicBezTo>
                            <a:pt x="511191" y="174643"/>
                            <a:pt x="277525" y="47677"/>
                            <a:pt x="164621" y="15625"/>
                          </a:cubicBezTo>
                          <a:cubicBezTo>
                            <a:pt x="51717" y="-16427"/>
                            <a:pt x="17391" y="3424"/>
                            <a:pt x="2089" y="51605"/>
                          </a:cubicBezTo>
                          <a:cubicBezTo>
                            <a:pt x="-13213" y="99786"/>
                            <a:pt x="59161" y="141144"/>
                            <a:pt x="102586" y="178158"/>
                          </a:cubicBezTo>
                          <a:cubicBezTo>
                            <a:pt x="146011" y="215172"/>
                            <a:pt x="219626" y="239159"/>
                            <a:pt x="262637" y="273692"/>
                          </a:cubicBezTo>
                          <a:cubicBezTo>
                            <a:pt x="305648" y="308225"/>
                            <a:pt x="297584" y="399830"/>
                            <a:pt x="360652" y="385356"/>
                          </a:cubicBezTo>
                          <a:cubicBezTo>
                            <a:pt x="423720" y="370882"/>
                            <a:pt x="412141" y="276174"/>
                            <a:pt x="402836" y="246397"/>
                          </a:cubicBezTo>
                          <a:cubicBezTo>
                            <a:pt x="393531" y="216620"/>
                            <a:pt x="363755" y="179812"/>
                            <a:pt x="304821" y="206694"/>
                          </a:cubicBezTo>
                          <a:cubicBezTo>
                            <a:pt x="245887" y="233576"/>
                            <a:pt x="127193" y="153757"/>
                            <a:pt x="86457" y="124807"/>
                          </a:cubicBezTo>
                          <a:cubicBezTo>
                            <a:pt x="45721" y="95857"/>
                            <a:pt x="18425" y="31961"/>
                            <a:pt x="60402" y="32995"/>
                          </a:cubicBezTo>
                          <a:cubicBezTo>
                            <a:pt x="102379" y="34029"/>
                            <a:pt x="213836" y="66701"/>
                            <a:pt x="338320" y="131011"/>
                          </a:cubicBezTo>
                          <a:cubicBezTo>
                            <a:pt x="462804" y="195321"/>
                            <a:pt x="691301" y="302228"/>
                            <a:pt x="814751" y="322080"/>
                          </a:cubicBezTo>
                          <a:cubicBezTo>
                            <a:pt x="938201" y="341932"/>
                            <a:pt x="1025671" y="337175"/>
                            <a:pt x="1138575" y="317117"/>
                          </a:cubicBezTo>
                          <a:cubicBezTo>
                            <a:pt x="1251479" y="297059"/>
                            <a:pt x="1416907" y="200697"/>
                            <a:pt x="1492176" y="179398"/>
                          </a:cubicBezTo>
                          <a:cubicBezTo>
                            <a:pt x="1567446" y="158099"/>
                            <a:pt x="1573649" y="173401"/>
                            <a:pt x="1590192" y="189324"/>
                          </a:cubicBezTo>
                          <a:cubicBezTo>
                            <a:pt x="1606735" y="205247"/>
                            <a:pt x="1592881" y="256943"/>
                            <a:pt x="1591433" y="274933"/>
                          </a:cubicBezTo>
                          <a:cubicBezTo>
                            <a:pt x="1604874" y="280516"/>
                            <a:pt x="1616661" y="279275"/>
                            <a:pt x="1632376" y="277414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60" name="Freeform 259">
                      <a:extLst>
                        <a:ext uri="{FF2B5EF4-FFF2-40B4-BE49-F238E27FC236}">
                          <a16:creationId xmlns:a16="http://schemas.microsoft.com/office/drawing/2014/main" id="{59C7071C-45A7-CC41-B9B9-F8CF082564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38675" y="3651848"/>
                      <a:ext cx="1450267" cy="597567"/>
                    </a:xfrm>
                    <a:custGeom>
                      <a:avLst/>
                      <a:gdLst>
                        <a:gd name="connsiteX0" fmla="*/ 1447467 w 1449232"/>
                        <a:gd name="connsiteY0" fmla="*/ 592970 h 623625"/>
                        <a:gd name="connsiteX1" fmla="*/ 1417690 w 1449232"/>
                        <a:gd name="connsiteY1" fmla="*/ 202148 h 623625"/>
                        <a:gd name="connsiteX2" fmla="*/ 1219177 w 1449232"/>
                        <a:gd name="connsiteY2" fmla="*/ 3635 h 623625"/>
                        <a:gd name="connsiteX3" fmla="*/ 560362 w 1449232"/>
                        <a:gd name="connsiteY3" fmla="*/ 70633 h 623625"/>
                        <a:gd name="connsiteX4" fmla="*/ 179466 w 1449232"/>
                        <a:gd name="connsiteY4" fmla="*/ 32171 h 623625"/>
                        <a:gd name="connsiteX5" fmla="*/ 3286 w 1449232"/>
                        <a:gd name="connsiteY5" fmla="*/ 11079 h 623625"/>
                        <a:gd name="connsiteX6" fmla="*/ 65321 w 1449232"/>
                        <a:gd name="connsiteY6" fmla="*/ 100410 h 623625"/>
                        <a:gd name="connsiteX7" fmla="*/ 74006 w 1449232"/>
                        <a:gd name="connsiteY7" fmla="*/ 73115 h 623625"/>
                        <a:gd name="connsiteX8" fmla="*/ 38025 w 1449232"/>
                        <a:gd name="connsiteY8" fmla="*/ 52023 h 623625"/>
                        <a:gd name="connsiteX9" fmla="*/ 154652 w 1449232"/>
                        <a:gd name="connsiteY9" fmla="*/ 63189 h 623625"/>
                        <a:gd name="connsiteX10" fmla="*/ 446218 w 1449232"/>
                        <a:gd name="connsiteY10" fmla="*/ 92966 h 623625"/>
                        <a:gd name="connsiteX11" fmla="*/ 861854 w 1449232"/>
                        <a:gd name="connsiteY11" fmla="*/ 88003 h 623625"/>
                        <a:gd name="connsiteX12" fmla="*/ 1189400 w 1449232"/>
                        <a:gd name="connsiteY12" fmla="*/ 45819 h 623625"/>
                        <a:gd name="connsiteX13" fmla="*/ 1382950 w 1449232"/>
                        <a:gd name="connsiteY13" fmla="*/ 215796 h 623625"/>
                        <a:gd name="connsiteX14" fmla="*/ 1404042 w 1449232"/>
                        <a:gd name="connsiteY14" fmla="*/ 558230 h 623625"/>
                        <a:gd name="connsiteX15" fmla="*/ 1447467 w 1449232"/>
                        <a:gd name="connsiteY15" fmla="*/ 592970 h 623625"/>
                        <a:gd name="connsiteX0" fmla="*/ 1449699 w 1451464"/>
                        <a:gd name="connsiteY0" fmla="*/ 593181 h 623836"/>
                        <a:gd name="connsiteX1" fmla="*/ 1419922 w 1451464"/>
                        <a:gd name="connsiteY1" fmla="*/ 202359 h 623836"/>
                        <a:gd name="connsiteX2" fmla="*/ 1221409 w 1451464"/>
                        <a:gd name="connsiteY2" fmla="*/ 3846 h 623836"/>
                        <a:gd name="connsiteX3" fmla="*/ 562594 w 1451464"/>
                        <a:gd name="connsiteY3" fmla="*/ 70844 h 623836"/>
                        <a:gd name="connsiteX4" fmla="*/ 181698 w 1451464"/>
                        <a:gd name="connsiteY4" fmla="*/ 32382 h 623836"/>
                        <a:gd name="connsiteX5" fmla="*/ 5518 w 1451464"/>
                        <a:gd name="connsiteY5" fmla="*/ 11290 h 623836"/>
                        <a:gd name="connsiteX6" fmla="*/ 67553 w 1451464"/>
                        <a:gd name="connsiteY6" fmla="*/ 100621 h 623836"/>
                        <a:gd name="connsiteX7" fmla="*/ 76238 w 1451464"/>
                        <a:gd name="connsiteY7" fmla="*/ 73326 h 623836"/>
                        <a:gd name="connsiteX8" fmla="*/ 40257 w 1451464"/>
                        <a:gd name="connsiteY8" fmla="*/ 52234 h 623836"/>
                        <a:gd name="connsiteX9" fmla="*/ 156884 w 1451464"/>
                        <a:gd name="connsiteY9" fmla="*/ 63400 h 623836"/>
                        <a:gd name="connsiteX10" fmla="*/ 448450 w 1451464"/>
                        <a:gd name="connsiteY10" fmla="*/ 93177 h 623836"/>
                        <a:gd name="connsiteX11" fmla="*/ 864086 w 1451464"/>
                        <a:gd name="connsiteY11" fmla="*/ 88214 h 623836"/>
                        <a:gd name="connsiteX12" fmla="*/ 1191632 w 1451464"/>
                        <a:gd name="connsiteY12" fmla="*/ 46030 h 623836"/>
                        <a:gd name="connsiteX13" fmla="*/ 1385182 w 1451464"/>
                        <a:gd name="connsiteY13" fmla="*/ 216007 h 623836"/>
                        <a:gd name="connsiteX14" fmla="*/ 1406274 w 1451464"/>
                        <a:gd name="connsiteY14" fmla="*/ 558441 h 623836"/>
                        <a:gd name="connsiteX15" fmla="*/ 1449699 w 1451464"/>
                        <a:gd name="connsiteY15" fmla="*/ 593181 h 623836"/>
                        <a:gd name="connsiteX0" fmla="*/ 1452063 w 1453828"/>
                        <a:gd name="connsiteY0" fmla="*/ 592971 h 623626"/>
                        <a:gd name="connsiteX1" fmla="*/ 1422286 w 1453828"/>
                        <a:gd name="connsiteY1" fmla="*/ 202149 h 623626"/>
                        <a:gd name="connsiteX2" fmla="*/ 1223773 w 1453828"/>
                        <a:gd name="connsiteY2" fmla="*/ 3636 h 623626"/>
                        <a:gd name="connsiteX3" fmla="*/ 564958 w 1453828"/>
                        <a:gd name="connsiteY3" fmla="*/ 70634 h 623626"/>
                        <a:gd name="connsiteX4" fmla="*/ 184062 w 1453828"/>
                        <a:gd name="connsiteY4" fmla="*/ 32172 h 623626"/>
                        <a:gd name="connsiteX5" fmla="*/ 5400 w 1453828"/>
                        <a:gd name="connsiteY5" fmla="*/ 27209 h 623626"/>
                        <a:gd name="connsiteX6" fmla="*/ 69917 w 1453828"/>
                        <a:gd name="connsiteY6" fmla="*/ 100411 h 623626"/>
                        <a:gd name="connsiteX7" fmla="*/ 78602 w 1453828"/>
                        <a:gd name="connsiteY7" fmla="*/ 73116 h 623626"/>
                        <a:gd name="connsiteX8" fmla="*/ 42621 w 1453828"/>
                        <a:gd name="connsiteY8" fmla="*/ 52024 h 623626"/>
                        <a:gd name="connsiteX9" fmla="*/ 159248 w 1453828"/>
                        <a:gd name="connsiteY9" fmla="*/ 63190 h 623626"/>
                        <a:gd name="connsiteX10" fmla="*/ 450814 w 1453828"/>
                        <a:gd name="connsiteY10" fmla="*/ 92967 h 623626"/>
                        <a:gd name="connsiteX11" fmla="*/ 866450 w 1453828"/>
                        <a:gd name="connsiteY11" fmla="*/ 88004 h 623626"/>
                        <a:gd name="connsiteX12" fmla="*/ 1193996 w 1453828"/>
                        <a:gd name="connsiteY12" fmla="*/ 45820 h 623626"/>
                        <a:gd name="connsiteX13" fmla="*/ 1387546 w 1453828"/>
                        <a:gd name="connsiteY13" fmla="*/ 215797 h 623626"/>
                        <a:gd name="connsiteX14" fmla="*/ 1408638 w 1453828"/>
                        <a:gd name="connsiteY14" fmla="*/ 558231 h 623626"/>
                        <a:gd name="connsiteX15" fmla="*/ 1452063 w 1453828"/>
                        <a:gd name="connsiteY15" fmla="*/ 592971 h 623626"/>
                        <a:gd name="connsiteX0" fmla="*/ 1452063 w 1453828"/>
                        <a:gd name="connsiteY0" fmla="*/ 592971 h 623626"/>
                        <a:gd name="connsiteX1" fmla="*/ 1422286 w 1453828"/>
                        <a:gd name="connsiteY1" fmla="*/ 202149 h 623626"/>
                        <a:gd name="connsiteX2" fmla="*/ 1223773 w 1453828"/>
                        <a:gd name="connsiteY2" fmla="*/ 3636 h 623626"/>
                        <a:gd name="connsiteX3" fmla="*/ 564958 w 1453828"/>
                        <a:gd name="connsiteY3" fmla="*/ 70634 h 623626"/>
                        <a:gd name="connsiteX4" fmla="*/ 184062 w 1453828"/>
                        <a:gd name="connsiteY4" fmla="*/ 32172 h 623626"/>
                        <a:gd name="connsiteX5" fmla="*/ 5400 w 1453828"/>
                        <a:gd name="connsiteY5" fmla="*/ 27209 h 623626"/>
                        <a:gd name="connsiteX6" fmla="*/ 69917 w 1453828"/>
                        <a:gd name="connsiteY6" fmla="*/ 100411 h 623626"/>
                        <a:gd name="connsiteX7" fmla="*/ 78602 w 1453828"/>
                        <a:gd name="connsiteY7" fmla="*/ 73116 h 623626"/>
                        <a:gd name="connsiteX8" fmla="*/ 42621 w 1453828"/>
                        <a:gd name="connsiteY8" fmla="*/ 52024 h 623626"/>
                        <a:gd name="connsiteX9" fmla="*/ 159248 w 1453828"/>
                        <a:gd name="connsiteY9" fmla="*/ 63190 h 623626"/>
                        <a:gd name="connsiteX10" fmla="*/ 450814 w 1453828"/>
                        <a:gd name="connsiteY10" fmla="*/ 92967 h 623626"/>
                        <a:gd name="connsiteX11" fmla="*/ 866450 w 1453828"/>
                        <a:gd name="connsiteY11" fmla="*/ 88004 h 623626"/>
                        <a:gd name="connsiteX12" fmla="*/ 1193996 w 1453828"/>
                        <a:gd name="connsiteY12" fmla="*/ 45820 h 623626"/>
                        <a:gd name="connsiteX13" fmla="*/ 1387546 w 1453828"/>
                        <a:gd name="connsiteY13" fmla="*/ 215797 h 623626"/>
                        <a:gd name="connsiteX14" fmla="*/ 1408638 w 1453828"/>
                        <a:gd name="connsiteY14" fmla="*/ 558231 h 623626"/>
                        <a:gd name="connsiteX15" fmla="*/ 1452063 w 1453828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69569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69569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512 h 623167"/>
                        <a:gd name="connsiteX1" fmla="*/ 1423178 w 1454720"/>
                        <a:gd name="connsiteY1" fmla="*/ 201690 h 623167"/>
                        <a:gd name="connsiteX2" fmla="*/ 1224665 w 1454720"/>
                        <a:gd name="connsiteY2" fmla="*/ 3177 h 623167"/>
                        <a:gd name="connsiteX3" fmla="*/ 565850 w 1454720"/>
                        <a:gd name="connsiteY3" fmla="*/ 70175 h 623167"/>
                        <a:gd name="connsiteX4" fmla="*/ 184954 w 1454720"/>
                        <a:gd name="connsiteY4" fmla="*/ 31713 h 623167"/>
                        <a:gd name="connsiteX5" fmla="*/ 6292 w 1454720"/>
                        <a:gd name="connsiteY5" fmla="*/ 26750 h 623167"/>
                        <a:gd name="connsiteX6" fmla="*/ 70809 w 1454720"/>
                        <a:gd name="connsiteY6" fmla="*/ 99952 h 623167"/>
                        <a:gd name="connsiteX7" fmla="*/ 69569 w 1454720"/>
                        <a:gd name="connsiteY7" fmla="*/ 72657 h 623167"/>
                        <a:gd name="connsiteX8" fmla="*/ 43513 w 1454720"/>
                        <a:gd name="connsiteY8" fmla="*/ 51565 h 623167"/>
                        <a:gd name="connsiteX9" fmla="*/ 160140 w 1454720"/>
                        <a:gd name="connsiteY9" fmla="*/ 62731 h 623167"/>
                        <a:gd name="connsiteX10" fmla="*/ 451706 w 1454720"/>
                        <a:gd name="connsiteY10" fmla="*/ 92508 h 623167"/>
                        <a:gd name="connsiteX11" fmla="*/ 867342 w 1454720"/>
                        <a:gd name="connsiteY11" fmla="*/ 87545 h 623167"/>
                        <a:gd name="connsiteX12" fmla="*/ 1194888 w 1454720"/>
                        <a:gd name="connsiteY12" fmla="*/ 45361 h 623167"/>
                        <a:gd name="connsiteX13" fmla="*/ 1388438 w 1454720"/>
                        <a:gd name="connsiteY13" fmla="*/ 215338 h 623167"/>
                        <a:gd name="connsiteX14" fmla="*/ 1409530 w 1454720"/>
                        <a:gd name="connsiteY14" fmla="*/ 557772 h 623167"/>
                        <a:gd name="connsiteX15" fmla="*/ 1452955 w 1454720"/>
                        <a:gd name="connsiteY15" fmla="*/ 592512 h 623167"/>
                        <a:gd name="connsiteX0" fmla="*/ 1452955 w 1454720"/>
                        <a:gd name="connsiteY0" fmla="*/ 592651 h 623306"/>
                        <a:gd name="connsiteX1" fmla="*/ 1423178 w 1454720"/>
                        <a:gd name="connsiteY1" fmla="*/ 201829 h 623306"/>
                        <a:gd name="connsiteX2" fmla="*/ 1224665 w 1454720"/>
                        <a:gd name="connsiteY2" fmla="*/ 3316 h 623306"/>
                        <a:gd name="connsiteX3" fmla="*/ 565850 w 1454720"/>
                        <a:gd name="connsiteY3" fmla="*/ 70314 h 623306"/>
                        <a:gd name="connsiteX4" fmla="*/ 184954 w 1454720"/>
                        <a:gd name="connsiteY4" fmla="*/ 31852 h 623306"/>
                        <a:gd name="connsiteX5" fmla="*/ 6292 w 1454720"/>
                        <a:gd name="connsiteY5" fmla="*/ 26889 h 623306"/>
                        <a:gd name="connsiteX6" fmla="*/ 70809 w 1454720"/>
                        <a:gd name="connsiteY6" fmla="*/ 100091 h 623306"/>
                        <a:gd name="connsiteX7" fmla="*/ 69569 w 1454720"/>
                        <a:gd name="connsiteY7" fmla="*/ 72796 h 623306"/>
                        <a:gd name="connsiteX8" fmla="*/ 43513 w 1454720"/>
                        <a:gd name="connsiteY8" fmla="*/ 51704 h 623306"/>
                        <a:gd name="connsiteX9" fmla="*/ 160140 w 1454720"/>
                        <a:gd name="connsiteY9" fmla="*/ 62870 h 623306"/>
                        <a:gd name="connsiteX10" fmla="*/ 451706 w 1454720"/>
                        <a:gd name="connsiteY10" fmla="*/ 92647 h 623306"/>
                        <a:gd name="connsiteX11" fmla="*/ 867342 w 1454720"/>
                        <a:gd name="connsiteY11" fmla="*/ 87684 h 623306"/>
                        <a:gd name="connsiteX12" fmla="*/ 1194888 w 1454720"/>
                        <a:gd name="connsiteY12" fmla="*/ 45500 h 623306"/>
                        <a:gd name="connsiteX13" fmla="*/ 1388438 w 1454720"/>
                        <a:gd name="connsiteY13" fmla="*/ 215477 h 623306"/>
                        <a:gd name="connsiteX14" fmla="*/ 1409530 w 1454720"/>
                        <a:gd name="connsiteY14" fmla="*/ 557911 h 623306"/>
                        <a:gd name="connsiteX15" fmla="*/ 1452955 w 1454720"/>
                        <a:gd name="connsiteY15" fmla="*/ 592651 h 623306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39553 w 1454720"/>
                        <a:gd name="connsiteY12" fmla="*/ 47265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54441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54441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628"/>
                        <a:gd name="connsiteY0" fmla="*/ 591832 h 639756"/>
                        <a:gd name="connsiteX1" fmla="*/ 1423178 w 1454628"/>
                        <a:gd name="connsiteY1" fmla="*/ 201010 h 639756"/>
                        <a:gd name="connsiteX2" fmla="*/ 1224665 w 1454628"/>
                        <a:gd name="connsiteY2" fmla="*/ 2497 h 639756"/>
                        <a:gd name="connsiteX3" fmla="*/ 565850 w 1454628"/>
                        <a:gd name="connsiteY3" fmla="*/ 69495 h 639756"/>
                        <a:gd name="connsiteX4" fmla="*/ 184954 w 1454628"/>
                        <a:gd name="connsiteY4" fmla="*/ 31033 h 639756"/>
                        <a:gd name="connsiteX5" fmla="*/ 6292 w 1454628"/>
                        <a:gd name="connsiteY5" fmla="*/ 26070 h 639756"/>
                        <a:gd name="connsiteX6" fmla="*/ 70809 w 1454628"/>
                        <a:gd name="connsiteY6" fmla="*/ 99272 h 639756"/>
                        <a:gd name="connsiteX7" fmla="*/ 69569 w 1454628"/>
                        <a:gd name="connsiteY7" fmla="*/ 71977 h 639756"/>
                        <a:gd name="connsiteX8" fmla="*/ 43513 w 1454628"/>
                        <a:gd name="connsiteY8" fmla="*/ 50885 h 639756"/>
                        <a:gd name="connsiteX9" fmla="*/ 160140 w 1454628"/>
                        <a:gd name="connsiteY9" fmla="*/ 62051 h 639756"/>
                        <a:gd name="connsiteX10" fmla="*/ 456669 w 1454628"/>
                        <a:gd name="connsiteY10" fmla="*/ 96790 h 639756"/>
                        <a:gd name="connsiteX11" fmla="*/ 867342 w 1454628"/>
                        <a:gd name="connsiteY11" fmla="*/ 86865 h 639756"/>
                        <a:gd name="connsiteX12" fmla="*/ 1254441 w 1454628"/>
                        <a:gd name="connsiteY12" fmla="*/ 44681 h 639756"/>
                        <a:gd name="connsiteX13" fmla="*/ 1388438 w 1454628"/>
                        <a:gd name="connsiteY13" fmla="*/ 214658 h 639756"/>
                        <a:gd name="connsiteX14" fmla="*/ 1410770 w 1454628"/>
                        <a:gd name="connsiteY14" fmla="*/ 594313 h 639756"/>
                        <a:gd name="connsiteX15" fmla="*/ 1452955 w 1454628"/>
                        <a:gd name="connsiteY15" fmla="*/ 591832 h 639756"/>
                        <a:gd name="connsiteX0" fmla="*/ 1452955 w 1454628"/>
                        <a:gd name="connsiteY0" fmla="*/ 591832 h 620645"/>
                        <a:gd name="connsiteX1" fmla="*/ 1423178 w 1454628"/>
                        <a:gd name="connsiteY1" fmla="*/ 201010 h 620645"/>
                        <a:gd name="connsiteX2" fmla="*/ 1224665 w 1454628"/>
                        <a:gd name="connsiteY2" fmla="*/ 2497 h 620645"/>
                        <a:gd name="connsiteX3" fmla="*/ 565850 w 1454628"/>
                        <a:gd name="connsiteY3" fmla="*/ 69495 h 620645"/>
                        <a:gd name="connsiteX4" fmla="*/ 184954 w 1454628"/>
                        <a:gd name="connsiteY4" fmla="*/ 31033 h 620645"/>
                        <a:gd name="connsiteX5" fmla="*/ 6292 w 1454628"/>
                        <a:gd name="connsiteY5" fmla="*/ 26070 h 620645"/>
                        <a:gd name="connsiteX6" fmla="*/ 70809 w 1454628"/>
                        <a:gd name="connsiteY6" fmla="*/ 99272 h 620645"/>
                        <a:gd name="connsiteX7" fmla="*/ 69569 w 1454628"/>
                        <a:gd name="connsiteY7" fmla="*/ 71977 h 620645"/>
                        <a:gd name="connsiteX8" fmla="*/ 43513 w 1454628"/>
                        <a:gd name="connsiteY8" fmla="*/ 50885 h 620645"/>
                        <a:gd name="connsiteX9" fmla="*/ 160140 w 1454628"/>
                        <a:gd name="connsiteY9" fmla="*/ 62051 h 620645"/>
                        <a:gd name="connsiteX10" fmla="*/ 456669 w 1454628"/>
                        <a:gd name="connsiteY10" fmla="*/ 96790 h 620645"/>
                        <a:gd name="connsiteX11" fmla="*/ 867342 w 1454628"/>
                        <a:gd name="connsiteY11" fmla="*/ 86865 h 620645"/>
                        <a:gd name="connsiteX12" fmla="*/ 1254441 w 1454628"/>
                        <a:gd name="connsiteY12" fmla="*/ 44681 h 620645"/>
                        <a:gd name="connsiteX13" fmla="*/ 1388438 w 1454628"/>
                        <a:gd name="connsiteY13" fmla="*/ 214658 h 620645"/>
                        <a:gd name="connsiteX14" fmla="*/ 1410770 w 1454628"/>
                        <a:gd name="connsiteY14" fmla="*/ 594313 h 620645"/>
                        <a:gd name="connsiteX15" fmla="*/ 1452955 w 1454628"/>
                        <a:gd name="connsiteY15" fmla="*/ 591832 h 620645"/>
                        <a:gd name="connsiteX0" fmla="*/ 1452955 w 1454628"/>
                        <a:gd name="connsiteY0" fmla="*/ 591832 h 620645"/>
                        <a:gd name="connsiteX1" fmla="*/ 1423178 w 1454628"/>
                        <a:gd name="connsiteY1" fmla="*/ 201010 h 620645"/>
                        <a:gd name="connsiteX2" fmla="*/ 1224665 w 1454628"/>
                        <a:gd name="connsiteY2" fmla="*/ 2497 h 620645"/>
                        <a:gd name="connsiteX3" fmla="*/ 565850 w 1454628"/>
                        <a:gd name="connsiteY3" fmla="*/ 69495 h 620645"/>
                        <a:gd name="connsiteX4" fmla="*/ 184954 w 1454628"/>
                        <a:gd name="connsiteY4" fmla="*/ 31033 h 620645"/>
                        <a:gd name="connsiteX5" fmla="*/ 6292 w 1454628"/>
                        <a:gd name="connsiteY5" fmla="*/ 26070 h 620645"/>
                        <a:gd name="connsiteX6" fmla="*/ 70809 w 1454628"/>
                        <a:gd name="connsiteY6" fmla="*/ 99272 h 620645"/>
                        <a:gd name="connsiteX7" fmla="*/ 69569 w 1454628"/>
                        <a:gd name="connsiteY7" fmla="*/ 71977 h 620645"/>
                        <a:gd name="connsiteX8" fmla="*/ 43513 w 1454628"/>
                        <a:gd name="connsiteY8" fmla="*/ 50885 h 620645"/>
                        <a:gd name="connsiteX9" fmla="*/ 160140 w 1454628"/>
                        <a:gd name="connsiteY9" fmla="*/ 62051 h 620645"/>
                        <a:gd name="connsiteX10" fmla="*/ 456669 w 1454628"/>
                        <a:gd name="connsiteY10" fmla="*/ 96790 h 620645"/>
                        <a:gd name="connsiteX11" fmla="*/ 867342 w 1454628"/>
                        <a:gd name="connsiteY11" fmla="*/ 86865 h 620645"/>
                        <a:gd name="connsiteX12" fmla="*/ 1254441 w 1454628"/>
                        <a:gd name="connsiteY12" fmla="*/ 44681 h 620645"/>
                        <a:gd name="connsiteX13" fmla="*/ 1388438 w 1454628"/>
                        <a:gd name="connsiteY13" fmla="*/ 214658 h 620645"/>
                        <a:gd name="connsiteX14" fmla="*/ 1410770 w 1454628"/>
                        <a:gd name="connsiteY14" fmla="*/ 594313 h 620645"/>
                        <a:gd name="connsiteX15" fmla="*/ 1452955 w 1454628"/>
                        <a:gd name="connsiteY15" fmla="*/ 591832 h 620645"/>
                        <a:gd name="connsiteX0" fmla="*/ 1452955 w 1454628"/>
                        <a:gd name="connsiteY0" fmla="*/ 591832 h 594313"/>
                        <a:gd name="connsiteX1" fmla="*/ 1423178 w 1454628"/>
                        <a:gd name="connsiteY1" fmla="*/ 201010 h 594313"/>
                        <a:gd name="connsiteX2" fmla="*/ 1224665 w 1454628"/>
                        <a:gd name="connsiteY2" fmla="*/ 2497 h 594313"/>
                        <a:gd name="connsiteX3" fmla="*/ 565850 w 1454628"/>
                        <a:gd name="connsiteY3" fmla="*/ 69495 h 594313"/>
                        <a:gd name="connsiteX4" fmla="*/ 184954 w 1454628"/>
                        <a:gd name="connsiteY4" fmla="*/ 31033 h 594313"/>
                        <a:gd name="connsiteX5" fmla="*/ 6292 w 1454628"/>
                        <a:gd name="connsiteY5" fmla="*/ 26070 h 594313"/>
                        <a:gd name="connsiteX6" fmla="*/ 70809 w 1454628"/>
                        <a:gd name="connsiteY6" fmla="*/ 99272 h 594313"/>
                        <a:gd name="connsiteX7" fmla="*/ 69569 w 1454628"/>
                        <a:gd name="connsiteY7" fmla="*/ 71977 h 594313"/>
                        <a:gd name="connsiteX8" fmla="*/ 43513 w 1454628"/>
                        <a:gd name="connsiteY8" fmla="*/ 50885 h 594313"/>
                        <a:gd name="connsiteX9" fmla="*/ 160140 w 1454628"/>
                        <a:gd name="connsiteY9" fmla="*/ 62051 h 594313"/>
                        <a:gd name="connsiteX10" fmla="*/ 456669 w 1454628"/>
                        <a:gd name="connsiteY10" fmla="*/ 96790 h 594313"/>
                        <a:gd name="connsiteX11" fmla="*/ 867342 w 1454628"/>
                        <a:gd name="connsiteY11" fmla="*/ 86865 h 594313"/>
                        <a:gd name="connsiteX12" fmla="*/ 1254441 w 1454628"/>
                        <a:gd name="connsiteY12" fmla="*/ 44681 h 594313"/>
                        <a:gd name="connsiteX13" fmla="*/ 1388438 w 1454628"/>
                        <a:gd name="connsiteY13" fmla="*/ 214658 h 594313"/>
                        <a:gd name="connsiteX14" fmla="*/ 1410770 w 1454628"/>
                        <a:gd name="connsiteY14" fmla="*/ 594313 h 594313"/>
                        <a:gd name="connsiteX15" fmla="*/ 1452955 w 1454628"/>
                        <a:gd name="connsiteY15" fmla="*/ 591832 h 594313"/>
                        <a:gd name="connsiteX0" fmla="*/ 1452955 w 1454628"/>
                        <a:gd name="connsiteY0" fmla="*/ 591832 h 594313"/>
                        <a:gd name="connsiteX1" fmla="*/ 1423178 w 1454628"/>
                        <a:gd name="connsiteY1" fmla="*/ 201010 h 594313"/>
                        <a:gd name="connsiteX2" fmla="*/ 1224665 w 1454628"/>
                        <a:gd name="connsiteY2" fmla="*/ 2497 h 594313"/>
                        <a:gd name="connsiteX3" fmla="*/ 565850 w 1454628"/>
                        <a:gd name="connsiteY3" fmla="*/ 69495 h 594313"/>
                        <a:gd name="connsiteX4" fmla="*/ 184954 w 1454628"/>
                        <a:gd name="connsiteY4" fmla="*/ 31033 h 594313"/>
                        <a:gd name="connsiteX5" fmla="*/ 6292 w 1454628"/>
                        <a:gd name="connsiteY5" fmla="*/ 26070 h 594313"/>
                        <a:gd name="connsiteX6" fmla="*/ 70809 w 1454628"/>
                        <a:gd name="connsiteY6" fmla="*/ 99272 h 594313"/>
                        <a:gd name="connsiteX7" fmla="*/ 69569 w 1454628"/>
                        <a:gd name="connsiteY7" fmla="*/ 71977 h 594313"/>
                        <a:gd name="connsiteX8" fmla="*/ 43513 w 1454628"/>
                        <a:gd name="connsiteY8" fmla="*/ 50885 h 594313"/>
                        <a:gd name="connsiteX9" fmla="*/ 160140 w 1454628"/>
                        <a:gd name="connsiteY9" fmla="*/ 62051 h 594313"/>
                        <a:gd name="connsiteX10" fmla="*/ 456669 w 1454628"/>
                        <a:gd name="connsiteY10" fmla="*/ 96790 h 594313"/>
                        <a:gd name="connsiteX11" fmla="*/ 867342 w 1454628"/>
                        <a:gd name="connsiteY11" fmla="*/ 86865 h 594313"/>
                        <a:gd name="connsiteX12" fmla="*/ 1254441 w 1454628"/>
                        <a:gd name="connsiteY12" fmla="*/ 44681 h 594313"/>
                        <a:gd name="connsiteX13" fmla="*/ 1388438 w 1454628"/>
                        <a:gd name="connsiteY13" fmla="*/ 214658 h 594313"/>
                        <a:gd name="connsiteX14" fmla="*/ 1410770 w 1454628"/>
                        <a:gd name="connsiteY14" fmla="*/ 594313 h 594313"/>
                        <a:gd name="connsiteX15" fmla="*/ 1452955 w 1454628"/>
                        <a:gd name="connsiteY15" fmla="*/ 591832 h 594313"/>
                        <a:gd name="connsiteX0" fmla="*/ 1452955 w 1452985"/>
                        <a:gd name="connsiteY0" fmla="*/ 591832 h 594313"/>
                        <a:gd name="connsiteX1" fmla="*/ 1423178 w 1452985"/>
                        <a:gd name="connsiteY1" fmla="*/ 201010 h 594313"/>
                        <a:gd name="connsiteX2" fmla="*/ 1224665 w 1452985"/>
                        <a:gd name="connsiteY2" fmla="*/ 2497 h 594313"/>
                        <a:gd name="connsiteX3" fmla="*/ 565850 w 1452985"/>
                        <a:gd name="connsiteY3" fmla="*/ 69495 h 594313"/>
                        <a:gd name="connsiteX4" fmla="*/ 184954 w 1452985"/>
                        <a:gd name="connsiteY4" fmla="*/ 31033 h 594313"/>
                        <a:gd name="connsiteX5" fmla="*/ 6292 w 1452985"/>
                        <a:gd name="connsiteY5" fmla="*/ 26070 h 594313"/>
                        <a:gd name="connsiteX6" fmla="*/ 70809 w 1452985"/>
                        <a:gd name="connsiteY6" fmla="*/ 99272 h 594313"/>
                        <a:gd name="connsiteX7" fmla="*/ 69569 w 1452985"/>
                        <a:gd name="connsiteY7" fmla="*/ 71977 h 594313"/>
                        <a:gd name="connsiteX8" fmla="*/ 43513 w 1452985"/>
                        <a:gd name="connsiteY8" fmla="*/ 50885 h 594313"/>
                        <a:gd name="connsiteX9" fmla="*/ 160140 w 1452985"/>
                        <a:gd name="connsiteY9" fmla="*/ 62051 h 594313"/>
                        <a:gd name="connsiteX10" fmla="*/ 456669 w 1452985"/>
                        <a:gd name="connsiteY10" fmla="*/ 96790 h 594313"/>
                        <a:gd name="connsiteX11" fmla="*/ 867342 w 1452985"/>
                        <a:gd name="connsiteY11" fmla="*/ 86865 h 594313"/>
                        <a:gd name="connsiteX12" fmla="*/ 1254441 w 1452985"/>
                        <a:gd name="connsiteY12" fmla="*/ 44681 h 594313"/>
                        <a:gd name="connsiteX13" fmla="*/ 1388438 w 1452985"/>
                        <a:gd name="connsiteY13" fmla="*/ 214658 h 594313"/>
                        <a:gd name="connsiteX14" fmla="*/ 1410770 w 1452985"/>
                        <a:gd name="connsiteY14" fmla="*/ 594313 h 594313"/>
                        <a:gd name="connsiteX15" fmla="*/ 1452955 w 1452985"/>
                        <a:gd name="connsiteY15" fmla="*/ 591832 h 594313"/>
                        <a:gd name="connsiteX0" fmla="*/ 1449233 w 1450133"/>
                        <a:gd name="connsiteY0" fmla="*/ 593075 h 594315"/>
                        <a:gd name="connsiteX1" fmla="*/ 1423178 w 1450133"/>
                        <a:gd name="connsiteY1" fmla="*/ 201012 h 594315"/>
                        <a:gd name="connsiteX2" fmla="*/ 1224665 w 1450133"/>
                        <a:gd name="connsiteY2" fmla="*/ 2499 h 594315"/>
                        <a:gd name="connsiteX3" fmla="*/ 565850 w 1450133"/>
                        <a:gd name="connsiteY3" fmla="*/ 69497 h 594315"/>
                        <a:gd name="connsiteX4" fmla="*/ 184954 w 1450133"/>
                        <a:gd name="connsiteY4" fmla="*/ 31035 h 594315"/>
                        <a:gd name="connsiteX5" fmla="*/ 6292 w 1450133"/>
                        <a:gd name="connsiteY5" fmla="*/ 26072 h 594315"/>
                        <a:gd name="connsiteX6" fmla="*/ 70809 w 1450133"/>
                        <a:gd name="connsiteY6" fmla="*/ 99274 h 594315"/>
                        <a:gd name="connsiteX7" fmla="*/ 69569 w 1450133"/>
                        <a:gd name="connsiteY7" fmla="*/ 71979 h 594315"/>
                        <a:gd name="connsiteX8" fmla="*/ 43513 w 1450133"/>
                        <a:gd name="connsiteY8" fmla="*/ 50887 h 594315"/>
                        <a:gd name="connsiteX9" fmla="*/ 160140 w 1450133"/>
                        <a:gd name="connsiteY9" fmla="*/ 62053 h 594315"/>
                        <a:gd name="connsiteX10" fmla="*/ 456669 w 1450133"/>
                        <a:gd name="connsiteY10" fmla="*/ 96792 h 594315"/>
                        <a:gd name="connsiteX11" fmla="*/ 867342 w 1450133"/>
                        <a:gd name="connsiteY11" fmla="*/ 86867 h 594315"/>
                        <a:gd name="connsiteX12" fmla="*/ 1254441 w 1450133"/>
                        <a:gd name="connsiteY12" fmla="*/ 44683 h 594315"/>
                        <a:gd name="connsiteX13" fmla="*/ 1388438 w 1450133"/>
                        <a:gd name="connsiteY13" fmla="*/ 214660 h 594315"/>
                        <a:gd name="connsiteX14" fmla="*/ 1410770 w 1450133"/>
                        <a:gd name="connsiteY14" fmla="*/ 594315 h 594315"/>
                        <a:gd name="connsiteX15" fmla="*/ 1449233 w 1450133"/>
                        <a:gd name="connsiteY15" fmla="*/ 593075 h 594315"/>
                        <a:gd name="connsiteX0" fmla="*/ 1449233 w 1456910"/>
                        <a:gd name="connsiteY0" fmla="*/ 593424 h 594664"/>
                        <a:gd name="connsiteX1" fmla="*/ 1436826 w 1456910"/>
                        <a:gd name="connsiteY1" fmla="*/ 193917 h 594664"/>
                        <a:gd name="connsiteX2" fmla="*/ 1224665 w 1456910"/>
                        <a:gd name="connsiteY2" fmla="*/ 2848 h 594664"/>
                        <a:gd name="connsiteX3" fmla="*/ 565850 w 1456910"/>
                        <a:gd name="connsiteY3" fmla="*/ 69846 h 594664"/>
                        <a:gd name="connsiteX4" fmla="*/ 184954 w 1456910"/>
                        <a:gd name="connsiteY4" fmla="*/ 31384 h 594664"/>
                        <a:gd name="connsiteX5" fmla="*/ 6292 w 1456910"/>
                        <a:gd name="connsiteY5" fmla="*/ 26421 h 594664"/>
                        <a:gd name="connsiteX6" fmla="*/ 70809 w 1456910"/>
                        <a:gd name="connsiteY6" fmla="*/ 99623 h 594664"/>
                        <a:gd name="connsiteX7" fmla="*/ 69569 w 1456910"/>
                        <a:gd name="connsiteY7" fmla="*/ 72328 h 594664"/>
                        <a:gd name="connsiteX8" fmla="*/ 43513 w 1456910"/>
                        <a:gd name="connsiteY8" fmla="*/ 51236 h 594664"/>
                        <a:gd name="connsiteX9" fmla="*/ 160140 w 1456910"/>
                        <a:gd name="connsiteY9" fmla="*/ 62402 h 594664"/>
                        <a:gd name="connsiteX10" fmla="*/ 456669 w 1456910"/>
                        <a:gd name="connsiteY10" fmla="*/ 97141 h 594664"/>
                        <a:gd name="connsiteX11" fmla="*/ 867342 w 1456910"/>
                        <a:gd name="connsiteY11" fmla="*/ 87216 h 594664"/>
                        <a:gd name="connsiteX12" fmla="*/ 1254441 w 1456910"/>
                        <a:gd name="connsiteY12" fmla="*/ 45032 h 594664"/>
                        <a:gd name="connsiteX13" fmla="*/ 1388438 w 1456910"/>
                        <a:gd name="connsiteY13" fmla="*/ 215009 h 594664"/>
                        <a:gd name="connsiteX14" fmla="*/ 1410770 w 1456910"/>
                        <a:gd name="connsiteY14" fmla="*/ 594664 h 594664"/>
                        <a:gd name="connsiteX15" fmla="*/ 1449233 w 1456910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3588 h 594828"/>
                        <a:gd name="connsiteX1" fmla="*/ 1436826 w 1449233"/>
                        <a:gd name="connsiteY1" fmla="*/ 194081 h 594828"/>
                        <a:gd name="connsiteX2" fmla="*/ 1224665 w 1449233"/>
                        <a:gd name="connsiteY2" fmla="*/ 3012 h 594828"/>
                        <a:gd name="connsiteX3" fmla="*/ 575776 w 1449233"/>
                        <a:gd name="connsiteY3" fmla="*/ 67529 h 594828"/>
                        <a:gd name="connsiteX4" fmla="*/ 184954 w 1449233"/>
                        <a:gd name="connsiteY4" fmla="*/ 31548 h 594828"/>
                        <a:gd name="connsiteX5" fmla="*/ 6292 w 1449233"/>
                        <a:gd name="connsiteY5" fmla="*/ 26585 h 594828"/>
                        <a:gd name="connsiteX6" fmla="*/ 70809 w 1449233"/>
                        <a:gd name="connsiteY6" fmla="*/ 99787 h 594828"/>
                        <a:gd name="connsiteX7" fmla="*/ 69569 w 1449233"/>
                        <a:gd name="connsiteY7" fmla="*/ 72492 h 594828"/>
                        <a:gd name="connsiteX8" fmla="*/ 43513 w 1449233"/>
                        <a:gd name="connsiteY8" fmla="*/ 51400 h 594828"/>
                        <a:gd name="connsiteX9" fmla="*/ 160140 w 1449233"/>
                        <a:gd name="connsiteY9" fmla="*/ 62566 h 594828"/>
                        <a:gd name="connsiteX10" fmla="*/ 456669 w 1449233"/>
                        <a:gd name="connsiteY10" fmla="*/ 97305 h 594828"/>
                        <a:gd name="connsiteX11" fmla="*/ 867342 w 1449233"/>
                        <a:gd name="connsiteY11" fmla="*/ 87380 h 594828"/>
                        <a:gd name="connsiteX12" fmla="*/ 1254441 w 1449233"/>
                        <a:gd name="connsiteY12" fmla="*/ 45196 h 594828"/>
                        <a:gd name="connsiteX13" fmla="*/ 1388438 w 1449233"/>
                        <a:gd name="connsiteY13" fmla="*/ 215173 h 594828"/>
                        <a:gd name="connsiteX14" fmla="*/ 1410770 w 1449233"/>
                        <a:gd name="connsiteY14" fmla="*/ 594828 h 594828"/>
                        <a:gd name="connsiteX15" fmla="*/ 1449233 w 1449233"/>
                        <a:gd name="connsiteY15" fmla="*/ 593588 h 594828"/>
                        <a:gd name="connsiteX0" fmla="*/ 1449233 w 1449233"/>
                        <a:gd name="connsiteY0" fmla="*/ 590680 h 591920"/>
                        <a:gd name="connsiteX1" fmla="*/ 1436826 w 1449233"/>
                        <a:gd name="connsiteY1" fmla="*/ 191173 h 591920"/>
                        <a:gd name="connsiteX2" fmla="*/ 1224665 w 1449233"/>
                        <a:gd name="connsiteY2" fmla="*/ 104 h 591920"/>
                        <a:gd name="connsiteX3" fmla="*/ 575776 w 1449233"/>
                        <a:gd name="connsiteY3" fmla="*/ 64621 h 591920"/>
                        <a:gd name="connsiteX4" fmla="*/ 184954 w 1449233"/>
                        <a:gd name="connsiteY4" fmla="*/ 28640 h 591920"/>
                        <a:gd name="connsiteX5" fmla="*/ 6292 w 1449233"/>
                        <a:gd name="connsiteY5" fmla="*/ 23677 h 591920"/>
                        <a:gd name="connsiteX6" fmla="*/ 70809 w 1449233"/>
                        <a:gd name="connsiteY6" fmla="*/ 96879 h 591920"/>
                        <a:gd name="connsiteX7" fmla="*/ 69569 w 1449233"/>
                        <a:gd name="connsiteY7" fmla="*/ 69584 h 591920"/>
                        <a:gd name="connsiteX8" fmla="*/ 43513 w 1449233"/>
                        <a:gd name="connsiteY8" fmla="*/ 48492 h 591920"/>
                        <a:gd name="connsiteX9" fmla="*/ 160140 w 1449233"/>
                        <a:gd name="connsiteY9" fmla="*/ 59658 h 591920"/>
                        <a:gd name="connsiteX10" fmla="*/ 456669 w 1449233"/>
                        <a:gd name="connsiteY10" fmla="*/ 94397 h 591920"/>
                        <a:gd name="connsiteX11" fmla="*/ 867342 w 1449233"/>
                        <a:gd name="connsiteY11" fmla="*/ 84472 h 591920"/>
                        <a:gd name="connsiteX12" fmla="*/ 1254441 w 1449233"/>
                        <a:gd name="connsiteY12" fmla="*/ 42288 h 591920"/>
                        <a:gd name="connsiteX13" fmla="*/ 1388438 w 1449233"/>
                        <a:gd name="connsiteY13" fmla="*/ 212265 h 591920"/>
                        <a:gd name="connsiteX14" fmla="*/ 1410770 w 1449233"/>
                        <a:gd name="connsiteY14" fmla="*/ 591920 h 591920"/>
                        <a:gd name="connsiteX15" fmla="*/ 1449233 w 1449233"/>
                        <a:gd name="connsiteY15" fmla="*/ 590680 h 591920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8001 h 599241"/>
                        <a:gd name="connsiteX1" fmla="*/ 1436826 w 1449233"/>
                        <a:gd name="connsiteY1" fmla="*/ 198494 h 599241"/>
                        <a:gd name="connsiteX2" fmla="*/ 1224665 w 1449233"/>
                        <a:gd name="connsiteY2" fmla="*/ 7425 h 599241"/>
                        <a:gd name="connsiteX3" fmla="*/ 908286 w 1449233"/>
                        <a:gd name="connsiteY3" fmla="*/ 42166 h 599241"/>
                        <a:gd name="connsiteX4" fmla="*/ 575776 w 1449233"/>
                        <a:gd name="connsiteY4" fmla="*/ 71942 h 599241"/>
                        <a:gd name="connsiteX5" fmla="*/ 184954 w 1449233"/>
                        <a:gd name="connsiteY5" fmla="*/ 35961 h 599241"/>
                        <a:gd name="connsiteX6" fmla="*/ 6292 w 1449233"/>
                        <a:gd name="connsiteY6" fmla="*/ 30998 h 599241"/>
                        <a:gd name="connsiteX7" fmla="*/ 70809 w 1449233"/>
                        <a:gd name="connsiteY7" fmla="*/ 104200 h 599241"/>
                        <a:gd name="connsiteX8" fmla="*/ 69569 w 1449233"/>
                        <a:gd name="connsiteY8" fmla="*/ 76905 h 599241"/>
                        <a:gd name="connsiteX9" fmla="*/ 43513 w 1449233"/>
                        <a:gd name="connsiteY9" fmla="*/ 55813 h 599241"/>
                        <a:gd name="connsiteX10" fmla="*/ 160140 w 1449233"/>
                        <a:gd name="connsiteY10" fmla="*/ 66979 h 599241"/>
                        <a:gd name="connsiteX11" fmla="*/ 456669 w 1449233"/>
                        <a:gd name="connsiteY11" fmla="*/ 101718 h 599241"/>
                        <a:gd name="connsiteX12" fmla="*/ 867342 w 1449233"/>
                        <a:gd name="connsiteY12" fmla="*/ 91793 h 599241"/>
                        <a:gd name="connsiteX13" fmla="*/ 1254441 w 1449233"/>
                        <a:gd name="connsiteY13" fmla="*/ 49609 h 599241"/>
                        <a:gd name="connsiteX14" fmla="*/ 1388438 w 1449233"/>
                        <a:gd name="connsiteY14" fmla="*/ 219586 h 599241"/>
                        <a:gd name="connsiteX15" fmla="*/ 1410770 w 1449233"/>
                        <a:gd name="connsiteY15" fmla="*/ 599241 h 599241"/>
                        <a:gd name="connsiteX16" fmla="*/ 1449233 w 1449233"/>
                        <a:gd name="connsiteY16" fmla="*/ 598001 h 599241"/>
                        <a:gd name="connsiteX0" fmla="*/ 1449233 w 1449233"/>
                        <a:gd name="connsiteY0" fmla="*/ 597203 h 598443"/>
                        <a:gd name="connsiteX1" fmla="*/ 1436826 w 1449233"/>
                        <a:gd name="connsiteY1" fmla="*/ 197696 h 598443"/>
                        <a:gd name="connsiteX2" fmla="*/ 1224665 w 1449233"/>
                        <a:gd name="connsiteY2" fmla="*/ 6627 h 598443"/>
                        <a:gd name="connsiteX3" fmla="*/ 915730 w 1449233"/>
                        <a:gd name="connsiteY3" fmla="*/ 46331 h 598443"/>
                        <a:gd name="connsiteX4" fmla="*/ 575776 w 1449233"/>
                        <a:gd name="connsiteY4" fmla="*/ 71144 h 598443"/>
                        <a:gd name="connsiteX5" fmla="*/ 184954 w 1449233"/>
                        <a:gd name="connsiteY5" fmla="*/ 35163 h 598443"/>
                        <a:gd name="connsiteX6" fmla="*/ 6292 w 1449233"/>
                        <a:gd name="connsiteY6" fmla="*/ 30200 h 598443"/>
                        <a:gd name="connsiteX7" fmla="*/ 70809 w 1449233"/>
                        <a:gd name="connsiteY7" fmla="*/ 103402 h 598443"/>
                        <a:gd name="connsiteX8" fmla="*/ 69569 w 1449233"/>
                        <a:gd name="connsiteY8" fmla="*/ 76107 h 598443"/>
                        <a:gd name="connsiteX9" fmla="*/ 43513 w 1449233"/>
                        <a:gd name="connsiteY9" fmla="*/ 55015 h 598443"/>
                        <a:gd name="connsiteX10" fmla="*/ 160140 w 1449233"/>
                        <a:gd name="connsiteY10" fmla="*/ 66181 h 598443"/>
                        <a:gd name="connsiteX11" fmla="*/ 456669 w 1449233"/>
                        <a:gd name="connsiteY11" fmla="*/ 100920 h 598443"/>
                        <a:gd name="connsiteX12" fmla="*/ 867342 w 1449233"/>
                        <a:gd name="connsiteY12" fmla="*/ 90995 h 598443"/>
                        <a:gd name="connsiteX13" fmla="*/ 1254441 w 1449233"/>
                        <a:gd name="connsiteY13" fmla="*/ 48811 h 598443"/>
                        <a:gd name="connsiteX14" fmla="*/ 1388438 w 1449233"/>
                        <a:gd name="connsiteY14" fmla="*/ 218788 h 598443"/>
                        <a:gd name="connsiteX15" fmla="*/ 1410770 w 1449233"/>
                        <a:gd name="connsiteY15" fmla="*/ 598443 h 598443"/>
                        <a:gd name="connsiteX16" fmla="*/ 1449233 w 1449233"/>
                        <a:gd name="connsiteY16" fmla="*/ 597203 h 598443"/>
                        <a:gd name="connsiteX0" fmla="*/ 1449233 w 1449233"/>
                        <a:gd name="connsiteY0" fmla="*/ 590817 h 592057"/>
                        <a:gd name="connsiteX1" fmla="*/ 1436826 w 1449233"/>
                        <a:gd name="connsiteY1" fmla="*/ 191310 h 592057"/>
                        <a:gd name="connsiteX2" fmla="*/ 1224665 w 1449233"/>
                        <a:gd name="connsiteY2" fmla="*/ 241 h 592057"/>
                        <a:gd name="connsiteX3" fmla="*/ 915730 w 1449233"/>
                        <a:gd name="connsiteY3" fmla="*/ 39945 h 592057"/>
                        <a:gd name="connsiteX4" fmla="*/ 575776 w 1449233"/>
                        <a:gd name="connsiteY4" fmla="*/ 64758 h 592057"/>
                        <a:gd name="connsiteX5" fmla="*/ 184954 w 1449233"/>
                        <a:gd name="connsiteY5" fmla="*/ 28777 h 592057"/>
                        <a:gd name="connsiteX6" fmla="*/ 6292 w 1449233"/>
                        <a:gd name="connsiteY6" fmla="*/ 23814 h 592057"/>
                        <a:gd name="connsiteX7" fmla="*/ 70809 w 1449233"/>
                        <a:gd name="connsiteY7" fmla="*/ 97016 h 592057"/>
                        <a:gd name="connsiteX8" fmla="*/ 69569 w 1449233"/>
                        <a:gd name="connsiteY8" fmla="*/ 69721 h 592057"/>
                        <a:gd name="connsiteX9" fmla="*/ 43513 w 1449233"/>
                        <a:gd name="connsiteY9" fmla="*/ 48629 h 592057"/>
                        <a:gd name="connsiteX10" fmla="*/ 160140 w 1449233"/>
                        <a:gd name="connsiteY10" fmla="*/ 59795 h 592057"/>
                        <a:gd name="connsiteX11" fmla="*/ 456669 w 1449233"/>
                        <a:gd name="connsiteY11" fmla="*/ 94534 h 592057"/>
                        <a:gd name="connsiteX12" fmla="*/ 867342 w 1449233"/>
                        <a:gd name="connsiteY12" fmla="*/ 84609 h 592057"/>
                        <a:gd name="connsiteX13" fmla="*/ 1254441 w 1449233"/>
                        <a:gd name="connsiteY13" fmla="*/ 42425 h 592057"/>
                        <a:gd name="connsiteX14" fmla="*/ 1388438 w 1449233"/>
                        <a:gd name="connsiteY14" fmla="*/ 212402 h 592057"/>
                        <a:gd name="connsiteX15" fmla="*/ 1410770 w 1449233"/>
                        <a:gd name="connsiteY15" fmla="*/ 592057 h 592057"/>
                        <a:gd name="connsiteX16" fmla="*/ 1449233 w 1449233"/>
                        <a:gd name="connsiteY16" fmla="*/ 590817 h 592057"/>
                        <a:gd name="connsiteX0" fmla="*/ 1449233 w 1456209"/>
                        <a:gd name="connsiteY0" fmla="*/ 595773 h 597013"/>
                        <a:gd name="connsiteX1" fmla="*/ 1436826 w 1456209"/>
                        <a:gd name="connsiteY1" fmla="*/ 196266 h 597013"/>
                        <a:gd name="connsiteX2" fmla="*/ 1234591 w 1456209"/>
                        <a:gd name="connsiteY2" fmla="*/ 234 h 597013"/>
                        <a:gd name="connsiteX3" fmla="*/ 915730 w 1456209"/>
                        <a:gd name="connsiteY3" fmla="*/ 44901 h 597013"/>
                        <a:gd name="connsiteX4" fmla="*/ 575776 w 1456209"/>
                        <a:gd name="connsiteY4" fmla="*/ 69714 h 597013"/>
                        <a:gd name="connsiteX5" fmla="*/ 184954 w 1456209"/>
                        <a:gd name="connsiteY5" fmla="*/ 33733 h 597013"/>
                        <a:gd name="connsiteX6" fmla="*/ 6292 w 1456209"/>
                        <a:gd name="connsiteY6" fmla="*/ 28770 h 597013"/>
                        <a:gd name="connsiteX7" fmla="*/ 70809 w 1456209"/>
                        <a:gd name="connsiteY7" fmla="*/ 101972 h 597013"/>
                        <a:gd name="connsiteX8" fmla="*/ 69569 w 1456209"/>
                        <a:gd name="connsiteY8" fmla="*/ 74677 h 597013"/>
                        <a:gd name="connsiteX9" fmla="*/ 43513 w 1456209"/>
                        <a:gd name="connsiteY9" fmla="*/ 53585 h 597013"/>
                        <a:gd name="connsiteX10" fmla="*/ 160140 w 1456209"/>
                        <a:gd name="connsiteY10" fmla="*/ 64751 h 597013"/>
                        <a:gd name="connsiteX11" fmla="*/ 456669 w 1456209"/>
                        <a:gd name="connsiteY11" fmla="*/ 99490 h 597013"/>
                        <a:gd name="connsiteX12" fmla="*/ 867342 w 1456209"/>
                        <a:gd name="connsiteY12" fmla="*/ 89565 h 597013"/>
                        <a:gd name="connsiteX13" fmla="*/ 1254441 w 1456209"/>
                        <a:gd name="connsiteY13" fmla="*/ 47381 h 597013"/>
                        <a:gd name="connsiteX14" fmla="*/ 1388438 w 1456209"/>
                        <a:gd name="connsiteY14" fmla="*/ 217358 h 597013"/>
                        <a:gd name="connsiteX15" fmla="*/ 1410770 w 1456209"/>
                        <a:gd name="connsiteY15" fmla="*/ 597013 h 597013"/>
                        <a:gd name="connsiteX16" fmla="*/ 1449233 w 1456209"/>
                        <a:gd name="connsiteY16" fmla="*/ 595773 h 597013"/>
                        <a:gd name="connsiteX0" fmla="*/ 1449233 w 1456209"/>
                        <a:gd name="connsiteY0" fmla="*/ 601574 h 602814"/>
                        <a:gd name="connsiteX1" fmla="*/ 1436826 w 1456209"/>
                        <a:gd name="connsiteY1" fmla="*/ 202067 h 602814"/>
                        <a:gd name="connsiteX2" fmla="*/ 1234591 w 1456209"/>
                        <a:gd name="connsiteY2" fmla="*/ 6035 h 602814"/>
                        <a:gd name="connsiteX3" fmla="*/ 916971 w 1456209"/>
                        <a:gd name="connsiteY3" fmla="*/ 51942 h 602814"/>
                        <a:gd name="connsiteX4" fmla="*/ 575776 w 1456209"/>
                        <a:gd name="connsiteY4" fmla="*/ 75515 h 602814"/>
                        <a:gd name="connsiteX5" fmla="*/ 184954 w 1456209"/>
                        <a:gd name="connsiteY5" fmla="*/ 39534 h 602814"/>
                        <a:gd name="connsiteX6" fmla="*/ 6292 w 1456209"/>
                        <a:gd name="connsiteY6" fmla="*/ 34571 h 602814"/>
                        <a:gd name="connsiteX7" fmla="*/ 70809 w 1456209"/>
                        <a:gd name="connsiteY7" fmla="*/ 107773 h 602814"/>
                        <a:gd name="connsiteX8" fmla="*/ 69569 w 1456209"/>
                        <a:gd name="connsiteY8" fmla="*/ 80478 h 602814"/>
                        <a:gd name="connsiteX9" fmla="*/ 43513 w 1456209"/>
                        <a:gd name="connsiteY9" fmla="*/ 59386 h 602814"/>
                        <a:gd name="connsiteX10" fmla="*/ 160140 w 1456209"/>
                        <a:gd name="connsiteY10" fmla="*/ 70552 h 602814"/>
                        <a:gd name="connsiteX11" fmla="*/ 456669 w 1456209"/>
                        <a:gd name="connsiteY11" fmla="*/ 105291 h 602814"/>
                        <a:gd name="connsiteX12" fmla="*/ 867342 w 1456209"/>
                        <a:gd name="connsiteY12" fmla="*/ 95366 h 602814"/>
                        <a:gd name="connsiteX13" fmla="*/ 1254441 w 1456209"/>
                        <a:gd name="connsiteY13" fmla="*/ 53182 h 602814"/>
                        <a:gd name="connsiteX14" fmla="*/ 1388438 w 1456209"/>
                        <a:gd name="connsiteY14" fmla="*/ 223159 h 602814"/>
                        <a:gd name="connsiteX15" fmla="*/ 1410770 w 1456209"/>
                        <a:gd name="connsiteY15" fmla="*/ 602814 h 602814"/>
                        <a:gd name="connsiteX16" fmla="*/ 1449233 w 1456209"/>
                        <a:gd name="connsiteY16" fmla="*/ 601574 h 602814"/>
                        <a:gd name="connsiteX0" fmla="*/ 1449233 w 1456209"/>
                        <a:gd name="connsiteY0" fmla="*/ 596311 h 597551"/>
                        <a:gd name="connsiteX1" fmla="*/ 1436826 w 1456209"/>
                        <a:gd name="connsiteY1" fmla="*/ 196804 h 597551"/>
                        <a:gd name="connsiteX2" fmla="*/ 1234591 w 1456209"/>
                        <a:gd name="connsiteY2" fmla="*/ 772 h 597551"/>
                        <a:gd name="connsiteX3" fmla="*/ 916971 w 1456209"/>
                        <a:gd name="connsiteY3" fmla="*/ 46679 h 597551"/>
                        <a:gd name="connsiteX4" fmla="*/ 575776 w 1456209"/>
                        <a:gd name="connsiteY4" fmla="*/ 70252 h 597551"/>
                        <a:gd name="connsiteX5" fmla="*/ 184954 w 1456209"/>
                        <a:gd name="connsiteY5" fmla="*/ 34271 h 597551"/>
                        <a:gd name="connsiteX6" fmla="*/ 6292 w 1456209"/>
                        <a:gd name="connsiteY6" fmla="*/ 29308 h 597551"/>
                        <a:gd name="connsiteX7" fmla="*/ 70809 w 1456209"/>
                        <a:gd name="connsiteY7" fmla="*/ 102510 h 597551"/>
                        <a:gd name="connsiteX8" fmla="*/ 69569 w 1456209"/>
                        <a:gd name="connsiteY8" fmla="*/ 75215 h 597551"/>
                        <a:gd name="connsiteX9" fmla="*/ 43513 w 1456209"/>
                        <a:gd name="connsiteY9" fmla="*/ 54123 h 597551"/>
                        <a:gd name="connsiteX10" fmla="*/ 160140 w 1456209"/>
                        <a:gd name="connsiteY10" fmla="*/ 65289 h 597551"/>
                        <a:gd name="connsiteX11" fmla="*/ 456669 w 1456209"/>
                        <a:gd name="connsiteY11" fmla="*/ 100028 h 597551"/>
                        <a:gd name="connsiteX12" fmla="*/ 867342 w 1456209"/>
                        <a:gd name="connsiteY12" fmla="*/ 90103 h 597551"/>
                        <a:gd name="connsiteX13" fmla="*/ 1254441 w 1456209"/>
                        <a:gd name="connsiteY13" fmla="*/ 47919 h 597551"/>
                        <a:gd name="connsiteX14" fmla="*/ 1388438 w 1456209"/>
                        <a:gd name="connsiteY14" fmla="*/ 217896 h 597551"/>
                        <a:gd name="connsiteX15" fmla="*/ 1410770 w 1456209"/>
                        <a:gd name="connsiteY15" fmla="*/ 597551 h 597551"/>
                        <a:gd name="connsiteX16" fmla="*/ 1449233 w 1456209"/>
                        <a:gd name="connsiteY16" fmla="*/ 596311 h 597551"/>
                        <a:gd name="connsiteX0" fmla="*/ 1449233 w 1450267"/>
                        <a:gd name="connsiteY0" fmla="*/ 596327 h 597567"/>
                        <a:gd name="connsiteX1" fmla="*/ 1436826 w 1450267"/>
                        <a:gd name="connsiteY1" fmla="*/ 196820 h 597567"/>
                        <a:gd name="connsiteX2" fmla="*/ 1234591 w 1450267"/>
                        <a:gd name="connsiteY2" fmla="*/ 788 h 597567"/>
                        <a:gd name="connsiteX3" fmla="*/ 916971 w 1450267"/>
                        <a:gd name="connsiteY3" fmla="*/ 46695 h 597567"/>
                        <a:gd name="connsiteX4" fmla="*/ 575776 w 1450267"/>
                        <a:gd name="connsiteY4" fmla="*/ 70268 h 597567"/>
                        <a:gd name="connsiteX5" fmla="*/ 184954 w 1450267"/>
                        <a:gd name="connsiteY5" fmla="*/ 34287 h 597567"/>
                        <a:gd name="connsiteX6" fmla="*/ 6292 w 1450267"/>
                        <a:gd name="connsiteY6" fmla="*/ 29324 h 597567"/>
                        <a:gd name="connsiteX7" fmla="*/ 70809 w 1450267"/>
                        <a:gd name="connsiteY7" fmla="*/ 102526 h 597567"/>
                        <a:gd name="connsiteX8" fmla="*/ 69569 w 1450267"/>
                        <a:gd name="connsiteY8" fmla="*/ 75231 h 597567"/>
                        <a:gd name="connsiteX9" fmla="*/ 43513 w 1450267"/>
                        <a:gd name="connsiteY9" fmla="*/ 54139 h 597567"/>
                        <a:gd name="connsiteX10" fmla="*/ 160140 w 1450267"/>
                        <a:gd name="connsiteY10" fmla="*/ 65305 h 597567"/>
                        <a:gd name="connsiteX11" fmla="*/ 456669 w 1450267"/>
                        <a:gd name="connsiteY11" fmla="*/ 100044 h 597567"/>
                        <a:gd name="connsiteX12" fmla="*/ 867342 w 1450267"/>
                        <a:gd name="connsiteY12" fmla="*/ 90119 h 597567"/>
                        <a:gd name="connsiteX13" fmla="*/ 1254441 w 1450267"/>
                        <a:gd name="connsiteY13" fmla="*/ 47935 h 597567"/>
                        <a:gd name="connsiteX14" fmla="*/ 1388438 w 1450267"/>
                        <a:gd name="connsiteY14" fmla="*/ 217912 h 597567"/>
                        <a:gd name="connsiteX15" fmla="*/ 1410770 w 1450267"/>
                        <a:gd name="connsiteY15" fmla="*/ 597567 h 597567"/>
                        <a:gd name="connsiteX16" fmla="*/ 1449233 w 1450267"/>
                        <a:gd name="connsiteY16" fmla="*/ 596327 h 5975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450267" h="597567">
                          <a:moveTo>
                            <a:pt x="1449233" y="596327"/>
                          </a:moveTo>
                          <a:cubicBezTo>
                            <a:pt x="1447579" y="512166"/>
                            <a:pt x="1457711" y="298558"/>
                            <a:pt x="1436826" y="196820"/>
                          </a:cubicBezTo>
                          <a:cubicBezTo>
                            <a:pt x="1415941" y="95082"/>
                            <a:pt x="1336123" y="-10171"/>
                            <a:pt x="1234591" y="788"/>
                          </a:cubicBezTo>
                          <a:cubicBezTo>
                            <a:pt x="1133059" y="11747"/>
                            <a:pt x="1025119" y="35942"/>
                            <a:pt x="916971" y="46695"/>
                          </a:cubicBezTo>
                          <a:cubicBezTo>
                            <a:pt x="808823" y="57448"/>
                            <a:pt x="697779" y="72336"/>
                            <a:pt x="575776" y="70268"/>
                          </a:cubicBezTo>
                          <a:cubicBezTo>
                            <a:pt x="453773" y="68200"/>
                            <a:pt x="279868" y="41111"/>
                            <a:pt x="184954" y="34287"/>
                          </a:cubicBezTo>
                          <a:cubicBezTo>
                            <a:pt x="90040" y="27463"/>
                            <a:pt x="32761" y="-1901"/>
                            <a:pt x="6292" y="29324"/>
                          </a:cubicBezTo>
                          <a:cubicBezTo>
                            <a:pt x="-20177" y="60549"/>
                            <a:pt x="43721" y="103560"/>
                            <a:pt x="70809" y="102526"/>
                          </a:cubicBezTo>
                          <a:cubicBezTo>
                            <a:pt x="74324" y="90326"/>
                            <a:pt x="76599" y="80814"/>
                            <a:pt x="69569" y="75231"/>
                          </a:cubicBezTo>
                          <a:cubicBezTo>
                            <a:pt x="65020" y="67167"/>
                            <a:pt x="27178" y="64478"/>
                            <a:pt x="43513" y="54139"/>
                          </a:cubicBezTo>
                          <a:cubicBezTo>
                            <a:pt x="59848" y="43800"/>
                            <a:pt x="91281" y="57654"/>
                            <a:pt x="160140" y="65305"/>
                          </a:cubicBezTo>
                          <a:cubicBezTo>
                            <a:pt x="258983" y="76885"/>
                            <a:pt x="338802" y="95908"/>
                            <a:pt x="456669" y="100044"/>
                          </a:cubicBezTo>
                          <a:cubicBezTo>
                            <a:pt x="574536" y="104180"/>
                            <a:pt x="715769" y="107488"/>
                            <a:pt x="867342" y="90119"/>
                          </a:cubicBezTo>
                          <a:cubicBezTo>
                            <a:pt x="1018915" y="72750"/>
                            <a:pt x="1186203" y="37803"/>
                            <a:pt x="1254441" y="47935"/>
                          </a:cubicBezTo>
                          <a:cubicBezTo>
                            <a:pt x="1322679" y="58067"/>
                            <a:pt x="1362383" y="122585"/>
                            <a:pt x="1388438" y="217912"/>
                          </a:cubicBezTo>
                          <a:cubicBezTo>
                            <a:pt x="1414493" y="313239"/>
                            <a:pt x="1413872" y="524985"/>
                            <a:pt x="1410770" y="597567"/>
                          </a:cubicBezTo>
                          <a:cubicBezTo>
                            <a:pt x="1427520" y="593225"/>
                            <a:pt x="1438480" y="599842"/>
                            <a:pt x="1449233" y="596327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61" name="Freeform 260">
                      <a:extLst>
                        <a:ext uri="{FF2B5EF4-FFF2-40B4-BE49-F238E27FC236}">
                          <a16:creationId xmlns:a16="http://schemas.microsoft.com/office/drawing/2014/main" id="{992EB286-7D55-8944-BE47-E66177B754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6678" y="977113"/>
                      <a:ext cx="109188" cy="468596"/>
                    </a:xfrm>
                    <a:custGeom>
                      <a:avLst/>
                      <a:gdLst>
                        <a:gd name="connsiteX0" fmla="*/ 75809 w 113037"/>
                        <a:gd name="connsiteY0" fmla="*/ 22729 h 489034"/>
                        <a:gd name="connsiteX1" fmla="*/ 113031 w 113037"/>
                        <a:gd name="connsiteY1" fmla="*/ 300647 h 489034"/>
                        <a:gd name="connsiteX2" fmla="*/ 73328 w 113037"/>
                        <a:gd name="connsiteY2" fmla="*/ 474346 h 489034"/>
                        <a:gd name="connsiteX3" fmla="*/ 23700 w 113037"/>
                        <a:gd name="connsiteY3" fmla="*/ 456976 h 489034"/>
                        <a:gd name="connsiteX4" fmla="*/ 55958 w 113037"/>
                        <a:gd name="connsiteY4" fmla="*/ 275833 h 489034"/>
                        <a:gd name="connsiteX5" fmla="*/ 126 w 113037"/>
                        <a:gd name="connsiteY5" fmla="*/ 46302 h 489034"/>
                        <a:gd name="connsiteX6" fmla="*/ 75809 w 113037"/>
                        <a:gd name="connsiteY6" fmla="*/ 22729 h 489034"/>
                        <a:gd name="connsiteX0" fmla="*/ 76034 w 113262"/>
                        <a:gd name="connsiteY0" fmla="*/ 25144 h 491449"/>
                        <a:gd name="connsiteX1" fmla="*/ 113256 w 113262"/>
                        <a:gd name="connsiteY1" fmla="*/ 303062 h 491449"/>
                        <a:gd name="connsiteX2" fmla="*/ 73553 w 113262"/>
                        <a:gd name="connsiteY2" fmla="*/ 476761 h 491449"/>
                        <a:gd name="connsiteX3" fmla="*/ 23925 w 113262"/>
                        <a:gd name="connsiteY3" fmla="*/ 459391 h 491449"/>
                        <a:gd name="connsiteX4" fmla="*/ 56183 w 113262"/>
                        <a:gd name="connsiteY4" fmla="*/ 278248 h 491449"/>
                        <a:gd name="connsiteX5" fmla="*/ 351 w 113262"/>
                        <a:gd name="connsiteY5" fmla="*/ 48717 h 491449"/>
                        <a:gd name="connsiteX6" fmla="*/ 76034 w 113262"/>
                        <a:gd name="connsiteY6" fmla="*/ 25144 h 491449"/>
                        <a:gd name="connsiteX0" fmla="*/ 67393 w 104621"/>
                        <a:gd name="connsiteY0" fmla="*/ 25682 h 491987"/>
                        <a:gd name="connsiteX1" fmla="*/ 104615 w 104621"/>
                        <a:gd name="connsiteY1" fmla="*/ 303600 h 491987"/>
                        <a:gd name="connsiteX2" fmla="*/ 64912 w 104621"/>
                        <a:gd name="connsiteY2" fmla="*/ 477299 h 491987"/>
                        <a:gd name="connsiteX3" fmla="*/ 15284 w 104621"/>
                        <a:gd name="connsiteY3" fmla="*/ 459929 h 491987"/>
                        <a:gd name="connsiteX4" fmla="*/ 47542 w 104621"/>
                        <a:gd name="connsiteY4" fmla="*/ 278786 h 491987"/>
                        <a:gd name="connsiteX5" fmla="*/ 395 w 104621"/>
                        <a:gd name="connsiteY5" fmla="*/ 48014 h 491987"/>
                        <a:gd name="connsiteX6" fmla="*/ 67393 w 104621"/>
                        <a:gd name="connsiteY6" fmla="*/ 25682 h 491987"/>
                        <a:gd name="connsiteX0" fmla="*/ 67393 w 104621"/>
                        <a:gd name="connsiteY0" fmla="*/ 25682 h 497437"/>
                        <a:gd name="connsiteX1" fmla="*/ 104615 w 104621"/>
                        <a:gd name="connsiteY1" fmla="*/ 303600 h 497437"/>
                        <a:gd name="connsiteX2" fmla="*/ 64912 w 104621"/>
                        <a:gd name="connsiteY2" fmla="*/ 477299 h 497437"/>
                        <a:gd name="connsiteX3" fmla="*/ 15284 w 104621"/>
                        <a:gd name="connsiteY3" fmla="*/ 459929 h 497437"/>
                        <a:gd name="connsiteX4" fmla="*/ 47542 w 104621"/>
                        <a:gd name="connsiteY4" fmla="*/ 278786 h 497437"/>
                        <a:gd name="connsiteX5" fmla="*/ 395 w 104621"/>
                        <a:gd name="connsiteY5" fmla="*/ 48014 h 497437"/>
                        <a:gd name="connsiteX6" fmla="*/ 67393 w 104621"/>
                        <a:gd name="connsiteY6" fmla="*/ 25682 h 497437"/>
                        <a:gd name="connsiteX0" fmla="*/ 67393 w 104621"/>
                        <a:gd name="connsiteY0" fmla="*/ 25682 h 497437"/>
                        <a:gd name="connsiteX1" fmla="*/ 104615 w 104621"/>
                        <a:gd name="connsiteY1" fmla="*/ 303600 h 497437"/>
                        <a:gd name="connsiteX2" fmla="*/ 64912 w 104621"/>
                        <a:gd name="connsiteY2" fmla="*/ 477299 h 497437"/>
                        <a:gd name="connsiteX3" fmla="*/ 15284 w 104621"/>
                        <a:gd name="connsiteY3" fmla="*/ 459929 h 497437"/>
                        <a:gd name="connsiteX4" fmla="*/ 47542 w 104621"/>
                        <a:gd name="connsiteY4" fmla="*/ 278786 h 497437"/>
                        <a:gd name="connsiteX5" fmla="*/ 395 w 104621"/>
                        <a:gd name="connsiteY5" fmla="*/ 48014 h 497437"/>
                        <a:gd name="connsiteX6" fmla="*/ 67393 w 104621"/>
                        <a:gd name="connsiteY6" fmla="*/ 25682 h 497437"/>
                        <a:gd name="connsiteX0" fmla="*/ 66998 w 104226"/>
                        <a:gd name="connsiteY0" fmla="*/ 15836 h 487591"/>
                        <a:gd name="connsiteX1" fmla="*/ 104220 w 104226"/>
                        <a:gd name="connsiteY1" fmla="*/ 293754 h 487591"/>
                        <a:gd name="connsiteX2" fmla="*/ 64517 w 104226"/>
                        <a:gd name="connsiteY2" fmla="*/ 467453 h 487591"/>
                        <a:gd name="connsiteX3" fmla="*/ 14889 w 104226"/>
                        <a:gd name="connsiteY3" fmla="*/ 450083 h 487591"/>
                        <a:gd name="connsiteX4" fmla="*/ 47147 w 104226"/>
                        <a:gd name="connsiteY4" fmla="*/ 268940 h 487591"/>
                        <a:gd name="connsiteX5" fmla="*/ 0 w 104226"/>
                        <a:gd name="connsiteY5" fmla="*/ 38168 h 487591"/>
                        <a:gd name="connsiteX6" fmla="*/ 66998 w 104226"/>
                        <a:gd name="connsiteY6" fmla="*/ 15836 h 487591"/>
                        <a:gd name="connsiteX0" fmla="*/ 66998 w 104226"/>
                        <a:gd name="connsiteY0" fmla="*/ 15836 h 487591"/>
                        <a:gd name="connsiteX1" fmla="*/ 104220 w 104226"/>
                        <a:gd name="connsiteY1" fmla="*/ 293754 h 487591"/>
                        <a:gd name="connsiteX2" fmla="*/ 64517 w 104226"/>
                        <a:gd name="connsiteY2" fmla="*/ 467453 h 487591"/>
                        <a:gd name="connsiteX3" fmla="*/ 14889 w 104226"/>
                        <a:gd name="connsiteY3" fmla="*/ 450083 h 487591"/>
                        <a:gd name="connsiteX4" fmla="*/ 47147 w 104226"/>
                        <a:gd name="connsiteY4" fmla="*/ 268940 h 487591"/>
                        <a:gd name="connsiteX5" fmla="*/ 0 w 104226"/>
                        <a:gd name="connsiteY5" fmla="*/ 38168 h 487591"/>
                        <a:gd name="connsiteX6" fmla="*/ 66998 w 104226"/>
                        <a:gd name="connsiteY6" fmla="*/ 15836 h 487591"/>
                        <a:gd name="connsiteX0" fmla="*/ 66998 w 104226"/>
                        <a:gd name="connsiteY0" fmla="*/ 0 h 471755"/>
                        <a:gd name="connsiteX1" fmla="*/ 104220 w 104226"/>
                        <a:gd name="connsiteY1" fmla="*/ 277918 h 471755"/>
                        <a:gd name="connsiteX2" fmla="*/ 64517 w 104226"/>
                        <a:gd name="connsiteY2" fmla="*/ 451617 h 471755"/>
                        <a:gd name="connsiteX3" fmla="*/ 14889 w 104226"/>
                        <a:gd name="connsiteY3" fmla="*/ 434247 h 471755"/>
                        <a:gd name="connsiteX4" fmla="*/ 47147 w 104226"/>
                        <a:gd name="connsiteY4" fmla="*/ 253104 h 471755"/>
                        <a:gd name="connsiteX5" fmla="*/ 0 w 104226"/>
                        <a:gd name="connsiteY5" fmla="*/ 22332 h 471755"/>
                        <a:gd name="connsiteX6" fmla="*/ 66998 w 104226"/>
                        <a:gd name="connsiteY6" fmla="*/ 0 h 471755"/>
                        <a:gd name="connsiteX0" fmla="*/ 71961 w 109189"/>
                        <a:gd name="connsiteY0" fmla="*/ 0 h 471755"/>
                        <a:gd name="connsiteX1" fmla="*/ 109183 w 109189"/>
                        <a:gd name="connsiteY1" fmla="*/ 277918 h 471755"/>
                        <a:gd name="connsiteX2" fmla="*/ 69480 w 109189"/>
                        <a:gd name="connsiteY2" fmla="*/ 451617 h 471755"/>
                        <a:gd name="connsiteX3" fmla="*/ 19852 w 109189"/>
                        <a:gd name="connsiteY3" fmla="*/ 434247 h 471755"/>
                        <a:gd name="connsiteX4" fmla="*/ 52110 w 109189"/>
                        <a:gd name="connsiteY4" fmla="*/ 253104 h 471755"/>
                        <a:gd name="connsiteX5" fmla="*/ 0 w 109189"/>
                        <a:gd name="connsiteY5" fmla="*/ 6203 h 471755"/>
                        <a:gd name="connsiteX6" fmla="*/ 71961 w 109189"/>
                        <a:gd name="connsiteY6" fmla="*/ 0 h 471755"/>
                        <a:gd name="connsiteX0" fmla="*/ 71961 w 109189"/>
                        <a:gd name="connsiteY0" fmla="*/ 0 h 471755"/>
                        <a:gd name="connsiteX1" fmla="*/ 109183 w 109189"/>
                        <a:gd name="connsiteY1" fmla="*/ 277918 h 471755"/>
                        <a:gd name="connsiteX2" fmla="*/ 69480 w 109189"/>
                        <a:gd name="connsiteY2" fmla="*/ 451617 h 471755"/>
                        <a:gd name="connsiteX3" fmla="*/ 19852 w 109189"/>
                        <a:gd name="connsiteY3" fmla="*/ 434247 h 471755"/>
                        <a:gd name="connsiteX4" fmla="*/ 52110 w 109189"/>
                        <a:gd name="connsiteY4" fmla="*/ 253104 h 471755"/>
                        <a:gd name="connsiteX5" fmla="*/ 0 w 109189"/>
                        <a:gd name="connsiteY5" fmla="*/ 6203 h 471755"/>
                        <a:gd name="connsiteX6" fmla="*/ 71961 w 109189"/>
                        <a:gd name="connsiteY6" fmla="*/ 0 h 471755"/>
                        <a:gd name="connsiteX0" fmla="*/ 69480 w 109188"/>
                        <a:gd name="connsiteY0" fmla="*/ 1804 h 468596"/>
                        <a:gd name="connsiteX1" fmla="*/ 109183 w 109188"/>
                        <a:gd name="connsiteY1" fmla="*/ 274759 h 468596"/>
                        <a:gd name="connsiteX2" fmla="*/ 69480 w 109188"/>
                        <a:gd name="connsiteY2" fmla="*/ 448458 h 468596"/>
                        <a:gd name="connsiteX3" fmla="*/ 19852 w 109188"/>
                        <a:gd name="connsiteY3" fmla="*/ 431088 h 468596"/>
                        <a:gd name="connsiteX4" fmla="*/ 52110 w 109188"/>
                        <a:gd name="connsiteY4" fmla="*/ 249945 h 468596"/>
                        <a:gd name="connsiteX5" fmla="*/ 0 w 109188"/>
                        <a:gd name="connsiteY5" fmla="*/ 3044 h 468596"/>
                        <a:gd name="connsiteX6" fmla="*/ 69480 w 109188"/>
                        <a:gd name="connsiteY6" fmla="*/ 1804 h 468596"/>
                        <a:gd name="connsiteX0" fmla="*/ 69480 w 109188"/>
                        <a:gd name="connsiteY0" fmla="*/ 1804 h 468596"/>
                        <a:gd name="connsiteX1" fmla="*/ 109183 w 109188"/>
                        <a:gd name="connsiteY1" fmla="*/ 274759 h 468596"/>
                        <a:gd name="connsiteX2" fmla="*/ 69480 w 109188"/>
                        <a:gd name="connsiteY2" fmla="*/ 448458 h 468596"/>
                        <a:gd name="connsiteX3" fmla="*/ 19852 w 109188"/>
                        <a:gd name="connsiteY3" fmla="*/ 431088 h 468596"/>
                        <a:gd name="connsiteX4" fmla="*/ 52110 w 109188"/>
                        <a:gd name="connsiteY4" fmla="*/ 249945 h 468596"/>
                        <a:gd name="connsiteX5" fmla="*/ 0 w 109188"/>
                        <a:gd name="connsiteY5" fmla="*/ 3044 h 468596"/>
                        <a:gd name="connsiteX6" fmla="*/ 69480 w 109188"/>
                        <a:gd name="connsiteY6" fmla="*/ 1804 h 468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9188" h="468596">
                          <a:moveTo>
                            <a:pt x="69480" y="1804"/>
                          </a:moveTo>
                          <a:cubicBezTo>
                            <a:pt x="86850" y="44402"/>
                            <a:pt x="109597" y="199490"/>
                            <a:pt x="109183" y="274759"/>
                          </a:cubicBezTo>
                          <a:cubicBezTo>
                            <a:pt x="108770" y="350029"/>
                            <a:pt x="84368" y="422403"/>
                            <a:pt x="69480" y="448458"/>
                          </a:cubicBezTo>
                          <a:cubicBezTo>
                            <a:pt x="54592" y="474513"/>
                            <a:pt x="414" y="481543"/>
                            <a:pt x="19852" y="431088"/>
                          </a:cubicBezTo>
                          <a:cubicBezTo>
                            <a:pt x="39290" y="380633"/>
                            <a:pt x="56039" y="318391"/>
                            <a:pt x="52110" y="249945"/>
                          </a:cubicBezTo>
                          <a:cubicBezTo>
                            <a:pt x="58106" y="162889"/>
                            <a:pt x="15508" y="65493"/>
                            <a:pt x="0" y="3044"/>
                          </a:cubicBezTo>
                          <a:cubicBezTo>
                            <a:pt x="15509" y="-6054"/>
                            <a:pt x="44666" y="8835"/>
                            <a:pt x="69480" y="1804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62" name="Freeform 261">
                      <a:extLst>
                        <a:ext uri="{FF2B5EF4-FFF2-40B4-BE49-F238E27FC236}">
                          <a16:creationId xmlns:a16="http://schemas.microsoft.com/office/drawing/2014/main" id="{C4A720B3-8E00-6147-837F-C66160C536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41597" y="1405797"/>
                      <a:ext cx="62289" cy="439568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18763 w 72402"/>
                        <a:gd name="connsiteY0" fmla="*/ 32994 h 621103"/>
                        <a:gd name="connsiteX1" fmla="*/ 72114 w 72402"/>
                        <a:gd name="connsiteY1" fmla="*/ 45401 h 621103"/>
                        <a:gd name="connsiteX2" fmla="*/ 52262 w 72402"/>
                        <a:gd name="connsiteY2" fmla="*/ 336968 h 621103"/>
                        <a:gd name="connsiteX3" fmla="*/ 33651 w 72402"/>
                        <a:gd name="connsiteY3" fmla="*/ 621089 h 621103"/>
                        <a:gd name="connsiteX4" fmla="*/ 1394 w 72402"/>
                        <a:gd name="connsiteY4" fmla="*/ 340689 h 621103"/>
                        <a:gd name="connsiteX5" fmla="*/ 18763 w 72402"/>
                        <a:gd name="connsiteY5" fmla="*/ 32994 h 621103"/>
                        <a:gd name="connsiteX0" fmla="*/ 9297 w 75210"/>
                        <a:gd name="connsiteY0" fmla="*/ 31759 h 619868"/>
                        <a:gd name="connsiteX1" fmla="*/ 73814 w 75210"/>
                        <a:gd name="connsiteY1" fmla="*/ 44166 h 619868"/>
                        <a:gd name="connsiteX2" fmla="*/ 53962 w 75210"/>
                        <a:gd name="connsiteY2" fmla="*/ 335733 h 619868"/>
                        <a:gd name="connsiteX3" fmla="*/ 35351 w 75210"/>
                        <a:gd name="connsiteY3" fmla="*/ 619854 h 619868"/>
                        <a:gd name="connsiteX4" fmla="*/ 3094 w 75210"/>
                        <a:gd name="connsiteY4" fmla="*/ 339454 h 619868"/>
                        <a:gd name="connsiteX5" fmla="*/ 9297 w 75210"/>
                        <a:gd name="connsiteY5" fmla="*/ 31759 h 619868"/>
                        <a:gd name="connsiteX0" fmla="*/ 8659 w 62289"/>
                        <a:gd name="connsiteY0" fmla="*/ 30925 h 619033"/>
                        <a:gd name="connsiteX1" fmla="*/ 59528 w 62289"/>
                        <a:gd name="connsiteY1" fmla="*/ 45079 h 619033"/>
                        <a:gd name="connsiteX2" fmla="*/ 53324 w 62289"/>
                        <a:gd name="connsiteY2" fmla="*/ 334899 h 619033"/>
                        <a:gd name="connsiteX3" fmla="*/ 34713 w 62289"/>
                        <a:gd name="connsiteY3" fmla="*/ 619020 h 619033"/>
                        <a:gd name="connsiteX4" fmla="*/ 2456 w 62289"/>
                        <a:gd name="connsiteY4" fmla="*/ 338620 h 619033"/>
                        <a:gd name="connsiteX5" fmla="*/ 8659 w 62289"/>
                        <a:gd name="connsiteY5" fmla="*/ 30925 h 6190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2289" h="619033">
                          <a:moveTo>
                            <a:pt x="8659" y="30925"/>
                          </a:moveTo>
                          <a:cubicBezTo>
                            <a:pt x="18171" y="-17998"/>
                            <a:pt x="52084" y="-5583"/>
                            <a:pt x="59528" y="45079"/>
                          </a:cubicBezTo>
                          <a:cubicBezTo>
                            <a:pt x="66972" y="95741"/>
                            <a:pt x="57460" y="239242"/>
                            <a:pt x="53324" y="334899"/>
                          </a:cubicBezTo>
                          <a:cubicBezTo>
                            <a:pt x="49188" y="430556"/>
                            <a:pt x="72968" y="620881"/>
                            <a:pt x="34713" y="619020"/>
                          </a:cubicBezTo>
                          <a:cubicBezTo>
                            <a:pt x="-3542" y="617159"/>
                            <a:pt x="6798" y="436636"/>
                            <a:pt x="2456" y="338620"/>
                          </a:cubicBezTo>
                          <a:cubicBezTo>
                            <a:pt x="-1886" y="240604"/>
                            <a:pt x="-853" y="79848"/>
                            <a:pt x="8659" y="30925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sp>
                <p:nvSpPr>
                  <p:cNvPr id="256" name="Freeform 255">
                    <a:extLst>
                      <a:ext uri="{FF2B5EF4-FFF2-40B4-BE49-F238E27FC236}">
                        <a16:creationId xmlns:a16="http://schemas.microsoft.com/office/drawing/2014/main" id="{424CA3A1-E52D-2B4C-BAD6-8A84E42C8FBD}"/>
                      </a:ext>
                    </a:extLst>
                  </p:cNvPr>
                  <p:cNvSpPr/>
                  <p:nvPr/>
                </p:nvSpPr>
                <p:spPr>
                  <a:xfrm>
                    <a:off x="6292450" y="3793675"/>
                    <a:ext cx="1212953" cy="723556"/>
                  </a:xfrm>
                  <a:custGeom>
                    <a:avLst/>
                    <a:gdLst>
                      <a:gd name="connsiteX0" fmla="*/ 110892 w 1212538"/>
                      <a:gd name="connsiteY0" fmla="*/ 81076 h 777859"/>
                      <a:gd name="connsiteX1" fmla="*/ 50170 w 1212538"/>
                      <a:gd name="connsiteY1" fmla="*/ 44167 h 777859"/>
                      <a:gd name="connsiteX2" fmla="*/ 114464 w 1212538"/>
                      <a:gd name="connsiteY2" fmla="*/ 28689 h 777859"/>
                      <a:gd name="connsiteX3" fmla="*/ 268054 w 1212538"/>
                      <a:gd name="connsiteY3" fmla="*/ 73932 h 777859"/>
                      <a:gd name="connsiteX4" fmla="*/ 500226 w 1212538"/>
                      <a:gd name="connsiteY4" fmla="*/ 123939 h 777859"/>
                      <a:gd name="connsiteX5" fmla="*/ 247814 w 1212538"/>
                      <a:gd name="connsiteY5" fmla="*/ 159657 h 777859"/>
                      <a:gd name="connsiteX6" fmla="*/ 104939 w 1212538"/>
                      <a:gd name="connsiteY6" fmla="*/ 158467 h 777859"/>
                      <a:gd name="connsiteX7" fmla="*/ 2545 w 1212538"/>
                      <a:gd name="connsiteY7" fmla="*/ 185851 h 777859"/>
                      <a:gd name="connsiteX8" fmla="*/ 93033 w 1212538"/>
                      <a:gd name="connsiteY8" fmla="*/ 262051 h 777859"/>
                      <a:gd name="connsiteX9" fmla="*/ 97795 w 1212538"/>
                      <a:gd name="connsiteY9" fmla="*/ 219189 h 777859"/>
                      <a:gd name="connsiteX10" fmla="*/ 39454 w 1212538"/>
                      <a:gd name="connsiteY10" fmla="*/ 192995 h 777859"/>
                      <a:gd name="connsiteX11" fmla="*/ 164470 w 1212538"/>
                      <a:gd name="connsiteY11" fmla="*/ 192995 h 777859"/>
                      <a:gd name="connsiteX12" fmla="*/ 491892 w 1212538"/>
                      <a:gd name="connsiteY12" fmla="*/ 145370 h 777859"/>
                      <a:gd name="connsiteX13" fmla="*/ 300201 w 1212538"/>
                      <a:gd name="connsiteY13" fmla="*/ 238239 h 777859"/>
                      <a:gd name="connsiteX14" fmla="*/ 157326 w 1212538"/>
                      <a:gd name="connsiteY14" fmla="*/ 309676 h 777859"/>
                      <a:gd name="connsiteX15" fmla="*/ 47789 w 1212538"/>
                      <a:gd name="connsiteY15" fmla="*/ 300151 h 777859"/>
                      <a:gd name="connsiteX16" fmla="*/ 164 w 1212538"/>
                      <a:gd name="connsiteY16" fmla="*/ 378732 h 777859"/>
                      <a:gd name="connsiteX17" fmla="*/ 62076 w 1212538"/>
                      <a:gd name="connsiteY17" fmla="*/ 415642 h 777859"/>
                      <a:gd name="connsiteX18" fmla="*/ 69220 w 1212538"/>
                      <a:gd name="connsiteY18" fmla="*/ 387067 h 777859"/>
                      <a:gd name="connsiteX19" fmla="*/ 35883 w 1212538"/>
                      <a:gd name="connsiteY19" fmla="*/ 350157 h 777859"/>
                      <a:gd name="connsiteX20" fmla="*/ 147801 w 1212538"/>
                      <a:gd name="connsiteY20" fmla="*/ 345395 h 777859"/>
                      <a:gd name="connsiteX21" fmla="*/ 358542 w 1212538"/>
                      <a:gd name="connsiteY21" fmla="*/ 250145 h 777859"/>
                      <a:gd name="connsiteX22" fmla="*/ 553804 w 1212538"/>
                      <a:gd name="connsiteY22" fmla="*/ 159657 h 777859"/>
                      <a:gd name="connsiteX23" fmla="*/ 944329 w 1212538"/>
                      <a:gd name="connsiteY23" fmla="*/ 101317 h 777859"/>
                      <a:gd name="connsiteX24" fmla="*/ 1140783 w 1212538"/>
                      <a:gd name="connsiteY24" fmla="*/ 171564 h 777859"/>
                      <a:gd name="connsiteX25" fmla="*/ 1161023 w 1212538"/>
                      <a:gd name="connsiteY25" fmla="*/ 721632 h 777859"/>
                      <a:gd name="connsiteX26" fmla="*/ 1209839 w 1212538"/>
                      <a:gd name="connsiteY26" fmla="*/ 720442 h 777859"/>
                      <a:gd name="connsiteX27" fmla="*/ 1202695 w 1212538"/>
                      <a:gd name="connsiteY27" fmla="*/ 373970 h 777859"/>
                      <a:gd name="connsiteX28" fmla="*/ 1172929 w 1212538"/>
                      <a:gd name="connsiteY28" fmla="*/ 110842 h 777859"/>
                      <a:gd name="connsiteX29" fmla="*/ 968142 w 1212538"/>
                      <a:gd name="connsiteY29" fmla="*/ 45357 h 777859"/>
                      <a:gd name="connsiteX30" fmla="*/ 645483 w 1212538"/>
                      <a:gd name="connsiteY30" fmla="*/ 92982 h 777859"/>
                      <a:gd name="connsiteX31" fmla="*/ 426408 w 1212538"/>
                      <a:gd name="connsiteY31" fmla="*/ 72742 h 777859"/>
                      <a:gd name="connsiteX32" fmla="*/ 193045 w 1212538"/>
                      <a:gd name="connsiteY32" fmla="*/ 21545 h 777859"/>
                      <a:gd name="connsiteX33" fmla="*/ 54933 w 1212538"/>
                      <a:gd name="connsiteY33" fmla="*/ 2495 h 777859"/>
                      <a:gd name="connsiteX34" fmla="*/ 26358 w 1212538"/>
                      <a:gd name="connsiteY34" fmla="*/ 73932 h 777859"/>
                      <a:gd name="connsiteX35" fmla="*/ 110892 w 1212538"/>
                      <a:gd name="connsiteY35" fmla="*/ 81076 h 777859"/>
                      <a:gd name="connsiteX0" fmla="*/ 110892 w 1212538"/>
                      <a:gd name="connsiteY0" fmla="*/ 81076 h 777859"/>
                      <a:gd name="connsiteX1" fmla="*/ 50170 w 1212538"/>
                      <a:gd name="connsiteY1" fmla="*/ 44167 h 777859"/>
                      <a:gd name="connsiteX2" fmla="*/ 114464 w 1212538"/>
                      <a:gd name="connsiteY2" fmla="*/ 28689 h 777859"/>
                      <a:gd name="connsiteX3" fmla="*/ 268054 w 1212538"/>
                      <a:gd name="connsiteY3" fmla="*/ 73932 h 777859"/>
                      <a:gd name="connsiteX4" fmla="*/ 500226 w 1212538"/>
                      <a:gd name="connsiteY4" fmla="*/ 123939 h 777859"/>
                      <a:gd name="connsiteX5" fmla="*/ 247814 w 1212538"/>
                      <a:gd name="connsiteY5" fmla="*/ 159657 h 777859"/>
                      <a:gd name="connsiteX6" fmla="*/ 104939 w 1212538"/>
                      <a:gd name="connsiteY6" fmla="*/ 158467 h 777859"/>
                      <a:gd name="connsiteX7" fmla="*/ 2545 w 1212538"/>
                      <a:gd name="connsiteY7" fmla="*/ 185851 h 777859"/>
                      <a:gd name="connsiteX8" fmla="*/ 93033 w 1212538"/>
                      <a:gd name="connsiteY8" fmla="*/ 262051 h 777859"/>
                      <a:gd name="connsiteX9" fmla="*/ 97795 w 1212538"/>
                      <a:gd name="connsiteY9" fmla="*/ 219189 h 777859"/>
                      <a:gd name="connsiteX10" fmla="*/ 39454 w 1212538"/>
                      <a:gd name="connsiteY10" fmla="*/ 192995 h 777859"/>
                      <a:gd name="connsiteX11" fmla="*/ 164470 w 1212538"/>
                      <a:gd name="connsiteY11" fmla="*/ 192995 h 777859"/>
                      <a:gd name="connsiteX12" fmla="*/ 491892 w 1212538"/>
                      <a:gd name="connsiteY12" fmla="*/ 145370 h 777859"/>
                      <a:gd name="connsiteX13" fmla="*/ 300201 w 1212538"/>
                      <a:gd name="connsiteY13" fmla="*/ 238239 h 777859"/>
                      <a:gd name="connsiteX14" fmla="*/ 157326 w 1212538"/>
                      <a:gd name="connsiteY14" fmla="*/ 309676 h 777859"/>
                      <a:gd name="connsiteX15" fmla="*/ 47789 w 1212538"/>
                      <a:gd name="connsiteY15" fmla="*/ 300151 h 777859"/>
                      <a:gd name="connsiteX16" fmla="*/ 164 w 1212538"/>
                      <a:gd name="connsiteY16" fmla="*/ 378732 h 777859"/>
                      <a:gd name="connsiteX17" fmla="*/ 62076 w 1212538"/>
                      <a:gd name="connsiteY17" fmla="*/ 415642 h 777859"/>
                      <a:gd name="connsiteX18" fmla="*/ 69220 w 1212538"/>
                      <a:gd name="connsiteY18" fmla="*/ 387067 h 777859"/>
                      <a:gd name="connsiteX19" fmla="*/ 35883 w 1212538"/>
                      <a:gd name="connsiteY19" fmla="*/ 350157 h 777859"/>
                      <a:gd name="connsiteX20" fmla="*/ 147801 w 1212538"/>
                      <a:gd name="connsiteY20" fmla="*/ 345395 h 777859"/>
                      <a:gd name="connsiteX21" fmla="*/ 358542 w 1212538"/>
                      <a:gd name="connsiteY21" fmla="*/ 250145 h 777859"/>
                      <a:gd name="connsiteX22" fmla="*/ 553804 w 1212538"/>
                      <a:gd name="connsiteY22" fmla="*/ 159657 h 777859"/>
                      <a:gd name="connsiteX23" fmla="*/ 944329 w 1212538"/>
                      <a:gd name="connsiteY23" fmla="*/ 101317 h 777859"/>
                      <a:gd name="connsiteX24" fmla="*/ 1140783 w 1212538"/>
                      <a:gd name="connsiteY24" fmla="*/ 171564 h 777859"/>
                      <a:gd name="connsiteX25" fmla="*/ 1161023 w 1212538"/>
                      <a:gd name="connsiteY25" fmla="*/ 721632 h 777859"/>
                      <a:gd name="connsiteX26" fmla="*/ 1209839 w 1212538"/>
                      <a:gd name="connsiteY26" fmla="*/ 720442 h 777859"/>
                      <a:gd name="connsiteX27" fmla="*/ 1202695 w 1212538"/>
                      <a:gd name="connsiteY27" fmla="*/ 373970 h 777859"/>
                      <a:gd name="connsiteX28" fmla="*/ 1172929 w 1212538"/>
                      <a:gd name="connsiteY28" fmla="*/ 110842 h 777859"/>
                      <a:gd name="connsiteX29" fmla="*/ 968142 w 1212538"/>
                      <a:gd name="connsiteY29" fmla="*/ 45357 h 777859"/>
                      <a:gd name="connsiteX30" fmla="*/ 645483 w 1212538"/>
                      <a:gd name="connsiteY30" fmla="*/ 92982 h 777859"/>
                      <a:gd name="connsiteX31" fmla="*/ 426408 w 1212538"/>
                      <a:gd name="connsiteY31" fmla="*/ 72742 h 777859"/>
                      <a:gd name="connsiteX32" fmla="*/ 193045 w 1212538"/>
                      <a:gd name="connsiteY32" fmla="*/ 21545 h 777859"/>
                      <a:gd name="connsiteX33" fmla="*/ 54933 w 1212538"/>
                      <a:gd name="connsiteY33" fmla="*/ 2495 h 777859"/>
                      <a:gd name="connsiteX34" fmla="*/ 26358 w 1212538"/>
                      <a:gd name="connsiteY34" fmla="*/ 73932 h 777859"/>
                      <a:gd name="connsiteX35" fmla="*/ 110892 w 1212538"/>
                      <a:gd name="connsiteY35" fmla="*/ 81076 h 777859"/>
                      <a:gd name="connsiteX0" fmla="*/ 110892 w 1212538"/>
                      <a:gd name="connsiteY0" fmla="*/ 81076 h 762689"/>
                      <a:gd name="connsiteX1" fmla="*/ 50170 w 1212538"/>
                      <a:gd name="connsiteY1" fmla="*/ 44167 h 762689"/>
                      <a:gd name="connsiteX2" fmla="*/ 114464 w 1212538"/>
                      <a:gd name="connsiteY2" fmla="*/ 28689 h 762689"/>
                      <a:gd name="connsiteX3" fmla="*/ 268054 w 1212538"/>
                      <a:gd name="connsiteY3" fmla="*/ 73932 h 762689"/>
                      <a:gd name="connsiteX4" fmla="*/ 500226 w 1212538"/>
                      <a:gd name="connsiteY4" fmla="*/ 123939 h 762689"/>
                      <a:gd name="connsiteX5" fmla="*/ 247814 w 1212538"/>
                      <a:gd name="connsiteY5" fmla="*/ 159657 h 762689"/>
                      <a:gd name="connsiteX6" fmla="*/ 104939 w 1212538"/>
                      <a:gd name="connsiteY6" fmla="*/ 158467 h 762689"/>
                      <a:gd name="connsiteX7" fmla="*/ 2545 w 1212538"/>
                      <a:gd name="connsiteY7" fmla="*/ 185851 h 762689"/>
                      <a:gd name="connsiteX8" fmla="*/ 93033 w 1212538"/>
                      <a:gd name="connsiteY8" fmla="*/ 262051 h 762689"/>
                      <a:gd name="connsiteX9" fmla="*/ 97795 w 1212538"/>
                      <a:gd name="connsiteY9" fmla="*/ 219189 h 762689"/>
                      <a:gd name="connsiteX10" fmla="*/ 39454 w 1212538"/>
                      <a:gd name="connsiteY10" fmla="*/ 192995 h 762689"/>
                      <a:gd name="connsiteX11" fmla="*/ 164470 w 1212538"/>
                      <a:gd name="connsiteY11" fmla="*/ 192995 h 762689"/>
                      <a:gd name="connsiteX12" fmla="*/ 491892 w 1212538"/>
                      <a:gd name="connsiteY12" fmla="*/ 145370 h 762689"/>
                      <a:gd name="connsiteX13" fmla="*/ 300201 w 1212538"/>
                      <a:gd name="connsiteY13" fmla="*/ 238239 h 762689"/>
                      <a:gd name="connsiteX14" fmla="*/ 157326 w 1212538"/>
                      <a:gd name="connsiteY14" fmla="*/ 309676 h 762689"/>
                      <a:gd name="connsiteX15" fmla="*/ 47789 w 1212538"/>
                      <a:gd name="connsiteY15" fmla="*/ 300151 h 762689"/>
                      <a:gd name="connsiteX16" fmla="*/ 164 w 1212538"/>
                      <a:gd name="connsiteY16" fmla="*/ 378732 h 762689"/>
                      <a:gd name="connsiteX17" fmla="*/ 62076 w 1212538"/>
                      <a:gd name="connsiteY17" fmla="*/ 415642 h 762689"/>
                      <a:gd name="connsiteX18" fmla="*/ 69220 w 1212538"/>
                      <a:gd name="connsiteY18" fmla="*/ 387067 h 762689"/>
                      <a:gd name="connsiteX19" fmla="*/ 35883 w 1212538"/>
                      <a:gd name="connsiteY19" fmla="*/ 350157 h 762689"/>
                      <a:gd name="connsiteX20" fmla="*/ 147801 w 1212538"/>
                      <a:gd name="connsiteY20" fmla="*/ 345395 h 762689"/>
                      <a:gd name="connsiteX21" fmla="*/ 358542 w 1212538"/>
                      <a:gd name="connsiteY21" fmla="*/ 250145 h 762689"/>
                      <a:gd name="connsiteX22" fmla="*/ 553804 w 1212538"/>
                      <a:gd name="connsiteY22" fmla="*/ 159657 h 762689"/>
                      <a:gd name="connsiteX23" fmla="*/ 944329 w 1212538"/>
                      <a:gd name="connsiteY23" fmla="*/ 101317 h 762689"/>
                      <a:gd name="connsiteX24" fmla="*/ 1140783 w 1212538"/>
                      <a:gd name="connsiteY24" fmla="*/ 171564 h 762689"/>
                      <a:gd name="connsiteX25" fmla="*/ 1161023 w 1212538"/>
                      <a:gd name="connsiteY25" fmla="*/ 721632 h 762689"/>
                      <a:gd name="connsiteX26" fmla="*/ 1209839 w 1212538"/>
                      <a:gd name="connsiteY26" fmla="*/ 720442 h 762689"/>
                      <a:gd name="connsiteX27" fmla="*/ 1202695 w 1212538"/>
                      <a:gd name="connsiteY27" fmla="*/ 373970 h 762689"/>
                      <a:gd name="connsiteX28" fmla="*/ 1172929 w 1212538"/>
                      <a:gd name="connsiteY28" fmla="*/ 110842 h 762689"/>
                      <a:gd name="connsiteX29" fmla="*/ 968142 w 1212538"/>
                      <a:gd name="connsiteY29" fmla="*/ 45357 h 762689"/>
                      <a:gd name="connsiteX30" fmla="*/ 645483 w 1212538"/>
                      <a:gd name="connsiteY30" fmla="*/ 92982 h 762689"/>
                      <a:gd name="connsiteX31" fmla="*/ 426408 w 1212538"/>
                      <a:gd name="connsiteY31" fmla="*/ 72742 h 762689"/>
                      <a:gd name="connsiteX32" fmla="*/ 193045 w 1212538"/>
                      <a:gd name="connsiteY32" fmla="*/ 21545 h 762689"/>
                      <a:gd name="connsiteX33" fmla="*/ 54933 w 1212538"/>
                      <a:gd name="connsiteY33" fmla="*/ 2495 h 762689"/>
                      <a:gd name="connsiteX34" fmla="*/ 26358 w 1212538"/>
                      <a:gd name="connsiteY34" fmla="*/ 73932 h 762689"/>
                      <a:gd name="connsiteX35" fmla="*/ 110892 w 1212538"/>
                      <a:gd name="connsiteY35" fmla="*/ 81076 h 762689"/>
                      <a:gd name="connsiteX0" fmla="*/ 110892 w 1212538"/>
                      <a:gd name="connsiteY0" fmla="*/ 81076 h 762689"/>
                      <a:gd name="connsiteX1" fmla="*/ 50170 w 1212538"/>
                      <a:gd name="connsiteY1" fmla="*/ 44167 h 762689"/>
                      <a:gd name="connsiteX2" fmla="*/ 114464 w 1212538"/>
                      <a:gd name="connsiteY2" fmla="*/ 28689 h 762689"/>
                      <a:gd name="connsiteX3" fmla="*/ 268054 w 1212538"/>
                      <a:gd name="connsiteY3" fmla="*/ 73932 h 762689"/>
                      <a:gd name="connsiteX4" fmla="*/ 500226 w 1212538"/>
                      <a:gd name="connsiteY4" fmla="*/ 123939 h 762689"/>
                      <a:gd name="connsiteX5" fmla="*/ 247814 w 1212538"/>
                      <a:gd name="connsiteY5" fmla="*/ 159657 h 762689"/>
                      <a:gd name="connsiteX6" fmla="*/ 104939 w 1212538"/>
                      <a:gd name="connsiteY6" fmla="*/ 158467 h 762689"/>
                      <a:gd name="connsiteX7" fmla="*/ 2545 w 1212538"/>
                      <a:gd name="connsiteY7" fmla="*/ 185851 h 762689"/>
                      <a:gd name="connsiteX8" fmla="*/ 93033 w 1212538"/>
                      <a:gd name="connsiteY8" fmla="*/ 262051 h 762689"/>
                      <a:gd name="connsiteX9" fmla="*/ 97795 w 1212538"/>
                      <a:gd name="connsiteY9" fmla="*/ 219189 h 762689"/>
                      <a:gd name="connsiteX10" fmla="*/ 39454 w 1212538"/>
                      <a:gd name="connsiteY10" fmla="*/ 192995 h 762689"/>
                      <a:gd name="connsiteX11" fmla="*/ 164470 w 1212538"/>
                      <a:gd name="connsiteY11" fmla="*/ 192995 h 762689"/>
                      <a:gd name="connsiteX12" fmla="*/ 491892 w 1212538"/>
                      <a:gd name="connsiteY12" fmla="*/ 145370 h 762689"/>
                      <a:gd name="connsiteX13" fmla="*/ 300201 w 1212538"/>
                      <a:gd name="connsiteY13" fmla="*/ 238239 h 762689"/>
                      <a:gd name="connsiteX14" fmla="*/ 157326 w 1212538"/>
                      <a:gd name="connsiteY14" fmla="*/ 309676 h 762689"/>
                      <a:gd name="connsiteX15" fmla="*/ 47789 w 1212538"/>
                      <a:gd name="connsiteY15" fmla="*/ 300151 h 762689"/>
                      <a:gd name="connsiteX16" fmla="*/ 164 w 1212538"/>
                      <a:gd name="connsiteY16" fmla="*/ 378732 h 762689"/>
                      <a:gd name="connsiteX17" fmla="*/ 62076 w 1212538"/>
                      <a:gd name="connsiteY17" fmla="*/ 415642 h 762689"/>
                      <a:gd name="connsiteX18" fmla="*/ 69220 w 1212538"/>
                      <a:gd name="connsiteY18" fmla="*/ 387067 h 762689"/>
                      <a:gd name="connsiteX19" fmla="*/ 35883 w 1212538"/>
                      <a:gd name="connsiteY19" fmla="*/ 350157 h 762689"/>
                      <a:gd name="connsiteX20" fmla="*/ 147801 w 1212538"/>
                      <a:gd name="connsiteY20" fmla="*/ 345395 h 762689"/>
                      <a:gd name="connsiteX21" fmla="*/ 358542 w 1212538"/>
                      <a:gd name="connsiteY21" fmla="*/ 250145 h 762689"/>
                      <a:gd name="connsiteX22" fmla="*/ 553804 w 1212538"/>
                      <a:gd name="connsiteY22" fmla="*/ 159657 h 762689"/>
                      <a:gd name="connsiteX23" fmla="*/ 944329 w 1212538"/>
                      <a:gd name="connsiteY23" fmla="*/ 101317 h 762689"/>
                      <a:gd name="connsiteX24" fmla="*/ 1140783 w 1212538"/>
                      <a:gd name="connsiteY24" fmla="*/ 171564 h 762689"/>
                      <a:gd name="connsiteX25" fmla="*/ 1161023 w 1212538"/>
                      <a:gd name="connsiteY25" fmla="*/ 721632 h 762689"/>
                      <a:gd name="connsiteX26" fmla="*/ 1209839 w 1212538"/>
                      <a:gd name="connsiteY26" fmla="*/ 720442 h 762689"/>
                      <a:gd name="connsiteX27" fmla="*/ 1202695 w 1212538"/>
                      <a:gd name="connsiteY27" fmla="*/ 373970 h 762689"/>
                      <a:gd name="connsiteX28" fmla="*/ 1172929 w 1212538"/>
                      <a:gd name="connsiteY28" fmla="*/ 110842 h 762689"/>
                      <a:gd name="connsiteX29" fmla="*/ 968142 w 1212538"/>
                      <a:gd name="connsiteY29" fmla="*/ 45357 h 762689"/>
                      <a:gd name="connsiteX30" fmla="*/ 645483 w 1212538"/>
                      <a:gd name="connsiteY30" fmla="*/ 92982 h 762689"/>
                      <a:gd name="connsiteX31" fmla="*/ 426408 w 1212538"/>
                      <a:gd name="connsiteY31" fmla="*/ 72742 h 762689"/>
                      <a:gd name="connsiteX32" fmla="*/ 193045 w 1212538"/>
                      <a:gd name="connsiteY32" fmla="*/ 21545 h 762689"/>
                      <a:gd name="connsiteX33" fmla="*/ 54933 w 1212538"/>
                      <a:gd name="connsiteY33" fmla="*/ 2495 h 762689"/>
                      <a:gd name="connsiteX34" fmla="*/ 26358 w 1212538"/>
                      <a:gd name="connsiteY34" fmla="*/ 73932 h 762689"/>
                      <a:gd name="connsiteX35" fmla="*/ 110892 w 1212538"/>
                      <a:gd name="connsiteY35" fmla="*/ 81076 h 762689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3772"/>
                      <a:gd name="connsiteY0" fmla="*/ 81076 h 721632"/>
                      <a:gd name="connsiteX1" fmla="*/ 50170 w 1213772"/>
                      <a:gd name="connsiteY1" fmla="*/ 44167 h 721632"/>
                      <a:gd name="connsiteX2" fmla="*/ 114464 w 1213772"/>
                      <a:gd name="connsiteY2" fmla="*/ 28689 h 721632"/>
                      <a:gd name="connsiteX3" fmla="*/ 268054 w 1213772"/>
                      <a:gd name="connsiteY3" fmla="*/ 73932 h 721632"/>
                      <a:gd name="connsiteX4" fmla="*/ 500226 w 1213772"/>
                      <a:gd name="connsiteY4" fmla="*/ 123939 h 721632"/>
                      <a:gd name="connsiteX5" fmla="*/ 247814 w 1213772"/>
                      <a:gd name="connsiteY5" fmla="*/ 159657 h 721632"/>
                      <a:gd name="connsiteX6" fmla="*/ 104939 w 1213772"/>
                      <a:gd name="connsiteY6" fmla="*/ 158467 h 721632"/>
                      <a:gd name="connsiteX7" fmla="*/ 2545 w 1213772"/>
                      <a:gd name="connsiteY7" fmla="*/ 185851 h 721632"/>
                      <a:gd name="connsiteX8" fmla="*/ 93033 w 1213772"/>
                      <a:gd name="connsiteY8" fmla="*/ 262051 h 721632"/>
                      <a:gd name="connsiteX9" fmla="*/ 97795 w 1213772"/>
                      <a:gd name="connsiteY9" fmla="*/ 219189 h 721632"/>
                      <a:gd name="connsiteX10" fmla="*/ 39454 w 1213772"/>
                      <a:gd name="connsiteY10" fmla="*/ 192995 h 721632"/>
                      <a:gd name="connsiteX11" fmla="*/ 164470 w 1213772"/>
                      <a:gd name="connsiteY11" fmla="*/ 192995 h 721632"/>
                      <a:gd name="connsiteX12" fmla="*/ 491892 w 1213772"/>
                      <a:gd name="connsiteY12" fmla="*/ 145370 h 721632"/>
                      <a:gd name="connsiteX13" fmla="*/ 300201 w 1213772"/>
                      <a:gd name="connsiteY13" fmla="*/ 238239 h 721632"/>
                      <a:gd name="connsiteX14" fmla="*/ 157326 w 1213772"/>
                      <a:gd name="connsiteY14" fmla="*/ 309676 h 721632"/>
                      <a:gd name="connsiteX15" fmla="*/ 47789 w 1213772"/>
                      <a:gd name="connsiteY15" fmla="*/ 300151 h 721632"/>
                      <a:gd name="connsiteX16" fmla="*/ 164 w 1213772"/>
                      <a:gd name="connsiteY16" fmla="*/ 378732 h 721632"/>
                      <a:gd name="connsiteX17" fmla="*/ 62076 w 1213772"/>
                      <a:gd name="connsiteY17" fmla="*/ 415642 h 721632"/>
                      <a:gd name="connsiteX18" fmla="*/ 69220 w 1213772"/>
                      <a:gd name="connsiteY18" fmla="*/ 387067 h 721632"/>
                      <a:gd name="connsiteX19" fmla="*/ 35883 w 1213772"/>
                      <a:gd name="connsiteY19" fmla="*/ 350157 h 721632"/>
                      <a:gd name="connsiteX20" fmla="*/ 147801 w 1213772"/>
                      <a:gd name="connsiteY20" fmla="*/ 345395 h 721632"/>
                      <a:gd name="connsiteX21" fmla="*/ 358542 w 1213772"/>
                      <a:gd name="connsiteY21" fmla="*/ 250145 h 721632"/>
                      <a:gd name="connsiteX22" fmla="*/ 553804 w 1213772"/>
                      <a:gd name="connsiteY22" fmla="*/ 159657 h 721632"/>
                      <a:gd name="connsiteX23" fmla="*/ 944329 w 1213772"/>
                      <a:gd name="connsiteY23" fmla="*/ 101317 h 721632"/>
                      <a:gd name="connsiteX24" fmla="*/ 1140783 w 1213772"/>
                      <a:gd name="connsiteY24" fmla="*/ 171564 h 721632"/>
                      <a:gd name="connsiteX25" fmla="*/ 1161023 w 1213772"/>
                      <a:gd name="connsiteY25" fmla="*/ 721632 h 721632"/>
                      <a:gd name="connsiteX26" fmla="*/ 1209839 w 1213772"/>
                      <a:gd name="connsiteY26" fmla="*/ 720442 h 721632"/>
                      <a:gd name="connsiteX27" fmla="*/ 1207457 w 1213772"/>
                      <a:gd name="connsiteY27" fmla="*/ 375161 h 721632"/>
                      <a:gd name="connsiteX28" fmla="*/ 1172929 w 1213772"/>
                      <a:gd name="connsiteY28" fmla="*/ 110842 h 721632"/>
                      <a:gd name="connsiteX29" fmla="*/ 968142 w 1213772"/>
                      <a:gd name="connsiteY29" fmla="*/ 45357 h 721632"/>
                      <a:gd name="connsiteX30" fmla="*/ 645483 w 1213772"/>
                      <a:gd name="connsiteY30" fmla="*/ 92982 h 721632"/>
                      <a:gd name="connsiteX31" fmla="*/ 426408 w 1213772"/>
                      <a:gd name="connsiteY31" fmla="*/ 72742 h 721632"/>
                      <a:gd name="connsiteX32" fmla="*/ 193045 w 1213772"/>
                      <a:gd name="connsiteY32" fmla="*/ 21545 h 721632"/>
                      <a:gd name="connsiteX33" fmla="*/ 54933 w 1213772"/>
                      <a:gd name="connsiteY33" fmla="*/ 2495 h 721632"/>
                      <a:gd name="connsiteX34" fmla="*/ 26358 w 1213772"/>
                      <a:gd name="connsiteY34" fmla="*/ 73932 h 721632"/>
                      <a:gd name="connsiteX35" fmla="*/ 110892 w 1213772"/>
                      <a:gd name="connsiteY35" fmla="*/ 81076 h 721632"/>
                      <a:gd name="connsiteX0" fmla="*/ 110892 w 1213445"/>
                      <a:gd name="connsiteY0" fmla="*/ 81076 h 721632"/>
                      <a:gd name="connsiteX1" fmla="*/ 50170 w 1213445"/>
                      <a:gd name="connsiteY1" fmla="*/ 44167 h 721632"/>
                      <a:gd name="connsiteX2" fmla="*/ 114464 w 1213445"/>
                      <a:gd name="connsiteY2" fmla="*/ 28689 h 721632"/>
                      <a:gd name="connsiteX3" fmla="*/ 268054 w 1213445"/>
                      <a:gd name="connsiteY3" fmla="*/ 73932 h 721632"/>
                      <a:gd name="connsiteX4" fmla="*/ 500226 w 1213445"/>
                      <a:gd name="connsiteY4" fmla="*/ 123939 h 721632"/>
                      <a:gd name="connsiteX5" fmla="*/ 247814 w 1213445"/>
                      <a:gd name="connsiteY5" fmla="*/ 159657 h 721632"/>
                      <a:gd name="connsiteX6" fmla="*/ 104939 w 1213445"/>
                      <a:gd name="connsiteY6" fmla="*/ 158467 h 721632"/>
                      <a:gd name="connsiteX7" fmla="*/ 2545 w 1213445"/>
                      <a:gd name="connsiteY7" fmla="*/ 185851 h 721632"/>
                      <a:gd name="connsiteX8" fmla="*/ 93033 w 1213445"/>
                      <a:gd name="connsiteY8" fmla="*/ 262051 h 721632"/>
                      <a:gd name="connsiteX9" fmla="*/ 97795 w 1213445"/>
                      <a:gd name="connsiteY9" fmla="*/ 219189 h 721632"/>
                      <a:gd name="connsiteX10" fmla="*/ 39454 w 1213445"/>
                      <a:gd name="connsiteY10" fmla="*/ 192995 h 721632"/>
                      <a:gd name="connsiteX11" fmla="*/ 164470 w 1213445"/>
                      <a:gd name="connsiteY11" fmla="*/ 192995 h 721632"/>
                      <a:gd name="connsiteX12" fmla="*/ 491892 w 1213445"/>
                      <a:gd name="connsiteY12" fmla="*/ 145370 h 721632"/>
                      <a:gd name="connsiteX13" fmla="*/ 300201 w 1213445"/>
                      <a:gd name="connsiteY13" fmla="*/ 238239 h 721632"/>
                      <a:gd name="connsiteX14" fmla="*/ 157326 w 1213445"/>
                      <a:gd name="connsiteY14" fmla="*/ 309676 h 721632"/>
                      <a:gd name="connsiteX15" fmla="*/ 47789 w 1213445"/>
                      <a:gd name="connsiteY15" fmla="*/ 300151 h 721632"/>
                      <a:gd name="connsiteX16" fmla="*/ 164 w 1213445"/>
                      <a:gd name="connsiteY16" fmla="*/ 378732 h 721632"/>
                      <a:gd name="connsiteX17" fmla="*/ 62076 w 1213445"/>
                      <a:gd name="connsiteY17" fmla="*/ 415642 h 721632"/>
                      <a:gd name="connsiteX18" fmla="*/ 69220 w 1213445"/>
                      <a:gd name="connsiteY18" fmla="*/ 387067 h 721632"/>
                      <a:gd name="connsiteX19" fmla="*/ 35883 w 1213445"/>
                      <a:gd name="connsiteY19" fmla="*/ 350157 h 721632"/>
                      <a:gd name="connsiteX20" fmla="*/ 147801 w 1213445"/>
                      <a:gd name="connsiteY20" fmla="*/ 345395 h 721632"/>
                      <a:gd name="connsiteX21" fmla="*/ 358542 w 1213445"/>
                      <a:gd name="connsiteY21" fmla="*/ 250145 h 721632"/>
                      <a:gd name="connsiteX22" fmla="*/ 553804 w 1213445"/>
                      <a:gd name="connsiteY22" fmla="*/ 159657 h 721632"/>
                      <a:gd name="connsiteX23" fmla="*/ 944329 w 1213445"/>
                      <a:gd name="connsiteY23" fmla="*/ 101317 h 721632"/>
                      <a:gd name="connsiteX24" fmla="*/ 1140783 w 1213445"/>
                      <a:gd name="connsiteY24" fmla="*/ 171564 h 721632"/>
                      <a:gd name="connsiteX25" fmla="*/ 1161023 w 1213445"/>
                      <a:gd name="connsiteY25" fmla="*/ 721632 h 721632"/>
                      <a:gd name="connsiteX26" fmla="*/ 1209839 w 1213445"/>
                      <a:gd name="connsiteY26" fmla="*/ 720442 h 721632"/>
                      <a:gd name="connsiteX27" fmla="*/ 1207457 w 1213445"/>
                      <a:gd name="connsiteY27" fmla="*/ 375161 h 721632"/>
                      <a:gd name="connsiteX28" fmla="*/ 1172929 w 1213445"/>
                      <a:gd name="connsiteY28" fmla="*/ 110842 h 721632"/>
                      <a:gd name="connsiteX29" fmla="*/ 968142 w 1213445"/>
                      <a:gd name="connsiteY29" fmla="*/ 45357 h 721632"/>
                      <a:gd name="connsiteX30" fmla="*/ 645483 w 1213445"/>
                      <a:gd name="connsiteY30" fmla="*/ 92982 h 721632"/>
                      <a:gd name="connsiteX31" fmla="*/ 426408 w 1213445"/>
                      <a:gd name="connsiteY31" fmla="*/ 72742 h 721632"/>
                      <a:gd name="connsiteX32" fmla="*/ 193045 w 1213445"/>
                      <a:gd name="connsiteY32" fmla="*/ 21545 h 721632"/>
                      <a:gd name="connsiteX33" fmla="*/ 54933 w 1213445"/>
                      <a:gd name="connsiteY33" fmla="*/ 2495 h 721632"/>
                      <a:gd name="connsiteX34" fmla="*/ 26358 w 1213445"/>
                      <a:gd name="connsiteY34" fmla="*/ 73932 h 721632"/>
                      <a:gd name="connsiteX35" fmla="*/ 110892 w 1213445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4329 w 1209839"/>
                      <a:gd name="connsiteY23" fmla="*/ 101317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16658"/>
                      <a:gd name="connsiteY0" fmla="*/ 81076 h 721632"/>
                      <a:gd name="connsiteX1" fmla="*/ 50170 w 1216658"/>
                      <a:gd name="connsiteY1" fmla="*/ 44167 h 721632"/>
                      <a:gd name="connsiteX2" fmla="*/ 114464 w 1216658"/>
                      <a:gd name="connsiteY2" fmla="*/ 28689 h 721632"/>
                      <a:gd name="connsiteX3" fmla="*/ 268054 w 1216658"/>
                      <a:gd name="connsiteY3" fmla="*/ 73932 h 721632"/>
                      <a:gd name="connsiteX4" fmla="*/ 500226 w 1216658"/>
                      <a:gd name="connsiteY4" fmla="*/ 123939 h 721632"/>
                      <a:gd name="connsiteX5" fmla="*/ 247814 w 1216658"/>
                      <a:gd name="connsiteY5" fmla="*/ 159657 h 721632"/>
                      <a:gd name="connsiteX6" fmla="*/ 104939 w 1216658"/>
                      <a:gd name="connsiteY6" fmla="*/ 158467 h 721632"/>
                      <a:gd name="connsiteX7" fmla="*/ 2545 w 1216658"/>
                      <a:gd name="connsiteY7" fmla="*/ 185851 h 721632"/>
                      <a:gd name="connsiteX8" fmla="*/ 93033 w 1216658"/>
                      <a:gd name="connsiteY8" fmla="*/ 262051 h 721632"/>
                      <a:gd name="connsiteX9" fmla="*/ 97795 w 1216658"/>
                      <a:gd name="connsiteY9" fmla="*/ 219189 h 721632"/>
                      <a:gd name="connsiteX10" fmla="*/ 39454 w 1216658"/>
                      <a:gd name="connsiteY10" fmla="*/ 192995 h 721632"/>
                      <a:gd name="connsiteX11" fmla="*/ 164470 w 1216658"/>
                      <a:gd name="connsiteY11" fmla="*/ 192995 h 721632"/>
                      <a:gd name="connsiteX12" fmla="*/ 491892 w 1216658"/>
                      <a:gd name="connsiteY12" fmla="*/ 145370 h 721632"/>
                      <a:gd name="connsiteX13" fmla="*/ 300201 w 1216658"/>
                      <a:gd name="connsiteY13" fmla="*/ 238239 h 721632"/>
                      <a:gd name="connsiteX14" fmla="*/ 157326 w 1216658"/>
                      <a:gd name="connsiteY14" fmla="*/ 309676 h 721632"/>
                      <a:gd name="connsiteX15" fmla="*/ 47789 w 1216658"/>
                      <a:gd name="connsiteY15" fmla="*/ 300151 h 721632"/>
                      <a:gd name="connsiteX16" fmla="*/ 164 w 1216658"/>
                      <a:gd name="connsiteY16" fmla="*/ 378732 h 721632"/>
                      <a:gd name="connsiteX17" fmla="*/ 62076 w 1216658"/>
                      <a:gd name="connsiteY17" fmla="*/ 415642 h 721632"/>
                      <a:gd name="connsiteX18" fmla="*/ 69220 w 1216658"/>
                      <a:gd name="connsiteY18" fmla="*/ 387067 h 721632"/>
                      <a:gd name="connsiteX19" fmla="*/ 35883 w 1216658"/>
                      <a:gd name="connsiteY19" fmla="*/ 350157 h 721632"/>
                      <a:gd name="connsiteX20" fmla="*/ 147801 w 1216658"/>
                      <a:gd name="connsiteY20" fmla="*/ 345395 h 721632"/>
                      <a:gd name="connsiteX21" fmla="*/ 358542 w 1216658"/>
                      <a:gd name="connsiteY21" fmla="*/ 250145 h 721632"/>
                      <a:gd name="connsiteX22" fmla="*/ 553804 w 1216658"/>
                      <a:gd name="connsiteY22" fmla="*/ 159657 h 721632"/>
                      <a:gd name="connsiteX23" fmla="*/ 947901 w 1216658"/>
                      <a:gd name="connsiteY23" fmla="*/ 94174 h 721632"/>
                      <a:gd name="connsiteX24" fmla="*/ 1140783 w 1216658"/>
                      <a:gd name="connsiteY24" fmla="*/ 171564 h 721632"/>
                      <a:gd name="connsiteX25" fmla="*/ 1161023 w 1216658"/>
                      <a:gd name="connsiteY25" fmla="*/ 721632 h 721632"/>
                      <a:gd name="connsiteX26" fmla="*/ 1209839 w 1216658"/>
                      <a:gd name="connsiteY26" fmla="*/ 720442 h 721632"/>
                      <a:gd name="connsiteX27" fmla="*/ 1215791 w 1216658"/>
                      <a:gd name="connsiteY27" fmla="*/ 375161 h 721632"/>
                      <a:gd name="connsiteX28" fmla="*/ 1172929 w 1216658"/>
                      <a:gd name="connsiteY28" fmla="*/ 110842 h 721632"/>
                      <a:gd name="connsiteX29" fmla="*/ 968142 w 1216658"/>
                      <a:gd name="connsiteY29" fmla="*/ 45357 h 721632"/>
                      <a:gd name="connsiteX30" fmla="*/ 645483 w 1216658"/>
                      <a:gd name="connsiteY30" fmla="*/ 92982 h 721632"/>
                      <a:gd name="connsiteX31" fmla="*/ 426408 w 1216658"/>
                      <a:gd name="connsiteY31" fmla="*/ 72742 h 721632"/>
                      <a:gd name="connsiteX32" fmla="*/ 193045 w 1216658"/>
                      <a:gd name="connsiteY32" fmla="*/ 21545 h 721632"/>
                      <a:gd name="connsiteX33" fmla="*/ 54933 w 1216658"/>
                      <a:gd name="connsiteY33" fmla="*/ 2495 h 721632"/>
                      <a:gd name="connsiteX34" fmla="*/ 26358 w 1216658"/>
                      <a:gd name="connsiteY34" fmla="*/ 73932 h 721632"/>
                      <a:gd name="connsiteX35" fmla="*/ 110892 w 1216658"/>
                      <a:gd name="connsiteY35" fmla="*/ 81076 h 721632"/>
                      <a:gd name="connsiteX0" fmla="*/ 110892 w 1209971"/>
                      <a:gd name="connsiteY0" fmla="*/ 81076 h 721632"/>
                      <a:gd name="connsiteX1" fmla="*/ 50170 w 1209971"/>
                      <a:gd name="connsiteY1" fmla="*/ 44167 h 721632"/>
                      <a:gd name="connsiteX2" fmla="*/ 114464 w 1209971"/>
                      <a:gd name="connsiteY2" fmla="*/ 28689 h 721632"/>
                      <a:gd name="connsiteX3" fmla="*/ 268054 w 1209971"/>
                      <a:gd name="connsiteY3" fmla="*/ 73932 h 721632"/>
                      <a:gd name="connsiteX4" fmla="*/ 500226 w 1209971"/>
                      <a:gd name="connsiteY4" fmla="*/ 123939 h 721632"/>
                      <a:gd name="connsiteX5" fmla="*/ 247814 w 1209971"/>
                      <a:gd name="connsiteY5" fmla="*/ 159657 h 721632"/>
                      <a:gd name="connsiteX6" fmla="*/ 104939 w 1209971"/>
                      <a:gd name="connsiteY6" fmla="*/ 158467 h 721632"/>
                      <a:gd name="connsiteX7" fmla="*/ 2545 w 1209971"/>
                      <a:gd name="connsiteY7" fmla="*/ 185851 h 721632"/>
                      <a:gd name="connsiteX8" fmla="*/ 93033 w 1209971"/>
                      <a:gd name="connsiteY8" fmla="*/ 262051 h 721632"/>
                      <a:gd name="connsiteX9" fmla="*/ 97795 w 1209971"/>
                      <a:gd name="connsiteY9" fmla="*/ 219189 h 721632"/>
                      <a:gd name="connsiteX10" fmla="*/ 39454 w 1209971"/>
                      <a:gd name="connsiteY10" fmla="*/ 192995 h 721632"/>
                      <a:gd name="connsiteX11" fmla="*/ 164470 w 1209971"/>
                      <a:gd name="connsiteY11" fmla="*/ 192995 h 721632"/>
                      <a:gd name="connsiteX12" fmla="*/ 491892 w 1209971"/>
                      <a:gd name="connsiteY12" fmla="*/ 145370 h 721632"/>
                      <a:gd name="connsiteX13" fmla="*/ 300201 w 1209971"/>
                      <a:gd name="connsiteY13" fmla="*/ 238239 h 721632"/>
                      <a:gd name="connsiteX14" fmla="*/ 157326 w 1209971"/>
                      <a:gd name="connsiteY14" fmla="*/ 309676 h 721632"/>
                      <a:gd name="connsiteX15" fmla="*/ 47789 w 1209971"/>
                      <a:gd name="connsiteY15" fmla="*/ 300151 h 721632"/>
                      <a:gd name="connsiteX16" fmla="*/ 164 w 1209971"/>
                      <a:gd name="connsiteY16" fmla="*/ 378732 h 721632"/>
                      <a:gd name="connsiteX17" fmla="*/ 62076 w 1209971"/>
                      <a:gd name="connsiteY17" fmla="*/ 415642 h 721632"/>
                      <a:gd name="connsiteX18" fmla="*/ 69220 w 1209971"/>
                      <a:gd name="connsiteY18" fmla="*/ 387067 h 721632"/>
                      <a:gd name="connsiteX19" fmla="*/ 35883 w 1209971"/>
                      <a:gd name="connsiteY19" fmla="*/ 350157 h 721632"/>
                      <a:gd name="connsiteX20" fmla="*/ 147801 w 1209971"/>
                      <a:gd name="connsiteY20" fmla="*/ 345395 h 721632"/>
                      <a:gd name="connsiteX21" fmla="*/ 358542 w 1209971"/>
                      <a:gd name="connsiteY21" fmla="*/ 250145 h 721632"/>
                      <a:gd name="connsiteX22" fmla="*/ 553804 w 1209971"/>
                      <a:gd name="connsiteY22" fmla="*/ 159657 h 721632"/>
                      <a:gd name="connsiteX23" fmla="*/ 947901 w 1209971"/>
                      <a:gd name="connsiteY23" fmla="*/ 94174 h 721632"/>
                      <a:gd name="connsiteX24" fmla="*/ 1140783 w 1209971"/>
                      <a:gd name="connsiteY24" fmla="*/ 171564 h 721632"/>
                      <a:gd name="connsiteX25" fmla="*/ 1161023 w 1209971"/>
                      <a:gd name="connsiteY25" fmla="*/ 721632 h 721632"/>
                      <a:gd name="connsiteX26" fmla="*/ 1209839 w 1209971"/>
                      <a:gd name="connsiteY26" fmla="*/ 720442 h 721632"/>
                      <a:gd name="connsiteX27" fmla="*/ 1208647 w 1209971"/>
                      <a:gd name="connsiteY27" fmla="*/ 375161 h 721632"/>
                      <a:gd name="connsiteX28" fmla="*/ 1172929 w 1209971"/>
                      <a:gd name="connsiteY28" fmla="*/ 110842 h 721632"/>
                      <a:gd name="connsiteX29" fmla="*/ 968142 w 1209971"/>
                      <a:gd name="connsiteY29" fmla="*/ 45357 h 721632"/>
                      <a:gd name="connsiteX30" fmla="*/ 645483 w 1209971"/>
                      <a:gd name="connsiteY30" fmla="*/ 92982 h 721632"/>
                      <a:gd name="connsiteX31" fmla="*/ 426408 w 1209971"/>
                      <a:gd name="connsiteY31" fmla="*/ 72742 h 721632"/>
                      <a:gd name="connsiteX32" fmla="*/ 193045 w 1209971"/>
                      <a:gd name="connsiteY32" fmla="*/ 21545 h 721632"/>
                      <a:gd name="connsiteX33" fmla="*/ 54933 w 1209971"/>
                      <a:gd name="connsiteY33" fmla="*/ 2495 h 721632"/>
                      <a:gd name="connsiteX34" fmla="*/ 26358 w 1209971"/>
                      <a:gd name="connsiteY34" fmla="*/ 73932 h 721632"/>
                      <a:gd name="connsiteX35" fmla="*/ 110892 w 1209971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78745 w 1211924"/>
                      <a:gd name="connsiteY35" fmla="*/ 83457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73932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73932 h 721632"/>
                      <a:gd name="connsiteX0" fmla="*/ 110892 w 1211924"/>
                      <a:gd name="connsiteY0" fmla="*/ 73932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73932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52501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6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2551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788 h 722060"/>
                      <a:gd name="connsiteX1" fmla="*/ 48979 w 1211924"/>
                      <a:gd name="connsiteY1" fmla="*/ 45785 h 722060"/>
                      <a:gd name="connsiteX2" fmla="*/ 114464 w 1211924"/>
                      <a:gd name="connsiteY2" fmla="*/ 29117 h 722060"/>
                      <a:gd name="connsiteX3" fmla="*/ 268054 w 1211924"/>
                      <a:gd name="connsiteY3" fmla="*/ 74360 h 722060"/>
                      <a:gd name="connsiteX4" fmla="*/ 500226 w 1211924"/>
                      <a:gd name="connsiteY4" fmla="*/ 124367 h 722060"/>
                      <a:gd name="connsiteX5" fmla="*/ 247814 w 1211924"/>
                      <a:gd name="connsiteY5" fmla="*/ 160085 h 722060"/>
                      <a:gd name="connsiteX6" fmla="*/ 104939 w 1211924"/>
                      <a:gd name="connsiteY6" fmla="*/ 158895 h 722060"/>
                      <a:gd name="connsiteX7" fmla="*/ 2545 w 1211924"/>
                      <a:gd name="connsiteY7" fmla="*/ 186279 h 722060"/>
                      <a:gd name="connsiteX8" fmla="*/ 93033 w 1211924"/>
                      <a:gd name="connsiteY8" fmla="*/ 262479 h 722060"/>
                      <a:gd name="connsiteX9" fmla="*/ 97795 w 1211924"/>
                      <a:gd name="connsiteY9" fmla="*/ 219617 h 722060"/>
                      <a:gd name="connsiteX10" fmla="*/ 39454 w 1211924"/>
                      <a:gd name="connsiteY10" fmla="*/ 193423 h 722060"/>
                      <a:gd name="connsiteX11" fmla="*/ 164470 w 1211924"/>
                      <a:gd name="connsiteY11" fmla="*/ 193423 h 722060"/>
                      <a:gd name="connsiteX12" fmla="*/ 491892 w 1211924"/>
                      <a:gd name="connsiteY12" fmla="*/ 145798 h 722060"/>
                      <a:gd name="connsiteX13" fmla="*/ 300201 w 1211924"/>
                      <a:gd name="connsiteY13" fmla="*/ 238667 h 722060"/>
                      <a:gd name="connsiteX14" fmla="*/ 157326 w 1211924"/>
                      <a:gd name="connsiteY14" fmla="*/ 310104 h 722060"/>
                      <a:gd name="connsiteX15" fmla="*/ 47789 w 1211924"/>
                      <a:gd name="connsiteY15" fmla="*/ 300579 h 722060"/>
                      <a:gd name="connsiteX16" fmla="*/ 164 w 1211924"/>
                      <a:gd name="connsiteY16" fmla="*/ 379160 h 722060"/>
                      <a:gd name="connsiteX17" fmla="*/ 62076 w 1211924"/>
                      <a:gd name="connsiteY17" fmla="*/ 416070 h 722060"/>
                      <a:gd name="connsiteX18" fmla="*/ 69220 w 1211924"/>
                      <a:gd name="connsiteY18" fmla="*/ 387495 h 722060"/>
                      <a:gd name="connsiteX19" fmla="*/ 35883 w 1211924"/>
                      <a:gd name="connsiteY19" fmla="*/ 350585 h 722060"/>
                      <a:gd name="connsiteX20" fmla="*/ 147801 w 1211924"/>
                      <a:gd name="connsiteY20" fmla="*/ 345823 h 722060"/>
                      <a:gd name="connsiteX21" fmla="*/ 358542 w 1211924"/>
                      <a:gd name="connsiteY21" fmla="*/ 250573 h 722060"/>
                      <a:gd name="connsiteX22" fmla="*/ 553804 w 1211924"/>
                      <a:gd name="connsiteY22" fmla="*/ 160085 h 722060"/>
                      <a:gd name="connsiteX23" fmla="*/ 947901 w 1211924"/>
                      <a:gd name="connsiteY23" fmla="*/ 94602 h 722060"/>
                      <a:gd name="connsiteX24" fmla="*/ 1140783 w 1211924"/>
                      <a:gd name="connsiteY24" fmla="*/ 171992 h 722060"/>
                      <a:gd name="connsiteX25" fmla="*/ 1161023 w 1211924"/>
                      <a:gd name="connsiteY25" fmla="*/ 722060 h 722060"/>
                      <a:gd name="connsiteX26" fmla="*/ 1209839 w 1211924"/>
                      <a:gd name="connsiteY26" fmla="*/ 720870 h 722060"/>
                      <a:gd name="connsiteX27" fmla="*/ 1208647 w 1211924"/>
                      <a:gd name="connsiteY27" fmla="*/ 375589 h 722060"/>
                      <a:gd name="connsiteX28" fmla="*/ 1172929 w 1211924"/>
                      <a:gd name="connsiteY28" fmla="*/ 111270 h 722060"/>
                      <a:gd name="connsiteX29" fmla="*/ 968142 w 1211924"/>
                      <a:gd name="connsiteY29" fmla="*/ 45785 h 722060"/>
                      <a:gd name="connsiteX30" fmla="*/ 645483 w 1211924"/>
                      <a:gd name="connsiteY30" fmla="*/ 93410 h 722060"/>
                      <a:gd name="connsiteX31" fmla="*/ 426408 w 1211924"/>
                      <a:gd name="connsiteY31" fmla="*/ 73170 h 722060"/>
                      <a:gd name="connsiteX32" fmla="*/ 193045 w 1211924"/>
                      <a:gd name="connsiteY32" fmla="*/ 18401 h 722060"/>
                      <a:gd name="connsiteX33" fmla="*/ 54933 w 1211924"/>
                      <a:gd name="connsiteY33" fmla="*/ 2923 h 722060"/>
                      <a:gd name="connsiteX34" fmla="*/ 18023 w 1211924"/>
                      <a:gd name="connsiteY34" fmla="*/ 70788 h 722060"/>
                      <a:gd name="connsiteX35" fmla="*/ 112082 w 1211924"/>
                      <a:gd name="connsiteY35" fmla="*/ 96982 h 722060"/>
                      <a:gd name="connsiteX36" fmla="*/ 116845 w 1211924"/>
                      <a:gd name="connsiteY36" fmla="*/ 70788 h 722060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68054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4273 w 1211924"/>
                      <a:gd name="connsiteY12" fmla="*/ 192538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4273 w 1211924"/>
                      <a:gd name="connsiteY12" fmla="*/ 192538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194919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8818 w 1212953"/>
                      <a:gd name="connsiteY15" fmla="*/ 302075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8818 w 1212953"/>
                      <a:gd name="connsiteY15" fmla="*/ 302075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7869 w 1212953"/>
                      <a:gd name="connsiteY18" fmla="*/ 394944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1212953" h="723556">
                        <a:moveTo>
                          <a:pt x="117874" y="72284"/>
                        </a:moveTo>
                        <a:cubicBezTo>
                          <a:pt x="89696" y="68315"/>
                          <a:pt x="46834" y="80420"/>
                          <a:pt x="50008" y="47281"/>
                        </a:cubicBezTo>
                        <a:cubicBezTo>
                          <a:pt x="53182" y="14142"/>
                          <a:pt x="78187" y="25851"/>
                          <a:pt x="115493" y="30613"/>
                        </a:cubicBezTo>
                        <a:cubicBezTo>
                          <a:pt x="152799" y="35376"/>
                          <a:pt x="209553" y="59981"/>
                          <a:pt x="273846" y="75856"/>
                        </a:cubicBezTo>
                        <a:cubicBezTo>
                          <a:pt x="338139" y="91731"/>
                          <a:pt x="431603" y="109194"/>
                          <a:pt x="501255" y="125863"/>
                        </a:cubicBezTo>
                        <a:cubicBezTo>
                          <a:pt x="403029" y="142531"/>
                          <a:pt x="315915" y="147491"/>
                          <a:pt x="250034" y="153246"/>
                        </a:cubicBezTo>
                        <a:cubicBezTo>
                          <a:pt x="184153" y="159001"/>
                          <a:pt x="165499" y="153247"/>
                          <a:pt x="105968" y="160391"/>
                        </a:cubicBezTo>
                        <a:cubicBezTo>
                          <a:pt x="46437" y="167535"/>
                          <a:pt x="-395" y="151460"/>
                          <a:pt x="2" y="196109"/>
                        </a:cubicBezTo>
                        <a:cubicBezTo>
                          <a:pt x="399" y="240758"/>
                          <a:pt x="56161" y="255045"/>
                          <a:pt x="94062" y="263975"/>
                        </a:cubicBezTo>
                        <a:cubicBezTo>
                          <a:pt x="96244" y="246711"/>
                          <a:pt x="105372" y="233813"/>
                          <a:pt x="98824" y="221113"/>
                        </a:cubicBezTo>
                        <a:cubicBezTo>
                          <a:pt x="79178" y="216748"/>
                          <a:pt x="38896" y="226670"/>
                          <a:pt x="40483" y="204444"/>
                        </a:cubicBezTo>
                        <a:cubicBezTo>
                          <a:pt x="42070" y="182218"/>
                          <a:pt x="88307" y="203849"/>
                          <a:pt x="165499" y="194919"/>
                        </a:cubicBezTo>
                        <a:cubicBezTo>
                          <a:pt x="242691" y="185989"/>
                          <a:pt x="431008" y="161185"/>
                          <a:pt x="503636" y="150866"/>
                        </a:cubicBezTo>
                        <a:cubicBezTo>
                          <a:pt x="414339" y="195317"/>
                          <a:pt x="358777" y="219128"/>
                          <a:pt x="301230" y="244925"/>
                        </a:cubicBezTo>
                        <a:cubicBezTo>
                          <a:pt x="243683" y="270722"/>
                          <a:pt x="206773" y="305846"/>
                          <a:pt x="158355" y="305647"/>
                        </a:cubicBezTo>
                        <a:cubicBezTo>
                          <a:pt x="109937" y="305448"/>
                          <a:pt x="72631" y="298503"/>
                          <a:pt x="46437" y="308028"/>
                        </a:cubicBezTo>
                        <a:cubicBezTo>
                          <a:pt x="20243" y="317553"/>
                          <a:pt x="-1584" y="319537"/>
                          <a:pt x="1193" y="362796"/>
                        </a:cubicBezTo>
                        <a:cubicBezTo>
                          <a:pt x="3970" y="406055"/>
                          <a:pt x="51199" y="413200"/>
                          <a:pt x="63105" y="417566"/>
                        </a:cubicBezTo>
                        <a:cubicBezTo>
                          <a:pt x="75011" y="421932"/>
                          <a:pt x="68662" y="399905"/>
                          <a:pt x="72631" y="388991"/>
                        </a:cubicBezTo>
                        <a:cubicBezTo>
                          <a:pt x="55168" y="382840"/>
                          <a:pt x="21831" y="366170"/>
                          <a:pt x="36912" y="352081"/>
                        </a:cubicBezTo>
                        <a:cubicBezTo>
                          <a:pt x="51993" y="337992"/>
                          <a:pt x="97435" y="351288"/>
                          <a:pt x="148830" y="347319"/>
                        </a:cubicBezTo>
                        <a:cubicBezTo>
                          <a:pt x="200225" y="343350"/>
                          <a:pt x="290713" y="286597"/>
                          <a:pt x="359571" y="256832"/>
                        </a:cubicBezTo>
                        <a:cubicBezTo>
                          <a:pt x="428429" y="227067"/>
                          <a:pt x="462560" y="200276"/>
                          <a:pt x="554833" y="161581"/>
                        </a:cubicBezTo>
                        <a:cubicBezTo>
                          <a:pt x="647106" y="122886"/>
                          <a:pt x="849910" y="103639"/>
                          <a:pt x="948930" y="96098"/>
                        </a:cubicBezTo>
                        <a:cubicBezTo>
                          <a:pt x="1047950" y="88557"/>
                          <a:pt x="1100339" y="83200"/>
                          <a:pt x="1141812" y="173488"/>
                        </a:cubicBezTo>
                        <a:cubicBezTo>
                          <a:pt x="1183285" y="263776"/>
                          <a:pt x="1162449" y="595166"/>
                          <a:pt x="1162052" y="723556"/>
                        </a:cubicBezTo>
                        <a:cubicBezTo>
                          <a:pt x="1187849" y="719786"/>
                          <a:pt x="1200351" y="725541"/>
                          <a:pt x="1210868" y="722366"/>
                        </a:cubicBezTo>
                        <a:cubicBezTo>
                          <a:pt x="1213051" y="601318"/>
                          <a:pt x="1214637" y="485829"/>
                          <a:pt x="1209676" y="377085"/>
                        </a:cubicBezTo>
                        <a:cubicBezTo>
                          <a:pt x="1204715" y="268341"/>
                          <a:pt x="1214042" y="167733"/>
                          <a:pt x="1173958" y="112766"/>
                        </a:cubicBezTo>
                        <a:cubicBezTo>
                          <a:pt x="1133874" y="57799"/>
                          <a:pt x="1060650" y="37160"/>
                          <a:pt x="969171" y="47281"/>
                        </a:cubicBezTo>
                        <a:cubicBezTo>
                          <a:pt x="877692" y="57402"/>
                          <a:pt x="736801" y="83198"/>
                          <a:pt x="646512" y="87762"/>
                        </a:cubicBezTo>
                        <a:cubicBezTo>
                          <a:pt x="556223" y="92326"/>
                          <a:pt x="502843" y="85977"/>
                          <a:pt x="427437" y="74666"/>
                        </a:cubicBezTo>
                        <a:cubicBezTo>
                          <a:pt x="352031" y="63355"/>
                          <a:pt x="255987" y="31605"/>
                          <a:pt x="194074" y="19897"/>
                        </a:cubicBezTo>
                        <a:cubicBezTo>
                          <a:pt x="132162" y="8189"/>
                          <a:pt x="93268" y="-7884"/>
                          <a:pt x="55962" y="4419"/>
                        </a:cubicBezTo>
                        <a:cubicBezTo>
                          <a:pt x="18656" y="17913"/>
                          <a:pt x="9527" y="56608"/>
                          <a:pt x="19052" y="72284"/>
                        </a:cubicBezTo>
                        <a:cubicBezTo>
                          <a:pt x="28577" y="87960"/>
                          <a:pt x="72828" y="98478"/>
                          <a:pt x="113111" y="98478"/>
                        </a:cubicBezTo>
                        <a:cubicBezTo>
                          <a:pt x="121247" y="92525"/>
                          <a:pt x="112714" y="88158"/>
                          <a:pt x="117874" y="72284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57" name="Freeform 256">
                    <a:extLst>
                      <a:ext uri="{FF2B5EF4-FFF2-40B4-BE49-F238E27FC236}">
                        <a16:creationId xmlns:a16="http://schemas.microsoft.com/office/drawing/2014/main" id="{B19A1404-39E2-B748-9643-4E41819DEE07}"/>
                      </a:ext>
                    </a:extLst>
                  </p:cNvPr>
                  <p:cNvSpPr/>
                  <p:nvPr/>
                </p:nvSpPr>
                <p:spPr>
                  <a:xfrm>
                    <a:off x="6352307" y="3657752"/>
                    <a:ext cx="135431" cy="632440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5431" h="632440">
                        <a:moveTo>
                          <a:pt x="80751" y="15977"/>
                        </a:moveTo>
                        <a:cubicBezTo>
                          <a:pt x="92331" y="-566"/>
                          <a:pt x="128519" y="-14214"/>
                          <a:pt x="134102" y="28384"/>
                        </a:cubicBezTo>
                        <a:cubicBezTo>
                          <a:pt x="139685" y="70982"/>
                          <a:pt x="126657" y="183266"/>
                          <a:pt x="114250" y="271563"/>
                        </a:cubicBezTo>
                        <a:cubicBezTo>
                          <a:pt x="101843" y="359860"/>
                          <a:pt x="72893" y="498405"/>
                          <a:pt x="59659" y="558166"/>
                        </a:cubicBezTo>
                        <a:cubicBezTo>
                          <a:pt x="46425" y="617927"/>
                          <a:pt x="44770" y="622475"/>
                          <a:pt x="34845" y="630126"/>
                        </a:cubicBezTo>
                        <a:cubicBezTo>
                          <a:pt x="24920" y="637777"/>
                          <a:pt x="1759" y="625784"/>
                          <a:pt x="105" y="604072"/>
                        </a:cubicBezTo>
                        <a:cubicBezTo>
                          <a:pt x="-1549" y="582360"/>
                          <a:pt x="16648" y="549687"/>
                          <a:pt x="24920" y="499852"/>
                        </a:cubicBezTo>
                        <a:cubicBezTo>
                          <a:pt x="33191" y="450017"/>
                          <a:pt x="43117" y="367097"/>
                          <a:pt x="49734" y="305062"/>
                        </a:cubicBezTo>
                        <a:cubicBezTo>
                          <a:pt x="56351" y="243027"/>
                          <a:pt x="59453" y="175822"/>
                          <a:pt x="64622" y="127641"/>
                        </a:cubicBezTo>
                        <a:cubicBezTo>
                          <a:pt x="69792" y="79460"/>
                          <a:pt x="69171" y="32520"/>
                          <a:pt x="80751" y="15977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</p:grpSp>
          </p:grp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0184E104-043D-1F49-83FB-F7D4D99D56C3}"/>
                  </a:ext>
                </a:extLst>
              </p:cNvPr>
              <p:cNvSpPr txBox="1"/>
              <p:nvPr/>
            </p:nvSpPr>
            <p:spPr>
              <a:xfrm>
                <a:off x="7203364" y="4454360"/>
                <a:ext cx="741681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 err="1"/>
                  <a:t>Vagus</a:t>
                </a:r>
                <a:r>
                  <a:rPr lang="en-NZ" sz="960" b="1" dirty="0"/>
                  <a:t> nerve (X)</a:t>
                </a:r>
              </a:p>
            </p:txBody>
          </p:sp>
          <p:sp>
            <p:nvSpPr>
              <p:cNvPr id="235" name="TextBox 234">
                <a:extLst>
                  <a:ext uri="{FF2B5EF4-FFF2-40B4-BE49-F238E27FC236}">
                    <a16:creationId xmlns:a16="http://schemas.microsoft.com/office/drawing/2014/main" id="{65E35746-65DD-154E-8AA5-3E3E539D7783}"/>
                  </a:ext>
                </a:extLst>
              </p:cNvPr>
              <p:cNvSpPr txBox="1"/>
              <p:nvPr/>
            </p:nvSpPr>
            <p:spPr>
              <a:xfrm>
                <a:off x="7461346" y="4188910"/>
                <a:ext cx="1222647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/>
                  <a:t>Glossopharyngeal nerve (IX)</a:t>
                </a:r>
              </a:p>
            </p:txBody>
          </p:sp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FF6D9769-F14C-A847-997C-4DDF70BDF449}"/>
                  </a:ext>
                </a:extLst>
              </p:cNvPr>
              <p:cNvSpPr txBox="1"/>
              <p:nvPr/>
            </p:nvSpPr>
            <p:spPr>
              <a:xfrm>
                <a:off x="7486327" y="3231011"/>
                <a:ext cx="781660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/>
                  <a:t>Facial nerve (VII)</a:t>
                </a:r>
              </a:p>
            </p:txBody>
          </p:sp>
        </p:grp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52E73CB8-4B85-AD46-85AA-B8D4644B28F1}"/>
                </a:ext>
              </a:extLst>
            </p:cNvPr>
            <p:cNvGrpSpPr/>
            <p:nvPr/>
          </p:nvGrpSpPr>
          <p:grpSpPr>
            <a:xfrm>
              <a:off x="15479789" y="14123221"/>
              <a:ext cx="682038" cy="552092"/>
              <a:chOff x="13691487" y="15150046"/>
              <a:chExt cx="682038" cy="552092"/>
            </a:xfrm>
          </p:grpSpPr>
          <p:sp>
            <p:nvSpPr>
              <p:cNvPr id="1482" name="#ICG models(UBERON:0002440)">
                <a:extLst>
                  <a:ext uri="{FF2B5EF4-FFF2-40B4-BE49-F238E27FC236}">
                    <a16:creationId xmlns:a16="http://schemas.microsoft.com/office/drawing/2014/main" id="{50065E8D-D2C5-9046-86EC-5137C94342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91487" y="15342138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1483" name="TextBox 1482">
                <a:extLst>
                  <a:ext uri="{FF2B5EF4-FFF2-40B4-BE49-F238E27FC236}">
                    <a16:creationId xmlns:a16="http://schemas.microsoft.com/office/drawing/2014/main" id="{DF726435-14A2-C545-8D15-4A3DCC79998A}"/>
                  </a:ext>
                </a:extLst>
              </p:cNvPr>
              <p:cNvSpPr txBox="1"/>
              <p:nvPr/>
            </p:nvSpPr>
            <p:spPr>
              <a:xfrm>
                <a:off x="13706611" y="15150046"/>
                <a:ext cx="66691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  ICG</a:t>
                </a:r>
              </a:p>
            </p:txBody>
          </p: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566231F3-CB3F-EB44-B53F-8010658E169C}"/>
                </a:ext>
              </a:extLst>
            </p:cNvPr>
            <p:cNvGrpSpPr/>
            <p:nvPr/>
          </p:nvGrpSpPr>
          <p:grpSpPr>
            <a:xfrm>
              <a:off x="15479789" y="12305198"/>
              <a:ext cx="852800" cy="489227"/>
              <a:chOff x="13691487" y="14521717"/>
              <a:chExt cx="852800" cy="489227"/>
            </a:xfrm>
          </p:grpSpPr>
          <p:sp>
            <p:nvSpPr>
              <p:cNvPr id="1480" name="#MCG models(UBERON:0001990)">
                <a:extLst>
                  <a:ext uri="{FF2B5EF4-FFF2-40B4-BE49-F238E27FC236}">
                    <a16:creationId xmlns:a16="http://schemas.microsoft.com/office/drawing/2014/main" id="{5C30D610-F5C3-4F45-ACC6-B7999223B4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91487" y="14650944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1481" name="TextBox 1480">
                <a:extLst>
                  <a:ext uri="{FF2B5EF4-FFF2-40B4-BE49-F238E27FC236}">
                    <a16:creationId xmlns:a16="http://schemas.microsoft.com/office/drawing/2014/main" id="{8419A56F-141F-0D40-9EE8-1649B0E09E57}"/>
                  </a:ext>
                </a:extLst>
              </p:cNvPr>
              <p:cNvSpPr txBox="1"/>
              <p:nvPr/>
            </p:nvSpPr>
            <p:spPr>
              <a:xfrm>
                <a:off x="13837299" y="14521717"/>
                <a:ext cx="706988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MCG</a:t>
                </a:r>
              </a:p>
            </p:txBody>
          </p: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46594E52-9817-BF49-8024-DCF4B618AAEF}"/>
                </a:ext>
              </a:extLst>
            </p:cNvPr>
            <p:cNvGrpSpPr/>
            <p:nvPr/>
          </p:nvGrpSpPr>
          <p:grpSpPr>
            <a:xfrm>
              <a:off x="15330952" y="8990408"/>
              <a:ext cx="604396" cy="795874"/>
              <a:chOff x="13542650" y="13647245"/>
              <a:chExt cx="604396" cy="795874"/>
            </a:xfrm>
          </p:grpSpPr>
          <p:sp>
            <p:nvSpPr>
              <p:cNvPr id="1478" name="TextBox 1477">
                <a:extLst>
                  <a:ext uri="{FF2B5EF4-FFF2-40B4-BE49-F238E27FC236}">
                    <a16:creationId xmlns:a16="http://schemas.microsoft.com/office/drawing/2014/main" id="{F49FC328-4543-834A-B27D-A390689AE983}"/>
                  </a:ext>
                </a:extLst>
              </p:cNvPr>
              <p:cNvSpPr txBox="1"/>
              <p:nvPr/>
            </p:nvSpPr>
            <p:spPr>
              <a:xfrm>
                <a:off x="13542650" y="13647245"/>
                <a:ext cx="6043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SCG</a:t>
                </a:r>
              </a:p>
            </p:txBody>
          </p:sp>
          <p:sp>
            <p:nvSpPr>
              <p:cNvPr id="1479" name="#SCG models(UBERON:0001989)">
                <a:extLst>
                  <a:ext uri="{FF2B5EF4-FFF2-40B4-BE49-F238E27FC236}">
                    <a16:creationId xmlns:a16="http://schemas.microsoft.com/office/drawing/2014/main" id="{F05FC47F-5899-DD4F-B436-ED5536375F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83991" y="1408311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318" name="Rectangle 51">
              <a:extLst>
                <a:ext uri="{FF2B5EF4-FFF2-40B4-BE49-F238E27FC236}">
                  <a16:creationId xmlns:a16="http://schemas.microsoft.com/office/drawing/2014/main" id="{5DD92512-BC23-D046-9195-373442BF2309}"/>
                </a:ext>
              </a:extLst>
            </p:cNvPr>
            <p:cNvSpPr/>
            <p:nvPr/>
          </p:nvSpPr>
          <p:spPr>
            <a:xfrm>
              <a:off x="15563510" y="9311264"/>
              <a:ext cx="171796" cy="621371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93661 w 547912"/>
                <a:gd name="connsiteY0" fmla="*/ 17609 h 632355"/>
                <a:gd name="connsiteX1" fmla="*/ 453417 w 547912"/>
                <a:gd name="connsiteY1" fmla="*/ 34220 h 632355"/>
                <a:gd name="connsiteX2" fmla="*/ 473152 w 547912"/>
                <a:gd name="connsiteY2" fmla="*/ 608295 h 632355"/>
                <a:gd name="connsiteX3" fmla="*/ 119875 w 547912"/>
                <a:gd name="connsiteY3" fmla="*/ 616517 h 632355"/>
                <a:gd name="connsiteX4" fmla="*/ 93661 w 547912"/>
                <a:gd name="connsiteY4" fmla="*/ 17609 h 632355"/>
                <a:gd name="connsiteX0" fmla="*/ 93661 w 568700"/>
                <a:gd name="connsiteY0" fmla="*/ 28438 h 643184"/>
                <a:gd name="connsiteX1" fmla="*/ 492349 w 568700"/>
                <a:gd name="connsiteY1" fmla="*/ 21689 h 643184"/>
                <a:gd name="connsiteX2" fmla="*/ 473152 w 568700"/>
                <a:gd name="connsiteY2" fmla="*/ 619124 h 643184"/>
                <a:gd name="connsiteX3" fmla="*/ 119875 w 568700"/>
                <a:gd name="connsiteY3" fmla="*/ 627346 h 643184"/>
                <a:gd name="connsiteX4" fmla="*/ 93661 w 568700"/>
                <a:gd name="connsiteY4" fmla="*/ 28438 h 643184"/>
                <a:gd name="connsiteX0" fmla="*/ 93661 w 568700"/>
                <a:gd name="connsiteY0" fmla="*/ 14246 h 664035"/>
                <a:gd name="connsiteX1" fmla="*/ 492349 w 568700"/>
                <a:gd name="connsiteY1" fmla="*/ 42540 h 664035"/>
                <a:gd name="connsiteX2" fmla="*/ 473152 w 568700"/>
                <a:gd name="connsiteY2" fmla="*/ 639975 h 664035"/>
                <a:gd name="connsiteX3" fmla="*/ 119875 w 568700"/>
                <a:gd name="connsiteY3" fmla="*/ 648197 h 664035"/>
                <a:gd name="connsiteX4" fmla="*/ 93661 w 568700"/>
                <a:gd name="connsiteY4" fmla="*/ 14246 h 664035"/>
                <a:gd name="connsiteX0" fmla="*/ 77498 w 552537"/>
                <a:gd name="connsiteY0" fmla="*/ 14246 h 664035"/>
                <a:gd name="connsiteX1" fmla="*/ 476186 w 552537"/>
                <a:gd name="connsiteY1" fmla="*/ 42540 h 664035"/>
                <a:gd name="connsiteX2" fmla="*/ 456989 w 552537"/>
                <a:gd name="connsiteY2" fmla="*/ 639975 h 664035"/>
                <a:gd name="connsiteX3" fmla="*/ 103712 w 552537"/>
                <a:gd name="connsiteY3" fmla="*/ 648197 h 664035"/>
                <a:gd name="connsiteX4" fmla="*/ 77498 w 552537"/>
                <a:gd name="connsiteY4" fmla="*/ 14246 h 664035"/>
                <a:gd name="connsiteX0" fmla="*/ 77498 w 550238"/>
                <a:gd name="connsiteY0" fmla="*/ 20546 h 670335"/>
                <a:gd name="connsiteX1" fmla="*/ 472291 w 550238"/>
                <a:gd name="connsiteY1" fmla="*/ 29374 h 670335"/>
                <a:gd name="connsiteX2" fmla="*/ 456989 w 550238"/>
                <a:gd name="connsiteY2" fmla="*/ 646275 h 670335"/>
                <a:gd name="connsiteX3" fmla="*/ 103712 w 550238"/>
                <a:gd name="connsiteY3" fmla="*/ 654497 h 670335"/>
                <a:gd name="connsiteX4" fmla="*/ 77498 w 550238"/>
                <a:gd name="connsiteY4" fmla="*/ 20546 h 670335"/>
                <a:gd name="connsiteX0" fmla="*/ 77498 w 521686"/>
                <a:gd name="connsiteY0" fmla="*/ 20546 h 670335"/>
                <a:gd name="connsiteX1" fmla="*/ 472291 w 521686"/>
                <a:gd name="connsiteY1" fmla="*/ 29374 h 670335"/>
                <a:gd name="connsiteX2" fmla="*/ 456989 w 521686"/>
                <a:gd name="connsiteY2" fmla="*/ 646275 h 670335"/>
                <a:gd name="connsiteX3" fmla="*/ 103712 w 521686"/>
                <a:gd name="connsiteY3" fmla="*/ 654497 h 670335"/>
                <a:gd name="connsiteX4" fmla="*/ 77498 w 521686"/>
                <a:gd name="connsiteY4" fmla="*/ 20546 h 670335"/>
                <a:gd name="connsiteX0" fmla="*/ 77498 w 485866"/>
                <a:gd name="connsiteY0" fmla="*/ 20546 h 827601"/>
                <a:gd name="connsiteX1" fmla="*/ 472291 w 485866"/>
                <a:gd name="connsiteY1" fmla="*/ 29374 h 827601"/>
                <a:gd name="connsiteX2" fmla="*/ 326042 w 485866"/>
                <a:gd name="connsiteY2" fmla="*/ 824362 h 827601"/>
                <a:gd name="connsiteX3" fmla="*/ 103712 w 485866"/>
                <a:gd name="connsiteY3" fmla="*/ 654497 h 827601"/>
                <a:gd name="connsiteX4" fmla="*/ 77498 w 485866"/>
                <a:gd name="connsiteY4" fmla="*/ 20546 h 827601"/>
                <a:gd name="connsiteX0" fmla="*/ 35534 w 443902"/>
                <a:gd name="connsiteY0" fmla="*/ 20546 h 845589"/>
                <a:gd name="connsiteX1" fmla="*/ 430327 w 443902"/>
                <a:gd name="connsiteY1" fmla="*/ 29374 h 845589"/>
                <a:gd name="connsiteX2" fmla="*/ 284078 w 443902"/>
                <a:gd name="connsiteY2" fmla="*/ 824362 h 845589"/>
                <a:gd name="connsiteX3" fmla="*/ 156027 w 443902"/>
                <a:gd name="connsiteY3" fmla="*/ 827346 h 845589"/>
                <a:gd name="connsiteX4" fmla="*/ 35534 w 443902"/>
                <a:gd name="connsiteY4" fmla="*/ 20546 h 845589"/>
                <a:gd name="connsiteX0" fmla="*/ 35534 w 346492"/>
                <a:gd name="connsiteY0" fmla="*/ 261434 h 1086477"/>
                <a:gd name="connsiteX1" fmla="*/ 294143 w 346492"/>
                <a:gd name="connsiteY1" fmla="*/ 3134 h 1086477"/>
                <a:gd name="connsiteX2" fmla="*/ 284078 w 346492"/>
                <a:gd name="connsiteY2" fmla="*/ 1065250 h 1086477"/>
                <a:gd name="connsiteX3" fmla="*/ 156027 w 346492"/>
                <a:gd name="connsiteY3" fmla="*/ 1068234 h 1086477"/>
                <a:gd name="connsiteX4" fmla="*/ 35534 w 346492"/>
                <a:gd name="connsiteY4" fmla="*/ 261434 h 1086477"/>
                <a:gd name="connsiteX0" fmla="*/ 90425 w 286155"/>
                <a:gd name="connsiteY0" fmla="*/ 22892 h 1109828"/>
                <a:gd name="connsiteX1" fmla="*/ 233802 w 286155"/>
                <a:gd name="connsiteY1" fmla="*/ 26485 h 1109828"/>
                <a:gd name="connsiteX2" fmla="*/ 223737 w 286155"/>
                <a:gd name="connsiteY2" fmla="*/ 1088601 h 1109828"/>
                <a:gd name="connsiteX3" fmla="*/ 95686 w 286155"/>
                <a:gd name="connsiteY3" fmla="*/ 1091585 h 1109828"/>
                <a:gd name="connsiteX4" fmla="*/ 90425 w 286155"/>
                <a:gd name="connsiteY4" fmla="*/ 22892 h 1109828"/>
                <a:gd name="connsiteX0" fmla="*/ 90425 w 328597"/>
                <a:gd name="connsiteY0" fmla="*/ 22895 h 1109831"/>
                <a:gd name="connsiteX1" fmla="*/ 233802 w 328597"/>
                <a:gd name="connsiteY1" fmla="*/ 26488 h 1109831"/>
                <a:gd name="connsiteX2" fmla="*/ 223737 w 328597"/>
                <a:gd name="connsiteY2" fmla="*/ 1088604 h 1109831"/>
                <a:gd name="connsiteX3" fmla="*/ 95686 w 328597"/>
                <a:gd name="connsiteY3" fmla="*/ 1091588 h 1109831"/>
                <a:gd name="connsiteX4" fmla="*/ 90425 w 328597"/>
                <a:gd name="connsiteY4" fmla="*/ 22895 h 1109831"/>
                <a:gd name="connsiteX0" fmla="*/ 90425 w 347799"/>
                <a:gd name="connsiteY0" fmla="*/ 22895 h 1109831"/>
                <a:gd name="connsiteX1" fmla="*/ 233802 w 347799"/>
                <a:gd name="connsiteY1" fmla="*/ 26488 h 1109831"/>
                <a:gd name="connsiteX2" fmla="*/ 223737 w 347799"/>
                <a:gd name="connsiteY2" fmla="*/ 1088604 h 1109831"/>
                <a:gd name="connsiteX3" fmla="*/ 95686 w 347799"/>
                <a:gd name="connsiteY3" fmla="*/ 1091588 h 1109831"/>
                <a:gd name="connsiteX4" fmla="*/ 90425 w 347799"/>
                <a:gd name="connsiteY4" fmla="*/ 22895 h 1109831"/>
                <a:gd name="connsiteX0" fmla="*/ 125828 w 383202"/>
                <a:gd name="connsiteY0" fmla="*/ 22895 h 1109831"/>
                <a:gd name="connsiteX1" fmla="*/ 269205 w 383202"/>
                <a:gd name="connsiteY1" fmla="*/ 26488 h 1109831"/>
                <a:gd name="connsiteX2" fmla="*/ 259140 w 383202"/>
                <a:gd name="connsiteY2" fmla="*/ 1088604 h 1109831"/>
                <a:gd name="connsiteX3" fmla="*/ 131089 w 383202"/>
                <a:gd name="connsiteY3" fmla="*/ 1091588 h 1109831"/>
                <a:gd name="connsiteX4" fmla="*/ 125828 w 383202"/>
                <a:gd name="connsiteY4" fmla="*/ 22895 h 1109831"/>
                <a:gd name="connsiteX0" fmla="*/ 131777 w 389151"/>
                <a:gd name="connsiteY0" fmla="*/ 22895 h 1109831"/>
                <a:gd name="connsiteX1" fmla="*/ 275154 w 389151"/>
                <a:gd name="connsiteY1" fmla="*/ 26488 h 1109831"/>
                <a:gd name="connsiteX2" fmla="*/ 265089 w 389151"/>
                <a:gd name="connsiteY2" fmla="*/ 1088604 h 1109831"/>
                <a:gd name="connsiteX3" fmla="*/ 137038 w 389151"/>
                <a:gd name="connsiteY3" fmla="*/ 1091588 h 1109831"/>
                <a:gd name="connsiteX4" fmla="*/ 131777 w 389151"/>
                <a:gd name="connsiteY4" fmla="*/ 22895 h 110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151" h="1109831">
                  <a:moveTo>
                    <a:pt x="131777" y="22895"/>
                  </a:moveTo>
                  <a:cubicBezTo>
                    <a:pt x="241313" y="-8353"/>
                    <a:pt x="172196" y="-8048"/>
                    <a:pt x="275154" y="26488"/>
                  </a:cubicBezTo>
                  <a:cubicBezTo>
                    <a:pt x="387380" y="304903"/>
                    <a:pt x="466575" y="703448"/>
                    <a:pt x="265089" y="1088604"/>
                  </a:cubicBezTo>
                  <a:cubicBezTo>
                    <a:pt x="135818" y="1117659"/>
                    <a:pt x="263021" y="1115160"/>
                    <a:pt x="137038" y="1091588"/>
                  </a:cubicBezTo>
                  <a:cubicBezTo>
                    <a:pt x="-54650" y="743644"/>
                    <a:pt x="-34805" y="338440"/>
                    <a:pt x="131777" y="22895"/>
                  </a:cubicBezTo>
                  <a:close/>
                </a:path>
              </a:pathLst>
            </a:custGeom>
            <a:solidFill>
              <a:srgbClr val="FFFF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59A4FD32-58B1-C14C-A8E6-049AE004B40E}"/>
                </a:ext>
              </a:extLst>
            </p:cNvPr>
            <p:cNvSpPr/>
            <p:nvPr/>
          </p:nvSpPr>
          <p:spPr>
            <a:xfrm>
              <a:off x="15624232" y="9929345"/>
              <a:ext cx="72000" cy="4485222"/>
            </a:xfrm>
            <a:prstGeom prst="rect">
              <a:avLst/>
            </a:pr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20" name="#T1-SYMP models(FMA:6474)">
              <a:extLst>
                <a:ext uri="{FF2B5EF4-FFF2-40B4-BE49-F238E27FC236}">
                  <a16:creationId xmlns:a16="http://schemas.microsoft.com/office/drawing/2014/main" id="{46FCE78F-496D-B444-B06B-19B1FE4D92A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292856" y="14770938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501B7479-E894-984C-AFC6-AC6AF5DC63CD}"/>
                </a:ext>
              </a:extLst>
            </p:cNvPr>
            <p:cNvGrpSpPr/>
            <p:nvPr/>
          </p:nvGrpSpPr>
          <p:grpSpPr>
            <a:xfrm>
              <a:off x="13965066" y="8886692"/>
              <a:ext cx="6169156" cy="19079455"/>
              <a:chOff x="12157714" y="9908646"/>
              <a:chExt cx="6169156" cy="19079455"/>
            </a:xfrm>
          </p:grpSpPr>
          <p:grpSp>
            <p:nvGrpSpPr>
              <p:cNvPr id="416" name="Group 415">
                <a:extLst>
                  <a:ext uri="{FF2B5EF4-FFF2-40B4-BE49-F238E27FC236}">
                    <a16:creationId xmlns:a16="http://schemas.microsoft.com/office/drawing/2014/main" id="{E1719C76-9E70-134C-B23C-425E063D8678}"/>
                  </a:ext>
                </a:extLst>
              </p:cNvPr>
              <p:cNvGrpSpPr/>
              <p:nvPr/>
            </p:nvGrpSpPr>
            <p:grpSpPr>
              <a:xfrm>
                <a:off x="12157714" y="9908646"/>
                <a:ext cx="6169156" cy="19079455"/>
                <a:chOff x="12157714" y="9908646"/>
                <a:chExt cx="6169156" cy="19079455"/>
              </a:xfrm>
            </p:grpSpPr>
            <p:sp>
              <p:nvSpPr>
                <p:cNvPr id="423" name="Rectangle 51">
                  <a:extLst>
                    <a:ext uri="{FF2B5EF4-FFF2-40B4-BE49-F238E27FC236}">
                      <a16:creationId xmlns:a16="http://schemas.microsoft.com/office/drawing/2014/main" id="{C5381518-9F02-EF46-9BB5-731A1C69D327}"/>
                    </a:ext>
                  </a:extLst>
                </p:cNvPr>
                <p:cNvSpPr/>
                <p:nvPr/>
              </p:nvSpPr>
              <p:spPr>
                <a:xfrm>
                  <a:off x="13555313" y="23684639"/>
                  <a:ext cx="167077" cy="195590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4172" h="625332">
                      <a:moveTo>
                        <a:pt x="111068" y="22264"/>
                      </a:moveTo>
                      <a:cubicBezTo>
                        <a:pt x="220604" y="-8984"/>
                        <a:pt x="336719" y="-7339"/>
                        <a:pt x="439677" y="27197"/>
                      </a:cubicBezTo>
                      <a:cubicBezTo>
                        <a:pt x="563022" y="160994"/>
                        <a:pt x="561377" y="409914"/>
                        <a:pt x="459412" y="601272"/>
                      </a:cubicBezTo>
                      <a:cubicBezTo>
                        <a:pt x="330141" y="630327"/>
                        <a:pt x="232118" y="633066"/>
                        <a:pt x="106135" y="609494"/>
                      </a:cubicBezTo>
                      <a:cubicBezTo>
                        <a:pt x="-69839" y="418684"/>
                        <a:pt x="2525" y="130843"/>
                        <a:pt x="111068" y="22264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424" name="Group 423">
                  <a:extLst>
                    <a:ext uri="{FF2B5EF4-FFF2-40B4-BE49-F238E27FC236}">
                      <a16:creationId xmlns:a16="http://schemas.microsoft.com/office/drawing/2014/main" id="{0C668D0B-6796-D846-A4AD-B45347D81F86}"/>
                    </a:ext>
                  </a:extLst>
                </p:cNvPr>
                <p:cNvGrpSpPr/>
                <p:nvPr/>
              </p:nvGrpSpPr>
              <p:grpSpPr>
                <a:xfrm>
                  <a:off x="12157714" y="9908646"/>
                  <a:ext cx="6169156" cy="19079455"/>
                  <a:chOff x="12157714" y="9908646"/>
                  <a:chExt cx="6169156" cy="19079455"/>
                </a:xfrm>
              </p:grpSpPr>
              <p:sp>
                <p:nvSpPr>
                  <p:cNvPr id="425" name="Rectangle 51">
                    <a:extLst>
                      <a:ext uri="{FF2B5EF4-FFF2-40B4-BE49-F238E27FC236}">
                        <a16:creationId xmlns:a16="http://schemas.microsoft.com/office/drawing/2014/main" id="{3CB6111C-95C3-E74A-8C35-66C6C83CF34A}"/>
                      </a:ext>
                    </a:extLst>
                  </p:cNvPr>
                  <p:cNvSpPr/>
                  <p:nvPr/>
                </p:nvSpPr>
                <p:spPr>
                  <a:xfrm>
                    <a:off x="13555313" y="24344795"/>
                    <a:ext cx="167077" cy="195590"/>
                  </a:xfrm>
                  <a:custGeom>
                    <a:avLst/>
                    <a:gdLst>
                      <a:gd name="connsiteX0" fmla="*/ 0 w 299006"/>
                      <a:gd name="connsiteY0" fmla="*/ 0 h 587231"/>
                      <a:gd name="connsiteX1" fmla="*/ 299006 w 299006"/>
                      <a:gd name="connsiteY1" fmla="*/ 0 h 587231"/>
                      <a:gd name="connsiteX2" fmla="*/ 299006 w 299006"/>
                      <a:gd name="connsiteY2" fmla="*/ 587231 h 587231"/>
                      <a:gd name="connsiteX3" fmla="*/ 0 w 299006"/>
                      <a:gd name="connsiteY3" fmla="*/ 587231 h 587231"/>
                      <a:gd name="connsiteX4" fmla="*/ 0 w 299006"/>
                      <a:gd name="connsiteY4" fmla="*/ 0 h 587231"/>
                      <a:gd name="connsiteX0" fmla="*/ 0 w 328609"/>
                      <a:gd name="connsiteY0" fmla="*/ 6579 h 587231"/>
                      <a:gd name="connsiteX1" fmla="*/ 328609 w 328609"/>
                      <a:gd name="connsiteY1" fmla="*/ 0 h 587231"/>
                      <a:gd name="connsiteX2" fmla="*/ 328609 w 328609"/>
                      <a:gd name="connsiteY2" fmla="*/ 587231 h 587231"/>
                      <a:gd name="connsiteX3" fmla="*/ 29603 w 328609"/>
                      <a:gd name="connsiteY3" fmla="*/ 587231 h 587231"/>
                      <a:gd name="connsiteX4" fmla="*/ 0 w 328609"/>
                      <a:gd name="connsiteY4" fmla="*/ 6579 h 587231"/>
                      <a:gd name="connsiteX0" fmla="*/ 4933 w 333542"/>
                      <a:gd name="connsiteY0" fmla="*/ 6579 h 593809"/>
                      <a:gd name="connsiteX1" fmla="*/ 333542 w 333542"/>
                      <a:gd name="connsiteY1" fmla="*/ 0 h 593809"/>
                      <a:gd name="connsiteX2" fmla="*/ 333542 w 333542"/>
                      <a:gd name="connsiteY2" fmla="*/ 587231 h 593809"/>
                      <a:gd name="connsiteX3" fmla="*/ 0 w 333542"/>
                      <a:gd name="connsiteY3" fmla="*/ 593809 h 593809"/>
                      <a:gd name="connsiteX4" fmla="*/ 4933 w 333542"/>
                      <a:gd name="connsiteY4" fmla="*/ 6579 h 593809"/>
                      <a:gd name="connsiteX0" fmla="*/ 95396 w 424005"/>
                      <a:gd name="connsiteY0" fmla="*/ 6579 h 593809"/>
                      <a:gd name="connsiteX1" fmla="*/ 424005 w 424005"/>
                      <a:gd name="connsiteY1" fmla="*/ 0 h 593809"/>
                      <a:gd name="connsiteX2" fmla="*/ 424005 w 424005"/>
                      <a:gd name="connsiteY2" fmla="*/ 587231 h 593809"/>
                      <a:gd name="connsiteX3" fmla="*/ 90463 w 424005"/>
                      <a:gd name="connsiteY3" fmla="*/ 593809 h 593809"/>
                      <a:gd name="connsiteX4" fmla="*/ 95396 w 424005"/>
                      <a:gd name="connsiteY4" fmla="*/ 6579 h 593809"/>
                      <a:gd name="connsiteX0" fmla="*/ 122498 w 451107"/>
                      <a:gd name="connsiteY0" fmla="*/ 6579 h 593809"/>
                      <a:gd name="connsiteX1" fmla="*/ 451107 w 451107"/>
                      <a:gd name="connsiteY1" fmla="*/ 0 h 593809"/>
                      <a:gd name="connsiteX2" fmla="*/ 451107 w 451107"/>
                      <a:gd name="connsiteY2" fmla="*/ 587231 h 593809"/>
                      <a:gd name="connsiteX3" fmla="*/ 117565 w 451107"/>
                      <a:gd name="connsiteY3" fmla="*/ 593809 h 593809"/>
                      <a:gd name="connsiteX4" fmla="*/ 122498 w 451107"/>
                      <a:gd name="connsiteY4" fmla="*/ 6579 h 593809"/>
                      <a:gd name="connsiteX0" fmla="*/ 123506 w 452115"/>
                      <a:gd name="connsiteY0" fmla="*/ 6579 h 593809"/>
                      <a:gd name="connsiteX1" fmla="*/ 452115 w 452115"/>
                      <a:gd name="connsiteY1" fmla="*/ 0 h 593809"/>
                      <a:gd name="connsiteX2" fmla="*/ 452115 w 452115"/>
                      <a:gd name="connsiteY2" fmla="*/ 587231 h 593809"/>
                      <a:gd name="connsiteX3" fmla="*/ 118573 w 452115"/>
                      <a:gd name="connsiteY3" fmla="*/ 593809 h 593809"/>
                      <a:gd name="connsiteX4" fmla="*/ 123506 w 452115"/>
                      <a:gd name="connsiteY4" fmla="*/ 6579 h 593809"/>
                      <a:gd name="connsiteX0" fmla="*/ 123506 w 461983"/>
                      <a:gd name="connsiteY0" fmla="*/ 1645 h 588875"/>
                      <a:gd name="connsiteX1" fmla="*/ 461983 w 461983"/>
                      <a:gd name="connsiteY1" fmla="*/ 0 h 588875"/>
                      <a:gd name="connsiteX2" fmla="*/ 452115 w 461983"/>
                      <a:gd name="connsiteY2" fmla="*/ 582297 h 588875"/>
                      <a:gd name="connsiteX3" fmla="*/ 118573 w 461983"/>
                      <a:gd name="connsiteY3" fmla="*/ 588875 h 588875"/>
                      <a:gd name="connsiteX4" fmla="*/ 123506 w 461983"/>
                      <a:gd name="connsiteY4" fmla="*/ 1645 h 588875"/>
                      <a:gd name="connsiteX0" fmla="*/ 123506 w 452115"/>
                      <a:gd name="connsiteY0" fmla="*/ 0 h 587230"/>
                      <a:gd name="connsiteX1" fmla="*/ 452115 w 452115"/>
                      <a:gd name="connsiteY1" fmla="*/ 4933 h 587230"/>
                      <a:gd name="connsiteX2" fmla="*/ 452115 w 452115"/>
                      <a:gd name="connsiteY2" fmla="*/ 580652 h 587230"/>
                      <a:gd name="connsiteX3" fmla="*/ 118573 w 452115"/>
                      <a:gd name="connsiteY3" fmla="*/ 587230 h 587230"/>
                      <a:gd name="connsiteX4" fmla="*/ 123506 w 452115"/>
                      <a:gd name="connsiteY4" fmla="*/ 0 h 587230"/>
                      <a:gd name="connsiteX0" fmla="*/ 123506 w 452115"/>
                      <a:gd name="connsiteY0" fmla="*/ 11393 h 598623"/>
                      <a:gd name="connsiteX1" fmla="*/ 452115 w 452115"/>
                      <a:gd name="connsiteY1" fmla="*/ 16326 h 598623"/>
                      <a:gd name="connsiteX2" fmla="*/ 452115 w 452115"/>
                      <a:gd name="connsiteY2" fmla="*/ 592045 h 598623"/>
                      <a:gd name="connsiteX3" fmla="*/ 118573 w 452115"/>
                      <a:gd name="connsiteY3" fmla="*/ 598623 h 598623"/>
                      <a:gd name="connsiteX4" fmla="*/ 123506 w 452115"/>
                      <a:gd name="connsiteY4" fmla="*/ 11393 h 598623"/>
                      <a:gd name="connsiteX0" fmla="*/ 123506 w 452115"/>
                      <a:gd name="connsiteY0" fmla="*/ 22264 h 609494"/>
                      <a:gd name="connsiteX1" fmla="*/ 452115 w 452115"/>
                      <a:gd name="connsiteY1" fmla="*/ 27197 h 609494"/>
                      <a:gd name="connsiteX2" fmla="*/ 452115 w 452115"/>
                      <a:gd name="connsiteY2" fmla="*/ 602916 h 609494"/>
                      <a:gd name="connsiteX3" fmla="*/ 118573 w 452115"/>
                      <a:gd name="connsiteY3" fmla="*/ 609494 h 609494"/>
                      <a:gd name="connsiteX4" fmla="*/ 123506 w 452115"/>
                      <a:gd name="connsiteY4" fmla="*/ 22264 h 609494"/>
                      <a:gd name="connsiteX0" fmla="*/ 123506 w 471850"/>
                      <a:gd name="connsiteY0" fmla="*/ 22264 h 609494"/>
                      <a:gd name="connsiteX1" fmla="*/ 452115 w 471850"/>
                      <a:gd name="connsiteY1" fmla="*/ 27197 h 609494"/>
                      <a:gd name="connsiteX2" fmla="*/ 471850 w 471850"/>
                      <a:gd name="connsiteY2" fmla="*/ 601272 h 609494"/>
                      <a:gd name="connsiteX3" fmla="*/ 118573 w 471850"/>
                      <a:gd name="connsiteY3" fmla="*/ 609494 h 609494"/>
                      <a:gd name="connsiteX4" fmla="*/ 123506 w 471850"/>
                      <a:gd name="connsiteY4" fmla="*/ 22264 h 609494"/>
                      <a:gd name="connsiteX0" fmla="*/ 123506 w 508720"/>
                      <a:gd name="connsiteY0" fmla="*/ 22264 h 609494"/>
                      <a:gd name="connsiteX1" fmla="*/ 452115 w 508720"/>
                      <a:gd name="connsiteY1" fmla="*/ 27197 h 609494"/>
                      <a:gd name="connsiteX2" fmla="*/ 471850 w 508720"/>
                      <a:gd name="connsiteY2" fmla="*/ 601272 h 609494"/>
                      <a:gd name="connsiteX3" fmla="*/ 118573 w 508720"/>
                      <a:gd name="connsiteY3" fmla="*/ 609494 h 609494"/>
                      <a:gd name="connsiteX4" fmla="*/ 123506 w 508720"/>
                      <a:gd name="connsiteY4" fmla="*/ 22264 h 609494"/>
                      <a:gd name="connsiteX0" fmla="*/ 123506 w 542175"/>
                      <a:gd name="connsiteY0" fmla="*/ 22264 h 609494"/>
                      <a:gd name="connsiteX1" fmla="*/ 452115 w 542175"/>
                      <a:gd name="connsiteY1" fmla="*/ 27197 h 609494"/>
                      <a:gd name="connsiteX2" fmla="*/ 471850 w 542175"/>
                      <a:gd name="connsiteY2" fmla="*/ 601272 h 609494"/>
                      <a:gd name="connsiteX3" fmla="*/ 118573 w 542175"/>
                      <a:gd name="connsiteY3" fmla="*/ 609494 h 609494"/>
                      <a:gd name="connsiteX4" fmla="*/ 123506 w 542175"/>
                      <a:gd name="connsiteY4" fmla="*/ 22264 h 609494"/>
                      <a:gd name="connsiteX0" fmla="*/ 111068 w 529737"/>
                      <a:gd name="connsiteY0" fmla="*/ 22264 h 609494"/>
                      <a:gd name="connsiteX1" fmla="*/ 439677 w 529737"/>
                      <a:gd name="connsiteY1" fmla="*/ 27197 h 609494"/>
                      <a:gd name="connsiteX2" fmla="*/ 459412 w 529737"/>
                      <a:gd name="connsiteY2" fmla="*/ 601272 h 609494"/>
                      <a:gd name="connsiteX3" fmla="*/ 106135 w 529737"/>
                      <a:gd name="connsiteY3" fmla="*/ 609494 h 609494"/>
                      <a:gd name="connsiteX4" fmla="*/ 111068 w 529737"/>
                      <a:gd name="connsiteY4" fmla="*/ 22264 h 609494"/>
                      <a:gd name="connsiteX0" fmla="*/ 111068 w 534172"/>
                      <a:gd name="connsiteY0" fmla="*/ 22264 h 609494"/>
                      <a:gd name="connsiteX1" fmla="*/ 439677 w 534172"/>
                      <a:gd name="connsiteY1" fmla="*/ 27197 h 609494"/>
                      <a:gd name="connsiteX2" fmla="*/ 459412 w 534172"/>
                      <a:gd name="connsiteY2" fmla="*/ 601272 h 609494"/>
                      <a:gd name="connsiteX3" fmla="*/ 106135 w 534172"/>
                      <a:gd name="connsiteY3" fmla="*/ 609494 h 609494"/>
                      <a:gd name="connsiteX4" fmla="*/ 111068 w 534172"/>
                      <a:gd name="connsiteY4" fmla="*/ 22264 h 609494"/>
                      <a:gd name="connsiteX0" fmla="*/ 111068 w 534172"/>
                      <a:gd name="connsiteY0" fmla="*/ 22264 h 615084"/>
                      <a:gd name="connsiteX1" fmla="*/ 439677 w 534172"/>
                      <a:gd name="connsiteY1" fmla="*/ 27197 h 615084"/>
                      <a:gd name="connsiteX2" fmla="*/ 459412 w 534172"/>
                      <a:gd name="connsiteY2" fmla="*/ 601272 h 615084"/>
                      <a:gd name="connsiteX3" fmla="*/ 106135 w 534172"/>
                      <a:gd name="connsiteY3" fmla="*/ 609494 h 615084"/>
                      <a:gd name="connsiteX4" fmla="*/ 111068 w 534172"/>
                      <a:gd name="connsiteY4" fmla="*/ 22264 h 615084"/>
                      <a:gd name="connsiteX0" fmla="*/ 111068 w 534172"/>
                      <a:gd name="connsiteY0" fmla="*/ 22264 h 622050"/>
                      <a:gd name="connsiteX1" fmla="*/ 439677 w 534172"/>
                      <a:gd name="connsiteY1" fmla="*/ 27197 h 622050"/>
                      <a:gd name="connsiteX2" fmla="*/ 459412 w 534172"/>
                      <a:gd name="connsiteY2" fmla="*/ 601272 h 622050"/>
                      <a:gd name="connsiteX3" fmla="*/ 106135 w 534172"/>
                      <a:gd name="connsiteY3" fmla="*/ 609494 h 622050"/>
                      <a:gd name="connsiteX4" fmla="*/ 111068 w 534172"/>
                      <a:gd name="connsiteY4" fmla="*/ 22264 h 622050"/>
                      <a:gd name="connsiteX0" fmla="*/ 111068 w 534172"/>
                      <a:gd name="connsiteY0" fmla="*/ 22264 h 625332"/>
                      <a:gd name="connsiteX1" fmla="*/ 439677 w 534172"/>
                      <a:gd name="connsiteY1" fmla="*/ 27197 h 625332"/>
                      <a:gd name="connsiteX2" fmla="*/ 459412 w 534172"/>
                      <a:gd name="connsiteY2" fmla="*/ 601272 h 625332"/>
                      <a:gd name="connsiteX3" fmla="*/ 106135 w 534172"/>
                      <a:gd name="connsiteY3" fmla="*/ 609494 h 625332"/>
                      <a:gd name="connsiteX4" fmla="*/ 111068 w 534172"/>
                      <a:gd name="connsiteY4" fmla="*/ 22264 h 625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4172" h="625332">
                        <a:moveTo>
                          <a:pt x="111068" y="22264"/>
                        </a:moveTo>
                        <a:cubicBezTo>
                          <a:pt x="220604" y="-8984"/>
                          <a:pt x="336719" y="-7339"/>
                          <a:pt x="439677" y="27197"/>
                        </a:cubicBezTo>
                        <a:cubicBezTo>
                          <a:pt x="563022" y="160994"/>
                          <a:pt x="561377" y="409914"/>
                          <a:pt x="459412" y="601272"/>
                        </a:cubicBezTo>
                        <a:cubicBezTo>
                          <a:pt x="330141" y="630327"/>
                          <a:pt x="232118" y="633066"/>
                          <a:pt x="106135" y="609494"/>
                        </a:cubicBezTo>
                        <a:cubicBezTo>
                          <a:pt x="-69839" y="418684"/>
                          <a:pt x="2525" y="130843"/>
                          <a:pt x="111068" y="22264"/>
                        </a:cubicBez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426" name="Group 425">
                    <a:extLst>
                      <a:ext uri="{FF2B5EF4-FFF2-40B4-BE49-F238E27FC236}">
                        <a16:creationId xmlns:a16="http://schemas.microsoft.com/office/drawing/2014/main" id="{B7C2A352-D547-F54E-AAFC-D583933F767D}"/>
                      </a:ext>
                    </a:extLst>
                  </p:cNvPr>
                  <p:cNvGrpSpPr/>
                  <p:nvPr/>
                </p:nvGrpSpPr>
                <p:grpSpPr>
                  <a:xfrm>
                    <a:off x="12157714" y="9908646"/>
                    <a:ext cx="6169156" cy="19079455"/>
                    <a:chOff x="12157714" y="9908646"/>
                    <a:chExt cx="6169156" cy="19079455"/>
                  </a:xfrm>
                </p:grpSpPr>
                <p:grpSp>
                  <p:nvGrpSpPr>
                    <p:cNvPr id="427" name="Group 426">
                      <a:extLst>
                        <a:ext uri="{FF2B5EF4-FFF2-40B4-BE49-F238E27FC236}">
                          <a16:creationId xmlns:a16="http://schemas.microsoft.com/office/drawing/2014/main" id="{FB0964EA-4A01-7A45-8222-D7FB03D41C8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3043985" y="23357982"/>
                      <a:ext cx="931509" cy="551023"/>
                      <a:chOff x="8326282" y="3359616"/>
                      <a:chExt cx="2978181" cy="1761708"/>
                    </a:xfrm>
                  </p:grpSpPr>
                  <p:grpSp>
                    <p:nvGrpSpPr>
                      <p:cNvPr id="1369" name="Group 1368">
                        <a:extLst>
                          <a:ext uri="{FF2B5EF4-FFF2-40B4-BE49-F238E27FC236}">
                            <a16:creationId xmlns:a16="http://schemas.microsoft.com/office/drawing/2014/main" id="{22AAE9D2-B533-5746-8486-BD2CFA51477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26282" y="3359616"/>
                        <a:ext cx="1808318" cy="679788"/>
                        <a:chOff x="8326282" y="3359616"/>
                        <a:chExt cx="1808318" cy="679788"/>
                      </a:xfrm>
                    </p:grpSpPr>
                    <p:sp>
                      <p:nvSpPr>
                        <p:cNvPr id="1373" name="Freeform 1372">
                          <a:extLst>
                            <a:ext uri="{FF2B5EF4-FFF2-40B4-BE49-F238E27FC236}">
                              <a16:creationId xmlns:a16="http://schemas.microsoft.com/office/drawing/2014/main" id="{43C30F19-892C-E143-8776-40650809C1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81999" y="3433765"/>
                          <a:ext cx="1752601" cy="605639"/>
                        </a:xfrm>
                        <a:custGeom>
                          <a:avLst/>
                          <a:gdLst>
                            <a:gd name="connsiteX0" fmla="*/ 0 w 1738313"/>
                            <a:gd name="connsiteY0" fmla="*/ 0 h 624838"/>
                            <a:gd name="connsiteX1" fmla="*/ 200025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4" fmla="*/ 1738313 w 1738313"/>
                            <a:gd name="connsiteY4" fmla="*/ 557212 h 624838"/>
                            <a:gd name="connsiteX0" fmla="*/ 0 w 1738313"/>
                            <a:gd name="connsiteY0" fmla="*/ 0 h 624838"/>
                            <a:gd name="connsiteX1" fmla="*/ 261938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4" fmla="*/ 1738313 w 1738313"/>
                            <a:gd name="connsiteY4" fmla="*/ 557212 h 624838"/>
                            <a:gd name="connsiteX0" fmla="*/ 0 w 1738313"/>
                            <a:gd name="connsiteY0" fmla="*/ 0 h 662348"/>
                            <a:gd name="connsiteX1" fmla="*/ 261938 w 1738313"/>
                            <a:gd name="connsiteY1" fmla="*/ 495300 h 662348"/>
                            <a:gd name="connsiteX2" fmla="*/ 933450 w 1738313"/>
                            <a:gd name="connsiteY2" fmla="*/ 623887 h 662348"/>
                            <a:gd name="connsiteX3" fmla="*/ 1738313 w 1738313"/>
                            <a:gd name="connsiteY3" fmla="*/ 557212 h 662348"/>
                            <a:gd name="connsiteX4" fmla="*/ 1738313 w 1738313"/>
                            <a:gd name="connsiteY4" fmla="*/ 557212 h 662348"/>
                            <a:gd name="connsiteX0" fmla="*/ 0 w 1738313"/>
                            <a:gd name="connsiteY0" fmla="*/ 0 h 662348"/>
                            <a:gd name="connsiteX1" fmla="*/ 261938 w 1738313"/>
                            <a:gd name="connsiteY1" fmla="*/ 495300 h 662348"/>
                            <a:gd name="connsiteX2" fmla="*/ 933450 w 1738313"/>
                            <a:gd name="connsiteY2" fmla="*/ 623887 h 662348"/>
                            <a:gd name="connsiteX3" fmla="*/ 1738313 w 1738313"/>
                            <a:gd name="connsiteY3" fmla="*/ 557212 h 662348"/>
                            <a:gd name="connsiteX0" fmla="*/ 0 w 1738313"/>
                            <a:gd name="connsiteY0" fmla="*/ 0 h 624838"/>
                            <a:gd name="connsiteX1" fmla="*/ 261938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0" fmla="*/ 0 w 1519238"/>
                            <a:gd name="connsiteY0" fmla="*/ 0 h 625026"/>
                            <a:gd name="connsiteX1" fmla="*/ 261938 w 1519238"/>
                            <a:gd name="connsiteY1" fmla="*/ 495300 h 625026"/>
                            <a:gd name="connsiteX2" fmla="*/ 933450 w 1519238"/>
                            <a:gd name="connsiteY2" fmla="*/ 623887 h 625026"/>
                            <a:gd name="connsiteX3" fmla="*/ 1519238 w 1519238"/>
                            <a:gd name="connsiteY3" fmla="*/ 447674 h 625026"/>
                            <a:gd name="connsiteX0" fmla="*/ 0 w 1562100"/>
                            <a:gd name="connsiteY0" fmla="*/ 0 h 671511"/>
                            <a:gd name="connsiteX1" fmla="*/ 261938 w 1562100"/>
                            <a:gd name="connsiteY1" fmla="*/ 495300 h 671511"/>
                            <a:gd name="connsiteX2" fmla="*/ 933450 w 1562100"/>
                            <a:gd name="connsiteY2" fmla="*/ 623887 h 671511"/>
                            <a:gd name="connsiteX3" fmla="*/ 1562100 w 1562100"/>
                            <a:gd name="connsiteY3" fmla="*/ 671511 h 671511"/>
                            <a:gd name="connsiteX0" fmla="*/ 0 w 1528763"/>
                            <a:gd name="connsiteY0" fmla="*/ 0 h 624666"/>
                            <a:gd name="connsiteX1" fmla="*/ 261938 w 1528763"/>
                            <a:gd name="connsiteY1" fmla="*/ 495300 h 624666"/>
                            <a:gd name="connsiteX2" fmla="*/ 933450 w 1528763"/>
                            <a:gd name="connsiteY2" fmla="*/ 623887 h 624666"/>
                            <a:gd name="connsiteX3" fmla="*/ 1528763 w 1528763"/>
                            <a:gd name="connsiteY3" fmla="*/ 552449 h 624666"/>
                            <a:gd name="connsiteX0" fmla="*/ 0 w 1119188"/>
                            <a:gd name="connsiteY0" fmla="*/ 0 h 1871662"/>
                            <a:gd name="connsiteX1" fmla="*/ 261938 w 1119188"/>
                            <a:gd name="connsiteY1" fmla="*/ 495300 h 1871662"/>
                            <a:gd name="connsiteX2" fmla="*/ 933450 w 1119188"/>
                            <a:gd name="connsiteY2" fmla="*/ 623887 h 1871662"/>
                            <a:gd name="connsiteX3" fmla="*/ 1119188 w 1119188"/>
                            <a:gd name="connsiteY3" fmla="*/ 1871662 h 1871662"/>
                            <a:gd name="connsiteX0" fmla="*/ 0 w 1144866"/>
                            <a:gd name="connsiteY0" fmla="*/ 0 h 1871662"/>
                            <a:gd name="connsiteX1" fmla="*/ 261938 w 1144866"/>
                            <a:gd name="connsiteY1" fmla="*/ 495300 h 1871662"/>
                            <a:gd name="connsiteX2" fmla="*/ 933450 w 1144866"/>
                            <a:gd name="connsiteY2" fmla="*/ 623887 h 1871662"/>
                            <a:gd name="connsiteX3" fmla="*/ 1119188 w 1144866"/>
                            <a:gd name="connsiteY3" fmla="*/ 1871662 h 1871662"/>
                            <a:gd name="connsiteX0" fmla="*/ 0 w 1126956"/>
                            <a:gd name="connsiteY0" fmla="*/ 0 h 1871662"/>
                            <a:gd name="connsiteX1" fmla="*/ 261938 w 1126956"/>
                            <a:gd name="connsiteY1" fmla="*/ 495300 h 1871662"/>
                            <a:gd name="connsiteX2" fmla="*/ 933450 w 1126956"/>
                            <a:gd name="connsiteY2" fmla="*/ 623887 h 1871662"/>
                            <a:gd name="connsiteX3" fmla="*/ 1119188 w 1126956"/>
                            <a:gd name="connsiteY3" fmla="*/ 1871662 h 1871662"/>
                            <a:gd name="connsiteX0" fmla="*/ 0 w 1725404"/>
                            <a:gd name="connsiteY0" fmla="*/ 0 h 623974"/>
                            <a:gd name="connsiteX1" fmla="*/ 261938 w 1725404"/>
                            <a:gd name="connsiteY1" fmla="*/ 495300 h 623974"/>
                            <a:gd name="connsiteX2" fmla="*/ 933450 w 1725404"/>
                            <a:gd name="connsiteY2" fmla="*/ 623887 h 623974"/>
                            <a:gd name="connsiteX3" fmla="*/ 1724026 w 1725404"/>
                            <a:gd name="connsiteY3" fmla="*/ 538162 h 623974"/>
                            <a:gd name="connsiteX0" fmla="*/ 0 w 1724026"/>
                            <a:gd name="connsiteY0" fmla="*/ 0 h 624027"/>
                            <a:gd name="connsiteX1" fmla="*/ 261938 w 1724026"/>
                            <a:gd name="connsiteY1" fmla="*/ 495300 h 624027"/>
                            <a:gd name="connsiteX2" fmla="*/ 933450 w 1724026"/>
                            <a:gd name="connsiteY2" fmla="*/ 623887 h 624027"/>
                            <a:gd name="connsiteX3" fmla="*/ 1724026 w 1724026"/>
                            <a:gd name="connsiteY3" fmla="*/ 538162 h 624027"/>
                            <a:gd name="connsiteX0" fmla="*/ 0 w 1724026"/>
                            <a:gd name="connsiteY0" fmla="*/ 0 h 690525"/>
                            <a:gd name="connsiteX1" fmla="*/ 261938 w 1724026"/>
                            <a:gd name="connsiteY1" fmla="*/ 495300 h 690525"/>
                            <a:gd name="connsiteX2" fmla="*/ 933450 w 1724026"/>
                            <a:gd name="connsiteY2" fmla="*/ 623887 h 690525"/>
                            <a:gd name="connsiteX3" fmla="*/ 1724026 w 1724026"/>
                            <a:gd name="connsiteY3" fmla="*/ 538162 h 690525"/>
                            <a:gd name="connsiteX0" fmla="*/ 0 w 1752601"/>
                            <a:gd name="connsiteY0" fmla="*/ 0 h 624605"/>
                            <a:gd name="connsiteX1" fmla="*/ 261938 w 1752601"/>
                            <a:gd name="connsiteY1" fmla="*/ 495300 h 624605"/>
                            <a:gd name="connsiteX2" fmla="*/ 933450 w 1752601"/>
                            <a:gd name="connsiteY2" fmla="*/ 623887 h 624605"/>
                            <a:gd name="connsiteX3" fmla="*/ 1752601 w 1752601"/>
                            <a:gd name="connsiteY3" fmla="*/ 585787 h 624605"/>
                            <a:gd name="connsiteX0" fmla="*/ 0 w 1752601"/>
                            <a:gd name="connsiteY0" fmla="*/ 0 h 687064"/>
                            <a:gd name="connsiteX1" fmla="*/ 261938 w 1752601"/>
                            <a:gd name="connsiteY1" fmla="*/ 495300 h 687064"/>
                            <a:gd name="connsiteX2" fmla="*/ 933450 w 1752601"/>
                            <a:gd name="connsiteY2" fmla="*/ 623887 h 687064"/>
                            <a:gd name="connsiteX3" fmla="*/ 1752601 w 1752601"/>
                            <a:gd name="connsiteY3" fmla="*/ 585787 h 687064"/>
                            <a:gd name="connsiteX0" fmla="*/ 0 w 1752601"/>
                            <a:gd name="connsiteY0" fmla="*/ 0 h 680846"/>
                            <a:gd name="connsiteX1" fmla="*/ 261938 w 1752601"/>
                            <a:gd name="connsiteY1" fmla="*/ 495300 h 680846"/>
                            <a:gd name="connsiteX2" fmla="*/ 933450 w 1752601"/>
                            <a:gd name="connsiteY2" fmla="*/ 623887 h 680846"/>
                            <a:gd name="connsiteX3" fmla="*/ 1752601 w 1752601"/>
                            <a:gd name="connsiteY3" fmla="*/ 585787 h 680846"/>
                            <a:gd name="connsiteX0" fmla="*/ 0 w 1752601"/>
                            <a:gd name="connsiteY0" fmla="*/ 0 h 680846"/>
                            <a:gd name="connsiteX1" fmla="*/ 261938 w 1752601"/>
                            <a:gd name="connsiteY1" fmla="*/ 495300 h 680846"/>
                            <a:gd name="connsiteX2" fmla="*/ 933450 w 1752601"/>
                            <a:gd name="connsiteY2" fmla="*/ 623887 h 680846"/>
                            <a:gd name="connsiteX3" fmla="*/ 1752601 w 1752601"/>
                            <a:gd name="connsiteY3" fmla="*/ 585787 h 680846"/>
                            <a:gd name="connsiteX0" fmla="*/ 0 w 1752601"/>
                            <a:gd name="connsiteY0" fmla="*/ 0 h 683305"/>
                            <a:gd name="connsiteX1" fmla="*/ 261938 w 1752601"/>
                            <a:gd name="connsiteY1" fmla="*/ 495300 h 683305"/>
                            <a:gd name="connsiteX2" fmla="*/ 933450 w 1752601"/>
                            <a:gd name="connsiteY2" fmla="*/ 623887 h 683305"/>
                            <a:gd name="connsiteX3" fmla="*/ 1752601 w 1752601"/>
                            <a:gd name="connsiteY3" fmla="*/ 585787 h 683305"/>
                            <a:gd name="connsiteX0" fmla="*/ 0 w 1752601"/>
                            <a:gd name="connsiteY0" fmla="*/ 0 h 677082"/>
                            <a:gd name="connsiteX1" fmla="*/ 261938 w 1752601"/>
                            <a:gd name="connsiteY1" fmla="*/ 495300 h 677082"/>
                            <a:gd name="connsiteX2" fmla="*/ 933450 w 1752601"/>
                            <a:gd name="connsiteY2" fmla="*/ 623887 h 677082"/>
                            <a:gd name="connsiteX3" fmla="*/ 1752601 w 1752601"/>
                            <a:gd name="connsiteY3" fmla="*/ 585787 h 677082"/>
                            <a:gd name="connsiteX0" fmla="*/ 0 w 1752601"/>
                            <a:gd name="connsiteY0" fmla="*/ 0 h 623887"/>
                            <a:gd name="connsiteX1" fmla="*/ 933450 w 1752601"/>
                            <a:gd name="connsiteY1" fmla="*/ 623887 h 623887"/>
                            <a:gd name="connsiteX2" fmla="*/ 1752601 w 1752601"/>
                            <a:gd name="connsiteY2" fmla="*/ 585787 h 623887"/>
                            <a:gd name="connsiteX0" fmla="*/ 0 w 1752601"/>
                            <a:gd name="connsiteY0" fmla="*/ 0 h 645616"/>
                            <a:gd name="connsiteX1" fmla="*/ 933450 w 1752601"/>
                            <a:gd name="connsiteY1" fmla="*/ 623887 h 645616"/>
                            <a:gd name="connsiteX2" fmla="*/ 1752601 w 1752601"/>
                            <a:gd name="connsiteY2" fmla="*/ 585787 h 645616"/>
                            <a:gd name="connsiteX0" fmla="*/ 0 w 1752601"/>
                            <a:gd name="connsiteY0" fmla="*/ 0 h 660981"/>
                            <a:gd name="connsiteX1" fmla="*/ 933450 w 1752601"/>
                            <a:gd name="connsiteY1" fmla="*/ 623887 h 660981"/>
                            <a:gd name="connsiteX2" fmla="*/ 1752601 w 1752601"/>
                            <a:gd name="connsiteY2" fmla="*/ 585787 h 660981"/>
                            <a:gd name="connsiteX0" fmla="*/ 0 w 1752601"/>
                            <a:gd name="connsiteY0" fmla="*/ 0 h 715792"/>
                            <a:gd name="connsiteX1" fmla="*/ 704850 w 1752601"/>
                            <a:gd name="connsiteY1" fmla="*/ 681037 h 715792"/>
                            <a:gd name="connsiteX2" fmla="*/ 1752601 w 1752601"/>
                            <a:gd name="connsiteY2" fmla="*/ 585787 h 715792"/>
                            <a:gd name="connsiteX0" fmla="*/ 0 w 1752601"/>
                            <a:gd name="connsiteY0" fmla="*/ 0 h 687313"/>
                            <a:gd name="connsiteX1" fmla="*/ 704850 w 1752601"/>
                            <a:gd name="connsiteY1" fmla="*/ 681037 h 687313"/>
                            <a:gd name="connsiteX2" fmla="*/ 1752601 w 1752601"/>
                            <a:gd name="connsiteY2" fmla="*/ 585787 h 687313"/>
                            <a:gd name="connsiteX0" fmla="*/ 0 w 1752601"/>
                            <a:gd name="connsiteY0" fmla="*/ 0 h 710671"/>
                            <a:gd name="connsiteX1" fmla="*/ 704850 w 1752601"/>
                            <a:gd name="connsiteY1" fmla="*/ 681037 h 710671"/>
                            <a:gd name="connsiteX2" fmla="*/ 1752601 w 1752601"/>
                            <a:gd name="connsiteY2" fmla="*/ 585787 h 710671"/>
                            <a:gd name="connsiteX0" fmla="*/ 0 w 1752601"/>
                            <a:gd name="connsiteY0" fmla="*/ 0 h 617283"/>
                            <a:gd name="connsiteX1" fmla="*/ 704850 w 1752601"/>
                            <a:gd name="connsiteY1" fmla="*/ 604837 h 617283"/>
                            <a:gd name="connsiteX2" fmla="*/ 1752601 w 1752601"/>
                            <a:gd name="connsiteY2" fmla="*/ 509587 h 617283"/>
                            <a:gd name="connsiteX0" fmla="*/ 0 w 1752601"/>
                            <a:gd name="connsiteY0" fmla="*/ 0 h 617283"/>
                            <a:gd name="connsiteX1" fmla="*/ 704850 w 1752601"/>
                            <a:gd name="connsiteY1" fmla="*/ 604837 h 617283"/>
                            <a:gd name="connsiteX2" fmla="*/ 1752601 w 1752601"/>
                            <a:gd name="connsiteY2" fmla="*/ 509587 h 617283"/>
                            <a:gd name="connsiteX0" fmla="*/ 0 w 1752601"/>
                            <a:gd name="connsiteY0" fmla="*/ 0 h 623318"/>
                            <a:gd name="connsiteX1" fmla="*/ 704850 w 1752601"/>
                            <a:gd name="connsiteY1" fmla="*/ 604837 h 623318"/>
                            <a:gd name="connsiteX2" fmla="*/ 1752601 w 1752601"/>
                            <a:gd name="connsiteY2" fmla="*/ 509587 h 623318"/>
                            <a:gd name="connsiteX0" fmla="*/ 0 w 1752601"/>
                            <a:gd name="connsiteY0" fmla="*/ 0 h 609861"/>
                            <a:gd name="connsiteX1" fmla="*/ 704850 w 1752601"/>
                            <a:gd name="connsiteY1" fmla="*/ 604837 h 609861"/>
                            <a:gd name="connsiteX2" fmla="*/ 1752601 w 1752601"/>
                            <a:gd name="connsiteY2" fmla="*/ 509587 h 609861"/>
                            <a:gd name="connsiteX0" fmla="*/ 0 w 1752601"/>
                            <a:gd name="connsiteY0" fmla="*/ 0 h 626014"/>
                            <a:gd name="connsiteX1" fmla="*/ 704850 w 1752601"/>
                            <a:gd name="connsiteY1" fmla="*/ 604837 h 626014"/>
                            <a:gd name="connsiteX2" fmla="*/ 1752601 w 1752601"/>
                            <a:gd name="connsiteY2" fmla="*/ 509587 h 626014"/>
                            <a:gd name="connsiteX0" fmla="*/ 0 w 1752601"/>
                            <a:gd name="connsiteY0" fmla="*/ 0 h 626014"/>
                            <a:gd name="connsiteX1" fmla="*/ 704850 w 1752601"/>
                            <a:gd name="connsiteY1" fmla="*/ 604837 h 626014"/>
                            <a:gd name="connsiteX2" fmla="*/ 1752601 w 1752601"/>
                            <a:gd name="connsiteY2" fmla="*/ 509587 h 626014"/>
                            <a:gd name="connsiteX0" fmla="*/ 0 w 1752601"/>
                            <a:gd name="connsiteY0" fmla="*/ 0 h 622009"/>
                            <a:gd name="connsiteX1" fmla="*/ 704850 w 1752601"/>
                            <a:gd name="connsiteY1" fmla="*/ 604837 h 622009"/>
                            <a:gd name="connsiteX2" fmla="*/ 1752601 w 1752601"/>
                            <a:gd name="connsiteY2" fmla="*/ 509587 h 622009"/>
                            <a:gd name="connsiteX0" fmla="*/ 0 w 1752601"/>
                            <a:gd name="connsiteY0" fmla="*/ 0 h 623876"/>
                            <a:gd name="connsiteX1" fmla="*/ 704850 w 1752601"/>
                            <a:gd name="connsiteY1" fmla="*/ 604837 h 623876"/>
                            <a:gd name="connsiteX2" fmla="*/ 1752601 w 1752601"/>
                            <a:gd name="connsiteY2" fmla="*/ 509587 h 623876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10958"/>
                            <a:gd name="connsiteX1" fmla="*/ 704850 w 1752601"/>
                            <a:gd name="connsiteY1" fmla="*/ 604837 h 610958"/>
                            <a:gd name="connsiteX2" fmla="*/ 1752601 w 1752601"/>
                            <a:gd name="connsiteY2" fmla="*/ 509587 h 610958"/>
                            <a:gd name="connsiteX0" fmla="*/ 0 w 1752601"/>
                            <a:gd name="connsiteY0" fmla="*/ 0 h 614413"/>
                            <a:gd name="connsiteX1" fmla="*/ 704850 w 1752601"/>
                            <a:gd name="connsiteY1" fmla="*/ 604837 h 614413"/>
                            <a:gd name="connsiteX2" fmla="*/ 1752601 w 1752601"/>
                            <a:gd name="connsiteY2" fmla="*/ 509587 h 614413"/>
                            <a:gd name="connsiteX0" fmla="*/ 0 w 1752601"/>
                            <a:gd name="connsiteY0" fmla="*/ 0 h 605639"/>
                            <a:gd name="connsiteX1" fmla="*/ 704850 w 1752601"/>
                            <a:gd name="connsiteY1" fmla="*/ 604837 h 605639"/>
                            <a:gd name="connsiteX2" fmla="*/ 1752601 w 1752601"/>
                            <a:gd name="connsiteY2" fmla="*/ 509587 h 605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</a:cxnLst>
                          <a:rect l="l" t="t" r="r" b="b"/>
                          <a:pathLst>
                            <a:path w="1752601" h="605639">
                              <a:moveTo>
                                <a:pt x="0" y="0"/>
                              </a:moveTo>
                              <a:cubicBezTo>
                                <a:pt x="180223" y="573841"/>
                                <a:pt x="503279" y="612670"/>
                                <a:pt x="704850" y="604837"/>
                              </a:cubicBezTo>
                              <a:cubicBezTo>
                                <a:pt x="906421" y="597004"/>
                                <a:pt x="1218206" y="215511"/>
                                <a:pt x="1752601" y="509587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0000"/>
                          </a:solidFill>
                          <a:headEnd type="none" w="med" len="med"/>
                          <a:tailEnd type="non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374" name="Oval 1373">
                          <a:extLst>
                            <a:ext uri="{FF2B5EF4-FFF2-40B4-BE49-F238E27FC236}">
                              <a16:creationId xmlns:a16="http://schemas.microsoft.com/office/drawing/2014/main" id="{64F79E8B-7D8E-714F-862D-C421B459C1F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326282" y="3359616"/>
                          <a:ext cx="108000" cy="108000"/>
                        </a:xfrm>
                        <a:prstGeom prst="ellipse">
                          <a:avLst/>
                        </a:prstGeom>
                        <a:solidFill>
                          <a:srgbClr val="FF0000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370" name="Freeform 1369">
                        <a:extLst>
                          <a:ext uri="{FF2B5EF4-FFF2-40B4-BE49-F238E27FC236}">
                            <a16:creationId xmlns:a16="http://schemas.microsoft.com/office/drawing/2014/main" id="{F3BF1BB9-D0D2-DA4E-B47B-AFF4A322C2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63002" y="4056236"/>
                        <a:ext cx="573466" cy="1065088"/>
                      </a:xfrm>
                      <a:custGeom>
                        <a:avLst/>
                        <a:gdLst>
                          <a:gd name="connsiteX0" fmla="*/ 15903 w 504385"/>
                          <a:gd name="connsiteY0" fmla="*/ 0 h 691764"/>
                          <a:gd name="connsiteX1" fmla="*/ 469127 w 504385"/>
                          <a:gd name="connsiteY1" fmla="*/ 230588 h 691764"/>
                          <a:gd name="connsiteX2" fmla="*/ 421419 w 504385"/>
                          <a:gd name="connsiteY2" fmla="*/ 554604 h 691764"/>
                          <a:gd name="connsiteX3" fmla="*/ 0 w 504385"/>
                          <a:gd name="connsiteY3" fmla="*/ 691764 h 691764"/>
                          <a:gd name="connsiteX0" fmla="*/ 15903 w 504385"/>
                          <a:gd name="connsiteY0" fmla="*/ 0 h 691764"/>
                          <a:gd name="connsiteX1" fmla="*/ 469127 w 504385"/>
                          <a:gd name="connsiteY1" fmla="*/ 230588 h 691764"/>
                          <a:gd name="connsiteX2" fmla="*/ 421419 w 504385"/>
                          <a:gd name="connsiteY2" fmla="*/ 554604 h 691764"/>
                          <a:gd name="connsiteX3" fmla="*/ 0 w 504385"/>
                          <a:gd name="connsiteY3" fmla="*/ 691764 h 691764"/>
                          <a:gd name="connsiteX0" fmla="*/ 15903 w 505866"/>
                          <a:gd name="connsiteY0" fmla="*/ 0 h 691764"/>
                          <a:gd name="connsiteX1" fmla="*/ 471114 w 505866"/>
                          <a:gd name="connsiteY1" fmla="*/ 260405 h 691764"/>
                          <a:gd name="connsiteX2" fmla="*/ 421419 w 505866"/>
                          <a:gd name="connsiteY2" fmla="*/ 554604 h 691764"/>
                          <a:gd name="connsiteX3" fmla="*/ 0 w 505866"/>
                          <a:gd name="connsiteY3" fmla="*/ 691764 h 691764"/>
                          <a:gd name="connsiteX0" fmla="*/ 15903 w 517316"/>
                          <a:gd name="connsiteY0" fmla="*/ 0 h 691764"/>
                          <a:gd name="connsiteX1" fmla="*/ 471114 w 517316"/>
                          <a:gd name="connsiteY1" fmla="*/ 260405 h 691764"/>
                          <a:gd name="connsiteX2" fmla="*/ 421419 w 517316"/>
                          <a:gd name="connsiteY2" fmla="*/ 554604 h 691764"/>
                          <a:gd name="connsiteX3" fmla="*/ 0 w 517316"/>
                          <a:gd name="connsiteY3" fmla="*/ 691764 h 691764"/>
                          <a:gd name="connsiteX0" fmla="*/ 19879 w 505573"/>
                          <a:gd name="connsiteY0" fmla="*/ 0 h 663934"/>
                          <a:gd name="connsiteX1" fmla="*/ 471114 w 505573"/>
                          <a:gd name="connsiteY1" fmla="*/ 232575 h 663934"/>
                          <a:gd name="connsiteX2" fmla="*/ 421419 w 505573"/>
                          <a:gd name="connsiteY2" fmla="*/ 526774 h 663934"/>
                          <a:gd name="connsiteX3" fmla="*/ 0 w 505573"/>
                          <a:gd name="connsiteY3" fmla="*/ 663934 h 663934"/>
                          <a:gd name="connsiteX0" fmla="*/ 19879 w 504091"/>
                          <a:gd name="connsiteY0" fmla="*/ 0 h 663934"/>
                          <a:gd name="connsiteX1" fmla="*/ 469126 w 504091"/>
                          <a:gd name="connsiteY1" fmla="*/ 262392 h 663934"/>
                          <a:gd name="connsiteX2" fmla="*/ 421419 w 504091"/>
                          <a:gd name="connsiteY2" fmla="*/ 526774 h 663934"/>
                          <a:gd name="connsiteX3" fmla="*/ 0 w 504091"/>
                          <a:gd name="connsiteY3" fmla="*/ 663934 h 663934"/>
                          <a:gd name="connsiteX0" fmla="*/ 19879 w 518234"/>
                          <a:gd name="connsiteY0" fmla="*/ 0 h 663934"/>
                          <a:gd name="connsiteX1" fmla="*/ 469126 w 518234"/>
                          <a:gd name="connsiteY1" fmla="*/ 262392 h 663934"/>
                          <a:gd name="connsiteX2" fmla="*/ 421419 w 518234"/>
                          <a:gd name="connsiteY2" fmla="*/ 526774 h 663934"/>
                          <a:gd name="connsiteX3" fmla="*/ 0 w 518234"/>
                          <a:gd name="connsiteY3" fmla="*/ 663934 h 663934"/>
                          <a:gd name="connsiteX0" fmla="*/ 19879 w 530997"/>
                          <a:gd name="connsiteY0" fmla="*/ 0 h 663934"/>
                          <a:gd name="connsiteX1" fmla="*/ 469126 w 530997"/>
                          <a:gd name="connsiteY1" fmla="*/ 262392 h 663934"/>
                          <a:gd name="connsiteX2" fmla="*/ 421419 w 530997"/>
                          <a:gd name="connsiteY2" fmla="*/ 526774 h 663934"/>
                          <a:gd name="connsiteX3" fmla="*/ 0 w 530997"/>
                          <a:gd name="connsiteY3" fmla="*/ 663934 h 663934"/>
                          <a:gd name="connsiteX0" fmla="*/ 19879 w 538612"/>
                          <a:gd name="connsiteY0" fmla="*/ 0 h 663934"/>
                          <a:gd name="connsiteX1" fmla="*/ 469126 w 538612"/>
                          <a:gd name="connsiteY1" fmla="*/ 262392 h 663934"/>
                          <a:gd name="connsiteX2" fmla="*/ 421419 w 538612"/>
                          <a:gd name="connsiteY2" fmla="*/ 526774 h 663934"/>
                          <a:gd name="connsiteX3" fmla="*/ 0 w 538612"/>
                          <a:gd name="connsiteY3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6515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6515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0552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0552 h 663934"/>
                          <a:gd name="connsiteX4" fmla="*/ 0 w 508840"/>
                          <a:gd name="connsiteY4" fmla="*/ 663934 h 663934"/>
                          <a:gd name="connsiteX0" fmla="*/ 0 w 488961"/>
                          <a:gd name="connsiteY0" fmla="*/ 0 h 1101256"/>
                          <a:gd name="connsiteX1" fmla="*/ 449247 w 488961"/>
                          <a:gd name="connsiteY1" fmla="*/ 262392 h 1101256"/>
                          <a:gd name="connsiteX2" fmla="*/ 401540 w 488961"/>
                          <a:gd name="connsiteY2" fmla="*/ 526774 h 1101256"/>
                          <a:gd name="connsiteX3" fmla="*/ 84808 w 488961"/>
                          <a:gd name="connsiteY3" fmla="*/ 640552 h 1101256"/>
                          <a:gd name="connsiteX4" fmla="*/ 413467 w 488961"/>
                          <a:gd name="connsiteY4" fmla="*/ 1101256 h 1101256"/>
                          <a:gd name="connsiteX0" fmla="*/ 42421 w 536363"/>
                          <a:gd name="connsiteY0" fmla="*/ 0 h 1101256"/>
                          <a:gd name="connsiteX1" fmla="*/ 491668 w 536363"/>
                          <a:gd name="connsiteY1" fmla="*/ 262392 h 1101256"/>
                          <a:gd name="connsiteX2" fmla="*/ 443961 w 536363"/>
                          <a:gd name="connsiteY2" fmla="*/ 526774 h 1101256"/>
                          <a:gd name="connsiteX3" fmla="*/ 8 w 536363"/>
                          <a:gd name="connsiteY3" fmla="*/ 718077 h 1101256"/>
                          <a:gd name="connsiteX4" fmla="*/ 455888 w 536363"/>
                          <a:gd name="connsiteY4" fmla="*/ 1101256 h 1101256"/>
                          <a:gd name="connsiteX0" fmla="*/ 42421 w 527593"/>
                          <a:gd name="connsiteY0" fmla="*/ 0 h 1101256"/>
                          <a:gd name="connsiteX1" fmla="*/ 491668 w 527593"/>
                          <a:gd name="connsiteY1" fmla="*/ 262392 h 1101256"/>
                          <a:gd name="connsiteX2" fmla="*/ 443961 w 527593"/>
                          <a:gd name="connsiteY2" fmla="*/ 526774 h 1101256"/>
                          <a:gd name="connsiteX3" fmla="*/ 8 w 527593"/>
                          <a:gd name="connsiteY3" fmla="*/ 718077 h 1101256"/>
                          <a:gd name="connsiteX4" fmla="*/ 455888 w 527593"/>
                          <a:gd name="connsiteY4" fmla="*/ 1101256 h 1101256"/>
                          <a:gd name="connsiteX0" fmla="*/ 42421 w 528547"/>
                          <a:gd name="connsiteY0" fmla="*/ 0 h 1101256"/>
                          <a:gd name="connsiteX1" fmla="*/ 491668 w 528547"/>
                          <a:gd name="connsiteY1" fmla="*/ 262392 h 1101256"/>
                          <a:gd name="connsiteX2" fmla="*/ 443961 w 528547"/>
                          <a:gd name="connsiteY2" fmla="*/ 526774 h 1101256"/>
                          <a:gd name="connsiteX3" fmla="*/ 8 w 528547"/>
                          <a:gd name="connsiteY3" fmla="*/ 718077 h 1101256"/>
                          <a:gd name="connsiteX4" fmla="*/ 455888 w 528547"/>
                          <a:gd name="connsiteY4" fmla="*/ 1101256 h 1101256"/>
                          <a:gd name="connsiteX0" fmla="*/ 42421 w 533332"/>
                          <a:gd name="connsiteY0" fmla="*/ 0 h 1101256"/>
                          <a:gd name="connsiteX1" fmla="*/ 491668 w 533332"/>
                          <a:gd name="connsiteY1" fmla="*/ 262392 h 1101256"/>
                          <a:gd name="connsiteX2" fmla="*/ 443961 w 533332"/>
                          <a:gd name="connsiteY2" fmla="*/ 526774 h 1101256"/>
                          <a:gd name="connsiteX3" fmla="*/ 8 w 533332"/>
                          <a:gd name="connsiteY3" fmla="*/ 718077 h 1101256"/>
                          <a:gd name="connsiteX4" fmla="*/ 455888 w 533332"/>
                          <a:gd name="connsiteY4" fmla="*/ 1101256 h 1101256"/>
                          <a:gd name="connsiteX0" fmla="*/ 42993 w 533904"/>
                          <a:gd name="connsiteY0" fmla="*/ 0 h 1101256"/>
                          <a:gd name="connsiteX1" fmla="*/ 492240 w 533904"/>
                          <a:gd name="connsiteY1" fmla="*/ 262392 h 1101256"/>
                          <a:gd name="connsiteX2" fmla="*/ 444533 w 533904"/>
                          <a:gd name="connsiteY2" fmla="*/ 526774 h 1101256"/>
                          <a:gd name="connsiteX3" fmla="*/ 580 w 533904"/>
                          <a:gd name="connsiteY3" fmla="*/ 718077 h 1101256"/>
                          <a:gd name="connsiteX4" fmla="*/ 456460 w 533904"/>
                          <a:gd name="connsiteY4" fmla="*/ 1101256 h 1101256"/>
                          <a:gd name="connsiteX0" fmla="*/ 42432 w 533343"/>
                          <a:gd name="connsiteY0" fmla="*/ 0 h 1101256"/>
                          <a:gd name="connsiteX1" fmla="*/ 491679 w 533343"/>
                          <a:gd name="connsiteY1" fmla="*/ 262392 h 1101256"/>
                          <a:gd name="connsiteX2" fmla="*/ 443972 w 533343"/>
                          <a:gd name="connsiteY2" fmla="*/ 526774 h 1101256"/>
                          <a:gd name="connsiteX3" fmla="*/ 19 w 533343"/>
                          <a:gd name="connsiteY3" fmla="*/ 718077 h 1101256"/>
                          <a:gd name="connsiteX4" fmla="*/ 455899 w 533343"/>
                          <a:gd name="connsiteY4" fmla="*/ 1101256 h 1101256"/>
                          <a:gd name="connsiteX0" fmla="*/ 40617 w 530513"/>
                          <a:gd name="connsiteY0" fmla="*/ 0 h 1101256"/>
                          <a:gd name="connsiteX1" fmla="*/ 489864 w 530513"/>
                          <a:gd name="connsiteY1" fmla="*/ 262392 h 1101256"/>
                          <a:gd name="connsiteX2" fmla="*/ 442157 w 530513"/>
                          <a:gd name="connsiteY2" fmla="*/ 526774 h 1101256"/>
                          <a:gd name="connsiteX3" fmla="*/ 19 w 530513"/>
                          <a:gd name="connsiteY3" fmla="*/ 739927 h 1101256"/>
                          <a:gd name="connsiteX4" fmla="*/ 454084 w 530513"/>
                          <a:gd name="connsiteY4" fmla="*/ 1101256 h 1101256"/>
                          <a:gd name="connsiteX0" fmla="*/ 40617 w 540890"/>
                          <a:gd name="connsiteY0" fmla="*/ 0 h 1101256"/>
                          <a:gd name="connsiteX1" fmla="*/ 489864 w 540890"/>
                          <a:gd name="connsiteY1" fmla="*/ 262392 h 1101256"/>
                          <a:gd name="connsiteX2" fmla="*/ 442157 w 540890"/>
                          <a:gd name="connsiteY2" fmla="*/ 526774 h 1101256"/>
                          <a:gd name="connsiteX3" fmla="*/ 19 w 540890"/>
                          <a:gd name="connsiteY3" fmla="*/ 739927 h 1101256"/>
                          <a:gd name="connsiteX4" fmla="*/ 454084 w 540890"/>
                          <a:gd name="connsiteY4" fmla="*/ 1101256 h 1101256"/>
                          <a:gd name="connsiteX0" fmla="*/ 40617 w 541464"/>
                          <a:gd name="connsiteY0" fmla="*/ 0 h 1101256"/>
                          <a:gd name="connsiteX1" fmla="*/ 489864 w 541464"/>
                          <a:gd name="connsiteY1" fmla="*/ 262392 h 1101256"/>
                          <a:gd name="connsiteX2" fmla="*/ 442157 w 541464"/>
                          <a:gd name="connsiteY2" fmla="*/ 526774 h 1101256"/>
                          <a:gd name="connsiteX3" fmla="*/ 19 w 541464"/>
                          <a:gd name="connsiteY3" fmla="*/ 739927 h 1101256"/>
                          <a:gd name="connsiteX4" fmla="*/ 454084 w 541464"/>
                          <a:gd name="connsiteY4" fmla="*/ 1101256 h 1101256"/>
                          <a:gd name="connsiteX0" fmla="*/ 40617 w 528712"/>
                          <a:gd name="connsiteY0" fmla="*/ 0 h 1101256"/>
                          <a:gd name="connsiteX1" fmla="*/ 489864 w 528712"/>
                          <a:gd name="connsiteY1" fmla="*/ 262392 h 1101256"/>
                          <a:gd name="connsiteX2" fmla="*/ 442157 w 528712"/>
                          <a:gd name="connsiteY2" fmla="*/ 526774 h 1101256"/>
                          <a:gd name="connsiteX3" fmla="*/ 19 w 528712"/>
                          <a:gd name="connsiteY3" fmla="*/ 739927 h 1101256"/>
                          <a:gd name="connsiteX4" fmla="*/ 454084 w 528712"/>
                          <a:gd name="connsiteY4" fmla="*/ 1101256 h 1101256"/>
                          <a:gd name="connsiteX0" fmla="*/ 40617 w 522277"/>
                          <a:gd name="connsiteY0" fmla="*/ 0 h 1101256"/>
                          <a:gd name="connsiteX1" fmla="*/ 489864 w 522277"/>
                          <a:gd name="connsiteY1" fmla="*/ 262392 h 1101256"/>
                          <a:gd name="connsiteX2" fmla="*/ 442157 w 522277"/>
                          <a:gd name="connsiteY2" fmla="*/ 526774 h 1101256"/>
                          <a:gd name="connsiteX3" fmla="*/ 19 w 522277"/>
                          <a:gd name="connsiteY3" fmla="*/ 739927 h 1101256"/>
                          <a:gd name="connsiteX4" fmla="*/ 454084 w 522277"/>
                          <a:gd name="connsiteY4" fmla="*/ 1101256 h 1101256"/>
                          <a:gd name="connsiteX0" fmla="*/ 40617 w 524690"/>
                          <a:gd name="connsiteY0" fmla="*/ 0 h 1101256"/>
                          <a:gd name="connsiteX1" fmla="*/ 489864 w 524690"/>
                          <a:gd name="connsiteY1" fmla="*/ 262392 h 1101256"/>
                          <a:gd name="connsiteX2" fmla="*/ 442157 w 524690"/>
                          <a:gd name="connsiteY2" fmla="*/ 526774 h 1101256"/>
                          <a:gd name="connsiteX3" fmla="*/ 19 w 524690"/>
                          <a:gd name="connsiteY3" fmla="*/ 739927 h 1101256"/>
                          <a:gd name="connsiteX4" fmla="*/ 454084 w 524690"/>
                          <a:gd name="connsiteY4" fmla="*/ 1101256 h 1101256"/>
                          <a:gd name="connsiteX0" fmla="*/ 40617 w 524690"/>
                          <a:gd name="connsiteY0" fmla="*/ 0 h 1101256"/>
                          <a:gd name="connsiteX1" fmla="*/ 489864 w 524690"/>
                          <a:gd name="connsiteY1" fmla="*/ 262392 h 1101256"/>
                          <a:gd name="connsiteX2" fmla="*/ 442157 w 524690"/>
                          <a:gd name="connsiteY2" fmla="*/ 526774 h 1101256"/>
                          <a:gd name="connsiteX3" fmla="*/ 19 w 524690"/>
                          <a:gd name="connsiteY3" fmla="*/ 739927 h 1101256"/>
                          <a:gd name="connsiteX4" fmla="*/ 454084 w 524690"/>
                          <a:gd name="connsiteY4" fmla="*/ 1101256 h 1101256"/>
                          <a:gd name="connsiteX0" fmla="*/ 40754 w 524827"/>
                          <a:gd name="connsiteY0" fmla="*/ 0 h 1008392"/>
                          <a:gd name="connsiteX1" fmla="*/ 490001 w 524827"/>
                          <a:gd name="connsiteY1" fmla="*/ 262392 h 1008392"/>
                          <a:gd name="connsiteX2" fmla="*/ 442294 w 524827"/>
                          <a:gd name="connsiteY2" fmla="*/ 526774 h 1008392"/>
                          <a:gd name="connsiteX3" fmla="*/ 156 w 524827"/>
                          <a:gd name="connsiteY3" fmla="*/ 739927 h 1008392"/>
                          <a:gd name="connsiteX4" fmla="*/ 495964 w 524827"/>
                          <a:gd name="connsiteY4" fmla="*/ 1008392 h 1008392"/>
                          <a:gd name="connsiteX0" fmla="*/ 68218 w 550887"/>
                          <a:gd name="connsiteY0" fmla="*/ 0 h 1008392"/>
                          <a:gd name="connsiteX1" fmla="*/ 517465 w 550887"/>
                          <a:gd name="connsiteY1" fmla="*/ 262392 h 1008392"/>
                          <a:gd name="connsiteX2" fmla="*/ 469758 w 550887"/>
                          <a:gd name="connsiteY2" fmla="*/ 526774 h 1008392"/>
                          <a:gd name="connsiteX3" fmla="*/ 106608 w 550887"/>
                          <a:gd name="connsiteY3" fmla="*/ 669087 h 1008392"/>
                          <a:gd name="connsiteX4" fmla="*/ 27620 w 550887"/>
                          <a:gd name="connsiteY4" fmla="*/ 739927 h 1008392"/>
                          <a:gd name="connsiteX5" fmla="*/ 523428 w 550887"/>
                          <a:gd name="connsiteY5" fmla="*/ 1008392 h 1008392"/>
                          <a:gd name="connsiteX0" fmla="*/ 68218 w 550887"/>
                          <a:gd name="connsiteY0" fmla="*/ 0 h 1008392"/>
                          <a:gd name="connsiteX1" fmla="*/ 517465 w 550887"/>
                          <a:gd name="connsiteY1" fmla="*/ 262392 h 1008392"/>
                          <a:gd name="connsiteX2" fmla="*/ 469758 w 550887"/>
                          <a:gd name="connsiteY2" fmla="*/ 526774 h 1008392"/>
                          <a:gd name="connsiteX3" fmla="*/ 106608 w 550887"/>
                          <a:gd name="connsiteY3" fmla="*/ 669087 h 1008392"/>
                          <a:gd name="connsiteX4" fmla="*/ 27620 w 550887"/>
                          <a:gd name="connsiteY4" fmla="*/ 739927 h 1008392"/>
                          <a:gd name="connsiteX5" fmla="*/ 523428 w 550887"/>
                          <a:gd name="connsiteY5" fmla="*/ 1008392 h 1008392"/>
                          <a:gd name="connsiteX0" fmla="*/ 0 w 482669"/>
                          <a:gd name="connsiteY0" fmla="*/ 0 h 1008392"/>
                          <a:gd name="connsiteX1" fmla="*/ 449247 w 482669"/>
                          <a:gd name="connsiteY1" fmla="*/ 262392 h 1008392"/>
                          <a:gd name="connsiteX2" fmla="*/ 401540 w 482669"/>
                          <a:gd name="connsiteY2" fmla="*/ 526774 h 1008392"/>
                          <a:gd name="connsiteX3" fmla="*/ 38390 w 482669"/>
                          <a:gd name="connsiteY3" fmla="*/ 669087 h 1008392"/>
                          <a:gd name="connsiteX4" fmla="*/ 108228 w 482669"/>
                          <a:gd name="connsiteY4" fmla="*/ 858282 h 1008392"/>
                          <a:gd name="connsiteX5" fmla="*/ 455210 w 482669"/>
                          <a:gd name="connsiteY5" fmla="*/ 1008392 h 1008392"/>
                          <a:gd name="connsiteX0" fmla="*/ 0 w 482669"/>
                          <a:gd name="connsiteY0" fmla="*/ 0 h 1008392"/>
                          <a:gd name="connsiteX1" fmla="*/ 449247 w 482669"/>
                          <a:gd name="connsiteY1" fmla="*/ 262392 h 1008392"/>
                          <a:gd name="connsiteX2" fmla="*/ 401540 w 482669"/>
                          <a:gd name="connsiteY2" fmla="*/ 526774 h 1008392"/>
                          <a:gd name="connsiteX3" fmla="*/ 38390 w 482669"/>
                          <a:gd name="connsiteY3" fmla="*/ 669087 h 1008392"/>
                          <a:gd name="connsiteX4" fmla="*/ 108228 w 482669"/>
                          <a:gd name="connsiteY4" fmla="*/ 858282 h 1008392"/>
                          <a:gd name="connsiteX5" fmla="*/ 455210 w 482669"/>
                          <a:gd name="connsiteY5" fmla="*/ 1008392 h 1008392"/>
                          <a:gd name="connsiteX0" fmla="*/ 0 w 482669"/>
                          <a:gd name="connsiteY0" fmla="*/ 0 h 1022959"/>
                          <a:gd name="connsiteX1" fmla="*/ 449247 w 482669"/>
                          <a:gd name="connsiteY1" fmla="*/ 262392 h 1022959"/>
                          <a:gd name="connsiteX2" fmla="*/ 401540 w 482669"/>
                          <a:gd name="connsiteY2" fmla="*/ 526774 h 1022959"/>
                          <a:gd name="connsiteX3" fmla="*/ 38390 w 482669"/>
                          <a:gd name="connsiteY3" fmla="*/ 669087 h 1022959"/>
                          <a:gd name="connsiteX4" fmla="*/ 108228 w 482669"/>
                          <a:gd name="connsiteY4" fmla="*/ 858282 h 1022959"/>
                          <a:gd name="connsiteX5" fmla="*/ 442505 w 482669"/>
                          <a:gd name="connsiteY5" fmla="*/ 1022959 h 1022959"/>
                          <a:gd name="connsiteX0" fmla="*/ 0 w 482669"/>
                          <a:gd name="connsiteY0" fmla="*/ 0 h 955588"/>
                          <a:gd name="connsiteX1" fmla="*/ 449247 w 482669"/>
                          <a:gd name="connsiteY1" fmla="*/ 262392 h 955588"/>
                          <a:gd name="connsiteX2" fmla="*/ 401540 w 482669"/>
                          <a:gd name="connsiteY2" fmla="*/ 526774 h 955588"/>
                          <a:gd name="connsiteX3" fmla="*/ 38390 w 482669"/>
                          <a:gd name="connsiteY3" fmla="*/ 669087 h 955588"/>
                          <a:gd name="connsiteX4" fmla="*/ 108228 w 482669"/>
                          <a:gd name="connsiteY4" fmla="*/ 858282 h 955588"/>
                          <a:gd name="connsiteX5" fmla="*/ 340867 w 482669"/>
                          <a:gd name="connsiteY5" fmla="*/ 955588 h 955588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2092"/>
                          <a:gd name="connsiteX1" fmla="*/ 449247 w 482669"/>
                          <a:gd name="connsiteY1" fmla="*/ 262392 h 1052092"/>
                          <a:gd name="connsiteX2" fmla="*/ 401540 w 482669"/>
                          <a:gd name="connsiteY2" fmla="*/ 526774 h 1052092"/>
                          <a:gd name="connsiteX3" fmla="*/ 38390 w 482669"/>
                          <a:gd name="connsiteY3" fmla="*/ 669087 h 1052092"/>
                          <a:gd name="connsiteX4" fmla="*/ 108228 w 482669"/>
                          <a:gd name="connsiteY4" fmla="*/ 858282 h 1052092"/>
                          <a:gd name="connsiteX5" fmla="*/ 457024 w 482669"/>
                          <a:gd name="connsiteY5" fmla="*/ 1052092 h 1052092"/>
                          <a:gd name="connsiteX0" fmla="*/ 0 w 482669"/>
                          <a:gd name="connsiteY0" fmla="*/ 0 h 1037525"/>
                          <a:gd name="connsiteX1" fmla="*/ 449247 w 482669"/>
                          <a:gd name="connsiteY1" fmla="*/ 262392 h 1037525"/>
                          <a:gd name="connsiteX2" fmla="*/ 401540 w 482669"/>
                          <a:gd name="connsiteY2" fmla="*/ 526774 h 1037525"/>
                          <a:gd name="connsiteX3" fmla="*/ 38390 w 482669"/>
                          <a:gd name="connsiteY3" fmla="*/ 669087 h 1037525"/>
                          <a:gd name="connsiteX4" fmla="*/ 108228 w 482669"/>
                          <a:gd name="connsiteY4" fmla="*/ 858282 h 1037525"/>
                          <a:gd name="connsiteX5" fmla="*/ 471544 w 482669"/>
                          <a:gd name="connsiteY5" fmla="*/ 1037525 h 1037525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95523 w 482669"/>
                          <a:gd name="connsiteY4" fmla="*/ 863744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95523 w 482669"/>
                          <a:gd name="connsiteY4" fmla="*/ 863744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95523 w 483524"/>
                          <a:gd name="connsiteY4" fmla="*/ 863744 h 1044809"/>
                          <a:gd name="connsiteX5" fmla="*/ 449764 w 483524"/>
                          <a:gd name="connsiteY5" fmla="*/ 1044809 h 1044809"/>
                          <a:gd name="connsiteX0" fmla="*/ 879 w 484403"/>
                          <a:gd name="connsiteY0" fmla="*/ 0 h 1044809"/>
                          <a:gd name="connsiteX1" fmla="*/ 450126 w 484403"/>
                          <a:gd name="connsiteY1" fmla="*/ 262392 h 1044809"/>
                          <a:gd name="connsiteX2" fmla="*/ 402419 w 484403"/>
                          <a:gd name="connsiteY2" fmla="*/ 526774 h 1044809"/>
                          <a:gd name="connsiteX3" fmla="*/ 39269 w 484403"/>
                          <a:gd name="connsiteY3" fmla="*/ 690937 h 1044809"/>
                          <a:gd name="connsiteX4" fmla="*/ 96402 w 484403"/>
                          <a:gd name="connsiteY4" fmla="*/ 863744 h 1044809"/>
                          <a:gd name="connsiteX5" fmla="*/ 450643 w 484403"/>
                          <a:gd name="connsiteY5" fmla="*/ 1044809 h 1044809"/>
                          <a:gd name="connsiteX0" fmla="*/ 879 w 484403"/>
                          <a:gd name="connsiteY0" fmla="*/ 0 h 1044809"/>
                          <a:gd name="connsiteX1" fmla="*/ 450126 w 484403"/>
                          <a:gd name="connsiteY1" fmla="*/ 262392 h 1044809"/>
                          <a:gd name="connsiteX2" fmla="*/ 402419 w 484403"/>
                          <a:gd name="connsiteY2" fmla="*/ 526774 h 1044809"/>
                          <a:gd name="connsiteX3" fmla="*/ 39269 w 484403"/>
                          <a:gd name="connsiteY3" fmla="*/ 690937 h 1044809"/>
                          <a:gd name="connsiteX4" fmla="*/ 96402 w 484403"/>
                          <a:gd name="connsiteY4" fmla="*/ 863744 h 1044809"/>
                          <a:gd name="connsiteX5" fmla="*/ 450643 w 484403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184455 w 483524"/>
                          <a:gd name="connsiteY4" fmla="*/ 892877 h 1044809"/>
                          <a:gd name="connsiteX5" fmla="*/ 449764 w 483524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184455 w 483524"/>
                          <a:gd name="connsiteY4" fmla="*/ 892877 h 1044809"/>
                          <a:gd name="connsiteX5" fmla="*/ 449764 w 483524"/>
                          <a:gd name="connsiteY5" fmla="*/ 1044809 h 1044809"/>
                          <a:gd name="connsiteX0" fmla="*/ 0 w 491830"/>
                          <a:gd name="connsiteY0" fmla="*/ 0 h 1044809"/>
                          <a:gd name="connsiteX1" fmla="*/ 449247 w 491830"/>
                          <a:gd name="connsiteY1" fmla="*/ 262392 h 1044809"/>
                          <a:gd name="connsiteX2" fmla="*/ 401540 w 491830"/>
                          <a:gd name="connsiteY2" fmla="*/ 526774 h 1044809"/>
                          <a:gd name="connsiteX3" fmla="*/ 38390 w 491830"/>
                          <a:gd name="connsiteY3" fmla="*/ 690937 h 1044809"/>
                          <a:gd name="connsiteX4" fmla="*/ 184455 w 491830"/>
                          <a:gd name="connsiteY4" fmla="*/ 892877 h 1044809"/>
                          <a:gd name="connsiteX5" fmla="*/ 449764 w 491830"/>
                          <a:gd name="connsiteY5" fmla="*/ 1044809 h 1044809"/>
                          <a:gd name="connsiteX0" fmla="*/ 0 w 482460"/>
                          <a:gd name="connsiteY0" fmla="*/ 0 h 1044809"/>
                          <a:gd name="connsiteX1" fmla="*/ 449247 w 482460"/>
                          <a:gd name="connsiteY1" fmla="*/ 262392 h 1044809"/>
                          <a:gd name="connsiteX2" fmla="*/ 401540 w 482460"/>
                          <a:gd name="connsiteY2" fmla="*/ 526774 h 1044809"/>
                          <a:gd name="connsiteX3" fmla="*/ 43835 w 482460"/>
                          <a:gd name="connsiteY3" fmla="*/ 709146 h 1044809"/>
                          <a:gd name="connsiteX4" fmla="*/ 184455 w 482460"/>
                          <a:gd name="connsiteY4" fmla="*/ 892877 h 1044809"/>
                          <a:gd name="connsiteX5" fmla="*/ 449764 w 482460"/>
                          <a:gd name="connsiteY5" fmla="*/ 1044809 h 1044809"/>
                          <a:gd name="connsiteX0" fmla="*/ 0 w 482460"/>
                          <a:gd name="connsiteY0" fmla="*/ 0 h 1044809"/>
                          <a:gd name="connsiteX1" fmla="*/ 449247 w 482460"/>
                          <a:gd name="connsiteY1" fmla="*/ 262392 h 1044809"/>
                          <a:gd name="connsiteX2" fmla="*/ 401540 w 482460"/>
                          <a:gd name="connsiteY2" fmla="*/ 526774 h 1044809"/>
                          <a:gd name="connsiteX3" fmla="*/ 43835 w 482460"/>
                          <a:gd name="connsiteY3" fmla="*/ 727355 h 1044809"/>
                          <a:gd name="connsiteX4" fmla="*/ 184455 w 482460"/>
                          <a:gd name="connsiteY4" fmla="*/ 892877 h 1044809"/>
                          <a:gd name="connsiteX5" fmla="*/ 449764 w 482460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43835 w 518732"/>
                          <a:gd name="connsiteY3" fmla="*/ 727355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43835 w 518732"/>
                          <a:gd name="connsiteY3" fmla="*/ 727355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78412 w 606219"/>
                          <a:gd name="connsiteY0" fmla="*/ 0 h 1095792"/>
                          <a:gd name="connsiteX1" fmla="*/ 527659 w 606219"/>
                          <a:gd name="connsiteY1" fmla="*/ 262392 h 1095792"/>
                          <a:gd name="connsiteX2" fmla="*/ 479952 w 606219"/>
                          <a:gd name="connsiteY2" fmla="*/ 526774 h 1095792"/>
                          <a:gd name="connsiteX3" fmla="*/ 7904 w 606219"/>
                          <a:gd name="connsiteY3" fmla="*/ 696400 h 1095792"/>
                          <a:gd name="connsiteX4" fmla="*/ 262867 w 606219"/>
                          <a:gd name="connsiteY4" fmla="*/ 892877 h 1095792"/>
                          <a:gd name="connsiteX5" fmla="*/ 606219 w 606219"/>
                          <a:gd name="connsiteY5" fmla="*/ 1095792 h 1095792"/>
                          <a:gd name="connsiteX0" fmla="*/ 73722 w 601529"/>
                          <a:gd name="connsiteY0" fmla="*/ 0 h 1095792"/>
                          <a:gd name="connsiteX1" fmla="*/ 522969 w 601529"/>
                          <a:gd name="connsiteY1" fmla="*/ 262392 h 1095792"/>
                          <a:gd name="connsiteX2" fmla="*/ 437149 w 601529"/>
                          <a:gd name="connsiteY2" fmla="*/ 504924 h 1095792"/>
                          <a:gd name="connsiteX3" fmla="*/ 3214 w 601529"/>
                          <a:gd name="connsiteY3" fmla="*/ 696400 h 1095792"/>
                          <a:gd name="connsiteX4" fmla="*/ 258177 w 601529"/>
                          <a:gd name="connsiteY4" fmla="*/ 892877 h 1095792"/>
                          <a:gd name="connsiteX5" fmla="*/ 601529 w 601529"/>
                          <a:gd name="connsiteY5" fmla="*/ 1095792 h 1095792"/>
                          <a:gd name="connsiteX0" fmla="*/ 73722 w 601529"/>
                          <a:gd name="connsiteY0" fmla="*/ 0 h 1095792"/>
                          <a:gd name="connsiteX1" fmla="*/ 495744 w 601529"/>
                          <a:gd name="connsiteY1" fmla="*/ 309734 h 1095792"/>
                          <a:gd name="connsiteX2" fmla="*/ 437149 w 601529"/>
                          <a:gd name="connsiteY2" fmla="*/ 504924 h 1095792"/>
                          <a:gd name="connsiteX3" fmla="*/ 3214 w 601529"/>
                          <a:gd name="connsiteY3" fmla="*/ 696400 h 1095792"/>
                          <a:gd name="connsiteX4" fmla="*/ 258177 w 601529"/>
                          <a:gd name="connsiteY4" fmla="*/ 892877 h 1095792"/>
                          <a:gd name="connsiteX5" fmla="*/ 601529 w 601529"/>
                          <a:gd name="connsiteY5" fmla="*/ 1095792 h 1095792"/>
                          <a:gd name="connsiteX0" fmla="*/ 82796 w 601529"/>
                          <a:gd name="connsiteY0" fmla="*/ 0 h 1032063"/>
                          <a:gd name="connsiteX1" fmla="*/ 495744 w 601529"/>
                          <a:gd name="connsiteY1" fmla="*/ 246005 h 1032063"/>
                          <a:gd name="connsiteX2" fmla="*/ 437149 w 601529"/>
                          <a:gd name="connsiteY2" fmla="*/ 441195 h 1032063"/>
                          <a:gd name="connsiteX3" fmla="*/ 3214 w 601529"/>
                          <a:gd name="connsiteY3" fmla="*/ 632671 h 1032063"/>
                          <a:gd name="connsiteX4" fmla="*/ 258177 w 601529"/>
                          <a:gd name="connsiteY4" fmla="*/ 829148 h 1032063"/>
                          <a:gd name="connsiteX5" fmla="*/ 601529 w 601529"/>
                          <a:gd name="connsiteY5" fmla="*/ 1032063 h 1032063"/>
                          <a:gd name="connsiteX0" fmla="*/ 82881 w 601614"/>
                          <a:gd name="connsiteY0" fmla="*/ 0 h 1032063"/>
                          <a:gd name="connsiteX1" fmla="*/ 495829 w 601614"/>
                          <a:gd name="connsiteY1" fmla="*/ 246005 h 1032063"/>
                          <a:gd name="connsiteX2" fmla="*/ 437234 w 601614"/>
                          <a:gd name="connsiteY2" fmla="*/ 441195 h 1032063"/>
                          <a:gd name="connsiteX3" fmla="*/ 3299 w 601614"/>
                          <a:gd name="connsiteY3" fmla="*/ 632671 h 1032063"/>
                          <a:gd name="connsiteX4" fmla="*/ 256448 w 601614"/>
                          <a:gd name="connsiteY4" fmla="*/ 876489 h 1032063"/>
                          <a:gd name="connsiteX5" fmla="*/ 601614 w 601614"/>
                          <a:gd name="connsiteY5" fmla="*/ 1032063 h 1032063"/>
                          <a:gd name="connsiteX0" fmla="*/ 82996 w 601729"/>
                          <a:gd name="connsiteY0" fmla="*/ 0 h 1032063"/>
                          <a:gd name="connsiteX1" fmla="*/ 495944 w 601729"/>
                          <a:gd name="connsiteY1" fmla="*/ 246005 h 1032063"/>
                          <a:gd name="connsiteX2" fmla="*/ 437349 w 601729"/>
                          <a:gd name="connsiteY2" fmla="*/ 441195 h 1032063"/>
                          <a:gd name="connsiteX3" fmla="*/ 3414 w 601729"/>
                          <a:gd name="connsiteY3" fmla="*/ 632671 h 1032063"/>
                          <a:gd name="connsiteX4" fmla="*/ 256563 w 601729"/>
                          <a:gd name="connsiteY4" fmla="*/ 876489 h 1032063"/>
                          <a:gd name="connsiteX5" fmla="*/ 601729 w 601729"/>
                          <a:gd name="connsiteY5" fmla="*/ 1032063 h 1032063"/>
                          <a:gd name="connsiteX0" fmla="*/ 82996 w 601729"/>
                          <a:gd name="connsiteY0" fmla="*/ 0 h 1032063"/>
                          <a:gd name="connsiteX1" fmla="*/ 495944 w 601729"/>
                          <a:gd name="connsiteY1" fmla="*/ 246005 h 1032063"/>
                          <a:gd name="connsiteX2" fmla="*/ 437349 w 601729"/>
                          <a:gd name="connsiteY2" fmla="*/ 441195 h 1032063"/>
                          <a:gd name="connsiteX3" fmla="*/ 3414 w 601729"/>
                          <a:gd name="connsiteY3" fmla="*/ 632671 h 1032063"/>
                          <a:gd name="connsiteX4" fmla="*/ 256563 w 601729"/>
                          <a:gd name="connsiteY4" fmla="*/ 876489 h 1032063"/>
                          <a:gd name="connsiteX5" fmla="*/ 601729 w 601729"/>
                          <a:gd name="connsiteY5" fmla="*/ 1032063 h 1032063"/>
                          <a:gd name="connsiteX0" fmla="*/ 82676 w 524939"/>
                          <a:gd name="connsiteY0" fmla="*/ 0 h 981080"/>
                          <a:gd name="connsiteX1" fmla="*/ 495624 w 524939"/>
                          <a:gd name="connsiteY1" fmla="*/ 246005 h 981080"/>
                          <a:gd name="connsiteX2" fmla="*/ 437029 w 524939"/>
                          <a:gd name="connsiteY2" fmla="*/ 441195 h 981080"/>
                          <a:gd name="connsiteX3" fmla="*/ 3094 w 524939"/>
                          <a:gd name="connsiteY3" fmla="*/ 632671 h 981080"/>
                          <a:gd name="connsiteX4" fmla="*/ 256243 w 524939"/>
                          <a:gd name="connsiteY4" fmla="*/ 876489 h 981080"/>
                          <a:gd name="connsiteX5" fmla="*/ 516106 w 524939"/>
                          <a:gd name="connsiteY5" fmla="*/ 981080 h 981080"/>
                          <a:gd name="connsiteX0" fmla="*/ 82624 w 524887"/>
                          <a:gd name="connsiteY0" fmla="*/ 0 h 973796"/>
                          <a:gd name="connsiteX1" fmla="*/ 495572 w 524887"/>
                          <a:gd name="connsiteY1" fmla="*/ 246005 h 973796"/>
                          <a:gd name="connsiteX2" fmla="*/ 436977 w 524887"/>
                          <a:gd name="connsiteY2" fmla="*/ 441195 h 973796"/>
                          <a:gd name="connsiteX3" fmla="*/ 3042 w 524887"/>
                          <a:gd name="connsiteY3" fmla="*/ 632671 h 973796"/>
                          <a:gd name="connsiteX4" fmla="*/ 256191 w 524887"/>
                          <a:gd name="connsiteY4" fmla="*/ 876489 h 973796"/>
                          <a:gd name="connsiteX5" fmla="*/ 492461 w 524887"/>
                          <a:gd name="connsiteY5" fmla="*/ 973796 h 973796"/>
                          <a:gd name="connsiteX0" fmla="*/ 82505 w 524768"/>
                          <a:gd name="connsiteY0" fmla="*/ 0 h 937379"/>
                          <a:gd name="connsiteX1" fmla="*/ 495453 w 524768"/>
                          <a:gd name="connsiteY1" fmla="*/ 246005 h 937379"/>
                          <a:gd name="connsiteX2" fmla="*/ 436858 w 524768"/>
                          <a:gd name="connsiteY2" fmla="*/ 441195 h 937379"/>
                          <a:gd name="connsiteX3" fmla="*/ 2923 w 524768"/>
                          <a:gd name="connsiteY3" fmla="*/ 632671 h 937379"/>
                          <a:gd name="connsiteX4" fmla="*/ 256072 w 524768"/>
                          <a:gd name="connsiteY4" fmla="*/ 876489 h 937379"/>
                          <a:gd name="connsiteX5" fmla="*/ 436078 w 524768"/>
                          <a:gd name="connsiteY5" fmla="*/ 937379 h 937379"/>
                          <a:gd name="connsiteX0" fmla="*/ 82631 w 524894"/>
                          <a:gd name="connsiteY0" fmla="*/ 0 h 970153"/>
                          <a:gd name="connsiteX1" fmla="*/ 495579 w 524894"/>
                          <a:gd name="connsiteY1" fmla="*/ 246005 h 970153"/>
                          <a:gd name="connsiteX2" fmla="*/ 436984 w 524894"/>
                          <a:gd name="connsiteY2" fmla="*/ 441195 h 970153"/>
                          <a:gd name="connsiteX3" fmla="*/ 3049 w 524894"/>
                          <a:gd name="connsiteY3" fmla="*/ 632671 h 970153"/>
                          <a:gd name="connsiteX4" fmla="*/ 256198 w 524894"/>
                          <a:gd name="connsiteY4" fmla="*/ 876489 h 970153"/>
                          <a:gd name="connsiteX5" fmla="*/ 496097 w 524894"/>
                          <a:gd name="connsiteY5" fmla="*/ 970153 h 970153"/>
                          <a:gd name="connsiteX0" fmla="*/ 82631 w 524894"/>
                          <a:gd name="connsiteY0" fmla="*/ 0 h 970153"/>
                          <a:gd name="connsiteX1" fmla="*/ 495579 w 524894"/>
                          <a:gd name="connsiteY1" fmla="*/ 246005 h 970153"/>
                          <a:gd name="connsiteX2" fmla="*/ 436984 w 524894"/>
                          <a:gd name="connsiteY2" fmla="*/ 441195 h 970153"/>
                          <a:gd name="connsiteX3" fmla="*/ 3049 w 524894"/>
                          <a:gd name="connsiteY3" fmla="*/ 632671 h 970153"/>
                          <a:gd name="connsiteX4" fmla="*/ 256198 w 524894"/>
                          <a:gd name="connsiteY4" fmla="*/ 876489 h 970153"/>
                          <a:gd name="connsiteX5" fmla="*/ 496097 w 524894"/>
                          <a:gd name="connsiteY5" fmla="*/ 970153 h 970153"/>
                          <a:gd name="connsiteX0" fmla="*/ 79780 w 522043"/>
                          <a:gd name="connsiteY0" fmla="*/ 0 h 970153"/>
                          <a:gd name="connsiteX1" fmla="*/ 492728 w 522043"/>
                          <a:gd name="connsiteY1" fmla="*/ 246005 h 970153"/>
                          <a:gd name="connsiteX2" fmla="*/ 434133 w 522043"/>
                          <a:gd name="connsiteY2" fmla="*/ 441195 h 970153"/>
                          <a:gd name="connsiteX3" fmla="*/ 198 w 522043"/>
                          <a:gd name="connsiteY3" fmla="*/ 632671 h 970153"/>
                          <a:gd name="connsiteX4" fmla="*/ 493246 w 522043"/>
                          <a:gd name="connsiteY4" fmla="*/ 970153 h 970153"/>
                          <a:gd name="connsiteX0" fmla="*/ 85222 w 527695"/>
                          <a:gd name="connsiteY0" fmla="*/ 0 h 970153"/>
                          <a:gd name="connsiteX1" fmla="*/ 498170 w 527695"/>
                          <a:gd name="connsiteY1" fmla="*/ 246005 h 970153"/>
                          <a:gd name="connsiteX2" fmla="*/ 439575 w 527695"/>
                          <a:gd name="connsiteY2" fmla="*/ 441195 h 970153"/>
                          <a:gd name="connsiteX3" fmla="*/ 195 w 527695"/>
                          <a:gd name="connsiteY3" fmla="*/ 650879 h 970153"/>
                          <a:gd name="connsiteX4" fmla="*/ 498688 w 527695"/>
                          <a:gd name="connsiteY4" fmla="*/ 970153 h 970153"/>
                          <a:gd name="connsiteX0" fmla="*/ 85222 w 527695"/>
                          <a:gd name="connsiteY0" fmla="*/ 0 h 970153"/>
                          <a:gd name="connsiteX1" fmla="*/ 498170 w 527695"/>
                          <a:gd name="connsiteY1" fmla="*/ 246005 h 970153"/>
                          <a:gd name="connsiteX2" fmla="*/ 439575 w 527695"/>
                          <a:gd name="connsiteY2" fmla="*/ 441195 h 970153"/>
                          <a:gd name="connsiteX3" fmla="*/ 195 w 527695"/>
                          <a:gd name="connsiteY3" fmla="*/ 650879 h 970153"/>
                          <a:gd name="connsiteX4" fmla="*/ 498688 w 527695"/>
                          <a:gd name="connsiteY4" fmla="*/ 970153 h 970153"/>
                          <a:gd name="connsiteX0" fmla="*/ 85158 w 527631"/>
                          <a:gd name="connsiteY0" fmla="*/ 0 h 970153"/>
                          <a:gd name="connsiteX1" fmla="*/ 498106 w 527631"/>
                          <a:gd name="connsiteY1" fmla="*/ 246005 h 970153"/>
                          <a:gd name="connsiteX2" fmla="*/ 439511 w 527631"/>
                          <a:gd name="connsiteY2" fmla="*/ 441195 h 970153"/>
                          <a:gd name="connsiteX3" fmla="*/ 131 w 527631"/>
                          <a:gd name="connsiteY3" fmla="*/ 650879 h 970153"/>
                          <a:gd name="connsiteX4" fmla="*/ 498624 w 527631"/>
                          <a:gd name="connsiteY4" fmla="*/ 970153 h 970153"/>
                          <a:gd name="connsiteX0" fmla="*/ 81529 w 523862"/>
                          <a:gd name="connsiteY0" fmla="*/ 0 h 970153"/>
                          <a:gd name="connsiteX1" fmla="*/ 494477 w 523862"/>
                          <a:gd name="connsiteY1" fmla="*/ 246005 h 970153"/>
                          <a:gd name="connsiteX2" fmla="*/ 435882 w 523862"/>
                          <a:gd name="connsiteY2" fmla="*/ 441195 h 970153"/>
                          <a:gd name="connsiteX3" fmla="*/ 132 w 523862"/>
                          <a:gd name="connsiteY3" fmla="*/ 672729 h 970153"/>
                          <a:gd name="connsiteX4" fmla="*/ 494995 w 523862"/>
                          <a:gd name="connsiteY4" fmla="*/ 970153 h 970153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23593" h="975616">
                            <a:moveTo>
                              <a:pt x="85159" y="0"/>
                            </a:moveTo>
                            <a:cubicBezTo>
                              <a:pt x="290683" y="107014"/>
                              <a:pt x="436023" y="177025"/>
                              <a:pt x="494477" y="251468"/>
                            </a:cubicBezTo>
                            <a:cubicBezTo>
                              <a:pt x="552931" y="325911"/>
                              <a:pt x="518273" y="375537"/>
                              <a:pt x="435882" y="446658"/>
                            </a:cubicBezTo>
                            <a:cubicBezTo>
                              <a:pt x="353491" y="517779"/>
                              <a:pt x="-7905" y="562720"/>
                              <a:pt x="132" y="678192"/>
                            </a:cubicBezTo>
                            <a:cubicBezTo>
                              <a:pt x="8169" y="793664"/>
                              <a:pt x="305159" y="912591"/>
                              <a:pt x="494995" y="975616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headEnd type="none" w="med" len="med"/>
                        <a:tailEnd type="non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1371" name="Freeform 1370">
                        <a:extLst>
                          <a:ext uri="{FF2B5EF4-FFF2-40B4-BE49-F238E27FC236}">
                            <a16:creationId xmlns:a16="http://schemas.microsoft.com/office/drawing/2014/main" id="{E9554E51-B608-EA4E-8926-7D0C1004E0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99443" y="4304719"/>
                        <a:ext cx="1105020" cy="339758"/>
                      </a:xfrm>
                      <a:custGeom>
                        <a:avLst/>
                        <a:gdLst>
                          <a:gd name="connsiteX0" fmla="*/ 0 w 930303"/>
                          <a:gd name="connsiteY0" fmla="*/ 235869 h 235869"/>
                          <a:gd name="connsiteX1" fmla="*/ 369736 w 930303"/>
                          <a:gd name="connsiteY1" fmla="*/ 3293 h 235869"/>
                          <a:gd name="connsiteX2" fmla="*/ 930303 w 930303"/>
                          <a:gd name="connsiteY2" fmla="*/ 120575 h 235869"/>
                          <a:gd name="connsiteX0" fmla="*/ 0 w 930303"/>
                          <a:gd name="connsiteY0" fmla="*/ 216945 h 216945"/>
                          <a:gd name="connsiteX1" fmla="*/ 367748 w 930303"/>
                          <a:gd name="connsiteY1" fmla="*/ 4247 h 216945"/>
                          <a:gd name="connsiteX2" fmla="*/ 930303 w 930303"/>
                          <a:gd name="connsiteY2" fmla="*/ 101651 h 216945"/>
                          <a:gd name="connsiteX0" fmla="*/ 0 w 930303"/>
                          <a:gd name="connsiteY0" fmla="*/ 235354 h 235354"/>
                          <a:gd name="connsiteX1" fmla="*/ 367748 w 930303"/>
                          <a:gd name="connsiteY1" fmla="*/ 22656 h 235354"/>
                          <a:gd name="connsiteX2" fmla="*/ 930303 w 930303"/>
                          <a:gd name="connsiteY2" fmla="*/ 120060 h 235354"/>
                          <a:gd name="connsiteX0" fmla="*/ 0 w 926327"/>
                          <a:gd name="connsiteY0" fmla="*/ 215124 h 215124"/>
                          <a:gd name="connsiteX1" fmla="*/ 367748 w 926327"/>
                          <a:gd name="connsiteY1" fmla="*/ 2426 h 215124"/>
                          <a:gd name="connsiteX2" fmla="*/ 926327 w 926327"/>
                          <a:gd name="connsiteY2" fmla="*/ 119708 h 215124"/>
                          <a:gd name="connsiteX0" fmla="*/ 0 w 926327"/>
                          <a:gd name="connsiteY0" fmla="*/ 216146 h 216146"/>
                          <a:gd name="connsiteX1" fmla="*/ 367748 w 926327"/>
                          <a:gd name="connsiteY1" fmla="*/ 3448 h 216146"/>
                          <a:gd name="connsiteX2" fmla="*/ 926327 w 926327"/>
                          <a:gd name="connsiteY2" fmla="*/ 120730 h 216146"/>
                          <a:gd name="connsiteX0" fmla="*/ 0 w 926327"/>
                          <a:gd name="connsiteY0" fmla="*/ 216146 h 216146"/>
                          <a:gd name="connsiteX1" fmla="*/ 367748 w 926327"/>
                          <a:gd name="connsiteY1" fmla="*/ 3448 h 216146"/>
                          <a:gd name="connsiteX2" fmla="*/ 926327 w 926327"/>
                          <a:gd name="connsiteY2" fmla="*/ 120730 h 216146"/>
                          <a:gd name="connsiteX0" fmla="*/ 0 w 926327"/>
                          <a:gd name="connsiteY0" fmla="*/ 241149 h 241149"/>
                          <a:gd name="connsiteX1" fmla="*/ 367748 w 926327"/>
                          <a:gd name="connsiteY1" fmla="*/ 28451 h 241149"/>
                          <a:gd name="connsiteX2" fmla="*/ 926327 w 926327"/>
                          <a:gd name="connsiteY2" fmla="*/ 145733 h 241149"/>
                          <a:gd name="connsiteX0" fmla="*/ 0 w 926327"/>
                          <a:gd name="connsiteY0" fmla="*/ 241149 h 241376"/>
                          <a:gd name="connsiteX1" fmla="*/ 367748 w 926327"/>
                          <a:gd name="connsiteY1" fmla="*/ 28451 h 241376"/>
                          <a:gd name="connsiteX2" fmla="*/ 926327 w 926327"/>
                          <a:gd name="connsiteY2" fmla="*/ 145733 h 241376"/>
                          <a:gd name="connsiteX0" fmla="*/ 0 w 972047"/>
                          <a:gd name="connsiteY0" fmla="*/ 247611 h 247752"/>
                          <a:gd name="connsiteX1" fmla="*/ 413468 w 972047"/>
                          <a:gd name="connsiteY1" fmla="*/ 5096 h 247752"/>
                          <a:gd name="connsiteX2" fmla="*/ 972047 w 972047"/>
                          <a:gd name="connsiteY2" fmla="*/ 122378 h 247752"/>
                          <a:gd name="connsiteX0" fmla="*/ 0 w 972047"/>
                          <a:gd name="connsiteY0" fmla="*/ 247611 h 247611"/>
                          <a:gd name="connsiteX1" fmla="*/ 413468 w 972047"/>
                          <a:gd name="connsiteY1" fmla="*/ 5096 h 247611"/>
                          <a:gd name="connsiteX2" fmla="*/ 972047 w 972047"/>
                          <a:gd name="connsiteY2" fmla="*/ 122378 h 247611"/>
                          <a:gd name="connsiteX0" fmla="*/ 0 w 972047"/>
                          <a:gd name="connsiteY0" fmla="*/ 247611 h 247611"/>
                          <a:gd name="connsiteX1" fmla="*/ 413468 w 972047"/>
                          <a:gd name="connsiteY1" fmla="*/ 5096 h 247611"/>
                          <a:gd name="connsiteX2" fmla="*/ 972047 w 972047"/>
                          <a:gd name="connsiteY2" fmla="*/ 122378 h 247611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46206"/>
                          <a:gd name="connsiteY0" fmla="*/ 302387 h 302387"/>
                          <a:gd name="connsiteX1" fmla="*/ 387627 w 946206"/>
                          <a:gd name="connsiteY1" fmla="*/ 8189 h 302387"/>
                          <a:gd name="connsiteX2" fmla="*/ 946206 w 946206"/>
                          <a:gd name="connsiteY2" fmla="*/ 125471 h 302387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51364 h 351364"/>
                          <a:gd name="connsiteX1" fmla="*/ 387627 w 946206"/>
                          <a:gd name="connsiteY1" fmla="*/ 57166 h 351364"/>
                          <a:gd name="connsiteX2" fmla="*/ 946206 w 946206"/>
                          <a:gd name="connsiteY2" fmla="*/ 174448 h 351364"/>
                          <a:gd name="connsiteX0" fmla="*/ 0 w 946206"/>
                          <a:gd name="connsiteY0" fmla="*/ 337386 h 337386"/>
                          <a:gd name="connsiteX1" fmla="*/ 387627 w 946206"/>
                          <a:gd name="connsiteY1" fmla="*/ 43188 h 337386"/>
                          <a:gd name="connsiteX2" fmla="*/ 946206 w 946206"/>
                          <a:gd name="connsiteY2" fmla="*/ 160470 h 337386"/>
                          <a:gd name="connsiteX0" fmla="*/ 0 w 944508"/>
                          <a:gd name="connsiteY0" fmla="*/ 299417 h 299417"/>
                          <a:gd name="connsiteX1" fmla="*/ 387627 w 944508"/>
                          <a:gd name="connsiteY1" fmla="*/ 5219 h 299417"/>
                          <a:gd name="connsiteX2" fmla="*/ 944508 w 944508"/>
                          <a:gd name="connsiteY2" fmla="*/ 145781 h 299417"/>
                          <a:gd name="connsiteX0" fmla="*/ 0 w 944508"/>
                          <a:gd name="connsiteY0" fmla="*/ 300221 h 300221"/>
                          <a:gd name="connsiteX1" fmla="*/ 387627 w 944508"/>
                          <a:gd name="connsiteY1" fmla="*/ 6023 h 300221"/>
                          <a:gd name="connsiteX2" fmla="*/ 944508 w 944508"/>
                          <a:gd name="connsiteY2" fmla="*/ 146585 h 300221"/>
                          <a:gd name="connsiteX0" fmla="*/ 0 w 944508"/>
                          <a:gd name="connsiteY0" fmla="*/ 325499 h 325499"/>
                          <a:gd name="connsiteX1" fmla="*/ 387627 w 944508"/>
                          <a:gd name="connsiteY1" fmla="*/ 31301 h 325499"/>
                          <a:gd name="connsiteX2" fmla="*/ 944508 w 944508"/>
                          <a:gd name="connsiteY2" fmla="*/ 171863 h 325499"/>
                          <a:gd name="connsiteX0" fmla="*/ 0 w 944508"/>
                          <a:gd name="connsiteY0" fmla="*/ 306082 h 306082"/>
                          <a:gd name="connsiteX1" fmla="*/ 394423 w 944508"/>
                          <a:gd name="connsiteY1" fmla="*/ 35164 h 306082"/>
                          <a:gd name="connsiteX2" fmla="*/ 944508 w 944508"/>
                          <a:gd name="connsiteY2" fmla="*/ 152446 h 3060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944508" h="306082">
                            <a:moveTo>
                              <a:pt x="0" y="306082"/>
                            </a:moveTo>
                            <a:cubicBezTo>
                              <a:pt x="136334" y="289890"/>
                              <a:pt x="315163" y="125239"/>
                              <a:pt x="394423" y="35164"/>
                            </a:cubicBezTo>
                            <a:cubicBezTo>
                              <a:pt x="473683" y="-54911"/>
                              <a:pt x="731811" y="44029"/>
                              <a:pt x="944508" y="152446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prstDash val="sysDash"/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>
                          <a:solidFill>
                            <a:srgbClr val="E364E6"/>
                          </a:solidFill>
                        </a:endParaRPr>
                      </a:p>
                    </p:txBody>
                  </p:sp>
                  <p:sp>
                    <p:nvSpPr>
                      <p:cNvPr id="1372" name="Oval 1371">
                        <a:extLst>
                          <a:ext uri="{FF2B5EF4-FFF2-40B4-BE49-F238E27FC236}">
                            <a16:creationId xmlns:a16="http://schemas.microsoft.com/office/drawing/2014/main" id="{DD9C257F-05F7-B94E-8085-E8E8CE5A3BE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0091444" y="4602740"/>
                        <a:ext cx="108000" cy="108000"/>
                      </a:xfrm>
                      <a:prstGeom prst="ellipse">
                        <a:avLst/>
                      </a:prstGeom>
                      <a:solidFill>
                        <a:srgbClr val="FF33C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428" name="TextBox 427">
                      <a:extLst>
                        <a:ext uri="{FF2B5EF4-FFF2-40B4-BE49-F238E27FC236}">
                          <a16:creationId xmlns:a16="http://schemas.microsoft.com/office/drawing/2014/main" id="{8D542600-E8C1-1B4C-A810-C47DA147BBC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2157714" y="23950874"/>
                      <a:ext cx="334357" cy="1985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en-NZ" sz="690" b="1" dirty="0"/>
                        <a:t>L2</a:t>
                      </a:r>
                    </a:p>
                  </p:txBody>
                </p:sp>
                <p:grpSp>
                  <p:nvGrpSpPr>
                    <p:cNvPr id="429" name="Group 428">
                      <a:extLst>
                        <a:ext uri="{FF2B5EF4-FFF2-40B4-BE49-F238E27FC236}">
                          <a16:creationId xmlns:a16="http://schemas.microsoft.com/office/drawing/2014/main" id="{889884EB-FFB0-E549-BEC1-7E4CD752C2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157714" y="9908646"/>
                      <a:ext cx="6169156" cy="19079455"/>
                      <a:chOff x="12157714" y="9908646"/>
                      <a:chExt cx="6169156" cy="19079455"/>
                    </a:xfrm>
                  </p:grpSpPr>
                  <p:sp>
                    <p:nvSpPr>
                      <p:cNvPr id="430" name="Freeform 429">
                        <a:extLst>
                          <a:ext uri="{FF2B5EF4-FFF2-40B4-BE49-F238E27FC236}">
                            <a16:creationId xmlns:a16="http://schemas.microsoft.com/office/drawing/2014/main" id="{353250D6-FFA7-A045-ABA2-3761938175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6123" y="23115815"/>
                        <a:ext cx="195067" cy="633444"/>
                      </a:xfrm>
                      <a:custGeom>
                        <a:avLst/>
                        <a:gdLst>
                          <a:gd name="connsiteX0" fmla="*/ 107342 w 501915"/>
                          <a:gd name="connsiteY0" fmla="*/ 496957 h 1008034"/>
                          <a:gd name="connsiteX1" fmla="*/ 500932 w 501915"/>
                          <a:gd name="connsiteY1" fmla="*/ 759350 h 1008034"/>
                          <a:gd name="connsiteX2" fmla="*/ 212697 w 501915"/>
                          <a:gd name="connsiteY2" fmla="*/ 974035 h 1008034"/>
                          <a:gd name="connsiteX3" fmla="*/ 0 w 501915"/>
                          <a:gd name="connsiteY3" fmla="*/ 0 h 1008034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3362"/>
                          <a:gd name="connsiteY0" fmla="*/ 496957 h 951550"/>
                          <a:gd name="connsiteX1" fmla="*/ 500932 w 503362"/>
                          <a:gd name="connsiteY1" fmla="*/ 759350 h 951550"/>
                          <a:gd name="connsiteX2" fmla="*/ 83488 w 503362"/>
                          <a:gd name="connsiteY2" fmla="*/ 904462 h 951550"/>
                          <a:gd name="connsiteX3" fmla="*/ 0 w 503362"/>
                          <a:gd name="connsiteY3" fmla="*/ 0 h 951550"/>
                          <a:gd name="connsiteX0" fmla="*/ 107342 w 509765"/>
                          <a:gd name="connsiteY0" fmla="*/ 496957 h 952796"/>
                          <a:gd name="connsiteX1" fmla="*/ 500932 w 509765"/>
                          <a:gd name="connsiteY1" fmla="*/ 759350 h 952796"/>
                          <a:gd name="connsiteX2" fmla="*/ 83488 w 509765"/>
                          <a:gd name="connsiteY2" fmla="*/ 904462 h 952796"/>
                          <a:gd name="connsiteX3" fmla="*/ 0 w 509765"/>
                          <a:gd name="connsiteY3" fmla="*/ 0 h 952796"/>
                          <a:gd name="connsiteX0" fmla="*/ 107342 w 522430"/>
                          <a:gd name="connsiteY0" fmla="*/ 496957 h 960986"/>
                          <a:gd name="connsiteX1" fmla="*/ 500932 w 522430"/>
                          <a:gd name="connsiteY1" fmla="*/ 759350 h 960986"/>
                          <a:gd name="connsiteX2" fmla="*/ 83488 w 522430"/>
                          <a:gd name="connsiteY2" fmla="*/ 904462 h 960986"/>
                          <a:gd name="connsiteX3" fmla="*/ 0 w 522430"/>
                          <a:gd name="connsiteY3" fmla="*/ 0 h 960986"/>
                          <a:gd name="connsiteX0" fmla="*/ 107342 w 516645"/>
                          <a:gd name="connsiteY0" fmla="*/ 496957 h 949487"/>
                          <a:gd name="connsiteX1" fmla="*/ 500932 w 516645"/>
                          <a:gd name="connsiteY1" fmla="*/ 759350 h 949487"/>
                          <a:gd name="connsiteX2" fmla="*/ 83488 w 516645"/>
                          <a:gd name="connsiteY2" fmla="*/ 904462 h 949487"/>
                          <a:gd name="connsiteX3" fmla="*/ 0 w 516645"/>
                          <a:gd name="connsiteY3" fmla="*/ 0 h 949487"/>
                          <a:gd name="connsiteX0" fmla="*/ 121955 w 533590"/>
                          <a:gd name="connsiteY0" fmla="*/ 496957 h 965617"/>
                          <a:gd name="connsiteX1" fmla="*/ 515545 w 533590"/>
                          <a:gd name="connsiteY1" fmla="*/ 759350 h 965617"/>
                          <a:gd name="connsiteX2" fmla="*/ 98101 w 533590"/>
                          <a:gd name="connsiteY2" fmla="*/ 904462 h 965617"/>
                          <a:gd name="connsiteX3" fmla="*/ 14613 w 533590"/>
                          <a:gd name="connsiteY3" fmla="*/ 0 h 965617"/>
                          <a:gd name="connsiteX0" fmla="*/ 132460 w 545218"/>
                          <a:gd name="connsiteY0" fmla="*/ 496957 h 989720"/>
                          <a:gd name="connsiteX1" fmla="*/ 526050 w 545218"/>
                          <a:gd name="connsiteY1" fmla="*/ 759350 h 989720"/>
                          <a:gd name="connsiteX2" fmla="*/ 108606 w 545218"/>
                          <a:gd name="connsiteY2" fmla="*/ 904462 h 989720"/>
                          <a:gd name="connsiteX3" fmla="*/ 25118 w 545218"/>
                          <a:gd name="connsiteY3" fmla="*/ 0 h 989720"/>
                          <a:gd name="connsiteX0" fmla="*/ 121243 w 532802"/>
                          <a:gd name="connsiteY0" fmla="*/ 496957 h 991452"/>
                          <a:gd name="connsiteX1" fmla="*/ 514833 w 532802"/>
                          <a:gd name="connsiteY1" fmla="*/ 759350 h 991452"/>
                          <a:gd name="connsiteX2" fmla="*/ 97389 w 532802"/>
                          <a:gd name="connsiteY2" fmla="*/ 904462 h 991452"/>
                          <a:gd name="connsiteX3" fmla="*/ 13901 w 532802"/>
                          <a:gd name="connsiteY3" fmla="*/ 0 h 991452"/>
                          <a:gd name="connsiteX0" fmla="*/ 121243 w 539761"/>
                          <a:gd name="connsiteY0" fmla="*/ 496957 h 994219"/>
                          <a:gd name="connsiteX1" fmla="*/ 514833 w 539761"/>
                          <a:gd name="connsiteY1" fmla="*/ 759350 h 994219"/>
                          <a:gd name="connsiteX2" fmla="*/ 97389 w 539761"/>
                          <a:gd name="connsiteY2" fmla="*/ 904462 h 994219"/>
                          <a:gd name="connsiteX3" fmla="*/ 13901 w 539761"/>
                          <a:gd name="connsiteY3" fmla="*/ 0 h 994219"/>
                          <a:gd name="connsiteX0" fmla="*/ 125983 w 544501"/>
                          <a:gd name="connsiteY0" fmla="*/ 496957 h 994219"/>
                          <a:gd name="connsiteX1" fmla="*/ 519573 w 544501"/>
                          <a:gd name="connsiteY1" fmla="*/ 759350 h 994219"/>
                          <a:gd name="connsiteX2" fmla="*/ 102129 w 544501"/>
                          <a:gd name="connsiteY2" fmla="*/ 904462 h 994219"/>
                          <a:gd name="connsiteX3" fmla="*/ 18641 w 544501"/>
                          <a:gd name="connsiteY3" fmla="*/ 0 h 994219"/>
                          <a:gd name="connsiteX0" fmla="*/ 116314 w 533395"/>
                          <a:gd name="connsiteY0" fmla="*/ 496957 h 992476"/>
                          <a:gd name="connsiteX1" fmla="*/ 509904 w 533395"/>
                          <a:gd name="connsiteY1" fmla="*/ 759350 h 992476"/>
                          <a:gd name="connsiteX2" fmla="*/ 92460 w 533395"/>
                          <a:gd name="connsiteY2" fmla="*/ 904462 h 992476"/>
                          <a:gd name="connsiteX3" fmla="*/ 8972 w 533395"/>
                          <a:gd name="connsiteY3" fmla="*/ 0 h 992476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2917 w 542702"/>
                          <a:gd name="connsiteY0" fmla="*/ 496957 h 973986"/>
                          <a:gd name="connsiteX1" fmla="*/ 520422 w 542702"/>
                          <a:gd name="connsiteY1" fmla="*/ 741459 h 973986"/>
                          <a:gd name="connsiteX2" fmla="*/ 89063 w 542702"/>
                          <a:gd name="connsiteY2" fmla="*/ 904462 h 973986"/>
                          <a:gd name="connsiteX3" fmla="*/ 5575 w 542702"/>
                          <a:gd name="connsiteY3" fmla="*/ 0 h 973986"/>
                          <a:gd name="connsiteX0" fmla="*/ 112917 w 538498"/>
                          <a:gd name="connsiteY0" fmla="*/ 496957 h 973986"/>
                          <a:gd name="connsiteX1" fmla="*/ 520422 w 538498"/>
                          <a:gd name="connsiteY1" fmla="*/ 741459 h 973986"/>
                          <a:gd name="connsiteX2" fmla="*/ 89063 w 538498"/>
                          <a:gd name="connsiteY2" fmla="*/ 904462 h 973986"/>
                          <a:gd name="connsiteX3" fmla="*/ 5575 w 538498"/>
                          <a:gd name="connsiteY3" fmla="*/ 0 h 973986"/>
                          <a:gd name="connsiteX0" fmla="*/ 110052 w 517326"/>
                          <a:gd name="connsiteY0" fmla="*/ 496957 h 953697"/>
                          <a:gd name="connsiteX1" fmla="*/ 499325 w 517326"/>
                          <a:gd name="connsiteY1" fmla="*/ 766703 h 953697"/>
                          <a:gd name="connsiteX2" fmla="*/ 86198 w 517326"/>
                          <a:gd name="connsiteY2" fmla="*/ 904462 h 953697"/>
                          <a:gd name="connsiteX3" fmla="*/ 2710 w 517326"/>
                          <a:gd name="connsiteY3" fmla="*/ 0 h 953697"/>
                          <a:gd name="connsiteX0" fmla="*/ 110052 w 512063"/>
                          <a:gd name="connsiteY0" fmla="*/ 496957 h 962433"/>
                          <a:gd name="connsiteX1" fmla="*/ 499325 w 512063"/>
                          <a:gd name="connsiteY1" fmla="*/ 766703 h 962433"/>
                          <a:gd name="connsiteX2" fmla="*/ 86198 w 512063"/>
                          <a:gd name="connsiteY2" fmla="*/ 904462 h 962433"/>
                          <a:gd name="connsiteX3" fmla="*/ 2710 w 512063"/>
                          <a:gd name="connsiteY3" fmla="*/ 0 h 962433"/>
                          <a:gd name="connsiteX0" fmla="*/ 110052 w 513069"/>
                          <a:gd name="connsiteY0" fmla="*/ 496957 h 957304"/>
                          <a:gd name="connsiteX1" fmla="*/ 499325 w 513069"/>
                          <a:gd name="connsiteY1" fmla="*/ 766703 h 957304"/>
                          <a:gd name="connsiteX2" fmla="*/ 86198 w 513069"/>
                          <a:gd name="connsiteY2" fmla="*/ 904462 h 957304"/>
                          <a:gd name="connsiteX3" fmla="*/ 2710 w 513069"/>
                          <a:gd name="connsiteY3" fmla="*/ 0 h 957304"/>
                          <a:gd name="connsiteX0" fmla="*/ 108748 w 498021"/>
                          <a:gd name="connsiteY0" fmla="*/ 496957 h 995609"/>
                          <a:gd name="connsiteX1" fmla="*/ 498021 w 498021"/>
                          <a:gd name="connsiteY1" fmla="*/ 766703 h 995609"/>
                          <a:gd name="connsiteX2" fmla="*/ 108735 w 498021"/>
                          <a:gd name="connsiteY2" fmla="*/ 959158 h 995609"/>
                          <a:gd name="connsiteX3" fmla="*/ 1406 w 498021"/>
                          <a:gd name="connsiteY3" fmla="*/ 0 h 995609"/>
                          <a:gd name="connsiteX0" fmla="*/ 108748 w 500536"/>
                          <a:gd name="connsiteY0" fmla="*/ 496957 h 1001863"/>
                          <a:gd name="connsiteX1" fmla="*/ 498021 w 500536"/>
                          <a:gd name="connsiteY1" fmla="*/ 766703 h 1001863"/>
                          <a:gd name="connsiteX2" fmla="*/ 108735 w 500536"/>
                          <a:gd name="connsiteY2" fmla="*/ 959158 h 1001863"/>
                          <a:gd name="connsiteX3" fmla="*/ 1406 w 500536"/>
                          <a:gd name="connsiteY3" fmla="*/ 0 h 1001863"/>
                          <a:gd name="connsiteX0" fmla="*/ 108748 w 504954"/>
                          <a:gd name="connsiteY0" fmla="*/ 496957 h 1002585"/>
                          <a:gd name="connsiteX1" fmla="*/ 498021 w 504954"/>
                          <a:gd name="connsiteY1" fmla="*/ 766703 h 1002585"/>
                          <a:gd name="connsiteX2" fmla="*/ 108735 w 504954"/>
                          <a:gd name="connsiteY2" fmla="*/ 959158 h 1002585"/>
                          <a:gd name="connsiteX3" fmla="*/ 1406 w 504954"/>
                          <a:gd name="connsiteY3" fmla="*/ 0 h 1002585"/>
                          <a:gd name="connsiteX0" fmla="*/ 108159 w 497508"/>
                          <a:gd name="connsiteY0" fmla="*/ 496957 h 991781"/>
                          <a:gd name="connsiteX1" fmla="*/ 497432 w 497508"/>
                          <a:gd name="connsiteY1" fmla="*/ 766703 h 991781"/>
                          <a:gd name="connsiteX2" fmla="*/ 140402 w 497508"/>
                          <a:gd name="connsiteY2" fmla="*/ 954950 h 991781"/>
                          <a:gd name="connsiteX3" fmla="*/ 817 w 497508"/>
                          <a:gd name="connsiteY3" fmla="*/ 0 h 991781"/>
                          <a:gd name="connsiteX0" fmla="*/ 108159 w 499959"/>
                          <a:gd name="connsiteY0" fmla="*/ 496957 h 994442"/>
                          <a:gd name="connsiteX1" fmla="*/ 497432 w 499959"/>
                          <a:gd name="connsiteY1" fmla="*/ 766703 h 994442"/>
                          <a:gd name="connsiteX2" fmla="*/ 140402 w 499959"/>
                          <a:gd name="connsiteY2" fmla="*/ 954950 h 994442"/>
                          <a:gd name="connsiteX3" fmla="*/ 817 w 499959"/>
                          <a:gd name="connsiteY3" fmla="*/ 0 h 994442"/>
                          <a:gd name="connsiteX0" fmla="*/ 108159 w 504901"/>
                          <a:gd name="connsiteY0" fmla="*/ 496957 h 993976"/>
                          <a:gd name="connsiteX1" fmla="*/ 497432 w 504901"/>
                          <a:gd name="connsiteY1" fmla="*/ 766703 h 993976"/>
                          <a:gd name="connsiteX2" fmla="*/ 140402 w 504901"/>
                          <a:gd name="connsiteY2" fmla="*/ 954950 h 993976"/>
                          <a:gd name="connsiteX3" fmla="*/ 817 w 504901"/>
                          <a:gd name="connsiteY3" fmla="*/ 0 h 993976"/>
                          <a:gd name="connsiteX0" fmla="*/ 108202 w 528414"/>
                          <a:gd name="connsiteY0" fmla="*/ 496957 h 995034"/>
                          <a:gd name="connsiteX1" fmla="*/ 521316 w 528414"/>
                          <a:gd name="connsiteY1" fmla="*/ 772313 h 995034"/>
                          <a:gd name="connsiteX2" fmla="*/ 140445 w 528414"/>
                          <a:gd name="connsiteY2" fmla="*/ 954950 h 995034"/>
                          <a:gd name="connsiteX3" fmla="*/ 860 w 528414"/>
                          <a:gd name="connsiteY3" fmla="*/ 0 h 995034"/>
                          <a:gd name="connsiteX0" fmla="*/ 108202 w 530787"/>
                          <a:gd name="connsiteY0" fmla="*/ 496957 h 996175"/>
                          <a:gd name="connsiteX1" fmla="*/ 521316 w 530787"/>
                          <a:gd name="connsiteY1" fmla="*/ 772313 h 996175"/>
                          <a:gd name="connsiteX2" fmla="*/ 140445 w 530787"/>
                          <a:gd name="connsiteY2" fmla="*/ 954950 h 996175"/>
                          <a:gd name="connsiteX3" fmla="*/ 860 w 530787"/>
                          <a:gd name="connsiteY3" fmla="*/ 0 h 996175"/>
                          <a:gd name="connsiteX0" fmla="*/ 201179 w 624115"/>
                          <a:gd name="connsiteY0" fmla="*/ 1502797 h 2073095"/>
                          <a:gd name="connsiteX1" fmla="*/ 614293 w 624115"/>
                          <a:gd name="connsiteY1" fmla="*/ 1778153 h 2073095"/>
                          <a:gd name="connsiteX2" fmla="*/ 233422 w 624115"/>
                          <a:gd name="connsiteY2" fmla="*/ 1960790 h 2073095"/>
                          <a:gd name="connsiteX3" fmla="*/ 409 w 624115"/>
                          <a:gd name="connsiteY3" fmla="*/ 0 h 2073095"/>
                          <a:gd name="connsiteX0" fmla="*/ 200770 w 623706"/>
                          <a:gd name="connsiteY0" fmla="*/ 1502797 h 2073095"/>
                          <a:gd name="connsiteX1" fmla="*/ 613884 w 623706"/>
                          <a:gd name="connsiteY1" fmla="*/ 1778153 h 2073095"/>
                          <a:gd name="connsiteX2" fmla="*/ 233013 w 623706"/>
                          <a:gd name="connsiteY2" fmla="*/ 1960790 h 2073095"/>
                          <a:gd name="connsiteX3" fmla="*/ 0 w 623706"/>
                          <a:gd name="connsiteY3" fmla="*/ 0 h 2073095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08454"/>
                          <a:gd name="connsiteY0" fmla="*/ 1514724 h 2054025"/>
                          <a:gd name="connsiteX1" fmla="*/ 607920 w 608454"/>
                          <a:gd name="connsiteY1" fmla="*/ 1790080 h 2054025"/>
                          <a:gd name="connsiteX2" fmla="*/ 113743 w 608454"/>
                          <a:gd name="connsiteY2" fmla="*/ 1940912 h 2054025"/>
                          <a:gd name="connsiteX3" fmla="*/ 0 w 608454"/>
                          <a:gd name="connsiteY3" fmla="*/ 0 h 2054025"/>
                          <a:gd name="connsiteX0" fmla="*/ 194806 w 608454"/>
                          <a:gd name="connsiteY0" fmla="*/ 1514724 h 2017209"/>
                          <a:gd name="connsiteX1" fmla="*/ 607920 w 608454"/>
                          <a:gd name="connsiteY1" fmla="*/ 1790080 h 2017209"/>
                          <a:gd name="connsiteX2" fmla="*/ 113743 w 608454"/>
                          <a:gd name="connsiteY2" fmla="*/ 1940912 h 2017209"/>
                          <a:gd name="connsiteX3" fmla="*/ 0 w 608454"/>
                          <a:gd name="connsiteY3" fmla="*/ 0 h 2017209"/>
                          <a:gd name="connsiteX0" fmla="*/ 194806 w 610246"/>
                          <a:gd name="connsiteY0" fmla="*/ 1514724 h 2020897"/>
                          <a:gd name="connsiteX1" fmla="*/ 607920 w 610246"/>
                          <a:gd name="connsiteY1" fmla="*/ 1790080 h 2020897"/>
                          <a:gd name="connsiteX2" fmla="*/ 113743 w 610246"/>
                          <a:gd name="connsiteY2" fmla="*/ 1940912 h 2020897"/>
                          <a:gd name="connsiteX3" fmla="*/ 0 w 610246"/>
                          <a:gd name="connsiteY3" fmla="*/ 0 h 2020897"/>
                          <a:gd name="connsiteX0" fmla="*/ 194806 w 615288"/>
                          <a:gd name="connsiteY0" fmla="*/ 1514724 h 2023181"/>
                          <a:gd name="connsiteX1" fmla="*/ 607920 w 615288"/>
                          <a:gd name="connsiteY1" fmla="*/ 1790080 h 2023181"/>
                          <a:gd name="connsiteX2" fmla="*/ 113743 w 615288"/>
                          <a:gd name="connsiteY2" fmla="*/ 1940912 h 2023181"/>
                          <a:gd name="connsiteX3" fmla="*/ 0 w 615288"/>
                          <a:gd name="connsiteY3" fmla="*/ 0 h 2023181"/>
                          <a:gd name="connsiteX0" fmla="*/ 194806 w 629624"/>
                          <a:gd name="connsiteY0" fmla="*/ 1514724 h 2026269"/>
                          <a:gd name="connsiteX1" fmla="*/ 607920 w 629624"/>
                          <a:gd name="connsiteY1" fmla="*/ 1790080 h 2026269"/>
                          <a:gd name="connsiteX2" fmla="*/ 113743 w 629624"/>
                          <a:gd name="connsiteY2" fmla="*/ 1940912 h 2026269"/>
                          <a:gd name="connsiteX3" fmla="*/ 0 w 629624"/>
                          <a:gd name="connsiteY3" fmla="*/ 0 h 2026269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3661" h="2025220">
                            <a:moveTo>
                              <a:pt x="194806" y="1514724"/>
                            </a:moveTo>
                            <a:cubicBezTo>
                              <a:pt x="375808" y="1618786"/>
                              <a:pt x="496197" y="1669353"/>
                              <a:pt x="607920" y="1790080"/>
                            </a:cubicBezTo>
                            <a:cubicBezTo>
                              <a:pt x="719643" y="1910807"/>
                              <a:pt x="203136" y="2153783"/>
                              <a:pt x="113743" y="1940912"/>
                            </a:cubicBezTo>
                            <a:cubicBezTo>
                              <a:pt x="24350" y="1728041"/>
                              <a:pt x="195800" y="443615"/>
                              <a:pt x="0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431" name="Freeform 430">
                        <a:extLst>
                          <a:ext uri="{FF2B5EF4-FFF2-40B4-BE49-F238E27FC236}">
                            <a16:creationId xmlns:a16="http://schemas.microsoft.com/office/drawing/2014/main" id="{7E33DE12-B986-4644-A866-E961270263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6124" y="23775970"/>
                        <a:ext cx="195067" cy="633444"/>
                      </a:xfrm>
                      <a:custGeom>
                        <a:avLst/>
                        <a:gdLst>
                          <a:gd name="connsiteX0" fmla="*/ 107342 w 501915"/>
                          <a:gd name="connsiteY0" fmla="*/ 496957 h 1008034"/>
                          <a:gd name="connsiteX1" fmla="*/ 500932 w 501915"/>
                          <a:gd name="connsiteY1" fmla="*/ 759350 h 1008034"/>
                          <a:gd name="connsiteX2" fmla="*/ 212697 w 501915"/>
                          <a:gd name="connsiteY2" fmla="*/ 974035 h 1008034"/>
                          <a:gd name="connsiteX3" fmla="*/ 0 w 501915"/>
                          <a:gd name="connsiteY3" fmla="*/ 0 h 1008034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3362"/>
                          <a:gd name="connsiteY0" fmla="*/ 496957 h 951550"/>
                          <a:gd name="connsiteX1" fmla="*/ 500932 w 503362"/>
                          <a:gd name="connsiteY1" fmla="*/ 759350 h 951550"/>
                          <a:gd name="connsiteX2" fmla="*/ 83488 w 503362"/>
                          <a:gd name="connsiteY2" fmla="*/ 904462 h 951550"/>
                          <a:gd name="connsiteX3" fmla="*/ 0 w 503362"/>
                          <a:gd name="connsiteY3" fmla="*/ 0 h 951550"/>
                          <a:gd name="connsiteX0" fmla="*/ 107342 w 509765"/>
                          <a:gd name="connsiteY0" fmla="*/ 496957 h 952796"/>
                          <a:gd name="connsiteX1" fmla="*/ 500932 w 509765"/>
                          <a:gd name="connsiteY1" fmla="*/ 759350 h 952796"/>
                          <a:gd name="connsiteX2" fmla="*/ 83488 w 509765"/>
                          <a:gd name="connsiteY2" fmla="*/ 904462 h 952796"/>
                          <a:gd name="connsiteX3" fmla="*/ 0 w 509765"/>
                          <a:gd name="connsiteY3" fmla="*/ 0 h 952796"/>
                          <a:gd name="connsiteX0" fmla="*/ 107342 w 522430"/>
                          <a:gd name="connsiteY0" fmla="*/ 496957 h 960986"/>
                          <a:gd name="connsiteX1" fmla="*/ 500932 w 522430"/>
                          <a:gd name="connsiteY1" fmla="*/ 759350 h 960986"/>
                          <a:gd name="connsiteX2" fmla="*/ 83488 w 522430"/>
                          <a:gd name="connsiteY2" fmla="*/ 904462 h 960986"/>
                          <a:gd name="connsiteX3" fmla="*/ 0 w 522430"/>
                          <a:gd name="connsiteY3" fmla="*/ 0 h 960986"/>
                          <a:gd name="connsiteX0" fmla="*/ 107342 w 516645"/>
                          <a:gd name="connsiteY0" fmla="*/ 496957 h 949487"/>
                          <a:gd name="connsiteX1" fmla="*/ 500932 w 516645"/>
                          <a:gd name="connsiteY1" fmla="*/ 759350 h 949487"/>
                          <a:gd name="connsiteX2" fmla="*/ 83488 w 516645"/>
                          <a:gd name="connsiteY2" fmla="*/ 904462 h 949487"/>
                          <a:gd name="connsiteX3" fmla="*/ 0 w 516645"/>
                          <a:gd name="connsiteY3" fmla="*/ 0 h 949487"/>
                          <a:gd name="connsiteX0" fmla="*/ 121955 w 533590"/>
                          <a:gd name="connsiteY0" fmla="*/ 496957 h 965617"/>
                          <a:gd name="connsiteX1" fmla="*/ 515545 w 533590"/>
                          <a:gd name="connsiteY1" fmla="*/ 759350 h 965617"/>
                          <a:gd name="connsiteX2" fmla="*/ 98101 w 533590"/>
                          <a:gd name="connsiteY2" fmla="*/ 904462 h 965617"/>
                          <a:gd name="connsiteX3" fmla="*/ 14613 w 533590"/>
                          <a:gd name="connsiteY3" fmla="*/ 0 h 965617"/>
                          <a:gd name="connsiteX0" fmla="*/ 132460 w 545218"/>
                          <a:gd name="connsiteY0" fmla="*/ 496957 h 989720"/>
                          <a:gd name="connsiteX1" fmla="*/ 526050 w 545218"/>
                          <a:gd name="connsiteY1" fmla="*/ 759350 h 989720"/>
                          <a:gd name="connsiteX2" fmla="*/ 108606 w 545218"/>
                          <a:gd name="connsiteY2" fmla="*/ 904462 h 989720"/>
                          <a:gd name="connsiteX3" fmla="*/ 25118 w 545218"/>
                          <a:gd name="connsiteY3" fmla="*/ 0 h 989720"/>
                          <a:gd name="connsiteX0" fmla="*/ 121243 w 532802"/>
                          <a:gd name="connsiteY0" fmla="*/ 496957 h 991452"/>
                          <a:gd name="connsiteX1" fmla="*/ 514833 w 532802"/>
                          <a:gd name="connsiteY1" fmla="*/ 759350 h 991452"/>
                          <a:gd name="connsiteX2" fmla="*/ 97389 w 532802"/>
                          <a:gd name="connsiteY2" fmla="*/ 904462 h 991452"/>
                          <a:gd name="connsiteX3" fmla="*/ 13901 w 532802"/>
                          <a:gd name="connsiteY3" fmla="*/ 0 h 991452"/>
                          <a:gd name="connsiteX0" fmla="*/ 121243 w 539761"/>
                          <a:gd name="connsiteY0" fmla="*/ 496957 h 994219"/>
                          <a:gd name="connsiteX1" fmla="*/ 514833 w 539761"/>
                          <a:gd name="connsiteY1" fmla="*/ 759350 h 994219"/>
                          <a:gd name="connsiteX2" fmla="*/ 97389 w 539761"/>
                          <a:gd name="connsiteY2" fmla="*/ 904462 h 994219"/>
                          <a:gd name="connsiteX3" fmla="*/ 13901 w 539761"/>
                          <a:gd name="connsiteY3" fmla="*/ 0 h 994219"/>
                          <a:gd name="connsiteX0" fmla="*/ 125983 w 544501"/>
                          <a:gd name="connsiteY0" fmla="*/ 496957 h 994219"/>
                          <a:gd name="connsiteX1" fmla="*/ 519573 w 544501"/>
                          <a:gd name="connsiteY1" fmla="*/ 759350 h 994219"/>
                          <a:gd name="connsiteX2" fmla="*/ 102129 w 544501"/>
                          <a:gd name="connsiteY2" fmla="*/ 904462 h 994219"/>
                          <a:gd name="connsiteX3" fmla="*/ 18641 w 544501"/>
                          <a:gd name="connsiteY3" fmla="*/ 0 h 994219"/>
                          <a:gd name="connsiteX0" fmla="*/ 116314 w 533395"/>
                          <a:gd name="connsiteY0" fmla="*/ 496957 h 992476"/>
                          <a:gd name="connsiteX1" fmla="*/ 509904 w 533395"/>
                          <a:gd name="connsiteY1" fmla="*/ 759350 h 992476"/>
                          <a:gd name="connsiteX2" fmla="*/ 92460 w 533395"/>
                          <a:gd name="connsiteY2" fmla="*/ 904462 h 992476"/>
                          <a:gd name="connsiteX3" fmla="*/ 8972 w 533395"/>
                          <a:gd name="connsiteY3" fmla="*/ 0 h 992476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2917 w 542702"/>
                          <a:gd name="connsiteY0" fmla="*/ 496957 h 973986"/>
                          <a:gd name="connsiteX1" fmla="*/ 520422 w 542702"/>
                          <a:gd name="connsiteY1" fmla="*/ 741459 h 973986"/>
                          <a:gd name="connsiteX2" fmla="*/ 89063 w 542702"/>
                          <a:gd name="connsiteY2" fmla="*/ 904462 h 973986"/>
                          <a:gd name="connsiteX3" fmla="*/ 5575 w 542702"/>
                          <a:gd name="connsiteY3" fmla="*/ 0 h 973986"/>
                          <a:gd name="connsiteX0" fmla="*/ 112917 w 538498"/>
                          <a:gd name="connsiteY0" fmla="*/ 496957 h 973986"/>
                          <a:gd name="connsiteX1" fmla="*/ 520422 w 538498"/>
                          <a:gd name="connsiteY1" fmla="*/ 741459 h 973986"/>
                          <a:gd name="connsiteX2" fmla="*/ 89063 w 538498"/>
                          <a:gd name="connsiteY2" fmla="*/ 904462 h 973986"/>
                          <a:gd name="connsiteX3" fmla="*/ 5575 w 538498"/>
                          <a:gd name="connsiteY3" fmla="*/ 0 h 973986"/>
                          <a:gd name="connsiteX0" fmla="*/ 110052 w 517326"/>
                          <a:gd name="connsiteY0" fmla="*/ 496957 h 953697"/>
                          <a:gd name="connsiteX1" fmla="*/ 499325 w 517326"/>
                          <a:gd name="connsiteY1" fmla="*/ 766703 h 953697"/>
                          <a:gd name="connsiteX2" fmla="*/ 86198 w 517326"/>
                          <a:gd name="connsiteY2" fmla="*/ 904462 h 953697"/>
                          <a:gd name="connsiteX3" fmla="*/ 2710 w 517326"/>
                          <a:gd name="connsiteY3" fmla="*/ 0 h 953697"/>
                          <a:gd name="connsiteX0" fmla="*/ 110052 w 512063"/>
                          <a:gd name="connsiteY0" fmla="*/ 496957 h 962433"/>
                          <a:gd name="connsiteX1" fmla="*/ 499325 w 512063"/>
                          <a:gd name="connsiteY1" fmla="*/ 766703 h 962433"/>
                          <a:gd name="connsiteX2" fmla="*/ 86198 w 512063"/>
                          <a:gd name="connsiteY2" fmla="*/ 904462 h 962433"/>
                          <a:gd name="connsiteX3" fmla="*/ 2710 w 512063"/>
                          <a:gd name="connsiteY3" fmla="*/ 0 h 962433"/>
                          <a:gd name="connsiteX0" fmla="*/ 110052 w 513069"/>
                          <a:gd name="connsiteY0" fmla="*/ 496957 h 957304"/>
                          <a:gd name="connsiteX1" fmla="*/ 499325 w 513069"/>
                          <a:gd name="connsiteY1" fmla="*/ 766703 h 957304"/>
                          <a:gd name="connsiteX2" fmla="*/ 86198 w 513069"/>
                          <a:gd name="connsiteY2" fmla="*/ 904462 h 957304"/>
                          <a:gd name="connsiteX3" fmla="*/ 2710 w 513069"/>
                          <a:gd name="connsiteY3" fmla="*/ 0 h 957304"/>
                          <a:gd name="connsiteX0" fmla="*/ 108748 w 498021"/>
                          <a:gd name="connsiteY0" fmla="*/ 496957 h 995609"/>
                          <a:gd name="connsiteX1" fmla="*/ 498021 w 498021"/>
                          <a:gd name="connsiteY1" fmla="*/ 766703 h 995609"/>
                          <a:gd name="connsiteX2" fmla="*/ 108735 w 498021"/>
                          <a:gd name="connsiteY2" fmla="*/ 959158 h 995609"/>
                          <a:gd name="connsiteX3" fmla="*/ 1406 w 498021"/>
                          <a:gd name="connsiteY3" fmla="*/ 0 h 995609"/>
                          <a:gd name="connsiteX0" fmla="*/ 108748 w 500536"/>
                          <a:gd name="connsiteY0" fmla="*/ 496957 h 1001863"/>
                          <a:gd name="connsiteX1" fmla="*/ 498021 w 500536"/>
                          <a:gd name="connsiteY1" fmla="*/ 766703 h 1001863"/>
                          <a:gd name="connsiteX2" fmla="*/ 108735 w 500536"/>
                          <a:gd name="connsiteY2" fmla="*/ 959158 h 1001863"/>
                          <a:gd name="connsiteX3" fmla="*/ 1406 w 500536"/>
                          <a:gd name="connsiteY3" fmla="*/ 0 h 1001863"/>
                          <a:gd name="connsiteX0" fmla="*/ 108748 w 504954"/>
                          <a:gd name="connsiteY0" fmla="*/ 496957 h 1002585"/>
                          <a:gd name="connsiteX1" fmla="*/ 498021 w 504954"/>
                          <a:gd name="connsiteY1" fmla="*/ 766703 h 1002585"/>
                          <a:gd name="connsiteX2" fmla="*/ 108735 w 504954"/>
                          <a:gd name="connsiteY2" fmla="*/ 959158 h 1002585"/>
                          <a:gd name="connsiteX3" fmla="*/ 1406 w 504954"/>
                          <a:gd name="connsiteY3" fmla="*/ 0 h 1002585"/>
                          <a:gd name="connsiteX0" fmla="*/ 108159 w 497508"/>
                          <a:gd name="connsiteY0" fmla="*/ 496957 h 991781"/>
                          <a:gd name="connsiteX1" fmla="*/ 497432 w 497508"/>
                          <a:gd name="connsiteY1" fmla="*/ 766703 h 991781"/>
                          <a:gd name="connsiteX2" fmla="*/ 140402 w 497508"/>
                          <a:gd name="connsiteY2" fmla="*/ 954950 h 991781"/>
                          <a:gd name="connsiteX3" fmla="*/ 817 w 497508"/>
                          <a:gd name="connsiteY3" fmla="*/ 0 h 991781"/>
                          <a:gd name="connsiteX0" fmla="*/ 108159 w 499959"/>
                          <a:gd name="connsiteY0" fmla="*/ 496957 h 994442"/>
                          <a:gd name="connsiteX1" fmla="*/ 497432 w 499959"/>
                          <a:gd name="connsiteY1" fmla="*/ 766703 h 994442"/>
                          <a:gd name="connsiteX2" fmla="*/ 140402 w 499959"/>
                          <a:gd name="connsiteY2" fmla="*/ 954950 h 994442"/>
                          <a:gd name="connsiteX3" fmla="*/ 817 w 499959"/>
                          <a:gd name="connsiteY3" fmla="*/ 0 h 994442"/>
                          <a:gd name="connsiteX0" fmla="*/ 108159 w 504901"/>
                          <a:gd name="connsiteY0" fmla="*/ 496957 h 993976"/>
                          <a:gd name="connsiteX1" fmla="*/ 497432 w 504901"/>
                          <a:gd name="connsiteY1" fmla="*/ 766703 h 993976"/>
                          <a:gd name="connsiteX2" fmla="*/ 140402 w 504901"/>
                          <a:gd name="connsiteY2" fmla="*/ 954950 h 993976"/>
                          <a:gd name="connsiteX3" fmla="*/ 817 w 504901"/>
                          <a:gd name="connsiteY3" fmla="*/ 0 h 993976"/>
                          <a:gd name="connsiteX0" fmla="*/ 108202 w 528414"/>
                          <a:gd name="connsiteY0" fmla="*/ 496957 h 995034"/>
                          <a:gd name="connsiteX1" fmla="*/ 521316 w 528414"/>
                          <a:gd name="connsiteY1" fmla="*/ 772313 h 995034"/>
                          <a:gd name="connsiteX2" fmla="*/ 140445 w 528414"/>
                          <a:gd name="connsiteY2" fmla="*/ 954950 h 995034"/>
                          <a:gd name="connsiteX3" fmla="*/ 860 w 528414"/>
                          <a:gd name="connsiteY3" fmla="*/ 0 h 995034"/>
                          <a:gd name="connsiteX0" fmla="*/ 108202 w 530787"/>
                          <a:gd name="connsiteY0" fmla="*/ 496957 h 996175"/>
                          <a:gd name="connsiteX1" fmla="*/ 521316 w 530787"/>
                          <a:gd name="connsiteY1" fmla="*/ 772313 h 996175"/>
                          <a:gd name="connsiteX2" fmla="*/ 140445 w 530787"/>
                          <a:gd name="connsiteY2" fmla="*/ 954950 h 996175"/>
                          <a:gd name="connsiteX3" fmla="*/ 860 w 530787"/>
                          <a:gd name="connsiteY3" fmla="*/ 0 h 996175"/>
                          <a:gd name="connsiteX0" fmla="*/ 201179 w 624115"/>
                          <a:gd name="connsiteY0" fmla="*/ 1502797 h 2073095"/>
                          <a:gd name="connsiteX1" fmla="*/ 614293 w 624115"/>
                          <a:gd name="connsiteY1" fmla="*/ 1778153 h 2073095"/>
                          <a:gd name="connsiteX2" fmla="*/ 233422 w 624115"/>
                          <a:gd name="connsiteY2" fmla="*/ 1960790 h 2073095"/>
                          <a:gd name="connsiteX3" fmla="*/ 409 w 624115"/>
                          <a:gd name="connsiteY3" fmla="*/ 0 h 2073095"/>
                          <a:gd name="connsiteX0" fmla="*/ 200770 w 623706"/>
                          <a:gd name="connsiteY0" fmla="*/ 1502797 h 2073095"/>
                          <a:gd name="connsiteX1" fmla="*/ 613884 w 623706"/>
                          <a:gd name="connsiteY1" fmla="*/ 1778153 h 2073095"/>
                          <a:gd name="connsiteX2" fmla="*/ 233013 w 623706"/>
                          <a:gd name="connsiteY2" fmla="*/ 1960790 h 2073095"/>
                          <a:gd name="connsiteX3" fmla="*/ 0 w 623706"/>
                          <a:gd name="connsiteY3" fmla="*/ 0 h 2073095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08454"/>
                          <a:gd name="connsiteY0" fmla="*/ 1514724 h 2054025"/>
                          <a:gd name="connsiteX1" fmla="*/ 607920 w 608454"/>
                          <a:gd name="connsiteY1" fmla="*/ 1790080 h 2054025"/>
                          <a:gd name="connsiteX2" fmla="*/ 113743 w 608454"/>
                          <a:gd name="connsiteY2" fmla="*/ 1940912 h 2054025"/>
                          <a:gd name="connsiteX3" fmla="*/ 0 w 608454"/>
                          <a:gd name="connsiteY3" fmla="*/ 0 h 2054025"/>
                          <a:gd name="connsiteX0" fmla="*/ 194806 w 608454"/>
                          <a:gd name="connsiteY0" fmla="*/ 1514724 h 2017209"/>
                          <a:gd name="connsiteX1" fmla="*/ 607920 w 608454"/>
                          <a:gd name="connsiteY1" fmla="*/ 1790080 h 2017209"/>
                          <a:gd name="connsiteX2" fmla="*/ 113743 w 608454"/>
                          <a:gd name="connsiteY2" fmla="*/ 1940912 h 2017209"/>
                          <a:gd name="connsiteX3" fmla="*/ 0 w 608454"/>
                          <a:gd name="connsiteY3" fmla="*/ 0 h 2017209"/>
                          <a:gd name="connsiteX0" fmla="*/ 194806 w 610246"/>
                          <a:gd name="connsiteY0" fmla="*/ 1514724 h 2020897"/>
                          <a:gd name="connsiteX1" fmla="*/ 607920 w 610246"/>
                          <a:gd name="connsiteY1" fmla="*/ 1790080 h 2020897"/>
                          <a:gd name="connsiteX2" fmla="*/ 113743 w 610246"/>
                          <a:gd name="connsiteY2" fmla="*/ 1940912 h 2020897"/>
                          <a:gd name="connsiteX3" fmla="*/ 0 w 610246"/>
                          <a:gd name="connsiteY3" fmla="*/ 0 h 2020897"/>
                          <a:gd name="connsiteX0" fmla="*/ 194806 w 615288"/>
                          <a:gd name="connsiteY0" fmla="*/ 1514724 h 2023181"/>
                          <a:gd name="connsiteX1" fmla="*/ 607920 w 615288"/>
                          <a:gd name="connsiteY1" fmla="*/ 1790080 h 2023181"/>
                          <a:gd name="connsiteX2" fmla="*/ 113743 w 615288"/>
                          <a:gd name="connsiteY2" fmla="*/ 1940912 h 2023181"/>
                          <a:gd name="connsiteX3" fmla="*/ 0 w 615288"/>
                          <a:gd name="connsiteY3" fmla="*/ 0 h 2023181"/>
                          <a:gd name="connsiteX0" fmla="*/ 194806 w 629624"/>
                          <a:gd name="connsiteY0" fmla="*/ 1514724 h 2026269"/>
                          <a:gd name="connsiteX1" fmla="*/ 607920 w 629624"/>
                          <a:gd name="connsiteY1" fmla="*/ 1790080 h 2026269"/>
                          <a:gd name="connsiteX2" fmla="*/ 113743 w 629624"/>
                          <a:gd name="connsiteY2" fmla="*/ 1940912 h 2026269"/>
                          <a:gd name="connsiteX3" fmla="*/ 0 w 629624"/>
                          <a:gd name="connsiteY3" fmla="*/ 0 h 2026269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3661" h="2025220">
                            <a:moveTo>
                              <a:pt x="194806" y="1514724"/>
                            </a:moveTo>
                            <a:cubicBezTo>
                              <a:pt x="375808" y="1618786"/>
                              <a:pt x="496197" y="1669353"/>
                              <a:pt x="607920" y="1790080"/>
                            </a:cubicBezTo>
                            <a:cubicBezTo>
                              <a:pt x="719643" y="1910807"/>
                              <a:pt x="203136" y="2153783"/>
                              <a:pt x="113743" y="1940912"/>
                            </a:cubicBezTo>
                            <a:cubicBezTo>
                              <a:pt x="24350" y="1728041"/>
                              <a:pt x="195800" y="443615"/>
                              <a:pt x="0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grpSp>
                    <p:nvGrpSpPr>
                      <p:cNvPr id="432" name="Group 431">
                        <a:extLst>
                          <a:ext uri="{FF2B5EF4-FFF2-40B4-BE49-F238E27FC236}">
                            <a16:creationId xmlns:a16="http://schemas.microsoft.com/office/drawing/2014/main" id="{782DD25D-345E-004A-96FD-ED5BAA1C21A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2157714" y="9908646"/>
                        <a:ext cx="6169156" cy="19079455"/>
                        <a:chOff x="12157714" y="9908646"/>
                        <a:chExt cx="6169156" cy="19079455"/>
                      </a:xfrm>
                    </p:grpSpPr>
                    <p:grpSp>
                      <p:nvGrpSpPr>
                        <p:cNvPr id="433" name="Group 432">
                          <a:extLst>
                            <a:ext uri="{FF2B5EF4-FFF2-40B4-BE49-F238E27FC236}">
                              <a16:creationId xmlns:a16="http://schemas.microsoft.com/office/drawing/2014/main" id="{9D975F1F-3DB7-7642-A84D-8EF3D4B045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3037067" y="17963779"/>
                          <a:ext cx="924074" cy="786860"/>
                          <a:chOff x="7744153" y="2637845"/>
                          <a:chExt cx="2978181" cy="2535956"/>
                        </a:xfrm>
                      </p:grpSpPr>
                      <p:sp>
                        <p:nvSpPr>
                          <p:cNvPr id="1360" name="Rectangle 51">
                            <a:extLst>
                              <a:ext uri="{FF2B5EF4-FFF2-40B4-BE49-F238E27FC236}">
                                <a16:creationId xmlns:a16="http://schemas.microsoft.com/office/drawing/2014/main" id="{353E886E-6DBB-D543-AE33-396AAEEFE2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9378952" y="4456467"/>
                            <a:ext cx="534172" cy="625332"/>
                          </a:xfrm>
                          <a:custGeom>
                            <a:avLst/>
                            <a:gdLst>
                              <a:gd name="connsiteX0" fmla="*/ 0 w 299006"/>
                              <a:gd name="connsiteY0" fmla="*/ 0 h 587231"/>
                              <a:gd name="connsiteX1" fmla="*/ 299006 w 299006"/>
                              <a:gd name="connsiteY1" fmla="*/ 0 h 587231"/>
                              <a:gd name="connsiteX2" fmla="*/ 299006 w 299006"/>
                              <a:gd name="connsiteY2" fmla="*/ 587231 h 587231"/>
                              <a:gd name="connsiteX3" fmla="*/ 0 w 299006"/>
                              <a:gd name="connsiteY3" fmla="*/ 587231 h 587231"/>
                              <a:gd name="connsiteX4" fmla="*/ 0 w 299006"/>
                              <a:gd name="connsiteY4" fmla="*/ 0 h 587231"/>
                              <a:gd name="connsiteX0" fmla="*/ 0 w 328609"/>
                              <a:gd name="connsiteY0" fmla="*/ 6579 h 587231"/>
                              <a:gd name="connsiteX1" fmla="*/ 328609 w 328609"/>
                              <a:gd name="connsiteY1" fmla="*/ 0 h 587231"/>
                              <a:gd name="connsiteX2" fmla="*/ 328609 w 328609"/>
                              <a:gd name="connsiteY2" fmla="*/ 587231 h 587231"/>
                              <a:gd name="connsiteX3" fmla="*/ 29603 w 328609"/>
                              <a:gd name="connsiteY3" fmla="*/ 587231 h 587231"/>
                              <a:gd name="connsiteX4" fmla="*/ 0 w 328609"/>
                              <a:gd name="connsiteY4" fmla="*/ 6579 h 587231"/>
                              <a:gd name="connsiteX0" fmla="*/ 4933 w 333542"/>
                              <a:gd name="connsiteY0" fmla="*/ 6579 h 593809"/>
                              <a:gd name="connsiteX1" fmla="*/ 333542 w 333542"/>
                              <a:gd name="connsiteY1" fmla="*/ 0 h 593809"/>
                              <a:gd name="connsiteX2" fmla="*/ 333542 w 333542"/>
                              <a:gd name="connsiteY2" fmla="*/ 587231 h 593809"/>
                              <a:gd name="connsiteX3" fmla="*/ 0 w 333542"/>
                              <a:gd name="connsiteY3" fmla="*/ 593809 h 593809"/>
                              <a:gd name="connsiteX4" fmla="*/ 4933 w 333542"/>
                              <a:gd name="connsiteY4" fmla="*/ 6579 h 593809"/>
                              <a:gd name="connsiteX0" fmla="*/ 95396 w 424005"/>
                              <a:gd name="connsiteY0" fmla="*/ 6579 h 593809"/>
                              <a:gd name="connsiteX1" fmla="*/ 424005 w 424005"/>
                              <a:gd name="connsiteY1" fmla="*/ 0 h 593809"/>
                              <a:gd name="connsiteX2" fmla="*/ 424005 w 424005"/>
                              <a:gd name="connsiteY2" fmla="*/ 587231 h 593809"/>
                              <a:gd name="connsiteX3" fmla="*/ 90463 w 424005"/>
                              <a:gd name="connsiteY3" fmla="*/ 593809 h 593809"/>
                              <a:gd name="connsiteX4" fmla="*/ 95396 w 424005"/>
                              <a:gd name="connsiteY4" fmla="*/ 6579 h 593809"/>
                              <a:gd name="connsiteX0" fmla="*/ 122498 w 451107"/>
                              <a:gd name="connsiteY0" fmla="*/ 6579 h 593809"/>
                              <a:gd name="connsiteX1" fmla="*/ 451107 w 451107"/>
                              <a:gd name="connsiteY1" fmla="*/ 0 h 593809"/>
                              <a:gd name="connsiteX2" fmla="*/ 451107 w 451107"/>
                              <a:gd name="connsiteY2" fmla="*/ 587231 h 593809"/>
                              <a:gd name="connsiteX3" fmla="*/ 117565 w 451107"/>
                              <a:gd name="connsiteY3" fmla="*/ 593809 h 593809"/>
                              <a:gd name="connsiteX4" fmla="*/ 122498 w 451107"/>
                              <a:gd name="connsiteY4" fmla="*/ 6579 h 593809"/>
                              <a:gd name="connsiteX0" fmla="*/ 123506 w 452115"/>
                              <a:gd name="connsiteY0" fmla="*/ 6579 h 593809"/>
                              <a:gd name="connsiteX1" fmla="*/ 452115 w 452115"/>
                              <a:gd name="connsiteY1" fmla="*/ 0 h 593809"/>
                              <a:gd name="connsiteX2" fmla="*/ 452115 w 452115"/>
                              <a:gd name="connsiteY2" fmla="*/ 587231 h 593809"/>
                              <a:gd name="connsiteX3" fmla="*/ 118573 w 452115"/>
                              <a:gd name="connsiteY3" fmla="*/ 593809 h 593809"/>
                              <a:gd name="connsiteX4" fmla="*/ 123506 w 452115"/>
                              <a:gd name="connsiteY4" fmla="*/ 6579 h 593809"/>
                              <a:gd name="connsiteX0" fmla="*/ 123506 w 461983"/>
                              <a:gd name="connsiteY0" fmla="*/ 1645 h 588875"/>
                              <a:gd name="connsiteX1" fmla="*/ 461983 w 461983"/>
                              <a:gd name="connsiteY1" fmla="*/ 0 h 588875"/>
                              <a:gd name="connsiteX2" fmla="*/ 452115 w 461983"/>
                              <a:gd name="connsiteY2" fmla="*/ 582297 h 588875"/>
                              <a:gd name="connsiteX3" fmla="*/ 118573 w 461983"/>
                              <a:gd name="connsiteY3" fmla="*/ 588875 h 588875"/>
                              <a:gd name="connsiteX4" fmla="*/ 123506 w 461983"/>
                              <a:gd name="connsiteY4" fmla="*/ 1645 h 588875"/>
                              <a:gd name="connsiteX0" fmla="*/ 123506 w 452115"/>
                              <a:gd name="connsiteY0" fmla="*/ 0 h 587230"/>
                              <a:gd name="connsiteX1" fmla="*/ 452115 w 452115"/>
                              <a:gd name="connsiteY1" fmla="*/ 4933 h 587230"/>
                              <a:gd name="connsiteX2" fmla="*/ 452115 w 452115"/>
                              <a:gd name="connsiteY2" fmla="*/ 580652 h 587230"/>
                              <a:gd name="connsiteX3" fmla="*/ 118573 w 452115"/>
                              <a:gd name="connsiteY3" fmla="*/ 587230 h 587230"/>
                              <a:gd name="connsiteX4" fmla="*/ 123506 w 452115"/>
                              <a:gd name="connsiteY4" fmla="*/ 0 h 587230"/>
                              <a:gd name="connsiteX0" fmla="*/ 123506 w 452115"/>
                              <a:gd name="connsiteY0" fmla="*/ 11393 h 598623"/>
                              <a:gd name="connsiteX1" fmla="*/ 452115 w 452115"/>
                              <a:gd name="connsiteY1" fmla="*/ 16326 h 598623"/>
                              <a:gd name="connsiteX2" fmla="*/ 452115 w 452115"/>
                              <a:gd name="connsiteY2" fmla="*/ 592045 h 598623"/>
                              <a:gd name="connsiteX3" fmla="*/ 118573 w 452115"/>
                              <a:gd name="connsiteY3" fmla="*/ 598623 h 598623"/>
                              <a:gd name="connsiteX4" fmla="*/ 123506 w 452115"/>
                              <a:gd name="connsiteY4" fmla="*/ 11393 h 598623"/>
                              <a:gd name="connsiteX0" fmla="*/ 123506 w 452115"/>
                              <a:gd name="connsiteY0" fmla="*/ 22264 h 609494"/>
                              <a:gd name="connsiteX1" fmla="*/ 452115 w 452115"/>
                              <a:gd name="connsiteY1" fmla="*/ 27197 h 609494"/>
                              <a:gd name="connsiteX2" fmla="*/ 452115 w 452115"/>
                              <a:gd name="connsiteY2" fmla="*/ 602916 h 609494"/>
                              <a:gd name="connsiteX3" fmla="*/ 118573 w 452115"/>
                              <a:gd name="connsiteY3" fmla="*/ 609494 h 609494"/>
                              <a:gd name="connsiteX4" fmla="*/ 123506 w 452115"/>
                              <a:gd name="connsiteY4" fmla="*/ 22264 h 609494"/>
                              <a:gd name="connsiteX0" fmla="*/ 123506 w 471850"/>
                              <a:gd name="connsiteY0" fmla="*/ 22264 h 609494"/>
                              <a:gd name="connsiteX1" fmla="*/ 452115 w 471850"/>
                              <a:gd name="connsiteY1" fmla="*/ 27197 h 609494"/>
                              <a:gd name="connsiteX2" fmla="*/ 471850 w 471850"/>
                              <a:gd name="connsiteY2" fmla="*/ 601272 h 609494"/>
                              <a:gd name="connsiteX3" fmla="*/ 118573 w 471850"/>
                              <a:gd name="connsiteY3" fmla="*/ 609494 h 609494"/>
                              <a:gd name="connsiteX4" fmla="*/ 123506 w 471850"/>
                              <a:gd name="connsiteY4" fmla="*/ 22264 h 609494"/>
                              <a:gd name="connsiteX0" fmla="*/ 123506 w 508720"/>
                              <a:gd name="connsiteY0" fmla="*/ 22264 h 609494"/>
                              <a:gd name="connsiteX1" fmla="*/ 452115 w 508720"/>
                              <a:gd name="connsiteY1" fmla="*/ 27197 h 609494"/>
                              <a:gd name="connsiteX2" fmla="*/ 471850 w 508720"/>
                              <a:gd name="connsiteY2" fmla="*/ 601272 h 609494"/>
                              <a:gd name="connsiteX3" fmla="*/ 118573 w 508720"/>
                              <a:gd name="connsiteY3" fmla="*/ 609494 h 609494"/>
                              <a:gd name="connsiteX4" fmla="*/ 123506 w 508720"/>
                              <a:gd name="connsiteY4" fmla="*/ 22264 h 609494"/>
                              <a:gd name="connsiteX0" fmla="*/ 123506 w 542175"/>
                              <a:gd name="connsiteY0" fmla="*/ 22264 h 609494"/>
                              <a:gd name="connsiteX1" fmla="*/ 452115 w 542175"/>
                              <a:gd name="connsiteY1" fmla="*/ 27197 h 609494"/>
                              <a:gd name="connsiteX2" fmla="*/ 471850 w 542175"/>
                              <a:gd name="connsiteY2" fmla="*/ 601272 h 609494"/>
                              <a:gd name="connsiteX3" fmla="*/ 118573 w 542175"/>
                              <a:gd name="connsiteY3" fmla="*/ 609494 h 609494"/>
                              <a:gd name="connsiteX4" fmla="*/ 123506 w 542175"/>
                              <a:gd name="connsiteY4" fmla="*/ 22264 h 609494"/>
                              <a:gd name="connsiteX0" fmla="*/ 111068 w 529737"/>
                              <a:gd name="connsiteY0" fmla="*/ 22264 h 609494"/>
                              <a:gd name="connsiteX1" fmla="*/ 439677 w 529737"/>
                              <a:gd name="connsiteY1" fmla="*/ 27197 h 609494"/>
                              <a:gd name="connsiteX2" fmla="*/ 459412 w 529737"/>
                              <a:gd name="connsiteY2" fmla="*/ 601272 h 609494"/>
                              <a:gd name="connsiteX3" fmla="*/ 106135 w 529737"/>
                              <a:gd name="connsiteY3" fmla="*/ 609494 h 609494"/>
                              <a:gd name="connsiteX4" fmla="*/ 111068 w 529737"/>
                              <a:gd name="connsiteY4" fmla="*/ 22264 h 609494"/>
                              <a:gd name="connsiteX0" fmla="*/ 111068 w 534172"/>
                              <a:gd name="connsiteY0" fmla="*/ 22264 h 609494"/>
                              <a:gd name="connsiteX1" fmla="*/ 439677 w 534172"/>
                              <a:gd name="connsiteY1" fmla="*/ 27197 h 609494"/>
                              <a:gd name="connsiteX2" fmla="*/ 459412 w 534172"/>
                              <a:gd name="connsiteY2" fmla="*/ 601272 h 609494"/>
                              <a:gd name="connsiteX3" fmla="*/ 106135 w 534172"/>
                              <a:gd name="connsiteY3" fmla="*/ 609494 h 609494"/>
                              <a:gd name="connsiteX4" fmla="*/ 111068 w 534172"/>
                              <a:gd name="connsiteY4" fmla="*/ 22264 h 609494"/>
                              <a:gd name="connsiteX0" fmla="*/ 111068 w 534172"/>
                              <a:gd name="connsiteY0" fmla="*/ 22264 h 615084"/>
                              <a:gd name="connsiteX1" fmla="*/ 439677 w 534172"/>
                              <a:gd name="connsiteY1" fmla="*/ 27197 h 615084"/>
                              <a:gd name="connsiteX2" fmla="*/ 459412 w 534172"/>
                              <a:gd name="connsiteY2" fmla="*/ 601272 h 615084"/>
                              <a:gd name="connsiteX3" fmla="*/ 106135 w 534172"/>
                              <a:gd name="connsiteY3" fmla="*/ 609494 h 615084"/>
                              <a:gd name="connsiteX4" fmla="*/ 111068 w 534172"/>
                              <a:gd name="connsiteY4" fmla="*/ 22264 h 615084"/>
                              <a:gd name="connsiteX0" fmla="*/ 111068 w 534172"/>
                              <a:gd name="connsiteY0" fmla="*/ 22264 h 622050"/>
                              <a:gd name="connsiteX1" fmla="*/ 439677 w 534172"/>
                              <a:gd name="connsiteY1" fmla="*/ 27197 h 622050"/>
                              <a:gd name="connsiteX2" fmla="*/ 459412 w 534172"/>
                              <a:gd name="connsiteY2" fmla="*/ 601272 h 622050"/>
                              <a:gd name="connsiteX3" fmla="*/ 106135 w 534172"/>
                              <a:gd name="connsiteY3" fmla="*/ 609494 h 622050"/>
                              <a:gd name="connsiteX4" fmla="*/ 111068 w 534172"/>
                              <a:gd name="connsiteY4" fmla="*/ 22264 h 622050"/>
                              <a:gd name="connsiteX0" fmla="*/ 111068 w 534172"/>
                              <a:gd name="connsiteY0" fmla="*/ 22264 h 625332"/>
                              <a:gd name="connsiteX1" fmla="*/ 439677 w 534172"/>
                              <a:gd name="connsiteY1" fmla="*/ 27197 h 625332"/>
                              <a:gd name="connsiteX2" fmla="*/ 459412 w 534172"/>
                              <a:gd name="connsiteY2" fmla="*/ 601272 h 625332"/>
                              <a:gd name="connsiteX3" fmla="*/ 106135 w 534172"/>
                              <a:gd name="connsiteY3" fmla="*/ 609494 h 625332"/>
                              <a:gd name="connsiteX4" fmla="*/ 111068 w 534172"/>
                              <a:gd name="connsiteY4" fmla="*/ 22264 h 62533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534172" h="625332">
                                <a:moveTo>
                                  <a:pt x="111068" y="22264"/>
                                </a:moveTo>
                                <a:cubicBezTo>
                                  <a:pt x="220604" y="-8984"/>
                                  <a:pt x="336719" y="-7339"/>
                                  <a:pt x="439677" y="27197"/>
                                </a:cubicBezTo>
                                <a:cubicBezTo>
                                  <a:pt x="563022" y="160994"/>
                                  <a:pt x="561377" y="409914"/>
                                  <a:pt x="459412" y="601272"/>
                                </a:cubicBezTo>
                                <a:cubicBezTo>
                                  <a:pt x="330141" y="630327"/>
                                  <a:pt x="232118" y="633066"/>
                                  <a:pt x="106135" y="609494"/>
                                </a:cubicBezTo>
                                <a:cubicBezTo>
                                  <a:pt x="-69839" y="418684"/>
                                  <a:pt x="2525" y="130843"/>
                                  <a:pt x="111068" y="2226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00"/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grpSp>
                        <p:nvGrpSpPr>
                          <p:cNvPr id="1361" name="Group 1360">
                            <a:extLst>
                              <a:ext uri="{FF2B5EF4-FFF2-40B4-BE49-F238E27FC236}">
                                <a16:creationId xmlns:a16="http://schemas.microsoft.com/office/drawing/2014/main" id="{EC7AFC66-C02F-3249-8363-41AF7A5DD5C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744153" y="3412094"/>
                            <a:ext cx="2978181" cy="1761707"/>
                            <a:chOff x="8326282" y="3359616"/>
                            <a:chExt cx="2978181" cy="1761708"/>
                          </a:xfrm>
                        </p:grpSpPr>
                        <p:grpSp>
                          <p:nvGrpSpPr>
                            <p:cNvPr id="1363" name="Group 1362">
                              <a:extLst>
                                <a:ext uri="{FF2B5EF4-FFF2-40B4-BE49-F238E27FC236}">
                                  <a16:creationId xmlns:a16="http://schemas.microsoft.com/office/drawing/2014/main" id="{DBFC7CFF-2B0A-A442-8591-AA0F758741AC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326282" y="3359616"/>
                              <a:ext cx="1808318" cy="679788"/>
                              <a:chOff x="8326282" y="3359616"/>
                              <a:chExt cx="1808318" cy="679788"/>
                            </a:xfrm>
                          </p:grpSpPr>
                          <p:sp>
                            <p:nvSpPr>
                              <p:cNvPr id="1367" name="Freeform 1366">
                                <a:extLst>
                                  <a:ext uri="{FF2B5EF4-FFF2-40B4-BE49-F238E27FC236}">
                                    <a16:creationId xmlns:a16="http://schemas.microsoft.com/office/drawing/2014/main" id="{7CE9EA53-48DD-B74C-A1D9-B5EF8E12790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8381999" y="3433765"/>
                                <a:ext cx="1752601" cy="605639"/>
                              </a:xfrm>
                              <a:custGeom>
                                <a:avLst/>
                                <a:gdLst>
                                  <a:gd name="connsiteX0" fmla="*/ 0 w 1738313"/>
                                  <a:gd name="connsiteY0" fmla="*/ 0 h 624838"/>
                                  <a:gd name="connsiteX1" fmla="*/ 200025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4" fmla="*/ 1738313 w 1738313"/>
                                  <a:gd name="connsiteY4" fmla="*/ 557212 h 624838"/>
                                  <a:gd name="connsiteX0" fmla="*/ 0 w 1738313"/>
                                  <a:gd name="connsiteY0" fmla="*/ 0 h 624838"/>
                                  <a:gd name="connsiteX1" fmla="*/ 261938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4" fmla="*/ 1738313 w 1738313"/>
                                  <a:gd name="connsiteY4" fmla="*/ 557212 h 624838"/>
                                  <a:gd name="connsiteX0" fmla="*/ 0 w 1738313"/>
                                  <a:gd name="connsiteY0" fmla="*/ 0 h 662348"/>
                                  <a:gd name="connsiteX1" fmla="*/ 261938 w 1738313"/>
                                  <a:gd name="connsiteY1" fmla="*/ 495300 h 662348"/>
                                  <a:gd name="connsiteX2" fmla="*/ 933450 w 1738313"/>
                                  <a:gd name="connsiteY2" fmla="*/ 623887 h 662348"/>
                                  <a:gd name="connsiteX3" fmla="*/ 1738313 w 1738313"/>
                                  <a:gd name="connsiteY3" fmla="*/ 557212 h 662348"/>
                                  <a:gd name="connsiteX4" fmla="*/ 1738313 w 1738313"/>
                                  <a:gd name="connsiteY4" fmla="*/ 557212 h 662348"/>
                                  <a:gd name="connsiteX0" fmla="*/ 0 w 1738313"/>
                                  <a:gd name="connsiteY0" fmla="*/ 0 h 662348"/>
                                  <a:gd name="connsiteX1" fmla="*/ 261938 w 1738313"/>
                                  <a:gd name="connsiteY1" fmla="*/ 495300 h 662348"/>
                                  <a:gd name="connsiteX2" fmla="*/ 933450 w 1738313"/>
                                  <a:gd name="connsiteY2" fmla="*/ 623887 h 662348"/>
                                  <a:gd name="connsiteX3" fmla="*/ 1738313 w 1738313"/>
                                  <a:gd name="connsiteY3" fmla="*/ 557212 h 662348"/>
                                  <a:gd name="connsiteX0" fmla="*/ 0 w 1738313"/>
                                  <a:gd name="connsiteY0" fmla="*/ 0 h 624838"/>
                                  <a:gd name="connsiteX1" fmla="*/ 261938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0" fmla="*/ 0 w 1519238"/>
                                  <a:gd name="connsiteY0" fmla="*/ 0 h 625026"/>
                                  <a:gd name="connsiteX1" fmla="*/ 261938 w 1519238"/>
                                  <a:gd name="connsiteY1" fmla="*/ 495300 h 625026"/>
                                  <a:gd name="connsiteX2" fmla="*/ 933450 w 1519238"/>
                                  <a:gd name="connsiteY2" fmla="*/ 623887 h 625026"/>
                                  <a:gd name="connsiteX3" fmla="*/ 1519238 w 1519238"/>
                                  <a:gd name="connsiteY3" fmla="*/ 447674 h 625026"/>
                                  <a:gd name="connsiteX0" fmla="*/ 0 w 1562100"/>
                                  <a:gd name="connsiteY0" fmla="*/ 0 h 671511"/>
                                  <a:gd name="connsiteX1" fmla="*/ 261938 w 1562100"/>
                                  <a:gd name="connsiteY1" fmla="*/ 495300 h 671511"/>
                                  <a:gd name="connsiteX2" fmla="*/ 933450 w 1562100"/>
                                  <a:gd name="connsiteY2" fmla="*/ 623887 h 671511"/>
                                  <a:gd name="connsiteX3" fmla="*/ 1562100 w 1562100"/>
                                  <a:gd name="connsiteY3" fmla="*/ 671511 h 671511"/>
                                  <a:gd name="connsiteX0" fmla="*/ 0 w 1528763"/>
                                  <a:gd name="connsiteY0" fmla="*/ 0 h 624666"/>
                                  <a:gd name="connsiteX1" fmla="*/ 261938 w 1528763"/>
                                  <a:gd name="connsiteY1" fmla="*/ 495300 h 624666"/>
                                  <a:gd name="connsiteX2" fmla="*/ 933450 w 1528763"/>
                                  <a:gd name="connsiteY2" fmla="*/ 623887 h 624666"/>
                                  <a:gd name="connsiteX3" fmla="*/ 1528763 w 1528763"/>
                                  <a:gd name="connsiteY3" fmla="*/ 552449 h 624666"/>
                                  <a:gd name="connsiteX0" fmla="*/ 0 w 1119188"/>
                                  <a:gd name="connsiteY0" fmla="*/ 0 h 1871662"/>
                                  <a:gd name="connsiteX1" fmla="*/ 261938 w 1119188"/>
                                  <a:gd name="connsiteY1" fmla="*/ 495300 h 1871662"/>
                                  <a:gd name="connsiteX2" fmla="*/ 933450 w 1119188"/>
                                  <a:gd name="connsiteY2" fmla="*/ 623887 h 1871662"/>
                                  <a:gd name="connsiteX3" fmla="*/ 1119188 w 1119188"/>
                                  <a:gd name="connsiteY3" fmla="*/ 1871662 h 1871662"/>
                                  <a:gd name="connsiteX0" fmla="*/ 0 w 1144866"/>
                                  <a:gd name="connsiteY0" fmla="*/ 0 h 1871662"/>
                                  <a:gd name="connsiteX1" fmla="*/ 261938 w 1144866"/>
                                  <a:gd name="connsiteY1" fmla="*/ 495300 h 1871662"/>
                                  <a:gd name="connsiteX2" fmla="*/ 933450 w 1144866"/>
                                  <a:gd name="connsiteY2" fmla="*/ 623887 h 1871662"/>
                                  <a:gd name="connsiteX3" fmla="*/ 1119188 w 1144866"/>
                                  <a:gd name="connsiteY3" fmla="*/ 1871662 h 1871662"/>
                                  <a:gd name="connsiteX0" fmla="*/ 0 w 1126956"/>
                                  <a:gd name="connsiteY0" fmla="*/ 0 h 1871662"/>
                                  <a:gd name="connsiteX1" fmla="*/ 261938 w 1126956"/>
                                  <a:gd name="connsiteY1" fmla="*/ 495300 h 1871662"/>
                                  <a:gd name="connsiteX2" fmla="*/ 933450 w 1126956"/>
                                  <a:gd name="connsiteY2" fmla="*/ 623887 h 1871662"/>
                                  <a:gd name="connsiteX3" fmla="*/ 1119188 w 1126956"/>
                                  <a:gd name="connsiteY3" fmla="*/ 1871662 h 1871662"/>
                                  <a:gd name="connsiteX0" fmla="*/ 0 w 1725404"/>
                                  <a:gd name="connsiteY0" fmla="*/ 0 h 623974"/>
                                  <a:gd name="connsiteX1" fmla="*/ 261938 w 1725404"/>
                                  <a:gd name="connsiteY1" fmla="*/ 495300 h 623974"/>
                                  <a:gd name="connsiteX2" fmla="*/ 933450 w 1725404"/>
                                  <a:gd name="connsiteY2" fmla="*/ 623887 h 623974"/>
                                  <a:gd name="connsiteX3" fmla="*/ 1724026 w 1725404"/>
                                  <a:gd name="connsiteY3" fmla="*/ 538162 h 623974"/>
                                  <a:gd name="connsiteX0" fmla="*/ 0 w 1724026"/>
                                  <a:gd name="connsiteY0" fmla="*/ 0 h 624027"/>
                                  <a:gd name="connsiteX1" fmla="*/ 261938 w 1724026"/>
                                  <a:gd name="connsiteY1" fmla="*/ 495300 h 624027"/>
                                  <a:gd name="connsiteX2" fmla="*/ 933450 w 1724026"/>
                                  <a:gd name="connsiteY2" fmla="*/ 623887 h 624027"/>
                                  <a:gd name="connsiteX3" fmla="*/ 1724026 w 1724026"/>
                                  <a:gd name="connsiteY3" fmla="*/ 538162 h 624027"/>
                                  <a:gd name="connsiteX0" fmla="*/ 0 w 1724026"/>
                                  <a:gd name="connsiteY0" fmla="*/ 0 h 690525"/>
                                  <a:gd name="connsiteX1" fmla="*/ 261938 w 1724026"/>
                                  <a:gd name="connsiteY1" fmla="*/ 495300 h 690525"/>
                                  <a:gd name="connsiteX2" fmla="*/ 933450 w 1724026"/>
                                  <a:gd name="connsiteY2" fmla="*/ 623887 h 690525"/>
                                  <a:gd name="connsiteX3" fmla="*/ 1724026 w 1724026"/>
                                  <a:gd name="connsiteY3" fmla="*/ 538162 h 690525"/>
                                  <a:gd name="connsiteX0" fmla="*/ 0 w 1752601"/>
                                  <a:gd name="connsiteY0" fmla="*/ 0 h 624605"/>
                                  <a:gd name="connsiteX1" fmla="*/ 261938 w 1752601"/>
                                  <a:gd name="connsiteY1" fmla="*/ 495300 h 624605"/>
                                  <a:gd name="connsiteX2" fmla="*/ 933450 w 1752601"/>
                                  <a:gd name="connsiteY2" fmla="*/ 623887 h 624605"/>
                                  <a:gd name="connsiteX3" fmla="*/ 1752601 w 1752601"/>
                                  <a:gd name="connsiteY3" fmla="*/ 585787 h 624605"/>
                                  <a:gd name="connsiteX0" fmla="*/ 0 w 1752601"/>
                                  <a:gd name="connsiteY0" fmla="*/ 0 h 687064"/>
                                  <a:gd name="connsiteX1" fmla="*/ 261938 w 1752601"/>
                                  <a:gd name="connsiteY1" fmla="*/ 495300 h 687064"/>
                                  <a:gd name="connsiteX2" fmla="*/ 933450 w 1752601"/>
                                  <a:gd name="connsiteY2" fmla="*/ 623887 h 687064"/>
                                  <a:gd name="connsiteX3" fmla="*/ 1752601 w 1752601"/>
                                  <a:gd name="connsiteY3" fmla="*/ 585787 h 687064"/>
                                  <a:gd name="connsiteX0" fmla="*/ 0 w 1752601"/>
                                  <a:gd name="connsiteY0" fmla="*/ 0 h 680846"/>
                                  <a:gd name="connsiteX1" fmla="*/ 261938 w 1752601"/>
                                  <a:gd name="connsiteY1" fmla="*/ 495300 h 680846"/>
                                  <a:gd name="connsiteX2" fmla="*/ 933450 w 1752601"/>
                                  <a:gd name="connsiteY2" fmla="*/ 623887 h 680846"/>
                                  <a:gd name="connsiteX3" fmla="*/ 1752601 w 1752601"/>
                                  <a:gd name="connsiteY3" fmla="*/ 585787 h 680846"/>
                                  <a:gd name="connsiteX0" fmla="*/ 0 w 1752601"/>
                                  <a:gd name="connsiteY0" fmla="*/ 0 h 680846"/>
                                  <a:gd name="connsiteX1" fmla="*/ 261938 w 1752601"/>
                                  <a:gd name="connsiteY1" fmla="*/ 495300 h 680846"/>
                                  <a:gd name="connsiteX2" fmla="*/ 933450 w 1752601"/>
                                  <a:gd name="connsiteY2" fmla="*/ 623887 h 680846"/>
                                  <a:gd name="connsiteX3" fmla="*/ 1752601 w 1752601"/>
                                  <a:gd name="connsiteY3" fmla="*/ 585787 h 680846"/>
                                  <a:gd name="connsiteX0" fmla="*/ 0 w 1752601"/>
                                  <a:gd name="connsiteY0" fmla="*/ 0 h 683305"/>
                                  <a:gd name="connsiteX1" fmla="*/ 261938 w 1752601"/>
                                  <a:gd name="connsiteY1" fmla="*/ 495300 h 683305"/>
                                  <a:gd name="connsiteX2" fmla="*/ 933450 w 1752601"/>
                                  <a:gd name="connsiteY2" fmla="*/ 623887 h 683305"/>
                                  <a:gd name="connsiteX3" fmla="*/ 1752601 w 1752601"/>
                                  <a:gd name="connsiteY3" fmla="*/ 585787 h 683305"/>
                                  <a:gd name="connsiteX0" fmla="*/ 0 w 1752601"/>
                                  <a:gd name="connsiteY0" fmla="*/ 0 h 677082"/>
                                  <a:gd name="connsiteX1" fmla="*/ 261938 w 1752601"/>
                                  <a:gd name="connsiteY1" fmla="*/ 495300 h 677082"/>
                                  <a:gd name="connsiteX2" fmla="*/ 933450 w 1752601"/>
                                  <a:gd name="connsiteY2" fmla="*/ 623887 h 677082"/>
                                  <a:gd name="connsiteX3" fmla="*/ 1752601 w 1752601"/>
                                  <a:gd name="connsiteY3" fmla="*/ 585787 h 677082"/>
                                  <a:gd name="connsiteX0" fmla="*/ 0 w 1752601"/>
                                  <a:gd name="connsiteY0" fmla="*/ 0 h 623887"/>
                                  <a:gd name="connsiteX1" fmla="*/ 933450 w 1752601"/>
                                  <a:gd name="connsiteY1" fmla="*/ 623887 h 623887"/>
                                  <a:gd name="connsiteX2" fmla="*/ 1752601 w 1752601"/>
                                  <a:gd name="connsiteY2" fmla="*/ 585787 h 623887"/>
                                  <a:gd name="connsiteX0" fmla="*/ 0 w 1752601"/>
                                  <a:gd name="connsiteY0" fmla="*/ 0 h 645616"/>
                                  <a:gd name="connsiteX1" fmla="*/ 933450 w 1752601"/>
                                  <a:gd name="connsiteY1" fmla="*/ 623887 h 645616"/>
                                  <a:gd name="connsiteX2" fmla="*/ 1752601 w 1752601"/>
                                  <a:gd name="connsiteY2" fmla="*/ 585787 h 645616"/>
                                  <a:gd name="connsiteX0" fmla="*/ 0 w 1752601"/>
                                  <a:gd name="connsiteY0" fmla="*/ 0 h 660981"/>
                                  <a:gd name="connsiteX1" fmla="*/ 933450 w 1752601"/>
                                  <a:gd name="connsiteY1" fmla="*/ 623887 h 660981"/>
                                  <a:gd name="connsiteX2" fmla="*/ 1752601 w 1752601"/>
                                  <a:gd name="connsiteY2" fmla="*/ 585787 h 660981"/>
                                  <a:gd name="connsiteX0" fmla="*/ 0 w 1752601"/>
                                  <a:gd name="connsiteY0" fmla="*/ 0 h 715792"/>
                                  <a:gd name="connsiteX1" fmla="*/ 704850 w 1752601"/>
                                  <a:gd name="connsiteY1" fmla="*/ 681037 h 715792"/>
                                  <a:gd name="connsiteX2" fmla="*/ 1752601 w 1752601"/>
                                  <a:gd name="connsiteY2" fmla="*/ 585787 h 715792"/>
                                  <a:gd name="connsiteX0" fmla="*/ 0 w 1752601"/>
                                  <a:gd name="connsiteY0" fmla="*/ 0 h 687313"/>
                                  <a:gd name="connsiteX1" fmla="*/ 704850 w 1752601"/>
                                  <a:gd name="connsiteY1" fmla="*/ 681037 h 687313"/>
                                  <a:gd name="connsiteX2" fmla="*/ 1752601 w 1752601"/>
                                  <a:gd name="connsiteY2" fmla="*/ 585787 h 687313"/>
                                  <a:gd name="connsiteX0" fmla="*/ 0 w 1752601"/>
                                  <a:gd name="connsiteY0" fmla="*/ 0 h 710671"/>
                                  <a:gd name="connsiteX1" fmla="*/ 704850 w 1752601"/>
                                  <a:gd name="connsiteY1" fmla="*/ 681037 h 710671"/>
                                  <a:gd name="connsiteX2" fmla="*/ 1752601 w 1752601"/>
                                  <a:gd name="connsiteY2" fmla="*/ 585787 h 710671"/>
                                  <a:gd name="connsiteX0" fmla="*/ 0 w 1752601"/>
                                  <a:gd name="connsiteY0" fmla="*/ 0 h 617283"/>
                                  <a:gd name="connsiteX1" fmla="*/ 704850 w 1752601"/>
                                  <a:gd name="connsiteY1" fmla="*/ 604837 h 617283"/>
                                  <a:gd name="connsiteX2" fmla="*/ 1752601 w 1752601"/>
                                  <a:gd name="connsiteY2" fmla="*/ 509587 h 617283"/>
                                  <a:gd name="connsiteX0" fmla="*/ 0 w 1752601"/>
                                  <a:gd name="connsiteY0" fmla="*/ 0 h 617283"/>
                                  <a:gd name="connsiteX1" fmla="*/ 704850 w 1752601"/>
                                  <a:gd name="connsiteY1" fmla="*/ 604837 h 617283"/>
                                  <a:gd name="connsiteX2" fmla="*/ 1752601 w 1752601"/>
                                  <a:gd name="connsiteY2" fmla="*/ 509587 h 617283"/>
                                  <a:gd name="connsiteX0" fmla="*/ 0 w 1752601"/>
                                  <a:gd name="connsiteY0" fmla="*/ 0 h 623318"/>
                                  <a:gd name="connsiteX1" fmla="*/ 704850 w 1752601"/>
                                  <a:gd name="connsiteY1" fmla="*/ 604837 h 623318"/>
                                  <a:gd name="connsiteX2" fmla="*/ 1752601 w 1752601"/>
                                  <a:gd name="connsiteY2" fmla="*/ 509587 h 623318"/>
                                  <a:gd name="connsiteX0" fmla="*/ 0 w 1752601"/>
                                  <a:gd name="connsiteY0" fmla="*/ 0 h 609861"/>
                                  <a:gd name="connsiteX1" fmla="*/ 704850 w 1752601"/>
                                  <a:gd name="connsiteY1" fmla="*/ 604837 h 609861"/>
                                  <a:gd name="connsiteX2" fmla="*/ 1752601 w 1752601"/>
                                  <a:gd name="connsiteY2" fmla="*/ 509587 h 609861"/>
                                  <a:gd name="connsiteX0" fmla="*/ 0 w 1752601"/>
                                  <a:gd name="connsiteY0" fmla="*/ 0 h 626014"/>
                                  <a:gd name="connsiteX1" fmla="*/ 704850 w 1752601"/>
                                  <a:gd name="connsiteY1" fmla="*/ 604837 h 626014"/>
                                  <a:gd name="connsiteX2" fmla="*/ 1752601 w 1752601"/>
                                  <a:gd name="connsiteY2" fmla="*/ 509587 h 626014"/>
                                  <a:gd name="connsiteX0" fmla="*/ 0 w 1752601"/>
                                  <a:gd name="connsiteY0" fmla="*/ 0 h 626014"/>
                                  <a:gd name="connsiteX1" fmla="*/ 704850 w 1752601"/>
                                  <a:gd name="connsiteY1" fmla="*/ 604837 h 626014"/>
                                  <a:gd name="connsiteX2" fmla="*/ 1752601 w 1752601"/>
                                  <a:gd name="connsiteY2" fmla="*/ 509587 h 626014"/>
                                  <a:gd name="connsiteX0" fmla="*/ 0 w 1752601"/>
                                  <a:gd name="connsiteY0" fmla="*/ 0 h 622009"/>
                                  <a:gd name="connsiteX1" fmla="*/ 704850 w 1752601"/>
                                  <a:gd name="connsiteY1" fmla="*/ 604837 h 622009"/>
                                  <a:gd name="connsiteX2" fmla="*/ 1752601 w 1752601"/>
                                  <a:gd name="connsiteY2" fmla="*/ 509587 h 622009"/>
                                  <a:gd name="connsiteX0" fmla="*/ 0 w 1752601"/>
                                  <a:gd name="connsiteY0" fmla="*/ 0 h 623876"/>
                                  <a:gd name="connsiteX1" fmla="*/ 704850 w 1752601"/>
                                  <a:gd name="connsiteY1" fmla="*/ 604837 h 623876"/>
                                  <a:gd name="connsiteX2" fmla="*/ 1752601 w 1752601"/>
                                  <a:gd name="connsiteY2" fmla="*/ 509587 h 623876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10958"/>
                                  <a:gd name="connsiteX1" fmla="*/ 704850 w 1752601"/>
                                  <a:gd name="connsiteY1" fmla="*/ 604837 h 610958"/>
                                  <a:gd name="connsiteX2" fmla="*/ 1752601 w 1752601"/>
                                  <a:gd name="connsiteY2" fmla="*/ 509587 h 610958"/>
                                  <a:gd name="connsiteX0" fmla="*/ 0 w 1752601"/>
                                  <a:gd name="connsiteY0" fmla="*/ 0 h 614413"/>
                                  <a:gd name="connsiteX1" fmla="*/ 704850 w 1752601"/>
                                  <a:gd name="connsiteY1" fmla="*/ 604837 h 614413"/>
                                  <a:gd name="connsiteX2" fmla="*/ 1752601 w 1752601"/>
                                  <a:gd name="connsiteY2" fmla="*/ 509587 h 614413"/>
                                  <a:gd name="connsiteX0" fmla="*/ 0 w 1752601"/>
                                  <a:gd name="connsiteY0" fmla="*/ 0 h 605639"/>
                                  <a:gd name="connsiteX1" fmla="*/ 704850 w 1752601"/>
                                  <a:gd name="connsiteY1" fmla="*/ 604837 h 605639"/>
                                  <a:gd name="connsiteX2" fmla="*/ 1752601 w 1752601"/>
                                  <a:gd name="connsiteY2" fmla="*/ 509587 h 60563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752601" h="605639">
                                    <a:moveTo>
                                      <a:pt x="0" y="0"/>
                                    </a:moveTo>
                                    <a:cubicBezTo>
                                      <a:pt x="180223" y="573841"/>
                                      <a:pt x="503279" y="612670"/>
                                      <a:pt x="704850" y="604837"/>
                                    </a:cubicBezTo>
                                    <a:cubicBezTo>
                                      <a:pt x="906421" y="597004"/>
                                      <a:pt x="1218206" y="215511"/>
                                      <a:pt x="1752601" y="509587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0000"/>
                                </a:solidFill>
                                <a:headEnd type="none" w="med" len="med"/>
                                <a:tailEnd type="non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68" name="Oval 1367">
                                <a:extLst>
                                  <a:ext uri="{FF2B5EF4-FFF2-40B4-BE49-F238E27FC236}">
                                    <a16:creationId xmlns:a16="http://schemas.microsoft.com/office/drawing/2014/main" id="{A2CCFE39-D76F-CD4A-8744-B3A884564810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8326282" y="3359616"/>
                                <a:ext cx="108000" cy="10800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1364" name="Freeform 1363">
                              <a:extLst>
                                <a:ext uri="{FF2B5EF4-FFF2-40B4-BE49-F238E27FC236}">
                                  <a16:creationId xmlns:a16="http://schemas.microsoft.com/office/drawing/2014/main" id="{1009F70D-3759-C248-9239-7493E7A8D11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263002" y="4056236"/>
                              <a:ext cx="573466" cy="1065088"/>
                            </a:xfrm>
                            <a:custGeom>
                              <a:avLst/>
                              <a:gdLst>
                                <a:gd name="connsiteX0" fmla="*/ 15903 w 504385"/>
                                <a:gd name="connsiteY0" fmla="*/ 0 h 691764"/>
                                <a:gd name="connsiteX1" fmla="*/ 469127 w 504385"/>
                                <a:gd name="connsiteY1" fmla="*/ 230588 h 691764"/>
                                <a:gd name="connsiteX2" fmla="*/ 421419 w 504385"/>
                                <a:gd name="connsiteY2" fmla="*/ 554604 h 691764"/>
                                <a:gd name="connsiteX3" fmla="*/ 0 w 504385"/>
                                <a:gd name="connsiteY3" fmla="*/ 691764 h 691764"/>
                                <a:gd name="connsiteX0" fmla="*/ 15903 w 504385"/>
                                <a:gd name="connsiteY0" fmla="*/ 0 h 691764"/>
                                <a:gd name="connsiteX1" fmla="*/ 469127 w 504385"/>
                                <a:gd name="connsiteY1" fmla="*/ 230588 h 691764"/>
                                <a:gd name="connsiteX2" fmla="*/ 421419 w 504385"/>
                                <a:gd name="connsiteY2" fmla="*/ 554604 h 691764"/>
                                <a:gd name="connsiteX3" fmla="*/ 0 w 504385"/>
                                <a:gd name="connsiteY3" fmla="*/ 691764 h 691764"/>
                                <a:gd name="connsiteX0" fmla="*/ 15903 w 505866"/>
                                <a:gd name="connsiteY0" fmla="*/ 0 h 691764"/>
                                <a:gd name="connsiteX1" fmla="*/ 471114 w 505866"/>
                                <a:gd name="connsiteY1" fmla="*/ 260405 h 691764"/>
                                <a:gd name="connsiteX2" fmla="*/ 421419 w 505866"/>
                                <a:gd name="connsiteY2" fmla="*/ 554604 h 691764"/>
                                <a:gd name="connsiteX3" fmla="*/ 0 w 505866"/>
                                <a:gd name="connsiteY3" fmla="*/ 691764 h 691764"/>
                                <a:gd name="connsiteX0" fmla="*/ 15903 w 517316"/>
                                <a:gd name="connsiteY0" fmla="*/ 0 h 691764"/>
                                <a:gd name="connsiteX1" fmla="*/ 471114 w 517316"/>
                                <a:gd name="connsiteY1" fmla="*/ 260405 h 691764"/>
                                <a:gd name="connsiteX2" fmla="*/ 421419 w 517316"/>
                                <a:gd name="connsiteY2" fmla="*/ 554604 h 691764"/>
                                <a:gd name="connsiteX3" fmla="*/ 0 w 517316"/>
                                <a:gd name="connsiteY3" fmla="*/ 691764 h 691764"/>
                                <a:gd name="connsiteX0" fmla="*/ 19879 w 505573"/>
                                <a:gd name="connsiteY0" fmla="*/ 0 h 663934"/>
                                <a:gd name="connsiteX1" fmla="*/ 471114 w 505573"/>
                                <a:gd name="connsiteY1" fmla="*/ 232575 h 663934"/>
                                <a:gd name="connsiteX2" fmla="*/ 421419 w 505573"/>
                                <a:gd name="connsiteY2" fmla="*/ 526774 h 663934"/>
                                <a:gd name="connsiteX3" fmla="*/ 0 w 505573"/>
                                <a:gd name="connsiteY3" fmla="*/ 663934 h 663934"/>
                                <a:gd name="connsiteX0" fmla="*/ 19879 w 504091"/>
                                <a:gd name="connsiteY0" fmla="*/ 0 h 663934"/>
                                <a:gd name="connsiteX1" fmla="*/ 469126 w 504091"/>
                                <a:gd name="connsiteY1" fmla="*/ 262392 h 663934"/>
                                <a:gd name="connsiteX2" fmla="*/ 421419 w 504091"/>
                                <a:gd name="connsiteY2" fmla="*/ 526774 h 663934"/>
                                <a:gd name="connsiteX3" fmla="*/ 0 w 504091"/>
                                <a:gd name="connsiteY3" fmla="*/ 663934 h 663934"/>
                                <a:gd name="connsiteX0" fmla="*/ 19879 w 518234"/>
                                <a:gd name="connsiteY0" fmla="*/ 0 h 663934"/>
                                <a:gd name="connsiteX1" fmla="*/ 469126 w 518234"/>
                                <a:gd name="connsiteY1" fmla="*/ 262392 h 663934"/>
                                <a:gd name="connsiteX2" fmla="*/ 421419 w 518234"/>
                                <a:gd name="connsiteY2" fmla="*/ 526774 h 663934"/>
                                <a:gd name="connsiteX3" fmla="*/ 0 w 518234"/>
                                <a:gd name="connsiteY3" fmla="*/ 663934 h 663934"/>
                                <a:gd name="connsiteX0" fmla="*/ 19879 w 530997"/>
                                <a:gd name="connsiteY0" fmla="*/ 0 h 663934"/>
                                <a:gd name="connsiteX1" fmla="*/ 469126 w 530997"/>
                                <a:gd name="connsiteY1" fmla="*/ 262392 h 663934"/>
                                <a:gd name="connsiteX2" fmla="*/ 421419 w 530997"/>
                                <a:gd name="connsiteY2" fmla="*/ 526774 h 663934"/>
                                <a:gd name="connsiteX3" fmla="*/ 0 w 530997"/>
                                <a:gd name="connsiteY3" fmla="*/ 663934 h 663934"/>
                                <a:gd name="connsiteX0" fmla="*/ 19879 w 538612"/>
                                <a:gd name="connsiteY0" fmla="*/ 0 h 663934"/>
                                <a:gd name="connsiteX1" fmla="*/ 469126 w 538612"/>
                                <a:gd name="connsiteY1" fmla="*/ 262392 h 663934"/>
                                <a:gd name="connsiteX2" fmla="*/ 421419 w 538612"/>
                                <a:gd name="connsiteY2" fmla="*/ 526774 h 663934"/>
                                <a:gd name="connsiteX3" fmla="*/ 0 w 538612"/>
                                <a:gd name="connsiteY3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6515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6515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0552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0552 h 663934"/>
                                <a:gd name="connsiteX4" fmla="*/ 0 w 508840"/>
                                <a:gd name="connsiteY4" fmla="*/ 663934 h 663934"/>
                                <a:gd name="connsiteX0" fmla="*/ 0 w 488961"/>
                                <a:gd name="connsiteY0" fmla="*/ 0 h 1101256"/>
                                <a:gd name="connsiteX1" fmla="*/ 449247 w 488961"/>
                                <a:gd name="connsiteY1" fmla="*/ 262392 h 1101256"/>
                                <a:gd name="connsiteX2" fmla="*/ 401540 w 488961"/>
                                <a:gd name="connsiteY2" fmla="*/ 526774 h 1101256"/>
                                <a:gd name="connsiteX3" fmla="*/ 84808 w 488961"/>
                                <a:gd name="connsiteY3" fmla="*/ 640552 h 1101256"/>
                                <a:gd name="connsiteX4" fmla="*/ 413467 w 488961"/>
                                <a:gd name="connsiteY4" fmla="*/ 1101256 h 1101256"/>
                                <a:gd name="connsiteX0" fmla="*/ 42421 w 536363"/>
                                <a:gd name="connsiteY0" fmla="*/ 0 h 1101256"/>
                                <a:gd name="connsiteX1" fmla="*/ 491668 w 536363"/>
                                <a:gd name="connsiteY1" fmla="*/ 262392 h 1101256"/>
                                <a:gd name="connsiteX2" fmla="*/ 443961 w 536363"/>
                                <a:gd name="connsiteY2" fmla="*/ 526774 h 1101256"/>
                                <a:gd name="connsiteX3" fmla="*/ 8 w 536363"/>
                                <a:gd name="connsiteY3" fmla="*/ 718077 h 1101256"/>
                                <a:gd name="connsiteX4" fmla="*/ 455888 w 536363"/>
                                <a:gd name="connsiteY4" fmla="*/ 1101256 h 1101256"/>
                                <a:gd name="connsiteX0" fmla="*/ 42421 w 527593"/>
                                <a:gd name="connsiteY0" fmla="*/ 0 h 1101256"/>
                                <a:gd name="connsiteX1" fmla="*/ 491668 w 527593"/>
                                <a:gd name="connsiteY1" fmla="*/ 262392 h 1101256"/>
                                <a:gd name="connsiteX2" fmla="*/ 443961 w 527593"/>
                                <a:gd name="connsiteY2" fmla="*/ 526774 h 1101256"/>
                                <a:gd name="connsiteX3" fmla="*/ 8 w 527593"/>
                                <a:gd name="connsiteY3" fmla="*/ 718077 h 1101256"/>
                                <a:gd name="connsiteX4" fmla="*/ 455888 w 527593"/>
                                <a:gd name="connsiteY4" fmla="*/ 1101256 h 1101256"/>
                                <a:gd name="connsiteX0" fmla="*/ 42421 w 528547"/>
                                <a:gd name="connsiteY0" fmla="*/ 0 h 1101256"/>
                                <a:gd name="connsiteX1" fmla="*/ 491668 w 528547"/>
                                <a:gd name="connsiteY1" fmla="*/ 262392 h 1101256"/>
                                <a:gd name="connsiteX2" fmla="*/ 443961 w 528547"/>
                                <a:gd name="connsiteY2" fmla="*/ 526774 h 1101256"/>
                                <a:gd name="connsiteX3" fmla="*/ 8 w 528547"/>
                                <a:gd name="connsiteY3" fmla="*/ 718077 h 1101256"/>
                                <a:gd name="connsiteX4" fmla="*/ 455888 w 528547"/>
                                <a:gd name="connsiteY4" fmla="*/ 1101256 h 1101256"/>
                                <a:gd name="connsiteX0" fmla="*/ 42421 w 533332"/>
                                <a:gd name="connsiteY0" fmla="*/ 0 h 1101256"/>
                                <a:gd name="connsiteX1" fmla="*/ 491668 w 533332"/>
                                <a:gd name="connsiteY1" fmla="*/ 262392 h 1101256"/>
                                <a:gd name="connsiteX2" fmla="*/ 443961 w 533332"/>
                                <a:gd name="connsiteY2" fmla="*/ 526774 h 1101256"/>
                                <a:gd name="connsiteX3" fmla="*/ 8 w 533332"/>
                                <a:gd name="connsiteY3" fmla="*/ 718077 h 1101256"/>
                                <a:gd name="connsiteX4" fmla="*/ 455888 w 533332"/>
                                <a:gd name="connsiteY4" fmla="*/ 1101256 h 1101256"/>
                                <a:gd name="connsiteX0" fmla="*/ 42993 w 533904"/>
                                <a:gd name="connsiteY0" fmla="*/ 0 h 1101256"/>
                                <a:gd name="connsiteX1" fmla="*/ 492240 w 533904"/>
                                <a:gd name="connsiteY1" fmla="*/ 262392 h 1101256"/>
                                <a:gd name="connsiteX2" fmla="*/ 444533 w 533904"/>
                                <a:gd name="connsiteY2" fmla="*/ 526774 h 1101256"/>
                                <a:gd name="connsiteX3" fmla="*/ 580 w 533904"/>
                                <a:gd name="connsiteY3" fmla="*/ 718077 h 1101256"/>
                                <a:gd name="connsiteX4" fmla="*/ 456460 w 533904"/>
                                <a:gd name="connsiteY4" fmla="*/ 1101256 h 1101256"/>
                                <a:gd name="connsiteX0" fmla="*/ 42432 w 533343"/>
                                <a:gd name="connsiteY0" fmla="*/ 0 h 1101256"/>
                                <a:gd name="connsiteX1" fmla="*/ 491679 w 533343"/>
                                <a:gd name="connsiteY1" fmla="*/ 262392 h 1101256"/>
                                <a:gd name="connsiteX2" fmla="*/ 443972 w 533343"/>
                                <a:gd name="connsiteY2" fmla="*/ 526774 h 1101256"/>
                                <a:gd name="connsiteX3" fmla="*/ 19 w 533343"/>
                                <a:gd name="connsiteY3" fmla="*/ 718077 h 1101256"/>
                                <a:gd name="connsiteX4" fmla="*/ 455899 w 533343"/>
                                <a:gd name="connsiteY4" fmla="*/ 1101256 h 1101256"/>
                                <a:gd name="connsiteX0" fmla="*/ 40617 w 530513"/>
                                <a:gd name="connsiteY0" fmla="*/ 0 h 1101256"/>
                                <a:gd name="connsiteX1" fmla="*/ 489864 w 530513"/>
                                <a:gd name="connsiteY1" fmla="*/ 262392 h 1101256"/>
                                <a:gd name="connsiteX2" fmla="*/ 442157 w 530513"/>
                                <a:gd name="connsiteY2" fmla="*/ 526774 h 1101256"/>
                                <a:gd name="connsiteX3" fmla="*/ 19 w 530513"/>
                                <a:gd name="connsiteY3" fmla="*/ 739927 h 1101256"/>
                                <a:gd name="connsiteX4" fmla="*/ 454084 w 530513"/>
                                <a:gd name="connsiteY4" fmla="*/ 1101256 h 1101256"/>
                                <a:gd name="connsiteX0" fmla="*/ 40617 w 540890"/>
                                <a:gd name="connsiteY0" fmla="*/ 0 h 1101256"/>
                                <a:gd name="connsiteX1" fmla="*/ 489864 w 540890"/>
                                <a:gd name="connsiteY1" fmla="*/ 262392 h 1101256"/>
                                <a:gd name="connsiteX2" fmla="*/ 442157 w 540890"/>
                                <a:gd name="connsiteY2" fmla="*/ 526774 h 1101256"/>
                                <a:gd name="connsiteX3" fmla="*/ 19 w 540890"/>
                                <a:gd name="connsiteY3" fmla="*/ 739927 h 1101256"/>
                                <a:gd name="connsiteX4" fmla="*/ 454084 w 540890"/>
                                <a:gd name="connsiteY4" fmla="*/ 1101256 h 1101256"/>
                                <a:gd name="connsiteX0" fmla="*/ 40617 w 541464"/>
                                <a:gd name="connsiteY0" fmla="*/ 0 h 1101256"/>
                                <a:gd name="connsiteX1" fmla="*/ 489864 w 541464"/>
                                <a:gd name="connsiteY1" fmla="*/ 262392 h 1101256"/>
                                <a:gd name="connsiteX2" fmla="*/ 442157 w 541464"/>
                                <a:gd name="connsiteY2" fmla="*/ 526774 h 1101256"/>
                                <a:gd name="connsiteX3" fmla="*/ 19 w 541464"/>
                                <a:gd name="connsiteY3" fmla="*/ 739927 h 1101256"/>
                                <a:gd name="connsiteX4" fmla="*/ 454084 w 541464"/>
                                <a:gd name="connsiteY4" fmla="*/ 1101256 h 1101256"/>
                                <a:gd name="connsiteX0" fmla="*/ 40617 w 528712"/>
                                <a:gd name="connsiteY0" fmla="*/ 0 h 1101256"/>
                                <a:gd name="connsiteX1" fmla="*/ 489864 w 528712"/>
                                <a:gd name="connsiteY1" fmla="*/ 262392 h 1101256"/>
                                <a:gd name="connsiteX2" fmla="*/ 442157 w 528712"/>
                                <a:gd name="connsiteY2" fmla="*/ 526774 h 1101256"/>
                                <a:gd name="connsiteX3" fmla="*/ 19 w 528712"/>
                                <a:gd name="connsiteY3" fmla="*/ 739927 h 1101256"/>
                                <a:gd name="connsiteX4" fmla="*/ 454084 w 528712"/>
                                <a:gd name="connsiteY4" fmla="*/ 1101256 h 1101256"/>
                                <a:gd name="connsiteX0" fmla="*/ 40617 w 522277"/>
                                <a:gd name="connsiteY0" fmla="*/ 0 h 1101256"/>
                                <a:gd name="connsiteX1" fmla="*/ 489864 w 522277"/>
                                <a:gd name="connsiteY1" fmla="*/ 262392 h 1101256"/>
                                <a:gd name="connsiteX2" fmla="*/ 442157 w 522277"/>
                                <a:gd name="connsiteY2" fmla="*/ 526774 h 1101256"/>
                                <a:gd name="connsiteX3" fmla="*/ 19 w 522277"/>
                                <a:gd name="connsiteY3" fmla="*/ 739927 h 1101256"/>
                                <a:gd name="connsiteX4" fmla="*/ 454084 w 522277"/>
                                <a:gd name="connsiteY4" fmla="*/ 1101256 h 1101256"/>
                                <a:gd name="connsiteX0" fmla="*/ 40617 w 524690"/>
                                <a:gd name="connsiteY0" fmla="*/ 0 h 1101256"/>
                                <a:gd name="connsiteX1" fmla="*/ 489864 w 524690"/>
                                <a:gd name="connsiteY1" fmla="*/ 262392 h 1101256"/>
                                <a:gd name="connsiteX2" fmla="*/ 442157 w 524690"/>
                                <a:gd name="connsiteY2" fmla="*/ 526774 h 1101256"/>
                                <a:gd name="connsiteX3" fmla="*/ 19 w 524690"/>
                                <a:gd name="connsiteY3" fmla="*/ 739927 h 1101256"/>
                                <a:gd name="connsiteX4" fmla="*/ 454084 w 524690"/>
                                <a:gd name="connsiteY4" fmla="*/ 1101256 h 1101256"/>
                                <a:gd name="connsiteX0" fmla="*/ 40617 w 524690"/>
                                <a:gd name="connsiteY0" fmla="*/ 0 h 1101256"/>
                                <a:gd name="connsiteX1" fmla="*/ 489864 w 524690"/>
                                <a:gd name="connsiteY1" fmla="*/ 262392 h 1101256"/>
                                <a:gd name="connsiteX2" fmla="*/ 442157 w 524690"/>
                                <a:gd name="connsiteY2" fmla="*/ 526774 h 1101256"/>
                                <a:gd name="connsiteX3" fmla="*/ 19 w 524690"/>
                                <a:gd name="connsiteY3" fmla="*/ 739927 h 1101256"/>
                                <a:gd name="connsiteX4" fmla="*/ 454084 w 524690"/>
                                <a:gd name="connsiteY4" fmla="*/ 1101256 h 1101256"/>
                                <a:gd name="connsiteX0" fmla="*/ 40754 w 524827"/>
                                <a:gd name="connsiteY0" fmla="*/ 0 h 1008392"/>
                                <a:gd name="connsiteX1" fmla="*/ 490001 w 524827"/>
                                <a:gd name="connsiteY1" fmla="*/ 262392 h 1008392"/>
                                <a:gd name="connsiteX2" fmla="*/ 442294 w 524827"/>
                                <a:gd name="connsiteY2" fmla="*/ 526774 h 1008392"/>
                                <a:gd name="connsiteX3" fmla="*/ 156 w 524827"/>
                                <a:gd name="connsiteY3" fmla="*/ 739927 h 1008392"/>
                                <a:gd name="connsiteX4" fmla="*/ 495964 w 524827"/>
                                <a:gd name="connsiteY4" fmla="*/ 1008392 h 1008392"/>
                                <a:gd name="connsiteX0" fmla="*/ 68218 w 550887"/>
                                <a:gd name="connsiteY0" fmla="*/ 0 h 1008392"/>
                                <a:gd name="connsiteX1" fmla="*/ 517465 w 550887"/>
                                <a:gd name="connsiteY1" fmla="*/ 262392 h 1008392"/>
                                <a:gd name="connsiteX2" fmla="*/ 469758 w 550887"/>
                                <a:gd name="connsiteY2" fmla="*/ 526774 h 1008392"/>
                                <a:gd name="connsiteX3" fmla="*/ 106608 w 550887"/>
                                <a:gd name="connsiteY3" fmla="*/ 669087 h 1008392"/>
                                <a:gd name="connsiteX4" fmla="*/ 27620 w 550887"/>
                                <a:gd name="connsiteY4" fmla="*/ 739927 h 1008392"/>
                                <a:gd name="connsiteX5" fmla="*/ 523428 w 550887"/>
                                <a:gd name="connsiteY5" fmla="*/ 1008392 h 1008392"/>
                                <a:gd name="connsiteX0" fmla="*/ 68218 w 550887"/>
                                <a:gd name="connsiteY0" fmla="*/ 0 h 1008392"/>
                                <a:gd name="connsiteX1" fmla="*/ 517465 w 550887"/>
                                <a:gd name="connsiteY1" fmla="*/ 262392 h 1008392"/>
                                <a:gd name="connsiteX2" fmla="*/ 469758 w 550887"/>
                                <a:gd name="connsiteY2" fmla="*/ 526774 h 1008392"/>
                                <a:gd name="connsiteX3" fmla="*/ 106608 w 550887"/>
                                <a:gd name="connsiteY3" fmla="*/ 669087 h 1008392"/>
                                <a:gd name="connsiteX4" fmla="*/ 27620 w 550887"/>
                                <a:gd name="connsiteY4" fmla="*/ 739927 h 1008392"/>
                                <a:gd name="connsiteX5" fmla="*/ 523428 w 550887"/>
                                <a:gd name="connsiteY5" fmla="*/ 1008392 h 1008392"/>
                                <a:gd name="connsiteX0" fmla="*/ 0 w 482669"/>
                                <a:gd name="connsiteY0" fmla="*/ 0 h 1008392"/>
                                <a:gd name="connsiteX1" fmla="*/ 449247 w 482669"/>
                                <a:gd name="connsiteY1" fmla="*/ 262392 h 1008392"/>
                                <a:gd name="connsiteX2" fmla="*/ 401540 w 482669"/>
                                <a:gd name="connsiteY2" fmla="*/ 526774 h 1008392"/>
                                <a:gd name="connsiteX3" fmla="*/ 38390 w 482669"/>
                                <a:gd name="connsiteY3" fmla="*/ 669087 h 1008392"/>
                                <a:gd name="connsiteX4" fmla="*/ 108228 w 482669"/>
                                <a:gd name="connsiteY4" fmla="*/ 858282 h 1008392"/>
                                <a:gd name="connsiteX5" fmla="*/ 455210 w 482669"/>
                                <a:gd name="connsiteY5" fmla="*/ 1008392 h 1008392"/>
                                <a:gd name="connsiteX0" fmla="*/ 0 w 482669"/>
                                <a:gd name="connsiteY0" fmla="*/ 0 h 1008392"/>
                                <a:gd name="connsiteX1" fmla="*/ 449247 w 482669"/>
                                <a:gd name="connsiteY1" fmla="*/ 262392 h 1008392"/>
                                <a:gd name="connsiteX2" fmla="*/ 401540 w 482669"/>
                                <a:gd name="connsiteY2" fmla="*/ 526774 h 1008392"/>
                                <a:gd name="connsiteX3" fmla="*/ 38390 w 482669"/>
                                <a:gd name="connsiteY3" fmla="*/ 669087 h 1008392"/>
                                <a:gd name="connsiteX4" fmla="*/ 108228 w 482669"/>
                                <a:gd name="connsiteY4" fmla="*/ 858282 h 1008392"/>
                                <a:gd name="connsiteX5" fmla="*/ 455210 w 482669"/>
                                <a:gd name="connsiteY5" fmla="*/ 1008392 h 1008392"/>
                                <a:gd name="connsiteX0" fmla="*/ 0 w 482669"/>
                                <a:gd name="connsiteY0" fmla="*/ 0 h 1022959"/>
                                <a:gd name="connsiteX1" fmla="*/ 449247 w 482669"/>
                                <a:gd name="connsiteY1" fmla="*/ 262392 h 1022959"/>
                                <a:gd name="connsiteX2" fmla="*/ 401540 w 482669"/>
                                <a:gd name="connsiteY2" fmla="*/ 526774 h 1022959"/>
                                <a:gd name="connsiteX3" fmla="*/ 38390 w 482669"/>
                                <a:gd name="connsiteY3" fmla="*/ 669087 h 1022959"/>
                                <a:gd name="connsiteX4" fmla="*/ 108228 w 482669"/>
                                <a:gd name="connsiteY4" fmla="*/ 858282 h 1022959"/>
                                <a:gd name="connsiteX5" fmla="*/ 442505 w 482669"/>
                                <a:gd name="connsiteY5" fmla="*/ 1022959 h 1022959"/>
                                <a:gd name="connsiteX0" fmla="*/ 0 w 482669"/>
                                <a:gd name="connsiteY0" fmla="*/ 0 h 955588"/>
                                <a:gd name="connsiteX1" fmla="*/ 449247 w 482669"/>
                                <a:gd name="connsiteY1" fmla="*/ 262392 h 955588"/>
                                <a:gd name="connsiteX2" fmla="*/ 401540 w 482669"/>
                                <a:gd name="connsiteY2" fmla="*/ 526774 h 955588"/>
                                <a:gd name="connsiteX3" fmla="*/ 38390 w 482669"/>
                                <a:gd name="connsiteY3" fmla="*/ 669087 h 955588"/>
                                <a:gd name="connsiteX4" fmla="*/ 108228 w 482669"/>
                                <a:gd name="connsiteY4" fmla="*/ 858282 h 955588"/>
                                <a:gd name="connsiteX5" fmla="*/ 340867 w 482669"/>
                                <a:gd name="connsiteY5" fmla="*/ 955588 h 955588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2092"/>
                                <a:gd name="connsiteX1" fmla="*/ 449247 w 482669"/>
                                <a:gd name="connsiteY1" fmla="*/ 262392 h 1052092"/>
                                <a:gd name="connsiteX2" fmla="*/ 401540 w 482669"/>
                                <a:gd name="connsiteY2" fmla="*/ 526774 h 1052092"/>
                                <a:gd name="connsiteX3" fmla="*/ 38390 w 482669"/>
                                <a:gd name="connsiteY3" fmla="*/ 669087 h 1052092"/>
                                <a:gd name="connsiteX4" fmla="*/ 108228 w 482669"/>
                                <a:gd name="connsiteY4" fmla="*/ 858282 h 1052092"/>
                                <a:gd name="connsiteX5" fmla="*/ 457024 w 482669"/>
                                <a:gd name="connsiteY5" fmla="*/ 1052092 h 1052092"/>
                                <a:gd name="connsiteX0" fmla="*/ 0 w 482669"/>
                                <a:gd name="connsiteY0" fmla="*/ 0 h 1037525"/>
                                <a:gd name="connsiteX1" fmla="*/ 449247 w 482669"/>
                                <a:gd name="connsiteY1" fmla="*/ 262392 h 1037525"/>
                                <a:gd name="connsiteX2" fmla="*/ 401540 w 482669"/>
                                <a:gd name="connsiteY2" fmla="*/ 526774 h 1037525"/>
                                <a:gd name="connsiteX3" fmla="*/ 38390 w 482669"/>
                                <a:gd name="connsiteY3" fmla="*/ 669087 h 1037525"/>
                                <a:gd name="connsiteX4" fmla="*/ 108228 w 482669"/>
                                <a:gd name="connsiteY4" fmla="*/ 858282 h 1037525"/>
                                <a:gd name="connsiteX5" fmla="*/ 471544 w 482669"/>
                                <a:gd name="connsiteY5" fmla="*/ 1037525 h 1037525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95523 w 482669"/>
                                <a:gd name="connsiteY4" fmla="*/ 863744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95523 w 482669"/>
                                <a:gd name="connsiteY4" fmla="*/ 863744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95523 w 483524"/>
                                <a:gd name="connsiteY4" fmla="*/ 863744 h 1044809"/>
                                <a:gd name="connsiteX5" fmla="*/ 449764 w 483524"/>
                                <a:gd name="connsiteY5" fmla="*/ 1044809 h 1044809"/>
                                <a:gd name="connsiteX0" fmla="*/ 879 w 484403"/>
                                <a:gd name="connsiteY0" fmla="*/ 0 h 1044809"/>
                                <a:gd name="connsiteX1" fmla="*/ 450126 w 484403"/>
                                <a:gd name="connsiteY1" fmla="*/ 262392 h 1044809"/>
                                <a:gd name="connsiteX2" fmla="*/ 402419 w 484403"/>
                                <a:gd name="connsiteY2" fmla="*/ 526774 h 1044809"/>
                                <a:gd name="connsiteX3" fmla="*/ 39269 w 484403"/>
                                <a:gd name="connsiteY3" fmla="*/ 690937 h 1044809"/>
                                <a:gd name="connsiteX4" fmla="*/ 96402 w 484403"/>
                                <a:gd name="connsiteY4" fmla="*/ 863744 h 1044809"/>
                                <a:gd name="connsiteX5" fmla="*/ 450643 w 484403"/>
                                <a:gd name="connsiteY5" fmla="*/ 1044809 h 1044809"/>
                                <a:gd name="connsiteX0" fmla="*/ 879 w 484403"/>
                                <a:gd name="connsiteY0" fmla="*/ 0 h 1044809"/>
                                <a:gd name="connsiteX1" fmla="*/ 450126 w 484403"/>
                                <a:gd name="connsiteY1" fmla="*/ 262392 h 1044809"/>
                                <a:gd name="connsiteX2" fmla="*/ 402419 w 484403"/>
                                <a:gd name="connsiteY2" fmla="*/ 526774 h 1044809"/>
                                <a:gd name="connsiteX3" fmla="*/ 39269 w 484403"/>
                                <a:gd name="connsiteY3" fmla="*/ 690937 h 1044809"/>
                                <a:gd name="connsiteX4" fmla="*/ 96402 w 484403"/>
                                <a:gd name="connsiteY4" fmla="*/ 863744 h 1044809"/>
                                <a:gd name="connsiteX5" fmla="*/ 450643 w 484403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184455 w 483524"/>
                                <a:gd name="connsiteY4" fmla="*/ 892877 h 1044809"/>
                                <a:gd name="connsiteX5" fmla="*/ 449764 w 483524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184455 w 483524"/>
                                <a:gd name="connsiteY4" fmla="*/ 892877 h 1044809"/>
                                <a:gd name="connsiteX5" fmla="*/ 449764 w 483524"/>
                                <a:gd name="connsiteY5" fmla="*/ 1044809 h 1044809"/>
                                <a:gd name="connsiteX0" fmla="*/ 0 w 491830"/>
                                <a:gd name="connsiteY0" fmla="*/ 0 h 1044809"/>
                                <a:gd name="connsiteX1" fmla="*/ 449247 w 491830"/>
                                <a:gd name="connsiteY1" fmla="*/ 262392 h 1044809"/>
                                <a:gd name="connsiteX2" fmla="*/ 401540 w 491830"/>
                                <a:gd name="connsiteY2" fmla="*/ 526774 h 1044809"/>
                                <a:gd name="connsiteX3" fmla="*/ 38390 w 491830"/>
                                <a:gd name="connsiteY3" fmla="*/ 690937 h 1044809"/>
                                <a:gd name="connsiteX4" fmla="*/ 184455 w 491830"/>
                                <a:gd name="connsiteY4" fmla="*/ 892877 h 1044809"/>
                                <a:gd name="connsiteX5" fmla="*/ 449764 w 491830"/>
                                <a:gd name="connsiteY5" fmla="*/ 1044809 h 1044809"/>
                                <a:gd name="connsiteX0" fmla="*/ 0 w 482460"/>
                                <a:gd name="connsiteY0" fmla="*/ 0 h 1044809"/>
                                <a:gd name="connsiteX1" fmla="*/ 449247 w 482460"/>
                                <a:gd name="connsiteY1" fmla="*/ 262392 h 1044809"/>
                                <a:gd name="connsiteX2" fmla="*/ 401540 w 482460"/>
                                <a:gd name="connsiteY2" fmla="*/ 526774 h 1044809"/>
                                <a:gd name="connsiteX3" fmla="*/ 43835 w 482460"/>
                                <a:gd name="connsiteY3" fmla="*/ 709146 h 1044809"/>
                                <a:gd name="connsiteX4" fmla="*/ 184455 w 482460"/>
                                <a:gd name="connsiteY4" fmla="*/ 892877 h 1044809"/>
                                <a:gd name="connsiteX5" fmla="*/ 449764 w 482460"/>
                                <a:gd name="connsiteY5" fmla="*/ 1044809 h 1044809"/>
                                <a:gd name="connsiteX0" fmla="*/ 0 w 482460"/>
                                <a:gd name="connsiteY0" fmla="*/ 0 h 1044809"/>
                                <a:gd name="connsiteX1" fmla="*/ 449247 w 482460"/>
                                <a:gd name="connsiteY1" fmla="*/ 262392 h 1044809"/>
                                <a:gd name="connsiteX2" fmla="*/ 401540 w 482460"/>
                                <a:gd name="connsiteY2" fmla="*/ 526774 h 1044809"/>
                                <a:gd name="connsiteX3" fmla="*/ 43835 w 482460"/>
                                <a:gd name="connsiteY3" fmla="*/ 727355 h 1044809"/>
                                <a:gd name="connsiteX4" fmla="*/ 184455 w 482460"/>
                                <a:gd name="connsiteY4" fmla="*/ 892877 h 1044809"/>
                                <a:gd name="connsiteX5" fmla="*/ 449764 w 482460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43835 w 518732"/>
                                <a:gd name="connsiteY3" fmla="*/ 727355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43835 w 518732"/>
                                <a:gd name="connsiteY3" fmla="*/ 727355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78412 w 606219"/>
                                <a:gd name="connsiteY0" fmla="*/ 0 h 1095792"/>
                                <a:gd name="connsiteX1" fmla="*/ 527659 w 606219"/>
                                <a:gd name="connsiteY1" fmla="*/ 262392 h 1095792"/>
                                <a:gd name="connsiteX2" fmla="*/ 479952 w 606219"/>
                                <a:gd name="connsiteY2" fmla="*/ 526774 h 1095792"/>
                                <a:gd name="connsiteX3" fmla="*/ 7904 w 606219"/>
                                <a:gd name="connsiteY3" fmla="*/ 696400 h 1095792"/>
                                <a:gd name="connsiteX4" fmla="*/ 262867 w 606219"/>
                                <a:gd name="connsiteY4" fmla="*/ 892877 h 1095792"/>
                                <a:gd name="connsiteX5" fmla="*/ 606219 w 606219"/>
                                <a:gd name="connsiteY5" fmla="*/ 1095792 h 1095792"/>
                                <a:gd name="connsiteX0" fmla="*/ 73722 w 601529"/>
                                <a:gd name="connsiteY0" fmla="*/ 0 h 1095792"/>
                                <a:gd name="connsiteX1" fmla="*/ 522969 w 601529"/>
                                <a:gd name="connsiteY1" fmla="*/ 262392 h 1095792"/>
                                <a:gd name="connsiteX2" fmla="*/ 437149 w 601529"/>
                                <a:gd name="connsiteY2" fmla="*/ 504924 h 1095792"/>
                                <a:gd name="connsiteX3" fmla="*/ 3214 w 601529"/>
                                <a:gd name="connsiteY3" fmla="*/ 696400 h 1095792"/>
                                <a:gd name="connsiteX4" fmla="*/ 258177 w 601529"/>
                                <a:gd name="connsiteY4" fmla="*/ 892877 h 1095792"/>
                                <a:gd name="connsiteX5" fmla="*/ 601529 w 601529"/>
                                <a:gd name="connsiteY5" fmla="*/ 1095792 h 1095792"/>
                                <a:gd name="connsiteX0" fmla="*/ 73722 w 601529"/>
                                <a:gd name="connsiteY0" fmla="*/ 0 h 1095792"/>
                                <a:gd name="connsiteX1" fmla="*/ 495744 w 601529"/>
                                <a:gd name="connsiteY1" fmla="*/ 309734 h 1095792"/>
                                <a:gd name="connsiteX2" fmla="*/ 437149 w 601529"/>
                                <a:gd name="connsiteY2" fmla="*/ 504924 h 1095792"/>
                                <a:gd name="connsiteX3" fmla="*/ 3214 w 601529"/>
                                <a:gd name="connsiteY3" fmla="*/ 696400 h 1095792"/>
                                <a:gd name="connsiteX4" fmla="*/ 258177 w 601529"/>
                                <a:gd name="connsiteY4" fmla="*/ 892877 h 1095792"/>
                                <a:gd name="connsiteX5" fmla="*/ 601529 w 601529"/>
                                <a:gd name="connsiteY5" fmla="*/ 1095792 h 1095792"/>
                                <a:gd name="connsiteX0" fmla="*/ 82796 w 601529"/>
                                <a:gd name="connsiteY0" fmla="*/ 0 h 1032063"/>
                                <a:gd name="connsiteX1" fmla="*/ 495744 w 601529"/>
                                <a:gd name="connsiteY1" fmla="*/ 246005 h 1032063"/>
                                <a:gd name="connsiteX2" fmla="*/ 437149 w 601529"/>
                                <a:gd name="connsiteY2" fmla="*/ 441195 h 1032063"/>
                                <a:gd name="connsiteX3" fmla="*/ 3214 w 601529"/>
                                <a:gd name="connsiteY3" fmla="*/ 632671 h 1032063"/>
                                <a:gd name="connsiteX4" fmla="*/ 258177 w 601529"/>
                                <a:gd name="connsiteY4" fmla="*/ 829148 h 1032063"/>
                                <a:gd name="connsiteX5" fmla="*/ 601529 w 601529"/>
                                <a:gd name="connsiteY5" fmla="*/ 1032063 h 1032063"/>
                                <a:gd name="connsiteX0" fmla="*/ 82881 w 601614"/>
                                <a:gd name="connsiteY0" fmla="*/ 0 h 1032063"/>
                                <a:gd name="connsiteX1" fmla="*/ 495829 w 601614"/>
                                <a:gd name="connsiteY1" fmla="*/ 246005 h 1032063"/>
                                <a:gd name="connsiteX2" fmla="*/ 437234 w 601614"/>
                                <a:gd name="connsiteY2" fmla="*/ 441195 h 1032063"/>
                                <a:gd name="connsiteX3" fmla="*/ 3299 w 601614"/>
                                <a:gd name="connsiteY3" fmla="*/ 632671 h 1032063"/>
                                <a:gd name="connsiteX4" fmla="*/ 256448 w 601614"/>
                                <a:gd name="connsiteY4" fmla="*/ 876489 h 1032063"/>
                                <a:gd name="connsiteX5" fmla="*/ 601614 w 601614"/>
                                <a:gd name="connsiteY5" fmla="*/ 1032063 h 1032063"/>
                                <a:gd name="connsiteX0" fmla="*/ 82996 w 601729"/>
                                <a:gd name="connsiteY0" fmla="*/ 0 h 1032063"/>
                                <a:gd name="connsiteX1" fmla="*/ 495944 w 601729"/>
                                <a:gd name="connsiteY1" fmla="*/ 246005 h 1032063"/>
                                <a:gd name="connsiteX2" fmla="*/ 437349 w 601729"/>
                                <a:gd name="connsiteY2" fmla="*/ 441195 h 1032063"/>
                                <a:gd name="connsiteX3" fmla="*/ 3414 w 601729"/>
                                <a:gd name="connsiteY3" fmla="*/ 632671 h 1032063"/>
                                <a:gd name="connsiteX4" fmla="*/ 256563 w 601729"/>
                                <a:gd name="connsiteY4" fmla="*/ 876489 h 1032063"/>
                                <a:gd name="connsiteX5" fmla="*/ 601729 w 601729"/>
                                <a:gd name="connsiteY5" fmla="*/ 1032063 h 1032063"/>
                                <a:gd name="connsiteX0" fmla="*/ 82996 w 601729"/>
                                <a:gd name="connsiteY0" fmla="*/ 0 h 1032063"/>
                                <a:gd name="connsiteX1" fmla="*/ 495944 w 601729"/>
                                <a:gd name="connsiteY1" fmla="*/ 246005 h 1032063"/>
                                <a:gd name="connsiteX2" fmla="*/ 437349 w 601729"/>
                                <a:gd name="connsiteY2" fmla="*/ 441195 h 1032063"/>
                                <a:gd name="connsiteX3" fmla="*/ 3414 w 601729"/>
                                <a:gd name="connsiteY3" fmla="*/ 632671 h 1032063"/>
                                <a:gd name="connsiteX4" fmla="*/ 256563 w 601729"/>
                                <a:gd name="connsiteY4" fmla="*/ 876489 h 1032063"/>
                                <a:gd name="connsiteX5" fmla="*/ 601729 w 601729"/>
                                <a:gd name="connsiteY5" fmla="*/ 1032063 h 1032063"/>
                                <a:gd name="connsiteX0" fmla="*/ 82676 w 524939"/>
                                <a:gd name="connsiteY0" fmla="*/ 0 h 981080"/>
                                <a:gd name="connsiteX1" fmla="*/ 495624 w 524939"/>
                                <a:gd name="connsiteY1" fmla="*/ 246005 h 981080"/>
                                <a:gd name="connsiteX2" fmla="*/ 437029 w 524939"/>
                                <a:gd name="connsiteY2" fmla="*/ 441195 h 981080"/>
                                <a:gd name="connsiteX3" fmla="*/ 3094 w 524939"/>
                                <a:gd name="connsiteY3" fmla="*/ 632671 h 981080"/>
                                <a:gd name="connsiteX4" fmla="*/ 256243 w 524939"/>
                                <a:gd name="connsiteY4" fmla="*/ 876489 h 981080"/>
                                <a:gd name="connsiteX5" fmla="*/ 516106 w 524939"/>
                                <a:gd name="connsiteY5" fmla="*/ 981080 h 981080"/>
                                <a:gd name="connsiteX0" fmla="*/ 82624 w 524887"/>
                                <a:gd name="connsiteY0" fmla="*/ 0 h 973796"/>
                                <a:gd name="connsiteX1" fmla="*/ 495572 w 524887"/>
                                <a:gd name="connsiteY1" fmla="*/ 246005 h 973796"/>
                                <a:gd name="connsiteX2" fmla="*/ 436977 w 524887"/>
                                <a:gd name="connsiteY2" fmla="*/ 441195 h 973796"/>
                                <a:gd name="connsiteX3" fmla="*/ 3042 w 524887"/>
                                <a:gd name="connsiteY3" fmla="*/ 632671 h 973796"/>
                                <a:gd name="connsiteX4" fmla="*/ 256191 w 524887"/>
                                <a:gd name="connsiteY4" fmla="*/ 876489 h 973796"/>
                                <a:gd name="connsiteX5" fmla="*/ 492461 w 524887"/>
                                <a:gd name="connsiteY5" fmla="*/ 973796 h 973796"/>
                                <a:gd name="connsiteX0" fmla="*/ 82505 w 524768"/>
                                <a:gd name="connsiteY0" fmla="*/ 0 h 937379"/>
                                <a:gd name="connsiteX1" fmla="*/ 495453 w 524768"/>
                                <a:gd name="connsiteY1" fmla="*/ 246005 h 937379"/>
                                <a:gd name="connsiteX2" fmla="*/ 436858 w 524768"/>
                                <a:gd name="connsiteY2" fmla="*/ 441195 h 937379"/>
                                <a:gd name="connsiteX3" fmla="*/ 2923 w 524768"/>
                                <a:gd name="connsiteY3" fmla="*/ 632671 h 937379"/>
                                <a:gd name="connsiteX4" fmla="*/ 256072 w 524768"/>
                                <a:gd name="connsiteY4" fmla="*/ 876489 h 937379"/>
                                <a:gd name="connsiteX5" fmla="*/ 436078 w 524768"/>
                                <a:gd name="connsiteY5" fmla="*/ 937379 h 937379"/>
                                <a:gd name="connsiteX0" fmla="*/ 82631 w 524894"/>
                                <a:gd name="connsiteY0" fmla="*/ 0 h 970153"/>
                                <a:gd name="connsiteX1" fmla="*/ 495579 w 524894"/>
                                <a:gd name="connsiteY1" fmla="*/ 246005 h 970153"/>
                                <a:gd name="connsiteX2" fmla="*/ 436984 w 524894"/>
                                <a:gd name="connsiteY2" fmla="*/ 441195 h 970153"/>
                                <a:gd name="connsiteX3" fmla="*/ 3049 w 524894"/>
                                <a:gd name="connsiteY3" fmla="*/ 632671 h 970153"/>
                                <a:gd name="connsiteX4" fmla="*/ 256198 w 524894"/>
                                <a:gd name="connsiteY4" fmla="*/ 876489 h 970153"/>
                                <a:gd name="connsiteX5" fmla="*/ 496097 w 524894"/>
                                <a:gd name="connsiteY5" fmla="*/ 970153 h 970153"/>
                                <a:gd name="connsiteX0" fmla="*/ 82631 w 524894"/>
                                <a:gd name="connsiteY0" fmla="*/ 0 h 970153"/>
                                <a:gd name="connsiteX1" fmla="*/ 495579 w 524894"/>
                                <a:gd name="connsiteY1" fmla="*/ 246005 h 970153"/>
                                <a:gd name="connsiteX2" fmla="*/ 436984 w 524894"/>
                                <a:gd name="connsiteY2" fmla="*/ 441195 h 970153"/>
                                <a:gd name="connsiteX3" fmla="*/ 3049 w 524894"/>
                                <a:gd name="connsiteY3" fmla="*/ 632671 h 970153"/>
                                <a:gd name="connsiteX4" fmla="*/ 256198 w 524894"/>
                                <a:gd name="connsiteY4" fmla="*/ 876489 h 970153"/>
                                <a:gd name="connsiteX5" fmla="*/ 496097 w 524894"/>
                                <a:gd name="connsiteY5" fmla="*/ 970153 h 970153"/>
                                <a:gd name="connsiteX0" fmla="*/ 79780 w 522043"/>
                                <a:gd name="connsiteY0" fmla="*/ 0 h 970153"/>
                                <a:gd name="connsiteX1" fmla="*/ 492728 w 522043"/>
                                <a:gd name="connsiteY1" fmla="*/ 246005 h 970153"/>
                                <a:gd name="connsiteX2" fmla="*/ 434133 w 522043"/>
                                <a:gd name="connsiteY2" fmla="*/ 441195 h 970153"/>
                                <a:gd name="connsiteX3" fmla="*/ 198 w 522043"/>
                                <a:gd name="connsiteY3" fmla="*/ 632671 h 970153"/>
                                <a:gd name="connsiteX4" fmla="*/ 493246 w 522043"/>
                                <a:gd name="connsiteY4" fmla="*/ 970153 h 970153"/>
                                <a:gd name="connsiteX0" fmla="*/ 85222 w 527695"/>
                                <a:gd name="connsiteY0" fmla="*/ 0 h 970153"/>
                                <a:gd name="connsiteX1" fmla="*/ 498170 w 527695"/>
                                <a:gd name="connsiteY1" fmla="*/ 246005 h 970153"/>
                                <a:gd name="connsiteX2" fmla="*/ 439575 w 527695"/>
                                <a:gd name="connsiteY2" fmla="*/ 441195 h 970153"/>
                                <a:gd name="connsiteX3" fmla="*/ 195 w 527695"/>
                                <a:gd name="connsiteY3" fmla="*/ 650879 h 970153"/>
                                <a:gd name="connsiteX4" fmla="*/ 498688 w 527695"/>
                                <a:gd name="connsiteY4" fmla="*/ 970153 h 970153"/>
                                <a:gd name="connsiteX0" fmla="*/ 85222 w 527695"/>
                                <a:gd name="connsiteY0" fmla="*/ 0 h 970153"/>
                                <a:gd name="connsiteX1" fmla="*/ 498170 w 527695"/>
                                <a:gd name="connsiteY1" fmla="*/ 246005 h 970153"/>
                                <a:gd name="connsiteX2" fmla="*/ 439575 w 527695"/>
                                <a:gd name="connsiteY2" fmla="*/ 441195 h 970153"/>
                                <a:gd name="connsiteX3" fmla="*/ 195 w 527695"/>
                                <a:gd name="connsiteY3" fmla="*/ 650879 h 970153"/>
                                <a:gd name="connsiteX4" fmla="*/ 498688 w 527695"/>
                                <a:gd name="connsiteY4" fmla="*/ 970153 h 970153"/>
                                <a:gd name="connsiteX0" fmla="*/ 85158 w 527631"/>
                                <a:gd name="connsiteY0" fmla="*/ 0 h 970153"/>
                                <a:gd name="connsiteX1" fmla="*/ 498106 w 527631"/>
                                <a:gd name="connsiteY1" fmla="*/ 246005 h 970153"/>
                                <a:gd name="connsiteX2" fmla="*/ 439511 w 527631"/>
                                <a:gd name="connsiteY2" fmla="*/ 441195 h 970153"/>
                                <a:gd name="connsiteX3" fmla="*/ 131 w 527631"/>
                                <a:gd name="connsiteY3" fmla="*/ 650879 h 970153"/>
                                <a:gd name="connsiteX4" fmla="*/ 498624 w 527631"/>
                                <a:gd name="connsiteY4" fmla="*/ 970153 h 970153"/>
                                <a:gd name="connsiteX0" fmla="*/ 81529 w 523862"/>
                                <a:gd name="connsiteY0" fmla="*/ 0 h 970153"/>
                                <a:gd name="connsiteX1" fmla="*/ 494477 w 523862"/>
                                <a:gd name="connsiteY1" fmla="*/ 246005 h 970153"/>
                                <a:gd name="connsiteX2" fmla="*/ 435882 w 523862"/>
                                <a:gd name="connsiteY2" fmla="*/ 441195 h 970153"/>
                                <a:gd name="connsiteX3" fmla="*/ 132 w 523862"/>
                                <a:gd name="connsiteY3" fmla="*/ 672729 h 970153"/>
                                <a:gd name="connsiteX4" fmla="*/ 494995 w 523862"/>
                                <a:gd name="connsiteY4" fmla="*/ 970153 h 970153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23593" h="975616">
                                  <a:moveTo>
                                    <a:pt x="85159" y="0"/>
                                  </a:moveTo>
                                  <a:cubicBezTo>
                                    <a:pt x="290683" y="107014"/>
                                    <a:pt x="436023" y="177025"/>
                                    <a:pt x="494477" y="251468"/>
                                  </a:cubicBezTo>
                                  <a:cubicBezTo>
                                    <a:pt x="552931" y="325911"/>
                                    <a:pt x="518273" y="375537"/>
                                    <a:pt x="435882" y="446658"/>
                                  </a:cubicBezTo>
                                  <a:cubicBezTo>
                                    <a:pt x="353491" y="517779"/>
                                    <a:pt x="-7905" y="562720"/>
                                    <a:pt x="132" y="678192"/>
                                  </a:cubicBezTo>
                                  <a:cubicBezTo>
                                    <a:pt x="8169" y="793664"/>
                                    <a:pt x="305159" y="912591"/>
                                    <a:pt x="494995" y="975616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0000"/>
                              </a:solidFill>
                              <a:headEnd type="none" w="med" len="med"/>
                              <a:tailEnd type="non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65" name="Freeform 1364">
                              <a:extLst>
                                <a:ext uri="{FF2B5EF4-FFF2-40B4-BE49-F238E27FC236}">
                                  <a16:creationId xmlns:a16="http://schemas.microsoft.com/office/drawing/2014/main" id="{370E88E0-AD4D-7540-B3FA-F57C5660EE8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199443" y="4304719"/>
                              <a:ext cx="1105020" cy="339758"/>
                            </a:xfrm>
                            <a:custGeom>
                              <a:avLst/>
                              <a:gdLst>
                                <a:gd name="connsiteX0" fmla="*/ 0 w 930303"/>
                                <a:gd name="connsiteY0" fmla="*/ 235869 h 235869"/>
                                <a:gd name="connsiteX1" fmla="*/ 369736 w 930303"/>
                                <a:gd name="connsiteY1" fmla="*/ 3293 h 235869"/>
                                <a:gd name="connsiteX2" fmla="*/ 930303 w 930303"/>
                                <a:gd name="connsiteY2" fmla="*/ 120575 h 235869"/>
                                <a:gd name="connsiteX0" fmla="*/ 0 w 930303"/>
                                <a:gd name="connsiteY0" fmla="*/ 216945 h 216945"/>
                                <a:gd name="connsiteX1" fmla="*/ 367748 w 930303"/>
                                <a:gd name="connsiteY1" fmla="*/ 4247 h 216945"/>
                                <a:gd name="connsiteX2" fmla="*/ 930303 w 930303"/>
                                <a:gd name="connsiteY2" fmla="*/ 101651 h 216945"/>
                                <a:gd name="connsiteX0" fmla="*/ 0 w 930303"/>
                                <a:gd name="connsiteY0" fmla="*/ 235354 h 235354"/>
                                <a:gd name="connsiteX1" fmla="*/ 367748 w 930303"/>
                                <a:gd name="connsiteY1" fmla="*/ 22656 h 235354"/>
                                <a:gd name="connsiteX2" fmla="*/ 930303 w 930303"/>
                                <a:gd name="connsiteY2" fmla="*/ 120060 h 235354"/>
                                <a:gd name="connsiteX0" fmla="*/ 0 w 926327"/>
                                <a:gd name="connsiteY0" fmla="*/ 215124 h 215124"/>
                                <a:gd name="connsiteX1" fmla="*/ 367748 w 926327"/>
                                <a:gd name="connsiteY1" fmla="*/ 2426 h 215124"/>
                                <a:gd name="connsiteX2" fmla="*/ 926327 w 926327"/>
                                <a:gd name="connsiteY2" fmla="*/ 119708 h 215124"/>
                                <a:gd name="connsiteX0" fmla="*/ 0 w 926327"/>
                                <a:gd name="connsiteY0" fmla="*/ 216146 h 216146"/>
                                <a:gd name="connsiteX1" fmla="*/ 367748 w 926327"/>
                                <a:gd name="connsiteY1" fmla="*/ 3448 h 216146"/>
                                <a:gd name="connsiteX2" fmla="*/ 926327 w 926327"/>
                                <a:gd name="connsiteY2" fmla="*/ 120730 h 216146"/>
                                <a:gd name="connsiteX0" fmla="*/ 0 w 926327"/>
                                <a:gd name="connsiteY0" fmla="*/ 216146 h 216146"/>
                                <a:gd name="connsiteX1" fmla="*/ 367748 w 926327"/>
                                <a:gd name="connsiteY1" fmla="*/ 3448 h 216146"/>
                                <a:gd name="connsiteX2" fmla="*/ 926327 w 926327"/>
                                <a:gd name="connsiteY2" fmla="*/ 120730 h 216146"/>
                                <a:gd name="connsiteX0" fmla="*/ 0 w 926327"/>
                                <a:gd name="connsiteY0" fmla="*/ 241149 h 241149"/>
                                <a:gd name="connsiteX1" fmla="*/ 367748 w 926327"/>
                                <a:gd name="connsiteY1" fmla="*/ 28451 h 241149"/>
                                <a:gd name="connsiteX2" fmla="*/ 926327 w 926327"/>
                                <a:gd name="connsiteY2" fmla="*/ 145733 h 241149"/>
                                <a:gd name="connsiteX0" fmla="*/ 0 w 926327"/>
                                <a:gd name="connsiteY0" fmla="*/ 241149 h 241376"/>
                                <a:gd name="connsiteX1" fmla="*/ 367748 w 926327"/>
                                <a:gd name="connsiteY1" fmla="*/ 28451 h 241376"/>
                                <a:gd name="connsiteX2" fmla="*/ 926327 w 926327"/>
                                <a:gd name="connsiteY2" fmla="*/ 145733 h 241376"/>
                                <a:gd name="connsiteX0" fmla="*/ 0 w 972047"/>
                                <a:gd name="connsiteY0" fmla="*/ 247611 h 247752"/>
                                <a:gd name="connsiteX1" fmla="*/ 413468 w 972047"/>
                                <a:gd name="connsiteY1" fmla="*/ 5096 h 247752"/>
                                <a:gd name="connsiteX2" fmla="*/ 972047 w 972047"/>
                                <a:gd name="connsiteY2" fmla="*/ 122378 h 247752"/>
                                <a:gd name="connsiteX0" fmla="*/ 0 w 972047"/>
                                <a:gd name="connsiteY0" fmla="*/ 247611 h 247611"/>
                                <a:gd name="connsiteX1" fmla="*/ 413468 w 972047"/>
                                <a:gd name="connsiteY1" fmla="*/ 5096 h 247611"/>
                                <a:gd name="connsiteX2" fmla="*/ 972047 w 972047"/>
                                <a:gd name="connsiteY2" fmla="*/ 122378 h 247611"/>
                                <a:gd name="connsiteX0" fmla="*/ 0 w 972047"/>
                                <a:gd name="connsiteY0" fmla="*/ 247611 h 247611"/>
                                <a:gd name="connsiteX1" fmla="*/ 413468 w 972047"/>
                                <a:gd name="connsiteY1" fmla="*/ 5096 h 247611"/>
                                <a:gd name="connsiteX2" fmla="*/ 972047 w 972047"/>
                                <a:gd name="connsiteY2" fmla="*/ 122378 h 247611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46206"/>
                                <a:gd name="connsiteY0" fmla="*/ 302387 h 302387"/>
                                <a:gd name="connsiteX1" fmla="*/ 387627 w 946206"/>
                                <a:gd name="connsiteY1" fmla="*/ 8189 h 302387"/>
                                <a:gd name="connsiteX2" fmla="*/ 946206 w 946206"/>
                                <a:gd name="connsiteY2" fmla="*/ 125471 h 302387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51364 h 351364"/>
                                <a:gd name="connsiteX1" fmla="*/ 387627 w 946206"/>
                                <a:gd name="connsiteY1" fmla="*/ 57166 h 351364"/>
                                <a:gd name="connsiteX2" fmla="*/ 946206 w 946206"/>
                                <a:gd name="connsiteY2" fmla="*/ 174448 h 351364"/>
                                <a:gd name="connsiteX0" fmla="*/ 0 w 946206"/>
                                <a:gd name="connsiteY0" fmla="*/ 337386 h 337386"/>
                                <a:gd name="connsiteX1" fmla="*/ 387627 w 946206"/>
                                <a:gd name="connsiteY1" fmla="*/ 43188 h 337386"/>
                                <a:gd name="connsiteX2" fmla="*/ 946206 w 946206"/>
                                <a:gd name="connsiteY2" fmla="*/ 160470 h 337386"/>
                                <a:gd name="connsiteX0" fmla="*/ 0 w 944508"/>
                                <a:gd name="connsiteY0" fmla="*/ 299417 h 299417"/>
                                <a:gd name="connsiteX1" fmla="*/ 387627 w 944508"/>
                                <a:gd name="connsiteY1" fmla="*/ 5219 h 299417"/>
                                <a:gd name="connsiteX2" fmla="*/ 944508 w 944508"/>
                                <a:gd name="connsiteY2" fmla="*/ 145781 h 299417"/>
                                <a:gd name="connsiteX0" fmla="*/ 0 w 944508"/>
                                <a:gd name="connsiteY0" fmla="*/ 300221 h 300221"/>
                                <a:gd name="connsiteX1" fmla="*/ 387627 w 944508"/>
                                <a:gd name="connsiteY1" fmla="*/ 6023 h 300221"/>
                                <a:gd name="connsiteX2" fmla="*/ 944508 w 944508"/>
                                <a:gd name="connsiteY2" fmla="*/ 146585 h 300221"/>
                                <a:gd name="connsiteX0" fmla="*/ 0 w 944508"/>
                                <a:gd name="connsiteY0" fmla="*/ 325499 h 325499"/>
                                <a:gd name="connsiteX1" fmla="*/ 387627 w 944508"/>
                                <a:gd name="connsiteY1" fmla="*/ 31301 h 325499"/>
                                <a:gd name="connsiteX2" fmla="*/ 944508 w 944508"/>
                                <a:gd name="connsiteY2" fmla="*/ 171863 h 325499"/>
                                <a:gd name="connsiteX0" fmla="*/ 0 w 944508"/>
                                <a:gd name="connsiteY0" fmla="*/ 306082 h 306082"/>
                                <a:gd name="connsiteX1" fmla="*/ 394423 w 944508"/>
                                <a:gd name="connsiteY1" fmla="*/ 35164 h 306082"/>
                                <a:gd name="connsiteX2" fmla="*/ 944508 w 944508"/>
                                <a:gd name="connsiteY2" fmla="*/ 152446 h 30608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944508" h="306082">
                                  <a:moveTo>
                                    <a:pt x="0" y="306082"/>
                                  </a:moveTo>
                                  <a:cubicBezTo>
                                    <a:pt x="136334" y="289890"/>
                                    <a:pt x="315163" y="125239"/>
                                    <a:pt x="394423" y="35164"/>
                                  </a:cubicBezTo>
                                  <a:cubicBezTo>
                                    <a:pt x="473683" y="-54911"/>
                                    <a:pt x="731811" y="44029"/>
                                    <a:pt x="944508" y="152446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33CC"/>
                              </a:solidFill>
                              <a:prstDash val="sysDash"/>
                              <a:headEnd type="none" w="med" len="med"/>
                              <a:tailEnd type="triangl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>
                                <a:solidFill>
                                  <a:srgbClr val="E364E6"/>
                                </a:solidFill>
                              </a:endParaRPr>
                            </a:p>
                          </p:txBody>
                        </p:sp>
                        <p:sp>
                          <p:nvSpPr>
                            <p:cNvPr id="1366" name="Oval 1365">
                              <a:extLst>
                                <a:ext uri="{FF2B5EF4-FFF2-40B4-BE49-F238E27FC236}">
                                  <a16:creationId xmlns:a16="http://schemas.microsoft.com/office/drawing/2014/main" id="{AC8A9718-1269-C44A-AC9A-CFE4BD9CBDD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10091444" y="4602740"/>
                              <a:ext cx="108000" cy="108000"/>
                            </a:xfrm>
                            <a:prstGeom prst="ellipse">
                              <a:avLst/>
                            </a:prstGeom>
                            <a:solidFill>
                              <a:srgbClr val="FF33CC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1362" name="Freeform 1361">
                            <a:extLst>
                              <a:ext uri="{FF2B5EF4-FFF2-40B4-BE49-F238E27FC236}">
                                <a16:creationId xmlns:a16="http://schemas.microsoft.com/office/drawing/2014/main" id="{FEAE3B75-2F78-3C49-9486-303463DEB6F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9573373" y="2637845"/>
                            <a:ext cx="623661" cy="2025220"/>
                          </a:xfrm>
                          <a:custGeom>
                            <a:avLst/>
                            <a:gdLst>
                              <a:gd name="connsiteX0" fmla="*/ 107342 w 501915"/>
                              <a:gd name="connsiteY0" fmla="*/ 496957 h 1008034"/>
                              <a:gd name="connsiteX1" fmla="*/ 500932 w 501915"/>
                              <a:gd name="connsiteY1" fmla="*/ 759350 h 1008034"/>
                              <a:gd name="connsiteX2" fmla="*/ 212697 w 501915"/>
                              <a:gd name="connsiteY2" fmla="*/ 974035 h 1008034"/>
                              <a:gd name="connsiteX3" fmla="*/ 0 w 501915"/>
                              <a:gd name="connsiteY3" fmla="*/ 0 h 1008034"/>
                              <a:gd name="connsiteX0" fmla="*/ 107342 w 500987"/>
                              <a:gd name="connsiteY0" fmla="*/ 496957 h 945040"/>
                              <a:gd name="connsiteX1" fmla="*/ 500932 w 500987"/>
                              <a:gd name="connsiteY1" fmla="*/ 759350 h 945040"/>
                              <a:gd name="connsiteX2" fmla="*/ 83488 w 500987"/>
                              <a:gd name="connsiteY2" fmla="*/ 904462 h 945040"/>
                              <a:gd name="connsiteX3" fmla="*/ 0 w 500987"/>
                              <a:gd name="connsiteY3" fmla="*/ 0 h 945040"/>
                              <a:gd name="connsiteX0" fmla="*/ 107342 w 500987"/>
                              <a:gd name="connsiteY0" fmla="*/ 496957 h 945040"/>
                              <a:gd name="connsiteX1" fmla="*/ 500932 w 500987"/>
                              <a:gd name="connsiteY1" fmla="*/ 759350 h 945040"/>
                              <a:gd name="connsiteX2" fmla="*/ 83488 w 500987"/>
                              <a:gd name="connsiteY2" fmla="*/ 904462 h 945040"/>
                              <a:gd name="connsiteX3" fmla="*/ 0 w 500987"/>
                              <a:gd name="connsiteY3" fmla="*/ 0 h 945040"/>
                              <a:gd name="connsiteX0" fmla="*/ 107342 w 503362"/>
                              <a:gd name="connsiteY0" fmla="*/ 496957 h 951550"/>
                              <a:gd name="connsiteX1" fmla="*/ 500932 w 503362"/>
                              <a:gd name="connsiteY1" fmla="*/ 759350 h 951550"/>
                              <a:gd name="connsiteX2" fmla="*/ 83488 w 503362"/>
                              <a:gd name="connsiteY2" fmla="*/ 904462 h 951550"/>
                              <a:gd name="connsiteX3" fmla="*/ 0 w 503362"/>
                              <a:gd name="connsiteY3" fmla="*/ 0 h 951550"/>
                              <a:gd name="connsiteX0" fmla="*/ 107342 w 509765"/>
                              <a:gd name="connsiteY0" fmla="*/ 496957 h 952796"/>
                              <a:gd name="connsiteX1" fmla="*/ 500932 w 509765"/>
                              <a:gd name="connsiteY1" fmla="*/ 759350 h 952796"/>
                              <a:gd name="connsiteX2" fmla="*/ 83488 w 509765"/>
                              <a:gd name="connsiteY2" fmla="*/ 904462 h 952796"/>
                              <a:gd name="connsiteX3" fmla="*/ 0 w 509765"/>
                              <a:gd name="connsiteY3" fmla="*/ 0 h 952796"/>
                              <a:gd name="connsiteX0" fmla="*/ 107342 w 522430"/>
                              <a:gd name="connsiteY0" fmla="*/ 496957 h 960986"/>
                              <a:gd name="connsiteX1" fmla="*/ 500932 w 522430"/>
                              <a:gd name="connsiteY1" fmla="*/ 759350 h 960986"/>
                              <a:gd name="connsiteX2" fmla="*/ 83488 w 522430"/>
                              <a:gd name="connsiteY2" fmla="*/ 904462 h 960986"/>
                              <a:gd name="connsiteX3" fmla="*/ 0 w 522430"/>
                              <a:gd name="connsiteY3" fmla="*/ 0 h 960986"/>
                              <a:gd name="connsiteX0" fmla="*/ 107342 w 516645"/>
                              <a:gd name="connsiteY0" fmla="*/ 496957 h 949487"/>
                              <a:gd name="connsiteX1" fmla="*/ 500932 w 516645"/>
                              <a:gd name="connsiteY1" fmla="*/ 759350 h 949487"/>
                              <a:gd name="connsiteX2" fmla="*/ 83488 w 516645"/>
                              <a:gd name="connsiteY2" fmla="*/ 904462 h 949487"/>
                              <a:gd name="connsiteX3" fmla="*/ 0 w 516645"/>
                              <a:gd name="connsiteY3" fmla="*/ 0 h 949487"/>
                              <a:gd name="connsiteX0" fmla="*/ 121955 w 533590"/>
                              <a:gd name="connsiteY0" fmla="*/ 496957 h 965617"/>
                              <a:gd name="connsiteX1" fmla="*/ 515545 w 533590"/>
                              <a:gd name="connsiteY1" fmla="*/ 759350 h 965617"/>
                              <a:gd name="connsiteX2" fmla="*/ 98101 w 533590"/>
                              <a:gd name="connsiteY2" fmla="*/ 904462 h 965617"/>
                              <a:gd name="connsiteX3" fmla="*/ 14613 w 533590"/>
                              <a:gd name="connsiteY3" fmla="*/ 0 h 965617"/>
                              <a:gd name="connsiteX0" fmla="*/ 132460 w 545218"/>
                              <a:gd name="connsiteY0" fmla="*/ 496957 h 989720"/>
                              <a:gd name="connsiteX1" fmla="*/ 526050 w 545218"/>
                              <a:gd name="connsiteY1" fmla="*/ 759350 h 989720"/>
                              <a:gd name="connsiteX2" fmla="*/ 108606 w 545218"/>
                              <a:gd name="connsiteY2" fmla="*/ 904462 h 989720"/>
                              <a:gd name="connsiteX3" fmla="*/ 25118 w 545218"/>
                              <a:gd name="connsiteY3" fmla="*/ 0 h 989720"/>
                              <a:gd name="connsiteX0" fmla="*/ 121243 w 532802"/>
                              <a:gd name="connsiteY0" fmla="*/ 496957 h 991452"/>
                              <a:gd name="connsiteX1" fmla="*/ 514833 w 532802"/>
                              <a:gd name="connsiteY1" fmla="*/ 759350 h 991452"/>
                              <a:gd name="connsiteX2" fmla="*/ 97389 w 532802"/>
                              <a:gd name="connsiteY2" fmla="*/ 904462 h 991452"/>
                              <a:gd name="connsiteX3" fmla="*/ 13901 w 532802"/>
                              <a:gd name="connsiteY3" fmla="*/ 0 h 991452"/>
                              <a:gd name="connsiteX0" fmla="*/ 121243 w 539761"/>
                              <a:gd name="connsiteY0" fmla="*/ 496957 h 994219"/>
                              <a:gd name="connsiteX1" fmla="*/ 514833 w 539761"/>
                              <a:gd name="connsiteY1" fmla="*/ 759350 h 994219"/>
                              <a:gd name="connsiteX2" fmla="*/ 97389 w 539761"/>
                              <a:gd name="connsiteY2" fmla="*/ 904462 h 994219"/>
                              <a:gd name="connsiteX3" fmla="*/ 13901 w 539761"/>
                              <a:gd name="connsiteY3" fmla="*/ 0 h 994219"/>
                              <a:gd name="connsiteX0" fmla="*/ 125983 w 544501"/>
                              <a:gd name="connsiteY0" fmla="*/ 496957 h 994219"/>
                              <a:gd name="connsiteX1" fmla="*/ 519573 w 544501"/>
                              <a:gd name="connsiteY1" fmla="*/ 759350 h 994219"/>
                              <a:gd name="connsiteX2" fmla="*/ 102129 w 544501"/>
                              <a:gd name="connsiteY2" fmla="*/ 904462 h 994219"/>
                              <a:gd name="connsiteX3" fmla="*/ 18641 w 544501"/>
                              <a:gd name="connsiteY3" fmla="*/ 0 h 994219"/>
                              <a:gd name="connsiteX0" fmla="*/ 116314 w 533395"/>
                              <a:gd name="connsiteY0" fmla="*/ 496957 h 992476"/>
                              <a:gd name="connsiteX1" fmla="*/ 509904 w 533395"/>
                              <a:gd name="connsiteY1" fmla="*/ 759350 h 992476"/>
                              <a:gd name="connsiteX2" fmla="*/ 92460 w 533395"/>
                              <a:gd name="connsiteY2" fmla="*/ 904462 h 992476"/>
                              <a:gd name="connsiteX3" fmla="*/ 8972 w 533395"/>
                              <a:gd name="connsiteY3" fmla="*/ 0 h 992476"/>
                              <a:gd name="connsiteX0" fmla="*/ 110333 w 539433"/>
                              <a:gd name="connsiteY0" fmla="*/ 496957 h 947670"/>
                              <a:gd name="connsiteX1" fmla="*/ 517838 w 539433"/>
                              <a:gd name="connsiteY1" fmla="*/ 741459 h 947670"/>
                              <a:gd name="connsiteX2" fmla="*/ 86479 w 539433"/>
                              <a:gd name="connsiteY2" fmla="*/ 904462 h 947670"/>
                              <a:gd name="connsiteX3" fmla="*/ 2991 w 539433"/>
                              <a:gd name="connsiteY3" fmla="*/ 0 h 947670"/>
                              <a:gd name="connsiteX0" fmla="*/ 110333 w 539433"/>
                              <a:gd name="connsiteY0" fmla="*/ 496957 h 947670"/>
                              <a:gd name="connsiteX1" fmla="*/ 517838 w 539433"/>
                              <a:gd name="connsiteY1" fmla="*/ 741459 h 947670"/>
                              <a:gd name="connsiteX2" fmla="*/ 86479 w 539433"/>
                              <a:gd name="connsiteY2" fmla="*/ 904462 h 947670"/>
                              <a:gd name="connsiteX3" fmla="*/ 2991 w 539433"/>
                              <a:gd name="connsiteY3" fmla="*/ 0 h 947670"/>
                              <a:gd name="connsiteX0" fmla="*/ 112917 w 542702"/>
                              <a:gd name="connsiteY0" fmla="*/ 496957 h 973986"/>
                              <a:gd name="connsiteX1" fmla="*/ 520422 w 542702"/>
                              <a:gd name="connsiteY1" fmla="*/ 741459 h 973986"/>
                              <a:gd name="connsiteX2" fmla="*/ 89063 w 542702"/>
                              <a:gd name="connsiteY2" fmla="*/ 904462 h 973986"/>
                              <a:gd name="connsiteX3" fmla="*/ 5575 w 542702"/>
                              <a:gd name="connsiteY3" fmla="*/ 0 h 973986"/>
                              <a:gd name="connsiteX0" fmla="*/ 112917 w 538498"/>
                              <a:gd name="connsiteY0" fmla="*/ 496957 h 973986"/>
                              <a:gd name="connsiteX1" fmla="*/ 520422 w 538498"/>
                              <a:gd name="connsiteY1" fmla="*/ 741459 h 973986"/>
                              <a:gd name="connsiteX2" fmla="*/ 89063 w 538498"/>
                              <a:gd name="connsiteY2" fmla="*/ 904462 h 973986"/>
                              <a:gd name="connsiteX3" fmla="*/ 5575 w 538498"/>
                              <a:gd name="connsiteY3" fmla="*/ 0 h 973986"/>
                              <a:gd name="connsiteX0" fmla="*/ 110052 w 517326"/>
                              <a:gd name="connsiteY0" fmla="*/ 496957 h 953697"/>
                              <a:gd name="connsiteX1" fmla="*/ 499325 w 517326"/>
                              <a:gd name="connsiteY1" fmla="*/ 766703 h 953697"/>
                              <a:gd name="connsiteX2" fmla="*/ 86198 w 517326"/>
                              <a:gd name="connsiteY2" fmla="*/ 904462 h 953697"/>
                              <a:gd name="connsiteX3" fmla="*/ 2710 w 517326"/>
                              <a:gd name="connsiteY3" fmla="*/ 0 h 953697"/>
                              <a:gd name="connsiteX0" fmla="*/ 110052 w 512063"/>
                              <a:gd name="connsiteY0" fmla="*/ 496957 h 962433"/>
                              <a:gd name="connsiteX1" fmla="*/ 499325 w 512063"/>
                              <a:gd name="connsiteY1" fmla="*/ 766703 h 962433"/>
                              <a:gd name="connsiteX2" fmla="*/ 86198 w 512063"/>
                              <a:gd name="connsiteY2" fmla="*/ 904462 h 962433"/>
                              <a:gd name="connsiteX3" fmla="*/ 2710 w 512063"/>
                              <a:gd name="connsiteY3" fmla="*/ 0 h 962433"/>
                              <a:gd name="connsiteX0" fmla="*/ 110052 w 513069"/>
                              <a:gd name="connsiteY0" fmla="*/ 496957 h 957304"/>
                              <a:gd name="connsiteX1" fmla="*/ 499325 w 513069"/>
                              <a:gd name="connsiteY1" fmla="*/ 766703 h 957304"/>
                              <a:gd name="connsiteX2" fmla="*/ 86198 w 513069"/>
                              <a:gd name="connsiteY2" fmla="*/ 904462 h 957304"/>
                              <a:gd name="connsiteX3" fmla="*/ 2710 w 513069"/>
                              <a:gd name="connsiteY3" fmla="*/ 0 h 957304"/>
                              <a:gd name="connsiteX0" fmla="*/ 108748 w 498021"/>
                              <a:gd name="connsiteY0" fmla="*/ 496957 h 995609"/>
                              <a:gd name="connsiteX1" fmla="*/ 498021 w 498021"/>
                              <a:gd name="connsiteY1" fmla="*/ 766703 h 995609"/>
                              <a:gd name="connsiteX2" fmla="*/ 108735 w 498021"/>
                              <a:gd name="connsiteY2" fmla="*/ 959158 h 995609"/>
                              <a:gd name="connsiteX3" fmla="*/ 1406 w 498021"/>
                              <a:gd name="connsiteY3" fmla="*/ 0 h 995609"/>
                              <a:gd name="connsiteX0" fmla="*/ 108748 w 500536"/>
                              <a:gd name="connsiteY0" fmla="*/ 496957 h 1001863"/>
                              <a:gd name="connsiteX1" fmla="*/ 498021 w 500536"/>
                              <a:gd name="connsiteY1" fmla="*/ 766703 h 1001863"/>
                              <a:gd name="connsiteX2" fmla="*/ 108735 w 500536"/>
                              <a:gd name="connsiteY2" fmla="*/ 959158 h 1001863"/>
                              <a:gd name="connsiteX3" fmla="*/ 1406 w 500536"/>
                              <a:gd name="connsiteY3" fmla="*/ 0 h 1001863"/>
                              <a:gd name="connsiteX0" fmla="*/ 108748 w 504954"/>
                              <a:gd name="connsiteY0" fmla="*/ 496957 h 1002585"/>
                              <a:gd name="connsiteX1" fmla="*/ 498021 w 504954"/>
                              <a:gd name="connsiteY1" fmla="*/ 766703 h 1002585"/>
                              <a:gd name="connsiteX2" fmla="*/ 108735 w 504954"/>
                              <a:gd name="connsiteY2" fmla="*/ 959158 h 1002585"/>
                              <a:gd name="connsiteX3" fmla="*/ 1406 w 504954"/>
                              <a:gd name="connsiteY3" fmla="*/ 0 h 1002585"/>
                              <a:gd name="connsiteX0" fmla="*/ 108159 w 497508"/>
                              <a:gd name="connsiteY0" fmla="*/ 496957 h 991781"/>
                              <a:gd name="connsiteX1" fmla="*/ 497432 w 497508"/>
                              <a:gd name="connsiteY1" fmla="*/ 766703 h 991781"/>
                              <a:gd name="connsiteX2" fmla="*/ 140402 w 497508"/>
                              <a:gd name="connsiteY2" fmla="*/ 954950 h 991781"/>
                              <a:gd name="connsiteX3" fmla="*/ 817 w 497508"/>
                              <a:gd name="connsiteY3" fmla="*/ 0 h 991781"/>
                              <a:gd name="connsiteX0" fmla="*/ 108159 w 499959"/>
                              <a:gd name="connsiteY0" fmla="*/ 496957 h 994442"/>
                              <a:gd name="connsiteX1" fmla="*/ 497432 w 499959"/>
                              <a:gd name="connsiteY1" fmla="*/ 766703 h 994442"/>
                              <a:gd name="connsiteX2" fmla="*/ 140402 w 499959"/>
                              <a:gd name="connsiteY2" fmla="*/ 954950 h 994442"/>
                              <a:gd name="connsiteX3" fmla="*/ 817 w 499959"/>
                              <a:gd name="connsiteY3" fmla="*/ 0 h 994442"/>
                              <a:gd name="connsiteX0" fmla="*/ 108159 w 504901"/>
                              <a:gd name="connsiteY0" fmla="*/ 496957 h 993976"/>
                              <a:gd name="connsiteX1" fmla="*/ 497432 w 504901"/>
                              <a:gd name="connsiteY1" fmla="*/ 766703 h 993976"/>
                              <a:gd name="connsiteX2" fmla="*/ 140402 w 504901"/>
                              <a:gd name="connsiteY2" fmla="*/ 954950 h 993976"/>
                              <a:gd name="connsiteX3" fmla="*/ 817 w 504901"/>
                              <a:gd name="connsiteY3" fmla="*/ 0 h 993976"/>
                              <a:gd name="connsiteX0" fmla="*/ 108202 w 528414"/>
                              <a:gd name="connsiteY0" fmla="*/ 496957 h 995034"/>
                              <a:gd name="connsiteX1" fmla="*/ 521316 w 528414"/>
                              <a:gd name="connsiteY1" fmla="*/ 772313 h 995034"/>
                              <a:gd name="connsiteX2" fmla="*/ 140445 w 528414"/>
                              <a:gd name="connsiteY2" fmla="*/ 954950 h 995034"/>
                              <a:gd name="connsiteX3" fmla="*/ 860 w 528414"/>
                              <a:gd name="connsiteY3" fmla="*/ 0 h 995034"/>
                              <a:gd name="connsiteX0" fmla="*/ 108202 w 530787"/>
                              <a:gd name="connsiteY0" fmla="*/ 496957 h 996175"/>
                              <a:gd name="connsiteX1" fmla="*/ 521316 w 530787"/>
                              <a:gd name="connsiteY1" fmla="*/ 772313 h 996175"/>
                              <a:gd name="connsiteX2" fmla="*/ 140445 w 530787"/>
                              <a:gd name="connsiteY2" fmla="*/ 954950 h 996175"/>
                              <a:gd name="connsiteX3" fmla="*/ 860 w 530787"/>
                              <a:gd name="connsiteY3" fmla="*/ 0 h 996175"/>
                              <a:gd name="connsiteX0" fmla="*/ 201179 w 624115"/>
                              <a:gd name="connsiteY0" fmla="*/ 1502797 h 2073095"/>
                              <a:gd name="connsiteX1" fmla="*/ 614293 w 624115"/>
                              <a:gd name="connsiteY1" fmla="*/ 1778153 h 2073095"/>
                              <a:gd name="connsiteX2" fmla="*/ 233422 w 624115"/>
                              <a:gd name="connsiteY2" fmla="*/ 1960790 h 2073095"/>
                              <a:gd name="connsiteX3" fmla="*/ 409 w 624115"/>
                              <a:gd name="connsiteY3" fmla="*/ 0 h 2073095"/>
                              <a:gd name="connsiteX0" fmla="*/ 200770 w 623706"/>
                              <a:gd name="connsiteY0" fmla="*/ 1502797 h 2073095"/>
                              <a:gd name="connsiteX1" fmla="*/ 613884 w 623706"/>
                              <a:gd name="connsiteY1" fmla="*/ 1778153 h 2073095"/>
                              <a:gd name="connsiteX2" fmla="*/ 233013 w 623706"/>
                              <a:gd name="connsiteY2" fmla="*/ 1960790 h 2073095"/>
                              <a:gd name="connsiteX3" fmla="*/ 0 w 623706"/>
                              <a:gd name="connsiteY3" fmla="*/ 0 h 2073095"/>
                              <a:gd name="connsiteX0" fmla="*/ 194806 w 617719"/>
                              <a:gd name="connsiteY0" fmla="*/ 1514724 h 2085883"/>
                              <a:gd name="connsiteX1" fmla="*/ 607920 w 617719"/>
                              <a:gd name="connsiteY1" fmla="*/ 1790080 h 2085883"/>
                              <a:gd name="connsiteX2" fmla="*/ 227049 w 617719"/>
                              <a:gd name="connsiteY2" fmla="*/ 1972717 h 2085883"/>
                              <a:gd name="connsiteX3" fmla="*/ 0 w 617719"/>
                              <a:gd name="connsiteY3" fmla="*/ 0 h 2085883"/>
                              <a:gd name="connsiteX0" fmla="*/ 194806 w 617719"/>
                              <a:gd name="connsiteY0" fmla="*/ 1514724 h 2085883"/>
                              <a:gd name="connsiteX1" fmla="*/ 607920 w 617719"/>
                              <a:gd name="connsiteY1" fmla="*/ 1790080 h 2085883"/>
                              <a:gd name="connsiteX2" fmla="*/ 227049 w 617719"/>
                              <a:gd name="connsiteY2" fmla="*/ 1972717 h 2085883"/>
                              <a:gd name="connsiteX3" fmla="*/ 0 w 617719"/>
                              <a:gd name="connsiteY3" fmla="*/ 0 h 2085883"/>
                              <a:gd name="connsiteX0" fmla="*/ 194806 w 608454"/>
                              <a:gd name="connsiteY0" fmla="*/ 1514724 h 2054025"/>
                              <a:gd name="connsiteX1" fmla="*/ 607920 w 608454"/>
                              <a:gd name="connsiteY1" fmla="*/ 1790080 h 2054025"/>
                              <a:gd name="connsiteX2" fmla="*/ 113743 w 608454"/>
                              <a:gd name="connsiteY2" fmla="*/ 1940912 h 2054025"/>
                              <a:gd name="connsiteX3" fmla="*/ 0 w 608454"/>
                              <a:gd name="connsiteY3" fmla="*/ 0 h 2054025"/>
                              <a:gd name="connsiteX0" fmla="*/ 194806 w 608454"/>
                              <a:gd name="connsiteY0" fmla="*/ 1514724 h 2017209"/>
                              <a:gd name="connsiteX1" fmla="*/ 607920 w 608454"/>
                              <a:gd name="connsiteY1" fmla="*/ 1790080 h 2017209"/>
                              <a:gd name="connsiteX2" fmla="*/ 113743 w 608454"/>
                              <a:gd name="connsiteY2" fmla="*/ 1940912 h 2017209"/>
                              <a:gd name="connsiteX3" fmla="*/ 0 w 608454"/>
                              <a:gd name="connsiteY3" fmla="*/ 0 h 2017209"/>
                              <a:gd name="connsiteX0" fmla="*/ 194806 w 610246"/>
                              <a:gd name="connsiteY0" fmla="*/ 1514724 h 2020897"/>
                              <a:gd name="connsiteX1" fmla="*/ 607920 w 610246"/>
                              <a:gd name="connsiteY1" fmla="*/ 1790080 h 2020897"/>
                              <a:gd name="connsiteX2" fmla="*/ 113743 w 610246"/>
                              <a:gd name="connsiteY2" fmla="*/ 1940912 h 2020897"/>
                              <a:gd name="connsiteX3" fmla="*/ 0 w 610246"/>
                              <a:gd name="connsiteY3" fmla="*/ 0 h 2020897"/>
                              <a:gd name="connsiteX0" fmla="*/ 194806 w 615288"/>
                              <a:gd name="connsiteY0" fmla="*/ 1514724 h 2023181"/>
                              <a:gd name="connsiteX1" fmla="*/ 607920 w 615288"/>
                              <a:gd name="connsiteY1" fmla="*/ 1790080 h 2023181"/>
                              <a:gd name="connsiteX2" fmla="*/ 113743 w 615288"/>
                              <a:gd name="connsiteY2" fmla="*/ 1940912 h 2023181"/>
                              <a:gd name="connsiteX3" fmla="*/ 0 w 615288"/>
                              <a:gd name="connsiteY3" fmla="*/ 0 h 2023181"/>
                              <a:gd name="connsiteX0" fmla="*/ 194806 w 629624"/>
                              <a:gd name="connsiteY0" fmla="*/ 1514724 h 2026269"/>
                              <a:gd name="connsiteX1" fmla="*/ 607920 w 629624"/>
                              <a:gd name="connsiteY1" fmla="*/ 1790080 h 2026269"/>
                              <a:gd name="connsiteX2" fmla="*/ 113743 w 629624"/>
                              <a:gd name="connsiteY2" fmla="*/ 1940912 h 2026269"/>
                              <a:gd name="connsiteX3" fmla="*/ 0 w 629624"/>
                              <a:gd name="connsiteY3" fmla="*/ 0 h 2026269"/>
                              <a:gd name="connsiteX0" fmla="*/ 194806 w 623661"/>
                              <a:gd name="connsiteY0" fmla="*/ 1514724 h 2025220"/>
                              <a:gd name="connsiteX1" fmla="*/ 607920 w 623661"/>
                              <a:gd name="connsiteY1" fmla="*/ 1790080 h 2025220"/>
                              <a:gd name="connsiteX2" fmla="*/ 113743 w 623661"/>
                              <a:gd name="connsiteY2" fmla="*/ 1940912 h 2025220"/>
                              <a:gd name="connsiteX3" fmla="*/ 0 w 623661"/>
                              <a:gd name="connsiteY3" fmla="*/ 0 h 2025220"/>
                              <a:gd name="connsiteX0" fmla="*/ 194806 w 623661"/>
                              <a:gd name="connsiteY0" fmla="*/ 1514724 h 2025220"/>
                              <a:gd name="connsiteX1" fmla="*/ 607920 w 623661"/>
                              <a:gd name="connsiteY1" fmla="*/ 1790080 h 2025220"/>
                              <a:gd name="connsiteX2" fmla="*/ 113743 w 623661"/>
                              <a:gd name="connsiteY2" fmla="*/ 1940912 h 2025220"/>
                              <a:gd name="connsiteX3" fmla="*/ 0 w 623661"/>
                              <a:gd name="connsiteY3" fmla="*/ 0 h 20252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623661" h="2025220">
                                <a:moveTo>
                                  <a:pt x="194806" y="1514724"/>
                                </a:moveTo>
                                <a:cubicBezTo>
                                  <a:pt x="375808" y="1618786"/>
                                  <a:pt x="496197" y="1669353"/>
                                  <a:pt x="607920" y="1790080"/>
                                </a:cubicBezTo>
                                <a:cubicBezTo>
                                  <a:pt x="719643" y="1910807"/>
                                  <a:pt x="203136" y="2153783"/>
                                  <a:pt x="113743" y="1940912"/>
                                </a:cubicBezTo>
                                <a:cubicBezTo>
                                  <a:pt x="24350" y="1728041"/>
                                  <a:pt x="195800" y="443615"/>
                                  <a:pt x="0" y="0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rgbClr val="FF33CC"/>
                            </a:solidFill>
                            <a:headEnd type="none" w="med" len="med"/>
                            <a:tailEnd type="triangle" w="med" len="med"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grpSp>
                      <p:nvGrpSpPr>
                        <p:cNvPr id="434" name="Group 433">
                          <a:extLst>
                            <a:ext uri="{FF2B5EF4-FFF2-40B4-BE49-F238E27FC236}">
                              <a16:creationId xmlns:a16="http://schemas.microsoft.com/office/drawing/2014/main" id="{3694FC01-D471-6747-A436-EE968FB542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2157714" y="9908646"/>
                          <a:ext cx="6169156" cy="19079455"/>
                          <a:chOff x="12157714" y="9908646"/>
                          <a:chExt cx="6169156" cy="19079455"/>
                        </a:xfrm>
                      </p:grpSpPr>
                      <p:grpSp>
                        <p:nvGrpSpPr>
                          <p:cNvPr id="435" name="Group 434">
                            <a:extLst>
                              <a:ext uri="{FF2B5EF4-FFF2-40B4-BE49-F238E27FC236}">
                                <a16:creationId xmlns:a16="http://schemas.microsoft.com/office/drawing/2014/main" id="{8DF4B033-0582-0446-88D8-6A94CAEA3F25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57738" y="19857358"/>
                            <a:ext cx="1803403" cy="895606"/>
                            <a:chOff x="841906" y="1352018"/>
                            <a:chExt cx="5812157" cy="2886430"/>
                          </a:xfrm>
                        </p:grpSpPr>
                        <p:grpSp>
                          <p:nvGrpSpPr>
                            <p:cNvPr id="1323" name="Group 1322">
                              <a:extLst>
                                <a:ext uri="{FF2B5EF4-FFF2-40B4-BE49-F238E27FC236}">
                                  <a16:creationId xmlns:a16="http://schemas.microsoft.com/office/drawing/2014/main" id="{35BAC952-94BA-584C-8580-1D97E36282D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23791" y="1352018"/>
                              <a:ext cx="4930272" cy="2886430"/>
                              <a:chOff x="5792062" y="2536966"/>
                              <a:chExt cx="4930272" cy="2886430"/>
                            </a:xfrm>
                          </p:grpSpPr>
                          <p:grpSp>
                            <p:nvGrpSpPr>
                              <p:cNvPr id="1325" name="Group 1324">
                                <a:extLst>
                                  <a:ext uri="{FF2B5EF4-FFF2-40B4-BE49-F238E27FC236}">
                                    <a16:creationId xmlns:a16="http://schemas.microsoft.com/office/drawing/2014/main" id="{A13F71B7-0ABB-D14D-B6CA-70D4EC67977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4857576" cy="2886430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1336" name="Group 1335">
                                  <a:extLst>
                                    <a:ext uri="{FF2B5EF4-FFF2-40B4-BE49-F238E27FC236}">
                                      <a16:creationId xmlns:a16="http://schemas.microsoft.com/office/drawing/2014/main" id="{4D7FD09C-ACCC-6848-8120-2D5F7158F8C7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1350" name="Group 1349">
                                    <a:extLst>
                                      <a:ext uri="{FF2B5EF4-FFF2-40B4-BE49-F238E27FC236}">
                                        <a16:creationId xmlns:a16="http://schemas.microsoft.com/office/drawing/2014/main" id="{81765603-7292-8945-B177-1FB239854D2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356" name="Group 1355">
                                      <a:extLst>
                                        <a:ext uri="{FF2B5EF4-FFF2-40B4-BE49-F238E27FC236}">
                                          <a16:creationId xmlns:a16="http://schemas.microsoft.com/office/drawing/2014/main" id="{9AC02B00-1EDB-7342-AC6B-D57EF338A0E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358" name="Freeform 13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BDFF407-2F52-1141-AF04-D572542229B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359" name="Freeform 135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81472BB-9EB3-374A-BA61-F9092D1319C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357" name="Freeform 1356">
                                      <a:extLst>
                                        <a:ext uri="{FF2B5EF4-FFF2-40B4-BE49-F238E27FC236}">
                                          <a16:creationId xmlns:a16="http://schemas.microsoft.com/office/drawing/2014/main" id="{D72F87E3-6E19-8D4E-B824-9BD138BAD49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351" name="Group 1350">
                                    <a:extLst>
                                      <a:ext uri="{FF2B5EF4-FFF2-40B4-BE49-F238E27FC236}">
                                        <a16:creationId xmlns:a16="http://schemas.microsoft.com/office/drawing/2014/main" id="{7FC7E1D5-1888-EB4C-8C02-1B7AA9AB796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352" name="Group 1351">
                                      <a:extLst>
                                        <a:ext uri="{FF2B5EF4-FFF2-40B4-BE49-F238E27FC236}">
                                          <a16:creationId xmlns:a16="http://schemas.microsoft.com/office/drawing/2014/main" id="{81789BC8-4428-8340-A876-7EA03FC6562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354" name="Freeform 13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53A2BE5-0466-AA45-A76C-7F8033E1C0A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355" name="Freeform 13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31DC982-A61B-3448-AADA-453B4EAE0F4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353" name="Freeform 1352">
                                      <a:extLst>
                                        <a:ext uri="{FF2B5EF4-FFF2-40B4-BE49-F238E27FC236}">
                                          <a16:creationId xmlns:a16="http://schemas.microsoft.com/office/drawing/2014/main" id="{ED113276-14F7-0640-BAC0-4AE7A528643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337" name="Group 1336">
                                  <a:extLst>
                                    <a:ext uri="{FF2B5EF4-FFF2-40B4-BE49-F238E27FC236}">
                                      <a16:creationId xmlns:a16="http://schemas.microsoft.com/office/drawing/2014/main" id="{C6FC43D6-1011-014C-82F0-35E307F04D7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1347" name="Freeform 1346">
                                    <a:extLst>
                                      <a:ext uri="{FF2B5EF4-FFF2-40B4-BE49-F238E27FC236}">
                                        <a16:creationId xmlns:a16="http://schemas.microsoft.com/office/drawing/2014/main" id="{58B2B0B9-75B1-CE4A-8DE8-0D3EC8B23CB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8" name="Freeform 1347">
                                    <a:extLst>
                                      <a:ext uri="{FF2B5EF4-FFF2-40B4-BE49-F238E27FC236}">
                                        <a16:creationId xmlns:a16="http://schemas.microsoft.com/office/drawing/2014/main" id="{A64F0127-D3FF-6E49-9CBF-98D895A5699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9" name="Freeform 1348">
                                    <a:extLst>
                                      <a:ext uri="{FF2B5EF4-FFF2-40B4-BE49-F238E27FC236}">
                                        <a16:creationId xmlns:a16="http://schemas.microsoft.com/office/drawing/2014/main" id="{42CEFFEB-FC86-0548-936B-EFE69BD8566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338" name="Group 1337">
                                  <a:extLst>
                                    <a:ext uri="{FF2B5EF4-FFF2-40B4-BE49-F238E27FC236}">
                                      <a16:creationId xmlns:a16="http://schemas.microsoft.com/office/drawing/2014/main" id="{94D4F7FA-4D8C-A64A-9AD7-82958793405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1339" name="Freeform 1338">
                                    <a:extLst>
                                      <a:ext uri="{FF2B5EF4-FFF2-40B4-BE49-F238E27FC236}">
                                        <a16:creationId xmlns:a16="http://schemas.microsoft.com/office/drawing/2014/main" id="{CD67CB08-76F2-A14C-B2FD-271F70C8B04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0" name="Freeform 1339">
                                    <a:extLst>
                                      <a:ext uri="{FF2B5EF4-FFF2-40B4-BE49-F238E27FC236}">
                                        <a16:creationId xmlns:a16="http://schemas.microsoft.com/office/drawing/2014/main" id="{612D426E-7F23-AB44-A8C0-F691DAD6BBF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1" name="Freeform 1340">
                                    <a:extLst>
                                      <a:ext uri="{FF2B5EF4-FFF2-40B4-BE49-F238E27FC236}">
                                        <a16:creationId xmlns:a16="http://schemas.microsoft.com/office/drawing/2014/main" id="{03E97654-F515-3A46-AD88-40EE81BD621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2" name="Freeform 1341">
                                    <a:extLst>
                                      <a:ext uri="{FF2B5EF4-FFF2-40B4-BE49-F238E27FC236}">
                                        <a16:creationId xmlns:a16="http://schemas.microsoft.com/office/drawing/2014/main" id="{E7B284B8-BC85-B540-A54B-98BE516E771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93197" y="1091339"/>
                                    <a:ext cx="288168" cy="1215178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3" name="Freeform 1342">
                                    <a:extLst>
                                      <a:ext uri="{FF2B5EF4-FFF2-40B4-BE49-F238E27FC236}">
                                        <a16:creationId xmlns:a16="http://schemas.microsoft.com/office/drawing/2014/main" id="{44E648C7-007F-844B-8E53-A0B5BE90B65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4" name="Freeform 1343">
                                    <a:extLst>
                                      <a:ext uri="{FF2B5EF4-FFF2-40B4-BE49-F238E27FC236}">
                                        <a16:creationId xmlns:a16="http://schemas.microsoft.com/office/drawing/2014/main" id="{192A2465-171B-1C4B-8048-3E8B349C46E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5" name="Freeform 1344">
                                    <a:extLst>
                                      <a:ext uri="{FF2B5EF4-FFF2-40B4-BE49-F238E27FC236}">
                                        <a16:creationId xmlns:a16="http://schemas.microsoft.com/office/drawing/2014/main" id="{C6E847EF-B6FA-324E-BD63-70445700466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6" name="Freeform 1345">
                                    <a:extLst>
                                      <a:ext uri="{FF2B5EF4-FFF2-40B4-BE49-F238E27FC236}">
                                        <a16:creationId xmlns:a16="http://schemas.microsoft.com/office/drawing/2014/main" id="{2F96D908-61B6-2942-863C-6CA0AC3D107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326" name="Group 1325">
                                <a:extLst>
                                  <a:ext uri="{FF2B5EF4-FFF2-40B4-BE49-F238E27FC236}">
                                    <a16:creationId xmlns:a16="http://schemas.microsoft.com/office/drawing/2014/main" id="{9C2A1827-F048-AF41-A43F-2A39594A14E3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2637845"/>
                                <a:ext cx="2978181" cy="2535956"/>
                                <a:chOff x="7744153" y="2637845"/>
                                <a:chExt cx="2978181" cy="2535956"/>
                              </a:xfrm>
                            </p:grpSpPr>
                            <p:sp>
                              <p:nvSpPr>
                                <p:cNvPr id="1327" name="Rectangle 51">
                                  <a:extLst>
                                    <a:ext uri="{FF2B5EF4-FFF2-40B4-BE49-F238E27FC236}">
                                      <a16:creationId xmlns:a16="http://schemas.microsoft.com/office/drawing/2014/main" id="{27C0D189-7024-2940-B46D-150F85B85F1B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378952" y="4456467"/>
                                  <a:ext cx="534172" cy="625332"/>
                                </a:xfrm>
                                <a:custGeom>
                                  <a:avLst/>
                                  <a:gdLst>
                                    <a:gd name="connsiteX0" fmla="*/ 0 w 299006"/>
                                    <a:gd name="connsiteY0" fmla="*/ 0 h 587231"/>
                                    <a:gd name="connsiteX1" fmla="*/ 299006 w 299006"/>
                                    <a:gd name="connsiteY1" fmla="*/ 0 h 587231"/>
                                    <a:gd name="connsiteX2" fmla="*/ 299006 w 299006"/>
                                    <a:gd name="connsiteY2" fmla="*/ 587231 h 587231"/>
                                    <a:gd name="connsiteX3" fmla="*/ 0 w 299006"/>
                                    <a:gd name="connsiteY3" fmla="*/ 587231 h 587231"/>
                                    <a:gd name="connsiteX4" fmla="*/ 0 w 299006"/>
                                    <a:gd name="connsiteY4" fmla="*/ 0 h 587231"/>
                                    <a:gd name="connsiteX0" fmla="*/ 0 w 328609"/>
                                    <a:gd name="connsiteY0" fmla="*/ 6579 h 587231"/>
                                    <a:gd name="connsiteX1" fmla="*/ 328609 w 328609"/>
                                    <a:gd name="connsiteY1" fmla="*/ 0 h 587231"/>
                                    <a:gd name="connsiteX2" fmla="*/ 328609 w 328609"/>
                                    <a:gd name="connsiteY2" fmla="*/ 587231 h 587231"/>
                                    <a:gd name="connsiteX3" fmla="*/ 29603 w 328609"/>
                                    <a:gd name="connsiteY3" fmla="*/ 587231 h 587231"/>
                                    <a:gd name="connsiteX4" fmla="*/ 0 w 328609"/>
                                    <a:gd name="connsiteY4" fmla="*/ 6579 h 587231"/>
                                    <a:gd name="connsiteX0" fmla="*/ 4933 w 333542"/>
                                    <a:gd name="connsiteY0" fmla="*/ 6579 h 593809"/>
                                    <a:gd name="connsiteX1" fmla="*/ 333542 w 333542"/>
                                    <a:gd name="connsiteY1" fmla="*/ 0 h 593809"/>
                                    <a:gd name="connsiteX2" fmla="*/ 333542 w 333542"/>
                                    <a:gd name="connsiteY2" fmla="*/ 587231 h 593809"/>
                                    <a:gd name="connsiteX3" fmla="*/ 0 w 333542"/>
                                    <a:gd name="connsiteY3" fmla="*/ 593809 h 593809"/>
                                    <a:gd name="connsiteX4" fmla="*/ 4933 w 333542"/>
                                    <a:gd name="connsiteY4" fmla="*/ 6579 h 593809"/>
                                    <a:gd name="connsiteX0" fmla="*/ 95396 w 424005"/>
                                    <a:gd name="connsiteY0" fmla="*/ 6579 h 593809"/>
                                    <a:gd name="connsiteX1" fmla="*/ 424005 w 424005"/>
                                    <a:gd name="connsiteY1" fmla="*/ 0 h 593809"/>
                                    <a:gd name="connsiteX2" fmla="*/ 424005 w 424005"/>
                                    <a:gd name="connsiteY2" fmla="*/ 587231 h 593809"/>
                                    <a:gd name="connsiteX3" fmla="*/ 90463 w 424005"/>
                                    <a:gd name="connsiteY3" fmla="*/ 593809 h 593809"/>
                                    <a:gd name="connsiteX4" fmla="*/ 95396 w 424005"/>
                                    <a:gd name="connsiteY4" fmla="*/ 6579 h 593809"/>
                                    <a:gd name="connsiteX0" fmla="*/ 122498 w 451107"/>
                                    <a:gd name="connsiteY0" fmla="*/ 6579 h 593809"/>
                                    <a:gd name="connsiteX1" fmla="*/ 451107 w 451107"/>
                                    <a:gd name="connsiteY1" fmla="*/ 0 h 593809"/>
                                    <a:gd name="connsiteX2" fmla="*/ 451107 w 451107"/>
                                    <a:gd name="connsiteY2" fmla="*/ 587231 h 593809"/>
                                    <a:gd name="connsiteX3" fmla="*/ 117565 w 451107"/>
                                    <a:gd name="connsiteY3" fmla="*/ 593809 h 593809"/>
                                    <a:gd name="connsiteX4" fmla="*/ 122498 w 451107"/>
                                    <a:gd name="connsiteY4" fmla="*/ 6579 h 593809"/>
                                    <a:gd name="connsiteX0" fmla="*/ 123506 w 452115"/>
                                    <a:gd name="connsiteY0" fmla="*/ 6579 h 593809"/>
                                    <a:gd name="connsiteX1" fmla="*/ 452115 w 452115"/>
                                    <a:gd name="connsiteY1" fmla="*/ 0 h 593809"/>
                                    <a:gd name="connsiteX2" fmla="*/ 452115 w 452115"/>
                                    <a:gd name="connsiteY2" fmla="*/ 587231 h 593809"/>
                                    <a:gd name="connsiteX3" fmla="*/ 118573 w 452115"/>
                                    <a:gd name="connsiteY3" fmla="*/ 593809 h 593809"/>
                                    <a:gd name="connsiteX4" fmla="*/ 123506 w 452115"/>
                                    <a:gd name="connsiteY4" fmla="*/ 6579 h 593809"/>
                                    <a:gd name="connsiteX0" fmla="*/ 123506 w 461983"/>
                                    <a:gd name="connsiteY0" fmla="*/ 1645 h 588875"/>
                                    <a:gd name="connsiteX1" fmla="*/ 461983 w 461983"/>
                                    <a:gd name="connsiteY1" fmla="*/ 0 h 588875"/>
                                    <a:gd name="connsiteX2" fmla="*/ 452115 w 461983"/>
                                    <a:gd name="connsiteY2" fmla="*/ 582297 h 588875"/>
                                    <a:gd name="connsiteX3" fmla="*/ 118573 w 461983"/>
                                    <a:gd name="connsiteY3" fmla="*/ 588875 h 588875"/>
                                    <a:gd name="connsiteX4" fmla="*/ 123506 w 461983"/>
                                    <a:gd name="connsiteY4" fmla="*/ 1645 h 588875"/>
                                    <a:gd name="connsiteX0" fmla="*/ 123506 w 452115"/>
                                    <a:gd name="connsiteY0" fmla="*/ 0 h 587230"/>
                                    <a:gd name="connsiteX1" fmla="*/ 452115 w 452115"/>
                                    <a:gd name="connsiteY1" fmla="*/ 4933 h 587230"/>
                                    <a:gd name="connsiteX2" fmla="*/ 452115 w 452115"/>
                                    <a:gd name="connsiteY2" fmla="*/ 580652 h 587230"/>
                                    <a:gd name="connsiteX3" fmla="*/ 118573 w 452115"/>
                                    <a:gd name="connsiteY3" fmla="*/ 587230 h 587230"/>
                                    <a:gd name="connsiteX4" fmla="*/ 123506 w 452115"/>
                                    <a:gd name="connsiteY4" fmla="*/ 0 h 587230"/>
                                    <a:gd name="connsiteX0" fmla="*/ 123506 w 452115"/>
                                    <a:gd name="connsiteY0" fmla="*/ 11393 h 598623"/>
                                    <a:gd name="connsiteX1" fmla="*/ 452115 w 452115"/>
                                    <a:gd name="connsiteY1" fmla="*/ 16326 h 598623"/>
                                    <a:gd name="connsiteX2" fmla="*/ 452115 w 452115"/>
                                    <a:gd name="connsiteY2" fmla="*/ 592045 h 598623"/>
                                    <a:gd name="connsiteX3" fmla="*/ 118573 w 452115"/>
                                    <a:gd name="connsiteY3" fmla="*/ 598623 h 598623"/>
                                    <a:gd name="connsiteX4" fmla="*/ 123506 w 452115"/>
                                    <a:gd name="connsiteY4" fmla="*/ 11393 h 598623"/>
                                    <a:gd name="connsiteX0" fmla="*/ 123506 w 452115"/>
                                    <a:gd name="connsiteY0" fmla="*/ 22264 h 609494"/>
                                    <a:gd name="connsiteX1" fmla="*/ 452115 w 452115"/>
                                    <a:gd name="connsiteY1" fmla="*/ 27197 h 609494"/>
                                    <a:gd name="connsiteX2" fmla="*/ 452115 w 452115"/>
                                    <a:gd name="connsiteY2" fmla="*/ 602916 h 609494"/>
                                    <a:gd name="connsiteX3" fmla="*/ 118573 w 452115"/>
                                    <a:gd name="connsiteY3" fmla="*/ 609494 h 609494"/>
                                    <a:gd name="connsiteX4" fmla="*/ 123506 w 452115"/>
                                    <a:gd name="connsiteY4" fmla="*/ 22264 h 609494"/>
                                    <a:gd name="connsiteX0" fmla="*/ 123506 w 471850"/>
                                    <a:gd name="connsiteY0" fmla="*/ 22264 h 609494"/>
                                    <a:gd name="connsiteX1" fmla="*/ 452115 w 471850"/>
                                    <a:gd name="connsiteY1" fmla="*/ 27197 h 609494"/>
                                    <a:gd name="connsiteX2" fmla="*/ 471850 w 471850"/>
                                    <a:gd name="connsiteY2" fmla="*/ 601272 h 609494"/>
                                    <a:gd name="connsiteX3" fmla="*/ 118573 w 471850"/>
                                    <a:gd name="connsiteY3" fmla="*/ 609494 h 609494"/>
                                    <a:gd name="connsiteX4" fmla="*/ 123506 w 471850"/>
                                    <a:gd name="connsiteY4" fmla="*/ 22264 h 609494"/>
                                    <a:gd name="connsiteX0" fmla="*/ 123506 w 508720"/>
                                    <a:gd name="connsiteY0" fmla="*/ 22264 h 609494"/>
                                    <a:gd name="connsiteX1" fmla="*/ 452115 w 508720"/>
                                    <a:gd name="connsiteY1" fmla="*/ 27197 h 609494"/>
                                    <a:gd name="connsiteX2" fmla="*/ 471850 w 508720"/>
                                    <a:gd name="connsiteY2" fmla="*/ 601272 h 609494"/>
                                    <a:gd name="connsiteX3" fmla="*/ 118573 w 508720"/>
                                    <a:gd name="connsiteY3" fmla="*/ 609494 h 609494"/>
                                    <a:gd name="connsiteX4" fmla="*/ 123506 w 508720"/>
                                    <a:gd name="connsiteY4" fmla="*/ 22264 h 609494"/>
                                    <a:gd name="connsiteX0" fmla="*/ 123506 w 542175"/>
                                    <a:gd name="connsiteY0" fmla="*/ 22264 h 609494"/>
                                    <a:gd name="connsiteX1" fmla="*/ 452115 w 542175"/>
                                    <a:gd name="connsiteY1" fmla="*/ 27197 h 609494"/>
                                    <a:gd name="connsiteX2" fmla="*/ 471850 w 542175"/>
                                    <a:gd name="connsiteY2" fmla="*/ 601272 h 609494"/>
                                    <a:gd name="connsiteX3" fmla="*/ 118573 w 542175"/>
                                    <a:gd name="connsiteY3" fmla="*/ 609494 h 609494"/>
                                    <a:gd name="connsiteX4" fmla="*/ 123506 w 542175"/>
                                    <a:gd name="connsiteY4" fmla="*/ 22264 h 609494"/>
                                    <a:gd name="connsiteX0" fmla="*/ 111068 w 529737"/>
                                    <a:gd name="connsiteY0" fmla="*/ 22264 h 609494"/>
                                    <a:gd name="connsiteX1" fmla="*/ 439677 w 529737"/>
                                    <a:gd name="connsiteY1" fmla="*/ 27197 h 609494"/>
                                    <a:gd name="connsiteX2" fmla="*/ 459412 w 529737"/>
                                    <a:gd name="connsiteY2" fmla="*/ 601272 h 609494"/>
                                    <a:gd name="connsiteX3" fmla="*/ 106135 w 529737"/>
                                    <a:gd name="connsiteY3" fmla="*/ 609494 h 609494"/>
                                    <a:gd name="connsiteX4" fmla="*/ 111068 w 529737"/>
                                    <a:gd name="connsiteY4" fmla="*/ 22264 h 609494"/>
                                    <a:gd name="connsiteX0" fmla="*/ 111068 w 534172"/>
                                    <a:gd name="connsiteY0" fmla="*/ 22264 h 609494"/>
                                    <a:gd name="connsiteX1" fmla="*/ 439677 w 534172"/>
                                    <a:gd name="connsiteY1" fmla="*/ 27197 h 609494"/>
                                    <a:gd name="connsiteX2" fmla="*/ 459412 w 534172"/>
                                    <a:gd name="connsiteY2" fmla="*/ 601272 h 609494"/>
                                    <a:gd name="connsiteX3" fmla="*/ 106135 w 534172"/>
                                    <a:gd name="connsiteY3" fmla="*/ 609494 h 609494"/>
                                    <a:gd name="connsiteX4" fmla="*/ 111068 w 534172"/>
                                    <a:gd name="connsiteY4" fmla="*/ 22264 h 609494"/>
                                    <a:gd name="connsiteX0" fmla="*/ 111068 w 534172"/>
                                    <a:gd name="connsiteY0" fmla="*/ 22264 h 615084"/>
                                    <a:gd name="connsiteX1" fmla="*/ 439677 w 534172"/>
                                    <a:gd name="connsiteY1" fmla="*/ 27197 h 615084"/>
                                    <a:gd name="connsiteX2" fmla="*/ 459412 w 534172"/>
                                    <a:gd name="connsiteY2" fmla="*/ 601272 h 615084"/>
                                    <a:gd name="connsiteX3" fmla="*/ 106135 w 534172"/>
                                    <a:gd name="connsiteY3" fmla="*/ 609494 h 615084"/>
                                    <a:gd name="connsiteX4" fmla="*/ 111068 w 534172"/>
                                    <a:gd name="connsiteY4" fmla="*/ 22264 h 615084"/>
                                    <a:gd name="connsiteX0" fmla="*/ 111068 w 534172"/>
                                    <a:gd name="connsiteY0" fmla="*/ 22264 h 622050"/>
                                    <a:gd name="connsiteX1" fmla="*/ 439677 w 534172"/>
                                    <a:gd name="connsiteY1" fmla="*/ 27197 h 622050"/>
                                    <a:gd name="connsiteX2" fmla="*/ 459412 w 534172"/>
                                    <a:gd name="connsiteY2" fmla="*/ 601272 h 622050"/>
                                    <a:gd name="connsiteX3" fmla="*/ 106135 w 534172"/>
                                    <a:gd name="connsiteY3" fmla="*/ 609494 h 622050"/>
                                    <a:gd name="connsiteX4" fmla="*/ 111068 w 534172"/>
                                    <a:gd name="connsiteY4" fmla="*/ 22264 h 622050"/>
                                    <a:gd name="connsiteX0" fmla="*/ 111068 w 534172"/>
                                    <a:gd name="connsiteY0" fmla="*/ 22264 h 625332"/>
                                    <a:gd name="connsiteX1" fmla="*/ 439677 w 534172"/>
                                    <a:gd name="connsiteY1" fmla="*/ 27197 h 625332"/>
                                    <a:gd name="connsiteX2" fmla="*/ 459412 w 534172"/>
                                    <a:gd name="connsiteY2" fmla="*/ 601272 h 625332"/>
                                    <a:gd name="connsiteX3" fmla="*/ 106135 w 534172"/>
                                    <a:gd name="connsiteY3" fmla="*/ 609494 h 625332"/>
                                    <a:gd name="connsiteX4" fmla="*/ 111068 w 534172"/>
                                    <a:gd name="connsiteY4" fmla="*/ 22264 h 62533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34172" h="625332">
                                      <a:moveTo>
                                        <a:pt x="111068" y="22264"/>
                                      </a:moveTo>
                                      <a:cubicBezTo>
                                        <a:pt x="220604" y="-8984"/>
                                        <a:pt x="336719" y="-7339"/>
                                        <a:pt x="439677" y="27197"/>
                                      </a:cubicBezTo>
                                      <a:cubicBezTo>
                                        <a:pt x="563022" y="160994"/>
                                        <a:pt x="561377" y="409914"/>
                                        <a:pt x="459412" y="601272"/>
                                      </a:cubicBezTo>
                                      <a:cubicBezTo>
                                        <a:pt x="330141" y="630327"/>
                                        <a:pt x="232118" y="633066"/>
                                        <a:pt x="106135" y="609494"/>
                                      </a:cubicBezTo>
                                      <a:cubicBezTo>
                                        <a:pt x="-69839" y="418684"/>
                                        <a:pt x="2525" y="130843"/>
                                        <a:pt x="111068" y="22264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FF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1328" name="Group 1327">
                                  <a:extLst>
                                    <a:ext uri="{FF2B5EF4-FFF2-40B4-BE49-F238E27FC236}">
                                      <a16:creationId xmlns:a16="http://schemas.microsoft.com/office/drawing/2014/main" id="{D0D23652-891F-684A-B20C-7D988CDC2B58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4"/>
                                  <a:ext cx="2978181" cy="1761707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1330" name="Group 1329">
                                    <a:extLst>
                                      <a:ext uri="{FF2B5EF4-FFF2-40B4-BE49-F238E27FC236}">
                                        <a16:creationId xmlns:a16="http://schemas.microsoft.com/office/drawing/2014/main" id="{A883937F-B2A5-7441-BFF2-2BDCED9B911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1334" name="Freeform 1333">
                                      <a:extLst>
                                        <a:ext uri="{FF2B5EF4-FFF2-40B4-BE49-F238E27FC236}">
                                          <a16:creationId xmlns:a16="http://schemas.microsoft.com/office/drawing/2014/main" id="{9092EBC7-7C22-6F44-AEFF-F02C48C6082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5" name="Oval 1334">
                                      <a:extLst>
                                        <a:ext uri="{FF2B5EF4-FFF2-40B4-BE49-F238E27FC236}">
                                          <a16:creationId xmlns:a16="http://schemas.microsoft.com/office/drawing/2014/main" id="{7F074434-5E15-3344-95C2-006DF5446A3F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331" name="Freeform 1330">
                                    <a:extLst>
                                      <a:ext uri="{FF2B5EF4-FFF2-40B4-BE49-F238E27FC236}">
                                        <a16:creationId xmlns:a16="http://schemas.microsoft.com/office/drawing/2014/main" id="{D132AC1F-1261-0543-A14C-4AB3D038BAC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32" name="Freeform 1331">
                                    <a:extLst>
                                      <a:ext uri="{FF2B5EF4-FFF2-40B4-BE49-F238E27FC236}">
                                        <a16:creationId xmlns:a16="http://schemas.microsoft.com/office/drawing/2014/main" id="{2F66A9D7-84C9-AF46-B75C-BEDA71A7307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333" name="Oval 1332">
                                    <a:extLst>
                                      <a:ext uri="{FF2B5EF4-FFF2-40B4-BE49-F238E27FC236}">
                                        <a16:creationId xmlns:a16="http://schemas.microsoft.com/office/drawing/2014/main" id="{6CAFD9D3-2C24-ED42-9D2B-99C33FCB62A6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329" name="Freeform 1328">
                                  <a:extLst>
                                    <a:ext uri="{FF2B5EF4-FFF2-40B4-BE49-F238E27FC236}">
                                      <a16:creationId xmlns:a16="http://schemas.microsoft.com/office/drawing/2014/main" id="{AEE0351A-1902-864E-82EA-79C1DDE4A06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573373" y="2637845"/>
                                  <a:ext cx="623661" cy="2025220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1324" name="TextBox 1323">
                              <a:extLst>
                                <a:ext uri="{FF2B5EF4-FFF2-40B4-BE49-F238E27FC236}">
                                  <a16:creationId xmlns:a16="http://schemas.microsoft.com/office/drawing/2014/main" id="{C312BEA2-C7AF-1140-8933-9BBADC5711AE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841906" y="1960711"/>
                              <a:ext cx="1101027" cy="639793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T8</a:t>
                              </a:r>
                            </a:p>
                          </p:txBody>
                        </p:sp>
                      </p:grpSp>
                      <p:sp>
                        <p:nvSpPr>
                          <p:cNvPr id="436" name="TextBox 435">
                            <a:extLst>
                              <a:ext uri="{FF2B5EF4-FFF2-40B4-BE49-F238E27FC236}">
                                <a16:creationId xmlns:a16="http://schemas.microsoft.com/office/drawing/2014/main" id="{5CB05181-C42A-9B4D-8FF0-C324E209575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12157714" y="23290716"/>
                            <a:ext cx="334357" cy="198516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square" rtlCol="0">
                            <a:spAutoFit/>
                          </a:bodyPr>
                          <a:lstStyle/>
                          <a:p>
                            <a:r>
                              <a:rPr lang="en-NZ" sz="690" b="1" dirty="0"/>
                              <a:t>L1</a:t>
                            </a:r>
                          </a:p>
                        </p:txBody>
                      </p:sp>
                      <p:grpSp>
                        <p:nvGrpSpPr>
                          <p:cNvPr id="437" name="Group 436">
                            <a:extLst>
                              <a:ext uri="{FF2B5EF4-FFF2-40B4-BE49-F238E27FC236}">
                                <a16:creationId xmlns:a16="http://schemas.microsoft.com/office/drawing/2014/main" id="{8C26D775-DB37-874B-8410-03BACBC505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433414" y="23744418"/>
                            <a:ext cx="1519342" cy="902811"/>
                            <a:chOff x="6374191" y="2484489"/>
                            <a:chExt cx="4857576" cy="2886430"/>
                          </a:xfrm>
                        </p:grpSpPr>
                        <p:grpSp>
                          <p:nvGrpSpPr>
                            <p:cNvPr id="1299" name="Group 1298">
                              <a:extLst>
                                <a:ext uri="{FF2B5EF4-FFF2-40B4-BE49-F238E27FC236}">
                                  <a16:creationId xmlns:a16="http://schemas.microsoft.com/office/drawing/2014/main" id="{BDCA00AE-4593-2743-8AAC-A9AB84FED64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6374191" y="2484489"/>
                              <a:ext cx="2831817" cy="2014561"/>
                              <a:chOff x="6378761" y="358529"/>
                              <a:chExt cx="2831817" cy="2014561"/>
                            </a:xfrm>
                          </p:grpSpPr>
                          <p:grpSp>
                            <p:nvGrpSpPr>
                              <p:cNvPr id="1313" name="Group 1312">
                                <a:extLst>
                                  <a:ext uri="{FF2B5EF4-FFF2-40B4-BE49-F238E27FC236}">
                                    <a16:creationId xmlns:a16="http://schemas.microsoft.com/office/drawing/2014/main" id="{1BD62FB5-B98E-4445-B51A-79E94E80A94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93454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1319" name="Group 1318">
                                  <a:extLst>
                                    <a:ext uri="{FF2B5EF4-FFF2-40B4-BE49-F238E27FC236}">
                                      <a16:creationId xmlns:a16="http://schemas.microsoft.com/office/drawing/2014/main" id="{9C9297FB-CD9B-AE40-A028-7BB6BDE208F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1321" name="Freeform 1320">
                                    <a:extLst>
                                      <a:ext uri="{FF2B5EF4-FFF2-40B4-BE49-F238E27FC236}">
                                        <a16:creationId xmlns:a16="http://schemas.microsoft.com/office/drawing/2014/main" id="{9C2A36AC-D043-8A4C-B412-AFEC5FA97E8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22" name="Freeform 1321">
                                    <a:extLst>
                                      <a:ext uri="{FF2B5EF4-FFF2-40B4-BE49-F238E27FC236}">
                                        <a16:creationId xmlns:a16="http://schemas.microsoft.com/office/drawing/2014/main" id="{4005397C-53FA-7640-9E81-6E75DC7624D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320" name="Freeform 1319">
                                  <a:extLst>
                                    <a:ext uri="{FF2B5EF4-FFF2-40B4-BE49-F238E27FC236}">
                                      <a16:creationId xmlns:a16="http://schemas.microsoft.com/office/drawing/2014/main" id="{0A0BFED5-AFC5-6642-A3F5-2694F8EA7A3F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1314" name="Group 1313">
                                <a:extLst>
                                  <a:ext uri="{FF2B5EF4-FFF2-40B4-BE49-F238E27FC236}">
                                    <a16:creationId xmlns:a16="http://schemas.microsoft.com/office/drawing/2014/main" id="{28A2CCE5-EE6A-8345-AD9E-5610AA01492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 flipH="1">
                                <a:off x="6378761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1315" name="Group 1314">
                                  <a:extLst>
                                    <a:ext uri="{FF2B5EF4-FFF2-40B4-BE49-F238E27FC236}">
                                      <a16:creationId xmlns:a16="http://schemas.microsoft.com/office/drawing/2014/main" id="{2369B670-031A-A241-9DB9-C8F1148E7EF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1317" name="Freeform 1316">
                                    <a:extLst>
                                      <a:ext uri="{FF2B5EF4-FFF2-40B4-BE49-F238E27FC236}">
                                        <a16:creationId xmlns:a16="http://schemas.microsoft.com/office/drawing/2014/main" id="{7F658EC6-4AD6-2840-A3E7-7AE427B08AA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18" name="Freeform 1317">
                                    <a:extLst>
                                      <a:ext uri="{FF2B5EF4-FFF2-40B4-BE49-F238E27FC236}">
                                        <a16:creationId xmlns:a16="http://schemas.microsoft.com/office/drawing/2014/main" id="{385EF55D-8B24-AE45-A5C9-769675EE522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316" name="Freeform 1315">
                                  <a:extLst>
                                    <a:ext uri="{FF2B5EF4-FFF2-40B4-BE49-F238E27FC236}">
                                      <a16:creationId xmlns:a16="http://schemas.microsoft.com/office/drawing/2014/main" id="{4F1CF6BE-E8FA-FA41-B736-CBF3EED53067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1300" name="Group 1299">
                              <a:extLst>
                                <a:ext uri="{FF2B5EF4-FFF2-40B4-BE49-F238E27FC236}">
                                  <a16:creationId xmlns:a16="http://schemas.microsoft.com/office/drawing/2014/main" id="{8D4DDA94-231E-144D-A8C0-0123212BD41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467819" y="2501698"/>
                              <a:ext cx="1663894" cy="1647539"/>
                              <a:chOff x="6836716" y="999757"/>
                              <a:chExt cx="1663894" cy="1647539"/>
                            </a:xfrm>
                          </p:grpSpPr>
                          <p:sp>
                            <p:nvSpPr>
                              <p:cNvPr id="1310" name="Freeform 1309">
                                <a:extLst>
                                  <a:ext uri="{FF2B5EF4-FFF2-40B4-BE49-F238E27FC236}">
                                    <a16:creationId xmlns:a16="http://schemas.microsoft.com/office/drawing/2014/main" id="{78C20585-19FA-DD46-9504-D970BC310DE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912766" y="1096413"/>
                                <a:ext cx="1243244" cy="1319399"/>
                              </a:xfrm>
                              <a:custGeom>
                                <a:avLst/>
                                <a:gdLst>
                                  <a:gd name="connsiteX0" fmla="*/ 22622 w 687317"/>
                                  <a:gd name="connsiteY0" fmla="*/ 47145 h 650517"/>
                                  <a:gd name="connsiteX1" fmla="*/ 308372 w 687317"/>
                                  <a:gd name="connsiteY1" fmla="*/ 10236 h 650517"/>
                                  <a:gd name="connsiteX2" fmla="*/ 470297 w 687317"/>
                                  <a:gd name="connsiteY2" fmla="*/ 210261 h 650517"/>
                                  <a:gd name="connsiteX3" fmla="*/ 642938 w 687317"/>
                                  <a:gd name="connsiteY3" fmla="*/ 505536 h 650517"/>
                                  <a:gd name="connsiteX4" fmla="*/ 670322 w 687317"/>
                                  <a:gd name="connsiteY4" fmla="*/ 566258 h 650517"/>
                                  <a:gd name="connsiteX5" fmla="*/ 417910 w 687317"/>
                                  <a:gd name="connsiteY5" fmla="*/ 647220 h 650517"/>
                                  <a:gd name="connsiteX6" fmla="*/ 85725 w 687317"/>
                                  <a:gd name="connsiteY6" fmla="*/ 615073 h 650517"/>
                                  <a:gd name="connsiteX7" fmla="*/ 0 w 687317"/>
                                  <a:gd name="connsiteY7" fmla="*/ 438861 h 650517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8978"/>
                                  <a:gd name="connsiteX1" fmla="*/ 307181 w 686126"/>
                                  <a:gd name="connsiteY1" fmla="*/ 10236 h 658978"/>
                                  <a:gd name="connsiteX2" fmla="*/ 469106 w 686126"/>
                                  <a:gd name="connsiteY2" fmla="*/ 210261 h 658978"/>
                                  <a:gd name="connsiteX3" fmla="*/ 641747 w 686126"/>
                                  <a:gd name="connsiteY3" fmla="*/ 505536 h 658978"/>
                                  <a:gd name="connsiteX4" fmla="*/ 669131 w 686126"/>
                                  <a:gd name="connsiteY4" fmla="*/ 566258 h 658978"/>
                                  <a:gd name="connsiteX5" fmla="*/ 416719 w 686126"/>
                                  <a:gd name="connsiteY5" fmla="*/ 647220 h 658978"/>
                                  <a:gd name="connsiteX6" fmla="*/ 144065 w 686126"/>
                                  <a:gd name="connsiteY6" fmla="*/ 636504 h 658978"/>
                                  <a:gd name="connsiteX7" fmla="*/ 0 w 686126"/>
                                  <a:gd name="connsiteY7" fmla="*/ 443623 h 658978"/>
                                  <a:gd name="connsiteX0" fmla="*/ 21431 w 686126"/>
                                  <a:gd name="connsiteY0" fmla="*/ 47145 h 668608"/>
                                  <a:gd name="connsiteX1" fmla="*/ 307181 w 686126"/>
                                  <a:gd name="connsiteY1" fmla="*/ 10236 h 668608"/>
                                  <a:gd name="connsiteX2" fmla="*/ 469106 w 686126"/>
                                  <a:gd name="connsiteY2" fmla="*/ 210261 h 668608"/>
                                  <a:gd name="connsiteX3" fmla="*/ 641747 w 686126"/>
                                  <a:gd name="connsiteY3" fmla="*/ 505536 h 668608"/>
                                  <a:gd name="connsiteX4" fmla="*/ 669131 w 686126"/>
                                  <a:gd name="connsiteY4" fmla="*/ 566258 h 668608"/>
                                  <a:gd name="connsiteX5" fmla="*/ 416719 w 686126"/>
                                  <a:gd name="connsiteY5" fmla="*/ 647220 h 668608"/>
                                  <a:gd name="connsiteX6" fmla="*/ 144065 w 686126"/>
                                  <a:gd name="connsiteY6" fmla="*/ 636504 h 668608"/>
                                  <a:gd name="connsiteX7" fmla="*/ 0 w 686126"/>
                                  <a:gd name="connsiteY7" fmla="*/ 443623 h 668608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553640 w 669131"/>
                                  <a:gd name="connsiteY3" fmla="*/ 399569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85290"/>
                                  <a:gd name="connsiteY0" fmla="*/ 47145 h 670637"/>
                                  <a:gd name="connsiteX1" fmla="*/ 307181 w 685290"/>
                                  <a:gd name="connsiteY1" fmla="*/ 10236 h 670637"/>
                                  <a:gd name="connsiteX2" fmla="*/ 469106 w 685290"/>
                                  <a:gd name="connsiteY2" fmla="*/ 210261 h 670637"/>
                                  <a:gd name="connsiteX3" fmla="*/ 498871 w 685290"/>
                                  <a:gd name="connsiteY3" fmla="*/ 421001 h 670637"/>
                                  <a:gd name="connsiteX4" fmla="*/ 638175 w 685290"/>
                                  <a:gd name="connsiteY4" fmla="*/ 507918 h 670637"/>
                                  <a:gd name="connsiteX5" fmla="*/ 669131 w 685290"/>
                                  <a:gd name="connsiteY5" fmla="*/ 566258 h 670637"/>
                                  <a:gd name="connsiteX6" fmla="*/ 416719 w 685290"/>
                                  <a:gd name="connsiteY6" fmla="*/ 647220 h 670637"/>
                                  <a:gd name="connsiteX7" fmla="*/ 144065 w 685290"/>
                                  <a:gd name="connsiteY7" fmla="*/ 636504 h 670637"/>
                                  <a:gd name="connsiteX8" fmla="*/ 0 w 685290"/>
                                  <a:gd name="connsiteY8" fmla="*/ 443623 h 670637"/>
                                  <a:gd name="connsiteX0" fmla="*/ 21431 w 670266"/>
                                  <a:gd name="connsiteY0" fmla="*/ 47145 h 670637"/>
                                  <a:gd name="connsiteX1" fmla="*/ 307181 w 670266"/>
                                  <a:gd name="connsiteY1" fmla="*/ 10236 h 670637"/>
                                  <a:gd name="connsiteX2" fmla="*/ 469106 w 670266"/>
                                  <a:gd name="connsiteY2" fmla="*/ 210261 h 670637"/>
                                  <a:gd name="connsiteX3" fmla="*/ 498871 w 670266"/>
                                  <a:gd name="connsiteY3" fmla="*/ 421001 h 670637"/>
                                  <a:gd name="connsiteX4" fmla="*/ 638175 w 670266"/>
                                  <a:gd name="connsiteY4" fmla="*/ 507918 h 670637"/>
                                  <a:gd name="connsiteX5" fmla="*/ 669131 w 670266"/>
                                  <a:gd name="connsiteY5" fmla="*/ 566258 h 670637"/>
                                  <a:gd name="connsiteX6" fmla="*/ 416719 w 670266"/>
                                  <a:gd name="connsiteY6" fmla="*/ 647220 h 670637"/>
                                  <a:gd name="connsiteX7" fmla="*/ 144065 w 670266"/>
                                  <a:gd name="connsiteY7" fmla="*/ 636504 h 670637"/>
                                  <a:gd name="connsiteX8" fmla="*/ 0 w 670266"/>
                                  <a:gd name="connsiteY8" fmla="*/ 443623 h 670637"/>
                                  <a:gd name="connsiteX0" fmla="*/ 21431 w 670266"/>
                                  <a:gd name="connsiteY0" fmla="*/ 47145 h 659573"/>
                                  <a:gd name="connsiteX1" fmla="*/ 307181 w 670266"/>
                                  <a:gd name="connsiteY1" fmla="*/ 10236 h 659573"/>
                                  <a:gd name="connsiteX2" fmla="*/ 469106 w 670266"/>
                                  <a:gd name="connsiteY2" fmla="*/ 210261 h 659573"/>
                                  <a:gd name="connsiteX3" fmla="*/ 498871 w 670266"/>
                                  <a:gd name="connsiteY3" fmla="*/ 421001 h 659573"/>
                                  <a:gd name="connsiteX4" fmla="*/ 638175 w 670266"/>
                                  <a:gd name="connsiteY4" fmla="*/ 507918 h 659573"/>
                                  <a:gd name="connsiteX5" fmla="*/ 669131 w 670266"/>
                                  <a:gd name="connsiteY5" fmla="*/ 556733 h 659573"/>
                                  <a:gd name="connsiteX6" fmla="*/ 416719 w 670266"/>
                                  <a:gd name="connsiteY6" fmla="*/ 647220 h 659573"/>
                                  <a:gd name="connsiteX7" fmla="*/ 144065 w 670266"/>
                                  <a:gd name="connsiteY7" fmla="*/ 636504 h 659573"/>
                                  <a:gd name="connsiteX8" fmla="*/ 0 w 670266"/>
                                  <a:gd name="connsiteY8" fmla="*/ 443623 h 659573"/>
                                  <a:gd name="connsiteX0" fmla="*/ 21431 w 670266"/>
                                  <a:gd name="connsiteY0" fmla="*/ 47145 h 670807"/>
                                  <a:gd name="connsiteX1" fmla="*/ 307181 w 670266"/>
                                  <a:gd name="connsiteY1" fmla="*/ 10236 h 670807"/>
                                  <a:gd name="connsiteX2" fmla="*/ 469106 w 670266"/>
                                  <a:gd name="connsiteY2" fmla="*/ 210261 h 670807"/>
                                  <a:gd name="connsiteX3" fmla="*/ 498871 w 670266"/>
                                  <a:gd name="connsiteY3" fmla="*/ 421001 h 670807"/>
                                  <a:gd name="connsiteX4" fmla="*/ 638175 w 670266"/>
                                  <a:gd name="connsiteY4" fmla="*/ 507918 h 670807"/>
                                  <a:gd name="connsiteX5" fmla="*/ 669131 w 670266"/>
                                  <a:gd name="connsiteY5" fmla="*/ 556733 h 670807"/>
                                  <a:gd name="connsiteX6" fmla="*/ 416719 w 670266"/>
                                  <a:gd name="connsiteY6" fmla="*/ 647220 h 670807"/>
                                  <a:gd name="connsiteX7" fmla="*/ 144065 w 670266"/>
                                  <a:gd name="connsiteY7" fmla="*/ 636504 h 670807"/>
                                  <a:gd name="connsiteX8" fmla="*/ 0 w 670266"/>
                                  <a:gd name="connsiteY8" fmla="*/ 443623 h 670807"/>
                                  <a:gd name="connsiteX0" fmla="*/ 21431 w 670266"/>
                                  <a:gd name="connsiteY0" fmla="*/ 47145 h 680090"/>
                                  <a:gd name="connsiteX1" fmla="*/ 307181 w 670266"/>
                                  <a:gd name="connsiteY1" fmla="*/ 10236 h 680090"/>
                                  <a:gd name="connsiteX2" fmla="*/ 469106 w 670266"/>
                                  <a:gd name="connsiteY2" fmla="*/ 210261 h 680090"/>
                                  <a:gd name="connsiteX3" fmla="*/ 498871 w 670266"/>
                                  <a:gd name="connsiteY3" fmla="*/ 421001 h 680090"/>
                                  <a:gd name="connsiteX4" fmla="*/ 638175 w 670266"/>
                                  <a:gd name="connsiteY4" fmla="*/ 507918 h 680090"/>
                                  <a:gd name="connsiteX5" fmla="*/ 669131 w 670266"/>
                                  <a:gd name="connsiteY5" fmla="*/ 556733 h 680090"/>
                                  <a:gd name="connsiteX6" fmla="*/ 416719 w 670266"/>
                                  <a:gd name="connsiteY6" fmla="*/ 647220 h 680090"/>
                                  <a:gd name="connsiteX7" fmla="*/ 144065 w 670266"/>
                                  <a:gd name="connsiteY7" fmla="*/ 636504 h 680090"/>
                                  <a:gd name="connsiteX8" fmla="*/ 0 w 670266"/>
                                  <a:gd name="connsiteY8" fmla="*/ 443623 h 68009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65426"/>
                                  <a:gd name="connsiteY0" fmla="*/ 47145 h 659200"/>
                                  <a:gd name="connsiteX1" fmla="*/ 307181 w 665426"/>
                                  <a:gd name="connsiteY1" fmla="*/ 10236 h 659200"/>
                                  <a:gd name="connsiteX2" fmla="*/ 469106 w 665426"/>
                                  <a:gd name="connsiteY2" fmla="*/ 210261 h 659200"/>
                                  <a:gd name="connsiteX3" fmla="*/ 498871 w 665426"/>
                                  <a:gd name="connsiteY3" fmla="*/ 421001 h 659200"/>
                                  <a:gd name="connsiteX4" fmla="*/ 638175 w 665426"/>
                                  <a:gd name="connsiteY4" fmla="*/ 507918 h 659200"/>
                                  <a:gd name="connsiteX5" fmla="*/ 663178 w 665426"/>
                                  <a:gd name="connsiteY5" fmla="*/ 562686 h 659200"/>
                                  <a:gd name="connsiteX6" fmla="*/ 416719 w 665426"/>
                                  <a:gd name="connsiteY6" fmla="*/ 647220 h 659200"/>
                                  <a:gd name="connsiteX7" fmla="*/ 144065 w 665426"/>
                                  <a:gd name="connsiteY7" fmla="*/ 636504 h 659200"/>
                                  <a:gd name="connsiteX8" fmla="*/ 0 w 665426"/>
                                  <a:gd name="connsiteY8" fmla="*/ 443623 h 659200"/>
                                  <a:gd name="connsiteX0" fmla="*/ 21431 w 665426"/>
                                  <a:gd name="connsiteY0" fmla="*/ 47145 h 669874"/>
                                  <a:gd name="connsiteX1" fmla="*/ 307181 w 665426"/>
                                  <a:gd name="connsiteY1" fmla="*/ 10236 h 669874"/>
                                  <a:gd name="connsiteX2" fmla="*/ 469106 w 665426"/>
                                  <a:gd name="connsiteY2" fmla="*/ 210261 h 669874"/>
                                  <a:gd name="connsiteX3" fmla="*/ 498871 w 665426"/>
                                  <a:gd name="connsiteY3" fmla="*/ 421001 h 669874"/>
                                  <a:gd name="connsiteX4" fmla="*/ 638175 w 665426"/>
                                  <a:gd name="connsiteY4" fmla="*/ 507918 h 669874"/>
                                  <a:gd name="connsiteX5" fmla="*/ 663178 w 665426"/>
                                  <a:gd name="connsiteY5" fmla="*/ 562686 h 669874"/>
                                  <a:gd name="connsiteX6" fmla="*/ 416719 w 665426"/>
                                  <a:gd name="connsiteY6" fmla="*/ 647220 h 669874"/>
                                  <a:gd name="connsiteX7" fmla="*/ 144065 w 665426"/>
                                  <a:gd name="connsiteY7" fmla="*/ 636504 h 669874"/>
                                  <a:gd name="connsiteX8" fmla="*/ 0 w 665426"/>
                                  <a:gd name="connsiteY8" fmla="*/ 443623 h 669874"/>
                                  <a:gd name="connsiteX0" fmla="*/ 21431 w 665426"/>
                                  <a:gd name="connsiteY0" fmla="*/ 53489 h 676218"/>
                                  <a:gd name="connsiteX1" fmla="*/ 307181 w 665426"/>
                                  <a:gd name="connsiteY1" fmla="*/ 16580 h 676218"/>
                                  <a:gd name="connsiteX2" fmla="*/ 469106 w 665426"/>
                                  <a:gd name="connsiteY2" fmla="*/ 216605 h 676218"/>
                                  <a:gd name="connsiteX3" fmla="*/ 498871 w 665426"/>
                                  <a:gd name="connsiteY3" fmla="*/ 427345 h 676218"/>
                                  <a:gd name="connsiteX4" fmla="*/ 638175 w 665426"/>
                                  <a:gd name="connsiteY4" fmla="*/ 514262 h 676218"/>
                                  <a:gd name="connsiteX5" fmla="*/ 663178 w 665426"/>
                                  <a:gd name="connsiteY5" fmla="*/ 569030 h 676218"/>
                                  <a:gd name="connsiteX6" fmla="*/ 416719 w 665426"/>
                                  <a:gd name="connsiteY6" fmla="*/ 653564 h 676218"/>
                                  <a:gd name="connsiteX7" fmla="*/ 144065 w 665426"/>
                                  <a:gd name="connsiteY7" fmla="*/ 642848 h 676218"/>
                                  <a:gd name="connsiteX8" fmla="*/ 0 w 665426"/>
                                  <a:gd name="connsiteY8" fmla="*/ 449967 h 67621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4563"/>
                                  <a:gd name="connsiteY0" fmla="*/ 50399 h 661866"/>
                                  <a:gd name="connsiteX1" fmla="*/ 302418 w 664563"/>
                                  <a:gd name="connsiteY1" fmla="*/ 18253 h 661866"/>
                                  <a:gd name="connsiteX2" fmla="*/ 469106 w 664563"/>
                                  <a:gd name="connsiteY2" fmla="*/ 213515 h 661866"/>
                                  <a:gd name="connsiteX3" fmla="*/ 498871 w 664563"/>
                                  <a:gd name="connsiteY3" fmla="*/ 424255 h 661866"/>
                                  <a:gd name="connsiteX4" fmla="*/ 638175 w 664563"/>
                                  <a:gd name="connsiteY4" fmla="*/ 511172 h 661866"/>
                                  <a:gd name="connsiteX5" fmla="*/ 661987 w 664563"/>
                                  <a:gd name="connsiteY5" fmla="*/ 575465 h 661866"/>
                                  <a:gd name="connsiteX6" fmla="*/ 416719 w 664563"/>
                                  <a:gd name="connsiteY6" fmla="*/ 650474 h 661866"/>
                                  <a:gd name="connsiteX7" fmla="*/ 144065 w 664563"/>
                                  <a:gd name="connsiteY7" fmla="*/ 639758 h 661866"/>
                                  <a:gd name="connsiteX8" fmla="*/ 0 w 664563"/>
                                  <a:gd name="connsiteY8" fmla="*/ 446877 h 661866"/>
                                  <a:gd name="connsiteX0" fmla="*/ 21431 w 664563"/>
                                  <a:gd name="connsiteY0" fmla="*/ 50399 h 673466"/>
                                  <a:gd name="connsiteX1" fmla="*/ 302418 w 664563"/>
                                  <a:gd name="connsiteY1" fmla="*/ 18253 h 673466"/>
                                  <a:gd name="connsiteX2" fmla="*/ 469106 w 664563"/>
                                  <a:gd name="connsiteY2" fmla="*/ 213515 h 673466"/>
                                  <a:gd name="connsiteX3" fmla="*/ 498871 w 664563"/>
                                  <a:gd name="connsiteY3" fmla="*/ 424255 h 673466"/>
                                  <a:gd name="connsiteX4" fmla="*/ 638175 w 664563"/>
                                  <a:gd name="connsiteY4" fmla="*/ 511172 h 673466"/>
                                  <a:gd name="connsiteX5" fmla="*/ 661987 w 664563"/>
                                  <a:gd name="connsiteY5" fmla="*/ 575465 h 673466"/>
                                  <a:gd name="connsiteX6" fmla="*/ 416719 w 664563"/>
                                  <a:gd name="connsiteY6" fmla="*/ 650474 h 673466"/>
                                  <a:gd name="connsiteX7" fmla="*/ 144065 w 664563"/>
                                  <a:gd name="connsiteY7" fmla="*/ 639758 h 673466"/>
                                  <a:gd name="connsiteX8" fmla="*/ 0 w 664563"/>
                                  <a:gd name="connsiteY8" fmla="*/ 446877 h 673466"/>
                                  <a:gd name="connsiteX0" fmla="*/ 21431 w 657850"/>
                                  <a:gd name="connsiteY0" fmla="*/ 50399 h 663356"/>
                                  <a:gd name="connsiteX1" fmla="*/ 302418 w 657850"/>
                                  <a:gd name="connsiteY1" fmla="*/ 18253 h 663356"/>
                                  <a:gd name="connsiteX2" fmla="*/ 469106 w 657850"/>
                                  <a:gd name="connsiteY2" fmla="*/ 213515 h 663356"/>
                                  <a:gd name="connsiteX3" fmla="*/ 498871 w 657850"/>
                                  <a:gd name="connsiteY3" fmla="*/ 424255 h 663356"/>
                                  <a:gd name="connsiteX4" fmla="*/ 638175 w 657850"/>
                                  <a:gd name="connsiteY4" fmla="*/ 511172 h 663356"/>
                                  <a:gd name="connsiteX5" fmla="*/ 650081 w 657850"/>
                                  <a:gd name="connsiteY5" fmla="*/ 551653 h 663356"/>
                                  <a:gd name="connsiteX6" fmla="*/ 416719 w 657850"/>
                                  <a:gd name="connsiteY6" fmla="*/ 650474 h 663356"/>
                                  <a:gd name="connsiteX7" fmla="*/ 144065 w 657850"/>
                                  <a:gd name="connsiteY7" fmla="*/ 639758 h 663356"/>
                                  <a:gd name="connsiteX8" fmla="*/ 0 w 657850"/>
                                  <a:gd name="connsiteY8" fmla="*/ 446877 h 663356"/>
                                  <a:gd name="connsiteX0" fmla="*/ 21431 w 665426"/>
                                  <a:gd name="connsiteY0" fmla="*/ 50399 h 661647"/>
                                  <a:gd name="connsiteX1" fmla="*/ 302418 w 665426"/>
                                  <a:gd name="connsiteY1" fmla="*/ 18253 h 661647"/>
                                  <a:gd name="connsiteX2" fmla="*/ 469106 w 665426"/>
                                  <a:gd name="connsiteY2" fmla="*/ 213515 h 661647"/>
                                  <a:gd name="connsiteX3" fmla="*/ 498871 w 665426"/>
                                  <a:gd name="connsiteY3" fmla="*/ 424255 h 661647"/>
                                  <a:gd name="connsiteX4" fmla="*/ 638175 w 665426"/>
                                  <a:gd name="connsiteY4" fmla="*/ 511172 h 661647"/>
                                  <a:gd name="connsiteX5" fmla="*/ 663178 w 665426"/>
                                  <a:gd name="connsiteY5" fmla="*/ 579037 h 661647"/>
                                  <a:gd name="connsiteX6" fmla="*/ 416719 w 665426"/>
                                  <a:gd name="connsiteY6" fmla="*/ 650474 h 661647"/>
                                  <a:gd name="connsiteX7" fmla="*/ 144065 w 665426"/>
                                  <a:gd name="connsiteY7" fmla="*/ 639758 h 661647"/>
                                  <a:gd name="connsiteX8" fmla="*/ 0 w 665426"/>
                                  <a:gd name="connsiteY8" fmla="*/ 446877 h 661647"/>
                                  <a:gd name="connsiteX0" fmla="*/ 21431 w 663739"/>
                                  <a:gd name="connsiteY0" fmla="*/ 50399 h 661647"/>
                                  <a:gd name="connsiteX1" fmla="*/ 302418 w 663739"/>
                                  <a:gd name="connsiteY1" fmla="*/ 18253 h 661647"/>
                                  <a:gd name="connsiteX2" fmla="*/ 469106 w 663739"/>
                                  <a:gd name="connsiteY2" fmla="*/ 213515 h 661647"/>
                                  <a:gd name="connsiteX3" fmla="*/ 498871 w 663739"/>
                                  <a:gd name="connsiteY3" fmla="*/ 424255 h 661647"/>
                                  <a:gd name="connsiteX4" fmla="*/ 638175 w 663739"/>
                                  <a:gd name="connsiteY4" fmla="*/ 511172 h 661647"/>
                                  <a:gd name="connsiteX5" fmla="*/ 663178 w 663739"/>
                                  <a:gd name="connsiteY5" fmla="*/ 579037 h 661647"/>
                                  <a:gd name="connsiteX6" fmla="*/ 416719 w 663739"/>
                                  <a:gd name="connsiteY6" fmla="*/ 650474 h 661647"/>
                                  <a:gd name="connsiteX7" fmla="*/ 144065 w 663739"/>
                                  <a:gd name="connsiteY7" fmla="*/ 639758 h 661647"/>
                                  <a:gd name="connsiteX8" fmla="*/ 0 w 663739"/>
                                  <a:gd name="connsiteY8" fmla="*/ 446877 h 661647"/>
                                  <a:gd name="connsiteX0" fmla="*/ 21431 w 663739"/>
                                  <a:gd name="connsiteY0" fmla="*/ 50399 h 674741"/>
                                  <a:gd name="connsiteX1" fmla="*/ 302418 w 663739"/>
                                  <a:gd name="connsiteY1" fmla="*/ 18253 h 674741"/>
                                  <a:gd name="connsiteX2" fmla="*/ 469106 w 663739"/>
                                  <a:gd name="connsiteY2" fmla="*/ 213515 h 674741"/>
                                  <a:gd name="connsiteX3" fmla="*/ 498871 w 663739"/>
                                  <a:gd name="connsiteY3" fmla="*/ 424255 h 674741"/>
                                  <a:gd name="connsiteX4" fmla="*/ 638175 w 663739"/>
                                  <a:gd name="connsiteY4" fmla="*/ 511172 h 674741"/>
                                  <a:gd name="connsiteX5" fmla="*/ 663178 w 663739"/>
                                  <a:gd name="connsiteY5" fmla="*/ 579037 h 674741"/>
                                  <a:gd name="connsiteX6" fmla="*/ 416719 w 663739"/>
                                  <a:gd name="connsiteY6" fmla="*/ 650474 h 674741"/>
                                  <a:gd name="connsiteX7" fmla="*/ 144065 w 663739"/>
                                  <a:gd name="connsiteY7" fmla="*/ 639758 h 674741"/>
                                  <a:gd name="connsiteX8" fmla="*/ 0 w 663739"/>
                                  <a:gd name="connsiteY8" fmla="*/ 446877 h 674741"/>
                                  <a:gd name="connsiteX0" fmla="*/ 21431 w 663739"/>
                                  <a:gd name="connsiteY0" fmla="*/ 50399 h 680922"/>
                                  <a:gd name="connsiteX1" fmla="*/ 302418 w 663739"/>
                                  <a:gd name="connsiteY1" fmla="*/ 18253 h 680922"/>
                                  <a:gd name="connsiteX2" fmla="*/ 469106 w 663739"/>
                                  <a:gd name="connsiteY2" fmla="*/ 213515 h 680922"/>
                                  <a:gd name="connsiteX3" fmla="*/ 498871 w 663739"/>
                                  <a:gd name="connsiteY3" fmla="*/ 424255 h 680922"/>
                                  <a:gd name="connsiteX4" fmla="*/ 638175 w 663739"/>
                                  <a:gd name="connsiteY4" fmla="*/ 511172 h 680922"/>
                                  <a:gd name="connsiteX5" fmla="*/ 663178 w 663739"/>
                                  <a:gd name="connsiteY5" fmla="*/ 579037 h 680922"/>
                                  <a:gd name="connsiteX6" fmla="*/ 416719 w 663739"/>
                                  <a:gd name="connsiteY6" fmla="*/ 650474 h 680922"/>
                                  <a:gd name="connsiteX7" fmla="*/ 144065 w 663739"/>
                                  <a:gd name="connsiteY7" fmla="*/ 639758 h 680922"/>
                                  <a:gd name="connsiteX8" fmla="*/ 0 w 663739"/>
                                  <a:gd name="connsiteY8" fmla="*/ 446877 h 680922"/>
                                  <a:gd name="connsiteX0" fmla="*/ 0 w 642308"/>
                                  <a:gd name="connsiteY0" fmla="*/ 50399 h 680922"/>
                                  <a:gd name="connsiteX1" fmla="*/ 280987 w 642308"/>
                                  <a:gd name="connsiteY1" fmla="*/ 18253 h 680922"/>
                                  <a:gd name="connsiteX2" fmla="*/ 447675 w 642308"/>
                                  <a:gd name="connsiteY2" fmla="*/ 213515 h 680922"/>
                                  <a:gd name="connsiteX3" fmla="*/ 477440 w 642308"/>
                                  <a:gd name="connsiteY3" fmla="*/ 424255 h 680922"/>
                                  <a:gd name="connsiteX4" fmla="*/ 616744 w 642308"/>
                                  <a:gd name="connsiteY4" fmla="*/ 511172 h 680922"/>
                                  <a:gd name="connsiteX5" fmla="*/ 641747 w 642308"/>
                                  <a:gd name="connsiteY5" fmla="*/ 579037 h 680922"/>
                                  <a:gd name="connsiteX6" fmla="*/ 395288 w 642308"/>
                                  <a:gd name="connsiteY6" fmla="*/ 650474 h 680922"/>
                                  <a:gd name="connsiteX7" fmla="*/ 122634 w 642308"/>
                                  <a:gd name="connsiteY7" fmla="*/ 639758 h 680922"/>
                                  <a:gd name="connsiteX0" fmla="*/ 0 w 642308"/>
                                  <a:gd name="connsiteY0" fmla="*/ 50399 h 639758"/>
                                  <a:gd name="connsiteX1" fmla="*/ 280987 w 642308"/>
                                  <a:gd name="connsiteY1" fmla="*/ 18253 h 639758"/>
                                  <a:gd name="connsiteX2" fmla="*/ 447675 w 642308"/>
                                  <a:gd name="connsiteY2" fmla="*/ 213515 h 639758"/>
                                  <a:gd name="connsiteX3" fmla="*/ 477440 w 642308"/>
                                  <a:gd name="connsiteY3" fmla="*/ 424255 h 639758"/>
                                  <a:gd name="connsiteX4" fmla="*/ 616744 w 642308"/>
                                  <a:gd name="connsiteY4" fmla="*/ 511172 h 639758"/>
                                  <a:gd name="connsiteX5" fmla="*/ 641747 w 642308"/>
                                  <a:gd name="connsiteY5" fmla="*/ 579037 h 639758"/>
                                  <a:gd name="connsiteX6" fmla="*/ 122634 w 642308"/>
                                  <a:gd name="connsiteY6" fmla="*/ 639758 h 639758"/>
                                  <a:gd name="connsiteX0" fmla="*/ 0 w 642308"/>
                                  <a:gd name="connsiteY0" fmla="*/ 50399 h 680334"/>
                                  <a:gd name="connsiteX1" fmla="*/ 280987 w 642308"/>
                                  <a:gd name="connsiteY1" fmla="*/ 18253 h 680334"/>
                                  <a:gd name="connsiteX2" fmla="*/ 447675 w 642308"/>
                                  <a:gd name="connsiteY2" fmla="*/ 213515 h 680334"/>
                                  <a:gd name="connsiteX3" fmla="*/ 477440 w 642308"/>
                                  <a:gd name="connsiteY3" fmla="*/ 424255 h 680334"/>
                                  <a:gd name="connsiteX4" fmla="*/ 616744 w 642308"/>
                                  <a:gd name="connsiteY4" fmla="*/ 511172 h 680334"/>
                                  <a:gd name="connsiteX5" fmla="*/ 641747 w 642308"/>
                                  <a:gd name="connsiteY5" fmla="*/ 579037 h 680334"/>
                                  <a:gd name="connsiteX6" fmla="*/ 258852 w 642308"/>
                                  <a:gd name="connsiteY6" fmla="*/ 680334 h 680334"/>
                                  <a:gd name="connsiteX0" fmla="*/ 0 w 642308"/>
                                  <a:gd name="connsiteY0" fmla="*/ 50399 h 682190"/>
                                  <a:gd name="connsiteX1" fmla="*/ 280987 w 642308"/>
                                  <a:gd name="connsiteY1" fmla="*/ 18253 h 682190"/>
                                  <a:gd name="connsiteX2" fmla="*/ 447675 w 642308"/>
                                  <a:gd name="connsiteY2" fmla="*/ 213515 h 682190"/>
                                  <a:gd name="connsiteX3" fmla="*/ 477440 w 642308"/>
                                  <a:gd name="connsiteY3" fmla="*/ 424255 h 682190"/>
                                  <a:gd name="connsiteX4" fmla="*/ 616744 w 642308"/>
                                  <a:gd name="connsiteY4" fmla="*/ 511172 h 682190"/>
                                  <a:gd name="connsiteX5" fmla="*/ 641747 w 642308"/>
                                  <a:gd name="connsiteY5" fmla="*/ 579037 h 682190"/>
                                  <a:gd name="connsiteX6" fmla="*/ 258852 w 642308"/>
                                  <a:gd name="connsiteY6" fmla="*/ 680334 h 682190"/>
                                  <a:gd name="connsiteX0" fmla="*/ 0 w 642308"/>
                                  <a:gd name="connsiteY0" fmla="*/ 50399 h 681653"/>
                                  <a:gd name="connsiteX1" fmla="*/ 280987 w 642308"/>
                                  <a:gd name="connsiteY1" fmla="*/ 18253 h 681653"/>
                                  <a:gd name="connsiteX2" fmla="*/ 447675 w 642308"/>
                                  <a:gd name="connsiteY2" fmla="*/ 213515 h 681653"/>
                                  <a:gd name="connsiteX3" fmla="*/ 477440 w 642308"/>
                                  <a:gd name="connsiteY3" fmla="*/ 424255 h 681653"/>
                                  <a:gd name="connsiteX4" fmla="*/ 616744 w 642308"/>
                                  <a:gd name="connsiteY4" fmla="*/ 511172 h 681653"/>
                                  <a:gd name="connsiteX5" fmla="*/ 641747 w 642308"/>
                                  <a:gd name="connsiteY5" fmla="*/ 579037 h 681653"/>
                                  <a:gd name="connsiteX6" fmla="*/ 258852 w 642308"/>
                                  <a:gd name="connsiteY6" fmla="*/ 680334 h 68165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</a:cxnLst>
                                <a:rect l="l" t="t" r="r" b="b"/>
                                <a:pathLst>
                                  <a:path w="642308" h="681653">
                                    <a:moveTo>
                                      <a:pt x="0" y="50399"/>
                                    </a:moveTo>
                                    <a:cubicBezTo>
                                      <a:pt x="97234" y="-11414"/>
                                      <a:pt x="206374" y="-8933"/>
                                      <a:pt x="280987" y="18253"/>
                                    </a:cubicBezTo>
                                    <a:cubicBezTo>
                                      <a:pt x="355600" y="45439"/>
                                      <a:pt x="435174" y="156563"/>
                                      <a:pt x="447675" y="213515"/>
                                    </a:cubicBezTo>
                                    <a:cubicBezTo>
                                      <a:pt x="460176" y="270467"/>
                                      <a:pt x="417710" y="340515"/>
                                      <a:pt x="477440" y="424255"/>
                                    </a:cubicBezTo>
                                    <a:cubicBezTo>
                                      <a:pt x="506213" y="473467"/>
                                      <a:pt x="592733" y="488154"/>
                                      <a:pt x="616744" y="511172"/>
                                    </a:cubicBezTo>
                                    <a:cubicBezTo>
                                      <a:pt x="635794" y="552646"/>
                                      <a:pt x="644723" y="550661"/>
                                      <a:pt x="641747" y="579037"/>
                                    </a:cubicBezTo>
                                    <a:cubicBezTo>
                                      <a:pt x="431872" y="555545"/>
                                      <a:pt x="367001" y="696667"/>
                                      <a:pt x="258852" y="68033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11" name="Freeform 1310">
                                <a:extLst>
                                  <a:ext uri="{FF2B5EF4-FFF2-40B4-BE49-F238E27FC236}">
                                    <a16:creationId xmlns:a16="http://schemas.microsoft.com/office/drawing/2014/main" id="{48355BE6-CD5E-0440-A238-696504FF5793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836716" y="999757"/>
                                <a:ext cx="1663894" cy="1262883"/>
                              </a:xfrm>
                              <a:custGeom>
                                <a:avLst/>
                                <a:gdLst>
                                  <a:gd name="connsiteX0" fmla="*/ 0 w 859632"/>
                                  <a:gd name="connsiteY0" fmla="*/ 76676 h 693420"/>
                                  <a:gd name="connsiteX1" fmla="*/ 235744 w 859632"/>
                                  <a:gd name="connsiteY1" fmla="*/ 7620 h 693420"/>
                                  <a:gd name="connsiteX2" fmla="*/ 547688 w 859632"/>
                                  <a:gd name="connsiteY2" fmla="*/ 236220 h 693420"/>
                                  <a:gd name="connsiteX3" fmla="*/ 719138 w 859632"/>
                                  <a:gd name="connsiteY3" fmla="*/ 377904 h 693420"/>
                                  <a:gd name="connsiteX4" fmla="*/ 729854 w 859632"/>
                                  <a:gd name="connsiteY4" fmla="*/ 545782 h 693420"/>
                                  <a:gd name="connsiteX5" fmla="*/ 859632 w 859632"/>
                                  <a:gd name="connsiteY5" fmla="*/ 693420 h 693420"/>
                                  <a:gd name="connsiteX0" fmla="*/ 0 w 859632"/>
                                  <a:gd name="connsiteY0" fmla="*/ 78250 h 694994"/>
                                  <a:gd name="connsiteX1" fmla="*/ 235744 w 859632"/>
                                  <a:gd name="connsiteY1" fmla="*/ 9194 h 694994"/>
                                  <a:gd name="connsiteX2" fmla="*/ 547688 w 859632"/>
                                  <a:gd name="connsiteY2" fmla="*/ 237794 h 694994"/>
                                  <a:gd name="connsiteX3" fmla="*/ 719138 w 859632"/>
                                  <a:gd name="connsiteY3" fmla="*/ 379478 h 694994"/>
                                  <a:gd name="connsiteX4" fmla="*/ 729854 w 859632"/>
                                  <a:gd name="connsiteY4" fmla="*/ 547356 h 694994"/>
                                  <a:gd name="connsiteX5" fmla="*/ 859632 w 859632"/>
                                  <a:gd name="connsiteY5" fmla="*/ 694994 h 69499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1355 h 688099"/>
                                  <a:gd name="connsiteX1" fmla="*/ 235744 w 859632"/>
                                  <a:gd name="connsiteY1" fmla="*/ 2299 h 688099"/>
                                  <a:gd name="connsiteX2" fmla="*/ 528638 w 859632"/>
                                  <a:gd name="connsiteY2" fmla="*/ 196371 h 688099"/>
                                  <a:gd name="connsiteX3" fmla="*/ 719138 w 859632"/>
                                  <a:gd name="connsiteY3" fmla="*/ 372583 h 688099"/>
                                  <a:gd name="connsiteX4" fmla="*/ 729854 w 859632"/>
                                  <a:gd name="connsiteY4" fmla="*/ 540461 h 688099"/>
                                  <a:gd name="connsiteX5" fmla="*/ 859632 w 859632"/>
                                  <a:gd name="connsiteY5" fmla="*/ 688099 h 688099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19138 w 859632"/>
                                  <a:gd name="connsiteY3" fmla="*/ 372352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859632" h="687868">
                                    <a:moveTo>
                                      <a:pt x="0" y="71124"/>
                                    </a:moveTo>
                                    <a:cubicBezTo>
                                      <a:pt x="73421" y="12585"/>
                                      <a:pt x="142876" y="-6862"/>
                                      <a:pt x="235744" y="2068"/>
                                    </a:cubicBezTo>
                                    <a:cubicBezTo>
                                      <a:pt x="328612" y="10998"/>
                                      <a:pt x="473870" y="98708"/>
                                      <a:pt x="528638" y="196140"/>
                                    </a:cubicBezTo>
                                    <a:cubicBezTo>
                                      <a:pt x="583406" y="293572"/>
                                      <a:pt x="667742" y="299527"/>
                                      <a:pt x="707232" y="365209"/>
                                    </a:cubicBezTo>
                                    <a:cubicBezTo>
                                      <a:pt x="746722" y="430891"/>
                                      <a:pt x="704454" y="486454"/>
                                      <a:pt x="729854" y="540230"/>
                                    </a:cubicBezTo>
                                    <a:cubicBezTo>
                                      <a:pt x="755254" y="594006"/>
                                      <a:pt x="780257" y="640342"/>
                                      <a:pt x="859632" y="687868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12" name="Freeform 1311">
                                <a:extLst>
                                  <a:ext uri="{FF2B5EF4-FFF2-40B4-BE49-F238E27FC236}">
                                    <a16:creationId xmlns:a16="http://schemas.microsoft.com/office/drawing/2014/main" id="{FE6C841C-C408-5049-88C3-EEF72AC7724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7219894" y="2420186"/>
                                <a:ext cx="1260695" cy="227110"/>
                              </a:xfrm>
                              <a:custGeom>
                                <a:avLst/>
                                <a:gdLst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3059"/>
                                  <a:gd name="connsiteX1" fmla="*/ 686990 w 927497"/>
                                  <a:gd name="connsiteY1" fmla="*/ 182166 h 323059"/>
                                  <a:gd name="connsiteX2" fmla="*/ 308372 w 927497"/>
                                  <a:gd name="connsiteY2" fmla="*/ 319087 h 323059"/>
                                  <a:gd name="connsiteX3" fmla="*/ 0 w 927497"/>
                                  <a:gd name="connsiteY3" fmla="*/ 0 h 323059"/>
                                  <a:gd name="connsiteX0" fmla="*/ 927497 w 927497"/>
                                  <a:gd name="connsiteY0" fmla="*/ 234553 h 323764"/>
                                  <a:gd name="connsiteX1" fmla="*/ 686990 w 927497"/>
                                  <a:gd name="connsiteY1" fmla="*/ 182166 h 323764"/>
                                  <a:gd name="connsiteX2" fmla="*/ 308372 w 927497"/>
                                  <a:gd name="connsiteY2" fmla="*/ 319087 h 323764"/>
                                  <a:gd name="connsiteX3" fmla="*/ 0 w 927497"/>
                                  <a:gd name="connsiteY3" fmla="*/ 0 h 323764"/>
                                  <a:gd name="connsiteX0" fmla="*/ 927497 w 927497"/>
                                  <a:gd name="connsiteY0" fmla="*/ 234553 h 324510"/>
                                  <a:gd name="connsiteX1" fmla="*/ 672703 w 927497"/>
                                  <a:gd name="connsiteY1" fmla="*/ 191691 h 324510"/>
                                  <a:gd name="connsiteX2" fmla="*/ 308372 w 927497"/>
                                  <a:gd name="connsiteY2" fmla="*/ 319087 h 324510"/>
                                  <a:gd name="connsiteX3" fmla="*/ 0 w 927497"/>
                                  <a:gd name="connsiteY3" fmla="*/ 0 h 324510"/>
                                  <a:gd name="connsiteX0" fmla="*/ 927497 w 927497"/>
                                  <a:gd name="connsiteY0" fmla="*/ 234553 h 308570"/>
                                  <a:gd name="connsiteX1" fmla="*/ 672703 w 927497"/>
                                  <a:gd name="connsiteY1" fmla="*/ 191691 h 308570"/>
                                  <a:gd name="connsiteX2" fmla="*/ 307181 w 927497"/>
                                  <a:gd name="connsiteY2" fmla="*/ 303609 h 308570"/>
                                  <a:gd name="connsiteX3" fmla="*/ 0 w 927497"/>
                                  <a:gd name="connsiteY3" fmla="*/ 0 h 308570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5519"/>
                                  <a:gd name="connsiteX1" fmla="*/ 665559 w 920353"/>
                                  <a:gd name="connsiteY1" fmla="*/ 191691 h 305519"/>
                                  <a:gd name="connsiteX2" fmla="*/ 300037 w 920353"/>
                                  <a:gd name="connsiteY2" fmla="*/ 303609 h 305519"/>
                                  <a:gd name="connsiteX3" fmla="*/ 0 w 920353"/>
                                  <a:gd name="connsiteY3" fmla="*/ 0 h 305519"/>
                                  <a:gd name="connsiteX0" fmla="*/ 920353 w 920353"/>
                                  <a:gd name="connsiteY0" fmla="*/ 234553 h 306622"/>
                                  <a:gd name="connsiteX1" fmla="*/ 665559 w 920353"/>
                                  <a:gd name="connsiteY1" fmla="*/ 191691 h 306622"/>
                                  <a:gd name="connsiteX2" fmla="*/ 300037 w 920353"/>
                                  <a:gd name="connsiteY2" fmla="*/ 303609 h 306622"/>
                                  <a:gd name="connsiteX3" fmla="*/ 0 w 920353"/>
                                  <a:gd name="connsiteY3" fmla="*/ 0 h 306622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235"/>
                                  <a:gd name="connsiteX1" fmla="*/ 665559 w 920353"/>
                                  <a:gd name="connsiteY1" fmla="*/ 191691 h 306235"/>
                                  <a:gd name="connsiteX2" fmla="*/ 300037 w 920353"/>
                                  <a:gd name="connsiteY2" fmla="*/ 303609 h 306235"/>
                                  <a:gd name="connsiteX3" fmla="*/ 0 w 920353"/>
                                  <a:gd name="connsiteY3" fmla="*/ 0 h 306235"/>
                                  <a:gd name="connsiteX0" fmla="*/ 920353 w 920353"/>
                                  <a:gd name="connsiteY0" fmla="*/ 234553 h 303505"/>
                                  <a:gd name="connsiteX1" fmla="*/ 665559 w 920353"/>
                                  <a:gd name="connsiteY1" fmla="*/ 191691 h 303505"/>
                                  <a:gd name="connsiteX2" fmla="*/ 319087 w 920353"/>
                                  <a:gd name="connsiteY2" fmla="*/ 301227 h 303505"/>
                                  <a:gd name="connsiteX3" fmla="*/ 0 w 920353"/>
                                  <a:gd name="connsiteY3" fmla="*/ 0 h 303505"/>
                                  <a:gd name="connsiteX0" fmla="*/ 920353 w 920353"/>
                                  <a:gd name="connsiteY0" fmla="*/ 234553 h 304012"/>
                                  <a:gd name="connsiteX1" fmla="*/ 665559 w 920353"/>
                                  <a:gd name="connsiteY1" fmla="*/ 191691 h 304012"/>
                                  <a:gd name="connsiteX2" fmla="*/ 319087 w 920353"/>
                                  <a:gd name="connsiteY2" fmla="*/ 301227 h 304012"/>
                                  <a:gd name="connsiteX3" fmla="*/ 0 w 920353"/>
                                  <a:gd name="connsiteY3" fmla="*/ 0 h 304012"/>
                                  <a:gd name="connsiteX0" fmla="*/ 920353 w 920353"/>
                                  <a:gd name="connsiteY0" fmla="*/ 234553 h 305193"/>
                                  <a:gd name="connsiteX1" fmla="*/ 665559 w 920353"/>
                                  <a:gd name="connsiteY1" fmla="*/ 191691 h 305193"/>
                                  <a:gd name="connsiteX2" fmla="*/ 319087 w 920353"/>
                                  <a:gd name="connsiteY2" fmla="*/ 301227 h 305193"/>
                                  <a:gd name="connsiteX3" fmla="*/ 0 w 920353"/>
                                  <a:gd name="connsiteY3" fmla="*/ 0 h 305193"/>
                                  <a:gd name="connsiteX0" fmla="*/ 920353 w 920353"/>
                                  <a:gd name="connsiteY0" fmla="*/ 234553 h 305661"/>
                                  <a:gd name="connsiteX1" fmla="*/ 665559 w 920353"/>
                                  <a:gd name="connsiteY1" fmla="*/ 191691 h 305661"/>
                                  <a:gd name="connsiteX2" fmla="*/ 319087 w 920353"/>
                                  <a:gd name="connsiteY2" fmla="*/ 301227 h 305661"/>
                                  <a:gd name="connsiteX3" fmla="*/ 0 w 920353"/>
                                  <a:gd name="connsiteY3" fmla="*/ 0 h 305661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606401 w 606401"/>
                                  <a:gd name="connsiteY0" fmla="*/ 59816 h 114318"/>
                                  <a:gd name="connsiteX1" fmla="*/ 346472 w 606401"/>
                                  <a:gd name="connsiteY1" fmla="*/ 1549 h 114318"/>
                                  <a:gd name="connsiteX2" fmla="*/ 0 w 606401"/>
                                  <a:gd name="connsiteY2" fmla="*/ 111085 h 114318"/>
                                  <a:gd name="connsiteX0" fmla="*/ 651324 w 651324"/>
                                  <a:gd name="connsiteY0" fmla="*/ 59358 h 103920"/>
                                  <a:gd name="connsiteX1" fmla="*/ 391395 w 651324"/>
                                  <a:gd name="connsiteY1" fmla="*/ 1091 h 103920"/>
                                  <a:gd name="connsiteX2" fmla="*/ 0 w 651324"/>
                                  <a:gd name="connsiteY2" fmla="*/ 100483 h 103920"/>
                                  <a:gd name="connsiteX0" fmla="*/ 651324 w 651324"/>
                                  <a:gd name="connsiteY0" fmla="*/ 59358 h 117334"/>
                                  <a:gd name="connsiteX1" fmla="*/ 391395 w 651324"/>
                                  <a:gd name="connsiteY1" fmla="*/ 1091 h 117334"/>
                                  <a:gd name="connsiteX2" fmla="*/ 0 w 651324"/>
                                  <a:gd name="connsiteY2" fmla="*/ 100483 h 11733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651324" h="117334">
                                    <a:moveTo>
                                      <a:pt x="651324" y="59358"/>
                                    </a:moveTo>
                                    <a:cubicBezTo>
                                      <a:pt x="588675" y="20403"/>
                                      <a:pt x="499949" y="-5763"/>
                                      <a:pt x="391395" y="1091"/>
                                    </a:cubicBezTo>
                                    <a:cubicBezTo>
                                      <a:pt x="282841" y="7945"/>
                                      <a:pt x="98245" y="168762"/>
                                      <a:pt x="0" y="10048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1301" name="Group 1300">
                              <a:extLst>
                                <a:ext uri="{FF2B5EF4-FFF2-40B4-BE49-F238E27FC236}">
                                  <a16:creationId xmlns:a16="http://schemas.microsoft.com/office/drawing/2014/main" id="{20DB88A0-0404-B440-8B0A-130D4780F0A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9829546" y="3215701"/>
                              <a:ext cx="1402221" cy="2155218"/>
                              <a:chOff x="10340522" y="1063148"/>
                              <a:chExt cx="1402221" cy="2155218"/>
                            </a:xfrm>
                          </p:grpSpPr>
                          <p:sp>
                            <p:nvSpPr>
                              <p:cNvPr id="1302" name="Freeform 1301">
                                <a:extLst>
                                  <a:ext uri="{FF2B5EF4-FFF2-40B4-BE49-F238E27FC236}">
                                    <a16:creationId xmlns:a16="http://schemas.microsoft.com/office/drawing/2014/main" id="{C0DDCA4C-AB99-DC4E-A85F-A8F3D14B321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340522" y="2280101"/>
                                <a:ext cx="157625" cy="542429"/>
                              </a:xfrm>
                              <a:custGeom>
                                <a:avLst/>
                                <a:gdLst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9" fmla="*/ 348656 w 603680"/>
                                  <a:gd name="connsiteY9" fmla="*/ 203931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1179"/>
                                  <a:gd name="connsiteY0" fmla="*/ 947292 h 947292"/>
                                  <a:gd name="connsiteX1" fmla="*/ 55917 w 601179"/>
                                  <a:gd name="connsiteY1" fmla="*/ 781187 h 947292"/>
                                  <a:gd name="connsiteX2" fmla="*/ 183459 w 601179"/>
                                  <a:gd name="connsiteY2" fmla="*/ 636855 h 947292"/>
                                  <a:gd name="connsiteX3" fmla="*/ 337033 w 601179"/>
                                  <a:gd name="connsiteY3" fmla="*/ 585419 h 947292"/>
                                  <a:gd name="connsiteX4" fmla="*/ 436737 w 601179"/>
                                  <a:gd name="connsiteY4" fmla="*/ 347396 h 947292"/>
                                  <a:gd name="connsiteX5" fmla="*/ 590131 w 601179"/>
                                  <a:gd name="connsiteY5" fmla="*/ 258657 h 947292"/>
                                  <a:gd name="connsiteX6" fmla="*/ 588768 w 601179"/>
                                  <a:gd name="connsiteY6" fmla="*/ 70718 h 947292"/>
                                  <a:gd name="connsiteX7" fmla="*/ 522984 w 601179"/>
                                  <a:gd name="connsiteY7" fmla="*/ 0 h 947292"/>
                                  <a:gd name="connsiteX8" fmla="*/ 522984 w 601179"/>
                                  <a:gd name="connsiteY8" fmla="*/ 0 h 947292"/>
                                  <a:gd name="connsiteX0" fmla="*/ 0 w 594156"/>
                                  <a:gd name="connsiteY0" fmla="*/ 947292 h 947292"/>
                                  <a:gd name="connsiteX1" fmla="*/ 55917 w 594156"/>
                                  <a:gd name="connsiteY1" fmla="*/ 781187 h 947292"/>
                                  <a:gd name="connsiteX2" fmla="*/ 183459 w 594156"/>
                                  <a:gd name="connsiteY2" fmla="*/ 636855 h 947292"/>
                                  <a:gd name="connsiteX3" fmla="*/ 337033 w 594156"/>
                                  <a:gd name="connsiteY3" fmla="*/ 585419 h 947292"/>
                                  <a:gd name="connsiteX4" fmla="*/ 436737 w 594156"/>
                                  <a:gd name="connsiteY4" fmla="*/ 347396 h 947292"/>
                                  <a:gd name="connsiteX5" fmla="*/ 590131 w 594156"/>
                                  <a:gd name="connsiteY5" fmla="*/ 258657 h 947292"/>
                                  <a:gd name="connsiteX6" fmla="*/ 588768 w 594156"/>
                                  <a:gd name="connsiteY6" fmla="*/ 70718 h 947292"/>
                                  <a:gd name="connsiteX7" fmla="*/ 522984 w 594156"/>
                                  <a:gd name="connsiteY7" fmla="*/ 0 h 947292"/>
                                  <a:gd name="connsiteX8" fmla="*/ 522984 w 594156"/>
                                  <a:gd name="connsiteY8" fmla="*/ 0 h 947292"/>
                                  <a:gd name="connsiteX0" fmla="*/ 0 w 590726"/>
                                  <a:gd name="connsiteY0" fmla="*/ 947292 h 947292"/>
                                  <a:gd name="connsiteX1" fmla="*/ 55917 w 590726"/>
                                  <a:gd name="connsiteY1" fmla="*/ 781187 h 947292"/>
                                  <a:gd name="connsiteX2" fmla="*/ 183459 w 590726"/>
                                  <a:gd name="connsiteY2" fmla="*/ 636855 h 947292"/>
                                  <a:gd name="connsiteX3" fmla="*/ 337033 w 590726"/>
                                  <a:gd name="connsiteY3" fmla="*/ 585419 h 947292"/>
                                  <a:gd name="connsiteX4" fmla="*/ 436737 w 590726"/>
                                  <a:gd name="connsiteY4" fmla="*/ 347396 h 947292"/>
                                  <a:gd name="connsiteX5" fmla="*/ 590131 w 590726"/>
                                  <a:gd name="connsiteY5" fmla="*/ 258657 h 947292"/>
                                  <a:gd name="connsiteX6" fmla="*/ 588768 w 590726"/>
                                  <a:gd name="connsiteY6" fmla="*/ 70718 h 947292"/>
                                  <a:gd name="connsiteX7" fmla="*/ 522984 w 590726"/>
                                  <a:gd name="connsiteY7" fmla="*/ 0 h 947292"/>
                                  <a:gd name="connsiteX8" fmla="*/ 522984 w 590726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50813 h 950813"/>
                                  <a:gd name="connsiteX1" fmla="*/ 55917 w 600847"/>
                                  <a:gd name="connsiteY1" fmla="*/ 784708 h 950813"/>
                                  <a:gd name="connsiteX2" fmla="*/ 183459 w 600847"/>
                                  <a:gd name="connsiteY2" fmla="*/ 640376 h 950813"/>
                                  <a:gd name="connsiteX3" fmla="*/ 337033 w 600847"/>
                                  <a:gd name="connsiteY3" fmla="*/ 588940 h 950813"/>
                                  <a:gd name="connsiteX4" fmla="*/ 436737 w 600847"/>
                                  <a:gd name="connsiteY4" fmla="*/ 350917 h 950813"/>
                                  <a:gd name="connsiteX5" fmla="*/ 600847 w 600847"/>
                                  <a:gd name="connsiteY5" fmla="*/ 259797 h 950813"/>
                                  <a:gd name="connsiteX6" fmla="*/ 593531 w 600847"/>
                                  <a:gd name="connsiteY6" fmla="*/ 71858 h 950813"/>
                                  <a:gd name="connsiteX7" fmla="*/ 522984 w 600847"/>
                                  <a:gd name="connsiteY7" fmla="*/ 3521 h 950813"/>
                                  <a:gd name="connsiteX8" fmla="*/ 519413 w 600847"/>
                                  <a:gd name="connsiteY8" fmla="*/ 10665 h 950813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46262 w 600847"/>
                                  <a:gd name="connsiteY4" fmla="*/ 34025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544930"/>
                                  <a:gd name="connsiteY0" fmla="*/ 775234 h 775234"/>
                                  <a:gd name="connsiteX1" fmla="*/ 127542 w 544930"/>
                                  <a:gd name="connsiteY1" fmla="*/ 630902 h 775234"/>
                                  <a:gd name="connsiteX2" fmla="*/ 281116 w 544930"/>
                                  <a:gd name="connsiteY2" fmla="*/ 579466 h 775234"/>
                                  <a:gd name="connsiteX3" fmla="*/ 390345 w 544930"/>
                                  <a:gd name="connsiteY3" fmla="*/ 340253 h 775234"/>
                                  <a:gd name="connsiteX4" fmla="*/ 544930 w 544930"/>
                                  <a:gd name="connsiteY4" fmla="*/ 250323 h 775234"/>
                                  <a:gd name="connsiteX5" fmla="*/ 537614 w 544930"/>
                                  <a:gd name="connsiteY5" fmla="*/ 62384 h 775234"/>
                                  <a:gd name="connsiteX6" fmla="*/ 463495 w 544930"/>
                                  <a:gd name="connsiteY6" fmla="*/ 0 h 775234"/>
                                  <a:gd name="connsiteX0" fmla="*/ 0 w 417388"/>
                                  <a:gd name="connsiteY0" fmla="*/ 630902 h 630902"/>
                                  <a:gd name="connsiteX1" fmla="*/ 153574 w 417388"/>
                                  <a:gd name="connsiteY1" fmla="*/ 579466 h 630902"/>
                                  <a:gd name="connsiteX2" fmla="*/ 262803 w 417388"/>
                                  <a:gd name="connsiteY2" fmla="*/ 340253 h 630902"/>
                                  <a:gd name="connsiteX3" fmla="*/ 417388 w 417388"/>
                                  <a:gd name="connsiteY3" fmla="*/ 250323 h 630902"/>
                                  <a:gd name="connsiteX4" fmla="*/ 410072 w 417388"/>
                                  <a:gd name="connsiteY4" fmla="*/ 62384 h 630902"/>
                                  <a:gd name="connsiteX5" fmla="*/ 335953 w 417388"/>
                                  <a:gd name="connsiteY5" fmla="*/ 0 h 630902"/>
                                  <a:gd name="connsiteX0" fmla="*/ 0 w 263814"/>
                                  <a:gd name="connsiteY0" fmla="*/ 579466 h 579466"/>
                                  <a:gd name="connsiteX1" fmla="*/ 109229 w 263814"/>
                                  <a:gd name="connsiteY1" fmla="*/ 340253 h 579466"/>
                                  <a:gd name="connsiteX2" fmla="*/ 263814 w 263814"/>
                                  <a:gd name="connsiteY2" fmla="*/ 250323 h 579466"/>
                                  <a:gd name="connsiteX3" fmla="*/ 256498 w 263814"/>
                                  <a:gd name="connsiteY3" fmla="*/ 62384 h 579466"/>
                                  <a:gd name="connsiteX4" fmla="*/ 182379 w 263814"/>
                                  <a:gd name="connsiteY4" fmla="*/ 0 h 579466"/>
                                  <a:gd name="connsiteX0" fmla="*/ 0 w 154585"/>
                                  <a:gd name="connsiteY0" fmla="*/ 340253 h 340253"/>
                                  <a:gd name="connsiteX1" fmla="*/ 154585 w 154585"/>
                                  <a:gd name="connsiteY1" fmla="*/ 250323 h 340253"/>
                                  <a:gd name="connsiteX2" fmla="*/ 147269 w 154585"/>
                                  <a:gd name="connsiteY2" fmla="*/ 62384 h 340253"/>
                                  <a:gd name="connsiteX3" fmla="*/ 73150 w 154585"/>
                                  <a:gd name="connsiteY3" fmla="*/ 0 h 340253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81435" h="280240">
                                    <a:moveTo>
                                      <a:pt x="9176" y="280240"/>
                                    </a:moveTo>
                                    <a:cubicBezTo>
                                      <a:pt x="46220" y="259237"/>
                                      <a:pt x="51533" y="251787"/>
                                      <a:pt x="81435" y="250323"/>
                                    </a:cubicBezTo>
                                    <a:cubicBezTo>
                                      <a:pt x="49426" y="201234"/>
                                      <a:pt x="59711" y="106287"/>
                                      <a:pt x="74119" y="62384"/>
                                    </a:cubicBezTo>
                                    <a:cubicBezTo>
                                      <a:pt x="46854" y="30387"/>
                                      <a:pt x="25450" y="14961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3" name="Freeform 1302">
                                <a:extLst>
                                  <a:ext uri="{FF2B5EF4-FFF2-40B4-BE49-F238E27FC236}">
                                    <a16:creationId xmlns:a16="http://schemas.microsoft.com/office/drawing/2014/main" id="{4A4DF841-51B8-FF41-B365-DE8E2AD9DBC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5297" y="2854353"/>
                                <a:ext cx="283459" cy="364013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46446" h="188063">
                                    <a:moveTo>
                                      <a:pt x="0" y="23756"/>
                                    </a:moveTo>
                                    <a:cubicBezTo>
                                      <a:pt x="39887" y="11454"/>
                                      <a:pt x="66079" y="-15533"/>
                                      <a:pt x="90487" y="11851"/>
                                    </a:cubicBezTo>
                                    <a:cubicBezTo>
                                      <a:pt x="114895" y="39235"/>
                                      <a:pt x="142278" y="87256"/>
                                      <a:pt x="146446" y="18806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4" name="Freeform 1303">
                                <a:extLst>
                                  <a:ext uri="{FF2B5EF4-FFF2-40B4-BE49-F238E27FC236}">
                                    <a16:creationId xmlns:a16="http://schemas.microsoft.com/office/drawing/2014/main" id="{5F2EBA2B-D285-2C42-B27C-3E8DB57D6B4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995130" y="2260722"/>
                                <a:ext cx="681393" cy="604579"/>
                              </a:xfrm>
                              <a:custGeom>
                                <a:avLst/>
                                <a:gdLst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1205 w 438146"/>
                                  <a:gd name="connsiteY0" fmla="*/ 983992 h 1022017"/>
                                  <a:gd name="connsiteX1" fmla="*/ 55955 w 438146"/>
                                  <a:gd name="connsiteY1" fmla="*/ 1014948 h 1022017"/>
                                  <a:gd name="connsiteX2" fmla="*/ 5949 w 438146"/>
                                  <a:gd name="connsiteY2" fmla="*/ 698242 h 1022017"/>
                                  <a:gd name="connsiteX3" fmla="*/ 8330 w 438146"/>
                                  <a:gd name="connsiteY3" fmla="*/ 418445 h 1022017"/>
                                  <a:gd name="connsiteX4" fmla="*/ 110724 w 438146"/>
                                  <a:gd name="connsiteY4" fmla="*/ 171985 h 1022017"/>
                                  <a:gd name="connsiteX5" fmla="*/ 346467 w 438146"/>
                                  <a:gd name="connsiteY5" fmla="*/ 7679 h 1022017"/>
                                  <a:gd name="connsiteX6" fmla="*/ 438146 w 438146"/>
                                  <a:gd name="connsiteY6" fmla="*/ 42207 h 1022017"/>
                                  <a:gd name="connsiteX0" fmla="*/ 157536 w 444477"/>
                                  <a:gd name="connsiteY0" fmla="*/ 983992 h 1022017"/>
                                  <a:gd name="connsiteX1" fmla="*/ 62286 w 444477"/>
                                  <a:gd name="connsiteY1" fmla="*/ 1014948 h 1022017"/>
                                  <a:gd name="connsiteX2" fmla="*/ 12280 w 444477"/>
                                  <a:gd name="connsiteY2" fmla="*/ 698242 h 1022017"/>
                                  <a:gd name="connsiteX3" fmla="*/ 14661 w 444477"/>
                                  <a:gd name="connsiteY3" fmla="*/ 418445 h 1022017"/>
                                  <a:gd name="connsiteX4" fmla="*/ 117055 w 444477"/>
                                  <a:gd name="connsiteY4" fmla="*/ 171985 h 1022017"/>
                                  <a:gd name="connsiteX5" fmla="*/ 352798 w 444477"/>
                                  <a:gd name="connsiteY5" fmla="*/ 7679 h 1022017"/>
                                  <a:gd name="connsiteX6" fmla="*/ 444477 w 444477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53173 w 435364"/>
                                  <a:gd name="connsiteY0" fmla="*/ 1007269 h 1007269"/>
                                  <a:gd name="connsiteX1" fmla="*/ 3167 w 435364"/>
                                  <a:gd name="connsiteY1" fmla="*/ 690563 h 1007269"/>
                                  <a:gd name="connsiteX2" fmla="*/ 22217 w 435364"/>
                                  <a:gd name="connsiteY2" fmla="*/ 383382 h 1007269"/>
                                  <a:gd name="connsiteX3" fmla="*/ 107942 w 435364"/>
                                  <a:gd name="connsiteY3" fmla="*/ 164306 h 1007269"/>
                                  <a:gd name="connsiteX4" fmla="*/ 343685 w 435364"/>
                                  <a:gd name="connsiteY4" fmla="*/ 0 h 1007269"/>
                                  <a:gd name="connsiteX5" fmla="*/ 435364 w 435364"/>
                                  <a:gd name="connsiteY5" fmla="*/ 34528 h 1007269"/>
                                  <a:gd name="connsiteX0" fmla="*/ 3167 w 435364"/>
                                  <a:gd name="connsiteY0" fmla="*/ 690563 h 690563"/>
                                  <a:gd name="connsiteX1" fmla="*/ 22217 w 435364"/>
                                  <a:gd name="connsiteY1" fmla="*/ 383382 h 690563"/>
                                  <a:gd name="connsiteX2" fmla="*/ 107942 w 435364"/>
                                  <a:gd name="connsiteY2" fmla="*/ 164306 h 690563"/>
                                  <a:gd name="connsiteX3" fmla="*/ 343685 w 435364"/>
                                  <a:gd name="connsiteY3" fmla="*/ 0 h 690563"/>
                                  <a:gd name="connsiteX4" fmla="*/ 435364 w 435364"/>
                                  <a:gd name="connsiteY4" fmla="*/ 34528 h 690563"/>
                                  <a:gd name="connsiteX0" fmla="*/ 0 w 413147"/>
                                  <a:gd name="connsiteY0" fmla="*/ 383382 h 383382"/>
                                  <a:gd name="connsiteX1" fmla="*/ 85725 w 413147"/>
                                  <a:gd name="connsiteY1" fmla="*/ 164306 h 383382"/>
                                  <a:gd name="connsiteX2" fmla="*/ 321468 w 413147"/>
                                  <a:gd name="connsiteY2" fmla="*/ 0 h 383382"/>
                                  <a:gd name="connsiteX3" fmla="*/ 413147 w 413147"/>
                                  <a:gd name="connsiteY3" fmla="*/ 34528 h 383382"/>
                                  <a:gd name="connsiteX0" fmla="*/ 0 w 413147"/>
                                  <a:gd name="connsiteY0" fmla="*/ 383382 h 383382"/>
                                  <a:gd name="connsiteX1" fmla="*/ 61113 w 413147"/>
                                  <a:gd name="connsiteY1" fmla="*/ 264340 h 383382"/>
                                  <a:gd name="connsiteX2" fmla="*/ 85725 w 413147"/>
                                  <a:gd name="connsiteY2" fmla="*/ 164306 h 383382"/>
                                  <a:gd name="connsiteX3" fmla="*/ 321468 w 413147"/>
                                  <a:gd name="connsiteY3" fmla="*/ 0 h 383382"/>
                                  <a:gd name="connsiteX4" fmla="*/ 413147 w 413147"/>
                                  <a:gd name="connsiteY4" fmla="*/ 34528 h 383382"/>
                                  <a:gd name="connsiteX0" fmla="*/ 63512 w 353634"/>
                                  <a:gd name="connsiteY0" fmla="*/ 452276 h 452276"/>
                                  <a:gd name="connsiteX1" fmla="*/ 1600 w 353634"/>
                                  <a:gd name="connsiteY1" fmla="*/ 264340 h 452276"/>
                                  <a:gd name="connsiteX2" fmla="*/ 26212 w 353634"/>
                                  <a:gd name="connsiteY2" fmla="*/ 164306 h 452276"/>
                                  <a:gd name="connsiteX3" fmla="*/ 261955 w 353634"/>
                                  <a:gd name="connsiteY3" fmla="*/ 0 h 452276"/>
                                  <a:gd name="connsiteX4" fmla="*/ 353634 w 353634"/>
                                  <a:gd name="connsiteY4" fmla="*/ 34528 h 452276"/>
                                  <a:gd name="connsiteX0" fmla="*/ 139077 w 352924"/>
                                  <a:gd name="connsiteY0" fmla="*/ 287423 h 287423"/>
                                  <a:gd name="connsiteX1" fmla="*/ 890 w 352924"/>
                                  <a:gd name="connsiteY1" fmla="*/ 264340 h 287423"/>
                                  <a:gd name="connsiteX2" fmla="*/ 25502 w 352924"/>
                                  <a:gd name="connsiteY2" fmla="*/ 164306 h 287423"/>
                                  <a:gd name="connsiteX3" fmla="*/ 261245 w 352924"/>
                                  <a:gd name="connsiteY3" fmla="*/ 0 h 287423"/>
                                  <a:gd name="connsiteX4" fmla="*/ 352924 w 352924"/>
                                  <a:gd name="connsiteY4" fmla="*/ 34528 h 287423"/>
                                  <a:gd name="connsiteX0" fmla="*/ 139681 w 353528"/>
                                  <a:gd name="connsiteY0" fmla="*/ 287423 h 287423"/>
                                  <a:gd name="connsiteX1" fmla="*/ 1494 w 353528"/>
                                  <a:gd name="connsiteY1" fmla="*/ 264340 h 287423"/>
                                  <a:gd name="connsiteX2" fmla="*/ 26106 w 353528"/>
                                  <a:gd name="connsiteY2" fmla="*/ 164306 h 287423"/>
                                  <a:gd name="connsiteX3" fmla="*/ 261849 w 353528"/>
                                  <a:gd name="connsiteY3" fmla="*/ 0 h 287423"/>
                                  <a:gd name="connsiteX4" fmla="*/ 353528 w 353528"/>
                                  <a:gd name="connsiteY4" fmla="*/ 34528 h 287423"/>
                                  <a:gd name="connsiteX0" fmla="*/ 139681 w 353528"/>
                                  <a:gd name="connsiteY0" fmla="*/ 326791 h 326791"/>
                                  <a:gd name="connsiteX1" fmla="*/ 1494 w 353528"/>
                                  <a:gd name="connsiteY1" fmla="*/ 264340 h 326791"/>
                                  <a:gd name="connsiteX2" fmla="*/ 26106 w 353528"/>
                                  <a:gd name="connsiteY2" fmla="*/ 164306 h 326791"/>
                                  <a:gd name="connsiteX3" fmla="*/ 261849 w 353528"/>
                                  <a:gd name="connsiteY3" fmla="*/ 0 h 326791"/>
                                  <a:gd name="connsiteX4" fmla="*/ 353528 w 353528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45757 w 359604"/>
                                  <a:gd name="connsiteY0" fmla="*/ 326791 h 326791"/>
                                  <a:gd name="connsiteX1" fmla="*/ 7570 w 359604"/>
                                  <a:gd name="connsiteY1" fmla="*/ 264340 h 326791"/>
                                  <a:gd name="connsiteX2" fmla="*/ 19102 w 359604"/>
                                  <a:gd name="connsiteY2" fmla="*/ 168153 h 326791"/>
                                  <a:gd name="connsiteX3" fmla="*/ 267925 w 359604"/>
                                  <a:gd name="connsiteY3" fmla="*/ 0 h 326791"/>
                                  <a:gd name="connsiteX4" fmla="*/ 359604 w 35960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0505 w 352034"/>
                                  <a:gd name="connsiteY2" fmla="*/ 182531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191359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352034" h="335619">
                                    <a:moveTo>
                                      <a:pt x="138187" y="335619"/>
                                    </a:moveTo>
                                    <a:cubicBezTo>
                                      <a:pt x="77018" y="303477"/>
                                      <a:pt x="49574" y="273519"/>
                                      <a:pt x="0" y="273168"/>
                                    </a:cubicBezTo>
                                    <a:cubicBezTo>
                                      <a:pt x="14287" y="236655"/>
                                      <a:pt x="9431" y="241065"/>
                                      <a:pt x="10505" y="202394"/>
                                    </a:cubicBezTo>
                                    <a:cubicBezTo>
                                      <a:pt x="110489" y="151322"/>
                                      <a:pt x="194797" y="136206"/>
                                      <a:pt x="244950" y="0"/>
                                    </a:cubicBezTo>
                                    <a:cubicBezTo>
                                      <a:pt x="289995" y="21233"/>
                                      <a:pt x="326336" y="29565"/>
                                      <a:pt x="352034" y="43356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5" name="Freeform 1304">
                                <a:extLst>
                                  <a:ext uri="{FF2B5EF4-FFF2-40B4-BE49-F238E27FC236}">
                                    <a16:creationId xmlns:a16="http://schemas.microsoft.com/office/drawing/2014/main" id="{1E8CB406-5119-5549-93BF-CF0D69258061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2102" y="1091339"/>
                                <a:ext cx="288169" cy="1215179"/>
                              </a:xfrm>
                              <a:custGeom>
                                <a:avLst/>
                                <a:gdLst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6" fmla="*/ 38100 w 139067"/>
                                  <a:gd name="connsiteY6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8100 w 139067"/>
                                  <a:gd name="connsiteY5" fmla="*/ 595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41672 w 139067"/>
                                  <a:gd name="connsiteY5" fmla="*/ 8096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65484 w 139067"/>
                                  <a:gd name="connsiteY5" fmla="*/ 107157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15478 w 139067"/>
                                  <a:gd name="connsiteY5" fmla="*/ 72629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8334 w 139067"/>
                                  <a:gd name="connsiteY5" fmla="*/ 10239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4528 w 139067"/>
                                  <a:gd name="connsiteY5" fmla="*/ 8453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9765 w 139067"/>
                                  <a:gd name="connsiteY5" fmla="*/ 8336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0" fmla="*/ 0 w 138916"/>
                                  <a:gd name="connsiteY0" fmla="*/ 680314 h 723176"/>
                                  <a:gd name="connsiteX1" fmla="*/ 69056 w 138916"/>
                                  <a:gd name="connsiteY1" fmla="*/ 723176 h 723176"/>
                                  <a:gd name="connsiteX2" fmla="*/ 129778 w 138916"/>
                                  <a:gd name="connsiteY2" fmla="*/ 499339 h 723176"/>
                                  <a:gd name="connsiteX3" fmla="*/ 133350 w 138916"/>
                                  <a:gd name="connsiteY3" fmla="*/ 154057 h 723176"/>
                                  <a:gd name="connsiteX4" fmla="*/ 78374 w 138916"/>
                                  <a:gd name="connsiteY4" fmla="*/ 0 h 723176"/>
                                  <a:gd name="connsiteX0" fmla="*/ 0 w 138916"/>
                                  <a:gd name="connsiteY0" fmla="*/ 526257 h 569119"/>
                                  <a:gd name="connsiteX1" fmla="*/ 69056 w 138916"/>
                                  <a:gd name="connsiteY1" fmla="*/ 569119 h 569119"/>
                                  <a:gd name="connsiteX2" fmla="*/ 129778 w 138916"/>
                                  <a:gd name="connsiteY2" fmla="*/ 345282 h 569119"/>
                                  <a:gd name="connsiteX3" fmla="*/ 133350 w 138916"/>
                                  <a:gd name="connsiteY3" fmla="*/ 0 h 569119"/>
                                  <a:gd name="connsiteX0" fmla="*/ 0 w 150530"/>
                                  <a:gd name="connsiteY0" fmla="*/ 584946 h 627808"/>
                                  <a:gd name="connsiteX1" fmla="*/ 69056 w 150530"/>
                                  <a:gd name="connsiteY1" fmla="*/ 627808 h 627808"/>
                                  <a:gd name="connsiteX2" fmla="*/ 129778 w 150530"/>
                                  <a:gd name="connsiteY2" fmla="*/ 403971 h 627808"/>
                                  <a:gd name="connsiteX3" fmla="*/ 147841 w 150530"/>
                                  <a:gd name="connsiteY3" fmla="*/ 0 h 627808"/>
                                  <a:gd name="connsiteX0" fmla="*/ 0 w 148879"/>
                                  <a:gd name="connsiteY0" fmla="*/ 584946 h 627808"/>
                                  <a:gd name="connsiteX1" fmla="*/ 69056 w 148879"/>
                                  <a:gd name="connsiteY1" fmla="*/ 627808 h 627808"/>
                                  <a:gd name="connsiteX2" fmla="*/ 129778 w 148879"/>
                                  <a:gd name="connsiteY2" fmla="*/ 403971 h 627808"/>
                                  <a:gd name="connsiteX3" fmla="*/ 147841 w 148879"/>
                                  <a:gd name="connsiteY3" fmla="*/ 0 h 62780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48879" h="627808">
                                    <a:moveTo>
                                      <a:pt x="0" y="584946"/>
                                    </a:moveTo>
                                    <a:cubicBezTo>
                                      <a:pt x="24904" y="607171"/>
                                      <a:pt x="46236" y="613917"/>
                                      <a:pt x="69056" y="627808"/>
                                    </a:cubicBezTo>
                                    <a:cubicBezTo>
                                      <a:pt x="118070" y="566690"/>
                                      <a:pt x="116647" y="508606"/>
                                      <a:pt x="129778" y="403971"/>
                                    </a:cubicBezTo>
                                    <a:cubicBezTo>
                                      <a:pt x="142909" y="299336"/>
                                      <a:pt x="152060" y="81774"/>
                                      <a:pt x="147841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6" name="Freeform 1305">
                                <a:extLst>
                                  <a:ext uri="{FF2B5EF4-FFF2-40B4-BE49-F238E27FC236}">
                                    <a16:creationId xmlns:a16="http://schemas.microsoft.com/office/drawing/2014/main" id="{306B17C5-59EF-5246-A7EC-5DBFD417944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23436" y="1063148"/>
                                <a:ext cx="280395" cy="1219575"/>
                              </a:xfrm>
                              <a:custGeom>
                                <a:avLst/>
                                <a:gdLst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7" fmla="*/ 95681 w 143718"/>
                                  <a:gd name="connsiteY7" fmla="*/ 421315 h 715061"/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0" fmla="*/ 131400 w 143718"/>
                                  <a:gd name="connsiteY0" fmla="*/ 46782 h 709622"/>
                                  <a:gd name="connsiteX1" fmla="*/ 33769 w 143718"/>
                                  <a:gd name="connsiteY1" fmla="*/ 26542 h 709622"/>
                                  <a:gd name="connsiteX2" fmla="*/ 431 w 143718"/>
                                  <a:gd name="connsiteY2" fmla="*/ 421829 h 709622"/>
                                  <a:gd name="connsiteX3" fmla="*/ 52819 w 143718"/>
                                  <a:gd name="connsiteY3" fmla="*/ 698054 h 709622"/>
                                  <a:gd name="connsiteX4" fmla="*/ 143306 w 143718"/>
                                  <a:gd name="connsiteY4" fmla="*/ 645667 h 709622"/>
                                  <a:gd name="connsiteX5" fmla="*/ 13528 w 143718"/>
                                  <a:gd name="connsiteY5" fmla="*/ 534939 h 709622"/>
                                  <a:gd name="connsiteX6" fmla="*/ 17100 w 143718"/>
                                  <a:gd name="connsiteY6" fmla="*/ 532557 h 709622"/>
                                  <a:gd name="connsiteX0" fmla="*/ 133440 w 145758"/>
                                  <a:gd name="connsiteY0" fmla="*/ 32915 h 695755"/>
                                  <a:gd name="connsiteX1" fmla="*/ 21521 w 145758"/>
                                  <a:gd name="connsiteY1" fmla="*/ 31725 h 695755"/>
                                  <a:gd name="connsiteX2" fmla="*/ 2471 w 145758"/>
                                  <a:gd name="connsiteY2" fmla="*/ 407962 h 695755"/>
                                  <a:gd name="connsiteX3" fmla="*/ 54859 w 145758"/>
                                  <a:gd name="connsiteY3" fmla="*/ 684187 h 695755"/>
                                  <a:gd name="connsiteX4" fmla="*/ 145346 w 145758"/>
                                  <a:gd name="connsiteY4" fmla="*/ 631800 h 695755"/>
                                  <a:gd name="connsiteX5" fmla="*/ 15568 w 145758"/>
                                  <a:gd name="connsiteY5" fmla="*/ 521072 h 695755"/>
                                  <a:gd name="connsiteX6" fmla="*/ 19140 w 145758"/>
                                  <a:gd name="connsiteY6" fmla="*/ 518690 h 695755"/>
                                  <a:gd name="connsiteX0" fmla="*/ 133440 w 145848"/>
                                  <a:gd name="connsiteY0" fmla="*/ 32915 h 695278"/>
                                  <a:gd name="connsiteX1" fmla="*/ 21521 w 145848"/>
                                  <a:gd name="connsiteY1" fmla="*/ 31725 h 695278"/>
                                  <a:gd name="connsiteX2" fmla="*/ 2471 w 145848"/>
                                  <a:gd name="connsiteY2" fmla="*/ 407962 h 695278"/>
                                  <a:gd name="connsiteX3" fmla="*/ 54859 w 145848"/>
                                  <a:gd name="connsiteY3" fmla="*/ 684187 h 695278"/>
                                  <a:gd name="connsiteX4" fmla="*/ 145346 w 145848"/>
                                  <a:gd name="connsiteY4" fmla="*/ 631800 h 695278"/>
                                  <a:gd name="connsiteX5" fmla="*/ 15568 w 145848"/>
                                  <a:gd name="connsiteY5" fmla="*/ 521072 h 695278"/>
                                  <a:gd name="connsiteX6" fmla="*/ 19140 w 145848"/>
                                  <a:gd name="connsiteY6" fmla="*/ 518690 h 695278"/>
                                  <a:gd name="connsiteX0" fmla="*/ 133440 w 144572"/>
                                  <a:gd name="connsiteY0" fmla="*/ 32915 h 693888"/>
                                  <a:gd name="connsiteX1" fmla="*/ 21521 w 144572"/>
                                  <a:gd name="connsiteY1" fmla="*/ 31725 h 693888"/>
                                  <a:gd name="connsiteX2" fmla="*/ 2471 w 144572"/>
                                  <a:gd name="connsiteY2" fmla="*/ 407962 h 693888"/>
                                  <a:gd name="connsiteX3" fmla="*/ 54859 w 144572"/>
                                  <a:gd name="connsiteY3" fmla="*/ 684187 h 693888"/>
                                  <a:gd name="connsiteX4" fmla="*/ 144155 w 144572"/>
                                  <a:gd name="connsiteY4" fmla="*/ 621085 h 693888"/>
                                  <a:gd name="connsiteX5" fmla="*/ 15568 w 144572"/>
                                  <a:gd name="connsiteY5" fmla="*/ 521072 h 693888"/>
                                  <a:gd name="connsiteX6" fmla="*/ 19140 w 144572"/>
                                  <a:gd name="connsiteY6" fmla="*/ 518690 h 693888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6" fmla="*/ 19140 w 144647"/>
                                  <a:gd name="connsiteY6" fmla="*/ 518690 h 694790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7279"/>
                                  <a:gd name="connsiteY0" fmla="*/ 32915 h 695794"/>
                                  <a:gd name="connsiteX1" fmla="*/ 21521 w 147279"/>
                                  <a:gd name="connsiteY1" fmla="*/ 31725 h 695794"/>
                                  <a:gd name="connsiteX2" fmla="*/ 2471 w 147279"/>
                                  <a:gd name="connsiteY2" fmla="*/ 407962 h 695794"/>
                                  <a:gd name="connsiteX3" fmla="*/ 54859 w 147279"/>
                                  <a:gd name="connsiteY3" fmla="*/ 684187 h 695794"/>
                                  <a:gd name="connsiteX4" fmla="*/ 144155 w 147279"/>
                                  <a:gd name="connsiteY4" fmla="*/ 621085 h 695794"/>
                                  <a:gd name="connsiteX5" fmla="*/ 26284 w 147279"/>
                                  <a:gd name="connsiteY5" fmla="*/ 525834 h 695794"/>
                                  <a:gd name="connsiteX0" fmla="*/ 132837 w 143677"/>
                                  <a:gd name="connsiteY0" fmla="*/ 32915 h 684991"/>
                                  <a:gd name="connsiteX1" fmla="*/ 20918 w 143677"/>
                                  <a:gd name="connsiteY1" fmla="*/ 31725 h 684991"/>
                                  <a:gd name="connsiteX2" fmla="*/ 1868 w 143677"/>
                                  <a:gd name="connsiteY2" fmla="*/ 407962 h 684991"/>
                                  <a:gd name="connsiteX3" fmla="*/ 45922 w 143677"/>
                                  <a:gd name="connsiteY3" fmla="*/ 673472 h 684991"/>
                                  <a:gd name="connsiteX4" fmla="*/ 143552 w 143677"/>
                                  <a:gd name="connsiteY4" fmla="*/ 621085 h 684991"/>
                                  <a:gd name="connsiteX5" fmla="*/ 25681 w 143677"/>
                                  <a:gd name="connsiteY5" fmla="*/ 525834 h 684991"/>
                                  <a:gd name="connsiteX0" fmla="*/ 20918 w 143677"/>
                                  <a:gd name="connsiteY0" fmla="*/ 0 h 653266"/>
                                  <a:gd name="connsiteX1" fmla="*/ 1868 w 143677"/>
                                  <a:gd name="connsiteY1" fmla="*/ 376237 h 653266"/>
                                  <a:gd name="connsiteX2" fmla="*/ 45922 w 143677"/>
                                  <a:gd name="connsiteY2" fmla="*/ 641747 h 653266"/>
                                  <a:gd name="connsiteX3" fmla="*/ 143552 w 143677"/>
                                  <a:gd name="connsiteY3" fmla="*/ 589360 h 653266"/>
                                  <a:gd name="connsiteX4" fmla="*/ 25681 w 143677"/>
                                  <a:gd name="connsiteY4" fmla="*/ 494109 h 653266"/>
                                  <a:gd name="connsiteX0" fmla="*/ 12536 w 151235"/>
                                  <a:gd name="connsiteY0" fmla="*/ 0 h 630080"/>
                                  <a:gd name="connsiteX1" fmla="*/ 9426 w 151235"/>
                                  <a:gd name="connsiteY1" fmla="*/ 353051 h 630080"/>
                                  <a:gd name="connsiteX2" fmla="*/ 53480 w 151235"/>
                                  <a:gd name="connsiteY2" fmla="*/ 618561 h 630080"/>
                                  <a:gd name="connsiteX3" fmla="*/ 151110 w 151235"/>
                                  <a:gd name="connsiteY3" fmla="*/ 566174 h 630080"/>
                                  <a:gd name="connsiteX4" fmla="*/ 33239 w 151235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6867 w 144863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44863" h="630080">
                                    <a:moveTo>
                                      <a:pt x="6164" y="0"/>
                                    </a:moveTo>
                                    <a:cubicBezTo>
                                      <a:pt x="2450" y="70478"/>
                                      <a:pt x="-3770" y="249958"/>
                                      <a:pt x="3054" y="353051"/>
                                    </a:cubicBezTo>
                                    <a:cubicBezTo>
                                      <a:pt x="9878" y="456144"/>
                                      <a:pt x="11588" y="580660"/>
                                      <a:pt x="47108" y="618561"/>
                                    </a:cubicBezTo>
                                    <a:cubicBezTo>
                                      <a:pt x="82628" y="656462"/>
                                      <a:pt x="148111" y="590780"/>
                                      <a:pt x="144738" y="566174"/>
                                    </a:cubicBezTo>
                                    <a:cubicBezTo>
                                      <a:pt x="141365" y="541568"/>
                                      <a:pt x="72097" y="509675"/>
                                      <a:pt x="27894" y="48427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7" name="Freeform 1306">
                                <a:extLst>
                                  <a:ext uri="{FF2B5EF4-FFF2-40B4-BE49-F238E27FC236}">
                                    <a16:creationId xmlns:a16="http://schemas.microsoft.com/office/drawing/2014/main" id="{FCFA009E-CCBC-D344-84D3-77A29EF7526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rot="1103953">
                                <a:off x="11072246" y="2226846"/>
                                <a:ext cx="137510" cy="175488"/>
                              </a:xfrm>
                              <a:custGeom>
                                <a:avLst/>
                                <a:gdLst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1018 w 63692"/>
                                  <a:gd name="connsiteY0" fmla="*/ 84001 h 84656"/>
                                  <a:gd name="connsiteX1" fmla="*/ 29083 w 63692"/>
                                  <a:gd name="connsiteY1" fmla="*/ 1167 h 84656"/>
                                  <a:gd name="connsiteX2" fmla="*/ 63101 w 63692"/>
                                  <a:gd name="connsiteY2" fmla="*/ 37907 h 84656"/>
                                  <a:gd name="connsiteX3" fmla="*/ 1018 w 63692"/>
                                  <a:gd name="connsiteY3" fmla="*/ 84001 h 84656"/>
                                  <a:gd name="connsiteX0" fmla="*/ 1018 w 63692"/>
                                  <a:gd name="connsiteY0" fmla="*/ 84001 h 87103"/>
                                  <a:gd name="connsiteX1" fmla="*/ 29083 w 63692"/>
                                  <a:gd name="connsiteY1" fmla="*/ 1167 h 87103"/>
                                  <a:gd name="connsiteX2" fmla="*/ 63101 w 63692"/>
                                  <a:gd name="connsiteY2" fmla="*/ 37907 h 87103"/>
                                  <a:gd name="connsiteX3" fmla="*/ 1018 w 63692"/>
                                  <a:gd name="connsiteY3" fmla="*/ 84001 h 87103"/>
                                  <a:gd name="connsiteX0" fmla="*/ 191 w 62865"/>
                                  <a:gd name="connsiteY0" fmla="*/ 84001 h 87103"/>
                                  <a:gd name="connsiteX1" fmla="*/ 28256 w 62865"/>
                                  <a:gd name="connsiteY1" fmla="*/ 1167 h 87103"/>
                                  <a:gd name="connsiteX2" fmla="*/ 62274 w 62865"/>
                                  <a:gd name="connsiteY2" fmla="*/ 37907 h 87103"/>
                                  <a:gd name="connsiteX3" fmla="*/ 191 w 62865"/>
                                  <a:gd name="connsiteY3" fmla="*/ 84001 h 87103"/>
                                  <a:gd name="connsiteX0" fmla="*/ 100 w 78885"/>
                                  <a:gd name="connsiteY0" fmla="*/ 84001 h 87103"/>
                                  <a:gd name="connsiteX1" fmla="*/ 43643 w 78885"/>
                                  <a:gd name="connsiteY1" fmla="*/ 1167 h 87103"/>
                                  <a:gd name="connsiteX2" fmla="*/ 77661 w 78885"/>
                                  <a:gd name="connsiteY2" fmla="*/ 37907 h 87103"/>
                                  <a:gd name="connsiteX3" fmla="*/ 100 w 78885"/>
                                  <a:gd name="connsiteY3" fmla="*/ 84001 h 87103"/>
                                  <a:gd name="connsiteX0" fmla="*/ 100 w 78885"/>
                                  <a:gd name="connsiteY0" fmla="*/ 84001 h 84001"/>
                                  <a:gd name="connsiteX1" fmla="*/ 43643 w 78885"/>
                                  <a:gd name="connsiteY1" fmla="*/ 1167 h 84001"/>
                                  <a:gd name="connsiteX2" fmla="*/ 77661 w 78885"/>
                                  <a:gd name="connsiteY2" fmla="*/ 37907 h 84001"/>
                                  <a:gd name="connsiteX3" fmla="*/ 100 w 78885"/>
                                  <a:gd name="connsiteY3" fmla="*/ 84001 h 84001"/>
                                  <a:gd name="connsiteX0" fmla="*/ 100 w 79220"/>
                                  <a:gd name="connsiteY0" fmla="*/ 84321 h 84321"/>
                                  <a:gd name="connsiteX1" fmla="*/ 43643 w 79220"/>
                                  <a:gd name="connsiteY1" fmla="*/ 1487 h 84321"/>
                                  <a:gd name="connsiteX2" fmla="*/ 77661 w 79220"/>
                                  <a:gd name="connsiteY2" fmla="*/ 38227 h 84321"/>
                                  <a:gd name="connsiteX3" fmla="*/ 100 w 79220"/>
                                  <a:gd name="connsiteY3" fmla="*/ 84321 h 84321"/>
                                  <a:gd name="connsiteX0" fmla="*/ 100 w 79386"/>
                                  <a:gd name="connsiteY0" fmla="*/ 82834 h 82834"/>
                                  <a:gd name="connsiteX1" fmla="*/ 43643 w 79386"/>
                                  <a:gd name="connsiteY1" fmla="*/ 0 h 82834"/>
                                  <a:gd name="connsiteX2" fmla="*/ 77661 w 79386"/>
                                  <a:gd name="connsiteY2" fmla="*/ 36740 h 82834"/>
                                  <a:gd name="connsiteX3" fmla="*/ 100 w 79386"/>
                                  <a:gd name="connsiteY3" fmla="*/ 82834 h 82834"/>
                                  <a:gd name="connsiteX0" fmla="*/ 113 w 79399"/>
                                  <a:gd name="connsiteY0" fmla="*/ 82844 h 82844"/>
                                  <a:gd name="connsiteX1" fmla="*/ 43656 w 79399"/>
                                  <a:gd name="connsiteY1" fmla="*/ 10 h 82844"/>
                                  <a:gd name="connsiteX2" fmla="*/ 77674 w 79399"/>
                                  <a:gd name="connsiteY2" fmla="*/ 36750 h 82844"/>
                                  <a:gd name="connsiteX3" fmla="*/ 113 w 79399"/>
                                  <a:gd name="connsiteY3" fmla="*/ 82844 h 82844"/>
                                  <a:gd name="connsiteX0" fmla="*/ 0 w 79286"/>
                                  <a:gd name="connsiteY0" fmla="*/ 82844 h 82844"/>
                                  <a:gd name="connsiteX1" fmla="*/ 43543 w 79286"/>
                                  <a:gd name="connsiteY1" fmla="*/ 10 h 82844"/>
                                  <a:gd name="connsiteX2" fmla="*/ 77561 w 79286"/>
                                  <a:gd name="connsiteY2" fmla="*/ 36750 h 82844"/>
                                  <a:gd name="connsiteX3" fmla="*/ 0 w 79286"/>
                                  <a:gd name="connsiteY3" fmla="*/ 82844 h 82844"/>
                                  <a:gd name="connsiteX0" fmla="*/ 0 w 79286"/>
                                  <a:gd name="connsiteY0" fmla="*/ 84693 h 84693"/>
                                  <a:gd name="connsiteX1" fmla="*/ 43543 w 79286"/>
                                  <a:gd name="connsiteY1" fmla="*/ 1859 h 84693"/>
                                  <a:gd name="connsiteX2" fmla="*/ 77561 w 79286"/>
                                  <a:gd name="connsiteY2" fmla="*/ 38599 h 84693"/>
                                  <a:gd name="connsiteX3" fmla="*/ 0 w 79286"/>
                                  <a:gd name="connsiteY3" fmla="*/ 84693 h 84693"/>
                                  <a:gd name="connsiteX0" fmla="*/ 0 w 65897"/>
                                  <a:gd name="connsiteY0" fmla="*/ 84643 h 84643"/>
                                  <a:gd name="connsiteX1" fmla="*/ 43543 w 65897"/>
                                  <a:gd name="connsiteY1" fmla="*/ 1809 h 84643"/>
                                  <a:gd name="connsiteX2" fmla="*/ 62799 w 65897"/>
                                  <a:gd name="connsiteY2" fmla="*/ 39449 h 84643"/>
                                  <a:gd name="connsiteX3" fmla="*/ 0 w 65897"/>
                                  <a:gd name="connsiteY3" fmla="*/ 84643 h 846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5897" h="84643">
                                    <a:moveTo>
                                      <a:pt x="0" y="84643"/>
                                    </a:moveTo>
                                    <a:cubicBezTo>
                                      <a:pt x="2665" y="49945"/>
                                      <a:pt x="25457" y="10484"/>
                                      <a:pt x="43543" y="1809"/>
                                    </a:cubicBezTo>
                                    <a:cubicBezTo>
                                      <a:pt x="61629" y="-6866"/>
                                      <a:pt x="71247" y="17309"/>
                                      <a:pt x="62799" y="39449"/>
                                    </a:cubicBezTo>
                                    <a:cubicBezTo>
                                      <a:pt x="54351" y="61589"/>
                                      <a:pt x="35436" y="84813"/>
                                      <a:pt x="0" y="84643"/>
                                    </a:cubicBezTo>
                                    <a:close/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8" name="Freeform 1307">
                                <a:extLst>
                                  <a:ext uri="{FF2B5EF4-FFF2-40B4-BE49-F238E27FC236}">
                                    <a16:creationId xmlns:a16="http://schemas.microsoft.com/office/drawing/2014/main" id="{9F83FB7F-49ED-8147-8DBB-6E5E4C9B1141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flipH="1">
                                <a:off x="10833835" y="2883970"/>
                                <a:ext cx="315681" cy="310600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  <a:gd name="connsiteX0" fmla="*/ 0 w 192610"/>
                                  <a:gd name="connsiteY0" fmla="*/ 47878 h 183717"/>
                                  <a:gd name="connsiteX1" fmla="*/ 136651 w 192610"/>
                                  <a:gd name="connsiteY1" fmla="*/ 7505 h 183717"/>
                                  <a:gd name="connsiteX2" fmla="*/ 192610 w 192610"/>
                                  <a:gd name="connsiteY2" fmla="*/ 183717 h 183717"/>
                                  <a:gd name="connsiteX0" fmla="*/ 0 w 192610"/>
                                  <a:gd name="connsiteY0" fmla="*/ 48638 h 184477"/>
                                  <a:gd name="connsiteX1" fmla="*/ 136651 w 192610"/>
                                  <a:gd name="connsiteY1" fmla="*/ 8265 h 184477"/>
                                  <a:gd name="connsiteX2" fmla="*/ 192610 w 192610"/>
                                  <a:gd name="connsiteY2" fmla="*/ 184477 h 18447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92610" h="184477">
                                    <a:moveTo>
                                      <a:pt x="0" y="48638"/>
                                    </a:moveTo>
                                    <a:cubicBezTo>
                                      <a:pt x="42196" y="28642"/>
                                      <a:pt x="112243" y="-19119"/>
                                      <a:pt x="136651" y="8265"/>
                                    </a:cubicBezTo>
                                    <a:cubicBezTo>
                                      <a:pt x="161059" y="35649"/>
                                      <a:pt x="188442" y="83670"/>
                                      <a:pt x="192610" y="184477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9" name="Freeform 1308">
                                <a:extLst>
                                  <a:ext uri="{FF2B5EF4-FFF2-40B4-BE49-F238E27FC236}">
                                    <a16:creationId xmlns:a16="http://schemas.microsoft.com/office/drawing/2014/main" id="{2B8646C4-D674-C042-937F-F2C579182214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57792" y="1733488"/>
                                <a:ext cx="884951" cy="431028"/>
                              </a:xfrm>
                              <a:custGeom>
                                <a:avLst/>
                                <a:gdLst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</a:cxnLst>
                                <a:rect l="l" t="t" r="r" b="b"/>
                                <a:pathLst>
                                  <a:path w="457200" h="194072">
                                    <a:moveTo>
                                      <a:pt x="457200" y="194072"/>
                                    </a:moveTo>
                                    <a:cubicBezTo>
                                      <a:pt x="303609" y="140097"/>
                                      <a:pt x="152400" y="76597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438" name="Group 437">
                            <a:extLst>
                              <a:ext uri="{FF2B5EF4-FFF2-40B4-BE49-F238E27FC236}">
                                <a16:creationId xmlns:a16="http://schemas.microsoft.com/office/drawing/2014/main" id="{05E73FEA-7EA9-454E-BB87-7A0EE1E6B1B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14" y="9908646"/>
                            <a:ext cx="6169156" cy="19079455"/>
                            <a:chOff x="12157714" y="9908646"/>
                            <a:chExt cx="6169156" cy="19079455"/>
                          </a:xfrm>
                        </p:grpSpPr>
                        <p:grpSp>
                          <p:nvGrpSpPr>
                            <p:cNvPr id="439" name="Group 438">
                              <a:extLst>
                                <a:ext uri="{FF2B5EF4-FFF2-40B4-BE49-F238E27FC236}">
                                  <a16:creationId xmlns:a16="http://schemas.microsoft.com/office/drawing/2014/main" id="{7AC56696-ED33-4947-B9A4-67C7AADF047B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77167" y="24417632"/>
                              <a:ext cx="1784805" cy="2586018"/>
                              <a:chOff x="5314684" y="42549"/>
                              <a:chExt cx="2373916" cy="3810424"/>
                            </a:xfrm>
                          </p:grpSpPr>
                          <p:grpSp>
                            <p:nvGrpSpPr>
                              <p:cNvPr id="1149" name="Group 1148">
                                <a:extLst>
                                  <a:ext uri="{FF2B5EF4-FFF2-40B4-BE49-F238E27FC236}">
                                    <a16:creationId xmlns:a16="http://schemas.microsoft.com/office/drawing/2014/main" id="{900C6F3A-33FF-BF43-A735-AA894BCC00EA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2659347"/>
                                <a:ext cx="2350264" cy="1193626"/>
                                <a:chOff x="250276" y="3051314"/>
                                <a:chExt cx="3796239" cy="1927994"/>
                              </a:xfrm>
                            </p:grpSpPr>
                            <p:grpSp>
                              <p:nvGrpSpPr>
                                <p:cNvPr id="1263" name="Group 1262">
                                  <a:extLst>
                                    <a:ext uri="{FF2B5EF4-FFF2-40B4-BE49-F238E27FC236}">
                                      <a16:creationId xmlns:a16="http://schemas.microsoft.com/office/drawing/2014/main" id="{F53A255F-F567-764F-AA29-685538C66C38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1265" name="Group 1264">
                                    <a:extLst>
                                      <a:ext uri="{FF2B5EF4-FFF2-40B4-BE49-F238E27FC236}">
                                        <a16:creationId xmlns:a16="http://schemas.microsoft.com/office/drawing/2014/main" id="{40BD3514-D3D0-9642-ADFD-BB53F0D7A48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1275" name="Group 1274">
                                      <a:extLst>
                                        <a:ext uri="{FF2B5EF4-FFF2-40B4-BE49-F238E27FC236}">
                                          <a16:creationId xmlns:a16="http://schemas.microsoft.com/office/drawing/2014/main" id="{0DA37398-CB4B-D347-B68C-D2DD3F5A291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1289" name="Group 12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ABCC2AE-6AE9-8245-A37F-321D5AE4CE9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1295" name="Group 129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5D89D64-466C-AA4E-B771-DFB0297CA2A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1297" name="Freeform 129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A49D4AA-4397-F348-B48C-B42E8199F08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98" name="Freeform 129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E392CAC-EFC7-4B48-9BEA-6A40BA04D8D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296" name="Freeform 129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9EFDE9A-E011-3247-B0AC-00197FE3C6B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1290" name="Group 128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C20D009-56F3-CA40-BD3B-B5054D87BD1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1291" name="Group 129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48787D0-016E-B54B-B8A6-BFE7A421724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1293" name="Freeform 129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ADE002A-7A8C-6549-A1FD-ECD0E13F013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94" name="Freeform 129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81E9247-3AF6-BB40-93C5-1B5E76A4E67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292" name="Freeform 129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9E95826-FB35-A845-8CB0-21ED32AF8C2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1276" name="Group 1275">
                                      <a:extLst>
                                        <a:ext uri="{FF2B5EF4-FFF2-40B4-BE49-F238E27FC236}">
                                          <a16:creationId xmlns:a16="http://schemas.microsoft.com/office/drawing/2014/main" id="{F98B31CA-5E8C-D54F-B47A-557CA0A9EEB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1286" name="Freeform 12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F70F2EA-DB56-954A-A9C9-CDE78CF7997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7" name="Freeform 128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EFFD39-B871-644E-9F98-FDEC38F2EE1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8" name="Freeform 128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FA266AB-FEDC-0945-973D-87209F1987B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277" name="Group 1276">
                                      <a:extLst>
                                        <a:ext uri="{FF2B5EF4-FFF2-40B4-BE49-F238E27FC236}">
                                          <a16:creationId xmlns:a16="http://schemas.microsoft.com/office/drawing/2014/main" id="{49EB301B-EBA3-DE44-BC23-0C91B74798E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1278" name="Freeform 12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F814C2B-8F4C-404C-8D49-F0B223A84AB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79" name="Freeform 12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F4D8098-0694-314C-8FEE-D3731C962D8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0" name="Freeform 12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45E30FE-4F45-9A4F-8394-BD2CA6EF114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1" name="Freeform 128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2AF94C-F18D-0948-BE44-DB0943C394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2" name="Freeform 128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6215F54-8011-284E-9A7B-40E00FAB3DC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3" name="Freeform 12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2169679-E616-E44E-9A48-ECA2FEAB2A5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4" name="Freeform 12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90C4EF2-948C-BA45-AE05-32E87978399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5" name="Freeform 12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429D002-85DF-7642-8E15-A4753E79091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266" name="Group 1265">
                                    <a:extLst>
                                      <a:ext uri="{FF2B5EF4-FFF2-40B4-BE49-F238E27FC236}">
                                        <a16:creationId xmlns:a16="http://schemas.microsoft.com/office/drawing/2014/main" id="{F3CE1D9A-299F-6F49-9A41-A6DE97BE199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1267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9ABC934-DA7C-7E41-916F-7080D0D0E7B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1268" name="Group 1267">
                                      <a:extLst>
                                        <a:ext uri="{FF2B5EF4-FFF2-40B4-BE49-F238E27FC236}">
                                          <a16:creationId xmlns:a16="http://schemas.microsoft.com/office/drawing/2014/main" id="{CC377E5C-FD0B-3643-B2A7-E88D1F7F41B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5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1270" name="Group 12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CD4B06-F2AD-6E41-9A39-0B679FE5264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1273" name="Freeform 127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F955FC5-4D1D-AA48-BE8A-DB618614EA1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74" name="Oval 127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D5AFCAA-ACCE-FC47-A8B4-AE652A23DA14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271" name="Freeform 12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6FFACBD-F98F-E14E-9653-005C3F36430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272" name="Oval 12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FE79985-AF51-B54C-A996-7AB607A4E73C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269" name="Freeform 1268">
                                      <a:extLst>
                                        <a:ext uri="{FF2B5EF4-FFF2-40B4-BE49-F238E27FC236}">
                                          <a16:creationId xmlns:a16="http://schemas.microsoft.com/office/drawing/2014/main" id="{E240D15E-45B6-0849-9F0A-B3509CE00DE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1264" name="TextBox 1263">
                                  <a:extLst>
                                    <a:ext uri="{FF2B5EF4-FFF2-40B4-BE49-F238E27FC236}">
                                      <a16:creationId xmlns:a16="http://schemas.microsoft.com/office/drawing/2014/main" id="{FEC12DEF-9DBF-DE47-8D31-170F95E12B37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70"/>
                                  <a:ext cx="690802" cy="472471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S1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1150" name="Group 1149">
                                <a:extLst>
                                  <a:ext uri="{FF2B5EF4-FFF2-40B4-BE49-F238E27FC236}">
                                    <a16:creationId xmlns:a16="http://schemas.microsoft.com/office/drawing/2014/main" id="{69B03920-4898-D541-BF11-3FDEF277702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14684" y="42549"/>
                                <a:ext cx="2373916" cy="2938049"/>
                                <a:chOff x="4285984" y="-151645"/>
                                <a:chExt cx="2373916" cy="2938049"/>
                              </a:xfrm>
                            </p:grpSpPr>
                            <p:grpSp>
                              <p:nvGrpSpPr>
                                <p:cNvPr id="1151" name="Group 1150">
                                  <a:extLst>
                                    <a:ext uri="{FF2B5EF4-FFF2-40B4-BE49-F238E27FC236}">
                                      <a16:creationId xmlns:a16="http://schemas.microsoft.com/office/drawing/2014/main" id="{78345DEA-7FCD-1946-98DB-909E732A1531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4286948" y="1592779"/>
                                  <a:ext cx="2372362" cy="1193625"/>
                                  <a:chOff x="214576" y="3051314"/>
                                  <a:chExt cx="3831939" cy="1927993"/>
                                </a:xfrm>
                              </p:grpSpPr>
                              <p:grpSp>
                                <p:nvGrpSpPr>
                                  <p:cNvPr id="1227" name="Group 1226">
                                    <a:extLst>
                                      <a:ext uri="{FF2B5EF4-FFF2-40B4-BE49-F238E27FC236}">
                                        <a16:creationId xmlns:a16="http://schemas.microsoft.com/office/drawing/2014/main" id="{A5503AB4-CDCC-2343-A45E-A4004706AA81}"/>
                                      </a:ext>
                                    </a:extLst>
                                  </p:cNvPr>
                                  <p:cNvGrpSpPr>
                                    <a:grpSpLocks noChangeAspect="1"/>
                                  </p:cNvGrpSpPr>
                                  <p:nvPr/>
                                </p:nvGrpSpPr>
                                <p:grpSpPr>
                                  <a:xfrm>
                                    <a:off x="753336" y="3051314"/>
                                    <a:ext cx="3293179" cy="1927993"/>
                                    <a:chOff x="5792062" y="2536966"/>
                                    <a:chExt cx="4930272" cy="2886430"/>
                                  </a:xfrm>
                                </p:grpSpPr>
                                <p:grpSp>
                                  <p:nvGrpSpPr>
                                    <p:cNvPr id="1229" name="Group 1228">
                                      <a:extLst>
                                        <a:ext uri="{FF2B5EF4-FFF2-40B4-BE49-F238E27FC236}">
                                          <a16:creationId xmlns:a16="http://schemas.microsoft.com/office/drawing/2014/main" id="{90BD2D1B-B82B-8940-996A-B28445D9FB1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5792062" y="2536966"/>
                                      <a:ext cx="4857576" cy="2886430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1239" name="Group 12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D33B734-D47B-B444-9F82-9999F050C4D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1253" name="Group 12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1DF9BB0-EE6B-D347-9592-BFB66027EE4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1259" name="Group 125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0BCCB97-2B96-7642-ACE1-AA471300018E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1261" name="Freeform 126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6C08CFB-0D5C-F24A-A966-536DCDDD892B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62" name="Freeform 126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D5F10129-EC7A-9144-B921-DBA156017E1F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260" name="Freeform 12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47C133D-144B-FB4A-AE21-EBB92E1FF52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1254" name="Group 125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1C1754-609A-9040-8185-8F08640ACAA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1255" name="Group 125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9F4917F-2055-2544-BF8C-47CDBDC7C6DD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1257" name="Freeform 125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C16653A9-5E5A-774C-88CD-083C40397D9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58" name="Freeform 125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132C58B0-8754-0040-BE58-49EFD4ACCBF5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256" name="Freeform 125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39C2929-8FDB-6048-9C6A-77910CE9DE7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1240" name="Group 12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671750C-BC43-8E4F-B8CB-B45DF24FA3E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1250" name="Freeform 12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3F8E9E1-EF42-A94D-8ACB-A3A8612B03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51" name="Freeform 12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E665D78-7547-384C-AAC6-3360E02A62E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52" name="Freeform 12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721E63D-814E-7A41-9A38-FB4877CB07C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1241" name="Group 12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B0375C0-BC6D-DC4D-A21F-E4E1E776C0F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1242" name="Freeform 12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8CAD913-7754-F848-AC85-0CFF41ACC7F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3" name="Freeform 124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F92DFB0-7691-4C47-993B-972344FB2C1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4" name="Freeform 12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3893D74-7031-6D4B-85F2-E84DA608292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5" name="Freeform 12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C1FC500-E9E2-0B4A-9DE8-35DA6933F23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2102" y="1091339"/>
                                          <a:ext cx="288169" cy="12151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6" name="Freeform 12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5BF1685-F996-DB4A-A236-A692145734E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7" name="Freeform 12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66F2BD0-CBEB-FB49-ACAE-A6FC1D1E197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8" name="Freeform 12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7F410E6-7F67-F248-85D1-E315D3BD5B9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9" name="Freeform 12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0F16360-CBAE-A243-94A9-EE5D015FB3B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1230" name="Group 1229">
                                      <a:extLst>
                                        <a:ext uri="{FF2B5EF4-FFF2-40B4-BE49-F238E27FC236}">
                                          <a16:creationId xmlns:a16="http://schemas.microsoft.com/office/drawing/2014/main" id="{882E283B-A23C-5F42-8F3B-C83B178EA67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2637845"/>
                                      <a:ext cx="2978181" cy="2443954"/>
                                      <a:chOff x="7744153" y="2637845"/>
                                      <a:chExt cx="2978181" cy="2443954"/>
                                    </a:xfrm>
                                  </p:grpSpPr>
                                  <p:sp>
                                    <p:nvSpPr>
                                      <p:cNvPr id="1231" name="Rectangle 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75587B-38F6-0142-8FC1-D3D808E1262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378952" y="4456467"/>
                                        <a:ext cx="534172" cy="62533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99006"/>
                                          <a:gd name="connsiteY0" fmla="*/ 0 h 587231"/>
                                          <a:gd name="connsiteX1" fmla="*/ 299006 w 299006"/>
                                          <a:gd name="connsiteY1" fmla="*/ 0 h 587231"/>
                                          <a:gd name="connsiteX2" fmla="*/ 299006 w 299006"/>
                                          <a:gd name="connsiteY2" fmla="*/ 587231 h 587231"/>
                                          <a:gd name="connsiteX3" fmla="*/ 0 w 299006"/>
                                          <a:gd name="connsiteY3" fmla="*/ 587231 h 587231"/>
                                          <a:gd name="connsiteX4" fmla="*/ 0 w 299006"/>
                                          <a:gd name="connsiteY4" fmla="*/ 0 h 587231"/>
                                          <a:gd name="connsiteX0" fmla="*/ 0 w 328609"/>
                                          <a:gd name="connsiteY0" fmla="*/ 6579 h 587231"/>
                                          <a:gd name="connsiteX1" fmla="*/ 328609 w 328609"/>
                                          <a:gd name="connsiteY1" fmla="*/ 0 h 587231"/>
                                          <a:gd name="connsiteX2" fmla="*/ 328609 w 328609"/>
                                          <a:gd name="connsiteY2" fmla="*/ 587231 h 587231"/>
                                          <a:gd name="connsiteX3" fmla="*/ 29603 w 328609"/>
                                          <a:gd name="connsiteY3" fmla="*/ 587231 h 587231"/>
                                          <a:gd name="connsiteX4" fmla="*/ 0 w 328609"/>
                                          <a:gd name="connsiteY4" fmla="*/ 6579 h 587231"/>
                                          <a:gd name="connsiteX0" fmla="*/ 4933 w 333542"/>
                                          <a:gd name="connsiteY0" fmla="*/ 6579 h 593809"/>
                                          <a:gd name="connsiteX1" fmla="*/ 333542 w 333542"/>
                                          <a:gd name="connsiteY1" fmla="*/ 0 h 593809"/>
                                          <a:gd name="connsiteX2" fmla="*/ 333542 w 333542"/>
                                          <a:gd name="connsiteY2" fmla="*/ 587231 h 593809"/>
                                          <a:gd name="connsiteX3" fmla="*/ 0 w 333542"/>
                                          <a:gd name="connsiteY3" fmla="*/ 593809 h 593809"/>
                                          <a:gd name="connsiteX4" fmla="*/ 4933 w 333542"/>
                                          <a:gd name="connsiteY4" fmla="*/ 6579 h 593809"/>
                                          <a:gd name="connsiteX0" fmla="*/ 95396 w 424005"/>
                                          <a:gd name="connsiteY0" fmla="*/ 6579 h 593809"/>
                                          <a:gd name="connsiteX1" fmla="*/ 424005 w 424005"/>
                                          <a:gd name="connsiteY1" fmla="*/ 0 h 593809"/>
                                          <a:gd name="connsiteX2" fmla="*/ 424005 w 424005"/>
                                          <a:gd name="connsiteY2" fmla="*/ 587231 h 593809"/>
                                          <a:gd name="connsiteX3" fmla="*/ 90463 w 424005"/>
                                          <a:gd name="connsiteY3" fmla="*/ 593809 h 593809"/>
                                          <a:gd name="connsiteX4" fmla="*/ 95396 w 424005"/>
                                          <a:gd name="connsiteY4" fmla="*/ 6579 h 593809"/>
                                          <a:gd name="connsiteX0" fmla="*/ 122498 w 451107"/>
                                          <a:gd name="connsiteY0" fmla="*/ 6579 h 593809"/>
                                          <a:gd name="connsiteX1" fmla="*/ 451107 w 451107"/>
                                          <a:gd name="connsiteY1" fmla="*/ 0 h 593809"/>
                                          <a:gd name="connsiteX2" fmla="*/ 451107 w 451107"/>
                                          <a:gd name="connsiteY2" fmla="*/ 587231 h 593809"/>
                                          <a:gd name="connsiteX3" fmla="*/ 117565 w 451107"/>
                                          <a:gd name="connsiteY3" fmla="*/ 593809 h 593809"/>
                                          <a:gd name="connsiteX4" fmla="*/ 122498 w 451107"/>
                                          <a:gd name="connsiteY4" fmla="*/ 6579 h 593809"/>
                                          <a:gd name="connsiteX0" fmla="*/ 123506 w 452115"/>
                                          <a:gd name="connsiteY0" fmla="*/ 6579 h 593809"/>
                                          <a:gd name="connsiteX1" fmla="*/ 452115 w 452115"/>
                                          <a:gd name="connsiteY1" fmla="*/ 0 h 593809"/>
                                          <a:gd name="connsiteX2" fmla="*/ 452115 w 452115"/>
                                          <a:gd name="connsiteY2" fmla="*/ 587231 h 593809"/>
                                          <a:gd name="connsiteX3" fmla="*/ 118573 w 452115"/>
                                          <a:gd name="connsiteY3" fmla="*/ 593809 h 593809"/>
                                          <a:gd name="connsiteX4" fmla="*/ 123506 w 452115"/>
                                          <a:gd name="connsiteY4" fmla="*/ 6579 h 593809"/>
                                          <a:gd name="connsiteX0" fmla="*/ 123506 w 461983"/>
                                          <a:gd name="connsiteY0" fmla="*/ 1645 h 588875"/>
                                          <a:gd name="connsiteX1" fmla="*/ 461983 w 461983"/>
                                          <a:gd name="connsiteY1" fmla="*/ 0 h 588875"/>
                                          <a:gd name="connsiteX2" fmla="*/ 452115 w 461983"/>
                                          <a:gd name="connsiteY2" fmla="*/ 582297 h 588875"/>
                                          <a:gd name="connsiteX3" fmla="*/ 118573 w 461983"/>
                                          <a:gd name="connsiteY3" fmla="*/ 588875 h 588875"/>
                                          <a:gd name="connsiteX4" fmla="*/ 123506 w 461983"/>
                                          <a:gd name="connsiteY4" fmla="*/ 1645 h 588875"/>
                                          <a:gd name="connsiteX0" fmla="*/ 123506 w 452115"/>
                                          <a:gd name="connsiteY0" fmla="*/ 0 h 587230"/>
                                          <a:gd name="connsiteX1" fmla="*/ 452115 w 452115"/>
                                          <a:gd name="connsiteY1" fmla="*/ 4933 h 587230"/>
                                          <a:gd name="connsiteX2" fmla="*/ 452115 w 452115"/>
                                          <a:gd name="connsiteY2" fmla="*/ 580652 h 587230"/>
                                          <a:gd name="connsiteX3" fmla="*/ 118573 w 452115"/>
                                          <a:gd name="connsiteY3" fmla="*/ 587230 h 587230"/>
                                          <a:gd name="connsiteX4" fmla="*/ 123506 w 452115"/>
                                          <a:gd name="connsiteY4" fmla="*/ 0 h 587230"/>
                                          <a:gd name="connsiteX0" fmla="*/ 123506 w 452115"/>
                                          <a:gd name="connsiteY0" fmla="*/ 11393 h 598623"/>
                                          <a:gd name="connsiteX1" fmla="*/ 452115 w 452115"/>
                                          <a:gd name="connsiteY1" fmla="*/ 16326 h 598623"/>
                                          <a:gd name="connsiteX2" fmla="*/ 452115 w 452115"/>
                                          <a:gd name="connsiteY2" fmla="*/ 592045 h 598623"/>
                                          <a:gd name="connsiteX3" fmla="*/ 118573 w 452115"/>
                                          <a:gd name="connsiteY3" fmla="*/ 598623 h 598623"/>
                                          <a:gd name="connsiteX4" fmla="*/ 123506 w 452115"/>
                                          <a:gd name="connsiteY4" fmla="*/ 11393 h 598623"/>
                                          <a:gd name="connsiteX0" fmla="*/ 123506 w 452115"/>
                                          <a:gd name="connsiteY0" fmla="*/ 22264 h 609494"/>
                                          <a:gd name="connsiteX1" fmla="*/ 452115 w 452115"/>
                                          <a:gd name="connsiteY1" fmla="*/ 27197 h 609494"/>
                                          <a:gd name="connsiteX2" fmla="*/ 452115 w 452115"/>
                                          <a:gd name="connsiteY2" fmla="*/ 602916 h 609494"/>
                                          <a:gd name="connsiteX3" fmla="*/ 118573 w 452115"/>
                                          <a:gd name="connsiteY3" fmla="*/ 609494 h 609494"/>
                                          <a:gd name="connsiteX4" fmla="*/ 123506 w 452115"/>
                                          <a:gd name="connsiteY4" fmla="*/ 22264 h 609494"/>
                                          <a:gd name="connsiteX0" fmla="*/ 123506 w 471850"/>
                                          <a:gd name="connsiteY0" fmla="*/ 22264 h 609494"/>
                                          <a:gd name="connsiteX1" fmla="*/ 452115 w 471850"/>
                                          <a:gd name="connsiteY1" fmla="*/ 27197 h 609494"/>
                                          <a:gd name="connsiteX2" fmla="*/ 471850 w 471850"/>
                                          <a:gd name="connsiteY2" fmla="*/ 601272 h 609494"/>
                                          <a:gd name="connsiteX3" fmla="*/ 118573 w 471850"/>
                                          <a:gd name="connsiteY3" fmla="*/ 609494 h 609494"/>
                                          <a:gd name="connsiteX4" fmla="*/ 123506 w 471850"/>
                                          <a:gd name="connsiteY4" fmla="*/ 22264 h 609494"/>
                                          <a:gd name="connsiteX0" fmla="*/ 123506 w 508720"/>
                                          <a:gd name="connsiteY0" fmla="*/ 22264 h 609494"/>
                                          <a:gd name="connsiteX1" fmla="*/ 452115 w 508720"/>
                                          <a:gd name="connsiteY1" fmla="*/ 27197 h 609494"/>
                                          <a:gd name="connsiteX2" fmla="*/ 471850 w 508720"/>
                                          <a:gd name="connsiteY2" fmla="*/ 601272 h 609494"/>
                                          <a:gd name="connsiteX3" fmla="*/ 118573 w 508720"/>
                                          <a:gd name="connsiteY3" fmla="*/ 609494 h 609494"/>
                                          <a:gd name="connsiteX4" fmla="*/ 123506 w 508720"/>
                                          <a:gd name="connsiteY4" fmla="*/ 22264 h 609494"/>
                                          <a:gd name="connsiteX0" fmla="*/ 123506 w 542175"/>
                                          <a:gd name="connsiteY0" fmla="*/ 22264 h 609494"/>
                                          <a:gd name="connsiteX1" fmla="*/ 452115 w 542175"/>
                                          <a:gd name="connsiteY1" fmla="*/ 27197 h 609494"/>
                                          <a:gd name="connsiteX2" fmla="*/ 471850 w 542175"/>
                                          <a:gd name="connsiteY2" fmla="*/ 601272 h 609494"/>
                                          <a:gd name="connsiteX3" fmla="*/ 118573 w 542175"/>
                                          <a:gd name="connsiteY3" fmla="*/ 609494 h 609494"/>
                                          <a:gd name="connsiteX4" fmla="*/ 123506 w 542175"/>
                                          <a:gd name="connsiteY4" fmla="*/ 22264 h 609494"/>
                                          <a:gd name="connsiteX0" fmla="*/ 111068 w 529737"/>
                                          <a:gd name="connsiteY0" fmla="*/ 22264 h 609494"/>
                                          <a:gd name="connsiteX1" fmla="*/ 439677 w 529737"/>
                                          <a:gd name="connsiteY1" fmla="*/ 27197 h 609494"/>
                                          <a:gd name="connsiteX2" fmla="*/ 459412 w 529737"/>
                                          <a:gd name="connsiteY2" fmla="*/ 601272 h 609494"/>
                                          <a:gd name="connsiteX3" fmla="*/ 106135 w 529737"/>
                                          <a:gd name="connsiteY3" fmla="*/ 609494 h 609494"/>
                                          <a:gd name="connsiteX4" fmla="*/ 111068 w 529737"/>
                                          <a:gd name="connsiteY4" fmla="*/ 22264 h 609494"/>
                                          <a:gd name="connsiteX0" fmla="*/ 111068 w 534172"/>
                                          <a:gd name="connsiteY0" fmla="*/ 22264 h 609494"/>
                                          <a:gd name="connsiteX1" fmla="*/ 439677 w 534172"/>
                                          <a:gd name="connsiteY1" fmla="*/ 27197 h 609494"/>
                                          <a:gd name="connsiteX2" fmla="*/ 459412 w 534172"/>
                                          <a:gd name="connsiteY2" fmla="*/ 601272 h 609494"/>
                                          <a:gd name="connsiteX3" fmla="*/ 106135 w 534172"/>
                                          <a:gd name="connsiteY3" fmla="*/ 609494 h 609494"/>
                                          <a:gd name="connsiteX4" fmla="*/ 111068 w 534172"/>
                                          <a:gd name="connsiteY4" fmla="*/ 22264 h 609494"/>
                                          <a:gd name="connsiteX0" fmla="*/ 111068 w 534172"/>
                                          <a:gd name="connsiteY0" fmla="*/ 22264 h 615084"/>
                                          <a:gd name="connsiteX1" fmla="*/ 439677 w 534172"/>
                                          <a:gd name="connsiteY1" fmla="*/ 27197 h 615084"/>
                                          <a:gd name="connsiteX2" fmla="*/ 459412 w 534172"/>
                                          <a:gd name="connsiteY2" fmla="*/ 601272 h 615084"/>
                                          <a:gd name="connsiteX3" fmla="*/ 106135 w 534172"/>
                                          <a:gd name="connsiteY3" fmla="*/ 609494 h 615084"/>
                                          <a:gd name="connsiteX4" fmla="*/ 111068 w 534172"/>
                                          <a:gd name="connsiteY4" fmla="*/ 22264 h 615084"/>
                                          <a:gd name="connsiteX0" fmla="*/ 111068 w 534172"/>
                                          <a:gd name="connsiteY0" fmla="*/ 22264 h 622050"/>
                                          <a:gd name="connsiteX1" fmla="*/ 439677 w 534172"/>
                                          <a:gd name="connsiteY1" fmla="*/ 27197 h 622050"/>
                                          <a:gd name="connsiteX2" fmla="*/ 459412 w 534172"/>
                                          <a:gd name="connsiteY2" fmla="*/ 601272 h 622050"/>
                                          <a:gd name="connsiteX3" fmla="*/ 106135 w 534172"/>
                                          <a:gd name="connsiteY3" fmla="*/ 609494 h 622050"/>
                                          <a:gd name="connsiteX4" fmla="*/ 111068 w 534172"/>
                                          <a:gd name="connsiteY4" fmla="*/ 22264 h 622050"/>
                                          <a:gd name="connsiteX0" fmla="*/ 111068 w 534172"/>
                                          <a:gd name="connsiteY0" fmla="*/ 22264 h 625332"/>
                                          <a:gd name="connsiteX1" fmla="*/ 439677 w 534172"/>
                                          <a:gd name="connsiteY1" fmla="*/ 27197 h 625332"/>
                                          <a:gd name="connsiteX2" fmla="*/ 459412 w 534172"/>
                                          <a:gd name="connsiteY2" fmla="*/ 601272 h 625332"/>
                                          <a:gd name="connsiteX3" fmla="*/ 106135 w 534172"/>
                                          <a:gd name="connsiteY3" fmla="*/ 609494 h 625332"/>
                                          <a:gd name="connsiteX4" fmla="*/ 111068 w 534172"/>
                                          <a:gd name="connsiteY4" fmla="*/ 22264 h 62533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34172" h="625332">
                                            <a:moveTo>
                                              <a:pt x="111068" y="22264"/>
                                            </a:moveTo>
                                            <a:cubicBezTo>
                                              <a:pt x="220604" y="-8984"/>
                                              <a:pt x="336719" y="-7339"/>
                                              <a:pt x="439677" y="27197"/>
                                            </a:cubicBezTo>
                                            <a:cubicBezTo>
                                              <a:pt x="563022" y="160994"/>
                                              <a:pt x="561377" y="409914"/>
                                              <a:pt x="459412" y="601272"/>
                                            </a:cubicBezTo>
                                            <a:cubicBezTo>
                                              <a:pt x="330141" y="630327"/>
                                              <a:pt x="232118" y="633066"/>
                                              <a:pt x="106135" y="609494"/>
                                            </a:cubicBezTo>
                                            <a:cubicBezTo>
                                              <a:pt x="-69839" y="418684"/>
                                              <a:pt x="2525" y="130843"/>
                                              <a:pt x="111068" y="22264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solidFill>
                                        <a:srgbClr val="FFFF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1232" name="Group 12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412AFAE-850E-D44F-94BB-4FB0C1FFBBA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51124"/>
                                        <a:chOff x="8326282" y="3359616"/>
                                        <a:chExt cx="2978181" cy="1351124"/>
                                      </a:xfrm>
                                    </p:grpSpPr>
                                    <p:grpSp>
                                      <p:nvGrpSpPr>
                                        <p:cNvPr id="1234" name="Group 123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10B9BDE-7425-4447-A0F5-BF4760A8E07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1808318" cy="679788"/>
                                          <a:chOff x="8326282" y="3359616"/>
                                          <a:chExt cx="1808318" cy="679788"/>
                                        </a:xfrm>
                                      </p:grpSpPr>
                                      <p:sp>
                                        <p:nvSpPr>
                                          <p:cNvPr id="1237" name="Freeform 123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513F0CC-6572-F543-9402-415C92F5F25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38" name="Oval 123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F09ECE5-6712-7642-8248-B96DF618081D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235" name="Freeform 123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D82581F-45A4-314B-B343-B3B2D86F35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36" name="Oval 123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44C44C-A144-094D-8560-1E56491E791A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233" name="Freeform 12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C9867B7-3DEF-B14D-8E78-480256FE8A8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573373" y="2637845"/>
                                        <a:ext cx="623661" cy="202522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07342 w 501915"/>
                                          <a:gd name="connsiteY0" fmla="*/ 496957 h 1008034"/>
                                          <a:gd name="connsiteX1" fmla="*/ 500932 w 501915"/>
                                          <a:gd name="connsiteY1" fmla="*/ 759350 h 1008034"/>
                                          <a:gd name="connsiteX2" fmla="*/ 212697 w 501915"/>
                                          <a:gd name="connsiteY2" fmla="*/ 974035 h 1008034"/>
                                          <a:gd name="connsiteX3" fmla="*/ 0 w 501915"/>
                                          <a:gd name="connsiteY3" fmla="*/ 0 h 1008034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3362"/>
                                          <a:gd name="connsiteY0" fmla="*/ 496957 h 951550"/>
                                          <a:gd name="connsiteX1" fmla="*/ 500932 w 503362"/>
                                          <a:gd name="connsiteY1" fmla="*/ 759350 h 951550"/>
                                          <a:gd name="connsiteX2" fmla="*/ 83488 w 503362"/>
                                          <a:gd name="connsiteY2" fmla="*/ 904462 h 951550"/>
                                          <a:gd name="connsiteX3" fmla="*/ 0 w 503362"/>
                                          <a:gd name="connsiteY3" fmla="*/ 0 h 951550"/>
                                          <a:gd name="connsiteX0" fmla="*/ 107342 w 509765"/>
                                          <a:gd name="connsiteY0" fmla="*/ 496957 h 952796"/>
                                          <a:gd name="connsiteX1" fmla="*/ 500932 w 509765"/>
                                          <a:gd name="connsiteY1" fmla="*/ 759350 h 952796"/>
                                          <a:gd name="connsiteX2" fmla="*/ 83488 w 509765"/>
                                          <a:gd name="connsiteY2" fmla="*/ 904462 h 952796"/>
                                          <a:gd name="connsiteX3" fmla="*/ 0 w 509765"/>
                                          <a:gd name="connsiteY3" fmla="*/ 0 h 952796"/>
                                          <a:gd name="connsiteX0" fmla="*/ 107342 w 522430"/>
                                          <a:gd name="connsiteY0" fmla="*/ 496957 h 960986"/>
                                          <a:gd name="connsiteX1" fmla="*/ 500932 w 522430"/>
                                          <a:gd name="connsiteY1" fmla="*/ 759350 h 960986"/>
                                          <a:gd name="connsiteX2" fmla="*/ 83488 w 522430"/>
                                          <a:gd name="connsiteY2" fmla="*/ 904462 h 960986"/>
                                          <a:gd name="connsiteX3" fmla="*/ 0 w 522430"/>
                                          <a:gd name="connsiteY3" fmla="*/ 0 h 960986"/>
                                          <a:gd name="connsiteX0" fmla="*/ 107342 w 516645"/>
                                          <a:gd name="connsiteY0" fmla="*/ 496957 h 949487"/>
                                          <a:gd name="connsiteX1" fmla="*/ 500932 w 516645"/>
                                          <a:gd name="connsiteY1" fmla="*/ 759350 h 949487"/>
                                          <a:gd name="connsiteX2" fmla="*/ 83488 w 516645"/>
                                          <a:gd name="connsiteY2" fmla="*/ 904462 h 949487"/>
                                          <a:gd name="connsiteX3" fmla="*/ 0 w 516645"/>
                                          <a:gd name="connsiteY3" fmla="*/ 0 h 949487"/>
                                          <a:gd name="connsiteX0" fmla="*/ 121955 w 533590"/>
                                          <a:gd name="connsiteY0" fmla="*/ 496957 h 965617"/>
                                          <a:gd name="connsiteX1" fmla="*/ 515545 w 533590"/>
                                          <a:gd name="connsiteY1" fmla="*/ 759350 h 965617"/>
                                          <a:gd name="connsiteX2" fmla="*/ 98101 w 533590"/>
                                          <a:gd name="connsiteY2" fmla="*/ 904462 h 965617"/>
                                          <a:gd name="connsiteX3" fmla="*/ 14613 w 533590"/>
                                          <a:gd name="connsiteY3" fmla="*/ 0 h 965617"/>
                                          <a:gd name="connsiteX0" fmla="*/ 132460 w 545218"/>
                                          <a:gd name="connsiteY0" fmla="*/ 496957 h 989720"/>
                                          <a:gd name="connsiteX1" fmla="*/ 526050 w 545218"/>
                                          <a:gd name="connsiteY1" fmla="*/ 759350 h 989720"/>
                                          <a:gd name="connsiteX2" fmla="*/ 108606 w 545218"/>
                                          <a:gd name="connsiteY2" fmla="*/ 904462 h 989720"/>
                                          <a:gd name="connsiteX3" fmla="*/ 25118 w 545218"/>
                                          <a:gd name="connsiteY3" fmla="*/ 0 h 989720"/>
                                          <a:gd name="connsiteX0" fmla="*/ 121243 w 532802"/>
                                          <a:gd name="connsiteY0" fmla="*/ 496957 h 991452"/>
                                          <a:gd name="connsiteX1" fmla="*/ 514833 w 532802"/>
                                          <a:gd name="connsiteY1" fmla="*/ 759350 h 991452"/>
                                          <a:gd name="connsiteX2" fmla="*/ 97389 w 532802"/>
                                          <a:gd name="connsiteY2" fmla="*/ 904462 h 991452"/>
                                          <a:gd name="connsiteX3" fmla="*/ 13901 w 532802"/>
                                          <a:gd name="connsiteY3" fmla="*/ 0 h 991452"/>
                                          <a:gd name="connsiteX0" fmla="*/ 121243 w 539761"/>
                                          <a:gd name="connsiteY0" fmla="*/ 496957 h 994219"/>
                                          <a:gd name="connsiteX1" fmla="*/ 514833 w 539761"/>
                                          <a:gd name="connsiteY1" fmla="*/ 759350 h 994219"/>
                                          <a:gd name="connsiteX2" fmla="*/ 97389 w 539761"/>
                                          <a:gd name="connsiteY2" fmla="*/ 904462 h 994219"/>
                                          <a:gd name="connsiteX3" fmla="*/ 13901 w 539761"/>
                                          <a:gd name="connsiteY3" fmla="*/ 0 h 994219"/>
                                          <a:gd name="connsiteX0" fmla="*/ 125983 w 544501"/>
                                          <a:gd name="connsiteY0" fmla="*/ 496957 h 994219"/>
                                          <a:gd name="connsiteX1" fmla="*/ 519573 w 544501"/>
                                          <a:gd name="connsiteY1" fmla="*/ 759350 h 994219"/>
                                          <a:gd name="connsiteX2" fmla="*/ 102129 w 544501"/>
                                          <a:gd name="connsiteY2" fmla="*/ 904462 h 994219"/>
                                          <a:gd name="connsiteX3" fmla="*/ 18641 w 544501"/>
                                          <a:gd name="connsiteY3" fmla="*/ 0 h 994219"/>
                                          <a:gd name="connsiteX0" fmla="*/ 116314 w 533395"/>
                                          <a:gd name="connsiteY0" fmla="*/ 496957 h 992476"/>
                                          <a:gd name="connsiteX1" fmla="*/ 509904 w 533395"/>
                                          <a:gd name="connsiteY1" fmla="*/ 759350 h 992476"/>
                                          <a:gd name="connsiteX2" fmla="*/ 92460 w 533395"/>
                                          <a:gd name="connsiteY2" fmla="*/ 904462 h 992476"/>
                                          <a:gd name="connsiteX3" fmla="*/ 8972 w 533395"/>
                                          <a:gd name="connsiteY3" fmla="*/ 0 h 992476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2917 w 542702"/>
                                          <a:gd name="connsiteY0" fmla="*/ 496957 h 973986"/>
                                          <a:gd name="connsiteX1" fmla="*/ 520422 w 542702"/>
                                          <a:gd name="connsiteY1" fmla="*/ 741459 h 973986"/>
                                          <a:gd name="connsiteX2" fmla="*/ 89063 w 542702"/>
                                          <a:gd name="connsiteY2" fmla="*/ 904462 h 973986"/>
                                          <a:gd name="connsiteX3" fmla="*/ 5575 w 542702"/>
                                          <a:gd name="connsiteY3" fmla="*/ 0 h 973986"/>
                                          <a:gd name="connsiteX0" fmla="*/ 112917 w 538498"/>
                                          <a:gd name="connsiteY0" fmla="*/ 496957 h 973986"/>
                                          <a:gd name="connsiteX1" fmla="*/ 520422 w 538498"/>
                                          <a:gd name="connsiteY1" fmla="*/ 741459 h 973986"/>
                                          <a:gd name="connsiteX2" fmla="*/ 89063 w 538498"/>
                                          <a:gd name="connsiteY2" fmla="*/ 904462 h 973986"/>
                                          <a:gd name="connsiteX3" fmla="*/ 5575 w 538498"/>
                                          <a:gd name="connsiteY3" fmla="*/ 0 h 973986"/>
                                          <a:gd name="connsiteX0" fmla="*/ 110052 w 517326"/>
                                          <a:gd name="connsiteY0" fmla="*/ 496957 h 953697"/>
                                          <a:gd name="connsiteX1" fmla="*/ 499325 w 517326"/>
                                          <a:gd name="connsiteY1" fmla="*/ 766703 h 953697"/>
                                          <a:gd name="connsiteX2" fmla="*/ 86198 w 517326"/>
                                          <a:gd name="connsiteY2" fmla="*/ 904462 h 953697"/>
                                          <a:gd name="connsiteX3" fmla="*/ 2710 w 517326"/>
                                          <a:gd name="connsiteY3" fmla="*/ 0 h 953697"/>
                                          <a:gd name="connsiteX0" fmla="*/ 110052 w 512063"/>
                                          <a:gd name="connsiteY0" fmla="*/ 496957 h 962433"/>
                                          <a:gd name="connsiteX1" fmla="*/ 499325 w 512063"/>
                                          <a:gd name="connsiteY1" fmla="*/ 766703 h 962433"/>
                                          <a:gd name="connsiteX2" fmla="*/ 86198 w 512063"/>
                                          <a:gd name="connsiteY2" fmla="*/ 904462 h 962433"/>
                                          <a:gd name="connsiteX3" fmla="*/ 2710 w 512063"/>
                                          <a:gd name="connsiteY3" fmla="*/ 0 h 962433"/>
                                          <a:gd name="connsiteX0" fmla="*/ 110052 w 513069"/>
                                          <a:gd name="connsiteY0" fmla="*/ 496957 h 957304"/>
                                          <a:gd name="connsiteX1" fmla="*/ 499325 w 513069"/>
                                          <a:gd name="connsiteY1" fmla="*/ 766703 h 957304"/>
                                          <a:gd name="connsiteX2" fmla="*/ 86198 w 513069"/>
                                          <a:gd name="connsiteY2" fmla="*/ 904462 h 957304"/>
                                          <a:gd name="connsiteX3" fmla="*/ 2710 w 513069"/>
                                          <a:gd name="connsiteY3" fmla="*/ 0 h 957304"/>
                                          <a:gd name="connsiteX0" fmla="*/ 108748 w 498021"/>
                                          <a:gd name="connsiteY0" fmla="*/ 496957 h 995609"/>
                                          <a:gd name="connsiteX1" fmla="*/ 498021 w 498021"/>
                                          <a:gd name="connsiteY1" fmla="*/ 766703 h 995609"/>
                                          <a:gd name="connsiteX2" fmla="*/ 108735 w 498021"/>
                                          <a:gd name="connsiteY2" fmla="*/ 959158 h 995609"/>
                                          <a:gd name="connsiteX3" fmla="*/ 1406 w 498021"/>
                                          <a:gd name="connsiteY3" fmla="*/ 0 h 995609"/>
                                          <a:gd name="connsiteX0" fmla="*/ 108748 w 500536"/>
                                          <a:gd name="connsiteY0" fmla="*/ 496957 h 1001863"/>
                                          <a:gd name="connsiteX1" fmla="*/ 498021 w 500536"/>
                                          <a:gd name="connsiteY1" fmla="*/ 766703 h 1001863"/>
                                          <a:gd name="connsiteX2" fmla="*/ 108735 w 500536"/>
                                          <a:gd name="connsiteY2" fmla="*/ 959158 h 1001863"/>
                                          <a:gd name="connsiteX3" fmla="*/ 1406 w 500536"/>
                                          <a:gd name="connsiteY3" fmla="*/ 0 h 1001863"/>
                                          <a:gd name="connsiteX0" fmla="*/ 108748 w 504954"/>
                                          <a:gd name="connsiteY0" fmla="*/ 496957 h 1002585"/>
                                          <a:gd name="connsiteX1" fmla="*/ 498021 w 504954"/>
                                          <a:gd name="connsiteY1" fmla="*/ 766703 h 1002585"/>
                                          <a:gd name="connsiteX2" fmla="*/ 108735 w 504954"/>
                                          <a:gd name="connsiteY2" fmla="*/ 959158 h 1002585"/>
                                          <a:gd name="connsiteX3" fmla="*/ 1406 w 504954"/>
                                          <a:gd name="connsiteY3" fmla="*/ 0 h 1002585"/>
                                          <a:gd name="connsiteX0" fmla="*/ 108159 w 497508"/>
                                          <a:gd name="connsiteY0" fmla="*/ 496957 h 991781"/>
                                          <a:gd name="connsiteX1" fmla="*/ 497432 w 497508"/>
                                          <a:gd name="connsiteY1" fmla="*/ 766703 h 991781"/>
                                          <a:gd name="connsiteX2" fmla="*/ 140402 w 497508"/>
                                          <a:gd name="connsiteY2" fmla="*/ 954950 h 991781"/>
                                          <a:gd name="connsiteX3" fmla="*/ 817 w 497508"/>
                                          <a:gd name="connsiteY3" fmla="*/ 0 h 991781"/>
                                          <a:gd name="connsiteX0" fmla="*/ 108159 w 499959"/>
                                          <a:gd name="connsiteY0" fmla="*/ 496957 h 994442"/>
                                          <a:gd name="connsiteX1" fmla="*/ 497432 w 499959"/>
                                          <a:gd name="connsiteY1" fmla="*/ 766703 h 994442"/>
                                          <a:gd name="connsiteX2" fmla="*/ 140402 w 499959"/>
                                          <a:gd name="connsiteY2" fmla="*/ 954950 h 994442"/>
                                          <a:gd name="connsiteX3" fmla="*/ 817 w 499959"/>
                                          <a:gd name="connsiteY3" fmla="*/ 0 h 994442"/>
                                          <a:gd name="connsiteX0" fmla="*/ 108159 w 504901"/>
                                          <a:gd name="connsiteY0" fmla="*/ 496957 h 993976"/>
                                          <a:gd name="connsiteX1" fmla="*/ 497432 w 504901"/>
                                          <a:gd name="connsiteY1" fmla="*/ 766703 h 993976"/>
                                          <a:gd name="connsiteX2" fmla="*/ 140402 w 504901"/>
                                          <a:gd name="connsiteY2" fmla="*/ 954950 h 993976"/>
                                          <a:gd name="connsiteX3" fmla="*/ 817 w 504901"/>
                                          <a:gd name="connsiteY3" fmla="*/ 0 h 993976"/>
                                          <a:gd name="connsiteX0" fmla="*/ 108202 w 528414"/>
                                          <a:gd name="connsiteY0" fmla="*/ 496957 h 995034"/>
                                          <a:gd name="connsiteX1" fmla="*/ 521316 w 528414"/>
                                          <a:gd name="connsiteY1" fmla="*/ 772313 h 995034"/>
                                          <a:gd name="connsiteX2" fmla="*/ 140445 w 528414"/>
                                          <a:gd name="connsiteY2" fmla="*/ 954950 h 995034"/>
                                          <a:gd name="connsiteX3" fmla="*/ 860 w 528414"/>
                                          <a:gd name="connsiteY3" fmla="*/ 0 h 995034"/>
                                          <a:gd name="connsiteX0" fmla="*/ 108202 w 530787"/>
                                          <a:gd name="connsiteY0" fmla="*/ 496957 h 996175"/>
                                          <a:gd name="connsiteX1" fmla="*/ 521316 w 530787"/>
                                          <a:gd name="connsiteY1" fmla="*/ 772313 h 996175"/>
                                          <a:gd name="connsiteX2" fmla="*/ 140445 w 530787"/>
                                          <a:gd name="connsiteY2" fmla="*/ 954950 h 996175"/>
                                          <a:gd name="connsiteX3" fmla="*/ 860 w 530787"/>
                                          <a:gd name="connsiteY3" fmla="*/ 0 h 996175"/>
                                          <a:gd name="connsiteX0" fmla="*/ 201179 w 624115"/>
                                          <a:gd name="connsiteY0" fmla="*/ 1502797 h 2073095"/>
                                          <a:gd name="connsiteX1" fmla="*/ 614293 w 624115"/>
                                          <a:gd name="connsiteY1" fmla="*/ 1778153 h 2073095"/>
                                          <a:gd name="connsiteX2" fmla="*/ 233422 w 624115"/>
                                          <a:gd name="connsiteY2" fmla="*/ 1960790 h 2073095"/>
                                          <a:gd name="connsiteX3" fmla="*/ 409 w 624115"/>
                                          <a:gd name="connsiteY3" fmla="*/ 0 h 2073095"/>
                                          <a:gd name="connsiteX0" fmla="*/ 200770 w 623706"/>
                                          <a:gd name="connsiteY0" fmla="*/ 1502797 h 2073095"/>
                                          <a:gd name="connsiteX1" fmla="*/ 613884 w 623706"/>
                                          <a:gd name="connsiteY1" fmla="*/ 1778153 h 2073095"/>
                                          <a:gd name="connsiteX2" fmla="*/ 233013 w 623706"/>
                                          <a:gd name="connsiteY2" fmla="*/ 1960790 h 2073095"/>
                                          <a:gd name="connsiteX3" fmla="*/ 0 w 623706"/>
                                          <a:gd name="connsiteY3" fmla="*/ 0 h 2073095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08454"/>
                                          <a:gd name="connsiteY0" fmla="*/ 1514724 h 2054025"/>
                                          <a:gd name="connsiteX1" fmla="*/ 607920 w 608454"/>
                                          <a:gd name="connsiteY1" fmla="*/ 1790080 h 2054025"/>
                                          <a:gd name="connsiteX2" fmla="*/ 113743 w 608454"/>
                                          <a:gd name="connsiteY2" fmla="*/ 1940912 h 2054025"/>
                                          <a:gd name="connsiteX3" fmla="*/ 0 w 608454"/>
                                          <a:gd name="connsiteY3" fmla="*/ 0 h 2054025"/>
                                          <a:gd name="connsiteX0" fmla="*/ 194806 w 608454"/>
                                          <a:gd name="connsiteY0" fmla="*/ 1514724 h 2017209"/>
                                          <a:gd name="connsiteX1" fmla="*/ 607920 w 608454"/>
                                          <a:gd name="connsiteY1" fmla="*/ 1790080 h 2017209"/>
                                          <a:gd name="connsiteX2" fmla="*/ 113743 w 608454"/>
                                          <a:gd name="connsiteY2" fmla="*/ 1940912 h 2017209"/>
                                          <a:gd name="connsiteX3" fmla="*/ 0 w 608454"/>
                                          <a:gd name="connsiteY3" fmla="*/ 0 h 2017209"/>
                                          <a:gd name="connsiteX0" fmla="*/ 194806 w 610246"/>
                                          <a:gd name="connsiteY0" fmla="*/ 1514724 h 2020897"/>
                                          <a:gd name="connsiteX1" fmla="*/ 607920 w 610246"/>
                                          <a:gd name="connsiteY1" fmla="*/ 1790080 h 2020897"/>
                                          <a:gd name="connsiteX2" fmla="*/ 113743 w 610246"/>
                                          <a:gd name="connsiteY2" fmla="*/ 1940912 h 2020897"/>
                                          <a:gd name="connsiteX3" fmla="*/ 0 w 610246"/>
                                          <a:gd name="connsiteY3" fmla="*/ 0 h 2020897"/>
                                          <a:gd name="connsiteX0" fmla="*/ 194806 w 615288"/>
                                          <a:gd name="connsiteY0" fmla="*/ 1514724 h 2023181"/>
                                          <a:gd name="connsiteX1" fmla="*/ 607920 w 615288"/>
                                          <a:gd name="connsiteY1" fmla="*/ 1790080 h 2023181"/>
                                          <a:gd name="connsiteX2" fmla="*/ 113743 w 615288"/>
                                          <a:gd name="connsiteY2" fmla="*/ 1940912 h 2023181"/>
                                          <a:gd name="connsiteX3" fmla="*/ 0 w 615288"/>
                                          <a:gd name="connsiteY3" fmla="*/ 0 h 2023181"/>
                                          <a:gd name="connsiteX0" fmla="*/ 194806 w 629624"/>
                                          <a:gd name="connsiteY0" fmla="*/ 1514724 h 2026269"/>
                                          <a:gd name="connsiteX1" fmla="*/ 607920 w 629624"/>
                                          <a:gd name="connsiteY1" fmla="*/ 1790080 h 2026269"/>
                                          <a:gd name="connsiteX2" fmla="*/ 113743 w 629624"/>
                                          <a:gd name="connsiteY2" fmla="*/ 1940912 h 2026269"/>
                                          <a:gd name="connsiteX3" fmla="*/ 0 w 629624"/>
                                          <a:gd name="connsiteY3" fmla="*/ 0 h 2026269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23661" h="2025220">
                                            <a:moveTo>
                                              <a:pt x="194806" y="1514724"/>
                                            </a:moveTo>
                                            <a:cubicBezTo>
                                              <a:pt x="375808" y="1618786"/>
                                              <a:pt x="496197" y="1669353"/>
                                              <a:pt x="607920" y="1790080"/>
                                            </a:cubicBezTo>
                                            <a:cubicBezTo>
                                              <a:pt x="719643" y="1910807"/>
                                              <a:pt x="203136" y="2153783"/>
                                              <a:pt x="113743" y="1940912"/>
                                            </a:cubicBezTo>
                                            <a:cubicBezTo>
                                              <a:pt x="24350" y="1728041"/>
                                              <a:pt x="195800" y="443615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1228" name="TextBox 1227">
                                    <a:extLst>
                                      <a:ext uri="{FF2B5EF4-FFF2-40B4-BE49-F238E27FC236}">
                                        <a16:creationId xmlns:a16="http://schemas.microsoft.com/office/drawing/2014/main" id="{A7694B6C-7077-9C42-BB4E-FB5D0BAE508B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214576" y="3518072"/>
                                    <a:ext cx="627077" cy="472470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L5</a:t>
                                    </a: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152" name="Group 1151">
                                  <a:extLst>
                                    <a:ext uri="{FF2B5EF4-FFF2-40B4-BE49-F238E27FC236}">
                                      <a16:creationId xmlns:a16="http://schemas.microsoft.com/office/drawing/2014/main" id="{BC4566A7-4B10-B047-9256-F88E7699C5B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4285984" y="-151645"/>
                                  <a:ext cx="2373916" cy="2066431"/>
                                  <a:chOff x="3839326" y="3406476"/>
                                  <a:chExt cx="2373916" cy="2066431"/>
                                </a:xfrm>
                              </p:grpSpPr>
                              <p:grpSp>
                                <p:nvGrpSpPr>
                                  <p:cNvPr id="1153" name="Group 1152">
                                    <a:extLst>
                                      <a:ext uri="{FF2B5EF4-FFF2-40B4-BE49-F238E27FC236}">
                                        <a16:creationId xmlns:a16="http://schemas.microsoft.com/office/drawing/2014/main" id="{ED1C4DDA-30D6-9744-8D2C-518F1843EA2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3839326" y="3406476"/>
                                    <a:ext cx="2373915" cy="1193625"/>
                                    <a:chOff x="212077" y="3051314"/>
                                    <a:chExt cx="3834438" cy="1927993"/>
                                  </a:xfrm>
                                </p:grpSpPr>
                                <p:grpSp>
                                  <p:nvGrpSpPr>
                                    <p:cNvPr id="1191" name="Group 1190">
                                      <a:extLst>
                                        <a:ext uri="{FF2B5EF4-FFF2-40B4-BE49-F238E27FC236}">
                                          <a16:creationId xmlns:a16="http://schemas.microsoft.com/office/drawing/2014/main" id="{E8F513FB-C591-EF46-8007-4A8E7DFE2816}"/>
                                        </a:ext>
                                      </a:extLst>
                                    </p:cNvPr>
                                    <p:cNvGrpSpPr>
                                      <a:grpSpLocks noChangeAspect="1"/>
                                    </p:cNvGrpSpPr>
                                    <p:nvPr/>
                                  </p:nvGrpSpPr>
                                  <p:grpSpPr>
                                    <a:xfrm>
                                      <a:off x="753336" y="3051314"/>
                                      <a:ext cx="3293179" cy="1927993"/>
                                      <a:chOff x="5792062" y="2536966"/>
                                      <a:chExt cx="4930272" cy="2886430"/>
                                    </a:xfrm>
                                  </p:grpSpPr>
                                  <p:grpSp>
                                    <p:nvGrpSpPr>
                                      <p:cNvPr id="1193" name="Group 11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91228BB-9E06-FA4B-B5A9-09025E83A7A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5792062" y="2536966"/>
                                        <a:ext cx="4857576" cy="2886430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1203" name="Group 120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E7A6C12-E4D3-424B-BBD9-DBD9F8147A7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1217" name="Group 121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2AA66C1-E46F-2E4D-985E-AFDAC435488A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1223" name="Group 122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D19854AC-FA63-F746-B6D0-9E424A56717B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1225" name="Freeform 1224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155578AF-3778-FA4E-8FD7-B11751DF7865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1226" name="Freeform 1225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3F61EC18-51C8-F540-A3CD-81BC61C12D76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1224" name="Freeform 122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A17065F-28CE-1342-8A82-9A25CD2A1E7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1218" name="Group 121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DAD4FEA-5EA2-B54E-AAA7-6566D4E6B061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1219" name="Group 121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B8910B7-82D1-BC4A-88DC-E487324C5FEA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1221" name="Freeform 1220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DE9DC4C9-60D7-C54A-B504-94A9FEBF5923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1222" name="Freeform 1221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740E8D79-CF75-0845-8774-949C8940ED6B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1220" name="Freeform 1219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9880899-309C-9441-B1E2-E87EEDA0B6A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1204" name="Group 120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08C6224-DB08-0F44-80B7-08BA5D584B6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1214" name="Freeform 121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A105BDC-94E9-6745-85B7-6B6A820FBFE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5" name="Freeform 121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E585ED2-DC8B-2E4C-850A-9FF9BAC1C73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6" name="Freeform 121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2C4C26F-ED8C-A941-9D5F-6A85F45F46C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1205" name="Group 120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4744CCF-9D01-7343-9A76-71396CC925FF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1206" name="Freeform 120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8A637CF-307F-8348-B720-4CE4BFABCFB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07" name="Freeform 120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DC4C171-0F6E-2A45-A803-FBCE12685EF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08" name="Freeform 120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2F03AB2-4612-B04F-8C48-B0EDEB3FC17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09" name="Freeform 120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7F36C04-B5D9-234E-9E05-9BA07C395BA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28763" y="1091340"/>
                                            <a:ext cx="288168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0" name="Freeform 120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62024B0-682C-4944-8A15-D7E1BDBDD2C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8983" y="1063148"/>
                                            <a:ext cx="280394" cy="1219576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1" name="Freeform 121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C2246A6-5F19-B646-9C7D-591B3BFF36E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2" name="Freeform 121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629655E-93E8-4B45-9CDE-11B58BA2A28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3" name="Freeform 121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CC02099-13AC-B849-BEDB-DA558BB81BE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1194" name="Group 119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4746C50-F419-594C-B7EF-9563E3063FD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2637845"/>
                                        <a:ext cx="2978181" cy="2443954"/>
                                        <a:chOff x="7744153" y="2637845"/>
                                        <a:chExt cx="2978181" cy="2443954"/>
                                      </a:xfrm>
                                    </p:grpSpPr>
                                    <p:sp>
                                      <p:nvSpPr>
                                        <p:cNvPr id="1195" name="Rectangle 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366CDF0-F4FF-6B4A-95D6-818A6F6A394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378952" y="4456467"/>
                                          <a:ext cx="534172" cy="62533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299006"/>
                                            <a:gd name="connsiteY0" fmla="*/ 0 h 587231"/>
                                            <a:gd name="connsiteX1" fmla="*/ 299006 w 299006"/>
                                            <a:gd name="connsiteY1" fmla="*/ 0 h 587231"/>
                                            <a:gd name="connsiteX2" fmla="*/ 299006 w 299006"/>
                                            <a:gd name="connsiteY2" fmla="*/ 587231 h 587231"/>
                                            <a:gd name="connsiteX3" fmla="*/ 0 w 299006"/>
                                            <a:gd name="connsiteY3" fmla="*/ 587231 h 587231"/>
                                            <a:gd name="connsiteX4" fmla="*/ 0 w 299006"/>
                                            <a:gd name="connsiteY4" fmla="*/ 0 h 587231"/>
                                            <a:gd name="connsiteX0" fmla="*/ 0 w 328609"/>
                                            <a:gd name="connsiteY0" fmla="*/ 6579 h 587231"/>
                                            <a:gd name="connsiteX1" fmla="*/ 328609 w 328609"/>
                                            <a:gd name="connsiteY1" fmla="*/ 0 h 587231"/>
                                            <a:gd name="connsiteX2" fmla="*/ 328609 w 328609"/>
                                            <a:gd name="connsiteY2" fmla="*/ 587231 h 587231"/>
                                            <a:gd name="connsiteX3" fmla="*/ 29603 w 328609"/>
                                            <a:gd name="connsiteY3" fmla="*/ 587231 h 587231"/>
                                            <a:gd name="connsiteX4" fmla="*/ 0 w 328609"/>
                                            <a:gd name="connsiteY4" fmla="*/ 6579 h 587231"/>
                                            <a:gd name="connsiteX0" fmla="*/ 4933 w 333542"/>
                                            <a:gd name="connsiteY0" fmla="*/ 6579 h 593809"/>
                                            <a:gd name="connsiteX1" fmla="*/ 333542 w 333542"/>
                                            <a:gd name="connsiteY1" fmla="*/ 0 h 593809"/>
                                            <a:gd name="connsiteX2" fmla="*/ 333542 w 333542"/>
                                            <a:gd name="connsiteY2" fmla="*/ 587231 h 593809"/>
                                            <a:gd name="connsiteX3" fmla="*/ 0 w 333542"/>
                                            <a:gd name="connsiteY3" fmla="*/ 593809 h 593809"/>
                                            <a:gd name="connsiteX4" fmla="*/ 4933 w 333542"/>
                                            <a:gd name="connsiteY4" fmla="*/ 6579 h 593809"/>
                                            <a:gd name="connsiteX0" fmla="*/ 95396 w 424005"/>
                                            <a:gd name="connsiteY0" fmla="*/ 6579 h 593809"/>
                                            <a:gd name="connsiteX1" fmla="*/ 424005 w 424005"/>
                                            <a:gd name="connsiteY1" fmla="*/ 0 h 593809"/>
                                            <a:gd name="connsiteX2" fmla="*/ 424005 w 424005"/>
                                            <a:gd name="connsiteY2" fmla="*/ 587231 h 593809"/>
                                            <a:gd name="connsiteX3" fmla="*/ 90463 w 424005"/>
                                            <a:gd name="connsiteY3" fmla="*/ 593809 h 593809"/>
                                            <a:gd name="connsiteX4" fmla="*/ 95396 w 424005"/>
                                            <a:gd name="connsiteY4" fmla="*/ 6579 h 593809"/>
                                            <a:gd name="connsiteX0" fmla="*/ 122498 w 451107"/>
                                            <a:gd name="connsiteY0" fmla="*/ 6579 h 593809"/>
                                            <a:gd name="connsiteX1" fmla="*/ 451107 w 451107"/>
                                            <a:gd name="connsiteY1" fmla="*/ 0 h 593809"/>
                                            <a:gd name="connsiteX2" fmla="*/ 451107 w 451107"/>
                                            <a:gd name="connsiteY2" fmla="*/ 587231 h 593809"/>
                                            <a:gd name="connsiteX3" fmla="*/ 117565 w 451107"/>
                                            <a:gd name="connsiteY3" fmla="*/ 593809 h 593809"/>
                                            <a:gd name="connsiteX4" fmla="*/ 122498 w 451107"/>
                                            <a:gd name="connsiteY4" fmla="*/ 6579 h 593809"/>
                                            <a:gd name="connsiteX0" fmla="*/ 123506 w 452115"/>
                                            <a:gd name="connsiteY0" fmla="*/ 6579 h 593809"/>
                                            <a:gd name="connsiteX1" fmla="*/ 452115 w 452115"/>
                                            <a:gd name="connsiteY1" fmla="*/ 0 h 593809"/>
                                            <a:gd name="connsiteX2" fmla="*/ 452115 w 452115"/>
                                            <a:gd name="connsiteY2" fmla="*/ 587231 h 593809"/>
                                            <a:gd name="connsiteX3" fmla="*/ 118573 w 452115"/>
                                            <a:gd name="connsiteY3" fmla="*/ 593809 h 593809"/>
                                            <a:gd name="connsiteX4" fmla="*/ 123506 w 452115"/>
                                            <a:gd name="connsiteY4" fmla="*/ 6579 h 593809"/>
                                            <a:gd name="connsiteX0" fmla="*/ 123506 w 461983"/>
                                            <a:gd name="connsiteY0" fmla="*/ 1645 h 588875"/>
                                            <a:gd name="connsiteX1" fmla="*/ 461983 w 461983"/>
                                            <a:gd name="connsiteY1" fmla="*/ 0 h 588875"/>
                                            <a:gd name="connsiteX2" fmla="*/ 452115 w 461983"/>
                                            <a:gd name="connsiteY2" fmla="*/ 582297 h 588875"/>
                                            <a:gd name="connsiteX3" fmla="*/ 118573 w 461983"/>
                                            <a:gd name="connsiteY3" fmla="*/ 588875 h 588875"/>
                                            <a:gd name="connsiteX4" fmla="*/ 123506 w 461983"/>
                                            <a:gd name="connsiteY4" fmla="*/ 1645 h 588875"/>
                                            <a:gd name="connsiteX0" fmla="*/ 123506 w 452115"/>
                                            <a:gd name="connsiteY0" fmla="*/ 0 h 587230"/>
                                            <a:gd name="connsiteX1" fmla="*/ 452115 w 452115"/>
                                            <a:gd name="connsiteY1" fmla="*/ 4933 h 587230"/>
                                            <a:gd name="connsiteX2" fmla="*/ 452115 w 452115"/>
                                            <a:gd name="connsiteY2" fmla="*/ 580652 h 587230"/>
                                            <a:gd name="connsiteX3" fmla="*/ 118573 w 452115"/>
                                            <a:gd name="connsiteY3" fmla="*/ 587230 h 587230"/>
                                            <a:gd name="connsiteX4" fmla="*/ 123506 w 452115"/>
                                            <a:gd name="connsiteY4" fmla="*/ 0 h 587230"/>
                                            <a:gd name="connsiteX0" fmla="*/ 123506 w 452115"/>
                                            <a:gd name="connsiteY0" fmla="*/ 11393 h 598623"/>
                                            <a:gd name="connsiteX1" fmla="*/ 452115 w 452115"/>
                                            <a:gd name="connsiteY1" fmla="*/ 16326 h 598623"/>
                                            <a:gd name="connsiteX2" fmla="*/ 452115 w 452115"/>
                                            <a:gd name="connsiteY2" fmla="*/ 592045 h 598623"/>
                                            <a:gd name="connsiteX3" fmla="*/ 118573 w 452115"/>
                                            <a:gd name="connsiteY3" fmla="*/ 598623 h 598623"/>
                                            <a:gd name="connsiteX4" fmla="*/ 123506 w 452115"/>
                                            <a:gd name="connsiteY4" fmla="*/ 11393 h 598623"/>
                                            <a:gd name="connsiteX0" fmla="*/ 123506 w 452115"/>
                                            <a:gd name="connsiteY0" fmla="*/ 22264 h 609494"/>
                                            <a:gd name="connsiteX1" fmla="*/ 452115 w 452115"/>
                                            <a:gd name="connsiteY1" fmla="*/ 27197 h 609494"/>
                                            <a:gd name="connsiteX2" fmla="*/ 452115 w 452115"/>
                                            <a:gd name="connsiteY2" fmla="*/ 602916 h 609494"/>
                                            <a:gd name="connsiteX3" fmla="*/ 118573 w 452115"/>
                                            <a:gd name="connsiteY3" fmla="*/ 609494 h 609494"/>
                                            <a:gd name="connsiteX4" fmla="*/ 123506 w 452115"/>
                                            <a:gd name="connsiteY4" fmla="*/ 22264 h 609494"/>
                                            <a:gd name="connsiteX0" fmla="*/ 123506 w 471850"/>
                                            <a:gd name="connsiteY0" fmla="*/ 22264 h 609494"/>
                                            <a:gd name="connsiteX1" fmla="*/ 452115 w 471850"/>
                                            <a:gd name="connsiteY1" fmla="*/ 27197 h 609494"/>
                                            <a:gd name="connsiteX2" fmla="*/ 471850 w 471850"/>
                                            <a:gd name="connsiteY2" fmla="*/ 601272 h 609494"/>
                                            <a:gd name="connsiteX3" fmla="*/ 118573 w 471850"/>
                                            <a:gd name="connsiteY3" fmla="*/ 609494 h 609494"/>
                                            <a:gd name="connsiteX4" fmla="*/ 123506 w 471850"/>
                                            <a:gd name="connsiteY4" fmla="*/ 22264 h 609494"/>
                                            <a:gd name="connsiteX0" fmla="*/ 123506 w 508720"/>
                                            <a:gd name="connsiteY0" fmla="*/ 22264 h 609494"/>
                                            <a:gd name="connsiteX1" fmla="*/ 452115 w 508720"/>
                                            <a:gd name="connsiteY1" fmla="*/ 27197 h 609494"/>
                                            <a:gd name="connsiteX2" fmla="*/ 471850 w 508720"/>
                                            <a:gd name="connsiteY2" fmla="*/ 601272 h 609494"/>
                                            <a:gd name="connsiteX3" fmla="*/ 118573 w 508720"/>
                                            <a:gd name="connsiteY3" fmla="*/ 609494 h 609494"/>
                                            <a:gd name="connsiteX4" fmla="*/ 123506 w 508720"/>
                                            <a:gd name="connsiteY4" fmla="*/ 22264 h 609494"/>
                                            <a:gd name="connsiteX0" fmla="*/ 123506 w 542175"/>
                                            <a:gd name="connsiteY0" fmla="*/ 22264 h 609494"/>
                                            <a:gd name="connsiteX1" fmla="*/ 452115 w 542175"/>
                                            <a:gd name="connsiteY1" fmla="*/ 27197 h 609494"/>
                                            <a:gd name="connsiteX2" fmla="*/ 471850 w 542175"/>
                                            <a:gd name="connsiteY2" fmla="*/ 601272 h 609494"/>
                                            <a:gd name="connsiteX3" fmla="*/ 118573 w 542175"/>
                                            <a:gd name="connsiteY3" fmla="*/ 609494 h 609494"/>
                                            <a:gd name="connsiteX4" fmla="*/ 123506 w 542175"/>
                                            <a:gd name="connsiteY4" fmla="*/ 22264 h 609494"/>
                                            <a:gd name="connsiteX0" fmla="*/ 111068 w 529737"/>
                                            <a:gd name="connsiteY0" fmla="*/ 22264 h 609494"/>
                                            <a:gd name="connsiteX1" fmla="*/ 439677 w 529737"/>
                                            <a:gd name="connsiteY1" fmla="*/ 27197 h 609494"/>
                                            <a:gd name="connsiteX2" fmla="*/ 459412 w 529737"/>
                                            <a:gd name="connsiteY2" fmla="*/ 601272 h 609494"/>
                                            <a:gd name="connsiteX3" fmla="*/ 106135 w 529737"/>
                                            <a:gd name="connsiteY3" fmla="*/ 609494 h 609494"/>
                                            <a:gd name="connsiteX4" fmla="*/ 111068 w 529737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09494"/>
                                            <a:gd name="connsiteX1" fmla="*/ 439677 w 534172"/>
                                            <a:gd name="connsiteY1" fmla="*/ 27197 h 609494"/>
                                            <a:gd name="connsiteX2" fmla="*/ 459412 w 534172"/>
                                            <a:gd name="connsiteY2" fmla="*/ 601272 h 609494"/>
                                            <a:gd name="connsiteX3" fmla="*/ 106135 w 534172"/>
                                            <a:gd name="connsiteY3" fmla="*/ 609494 h 609494"/>
                                            <a:gd name="connsiteX4" fmla="*/ 111068 w 534172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15084"/>
                                            <a:gd name="connsiteX1" fmla="*/ 439677 w 534172"/>
                                            <a:gd name="connsiteY1" fmla="*/ 27197 h 615084"/>
                                            <a:gd name="connsiteX2" fmla="*/ 459412 w 534172"/>
                                            <a:gd name="connsiteY2" fmla="*/ 601272 h 615084"/>
                                            <a:gd name="connsiteX3" fmla="*/ 106135 w 534172"/>
                                            <a:gd name="connsiteY3" fmla="*/ 609494 h 615084"/>
                                            <a:gd name="connsiteX4" fmla="*/ 111068 w 534172"/>
                                            <a:gd name="connsiteY4" fmla="*/ 22264 h 615084"/>
                                            <a:gd name="connsiteX0" fmla="*/ 111068 w 534172"/>
                                            <a:gd name="connsiteY0" fmla="*/ 22264 h 622050"/>
                                            <a:gd name="connsiteX1" fmla="*/ 439677 w 534172"/>
                                            <a:gd name="connsiteY1" fmla="*/ 27197 h 622050"/>
                                            <a:gd name="connsiteX2" fmla="*/ 459412 w 534172"/>
                                            <a:gd name="connsiteY2" fmla="*/ 601272 h 622050"/>
                                            <a:gd name="connsiteX3" fmla="*/ 106135 w 534172"/>
                                            <a:gd name="connsiteY3" fmla="*/ 609494 h 622050"/>
                                            <a:gd name="connsiteX4" fmla="*/ 111068 w 534172"/>
                                            <a:gd name="connsiteY4" fmla="*/ 22264 h 622050"/>
                                            <a:gd name="connsiteX0" fmla="*/ 111068 w 534172"/>
                                            <a:gd name="connsiteY0" fmla="*/ 22264 h 625332"/>
                                            <a:gd name="connsiteX1" fmla="*/ 439677 w 534172"/>
                                            <a:gd name="connsiteY1" fmla="*/ 27197 h 625332"/>
                                            <a:gd name="connsiteX2" fmla="*/ 459412 w 534172"/>
                                            <a:gd name="connsiteY2" fmla="*/ 601272 h 625332"/>
                                            <a:gd name="connsiteX3" fmla="*/ 106135 w 534172"/>
                                            <a:gd name="connsiteY3" fmla="*/ 609494 h 625332"/>
                                            <a:gd name="connsiteX4" fmla="*/ 111068 w 534172"/>
                                            <a:gd name="connsiteY4" fmla="*/ 22264 h 62533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34172" h="625332">
                                              <a:moveTo>
                                                <a:pt x="111068" y="22264"/>
                                              </a:moveTo>
                                              <a:cubicBezTo>
                                                <a:pt x="220604" y="-8984"/>
                                                <a:pt x="336719" y="-7339"/>
                                                <a:pt x="439677" y="27197"/>
                                              </a:cubicBezTo>
                                              <a:cubicBezTo>
                                                <a:pt x="563022" y="160994"/>
                                                <a:pt x="561377" y="409914"/>
                                                <a:pt x="459412" y="601272"/>
                                              </a:cubicBezTo>
                                              <a:cubicBezTo>
                                                <a:pt x="330141" y="630327"/>
                                                <a:pt x="232118" y="633066"/>
                                                <a:pt x="106135" y="609494"/>
                                              </a:cubicBezTo>
                                              <a:cubicBezTo>
                                                <a:pt x="-69839" y="418684"/>
                                                <a:pt x="2525" y="130843"/>
                                                <a:pt x="111068" y="22264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solidFill>
                                          <a:srgbClr val="FFFF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1196" name="Group 119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42FEB7F-5AA6-0642-8E1C-658FAB98A4C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51124"/>
                                          <a:chOff x="8326282" y="3359616"/>
                                          <a:chExt cx="2978181" cy="1351124"/>
                                        </a:xfrm>
                                      </p:grpSpPr>
                                      <p:grpSp>
                                        <p:nvGrpSpPr>
                                          <p:cNvPr id="1198" name="Group 119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FF2531B-3BC5-A742-B0CD-CC6A7F689C0C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1808318" cy="679788"/>
                                            <a:chOff x="8326282" y="3359616"/>
                                            <a:chExt cx="1808318" cy="679788"/>
                                          </a:xfrm>
                                        </p:grpSpPr>
                                        <p:sp>
                                          <p:nvSpPr>
                                            <p:cNvPr id="1201" name="Freeform 120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9B1454B5-619F-4A44-9970-DB762B742F71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02" name="Oval 120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C58F6C4D-B695-0449-B03D-45C42619FFA2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199" name="Freeform 119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C35729C-7CAE-B044-919C-D8A03EAE713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00" name="Oval 119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5E1503A-14A8-0749-93F9-B6D95230F234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197" name="Freeform 119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A3F4B00-4087-1741-9A4D-595843CE3FD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573373" y="2637845"/>
                                          <a:ext cx="623661" cy="202522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07342 w 501915"/>
                                            <a:gd name="connsiteY0" fmla="*/ 496957 h 1008034"/>
                                            <a:gd name="connsiteX1" fmla="*/ 500932 w 501915"/>
                                            <a:gd name="connsiteY1" fmla="*/ 759350 h 1008034"/>
                                            <a:gd name="connsiteX2" fmla="*/ 212697 w 501915"/>
                                            <a:gd name="connsiteY2" fmla="*/ 974035 h 1008034"/>
                                            <a:gd name="connsiteX3" fmla="*/ 0 w 501915"/>
                                            <a:gd name="connsiteY3" fmla="*/ 0 h 1008034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3362"/>
                                            <a:gd name="connsiteY0" fmla="*/ 496957 h 951550"/>
                                            <a:gd name="connsiteX1" fmla="*/ 500932 w 503362"/>
                                            <a:gd name="connsiteY1" fmla="*/ 759350 h 951550"/>
                                            <a:gd name="connsiteX2" fmla="*/ 83488 w 503362"/>
                                            <a:gd name="connsiteY2" fmla="*/ 904462 h 951550"/>
                                            <a:gd name="connsiteX3" fmla="*/ 0 w 503362"/>
                                            <a:gd name="connsiteY3" fmla="*/ 0 h 951550"/>
                                            <a:gd name="connsiteX0" fmla="*/ 107342 w 509765"/>
                                            <a:gd name="connsiteY0" fmla="*/ 496957 h 952796"/>
                                            <a:gd name="connsiteX1" fmla="*/ 500932 w 509765"/>
                                            <a:gd name="connsiteY1" fmla="*/ 759350 h 952796"/>
                                            <a:gd name="connsiteX2" fmla="*/ 83488 w 509765"/>
                                            <a:gd name="connsiteY2" fmla="*/ 904462 h 952796"/>
                                            <a:gd name="connsiteX3" fmla="*/ 0 w 509765"/>
                                            <a:gd name="connsiteY3" fmla="*/ 0 h 952796"/>
                                            <a:gd name="connsiteX0" fmla="*/ 107342 w 522430"/>
                                            <a:gd name="connsiteY0" fmla="*/ 496957 h 960986"/>
                                            <a:gd name="connsiteX1" fmla="*/ 500932 w 522430"/>
                                            <a:gd name="connsiteY1" fmla="*/ 759350 h 960986"/>
                                            <a:gd name="connsiteX2" fmla="*/ 83488 w 522430"/>
                                            <a:gd name="connsiteY2" fmla="*/ 904462 h 960986"/>
                                            <a:gd name="connsiteX3" fmla="*/ 0 w 522430"/>
                                            <a:gd name="connsiteY3" fmla="*/ 0 h 960986"/>
                                            <a:gd name="connsiteX0" fmla="*/ 107342 w 516645"/>
                                            <a:gd name="connsiteY0" fmla="*/ 496957 h 949487"/>
                                            <a:gd name="connsiteX1" fmla="*/ 500932 w 516645"/>
                                            <a:gd name="connsiteY1" fmla="*/ 759350 h 949487"/>
                                            <a:gd name="connsiteX2" fmla="*/ 83488 w 516645"/>
                                            <a:gd name="connsiteY2" fmla="*/ 904462 h 949487"/>
                                            <a:gd name="connsiteX3" fmla="*/ 0 w 516645"/>
                                            <a:gd name="connsiteY3" fmla="*/ 0 h 949487"/>
                                            <a:gd name="connsiteX0" fmla="*/ 121955 w 533590"/>
                                            <a:gd name="connsiteY0" fmla="*/ 496957 h 965617"/>
                                            <a:gd name="connsiteX1" fmla="*/ 515545 w 533590"/>
                                            <a:gd name="connsiteY1" fmla="*/ 759350 h 965617"/>
                                            <a:gd name="connsiteX2" fmla="*/ 98101 w 533590"/>
                                            <a:gd name="connsiteY2" fmla="*/ 904462 h 965617"/>
                                            <a:gd name="connsiteX3" fmla="*/ 14613 w 533590"/>
                                            <a:gd name="connsiteY3" fmla="*/ 0 h 965617"/>
                                            <a:gd name="connsiteX0" fmla="*/ 132460 w 545218"/>
                                            <a:gd name="connsiteY0" fmla="*/ 496957 h 989720"/>
                                            <a:gd name="connsiteX1" fmla="*/ 526050 w 545218"/>
                                            <a:gd name="connsiteY1" fmla="*/ 759350 h 989720"/>
                                            <a:gd name="connsiteX2" fmla="*/ 108606 w 545218"/>
                                            <a:gd name="connsiteY2" fmla="*/ 904462 h 989720"/>
                                            <a:gd name="connsiteX3" fmla="*/ 25118 w 545218"/>
                                            <a:gd name="connsiteY3" fmla="*/ 0 h 989720"/>
                                            <a:gd name="connsiteX0" fmla="*/ 121243 w 532802"/>
                                            <a:gd name="connsiteY0" fmla="*/ 496957 h 991452"/>
                                            <a:gd name="connsiteX1" fmla="*/ 514833 w 532802"/>
                                            <a:gd name="connsiteY1" fmla="*/ 759350 h 991452"/>
                                            <a:gd name="connsiteX2" fmla="*/ 97389 w 532802"/>
                                            <a:gd name="connsiteY2" fmla="*/ 904462 h 991452"/>
                                            <a:gd name="connsiteX3" fmla="*/ 13901 w 532802"/>
                                            <a:gd name="connsiteY3" fmla="*/ 0 h 991452"/>
                                            <a:gd name="connsiteX0" fmla="*/ 121243 w 539761"/>
                                            <a:gd name="connsiteY0" fmla="*/ 496957 h 994219"/>
                                            <a:gd name="connsiteX1" fmla="*/ 514833 w 539761"/>
                                            <a:gd name="connsiteY1" fmla="*/ 759350 h 994219"/>
                                            <a:gd name="connsiteX2" fmla="*/ 97389 w 539761"/>
                                            <a:gd name="connsiteY2" fmla="*/ 904462 h 994219"/>
                                            <a:gd name="connsiteX3" fmla="*/ 13901 w 539761"/>
                                            <a:gd name="connsiteY3" fmla="*/ 0 h 994219"/>
                                            <a:gd name="connsiteX0" fmla="*/ 125983 w 544501"/>
                                            <a:gd name="connsiteY0" fmla="*/ 496957 h 994219"/>
                                            <a:gd name="connsiteX1" fmla="*/ 519573 w 544501"/>
                                            <a:gd name="connsiteY1" fmla="*/ 759350 h 994219"/>
                                            <a:gd name="connsiteX2" fmla="*/ 102129 w 544501"/>
                                            <a:gd name="connsiteY2" fmla="*/ 904462 h 994219"/>
                                            <a:gd name="connsiteX3" fmla="*/ 18641 w 544501"/>
                                            <a:gd name="connsiteY3" fmla="*/ 0 h 994219"/>
                                            <a:gd name="connsiteX0" fmla="*/ 116314 w 533395"/>
                                            <a:gd name="connsiteY0" fmla="*/ 496957 h 992476"/>
                                            <a:gd name="connsiteX1" fmla="*/ 509904 w 533395"/>
                                            <a:gd name="connsiteY1" fmla="*/ 759350 h 992476"/>
                                            <a:gd name="connsiteX2" fmla="*/ 92460 w 533395"/>
                                            <a:gd name="connsiteY2" fmla="*/ 904462 h 992476"/>
                                            <a:gd name="connsiteX3" fmla="*/ 8972 w 533395"/>
                                            <a:gd name="connsiteY3" fmla="*/ 0 h 992476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2917 w 542702"/>
                                            <a:gd name="connsiteY0" fmla="*/ 496957 h 973986"/>
                                            <a:gd name="connsiteX1" fmla="*/ 520422 w 542702"/>
                                            <a:gd name="connsiteY1" fmla="*/ 741459 h 973986"/>
                                            <a:gd name="connsiteX2" fmla="*/ 89063 w 542702"/>
                                            <a:gd name="connsiteY2" fmla="*/ 904462 h 973986"/>
                                            <a:gd name="connsiteX3" fmla="*/ 5575 w 542702"/>
                                            <a:gd name="connsiteY3" fmla="*/ 0 h 973986"/>
                                            <a:gd name="connsiteX0" fmla="*/ 112917 w 538498"/>
                                            <a:gd name="connsiteY0" fmla="*/ 496957 h 973986"/>
                                            <a:gd name="connsiteX1" fmla="*/ 520422 w 538498"/>
                                            <a:gd name="connsiteY1" fmla="*/ 741459 h 973986"/>
                                            <a:gd name="connsiteX2" fmla="*/ 89063 w 538498"/>
                                            <a:gd name="connsiteY2" fmla="*/ 904462 h 973986"/>
                                            <a:gd name="connsiteX3" fmla="*/ 5575 w 538498"/>
                                            <a:gd name="connsiteY3" fmla="*/ 0 h 973986"/>
                                            <a:gd name="connsiteX0" fmla="*/ 110052 w 517326"/>
                                            <a:gd name="connsiteY0" fmla="*/ 496957 h 953697"/>
                                            <a:gd name="connsiteX1" fmla="*/ 499325 w 517326"/>
                                            <a:gd name="connsiteY1" fmla="*/ 766703 h 953697"/>
                                            <a:gd name="connsiteX2" fmla="*/ 86198 w 517326"/>
                                            <a:gd name="connsiteY2" fmla="*/ 904462 h 953697"/>
                                            <a:gd name="connsiteX3" fmla="*/ 2710 w 517326"/>
                                            <a:gd name="connsiteY3" fmla="*/ 0 h 953697"/>
                                            <a:gd name="connsiteX0" fmla="*/ 110052 w 512063"/>
                                            <a:gd name="connsiteY0" fmla="*/ 496957 h 962433"/>
                                            <a:gd name="connsiteX1" fmla="*/ 499325 w 512063"/>
                                            <a:gd name="connsiteY1" fmla="*/ 766703 h 962433"/>
                                            <a:gd name="connsiteX2" fmla="*/ 86198 w 512063"/>
                                            <a:gd name="connsiteY2" fmla="*/ 904462 h 962433"/>
                                            <a:gd name="connsiteX3" fmla="*/ 2710 w 512063"/>
                                            <a:gd name="connsiteY3" fmla="*/ 0 h 962433"/>
                                            <a:gd name="connsiteX0" fmla="*/ 110052 w 513069"/>
                                            <a:gd name="connsiteY0" fmla="*/ 496957 h 957304"/>
                                            <a:gd name="connsiteX1" fmla="*/ 499325 w 513069"/>
                                            <a:gd name="connsiteY1" fmla="*/ 766703 h 957304"/>
                                            <a:gd name="connsiteX2" fmla="*/ 86198 w 513069"/>
                                            <a:gd name="connsiteY2" fmla="*/ 904462 h 957304"/>
                                            <a:gd name="connsiteX3" fmla="*/ 2710 w 513069"/>
                                            <a:gd name="connsiteY3" fmla="*/ 0 h 957304"/>
                                            <a:gd name="connsiteX0" fmla="*/ 108748 w 498021"/>
                                            <a:gd name="connsiteY0" fmla="*/ 496957 h 995609"/>
                                            <a:gd name="connsiteX1" fmla="*/ 498021 w 498021"/>
                                            <a:gd name="connsiteY1" fmla="*/ 766703 h 995609"/>
                                            <a:gd name="connsiteX2" fmla="*/ 108735 w 498021"/>
                                            <a:gd name="connsiteY2" fmla="*/ 959158 h 995609"/>
                                            <a:gd name="connsiteX3" fmla="*/ 1406 w 498021"/>
                                            <a:gd name="connsiteY3" fmla="*/ 0 h 995609"/>
                                            <a:gd name="connsiteX0" fmla="*/ 108748 w 500536"/>
                                            <a:gd name="connsiteY0" fmla="*/ 496957 h 1001863"/>
                                            <a:gd name="connsiteX1" fmla="*/ 498021 w 500536"/>
                                            <a:gd name="connsiteY1" fmla="*/ 766703 h 1001863"/>
                                            <a:gd name="connsiteX2" fmla="*/ 108735 w 500536"/>
                                            <a:gd name="connsiteY2" fmla="*/ 959158 h 1001863"/>
                                            <a:gd name="connsiteX3" fmla="*/ 1406 w 500536"/>
                                            <a:gd name="connsiteY3" fmla="*/ 0 h 1001863"/>
                                            <a:gd name="connsiteX0" fmla="*/ 108748 w 504954"/>
                                            <a:gd name="connsiteY0" fmla="*/ 496957 h 1002585"/>
                                            <a:gd name="connsiteX1" fmla="*/ 498021 w 504954"/>
                                            <a:gd name="connsiteY1" fmla="*/ 766703 h 1002585"/>
                                            <a:gd name="connsiteX2" fmla="*/ 108735 w 504954"/>
                                            <a:gd name="connsiteY2" fmla="*/ 959158 h 1002585"/>
                                            <a:gd name="connsiteX3" fmla="*/ 1406 w 504954"/>
                                            <a:gd name="connsiteY3" fmla="*/ 0 h 1002585"/>
                                            <a:gd name="connsiteX0" fmla="*/ 108159 w 497508"/>
                                            <a:gd name="connsiteY0" fmla="*/ 496957 h 991781"/>
                                            <a:gd name="connsiteX1" fmla="*/ 497432 w 497508"/>
                                            <a:gd name="connsiteY1" fmla="*/ 766703 h 991781"/>
                                            <a:gd name="connsiteX2" fmla="*/ 140402 w 497508"/>
                                            <a:gd name="connsiteY2" fmla="*/ 954950 h 991781"/>
                                            <a:gd name="connsiteX3" fmla="*/ 817 w 497508"/>
                                            <a:gd name="connsiteY3" fmla="*/ 0 h 991781"/>
                                            <a:gd name="connsiteX0" fmla="*/ 108159 w 499959"/>
                                            <a:gd name="connsiteY0" fmla="*/ 496957 h 994442"/>
                                            <a:gd name="connsiteX1" fmla="*/ 497432 w 499959"/>
                                            <a:gd name="connsiteY1" fmla="*/ 766703 h 994442"/>
                                            <a:gd name="connsiteX2" fmla="*/ 140402 w 499959"/>
                                            <a:gd name="connsiteY2" fmla="*/ 954950 h 994442"/>
                                            <a:gd name="connsiteX3" fmla="*/ 817 w 499959"/>
                                            <a:gd name="connsiteY3" fmla="*/ 0 h 994442"/>
                                            <a:gd name="connsiteX0" fmla="*/ 108159 w 504901"/>
                                            <a:gd name="connsiteY0" fmla="*/ 496957 h 993976"/>
                                            <a:gd name="connsiteX1" fmla="*/ 497432 w 504901"/>
                                            <a:gd name="connsiteY1" fmla="*/ 766703 h 993976"/>
                                            <a:gd name="connsiteX2" fmla="*/ 140402 w 504901"/>
                                            <a:gd name="connsiteY2" fmla="*/ 954950 h 993976"/>
                                            <a:gd name="connsiteX3" fmla="*/ 817 w 504901"/>
                                            <a:gd name="connsiteY3" fmla="*/ 0 h 993976"/>
                                            <a:gd name="connsiteX0" fmla="*/ 108202 w 528414"/>
                                            <a:gd name="connsiteY0" fmla="*/ 496957 h 995034"/>
                                            <a:gd name="connsiteX1" fmla="*/ 521316 w 528414"/>
                                            <a:gd name="connsiteY1" fmla="*/ 772313 h 995034"/>
                                            <a:gd name="connsiteX2" fmla="*/ 140445 w 528414"/>
                                            <a:gd name="connsiteY2" fmla="*/ 954950 h 995034"/>
                                            <a:gd name="connsiteX3" fmla="*/ 860 w 528414"/>
                                            <a:gd name="connsiteY3" fmla="*/ 0 h 995034"/>
                                            <a:gd name="connsiteX0" fmla="*/ 108202 w 530787"/>
                                            <a:gd name="connsiteY0" fmla="*/ 496957 h 996175"/>
                                            <a:gd name="connsiteX1" fmla="*/ 521316 w 530787"/>
                                            <a:gd name="connsiteY1" fmla="*/ 772313 h 996175"/>
                                            <a:gd name="connsiteX2" fmla="*/ 140445 w 530787"/>
                                            <a:gd name="connsiteY2" fmla="*/ 954950 h 996175"/>
                                            <a:gd name="connsiteX3" fmla="*/ 860 w 530787"/>
                                            <a:gd name="connsiteY3" fmla="*/ 0 h 996175"/>
                                            <a:gd name="connsiteX0" fmla="*/ 201179 w 624115"/>
                                            <a:gd name="connsiteY0" fmla="*/ 1502797 h 2073095"/>
                                            <a:gd name="connsiteX1" fmla="*/ 614293 w 624115"/>
                                            <a:gd name="connsiteY1" fmla="*/ 1778153 h 2073095"/>
                                            <a:gd name="connsiteX2" fmla="*/ 233422 w 624115"/>
                                            <a:gd name="connsiteY2" fmla="*/ 1960790 h 2073095"/>
                                            <a:gd name="connsiteX3" fmla="*/ 409 w 624115"/>
                                            <a:gd name="connsiteY3" fmla="*/ 0 h 2073095"/>
                                            <a:gd name="connsiteX0" fmla="*/ 200770 w 623706"/>
                                            <a:gd name="connsiteY0" fmla="*/ 1502797 h 2073095"/>
                                            <a:gd name="connsiteX1" fmla="*/ 613884 w 623706"/>
                                            <a:gd name="connsiteY1" fmla="*/ 1778153 h 2073095"/>
                                            <a:gd name="connsiteX2" fmla="*/ 233013 w 623706"/>
                                            <a:gd name="connsiteY2" fmla="*/ 1960790 h 2073095"/>
                                            <a:gd name="connsiteX3" fmla="*/ 0 w 623706"/>
                                            <a:gd name="connsiteY3" fmla="*/ 0 h 2073095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08454"/>
                                            <a:gd name="connsiteY0" fmla="*/ 1514724 h 2054025"/>
                                            <a:gd name="connsiteX1" fmla="*/ 607920 w 608454"/>
                                            <a:gd name="connsiteY1" fmla="*/ 1790080 h 2054025"/>
                                            <a:gd name="connsiteX2" fmla="*/ 113743 w 608454"/>
                                            <a:gd name="connsiteY2" fmla="*/ 1940912 h 2054025"/>
                                            <a:gd name="connsiteX3" fmla="*/ 0 w 608454"/>
                                            <a:gd name="connsiteY3" fmla="*/ 0 h 2054025"/>
                                            <a:gd name="connsiteX0" fmla="*/ 194806 w 608454"/>
                                            <a:gd name="connsiteY0" fmla="*/ 1514724 h 2017209"/>
                                            <a:gd name="connsiteX1" fmla="*/ 607920 w 608454"/>
                                            <a:gd name="connsiteY1" fmla="*/ 1790080 h 2017209"/>
                                            <a:gd name="connsiteX2" fmla="*/ 113743 w 608454"/>
                                            <a:gd name="connsiteY2" fmla="*/ 1940912 h 2017209"/>
                                            <a:gd name="connsiteX3" fmla="*/ 0 w 608454"/>
                                            <a:gd name="connsiteY3" fmla="*/ 0 h 2017209"/>
                                            <a:gd name="connsiteX0" fmla="*/ 194806 w 610246"/>
                                            <a:gd name="connsiteY0" fmla="*/ 1514724 h 2020897"/>
                                            <a:gd name="connsiteX1" fmla="*/ 607920 w 610246"/>
                                            <a:gd name="connsiteY1" fmla="*/ 1790080 h 2020897"/>
                                            <a:gd name="connsiteX2" fmla="*/ 113743 w 610246"/>
                                            <a:gd name="connsiteY2" fmla="*/ 1940912 h 2020897"/>
                                            <a:gd name="connsiteX3" fmla="*/ 0 w 610246"/>
                                            <a:gd name="connsiteY3" fmla="*/ 0 h 2020897"/>
                                            <a:gd name="connsiteX0" fmla="*/ 194806 w 615288"/>
                                            <a:gd name="connsiteY0" fmla="*/ 1514724 h 2023181"/>
                                            <a:gd name="connsiteX1" fmla="*/ 607920 w 615288"/>
                                            <a:gd name="connsiteY1" fmla="*/ 1790080 h 2023181"/>
                                            <a:gd name="connsiteX2" fmla="*/ 113743 w 615288"/>
                                            <a:gd name="connsiteY2" fmla="*/ 1940912 h 2023181"/>
                                            <a:gd name="connsiteX3" fmla="*/ 0 w 615288"/>
                                            <a:gd name="connsiteY3" fmla="*/ 0 h 2023181"/>
                                            <a:gd name="connsiteX0" fmla="*/ 194806 w 629624"/>
                                            <a:gd name="connsiteY0" fmla="*/ 1514724 h 2026269"/>
                                            <a:gd name="connsiteX1" fmla="*/ 607920 w 629624"/>
                                            <a:gd name="connsiteY1" fmla="*/ 1790080 h 2026269"/>
                                            <a:gd name="connsiteX2" fmla="*/ 113743 w 629624"/>
                                            <a:gd name="connsiteY2" fmla="*/ 1940912 h 2026269"/>
                                            <a:gd name="connsiteX3" fmla="*/ 0 w 629624"/>
                                            <a:gd name="connsiteY3" fmla="*/ 0 h 2026269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23661" h="2025220">
                                              <a:moveTo>
                                                <a:pt x="194806" y="1514724"/>
                                              </a:moveTo>
                                              <a:cubicBezTo>
                                                <a:pt x="375808" y="1618786"/>
                                                <a:pt x="496197" y="1669353"/>
                                                <a:pt x="607920" y="1790080"/>
                                              </a:cubicBezTo>
                                              <a:cubicBezTo>
                                                <a:pt x="719643" y="1910807"/>
                                                <a:pt x="203136" y="2153783"/>
                                                <a:pt x="113743" y="1940912"/>
                                              </a:cubicBezTo>
                                              <a:cubicBezTo>
                                                <a:pt x="24350" y="1728041"/>
                                                <a:pt x="195800" y="443615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1192" name="TextBox 1191">
                                      <a:extLst>
                                        <a:ext uri="{FF2B5EF4-FFF2-40B4-BE49-F238E27FC236}">
                                          <a16:creationId xmlns:a16="http://schemas.microsoft.com/office/drawing/2014/main" id="{E25083F5-9F65-1942-A966-9BB887B0506A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12077" y="3518072"/>
                                      <a:ext cx="690803" cy="472470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L3</a:t>
                                      </a:r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154" name="Group 1153">
                                    <a:extLst>
                                      <a:ext uri="{FF2B5EF4-FFF2-40B4-BE49-F238E27FC236}">
                                        <a16:creationId xmlns:a16="http://schemas.microsoft.com/office/drawing/2014/main" id="{E719BEEA-45C0-2A43-A7EF-00369050524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3839326" y="4279282"/>
                                    <a:ext cx="2373916" cy="1193625"/>
                                    <a:chOff x="212077" y="3051314"/>
                                    <a:chExt cx="3834438" cy="1927993"/>
                                  </a:xfrm>
                                </p:grpSpPr>
                                <p:grpSp>
                                  <p:nvGrpSpPr>
                                    <p:cNvPr id="1155" name="Group 1154">
                                      <a:extLst>
                                        <a:ext uri="{FF2B5EF4-FFF2-40B4-BE49-F238E27FC236}">
                                          <a16:creationId xmlns:a16="http://schemas.microsoft.com/office/drawing/2014/main" id="{02725B2D-A611-944A-8A15-56E7453B15C9}"/>
                                        </a:ext>
                                      </a:extLst>
                                    </p:cNvPr>
                                    <p:cNvGrpSpPr>
                                      <a:grpSpLocks noChangeAspect="1"/>
                                    </p:cNvGrpSpPr>
                                    <p:nvPr/>
                                  </p:nvGrpSpPr>
                                  <p:grpSpPr>
                                    <a:xfrm>
                                      <a:off x="753336" y="3051314"/>
                                      <a:ext cx="3293179" cy="1927993"/>
                                      <a:chOff x="5792062" y="2536966"/>
                                      <a:chExt cx="4930272" cy="2886430"/>
                                    </a:xfrm>
                                  </p:grpSpPr>
                                  <p:grpSp>
                                    <p:nvGrpSpPr>
                                      <p:cNvPr id="1157" name="Group 11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43B726A-2DB7-9A4B-A3B4-E490FEC0A73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5792062" y="2536966"/>
                                        <a:ext cx="4857576" cy="2886430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1167" name="Group 116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B42022C-2976-124E-A03B-E1902ED8A6B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1181" name="Group 118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D27D7B5-0E78-D745-ABDE-60945C95351F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1187" name="Group 118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1D84B8BA-A049-CB44-A6FD-9E1F0C78F345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1189" name="Freeform 1188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6DF81581-4B5D-7141-B4E4-EBB99A5A17CC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1190" name="Freeform 1189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A1AA4C63-73C2-D847-A08C-F941DE5A9BF2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1188" name="Freeform 118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37FABCB1-DA2F-F542-AFED-23EE749F2A4B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1182" name="Group 118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9DC63F8-6229-DD44-BA8C-226A7BA8D395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1183" name="Group 118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084A1985-A4F3-B948-94E2-BCBCD7EBFE45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1185" name="Freeform 1184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08EB3D50-98EA-1F4D-9804-CDD2A2472ED2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1186" name="Freeform 1185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1BA5655B-E4A8-9941-B836-4C71A81C473A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1184" name="Freeform 118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4A747AD6-81A6-1C43-A737-FA350C0A81B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1168" name="Group 116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3169F8F-81B1-C046-9B22-0F210786DD9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1178" name="Freeform 117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F76B655-DFB4-E14C-9112-EBDE017C2B4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9" name="Freeform 117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DA75AEB-04B9-EE41-9512-4F6E36E027A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80" name="Freeform 117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DCB9707-A964-0944-9B73-7C8E3ED3349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1169" name="Group 116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08DA82C-F592-BE47-A31F-82EA65A1E06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1170" name="Freeform 116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A0CD75F-1C78-CB42-B6DD-8B860D18D5C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1" name="Freeform 117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D1D87D4-EFE3-E747-9BA6-B15D284B4DA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2" name="Freeform 117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A8FE72B-48C8-4348-B4F7-49478AD2AC0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3" name="Freeform 117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613D43A-F405-4941-9C6D-BCD431A2F20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2102" y="1091339"/>
                                            <a:ext cx="288169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4" name="Freeform 117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C3A60AE-E439-E44A-8E2B-9C4B28D33E1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23436" y="1063148"/>
                                            <a:ext cx="280395" cy="1219575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5" name="Freeform 117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6145B17-0A05-C143-9E3F-70DBDC2512B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6" name="Freeform 117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01C343E-14A4-2B4A-BCAC-F81DED4C565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7" name="Freeform 117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9244B24-47B2-924D-8191-B2A2E78361F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1158" name="Group 11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09AD84B-3712-A443-B693-E2E1129A119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2637845"/>
                                        <a:ext cx="2978181" cy="2443954"/>
                                        <a:chOff x="7744153" y="2637845"/>
                                        <a:chExt cx="2978181" cy="2443954"/>
                                      </a:xfrm>
                                    </p:grpSpPr>
                                    <p:sp>
                                      <p:nvSpPr>
                                        <p:cNvPr id="1159" name="Rectangle 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AED142B-8FBC-5349-884F-4FB1B24DA39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378952" y="4456467"/>
                                          <a:ext cx="534172" cy="62533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299006"/>
                                            <a:gd name="connsiteY0" fmla="*/ 0 h 587231"/>
                                            <a:gd name="connsiteX1" fmla="*/ 299006 w 299006"/>
                                            <a:gd name="connsiteY1" fmla="*/ 0 h 587231"/>
                                            <a:gd name="connsiteX2" fmla="*/ 299006 w 299006"/>
                                            <a:gd name="connsiteY2" fmla="*/ 587231 h 587231"/>
                                            <a:gd name="connsiteX3" fmla="*/ 0 w 299006"/>
                                            <a:gd name="connsiteY3" fmla="*/ 587231 h 587231"/>
                                            <a:gd name="connsiteX4" fmla="*/ 0 w 299006"/>
                                            <a:gd name="connsiteY4" fmla="*/ 0 h 587231"/>
                                            <a:gd name="connsiteX0" fmla="*/ 0 w 328609"/>
                                            <a:gd name="connsiteY0" fmla="*/ 6579 h 587231"/>
                                            <a:gd name="connsiteX1" fmla="*/ 328609 w 328609"/>
                                            <a:gd name="connsiteY1" fmla="*/ 0 h 587231"/>
                                            <a:gd name="connsiteX2" fmla="*/ 328609 w 328609"/>
                                            <a:gd name="connsiteY2" fmla="*/ 587231 h 587231"/>
                                            <a:gd name="connsiteX3" fmla="*/ 29603 w 328609"/>
                                            <a:gd name="connsiteY3" fmla="*/ 587231 h 587231"/>
                                            <a:gd name="connsiteX4" fmla="*/ 0 w 328609"/>
                                            <a:gd name="connsiteY4" fmla="*/ 6579 h 587231"/>
                                            <a:gd name="connsiteX0" fmla="*/ 4933 w 333542"/>
                                            <a:gd name="connsiteY0" fmla="*/ 6579 h 593809"/>
                                            <a:gd name="connsiteX1" fmla="*/ 333542 w 333542"/>
                                            <a:gd name="connsiteY1" fmla="*/ 0 h 593809"/>
                                            <a:gd name="connsiteX2" fmla="*/ 333542 w 333542"/>
                                            <a:gd name="connsiteY2" fmla="*/ 587231 h 593809"/>
                                            <a:gd name="connsiteX3" fmla="*/ 0 w 333542"/>
                                            <a:gd name="connsiteY3" fmla="*/ 593809 h 593809"/>
                                            <a:gd name="connsiteX4" fmla="*/ 4933 w 333542"/>
                                            <a:gd name="connsiteY4" fmla="*/ 6579 h 593809"/>
                                            <a:gd name="connsiteX0" fmla="*/ 95396 w 424005"/>
                                            <a:gd name="connsiteY0" fmla="*/ 6579 h 593809"/>
                                            <a:gd name="connsiteX1" fmla="*/ 424005 w 424005"/>
                                            <a:gd name="connsiteY1" fmla="*/ 0 h 593809"/>
                                            <a:gd name="connsiteX2" fmla="*/ 424005 w 424005"/>
                                            <a:gd name="connsiteY2" fmla="*/ 587231 h 593809"/>
                                            <a:gd name="connsiteX3" fmla="*/ 90463 w 424005"/>
                                            <a:gd name="connsiteY3" fmla="*/ 593809 h 593809"/>
                                            <a:gd name="connsiteX4" fmla="*/ 95396 w 424005"/>
                                            <a:gd name="connsiteY4" fmla="*/ 6579 h 593809"/>
                                            <a:gd name="connsiteX0" fmla="*/ 122498 w 451107"/>
                                            <a:gd name="connsiteY0" fmla="*/ 6579 h 593809"/>
                                            <a:gd name="connsiteX1" fmla="*/ 451107 w 451107"/>
                                            <a:gd name="connsiteY1" fmla="*/ 0 h 593809"/>
                                            <a:gd name="connsiteX2" fmla="*/ 451107 w 451107"/>
                                            <a:gd name="connsiteY2" fmla="*/ 587231 h 593809"/>
                                            <a:gd name="connsiteX3" fmla="*/ 117565 w 451107"/>
                                            <a:gd name="connsiteY3" fmla="*/ 593809 h 593809"/>
                                            <a:gd name="connsiteX4" fmla="*/ 122498 w 451107"/>
                                            <a:gd name="connsiteY4" fmla="*/ 6579 h 593809"/>
                                            <a:gd name="connsiteX0" fmla="*/ 123506 w 452115"/>
                                            <a:gd name="connsiteY0" fmla="*/ 6579 h 593809"/>
                                            <a:gd name="connsiteX1" fmla="*/ 452115 w 452115"/>
                                            <a:gd name="connsiteY1" fmla="*/ 0 h 593809"/>
                                            <a:gd name="connsiteX2" fmla="*/ 452115 w 452115"/>
                                            <a:gd name="connsiteY2" fmla="*/ 587231 h 593809"/>
                                            <a:gd name="connsiteX3" fmla="*/ 118573 w 452115"/>
                                            <a:gd name="connsiteY3" fmla="*/ 593809 h 593809"/>
                                            <a:gd name="connsiteX4" fmla="*/ 123506 w 452115"/>
                                            <a:gd name="connsiteY4" fmla="*/ 6579 h 593809"/>
                                            <a:gd name="connsiteX0" fmla="*/ 123506 w 461983"/>
                                            <a:gd name="connsiteY0" fmla="*/ 1645 h 588875"/>
                                            <a:gd name="connsiteX1" fmla="*/ 461983 w 461983"/>
                                            <a:gd name="connsiteY1" fmla="*/ 0 h 588875"/>
                                            <a:gd name="connsiteX2" fmla="*/ 452115 w 461983"/>
                                            <a:gd name="connsiteY2" fmla="*/ 582297 h 588875"/>
                                            <a:gd name="connsiteX3" fmla="*/ 118573 w 461983"/>
                                            <a:gd name="connsiteY3" fmla="*/ 588875 h 588875"/>
                                            <a:gd name="connsiteX4" fmla="*/ 123506 w 461983"/>
                                            <a:gd name="connsiteY4" fmla="*/ 1645 h 588875"/>
                                            <a:gd name="connsiteX0" fmla="*/ 123506 w 452115"/>
                                            <a:gd name="connsiteY0" fmla="*/ 0 h 587230"/>
                                            <a:gd name="connsiteX1" fmla="*/ 452115 w 452115"/>
                                            <a:gd name="connsiteY1" fmla="*/ 4933 h 587230"/>
                                            <a:gd name="connsiteX2" fmla="*/ 452115 w 452115"/>
                                            <a:gd name="connsiteY2" fmla="*/ 580652 h 587230"/>
                                            <a:gd name="connsiteX3" fmla="*/ 118573 w 452115"/>
                                            <a:gd name="connsiteY3" fmla="*/ 587230 h 587230"/>
                                            <a:gd name="connsiteX4" fmla="*/ 123506 w 452115"/>
                                            <a:gd name="connsiteY4" fmla="*/ 0 h 587230"/>
                                            <a:gd name="connsiteX0" fmla="*/ 123506 w 452115"/>
                                            <a:gd name="connsiteY0" fmla="*/ 11393 h 598623"/>
                                            <a:gd name="connsiteX1" fmla="*/ 452115 w 452115"/>
                                            <a:gd name="connsiteY1" fmla="*/ 16326 h 598623"/>
                                            <a:gd name="connsiteX2" fmla="*/ 452115 w 452115"/>
                                            <a:gd name="connsiteY2" fmla="*/ 592045 h 598623"/>
                                            <a:gd name="connsiteX3" fmla="*/ 118573 w 452115"/>
                                            <a:gd name="connsiteY3" fmla="*/ 598623 h 598623"/>
                                            <a:gd name="connsiteX4" fmla="*/ 123506 w 452115"/>
                                            <a:gd name="connsiteY4" fmla="*/ 11393 h 598623"/>
                                            <a:gd name="connsiteX0" fmla="*/ 123506 w 452115"/>
                                            <a:gd name="connsiteY0" fmla="*/ 22264 h 609494"/>
                                            <a:gd name="connsiteX1" fmla="*/ 452115 w 452115"/>
                                            <a:gd name="connsiteY1" fmla="*/ 27197 h 609494"/>
                                            <a:gd name="connsiteX2" fmla="*/ 452115 w 452115"/>
                                            <a:gd name="connsiteY2" fmla="*/ 602916 h 609494"/>
                                            <a:gd name="connsiteX3" fmla="*/ 118573 w 452115"/>
                                            <a:gd name="connsiteY3" fmla="*/ 609494 h 609494"/>
                                            <a:gd name="connsiteX4" fmla="*/ 123506 w 452115"/>
                                            <a:gd name="connsiteY4" fmla="*/ 22264 h 609494"/>
                                            <a:gd name="connsiteX0" fmla="*/ 123506 w 471850"/>
                                            <a:gd name="connsiteY0" fmla="*/ 22264 h 609494"/>
                                            <a:gd name="connsiteX1" fmla="*/ 452115 w 471850"/>
                                            <a:gd name="connsiteY1" fmla="*/ 27197 h 609494"/>
                                            <a:gd name="connsiteX2" fmla="*/ 471850 w 471850"/>
                                            <a:gd name="connsiteY2" fmla="*/ 601272 h 609494"/>
                                            <a:gd name="connsiteX3" fmla="*/ 118573 w 471850"/>
                                            <a:gd name="connsiteY3" fmla="*/ 609494 h 609494"/>
                                            <a:gd name="connsiteX4" fmla="*/ 123506 w 471850"/>
                                            <a:gd name="connsiteY4" fmla="*/ 22264 h 609494"/>
                                            <a:gd name="connsiteX0" fmla="*/ 123506 w 508720"/>
                                            <a:gd name="connsiteY0" fmla="*/ 22264 h 609494"/>
                                            <a:gd name="connsiteX1" fmla="*/ 452115 w 508720"/>
                                            <a:gd name="connsiteY1" fmla="*/ 27197 h 609494"/>
                                            <a:gd name="connsiteX2" fmla="*/ 471850 w 508720"/>
                                            <a:gd name="connsiteY2" fmla="*/ 601272 h 609494"/>
                                            <a:gd name="connsiteX3" fmla="*/ 118573 w 508720"/>
                                            <a:gd name="connsiteY3" fmla="*/ 609494 h 609494"/>
                                            <a:gd name="connsiteX4" fmla="*/ 123506 w 508720"/>
                                            <a:gd name="connsiteY4" fmla="*/ 22264 h 609494"/>
                                            <a:gd name="connsiteX0" fmla="*/ 123506 w 542175"/>
                                            <a:gd name="connsiteY0" fmla="*/ 22264 h 609494"/>
                                            <a:gd name="connsiteX1" fmla="*/ 452115 w 542175"/>
                                            <a:gd name="connsiteY1" fmla="*/ 27197 h 609494"/>
                                            <a:gd name="connsiteX2" fmla="*/ 471850 w 542175"/>
                                            <a:gd name="connsiteY2" fmla="*/ 601272 h 609494"/>
                                            <a:gd name="connsiteX3" fmla="*/ 118573 w 542175"/>
                                            <a:gd name="connsiteY3" fmla="*/ 609494 h 609494"/>
                                            <a:gd name="connsiteX4" fmla="*/ 123506 w 542175"/>
                                            <a:gd name="connsiteY4" fmla="*/ 22264 h 609494"/>
                                            <a:gd name="connsiteX0" fmla="*/ 111068 w 529737"/>
                                            <a:gd name="connsiteY0" fmla="*/ 22264 h 609494"/>
                                            <a:gd name="connsiteX1" fmla="*/ 439677 w 529737"/>
                                            <a:gd name="connsiteY1" fmla="*/ 27197 h 609494"/>
                                            <a:gd name="connsiteX2" fmla="*/ 459412 w 529737"/>
                                            <a:gd name="connsiteY2" fmla="*/ 601272 h 609494"/>
                                            <a:gd name="connsiteX3" fmla="*/ 106135 w 529737"/>
                                            <a:gd name="connsiteY3" fmla="*/ 609494 h 609494"/>
                                            <a:gd name="connsiteX4" fmla="*/ 111068 w 529737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09494"/>
                                            <a:gd name="connsiteX1" fmla="*/ 439677 w 534172"/>
                                            <a:gd name="connsiteY1" fmla="*/ 27197 h 609494"/>
                                            <a:gd name="connsiteX2" fmla="*/ 459412 w 534172"/>
                                            <a:gd name="connsiteY2" fmla="*/ 601272 h 609494"/>
                                            <a:gd name="connsiteX3" fmla="*/ 106135 w 534172"/>
                                            <a:gd name="connsiteY3" fmla="*/ 609494 h 609494"/>
                                            <a:gd name="connsiteX4" fmla="*/ 111068 w 534172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15084"/>
                                            <a:gd name="connsiteX1" fmla="*/ 439677 w 534172"/>
                                            <a:gd name="connsiteY1" fmla="*/ 27197 h 615084"/>
                                            <a:gd name="connsiteX2" fmla="*/ 459412 w 534172"/>
                                            <a:gd name="connsiteY2" fmla="*/ 601272 h 615084"/>
                                            <a:gd name="connsiteX3" fmla="*/ 106135 w 534172"/>
                                            <a:gd name="connsiteY3" fmla="*/ 609494 h 615084"/>
                                            <a:gd name="connsiteX4" fmla="*/ 111068 w 534172"/>
                                            <a:gd name="connsiteY4" fmla="*/ 22264 h 615084"/>
                                            <a:gd name="connsiteX0" fmla="*/ 111068 w 534172"/>
                                            <a:gd name="connsiteY0" fmla="*/ 22264 h 622050"/>
                                            <a:gd name="connsiteX1" fmla="*/ 439677 w 534172"/>
                                            <a:gd name="connsiteY1" fmla="*/ 27197 h 622050"/>
                                            <a:gd name="connsiteX2" fmla="*/ 459412 w 534172"/>
                                            <a:gd name="connsiteY2" fmla="*/ 601272 h 622050"/>
                                            <a:gd name="connsiteX3" fmla="*/ 106135 w 534172"/>
                                            <a:gd name="connsiteY3" fmla="*/ 609494 h 622050"/>
                                            <a:gd name="connsiteX4" fmla="*/ 111068 w 534172"/>
                                            <a:gd name="connsiteY4" fmla="*/ 22264 h 622050"/>
                                            <a:gd name="connsiteX0" fmla="*/ 111068 w 534172"/>
                                            <a:gd name="connsiteY0" fmla="*/ 22264 h 625332"/>
                                            <a:gd name="connsiteX1" fmla="*/ 439677 w 534172"/>
                                            <a:gd name="connsiteY1" fmla="*/ 27197 h 625332"/>
                                            <a:gd name="connsiteX2" fmla="*/ 459412 w 534172"/>
                                            <a:gd name="connsiteY2" fmla="*/ 601272 h 625332"/>
                                            <a:gd name="connsiteX3" fmla="*/ 106135 w 534172"/>
                                            <a:gd name="connsiteY3" fmla="*/ 609494 h 625332"/>
                                            <a:gd name="connsiteX4" fmla="*/ 111068 w 534172"/>
                                            <a:gd name="connsiteY4" fmla="*/ 22264 h 62533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34172" h="625332">
                                              <a:moveTo>
                                                <a:pt x="111068" y="22264"/>
                                              </a:moveTo>
                                              <a:cubicBezTo>
                                                <a:pt x="220604" y="-8984"/>
                                                <a:pt x="336719" y="-7339"/>
                                                <a:pt x="439677" y="27197"/>
                                              </a:cubicBezTo>
                                              <a:cubicBezTo>
                                                <a:pt x="563022" y="160994"/>
                                                <a:pt x="561377" y="409914"/>
                                                <a:pt x="459412" y="601272"/>
                                              </a:cubicBezTo>
                                              <a:cubicBezTo>
                                                <a:pt x="330141" y="630327"/>
                                                <a:pt x="232118" y="633066"/>
                                                <a:pt x="106135" y="609494"/>
                                              </a:cubicBezTo>
                                              <a:cubicBezTo>
                                                <a:pt x="-69839" y="418684"/>
                                                <a:pt x="2525" y="130843"/>
                                                <a:pt x="111068" y="22264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solidFill>
                                          <a:srgbClr val="FFFF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1160" name="Group 11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51CA7E6-E642-E048-B6EB-27128B062B1E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4"/>
                                          <a:ext cx="2978181" cy="1351124"/>
                                          <a:chOff x="8326282" y="3359616"/>
                                          <a:chExt cx="2978181" cy="1351124"/>
                                        </a:xfrm>
                                      </p:grpSpPr>
                                      <p:grpSp>
                                        <p:nvGrpSpPr>
                                          <p:cNvPr id="1162" name="Group 11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12FB320-4BA1-1149-B0E4-ECF85B25627C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1808318" cy="679788"/>
                                            <a:chOff x="8326282" y="3359616"/>
                                            <a:chExt cx="1808318" cy="679788"/>
                                          </a:xfrm>
                                        </p:grpSpPr>
                                        <p:sp>
                                          <p:nvSpPr>
                                            <p:cNvPr id="1165" name="Freeform 116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C605DCD-9BB8-864F-980C-7BAC6134174E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166" name="Oval 116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BE91A84-68F3-384D-AF20-9CC3136B67E9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163" name="Freeform 116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7B7BB29-6159-FB47-AB51-9417EEF1AC9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64" name="Oval 116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A4175FE-D345-CB49-AEC9-B92BEA362409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161" name="Freeform 116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4AEB178-AB44-F04A-B6C6-C0B36C77A5C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573373" y="2637845"/>
                                          <a:ext cx="623661" cy="202522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07342 w 501915"/>
                                            <a:gd name="connsiteY0" fmla="*/ 496957 h 1008034"/>
                                            <a:gd name="connsiteX1" fmla="*/ 500932 w 501915"/>
                                            <a:gd name="connsiteY1" fmla="*/ 759350 h 1008034"/>
                                            <a:gd name="connsiteX2" fmla="*/ 212697 w 501915"/>
                                            <a:gd name="connsiteY2" fmla="*/ 974035 h 1008034"/>
                                            <a:gd name="connsiteX3" fmla="*/ 0 w 501915"/>
                                            <a:gd name="connsiteY3" fmla="*/ 0 h 1008034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3362"/>
                                            <a:gd name="connsiteY0" fmla="*/ 496957 h 951550"/>
                                            <a:gd name="connsiteX1" fmla="*/ 500932 w 503362"/>
                                            <a:gd name="connsiteY1" fmla="*/ 759350 h 951550"/>
                                            <a:gd name="connsiteX2" fmla="*/ 83488 w 503362"/>
                                            <a:gd name="connsiteY2" fmla="*/ 904462 h 951550"/>
                                            <a:gd name="connsiteX3" fmla="*/ 0 w 503362"/>
                                            <a:gd name="connsiteY3" fmla="*/ 0 h 951550"/>
                                            <a:gd name="connsiteX0" fmla="*/ 107342 w 509765"/>
                                            <a:gd name="connsiteY0" fmla="*/ 496957 h 952796"/>
                                            <a:gd name="connsiteX1" fmla="*/ 500932 w 509765"/>
                                            <a:gd name="connsiteY1" fmla="*/ 759350 h 952796"/>
                                            <a:gd name="connsiteX2" fmla="*/ 83488 w 509765"/>
                                            <a:gd name="connsiteY2" fmla="*/ 904462 h 952796"/>
                                            <a:gd name="connsiteX3" fmla="*/ 0 w 509765"/>
                                            <a:gd name="connsiteY3" fmla="*/ 0 h 952796"/>
                                            <a:gd name="connsiteX0" fmla="*/ 107342 w 522430"/>
                                            <a:gd name="connsiteY0" fmla="*/ 496957 h 960986"/>
                                            <a:gd name="connsiteX1" fmla="*/ 500932 w 522430"/>
                                            <a:gd name="connsiteY1" fmla="*/ 759350 h 960986"/>
                                            <a:gd name="connsiteX2" fmla="*/ 83488 w 522430"/>
                                            <a:gd name="connsiteY2" fmla="*/ 904462 h 960986"/>
                                            <a:gd name="connsiteX3" fmla="*/ 0 w 522430"/>
                                            <a:gd name="connsiteY3" fmla="*/ 0 h 960986"/>
                                            <a:gd name="connsiteX0" fmla="*/ 107342 w 516645"/>
                                            <a:gd name="connsiteY0" fmla="*/ 496957 h 949487"/>
                                            <a:gd name="connsiteX1" fmla="*/ 500932 w 516645"/>
                                            <a:gd name="connsiteY1" fmla="*/ 759350 h 949487"/>
                                            <a:gd name="connsiteX2" fmla="*/ 83488 w 516645"/>
                                            <a:gd name="connsiteY2" fmla="*/ 904462 h 949487"/>
                                            <a:gd name="connsiteX3" fmla="*/ 0 w 516645"/>
                                            <a:gd name="connsiteY3" fmla="*/ 0 h 949487"/>
                                            <a:gd name="connsiteX0" fmla="*/ 121955 w 533590"/>
                                            <a:gd name="connsiteY0" fmla="*/ 496957 h 965617"/>
                                            <a:gd name="connsiteX1" fmla="*/ 515545 w 533590"/>
                                            <a:gd name="connsiteY1" fmla="*/ 759350 h 965617"/>
                                            <a:gd name="connsiteX2" fmla="*/ 98101 w 533590"/>
                                            <a:gd name="connsiteY2" fmla="*/ 904462 h 965617"/>
                                            <a:gd name="connsiteX3" fmla="*/ 14613 w 533590"/>
                                            <a:gd name="connsiteY3" fmla="*/ 0 h 965617"/>
                                            <a:gd name="connsiteX0" fmla="*/ 132460 w 545218"/>
                                            <a:gd name="connsiteY0" fmla="*/ 496957 h 989720"/>
                                            <a:gd name="connsiteX1" fmla="*/ 526050 w 545218"/>
                                            <a:gd name="connsiteY1" fmla="*/ 759350 h 989720"/>
                                            <a:gd name="connsiteX2" fmla="*/ 108606 w 545218"/>
                                            <a:gd name="connsiteY2" fmla="*/ 904462 h 989720"/>
                                            <a:gd name="connsiteX3" fmla="*/ 25118 w 545218"/>
                                            <a:gd name="connsiteY3" fmla="*/ 0 h 989720"/>
                                            <a:gd name="connsiteX0" fmla="*/ 121243 w 532802"/>
                                            <a:gd name="connsiteY0" fmla="*/ 496957 h 991452"/>
                                            <a:gd name="connsiteX1" fmla="*/ 514833 w 532802"/>
                                            <a:gd name="connsiteY1" fmla="*/ 759350 h 991452"/>
                                            <a:gd name="connsiteX2" fmla="*/ 97389 w 532802"/>
                                            <a:gd name="connsiteY2" fmla="*/ 904462 h 991452"/>
                                            <a:gd name="connsiteX3" fmla="*/ 13901 w 532802"/>
                                            <a:gd name="connsiteY3" fmla="*/ 0 h 991452"/>
                                            <a:gd name="connsiteX0" fmla="*/ 121243 w 539761"/>
                                            <a:gd name="connsiteY0" fmla="*/ 496957 h 994219"/>
                                            <a:gd name="connsiteX1" fmla="*/ 514833 w 539761"/>
                                            <a:gd name="connsiteY1" fmla="*/ 759350 h 994219"/>
                                            <a:gd name="connsiteX2" fmla="*/ 97389 w 539761"/>
                                            <a:gd name="connsiteY2" fmla="*/ 904462 h 994219"/>
                                            <a:gd name="connsiteX3" fmla="*/ 13901 w 539761"/>
                                            <a:gd name="connsiteY3" fmla="*/ 0 h 994219"/>
                                            <a:gd name="connsiteX0" fmla="*/ 125983 w 544501"/>
                                            <a:gd name="connsiteY0" fmla="*/ 496957 h 994219"/>
                                            <a:gd name="connsiteX1" fmla="*/ 519573 w 544501"/>
                                            <a:gd name="connsiteY1" fmla="*/ 759350 h 994219"/>
                                            <a:gd name="connsiteX2" fmla="*/ 102129 w 544501"/>
                                            <a:gd name="connsiteY2" fmla="*/ 904462 h 994219"/>
                                            <a:gd name="connsiteX3" fmla="*/ 18641 w 544501"/>
                                            <a:gd name="connsiteY3" fmla="*/ 0 h 994219"/>
                                            <a:gd name="connsiteX0" fmla="*/ 116314 w 533395"/>
                                            <a:gd name="connsiteY0" fmla="*/ 496957 h 992476"/>
                                            <a:gd name="connsiteX1" fmla="*/ 509904 w 533395"/>
                                            <a:gd name="connsiteY1" fmla="*/ 759350 h 992476"/>
                                            <a:gd name="connsiteX2" fmla="*/ 92460 w 533395"/>
                                            <a:gd name="connsiteY2" fmla="*/ 904462 h 992476"/>
                                            <a:gd name="connsiteX3" fmla="*/ 8972 w 533395"/>
                                            <a:gd name="connsiteY3" fmla="*/ 0 h 992476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2917 w 542702"/>
                                            <a:gd name="connsiteY0" fmla="*/ 496957 h 973986"/>
                                            <a:gd name="connsiteX1" fmla="*/ 520422 w 542702"/>
                                            <a:gd name="connsiteY1" fmla="*/ 741459 h 973986"/>
                                            <a:gd name="connsiteX2" fmla="*/ 89063 w 542702"/>
                                            <a:gd name="connsiteY2" fmla="*/ 904462 h 973986"/>
                                            <a:gd name="connsiteX3" fmla="*/ 5575 w 542702"/>
                                            <a:gd name="connsiteY3" fmla="*/ 0 h 973986"/>
                                            <a:gd name="connsiteX0" fmla="*/ 112917 w 538498"/>
                                            <a:gd name="connsiteY0" fmla="*/ 496957 h 973986"/>
                                            <a:gd name="connsiteX1" fmla="*/ 520422 w 538498"/>
                                            <a:gd name="connsiteY1" fmla="*/ 741459 h 973986"/>
                                            <a:gd name="connsiteX2" fmla="*/ 89063 w 538498"/>
                                            <a:gd name="connsiteY2" fmla="*/ 904462 h 973986"/>
                                            <a:gd name="connsiteX3" fmla="*/ 5575 w 538498"/>
                                            <a:gd name="connsiteY3" fmla="*/ 0 h 973986"/>
                                            <a:gd name="connsiteX0" fmla="*/ 110052 w 517326"/>
                                            <a:gd name="connsiteY0" fmla="*/ 496957 h 953697"/>
                                            <a:gd name="connsiteX1" fmla="*/ 499325 w 517326"/>
                                            <a:gd name="connsiteY1" fmla="*/ 766703 h 953697"/>
                                            <a:gd name="connsiteX2" fmla="*/ 86198 w 517326"/>
                                            <a:gd name="connsiteY2" fmla="*/ 904462 h 953697"/>
                                            <a:gd name="connsiteX3" fmla="*/ 2710 w 517326"/>
                                            <a:gd name="connsiteY3" fmla="*/ 0 h 953697"/>
                                            <a:gd name="connsiteX0" fmla="*/ 110052 w 512063"/>
                                            <a:gd name="connsiteY0" fmla="*/ 496957 h 962433"/>
                                            <a:gd name="connsiteX1" fmla="*/ 499325 w 512063"/>
                                            <a:gd name="connsiteY1" fmla="*/ 766703 h 962433"/>
                                            <a:gd name="connsiteX2" fmla="*/ 86198 w 512063"/>
                                            <a:gd name="connsiteY2" fmla="*/ 904462 h 962433"/>
                                            <a:gd name="connsiteX3" fmla="*/ 2710 w 512063"/>
                                            <a:gd name="connsiteY3" fmla="*/ 0 h 962433"/>
                                            <a:gd name="connsiteX0" fmla="*/ 110052 w 513069"/>
                                            <a:gd name="connsiteY0" fmla="*/ 496957 h 957304"/>
                                            <a:gd name="connsiteX1" fmla="*/ 499325 w 513069"/>
                                            <a:gd name="connsiteY1" fmla="*/ 766703 h 957304"/>
                                            <a:gd name="connsiteX2" fmla="*/ 86198 w 513069"/>
                                            <a:gd name="connsiteY2" fmla="*/ 904462 h 957304"/>
                                            <a:gd name="connsiteX3" fmla="*/ 2710 w 513069"/>
                                            <a:gd name="connsiteY3" fmla="*/ 0 h 957304"/>
                                            <a:gd name="connsiteX0" fmla="*/ 108748 w 498021"/>
                                            <a:gd name="connsiteY0" fmla="*/ 496957 h 995609"/>
                                            <a:gd name="connsiteX1" fmla="*/ 498021 w 498021"/>
                                            <a:gd name="connsiteY1" fmla="*/ 766703 h 995609"/>
                                            <a:gd name="connsiteX2" fmla="*/ 108735 w 498021"/>
                                            <a:gd name="connsiteY2" fmla="*/ 959158 h 995609"/>
                                            <a:gd name="connsiteX3" fmla="*/ 1406 w 498021"/>
                                            <a:gd name="connsiteY3" fmla="*/ 0 h 995609"/>
                                            <a:gd name="connsiteX0" fmla="*/ 108748 w 500536"/>
                                            <a:gd name="connsiteY0" fmla="*/ 496957 h 1001863"/>
                                            <a:gd name="connsiteX1" fmla="*/ 498021 w 500536"/>
                                            <a:gd name="connsiteY1" fmla="*/ 766703 h 1001863"/>
                                            <a:gd name="connsiteX2" fmla="*/ 108735 w 500536"/>
                                            <a:gd name="connsiteY2" fmla="*/ 959158 h 1001863"/>
                                            <a:gd name="connsiteX3" fmla="*/ 1406 w 500536"/>
                                            <a:gd name="connsiteY3" fmla="*/ 0 h 1001863"/>
                                            <a:gd name="connsiteX0" fmla="*/ 108748 w 504954"/>
                                            <a:gd name="connsiteY0" fmla="*/ 496957 h 1002585"/>
                                            <a:gd name="connsiteX1" fmla="*/ 498021 w 504954"/>
                                            <a:gd name="connsiteY1" fmla="*/ 766703 h 1002585"/>
                                            <a:gd name="connsiteX2" fmla="*/ 108735 w 504954"/>
                                            <a:gd name="connsiteY2" fmla="*/ 959158 h 1002585"/>
                                            <a:gd name="connsiteX3" fmla="*/ 1406 w 504954"/>
                                            <a:gd name="connsiteY3" fmla="*/ 0 h 1002585"/>
                                            <a:gd name="connsiteX0" fmla="*/ 108159 w 497508"/>
                                            <a:gd name="connsiteY0" fmla="*/ 496957 h 991781"/>
                                            <a:gd name="connsiteX1" fmla="*/ 497432 w 497508"/>
                                            <a:gd name="connsiteY1" fmla="*/ 766703 h 991781"/>
                                            <a:gd name="connsiteX2" fmla="*/ 140402 w 497508"/>
                                            <a:gd name="connsiteY2" fmla="*/ 954950 h 991781"/>
                                            <a:gd name="connsiteX3" fmla="*/ 817 w 497508"/>
                                            <a:gd name="connsiteY3" fmla="*/ 0 h 991781"/>
                                            <a:gd name="connsiteX0" fmla="*/ 108159 w 499959"/>
                                            <a:gd name="connsiteY0" fmla="*/ 496957 h 994442"/>
                                            <a:gd name="connsiteX1" fmla="*/ 497432 w 499959"/>
                                            <a:gd name="connsiteY1" fmla="*/ 766703 h 994442"/>
                                            <a:gd name="connsiteX2" fmla="*/ 140402 w 499959"/>
                                            <a:gd name="connsiteY2" fmla="*/ 954950 h 994442"/>
                                            <a:gd name="connsiteX3" fmla="*/ 817 w 499959"/>
                                            <a:gd name="connsiteY3" fmla="*/ 0 h 994442"/>
                                            <a:gd name="connsiteX0" fmla="*/ 108159 w 504901"/>
                                            <a:gd name="connsiteY0" fmla="*/ 496957 h 993976"/>
                                            <a:gd name="connsiteX1" fmla="*/ 497432 w 504901"/>
                                            <a:gd name="connsiteY1" fmla="*/ 766703 h 993976"/>
                                            <a:gd name="connsiteX2" fmla="*/ 140402 w 504901"/>
                                            <a:gd name="connsiteY2" fmla="*/ 954950 h 993976"/>
                                            <a:gd name="connsiteX3" fmla="*/ 817 w 504901"/>
                                            <a:gd name="connsiteY3" fmla="*/ 0 h 993976"/>
                                            <a:gd name="connsiteX0" fmla="*/ 108202 w 528414"/>
                                            <a:gd name="connsiteY0" fmla="*/ 496957 h 995034"/>
                                            <a:gd name="connsiteX1" fmla="*/ 521316 w 528414"/>
                                            <a:gd name="connsiteY1" fmla="*/ 772313 h 995034"/>
                                            <a:gd name="connsiteX2" fmla="*/ 140445 w 528414"/>
                                            <a:gd name="connsiteY2" fmla="*/ 954950 h 995034"/>
                                            <a:gd name="connsiteX3" fmla="*/ 860 w 528414"/>
                                            <a:gd name="connsiteY3" fmla="*/ 0 h 995034"/>
                                            <a:gd name="connsiteX0" fmla="*/ 108202 w 530787"/>
                                            <a:gd name="connsiteY0" fmla="*/ 496957 h 996175"/>
                                            <a:gd name="connsiteX1" fmla="*/ 521316 w 530787"/>
                                            <a:gd name="connsiteY1" fmla="*/ 772313 h 996175"/>
                                            <a:gd name="connsiteX2" fmla="*/ 140445 w 530787"/>
                                            <a:gd name="connsiteY2" fmla="*/ 954950 h 996175"/>
                                            <a:gd name="connsiteX3" fmla="*/ 860 w 530787"/>
                                            <a:gd name="connsiteY3" fmla="*/ 0 h 996175"/>
                                            <a:gd name="connsiteX0" fmla="*/ 201179 w 624115"/>
                                            <a:gd name="connsiteY0" fmla="*/ 1502797 h 2073095"/>
                                            <a:gd name="connsiteX1" fmla="*/ 614293 w 624115"/>
                                            <a:gd name="connsiteY1" fmla="*/ 1778153 h 2073095"/>
                                            <a:gd name="connsiteX2" fmla="*/ 233422 w 624115"/>
                                            <a:gd name="connsiteY2" fmla="*/ 1960790 h 2073095"/>
                                            <a:gd name="connsiteX3" fmla="*/ 409 w 624115"/>
                                            <a:gd name="connsiteY3" fmla="*/ 0 h 2073095"/>
                                            <a:gd name="connsiteX0" fmla="*/ 200770 w 623706"/>
                                            <a:gd name="connsiteY0" fmla="*/ 1502797 h 2073095"/>
                                            <a:gd name="connsiteX1" fmla="*/ 613884 w 623706"/>
                                            <a:gd name="connsiteY1" fmla="*/ 1778153 h 2073095"/>
                                            <a:gd name="connsiteX2" fmla="*/ 233013 w 623706"/>
                                            <a:gd name="connsiteY2" fmla="*/ 1960790 h 2073095"/>
                                            <a:gd name="connsiteX3" fmla="*/ 0 w 623706"/>
                                            <a:gd name="connsiteY3" fmla="*/ 0 h 2073095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08454"/>
                                            <a:gd name="connsiteY0" fmla="*/ 1514724 h 2054025"/>
                                            <a:gd name="connsiteX1" fmla="*/ 607920 w 608454"/>
                                            <a:gd name="connsiteY1" fmla="*/ 1790080 h 2054025"/>
                                            <a:gd name="connsiteX2" fmla="*/ 113743 w 608454"/>
                                            <a:gd name="connsiteY2" fmla="*/ 1940912 h 2054025"/>
                                            <a:gd name="connsiteX3" fmla="*/ 0 w 608454"/>
                                            <a:gd name="connsiteY3" fmla="*/ 0 h 2054025"/>
                                            <a:gd name="connsiteX0" fmla="*/ 194806 w 608454"/>
                                            <a:gd name="connsiteY0" fmla="*/ 1514724 h 2017209"/>
                                            <a:gd name="connsiteX1" fmla="*/ 607920 w 608454"/>
                                            <a:gd name="connsiteY1" fmla="*/ 1790080 h 2017209"/>
                                            <a:gd name="connsiteX2" fmla="*/ 113743 w 608454"/>
                                            <a:gd name="connsiteY2" fmla="*/ 1940912 h 2017209"/>
                                            <a:gd name="connsiteX3" fmla="*/ 0 w 608454"/>
                                            <a:gd name="connsiteY3" fmla="*/ 0 h 2017209"/>
                                            <a:gd name="connsiteX0" fmla="*/ 194806 w 610246"/>
                                            <a:gd name="connsiteY0" fmla="*/ 1514724 h 2020897"/>
                                            <a:gd name="connsiteX1" fmla="*/ 607920 w 610246"/>
                                            <a:gd name="connsiteY1" fmla="*/ 1790080 h 2020897"/>
                                            <a:gd name="connsiteX2" fmla="*/ 113743 w 610246"/>
                                            <a:gd name="connsiteY2" fmla="*/ 1940912 h 2020897"/>
                                            <a:gd name="connsiteX3" fmla="*/ 0 w 610246"/>
                                            <a:gd name="connsiteY3" fmla="*/ 0 h 2020897"/>
                                            <a:gd name="connsiteX0" fmla="*/ 194806 w 615288"/>
                                            <a:gd name="connsiteY0" fmla="*/ 1514724 h 2023181"/>
                                            <a:gd name="connsiteX1" fmla="*/ 607920 w 615288"/>
                                            <a:gd name="connsiteY1" fmla="*/ 1790080 h 2023181"/>
                                            <a:gd name="connsiteX2" fmla="*/ 113743 w 615288"/>
                                            <a:gd name="connsiteY2" fmla="*/ 1940912 h 2023181"/>
                                            <a:gd name="connsiteX3" fmla="*/ 0 w 615288"/>
                                            <a:gd name="connsiteY3" fmla="*/ 0 h 2023181"/>
                                            <a:gd name="connsiteX0" fmla="*/ 194806 w 629624"/>
                                            <a:gd name="connsiteY0" fmla="*/ 1514724 h 2026269"/>
                                            <a:gd name="connsiteX1" fmla="*/ 607920 w 629624"/>
                                            <a:gd name="connsiteY1" fmla="*/ 1790080 h 2026269"/>
                                            <a:gd name="connsiteX2" fmla="*/ 113743 w 629624"/>
                                            <a:gd name="connsiteY2" fmla="*/ 1940912 h 2026269"/>
                                            <a:gd name="connsiteX3" fmla="*/ 0 w 629624"/>
                                            <a:gd name="connsiteY3" fmla="*/ 0 h 2026269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23661" h="2025220">
                                              <a:moveTo>
                                                <a:pt x="194806" y="1514724"/>
                                              </a:moveTo>
                                              <a:cubicBezTo>
                                                <a:pt x="375808" y="1618786"/>
                                                <a:pt x="496197" y="1669353"/>
                                                <a:pt x="607920" y="1790080"/>
                                              </a:cubicBezTo>
                                              <a:cubicBezTo>
                                                <a:pt x="719643" y="1910807"/>
                                                <a:pt x="203136" y="2153783"/>
                                                <a:pt x="113743" y="1940912"/>
                                              </a:cubicBezTo>
                                              <a:cubicBezTo>
                                                <a:pt x="24350" y="1728041"/>
                                                <a:pt x="195800" y="443615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1156" name="TextBox 1155">
                                      <a:extLst>
                                        <a:ext uri="{FF2B5EF4-FFF2-40B4-BE49-F238E27FC236}">
                                          <a16:creationId xmlns:a16="http://schemas.microsoft.com/office/drawing/2014/main" id="{8755A7AE-ABEF-8C43-9569-6BAC5C73076E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12077" y="3518072"/>
                                      <a:ext cx="690803" cy="472470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L4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grpSp>
                          <p:nvGrpSpPr>
                            <p:cNvPr id="440" name="Group 439">
                              <a:extLst>
                                <a:ext uri="{FF2B5EF4-FFF2-40B4-BE49-F238E27FC236}">
                                  <a16:creationId xmlns:a16="http://schemas.microsoft.com/office/drawing/2014/main" id="{EFA7CBEC-5AEE-CB40-A18B-BC67C4AEC84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7932478"/>
                              <a:ext cx="1780847" cy="895605"/>
                              <a:chOff x="12157738" y="17932478"/>
                              <a:chExt cx="1780847" cy="895605"/>
                            </a:xfrm>
                          </p:grpSpPr>
                          <p:grpSp>
                            <p:nvGrpSpPr>
                              <p:cNvPr id="1123" name="Group 1122">
                                <a:extLst>
                                  <a:ext uri="{FF2B5EF4-FFF2-40B4-BE49-F238E27FC236}">
                                    <a16:creationId xmlns:a16="http://schemas.microsoft.com/office/drawing/2014/main" id="{C59F9DF0-21E9-B448-8316-DEAC1A93AB47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431370" y="17932478"/>
                                <a:ext cx="1507215" cy="895605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1125" name="Group 1124">
                                  <a:extLst>
                                    <a:ext uri="{FF2B5EF4-FFF2-40B4-BE49-F238E27FC236}">
                                      <a16:creationId xmlns:a16="http://schemas.microsoft.com/office/drawing/2014/main" id="{A0A78582-B84D-4648-B367-525B2BC49E4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1139" name="Group 1138">
                                    <a:extLst>
                                      <a:ext uri="{FF2B5EF4-FFF2-40B4-BE49-F238E27FC236}">
                                        <a16:creationId xmlns:a16="http://schemas.microsoft.com/office/drawing/2014/main" id="{3B3D45B2-5B0F-6749-A9AA-D5F8DB9C9FA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145" name="Group 1144">
                                      <a:extLst>
                                        <a:ext uri="{FF2B5EF4-FFF2-40B4-BE49-F238E27FC236}">
                                          <a16:creationId xmlns:a16="http://schemas.microsoft.com/office/drawing/2014/main" id="{7D110301-EF74-DF41-81F0-DE6CDF96A4F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147" name="Freeform 11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D8C92FA-4E63-D54D-800E-C7EF8FCC6FF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48" name="Freeform 11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E6FF81-9B0B-0143-872C-FA7B4FE50B5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46" name="Freeform 1145">
                                      <a:extLst>
                                        <a:ext uri="{FF2B5EF4-FFF2-40B4-BE49-F238E27FC236}">
                                          <a16:creationId xmlns:a16="http://schemas.microsoft.com/office/drawing/2014/main" id="{F7DBF200-722C-B74F-BDA3-EBDF767BAF6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140" name="Group 1139">
                                    <a:extLst>
                                      <a:ext uri="{FF2B5EF4-FFF2-40B4-BE49-F238E27FC236}">
                                        <a16:creationId xmlns:a16="http://schemas.microsoft.com/office/drawing/2014/main" id="{F03D48D3-BBA4-7548-A870-C4300B1F2D8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141" name="Group 1140">
                                      <a:extLst>
                                        <a:ext uri="{FF2B5EF4-FFF2-40B4-BE49-F238E27FC236}">
                                          <a16:creationId xmlns:a16="http://schemas.microsoft.com/office/drawing/2014/main" id="{C599845C-DCCF-554B-BA6F-D364577B28E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143" name="Freeform 11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CFC57B5-B2DC-034A-8385-2322E000C6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44" name="Freeform 11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DB91EB6-156A-704A-A409-7330A6947A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42" name="Freeform 1141">
                                      <a:extLst>
                                        <a:ext uri="{FF2B5EF4-FFF2-40B4-BE49-F238E27FC236}">
                                          <a16:creationId xmlns:a16="http://schemas.microsoft.com/office/drawing/2014/main" id="{04E9DBA5-A95B-424C-B77C-50647AA3666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126" name="Group 1125">
                                  <a:extLst>
                                    <a:ext uri="{FF2B5EF4-FFF2-40B4-BE49-F238E27FC236}">
                                      <a16:creationId xmlns:a16="http://schemas.microsoft.com/office/drawing/2014/main" id="{4129D5D4-6B69-5440-82DD-45E6F25911E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1136" name="Freeform 1135">
                                    <a:extLst>
                                      <a:ext uri="{FF2B5EF4-FFF2-40B4-BE49-F238E27FC236}">
                                        <a16:creationId xmlns:a16="http://schemas.microsoft.com/office/drawing/2014/main" id="{92DCE416-470F-FD44-8DCE-805168AD822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7" name="Freeform 1136">
                                    <a:extLst>
                                      <a:ext uri="{FF2B5EF4-FFF2-40B4-BE49-F238E27FC236}">
                                        <a16:creationId xmlns:a16="http://schemas.microsoft.com/office/drawing/2014/main" id="{4435990E-2EA4-004C-AA99-EE72E665EBD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8" name="Freeform 1137">
                                    <a:extLst>
                                      <a:ext uri="{FF2B5EF4-FFF2-40B4-BE49-F238E27FC236}">
                                        <a16:creationId xmlns:a16="http://schemas.microsoft.com/office/drawing/2014/main" id="{B0C242A4-5378-1C4A-8090-320AF9764F9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127" name="Group 1126">
                                  <a:extLst>
                                    <a:ext uri="{FF2B5EF4-FFF2-40B4-BE49-F238E27FC236}">
                                      <a16:creationId xmlns:a16="http://schemas.microsoft.com/office/drawing/2014/main" id="{1BA5C2C7-183A-244B-B2FF-1C97699E4A3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1128" name="Freeform 1127">
                                    <a:extLst>
                                      <a:ext uri="{FF2B5EF4-FFF2-40B4-BE49-F238E27FC236}">
                                        <a16:creationId xmlns:a16="http://schemas.microsoft.com/office/drawing/2014/main" id="{47C5271C-8504-144D-B3CC-8B16D253AB0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9" name="Freeform 1128">
                                    <a:extLst>
                                      <a:ext uri="{FF2B5EF4-FFF2-40B4-BE49-F238E27FC236}">
                                        <a16:creationId xmlns:a16="http://schemas.microsoft.com/office/drawing/2014/main" id="{E63A55BC-BF91-A34C-B029-0239C086286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0" name="Freeform 1129">
                                    <a:extLst>
                                      <a:ext uri="{FF2B5EF4-FFF2-40B4-BE49-F238E27FC236}">
                                        <a16:creationId xmlns:a16="http://schemas.microsoft.com/office/drawing/2014/main" id="{64DF80EE-D432-FA4F-8D71-7B4333F8D42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1" name="Freeform 1130">
                                    <a:extLst>
                                      <a:ext uri="{FF2B5EF4-FFF2-40B4-BE49-F238E27FC236}">
                                        <a16:creationId xmlns:a16="http://schemas.microsoft.com/office/drawing/2014/main" id="{F29AFF3B-7621-7547-A5B5-8BFC26CC463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2102" y="1091339"/>
                                    <a:ext cx="288169" cy="1215179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2" name="Freeform 1131">
                                    <a:extLst>
                                      <a:ext uri="{FF2B5EF4-FFF2-40B4-BE49-F238E27FC236}">
                                        <a16:creationId xmlns:a16="http://schemas.microsoft.com/office/drawing/2014/main" id="{985A8C7C-8710-F841-8096-E013AEDECB9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3" name="Freeform 1132">
                                    <a:extLst>
                                      <a:ext uri="{FF2B5EF4-FFF2-40B4-BE49-F238E27FC236}">
                                        <a16:creationId xmlns:a16="http://schemas.microsoft.com/office/drawing/2014/main" id="{D5F285F7-AB0C-494D-B503-518457EC6CC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4" name="Freeform 1133">
                                    <a:extLst>
                                      <a:ext uri="{FF2B5EF4-FFF2-40B4-BE49-F238E27FC236}">
                                        <a16:creationId xmlns:a16="http://schemas.microsoft.com/office/drawing/2014/main" id="{62055447-76CD-7047-9AE6-AE85075DDCC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5" name="Freeform 1134">
                                    <a:extLst>
                                      <a:ext uri="{FF2B5EF4-FFF2-40B4-BE49-F238E27FC236}">
                                        <a16:creationId xmlns:a16="http://schemas.microsoft.com/office/drawing/2014/main" id="{31DC929C-ABC9-AC49-8A69-29B1A418DA2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1124" name="TextBox 1123">
                                <a:extLst>
                                  <a:ext uri="{FF2B5EF4-FFF2-40B4-BE49-F238E27FC236}">
                                    <a16:creationId xmlns:a16="http://schemas.microsoft.com/office/drawing/2014/main" id="{8BD9E29B-0C24-5644-B038-81A4D10BF59C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2157738" y="18121344"/>
                                <a:ext cx="341628" cy="198516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T5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41" name="Group 440">
                              <a:extLst>
                                <a:ext uri="{FF2B5EF4-FFF2-40B4-BE49-F238E27FC236}">
                                  <a16:creationId xmlns:a16="http://schemas.microsoft.com/office/drawing/2014/main" id="{43BBB24D-914C-9742-BF9D-327028E58D1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8574105"/>
                              <a:ext cx="1803402" cy="895605"/>
                              <a:chOff x="12157738" y="18574105"/>
                              <a:chExt cx="1803402" cy="895605"/>
                            </a:xfrm>
                          </p:grpSpPr>
                          <p:grpSp>
                            <p:nvGrpSpPr>
                              <p:cNvPr id="1087" name="Group 1086">
                                <a:extLst>
                                  <a:ext uri="{FF2B5EF4-FFF2-40B4-BE49-F238E27FC236}">
                                    <a16:creationId xmlns:a16="http://schemas.microsoft.com/office/drawing/2014/main" id="{8967A019-54F8-2841-B237-DCE9473F49C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18574105"/>
                                <a:ext cx="1780846" cy="895605"/>
                                <a:chOff x="12157738" y="18574105"/>
                                <a:chExt cx="1780846" cy="895605"/>
                              </a:xfrm>
                            </p:grpSpPr>
                            <p:grpSp>
                              <p:nvGrpSpPr>
                                <p:cNvPr id="1097" name="Group 1096">
                                  <a:extLst>
                                    <a:ext uri="{FF2B5EF4-FFF2-40B4-BE49-F238E27FC236}">
                                      <a16:creationId xmlns:a16="http://schemas.microsoft.com/office/drawing/2014/main" id="{6CDF44AD-15C7-BE42-B4CE-8A2BFC98E33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431370" y="18574105"/>
                                  <a:ext cx="1507214" cy="895605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1099" name="Group 1098">
                                    <a:extLst>
                                      <a:ext uri="{FF2B5EF4-FFF2-40B4-BE49-F238E27FC236}">
                                        <a16:creationId xmlns:a16="http://schemas.microsoft.com/office/drawing/2014/main" id="{5CE945EC-91D8-9341-871F-4BA143D5712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1113" name="Group 1112">
                                      <a:extLst>
                                        <a:ext uri="{FF2B5EF4-FFF2-40B4-BE49-F238E27FC236}">
                                          <a16:creationId xmlns:a16="http://schemas.microsoft.com/office/drawing/2014/main" id="{BD444E95-ED3F-8948-87A8-01A66629D04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119" name="Group 111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8C09406-3EE9-874A-8A70-91D46700C99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121" name="Freeform 112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E48B9E4-99E6-8243-8198-3F3B92FB14B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122" name="Freeform 112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5517FC2-F2AC-A949-BBFD-3369E597D7C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120" name="Freeform 11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65BEBB6-774F-3940-A5AD-CC4C1BD3B30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114" name="Group 1113">
                                      <a:extLst>
                                        <a:ext uri="{FF2B5EF4-FFF2-40B4-BE49-F238E27FC236}">
                                          <a16:creationId xmlns:a16="http://schemas.microsoft.com/office/drawing/2014/main" id="{077D941D-2B66-454B-B5A3-4B4F4E4D27C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115" name="Group 11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9C7E1E7-6563-EF4F-B6E6-2540EF42B97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117" name="Freeform 111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6370FAB-266C-9F40-829D-D974039D561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118" name="Freeform 11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7588C0D-5BC0-3F4C-B862-DD07A38F0CA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116" name="Freeform 11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FB78580-BD0D-814C-97B5-9612C36C8E0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100" name="Group 1099">
                                    <a:extLst>
                                      <a:ext uri="{FF2B5EF4-FFF2-40B4-BE49-F238E27FC236}">
                                        <a16:creationId xmlns:a16="http://schemas.microsoft.com/office/drawing/2014/main" id="{2F2AB370-A5A8-9640-8B7B-23EFC98162E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1110" name="Freeform 1109">
                                      <a:extLst>
                                        <a:ext uri="{FF2B5EF4-FFF2-40B4-BE49-F238E27FC236}">
                                          <a16:creationId xmlns:a16="http://schemas.microsoft.com/office/drawing/2014/main" id="{A7DBE332-225A-BC41-982D-2BF368EF23D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11" name="Freeform 1110">
                                      <a:extLst>
                                        <a:ext uri="{FF2B5EF4-FFF2-40B4-BE49-F238E27FC236}">
                                          <a16:creationId xmlns:a16="http://schemas.microsoft.com/office/drawing/2014/main" id="{4A19F263-7CDF-7342-9C94-28FCD959ADE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12" name="Freeform 1111">
                                      <a:extLst>
                                        <a:ext uri="{FF2B5EF4-FFF2-40B4-BE49-F238E27FC236}">
                                          <a16:creationId xmlns:a16="http://schemas.microsoft.com/office/drawing/2014/main" id="{A8F50E1F-C6F1-2244-ACF3-C8BCCBC435C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101" name="Group 1100">
                                    <a:extLst>
                                      <a:ext uri="{FF2B5EF4-FFF2-40B4-BE49-F238E27FC236}">
                                        <a16:creationId xmlns:a16="http://schemas.microsoft.com/office/drawing/2014/main" id="{FBAC6553-8F01-6347-A480-279F1B8584D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1102" name="Freeform 1101">
                                      <a:extLst>
                                        <a:ext uri="{FF2B5EF4-FFF2-40B4-BE49-F238E27FC236}">
                                          <a16:creationId xmlns:a16="http://schemas.microsoft.com/office/drawing/2014/main" id="{8A10CC65-1469-114A-8C86-F8A2E1EFAE0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3" name="Freeform 1102">
                                      <a:extLst>
                                        <a:ext uri="{FF2B5EF4-FFF2-40B4-BE49-F238E27FC236}">
                                          <a16:creationId xmlns:a16="http://schemas.microsoft.com/office/drawing/2014/main" id="{98BCAD08-9584-7F47-98AD-63C3E11FCC5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4" name="Freeform 1103">
                                      <a:extLst>
                                        <a:ext uri="{FF2B5EF4-FFF2-40B4-BE49-F238E27FC236}">
                                          <a16:creationId xmlns:a16="http://schemas.microsoft.com/office/drawing/2014/main" id="{6291ABD1-0C57-DB49-80D9-36ED5336E7A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5" name="Freeform 1104">
                                      <a:extLst>
                                        <a:ext uri="{FF2B5EF4-FFF2-40B4-BE49-F238E27FC236}">
                                          <a16:creationId xmlns:a16="http://schemas.microsoft.com/office/drawing/2014/main" id="{AE41C6EE-03BA-4246-91BE-10180DEAD2F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6" name="Freeform 1105">
                                      <a:extLst>
                                        <a:ext uri="{FF2B5EF4-FFF2-40B4-BE49-F238E27FC236}">
                                          <a16:creationId xmlns:a16="http://schemas.microsoft.com/office/drawing/2014/main" id="{681DB43D-8058-FD4D-851B-CE362FBEF41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7" name="Freeform 1106">
                                      <a:extLst>
                                        <a:ext uri="{FF2B5EF4-FFF2-40B4-BE49-F238E27FC236}">
                                          <a16:creationId xmlns:a16="http://schemas.microsoft.com/office/drawing/2014/main" id="{CEE02C38-40DA-B444-8C69-CDF22B97828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8" name="Freeform 1107">
                                      <a:extLst>
                                        <a:ext uri="{FF2B5EF4-FFF2-40B4-BE49-F238E27FC236}">
                                          <a16:creationId xmlns:a16="http://schemas.microsoft.com/office/drawing/2014/main" id="{E76B2FC0-27C7-8A4C-9F35-3D830A0EEC4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9" name="Freeform 1108">
                                      <a:extLst>
                                        <a:ext uri="{FF2B5EF4-FFF2-40B4-BE49-F238E27FC236}">
                                          <a16:creationId xmlns:a16="http://schemas.microsoft.com/office/drawing/2014/main" id="{B6DD2316-D979-BA4E-B5A7-9C429C6FD4A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1098" name="TextBox 1097">
                                  <a:extLst>
                                    <a:ext uri="{FF2B5EF4-FFF2-40B4-BE49-F238E27FC236}">
                                      <a16:creationId xmlns:a16="http://schemas.microsoft.com/office/drawing/2014/main" id="{A242A90D-B8D5-204E-865B-8B20A2684887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2157738" y="18762970"/>
                                  <a:ext cx="341628" cy="198516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T6</a:t>
                                  </a:r>
                                </a:p>
                              </p:txBody>
                            </p:sp>
                          </p:grpSp>
                          <p:sp>
                            <p:nvSpPr>
                              <p:cNvPr id="1088" name="Rectangle 51">
                                <a:extLst>
                                  <a:ext uri="{FF2B5EF4-FFF2-40B4-BE49-F238E27FC236}">
                                    <a16:creationId xmlns:a16="http://schemas.microsoft.com/office/drawing/2014/main" id="{944AA63F-5887-9344-AACC-A0388B659454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44314" y="19169690"/>
                                <a:ext cx="165743" cy="194029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089" name="Freeform 1088">
                                <a:extLst>
                                  <a:ext uri="{FF2B5EF4-FFF2-40B4-BE49-F238E27FC236}">
                                    <a16:creationId xmlns:a16="http://schemas.microsoft.com/office/drawing/2014/main" id="{26D3984F-829D-6D43-B0F0-93531B69916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604639" y="18605406"/>
                                <a:ext cx="193510" cy="628388"/>
                              </a:xfrm>
                              <a:custGeom>
                                <a:avLst/>
                                <a:gdLst>
                                  <a:gd name="connsiteX0" fmla="*/ 107342 w 501915"/>
                                  <a:gd name="connsiteY0" fmla="*/ 496957 h 1008034"/>
                                  <a:gd name="connsiteX1" fmla="*/ 500932 w 501915"/>
                                  <a:gd name="connsiteY1" fmla="*/ 759350 h 1008034"/>
                                  <a:gd name="connsiteX2" fmla="*/ 212697 w 501915"/>
                                  <a:gd name="connsiteY2" fmla="*/ 974035 h 1008034"/>
                                  <a:gd name="connsiteX3" fmla="*/ 0 w 501915"/>
                                  <a:gd name="connsiteY3" fmla="*/ 0 h 1008034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3362"/>
                                  <a:gd name="connsiteY0" fmla="*/ 496957 h 951550"/>
                                  <a:gd name="connsiteX1" fmla="*/ 500932 w 503362"/>
                                  <a:gd name="connsiteY1" fmla="*/ 759350 h 951550"/>
                                  <a:gd name="connsiteX2" fmla="*/ 83488 w 503362"/>
                                  <a:gd name="connsiteY2" fmla="*/ 904462 h 951550"/>
                                  <a:gd name="connsiteX3" fmla="*/ 0 w 503362"/>
                                  <a:gd name="connsiteY3" fmla="*/ 0 h 951550"/>
                                  <a:gd name="connsiteX0" fmla="*/ 107342 w 509765"/>
                                  <a:gd name="connsiteY0" fmla="*/ 496957 h 952796"/>
                                  <a:gd name="connsiteX1" fmla="*/ 500932 w 509765"/>
                                  <a:gd name="connsiteY1" fmla="*/ 759350 h 952796"/>
                                  <a:gd name="connsiteX2" fmla="*/ 83488 w 509765"/>
                                  <a:gd name="connsiteY2" fmla="*/ 904462 h 952796"/>
                                  <a:gd name="connsiteX3" fmla="*/ 0 w 509765"/>
                                  <a:gd name="connsiteY3" fmla="*/ 0 h 952796"/>
                                  <a:gd name="connsiteX0" fmla="*/ 107342 w 522430"/>
                                  <a:gd name="connsiteY0" fmla="*/ 496957 h 960986"/>
                                  <a:gd name="connsiteX1" fmla="*/ 500932 w 522430"/>
                                  <a:gd name="connsiteY1" fmla="*/ 759350 h 960986"/>
                                  <a:gd name="connsiteX2" fmla="*/ 83488 w 522430"/>
                                  <a:gd name="connsiteY2" fmla="*/ 904462 h 960986"/>
                                  <a:gd name="connsiteX3" fmla="*/ 0 w 522430"/>
                                  <a:gd name="connsiteY3" fmla="*/ 0 h 960986"/>
                                  <a:gd name="connsiteX0" fmla="*/ 107342 w 516645"/>
                                  <a:gd name="connsiteY0" fmla="*/ 496957 h 949487"/>
                                  <a:gd name="connsiteX1" fmla="*/ 500932 w 516645"/>
                                  <a:gd name="connsiteY1" fmla="*/ 759350 h 949487"/>
                                  <a:gd name="connsiteX2" fmla="*/ 83488 w 516645"/>
                                  <a:gd name="connsiteY2" fmla="*/ 904462 h 949487"/>
                                  <a:gd name="connsiteX3" fmla="*/ 0 w 516645"/>
                                  <a:gd name="connsiteY3" fmla="*/ 0 h 949487"/>
                                  <a:gd name="connsiteX0" fmla="*/ 121955 w 533590"/>
                                  <a:gd name="connsiteY0" fmla="*/ 496957 h 965617"/>
                                  <a:gd name="connsiteX1" fmla="*/ 515545 w 533590"/>
                                  <a:gd name="connsiteY1" fmla="*/ 759350 h 965617"/>
                                  <a:gd name="connsiteX2" fmla="*/ 98101 w 533590"/>
                                  <a:gd name="connsiteY2" fmla="*/ 904462 h 965617"/>
                                  <a:gd name="connsiteX3" fmla="*/ 14613 w 533590"/>
                                  <a:gd name="connsiteY3" fmla="*/ 0 h 965617"/>
                                  <a:gd name="connsiteX0" fmla="*/ 132460 w 545218"/>
                                  <a:gd name="connsiteY0" fmla="*/ 496957 h 989720"/>
                                  <a:gd name="connsiteX1" fmla="*/ 526050 w 545218"/>
                                  <a:gd name="connsiteY1" fmla="*/ 759350 h 989720"/>
                                  <a:gd name="connsiteX2" fmla="*/ 108606 w 545218"/>
                                  <a:gd name="connsiteY2" fmla="*/ 904462 h 989720"/>
                                  <a:gd name="connsiteX3" fmla="*/ 25118 w 545218"/>
                                  <a:gd name="connsiteY3" fmla="*/ 0 h 989720"/>
                                  <a:gd name="connsiteX0" fmla="*/ 121243 w 532802"/>
                                  <a:gd name="connsiteY0" fmla="*/ 496957 h 991452"/>
                                  <a:gd name="connsiteX1" fmla="*/ 514833 w 532802"/>
                                  <a:gd name="connsiteY1" fmla="*/ 759350 h 991452"/>
                                  <a:gd name="connsiteX2" fmla="*/ 97389 w 532802"/>
                                  <a:gd name="connsiteY2" fmla="*/ 904462 h 991452"/>
                                  <a:gd name="connsiteX3" fmla="*/ 13901 w 532802"/>
                                  <a:gd name="connsiteY3" fmla="*/ 0 h 991452"/>
                                  <a:gd name="connsiteX0" fmla="*/ 121243 w 539761"/>
                                  <a:gd name="connsiteY0" fmla="*/ 496957 h 994219"/>
                                  <a:gd name="connsiteX1" fmla="*/ 514833 w 539761"/>
                                  <a:gd name="connsiteY1" fmla="*/ 759350 h 994219"/>
                                  <a:gd name="connsiteX2" fmla="*/ 97389 w 539761"/>
                                  <a:gd name="connsiteY2" fmla="*/ 904462 h 994219"/>
                                  <a:gd name="connsiteX3" fmla="*/ 13901 w 539761"/>
                                  <a:gd name="connsiteY3" fmla="*/ 0 h 994219"/>
                                  <a:gd name="connsiteX0" fmla="*/ 125983 w 544501"/>
                                  <a:gd name="connsiteY0" fmla="*/ 496957 h 994219"/>
                                  <a:gd name="connsiteX1" fmla="*/ 519573 w 544501"/>
                                  <a:gd name="connsiteY1" fmla="*/ 759350 h 994219"/>
                                  <a:gd name="connsiteX2" fmla="*/ 102129 w 544501"/>
                                  <a:gd name="connsiteY2" fmla="*/ 904462 h 994219"/>
                                  <a:gd name="connsiteX3" fmla="*/ 18641 w 544501"/>
                                  <a:gd name="connsiteY3" fmla="*/ 0 h 994219"/>
                                  <a:gd name="connsiteX0" fmla="*/ 116314 w 533395"/>
                                  <a:gd name="connsiteY0" fmla="*/ 496957 h 992476"/>
                                  <a:gd name="connsiteX1" fmla="*/ 509904 w 533395"/>
                                  <a:gd name="connsiteY1" fmla="*/ 759350 h 992476"/>
                                  <a:gd name="connsiteX2" fmla="*/ 92460 w 533395"/>
                                  <a:gd name="connsiteY2" fmla="*/ 904462 h 992476"/>
                                  <a:gd name="connsiteX3" fmla="*/ 8972 w 533395"/>
                                  <a:gd name="connsiteY3" fmla="*/ 0 h 992476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2917 w 542702"/>
                                  <a:gd name="connsiteY0" fmla="*/ 496957 h 973986"/>
                                  <a:gd name="connsiteX1" fmla="*/ 520422 w 542702"/>
                                  <a:gd name="connsiteY1" fmla="*/ 741459 h 973986"/>
                                  <a:gd name="connsiteX2" fmla="*/ 89063 w 542702"/>
                                  <a:gd name="connsiteY2" fmla="*/ 904462 h 973986"/>
                                  <a:gd name="connsiteX3" fmla="*/ 5575 w 542702"/>
                                  <a:gd name="connsiteY3" fmla="*/ 0 h 973986"/>
                                  <a:gd name="connsiteX0" fmla="*/ 112917 w 538498"/>
                                  <a:gd name="connsiteY0" fmla="*/ 496957 h 973986"/>
                                  <a:gd name="connsiteX1" fmla="*/ 520422 w 538498"/>
                                  <a:gd name="connsiteY1" fmla="*/ 741459 h 973986"/>
                                  <a:gd name="connsiteX2" fmla="*/ 89063 w 538498"/>
                                  <a:gd name="connsiteY2" fmla="*/ 904462 h 973986"/>
                                  <a:gd name="connsiteX3" fmla="*/ 5575 w 538498"/>
                                  <a:gd name="connsiteY3" fmla="*/ 0 h 973986"/>
                                  <a:gd name="connsiteX0" fmla="*/ 110052 w 517326"/>
                                  <a:gd name="connsiteY0" fmla="*/ 496957 h 953697"/>
                                  <a:gd name="connsiteX1" fmla="*/ 499325 w 517326"/>
                                  <a:gd name="connsiteY1" fmla="*/ 766703 h 953697"/>
                                  <a:gd name="connsiteX2" fmla="*/ 86198 w 517326"/>
                                  <a:gd name="connsiteY2" fmla="*/ 904462 h 953697"/>
                                  <a:gd name="connsiteX3" fmla="*/ 2710 w 517326"/>
                                  <a:gd name="connsiteY3" fmla="*/ 0 h 953697"/>
                                  <a:gd name="connsiteX0" fmla="*/ 110052 w 512063"/>
                                  <a:gd name="connsiteY0" fmla="*/ 496957 h 962433"/>
                                  <a:gd name="connsiteX1" fmla="*/ 499325 w 512063"/>
                                  <a:gd name="connsiteY1" fmla="*/ 766703 h 962433"/>
                                  <a:gd name="connsiteX2" fmla="*/ 86198 w 512063"/>
                                  <a:gd name="connsiteY2" fmla="*/ 904462 h 962433"/>
                                  <a:gd name="connsiteX3" fmla="*/ 2710 w 512063"/>
                                  <a:gd name="connsiteY3" fmla="*/ 0 h 962433"/>
                                  <a:gd name="connsiteX0" fmla="*/ 110052 w 513069"/>
                                  <a:gd name="connsiteY0" fmla="*/ 496957 h 957304"/>
                                  <a:gd name="connsiteX1" fmla="*/ 499325 w 513069"/>
                                  <a:gd name="connsiteY1" fmla="*/ 766703 h 957304"/>
                                  <a:gd name="connsiteX2" fmla="*/ 86198 w 513069"/>
                                  <a:gd name="connsiteY2" fmla="*/ 904462 h 957304"/>
                                  <a:gd name="connsiteX3" fmla="*/ 2710 w 513069"/>
                                  <a:gd name="connsiteY3" fmla="*/ 0 h 957304"/>
                                  <a:gd name="connsiteX0" fmla="*/ 108748 w 498021"/>
                                  <a:gd name="connsiteY0" fmla="*/ 496957 h 995609"/>
                                  <a:gd name="connsiteX1" fmla="*/ 498021 w 498021"/>
                                  <a:gd name="connsiteY1" fmla="*/ 766703 h 995609"/>
                                  <a:gd name="connsiteX2" fmla="*/ 108735 w 498021"/>
                                  <a:gd name="connsiteY2" fmla="*/ 959158 h 995609"/>
                                  <a:gd name="connsiteX3" fmla="*/ 1406 w 498021"/>
                                  <a:gd name="connsiteY3" fmla="*/ 0 h 995609"/>
                                  <a:gd name="connsiteX0" fmla="*/ 108748 w 500536"/>
                                  <a:gd name="connsiteY0" fmla="*/ 496957 h 1001863"/>
                                  <a:gd name="connsiteX1" fmla="*/ 498021 w 500536"/>
                                  <a:gd name="connsiteY1" fmla="*/ 766703 h 1001863"/>
                                  <a:gd name="connsiteX2" fmla="*/ 108735 w 500536"/>
                                  <a:gd name="connsiteY2" fmla="*/ 959158 h 1001863"/>
                                  <a:gd name="connsiteX3" fmla="*/ 1406 w 500536"/>
                                  <a:gd name="connsiteY3" fmla="*/ 0 h 1001863"/>
                                  <a:gd name="connsiteX0" fmla="*/ 108748 w 504954"/>
                                  <a:gd name="connsiteY0" fmla="*/ 496957 h 1002585"/>
                                  <a:gd name="connsiteX1" fmla="*/ 498021 w 504954"/>
                                  <a:gd name="connsiteY1" fmla="*/ 766703 h 1002585"/>
                                  <a:gd name="connsiteX2" fmla="*/ 108735 w 504954"/>
                                  <a:gd name="connsiteY2" fmla="*/ 959158 h 1002585"/>
                                  <a:gd name="connsiteX3" fmla="*/ 1406 w 504954"/>
                                  <a:gd name="connsiteY3" fmla="*/ 0 h 1002585"/>
                                  <a:gd name="connsiteX0" fmla="*/ 108159 w 497508"/>
                                  <a:gd name="connsiteY0" fmla="*/ 496957 h 991781"/>
                                  <a:gd name="connsiteX1" fmla="*/ 497432 w 497508"/>
                                  <a:gd name="connsiteY1" fmla="*/ 766703 h 991781"/>
                                  <a:gd name="connsiteX2" fmla="*/ 140402 w 497508"/>
                                  <a:gd name="connsiteY2" fmla="*/ 954950 h 991781"/>
                                  <a:gd name="connsiteX3" fmla="*/ 817 w 497508"/>
                                  <a:gd name="connsiteY3" fmla="*/ 0 h 991781"/>
                                  <a:gd name="connsiteX0" fmla="*/ 108159 w 499959"/>
                                  <a:gd name="connsiteY0" fmla="*/ 496957 h 994442"/>
                                  <a:gd name="connsiteX1" fmla="*/ 497432 w 499959"/>
                                  <a:gd name="connsiteY1" fmla="*/ 766703 h 994442"/>
                                  <a:gd name="connsiteX2" fmla="*/ 140402 w 499959"/>
                                  <a:gd name="connsiteY2" fmla="*/ 954950 h 994442"/>
                                  <a:gd name="connsiteX3" fmla="*/ 817 w 499959"/>
                                  <a:gd name="connsiteY3" fmla="*/ 0 h 994442"/>
                                  <a:gd name="connsiteX0" fmla="*/ 108159 w 504901"/>
                                  <a:gd name="connsiteY0" fmla="*/ 496957 h 993976"/>
                                  <a:gd name="connsiteX1" fmla="*/ 497432 w 504901"/>
                                  <a:gd name="connsiteY1" fmla="*/ 766703 h 993976"/>
                                  <a:gd name="connsiteX2" fmla="*/ 140402 w 504901"/>
                                  <a:gd name="connsiteY2" fmla="*/ 954950 h 993976"/>
                                  <a:gd name="connsiteX3" fmla="*/ 817 w 504901"/>
                                  <a:gd name="connsiteY3" fmla="*/ 0 h 993976"/>
                                  <a:gd name="connsiteX0" fmla="*/ 108202 w 528414"/>
                                  <a:gd name="connsiteY0" fmla="*/ 496957 h 995034"/>
                                  <a:gd name="connsiteX1" fmla="*/ 521316 w 528414"/>
                                  <a:gd name="connsiteY1" fmla="*/ 772313 h 995034"/>
                                  <a:gd name="connsiteX2" fmla="*/ 140445 w 528414"/>
                                  <a:gd name="connsiteY2" fmla="*/ 954950 h 995034"/>
                                  <a:gd name="connsiteX3" fmla="*/ 860 w 528414"/>
                                  <a:gd name="connsiteY3" fmla="*/ 0 h 995034"/>
                                  <a:gd name="connsiteX0" fmla="*/ 108202 w 530787"/>
                                  <a:gd name="connsiteY0" fmla="*/ 496957 h 996175"/>
                                  <a:gd name="connsiteX1" fmla="*/ 521316 w 530787"/>
                                  <a:gd name="connsiteY1" fmla="*/ 772313 h 996175"/>
                                  <a:gd name="connsiteX2" fmla="*/ 140445 w 530787"/>
                                  <a:gd name="connsiteY2" fmla="*/ 954950 h 996175"/>
                                  <a:gd name="connsiteX3" fmla="*/ 860 w 530787"/>
                                  <a:gd name="connsiteY3" fmla="*/ 0 h 996175"/>
                                  <a:gd name="connsiteX0" fmla="*/ 201179 w 624115"/>
                                  <a:gd name="connsiteY0" fmla="*/ 1502797 h 2073095"/>
                                  <a:gd name="connsiteX1" fmla="*/ 614293 w 624115"/>
                                  <a:gd name="connsiteY1" fmla="*/ 1778153 h 2073095"/>
                                  <a:gd name="connsiteX2" fmla="*/ 233422 w 624115"/>
                                  <a:gd name="connsiteY2" fmla="*/ 1960790 h 2073095"/>
                                  <a:gd name="connsiteX3" fmla="*/ 409 w 624115"/>
                                  <a:gd name="connsiteY3" fmla="*/ 0 h 2073095"/>
                                  <a:gd name="connsiteX0" fmla="*/ 200770 w 623706"/>
                                  <a:gd name="connsiteY0" fmla="*/ 1502797 h 2073095"/>
                                  <a:gd name="connsiteX1" fmla="*/ 613884 w 623706"/>
                                  <a:gd name="connsiteY1" fmla="*/ 1778153 h 2073095"/>
                                  <a:gd name="connsiteX2" fmla="*/ 233013 w 623706"/>
                                  <a:gd name="connsiteY2" fmla="*/ 1960790 h 2073095"/>
                                  <a:gd name="connsiteX3" fmla="*/ 0 w 623706"/>
                                  <a:gd name="connsiteY3" fmla="*/ 0 h 2073095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08454"/>
                                  <a:gd name="connsiteY0" fmla="*/ 1514724 h 2054025"/>
                                  <a:gd name="connsiteX1" fmla="*/ 607920 w 608454"/>
                                  <a:gd name="connsiteY1" fmla="*/ 1790080 h 2054025"/>
                                  <a:gd name="connsiteX2" fmla="*/ 113743 w 608454"/>
                                  <a:gd name="connsiteY2" fmla="*/ 1940912 h 2054025"/>
                                  <a:gd name="connsiteX3" fmla="*/ 0 w 608454"/>
                                  <a:gd name="connsiteY3" fmla="*/ 0 h 2054025"/>
                                  <a:gd name="connsiteX0" fmla="*/ 194806 w 608454"/>
                                  <a:gd name="connsiteY0" fmla="*/ 1514724 h 2017209"/>
                                  <a:gd name="connsiteX1" fmla="*/ 607920 w 608454"/>
                                  <a:gd name="connsiteY1" fmla="*/ 1790080 h 2017209"/>
                                  <a:gd name="connsiteX2" fmla="*/ 113743 w 608454"/>
                                  <a:gd name="connsiteY2" fmla="*/ 1940912 h 2017209"/>
                                  <a:gd name="connsiteX3" fmla="*/ 0 w 608454"/>
                                  <a:gd name="connsiteY3" fmla="*/ 0 h 2017209"/>
                                  <a:gd name="connsiteX0" fmla="*/ 194806 w 610246"/>
                                  <a:gd name="connsiteY0" fmla="*/ 1514724 h 2020897"/>
                                  <a:gd name="connsiteX1" fmla="*/ 607920 w 610246"/>
                                  <a:gd name="connsiteY1" fmla="*/ 1790080 h 2020897"/>
                                  <a:gd name="connsiteX2" fmla="*/ 113743 w 610246"/>
                                  <a:gd name="connsiteY2" fmla="*/ 1940912 h 2020897"/>
                                  <a:gd name="connsiteX3" fmla="*/ 0 w 610246"/>
                                  <a:gd name="connsiteY3" fmla="*/ 0 h 2020897"/>
                                  <a:gd name="connsiteX0" fmla="*/ 194806 w 615288"/>
                                  <a:gd name="connsiteY0" fmla="*/ 1514724 h 2023181"/>
                                  <a:gd name="connsiteX1" fmla="*/ 607920 w 615288"/>
                                  <a:gd name="connsiteY1" fmla="*/ 1790080 h 2023181"/>
                                  <a:gd name="connsiteX2" fmla="*/ 113743 w 615288"/>
                                  <a:gd name="connsiteY2" fmla="*/ 1940912 h 2023181"/>
                                  <a:gd name="connsiteX3" fmla="*/ 0 w 615288"/>
                                  <a:gd name="connsiteY3" fmla="*/ 0 h 2023181"/>
                                  <a:gd name="connsiteX0" fmla="*/ 194806 w 629624"/>
                                  <a:gd name="connsiteY0" fmla="*/ 1514724 h 2026269"/>
                                  <a:gd name="connsiteX1" fmla="*/ 607920 w 629624"/>
                                  <a:gd name="connsiteY1" fmla="*/ 1790080 h 2026269"/>
                                  <a:gd name="connsiteX2" fmla="*/ 113743 w 629624"/>
                                  <a:gd name="connsiteY2" fmla="*/ 1940912 h 2026269"/>
                                  <a:gd name="connsiteX3" fmla="*/ 0 w 629624"/>
                                  <a:gd name="connsiteY3" fmla="*/ 0 h 2026269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23661" h="2025220">
                                    <a:moveTo>
                                      <a:pt x="194806" y="1514724"/>
                                    </a:moveTo>
                                    <a:cubicBezTo>
                                      <a:pt x="375808" y="1618786"/>
                                      <a:pt x="496197" y="1669353"/>
                                      <a:pt x="607920" y="1790080"/>
                                    </a:cubicBezTo>
                                    <a:cubicBezTo>
                                      <a:pt x="719643" y="1910807"/>
                                      <a:pt x="203136" y="2153783"/>
                                      <a:pt x="113743" y="1940912"/>
                                    </a:cubicBezTo>
                                    <a:cubicBezTo>
                                      <a:pt x="24350" y="1728041"/>
                                      <a:pt x="195800" y="443615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33CC"/>
                                </a:solidFill>
                                <a:headEnd type="none" w="med" len="med"/>
                                <a:tailEnd type="triangl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1090" name="Group 1089">
                                <a:extLst>
                                  <a:ext uri="{FF2B5EF4-FFF2-40B4-BE49-F238E27FC236}">
                                    <a16:creationId xmlns:a16="http://schemas.microsoft.com/office/drawing/2014/main" id="{A81241DF-B3E1-CC4B-8F44-17F40E6D691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037067" y="18845641"/>
                                <a:ext cx="924073" cy="546625"/>
                                <a:chOff x="8326282" y="3359616"/>
                                <a:chExt cx="2978181" cy="1761708"/>
                              </a:xfrm>
                            </p:grpSpPr>
                            <p:grpSp>
                              <p:nvGrpSpPr>
                                <p:cNvPr id="1091" name="Group 1090">
                                  <a:extLst>
                                    <a:ext uri="{FF2B5EF4-FFF2-40B4-BE49-F238E27FC236}">
                                      <a16:creationId xmlns:a16="http://schemas.microsoft.com/office/drawing/2014/main" id="{1D615D07-21B7-6B4D-A34F-30BFF1270C7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326282" y="3359616"/>
                                  <a:ext cx="1808318" cy="679788"/>
                                  <a:chOff x="8326282" y="3359616"/>
                                  <a:chExt cx="1808318" cy="679788"/>
                                </a:xfrm>
                              </p:grpSpPr>
                              <p:sp>
                                <p:nvSpPr>
                                  <p:cNvPr id="1095" name="Freeform 1094">
                                    <a:extLst>
                                      <a:ext uri="{FF2B5EF4-FFF2-40B4-BE49-F238E27FC236}">
                                        <a16:creationId xmlns:a16="http://schemas.microsoft.com/office/drawing/2014/main" id="{2B7D1278-B048-794B-8D6F-16E7A6457A8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8381999" y="3433765"/>
                                    <a:ext cx="1752601" cy="605639"/>
                                  </a:xfrm>
                                  <a:custGeom>
                                    <a:avLst/>
                                    <a:gdLst>
                                      <a:gd name="connsiteX0" fmla="*/ 0 w 1738313"/>
                                      <a:gd name="connsiteY0" fmla="*/ 0 h 624838"/>
                                      <a:gd name="connsiteX1" fmla="*/ 200025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4" fmla="*/ 1738313 w 1738313"/>
                                      <a:gd name="connsiteY4" fmla="*/ 557212 h 66234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0" fmla="*/ 0 w 1519238"/>
                                      <a:gd name="connsiteY0" fmla="*/ 0 h 625026"/>
                                      <a:gd name="connsiteX1" fmla="*/ 261938 w 1519238"/>
                                      <a:gd name="connsiteY1" fmla="*/ 495300 h 625026"/>
                                      <a:gd name="connsiteX2" fmla="*/ 933450 w 1519238"/>
                                      <a:gd name="connsiteY2" fmla="*/ 623887 h 625026"/>
                                      <a:gd name="connsiteX3" fmla="*/ 1519238 w 1519238"/>
                                      <a:gd name="connsiteY3" fmla="*/ 447674 h 625026"/>
                                      <a:gd name="connsiteX0" fmla="*/ 0 w 1562100"/>
                                      <a:gd name="connsiteY0" fmla="*/ 0 h 671511"/>
                                      <a:gd name="connsiteX1" fmla="*/ 261938 w 1562100"/>
                                      <a:gd name="connsiteY1" fmla="*/ 495300 h 671511"/>
                                      <a:gd name="connsiteX2" fmla="*/ 933450 w 1562100"/>
                                      <a:gd name="connsiteY2" fmla="*/ 623887 h 671511"/>
                                      <a:gd name="connsiteX3" fmla="*/ 1562100 w 1562100"/>
                                      <a:gd name="connsiteY3" fmla="*/ 671511 h 671511"/>
                                      <a:gd name="connsiteX0" fmla="*/ 0 w 1528763"/>
                                      <a:gd name="connsiteY0" fmla="*/ 0 h 624666"/>
                                      <a:gd name="connsiteX1" fmla="*/ 261938 w 1528763"/>
                                      <a:gd name="connsiteY1" fmla="*/ 495300 h 624666"/>
                                      <a:gd name="connsiteX2" fmla="*/ 933450 w 1528763"/>
                                      <a:gd name="connsiteY2" fmla="*/ 623887 h 624666"/>
                                      <a:gd name="connsiteX3" fmla="*/ 1528763 w 1528763"/>
                                      <a:gd name="connsiteY3" fmla="*/ 552449 h 624666"/>
                                      <a:gd name="connsiteX0" fmla="*/ 0 w 1119188"/>
                                      <a:gd name="connsiteY0" fmla="*/ 0 h 1871662"/>
                                      <a:gd name="connsiteX1" fmla="*/ 261938 w 1119188"/>
                                      <a:gd name="connsiteY1" fmla="*/ 495300 h 1871662"/>
                                      <a:gd name="connsiteX2" fmla="*/ 933450 w 1119188"/>
                                      <a:gd name="connsiteY2" fmla="*/ 623887 h 1871662"/>
                                      <a:gd name="connsiteX3" fmla="*/ 1119188 w 1119188"/>
                                      <a:gd name="connsiteY3" fmla="*/ 1871662 h 1871662"/>
                                      <a:gd name="connsiteX0" fmla="*/ 0 w 1144866"/>
                                      <a:gd name="connsiteY0" fmla="*/ 0 h 1871662"/>
                                      <a:gd name="connsiteX1" fmla="*/ 261938 w 1144866"/>
                                      <a:gd name="connsiteY1" fmla="*/ 495300 h 1871662"/>
                                      <a:gd name="connsiteX2" fmla="*/ 933450 w 1144866"/>
                                      <a:gd name="connsiteY2" fmla="*/ 623887 h 1871662"/>
                                      <a:gd name="connsiteX3" fmla="*/ 1119188 w 1144866"/>
                                      <a:gd name="connsiteY3" fmla="*/ 1871662 h 1871662"/>
                                      <a:gd name="connsiteX0" fmla="*/ 0 w 1126956"/>
                                      <a:gd name="connsiteY0" fmla="*/ 0 h 1871662"/>
                                      <a:gd name="connsiteX1" fmla="*/ 261938 w 1126956"/>
                                      <a:gd name="connsiteY1" fmla="*/ 495300 h 1871662"/>
                                      <a:gd name="connsiteX2" fmla="*/ 933450 w 1126956"/>
                                      <a:gd name="connsiteY2" fmla="*/ 623887 h 1871662"/>
                                      <a:gd name="connsiteX3" fmla="*/ 1119188 w 1126956"/>
                                      <a:gd name="connsiteY3" fmla="*/ 1871662 h 1871662"/>
                                      <a:gd name="connsiteX0" fmla="*/ 0 w 1725404"/>
                                      <a:gd name="connsiteY0" fmla="*/ 0 h 623974"/>
                                      <a:gd name="connsiteX1" fmla="*/ 261938 w 1725404"/>
                                      <a:gd name="connsiteY1" fmla="*/ 495300 h 623974"/>
                                      <a:gd name="connsiteX2" fmla="*/ 933450 w 1725404"/>
                                      <a:gd name="connsiteY2" fmla="*/ 623887 h 623974"/>
                                      <a:gd name="connsiteX3" fmla="*/ 1724026 w 1725404"/>
                                      <a:gd name="connsiteY3" fmla="*/ 538162 h 623974"/>
                                      <a:gd name="connsiteX0" fmla="*/ 0 w 1724026"/>
                                      <a:gd name="connsiteY0" fmla="*/ 0 h 624027"/>
                                      <a:gd name="connsiteX1" fmla="*/ 261938 w 1724026"/>
                                      <a:gd name="connsiteY1" fmla="*/ 495300 h 624027"/>
                                      <a:gd name="connsiteX2" fmla="*/ 933450 w 1724026"/>
                                      <a:gd name="connsiteY2" fmla="*/ 623887 h 624027"/>
                                      <a:gd name="connsiteX3" fmla="*/ 1724026 w 1724026"/>
                                      <a:gd name="connsiteY3" fmla="*/ 538162 h 624027"/>
                                      <a:gd name="connsiteX0" fmla="*/ 0 w 1724026"/>
                                      <a:gd name="connsiteY0" fmla="*/ 0 h 690525"/>
                                      <a:gd name="connsiteX1" fmla="*/ 261938 w 1724026"/>
                                      <a:gd name="connsiteY1" fmla="*/ 495300 h 690525"/>
                                      <a:gd name="connsiteX2" fmla="*/ 933450 w 1724026"/>
                                      <a:gd name="connsiteY2" fmla="*/ 623887 h 690525"/>
                                      <a:gd name="connsiteX3" fmla="*/ 1724026 w 1724026"/>
                                      <a:gd name="connsiteY3" fmla="*/ 538162 h 690525"/>
                                      <a:gd name="connsiteX0" fmla="*/ 0 w 1752601"/>
                                      <a:gd name="connsiteY0" fmla="*/ 0 h 624605"/>
                                      <a:gd name="connsiteX1" fmla="*/ 261938 w 1752601"/>
                                      <a:gd name="connsiteY1" fmla="*/ 495300 h 624605"/>
                                      <a:gd name="connsiteX2" fmla="*/ 933450 w 1752601"/>
                                      <a:gd name="connsiteY2" fmla="*/ 623887 h 624605"/>
                                      <a:gd name="connsiteX3" fmla="*/ 1752601 w 1752601"/>
                                      <a:gd name="connsiteY3" fmla="*/ 585787 h 624605"/>
                                      <a:gd name="connsiteX0" fmla="*/ 0 w 1752601"/>
                                      <a:gd name="connsiteY0" fmla="*/ 0 h 687064"/>
                                      <a:gd name="connsiteX1" fmla="*/ 261938 w 1752601"/>
                                      <a:gd name="connsiteY1" fmla="*/ 495300 h 687064"/>
                                      <a:gd name="connsiteX2" fmla="*/ 933450 w 1752601"/>
                                      <a:gd name="connsiteY2" fmla="*/ 623887 h 687064"/>
                                      <a:gd name="connsiteX3" fmla="*/ 1752601 w 1752601"/>
                                      <a:gd name="connsiteY3" fmla="*/ 585787 h 687064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3305"/>
                                      <a:gd name="connsiteX1" fmla="*/ 261938 w 1752601"/>
                                      <a:gd name="connsiteY1" fmla="*/ 495300 h 683305"/>
                                      <a:gd name="connsiteX2" fmla="*/ 933450 w 1752601"/>
                                      <a:gd name="connsiteY2" fmla="*/ 623887 h 683305"/>
                                      <a:gd name="connsiteX3" fmla="*/ 1752601 w 1752601"/>
                                      <a:gd name="connsiteY3" fmla="*/ 585787 h 683305"/>
                                      <a:gd name="connsiteX0" fmla="*/ 0 w 1752601"/>
                                      <a:gd name="connsiteY0" fmla="*/ 0 h 677082"/>
                                      <a:gd name="connsiteX1" fmla="*/ 261938 w 1752601"/>
                                      <a:gd name="connsiteY1" fmla="*/ 495300 h 677082"/>
                                      <a:gd name="connsiteX2" fmla="*/ 933450 w 1752601"/>
                                      <a:gd name="connsiteY2" fmla="*/ 623887 h 677082"/>
                                      <a:gd name="connsiteX3" fmla="*/ 1752601 w 1752601"/>
                                      <a:gd name="connsiteY3" fmla="*/ 585787 h 677082"/>
                                      <a:gd name="connsiteX0" fmla="*/ 0 w 1752601"/>
                                      <a:gd name="connsiteY0" fmla="*/ 0 h 623887"/>
                                      <a:gd name="connsiteX1" fmla="*/ 933450 w 1752601"/>
                                      <a:gd name="connsiteY1" fmla="*/ 623887 h 623887"/>
                                      <a:gd name="connsiteX2" fmla="*/ 1752601 w 1752601"/>
                                      <a:gd name="connsiteY2" fmla="*/ 585787 h 623887"/>
                                      <a:gd name="connsiteX0" fmla="*/ 0 w 1752601"/>
                                      <a:gd name="connsiteY0" fmla="*/ 0 h 645616"/>
                                      <a:gd name="connsiteX1" fmla="*/ 933450 w 1752601"/>
                                      <a:gd name="connsiteY1" fmla="*/ 623887 h 645616"/>
                                      <a:gd name="connsiteX2" fmla="*/ 1752601 w 1752601"/>
                                      <a:gd name="connsiteY2" fmla="*/ 585787 h 645616"/>
                                      <a:gd name="connsiteX0" fmla="*/ 0 w 1752601"/>
                                      <a:gd name="connsiteY0" fmla="*/ 0 h 660981"/>
                                      <a:gd name="connsiteX1" fmla="*/ 933450 w 1752601"/>
                                      <a:gd name="connsiteY1" fmla="*/ 623887 h 660981"/>
                                      <a:gd name="connsiteX2" fmla="*/ 1752601 w 1752601"/>
                                      <a:gd name="connsiteY2" fmla="*/ 585787 h 660981"/>
                                      <a:gd name="connsiteX0" fmla="*/ 0 w 1752601"/>
                                      <a:gd name="connsiteY0" fmla="*/ 0 h 715792"/>
                                      <a:gd name="connsiteX1" fmla="*/ 704850 w 1752601"/>
                                      <a:gd name="connsiteY1" fmla="*/ 681037 h 715792"/>
                                      <a:gd name="connsiteX2" fmla="*/ 1752601 w 1752601"/>
                                      <a:gd name="connsiteY2" fmla="*/ 585787 h 715792"/>
                                      <a:gd name="connsiteX0" fmla="*/ 0 w 1752601"/>
                                      <a:gd name="connsiteY0" fmla="*/ 0 h 687313"/>
                                      <a:gd name="connsiteX1" fmla="*/ 704850 w 1752601"/>
                                      <a:gd name="connsiteY1" fmla="*/ 681037 h 687313"/>
                                      <a:gd name="connsiteX2" fmla="*/ 1752601 w 1752601"/>
                                      <a:gd name="connsiteY2" fmla="*/ 585787 h 687313"/>
                                      <a:gd name="connsiteX0" fmla="*/ 0 w 1752601"/>
                                      <a:gd name="connsiteY0" fmla="*/ 0 h 710671"/>
                                      <a:gd name="connsiteX1" fmla="*/ 704850 w 1752601"/>
                                      <a:gd name="connsiteY1" fmla="*/ 681037 h 710671"/>
                                      <a:gd name="connsiteX2" fmla="*/ 1752601 w 1752601"/>
                                      <a:gd name="connsiteY2" fmla="*/ 585787 h 710671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23318"/>
                                      <a:gd name="connsiteX1" fmla="*/ 704850 w 1752601"/>
                                      <a:gd name="connsiteY1" fmla="*/ 604837 h 623318"/>
                                      <a:gd name="connsiteX2" fmla="*/ 1752601 w 1752601"/>
                                      <a:gd name="connsiteY2" fmla="*/ 509587 h 623318"/>
                                      <a:gd name="connsiteX0" fmla="*/ 0 w 1752601"/>
                                      <a:gd name="connsiteY0" fmla="*/ 0 h 609861"/>
                                      <a:gd name="connsiteX1" fmla="*/ 704850 w 1752601"/>
                                      <a:gd name="connsiteY1" fmla="*/ 604837 h 609861"/>
                                      <a:gd name="connsiteX2" fmla="*/ 1752601 w 1752601"/>
                                      <a:gd name="connsiteY2" fmla="*/ 509587 h 609861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2009"/>
                                      <a:gd name="connsiteX1" fmla="*/ 704850 w 1752601"/>
                                      <a:gd name="connsiteY1" fmla="*/ 604837 h 622009"/>
                                      <a:gd name="connsiteX2" fmla="*/ 1752601 w 1752601"/>
                                      <a:gd name="connsiteY2" fmla="*/ 509587 h 622009"/>
                                      <a:gd name="connsiteX0" fmla="*/ 0 w 1752601"/>
                                      <a:gd name="connsiteY0" fmla="*/ 0 h 623876"/>
                                      <a:gd name="connsiteX1" fmla="*/ 704850 w 1752601"/>
                                      <a:gd name="connsiteY1" fmla="*/ 604837 h 623876"/>
                                      <a:gd name="connsiteX2" fmla="*/ 1752601 w 1752601"/>
                                      <a:gd name="connsiteY2" fmla="*/ 509587 h 623876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10958"/>
                                      <a:gd name="connsiteX1" fmla="*/ 704850 w 1752601"/>
                                      <a:gd name="connsiteY1" fmla="*/ 604837 h 610958"/>
                                      <a:gd name="connsiteX2" fmla="*/ 1752601 w 1752601"/>
                                      <a:gd name="connsiteY2" fmla="*/ 509587 h 610958"/>
                                      <a:gd name="connsiteX0" fmla="*/ 0 w 1752601"/>
                                      <a:gd name="connsiteY0" fmla="*/ 0 h 614413"/>
                                      <a:gd name="connsiteX1" fmla="*/ 704850 w 1752601"/>
                                      <a:gd name="connsiteY1" fmla="*/ 604837 h 614413"/>
                                      <a:gd name="connsiteX2" fmla="*/ 1752601 w 1752601"/>
                                      <a:gd name="connsiteY2" fmla="*/ 509587 h 614413"/>
                                      <a:gd name="connsiteX0" fmla="*/ 0 w 1752601"/>
                                      <a:gd name="connsiteY0" fmla="*/ 0 h 605639"/>
                                      <a:gd name="connsiteX1" fmla="*/ 704850 w 1752601"/>
                                      <a:gd name="connsiteY1" fmla="*/ 604837 h 605639"/>
                                      <a:gd name="connsiteX2" fmla="*/ 1752601 w 1752601"/>
                                      <a:gd name="connsiteY2" fmla="*/ 509587 h 60563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752601" h="605639">
                                        <a:moveTo>
                                          <a:pt x="0" y="0"/>
                                        </a:moveTo>
                                        <a:cubicBezTo>
                                          <a:pt x="180223" y="573841"/>
                                          <a:pt x="503279" y="612670"/>
                                          <a:pt x="704850" y="604837"/>
                                        </a:cubicBezTo>
                                        <a:cubicBezTo>
                                          <a:pt x="906421" y="597004"/>
                                          <a:pt x="1218206" y="215511"/>
                                          <a:pt x="1752601" y="50958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96" name="Oval 1095">
                                    <a:extLst>
                                      <a:ext uri="{FF2B5EF4-FFF2-40B4-BE49-F238E27FC236}">
                                        <a16:creationId xmlns:a16="http://schemas.microsoft.com/office/drawing/2014/main" id="{7A6BAC2F-54F2-6943-A4B4-169E3B5502C3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8326282" y="3359616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092" name="Freeform 1091">
                                  <a:extLst>
                                    <a:ext uri="{FF2B5EF4-FFF2-40B4-BE49-F238E27FC236}">
                                      <a16:creationId xmlns:a16="http://schemas.microsoft.com/office/drawing/2014/main" id="{A2A8178B-84FB-BB43-B346-7863436AFD67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263002" y="4056236"/>
                                  <a:ext cx="573466" cy="1065088"/>
                                </a:xfrm>
                                <a:custGeom>
                                  <a:avLst/>
                                  <a:gdLst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5866"/>
                                    <a:gd name="connsiteY0" fmla="*/ 0 h 691764"/>
                                    <a:gd name="connsiteX1" fmla="*/ 471114 w 505866"/>
                                    <a:gd name="connsiteY1" fmla="*/ 260405 h 691764"/>
                                    <a:gd name="connsiteX2" fmla="*/ 421419 w 505866"/>
                                    <a:gd name="connsiteY2" fmla="*/ 554604 h 691764"/>
                                    <a:gd name="connsiteX3" fmla="*/ 0 w 505866"/>
                                    <a:gd name="connsiteY3" fmla="*/ 691764 h 691764"/>
                                    <a:gd name="connsiteX0" fmla="*/ 15903 w 517316"/>
                                    <a:gd name="connsiteY0" fmla="*/ 0 h 691764"/>
                                    <a:gd name="connsiteX1" fmla="*/ 471114 w 517316"/>
                                    <a:gd name="connsiteY1" fmla="*/ 260405 h 691764"/>
                                    <a:gd name="connsiteX2" fmla="*/ 421419 w 517316"/>
                                    <a:gd name="connsiteY2" fmla="*/ 554604 h 691764"/>
                                    <a:gd name="connsiteX3" fmla="*/ 0 w 517316"/>
                                    <a:gd name="connsiteY3" fmla="*/ 691764 h 691764"/>
                                    <a:gd name="connsiteX0" fmla="*/ 19879 w 505573"/>
                                    <a:gd name="connsiteY0" fmla="*/ 0 h 663934"/>
                                    <a:gd name="connsiteX1" fmla="*/ 471114 w 505573"/>
                                    <a:gd name="connsiteY1" fmla="*/ 232575 h 663934"/>
                                    <a:gd name="connsiteX2" fmla="*/ 421419 w 505573"/>
                                    <a:gd name="connsiteY2" fmla="*/ 526774 h 663934"/>
                                    <a:gd name="connsiteX3" fmla="*/ 0 w 505573"/>
                                    <a:gd name="connsiteY3" fmla="*/ 663934 h 663934"/>
                                    <a:gd name="connsiteX0" fmla="*/ 19879 w 504091"/>
                                    <a:gd name="connsiteY0" fmla="*/ 0 h 663934"/>
                                    <a:gd name="connsiteX1" fmla="*/ 469126 w 504091"/>
                                    <a:gd name="connsiteY1" fmla="*/ 262392 h 663934"/>
                                    <a:gd name="connsiteX2" fmla="*/ 421419 w 504091"/>
                                    <a:gd name="connsiteY2" fmla="*/ 526774 h 663934"/>
                                    <a:gd name="connsiteX3" fmla="*/ 0 w 504091"/>
                                    <a:gd name="connsiteY3" fmla="*/ 663934 h 663934"/>
                                    <a:gd name="connsiteX0" fmla="*/ 19879 w 518234"/>
                                    <a:gd name="connsiteY0" fmla="*/ 0 h 663934"/>
                                    <a:gd name="connsiteX1" fmla="*/ 469126 w 518234"/>
                                    <a:gd name="connsiteY1" fmla="*/ 262392 h 663934"/>
                                    <a:gd name="connsiteX2" fmla="*/ 421419 w 518234"/>
                                    <a:gd name="connsiteY2" fmla="*/ 526774 h 663934"/>
                                    <a:gd name="connsiteX3" fmla="*/ 0 w 518234"/>
                                    <a:gd name="connsiteY3" fmla="*/ 663934 h 663934"/>
                                    <a:gd name="connsiteX0" fmla="*/ 19879 w 530997"/>
                                    <a:gd name="connsiteY0" fmla="*/ 0 h 663934"/>
                                    <a:gd name="connsiteX1" fmla="*/ 469126 w 530997"/>
                                    <a:gd name="connsiteY1" fmla="*/ 262392 h 663934"/>
                                    <a:gd name="connsiteX2" fmla="*/ 421419 w 530997"/>
                                    <a:gd name="connsiteY2" fmla="*/ 526774 h 663934"/>
                                    <a:gd name="connsiteX3" fmla="*/ 0 w 530997"/>
                                    <a:gd name="connsiteY3" fmla="*/ 663934 h 663934"/>
                                    <a:gd name="connsiteX0" fmla="*/ 19879 w 538612"/>
                                    <a:gd name="connsiteY0" fmla="*/ 0 h 663934"/>
                                    <a:gd name="connsiteX1" fmla="*/ 469126 w 538612"/>
                                    <a:gd name="connsiteY1" fmla="*/ 262392 h 663934"/>
                                    <a:gd name="connsiteX2" fmla="*/ 421419 w 538612"/>
                                    <a:gd name="connsiteY2" fmla="*/ 526774 h 663934"/>
                                    <a:gd name="connsiteX3" fmla="*/ 0 w 538612"/>
                                    <a:gd name="connsiteY3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0 w 488961"/>
                                    <a:gd name="connsiteY0" fmla="*/ 0 h 1101256"/>
                                    <a:gd name="connsiteX1" fmla="*/ 449247 w 488961"/>
                                    <a:gd name="connsiteY1" fmla="*/ 262392 h 1101256"/>
                                    <a:gd name="connsiteX2" fmla="*/ 401540 w 488961"/>
                                    <a:gd name="connsiteY2" fmla="*/ 526774 h 1101256"/>
                                    <a:gd name="connsiteX3" fmla="*/ 84808 w 488961"/>
                                    <a:gd name="connsiteY3" fmla="*/ 640552 h 1101256"/>
                                    <a:gd name="connsiteX4" fmla="*/ 413467 w 488961"/>
                                    <a:gd name="connsiteY4" fmla="*/ 1101256 h 1101256"/>
                                    <a:gd name="connsiteX0" fmla="*/ 42421 w 536363"/>
                                    <a:gd name="connsiteY0" fmla="*/ 0 h 1101256"/>
                                    <a:gd name="connsiteX1" fmla="*/ 491668 w 536363"/>
                                    <a:gd name="connsiteY1" fmla="*/ 262392 h 1101256"/>
                                    <a:gd name="connsiteX2" fmla="*/ 443961 w 536363"/>
                                    <a:gd name="connsiteY2" fmla="*/ 526774 h 1101256"/>
                                    <a:gd name="connsiteX3" fmla="*/ 8 w 536363"/>
                                    <a:gd name="connsiteY3" fmla="*/ 718077 h 1101256"/>
                                    <a:gd name="connsiteX4" fmla="*/ 455888 w 536363"/>
                                    <a:gd name="connsiteY4" fmla="*/ 1101256 h 1101256"/>
                                    <a:gd name="connsiteX0" fmla="*/ 42421 w 527593"/>
                                    <a:gd name="connsiteY0" fmla="*/ 0 h 1101256"/>
                                    <a:gd name="connsiteX1" fmla="*/ 491668 w 527593"/>
                                    <a:gd name="connsiteY1" fmla="*/ 262392 h 1101256"/>
                                    <a:gd name="connsiteX2" fmla="*/ 443961 w 527593"/>
                                    <a:gd name="connsiteY2" fmla="*/ 526774 h 1101256"/>
                                    <a:gd name="connsiteX3" fmla="*/ 8 w 527593"/>
                                    <a:gd name="connsiteY3" fmla="*/ 718077 h 1101256"/>
                                    <a:gd name="connsiteX4" fmla="*/ 455888 w 527593"/>
                                    <a:gd name="connsiteY4" fmla="*/ 1101256 h 1101256"/>
                                    <a:gd name="connsiteX0" fmla="*/ 42421 w 528547"/>
                                    <a:gd name="connsiteY0" fmla="*/ 0 h 1101256"/>
                                    <a:gd name="connsiteX1" fmla="*/ 491668 w 528547"/>
                                    <a:gd name="connsiteY1" fmla="*/ 262392 h 1101256"/>
                                    <a:gd name="connsiteX2" fmla="*/ 443961 w 528547"/>
                                    <a:gd name="connsiteY2" fmla="*/ 526774 h 1101256"/>
                                    <a:gd name="connsiteX3" fmla="*/ 8 w 528547"/>
                                    <a:gd name="connsiteY3" fmla="*/ 718077 h 1101256"/>
                                    <a:gd name="connsiteX4" fmla="*/ 455888 w 528547"/>
                                    <a:gd name="connsiteY4" fmla="*/ 1101256 h 1101256"/>
                                    <a:gd name="connsiteX0" fmla="*/ 42421 w 533332"/>
                                    <a:gd name="connsiteY0" fmla="*/ 0 h 1101256"/>
                                    <a:gd name="connsiteX1" fmla="*/ 491668 w 533332"/>
                                    <a:gd name="connsiteY1" fmla="*/ 262392 h 1101256"/>
                                    <a:gd name="connsiteX2" fmla="*/ 443961 w 533332"/>
                                    <a:gd name="connsiteY2" fmla="*/ 526774 h 1101256"/>
                                    <a:gd name="connsiteX3" fmla="*/ 8 w 533332"/>
                                    <a:gd name="connsiteY3" fmla="*/ 718077 h 1101256"/>
                                    <a:gd name="connsiteX4" fmla="*/ 455888 w 533332"/>
                                    <a:gd name="connsiteY4" fmla="*/ 1101256 h 1101256"/>
                                    <a:gd name="connsiteX0" fmla="*/ 42993 w 533904"/>
                                    <a:gd name="connsiteY0" fmla="*/ 0 h 1101256"/>
                                    <a:gd name="connsiteX1" fmla="*/ 492240 w 533904"/>
                                    <a:gd name="connsiteY1" fmla="*/ 262392 h 1101256"/>
                                    <a:gd name="connsiteX2" fmla="*/ 444533 w 533904"/>
                                    <a:gd name="connsiteY2" fmla="*/ 526774 h 1101256"/>
                                    <a:gd name="connsiteX3" fmla="*/ 580 w 533904"/>
                                    <a:gd name="connsiteY3" fmla="*/ 718077 h 1101256"/>
                                    <a:gd name="connsiteX4" fmla="*/ 456460 w 533904"/>
                                    <a:gd name="connsiteY4" fmla="*/ 1101256 h 1101256"/>
                                    <a:gd name="connsiteX0" fmla="*/ 42432 w 533343"/>
                                    <a:gd name="connsiteY0" fmla="*/ 0 h 1101256"/>
                                    <a:gd name="connsiteX1" fmla="*/ 491679 w 533343"/>
                                    <a:gd name="connsiteY1" fmla="*/ 262392 h 1101256"/>
                                    <a:gd name="connsiteX2" fmla="*/ 443972 w 533343"/>
                                    <a:gd name="connsiteY2" fmla="*/ 526774 h 1101256"/>
                                    <a:gd name="connsiteX3" fmla="*/ 19 w 533343"/>
                                    <a:gd name="connsiteY3" fmla="*/ 718077 h 1101256"/>
                                    <a:gd name="connsiteX4" fmla="*/ 455899 w 533343"/>
                                    <a:gd name="connsiteY4" fmla="*/ 1101256 h 1101256"/>
                                    <a:gd name="connsiteX0" fmla="*/ 40617 w 530513"/>
                                    <a:gd name="connsiteY0" fmla="*/ 0 h 1101256"/>
                                    <a:gd name="connsiteX1" fmla="*/ 489864 w 530513"/>
                                    <a:gd name="connsiteY1" fmla="*/ 262392 h 1101256"/>
                                    <a:gd name="connsiteX2" fmla="*/ 442157 w 530513"/>
                                    <a:gd name="connsiteY2" fmla="*/ 526774 h 1101256"/>
                                    <a:gd name="connsiteX3" fmla="*/ 19 w 530513"/>
                                    <a:gd name="connsiteY3" fmla="*/ 739927 h 1101256"/>
                                    <a:gd name="connsiteX4" fmla="*/ 454084 w 530513"/>
                                    <a:gd name="connsiteY4" fmla="*/ 1101256 h 1101256"/>
                                    <a:gd name="connsiteX0" fmla="*/ 40617 w 540890"/>
                                    <a:gd name="connsiteY0" fmla="*/ 0 h 1101256"/>
                                    <a:gd name="connsiteX1" fmla="*/ 489864 w 540890"/>
                                    <a:gd name="connsiteY1" fmla="*/ 262392 h 1101256"/>
                                    <a:gd name="connsiteX2" fmla="*/ 442157 w 540890"/>
                                    <a:gd name="connsiteY2" fmla="*/ 526774 h 1101256"/>
                                    <a:gd name="connsiteX3" fmla="*/ 19 w 540890"/>
                                    <a:gd name="connsiteY3" fmla="*/ 739927 h 1101256"/>
                                    <a:gd name="connsiteX4" fmla="*/ 454084 w 540890"/>
                                    <a:gd name="connsiteY4" fmla="*/ 1101256 h 1101256"/>
                                    <a:gd name="connsiteX0" fmla="*/ 40617 w 541464"/>
                                    <a:gd name="connsiteY0" fmla="*/ 0 h 1101256"/>
                                    <a:gd name="connsiteX1" fmla="*/ 489864 w 541464"/>
                                    <a:gd name="connsiteY1" fmla="*/ 262392 h 1101256"/>
                                    <a:gd name="connsiteX2" fmla="*/ 442157 w 541464"/>
                                    <a:gd name="connsiteY2" fmla="*/ 526774 h 1101256"/>
                                    <a:gd name="connsiteX3" fmla="*/ 19 w 541464"/>
                                    <a:gd name="connsiteY3" fmla="*/ 739927 h 1101256"/>
                                    <a:gd name="connsiteX4" fmla="*/ 454084 w 541464"/>
                                    <a:gd name="connsiteY4" fmla="*/ 1101256 h 1101256"/>
                                    <a:gd name="connsiteX0" fmla="*/ 40617 w 528712"/>
                                    <a:gd name="connsiteY0" fmla="*/ 0 h 1101256"/>
                                    <a:gd name="connsiteX1" fmla="*/ 489864 w 528712"/>
                                    <a:gd name="connsiteY1" fmla="*/ 262392 h 1101256"/>
                                    <a:gd name="connsiteX2" fmla="*/ 442157 w 528712"/>
                                    <a:gd name="connsiteY2" fmla="*/ 526774 h 1101256"/>
                                    <a:gd name="connsiteX3" fmla="*/ 19 w 528712"/>
                                    <a:gd name="connsiteY3" fmla="*/ 739927 h 1101256"/>
                                    <a:gd name="connsiteX4" fmla="*/ 454084 w 528712"/>
                                    <a:gd name="connsiteY4" fmla="*/ 1101256 h 1101256"/>
                                    <a:gd name="connsiteX0" fmla="*/ 40617 w 522277"/>
                                    <a:gd name="connsiteY0" fmla="*/ 0 h 1101256"/>
                                    <a:gd name="connsiteX1" fmla="*/ 489864 w 522277"/>
                                    <a:gd name="connsiteY1" fmla="*/ 262392 h 1101256"/>
                                    <a:gd name="connsiteX2" fmla="*/ 442157 w 522277"/>
                                    <a:gd name="connsiteY2" fmla="*/ 526774 h 1101256"/>
                                    <a:gd name="connsiteX3" fmla="*/ 19 w 522277"/>
                                    <a:gd name="connsiteY3" fmla="*/ 739927 h 1101256"/>
                                    <a:gd name="connsiteX4" fmla="*/ 454084 w 522277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754 w 524827"/>
                                    <a:gd name="connsiteY0" fmla="*/ 0 h 1008392"/>
                                    <a:gd name="connsiteX1" fmla="*/ 490001 w 524827"/>
                                    <a:gd name="connsiteY1" fmla="*/ 262392 h 1008392"/>
                                    <a:gd name="connsiteX2" fmla="*/ 442294 w 524827"/>
                                    <a:gd name="connsiteY2" fmla="*/ 526774 h 1008392"/>
                                    <a:gd name="connsiteX3" fmla="*/ 156 w 524827"/>
                                    <a:gd name="connsiteY3" fmla="*/ 739927 h 1008392"/>
                                    <a:gd name="connsiteX4" fmla="*/ 495964 w 524827"/>
                                    <a:gd name="connsiteY4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22959"/>
                                    <a:gd name="connsiteX1" fmla="*/ 449247 w 482669"/>
                                    <a:gd name="connsiteY1" fmla="*/ 262392 h 1022959"/>
                                    <a:gd name="connsiteX2" fmla="*/ 401540 w 482669"/>
                                    <a:gd name="connsiteY2" fmla="*/ 526774 h 1022959"/>
                                    <a:gd name="connsiteX3" fmla="*/ 38390 w 482669"/>
                                    <a:gd name="connsiteY3" fmla="*/ 669087 h 1022959"/>
                                    <a:gd name="connsiteX4" fmla="*/ 108228 w 482669"/>
                                    <a:gd name="connsiteY4" fmla="*/ 858282 h 1022959"/>
                                    <a:gd name="connsiteX5" fmla="*/ 442505 w 482669"/>
                                    <a:gd name="connsiteY5" fmla="*/ 1022959 h 1022959"/>
                                    <a:gd name="connsiteX0" fmla="*/ 0 w 482669"/>
                                    <a:gd name="connsiteY0" fmla="*/ 0 h 955588"/>
                                    <a:gd name="connsiteX1" fmla="*/ 449247 w 482669"/>
                                    <a:gd name="connsiteY1" fmla="*/ 262392 h 955588"/>
                                    <a:gd name="connsiteX2" fmla="*/ 401540 w 482669"/>
                                    <a:gd name="connsiteY2" fmla="*/ 526774 h 955588"/>
                                    <a:gd name="connsiteX3" fmla="*/ 38390 w 482669"/>
                                    <a:gd name="connsiteY3" fmla="*/ 669087 h 955588"/>
                                    <a:gd name="connsiteX4" fmla="*/ 108228 w 482669"/>
                                    <a:gd name="connsiteY4" fmla="*/ 858282 h 955588"/>
                                    <a:gd name="connsiteX5" fmla="*/ 340867 w 482669"/>
                                    <a:gd name="connsiteY5" fmla="*/ 955588 h 955588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2092"/>
                                    <a:gd name="connsiteX1" fmla="*/ 449247 w 482669"/>
                                    <a:gd name="connsiteY1" fmla="*/ 262392 h 1052092"/>
                                    <a:gd name="connsiteX2" fmla="*/ 401540 w 482669"/>
                                    <a:gd name="connsiteY2" fmla="*/ 526774 h 1052092"/>
                                    <a:gd name="connsiteX3" fmla="*/ 38390 w 482669"/>
                                    <a:gd name="connsiteY3" fmla="*/ 669087 h 1052092"/>
                                    <a:gd name="connsiteX4" fmla="*/ 108228 w 482669"/>
                                    <a:gd name="connsiteY4" fmla="*/ 858282 h 1052092"/>
                                    <a:gd name="connsiteX5" fmla="*/ 457024 w 482669"/>
                                    <a:gd name="connsiteY5" fmla="*/ 1052092 h 1052092"/>
                                    <a:gd name="connsiteX0" fmla="*/ 0 w 482669"/>
                                    <a:gd name="connsiteY0" fmla="*/ 0 h 1037525"/>
                                    <a:gd name="connsiteX1" fmla="*/ 449247 w 482669"/>
                                    <a:gd name="connsiteY1" fmla="*/ 262392 h 1037525"/>
                                    <a:gd name="connsiteX2" fmla="*/ 401540 w 482669"/>
                                    <a:gd name="connsiteY2" fmla="*/ 526774 h 1037525"/>
                                    <a:gd name="connsiteX3" fmla="*/ 38390 w 482669"/>
                                    <a:gd name="connsiteY3" fmla="*/ 669087 h 1037525"/>
                                    <a:gd name="connsiteX4" fmla="*/ 108228 w 482669"/>
                                    <a:gd name="connsiteY4" fmla="*/ 858282 h 1037525"/>
                                    <a:gd name="connsiteX5" fmla="*/ 471544 w 482669"/>
                                    <a:gd name="connsiteY5" fmla="*/ 1037525 h 1037525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95523 w 483524"/>
                                    <a:gd name="connsiteY4" fmla="*/ 863744 h 1044809"/>
                                    <a:gd name="connsiteX5" fmla="*/ 449764 w 483524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91830"/>
                                    <a:gd name="connsiteY0" fmla="*/ 0 h 1044809"/>
                                    <a:gd name="connsiteX1" fmla="*/ 449247 w 491830"/>
                                    <a:gd name="connsiteY1" fmla="*/ 262392 h 1044809"/>
                                    <a:gd name="connsiteX2" fmla="*/ 401540 w 491830"/>
                                    <a:gd name="connsiteY2" fmla="*/ 526774 h 1044809"/>
                                    <a:gd name="connsiteX3" fmla="*/ 38390 w 491830"/>
                                    <a:gd name="connsiteY3" fmla="*/ 690937 h 1044809"/>
                                    <a:gd name="connsiteX4" fmla="*/ 184455 w 491830"/>
                                    <a:gd name="connsiteY4" fmla="*/ 892877 h 1044809"/>
                                    <a:gd name="connsiteX5" fmla="*/ 449764 w 49183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09146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27355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78412 w 606219"/>
                                    <a:gd name="connsiteY0" fmla="*/ 0 h 1095792"/>
                                    <a:gd name="connsiteX1" fmla="*/ 527659 w 606219"/>
                                    <a:gd name="connsiteY1" fmla="*/ 262392 h 1095792"/>
                                    <a:gd name="connsiteX2" fmla="*/ 479952 w 606219"/>
                                    <a:gd name="connsiteY2" fmla="*/ 526774 h 1095792"/>
                                    <a:gd name="connsiteX3" fmla="*/ 7904 w 606219"/>
                                    <a:gd name="connsiteY3" fmla="*/ 696400 h 1095792"/>
                                    <a:gd name="connsiteX4" fmla="*/ 262867 w 606219"/>
                                    <a:gd name="connsiteY4" fmla="*/ 892877 h 1095792"/>
                                    <a:gd name="connsiteX5" fmla="*/ 606219 w 60621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522969 w 601529"/>
                                    <a:gd name="connsiteY1" fmla="*/ 262392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495744 w 601529"/>
                                    <a:gd name="connsiteY1" fmla="*/ 309734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82796 w 601529"/>
                                    <a:gd name="connsiteY0" fmla="*/ 0 h 1032063"/>
                                    <a:gd name="connsiteX1" fmla="*/ 495744 w 601529"/>
                                    <a:gd name="connsiteY1" fmla="*/ 246005 h 1032063"/>
                                    <a:gd name="connsiteX2" fmla="*/ 437149 w 601529"/>
                                    <a:gd name="connsiteY2" fmla="*/ 441195 h 1032063"/>
                                    <a:gd name="connsiteX3" fmla="*/ 3214 w 601529"/>
                                    <a:gd name="connsiteY3" fmla="*/ 632671 h 1032063"/>
                                    <a:gd name="connsiteX4" fmla="*/ 258177 w 601529"/>
                                    <a:gd name="connsiteY4" fmla="*/ 829148 h 1032063"/>
                                    <a:gd name="connsiteX5" fmla="*/ 601529 w 601529"/>
                                    <a:gd name="connsiteY5" fmla="*/ 1032063 h 1032063"/>
                                    <a:gd name="connsiteX0" fmla="*/ 82881 w 601614"/>
                                    <a:gd name="connsiteY0" fmla="*/ 0 h 1032063"/>
                                    <a:gd name="connsiteX1" fmla="*/ 495829 w 601614"/>
                                    <a:gd name="connsiteY1" fmla="*/ 246005 h 1032063"/>
                                    <a:gd name="connsiteX2" fmla="*/ 437234 w 601614"/>
                                    <a:gd name="connsiteY2" fmla="*/ 441195 h 1032063"/>
                                    <a:gd name="connsiteX3" fmla="*/ 3299 w 601614"/>
                                    <a:gd name="connsiteY3" fmla="*/ 632671 h 1032063"/>
                                    <a:gd name="connsiteX4" fmla="*/ 256448 w 601614"/>
                                    <a:gd name="connsiteY4" fmla="*/ 876489 h 1032063"/>
                                    <a:gd name="connsiteX5" fmla="*/ 601614 w 601614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676 w 524939"/>
                                    <a:gd name="connsiteY0" fmla="*/ 0 h 981080"/>
                                    <a:gd name="connsiteX1" fmla="*/ 495624 w 524939"/>
                                    <a:gd name="connsiteY1" fmla="*/ 246005 h 981080"/>
                                    <a:gd name="connsiteX2" fmla="*/ 437029 w 524939"/>
                                    <a:gd name="connsiteY2" fmla="*/ 441195 h 981080"/>
                                    <a:gd name="connsiteX3" fmla="*/ 3094 w 524939"/>
                                    <a:gd name="connsiteY3" fmla="*/ 632671 h 981080"/>
                                    <a:gd name="connsiteX4" fmla="*/ 256243 w 524939"/>
                                    <a:gd name="connsiteY4" fmla="*/ 876489 h 981080"/>
                                    <a:gd name="connsiteX5" fmla="*/ 516106 w 524939"/>
                                    <a:gd name="connsiteY5" fmla="*/ 981080 h 981080"/>
                                    <a:gd name="connsiteX0" fmla="*/ 82624 w 524887"/>
                                    <a:gd name="connsiteY0" fmla="*/ 0 h 973796"/>
                                    <a:gd name="connsiteX1" fmla="*/ 495572 w 524887"/>
                                    <a:gd name="connsiteY1" fmla="*/ 246005 h 973796"/>
                                    <a:gd name="connsiteX2" fmla="*/ 436977 w 524887"/>
                                    <a:gd name="connsiteY2" fmla="*/ 441195 h 973796"/>
                                    <a:gd name="connsiteX3" fmla="*/ 3042 w 524887"/>
                                    <a:gd name="connsiteY3" fmla="*/ 632671 h 973796"/>
                                    <a:gd name="connsiteX4" fmla="*/ 256191 w 524887"/>
                                    <a:gd name="connsiteY4" fmla="*/ 876489 h 973796"/>
                                    <a:gd name="connsiteX5" fmla="*/ 492461 w 524887"/>
                                    <a:gd name="connsiteY5" fmla="*/ 973796 h 973796"/>
                                    <a:gd name="connsiteX0" fmla="*/ 82505 w 524768"/>
                                    <a:gd name="connsiteY0" fmla="*/ 0 h 937379"/>
                                    <a:gd name="connsiteX1" fmla="*/ 495453 w 524768"/>
                                    <a:gd name="connsiteY1" fmla="*/ 246005 h 937379"/>
                                    <a:gd name="connsiteX2" fmla="*/ 436858 w 524768"/>
                                    <a:gd name="connsiteY2" fmla="*/ 441195 h 937379"/>
                                    <a:gd name="connsiteX3" fmla="*/ 2923 w 524768"/>
                                    <a:gd name="connsiteY3" fmla="*/ 632671 h 937379"/>
                                    <a:gd name="connsiteX4" fmla="*/ 256072 w 524768"/>
                                    <a:gd name="connsiteY4" fmla="*/ 876489 h 937379"/>
                                    <a:gd name="connsiteX5" fmla="*/ 436078 w 524768"/>
                                    <a:gd name="connsiteY5" fmla="*/ 937379 h 937379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79780 w 522043"/>
                                    <a:gd name="connsiteY0" fmla="*/ 0 h 970153"/>
                                    <a:gd name="connsiteX1" fmla="*/ 492728 w 522043"/>
                                    <a:gd name="connsiteY1" fmla="*/ 246005 h 970153"/>
                                    <a:gd name="connsiteX2" fmla="*/ 434133 w 522043"/>
                                    <a:gd name="connsiteY2" fmla="*/ 441195 h 970153"/>
                                    <a:gd name="connsiteX3" fmla="*/ 198 w 522043"/>
                                    <a:gd name="connsiteY3" fmla="*/ 632671 h 970153"/>
                                    <a:gd name="connsiteX4" fmla="*/ 493246 w 522043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158 w 527631"/>
                                    <a:gd name="connsiteY0" fmla="*/ 0 h 970153"/>
                                    <a:gd name="connsiteX1" fmla="*/ 498106 w 527631"/>
                                    <a:gd name="connsiteY1" fmla="*/ 246005 h 970153"/>
                                    <a:gd name="connsiteX2" fmla="*/ 439511 w 527631"/>
                                    <a:gd name="connsiteY2" fmla="*/ 441195 h 970153"/>
                                    <a:gd name="connsiteX3" fmla="*/ 131 w 527631"/>
                                    <a:gd name="connsiteY3" fmla="*/ 650879 h 970153"/>
                                    <a:gd name="connsiteX4" fmla="*/ 498624 w 527631"/>
                                    <a:gd name="connsiteY4" fmla="*/ 970153 h 970153"/>
                                    <a:gd name="connsiteX0" fmla="*/ 81529 w 523862"/>
                                    <a:gd name="connsiteY0" fmla="*/ 0 h 970153"/>
                                    <a:gd name="connsiteX1" fmla="*/ 494477 w 523862"/>
                                    <a:gd name="connsiteY1" fmla="*/ 246005 h 970153"/>
                                    <a:gd name="connsiteX2" fmla="*/ 435882 w 523862"/>
                                    <a:gd name="connsiteY2" fmla="*/ 441195 h 970153"/>
                                    <a:gd name="connsiteX3" fmla="*/ 132 w 523862"/>
                                    <a:gd name="connsiteY3" fmla="*/ 672729 h 970153"/>
                                    <a:gd name="connsiteX4" fmla="*/ 494995 w 523862"/>
                                    <a:gd name="connsiteY4" fmla="*/ 970153 h 970153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23593" h="975616">
                                      <a:moveTo>
                                        <a:pt x="85159" y="0"/>
                                      </a:moveTo>
                                      <a:cubicBezTo>
                                        <a:pt x="290683" y="107014"/>
                                        <a:pt x="436023" y="177025"/>
                                        <a:pt x="494477" y="251468"/>
                                      </a:cubicBezTo>
                                      <a:cubicBezTo>
                                        <a:pt x="552931" y="325911"/>
                                        <a:pt x="518273" y="375537"/>
                                        <a:pt x="435882" y="446658"/>
                                      </a:cubicBezTo>
                                      <a:cubicBezTo>
                                        <a:pt x="353491" y="517779"/>
                                        <a:pt x="-7905" y="562720"/>
                                        <a:pt x="132" y="678192"/>
                                      </a:cubicBezTo>
                                      <a:cubicBezTo>
                                        <a:pt x="8169" y="793664"/>
                                        <a:pt x="305159" y="912591"/>
                                        <a:pt x="494995" y="97561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093" name="Freeform 1092">
                                  <a:extLst>
                                    <a:ext uri="{FF2B5EF4-FFF2-40B4-BE49-F238E27FC236}">
                                      <a16:creationId xmlns:a16="http://schemas.microsoft.com/office/drawing/2014/main" id="{F4856D24-55D1-5D49-9CDB-93BD6E32822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199443" y="4304719"/>
                                  <a:ext cx="1105020" cy="339758"/>
                                </a:xfrm>
                                <a:custGeom>
                                  <a:avLst/>
                                  <a:gdLst>
                                    <a:gd name="connsiteX0" fmla="*/ 0 w 930303"/>
                                    <a:gd name="connsiteY0" fmla="*/ 235869 h 235869"/>
                                    <a:gd name="connsiteX1" fmla="*/ 369736 w 930303"/>
                                    <a:gd name="connsiteY1" fmla="*/ 3293 h 235869"/>
                                    <a:gd name="connsiteX2" fmla="*/ 930303 w 930303"/>
                                    <a:gd name="connsiteY2" fmla="*/ 120575 h 235869"/>
                                    <a:gd name="connsiteX0" fmla="*/ 0 w 930303"/>
                                    <a:gd name="connsiteY0" fmla="*/ 216945 h 216945"/>
                                    <a:gd name="connsiteX1" fmla="*/ 367748 w 930303"/>
                                    <a:gd name="connsiteY1" fmla="*/ 4247 h 216945"/>
                                    <a:gd name="connsiteX2" fmla="*/ 930303 w 930303"/>
                                    <a:gd name="connsiteY2" fmla="*/ 101651 h 216945"/>
                                    <a:gd name="connsiteX0" fmla="*/ 0 w 930303"/>
                                    <a:gd name="connsiteY0" fmla="*/ 235354 h 235354"/>
                                    <a:gd name="connsiteX1" fmla="*/ 367748 w 930303"/>
                                    <a:gd name="connsiteY1" fmla="*/ 22656 h 235354"/>
                                    <a:gd name="connsiteX2" fmla="*/ 930303 w 930303"/>
                                    <a:gd name="connsiteY2" fmla="*/ 120060 h 235354"/>
                                    <a:gd name="connsiteX0" fmla="*/ 0 w 926327"/>
                                    <a:gd name="connsiteY0" fmla="*/ 215124 h 215124"/>
                                    <a:gd name="connsiteX1" fmla="*/ 367748 w 926327"/>
                                    <a:gd name="connsiteY1" fmla="*/ 2426 h 215124"/>
                                    <a:gd name="connsiteX2" fmla="*/ 926327 w 926327"/>
                                    <a:gd name="connsiteY2" fmla="*/ 119708 h 215124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41149 h 241149"/>
                                    <a:gd name="connsiteX1" fmla="*/ 367748 w 926327"/>
                                    <a:gd name="connsiteY1" fmla="*/ 28451 h 241149"/>
                                    <a:gd name="connsiteX2" fmla="*/ 926327 w 926327"/>
                                    <a:gd name="connsiteY2" fmla="*/ 145733 h 241149"/>
                                    <a:gd name="connsiteX0" fmla="*/ 0 w 926327"/>
                                    <a:gd name="connsiteY0" fmla="*/ 241149 h 241376"/>
                                    <a:gd name="connsiteX1" fmla="*/ 367748 w 926327"/>
                                    <a:gd name="connsiteY1" fmla="*/ 28451 h 241376"/>
                                    <a:gd name="connsiteX2" fmla="*/ 926327 w 926327"/>
                                    <a:gd name="connsiteY2" fmla="*/ 145733 h 241376"/>
                                    <a:gd name="connsiteX0" fmla="*/ 0 w 972047"/>
                                    <a:gd name="connsiteY0" fmla="*/ 247611 h 247752"/>
                                    <a:gd name="connsiteX1" fmla="*/ 413468 w 972047"/>
                                    <a:gd name="connsiteY1" fmla="*/ 5096 h 247752"/>
                                    <a:gd name="connsiteX2" fmla="*/ 972047 w 972047"/>
                                    <a:gd name="connsiteY2" fmla="*/ 122378 h 247752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46206"/>
                                    <a:gd name="connsiteY0" fmla="*/ 302387 h 302387"/>
                                    <a:gd name="connsiteX1" fmla="*/ 387627 w 946206"/>
                                    <a:gd name="connsiteY1" fmla="*/ 8189 h 302387"/>
                                    <a:gd name="connsiteX2" fmla="*/ 946206 w 946206"/>
                                    <a:gd name="connsiteY2" fmla="*/ 125471 h 302387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51364 h 351364"/>
                                    <a:gd name="connsiteX1" fmla="*/ 387627 w 946206"/>
                                    <a:gd name="connsiteY1" fmla="*/ 57166 h 351364"/>
                                    <a:gd name="connsiteX2" fmla="*/ 946206 w 946206"/>
                                    <a:gd name="connsiteY2" fmla="*/ 174448 h 351364"/>
                                    <a:gd name="connsiteX0" fmla="*/ 0 w 946206"/>
                                    <a:gd name="connsiteY0" fmla="*/ 337386 h 337386"/>
                                    <a:gd name="connsiteX1" fmla="*/ 387627 w 946206"/>
                                    <a:gd name="connsiteY1" fmla="*/ 43188 h 337386"/>
                                    <a:gd name="connsiteX2" fmla="*/ 946206 w 946206"/>
                                    <a:gd name="connsiteY2" fmla="*/ 160470 h 337386"/>
                                    <a:gd name="connsiteX0" fmla="*/ 0 w 944508"/>
                                    <a:gd name="connsiteY0" fmla="*/ 299417 h 299417"/>
                                    <a:gd name="connsiteX1" fmla="*/ 387627 w 944508"/>
                                    <a:gd name="connsiteY1" fmla="*/ 5219 h 299417"/>
                                    <a:gd name="connsiteX2" fmla="*/ 944508 w 944508"/>
                                    <a:gd name="connsiteY2" fmla="*/ 145781 h 299417"/>
                                    <a:gd name="connsiteX0" fmla="*/ 0 w 944508"/>
                                    <a:gd name="connsiteY0" fmla="*/ 300221 h 300221"/>
                                    <a:gd name="connsiteX1" fmla="*/ 387627 w 944508"/>
                                    <a:gd name="connsiteY1" fmla="*/ 6023 h 300221"/>
                                    <a:gd name="connsiteX2" fmla="*/ 944508 w 944508"/>
                                    <a:gd name="connsiteY2" fmla="*/ 146585 h 300221"/>
                                    <a:gd name="connsiteX0" fmla="*/ 0 w 944508"/>
                                    <a:gd name="connsiteY0" fmla="*/ 325499 h 325499"/>
                                    <a:gd name="connsiteX1" fmla="*/ 387627 w 944508"/>
                                    <a:gd name="connsiteY1" fmla="*/ 31301 h 325499"/>
                                    <a:gd name="connsiteX2" fmla="*/ 944508 w 944508"/>
                                    <a:gd name="connsiteY2" fmla="*/ 171863 h 325499"/>
                                    <a:gd name="connsiteX0" fmla="*/ 0 w 944508"/>
                                    <a:gd name="connsiteY0" fmla="*/ 306082 h 306082"/>
                                    <a:gd name="connsiteX1" fmla="*/ 394423 w 944508"/>
                                    <a:gd name="connsiteY1" fmla="*/ 35164 h 306082"/>
                                    <a:gd name="connsiteX2" fmla="*/ 944508 w 944508"/>
                                    <a:gd name="connsiteY2" fmla="*/ 152446 h 30608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944508" h="306082">
                                      <a:moveTo>
                                        <a:pt x="0" y="306082"/>
                                      </a:moveTo>
                                      <a:cubicBezTo>
                                        <a:pt x="136334" y="289890"/>
                                        <a:pt x="315163" y="125239"/>
                                        <a:pt x="394423" y="35164"/>
                                      </a:cubicBezTo>
                                      <a:cubicBezTo>
                                        <a:pt x="473683" y="-54911"/>
                                        <a:pt x="731811" y="44029"/>
                                        <a:pt x="944508" y="15244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prstDash val="sysDash"/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>
                                    <a:solidFill>
                                      <a:srgbClr val="E364E6"/>
                                    </a:solidFill>
                                  </a:endParaRPr>
                                </a:p>
                              </p:txBody>
                            </p:sp>
                            <p:sp>
                              <p:nvSpPr>
                                <p:cNvPr id="1094" name="Oval 1093">
                                  <a:extLst>
                                    <a:ext uri="{FF2B5EF4-FFF2-40B4-BE49-F238E27FC236}">
                                      <a16:creationId xmlns:a16="http://schemas.microsoft.com/office/drawing/2014/main" id="{DA1E9856-033A-6C4C-A035-568DB8233853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10091444" y="4602740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33CC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42" name="Group 441">
                              <a:extLst>
                                <a:ext uri="{FF2B5EF4-FFF2-40B4-BE49-F238E27FC236}">
                                  <a16:creationId xmlns:a16="http://schemas.microsoft.com/office/drawing/2014/main" id="{22D752FE-F7C9-CF4E-90E1-7787D88426A1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19215731"/>
                              <a:ext cx="1803403" cy="895605"/>
                              <a:chOff x="841906" y="1352018"/>
                              <a:chExt cx="5812157" cy="2886430"/>
                            </a:xfrm>
                          </p:grpSpPr>
                          <p:grpSp>
                            <p:nvGrpSpPr>
                              <p:cNvPr id="1050" name="Group 1049">
                                <a:extLst>
                                  <a:ext uri="{FF2B5EF4-FFF2-40B4-BE49-F238E27FC236}">
                                    <a16:creationId xmlns:a16="http://schemas.microsoft.com/office/drawing/2014/main" id="{1EFA72DC-E28A-2843-8D15-E76AE6AE37D9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4930272" cy="2886430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1052" name="Group 1051">
                                  <a:extLst>
                                    <a:ext uri="{FF2B5EF4-FFF2-40B4-BE49-F238E27FC236}">
                                      <a16:creationId xmlns:a16="http://schemas.microsoft.com/office/drawing/2014/main" id="{44973669-7918-FC49-BC52-DC4B183BCBF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1063" name="Group 1062">
                                    <a:extLst>
                                      <a:ext uri="{FF2B5EF4-FFF2-40B4-BE49-F238E27FC236}">
                                        <a16:creationId xmlns:a16="http://schemas.microsoft.com/office/drawing/2014/main" id="{363986F9-A7F6-1649-8D13-A2D3B00CA76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1077" name="Group 1076">
                                      <a:extLst>
                                        <a:ext uri="{FF2B5EF4-FFF2-40B4-BE49-F238E27FC236}">
                                          <a16:creationId xmlns:a16="http://schemas.microsoft.com/office/drawing/2014/main" id="{EC0DA90A-B82B-DC45-B1F7-5FC1582F66A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83" name="Group 10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90AAA66-396A-6943-B9E6-5A38F71E4CE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85" name="Freeform 108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E44FF92-12B1-914C-9BB0-8E3F697AAB3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86" name="Freeform 108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E5BEBBF-429A-1843-9673-A44872056A5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84" name="Freeform 10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CA2C236-E76D-9E41-BA52-C9A6E84E10C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078" name="Group 1077">
                                      <a:extLst>
                                        <a:ext uri="{FF2B5EF4-FFF2-40B4-BE49-F238E27FC236}">
                                          <a16:creationId xmlns:a16="http://schemas.microsoft.com/office/drawing/2014/main" id="{9548E184-A573-284C-9BD4-F26E0D9B5D1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79" name="Group 10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4525A31-AE11-3E47-9742-060F7DCB2BF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81" name="Freeform 10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AB33027-4FC6-0847-9C35-97F6B419406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82" name="Freeform 108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B8EC364-DF2F-2642-B6B9-C21F85E9732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80" name="Freeform 10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D235C36-595C-1B40-9394-1467FE92E24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064" name="Group 1063">
                                    <a:extLst>
                                      <a:ext uri="{FF2B5EF4-FFF2-40B4-BE49-F238E27FC236}">
                                        <a16:creationId xmlns:a16="http://schemas.microsoft.com/office/drawing/2014/main" id="{DDB4D2CD-C3EB-5E4E-BA5A-150CBD09C9D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1074" name="Freeform 1073">
                                      <a:extLst>
                                        <a:ext uri="{FF2B5EF4-FFF2-40B4-BE49-F238E27FC236}">
                                          <a16:creationId xmlns:a16="http://schemas.microsoft.com/office/drawing/2014/main" id="{5073FC60-B076-484F-B89E-2F4BFCFC395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5" name="Freeform 1074">
                                      <a:extLst>
                                        <a:ext uri="{FF2B5EF4-FFF2-40B4-BE49-F238E27FC236}">
                                          <a16:creationId xmlns:a16="http://schemas.microsoft.com/office/drawing/2014/main" id="{E7D6D92C-AA0F-9E49-804D-21CFE216D06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6" name="Freeform 1075">
                                      <a:extLst>
                                        <a:ext uri="{FF2B5EF4-FFF2-40B4-BE49-F238E27FC236}">
                                          <a16:creationId xmlns:a16="http://schemas.microsoft.com/office/drawing/2014/main" id="{5D58173F-C085-7C44-958A-DC9128D83E6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065" name="Group 1064">
                                    <a:extLst>
                                      <a:ext uri="{FF2B5EF4-FFF2-40B4-BE49-F238E27FC236}">
                                        <a16:creationId xmlns:a16="http://schemas.microsoft.com/office/drawing/2014/main" id="{4B0EEC14-5140-8540-9234-BD8550CE9B8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1066" name="Freeform 1065">
                                      <a:extLst>
                                        <a:ext uri="{FF2B5EF4-FFF2-40B4-BE49-F238E27FC236}">
                                          <a16:creationId xmlns:a16="http://schemas.microsoft.com/office/drawing/2014/main" id="{E65CCD35-339B-444F-853D-C719723D154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67" name="Freeform 1066">
                                      <a:extLst>
                                        <a:ext uri="{FF2B5EF4-FFF2-40B4-BE49-F238E27FC236}">
                                          <a16:creationId xmlns:a16="http://schemas.microsoft.com/office/drawing/2014/main" id="{FD217B30-5B73-304E-95CB-2C0113B5D7B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68" name="Freeform 1067">
                                      <a:extLst>
                                        <a:ext uri="{FF2B5EF4-FFF2-40B4-BE49-F238E27FC236}">
                                          <a16:creationId xmlns:a16="http://schemas.microsoft.com/office/drawing/2014/main" id="{D053B679-C6A7-774C-A93D-6899968E28E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69" name="Freeform 1068">
                                      <a:extLst>
                                        <a:ext uri="{FF2B5EF4-FFF2-40B4-BE49-F238E27FC236}">
                                          <a16:creationId xmlns:a16="http://schemas.microsoft.com/office/drawing/2014/main" id="{E62CDD4C-A088-F043-A5CF-6B2C4574330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0" name="Freeform 1069">
                                      <a:extLst>
                                        <a:ext uri="{FF2B5EF4-FFF2-40B4-BE49-F238E27FC236}">
                                          <a16:creationId xmlns:a16="http://schemas.microsoft.com/office/drawing/2014/main" id="{4B6A5B32-FCD8-3C47-8FF4-D7E0F3EAEA2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1" name="Freeform 1070">
                                      <a:extLst>
                                        <a:ext uri="{FF2B5EF4-FFF2-40B4-BE49-F238E27FC236}">
                                          <a16:creationId xmlns:a16="http://schemas.microsoft.com/office/drawing/2014/main" id="{31154CD7-18D8-374F-AE98-CB28D42C82E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2" name="Freeform 1071">
                                      <a:extLst>
                                        <a:ext uri="{FF2B5EF4-FFF2-40B4-BE49-F238E27FC236}">
                                          <a16:creationId xmlns:a16="http://schemas.microsoft.com/office/drawing/2014/main" id="{C2DC95A0-C746-2844-A127-4D28160EC59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3" name="Freeform 1072">
                                      <a:extLst>
                                        <a:ext uri="{FF2B5EF4-FFF2-40B4-BE49-F238E27FC236}">
                                          <a16:creationId xmlns:a16="http://schemas.microsoft.com/office/drawing/2014/main" id="{835607B3-3C20-FE49-A079-9065BDCADAE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053" name="Group 1052">
                                  <a:extLst>
                                    <a:ext uri="{FF2B5EF4-FFF2-40B4-BE49-F238E27FC236}">
                                      <a16:creationId xmlns:a16="http://schemas.microsoft.com/office/drawing/2014/main" id="{CE865BCA-8682-7E49-89C0-9F847EF7F3D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535956"/>
                                  <a:chOff x="7744153" y="2637845"/>
                                  <a:chExt cx="2978181" cy="2535956"/>
                                </a:xfrm>
                              </p:grpSpPr>
                              <p:sp>
                                <p:nvSpPr>
                                  <p:cNvPr id="1054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4DD5060E-9790-8747-B05B-FF96B7DD74F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1055" name="Group 1054">
                                    <a:extLst>
                                      <a:ext uri="{FF2B5EF4-FFF2-40B4-BE49-F238E27FC236}">
                                        <a16:creationId xmlns:a16="http://schemas.microsoft.com/office/drawing/2014/main" id="{DBFD5448-180C-8D42-AB33-8727B12A110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4"/>
                                    <a:ext cx="2978181" cy="1761707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1057" name="Group 1056">
                                      <a:extLst>
                                        <a:ext uri="{FF2B5EF4-FFF2-40B4-BE49-F238E27FC236}">
                                          <a16:creationId xmlns:a16="http://schemas.microsoft.com/office/drawing/2014/main" id="{F926AE35-6979-8B49-9881-174F97FC947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1061" name="Freeform 10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D04214A-1D20-B144-9A3A-883B4E53F44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62" name="Oval 10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CF25270-F873-2145-9CBF-3A3EFACF4DEA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58" name="Freeform 1057">
                                      <a:extLst>
                                        <a:ext uri="{FF2B5EF4-FFF2-40B4-BE49-F238E27FC236}">
                                          <a16:creationId xmlns:a16="http://schemas.microsoft.com/office/drawing/2014/main" id="{342226F5-3C79-2A42-B608-C15957A6E1C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59" name="Freeform 1058">
                                      <a:extLst>
                                        <a:ext uri="{FF2B5EF4-FFF2-40B4-BE49-F238E27FC236}">
                                          <a16:creationId xmlns:a16="http://schemas.microsoft.com/office/drawing/2014/main" id="{882EEEF1-EDFE-2D4F-8E86-A20762A857B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060" name="Oval 1059">
                                      <a:extLst>
                                        <a:ext uri="{FF2B5EF4-FFF2-40B4-BE49-F238E27FC236}">
                                          <a16:creationId xmlns:a16="http://schemas.microsoft.com/office/drawing/2014/main" id="{2930F934-2C0C-F041-8D40-0CB67DC040E4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056" name="Freeform 1055">
                                    <a:extLst>
                                      <a:ext uri="{FF2B5EF4-FFF2-40B4-BE49-F238E27FC236}">
                                        <a16:creationId xmlns:a16="http://schemas.microsoft.com/office/drawing/2014/main" id="{5542EA7B-CD7B-7140-898E-41395DEFA6B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1051" name="TextBox 1050">
                                <a:extLst>
                                  <a:ext uri="{FF2B5EF4-FFF2-40B4-BE49-F238E27FC236}">
                                    <a16:creationId xmlns:a16="http://schemas.microsoft.com/office/drawing/2014/main" id="{D38114FC-997D-BB41-86F7-97D1204D1FD3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1960708"/>
                                <a:ext cx="1101027" cy="63979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T7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43" name="Group 442">
                              <a:extLst>
                                <a:ext uri="{FF2B5EF4-FFF2-40B4-BE49-F238E27FC236}">
                                  <a16:creationId xmlns:a16="http://schemas.microsoft.com/office/drawing/2014/main" id="{87D6BD20-465B-2B40-AC6F-682163FFCB60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21140611"/>
                              <a:ext cx="1803402" cy="895605"/>
                              <a:chOff x="841906" y="1352018"/>
                              <a:chExt cx="5812157" cy="2886430"/>
                            </a:xfrm>
                          </p:grpSpPr>
                          <p:grpSp>
                            <p:nvGrpSpPr>
                              <p:cNvPr id="1013" name="Group 1012">
                                <a:extLst>
                                  <a:ext uri="{FF2B5EF4-FFF2-40B4-BE49-F238E27FC236}">
                                    <a16:creationId xmlns:a16="http://schemas.microsoft.com/office/drawing/2014/main" id="{75A129C5-79BD-5048-A246-095EFABA08C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4930272" cy="2886430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1015" name="Group 1014">
                                  <a:extLst>
                                    <a:ext uri="{FF2B5EF4-FFF2-40B4-BE49-F238E27FC236}">
                                      <a16:creationId xmlns:a16="http://schemas.microsoft.com/office/drawing/2014/main" id="{1AD9CBE0-60BB-F343-8E2D-6C3CA282535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1026" name="Group 1025">
                                    <a:extLst>
                                      <a:ext uri="{FF2B5EF4-FFF2-40B4-BE49-F238E27FC236}">
                                        <a16:creationId xmlns:a16="http://schemas.microsoft.com/office/drawing/2014/main" id="{43E149CD-6445-474A-948F-70A9B30DB0F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1040" name="Group 1039">
                                      <a:extLst>
                                        <a:ext uri="{FF2B5EF4-FFF2-40B4-BE49-F238E27FC236}">
                                          <a16:creationId xmlns:a16="http://schemas.microsoft.com/office/drawing/2014/main" id="{53A4B660-0B46-1445-82CE-09A7FB0AD3F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46" name="Group 104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EFF146B-B61C-CD41-8D4A-D5E98DAB50F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48" name="Freeform 10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FA75006-8FFD-B64E-851B-F7986A58E03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49" name="Freeform 10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C2F237B-52C6-B148-8BF0-9CED050C759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47" name="Freeform 10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94DB60E-761F-6B4E-BE74-7685BF8AF38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041" name="Group 1040">
                                      <a:extLst>
                                        <a:ext uri="{FF2B5EF4-FFF2-40B4-BE49-F238E27FC236}">
                                          <a16:creationId xmlns:a16="http://schemas.microsoft.com/office/drawing/2014/main" id="{9662C967-A54E-1141-A406-FFF93A23A51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42" name="Group 10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10A96EB-A340-104E-9140-2D9721293C1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44" name="Freeform 10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FD85394-CA35-8A46-A263-38D89F893A9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45" name="Freeform 10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103263F-98C8-CC4A-AB9B-01D966C1A28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43" name="Freeform 10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8671DE6-33DA-1D42-AB7B-AA6B4BAFDEB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027" name="Group 1026">
                                    <a:extLst>
                                      <a:ext uri="{FF2B5EF4-FFF2-40B4-BE49-F238E27FC236}">
                                        <a16:creationId xmlns:a16="http://schemas.microsoft.com/office/drawing/2014/main" id="{00E94C8A-3C74-4B40-A4A8-156702C2C28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1037" name="Freeform 1036">
                                      <a:extLst>
                                        <a:ext uri="{FF2B5EF4-FFF2-40B4-BE49-F238E27FC236}">
                                          <a16:creationId xmlns:a16="http://schemas.microsoft.com/office/drawing/2014/main" id="{BBF7061D-A122-554D-9BF0-7E97DEF0B31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8" name="Freeform 1037">
                                      <a:extLst>
                                        <a:ext uri="{FF2B5EF4-FFF2-40B4-BE49-F238E27FC236}">
                                          <a16:creationId xmlns:a16="http://schemas.microsoft.com/office/drawing/2014/main" id="{268F3FB3-AADE-C041-BE71-FFB95227D66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9" name="Freeform 1038">
                                      <a:extLst>
                                        <a:ext uri="{FF2B5EF4-FFF2-40B4-BE49-F238E27FC236}">
                                          <a16:creationId xmlns:a16="http://schemas.microsoft.com/office/drawing/2014/main" id="{71FCC82E-86F0-B04F-A9DA-1AFB08830E2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028" name="Group 1027">
                                    <a:extLst>
                                      <a:ext uri="{FF2B5EF4-FFF2-40B4-BE49-F238E27FC236}">
                                        <a16:creationId xmlns:a16="http://schemas.microsoft.com/office/drawing/2014/main" id="{04F4B50F-ECCB-8444-9288-8F4F437BB08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1029" name="Freeform 1028">
                                      <a:extLst>
                                        <a:ext uri="{FF2B5EF4-FFF2-40B4-BE49-F238E27FC236}">
                                          <a16:creationId xmlns:a16="http://schemas.microsoft.com/office/drawing/2014/main" id="{378693E8-3324-784C-819F-FE0572B377C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0" name="Freeform 1029">
                                      <a:extLst>
                                        <a:ext uri="{FF2B5EF4-FFF2-40B4-BE49-F238E27FC236}">
                                          <a16:creationId xmlns:a16="http://schemas.microsoft.com/office/drawing/2014/main" id="{E9485D40-6262-B444-92F3-78C94C5B97E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1" name="Freeform 1030">
                                      <a:extLst>
                                        <a:ext uri="{FF2B5EF4-FFF2-40B4-BE49-F238E27FC236}">
                                          <a16:creationId xmlns:a16="http://schemas.microsoft.com/office/drawing/2014/main" id="{EC806282-CB23-9B42-AFDE-5163B029593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2" name="Freeform 1031">
                                      <a:extLst>
                                        <a:ext uri="{FF2B5EF4-FFF2-40B4-BE49-F238E27FC236}">
                                          <a16:creationId xmlns:a16="http://schemas.microsoft.com/office/drawing/2014/main" id="{1C47BCD4-9775-FC44-A338-3A8DE6EBAB6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3" name="Freeform 1032">
                                      <a:extLst>
                                        <a:ext uri="{FF2B5EF4-FFF2-40B4-BE49-F238E27FC236}">
                                          <a16:creationId xmlns:a16="http://schemas.microsoft.com/office/drawing/2014/main" id="{3C91F568-2703-C74B-96D8-E76003DB20E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4" name="Freeform 1033">
                                      <a:extLst>
                                        <a:ext uri="{FF2B5EF4-FFF2-40B4-BE49-F238E27FC236}">
                                          <a16:creationId xmlns:a16="http://schemas.microsoft.com/office/drawing/2014/main" id="{028FFB6B-40F4-504D-B446-CC412383B89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5" name="Freeform 1034">
                                      <a:extLst>
                                        <a:ext uri="{FF2B5EF4-FFF2-40B4-BE49-F238E27FC236}">
                                          <a16:creationId xmlns:a16="http://schemas.microsoft.com/office/drawing/2014/main" id="{C50AF235-F700-4C4F-B955-436B1DE7DDA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6" name="Freeform 1035">
                                      <a:extLst>
                                        <a:ext uri="{FF2B5EF4-FFF2-40B4-BE49-F238E27FC236}">
                                          <a16:creationId xmlns:a16="http://schemas.microsoft.com/office/drawing/2014/main" id="{7210796C-4111-D54E-85B5-AA2D93CC663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016" name="Group 1015">
                                  <a:extLst>
                                    <a:ext uri="{FF2B5EF4-FFF2-40B4-BE49-F238E27FC236}">
                                      <a16:creationId xmlns:a16="http://schemas.microsoft.com/office/drawing/2014/main" id="{C9EB3178-2EAA-604C-B87F-A462D254C145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535956"/>
                                  <a:chOff x="7744153" y="2637845"/>
                                  <a:chExt cx="2978181" cy="2535956"/>
                                </a:xfrm>
                              </p:grpSpPr>
                              <p:sp>
                                <p:nvSpPr>
                                  <p:cNvPr id="1017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C92245C0-2396-4C4B-84D9-98ACF0C2868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1018" name="Group 1017">
                                    <a:extLst>
                                      <a:ext uri="{FF2B5EF4-FFF2-40B4-BE49-F238E27FC236}">
                                        <a16:creationId xmlns:a16="http://schemas.microsoft.com/office/drawing/2014/main" id="{13E6BF4E-6E30-A449-B950-C3FF7F4E8C8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4"/>
                                    <a:ext cx="2978181" cy="1761707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1020" name="Group 1019">
                                      <a:extLst>
                                        <a:ext uri="{FF2B5EF4-FFF2-40B4-BE49-F238E27FC236}">
                                          <a16:creationId xmlns:a16="http://schemas.microsoft.com/office/drawing/2014/main" id="{63846E83-8A33-054F-BE68-97A2B09A6B0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1024" name="Freeform 10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C11024B-EA74-4949-9E67-CBFC6EA38CE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25" name="Oval 10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2D14CCA-BF91-EF41-9A42-0E959EC91173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21" name="Freeform 1020">
                                      <a:extLst>
                                        <a:ext uri="{FF2B5EF4-FFF2-40B4-BE49-F238E27FC236}">
                                          <a16:creationId xmlns:a16="http://schemas.microsoft.com/office/drawing/2014/main" id="{5C8EA132-DD34-0D44-A450-81871D5B55D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22" name="Freeform 1021">
                                      <a:extLst>
                                        <a:ext uri="{FF2B5EF4-FFF2-40B4-BE49-F238E27FC236}">
                                          <a16:creationId xmlns:a16="http://schemas.microsoft.com/office/drawing/2014/main" id="{5A1086AC-018F-F249-8841-5919A1674F8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023" name="Oval 1022">
                                      <a:extLst>
                                        <a:ext uri="{FF2B5EF4-FFF2-40B4-BE49-F238E27FC236}">
                                          <a16:creationId xmlns:a16="http://schemas.microsoft.com/office/drawing/2014/main" id="{D97A90A4-9206-E049-A98C-037EEDB96804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019" name="Freeform 1018">
                                    <a:extLst>
                                      <a:ext uri="{FF2B5EF4-FFF2-40B4-BE49-F238E27FC236}">
                                        <a16:creationId xmlns:a16="http://schemas.microsoft.com/office/drawing/2014/main" id="{882D050C-90D8-C540-9370-432D51575BB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1014" name="TextBox 1013">
                                <a:extLst>
                                  <a:ext uri="{FF2B5EF4-FFF2-40B4-BE49-F238E27FC236}">
                                    <a16:creationId xmlns:a16="http://schemas.microsoft.com/office/drawing/2014/main" id="{923B0174-AA6C-9A47-9910-BE7C4B7E311F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1960708"/>
                                <a:ext cx="1101028" cy="63979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T10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44" name="Group 443">
                              <a:extLst>
                                <a:ext uri="{FF2B5EF4-FFF2-40B4-BE49-F238E27FC236}">
                                  <a16:creationId xmlns:a16="http://schemas.microsoft.com/office/drawing/2014/main" id="{ED8E8167-1D92-034D-9EB2-8B6AB0D550B1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21782237"/>
                              <a:ext cx="1803403" cy="895604"/>
                              <a:chOff x="841906" y="1352018"/>
                              <a:chExt cx="5812157" cy="2886430"/>
                            </a:xfrm>
                          </p:grpSpPr>
                          <p:grpSp>
                            <p:nvGrpSpPr>
                              <p:cNvPr id="976" name="Group 975">
                                <a:extLst>
                                  <a:ext uri="{FF2B5EF4-FFF2-40B4-BE49-F238E27FC236}">
                                    <a16:creationId xmlns:a16="http://schemas.microsoft.com/office/drawing/2014/main" id="{42BF1BEC-7E7F-A949-9701-6789CEC5271C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4930272" cy="2886430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978" name="Group 977">
                                  <a:extLst>
                                    <a:ext uri="{FF2B5EF4-FFF2-40B4-BE49-F238E27FC236}">
                                      <a16:creationId xmlns:a16="http://schemas.microsoft.com/office/drawing/2014/main" id="{79D81EC4-4DFB-C14B-8BD5-977E1D93039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989" name="Group 988">
                                    <a:extLst>
                                      <a:ext uri="{FF2B5EF4-FFF2-40B4-BE49-F238E27FC236}">
                                        <a16:creationId xmlns:a16="http://schemas.microsoft.com/office/drawing/2014/main" id="{04D9AA1D-5510-124C-BBCE-3080103D734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1003" name="Group 1002">
                                      <a:extLst>
                                        <a:ext uri="{FF2B5EF4-FFF2-40B4-BE49-F238E27FC236}">
                                          <a16:creationId xmlns:a16="http://schemas.microsoft.com/office/drawing/2014/main" id="{7D2512DB-B9D3-C84D-92D2-4A0A4EA9A4E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09" name="Group 10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F0BC317-DE5C-174C-A0EE-6B8814AD80F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11" name="Freeform 10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91450D2-9DA5-554D-B83B-91E3A62B1CE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12" name="Freeform 10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3552959-81F4-1C44-BDEA-0302D91F058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10" name="Freeform 10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8400B0-6C49-D740-BF92-1CD3FE1CF07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004" name="Group 1003">
                                      <a:extLst>
                                        <a:ext uri="{FF2B5EF4-FFF2-40B4-BE49-F238E27FC236}">
                                          <a16:creationId xmlns:a16="http://schemas.microsoft.com/office/drawing/2014/main" id="{C4C48C13-EBDC-EC46-82EB-DDE965C9EEF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05" name="Group 10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0B5E1B3-153B-A14B-BBD0-48C69745DA6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07" name="Freeform 100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43E67F5-6443-D949-920A-93BDEDD003A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08" name="Freeform 100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27A59B0-003C-CC44-96F2-80850E92DA4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06" name="Freeform 10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7179216-45DA-C04B-963A-EC00FEDEEBF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990" name="Group 989">
                                    <a:extLst>
                                      <a:ext uri="{FF2B5EF4-FFF2-40B4-BE49-F238E27FC236}">
                                        <a16:creationId xmlns:a16="http://schemas.microsoft.com/office/drawing/2014/main" id="{713B17CE-04F0-2E4B-952B-689B2AD7204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1000" name="Freeform 999">
                                      <a:extLst>
                                        <a:ext uri="{FF2B5EF4-FFF2-40B4-BE49-F238E27FC236}">
                                          <a16:creationId xmlns:a16="http://schemas.microsoft.com/office/drawing/2014/main" id="{2299CBEE-D30D-9845-89BB-3B91095DED2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1" name="Freeform 1000">
                                      <a:extLst>
                                        <a:ext uri="{FF2B5EF4-FFF2-40B4-BE49-F238E27FC236}">
                                          <a16:creationId xmlns:a16="http://schemas.microsoft.com/office/drawing/2014/main" id="{20BCE46D-A033-EE46-91C1-5B24753D3D7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2" name="Freeform 1001">
                                      <a:extLst>
                                        <a:ext uri="{FF2B5EF4-FFF2-40B4-BE49-F238E27FC236}">
                                          <a16:creationId xmlns:a16="http://schemas.microsoft.com/office/drawing/2014/main" id="{A12AD0E2-2ED5-2A4E-BE4D-9CBE4A0F955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991" name="Group 990">
                                    <a:extLst>
                                      <a:ext uri="{FF2B5EF4-FFF2-40B4-BE49-F238E27FC236}">
                                        <a16:creationId xmlns:a16="http://schemas.microsoft.com/office/drawing/2014/main" id="{BB180AC5-A2EE-464B-94D7-63B5CC99402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992" name="Freeform 991">
                                      <a:extLst>
                                        <a:ext uri="{FF2B5EF4-FFF2-40B4-BE49-F238E27FC236}">
                                          <a16:creationId xmlns:a16="http://schemas.microsoft.com/office/drawing/2014/main" id="{E2079A35-4238-FA49-9E88-82C8B1411FA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3" name="Freeform 992">
                                      <a:extLst>
                                        <a:ext uri="{FF2B5EF4-FFF2-40B4-BE49-F238E27FC236}">
                                          <a16:creationId xmlns:a16="http://schemas.microsoft.com/office/drawing/2014/main" id="{410AF9B8-4A13-0142-8D09-8BE0536A388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4" name="Freeform 993">
                                      <a:extLst>
                                        <a:ext uri="{FF2B5EF4-FFF2-40B4-BE49-F238E27FC236}">
                                          <a16:creationId xmlns:a16="http://schemas.microsoft.com/office/drawing/2014/main" id="{5EA56474-6888-7D4F-93D7-393FBAEC922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5" name="Freeform 994">
                                      <a:extLst>
                                        <a:ext uri="{FF2B5EF4-FFF2-40B4-BE49-F238E27FC236}">
                                          <a16:creationId xmlns:a16="http://schemas.microsoft.com/office/drawing/2014/main" id="{1E898027-EDB4-DC49-AAB0-474F468C6CC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6" name="Freeform 995">
                                      <a:extLst>
                                        <a:ext uri="{FF2B5EF4-FFF2-40B4-BE49-F238E27FC236}">
                                          <a16:creationId xmlns:a16="http://schemas.microsoft.com/office/drawing/2014/main" id="{F20CC1F3-4714-B84D-8F14-01EB6769259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7" name="Freeform 996">
                                      <a:extLst>
                                        <a:ext uri="{FF2B5EF4-FFF2-40B4-BE49-F238E27FC236}">
                                          <a16:creationId xmlns:a16="http://schemas.microsoft.com/office/drawing/2014/main" id="{B9602DF1-4B70-574C-9C44-B60D257A3AC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8" name="Freeform 997">
                                      <a:extLst>
                                        <a:ext uri="{FF2B5EF4-FFF2-40B4-BE49-F238E27FC236}">
                                          <a16:creationId xmlns:a16="http://schemas.microsoft.com/office/drawing/2014/main" id="{C26B20CC-4E87-544F-9FCD-59221AB017C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9" name="Freeform 998">
                                      <a:extLst>
                                        <a:ext uri="{FF2B5EF4-FFF2-40B4-BE49-F238E27FC236}">
                                          <a16:creationId xmlns:a16="http://schemas.microsoft.com/office/drawing/2014/main" id="{7E720842-24C3-7A40-9C0E-B1A50B5E6A2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979" name="Group 978">
                                  <a:extLst>
                                    <a:ext uri="{FF2B5EF4-FFF2-40B4-BE49-F238E27FC236}">
                                      <a16:creationId xmlns:a16="http://schemas.microsoft.com/office/drawing/2014/main" id="{44F41BC8-69E5-8740-8B1D-307ACC940CD1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535956"/>
                                  <a:chOff x="7744153" y="2637845"/>
                                  <a:chExt cx="2978181" cy="2535956"/>
                                </a:xfrm>
                              </p:grpSpPr>
                              <p:sp>
                                <p:nvSpPr>
                                  <p:cNvPr id="980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340252EE-B2C2-EB41-A653-5279DBC5FC5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981" name="Group 980">
                                    <a:extLst>
                                      <a:ext uri="{FF2B5EF4-FFF2-40B4-BE49-F238E27FC236}">
                                        <a16:creationId xmlns:a16="http://schemas.microsoft.com/office/drawing/2014/main" id="{5AADD300-8A1D-FD47-B444-264A66B78D7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2"/>
                                    <a:ext cx="2978181" cy="1761709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983" name="Group 982">
                                      <a:extLst>
                                        <a:ext uri="{FF2B5EF4-FFF2-40B4-BE49-F238E27FC236}">
                                          <a16:creationId xmlns:a16="http://schemas.microsoft.com/office/drawing/2014/main" id="{C67906BC-6CB9-4D4C-8364-C76C8DAA26E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987" name="Freeform 98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C5600FE-5FDE-0E4E-9965-357DE4B508D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88" name="Oval 98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5EB15BA-628E-2D4E-995B-283BD3624542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84" name="Freeform 983">
                                      <a:extLst>
                                        <a:ext uri="{FF2B5EF4-FFF2-40B4-BE49-F238E27FC236}">
                                          <a16:creationId xmlns:a16="http://schemas.microsoft.com/office/drawing/2014/main" id="{30154666-899E-D541-9577-C1AB893CC8A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85" name="Freeform 984">
                                      <a:extLst>
                                        <a:ext uri="{FF2B5EF4-FFF2-40B4-BE49-F238E27FC236}">
                                          <a16:creationId xmlns:a16="http://schemas.microsoft.com/office/drawing/2014/main" id="{8F73A70D-7395-3049-8ADC-0A5116ADF4A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986" name="Oval 985">
                                      <a:extLst>
                                        <a:ext uri="{FF2B5EF4-FFF2-40B4-BE49-F238E27FC236}">
                                          <a16:creationId xmlns:a16="http://schemas.microsoft.com/office/drawing/2014/main" id="{F06FCDEB-171C-2C42-8E4F-7A06782B53C1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982" name="Freeform 981">
                                    <a:extLst>
                                      <a:ext uri="{FF2B5EF4-FFF2-40B4-BE49-F238E27FC236}">
                                        <a16:creationId xmlns:a16="http://schemas.microsoft.com/office/drawing/2014/main" id="{F76FF033-9322-7F48-810C-3F487DA2601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977" name="TextBox 976">
                                <a:extLst>
                                  <a:ext uri="{FF2B5EF4-FFF2-40B4-BE49-F238E27FC236}">
                                    <a16:creationId xmlns:a16="http://schemas.microsoft.com/office/drawing/2014/main" id="{2EEF100E-7692-DE43-8BA4-3A33736DEC03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2013329"/>
                                <a:ext cx="1101027" cy="639795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T11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45" name="Group 444">
                              <a:extLst>
                                <a:ext uri="{FF2B5EF4-FFF2-40B4-BE49-F238E27FC236}">
                                  <a16:creationId xmlns:a16="http://schemas.microsoft.com/office/drawing/2014/main" id="{E3C30503-1411-0E4F-948C-231FBAD94E9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95362" y="26782687"/>
                              <a:ext cx="1763486" cy="2205414"/>
                              <a:chOff x="5336854" y="3532153"/>
                              <a:chExt cx="2350264" cy="2939236"/>
                            </a:xfrm>
                          </p:grpSpPr>
                          <p:grpSp>
                            <p:nvGrpSpPr>
                              <p:cNvPr id="865" name="Group 864">
                                <a:extLst>
                                  <a:ext uri="{FF2B5EF4-FFF2-40B4-BE49-F238E27FC236}">
                                    <a16:creationId xmlns:a16="http://schemas.microsoft.com/office/drawing/2014/main" id="{E0E5728B-9ABA-4C4F-8FE5-E3C08873E92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3532153"/>
                                <a:ext cx="2350264" cy="1193625"/>
                                <a:chOff x="250276" y="3051314"/>
                                <a:chExt cx="3796239" cy="1927993"/>
                              </a:xfrm>
                            </p:grpSpPr>
                            <p:grpSp>
                              <p:nvGrpSpPr>
                                <p:cNvPr id="940" name="Group 939">
                                  <a:extLst>
                                    <a:ext uri="{FF2B5EF4-FFF2-40B4-BE49-F238E27FC236}">
                                      <a16:creationId xmlns:a16="http://schemas.microsoft.com/office/drawing/2014/main" id="{B2875CBA-5646-6E44-A3D8-A2701D5384D9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3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942" name="Group 941">
                                    <a:extLst>
                                      <a:ext uri="{FF2B5EF4-FFF2-40B4-BE49-F238E27FC236}">
                                        <a16:creationId xmlns:a16="http://schemas.microsoft.com/office/drawing/2014/main" id="{B967D6AF-493A-9B4B-9929-4646AC8FE4D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952" name="Group 951">
                                      <a:extLst>
                                        <a:ext uri="{FF2B5EF4-FFF2-40B4-BE49-F238E27FC236}">
                                          <a16:creationId xmlns:a16="http://schemas.microsoft.com/office/drawing/2014/main" id="{2E5BCD09-AF71-A647-80C7-357A630C07C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966" name="Group 9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D1EF1BA-E7BC-A844-9AFB-B8C5AA92FE8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972" name="Group 97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F81C46E-42C0-7B4E-9FC1-BD75FDF8675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974" name="Freeform 97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7765973-49D5-5944-BD19-1688CCC2DB2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975" name="Freeform 97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33863DA-FA9E-1243-8D52-3E7BE0F0DC1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973" name="Freeform 97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B235C15-952F-2E4D-8362-702772D3A83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967" name="Group 9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DF9E93E-9873-A64D-874C-F281CF59FA8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968" name="Group 96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81B1EFD-1BCE-8D4E-B9F5-0FF78D75EA7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970" name="Freeform 96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5823FB8-90A1-C144-B7AA-447AE5F321F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971" name="Freeform 97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53CDF77-3A27-BC43-8E55-E406EF341E7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969" name="Freeform 96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B47EAC4-9FA2-DC43-8A84-BE1ACBDEABD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953" name="Group 952">
                                      <a:extLst>
                                        <a:ext uri="{FF2B5EF4-FFF2-40B4-BE49-F238E27FC236}">
                                          <a16:creationId xmlns:a16="http://schemas.microsoft.com/office/drawing/2014/main" id="{4EA26B23-371C-AA4B-9ED5-6760CD638EF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963" name="Freeform 9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D771357-943C-2C43-9303-8CFA691B034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64" name="Freeform 9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9D3260E-9800-8042-A360-108D5D8929F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65" name="Freeform 9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165A3D5-AD64-F544-85D2-1E67613FAF7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954" name="Group 953">
                                      <a:extLst>
                                        <a:ext uri="{FF2B5EF4-FFF2-40B4-BE49-F238E27FC236}">
                                          <a16:creationId xmlns:a16="http://schemas.microsoft.com/office/drawing/2014/main" id="{5AAA12F0-DBA4-994C-AB48-1F7C41A295C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955" name="Freeform 9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0BABA1-5919-EE4D-8891-413FB1D2321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56" name="Freeform 9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E9E0239-8782-6647-B957-6C880A9F313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57" name="Freeform 9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E566326-9A2C-3444-886F-2A73A3D9660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58" name="Freeform 9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7B743A-B681-7548-B15E-72B765A509F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59" name="Freeform 95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C09796E-E134-3843-B5BB-525A9D34959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60" name="Freeform 95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3F67DB9-7360-1347-948F-6D5FC3AE93A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61" name="Freeform 9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0D44B39-E0A3-6048-BFFA-86416D087F1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62" name="Freeform 9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6448AC9-9421-2240-91F3-8C66BDE751F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943" name="Group 942">
                                    <a:extLst>
                                      <a:ext uri="{FF2B5EF4-FFF2-40B4-BE49-F238E27FC236}">
                                        <a16:creationId xmlns:a16="http://schemas.microsoft.com/office/drawing/2014/main" id="{BDADBFD7-3B9C-4542-93CC-9730AC3561A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944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9ACE251-7C63-9F42-B0F0-6C97C2079C4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945" name="Group 944">
                                      <a:extLst>
                                        <a:ext uri="{FF2B5EF4-FFF2-40B4-BE49-F238E27FC236}">
                                          <a16:creationId xmlns:a16="http://schemas.microsoft.com/office/drawing/2014/main" id="{1C4F8533-BEF5-4742-BC6F-5E6B6488686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947" name="Group 9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24F0CA-0A75-9743-B367-31F26C5E6AD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950" name="Freeform 9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C0F6BBF-0C65-7845-B8D1-9A1B854B980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951" name="Oval 9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21426A7-D05A-F54D-A6DE-B387A954BA99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948" name="Freeform 9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6149453-0C45-5E4E-A3DB-FCFE71DA2B8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949" name="Oval 94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44A2FBD-9D30-344C-819D-CADD591F0355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46" name="Freeform 945">
                                      <a:extLst>
                                        <a:ext uri="{FF2B5EF4-FFF2-40B4-BE49-F238E27FC236}">
                                          <a16:creationId xmlns:a16="http://schemas.microsoft.com/office/drawing/2014/main" id="{8B1CC002-D3D2-2D4A-BA4F-C2BDCECAD83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941" name="TextBox 940">
                                  <a:extLst>
                                    <a:ext uri="{FF2B5EF4-FFF2-40B4-BE49-F238E27FC236}">
                                      <a16:creationId xmlns:a16="http://schemas.microsoft.com/office/drawing/2014/main" id="{DA1DE87A-76D0-0243-AEB1-C547A81482FE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69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S2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866" name="Group 865">
                                <a:extLst>
                                  <a:ext uri="{FF2B5EF4-FFF2-40B4-BE49-F238E27FC236}">
                                    <a16:creationId xmlns:a16="http://schemas.microsoft.com/office/drawing/2014/main" id="{3E0C2B90-A4BF-F94C-98F9-B598C0CA9DB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4404958"/>
                                <a:ext cx="2350264" cy="1193626"/>
                                <a:chOff x="250276" y="3051314"/>
                                <a:chExt cx="3796239" cy="1927994"/>
                              </a:xfrm>
                            </p:grpSpPr>
                            <p:grpSp>
                              <p:nvGrpSpPr>
                                <p:cNvPr id="904" name="Group 903">
                                  <a:extLst>
                                    <a:ext uri="{FF2B5EF4-FFF2-40B4-BE49-F238E27FC236}">
                                      <a16:creationId xmlns:a16="http://schemas.microsoft.com/office/drawing/2014/main" id="{B1C090B8-6F7D-7E44-8DE7-B4427FCE0D5C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906" name="Group 905">
                                    <a:extLst>
                                      <a:ext uri="{FF2B5EF4-FFF2-40B4-BE49-F238E27FC236}">
                                        <a16:creationId xmlns:a16="http://schemas.microsoft.com/office/drawing/2014/main" id="{B6E4671C-8CAD-6242-BE19-E22D867DAC9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916" name="Group 915">
                                      <a:extLst>
                                        <a:ext uri="{FF2B5EF4-FFF2-40B4-BE49-F238E27FC236}">
                                          <a16:creationId xmlns:a16="http://schemas.microsoft.com/office/drawing/2014/main" id="{2145C8E4-F064-8D40-BAEF-393EAF0B0FB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930" name="Group 9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8476EC5-76E4-0F4E-B45A-ABB4855106C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936" name="Group 93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2DA1213-14C2-0C4F-9139-15FCAFBF65D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938" name="Freeform 93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42635BB-359E-464A-8A48-3B1551B5043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939" name="Freeform 93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934BA43-6466-B742-8B7E-5CCA6F20DE6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937" name="Freeform 9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96E639B-8821-AF47-A5EE-5F34667179C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931" name="Group 9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3654C3-F949-4647-A6CD-CA86EC49A4E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932" name="Group 93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A33D2C0-EF69-EE40-94E7-96FF0F530EB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934" name="Freeform 93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B790402-4357-DE4D-B37C-0BDEE425CAF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935" name="Freeform 93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52F0639-ED84-864C-8500-04E9BEB4BB6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933" name="Freeform 93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83C5335-76B3-6C4A-9471-68443B6C11E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917" name="Group 916">
                                      <a:extLst>
                                        <a:ext uri="{FF2B5EF4-FFF2-40B4-BE49-F238E27FC236}">
                                          <a16:creationId xmlns:a16="http://schemas.microsoft.com/office/drawing/2014/main" id="{E459BCFE-2DFB-8947-B3CD-EAA0AAD845B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927" name="Freeform 9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A2E6541-73FC-3E45-AFC7-9831B99ADD1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8" name="Freeform 9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33FE8B8-6AE3-7E4C-96C7-5D8E9E8BACE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9" name="Freeform 9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CB3CA8A-A297-CF4A-954B-7FFED8BDAF5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918" name="Group 917">
                                      <a:extLst>
                                        <a:ext uri="{FF2B5EF4-FFF2-40B4-BE49-F238E27FC236}">
                                          <a16:creationId xmlns:a16="http://schemas.microsoft.com/office/drawing/2014/main" id="{7FC8D367-79DC-B148-845A-94D7B16074F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919" name="Freeform 91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F0930E5-9CCC-CB49-96DC-30196E951A4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0" name="Freeform 9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B2F7174-3BCA-8840-93A8-FDF027443D5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1" name="Freeform 9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9BBC313-48BC-EC4E-BB64-53DF2388244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2" name="Freeform 9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B9EDF07-EFD4-734E-B827-A3C97FC4F4A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3" name="Freeform 9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DE8C080-7873-564B-AB1E-5FAD0EE4650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4" name="Freeform 9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DDAD73C-C036-F647-83CD-B55DCCC77EC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5" name="Freeform 9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E80ADA7-7696-3B49-8A02-59729981679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6" name="Freeform 9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18D372C-86D3-0746-9B1E-A526062C3A0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907" name="Group 906">
                                    <a:extLst>
                                      <a:ext uri="{FF2B5EF4-FFF2-40B4-BE49-F238E27FC236}">
                                        <a16:creationId xmlns:a16="http://schemas.microsoft.com/office/drawing/2014/main" id="{302CFEED-409B-C944-A70F-88D1D35E65F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908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EB8AB2E-4A6D-CF4B-9A4E-ACE9DEC0668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909" name="Group 908">
                                      <a:extLst>
                                        <a:ext uri="{FF2B5EF4-FFF2-40B4-BE49-F238E27FC236}">
                                          <a16:creationId xmlns:a16="http://schemas.microsoft.com/office/drawing/2014/main" id="{C31FE476-3843-8F40-ABC8-F5DCDFF820B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911" name="Group 9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0365C3-476C-DE48-9C5E-E4BBE7B5598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914" name="Freeform 9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0282CEA-4756-F940-AFE9-E9F491EFD68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915" name="Oval 91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81B19E-4544-EE4B-A991-1AB8BB1DB99D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912" name="Freeform 91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55731B7-2154-C049-9AC5-447A8ACFFDF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913" name="Oval 9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617FFC-A1CC-CD4C-B57E-BBDC3700FA2F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10" name="Freeform 909">
                                      <a:extLst>
                                        <a:ext uri="{FF2B5EF4-FFF2-40B4-BE49-F238E27FC236}">
                                          <a16:creationId xmlns:a16="http://schemas.microsoft.com/office/drawing/2014/main" id="{0DFEDAB5-296C-1947-8E61-AEFE200C306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905" name="TextBox 904">
                                  <a:extLst>
                                    <a:ext uri="{FF2B5EF4-FFF2-40B4-BE49-F238E27FC236}">
                                      <a16:creationId xmlns:a16="http://schemas.microsoft.com/office/drawing/2014/main" id="{101C0BBB-6049-1549-966B-9E80208296FC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69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S3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867" name="Group 866">
                                <a:extLst>
                                  <a:ext uri="{FF2B5EF4-FFF2-40B4-BE49-F238E27FC236}">
                                    <a16:creationId xmlns:a16="http://schemas.microsoft.com/office/drawing/2014/main" id="{675E6A34-ED1F-4946-95F2-36FD06ECBA9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5277765"/>
                                <a:ext cx="2350264" cy="1193624"/>
                                <a:chOff x="250276" y="3051314"/>
                                <a:chExt cx="3796239" cy="1927992"/>
                              </a:xfrm>
                            </p:grpSpPr>
                            <p:grpSp>
                              <p:nvGrpSpPr>
                                <p:cNvPr id="868" name="Group 867">
                                  <a:extLst>
                                    <a:ext uri="{FF2B5EF4-FFF2-40B4-BE49-F238E27FC236}">
                                      <a16:creationId xmlns:a16="http://schemas.microsoft.com/office/drawing/2014/main" id="{DB7B1860-9C7C-9849-8AD8-EFD3A2A5D499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2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870" name="Group 869">
                                    <a:extLst>
                                      <a:ext uri="{FF2B5EF4-FFF2-40B4-BE49-F238E27FC236}">
                                        <a16:creationId xmlns:a16="http://schemas.microsoft.com/office/drawing/2014/main" id="{2E6750A0-CAA8-9D43-BC17-736A95B67A0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880" name="Group 879">
                                      <a:extLst>
                                        <a:ext uri="{FF2B5EF4-FFF2-40B4-BE49-F238E27FC236}">
                                          <a16:creationId xmlns:a16="http://schemas.microsoft.com/office/drawing/2014/main" id="{EB139845-E49B-BA49-B883-10C9B0832A7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894" name="Group 89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9A6C941-7A65-F640-A7A8-0A38E03F346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900" name="Group 89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D4D2E2D-73E6-2444-8EF2-3B291592BB1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902" name="Freeform 90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0F2D5F3-36DE-E646-8CAD-11D8D1CFBB4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903" name="Freeform 90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BDB175F-C6DF-6E48-8DF3-B234E899B69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901" name="Freeform 90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CA01A57-E48A-894A-A6BD-DDAFD8DB5A9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895" name="Group 89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5EB0089-8DE5-574A-A015-AEEE66FE3FD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896" name="Group 89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5D99AE5-732F-D046-A1C5-3343BB98876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898" name="Freeform 89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AC79125-0D98-6D4D-9F76-34D0402C7A2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899" name="Freeform 89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D9BC51F-14DD-FC4A-8262-9AB5B4A2866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897" name="Freeform 89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F7BFF95-CAE8-D947-A68D-8B339154819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881" name="Group 880">
                                      <a:extLst>
                                        <a:ext uri="{FF2B5EF4-FFF2-40B4-BE49-F238E27FC236}">
                                          <a16:creationId xmlns:a16="http://schemas.microsoft.com/office/drawing/2014/main" id="{B659A957-E5DA-F14E-A5ED-2416121AF8E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891" name="Freeform 89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729D6E9-3592-E74E-8AA5-6EDDABEEA1C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92" name="Freeform 8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5D6E850-9C4C-A445-B589-55B2A8A59A9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93" name="Freeform 8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0454E78-19F5-5A48-9873-4DD93A8B3FA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882" name="Group 881">
                                      <a:extLst>
                                        <a:ext uri="{FF2B5EF4-FFF2-40B4-BE49-F238E27FC236}">
                                          <a16:creationId xmlns:a16="http://schemas.microsoft.com/office/drawing/2014/main" id="{44D77357-3822-9346-A4CC-E4A1BAFEFBD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883" name="Freeform 8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A482562-3A08-B240-B475-4028F0FD1EA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84" name="Freeform 8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53BB429-2947-AD4C-BB5E-A71ADC1491B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85" name="Freeform 8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C72B473-41EF-214A-A89D-B7B13A5AA90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86" name="Freeform 8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5EEA471-8618-154D-85BB-A40E57E7458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87" name="Freeform 88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BCBC293-EFF6-9645-B536-58BA3A040A9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88" name="Freeform 88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E5E36CE-0BF3-EF4B-9185-8AE71F84228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89" name="Freeform 8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C4901B5-A993-5947-BBCA-B634007715D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90" name="Freeform 88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04A3E89-CF85-7B4E-BFE8-2CE32C2AB9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871" name="Group 870">
                                    <a:extLst>
                                      <a:ext uri="{FF2B5EF4-FFF2-40B4-BE49-F238E27FC236}">
                                        <a16:creationId xmlns:a16="http://schemas.microsoft.com/office/drawing/2014/main" id="{A63F4580-4BAC-EB4B-86BF-8E20B5DF0C3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872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624294F6-F3CE-AC44-835E-3C22EED4E54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873" name="Group 872">
                                      <a:extLst>
                                        <a:ext uri="{FF2B5EF4-FFF2-40B4-BE49-F238E27FC236}">
                                          <a16:creationId xmlns:a16="http://schemas.microsoft.com/office/drawing/2014/main" id="{BDA75E0E-76ED-F04F-A558-859BC014966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3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875" name="Group 8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31B7292-6878-F74F-9424-63C890E9B6A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878" name="Freeform 87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6725845-5E44-D64B-AE05-DA18F12E9A8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79" name="Oval 87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84C4D8B-654B-214C-B3AD-0ED76A3B9DC0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76" name="Freeform 8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A880661-D396-864E-8AB3-AECBD29CB92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877" name="Oval 8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723A2EF-6EF3-1741-AB09-B3AA4A26554A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74" name="Freeform 873">
                                      <a:extLst>
                                        <a:ext uri="{FF2B5EF4-FFF2-40B4-BE49-F238E27FC236}">
                                          <a16:creationId xmlns:a16="http://schemas.microsoft.com/office/drawing/2014/main" id="{9BA9AEEB-598A-5D49-AAAA-A22181DD5AB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869" name="TextBox 868">
                                  <a:extLst>
                                    <a:ext uri="{FF2B5EF4-FFF2-40B4-BE49-F238E27FC236}">
                                      <a16:creationId xmlns:a16="http://schemas.microsoft.com/office/drawing/2014/main" id="{80DB6C74-67F2-E246-83EC-67E9C89CA668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71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S4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46" name="Group 445">
                              <a:extLst>
                                <a:ext uri="{FF2B5EF4-FFF2-40B4-BE49-F238E27FC236}">
                                  <a16:creationId xmlns:a16="http://schemas.microsoft.com/office/drawing/2014/main" id="{6A24E61B-9E0D-BE43-B5FF-664E99CA456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0571350"/>
                              <a:ext cx="1427003" cy="632541"/>
                              <a:chOff x="227463" y="3051314"/>
                              <a:chExt cx="3035714" cy="1345628"/>
                            </a:xfrm>
                          </p:grpSpPr>
                          <p:grpSp>
                            <p:nvGrpSpPr>
                              <p:cNvPr id="846" name="Group 845">
                                <a:extLst>
                                  <a:ext uri="{FF2B5EF4-FFF2-40B4-BE49-F238E27FC236}">
                                    <a16:creationId xmlns:a16="http://schemas.microsoft.com/office/drawing/2014/main" id="{CC300EBF-2DB1-6C4C-BDE3-2649D1C78DDD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4"/>
                                <a:ext cx="2509840" cy="1345628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848" name="Group 847">
                                  <a:extLst>
                                    <a:ext uri="{FF2B5EF4-FFF2-40B4-BE49-F238E27FC236}">
                                      <a16:creationId xmlns:a16="http://schemas.microsoft.com/office/drawing/2014/main" id="{5E8E8D39-D15F-3A4A-B1E1-EB59CFAB0A8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850" name="Group 849">
                                    <a:extLst>
                                      <a:ext uri="{FF2B5EF4-FFF2-40B4-BE49-F238E27FC236}">
                                        <a16:creationId xmlns:a16="http://schemas.microsoft.com/office/drawing/2014/main" id="{A3378225-95E2-4E46-89F0-A1A40A1CCEE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855" name="Group 854">
                                      <a:extLst>
                                        <a:ext uri="{FF2B5EF4-FFF2-40B4-BE49-F238E27FC236}">
                                          <a16:creationId xmlns:a16="http://schemas.microsoft.com/office/drawing/2014/main" id="{048A4357-FC72-8048-8C0E-317FBFC60BB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61" name="Group 8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F2E0A4A-43D2-6B45-8CA3-558C89A2296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63" name="Freeform 8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12EC69D-B3DE-D041-BDC9-F1A6906838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64" name="Freeform 86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6DFB0CE-8446-9447-B659-99AA4615865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62" name="Freeform 8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78C7492-7DD6-354F-9905-DFE702AC507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856" name="Group 855">
                                      <a:extLst>
                                        <a:ext uri="{FF2B5EF4-FFF2-40B4-BE49-F238E27FC236}">
                                          <a16:creationId xmlns:a16="http://schemas.microsoft.com/office/drawing/2014/main" id="{608613DA-44BE-504B-8547-B27C9D9D274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57" name="Group 8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7E8FEA6-3E84-8D40-9854-87AE83DCB6A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59" name="Freeform 8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425CD46-5427-EB46-B558-8CC88DEF0E3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60" name="Freeform 8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5BFC727-69B6-0E46-B0BE-7342CF7981A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58" name="Freeform 8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9CB32DB-7B01-3D4E-9D75-3F43055001C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851" name="Group 850">
                                    <a:extLst>
                                      <a:ext uri="{FF2B5EF4-FFF2-40B4-BE49-F238E27FC236}">
                                        <a16:creationId xmlns:a16="http://schemas.microsoft.com/office/drawing/2014/main" id="{B7074DA5-A45F-5643-8067-3AA547D3127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852" name="Freeform 851">
                                      <a:extLst>
                                        <a:ext uri="{FF2B5EF4-FFF2-40B4-BE49-F238E27FC236}">
                                          <a16:creationId xmlns:a16="http://schemas.microsoft.com/office/drawing/2014/main" id="{879853F3-211A-E543-AC00-67012E1F6E6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53" name="Freeform 852">
                                      <a:extLst>
                                        <a:ext uri="{FF2B5EF4-FFF2-40B4-BE49-F238E27FC236}">
                                          <a16:creationId xmlns:a16="http://schemas.microsoft.com/office/drawing/2014/main" id="{5D063250-A564-EA43-A4EB-92A3F23C092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54" name="Freeform 853">
                                      <a:extLst>
                                        <a:ext uri="{FF2B5EF4-FFF2-40B4-BE49-F238E27FC236}">
                                          <a16:creationId xmlns:a16="http://schemas.microsoft.com/office/drawing/2014/main" id="{E4F5EDFB-D582-8A4C-99CE-5966B44C2A7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849" name="Oval 848">
                                  <a:extLst>
                                    <a:ext uri="{FF2B5EF4-FFF2-40B4-BE49-F238E27FC236}">
                                      <a16:creationId xmlns:a16="http://schemas.microsoft.com/office/drawing/2014/main" id="{B4673905-95D7-2842-A5EC-DCFA4EEBE478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50" y="3412086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847" name="TextBox 846">
                                <a:extLst>
                                  <a:ext uri="{FF2B5EF4-FFF2-40B4-BE49-F238E27FC236}">
                                    <a16:creationId xmlns:a16="http://schemas.microsoft.com/office/drawing/2014/main" id="{F1723B65-99A1-C84A-9EC6-CAD794A08B9A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1"/>
                                <a:ext cx="583926" cy="42231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C2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47" name="Group 446">
                              <a:extLst>
                                <a:ext uri="{FF2B5EF4-FFF2-40B4-BE49-F238E27FC236}">
                                  <a16:creationId xmlns:a16="http://schemas.microsoft.com/office/drawing/2014/main" id="{68ABA064-682C-1549-8318-5B2C9238101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1896754"/>
                              <a:ext cx="1427004" cy="632541"/>
                              <a:chOff x="227463" y="3051317"/>
                              <a:chExt cx="3035716" cy="1345628"/>
                            </a:xfrm>
                          </p:grpSpPr>
                          <p:grpSp>
                            <p:nvGrpSpPr>
                              <p:cNvPr id="829" name="Group 828">
                                <a:extLst>
                                  <a:ext uri="{FF2B5EF4-FFF2-40B4-BE49-F238E27FC236}">
                                    <a16:creationId xmlns:a16="http://schemas.microsoft.com/office/drawing/2014/main" id="{724728E9-DC71-FA4F-958D-2BDDFFF9011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53338" y="3051317"/>
                                <a:ext cx="2509841" cy="1345628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831" name="Group 830">
                                  <a:extLst>
                                    <a:ext uri="{FF2B5EF4-FFF2-40B4-BE49-F238E27FC236}">
                                      <a16:creationId xmlns:a16="http://schemas.microsoft.com/office/drawing/2014/main" id="{4580B92B-A610-1744-85D6-014797FECB3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836" name="Group 835">
                                    <a:extLst>
                                      <a:ext uri="{FF2B5EF4-FFF2-40B4-BE49-F238E27FC236}">
                                        <a16:creationId xmlns:a16="http://schemas.microsoft.com/office/drawing/2014/main" id="{B3A587B1-53AA-5D4D-B4D5-38AB7F6E5FD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842" name="Group 841">
                                      <a:extLst>
                                        <a:ext uri="{FF2B5EF4-FFF2-40B4-BE49-F238E27FC236}">
                                          <a16:creationId xmlns:a16="http://schemas.microsoft.com/office/drawing/2014/main" id="{6FE7BF4E-5C4B-E547-8F3C-22D17D041C5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844" name="Freeform 8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0284931-604C-4C40-8660-664B420F5B5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45" name="Freeform 8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23603D9-A81B-E94A-8F95-BA9AF907C21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43" name="Freeform 842">
                                      <a:extLst>
                                        <a:ext uri="{FF2B5EF4-FFF2-40B4-BE49-F238E27FC236}">
                                          <a16:creationId xmlns:a16="http://schemas.microsoft.com/office/drawing/2014/main" id="{76E4220D-A041-A644-8237-4E26ED1501A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837" name="Group 836">
                                    <a:extLst>
                                      <a:ext uri="{FF2B5EF4-FFF2-40B4-BE49-F238E27FC236}">
                                        <a16:creationId xmlns:a16="http://schemas.microsoft.com/office/drawing/2014/main" id="{8B03BC10-9CD8-D14B-9199-99159CEAAF9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838" name="Group 837">
                                      <a:extLst>
                                        <a:ext uri="{FF2B5EF4-FFF2-40B4-BE49-F238E27FC236}">
                                          <a16:creationId xmlns:a16="http://schemas.microsoft.com/office/drawing/2014/main" id="{BC484528-FAD4-424A-8D5D-D72AD318939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840" name="Freeform 8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F376298-4CF9-764D-84EB-D88A2B777B4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41" name="Freeform 8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00C8D89-3B6D-1540-8155-9E8D9DD9631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39" name="Freeform 838">
                                      <a:extLst>
                                        <a:ext uri="{FF2B5EF4-FFF2-40B4-BE49-F238E27FC236}">
                                          <a16:creationId xmlns:a16="http://schemas.microsoft.com/office/drawing/2014/main" id="{C2E4F7DE-C292-A241-9F0D-25896A58371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832" name="Group 831">
                                  <a:extLst>
                                    <a:ext uri="{FF2B5EF4-FFF2-40B4-BE49-F238E27FC236}">
                                      <a16:creationId xmlns:a16="http://schemas.microsoft.com/office/drawing/2014/main" id="{C9F45B04-0FBE-9B4E-8745-A5AE57815C8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833" name="Freeform 832">
                                    <a:extLst>
                                      <a:ext uri="{FF2B5EF4-FFF2-40B4-BE49-F238E27FC236}">
                                        <a16:creationId xmlns:a16="http://schemas.microsoft.com/office/drawing/2014/main" id="{7B4D816E-AD41-8341-978A-25A4078751C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34" name="Freeform 833">
                                    <a:extLst>
                                      <a:ext uri="{FF2B5EF4-FFF2-40B4-BE49-F238E27FC236}">
                                        <a16:creationId xmlns:a16="http://schemas.microsoft.com/office/drawing/2014/main" id="{74BCC117-DE4D-9D4D-BC97-5BA1FEC83D2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35" name="Freeform 834">
                                    <a:extLst>
                                      <a:ext uri="{FF2B5EF4-FFF2-40B4-BE49-F238E27FC236}">
                                        <a16:creationId xmlns:a16="http://schemas.microsoft.com/office/drawing/2014/main" id="{3AC90748-F8F4-E643-8175-C4F4D38AA43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830" name="TextBox 829">
                                <a:extLst>
                                  <a:ext uri="{FF2B5EF4-FFF2-40B4-BE49-F238E27FC236}">
                                    <a16:creationId xmlns:a16="http://schemas.microsoft.com/office/drawing/2014/main" id="{65A4A2C3-09FA-694D-A5C5-C1FB3B8908FA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1"/>
                                <a:ext cx="583926" cy="42231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C4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48" name="Group 447">
                              <a:extLst>
                                <a:ext uri="{FF2B5EF4-FFF2-40B4-BE49-F238E27FC236}">
                                  <a16:creationId xmlns:a16="http://schemas.microsoft.com/office/drawing/2014/main" id="{096D5F03-FB37-9647-B354-54440EE7875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9908646"/>
                              <a:ext cx="1427002" cy="632541"/>
                              <a:chOff x="12186335" y="9908646"/>
                              <a:chExt cx="1427002" cy="632541"/>
                            </a:xfrm>
                          </p:grpSpPr>
                          <p:grpSp>
                            <p:nvGrpSpPr>
                              <p:cNvPr id="810" name="Group 809">
                                <a:extLst>
                                  <a:ext uri="{FF2B5EF4-FFF2-40B4-BE49-F238E27FC236}">
                                    <a16:creationId xmlns:a16="http://schemas.microsoft.com/office/drawing/2014/main" id="{6872427D-4B39-184D-85AF-0077E2589A2F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86335" y="9908646"/>
                                <a:ext cx="1427002" cy="632541"/>
                                <a:chOff x="12186335" y="9908646"/>
                                <a:chExt cx="1427002" cy="632541"/>
                              </a:xfrm>
                            </p:grpSpPr>
                            <p:grpSp>
                              <p:nvGrpSpPr>
                                <p:cNvPr id="812" name="Group 811">
                                  <a:extLst>
                                    <a:ext uri="{FF2B5EF4-FFF2-40B4-BE49-F238E27FC236}">
                                      <a16:creationId xmlns:a16="http://schemas.microsoft.com/office/drawing/2014/main" id="{8408DBB0-A7E2-BC4F-B231-B5D9831C650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433533" y="9908646"/>
                                  <a:ext cx="1179804" cy="63254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814" name="Group 813">
                                    <a:extLst>
                                      <a:ext uri="{FF2B5EF4-FFF2-40B4-BE49-F238E27FC236}">
                                        <a16:creationId xmlns:a16="http://schemas.microsoft.com/office/drawing/2014/main" id="{4F84F021-2F4C-C34D-AEBC-6F044AFBFC3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819" name="Group 818">
                                      <a:extLst>
                                        <a:ext uri="{FF2B5EF4-FFF2-40B4-BE49-F238E27FC236}">
                                          <a16:creationId xmlns:a16="http://schemas.microsoft.com/office/drawing/2014/main" id="{C0FBFDF5-B376-EB4B-B185-495F064A58B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25" name="Group 8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5055A7C-95E0-EF40-B980-C948F2C402DF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27" name="Freeform 8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45CF557-ADAE-424B-BCB1-5F615701E40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28" name="Freeform 8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E966BD7-90AC-DA48-9442-49E41F36F3C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26" name="Freeform 8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DD53128-B079-C74A-AD2C-2988A279390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820" name="Group 819">
                                      <a:extLst>
                                        <a:ext uri="{FF2B5EF4-FFF2-40B4-BE49-F238E27FC236}">
                                          <a16:creationId xmlns:a16="http://schemas.microsoft.com/office/drawing/2014/main" id="{DD94952C-F902-404D-BDFA-1C10459D970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21" name="Group 8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E57D5FF-0D59-B348-B387-31BFA58A47B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23" name="Freeform 82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CD74E44-FEC6-244C-B51B-88187943AE9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24" name="Freeform 82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5282160-2776-2A4C-B732-65BE15CACF5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22" name="Freeform 8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CB22E98-912F-E64C-B714-20F05B57A21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815" name="Group 814">
                                    <a:extLst>
                                      <a:ext uri="{FF2B5EF4-FFF2-40B4-BE49-F238E27FC236}">
                                        <a16:creationId xmlns:a16="http://schemas.microsoft.com/office/drawing/2014/main" id="{51791812-620A-CA42-93E0-30EAA99A1AB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816" name="Freeform 815">
                                      <a:extLst>
                                        <a:ext uri="{FF2B5EF4-FFF2-40B4-BE49-F238E27FC236}">
                                          <a16:creationId xmlns:a16="http://schemas.microsoft.com/office/drawing/2014/main" id="{B7FD6306-EA01-1B48-A9E6-B91EF756612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17" name="Freeform 816">
                                      <a:extLst>
                                        <a:ext uri="{FF2B5EF4-FFF2-40B4-BE49-F238E27FC236}">
                                          <a16:creationId xmlns:a16="http://schemas.microsoft.com/office/drawing/2014/main" id="{7A510968-90B4-9747-8F70-BE71246E48A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18" name="Freeform 817">
                                      <a:extLst>
                                        <a:ext uri="{FF2B5EF4-FFF2-40B4-BE49-F238E27FC236}">
                                          <a16:creationId xmlns:a16="http://schemas.microsoft.com/office/drawing/2014/main" id="{1C6E94F9-DED4-FB4F-B35B-3C15D507762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813" name="TextBox 812">
                                  <a:extLst>
                                    <a:ext uri="{FF2B5EF4-FFF2-40B4-BE49-F238E27FC236}">
                                      <a16:creationId xmlns:a16="http://schemas.microsoft.com/office/drawing/2014/main" id="{7EBE40B3-0623-5949-8FD5-F18CB1C503F6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2186335" y="10128057"/>
                                  <a:ext cx="274487" cy="198516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C1</a:t>
                                  </a:r>
                                </a:p>
                              </p:txBody>
                            </p:sp>
                          </p:grpSp>
                          <p:sp>
                            <p:nvSpPr>
                              <p:cNvPr id="811" name="Oval 810">
                                <a:extLst>
                                  <a:ext uri="{FF2B5EF4-FFF2-40B4-BE49-F238E27FC236}">
                                    <a16:creationId xmlns:a16="http://schemas.microsoft.com/office/drawing/2014/main" id="{0633E07F-1E33-0F48-A6F9-B2BA06883FE2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13046434" y="10183412"/>
                                <a:ext cx="33910" cy="3391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449" name="Group 448">
                              <a:extLst>
                                <a:ext uri="{FF2B5EF4-FFF2-40B4-BE49-F238E27FC236}">
                                  <a16:creationId xmlns:a16="http://schemas.microsoft.com/office/drawing/2014/main" id="{F9D7C3B7-0EAF-FF40-9861-5675861E48C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1234052"/>
                              <a:ext cx="1427004" cy="632541"/>
                              <a:chOff x="227463" y="3051311"/>
                              <a:chExt cx="3035715" cy="1345627"/>
                            </a:xfrm>
                          </p:grpSpPr>
                          <p:grpSp>
                            <p:nvGrpSpPr>
                              <p:cNvPr id="791" name="Group 790">
                                <a:extLst>
                                  <a:ext uri="{FF2B5EF4-FFF2-40B4-BE49-F238E27FC236}">
                                    <a16:creationId xmlns:a16="http://schemas.microsoft.com/office/drawing/2014/main" id="{994355F8-2AA0-3A4F-89C5-71A0A166CB43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1"/>
                                <a:ext cx="2509841" cy="1345627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793" name="Group 792">
                                  <a:extLst>
                                    <a:ext uri="{FF2B5EF4-FFF2-40B4-BE49-F238E27FC236}">
                                      <a16:creationId xmlns:a16="http://schemas.microsoft.com/office/drawing/2014/main" id="{31B92D2F-F84B-A447-87E2-C950B556032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795" name="Group 794">
                                    <a:extLst>
                                      <a:ext uri="{FF2B5EF4-FFF2-40B4-BE49-F238E27FC236}">
                                        <a16:creationId xmlns:a16="http://schemas.microsoft.com/office/drawing/2014/main" id="{9707038B-231E-DB49-8370-F6203E94D77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800" name="Group 799">
                                      <a:extLst>
                                        <a:ext uri="{FF2B5EF4-FFF2-40B4-BE49-F238E27FC236}">
                                          <a16:creationId xmlns:a16="http://schemas.microsoft.com/office/drawing/2014/main" id="{090D7242-FB0D-604A-A3F1-7D32609E03B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06" name="Group 8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A668648-1856-D747-91CA-DDDBD0FEE18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08" name="Freeform 80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36F9CDC-F0ED-D84A-AC4A-98BCAD43622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09" name="Freeform 80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7345D6A-70C6-5449-82C7-960C79C5121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07" name="Freeform 8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C41FECE-A6BF-E34B-9311-F8A5F7F3E5C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801" name="Group 800">
                                      <a:extLst>
                                        <a:ext uri="{FF2B5EF4-FFF2-40B4-BE49-F238E27FC236}">
                                          <a16:creationId xmlns:a16="http://schemas.microsoft.com/office/drawing/2014/main" id="{97F84304-CA72-BE4C-BE4F-3CC0F01A740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02" name="Group 8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4F016B2-84C9-6140-93EB-0EECE70464E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04" name="Freeform 80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4D28757-E902-C042-B62C-F3A951B0F07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05" name="Freeform 80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69518B4-6BA9-EC42-8C59-BD5DC24AAF1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03" name="Freeform 8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9E3B553-5740-1A49-A19B-45207BAEE84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796" name="Group 795">
                                    <a:extLst>
                                      <a:ext uri="{FF2B5EF4-FFF2-40B4-BE49-F238E27FC236}">
                                        <a16:creationId xmlns:a16="http://schemas.microsoft.com/office/drawing/2014/main" id="{B94E675A-F277-9C41-982B-1FCF45D0C27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797" name="Freeform 796">
                                      <a:extLst>
                                        <a:ext uri="{FF2B5EF4-FFF2-40B4-BE49-F238E27FC236}">
                                          <a16:creationId xmlns:a16="http://schemas.microsoft.com/office/drawing/2014/main" id="{24ADACFF-C70E-4444-8E16-EE19EB27495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98" name="Freeform 797">
                                      <a:extLst>
                                        <a:ext uri="{FF2B5EF4-FFF2-40B4-BE49-F238E27FC236}">
                                          <a16:creationId xmlns:a16="http://schemas.microsoft.com/office/drawing/2014/main" id="{EE40981F-CD8D-7146-AF6E-0F014306415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99" name="Freeform 798">
                                      <a:extLst>
                                        <a:ext uri="{FF2B5EF4-FFF2-40B4-BE49-F238E27FC236}">
                                          <a16:creationId xmlns:a16="http://schemas.microsoft.com/office/drawing/2014/main" id="{7651773E-3BD1-994D-8C60-87733C3932C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794" name="Oval 793">
                                  <a:extLst>
                                    <a:ext uri="{FF2B5EF4-FFF2-40B4-BE49-F238E27FC236}">
                                      <a16:creationId xmlns:a16="http://schemas.microsoft.com/office/drawing/2014/main" id="{DDFC7192-2D77-394E-B0A3-3CF1ECFF22E9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43" y="3412095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792" name="TextBox 791">
                                <a:extLst>
                                  <a:ext uri="{FF2B5EF4-FFF2-40B4-BE49-F238E27FC236}">
                                    <a16:creationId xmlns:a16="http://schemas.microsoft.com/office/drawing/2014/main" id="{564F59FC-AC38-C647-9368-556D1E5B88E2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2"/>
                                <a:ext cx="583928" cy="42231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C3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50" name="Group 449">
                              <a:extLst>
                                <a:ext uri="{FF2B5EF4-FFF2-40B4-BE49-F238E27FC236}">
                                  <a16:creationId xmlns:a16="http://schemas.microsoft.com/office/drawing/2014/main" id="{5089553E-210D-DB42-B5DA-6D1B122FB75D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64549" y="15254302"/>
                              <a:ext cx="6162321" cy="2933727"/>
                              <a:chOff x="187656" y="226873"/>
                              <a:chExt cx="12933604" cy="6157373"/>
                            </a:xfrm>
                          </p:grpSpPr>
                          <p:grpSp>
                            <p:nvGrpSpPr>
                              <p:cNvPr id="632" name="Group 631">
                                <a:extLst>
                                  <a:ext uri="{FF2B5EF4-FFF2-40B4-BE49-F238E27FC236}">
                                    <a16:creationId xmlns:a16="http://schemas.microsoft.com/office/drawing/2014/main" id="{C8C91E42-DD61-A240-90EF-B32B39F95DC7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226873"/>
                                <a:ext cx="3858858" cy="1927994"/>
                                <a:chOff x="187656" y="3051313"/>
                                <a:chExt cx="3858858" cy="1927994"/>
                              </a:xfrm>
                            </p:grpSpPr>
                            <p:grpSp>
                              <p:nvGrpSpPr>
                                <p:cNvPr id="755" name="Group 754">
                                  <a:extLst>
                                    <a:ext uri="{FF2B5EF4-FFF2-40B4-BE49-F238E27FC236}">
                                      <a16:creationId xmlns:a16="http://schemas.microsoft.com/office/drawing/2014/main" id="{A2BD6D2C-A0D6-3B45-A497-C16CB05CF5D0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3"/>
                                  <a:ext cx="3293178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757" name="Group 756">
                                    <a:extLst>
                                      <a:ext uri="{FF2B5EF4-FFF2-40B4-BE49-F238E27FC236}">
                                        <a16:creationId xmlns:a16="http://schemas.microsoft.com/office/drawing/2014/main" id="{C3734AD1-24F8-E741-AFC9-1C44E9FE669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769" name="Group 768">
                                      <a:extLst>
                                        <a:ext uri="{FF2B5EF4-FFF2-40B4-BE49-F238E27FC236}">
                                          <a16:creationId xmlns:a16="http://schemas.microsoft.com/office/drawing/2014/main" id="{9131CA62-517F-A94A-A40E-F3C50A62177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781" name="Group 78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04D802C-9E14-2948-8506-9066811955C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787" name="Group 7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B602EA5-0D1A-4240-955C-2E7625ED0F8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789" name="Freeform 78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4BEEA5D-4A2A-B644-9882-5277D916FED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90" name="Freeform 78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EA0988E-CAA0-6F43-A07E-EA3CF45D7FE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88" name="Freeform 7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DCBC0E8-7E7E-AA47-A27B-D54A6F7F622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782" name="Group 78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5FA265-B182-DA41-ADF0-66E5725B438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783" name="Group 78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B924B78-BC1A-044D-BBEB-E87008E68B7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785" name="Freeform 78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8493347-B187-6B4C-92E8-251BD562C7F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86" name="Freeform 78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C926C9D-4728-CF4E-9E9D-B0B339F086A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84" name="Freeform 78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01BE0DE-A11A-C44D-8B6C-2F6C2586237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770" name="Group 769">
                                      <a:extLst>
                                        <a:ext uri="{FF2B5EF4-FFF2-40B4-BE49-F238E27FC236}">
                                          <a16:creationId xmlns:a16="http://schemas.microsoft.com/office/drawing/2014/main" id="{BE5EC2F8-A7F0-F443-98DA-AAFC9A74C0A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789842" cy="1650559"/>
                                      <a:chOff x="6836716" y="999757"/>
                                      <a:chExt cx="1789842" cy="1650559"/>
                                    </a:xfrm>
                                  </p:grpSpPr>
                                  <p:sp>
                                    <p:nvSpPr>
                                      <p:cNvPr id="778" name="Freeform 7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EC67D1B-0ADF-6648-8DD1-1D6BBAE9084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79" name="Freeform 7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91991B4-8866-B343-AC4B-24E5F9C667C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80" name="Freeform 7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69C030-18C0-4340-ABB4-063588FE566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5" y="2421229"/>
                                        <a:ext cx="1406663" cy="22908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  <a:gd name="connsiteX0" fmla="*/ 726736 w 726736"/>
                                          <a:gd name="connsiteY0" fmla="*/ 118193 h 118193"/>
                                          <a:gd name="connsiteX1" fmla="*/ 391395 w 726736"/>
                                          <a:gd name="connsiteY1" fmla="*/ 390 h 118193"/>
                                          <a:gd name="connsiteX2" fmla="*/ 0 w 726736"/>
                                          <a:gd name="connsiteY2" fmla="*/ 99782 h 118193"/>
                                          <a:gd name="connsiteX0" fmla="*/ 726736 w 726736"/>
                                          <a:gd name="connsiteY0" fmla="*/ 118355 h 118355"/>
                                          <a:gd name="connsiteX1" fmla="*/ 391395 w 726736"/>
                                          <a:gd name="connsiteY1" fmla="*/ 552 h 118355"/>
                                          <a:gd name="connsiteX2" fmla="*/ 0 w 726736"/>
                                          <a:gd name="connsiteY2" fmla="*/ 99944 h 118355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6736" h="118355">
                                            <a:moveTo>
                                              <a:pt x="726736" y="118355"/>
                                            </a:moveTo>
                                            <a:cubicBezTo>
                                              <a:pt x="648210" y="51618"/>
                                              <a:pt x="499949" y="-6302"/>
                                              <a:pt x="391395" y="552"/>
                                            </a:cubicBezTo>
                                            <a:cubicBezTo>
                                              <a:pt x="282841" y="7406"/>
                                              <a:pt x="98245" y="168223"/>
                                              <a:pt x="0" y="9994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771" name="Group 770">
                                      <a:extLst>
                                        <a:ext uri="{FF2B5EF4-FFF2-40B4-BE49-F238E27FC236}">
                                          <a16:creationId xmlns:a16="http://schemas.microsoft.com/office/drawing/2014/main" id="{8D66F838-0813-9A4E-8775-A79F4D9B4C1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759282"/>
                                      <a:ext cx="1402221" cy="1611637"/>
                                      <a:chOff x="10340522" y="1606729"/>
                                      <a:chExt cx="1402221" cy="1611637"/>
                                    </a:xfrm>
                                  </p:grpSpPr>
                                  <p:sp>
                                    <p:nvSpPr>
                                      <p:cNvPr id="772" name="Freeform 7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6E5D31E-3FD5-4E46-8DA4-16B3BC50334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73" name="Freeform 7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B5D5D6A-EB15-FE42-8233-6D7B741D3E7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74" name="Freeform 7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FA2B4C1-FE47-F24C-91BA-611CBE1E178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75" name="Freeform 7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0E996B2-03AF-9B40-85B2-C45EA563670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76" name="Freeform 7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875CFA7-8DED-4E44-891F-9494E47CE27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77" name="Freeform 7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C6B3A76-FFBC-E247-BB9C-156AF90907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642686" y="1606729"/>
                                        <a:ext cx="1100057" cy="55778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568333 w 568333"/>
                                          <a:gd name="connsiteY0" fmla="*/ 251146 h 251146"/>
                                          <a:gd name="connsiteX1" fmla="*/ 0 w 568333"/>
                                          <a:gd name="connsiteY1" fmla="*/ 0 h 25114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68333" h="251146">
                                            <a:moveTo>
                                              <a:pt x="568333" y="251146"/>
                                            </a:moveTo>
                                            <a:cubicBezTo>
                                              <a:pt x="414742" y="197171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758" name="Group 757">
                                    <a:extLst>
                                      <a:ext uri="{FF2B5EF4-FFF2-40B4-BE49-F238E27FC236}">
                                        <a16:creationId xmlns:a16="http://schemas.microsoft.com/office/drawing/2014/main" id="{E91D1977-2B57-FD42-AC24-5E5B28DC0BE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663532"/>
                                    <a:chOff x="7744153" y="3412093"/>
                                    <a:chExt cx="2978181" cy="1663532"/>
                                  </a:xfrm>
                                </p:grpSpPr>
                                <p:sp>
                                  <p:nvSpPr>
                                    <p:cNvPr id="759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25BB5253-D63D-CD47-BB30-4FD8E91348B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6" y="3765189"/>
                                      <a:ext cx="952746" cy="1310436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  <a:gd name="connsiteX0" fmla="*/ 111068 w 1059753"/>
                                        <a:gd name="connsiteY0" fmla="*/ 749444 h 1352512"/>
                                        <a:gd name="connsiteX1" fmla="*/ 1043251 w 1059753"/>
                                        <a:gd name="connsiteY1" fmla="*/ 1154 h 1352512"/>
                                        <a:gd name="connsiteX2" fmla="*/ 459412 w 1059753"/>
                                        <a:gd name="connsiteY2" fmla="*/ 1328452 h 1352512"/>
                                        <a:gd name="connsiteX3" fmla="*/ 106135 w 1059753"/>
                                        <a:gd name="connsiteY3" fmla="*/ 1336674 h 1352512"/>
                                        <a:gd name="connsiteX4" fmla="*/ 111068 w 1059753"/>
                                        <a:gd name="connsiteY4" fmla="*/ 749444 h 1352512"/>
                                        <a:gd name="connsiteX0" fmla="*/ 111068 w 1059753"/>
                                        <a:gd name="connsiteY0" fmla="*/ 804860 h 1407928"/>
                                        <a:gd name="connsiteX1" fmla="*/ 670608 w 1059753"/>
                                        <a:gd name="connsiteY1" fmla="*/ 299655 h 1407928"/>
                                        <a:gd name="connsiteX2" fmla="*/ 1043251 w 1059753"/>
                                        <a:gd name="connsiteY2" fmla="*/ 56570 h 1407928"/>
                                        <a:gd name="connsiteX3" fmla="*/ 459412 w 1059753"/>
                                        <a:gd name="connsiteY3" fmla="*/ 1383868 h 1407928"/>
                                        <a:gd name="connsiteX4" fmla="*/ 106135 w 1059753"/>
                                        <a:gd name="connsiteY4" fmla="*/ 1392090 h 1407928"/>
                                        <a:gd name="connsiteX5" fmla="*/ 111068 w 1059753"/>
                                        <a:gd name="connsiteY5" fmla="*/ 804860 h 1407928"/>
                                        <a:gd name="connsiteX0" fmla="*/ 111068 w 1059753"/>
                                        <a:gd name="connsiteY0" fmla="*/ 816920 h 1419988"/>
                                        <a:gd name="connsiteX1" fmla="*/ 620726 w 1059753"/>
                                        <a:gd name="connsiteY1" fmla="*/ 231903 h 1419988"/>
                                        <a:gd name="connsiteX2" fmla="*/ 1043251 w 1059753"/>
                                        <a:gd name="connsiteY2" fmla="*/ 68630 h 1419988"/>
                                        <a:gd name="connsiteX3" fmla="*/ 459412 w 1059753"/>
                                        <a:gd name="connsiteY3" fmla="*/ 1395928 h 1419988"/>
                                        <a:gd name="connsiteX4" fmla="*/ 106135 w 1059753"/>
                                        <a:gd name="connsiteY4" fmla="*/ 1404150 h 1419988"/>
                                        <a:gd name="connsiteX5" fmla="*/ 111068 w 1059753"/>
                                        <a:gd name="connsiteY5" fmla="*/ 816920 h 1419988"/>
                                        <a:gd name="connsiteX0" fmla="*/ 111068 w 1078515"/>
                                        <a:gd name="connsiteY0" fmla="*/ 727673 h 1330741"/>
                                        <a:gd name="connsiteX1" fmla="*/ 620726 w 1078515"/>
                                        <a:gd name="connsiteY1" fmla="*/ 142656 h 1330741"/>
                                        <a:gd name="connsiteX2" fmla="*/ 1062455 w 1078515"/>
                                        <a:gd name="connsiteY2" fmla="*/ 98461 h 1330741"/>
                                        <a:gd name="connsiteX3" fmla="*/ 459412 w 1078515"/>
                                        <a:gd name="connsiteY3" fmla="*/ 1306681 h 1330741"/>
                                        <a:gd name="connsiteX4" fmla="*/ 106135 w 1078515"/>
                                        <a:gd name="connsiteY4" fmla="*/ 1314903 h 1330741"/>
                                        <a:gd name="connsiteX5" fmla="*/ 111068 w 1078515"/>
                                        <a:gd name="connsiteY5" fmla="*/ 727673 h 1330741"/>
                                        <a:gd name="connsiteX0" fmla="*/ 111068 w 1078515"/>
                                        <a:gd name="connsiteY0" fmla="*/ 685106 h 1288174"/>
                                        <a:gd name="connsiteX1" fmla="*/ 620726 w 1078515"/>
                                        <a:gd name="connsiteY1" fmla="*/ 100089 h 1288174"/>
                                        <a:gd name="connsiteX2" fmla="*/ 1062455 w 1078515"/>
                                        <a:gd name="connsiteY2" fmla="*/ 55894 h 1288174"/>
                                        <a:gd name="connsiteX3" fmla="*/ 459412 w 1078515"/>
                                        <a:gd name="connsiteY3" fmla="*/ 1264114 h 1288174"/>
                                        <a:gd name="connsiteX4" fmla="*/ 106135 w 1078515"/>
                                        <a:gd name="connsiteY4" fmla="*/ 1272336 h 1288174"/>
                                        <a:gd name="connsiteX5" fmla="*/ 111068 w 1078515"/>
                                        <a:gd name="connsiteY5" fmla="*/ 685106 h 1288174"/>
                                        <a:gd name="connsiteX0" fmla="*/ 111068 w 1078515"/>
                                        <a:gd name="connsiteY0" fmla="*/ 687676 h 1290744"/>
                                        <a:gd name="connsiteX1" fmla="*/ 620726 w 1078515"/>
                                        <a:gd name="connsiteY1" fmla="*/ 102659 h 1290744"/>
                                        <a:gd name="connsiteX2" fmla="*/ 1062455 w 1078515"/>
                                        <a:gd name="connsiteY2" fmla="*/ 58464 h 1290744"/>
                                        <a:gd name="connsiteX3" fmla="*/ 459412 w 1078515"/>
                                        <a:gd name="connsiteY3" fmla="*/ 1266684 h 1290744"/>
                                        <a:gd name="connsiteX4" fmla="*/ 106135 w 1078515"/>
                                        <a:gd name="connsiteY4" fmla="*/ 1274906 h 1290744"/>
                                        <a:gd name="connsiteX5" fmla="*/ 111068 w 1078515"/>
                                        <a:gd name="connsiteY5" fmla="*/ 687676 h 1290744"/>
                                        <a:gd name="connsiteX0" fmla="*/ 111068 w 1078515"/>
                                        <a:gd name="connsiteY0" fmla="*/ 664710 h 1267778"/>
                                        <a:gd name="connsiteX1" fmla="*/ 755085 w 1078515"/>
                                        <a:gd name="connsiteY1" fmla="*/ 152038 h 1267778"/>
                                        <a:gd name="connsiteX2" fmla="*/ 1062455 w 1078515"/>
                                        <a:gd name="connsiteY2" fmla="*/ 35498 h 1267778"/>
                                        <a:gd name="connsiteX3" fmla="*/ 459412 w 1078515"/>
                                        <a:gd name="connsiteY3" fmla="*/ 1243718 h 1267778"/>
                                        <a:gd name="connsiteX4" fmla="*/ 106135 w 1078515"/>
                                        <a:gd name="connsiteY4" fmla="*/ 1251940 h 1267778"/>
                                        <a:gd name="connsiteX5" fmla="*/ 111068 w 1078515"/>
                                        <a:gd name="connsiteY5" fmla="*/ 664710 h 1267778"/>
                                        <a:gd name="connsiteX0" fmla="*/ 111068 w 1078515"/>
                                        <a:gd name="connsiteY0" fmla="*/ 664710 h 1261604"/>
                                        <a:gd name="connsiteX1" fmla="*/ 755085 w 1078515"/>
                                        <a:gd name="connsiteY1" fmla="*/ 152038 h 1261604"/>
                                        <a:gd name="connsiteX2" fmla="*/ 1062455 w 1078515"/>
                                        <a:gd name="connsiteY2" fmla="*/ 35498 h 1261604"/>
                                        <a:gd name="connsiteX3" fmla="*/ 459413 w 1078515"/>
                                        <a:gd name="connsiteY3" fmla="*/ 1223049 h 1261604"/>
                                        <a:gd name="connsiteX4" fmla="*/ 106135 w 1078515"/>
                                        <a:gd name="connsiteY4" fmla="*/ 1251940 h 1261604"/>
                                        <a:gd name="connsiteX5" fmla="*/ 111068 w 1078515"/>
                                        <a:gd name="connsiteY5" fmla="*/ 664710 h 1261604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952857"/>
                                        <a:gd name="connsiteY0" fmla="*/ 732346 h 1329240"/>
                                        <a:gd name="connsiteX1" fmla="*/ 786092 w 952857"/>
                                        <a:gd name="connsiteY1" fmla="*/ 80148 h 1329240"/>
                                        <a:gd name="connsiteX2" fmla="*/ 933262 w 952857"/>
                                        <a:gd name="connsiteY2" fmla="*/ 82460 h 1329240"/>
                                        <a:gd name="connsiteX3" fmla="*/ 459413 w 952857"/>
                                        <a:gd name="connsiteY3" fmla="*/ 1290685 h 1329240"/>
                                        <a:gd name="connsiteX4" fmla="*/ 106135 w 952857"/>
                                        <a:gd name="connsiteY4" fmla="*/ 1319576 h 1329240"/>
                                        <a:gd name="connsiteX5" fmla="*/ 111068 w 952857"/>
                                        <a:gd name="connsiteY5" fmla="*/ 732346 h 1329240"/>
                                        <a:gd name="connsiteX0" fmla="*/ 111068 w 933262"/>
                                        <a:gd name="connsiteY0" fmla="*/ 732346 h 1329240"/>
                                        <a:gd name="connsiteX1" fmla="*/ 786092 w 933262"/>
                                        <a:gd name="connsiteY1" fmla="*/ 80148 h 1329240"/>
                                        <a:gd name="connsiteX2" fmla="*/ 933262 w 933262"/>
                                        <a:gd name="connsiteY2" fmla="*/ 82460 h 1329240"/>
                                        <a:gd name="connsiteX3" fmla="*/ 459413 w 933262"/>
                                        <a:gd name="connsiteY3" fmla="*/ 1290685 h 1329240"/>
                                        <a:gd name="connsiteX4" fmla="*/ 106135 w 933262"/>
                                        <a:gd name="connsiteY4" fmla="*/ 1319576 h 1329240"/>
                                        <a:gd name="connsiteX5" fmla="*/ 111068 w 933262"/>
                                        <a:gd name="connsiteY5" fmla="*/ 732346 h 13292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459413 w 933262"/>
                                        <a:gd name="connsiteY3" fmla="*/ 1271885 h 1310440"/>
                                        <a:gd name="connsiteX4" fmla="*/ 106135 w 933262"/>
                                        <a:gd name="connsiteY4" fmla="*/ 1300776 h 1310440"/>
                                        <a:gd name="connsiteX5" fmla="*/ 111068 w 933262"/>
                                        <a:gd name="connsiteY5" fmla="*/ 713546 h 13104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735704 w 933262"/>
                                        <a:gd name="connsiteY3" fmla="*/ 707768 h 1310440"/>
                                        <a:gd name="connsiteX4" fmla="*/ 459413 w 933262"/>
                                        <a:gd name="connsiteY4" fmla="*/ 1271885 h 1310440"/>
                                        <a:gd name="connsiteX5" fmla="*/ 106135 w 933262"/>
                                        <a:gd name="connsiteY5" fmla="*/ 1300776 h 1310440"/>
                                        <a:gd name="connsiteX6" fmla="*/ 111068 w 933262"/>
                                        <a:gd name="connsiteY6" fmla="*/ 713546 h 13104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735704 w 933262"/>
                                        <a:gd name="connsiteY3" fmla="*/ 707768 h 1310440"/>
                                        <a:gd name="connsiteX4" fmla="*/ 459413 w 933262"/>
                                        <a:gd name="connsiteY4" fmla="*/ 1271885 h 1310440"/>
                                        <a:gd name="connsiteX5" fmla="*/ 106135 w 933262"/>
                                        <a:gd name="connsiteY5" fmla="*/ 1300776 h 1310440"/>
                                        <a:gd name="connsiteX6" fmla="*/ 111068 w 933262"/>
                                        <a:gd name="connsiteY6" fmla="*/ 713546 h 1310440"/>
                                        <a:gd name="connsiteX0" fmla="*/ 111068 w 1025082"/>
                                        <a:gd name="connsiteY0" fmla="*/ 713546 h 1310440"/>
                                        <a:gd name="connsiteX1" fmla="*/ 786092 w 1025082"/>
                                        <a:gd name="connsiteY1" fmla="*/ 61348 h 1310440"/>
                                        <a:gd name="connsiteX2" fmla="*/ 933262 w 1025082"/>
                                        <a:gd name="connsiteY2" fmla="*/ 63660 h 1310440"/>
                                        <a:gd name="connsiteX3" fmla="*/ 952743 w 1025082"/>
                                        <a:gd name="connsiteY3" fmla="*/ 702599 h 1310440"/>
                                        <a:gd name="connsiteX4" fmla="*/ 459413 w 1025082"/>
                                        <a:gd name="connsiteY4" fmla="*/ 1271885 h 1310440"/>
                                        <a:gd name="connsiteX5" fmla="*/ 106135 w 1025082"/>
                                        <a:gd name="connsiteY5" fmla="*/ 1300776 h 1310440"/>
                                        <a:gd name="connsiteX6" fmla="*/ 111068 w 1025082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952743" h="1310440">
                                          <a:moveTo>
                                            <a:pt x="111068" y="713546"/>
                                          </a:moveTo>
                                          <a:cubicBezTo>
                                            <a:pt x="277494" y="536641"/>
                                            <a:pt x="718576" y="268748"/>
                                            <a:pt x="786092" y="61348"/>
                                          </a:cubicBezTo>
                                          <a:cubicBezTo>
                                            <a:pt x="945296" y="-71049"/>
                                            <a:pt x="806494" y="50011"/>
                                            <a:pt x="933262" y="63660"/>
                                          </a:cubicBezTo>
                                          <a:cubicBezTo>
                                            <a:pt x="924864" y="171397"/>
                                            <a:pt x="897359" y="449553"/>
                                            <a:pt x="952743" y="702599"/>
                                          </a:cubicBezTo>
                                          <a:cubicBezTo>
                                            <a:pt x="873768" y="903970"/>
                                            <a:pt x="543667" y="1038691"/>
                                            <a:pt x="459413" y="1271885"/>
                                          </a:cubicBezTo>
                                          <a:cubicBezTo>
                                            <a:pt x="330142" y="1300940"/>
                                            <a:pt x="232118" y="1324348"/>
                                            <a:pt x="106135" y="1300776"/>
                                          </a:cubicBezTo>
                                          <a:cubicBezTo>
                                            <a:pt x="-69839" y="1109966"/>
                                            <a:pt x="2525" y="822125"/>
                                            <a:pt x="111068" y="713546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760" name="Group 759">
                                      <a:extLst>
                                        <a:ext uri="{FF2B5EF4-FFF2-40B4-BE49-F238E27FC236}">
                                          <a16:creationId xmlns:a16="http://schemas.microsoft.com/office/drawing/2014/main" id="{5F37FB94-B8C2-BC40-8601-093FC723FBD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761" name="Oval 7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152F2D0-5806-2646-8031-3CD9D5E274C9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762" name="Group 7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4CF9DE6-07EA-8C4A-ABB5-B68D4263103F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1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763" name="Group 7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6C952D7-5B32-854B-9F8E-0EC03F0C742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766" name="Freeform 76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F1A5658-DC8B-7248-91E0-9EF6C8307E9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986914" cy="60563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86913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160587" y="127168"/>
                                                  <a:pt x="1986913" y="590255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67" name="Oval 76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43336EC-5839-9748-9792-9734A90DDB6C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68" name="Freeform 76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1971B62-5A74-0340-B139-92F152A956A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64" name="Freeform 76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E649991-4522-F840-B6F8-5D874A9D64D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65" name="Oval 76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87F75AE-D8A7-F348-80C8-447C0132002D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</p:grpSp>
                            </p:grpSp>
                            <p:sp>
                              <p:nvSpPr>
                                <p:cNvPr id="756" name="TextBox 755">
                                  <a:extLst>
                                    <a:ext uri="{FF2B5EF4-FFF2-40B4-BE49-F238E27FC236}">
                                      <a16:creationId xmlns:a16="http://schemas.microsoft.com/office/drawing/2014/main" id="{DD99D18F-2B27-E14B-9216-1E272A6663B2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T1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633" name="Group 632">
                                <a:extLst>
                                  <a:ext uri="{FF2B5EF4-FFF2-40B4-BE49-F238E27FC236}">
                                    <a16:creationId xmlns:a16="http://schemas.microsoft.com/office/drawing/2014/main" id="{569F652E-B878-C94C-A524-36A7D7B8FDD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1636666"/>
                                <a:ext cx="3858860" cy="1927994"/>
                                <a:chOff x="187656" y="3051314"/>
                                <a:chExt cx="3858860" cy="1927994"/>
                              </a:xfrm>
                            </p:grpSpPr>
                            <p:grpSp>
                              <p:nvGrpSpPr>
                                <p:cNvPr id="716" name="Group 715">
                                  <a:extLst>
                                    <a:ext uri="{FF2B5EF4-FFF2-40B4-BE49-F238E27FC236}">
                                      <a16:creationId xmlns:a16="http://schemas.microsoft.com/office/drawing/2014/main" id="{0F22DEE1-9F1C-5445-AEB2-A748C93B2BD0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80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718" name="Group 717">
                                    <a:extLst>
                                      <a:ext uri="{FF2B5EF4-FFF2-40B4-BE49-F238E27FC236}">
                                        <a16:creationId xmlns:a16="http://schemas.microsoft.com/office/drawing/2014/main" id="{5CE2F96C-36E4-9F40-A85C-20407BBF71E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731" name="Group 730">
                                      <a:extLst>
                                        <a:ext uri="{FF2B5EF4-FFF2-40B4-BE49-F238E27FC236}">
                                          <a16:creationId xmlns:a16="http://schemas.microsoft.com/office/drawing/2014/main" id="{729E52BB-9E7C-DD4D-AB1C-A5FF8D7E601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745" name="Group 7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5C4FC60-D378-0642-B0BB-5BE2D2EDA3A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751" name="Group 7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D97831E-CDE3-EF4E-A5E5-740EE302700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753" name="Freeform 75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D67D212-5569-F34D-876A-9887EEB4088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54" name="Freeform 75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E18EFF4-19A7-9744-93FF-2E07907C767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52" name="Freeform 7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A3C6145-9EC0-5C4E-9501-B705D97E1D2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746" name="Group 74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C5041B2-657A-A64D-A056-BF3B1DA1800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747" name="Group 7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20442A9-9B68-E34C-B068-BA4F0653D21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749" name="Freeform 74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720F49E-282B-E645-B9C7-23459D906E9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50" name="Freeform 74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4787958-E10D-9947-984E-D7F05C4286D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48" name="Freeform 7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F00D4DB-CB2C-024F-88E4-9C6E4EE09CB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732" name="Group 731">
                                      <a:extLst>
                                        <a:ext uri="{FF2B5EF4-FFF2-40B4-BE49-F238E27FC236}">
                                          <a16:creationId xmlns:a16="http://schemas.microsoft.com/office/drawing/2014/main" id="{08AB3B93-ECDB-0F41-A7B4-A3FA00F5B9E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742" name="Freeform 7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760B8E2-5E3C-124F-8DE1-950AF79B5D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43" name="Freeform 7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4715011-9BFA-9847-8EF6-FAFEA6F9517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44" name="Freeform 7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9C8E77A-4BCA-7E43-934B-AC3BC7E0995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733" name="Group 732">
                                      <a:extLst>
                                        <a:ext uri="{FF2B5EF4-FFF2-40B4-BE49-F238E27FC236}">
                                          <a16:creationId xmlns:a16="http://schemas.microsoft.com/office/drawing/2014/main" id="{50EFED49-17F5-A444-8A3E-95297E4765D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734" name="Freeform 7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BB56D12-5F49-594C-8BEA-AE524BB5129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35" name="Freeform 7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99B74F4-7938-FE4A-9AFB-C8CCA392A20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36" name="Freeform 7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49F8185-601D-5546-937E-67C3FAB7C9C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37" name="Freeform 7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23A1EF2-0C85-5F4E-BCD4-AFE1C48BAB9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38" name="Freeform 7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2FBD891-C538-7543-970E-4677339CB19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39" name="Freeform 7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F095C3B-2159-EF4C-86F9-7EE63C027D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40" name="Freeform 7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D46F1CA-3FD0-4A45-BC27-293318DD868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41" name="Freeform 7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EF4A55D-E7E3-D741-B6EC-D8CB92F8722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719" name="Group 718">
                                    <a:extLst>
                                      <a:ext uri="{FF2B5EF4-FFF2-40B4-BE49-F238E27FC236}">
                                        <a16:creationId xmlns:a16="http://schemas.microsoft.com/office/drawing/2014/main" id="{51E10E56-3521-2C4E-9938-4531A44B8A0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720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6A8D637-90C5-A348-B1AC-A89D89F69D7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721" name="Group 720">
                                      <a:extLst>
                                        <a:ext uri="{FF2B5EF4-FFF2-40B4-BE49-F238E27FC236}">
                                          <a16:creationId xmlns:a16="http://schemas.microsoft.com/office/drawing/2014/main" id="{3D475C28-6EEB-074D-A6A0-C723968E35D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723" name="Oval 7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0E32229-A0E3-6040-825F-6F1619FD6C76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724" name="Group 7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F2AC0E6-0148-4246-97D6-AB551661DD8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3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725" name="Group 72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A7A9C9A-4951-7341-A671-F3A90796363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728" name="Freeform 72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0179B9C-6E23-A942-9FB4-BE48EA76E96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29" name="Oval 72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003BA1F-0160-B24F-ABE0-0FCF3C9A2C3E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30" name="Freeform 72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869414D-3C7C-414C-855E-3527E9E4EA7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26" name="Freeform 7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3656A42-1372-BE45-8277-32405AFD3FE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27" name="Oval 7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0141558-C176-164B-BEEC-B3AEB8508E89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722" name="Freeform 721">
                                      <a:extLst>
                                        <a:ext uri="{FF2B5EF4-FFF2-40B4-BE49-F238E27FC236}">
                                          <a16:creationId xmlns:a16="http://schemas.microsoft.com/office/drawing/2014/main" id="{29E7A532-F600-3E45-9CA1-2DF2281FF1B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717" name="TextBox 716">
                                  <a:extLst>
                                    <a:ext uri="{FF2B5EF4-FFF2-40B4-BE49-F238E27FC236}">
                                      <a16:creationId xmlns:a16="http://schemas.microsoft.com/office/drawing/2014/main" id="{627507CE-D2F6-7746-BA52-D25115DA8FAE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6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T2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634" name="Group 633">
                                <a:extLst>
                                  <a:ext uri="{FF2B5EF4-FFF2-40B4-BE49-F238E27FC236}">
                                    <a16:creationId xmlns:a16="http://schemas.microsoft.com/office/drawing/2014/main" id="{73221DE1-7EDA-684A-95B9-42D94701E233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3046459"/>
                                <a:ext cx="12933604" cy="1927995"/>
                                <a:chOff x="187656" y="3051315"/>
                                <a:chExt cx="12933604" cy="1927995"/>
                              </a:xfrm>
                            </p:grpSpPr>
                            <p:grpSp>
                              <p:nvGrpSpPr>
                                <p:cNvPr id="675" name="Group 674">
                                  <a:extLst>
                                    <a:ext uri="{FF2B5EF4-FFF2-40B4-BE49-F238E27FC236}">
                                      <a16:creationId xmlns:a16="http://schemas.microsoft.com/office/drawing/2014/main" id="{E0DDCF82-A34F-AB49-8F30-D9D5573544CC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4" y="3051315"/>
                                  <a:ext cx="12367926" cy="1927995"/>
                                  <a:chOff x="5792062" y="2536966"/>
                                  <a:chExt cx="18516228" cy="2886430"/>
                                </a:xfrm>
                              </p:grpSpPr>
                              <p:grpSp>
                                <p:nvGrpSpPr>
                                  <p:cNvPr id="677" name="Group 676">
                                    <a:extLst>
                                      <a:ext uri="{FF2B5EF4-FFF2-40B4-BE49-F238E27FC236}">
                                        <a16:creationId xmlns:a16="http://schemas.microsoft.com/office/drawing/2014/main" id="{7996154D-E5B1-E94A-89C5-C5D1D66BE09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692" name="Group 691">
                                      <a:extLst>
                                        <a:ext uri="{FF2B5EF4-FFF2-40B4-BE49-F238E27FC236}">
                                          <a16:creationId xmlns:a16="http://schemas.microsoft.com/office/drawing/2014/main" id="{338902D4-B89F-9D41-8D1A-D44F2798B9F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706" name="Group 7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044D4C6-3719-C64E-A236-F5B9C1AA7A5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712" name="Group 7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5A3B53B-0C5A-1D4C-98D5-2D32F12DB47E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714" name="Freeform 71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5AEDA1C-D8F4-E044-8255-085559D748D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15" name="Freeform 71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BB6B423-97B6-6647-8ECD-1C025EC979D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13" name="Freeform 71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70774DF-5D74-F74C-AEF2-48EEB17F42A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707" name="Group 7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1382C6C-6ECE-F64E-ADD2-E33B1C0DEE4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708" name="Group 70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E0590D9-C4BD-0442-A237-27FB3480BBA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710" name="Freeform 70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E69FAF4-8BA6-A94C-B34D-78BBFB0B789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11" name="Freeform 71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EF8A2DF-9ACA-1441-B5DF-5BE3C14956F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09" name="Freeform 70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60FE9E9-EB8F-0D4B-86A6-8CD14B72B61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693" name="Group 692">
                                      <a:extLst>
                                        <a:ext uri="{FF2B5EF4-FFF2-40B4-BE49-F238E27FC236}">
                                          <a16:creationId xmlns:a16="http://schemas.microsoft.com/office/drawing/2014/main" id="{ECFE5D98-6915-4E46-85A1-1BF18F24F0C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703" name="Freeform 7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A4BCC30-7313-734A-AF66-2818F498B5F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04" name="Freeform 7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3E8BD85-B241-F749-A54D-75959D9E27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05" name="Freeform 7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BFE8EA-281E-A84F-9808-8BEF905A8DE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694" name="Group 693">
                                      <a:extLst>
                                        <a:ext uri="{FF2B5EF4-FFF2-40B4-BE49-F238E27FC236}">
                                          <a16:creationId xmlns:a16="http://schemas.microsoft.com/office/drawing/2014/main" id="{5367526A-6A78-D744-826A-A3F171C4181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695" name="Freeform 69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0EE5A34-D3B5-AB47-B83D-9A5B53F8175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96" name="Freeform 6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5537535-61E5-E145-A44D-4CF5470949A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97" name="Freeform 6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046CEF4-C241-ED43-95C4-5CFAA624E0E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98" name="Freeform 6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1642025-168D-BA47-9E79-F616C213D94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93421" y="1091340"/>
                                        <a:ext cx="288169" cy="121517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99" name="Freeform 69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9E301B6-33A6-5546-BEEE-2C246A4712E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00" name="Freeform 6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AE33A9E-E8E2-2E4F-8CB9-D6E6AAC76D9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01" name="Freeform 70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76CC211-F8FF-8F46-B591-9F7DDE4E50F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02" name="Freeform 7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EABC9A-6001-4E49-9ACE-07F8A727F62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78" name="Group 677">
                                    <a:extLst>
                                      <a:ext uri="{FF2B5EF4-FFF2-40B4-BE49-F238E27FC236}">
                                        <a16:creationId xmlns:a16="http://schemas.microsoft.com/office/drawing/2014/main" id="{3A783552-0D4F-AE4F-975F-CDEA15A03EB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16564137" cy="2510590"/>
                                    <a:chOff x="7744153" y="2637845"/>
                                    <a:chExt cx="16564137" cy="2510590"/>
                                  </a:xfrm>
                                </p:grpSpPr>
                                <p:sp>
                                  <p:nvSpPr>
                                    <p:cNvPr id="679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460B73DB-88C3-EB42-B6A8-B5F04A284B2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680" name="Group 679">
                                      <a:extLst>
                                        <a:ext uri="{FF2B5EF4-FFF2-40B4-BE49-F238E27FC236}">
                                          <a16:creationId xmlns:a16="http://schemas.microsoft.com/office/drawing/2014/main" id="{59249B0B-08A7-D540-9208-A588DB05C61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16564137" cy="1736342"/>
                                      <a:chOff x="7744153" y="3412093"/>
                                      <a:chExt cx="16564137" cy="1736342"/>
                                    </a:xfrm>
                                  </p:grpSpPr>
                                  <p:sp>
                                    <p:nvSpPr>
                                      <p:cNvPr id="682" name="Oval 68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5B024C7-F27A-BF47-95AC-C404187A45FC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683" name="Group 6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97525D6-BA3A-0F46-8658-D7978D4AB38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16564137" cy="1736342"/>
                                        <a:chOff x="7744153" y="3412093"/>
                                        <a:chExt cx="16564137" cy="1736342"/>
                                      </a:xfrm>
                                    </p:grpSpPr>
                                    <p:grpSp>
                                      <p:nvGrpSpPr>
                                        <p:cNvPr id="684" name="Group 68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E24AFCC-D9BA-9F49-A050-C55F5DE4A9DE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97302"/>
                                          <a:chOff x="8326282" y="3359616"/>
                                          <a:chExt cx="2978181" cy="1397302"/>
                                        </a:xfrm>
                                      </p:grpSpPr>
                                      <p:grpSp>
                                        <p:nvGrpSpPr>
                                          <p:cNvPr id="686" name="Group 68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167873D-8B16-CC43-8CFF-547C741C09EE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2577505" cy="1397302"/>
                                            <a:chOff x="8326282" y="3359616"/>
                                            <a:chExt cx="2577505" cy="1397302"/>
                                          </a:xfrm>
                                        </p:grpSpPr>
                                        <p:sp>
                                          <p:nvSpPr>
                                            <p:cNvPr id="689" name="Freeform 68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D26C497-3F24-1E4C-849E-EA70103B0655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690" name="Oval 689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A508032-07CB-924C-AE6D-9BE6D1886C1F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691" name="Freeform 69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F5D1F7A4-92A7-9945-A9D2-49FC4C2C1EAF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10348559" y="4007508"/>
                                              <a:ext cx="555228" cy="74941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5866"/>
                                                <a:gd name="connsiteY0" fmla="*/ 0 h 691764"/>
                                                <a:gd name="connsiteX1" fmla="*/ 471114 w 505866"/>
                                                <a:gd name="connsiteY1" fmla="*/ 260405 h 691764"/>
                                                <a:gd name="connsiteX2" fmla="*/ 421419 w 505866"/>
                                                <a:gd name="connsiteY2" fmla="*/ 554604 h 691764"/>
                                                <a:gd name="connsiteX3" fmla="*/ 0 w 505866"/>
                                                <a:gd name="connsiteY3" fmla="*/ 691764 h 691764"/>
                                                <a:gd name="connsiteX0" fmla="*/ 15903 w 517316"/>
                                                <a:gd name="connsiteY0" fmla="*/ 0 h 691764"/>
                                                <a:gd name="connsiteX1" fmla="*/ 471114 w 517316"/>
                                                <a:gd name="connsiteY1" fmla="*/ 260405 h 691764"/>
                                                <a:gd name="connsiteX2" fmla="*/ 421419 w 517316"/>
                                                <a:gd name="connsiteY2" fmla="*/ 554604 h 691764"/>
                                                <a:gd name="connsiteX3" fmla="*/ 0 w 517316"/>
                                                <a:gd name="connsiteY3" fmla="*/ 691764 h 691764"/>
                                                <a:gd name="connsiteX0" fmla="*/ 19879 w 505573"/>
                                                <a:gd name="connsiteY0" fmla="*/ 0 h 663934"/>
                                                <a:gd name="connsiteX1" fmla="*/ 471114 w 505573"/>
                                                <a:gd name="connsiteY1" fmla="*/ 232575 h 663934"/>
                                                <a:gd name="connsiteX2" fmla="*/ 421419 w 505573"/>
                                                <a:gd name="connsiteY2" fmla="*/ 526774 h 663934"/>
                                                <a:gd name="connsiteX3" fmla="*/ 0 w 505573"/>
                                                <a:gd name="connsiteY3" fmla="*/ 663934 h 663934"/>
                                                <a:gd name="connsiteX0" fmla="*/ 19879 w 504091"/>
                                                <a:gd name="connsiteY0" fmla="*/ 0 h 663934"/>
                                                <a:gd name="connsiteX1" fmla="*/ 469126 w 504091"/>
                                                <a:gd name="connsiteY1" fmla="*/ 262392 h 663934"/>
                                                <a:gd name="connsiteX2" fmla="*/ 421419 w 504091"/>
                                                <a:gd name="connsiteY2" fmla="*/ 526774 h 663934"/>
                                                <a:gd name="connsiteX3" fmla="*/ 0 w 504091"/>
                                                <a:gd name="connsiteY3" fmla="*/ 663934 h 663934"/>
                                                <a:gd name="connsiteX0" fmla="*/ 19879 w 518234"/>
                                                <a:gd name="connsiteY0" fmla="*/ 0 h 663934"/>
                                                <a:gd name="connsiteX1" fmla="*/ 469126 w 518234"/>
                                                <a:gd name="connsiteY1" fmla="*/ 262392 h 663934"/>
                                                <a:gd name="connsiteX2" fmla="*/ 421419 w 518234"/>
                                                <a:gd name="connsiteY2" fmla="*/ 526774 h 663934"/>
                                                <a:gd name="connsiteX3" fmla="*/ 0 w 518234"/>
                                                <a:gd name="connsiteY3" fmla="*/ 663934 h 663934"/>
                                                <a:gd name="connsiteX0" fmla="*/ 19879 w 530997"/>
                                                <a:gd name="connsiteY0" fmla="*/ 0 h 663934"/>
                                                <a:gd name="connsiteX1" fmla="*/ 469126 w 530997"/>
                                                <a:gd name="connsiteY1" fmla="*/ 262392 h 663934"/>
                                                <a:gd name="connsiteX2" fmla="*/ 421419 w 530997"/>
                                                <a:gd name="connsiteY2" fmla="*/ 526774 h 663934"/>
                                                <a:gd name="connsiteX3" fmla="*/ 0 w 530997"/>
                                                <a:gd name="connsiteY3" fmla="*/ 663934 h 663934"/>
                                                <a:gd name="connsiteX0" fmla="*/ 19879 w 538612"/>
                                                <a:gd name="connsiteY0" fmla="*/ 0 h 663934"/>
                                                <a:gd name="connsiteX1" fmla="*/ 469126 w 538612"/>
                                                <a:gd name="connsiteY1" fmla="*/ 262392 h 663934"/>
                                                <a:gd name="connsiteX2" fmla="*/ 421419 w 538612"/>
                                                <a:gd name="connsiteY2" fmla="*/ 526774 h 663934"/>
                                                <a:gd name="connsiteX3" fmla="*/ 0 w 538612"/>
                                                <a:gd name="connsiteY3" fmla="*/ 663934 h 663934"/>
                                                <a:gd name="connsiteX0" fmla="*/ 19879 w 514610"/>
                                                <a:gd name="connsiteY0" fmla="*/ 0 h 663934"/>
                                                <a:gd name="connsiteX1" fmla="*/ 469126 w 514610"/>
                                                <a:gd name="connsiteY1" fmla="*/ 262392 h 663934"/>
                                                <a:gd name="connsiteX2" fmla="*/ 389614 w 514610"/>
                                                <a:gd name="connsiteY2" fmla="*/ 522798 h 663934"/>
                                                <a:gd name="connsiteX3" fmla="*/ 0 w 514610"/>
                                                <a:gd name="connsiteY3" fmla="*/ 663934 h 663934"/>
                                                <a:gd name="connsiteX0" fmla="*/ 19879 w 519630"/>
                                                <a:gd name="connsiteY0" fmla="*/ 0 h 663934"/>
                                                <a:gd name="connsiteX1" fmla="*/ 469126 w 519630"/>
                                                <a:gd name="connsiteY1" fmla="*/ 262392 h 663934"/>
                                                <a:gd name="connsiteX2" fmla="*/ 389614 w 519630"/>
                                                <a:gd name="connsiteY2" fmla="*/ 522798 h 663934"/>
                                                <a:gd name="connsiteX3" fmla="*/ 0 w 519630"/>
                                                <a:gd name="connsiteY3" fmla="*/ 663934 h 663934"/>
                                                <a:gd name="connsiteX0" fmla="*/ 19879 w 499206"/>
                                                <a:gd name="connsiteY0" fmla="*/ 0 h 616226"/>
                                                <a:gd name="connsiteX1" fmla="*/ 469126 w 499206"/>
                                                <a:gd name="connsiteY1" fmla="*/ 262392 h 616226"/>
                                                <a:gd name="connsiteX2" fmla="*/ 389614 w 499206"/>
                                                <a:gd name="connsiteY2" fmla="*/ 522798 h 616226"/>
                                                <a:gd name="connsiteX3" fmla="*/ 0 w 499206"/>
                                                <a:gd name="connsiteY3" fmla="*/ 616226 h 616226"/>
                                                <a:gd name="connsiteX0" fmla="*/ 19879 w 504321"/>
                                                <a:gd name="connsiteY0" fmla="*/ 0 h 616226"/>
                                                <a:gd name="connsiteX1" fmla="*/ 469126 w 504321"/>
                                                <a:gd name="connsiteY1" fmla="*/ 262392 h 616226"/>
                                                <a:gd name="connsiteX2" fmla="*/ 389614 w 504321"/>
                                                <a:gd name="connsiteY2" fmla="*/ 522798 h 616226"/>
                                                <a:gd name="connsiteX3" fmla="*/ 0 w 504321"/>
                                                <a:gd name="connsiteY3" fmla="*/ 616226 h 616226"/>
                                                <a:gd name="connsiteX0" fmla="*/ 49697 w 529925"/>
                                                <a:gd name="connsiteY0" fmla="*/ 0 h 556591"/>
                                                <a:gd name="connsiteX1" fmla="*/ 498944 w 529925"/>
                                                <a:gd name="connsiteY1" fmla="*/ 262392 h 556591"/>
                                                <a:gd name="connsiteX2" fmla="*/ 419432 w 529925"/>
                                                <a:gd name="connsiteY2" fmla="*/ 522798 h 556591"/>
                                                <a:gd name="connsiteX3" fmla="*/ 0 w 529925"/>
                                                <a:gd name="connsiteY3" fmla="*/ 556591 h 556591"/>
                                                <a:gd name="connsiteX0" fmla="*/ 49697 w 529925"/>
                                                <a:gd name="connsiteY0" fmla="*/ 0 h 577156"/>
                                                <a:gd name="connsiteX1" fmla="*/ 498944 w 529925"/>
                                                <a:gd name="connsiteY1" fmla="*/ 262392 h 577156"/>
                                                <a:gd name="connsiteX2" fmla="*/ 419432 w 529925"/>
                                                <a:gd name="connsiteY2" fmla="*/ 522798 h 577156"/>
                                                <a:gd name="connsiteX3" fmla="*/ 0 w 529925"/>
                                                <a:gd name="connsiteY3" fmla="*/ 556591 h 577156"/>
                                                <a:gd name="connsiteX0" fmla="*/ 49697 w 529925"/>
                                                <a:gd name="connsiteY0" fmla="*/ 0 h 585101"/>
                                                <a:gd name="connsiteX1" fmla="*/ 498944 w 529925"/>
                                                <a:gd name="connsiteY1" fmla="*/ 262392 h 585101"/>
                                                <a:gd name="connsiteX2" fmla="*/ 419432 w 529925"/>
                                                <a:gd name="connsiteY2" fmla="*/ 522798 h 585101"/>
                                                <a:gd name="connsiteX3" fmla="*/ 0 w 529925"/>
                                                <a:gd name="connsiteY3" fmla="*/ 556591 h 585101"/>
                                                <a:gd name="connsiteX0" fmla="*/ 49697 w 529925"/>
                                                <a:gd name="connsiteY0" fmla="*/ 0 h 592165"/>
                                                <a:gd name="connsiteX1" fmla="*/ 498944 w 529925"/>
                                                <a:gd name="connsiteY1" fmla="*/ 262392 h 592165"/>
                                                <a:gd name="connsiteX2" fmla="*/ 419432 w 529925"/>
                                                <a:gd name="connsiteY2" fmla="*/ 522798 h 592165"/>
                                                <a:gd name="connsiteX3" fmla="*/ 0 w 529925"/>
                                                <a:gd name="connsiteY3" fmla="*/ 556591 h 592165"/>
                                                <a:gd name="connsiteX0" fmla="*/ 23855 w 503300"/>
                                                <a:gd name="connsiteY0" fmla="*/ 0 h 638209"/>
                                                <a:gd name="connsiteX1" fmla="*/ 473102 w 503300"/>
                                                <a:gd name="connsiteY1" fmla="*/ 262392 h 638209"/>
                                                <a:gd name="connsiteX2" fmla="*/ 393590 w 503300"/>
                                                <a:gd name="connsiteY2" fmla="*/ 522798 h 638209"/>
                                                <a:gd name="connsiteX3" fmla="*/ 0 w 503300"/>
                                                <a:gd name="connsiteY3" fmla="*/ 612250 h 638209"/>
                                                <a:gd name="connsiteX0" fmla="*/ 23855 w 503300"/>
                                                <a:gd name="connsiteY0" fmla="*/ 0 h 615276"/>
                                                <a:gd name="connsiteX1" fmla="*/ 473102 w 503300"/>
                                                <a:gd name="connsiteY1" fmla="*/ 262392 h 615276"/>
                                                <a:gd name="connsiteX2" fmla="*/ 393590 w 503300"/>
                                                <a:gd name="connsiteY2" fmla="*/ 522798 h 615276"/>
                                                <a:gd name="connsiteX3" fmla="*/ 0 w 503300"/>
                                                <a:gd name="connsiteY3" fmla="*/ 612250 h 615276"/>
                                                <a:gd name="connsiteX0" fmla="*/ 23855 w 503300"/>
                                                <a:gd name="connsiteY0" fmla="*/ 0 h 630804"/>
                                                <a:gd name="connsiteX1" fmla="*/ 473102 w 503300"/>
                                                <a:gd name="connsiteY1" fmla="*/ 262392 h 630804"/>
                                                <a:gd name="connsiteX2" fmla="*/ 393590 w 503300"/>
                                                <a:gd name="connsiteY2" fmla="*/ 522798 h 630804"/>
                                                <a:gd name="connsiteX3" fmla="*/ 0 w 503300"/>
                                                <a:gd name="connsiteY3" fmla="*/ 612250 h 630804"/>
                                                <a:gd name="connsiteX0" fmla="*/ 19879 w 499206"/>
                                                <a:gd name="connsiteY0" fmla="*/ 0 h 610047"/>
                                                <a:gd name="connsiteX1" fmla="*/ 469126 w 499206"/>
                                                <a:gd name="connsiteY1" fmla="*/ 262392 h 610047"/>
                                                <a:gd name="connsiteX2" fmla="*/ 389614 w 499206"/>
                                                <a:gd name="connsiteY2" fmla="*/ 522798 h 610047"/>
                                                <a:gd name="connsiteX3" fmla="*/ 0 w 499206"/>
                                                <a:gd name="connsiteY3" fmla="*/ 588396 h 610047"/>
                                                <a:gd name="connsiteX0" fmla="*/ 19879 w 499206"/>
                                                <a:gd name="connsiteY0" fmla="*/ 0 h 623787"/>
                                                <a:gd name="connsiteX1" fmla="*/ 469126 w 499206"/>
                                                <a:gd name="connsiteY1" fmla="*/ 262392 h 623787"/>
                                                <a:gd name="connsiteX2" fmla="*/ 389614 w 499206"/>
                                                <a:gd name="connsiteY2" fmla="*/ 522798 h 623787"/>
                                                <a:gd name="connsiteX3" fmla="*/ 0 w 499206"/>
                                                <a:gd name="connsiteY3" fmla="*/ 604299 h 623787"/>
                                                <a:gd name="connsiteX0" fmla="*/ 19879 w 499206"/>
                                                <a:gd name="connsiteY0" fmla="*/ 0 h 611135"/>
                                                <a:gd name="connsiteX1" fmla="*/ 469126 w 499206"/>
                                                <a:gd name="connsiteY1" fmla="*/ 262392 h 611135"/>
                                                <a:gd name="connsiteX2" fmla="*/ 389614 w 499206"/>
                                                <a:gd name="connsiteY2" fmla="*/ 522798 h 611135"/>
                                                <a:gd name="connsiteX3" fmla="*/ 0 w 499206"/>
                                                <a:gd name="connsiteY3" fmla="*/ 604299 h 611135"/>
                                                <a:gd name="connsiteX0" fmla="*/ 0 w 478350"/>
                                                <a:gd name="connsiteY0" fmla="*/ 0 h 722543"/>
                                                <a:gd name="connsiteX1" fmla="*/ 449247 w 478350"/>
                                                <a:gd name="connsiteY1" fmla="*/ 262392 h 722543"/>
                                                <a:gd name="connsiteX2" fmla="*/ 369735 w 478350"/>
                                                <a:gd name="connsiteY2" fmla="*/ 522798 h 722543"/>
                                                <a:gd name="connsiteX3" fmla="*/ 13914 w 478350"/>
                                                <a:gd name="connsiteY3" fmla="*/ 719592 h 722543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5400"/>
                                                <a:gd name="connsiteY0" fmla="*/ 0 h 719592"/>
                                                <a:gd name="connsiteX1" fmla="*/ 449247 w 485400"/>
                                                <a:gd name="connsiteY1" fmla="*/ 262392 h 719592"/>
                                                <a:gd name="connsiteX2" fmla="*/ 369735 w 485400"/>
                                                <a:gd name="connsiteY2" fmla="*/ 522798 h 719592"/>
                                                <a:gd name="connsiteX3" fmla="*/ 13914 w 485400"/>
                                                <a:gd name="connsiteY3" fmla="*/ 719592 h 719592"/>
                                                <a:gd name="connsiteX0" fmla="*/ 0 w 569772"/>
                                                <a:gd name="connsiteY0" fmla="*/ 0 h 773264"/>
                                                <a:gd name="connsiteX1" fmla="*/ 532736 w 569772"/>
                                                <a:gd name="connsiteY1" fmla="*/ 316064 h 773264"/>
                                                <a:gd name="connsiteX2" fmla="*/ 453224 w 569772"/>
                                                <a:gd name="connsiteY2" fmla="*/ 576470 h 773264"/>
                                                <a:gd name="connsiteX3" fmla="*/ 97403 w 569772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5228"/>
                                                <a:gd name="connsiteY0" fmla="*/ 0 h 749410"/>
                                                <a:gd name="connsiteX1" fmla="*/ 532736 w 555228"/>
                                                <a:gd name="connsiteY1" fmla="*/ 316064 h 749410"/>
                                                <a:gd name="connsiteX2" fmla="*/ 411480 w 555228"/>
                                                <a:gd name="connsiteY2" fmla="*/ 586409 h 749410"/>
                                                <a:gd name="connsiteX3" fmla="*/ 77525 w 555228"/>
                                                <a:gd name="connsiteY3" fmla="*/ 749410 h 74941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555228" h="749410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92819" y="108834"/>
                                                    <a:pt x="464156" y="218329"/>
                                                    <a:pt x="532736" y="316064"/>
                                                  </a:cubicBezTo>
                                                  <a:cubicBezTo>
                                                    <a:pt x="601316" y="413799"/>
                                                    <a:pt x="499275" y="534063"/>
                                                    <a:pt x="411480" y="586409"/>
                                                  </a:cubicBezTo>
                                                  <a:cubicBezTo>
                                                    <a:pt x="323685" y="638755"/>
                                                    <a:pt x="183540" y="661614"/>
                                                    <a:pt x="77525" y="749410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triangl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687" name="Freeform 68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CA2BF38-AFFD-CE47-B314-C1D7744132A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88" name="Oval 68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BB902C3-143F-DC42-9ED0-998862789575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85" name="Freeform 68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7711DFB-5569-4142-81B0-75ADF62D66A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V="1">
                                          <a:off x="9837567" y="4457659"/>
                                          <a:ext cx="14470723" cy="690776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069450"/>
                                            <a:gd name="connsiteY0" fmla="*/ 93428 h 459431"/>
                                            <a:gd name="connsiteX1" fmla="*/ 180892 w 1069450"/>
                                            <a:gd name="connsiteY1" fmla="*/ 244503 h 459431"/>
                                            <a:gd name="connsiteX2" fmla="*/ 447261 w 1069450"/>
                                            <a:gd name="connsiteY2" fmla="*/ 425395 h 459431"/>
                                            <a:gd name="connsiteX3" fmla="*/ 445273 w 1069450"/>
                                            <a:gd name="connsiteY3" fmla="*/ 417444 h 459431"/>
                                            <a:gd name="connsiteX4" fmla="*/ 1069450 w 1069450"/>
                                            <a:gd name="connsiteY4" fmla="*/ 0 h 459431"/>
                                            <a:gd name="connsiteX0" fmla="*/ 0 w 455610"/>
                                            <a:gd name="connsiteY0" fmla="*/ 0 h 366003"/>
                                            <a:gd name="connsiteX1" fmla="*/ 180892 w 455610"/>
                                            <a:gd name="connsiteY1" fmla="*/ 151075 h 366003"/>
                                            <a:gd name="connsiteX2" fmla="*/ 447261 w 455610"/>
                                            <a:gd name="connsiteY2" fmla="*/ 331967 h 366003"/>
                                            <a:gd name="connsiteX3" fmla="*/ 445273 w 455610"/>
                                            <a:gd name="connsiteY3" fmla="*/ 324016 h 366003"/>
                                            <a:gd name="connsiteX0" fmla="*/ 0 w 455704"/>
                                            <a:gd name="connsiteY0" fmla="*/ 0 h 336047"/>
                                            <a:gd name="connsiteX1" fmla="*/ 180892 w 455704"/>
                                            <a:gd name="connsiteY1" fmla="*/ 151075 h 336047"/>
                                            <a:gd name="connsiteX2" fmla="*/ 447261 w 455704"/>
                                            <a:gd name="connsiteY2" fmla="*/ 331967 h 336047"/>
                                            <a:gd name="connsiteX3" fmla="*/ 445273 w 455704"/>
                                            <a:gd name="connsiteY3" fmla="*/ 324016 h 33604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87017"/>
                                            <a:gd name="connsiteY0" fmla="*/ 0 h 413468"/>
                                            <a:gd name="connsiteX1" fmla="*/ 180892 w 487017"/>
                                            <a:gd name="connsiteY1" fmla="*/ 151075 h 413468"/>
                                            <a:gd name="connsiteX2" fmla="*/ 487017 w 487017"/>
                                            <a:gd name="connsiteY2" fmla="*/ 413468 h 413468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569421"/>
                                            <a:gd name="connsiteY0" fmla="*/ 1231786 h 1239692"/>
                                            <a:gd name="connsiteX1" fmla="*/ 831538 w 1569421"/>
                                            <a:gd name="connsiteY1" fmla="*/ 1219 h 1239692"/>
                                            <a:gd name="connsiteX2" fmla="*/ 1569421 w 1569421"/>
                                            <a:gd name="connsiteY2" fmla="*/ 1022431 h 1239692"/>
                                            <a:gd name="connsiteX0" fmla="*/ 0 w 1569421"/>
                                            <a:gd name="connsiteY0" fmla="*/ 1231786 h 1231787"/>
                                            <a:gd name="connsiteX1" fmla="*/ 831538 w 1569421"/>
                                            <a:gd name="connsiteY1" fmla="*/ 1219 h 1231787"/>
                                            <a:gd name="connsiteX2" fmla="*/ 1569421 w 1569421"/>
                                            <a:gd name="connsiteY2" fmla="*/ 1022431 h 1231787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79918 h 1379918"/>
                                            <a:gd name="connsiteX1" fmla="*/ 794357 w 1532240"/>
                                            <a:gd name="connsiteY1" fmla="*/ 39462 h 1379918"/>
                                            <a:gd name="connsiteX2" fmla="*/ 1532240 w 1532240"/>
                                            <a:gd name="connsiteY2" fmla="*/ 1060674 h 1379918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2802980"/>
                                            <a:gd name="connsiteY0" fmla="*/ 2415543 h 17701343"/>
                                            <a:gd name="connsiteX1" fmla="*/ 794357 w 2802980"/>
                                            <a:gd name="connsiteY1" fmla="*/ 1075087 h 17701343"/>
                                            <a:gd name="connsiteX2" fmla="*/ 2802980 w 2802980"/>
                                            <a:gd name="connsiteY2" fmla="*/ 17701343 h 17701343"/>
                                            <a:gd name="connsiteX0" fmla="*/ 0 w 2802980"/>
                                            <a:gd name="connsiteY0" fmla="*/ 1108163 h 16393963"/>
                                            <a:gd name="connsiteX1" fmla="*/ 995000 w 2802980"/>
                                            <a:gd name="connsiteY1" fmla="*/ 1758245 h 16393963"/>
                                            <a:gd name="connsiteX2" fmla="*/ 2802980 w 2802980"/>
                                            <a:gd name="connsiteY2" fmla="*/ 16393963 h 16393963"/>
                                            <a:gd name="connsiteX0" fmla="*/ 0 w 2802980"/>
                                            <a:gd name="connsiteY0" fmla="*/ 1731231 h 17017031"/>
                                            <a:gd name="connsiteX1" fmla="*/ 995000 w 2802980"/>
                                            <a:gd name="connsiteY1" fmla="*/ 2381313 h 17017031"/>
                                            <a:gd name="connsiteX2" fmla="*/ 2802980 w 2802980"/>
                                            <a:gd name="connsiteY2" fmla="*/ 17017031 h 17017031"/>
                                            <a:gd name="connsiteX0" fmla="*/ 0 w 2802980"/>
                                            <a:gd name="connsiteY0" fmla="*/ 1731231 h 17767851"/>
                                            <a:gd name="connsiteX1" fmla="*/ 995000 w 2802980"/>
                                            <a:gd name="connsiteY1" fmla="*/ 2381313 h 17767851"/>
                                            <a:gd name="connsiteX2" fmla="*/ 2802980 w 2802980"/>
                                            <a:gd name="connsiteY2" fmla="*/ 17017031 h 17767851"/>
                                            <a:gd name="connsiteX0" fmla="*/ 0 w 2802980"/>
                                            <a:gd name="connsiteY0" fmla="*/ 1557000 h 17606349"/>
                                            <a:gd name="connsiteX1" fmla="*/ 1025096 w 2802980"/>
                                            <a:gd name="connsiteY1" fmla="*/ 2507542 h 17606349"/>
                                            <a:gd name="connsiteX2" fmla="*/ 2802980 w 2802980"/>
                                            <a:gd name="connsiteY2" fmla="*/ 16842800 h 17606349"/>
                                            <a:gd name="connsiteX0" fmla="*/ 0 w 2802980"/>
                                            <a:gd name="connsiteY0" fmla="*/ 1487298 h 17536647"/>
                                            <a:gd name="connsiteX1" fmla="*/ 1025096 w 2802980"/>
                                            <a:gd name="connsiteY1" fmla="*/ 2437840 h 17536647"/>
                                            <a:gd name="connsiteX2" fmla="*/ 2802980 w 2802980"/>
                                            <a:gd name="connsiteY2" fmla="*/ 16773098 h 17536647"/>
                                            <a:gd name="connsiteX0" fmla="*/ 0 w 1377979"/>
                                            <a:gd name="connsiteY0" fmla="*/ 1487298 h 18542523"/>
                                            <a:gd name="connsiteX1" fmla="*/ 1025096 w 1377979"/>
                                            <a:gd name="connsiteY1" fmla="*/ 2437840 h 18542523"/>
                                            <a:gd name="connsiteX2" fmla="*/ 1377979 w 1377979"/>
                                            <a:gd name="connsiteY2" fmla="*/ 17821653 h 18542523"/>
                                            <a:gd name="connsiteX0" fmla="*/ 0 w 1377979"/>
                                            <a:gd name="connsiteY0" fmla="*/ 1487298 h 17821653"/>
                                            <a:gd name="connsiteX1" fmla="*/ 1025096 w 1377979"/>
                                            <a:gd name="connsiteY1" fmla="*/ 2437840 h 17821653"/>
                                            <a:gd name="connsiteX2" fmla="*/ 1377979 w 1377979"/>
                                            <a:gd name="connsiteY2" fmla="*/ 17821653 h 17821653"/>
                                            <a:gd name="connsiteX0" fmla="*/ 0 w 1377979"/>
                                            <a:gd name="connsiteY0" fmla="*/ 1487298 h 17821653"/>
                                            <a:gd name="connsiteX1" fmla="*/ 1025096 w 1377979"/>
                                            <a:gd name="connsiteY1" fmla="*/ 2437840 h 17821653"/>
                                            <a:gd name="connsiteX2" fmla="*/ 1377979 w 1377979"/>
                                            <a:gd name="connsiteY2" fmla="*/ 17821653 h 17821653"/>
                                            <a:gd name="connsiteX0" fmla="*/ 0 w 1484408"/>
                                            <a:gd name="connsiteY0" fmla="*/ 1487298 h 18757120"/>
                                            <a:gd name="connsiteX1" fmla="*/ 1025096 w 1484408"/>
                                            <a:gd name="connsiteY1" fmla="*/ 2437840 h 18757120"/>
                                            <a:gd name="connsiteX2" fmla="*/ 1484408 w 1484408"/>
                                            <a:gd name="connsiteY2" fmla="*/ 18757120 h 18757120"/>
                                            <a:gd name="connsiteX0" fmla="*/ 0 w 1484408"/>
                                            <a:gd name="connsiteY0" fmla="*/ 1487298 h 18757120"/>
                                            <a:gd name="connsiteX1" fmla="*/ 1025096 w 1484408"/>
                                            <a:gd name="connsiteY1" fmla="*/ 2437840 h 18757120"/>
                                            <a:gd name="connsiteX2" fmla="*/ 1484408 w 1484408"/>
                                            <a:gd name="connsiteY2" fmla="*/ 18757120 h 18757120"/>
                                            <a:gd name="connsiteX0" fmla="*/ 0 w 1484408"/>
                                            <a:gd name="connsiteY0" fmla="*/ 1413443 h 18683265"/>
                                            <a:gd name="connsiteX1" fmla="*/ 914039 w 1484408"/>
                                            <a:gd name="connsiteY1" fmla="*/ 2493898 h 18683265"/>
                                            <a:gd name="connsiteX2" fmla="*/ 1484408 w 1484408"/>
                                            <a:gd name="connsiteY2" fmla="*/ 18683265 h 18683265"/>
                                            <a:gd name="connsiteX0" fmla="*/ 0 w 1484408"/>
                                            <a:gd name="connsiteY0" fmla="*/ 1413443 h 18683265"/>
                                            <a:gd name="connsiteX1" fmla="*/ 914039 w 1484408"/>
                                            <a:gd name="connsiteY1" fmla="*/ 2493898 h 18683265"/>
                                            <a:gd name="connsiteX2" fmla="*/ 1484408 w 1484408"/>
                                            <a:gd name="connsiteY2" fmla="*/ 18683265 h 18683265"/>
                                            <a:gd name="connsiteX0" fmla="*/ 0 w 12118617"/>
                                            <a:gd name="connsiteY0" fmla="*/ 1413443 h 5631744"/>
                                            <a:gd name="connsiteX1" fmla="*/ 914039 w 12118617"/>
                                            <a:gd name="connsiteY1" fmla="*/ 2493898 h 5631744"/>
                                            <a:gd name="connsiteX2" fmla="*/ 12118617 w 12118617"/>
                                            <a:gd name="connsiteY2" fmla="*/ 5631744 h 5631744"/>
                                            <a:gd name="connsiteX0" fmla="*/ 0 w 12118617"/>
                                            <a:gd name="connsiteY0" fmla="*/ 1413443 h 5829592"/>
                                            <a:gd name="connsiteX1" fmla="*/ 914039 w 12118617"/>
                                            <a:gd name="connsiteY1" fmla="*/ 2493898 h 5829592"/>
                                            <a:gd name="connsiteX2" fmla="*/ 12118617 w 12118617"/>
                                            <a:gd name="connsiteY2" fmla="*/ 5631744 h 5829592"/>
                                            <a:gd name="connsiteX0" fmla="*/ 0 w 12403658"/>
                                            <a:gd name="connsiteY0" fmla="*/ 1413443 h 4656086"/>
                                            <a:gd name="connsiteX1" fmla="*/ 914039 w 12403658"/>
                                            <a:gd name="connsiteY1" fmla="*/ 2493898 h 4656086"/>
                                            <a:gd name="connsiteX2" fmla="*/ 12403658 w 12403658"/>
                                            <a:gd name="connsiteY2" fmla="*/ 3415444 h 4656086"/>
                                            <a:gd name="connsiteX0" fmla="*/ 0 w 14245459"/>
                                            <a:gd name="connsiteY0" fmla="*/ 1413443 h 4846326"/>
                                            <a:gd name="connsiteX1" fmla="*/ 914039 w 14245459"/>
                                            <a:gd name="connsiteY1" fmla="*/ 2493898 h 4846326"/>
                                            <a:gd name="connsiteX2" fmla="*/ 14245459 w 14245459"/>
                                            <a:gd name="connsiteY2" fmla="*/ 3907945 h 4846326"/>
                                            <a:gd name="connsiteX0" fmla="*/ 0 w 14245459"/>
                                            <a:gd name="connsiteY0" fmla="*/ 1413443 h 4766631"/>
                                            <a:gd name="connsiteX1" fmla="*/ 914039 w 14245459"/>
                                            <a:gd name="connsiteY1" fmla="*/ 2493898 h 4766631"/>
                                            <a:gd name="connsiteX2" fmla="*/ 14245459 w 14245459"/>
                                            <a:gd name="connsiteY2" fmla="*/ 3907945 h 4766631"/>
                                            <a:gd name="connsiteX0" fmla="*/ 0 w 14245459"/>
                                            <a:gd name="connsiteY0" fmla="*/ 1413443 h 4178541"/>
                                            <a:gd name="connsiteX1" fmla="*/ 914039 w 14245459"/>
                                            <a:gd name="connsiteY1" fmla="*/ 2493898 h 4178541"/>
                                            <a:gd name="connsiteX2" fmla="*/ 14245459 w 14245459"/>
                                            <a:gd name="connsiteY2" fmla="*/ 3907945 h 4178541"/>
                                            <a:gd name="connsiteX0" fmla="*/ 0 w 14245459"/>
                                            <a:gd name="connsiteY0" fmla="*/ 1940216 h 4440885"/>
                                            <a:gd name="connsiteX1" fmla="*/ 935963 w 14245459"/>
                                            <a:gd name="connsiteY1" fmla="*/ 2158769 h 4440885"/>
                                            <a:gd name="connsiteX2" fmla="*/ 14245459 w 14245459"/>
                                            <a:gd name="connsiteY2" fmla="*/ 4434718 h 4440885"/>
                                            <a:gd name="connsiteX0" fmla="*/ 0 w 14245459"/>
                                            <a:gd name="connsiteY0" fmla="*/ 1940216 h 4434719"/>
                                            <a:gd name="connsiteX1" fmla="*/ 935963 w 14245459"/>
                                            <a:gd name="connsiteY1" fmla="*/ 2158769 h 4434719"/>
                                            <a:gd name="connsiteX2" fmla="*/ 14245459 w 14245459"/>
                                            <a:gd name="connsiteY2" fmla="*/ 4434718 h 4434719"/>
                                            <a:gd name="connsiteX0" fmla="*/ 0 w 14245459"/>
                                            <a:gd name="connsiteY0" fmla="*/ 955891 h 3450394"/>
                                            <a:gd name="connsiteX1" fmla="*/ 935963 w 14245459"/>
                                            <a:gd name="connsiteY1" fmla="*/ 1174444 h 3450394"/>
                                            <a:gd name="connsiteX2" fmla="*/ 14245459 w 14245459"/>
                                            <a:gd name="connsiteY2" fmla="*/ 3450393 h 3450394"/>
                                            <a:gd name="connsiteX0" fmla="*/ 0 w 14245459"/>
                                            <a:gd name="connsiteY0" fmla="*/ 1307241 h 3807911"/>
                                            <a:gd name="connsiteX1" fmla="*/ 935963 w 14245459"/>
                                            <a:gd name="connsiteY1" fmla="*/ 1525794 h 3807911"/>
                                            <a:gd name="connsiteX2" fmla="*/ 14245459 w 14245459"/>
                                            <a:gd name="connsiteY2" fmla="*/ 3801743 h 3807911"/>
                                            <a:gd name="connsiteX0" fmla="*/ 0 w 14245459"/>
                                            <a:gd name="connsiteY0" fmla="*/ 1307241 h 3801745"/>
                                            <a:gd name="connsiteX1" fmla="*/ 935963 w 14245459"/>
                                            <a:gd name="connsiteY1" fmla="*/ 1525794 h 3801745"/>
                                            <a:gd name="connsiteX2" fmla="*/ 14245459 w 14245459"/>
                                            <a:gd name="connsiteY2" fmla="*/ 3801743 h 3801745"/>
                                            <a:gd name="connsiteX0" fmla="*/ 0 w 14245459"/>
                                            <a:gd name="connsiteY0" fmla="*/ 495142 h 3718350"/>
                                            <a:gd name="connsiteX1" fmla="*/ 4027558 w 14245459"/>
                                            <a:gd name="connsiteY1" fmla="*/ 2683737 h 3718350"/>
                                            <a:gd name="connsiteX2" fmla="*/ 14245459 w 14245459"/>
                                            <a:gd name="connsiteY2" fmla="*/ 2989644 h 3718350"/>
                                            <a:gd name="connsiteX0" fmla="*/ 0 w 14245459"/>
                                            <a:gd name="connsiteY0" fmla="*/ 199412 h 2693916"/>
                                            <a:gd name="connsiteX1" fmla="*/ 4027558 w 14245459"/>
                                            <a:gd name="connsiteY1" fmla="*/ 2388007 h 2693916"/>
                                            <a:gd name="connsiteX2" fmla="*/ 14245459 w 14245459"/>
                                            <a:gd name="connsiteY2" fmla="*/ 2693914 h 2693916"/>
                                            <a:gd name="connsiteX0" fmla="*/ 0 w 14245459"/>
                                            <a:gd name="connsiteY0" fmla="*/ 232954 h 2727458"/>
                                            <a:gd name="connsiteX1" fmla="*/ 6000915 w 14245459"/>
                                            <a:gd name="connsiteY1" fmla="*/ 1805926 h 2727458"/>
                                            <a:gd name="connsiteX2" fmla="*/ 14245459 w 14245459"/>
                                            <a:gd name="connsiteY2" fmla="*/ 2727456 h 2727458"/>
                                            <a:gd name="connsiteX0" fmla="*/ 0 w 14245459"/>
                                            <a:gd name="connsiteY0" fmla="*/ 218259 h 2712763"/>
                                            <a:gd name="connsiteX1" fmla="*/ 5277351 w 14245459"/>
                                            <a:gd name="connsiteY1" fmla="*/ 2037491 h 2712763"/>
                                            <a:gd name="connsiteX2" fmla="*/ 14245459 w 14245459"/>
                                            <a:gd name="connsiteY2" fmla="*/ 2712761 h 2712763"/>
                                            <a:gd name="connsiteX0" fmla="*/ 0 w 14245459"/>
                                            <a:gd name="connsiteY0" fmla="*/ 232068 h 2726572"/>
                                            <a:gd name="connsiteX1" fmla="*/ 5277351 w 14245459"/>
                                            <a:gd name="connsiteY1" fmla="*/ 2051300 h 2726572"/>
                                            <a:gd name="connsiteX2" fmla="*/ 14245459 w 14245459"/>
                                            <a:gd name="connsiteY2" fmla="*/ 2726570 h 2726572"/>
                                            <a:gd name="connsiteX0" fmla="*/ 0 w 14245459"/>
                                            <a:gd name="connsiteY0" fmla="*/ 1928856 h 4423360"/>
                                            <a:gd name="connsiteX1" fmla="*/ 5277351 w 14245459"/>
                                            <a:gd name="connsiteY1" fmla="*/ 3748088 h 4423360"/>
                                            <a:gd name="connsiteX2" fmla="*/ 14245459 w 14245459"/>
                                            <a:gd name="connsiteY2" fmla="*/ 4423358 h 4423360"/>
                                            <a:gd name="connsiteX0" fmla="*/ 0 w 14245459"/>
                                            <a:gd name="connsiteY0" fmla="*/ 1909471 h 4403975"/>
                                            <a:gd name="connsiteX1" fmla="*/ 5277351 w 14245459"/>
                                            <a:gd name="connsiteY1" fmla="*/ 3728703 h 4403975"/>
                                            <a:gd name="connsiteX2" fmla="*/ 14245459 w 14245459"/>
                                            <a:gd name="connsiteY2" fmla="*/ 4403973 h 4403975"/>
                                            <a:gd name="connsiteX0" fmla="*/ 0 w 14245459"/>
                                            <a:gd name="connsiteY0" fmla="*/ 1228901 h 3723405"/>
                                            <a:gd name="connsiteX1" fmla="*/ 5277351 w 14245459"/>
                                            <a:gd name="connsiteY1" fmla="*/ 3048133 h 3723405"/>
                                            <a:gd name="connsiteX2" fmla="*/ 14245459 w 14245459"/>
                                            <a:gd name="connsiteY2" fmla="*/ 3723403 h 3723405"/>
                                            <a:gd name="connsiteX0" fmla="*/ 0 w 14245459"/>
                                            <a:gd name="connsiteY0" fmla="*/ 1196297 h 3690801"/>
                                            <a:gd name="connsiteX1" fmla="*/ 5277351 w 14245459"/>
                                            <a:gd name="connsiteY1" fmla="*/ 3015529 h 3690801"/>
                                            <a:gd name="connsiteX2" fmla="*/ 14245459 w 14245459"/>
                                            <a:gd name="connsiteY2" fmla="*/ 3690799 h 3690801"/>
                                            <a:gd name="connsiteX0" fmla="*/ 0 w 14245459"/>
                                            <a:gd name="connsiteY0" fmla="*/ 1245785 h 3740289"/>
                                            <a:gd name="connsiteX1" fmla="*/ 5277351 w 14245459"/>
                                            <a:gd name="connsiteY1" fmla="*/ 3065017 h 3740289"/>
                                            <a:gd name="connsiteX2" fmla="*/ 14245459 w 14245459"/>
                                            <a:gd name="connsiteY2" fmla="*/ 3740287 h 3740289"/>
                                            <a:gd name="connsiteX0" fmla="*/ 0 w 14245459"/>
                                            <a:gd name="connsiteY0" fmla="*/ 1280769 h 3775273"/>
                                            <a:gd name="connsiteX1" fmla="*/ 5277351 w 14245459"/>
                                            <a:gd name="connsiteY1" fmla="*/ 3100001 h 3775273"/>
                                            <a:gd name="connsiteX2" fmla="*/ 14245459 w 14245459"/>
                                            <a:gd name="connsiteY2" fmla="*/ 3775271 h 3775273"/>
                                            <a:gd name="connsiteX0" fmla="*/ 0 w 14245459"/>
                                            <a:gd name="connsiteY0" fmla="*/ 1343493 h 3837997"/>
                                            <a:gd name="connsiteX1" fmla="*/ 5321201 w 14245459"/>
                                            <a:gd name="connsiteY1" fmla="*/ 2793344 h 3837997"/>
                                            <a:gd name="connsiteX2" fmla="*/ 14245459 w 14245459"/>
                                            <a:gd name="connsiteY2" fmla="*/ 3837995 h 3837997"/>
                                            <a:gd name="connsiteX0" fmla="*/ 0 w 14245459"/>
                                            <a:gd name="connsiteY0" fmla="*/ 1324195 h 3818699"/>
                                            <a:gd name="connsiteX1" fmla="*/ 5321201 w 14245459"/>
                                            <a:gd name="connsiteY1" fmla="*/ 2774046 h 3818699"/>
                                            <a:gd name="connsiteX2" fmla="*/ 14245459 w 14245459"/>
                                            <a:gd name="connsiteY2" fmla="*/ 3818697 h 381869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245459" h="3818699">
                                              <a:moveTo>
                                                <a:pt x="0" y="1324195"/>
                                              </a:moveTo>
                                              <a:cubicBezTo>
                                                <a:pt x="713109" y="-2329103"/>
                                                <a:pt x="-724561" y="2730985"/>
                                                <a:pt x="5321201" y="2774046"/>
                                              </a:cubicBezTo>
                                              <a:cubicBezTo>
                                                <a:pt x="11366963" y="2817107"/>
                                                <a:pt x="12145466" y="2808960"/>
                                                <a:pt x="14245459" y="381869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2700">
                                          <a:solidFill>
                                            <a:srgbClr val="FF0000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681" name="Freeform 680">
                                      <a:extLst>
                                        <a:ext uri="{FF2B5EF4-FFF2-40B4-BE49-F238E27FC236}">
                                          <a16:creationId xmlns:a16="http://schemas.microsoft.com/office/drawing/2014/main" id="{B970B529-64B0-3341-83DD-1ADCAFB2ADA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676" name="TextBox 675">
                                  <a:extLst>
                                    <a:ext uri="{FF2B5EF4-FFF2-40B4-BE49-F238E27FC236}">
                                      <a16:creationId xmlns:a16="http://schemas.microsoft.com/office/drawing/2014/main" id="{167B36E9-2AAE-364E-80D9-8C28AE137FF3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T3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635" name="Group 634">
                                <a:extLst>
                                  <a:ext uri="{FF2B5EF4-FFF2-40B4-BE49-F238E27FC236}">
                                    <a16:creationId xmlns:a16="http://schemas.microsoft.com/office/drawing/2014/main" id="{107CAC5F-AB7C-3F4A-B9DB-8AAA56073FB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4456251"/>
                                <a:ext cx="3858858" cy="1927995"/>
                                <a:chOff x="187656" y="3051314"/>
                                <a:chExt cx="3858858" cy="1927995"/>
                              </a:xfrm>
                            </p:grpSpPr>
                            <p:grpSp>
                              <p:nvGrpSpPr>
                                <p:cNvPr id="636" name="Group 635">
                                  <a:extLst>
                                    <a:ext uri="{FF2B5EF4-FFF2-40B4-BE49-F238E27FC236}">
                                      <a16:creationId xmlns:a16="http://schemas.microsoft.com/office/drawing/2014/main" id="{30A8E87E-E485-B946-B557-47B3B5D0EBB1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8" cy="1927995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638" name="Group 637">
                                    <a:extLst>
                                      <a:ext uri="{FF2B5EF4-FFF2-40B4-BE49-F238E27FC236}">
                                        <a16:creationId xmlns:a16="http://schemas.microsoft.com/office/drawing/2014/main" id="{202D6624-4561-9048-8FB5-687257C99F4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651" name="Group 650">
                                      <a:extLst>
                                        <a:ext uri="{FF2B5EF4-FFF2-40B4-BE49-F238E27FC236}">
                                          <a16:creationId xmlns:a16="http://schemas.microsoft.com/office/drawing/2014/main" id="{B5FE9630-7688-5541-A965-C071D9C61D3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665" name="Group 6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55CB517-57BA-F84C-8ABF-2F5C87798F8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671" name="Group 67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EE2E6A3-AB79-FB4F-AAAF-73BB8FF8C85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673" name="Freeform 67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4D284E2-8426-0B4F-B71D-59D513530C0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74" name="Freeform 67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49A48B4-7262-D84F-BE41-B597720CB27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72" name="Freeform 67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EA4F048-6222-4943-AB54-251D5040B55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666" name="Group 6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E7324AE-C795-D549-8AA0-418AD7BB150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667" name="Group 66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24473E1-67C4-7347-A658-C9D9B15EEB6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669" name="Freeform 66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ED55680-BC59-9A43-9D84-67D9DD6979D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70" name="Freeform 66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CD5AB98-A384-D845-8696-56E8BC91F21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68" name="Freeform 66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4378092-2ECE-8F47-B0A6-5C5A33E65FC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652" name="Group 651">
                                      <a:extLst>
                                        <a:ext uri="{FF2B5EF4-FFF2-40B4-BE49-F238E27FC236}">
                                          <a16:creationId xmlns:a16="http://schemas.microsoft.com/office/drawing/2014/main" id="{64D96D6E-2417-4744-BB9F-2AB08B4A663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662" name="Freeform 6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E21598-3BAA-1745-B938-5E85227D1CB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63" name="Freeform 6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5337841-564E-5A41-ADC4-63F171E260A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64" name="Freeform 6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75BCF02-C55D-CE4A-9D7A-4F90F3CC908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653" name="Group 652">
                                      <a:extLst>
                                        <a:ext uri="{FF2B5EF4-FFF2-40B4-BE49-F238E27FC236}">
                                          <a16:creationId xmlns:a16="http://schemas.microsoft.com/office/drawing/2014/main" id="{FE6B9B05-D6E8-8D4F-9A06-B5F3A7C5C55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777454" y="3215701"/>
                                      <a:ext cx="1454313" cy="2155218"/>
                                      <a:chOff x="10288430" y="1063148"/>
                                      <a:chExt cx="1454313" cy="2155218"/>
                                    </a:xfrm>
                                  </p:grpSpPr>
                                  <p:sp>
                                    <p:nvSpPr>
                                      <p:cNvPr id="654" name="Freeform 6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2DF9336-089F-E24A-9DB9-AD9EABA68F4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88430" y="2280102"/>
                                        <a:ext cx="157624" cy="5424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55" name="Freeform 6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CA514B0-4761-1E42-8A87-9391248A33E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09797" y="2854354"/>
                                        <a:ext cx="283459" cy="36401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56" name="Freeform 6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C978AB0-3517-2545-859E-D00791A32B7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57" name="Freeform 6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0AA58A3-9466-D74F-883B-1BEBDC0149D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93420" y="1091340"/>
                                        <a:ext cx="288169" cy="121517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58" name="Freeform 6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2641EBC-4F6B-904C-AAC4-61F87569AF4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59" name="Freeform 65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3FB112E-4E60-9942-B20F-1B6E7C3739E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60" name="Freeform 65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E4FC882-C3E3-A044-A2E4-CD46CEC88A0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729652" y="2883969"/>
                                        <a:ext cx="315682" cy="310601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61" name="Freeform 6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BCA464-496E-0C45-8AA7-C5AED39F188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39" name="Group 638">
                                    <a:extLst>
                                      <a:ext uri="{FF2B5EF4-FFF2-40B4-BE49-F238E27FC236}">
                                        <a16:creationId xmlns:a16="http://schemas.microsoft.com/office/drawing/2014/main" id="{04FE76F4-742C-884F-BCCE-699E9E9D46E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640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93DF51BD-4360-5240-AA02-75F36175ED4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641" name="Group 640">
                                      <a:extLst>
                                        <a:ext uri="{FF2B5EF4-FFF2-40B4-BE49-F238E27FC236}">
                                          <a16:creationId xmlns:a16="http://schemas.microsoft.com/office/drawing/2014/main" id="{2B73FAE9-DA60-0F4F-93DA-7A7C0B8F22E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643" name="Oval 6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A662F16-374D-9345-9EA6-176637A0340C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644" name="Group 6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56DE58C-FE6B-3142-9E0B-75EB5D086B9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3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645" name="Group 6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FC1F7BC-85D4-3440-9CBD-5C21A94CBBF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648" name="Freeform 64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3159E5F-5616-9440-A2E2-41A0AB6BAEE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49" name="Oval 64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38795BC-D2F9-6C41-8699-1F56DE244E88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50" name="Freeform 64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C35C6FC-A234-E446-AC6D-1D1EEFC7832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46" name="Freeform 6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CE1B596-6A71-D247-B6F6-8EEFC0A521D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47" name="Oval 6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5437192-CC09-074D-8841-A68538904A28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642" name="Freeform 641">
                                      <a:extLst>
                                        <a:ext uri="{FF2B5EF4-FFF2-40B4-BE49-F238E27FC236}">
                                          <a16:creationId xmlns:a16="http://schemas.microsoft.com/office/drawing/2014/main" id="{8D02D8CA-86FF-E34F-986A-F8601C3D3D4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637" name="TextBox 636">
                                  <a:extLst>
                                    <a:ext uri="{FF2B5EF4-FFF2-40B4-BE49-F238E27FC236}">
                                      <a16:creationId xmlns:a16="http://schemas.microsoft.com/office/drawing/2014/main" id="{D524F01E-C9DD-5C4B-8B0B-AC29F2ABD863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T4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51" name="Group 450">
                              <a:extLst>
                                <a:ext uri="{FF2B5EF4-FFF2-40B4-BE49-F238E27FC236}">
                                  <a16:creationId xmlns:a16="http://schemas.microsoft.com/office/drawing/2014/main" id="{B4B4E96B-CBE5-0C48-93DF-0E05143D9F40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64743" y="12551208"/>
                              <a:ext cx="1466461" cy="2672788"/>
                              <a:chOff x="204386" y="226876"/>
                              <a:chExt cx="3058794" cy="5575001"/>
                            </a:xfrm>
                          </p:grpSpPr>
                          <p:grpSp>
                            <p:nvGrpSpPr>
                              <p:cNvPr id="554" name="Group 553">
                                <a:extLst>
                                  <a:ext uri="{FF2B5EF4-FFF2-40B4-BE49-F238E27FC236}">
                                    <a16:creationId xmlns:a16="http://schemas.microsoft.com/office/drawing/2014/main" id="{AA51DACD-B58A-294B-8161-F960474CB79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226876"/>
                                <a:ext cx="3058794" cy="1345628"/>
                                <a:chOff x="204386" y="3051316"/>
                                <a:chExt cx="3058794" cy="1345628"/>
                              </a:xfrm>
                            </p:grpSpPr>
                            <p:grpSp>
                              <p:nvGrpSpPr>
                                <p:cNvPr id="615" name="Group 614">
                                  <a:extLst>
                                    <a:ext uri="{FF2B5EF4-FFF2-40B4-BE49-F238E27FC236}">
                                      <a16:creationId xmlns:a16="http://schemas.microsoft.com/office/drawing/2014/main" id="{E9BA8CF9-56CF-9F4D-A781-171D840FCAE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53340" y="3051316"/>
                                  <a:ext cx="2509840" cy="1345628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617" name="Group 616">
                                    <a:extLst>
                                      <a:ext uri="{FF2B5EF4-FFF2-40B4-BE49-F238E27FC236}">
                                        <a16:creationId xmlns:a16="http://schemas.microsoft.com/office/drawing/2014/main" id="{C9CB1EB5-D14A-5342-9D5A-5C828074A79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622" name="Group 621">
                                      <a:extLst>
                                        <a:ext uri="{FF2B5EF4-FFF2-40B4-BE49-F238E27FC236}">
                                          <a16:creationId xmlns:a16="http://schemas.microsoft.com/office/drawing/2014/main" id="{B37AFB6A-D824-D744-B474-E597D4A639B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28" name="Group 6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A2D0D33-10AE-674D-B74F-ABAEDFE125A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30" name="Freeform 6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DC1D02B-A57C-E94B-831F-9BC9DC8AB1B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31" name="Freeform 63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2DCB3D9-C1B7-9A4D-B3E7-F0A4D588F5E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29" name="Freeform 6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7CD959C-AA84-D748-8456-19935614230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623" name="Group 622">
                                      <a:extLst>
                                        <a:ext uri="{FF2B5EF4-FFF2-40B4-BE49-F238E27FC236}">
                                          <a16:creationId xmlns:a16="http://schemas.microsoft.com/office/drawing/2014/main" id="{867A2876-1A42-F345-8637-190BBCB4E5C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24" name="Group 6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5C7DDDA-7AB2-AC4E-8C94-C7DF024A1CF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26" name="Freeform 6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D27423A-70C7-B642-A25D-061365D92D1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27" name="Freeform 6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F17D576-3C50-D642-B4D7-85861A956FF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25" name="Freeform 6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196C7D5-BAFF-2948-A26C-F7FC72C1F06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18" name="Group 617">
                                    <a:extLst>
                                      <a:ext uri="{FF2B5EF4-FFF2-40B4-BE49-F238E27FC236}">
                                        <a16:creationId xmlns:a16="http://schemas.microsoft.com/office/drawing/2014/main" id="{2D884F24-ADF0-7D4C-8BF4-4B1CE2E509B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619" name="Freeform 618">
                                      <a:extLst>
                                        <a:ext uri="{FF2B5EF4-FFF2-40B4-BE49-F238E27FC236}">
                                          <a16:creationId xmlns:a16="http://schemas.microsoft.com/office/drawing/2014/main" id="{E3AA4204-4E06-AD46-AEF8-ED28A678C22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20" name="Freeform 619">
                                      <a:extLst>
                                        <a:ext uri="{FF2B5EF4-FFF2-40B4-BE49-F238E27FC236}">
                                          <a16:creationId xmlns:a16="http://schemas.microsoft.com/office/drawing/2014/main" id="{99EC81DD-15B8-1549-8A7E-2A56DEEE371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21" name="Freeform 620">
                                      <a:extLst>
                                        <a:ext uri="{FF2B5EF4-FFF2-40B4-BE49-F238E27FC236}">
                                          <a16:creationId xmlns:a16="http://schemas.microsoft.com/office/drawing/2014/main" id="{DC1EDFD0-9588-E449-BFE6-A9C11F8D884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616" name="TextBox 615">
                                  <a:extLst>
                                    <a:ext uri="{FF2B5EF4-FFF2-40B4-BE49-F238E27FC236}">
                                      <a16:creationId xmlns:a16="http://schemas.microsoft.com/office/drawing/2014/main" id="{A02031D7-7ED5-C444-B4E3-32CFDEF5261D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C5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555" name="Group 554">
                                <a:extLst>
                                  <a:ext uri="{FF2B5EF4-FFF2-40B4-BE49-F238E27FC236}">
                                    <a16:creationId xmlns:a16="http://schemas.microsoft.com/office/drawing/2014/main" id="{9CD58CC3-5A3F-9D4E-AC1D-3FE964BF80D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1636666"/>
                                <a:ext cx="3058791" cy="1345627"/>
                                <a:chOff x="204386" y="3051314"/>
                                <a:chExt cx="3058791" cy="1345627"/>
                              </a:xfrm>
                            </p:grpSpPr>
                            <p:grpSp>
                              <p:nvGrpSpPr>
                                <p:cNvPr id="596" name="Group 595">
                                  <a:extLst>
                                    <a:ext uri="{FF2B5EF4-FFF2-40B4-BE49-F238E27FC236}">
                                      <a16:creationId xmlns:a16="http://schemas.microsoft.com/office/drawing/2014/main" id="{06A8697A-1AE7-A94B-B64B-7CAB4684EADA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7" y="3051314"/>
                                  <a:ext cx="2509840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598" name="Group 597">
                                    <a:extLst>
                                      <a:ext uri="{FF2B5EF4-FFF2-40B4-BE49-F238E27FC236}">
                                        <a16:creationId xmlns:a16="http://schemas.microsoft.com/office/drawing/2014/main" id="{2FC1CE66-0659-644C-9A1F-0B1D2FEDFC3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600" name="Group 599">
                                      <a:extLst>
                                        <a:ext uri="{FF2B5EF4-FFF2-40B4-BE49-F238E27FC236}">
                                          <a16:creationId xmlns:a16="http://schemas.microsoft.com/office/drawing/2014/main" id="{22DC903C-82E3-4943-BD03-FCE33F2B79D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605" name="Group 6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A1CD8A4-9AE7-C74E-8D24-C31808637BD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611" name="Group 6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6947044-7B93-3E40-84ED-36DFEDFF33F7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613" name="Freeform 61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D6C10DB-8FE2-C443-B781-0401502C654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14" name="Freeform 61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65C5CFC-26BA-864F-8135-DBE1E216AFE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12" name="Freeform 6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E2F30B0-707F-6541-B640-3070B7FAFFF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606" name="Group 6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F0283B8-167E-EA48-8F42-BAEDA52C6DF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607" name="Group 60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3BA138A-549A-6143-A8D5-3490A14133B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609" name="Freeform 60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D669562-EA62-5542-84C4-3FD8C1C4C4E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10" name="Freeform 60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B17B358-F9C6-2842-8613-7967DF547C9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08" name="Freeform 60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C092345-47DB-1449-904F-BB49BB82F29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601" name="Group 600">
                                      <a:extLst>
                                        <a:ext uri="{FF2B5EF4-FFF2-40B4-BE49-F238E27FC236}">
                                          <a16:creationId xmlns:a16="http://schemas.microsoft.com/office/drawing/2014/main" id="{D3390B5D-E274-B64A-9C21-A09FF4359C6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602" name="Freeform 6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0C73593-1286-BC42-97BA-E01C8973F0C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03" name="Freeform 6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601903-59F0-794A-83A7-F44924E222D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04" name="Freeform 6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345FA64-3519-DA45-8166-704861E993A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599" name="Oval 598">
                                    <a:extLst>
                                      <a:ext uri="{FF2B5EF4-FFF2-40B4-BE49-F238E27FC236}">
                                        <a16:creationId xmlns:a16="http://schemas.microsoft.com/office/drawing/2014/main" id="{F28BB51F-186A-EC46-8633-D2233EA6304A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9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597" name="TextBox 596">
                                  <a:extLst>
                                    <a:ext uri="{FF2B5EF4-FFF2-40B4-BE49-F238E27FC236}">
                                      <a16:creationId xmlns:a16="http://schemas.microsoft.com/office/drawing/2014/main" id="{7B3A58B0-EFB7-C14C-8670-BB0AB621909A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C6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556" name="Group 555">
                                <a:extLst>
                                  <a:ext uri="{FF2B5EF4-FFF2-40B4-BE49-F238E27FC236}">
                                    <a16:creationId xmlns:a16="http://schemas.microsoft.com/office/drawing/2014/main" id="{3526527C-F6A1-B34C-A065-117288840B7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3046458"/>
                                <a:ext cx="3058790" cy="1345627"/>
                                <a:chOff x="204386" y="3051314"/>
                                <a:chExt cx="3058790" cy="1345627"/>
                              </a:xfrm>
                            </p:grpSpPr>
                            <p:grpSp>
                              <p:nvGrpSpPr>
                                <p:cNvPr id="577" name="Group 576">
                                  <a:extLst>
                                    <a:ext uri="{FF2B5EF4-FFF2-40B4-BE49-F238E27FC236}">
                                      <a16:creationId xmlns:a16="http://schemas.microsoft.com/office/drawing/2014/main" id="{DD722792-8403-4C4D-A5BC-2264F373C36A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2509840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579" name="Group 578">
                                    <a:extLst>
                                      <a:ext uri="{FF2B5EF4-FFF2-40B4-BE49-F238E27FC236}">
                                        <a16:creationId xmlns:a16="http://schemas.microsoft.com/office/drawing/2014/main" id="{9AF426BA-5211-8848-96FD-DBCED3C05C5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581" name="Group 580">
                                      <a:extLst>
                                        <a:ext uri="{FF2B5EF4-FFF2-40B4-BE49-F238E27FC236}">
                                          <a16:creationId xmlns:a16="http://schemas.microsoft.com/office/drawing/2014/main" id="{FF27B1DA-D3F0-7246-BB6A-2C7C65CAD90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586" name="Group 5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F0E011E-812B-0C49-A14B-7B853C30345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592" name="Group 59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9F460CD-41E3-614C-9993-1D297B259DB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594" name="Freeform 59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2300112-AE6A-C44D-A4E6-5D82CA67477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595" name="Freeform 59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2713135-A9D3-DE43-8EEE-CDA02CAA13A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593" name="Freeform 59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E7D3B61-E0A7-AA4B-BC55-021A1F9F16B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587" name="Group 58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640B4CD-C44C-A044-8049-B9D35F36E39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588" name="Group 5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3D292E7-1A81-2440-AEF6-AE1C684A8E8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590" name="Freeform 58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2FC1E38-1CD0-904E-BFF9-199C96EB032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591" name="Freeform 59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A5F25AE-0178-7C42-8FD8-95841441942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589" name="Freeform 58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4FA01D7-4022-B841-8BD9-91FDA8D9734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582" name="Group 581">
                                      <a:extLst>
                                        <a:ext uri="{FF2B5EF4-FFF2-40B4-BE49-F238E27FC236}">
                                          <a16:creationId xmlns:a16="http://schemas.microsoft.com/office/drawing/2014/main" id="{8F6CB589-FBD3-3149-9D1F-C145592EE6B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583" name="Freeform 5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01DF16D-5965-A14E-9DE9-2505FB91787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84" name="Freeform 5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B82854-1990-E44D-BF4E-FE5A02EC593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85" name="Freeform 5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A0D27F0-6CAD-C14A-B81A-48EAD738121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580" name="Oval 579">
                                    <a:extLst>
                                      <a:ext uri="{FF2B5EF4-FFF2-40B4-BE49-F238E27FC236}">
                                        <a16:creationId xmlns:a16="http://schemas.microsoft.com/office/drawing/2014/main" id="{D437E768-A4A9-A743-8F48-2FAEE514740A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6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578" name="TextBox 577">
                                  <a:extLst>
                                    <a:ext uri="{FF2B5EF4-FFF2-40B4-BE49-F238E27FC236}">
                                      <a16:creationId xmlns:a16="http://schemas.microsoft.com/office/drawing/2014/main" id="{EA03F8BD-C7F3-114B-A683-ADF2F781658E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C7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557" name="Group 556">
                                <a:extLst>
                                  <a:ext uri="{FF2B5EF4-FFF2-40B4-BE49-F238E27FC236}">
                                    <a16:creationId xmlns:a16="http://schemas.microsoft.com/office/drawing/2014/main" id="{1155241B-6001-D040-B5B4-87FA3678CE2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4456250"/>
                                <a:ext cx="3058793" cy="1345627"/>
                                <a:chOff x="204386" y="3051313"/>
                                <a:chExt cx="3058793" cy="1345627"/>
                              </a:xfrm>
                            </p:grpSpPr>
                            <p:grpSp>
                              <p:nvGrpSpPr>
                                <p:cNvPr id="558" name="Group 557">
                                  <a:extLst>
                                    <a:ext uri="{FF2B5EF4-FFF2-40B4-BE49-F238E27FC236}">
                                      <a16:creationId xmlns:a16="http://schemas.microsoft.com/office/drawing/2014/main" id="{CA20BF14-C31C-7445-B49E-DAAD4DC0C03B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8" y="3051313"/>
                                  <a:ext cx="2509841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560" name="Group 559">
                                    <a:extLst>
                                      <a:ext uri="{FF2B5EF4-FFF2-40B4-BE49-F238E27FC236}">
                                        <a16:creationId xmlns:a16="http://schemas.microsoft.com/office/drawing/2014/main" id="{ADD31ADE-5031-1F48-8F1A-B974D31894D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562" name="Group 561">
                                      <a:extLst>
                                        <a:ext uri="{FF2B5EF4-FFF2-40B4-BE49-F238E27FC236}">
                                          <a16:creationId xmlns:a16="http://schemas.microsoft.com/office/drawing/2014/main" id="{70607AA7-1EC2-2C4C-A00B-0F6C439C388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567" name="Group 5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C0DFC5D-2EE5-8047-AAB9-666350E1504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573" name="Group 57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C69C617-781B-9145-BD62-26D242D7F8C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575" name="Freeform 57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6296689-2BEC-6742-8FD0-71E6F9FCD21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576" name="Freeform 57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5C6CDC5-81CE-1E49-9894-2FF72743977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574" name="Freeform 57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127F9B7-06F0-F849-920E-B0D2A90F255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568" name="Group 5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66F86B6-2584-D644-BA35-492C6E60B4A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569" name="Group 56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C2956BC-D9EF-3542-BAD8-2BBE379DB86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571" name="Freeform 57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80D1CE5-9F36-D246-A2BE-2D0D11BA497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572" name="Freeform 57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679BFFC-8A7E-F54A-9CEB-91DBB85451C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570" name="Freeform 56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07AC53B-7D9D-8946-9785-0A9D8C05AD5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563" name="Group 562">
                                      <a:extLst>
                                        <a:ext uri="{FF2B5EF4-FFF2-40B4-BE49-F238E27FC236}">
                                          <a16:creationId xmlns:a16="http://schemas.microsoft.com/office/drawing/2014/main" id="{FD8C3C8B-6E6B-1E4B-B390-79719DA76F6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564" name="Freeform 5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2058714-0FC6-404C-BC89-E15BAB8AA7B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65" name="Freeform 5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D8E21B0-BAB8-F941-917A-E9C5CC0D9C0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66" name="Freeform 5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9F95FE-7E26-1B41-B4E1-979D13D2ACC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561" name="Oval 560">
                                    <a:extLst>
                                      <a:ext uri="{FF2B5EF4-FFF2-40B4-BE49-F238E27FC236}">
                                        <a16:creationId xmlns:a16="http://schemas.microsoft.com/office/drawing/2014/main" id="{AC9B0E23-DC62-8B46-B9C5-4B7BF5AE20C8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6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559" name="TextBox 558">
                                  <a:extLst>
                                    <a:ext uri="{FF2B5EF4-FFF2-40B4-BE49-F238E27FC236}">
                                      <a16:creationId xmlns:a16="http://schemas.microsoft.com/office/drawing/2014/main" id="{396ADACE-8AFA-9147-ABA4-2F3250F19E1F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C8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52" name="Group 451">
                              <a:extLst>
                                <a:ext uri="{FF2B5EF4-FFF2-40B4-BE49-F238E27FC236}">
                                  <a16:creationId xmlns:a16="http://schemas.microsoft.com/office/drawing/2014/main" id="{C089F404-7BE7-3D42-9960-E364FC7C917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433414" y="23084263"/>
                              <a:ext cx="1519341" cy="902810"/>
                              <a:chOff x="6374191" y="2484489"/>
                              <a:chExt cx="4857576" cy="2886430"/>
                            </a:xfrm>
                          </p:grpSpPr>
                          <p:grpSp>
                            <p:nvGrpSpPr>
                              <p:cNvPr id="530" name="Group 529">
                                <a:extLst>
                                  <a:ext uri="{FF2B5EF4-FFF2-40B4-BE49-F238E27FC236}">
                                    <a16:creationId xmlns:a16="http://schemas.microsoft.com/office/drawing/2014/main" id="{E00E886B-78DB-B04C-B411-9CEC54F4E3A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6374191" y="2484489"/>
                                <a:ext cx="2831817" cy="2014561"/>
                                <a:chOff x="6378761" y="358529"/>
                                <a:chExt cx="2831817" cy="2014561"/>
                              </a:xfrm>
                            </p:grpSpPr>
                            <p:grpSp>
                              <p:nvGrpSpPr>
                                <p:cNvPr id="544" name="Group 543">
                                  <a:extLst>
                                    <a:ext uri="{FF2B5EF4-FFF2-40B4-BE49-F238E27FC236}">
                                      <a16:creationId xmlns:a16="http://schemas.microsoft.com/office/drawing/2014/main" id="{481AC76F-21FA-934D-99C1-1D8D524D69A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93454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550" name="Group 549">
                                    <a:extLst>
                                      <a:ext uri="{FF2B5EF4-FFF2-40B4-BE49-F238E27FC236}">
                                        <a16:creationId xmlns:a16="http://schemas.microsoft.com/office/drawing/2014/main" id="{2123EC5B-9424-2D4E-AE64-A2F9ECC66AD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552" name="Freeform 551">
                                      <a:extLst>
                                        <a:ext uri="{FF2B5EF4-FFF2-40B4-BE49-F238E27FC236}">
                                          <a16:creationId xmlns:a16="http://schemas.microsoft.com/office/drawing/2014/main" id="{D5075371-F4DA-1F45-B4CD-55E3F4E257E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553" name="Freeform 552">
                                      <a:extLst>
                                        <a:ext uri="{FF2B5EF4-FFF2-40B4-BE49-F238E27FC236}">
                                          <a16:creationId xmlns:a16="http://schemas.microsoft.com/office/drawing/2014/main" id="{FFD34F48-4769-C040-8A9E-471AEA90A66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551" name="Freeform 550">
                                    <a:extLst>
                                      <a:ext uri="{FF2B5EF4-FFF2-40B4-BE49-F238E27FC236}">
                                        <a16:creationId xmlns:a16="http://schemas.microsoft.com/office/drawing/2014/main" id="{FC99C7EB-682D-6E46-8333-BB62A30BF00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545" name="Group 544">
                                  <a:extLst>
                                    <a:ext uri="{FF2B5EF4-FFF2-40B4-BE49-F238E27FC236}">
                                      <a16:creationId xmlns:a16="http://schemas.microsoft.com/office/drawing/2014/main" id="{EFF0D23B-86CA-094F-B37D-8C159DDDB6B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 flipH="1">
                                  <a:off x="6378761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546" name="Group 545">
                                    <a:extLst>
                                      <a:ext uri="{FF2B5EF4-FFF2-40B4-BE49-F238E27FC236}">
                                        <a16:creationId xmlns:a16="http://schemas.microsoft.com/office/drawing/2014/main" id="{10AD72A8-02AF-DB48-8D1D-B5A3E690962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548" name="Freeform 547">
                                      <a:extLst>
                                        <a:ext uri="{FF2B5EF4-FFF2-40B4-BE49-F238E27FC236}">
                                          <a16:creationId xmlns:a16="http://schemas.microsoft.com/office/drawing/2014/main" id="{D57D9D6F-FCF7-684C-B56E-AFE22BA7788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549" name="Freeform 548">
                                      <a:extLst>
                                        <a:ext uri="{FF2B5EF4-FFF2-40B4-BE49-F238E27FC236}">
                                          <a16:creationId xmlns:a16="http://schemas.microsoft.com/office/drawing/2014/main" id="{CD9EC4CC-A0AA-2C43-9DBF-15DA104094A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547" name="Freeform 546">
                                    <a:extLst>
                                      <a:ext uri="{FF2B5EF4-FFF2-40B4-BE49-F238E27FC236}">
                                        <a16:creationId xmlns:a16="http://schemas.microsoft.com/office/drawing/2014/main" id="{2CC87D65-A904-7543-A703-76353D770F5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531" name="Group 530">
                                <a:extLst>
                                  <a:ext uri="{FF2B5EF4-FFF2-40B4-BE49-F238E27FC236}">
                                    <a16:creationId xmlns:a16="http://schemas.microsoft.com/office/drawing/2014/main" id="{8ACD2A95-9B03-994B-A9E8-BC92A8FC5AF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467819" y="2501698"/>
                                <a:ext cx="1663894" cy="1647539"/>
                                <a:chOff x="6836716" y="999757"/>
                                <a:chExt cx="1663894" cy="1647539"/>
                              </a:xfrm>
                            </p:grpSpPr>
                            <p:sp>
                              <p:nvSpPr>
                                <p:cNvPr id="541" name="Freeform 540">
                                  <a:extLst>
                                    <a:ext uri="{FF2B5EF4-FFF2-40B4-BE49-F238E27FC236}">
                                      <a16:creationId xmlns:a16="http://schemas.microsoft.com/office/drawing/2014/main" id="{38A318E1-ACFB-E042-89E1-E017C28AD20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912766" y="1096413"/>
                                  <a:ext cx="1243244" cy="1319399"/>
                                </a:xfrm>
                                <a:custGeom>
                                  <a:avLst/>
                                  <a:gdLst>
                                    <a:gd name="connsiteX0" fmla="*/ 22622 w 687317"/>
                                    <a:gd name="connsiteY0" fmla="*/ 47145 h 650517"/>
                                    <a:gd name="connsiteX1" fmla="*/ 308372 w 687317"/>
                                    <a:gd name="connsiteY1" fmla="*/ 10236 h 650517"/>
                                    <a:gd name="connsiteX2" fmla="*/ 470297 w 687317"/>
                                    <a:gd name="connsiteY2" fmla="*/ 210261 h 650517"/>
                                    <a:gd name="connsiteX3" fmla="*/ 642938 w 687317"/>
                                    <a:gd name="connsiteY3" fmla="*/ 505536 h 650517"/>
                                    <a:gd name="connsiteX4" fmla="*/ 670322 w 687317"/>
                                    <a:gd name="connsiteY4" fmla="*/ 566258 h 650517"/>
                                    <a:gd name="connsiteX5" fmla="*/ 417910 w 687317"/>
                                    <a:gd name="connsiteY5" fmla="*/ 647220 h 650517"/>
                                    <a:gd name="connsiteX6" fmla="*/ 85725 w 687317"/>
                                    <a:gd name="connsiteY6" fmla="*/ 615073 h 650517"/>
                                    <a:gd name="connsiteX7" fmla="*/ 0 w 687317"/>
                                    <a:gd name="connsiteY7" fmla="*/ 438861 h 650517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8978"/>
                                    <a:gd name="connsiteX1" fmla="*/ 307181 w 686126"/>
                                    <a:gd name="connsiteY1" fmla="*/ 10236 h 658978"/>
                                    <a:gd name="connsiteX2" fmla="*/ 469106 w 686126"/>
                                    <a:gd name="connsiteY2" fmla="*/ 210261 h 658978"/>
                                    <a:gd name="connsiteX3" fmla="*/ 641747 w 686126"/>
                                    <a:gd name="connsiteY3" fmla="*/ 505536 h 658978"/>
                                    <a:gd name="connsiteX4" fmla="*/ 669131 w 686126"/>
                                    <a:gd name="connsiteY4" fmla="*/ 566258 h 658978"/>
                                    <a:gd name="connsiteX5" fmla="*/ 416719 w 686126"/>
                                    <a:gd name="connsiteY5" fmla="*/ 647220 h 658978"/>
                                    <a:gd name="connsiteX6" fmla="*/ 144065 w 686126"/>
                                    <a:gd name="connsiteY6" fmla="*/ 636504 h 658978"/>
                                    <a:gd name="connsiteX7" fmla="*/ 0 w 686126"/>
                                    <a:gd name="connsiteY7" fmla="*/ 443623 h 658978"/>
                                    <a:gd name="connsiteX0" fmla="*/ 21431 w 686126"/>
                                    <a:gd name="connsiteY0" fmla="*/ 47145 h 668608"/>
                                    <a:gd name="connsiteX1" fmla="*/ 307181 w 686126"/>
                                    <a:gd name="connsiteY1" fmla="*/ 10236 h 668608"/>
                                    <a:gd name="connsiteX2" fmla="*/ 469106 w 686126"/>
                                    <a:gd name="connsiteY2" fmla="*/ 210261 h 668608"/>
                                    <a:gd name="connsiteX3" fmla="*/ 641747 w 686126"/>
                                    <a:gd name="connsiteY3" fmla="*/ 505536 h 668608"/>
                                    <a:gd name="connsiteX4" fmla="*/ 669131 w 686126"/>
                                    <a:gd name="connsiteY4" fmla="*/ 566258 h 668608"/>
                                    <a:gd name="connsiteX5" fmla="*/ 416719 w 686126"/>
                                    <a:gd name="connsiteY5" fmla="*/ 647220 h 668608"/>
                                    <a:gd name="connsiteX6" fmla="*/ 144065 w 686126"/>
                                    <a:gd name="connsiteY6" fmla="*/ 636504 h 668608"/>
                                    <a:gd name="connsiteX7" fmla="*/ 0 w 686126"/>
                                    <a:gd name="connsiteY7" fmla="*/ 443623 h 668608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553640 w 669131"/>
                                    <a:gd name="connsiteY3" fmla="*/ 399569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85290"/>
                                    <a:gd name="connsiteY0" fmla="*/ 47145 h 670637"/>
                                    <a:gd name="connsiteX1" fmla="*/ 307181 w 685290"/>
                                    <a:gd name="connsiteY1" fmla="*/ 10236 h 670637"/>
                                    <a:gd name="connsiteX2" fmla="*/ 469106 w 685290"/>
                                    <a:gd name="connsiteY2" fmla="*/ 210261 h 670637"/>
                                    <a:gd name="connsiteX3" fmla="*/ 498871 w 685290"/>
                                    <a:gd name="connsiteY3" fmla="*/ 421001 h 670637"/>
                                    <a:gd name="connsiteX4" fmla="*/ 638175 w 685290"/>
                                    <a:gd name="connsiteY4" fmla="*/ 507918 h 670637"/>
                                    <a:gd name="connsiteX5" fmla="*/ 669131 w 685290"/>
                                    <a:gd name="connsiteY5" fmla="*/ 566258 h 670637"/>
                                    <a:gd name="connsiteX6" fmla="*/ 416719 w 685290"/>
                                    <a:gd name="connsiteY6" fmla="*/ 647220 h 670637"/>
                                    <a:gd name="connsiteX7" fmla="*/ 144065 w 685290"/>
                                    <a:gd name="connsiteY7" fmla="*/ 636504 h 670637"/>
                                    <a:gd name="connsiteX8" fmla="*/ 0 w 685290"/>
                                    <a:gd name="connsiteY8" fmla="*/ 443623 h 670637"/>
                                    <a:gd name="connsiteX0" fmla="*/ 21431 w 670266"/>
                                    <a:gd name="connsiteY0" fmla="*/ 47145 h 670637"/>
                                    <a:gd name="connsiteX1" fmla="*/ 307181 w 670266"/>
                                    <a:gd name="connsiteY1" fmla="*/ 10236 h 670637"/>
                                    <a:gd name="connsiteX2" fmla="*/ 469106 w 670266"/>
                                    <a:gd name="connsiteY2" fmla="*/ 210261 h 670637"/>
                                    <a:gd name="connsiteX3" fmla="*/ 498871 w 670266"/>
                                    <a:gd name="connsiteY3" fmla="*/ 421001 h 670637"/>
                                    <a:gd name="connsiteX4" fmla="*/ 638175 w 670266"/>
                                    <a:gd name="connsiteY4" fmla="*/ 507918 h 670637"/>
                                    <a:gd name="connsiteX5" fmla="*/ 669131 w 670266"/>
                                    <a:gd name="connsiteY5" fmla="*/ 566258 h 670637"/>
                                    <a:gd name="connsiteX6" fmla="*/ 416719 w 670266"/>
                                    <a:gd name="connsiteY6" fmla="*/ 647220 h 670637"/>
                                    <a:gd name="connsiteX7" fmla="*/ 144065 w 670266"/>
                                    <a:gd name="connsiteY7" fmla="*/ 636504 h 670637"/>
                                    <a:gd name="connsiteX8" fmla="*/ 0 w 670266"/>
                                    <a:gd name="connsiteY8" fmla="*/ 443623 h 670637"/>
                                    <a:gd name="connsiteX0" fmla="*/ 21431 w 670266"/>
                                    <a:gd name="connsiteY0" fmla="*/ 47145 h 659573"/>
                                    <a:gd name="connsiteX1" fmla="*/ 307181 w 670266"/>
                                    <a:gd name="connsiteY1" fmla="*/ 10236 h 659573"/>
                                    <a:gd name="connsiteX2" fmla="*/ 469106 w 670266"/>
                                    <a:gd name="connsiteY2" fmla="*/ 210261 h 659573"/>
                                    <a:gd name="connsiteX3" fmla="*/ 498871 w 670266"/>
                                    <a:gd name="connsiteY3" fmla="*/ 421001 h 659573"/>
                                    <a:gd name="connsiteX4" fmla="*/ 638175 w 670266"/>
                                    <a:gd name="connsiteY4" fmla="*/ 507918 h 659573"/>
                                    <a:gd name="connsiteX5" fmla="*/ 669131 w 670266"/>
                                    <a:gd name="connsiteY5" fmla="*/ 556733 h 659573"/>
                                    <a:gd name="connsiteX6" fmla="*/ 416719 w 670266"/>
                                    <a:gd name="connsiteY6" fmla="*/ 647220 h 659573"/>
                                    <a:gd name="connsiteX7" fmla="*/ 144065 w 670266"/>
                                    <a:gd name="connsiteY7" fmla="*/ 636504 h 659573"/>
                                    <a:gd name="connsiteX8" fmla="*/ 0 w 670266"/>
                                    <a:gd name="connsiteY8" fmla="*/ 443623 h 659573"/>
                                    <a:gd name="connsiteX0" fmla="*/ 21431 w 670266"/>
                                    <a:gd name="connsiteY0" fmla="*/ 47145 h 670807"/>
                                    <a:gd name="connsiteX1" fmla="*/ 307181 w 670266"/>
                                    <a:gd name="connsiteY1" fmla="*/ 10236 h 670807"/>
                                    <a:gd name="connsiteX2" fmla="*/ 469106 w 670266"/>
                                    <a:gd name="connsiteY2" fmla="*/ 210261 h 670807"/>
                                    <a:gd name="connsiteX3" fmla="*/ 498871 w 670266"/>
                                    <a:gd name="connsiteY3" fmla="*/ 421001 h 670807"/>
                                    <a:gd name="connsiteX4" fmla="*/ 638175 w 670266"/>
                                    <a:gd name="connsiteY4" fmla="*/ 507918 h 670807"/>
                                    <a:gd name="connsiteX5" fmla="*/ 669131 w 670266"/>
                                    <a:gd name="connsiteY5" fmla="*/ 556733 h 670807"/>
                                    <a:gd name="connsiteX6" fmla="*/ 416719 w 670266"/>
                                    <a:gd name="connsiteY6" fmla="*/ 647220 h 670807"/>
                                    <a:gd name="connsiteX7" fmla="*/ 144065 w 670266"/>
                                    <a:gd name="connsiteY7" fmla="*/ 636504 h 670807"/>
                                    <a:gd name="connsiteX8" fmla="*/ 0 w 670266"/>
                                    <a:gd name="connsiteY8" fmla="*/ 443623 h 670807"/>
                                    <a:gd name="connsiteX0" fmla="*/ 21431 w 670266"/>
                                    <a:gd name="connsiteY0" fmla="*/ 47145 h 680090"/>
                                    <a:gd name="connsiteX1" fmla="*/ 307181 w 670266"/>
                                    <a:gd name="connsiteY1" fmla="*/ 10236 h 680090"/>
                                    <a:gd name="connsiteX2" fmla="*/ 469106 w 670266"/>
                                    <a:gd name="connsiteY2" fmla="*/ 210261 h 680090"/>
                                    <a:gd name="connsiteX3" fmla="*/ 498871 w 670266"/>
                                    <a:gd name="connsiteY3" fmla="*/ 421001 h 680090"/>
                                    <a:gd name="connsiteX4" fmla="*/ 638175 w 670266"/>
                                    <a:gd name="connsiteY4" fmla="*/ 507918 h 680090"/>
                                    <a:gd name="connsiteX5" fmla="*/ 669131 w 670266"/>
                                    <a:gd name="connsiteY5" fmla="*/ 556733 h 680090"/>
                                    <a:gd name="connsiteX6" fmla="*/ 416719 w 670266"/>
                                    <a:gd name="connsiteY6" fmla="*/ 647220 h 680090"/>
                                    <a:gd name="connsiteX7" fmla="*/ 144065 w 670266"/>
                                    <a:gd name="connsiteY7" fmla="*/ 636504 h 680090"/>
                                    <a:gd name="connsiteX8" fmla="*/ 0 w 670266"/>
                                    <a:gd name="connsiteY8" fmla="*/ 443623 h 68009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65426"/>
                                    <a:gd name="connsiteY0" fmla="*/ 47145 h 659200"/>
                                    <a:gd name="connsiteX1" fmla="*/ 307181 w 665426"/>
                                    <a:gd name="connsiteY1" fmla="*/ 10236 h 659200"/>
                                    <a:gd name="connsiteX2" fmla="*/ 469106 w 665426"/>
                                    <a:gd name="connsiteY2" fmla="*/ 210261 h 659200"/>
                                    <a:gd name="connsiteX3" fmla="*/ 498871 w 665426"/>
                                    <a:gd name="connsiteY3" fmla="*/ 421001 h 659200"/>
                                    <a:gd name="connsiteX4" fmla="*/ 638175 w 665426"/>
                                    <a:gd name="connsiteY4" fmla="*/ 507918 h 659200"/>
                                    <a:gd name="connsiteX5" fmla="*/ 663178 w 665426"/>
                                    <a:gd name="connsiteY5" fmla="*/ 562686 h 659200"/>
                                    <a:gd name="connsiteX6" fmla="*/ 416719 w 665426"/>
                                    <a:gd name="connsiteY6" fmla="*/ 647220 h 659200"/>
                                    <a:gd name="connsiteX7" fmla="*/ 144065 w 665426"/>
                                    <a:gd name="connsiteY7" fmla="*/ 636504 h 659200"/>
                                    <a:gd name="connsiteX8" fmla="*/ 0 w 665426"/>
                                    <a:gd name="connsiteY8" fmla="*/ 443623 h 659200"/>
                                    <a:gd name="connsiteX0" fmla="*/ 21431 w 665426"/>
                                    <a:gd name="connsiteY0" fmla="*/ 47145 h 669874"/>
                                    <a:gd name="connsiteX1" fmla="*/ 307181 w 665426"/>
                                    <a:gd name="connsiteY1" fmla="*/ 10236 h 669874"/>
                                    <a:gd name="connsiteX2" fmla="*/ 469106 w 665426"/>
                                    <a:gd name="connsiteY2" fmla="*/ 210261 h 669874"/>
                                    <a:gd name="connsiteX3" fmla="*/ 498871 w 665426"/>
                                    <a:gd name="connsiteY3" fmla="*/ 421001 h 669874"/>
                                    <a:gd name="connsiteX4" fmla="*/ 638175 w 665426"/>
                                    <a:gd name="connsiteY4" fmla="*/ 507918 h 669874"/>
                                    <a:gd name="connsiteX5" fmla="*/ 663178 w 665426"/>
                                    <a:gd name="connsiteY5" fmla="*/ 562686 h 669874"/>
                                    <a:gd name="connsiteX6" fmla="*/ 416719 w 665426"/>
                                    <a:gd name="connsiteY6" fmla="*/ 647220 h 669874"/>
                                    <a:gd name="connsiteX7" fmla="*/ 144065 w 665426"/>
                                    <a:gd name="connsiteY7" fmla="*/ 636504 h 669874"/>
                                    <a:gd name="connsiteX8" fmla="*/ 0 w 665426"/>
                                    <a:gd name="connsiteY8" fmla="*/ 443623 h 669874"/>
                                    <a:gd name="connsiteX0" fmla="*/ 21431 w 665426"/>
                                    <a:gd name="connsiteY0" fmla="*/ 53489 h 676218"/>
                                    <a:gd name="connsiteX1" fmla="*/ 307181 w 665426"/>
                                    <a:gd name="connsiteY1" fmla="*/ 16580 h 676218"/>
                                    <a:gd name="connsiteX2" fmla="*/ 469106 w 665426"/>
                                    <a:gd name="connsiteY2" fmla="*/ 216605 h 676218"/>
                                    <a:gd name="connsiteX3" fmla="*/ 498871 w 665426"/>
                                    <a:gd name="connsiteY3" fmla="*/ 427345 h 676218"/>
                                    <a:gd name="connsiteX4" fmla="*/ 638175 w 665426"/>
                                    <a:gd name="connsiteY4" fmla="*/ 514262 h 676218"/>
                                    <a:gd name="connsiteX5" fmla="*/ 663178 w 665426"/>
                                    <a:gd name="connsiteY5" fmla="*/ 569030 h 676218"/>
                                    <a:gd name="connsiteX6" fmla="*/ 416719 w 665426"/>
                                    <a:gd name="connsiteY6" fmla="*/ 653564 h 676218"/>
                                    <a:gd name="connsiteX7" fmla="*/ 144065 w 665426"/>
                                    <a:gd name="connsiteY7" fmla="*/ 642848 h 676218"/>
                                    <a:gd name="connsiteX8" fmla="*/ 0 w 665426"/>
                                    <a:gd name="connsiteY8" fmla="*/ 449967 h 67621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4563"/>
                                    <a:gd name="connsiteY0" fmla="*/ 50399 h 661866"/>
                                    <a:gd name="connsiteX1" fmla="*/ 302418 w 664563"/>
                                    <a:gd name="connsiteY1" fmla="*/ 18253 h 661866"/>
                                    <a:gd name="connsiteX2" fmla="*/ 469106 w 664563"/>
                                    <a:gd name="connsiteY2" fmla="*/ 213515 h 661866"/>
                                    <a:gd name="connsiteX3" fmla="*/ 498871 w 664563"/>
                                    <a:gd name="connsiteY3" fmla="*/ 424255 h 661866"/>
                                    <a:gd name="connsiteX4" fmla="*/ 638175 w 664563"/>
                                    <a:gd name="connsiteY4" fmla="*/ 511172 h 661866"/>
                                    <a:gd name="connsiteX5" fmla="*/ 661987 w 664563"/>
                                    <a:gd name="connsiteY5" fmla="*/ 575465 h 661866"/>
                                    <a:gd name="connsiteX6" fmla="*/ 416719 w 664563"/>
                                    <a:gd name="connsiteY6" fmla="*/ 650474 h 661866"/>
                                    <a:gd name="connsiteX7" fmla="*/ 144065 w 664563"/>
                                    <a:gd name="connsiteY7" fmla="*/ 639758 h 661866"/>
                                    <a:gd name="connsiteX8" fmla="*/ 0 w 664563"/>
                                    <a:gd name="connsiteY8" fmla="*/ 446877 h 661866"/>
                                    <a:gd name="connsiteX0" fmla="*/ 21431 w 664563"/>
                                    <a:gd name="connsiteY0" fmla="*/ 50399 h 673466"/>
                                    <a:gd name="connsiteX1" fmla="*/ 302418 w 664563"/>
                                    <a:gd name="connsiteY1" fmla="*/ 18253 h 673466"/>
                                    <a:gd name="connsiteX2" fmla="*/ 469106 w 664563"/>
                                    <a:gd name="connsiteY2" fmla="*/ 213515 h 673466"/>
                                    <a:gd name="connsiteX3" fmla="*/ 498871 w 664563"/>
                                    <a:gd name="connsiteY3" fmla="*/ 424255 h 673466"/>
                                    <a:gd name="connsiteX4" fmla="*/ 638175 w 664563"/>
                                    <a:gd name="connsiteY4" fmla="*/ 511172 h 673466"/>
                                    <a:gd name="connsiteX5" fmla="*/ 661987 w 664563"/>
                                    <a:gd name="connsiteY5" fmla="*/ 575465 h 673466"/>
                                    <a:gd name="connsiteX6" fmla="*/ 416719 w 664563"/>
                                    <a:gd name="connsiteY6" fmla="*/ 650474 h 673466"/>
                                    <a:gd name="connsiteX7" fmla="*/ 144065 w 664563"/>
                                    <a:gd name="connsiteY7" fmla="*/ 639758 h 673466"/>
                                    <a:gd name="connsiteX8" fmla="*/ 0 w 664563"/>
                                    <a:gd name="connsiteY8" fmla="*/ 446877 h 673466"/>
                                    <a:gd name="connsiteX0" fmla="*/ 21431 w 657850"/>
                                    <a:gd name="connsiteY0" fmla="*/ 50399 h 663356"/>
                                    <a:gd name="connsiteX1" fmla="*/ 302418 w 657850"/>
                                    <a:gd name="connsiteY1" fmla="*/ 18253 h 663356"/>
                                    <a:gd name="connsiteX2" fmla="*/ 469106 w 657850"/>
                                    <a:gd name="connsiteY2" fmla="*/ 213515 h 663356"/>
                                    <a:gd name="connsiteX3" fmla="*/ 498871 w 657850"/>
                                    <a:gd name="connsiteY3" fmla="*/ 424255 h 663356"/>
                                    <a:gd name="connsiteX4" fmla="*/ 638175 w 657850"/>
                                    <a:gd name="connsiteY4" fmla="*/ 511172 h 663356"/>
                                    <a:gd name="connsiteX5" fmla="*/ 650081 w 657850"/>
                                    <a:gd name="connsiteY5" fmla="*/ 551653 h 663356"/>
                                    <a:gd name="connsiteX6" fmla="*/ 416719 w 657850"/>
                                    <a:gd name="connsiteY6" fmla="*/ 650474 h 663356"/>
                                    <a:gd name="connsiteX7" fmla="*/ 144065 w 657850"/>
                                    <a:gd name="connsiteY7" fmla="*/ 639758 h 663356"/>
                                    <a:gd name="connsiteX8" fmla="*/ 0 w 657850"/>
                                    <a:gd name="connsiteY8" fmla="*/ 446877 h 663356"/>
                                    <a:gd name="connsiteX0" fmla="*/ 21431 w 665426"/>
                                    <a:gd name="connsiteY0" fmla="*/ 50399 h 661647"/>
                                    <a:gd name="connsiteX1" fmla="*/ 302418 w 665426"/>
                                    <a:gd name="connsiteY1" fmla="*/ 18253 h 661647"/>
                                    <a:gd name="connsiteX2" fmla="*/ 469106 w 665426"/>
                                    <a:gd name="connsiteY2" fmla="*/ 213515 h 661647"/>
                                    <a:gd name="connsiteX3" fmla="*/ 498871 w 665426"/>
                                    <a:gd name="connsiteY3" fmla="*/ 424255 h 661647"/>
                                    <a:gd name="connsiteX4" fmla="*/ 638175 w 665426"/>
                                    <a:gd name="connsiteY4" fmla="*/ 511172 h 661647"/>
                                    <a:gd name="connsiteX5" fmla="*/ 663178 w 665426"/>
                                    <a:gd name="connsiteY5" fmla="*/ 579037 h 661647"/>
                                    <a:gd name="connsiteX6" fmla="*/ 416719 w 665426"/>
                                    <a:gd name="connsiteY6" fmla="*/ 650474 h 661647"/>
                                    <a:gd name="connsiteX7" fmla="*/ 144065 w 665426"/>
                                    <a:gd name="connsiteY7" fmla="*/ 639758 h 661647"/>
                                    <a:gd name="connsiteX8" fmla="*/ 0 w 665426"/>
                                    <a:gd name="connsiteY8" fmla="*/ 446877 h 661647"/>
                                    <a:gd name="connsiteX0" fmla="*/ 21431 w 663739"/>
                                    <a:gd name="connsiteY0" fmla="*/ 50399 h 661647"/>
                                    <a:gd name="connsiteX1" fmla="*/ 302418 w 663739"/>
                                    <a:gd name="connsiteY1" fmla="*/ 18253 h 661647"/>
                                    <a:gd name="connsiteX2" fmla="*/ 469106 w 663739"/>
                                    <a:gd name="connsiteY2" fmla="*/ 213515 h 661647"/>
                                    <a:gd name="connsiteX3" fmla="*/ 498871 w 663739"/>
                                    <a:gd name="connsiteY3" fmla="*/ 424255 h 661647"/>
                                    <a:gd name="connsiteX4" fmla="*/ 638175 w 663739"/>
                                    <a:gd name="connsiteY4" fmla="*/ 511172 h 661647"/>
                                    <a:gd name="connsiteX5" fmla="*/ 663178 w 663739"/>
                                    <a:gd name="connsiteY5" fmla="*/ 579037 h 661647"/>
                                    <a:gd name="connsiteX6" fmla="*/ 416719 w 663739"/>
                                    <a:gd name="connsiteY6" fmla="*/ 650474 h 661647"/>
                                    <a:gd name="connsiteX7" fmla="*/ 144065 w 663739"/>
                                    <a:gd name="connsiteY7" fmla="*/ 639758 h 661647"/>
                                    <a:gd name="connsiteX8" fmla="*/ 0 w 663739"/>
                                    <a:gd name="connsiteY8" fmla="*/ 446877 h 661647"/>
                                    <a:gd name="connsiteX0" fmla="*/ 21431 w 663739"/>
                                    <a:gd name="connsiteY0" fmla="*/ 50399 h 674741"/>
                                    <a:gd name="connsiteX1" fmla="*/ 302418 w 663739"/>
                                    <a:gd name="connsiteY1" fmla="*/ 18253 h 674741"/>
                                    <a:gd name="connsiteX2" fmla="*/ 469106 w 663739"/>
                                    <a:gd name="connsiteY2" fmla="*/ 213515 h 674741"/>
                                    <a:gd name="connsiteX3" fmla="*/ 498871 w 663739"/>
                                    <a:gd name="connsiteY3" fmla="*/ 424255 h 674741"/>
                                    <a:gd name="connsiteX4" fmla="*/ 638175 w 663739"/>
                                    <a:gd name="connsiteY4" fmla="*/ 511172 h 674741"/>
                                    <a:gd name="connsiteX5" fmla="*/ 663178 w 663739"/>
                                    <a:gd name="connsiteY5" fmla="*/ 579037 h 674741"/>
                                    <a:gd name="connsiteX6" fmla="*/ 416719 w 663739"/>
                                    <a:gd name="connsiteY6" fmla="*/ 650474 h 674741"/>
                                    <a:gd name="connsiteX7" fmla="*/ 144065 w 663739"/>
                                    <a:gd name="connsiteY7" fmla="*/ 639758 h 674741"/>
                                    <a:gd name="connsiteX8" fmla="*/ 0 w 663739"/>
                                    <a:gd name="connsiteY8" fmla="*/ 446877 h 674741"/>
                                    <a:gd name="connsiteX0" fmla="*/ 21431 w 663739"/>
                                    <a:gd name="connsiteY0" fmla="*/ 50399 h 680922"/>
                                    <a:gd name="connsiteX1" fmla="*/ 302418 w 663739"/>
                                    <a:gd name="connsiteY1" fmla="*/ 18253 h 680922"/>
                                    <a:gd name="connsiteX2" fmla="*/ 469106 w 663739"/>
                                    <a:gd name="connsiteY2" fmla="*/ 213515 h 680922"/>
                                    <a:gd name="connsiteX3" fmla="*/ 498871 w 663739"/>
                                    <a:gd name="connsiteY3" fmla="*/ 424255 h 680922"/>
                                    <a:gd name="connsiteX4" fmla="*/ 638175 w 663739"/>
                                    <a:gd name="connsiteY4" fmla="*/ 511172 h 680922"/>
                                    <a:gd name="connsiteX5" fmla="*/ 663178 w 663739"/>
                                    <a:gd name="connsiteY5" fmla="*/ 579037 h 680922"/>
                                    <a:gd name="connsiteX6" fmla="*/ 416719 w 663739"/>
                                    <a:gd name="connsiteY6" fmla="*/ 650474 h 680922"/>
                                    <a:gd name="connsiteX7" fmla="*/ 144065 w 663739"/>
                                    <a:gd name="connsiteY7" fmla="*/ 639758 h 680922"/>
                                    <a:gd name="connsiteX8" fmla="*/ 0 w 663739"/>
                                    <a:gd name="connsiteY8" fmla="*/ 446877 h 680922"/>
                                    <a:gd name="connsiteX0" fmla="*/ 0 w 642308"/>
                                    <a:gd name="connsiteY0" fmla="*/ 50399 h 680922"/>
                                    <a:gd name="connsiteX1" fmla="*/ 280987 w 642308"/>
                                    <a:gd name="connsiteY1" fmla="*/ 18253 h 680922"/>
                                    <a:gd name="connsiteX2" fmla="*/ 447675 w 642308"/>
                                    <a:gd name="connsiteY2" fmla="*/ 213515 h 680922"/>
                                    <a:gd name="connsiteX3" fmla="*/ 477440 w 642308"/>
                                    <a:gd name="connsiteY3" fmla="*/ 424255 h 680922"/>
                                    <a:gd name="connsiteX4" fmla="*/ 616744 w 642308"/>
                                    <a:gd name="connsiteY4" fmla="*/ 511172 h 680922"/>
                                    <a:gd name="connsiteX5" fmla="*/ 641747 w 642308"/>
                                    <a:gd name="connsiteY5" fmla="*/ 579037 h 680922"/>
                                    <a:gd name="connsiteX6" fmla="*/ 395288 w 642308"/>
                                    <a:gd name="connsiteY6" fmla="*/ 650474 h 680922"/>
                                    <a:gd name="connsiteX7" fmla="*/ 122634 w 642308"/>
                                    <a:gd name="connsiteY7" fmla="*/ 639758 h 680922"/>
                                    <a:gd name="connsiteX0" fmla="*/ 0 w 642308"/>
                                    <a:gd name="connsiteY0" fmla="*/ 50399 h 639758"/>
                                    <a:gd name="connsiteX1" fmla="*/ 280987 w 642308"/>
                                    <a:gd name="connsiteY1" fmla="*/ 18253 h 639758"/>
                                    <a:gd name="connsiteX2" fmla="*/ 447675 w 642308"/>
                                    <a:gd name="connsiteY2" fmla="*/ 213515 h 639758"/>
                                    <a:gd name="connsiteX3" fmla="*/ 477440 w 642308"/>
                                    <a:gd name="connsiteY3" fmla="*/ 424255 h 639758"/>
                                    <a:gd name="connsiteX4" fmla="*/ 616744 w 642308"/>
                                    <a:gd name="connsiteY4" fmla="*/ 511172 h 639758"/>
                                    <a:gd name="connsiteX5" fmla="*/ 641747 w 642308"/>
                                    <a:gd name="connsiteY5" fmla="*/ 579037 h 639758"/>
                                    <a:gd name="connsiteX6" fmla="*/ 122634 w 642308"/>
                                    <a:gd name="connsiteY6" fmla="*/ 639758 h 639758"/>
                                    <a:gd name="connsiteX0" fmla="*/ 0 w 642308"/>
                                    <a:gd name="connsiteY0" fmla="*/ 50399 h 680334"/>
                                    <a:gd name="connsiteX1" fmla="*/ 280987 w 642308"/>
                                    <a:gd name="connsiteY1" fmla="*/ 18253 h 680334"/>
                                    <a:gd name="connsiteX2" fmla="*/ 447675 w 642308"/>
                                    <a:gd name="connsiteY2" fmla="*/ 213515 h 680334"/>
                                    <a:gd name="connsiteX3" fmla="*/ 477440 w 642308"/>
                                    <a:gd name="connsiteY3" fmla="*/ 424255 h 680334"/>
                                    <a:gd name="connsiteX4" fmla="*/ 616744 w 642308"/>
                                    <a:gd name="connsiteY4" fmla="*/ 511172 h 680334"/>
                                    <a:gd name="connsiteX5" fmla="*/ 641747 w 642308"/>
                                    <a:gd name="connsiteY5" fmla="*/ 579037 h 680334"/>
                                    <a:gd name="connsiteX6" fmla="*/ 258852 w 642308"/>
                                    <a:gd name="connsiteY6" fmla="*/ 680334 h 680334"/>
                                    <a:gd name="connsiteX0" fmla="*/ 0 w 642308"/>
                                    <a:gd name="connsiteY0" fmla="*/ 50399 h 682190"/>
                                    <a:gd name="connsiteX1" fmla="*/ 280987 w 642308"/>
                                    <a:gd name="connsiteY1" fmla="*/ 18253 h 682190"/>
                                    <a:gd name="connsiteX2" fmla="*/ 447675 w 642308"/>
                                    <a:gd name="connsiteY2" fmla="*/ 213515 h 682190"/>
                                    <a:gd name="connsiteX3" fmla="*/ 477440 w 642308"/>
                                    <a:gd name="connsiteY3" fmla="*/ 424255 h 682190"/>
                                    <a:gd name="connsiteX4" fmla="*/ 616744 w 642308"/>
                                    <a:gd name="connsiteY4" fmla="*/ 511172 h 682190"/>
                                    <a:gd name="connsiteX5" fmla="*/ 641747 w 642308"/>
                                    <a:gd name="connsiteY5" fmla="*/ 579037 h 682190"/>
                                    <a:gd name="connsiteX6" fmla="*/ 258852 w 642308"/>
                                    <a:gd name="connsiteY6" fmla="*/ 680334 h 682190"/>
                                    <a:gd name="connsiteX0" fmla="*/ 0 w 642308"/>
                                    <a:gd name="connsiteY0" fmla="*/ 50399 h 681653"/>
                                    <a:gd name="connsiteX1" fmla="*/ 280987 w 642308"/>
                                    <a:gd name="connsiteY1" fmla="*/ 18253 h 681653"/>
                                    <a:gd name="connsiteX2" fmla="*/ 447675 w 642308"/>
                                    <a:gd name="connsiteY2" fmla="*/ 213515 h 681653"/>
                                    <a:gd name="connsiteX3" fmla="*/ 477440 w 642308"/>
                                    <a:gd name="connsiteY3" fmla="*/ 424255 h 681653"/>
                                    <a:gd name="connsiteX4" fmla="*/ 616744 w 642308"/>
                                    <a:gd name="connsiteY4" fmla="*/ 511172 h 681653"/>
                                    <a:gd name="connsiteX5" fmla="*/ 641747 w 642308"/>
                                    <a:gd name="connsiteY5" fmla="*/ 579037 h 681653"/>
                                    <a:gd name="connsiteX6" fmla="*/ 258852 w 642308"/>
                                    <a:gd name="connsiteY6" fmla="*/ 680334 h 68165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</a:cxnLst>
                                  <a:rect l="l" t="t" r="r" b="b"/>
                                  <a:pathLst>
                                    <a:path w="642308" h="681653">
                                      <a:moveTo>
                                        <a:pt x="0" y="50399"/>
                                      </a:moveTo>
                                      <a:cubicBezTo>
                                        <a:pt x="97234" y="-11414"/>
                                        <a:pt x="206374" y="-8933"/>
                                        <a:pt x="280987" y="18253"/>
                                      </a:cubicBezTo>
                                      <a:cubicBezTo>
                                        <a:pt x="355600" y="45439"/>
                                        <a:pt x="435174" y="156563"/>
                                        <a:pt x="447675" y="213515"/>
                                      </a:cubicBezTo>
                                      <a:cubicBezTo>
                                        <a:pt x="460176" y="270467"/>
                                        <a:pt x="417710" y="340515"/>
                                        <a:pt x="477440" y="424255"/>
                                      </a:cubicBezTo>
                                      <a:cubicBezTo>
                                        <a:pt x="506213" y="473467"/>
                                        <a:pt x="592733" y="488154"/>
                                        <a:pt x="616744" y="511172"/>
                                      </a:cubicBezTo>
                                      <a:cubicBezTo>
                                        <a:pt x="635794" y="552646"/>
                                        <a:pt x="644723" y="550661"/>
                                        <a:pt x="641747" y="579037"/>
                                      </a:cubicBezTo>
                                      <a:cubicBezTo>
                                        <a:pt x="431872" y="555545"/>
                                        <a:pt x="367001" y="696667"/>
                                        <a:pt x="258852" y="68033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42" name="Freeform 541">
                                  <a:extLst>
                                    <a:ext uri="{FF2B5EF4-FFF2-40B4-BE49-F238E27FC236}">
                                      <a16:creationId xmlns:a16="http://schemas.microsoft.com/office/drawing/2014/main" id="{87729387-55C6-8445-BEA7-15003FA990B2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836716" y="999757"/>
                                  <a:ext cx="1663894" cy="1262883"/>
                                </a:xfrm>
                                <a:custGeom>
                                  <a:avLst/>
                                  <a:gdLst>
                                    <a:gd name="connsiteX0" fmla="*/ 0 w 859632"/>
                                    <a:gd name="connsiteY0" fmla="*/ 76676 h 693420"/>
                                    <a:gd name="connsiteX1" fmla="*/ 235744 w 859632"/>
                                    <a:gd name="connsiteY1" fmla="*/ 7620 h 693420"/>
                                    <a:gd name="connsiteX2" fmla="*/ 547688 w 859632"/>
                                    <a:gd name="connsiteY2" fmla="*/ 236220 h 693420"/>
                                    <a:gd name="connsiteX3" fmla="*/ 719138 w 859632"/>
                                    <a:gd name="connsiteY3" fmla="*/ 377904 h 693420"/>
                                    <a:gd name="connsiteX4" fmla="*/ 729854 w 859632"/>
                                    <a:gd name="connsiteY4" fmla="*/ 545782 h 693420"/>
                                    <a:gd name="connsiteX5" fmla="*/ 859632 w 859632"/>
                                    <a:gd name="connsiteY5" fmla="*/ 693420 h 693420"/>
                                    <a:gd name="connsiteX0" fmla="*/ 0 w 859632"/>
                                    <a:gd name="connsiteY0" fmla="*/ 78250 h 694994"/>
                                    <a:gd name="connsiteX1" fmla="*/ 235744 w 859632"/>
                                    <a:gd name="connsiteY1" fmla="*/ 9194 h 694994"/>
                                    <a:gd name="connsiteX2" fmla="*/ 547688 w 859632"/>
                                    <a:gd name="connsiteY2" fmla="*/ 237794 h 694994"/>
                                    <a:gd name="connsiteX3" fmla="*/ 719138 w 859632"/>
                                    <a:gd name="connsiteY3" fmla="*/ 379478 h 694994"/>
                                    <a:gd name="connsiteX4" fmla="*/ 729854 w 859632"/>
                                    <a:gd name="connsiteY4" fmla="*/ 547356 h 694994"/>
                                    <a:gd name="connsiteX5" fmla="*/ 859632 w 859632"/>
                                    <a:gd name="connsiteY5" fmla="*/ 694994 h 69499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1355 h 688099"/>
                                    <a:gd name="connsiteX1" fmla="*/ 235744 w 859632"/>
                                    <a:gd name="connsiteY1" fmla="*/ 2299 h 688099"/>
                                    <a:gd name="connsiteX2" fmla="*/ 528638 w 859632"/>
                                    <a:gd name="connsiteY2" fmla="*/ 196371 h 688099"/>
                                    <a:gd name="connsiteX3" fmla="*/ 719138 w 859632"/>
                                    <a:gd name="connsiteY3" fmla="*/ 372583 h 688099"/>
                                    <a:gd name="connsiteX4" fmla="*/ 729854 w 859632"/>
                                    <a:gd name="connsiteY4" fmla="*/ 540461 h 688099"/>
                                    <a:gd name="connsiteX5" fmla="*/ 859632 w 859632"/>
                                    <a:gd name="connsiteY5" fmla="*/ 688099 h 688099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19138 w 859632"/>
                                    <a:gd name="connsiteY3" fmla="*/ 372352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</a:cxnLst>
                                  <a:rect l="l" t="t" r="r" b="b"/>
                                  <a:pathLst>
                                    <a:path w="859632" h="687868">
                                      <a:moveTo>
                                        <a:pt x="0" y="71124"/>
                                      </a:moveTo>
                                      <a:cubicBezTo>
                                        <a:pt x="73421" y="12585"/>
                                        <a:pt x="142876" y="-6862"/>
                                        <a:pt x="235744" y="2068"/>
                                      </a:cubicBezTo>
                                      <a:cubicBezTo>
                                        <a:pt x="328612" y="10998"/>
                                        <a:pt x="473870" y="98708"/>
                                        <a:pt x="528638" y="196140"/>
                                      </a:cubicBezTo>
                                      <a:cubicBezTo>
                                        <a:pt x="583406" y="293572"/>
                                        <a:pt x="667742" y="299527"/>
                                        <a:pt x="707232" y="365209"/>
                                      </a:cubicBezTo>
                                      <a:cubicBezTo>
                                        <a:pt x="746722" y="430891"/>
                                        <a:pt x="704454" y="486454"/>
                                        <a:pt x="729854" y="540230"/>
                                      </a:cubicBezTo>
                                      <a:cubicBezTo>
                                        <a:pt x="755254" y="594006"/>
                                        <a:pt x="780257" y="640342"/>
                                        <a:pt x="859632" y="687868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43" name="Freeform 542">
                                  <a:extLst>
                                    <a:ext uri="{FF2B5EF4-FFF2-40B4-BE49-F238E27FC236}">
                                      <a16:creationId xmlns:a16="http://schemas.microsoft.com/office/drawing/2014/main" id="{675EB5EB-4157-2B45-8341-7468412388C0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7219894" y="2420186"/>
                                  <a:ext cx="1260695" cy="227110"/>
                                </a:xfrm>
                                <a:custGeom>
                                  <a:avLst/>
                                  <a:gdLst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3059"/>
                                    <a:gd name="connsiteX1" fmla="*/ 686990 w 927497"/>
                                    <a:gd name="connsiteY1" fmla="*/ 182166 h 323059"/>
                                    <a:gd name="connsiteX2" fmla="*/ 308372 w 927497"/>
                                    <a:gd name="connsiteY2" fmla="*/ 319087 h 323059"/>
                                    <a:gd name="connsiteX3" fmla="*/ 0 w 927497"/>
                                    <a:gd name="connsiteY3" fmla="*/ 0 h 323059"/>
                                    <a:gd name="connsiteX0" fmla="*/ 927497 w 927497"/>
                                    <a:gd name="connsiteY0" fmla="*/ 234553 h 323764"/>
                                    <a:gd name="connsiteX1" fmla="*/ 686990 w 927497"/>
                                    <a:gd name="connsiteY1" fmla="*/ 182166 h 323764"/>
                                    <a:gd name="connsiteX2" fmla="*/ 308372 w 927497"/>
                                    <a:gd name="connsiteY2" fmla="*/ 319087 h 323764"/>
                                    <a:gd name="connsiteX3" fmla="*/ 0 w 927497"/>
                                    <a:gd name="connsiteY3" fmla="*/ 0 h 323764"/>
                                    <a:gd name="connsiteX0" fmla="*/ 927497 w 927497"/>
                                    <a:gd name="connsiteY0" fmla="*/ 234553 h 324510"/>
                                    <a:gd name="connsiteX1" fmla="*/ 672703 w 927497"/>
                                    <a:gd name="connsiteY1" fmla="*/ 191691 h 324510"/>
                                    <a:gd name="connsiteX2" fmla="*/ 308372 w 927497"/>
                                    <a:gd name="connsiteY2" fmla="*/ 319087 h 324510"/>
                                    <a:gd name="connsiteX3" fmla="*/ 0 w 927497"/>
                                    <a:gd name="connsiteY3" fmla="*/ 0 h 324510"/>
                                    <a:gd name="connsiteX0" fmla="*/ 927497 w 927497"/>
                                    <a:gd name="connsiteY0" fmla="*/ 234553 h 308570"/>
                                    <a:gd name="connsiteX1" fmla="*/ 672703 w 927497"/>
                                    <a:gd name="connsiteY1" fmla="*/ 191691 h 308570"/>
                                    <a:gd name="connsiteX2" fmla="*/ 307181 w 927497"/>
                                    <a:gd name="connsiteY2" fmla="*/ 303609 h 308570"/>
                                    <a:gd name="connsiteX3" fmla="*/ 0 w 927497"/>
                                    <a:gd name="connsiteY3" fmla="*/ 0 h 308570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5519"/>
                                    <a:gd name="connsiteX1" fmla="*/ 665559 w 920353"/>
                                    <a:gd name="connsiteY1" fmla="*/ 191691 h 305519"/>
                                    <a:gd name="connsiteX2" fmla="*/ 300037 w 920353"/>
                                    <a:gd name="connsiteY2" fmla="*/ 303609 h 305519"/>
                                    <a:gd name="connsiteX3" fmla="*/ 0 w 920353"/>
                                    <a:gd name="connsiteY3" fmla="*/ 0 h 305519"/>
                                    <a:gd name="connsiteX0" fmla="*/ 920353 w 920353"/>
                                    <a:gd name="connsiteY0" fmla="*/ 234553 h 306622"/>
                                    <a:gd name="connsiteX1" fmla="*/ 665559 w 920353"/>
                                    <a:gd name="connsiteY1" fmla="*/ 191691 h 306622"/>
                                    <a:gd name="connsiteX2" fmla="*/ 300037 w 920353"/>
                                    <a:gd name="connsiteY2" fmla="*/ 303609 h 306622"/>
                                    <a:gd name="connsiteX3" fmla="*/ 0 w 920353"/>
                                    <a:gd name="connsiteY3" fmla="*/ 0 h 306622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235"/>
                                    <a:gd name="connsiteX1" fmla="*/ 665559 w 920353"/>
                                    <a:gd name="connsiteY1" fmla="*/ 191691 h 306235"/>
                                    <a:gd name="connsiteX2" fmla="*/ 300037 w 920353"/>
                                    <a:gd name="connsiteY2" fmla="*/ 303609 h 306235"/>
                                    <a:gd name="connsiteX3" fmla="*/ 0 w 920353"/>
                                    <a:gd name="connsiteY3" fmla="*/ 0 h 306235"/>
                                    <a:gd name="connsiteX0" fmla="*/ 920353 w 920353"/>
                                    <a:gd name="connsiteY0" fmla="*/ 234553 h 303505"/>
                                    <a:gd name="connsiteX1" fmla="*/ 665559 w 920353"/>
                                    <a:gd name="connsiteY1" fmla="*/ 191691 h 303505"/>
                                    <a:gd name="connsiteX2" fmla="*/ 319087 w 920353"/>
                                    <a:gd name="connsiteY2" fmla="*/ 301227 h 303505"/>
                                    <a:gd name="connsiteX3" fmla="*/ 0 w 920353"/>
                                    <a:gd name="connsiteY3" fmla="*/ 0 h 303505"/>
                                    <a:gd name="connsiteX0" fmla="*/ 920353 w 920353"/>
                                    <a:gd name="connsiteY0" fmla="*/ 234553 h 304012"/>
                                    <a:gd name="connsiteX1" fmla="*/ 665559 w 920353"/>
                                    <a:gd name="connsiteY1" fmla="*/ 191691 h 304012"/>
                                    <a:gd name="connsiteX2" fmla="*/ 319087 w 920353"/>
                                    <a:gd name="connsiteY2" fmla="*/ 301227 h 304012"/>
                                    <a:gd name="connsiteX3" fmla="*/ 0 w 920353"/>
                                    <a:gd name="connsiteY3" fmla="*/ 0 h 304012"/>
                                    <a:gd name="connsiteX0" fmla="*/ 920353 w 920353"/>
                                    <a:gd name="connsiteY0" fmla="*/ 234553 h 305193"/>
                                    <a:gd name="connsiteX1" fmla="*/ 665559 w 920353"/>
                                    <a:gd name="connsiteY1" fmla="*/ 191691 h 305193"/>
                                    <a:gd name="connsiteX2" fmla="*/ 319087 w 920353"/>
                                    <a:gd name="connsiteY2" fmla="*/ 301227 h 305193"/>
                                    <a:gd name="connsiteX3" fmla="*/ 0 w 920353"/>
                                    <a:gd name="connsiteY3" fmla="*/ 0 h 305193"/>
                                    <a:gd name="connsiteX0" fmla="*/ 920353 w 920353"/>
                                    <a:gd name="connsiteY0" fmla="*/ 234553 h 305661"/>
                                    <a:gd name="connsiteX1" fmla="*/ 665559 w 920353"/>
                                    <a:gd name="connsiteY1" fmla="*/ 191691 h 305661"/>
                                    <a:gd name="connsiteX2" fmla="*/ 319087 w 920353"/>
                                    <a:gd name="connsiteY2" fmla="*/ 301227 h 305661"/>
                                    <a:gd name="connsiteX3" fmla="*/ 0 w 920353"/>
                                    <a:gd name="connsiteY3" fmla="*/ 0 h 305661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606401 w 606401"/>
                                    <a:gd name="connsiteY0" fmla="*/ 59816 h 114318"/>
                                    <a:gd name="connsiteX1" fmla="*/ 346472 w 606401"/>
                                    <a:gd name="connsiteY1" fmla="*/ 1549 h 114318"/>
                                    <a:gd name="connsiteX2" fmla="*/ 0 w 606401"/>
                                    <a:gd name="connsiteY2" fmla="*/ 111085 h 114318"/>
                                    <a:gd name="connsiteX0" fmla="*/ 651324 w 651324"/>
                                    <a:gd name="connsiteY0" fmla="*/ 59358 h 103920"/>
                                    <a:gd name="connsiteX1" fmla="*/ 391395 w 651324"/>
                                    <a:gd name="connsiteY1" fmla="*/ 1091 h 103920"/>
                                    <a:gd name="connsiteX2" fmla="*/ 0 w 651324"/>
                                    <a:gd name="connsiteY2" fmla="*/ 100483 h 103920"/>
                                    <a:gd name="connsiteX0" fmla="*/ 651324 w 651324"/>
                                    <a:gd name="connsiteY0" fmla="*/ 59358 h 117334"/>
                                    <a:gd name="connsiteX1" fmla="*/ 391395 w 651324"/>
                                    <a:gd name="connsiteY1" fmla="*/ 1091 h 117334"/>
                                    <a:gd name="connsiteX2" fmla="*/ 0 w 651324"/>
                                    <a:gd name="connsiteY2" fmla="*/ 100483 h 11733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651324" h="117334">
                                      <a:moveTo>
                                        <a:pt x="651324" y="59358"/>
                                      </a:moveTo>
                                      <a:cubicBezTo>
                                        <a:pt x="588675" y="20403"/>
                                        <a:pt x="499949" y="-5763"/>
                                        <a:pt x="391395" y="1091"/>
                                      </a:cubicBezTo>
                                      <a:cubicBezTo>
                                        <a:pt x="282841" y="7945"/>
                                        <a:pt x="98245" y="168762"/>
                                        <a:pt x="0" y="10048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532" name="Group 531">
                                <a:extLst>
                                  <a:ext uri="{FF2B5EF4-FFF2-40B4-BE49-F238E27FC236}">
                                    <a16:creationId xmlns:a16="http://schemas.microsoft.com/office/drawing/2014/main" id="{6237D07A-ED52-A44F-B22F-06F767EFAF3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9829546" y="3215701"/>
                                <a:ext cx="1402221" cy="2155218"/>
                                <a:chOff x="10340522" y="1063148"/>
                                <a:chExt cx="1402221" cy="2155218"/>
                              </a:xfrm>
                            </p:grpSpPr>
                            <p:sp>
                              <p:nvSpPr>
                                <p:cNvPr id="533" name="Freeform 532">
                                  <a:extLst>
                                    <a:ext uri="{FF2B5EF4-FFF2-40B4-BE49-F238E27FC236}">
                                      <a16:creationId xmlns:a16="http://schemas.microsoft.com/office/drawing/2014/main" id="{57E7F1CA-11EF-B84B-8390-738BF22C543F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340522" y="2280101"/>
                                  <a:ext cx="157625" cy="542429"/>
                                </a:xfrm>
                                <a:custGeom>
                                  <a:avLst/>
                                  <a:gdLst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9" fmla="*/ 348656 w 603680"/>
                                    <a:gd name="connsiteY9" fmla="*/ 203931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1179"/>
                                    <a:gd name="connsiteY0" fmla="*/ 947292 h 947292"/>
                                    <a:gd name="connsiteX1" fmla="*/ 55917 w 601179"/>
                                    <a:gd name="connsiteY1" fmla="*/ 781187 h 947292"/>
                                    <a:gd name="connsiteX2" fmla="*/ 183459 w 601179"/>
                                    <a:gd name="connsiteY2" fmla="*/ 636855 h 947292"/>
                                    <a:gd name="connsiteX3" fmla="*/ 337033 w 601179"/>
                                    <a:gd name="connsiteY3" fmla="*/ 585419 h 947292"/>
                                    <a:gd name="connsiteX4" fmla="*/ 436737 w 601179"/>
                                    <a:gd name="connsiteY4" fmla="*/ 347396 h 947292"/>
                                    <a:gd name="connsiteX5" fmla="*/ 590131 w 601179"/>
                                    <a:gd name="connsiteY5" fmla="*/ 258657 h 947292"/>
                                    <a:gd name="connsiteX6" fmla="*/ 588768 w 601179"/>
                                    <a:gd name="connsiteY6" fmla="*/ 70718 h 947292"/>
                                    <a:gd name="connsiteX7" fmla="*/ 522984 w 601179"/>
                                    <a:gd name="connsiteY7" fmla="*/ 0 h 947292"/>
                                    <a:gd name="connsiteX8" fmla="*/ 522984 w 601179"/>
                                    <a:gd name="connsiteY8" fmla="*/ 0 h 947292"/>
                                    <a:gd name="connsiteX0" fmla="*/ 0 w 594156"/>
                                    <a:gd name="connsiteY0" fmla="*/ 947292 h 947292"/>
                                    <a:gd name="connsiteX1" fmla="*/ 55917 w 594156"/>
                                    <a:gd name="connsiteY1" fmla="*/ 781187 h 947292"/>
                                    <a:gd name="connsiteX2" fmla="*/ 183459 w 594156"/>
                                    <a:gd name="connsiteY2" fmla="*/ 636855 h 947292"/>
                                    <a:gd name="connsiteX3" fmla="*/ 337033 w 594156"/>
                                    <a:gd name="connsiteY3" fmla="*/ 585419 h 947292"/>
                                    <a:gd name="connsiteX4" fmla="*/ 436737 w 594156"/>
                                    <a:gd name="connsiteY4" fmla="*/ 347396 h 947292"/>
                                    <a:gd name="connsiteX5" fmla="*/ 590131 w 594156"/>
                                    <a:gd name="connsiteY5" fmla="*/ 258657 h 947292"/>
                                    <a:gd name="connsiteX6" fmla="*/ 588768 w 594156"/>
                                    <a:gd name="connsiteY6" fmla="*/ 70718 h 947292"/>
                                    <a:gd name="connsiteX7" fmla="*/ 522984 w 594156"/>
                                    <a:gd name="connsiteY7" fmla="*/ 0 h 947292"/>
                                    <a:gd name="connsiteX8" fmla="*/ 522984 w 594156"/>
                                    <a:gd name="connsiteY8" fmla="*/ 0 h 947292"/>
                                    <a:gd name="connsiteX0" fmla="*/ 0 w 590726"/>
                                    <a:gd name="connsiteY0" fmla="*/ 947292 h 947292"/>
                                    <a:gd name="connsiteX1" fmla="*/ 55917 w 590726"/>
                                    <a:gd name="connsiteY1" fmla="*/ 781187 h 947292"/>
                                    <a:gd name="connsiteX2" fmla="*/ 183459 w 590726"/>
                                    <a:gd name="connsiteY2" fmla="*/ 636855 h 947292"/>
                                    <a:gd name="connsiteX3" fmla="*/ 337033 w 590726"/>
                                    <a:gd name="connsiteY3" fmla="*/ 585419 h 947292"/>
                                    <a:gd name="connsiteX4" fmla="*/ 436737 w 590726"/>
                                    <a:gd name="connsiteY4" fmla="*/ 347396 h 947292"/>
                                    <a:gd name="connsiteX5" fmla="*/ 590131 w 590726"/>
                                    <a:gd name="connsiteY5" fmla="*/ 258657 h 947292"/>
                                    <a:gd name="connsiteX6" fmla="*/ 588768 w 590726"/>
                                    <a:gd name="connsiteY6" fmla="*/ 70718 h 947292"/>
                                    <a:gd name="connsiteX7" fmla="*/ 522984 w 590726"/>
                                    <a:gd name="connsiteY7" fmla="*/ 0 h 947292"/>
                                    <a:gd name="connsiteX8" fmla="*/ 522984 w 590726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50813 h 950813"/>
                                    <a:gd name="connsiteX1" fmla="*/ 55917 w 600847"/>
                                    <a:gd name="connsiteY1" fmla="*/ 784708 h 950813"/>
                                    <a:gd name="connsiteX2" fmla="*/ 183459 w 600847"/>
                                    <a:gd name="connsiteY2" fmla="*/ 640376 h 950813"/>
                                    <a:gd name="connsiteX3" fmla="*/ 337033 w 600847"/>
                                    <a:gd name="connsiteY3" fmla="*/ 588940 h 950813"/>
                                    <a:gd name="connsiteX4" fmla="*/ 436737 w 600847"/>
                                    <a:gd name="connsiteY4" fmla="*/ 350917 h 950813"/>
                                    <a:gd name="connsiteX5" fmla="*/ 600847 w 600847"/>
                                    <a:gd name="connsiteY5" fmla="*/ 259797 h 950813"/>
                                    <a:gd name="connsiteX6" fmla="*/ 593531 w 600847"/>
                                    <a:gd name="connsiteY6" fmla="*/ 71858 h 950813"/>
                                    <a:gd name="connsiteX7" fmla="*/ 522984 w 600847"/>
                                    <a:gd name="connsiteY7" fmla="*/ 3521 h 950813"/>
                                    <a:gd name="connsiteX8" fmla="*/ 519413 w 600847"/>
                                    <a:gd name="connsiteY8" fmla="*/ 10665 h 950813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46262 w 600847"/>
                                    <a:gd name="connsiteY4" fmla="*/ 34025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544930"/>
                                    <a:gd name="connsiteY0" fmla="*/ 775234 h 775234"/>
                                    <a:gd name="connsiteX1" fmla="*/ 127542 w 544930"/>
                                    <a:gd name="connsiteY1" fmla="*/ 630902 h 775234"/>
                                    <a:gd name="connsiteX2" fmla="*/ 281116 w 544930"/>
                                    <a:gd name="connsiteY2" fmla="*/ 579466 h 775234"/>
                                    <a:gd name="connsiteX3" fmla="*/ 390345 w 544930"/>
                                    <a:gd name="connsiteY3" fmla="*/ 340253 h 775234"/>
                                    <a:gd name="connsiteX4" fmla="*/ 544930 w 544930"/>
                                    <a:gd name="connsiteY4" fmla="*/ 250323 h 775234"/>
                                    <a:gd name="connsiteX5" fmla="*/ 537614 w 544930"/>
                                    <a:gd name="connsiteY5" fmla="*/ 62384 h 775234"/>
                                    <a:gd name="connsiteX6" fmla="*/ 463495 w 544930"/>
                                    <a:gd name="connsiteY6" fmla="*/ 0 h 775234"/>
                                    <a:gd name="connsiteX0" fmla="*/ 0 w 417388"/>
                                    <a:gd name="connsiteY0" fmla="*/ 630902 h 630902"/>
                                    <a:gd name="connsiteX1" fmla="*/ 153574 w 417388"/>
                                    <a:gd name="connsiteY1" fmla="*/ 579466 h 630902"/>
                                    <a:gd name="connsiteX2" fmla="*/ 262803 w 417388"/>
                                    <a:gd name="connsiteY2" fmla="*/ 340253 h 630902"/>
                                    <a:gd name="connsiteX3" fmla="*/ 417388 w 417388"/>
                                    <a:gd name="connsiteY3" fmla="*/ 250323 h 630902"/>
                                    <a:gd name="connsiteX4" fmla="*/ 410072 w 417388"/>
                                    <a:gd name="connsiteY4" fmla="*/ 62384 h 630902"/>
                                    <a:gd name="connsiteX5" fmla="*/ 335953 w 417388"/>
                                    <a:gd name="connsiteY5" fmla="*/ 0 h 630902"/>
                                    <a:gd name="connsiteX0" fmla="*/ 0 w 263814"/>
                                    <a:gd name="connsiteY0" fmla="*/ 579466 h 579466"/>
                                    <a:gd name="connsiteX1" fmla="*/ 109229 w 263814"/>
                                    <a:gd name="connsiteY1" fmla="*/ 340253 h 579466"/>
                                    <a:gd name="connsiteX2" fmla="*/ 263814 w 263814"/>
                                    <a:gd name="connsiteY2" fmla="*/ 250323 h 579466"/>
                                    <a:gd name="connsiteX3" fmla="*/ 256498 w 263814"/>
                                    <a:gd name="connsiteY3" fmla="*/ 62384 h 579466"/>
                                    <a:gd name="connsiteX4" fmla="*/ 182379 w 263814"/>
                                    <a:gd name="connsiteY4" fmla="*/ 0 h 579466"/>
                                    <a:gd name="connsiteX0" fmla="*/ 0 w 154585"/>
                                    <a:gd name="connsiteY0" fmla="*/ 340253 h 340253"/>
                                    <a:gd name="connsiteX1" fmla="*/ 154585 w 154585"/>
                                    <a:gd name="connsiteY1" fmla="*/ 250323 h 340253"/>
                                    <a:gd name="connsiteX2" fmla="*/ 147269 w 154585"/>
                                    <a:gd name="connsiteY2" fmla="*/ 62384 h 340253"/>
                                    <a:gd name="connsiteX3" fmla="*/ 73150 w 154585"/>
                                    <a:gd name="connsiteY3" fmla="*/ 0 h 340253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81435" h="280240">
                                      <a:moveTo>
                                        <a:pt x="9176" y="280240"/>
                                      </a:moveTo>
                                      <a:cubicBezTo>
                                        <a:pt x="46220" y="259237"/>
                                        <a:pt x="51533" y="251787"/>
                                        <a:pt x="81435" y="250323"/>
                                      </a:cubicBezTo>
                                      <a:cubicBezTo>
                                        <a:pt x="49426" y="201234"/>
                                        <a:pt x="59711" y="106287"/>
                                        <a:pt x="74119" y="62384"/>
                                      </a:cubicBezTo>
                                      <a:cubicBezTo>
                                        <a:pt x="46854" y="30387"/>
                                        <a:pt x="25450" y="14961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4" name="Freeform 533">
                                  <a:extLst>
                                    <a:ext uri="{FF2B5EF4-FFF2-40B4-BE49-F238E27FC236}">
                                      <a16:creationId xmlns:a16="http://schemas.microsoft.com/office/drawing/2014/main" id="{8C4AE62C-7971-5B47-A1E0-3B99B6728F3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5297" y="2854353"/>
                                  <a:ext cx="283459" cy="364013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46446" h="188063">
                                      <a:moveTo>
                                        <a:pt x="0" y="23756"/>
                                      </a:moveTo>
                                      <a:cubicBezTo>
                                        <a:pt x="39887" y="11454"/>
                                        <a:pt x="66079" y="-15533"/>
                                        <a:pt x="90487" y="11851"/>
                                      </a:cubicBezTo>
                                      <a:cubicBezTo>
                                        <a:pt x="114895" y="39235"/>
                                        <a:pt x="142278" y="87256"/>
                                        <a:pt x="146446" y="18806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5" name="Freeform 534">
                                  <a:extLst>
                                    <a:ext uri="{FF2B5EF4-FFF2-40B4-BE49-F238E27FC236}">
                                      <a16:creationId xmlns:a16="http://schemas.microsoft.com/office/drawing/2014/main" id="{24415CF3-D060-494E-AD65-8DCC400996A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995130" y="2260722"/>
                                  <a:ext cx="681393" cy="604579"/>
                                </a:xfrm>
                                <a:custGeom>
                                  <a:avLst/>
                                  <a:gdLst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1205 w 438146"/>
                                    <a:gd name="connsiteY0" fmla="*/ 983992 h 1022017"/>
                                    <a:gd name="connsiteX1" fmla="*/ 55955 w 438146"/>
                                    <a:gd name="connsiteY1" fmla="*/ 1014948 h 1022017"/>
                                    <a:gd name="connsiteX2" fmla="*/ 5949 w 438146"/>
                                    <a:gd name="connsiteY2" fmla="*/ 698242 h 1022017"/>
                                    <a:gd name="connsiteX3" fmla="*/ 8330 w 438146"/>
                                    <a:gd name="connsiteY3" fmla="*/ 418445 h 1022017"/>
                                    <a:gd name="connsiteX4" fmla="*/ 110724 w 438146"/>
                                    <a:gd name="connsiteY4" fmla="*/ 171985 h 1022017"/>
                                    <a:gd name="connsiteX5" fmla="*/ 346467 w 438146"/>
                                    <a:gd name="connsiteY5" fmla="*/ 7679 h 1022017"/>
                                    <a:gd name="connsiteX6" fmla="*/ 438146 w 438146"/>
                                    <a:gd name="connsiteY6" fmla="*/ 42207 h 1022017"/>
                                    <a:gd name="connsiteX0" fmla="*/ 157536 w 444477"/>
                                    <a:gd name="connsiteY0" fmla="*/ 983992 h 1022017"/>
                                    <a:gd name="connsiteX1" fmla="*/ 62286 w 444477"/>
                                    <a:gd name="connsiteY1" fmla="*/ 1014948 h 1022017"/>
                                    <a:gd name="connsiteX2" fmla="*/ 12280 w 444477"/>
                                    <a:gd name="connsiteY2" fmla="*/ 698242 h 1022017"/>
                                    <a:gd name="connsiteX3" fmla="*/ 14661 w 444477"/>
                                    <a:gd name="connsiteY3" fmla="*/ 418445 h 1022017"/>
                                    <a:gd name="connsiteX4" fmla="*/ 117055 w 444477"/>
                                    <a:gd name="connsiteY4" fmla="*/ 171985 h 1022017"/>
                                    <a:gd name="connsiteX5" fmla="*/ 352798 w 444477"/>
                                    <a:gd name="connsiteY5" fmla="*/ 7679 h 1022017"/>
                                    <a:gd name="connsiteX6" fmla="*/ 444477 w 444477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53173 w 435364"/>
                                    <a:gd name="connsiteY0" fmla="*/ 1007269 h 1007269"/>
                                    <a:gd name="connsiteX1" fmla="*/ 3167 w 435364"/>
                                    <a:gd name="connsiteY1" fmla="*/ 690563 h 1007269"/>
                                    <a:gd name="connsiteX2" fmla="*/ 22217 w 435364"/>
                                    <a:gd name="connsiteY2" fmla="*/ 383382 h 1007269"/>
                                    <a:gd name="connsiteX3" fmla="*/ 107942 w 435364"/>
                                    <a:gd name="connsiteY3" fmla="*/ 164306 h 1007269"/>
                                    <a:gd name="connsiteX4" fmla="*/ 343685 w 435364"/>
                                    <a:gd name="connsiteY4" fmla="*/ 0 h 1007269"/>
                                    <a:gd name="connsiteX5" fmla="*/ 435364 w 435364"/>
                                    <a:gd name="connsiteY5" fmla="*/ 34528 h 1007269"/>
                                    <a:gd name="connsiteX0" fmla="*/ 3167 w 435364"/>
                                    <a:gd name="connsiteY0" fmla="*/ 690563 h 690563"/>
                                    <a:gd name="connsiteX1" fmla="*/ 22217 w 435364"/>
                                    <a:gd name="connsiteY1" fmla="*/ 383382 h 690563"/>
                                    <a:gd name="connsiteX2" fmla="*/ 107942 w 435364"/>
                                    <a:gd name="connsiteY2" fmla="*/ 164306 h 690563"/>
                                    <a:gd name="connsiteX3" fmla="*/ 343685 w 435364"/>
                                    <a:gd name="connsiteY3" fmla="*/ 0 h 690563"/>
                                    <a:gd name="connsiteX4" fmla="*/ 435364 w 435364"/>
                                    <a:gd name="connsiteY4" fmla="*/ 34528 h 690563"/>
                                    <a:gd name="connsiteX0" fmla="*/ 0 w 413147"/>
                                    <a:gd name="connsiteY0" fmla="*/ 383382 h 383382"/>
                                    <a:gd name="connsiteX1" fmla="*/ 85725 w 413147"/>
                                    <a:gd name="connsiteY1" fmla="*/ 164306 h 383382"/>
                                    <a:gd name="connsiteX2" fmla="*/ 321468 w 413147"/>
                                    <a:gd name="connsiteY2" fmla="*/ 0 h 383382"/>
                                    <a:gd name="connsiteX3" fmla="*/ 413147 w 413147"/>
                                    <a:gd name="connsiteY3" fmla="*/ 34528 h 383382"/>
                                    <a:gd name="connsiteX0" fmla="*/ 0 w 413147"/>
                                    <a:gd name="connsiteY0" fmla="*/ 383382 h 383382"/>
                                    <a:gd name="connsiteX1" fmla="*/ 61113 w 413147"/>
                                    <a:gd name="connsiteY1" fmla="*/ 264340 h 383382"/>
                                    <a:gd name="connsiteX2" fmla="*/ 85725 w 413147"/>
                                    <a:gd name="connsiteY2" fmla="*/ 164306 h 383382"/>
                                    <a:gd name="connsiteX3" fmla="*/ 321468 w 413147"/>
                                    <a:gd name="connsiteY3" fmla="*/ 0 h 383382"/>
                                    <a:gd name="connsiteX4" fmla="*/ 413147 w 413147"/>
                                    <a:gd name="connsiteY4" fmla="*/ 34528 h 383382"/>
                                    <a:gd name="connsiteX0" fmla="*/ 63512 w 353634"/>
                                    <a:gd name="connsiteY0" fmla="*/ 452276 h 452276"/>
                                    <a:gd name="connsiteX1" fmla="*/ 1600 w 353634"/>
                                    <a:gd name="connsiteY1" fmla="*/ 264340 h 452276"/>
                                    <a:gd name="connsiteX2" fmla="*/ 26212 w 353634"/>
                                    <a:gd name="connsiteY2" fmla="*/ 164306 h 452276"/>
                                    <a:gd name="connsiteX3" fmla="*/ 261955 w 353634"/>
                                    <a:gd name="connsiteY3" fmla="*/ 0 h 452276"/>
                                    <a:gd name="connsiteX4" fmla="*/ 353634 w 353634"/>
                                    <a:gd name="connsiteY4" fmla="*/ 34528 h 452276"/>
                                    <a:gd name="connsiteX0" fmla="*/ 139077 w 352924"/>
                                    <a:gd name="connsiteY0" fmla="*/ 287423 h 287423"/>
                                    <a:gd name="connsiteX1" fmla="*/ 890 w 352924"/>
                                    <a:gd name="connsiteY1" fmla="*/ 264340 h 287423"/>
                                    <a:gd name="connsiteX2" fmla="*/ 25502 w 352924"/>
                                    <a:gd name="connsiteY2" fmla="*/ 164306 h 287423"/>
                                    <a:gd name="connsiteX3" fmla="*/ 261245 w 352924"/>
                                    <a:gd name="connsiteY3" fmla="*/ 0 h 287423"/>
                                    <a:gd name="connsiteX4" fmla="*/ 352924 w 352924"/>
                                    <a:gd name="connsiteY4" fmla="*/ 34528 h 287423"/>
                                    <a:gd name="connsiteX0" fmla="*/ 139681 w 353528"/>
                                    <a:gd name="connsiteY0" fmla="*/ 287423 h 287423"/>
                                    <a:gd name="connsiteX1" fmla="*/ 1494 w 353528"/>
                                    <a:gd name="connsiteY1" fmla="*/ 264340 h 287423"/>
                                    <a:gd name="connsiteX2" fmla="*/ 26106 w 353528"/>
                                    <a:gd name="connsiteY2" fmla="*/ 164306 h 287423"/>
                                    <a:gd name="connsiteX3" fmla="*/ 261849 w 353528"/>
                                    <a:gd name="connsiteY3" fmla="*/ 0 h 287423"/>
                                    <a:gd name="connsiteX4" fmla="*/ 353528 w 353528"/>
                                    <a:gd name="connsiteY4" fmla="*/ 34528 h 287423"/>
                                    <a:gd name="connsiteX0" fmla="*/ 139681 w 353528"/>
                                    <a:gd name="connsiteY0" fmla="*/ 326791 h 326791"/>
                                    <a:gd name="connsiteX1" fmla="*/ 1494 w 353528"/>
                                    <a:gd name="connsiteY1" fmla="*/ 264340 h 326791"/>
                                    <a:gd name="connsiteX2" fmla="*/ 26106 w 353528"/>
                                    <a:gd name="connsiteY2" fmla="*/ 164306 h 326791"/>
                                    <a:gd name="connsiteX3" fmla="*/ 261849 w 353528"/>
                                    <a:gd name="connsiteY3" fmla="*/ 0 h 326791"/>
                                    <a:gd name="connsiteX4" fmla="*/ 353528 w 353528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45757 w 359604"/>
                                    <a:gd name="connsiteY0" fmla="*/ 326791 h 326791"/>
                                    <a:gd name="connsiteX1" fmla="*/ 7570 w 359604"/>
                                    <a:gd name="connsiteY1" fmla="*/ 264340 h 326791"/>
                                    <a:gd name="connsiteX2" fmla="*/ 19102 w 359604"/>
                                    <a:gd name="connsiteY2" fmla="*/ 168153 h 326791"/>
                                    <a:gd name="connsiteX3" fmla="*/ 267925 w 359604"/>
                                    <a:gd name="connsiteY3" fmla="*/ 0 h 326791"/>
                                    <a:gd name="connsiteX4" fmla="*/ 359604 w 35960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0505 w 352034"/>
                                    <a:gd name="connsiteY2" fmla="*/ 182531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191359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352034" h="335619">
                                      <a:moveTo>
                                        <a:pt x="138187" y="335619"/>
                                      </a:moveTo>
                                      <a:cubicBezTo>
                                        <a:pt x="77018" y="303477"/>
                                        <a:pt x="49574" y="273519"/>
                                        <a:pt x="0" y="273168"/>
                                      </a:cubicBezTo>
                                      <a:cubicBezTo>
                                        <a:pt x="14287" y="236655"/>
                                        <a:pt x="9431" y="241065"/>
                                        <a:pt x="10505" y="202394"/>
                                      </a:cubicBezTo>
                                      <a:cubicBezTo>
                                        <a:pt x="110489" y="151322"/>
                                        <a:pt x="194797" y="136206"/>
                                        <a:pt x="244950" y="0"/>
                                      </a:cubicBezTo>
                                      <a:cubicBezTo>
                                        <a:pt x="289995" y="21233"/>
                                        <a:pt x="326336" y="29565"/>
                                        <a:pt x="352034" y="4335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6" name="Freeform 535">
                                  <a:extLst>
                                    <a:ext uri="{FF2B5EF4-FFF2-40B4-BE49-F238E27FC236}">
                                      <a16:creationId xmlns:a16="http://schemas.microsoft.com/office/drawing/2014/main" id="{2BDF32D2-00BB-6948-B73D-444E7D3DF9A0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2102" y="1091339"/>
                                  <a:ext cx="288169" cy="1215179"/>
                                </a:xfrm>
                                <a:custGeom>
                                  <a:avLst/>
                                  <a:gdLst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6" fmla="*/ 38100 w 139067"/>
                                    <a:gd name="connsiteY6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8100 w 139067"/>
                                    <a:gd name="connsiteY5" fmla="*/ 595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41672 w 139067"/>
                                    <a:gd name="connsiteY5" fmla="*/ 8096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65484 w 139067"/>
                                    <a:gd name="connsiteY5" fmla="*/ 107157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15478 w 139067"/>
                                    <a:gd name="connsiteY5" fmla="*/ 72629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8334 w 139067"/>
                                    <a:gd name="connsiteY5" fmla="*/ 10239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4528 w 139067"/>
                                    <a:gd name="connsiteY5" fmla="*/ 8453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9765 w 139067"/>
                                    <a:gd name="connsiteY5" fmla="*/ 8336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0" fmla="*/ 0 w 138916"/>
                                    <a:gd name="connsiteY0" fmla="*/ 680314 h 723176"/>
                                    <a:gd name="connsiteX1" fmla="*/ 69056 w 138916"/>
                                    <a:gd name="connsiteY1" fmla="*/ 723176 h 723176"/>
                                    <a:gd name="connsiteX2" fmla="*/ 129778 w 138916"/>
                                    <a:gd name="connsiteY2" fmla="*/ 499339 h 723176"/>
                                    <a:gd name="connsiteX3" fmla="*/ 133350 w 138916"/>
                                    <a:gd name="connsiteY3" fmla="*/ 154057 h 723176"/>
                                    <a:gd name="connsiteX4" fmla="*/ 78374 w 138916"/>
                                    <a:gd name="connsiteY4" fmla="*/ 0 h 723176"/>
                                    <a:gd name="connsiteX0" fmla="*/ 0 w 138916"/>
                                    <a:gd name="connsiteY0" fmla="*/ 526257 h 569119"/>
                                    <a:gd name="connsiteX1" fmla="*/ 69056 w 138916"/>
                                    <a:gd name="connsiteY1" fmla="*/ 569119 h 569119"/>
                                    <a:gd name="connsiteX2" fmla="*/ 129778 w 138916"/>
                                    <a:gd name="connsiteY2" fmla="*/ 345282 h 569119"/>
                                    <a:gd name="connsiteX3" fmla="*/ 133350 w 138916"/>
                                    <a:gd name="connsiteY3" fmla="*/ 0 h 569119"/>
                                    <a:gd name="connsiteX0" fmla="*/ 0 w 150530"/>
                                    <a:gd name="connsiteY0" fmla="*/ 584946 h 627808"/>
                                    <a:gd name="connsiteX1" fmla="*/ 69056 w 150530"/>
                                    <a:gd name="connsiteY1" fmla="*/ 627808 h 627808"/>
                                    <a:gd name="connsiteX2" fmla="*/ 129778 w 150530"/>
                                    <a:gd name="connsiteY2" fmla="*/ 403971 h 627808"/>
                                    <a:gd name="connsiteX3" fmla="*/ 147841 w 150530"/>
                                    <a:gd name="connsiteY3" fmla="*/ 0 h 627808"/>
                                    <a:gd name="connsiteX0" fmla="*/ 0 w 148879"/>
                                    <a:gd name="connsiteY0" fmla="*/ 584946 h 627808"/>
                                    <a:gd name="connsiteX1" fmla="*/ 69056 w 148879"/>
                                    <a:gd name="connsiteY1" fmla="*/ 627808 h 627808"/>
                                    <a:gd name="connsiteX2" fmla="*/ 129778 w 148879"/>
                                    <a:gd name="connsiteY2" fmla="*/ 403971 h 627808"/>
                                    <a:gd name="connsiteX3" fmla="*/ 147841 w 148879"/>
                                    <a:gd name="connsiteY3" fmla="*/ 0 h 62780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148879" h="627808">
                                      <a:moveTo>
                                        <a:pt x="0" y="584946"/>
                                      </a:moveTo>
                                      <a:cubicBezTo>
                                        <a:pt x="24904" y="607171"/>
                                        <a:pt x="46236" y="613917"/>
                                        <a:pt x="69056" y="627808"/>
                                      </a:cubicBezTo>
                                      <a:cubicBezTo>
                                        <a:pt x="118070" y="566690"/>
                                        <a:pt x="116647" y="508606"/>
                                        <a:pt x="129778" y="403971"/>
                                      </a:cubicBezTo>
                                      <a:cubicBezTo>
                                        <a:pt x="142909" y="299336"/>
                                        <a:pt x="152060" y="81774"/>
                                        <a:pt x="147841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7" name="Freeform 536">
                                  <a:extLst>
                                    <a:ext uri="{FF2B5EF4-FFF2-40B4-BE49-F238E27FC236}">
                                      <a16:creationId xmlns:a16="http://schemas.microsoft.com/office/drawing/2014/main" id="{3D6B6AB1-9EEF-B843-BD40-60697368746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23436" y="1063148"/>
                                  <a:ext cx="280395" cy="1219575"/>
                                </a:xfrm>
                                <a:custGeom>
                                  <a:avLst/>
                                  <a:gdLst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7" fmla="*/ 95681 w 143718"/>
                                    <a:gd name="connsiteY7" fmla="*/ 421315 h 715061"/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0" fmla="*/ 131400 w 143718"/>
                                    <a:gd name="connsiteY0" fmla="*/ 46782 h 709622"/>
                                    <a:gd name="connsiteX1" fmla="*/ 33769 w 143718"/>
                                    <a:gd name="connsiteY1" fmla="*/ 26542 h 709622"/>
                                    <a:gd name="connsiteX2" fmla="*/ 431 w 143718"/>
                                    <a:gd name="connsiteY2" fmla="*/ 421829 h 709622"/>
                                    <a:gd name="connsiteX3" fmla="*/ 52819 w 143718"/>
                                    <a:gd name="connsiteY3" fmla="*/ 698054 h 709622"/>
                                    <a:gd name="connsiteX4" fmla="*/ 143306 w 143718"/>
                                    <a:gd name="connsiteY4" fmla="*/ 645667 h 709622"/>
                                    <a:gd name="connsiteX5" fmla="*/ 13528 w 143718"/>
                                    <a:gd name="connsiteY5" fmla="*/ 534939 h 709622"/>
                                    <a:gd name="connsiteX6" fmla="*/ 17100 w 143718"/>
                                    <a:gd name="connsiteY6" fmla="*/ 532557 h 709622"/>
                                    <a:gd name="connsiteX0" fmla="*/ 133440 w 145758"/>
                                    <a:gd name="connsiteY0" fmla="*/ 32915 h 695755"/>
                                    <a:gd name="connsiteX1" fmla="*/ 21521 w 145758"/>
                                    <a:gd name="connsiteY1" fmla="*/ 31725 h 695755"/>
                                    <a:gd name="connsiteX2" fmla="*/ 2471 w 145758"/>
                                    <a:gd name="connsiteY2" fmla="*/ 407962 h 695755"/>
                                    <a:gd name="connsiteX3" fmla="*/ 54859 w 145758"/>
                                    <a:gd name="connsiteY3" fmla="*/ 684187 h 695755"/>
                                    <a:gd name="connsiteX4" fmla="*/ 145346 w 145758"/>
                                    <a:gd name="connsiteY4" fmla="*/ 631800 h 695755"/>
                                    <a:gd name="connsiteX5" fmla="*/ 15568 w 145758"/>
                                    <a:gd name="connsiteY5" fmla="*/ 521072 h 695755"/>
                                    <a:gd name="connsiteX6" fmla="*/ 19140 w 145758"/>
                                    <a:gd name="connsiteY6" fmla="*/ 518690 h 695755"/>
                                    <a:gd name="connsiteX0" fmla="*/ 133440 w 145848"/>
                                    <a:gd name="connsiteY0" fmla="*/ 32915 h 695278"/>
                                    <a:gd name="connsiteX1" fmla="*/ 21521 w 145848"/>
                                    <a:gd name="connsiteY1" fmla="*/ 31725 h 695278"/>
                                    <a:gd name="connsiteX2" fmla="*/ 2471 w 145848"/>
                                    <a:gd name="connsiteY2" fmla="*/ 407962 h 695278"/>
                                    <a:gd name="connsiteX3" fmla="*/ 54859 w 145848"/>
                                    <a:gd name="connsiteY3" fmla="*/ 684187 h 695278"/>
                                    <a:gd name="connsiteX4" fmla="*/ 145346 w 145848"/>
                                    <a:gd name="connsiteY4" fmla="*/ 631800 h 695278"/>
                                    <a:gd name="connsiteX5" fmla="*/ 15568 w 145848"/>
                                    <a:gd name="connsiteY5" fmla="*/ 521072 h 695278"/>
                                    <a:gd name="connsiteX6" fmla="*/ 19140 w 145848"/>
                                    <a:gd name="connsiteY6" fmla="*/ 518690 h 695278"/>
                                    <a:gd name="connsiteX0" fmla="*/ 133440 w 144572"/>
                                    <a:gd name="connsiteY0" fmla="*/ 32915 h 693888"/>
                                    <a:gd name="connsiteX1" fmla="*/ 21521 w 144572"/>
                                    <a:gd name="connsiteY1" fmla="*/ 31725 h 693888"/>
                                    <a:gd name="connsiteX2" fmla="*/ 2471 w 144572"/>
                                    <a:gd name="connsiteY2" fmla="*/ 407962 h 693888"/>
                                    <a:gd name="connsiteX3" fmla="*/ 54859 w 144572"/>
                                    <a:gd name="connsiteY3" fmla="*/ 684187 h 693888"/>
                                    <a:gd name="connsiteX4" fmla="*/ 144155 w 144572"/>
                                    <a:gd name="connsiteY4" fmla="*/ 621085 h 693888"/>
                                    <a:gd name="connsiteX5" fmla="*/ 15568 w 144572"/>
                                    <a:gd name="connsiteY5" fmla="*/ 521072 h 693888"/>
                                    <a:gd name="connsiteX6" fmla="*/ 19140 w 144572"/>
                                    <a:gd name="connsiteY6" fmla="*/ 518690 h 693888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6" fmla="*/ 19140 w 144647"/>
                                    <a:gd name="connsiteY6" fmla="*/ 518690 h 694790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7279"/>
                                    <a:gd name="connsiteY0" fmla="*/ 32915 h 695794"/>
                                    <a:gd name="connsiteX1" fmla="*/ 21521 w 147279"/>
                                    <a:gd name="connsiteY1" fmla="*/ 31725 h 695794"/>
                                    <a:gd name="connsiteX2" fmla="*/ 2471 w 147279"/>
                                    <a:gd name="connsiteY2" fmla="*/ 407962 h 695794"/>
                                    <a:gd name="connsiteX3" fmla="*/ 54859 w 147279"/>
                                    <a:gd name="connsiteY3" fmla="*/ 684187 h 695794"/>
                                    <a:gd name="connsiteX4" fmla="*/ 144155 w 147279"/>
                                    <a:gd name="connsiteY4" fmla="*/ 621085 h 695794"/>
                                    <a:gd name="connsiteX5" fmla="*/ 26284 w 147279"/>
                                    <a:gd name="connsiteY5" fmla="*/ 525834 h 695794"/>
                                    <a:gd name="connsiteX0" fmla="*/ 132837 w 143677"/>
                                    <a:gd name="connsiteY0" fmla="*/ 32915 h 684991"/>
                                    <a:gd name="connsiteX1" fmla="*/ 20918 w 143677"/>
                                    <a:gd name="connsiteY1" fmla="*/ 31725 h 684991"/>
                                    <a:gd name="connsiteX2" fmla="*/ 1868 w 143677"/>
                                    <a:gd name="connsiteY2" fmla="*/ 407962 h 684991"/>
                                    <a:gd name="connsiteX3" fmla="*/ 45922 w 143677"/>
                                    <a:gd name="connsiteY3" fmla="*/ 673472 h 684991"/>
                                    <a:gd name="connsiteX4" fmla="*/ 143552 w 143677"/>
                                    <a:gd name="connsiteY4" fmla="*/ 621085 h 684991"/>
                                    <a:gd name="connsiteX5" fmla="*/ 25681 w 143677"/>
                                    <a:gd name="connsiteY5" fmla="*/ 525834 h 684991"/>
                                    <a:gd name="connsiteX0" fmla="*/ 20918 w 143677"/>
                                    <a:gd name="connsiteY0" fmla="*/ 0 h 653266"/>
                                    <a:gd name="connsiteX1" fmla="*/ 1868 w 143677"/>
                                    <a:gd name="connsiteY1" fmla="*/ 376237 h 653266"/>
                                    <a:gd name="connsiteX2" fmla="*/ 45922 w 143677"/>
                                    <a:gd name="connsiteY2" fmla="*/ 641747 h 653266"/>
                                    <a:gd name="connsiteX3" fmla="*/ 143552 w 143677"/>
                                    <a:gd name="connsiteY3" fmla="*/ 589360 h 653266"/>
                                    <a:gd name="connsiteX4" fmla="*/ 25681 w 143677"/>
                                    <a:gd name="connsiteY4" fmla="*/ 494109 h 653266"/>
                                    <a:gd name="connsiteX0" fmla="*/ 12536 w 151235"/>
                                    <a:gd name="connsiteY0" fmla="*/ 0 h 630080"/>
                                    <a:gd name="connsiteX1" fmla="*/ 9426 w 151235"/>
                                    <a:gd name="connsiteY1" fmla="*/ 353051 h 630080"/>
                                    <a:gd name="connsiteX2" fmla="*/ 53480 w 151235"/>
                                    <a:gd name="connsiteY2" fmla="*/ 618561 h 630080"/>
                                    <a:gd name="connsiteX3" fmla="*/ 151110 w 151235"/>
                                    <a:gd name="connsiteY3" fmla="*/ 566174 h 630080"/>
                                    <a:gd name="connsiteX4" fmla="*/ 33239 w 151235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6867 w 144863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144863" h="630080">
                                      <a:moveTo>
                                        <a:pt x="6164" y="0"/>
                                      </a:moveTo>
                                      <a:cubicBezTo>
                                        <a:pt x="2450" y="70478"/>
                                        <a:pt x="-3770" y="249958"/>
                                        <a:pt x="3054" y="353051"/>
                                      </a:cubicBezTo>
                                      <a:cubicBezTo>
                                        <a:pt x="9878" y="456144"/>
                                        <a:pt x="11588" y="580660"/>
                                        <a:pt x="47108" y="618561"/>
                                      </a:cubicBezTo>
                                      <a:cubicBezTo>
                                        <a:pt x="82628" y="656462"/>
                                        <a:pt x="148111" y="590780"/>
                                        <a:pt x="144738" y="566174"/>
                                      </a:cubicBezTo>
                                      <a:cubicBezTo>
                                        <a:pt x="141365" y="541568"/>
                                        <a:pt x="72097" y="509675"/>
                                        <a:pt x="27894" y="48427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8" name="Freeform 537">
                                  <a:extLst>
                                    <a:ext uri="{FF2B5EF4-FFF2-40B4-BE49-F238E27FC236}">
                                      <a16:creationId xmlns:a16="http://schemas.microsoft.com/office/drawing/2014/main" id="{5FBF8DD0-B69E-9F47-BB85-A7C2A843AC83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103953">
                                  <a:off x="11072246" y="2226846"/>
                                  <a:ext cx="137510" cy="175488"/>
                                </a:xfrm>
                                <a:custGeom>
                                  <a:avLst/>
                                  <a:gdLst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1018 w 63692"/>
                                    <a:gd name="connsiteY0" fmla="*/ 84001 h 84656"/>
                                    <a:gd name="connsiteX1" fmla="*/ 29083 w 63692"/>
                                    <a:gd name="connsiteY1" fmla="*/ 1167 h 84656"/>
                                    <a:gd name="connsiteX2" fmla="*/ 63101 w 63692"/>
                                    <a:gd name="connsiteY2" fmla="*/ 37907 h 84656"/>
                                    <a:gd name="connsiteX3" fmla="*/ 1018 w 63692"/>
                                    <a:gd name="connsiteY3" fmla="*/ 84001 h 84656"/>
                                    <a:gd name="connsiteX0" fmla="*/ 1018 w 63692"/>
                                    <a:gd name="connsiteY0" fmla="*/ 84001 h 87103"/>
                                    <a:gd name="connsiteX1" fmla="*/ 29083 w 63692"/>
                                    <a:gd name="connsiteY1" fmla="*/ 1167 h 87103"/>
                                    <a:gd name="connsiteX2" fmla="*/ 63101 w 63692"/>
                                    <a:gd name="connsiteY2" fmla="*/ 37907 h 87103"/>
                                    <a:gd name="connsiteX3" fmla="*/ 1018 w 63692"/>
                                    <a:gd name="connsiteY3" fmla="*/ 84001 h 87103"/>
                                    <a:gd name="connsiteX0" fmla="*/ 191 w 62865"/>
                                    <a:gd name="connsiteY0" fmla="*/ 84001 h 87103"/>
                                    <a:gd name="connsiteX1" fmla="*/ 28256 w 62865"/>
                                    <a:gd name="connsiteY1" fmla="*/ 1167 h 87103"/>
                                    <a:gd name="connsiteX2" fmla="*/ 62274 w 62865"/>
                                    <a:gd name="connsiteY2" fmla="*/ 37907 h 87103"/>
                                    <a:gd name="connsiteX3" fmla="*/ 191 w 62865"/>
                                    <a:gd name="connsiteY3" fmla="*/ 84001 h 87103"/>
                                    <a:gd name="connsiteX0" fmla="*/ 100 w 78885"/>
                                    <a:gd name="connsiteY0" fmla="*/ 84001 h 87103"/>
                                    <a:gd name="connsiteX1" fmla="*/ 43643 w 78885"/>
                                    <a:gd name="connsiteY1" fmla="*/ 1167 h 87103"/>
                                    <a:gd name="connsiteX2" fmla="*/ 77661 w 78885"/>
                                    <a:gd name="connsiteY2" fmla="*/ 37907 h 87103"/>
                                    <a:gd name="connsiteX3" fmla="*/ 100 w 78885"/>
                                    <a:gd name="connsiteY3" fmla="*/ 84001 h 87103"/>
                                    <a:gd name="connsiteX0" fmla="*/ 100 w 78885"/>
                                    <a:gd name="connsiteY0" fmla="*/ 84001 h 84001"/>
                                    <a:gd name="connsiteX1" fmla="*/ 43643 w 78885"/>
                                    <a:gd name="connsiteY1" fmla="*/ 1167 h 84001"/>
                                    <a:gd name="connsiteX2" fmla="*/ 77661 w 78885"/>
                                    <a:gd name="connsiteY2" fmla="*/ 37907 h 84001"/>
                                    <a:gd name="connsiteX3" fmla="*/ 100 w 78885"/>
                                    <a:gd name="connsiteY3" fmla="*/ 84001 h 84001"/>
                                    <a:gd name="connsiteX0" fmla="*/ 100 w 79220"/>
                                    <a:gd name="connsiteY0" fmla="*/ 84321 h 84321"/>
                                    <a:gd name="connsiteX1" fmla="*/ 43643 w 79220"/>
                                    <a:gd name="connsiteY1" fmla="*/ 1487 h 84321"/>
                                    <a:gd name="connsiteX2" fmla="*/ 77661 w 79220"/>
                                    <a:gd name="connsiteY2" fmla="*/ 38227 h 84321"/>
                                    <a:gd name="connsiteX3" fmla="*/ 100 w 79220"/>
                                    <a:gd name="connsiteY3" fmla="*/ 84321 h 84321"/>
                                    <a:gd name="connsiteX0" fmla="*/ 100 w 79386"/>
                                    <a:gd name="connsiteY0" fmla="*/ 82834 h 82834"/>
                                    <a:gd name="connsiteX1" fmla="*/ 43643 w 79386"/>
                                    <a:gd name="connsiteY1" fmla="*/ 0 h 82834"/>
                                    <a:gd name="connsiteX2" fmla="*/ 77661 w 79386"/>
                                    <a:gd name="connsiteY2" fmla="*/ 36740 h 82834"/>
                                    <a:gd name="connsiteX3" fmla="*/ 100 w 79386"/>
                                    <a:gd name="connsiteY3" fmla="*/ 82834 h 82834"/>
                                    <a:gd name="connsiteX0" fmla="*/ 113 w 79399"/>
                                    <a:gd name="connsiteY0" fmla="*/ 82844 h 82844"/>
                                    <a:gd name="connsiteX1" fmla="*/ 43656 w 79399"/>
                                    <a:gd name="connsiteY1" fmla="*/ 10 h 82844"/>
                                    <a:gd name="connsiteX2" fmla="*/ 77674 w 79399"/>
                                    <a:gd name="connsiteY2" fmla="*/ 36750 h 82844"/>
                                    <a:gd name="connsiteX3" fmla="*/ 113 w 79399"/>
                                    <a:gd name="connsiteY3" fmla="*/ 82844 h 82844"/>
                                    <a:gd name="connsiteX0" fmla="*/ 0 w 79286"/>
                                    <a:gd name="connsiteY0" fmla="*/ 82844 h 82844"/>
                                    <a:gd name="connsiteX1" fmla="*/ 43543 w 79286"/>
                                    <a:gd name="connsiteY1" fmla="*/ 10 h 82844"/>
                                    <a:gd name="connsiteX2" fmla="*/ 77561 w 79286"/>
                                    <a:gd name="connsiteY2" fmla="*/ 36750 h 82844"/>
                                    <a:gd name="connsiteX3" fmla="*/ 0 w 79286"/>
                                    <a:gd name="connsiteY3" fmla="*/ 82844 h 82844"/>
                                    <a:gd name="connsiteX0" fmla="*/ 0 w 79286"/>
                                    <a:gd name="connsiteY0" fmla="*/ 84693 h 84693"/>
                                    <a:gd name="connsiteX1" fmla="*/ 43543 w 79286"/>
                                    <a:gd name="connsiteY1" fmla="*/ 1859 h 84693"/>
                                    <a:gd name="connsiteX2" fmla="*/ 77561 w 79286"/>
                                    <a:gd name="connsiteY2" fmla="*/ 38599 h 84693"/>
                                    <a:gd name="connsiteX3" fmla="*/ 0 w 79286"/>
                                    <a:gd name="connsiteY3" fmla="*/ 84693 h 84693"/>
                                    <a:gd name="connsiteX0" fmla="*/ 0 w 65897"/>
                                    <a:gd name="connsiteY0" fmla="*/ 84643 h 84643"/>
                                    <a:gd name="connsiteX1" fmla="*/ 43543 w 65897"/>
                                    <a:gd name="connsiteY1" fmla="*/ 1809 h 84643"/>
                                    <a:gd name="connsiteX2" fmla="*/ 62799 w 65897"/>
                                    <a:gd name="connsiteY2" fmla="*/ 39449 h 84643"/>
                                    <a:gd name="connsiteX3" fmla="*/ 0 w 65897"/>
                                    <a:gd name="connsiteY3" fmla="*/ 84643 h 846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5897" h="84643">
                                      <a:moveTo>
                                        <a:pt x="0" y="84643"/>
                                      </a:moveTo>
                                      <a:cubicBezTo>
                                        <a:pt x="2665" y="49945"/>
                                        <a:pt x="25457" y="10484"/>
                                        <a:pt x="43543" y="1809"/>
                                      </a:cubicBezTo>
                                      <a:cubicBezTo>
                                        <a:pt x="61629" y="-6866"/>
                                        <a:pt x="71247" y="17309"/>
                                        <a:pt x="62799" y="39449"/>
                                      </a:cubicBezTo>
                                      <a:cubicBezTo>
                                        <a:pt x="54351" y="61589"/>
                                        <a:pt x="35436" y="84813"/>
                                        <a:pt x="0" y="8464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9" name="Freeform 538">
                                  <a:extLst>
                                    <a:ext uri="{FF2B5EF4-FFF2-40B4-BE49-F238E27FC236}">
                                      <a16:creationId xmlns:a16="http://schemas.microsoft.com/office/drawing/2014/main" id="{72BBA794-3AB6-5643-BF9A-1EADA43A61D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10833835" y="2883970"/>
                                  <a:ext cx="315681" cy="310600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  <a:gd name="connsiteX0" fmla="*/ 0 w 192610"/>
                                    <a:gd name="connsiteY0" fmla="*/ 47878 h 183717"/>
                                    <a:gd name="connsiteX1" fmla="*/ 136651 w 192610"/>
                                    <a:gd name="connsiteY1" fmla="*/ 7505 h 183717"/>
                                    <a:gd name="connsiteX2" fmla="*/ 192610 w 192610"/>
                                    <a:gd name="connsiteY2" fmla="*/ 183717 h 183717"/>
                                    <a:gd name="connsiteX0" fmla="*/ 0 w 192610"/>
                                    <a:gd name="connsiteY0" fmla="*/ 48638 h 184477"/>
                                    <a:gd name="connsiteX1" fmla="*/ 136651 w 192610"/>
                                    <a:gd name="connsiteY1" fmla="*/ 8265 h 184477"/>
                                    <a:gd name="connsiteX2" fmla="*/ 192610 w 192610"/>
                                    <a:gd name="connsiteY2" fmla="*/ 184477 h 184477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92610" h="184477">
                                      <a:moveTo>
                                        <a:pt x="0" y="48638"/>
                                      </a:moveTo>
                                      <a:cubicBezTo>
                                        <a:pt x="42196" y="28642"/>
                                        <a:pt x="112243" y="-19119"/>
                                        <a:pt x="136651" y="8265"/>
                                      </a:cubicBezTo>
                                      <a:cubicBezTo>
                                        <a:pt x="161059" y="35649"/>
                                        <a:pt x="188442" y="83670"/>
                                        <a:pt x="192610" y="18447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40" name="Freeform 539">
                                  <a:extLst>
                                    <a:ext uri="{FF2B5EF4-FFF2-40B4-BE49-F238E27FC236}">
                                      <a16:creationId xmlns:a16="http://schemas.microsoft.com/office/drawing/2014/main" id="{7FAC6EAC-30D0-3D4F-BD0F-A6948403FA2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57792" y="1733488"/>
                                  <a:ext cx="884951" cy="431028"/>
                                </a:xfrm>
                                <a:custGeom>
                                  <a:avLst/>
                                  <a:gdLst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457200" h="194072">
                                      <a:moveTo>
                                        <a:pt x="457200" y="194072"/>
                                      </a:moveTo>
                                      <a:cubicBezTo>
                                        <a:pt x="303609" y="140097"/>
                                        <a:pt x="152400" y="76597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53" name="Group 452">
                              <a:extLst>
                                <a:ext uri="{FF2B5EF4-FFF2-40B4-BE49-F238E27FC236}">
                                  <a16:creationId xmlns:a16="http://schemas.microsoft.com/office/drawing/2014/main" id="{87A9BFF1-753E-E147-AB6A-62FA8F42B5E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20498984"/>
                              <a:ext cx="1803402" cy="895605"/>
                              <a:chOff x="12157738" y="20498984"/>
                              <a:chExt cx="1803402" cy="895605"/>
                            </a:xfrm>
                          </p:grpSpPr>
                          <p:sp>
                            <p:nvSpPr>
                              <p:cNvPr id="492" name="Rectangle 51">
                                <a:extLst>
                                  <a:ext uri="{FF2B5EF4-FFF2-40B4-BE49-F238E27FC236}">
                                    <a16:creationId xmlns:a16="http://schemas.microsoft.com/office/drawing/2014/main" id="{2D85E892-2149-8941-B569-724231D71D2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44314" y="21094569"/>
                                <a:ext cx="165743" cy="194029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493" name="Group 492">
                                <a:extLst>
                                  <a:ext uri="{FF2B5EF4-FFF2-40B4-BE49-F238E27FC236}">
                                    <a16:creationId xmlns:a16="http://schemas.microsoft.com/office/drawing/2014/main" id="{D1AB5F7A-F58E-A949-862F-3F17CC9E3FD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20498984"/>
                                <a:ext cx="1803402" cy="895605"/>
                                <a:chOff x="12157738" y="20498984"/>
                                <a:chExt cx="1803402" cy="895605"/>
                              </a:xfrm>
                            </p:grpSpPr>
                            <p:grpSp>
                              <p:nvGrpSpPr>
                                <p:cNvPr id="494" name="Group 493">
                                  <a:extLst>
                                    <a:ext uri="{FF2B5EF4-FFF2-40B4-BE49-F238E27FC236}">
                                      <a16:creationId xmlns:a16="http://schemas.microsoft.com/office/drawing/2014/main" id="{30C9F1AF-054F-B247-AEF8-E90EDD4C4705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38" y="20498984"/>
                                  <a:ext cx="1780846" cy="895605"/>
                                  <a:chOff x="12157738" y="20498984"/>
                                  <a:chExt cx="1780846" cy="895605"/>
                                </a:xfrm>
                              </p:grpSpPr>
                              <p:sp>
                                <p:nvSpPr>
                                  <p:cNvPr id="502" name="Freeform 501">
                                    <a:extLst>
                                      <a:ext uri="{FF2B5EF4-FFF2-40B4-BE49-F238E27FC236}">
                                        <a16:creationId xmlns:a16="http://schemas.microsoft.com/office/drawing/2014/main" id="{54C0534F-D116-B342-91EE-08AFBC5F9D5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3604639" y="20530285"/>
                                    <a:ext cx="193510" cy="628388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503" name="Group 502">
                                    <a:extLst>
                                      <a:ext uri="{FF2B5EF4-FFF2-40B4-BE49-F238E27FC236}">
                                        <a16:creationId xmlns:a16="http://schemas.microsoft.com/office/drawing/2014/main" id="{A434EC38-C252-D942-B368-A29977BEEE2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157738" y="20498984"/>
                                    <a:ext cx="1780846" cy="895605"/>
                                    <a:chOff x="12157738" y="20498984"/>
                                    <a:chExt cx="1780846" cy="895605"/>
                                  </a:xfrm>
                                </p:grpSpPr>
                                <p:grpSp>
                                  <p:nvGrpSpPr>
                                    <p:cNvPr id="504" name="Group 503">
                                      <a:extLst>
                                        <a:ext uri="{FF2B5EF4-FFF2-40B4-BE49-F238E27FC236}">
                                          <a16:creationId xmlns:a16="http://schemas.microsoft.com/office/drawing/2014/main" id="{EEA3492D-56E0-1344-8987-24C1002A4DF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2431370" y="20498984"/>
                                      <a:ext cx="1507214" cy="895605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506" name="Group 5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26F670C-BDF0-E849-AA04-2B08115A991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520" name="Group 51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A65DB50-DC79-0E45-9D8B-4CB0D49CFA8A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526" name="Group 52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ED35076-313A-5A4A-9FE0-4F1B734FEB20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528" name="Freeform 52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9D3E630A-0D81-2941-AB5C-E4A269D8A09E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529" name="Freeform 52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99E75CCA-50DC-2C40-990F-B6DDBAC4CFD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527" name="Freeform 52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A753BF7-653C-7848-B16C-A4325065CD8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521" name="Group 52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F30D643-1EFA-274F-991C-2776002D5E3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522" name="Group 52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3D1E371-3563-3845-BFD4-8060C63675B2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524" name="Freeform 52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3ACE849-9639-9741-9E3E-AE0B1830BD3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525" name="Freeform 52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7E8D7D2-7444-7446-B0CC-7E2C9099C8A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523" name="Freeform 52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9892547-6C35-CD4F-9F1E-AACB413D106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507" name="Group 5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D2389E3-7BE9-2148-BBFB-BD8B9773CF5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517" name="Freeform 51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4D86CB9-781F-7C43-B372-85F2CBC5B3A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8" name="Freeform 5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EEE3683-6491-C141-BF59-44289DE8BA2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9" name="Freeform 51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03B1DF7-FEDA-C14B-AFBD-8884E15A430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508" name="Group 50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894C9CF-1722-E545-BEBC-CE6EE5EB6AA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509" name="Freeform 50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EEA8A98-713A-0A46-8B7D-C38CAF0C63C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0" name="Freeform 50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7D39DC2-F810-854E-9465-3C0A921387A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1" name="Freeform 5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D53B96D-C864-584C-905A-DDB7E292EDF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2" name="Freeform 5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DAEFD1E-B351-2640-A4AC-C299C1DF25D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93197" y="1091339"/>
                                          <a:ext cx="288168" cy="121517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3" name="Freeform 51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F2BD788-F089-F247-9DA0-2ECCA3AB51C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4" name="Freeform 5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C44A63A-36F2-894C-B27C-008DC99B4FF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5" name="Freeform 51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AC77B16-5D7C-4C40-81C2-0A65F077285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6" name="Freeform 51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9202A4B-382F-4D47-94D6-9D967A6E17B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505" name="TextBox 504">
                                      <a:extLst>
                                        <a:ext uri="{FF2B5EF4-FFF2-40B4-BE49-F238E27FC236}">
                                          <a16:creationId xmlns:a16="http://schemas.microsoft.com/office/drawing/2014/main" id="{96D9EABF-AA9B-F143-B9EE-113485855F3F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12157738" y="20687850"/>
                                      <a:ext cx="341628" cy="198516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T9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95" name="Group 494">
                                  <a:extLst>
                                    <a:ext uri="{FF2B5EF4-FFF2-40B4-BE49-F238E27FC236}">
                                      <a16:creationId xmlns:a16="http://schemas.microsoft.com/office/drawing/2014/main" id="{88BAFB3E-849E-2E48-8C92-057577ED141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37067" y="20770520"/>
                                  <a:ext cx="924073" cy="546625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496" name="Group 495">
                                    <a:extLst>
                                      <a:ext uri="{FF2B5EF4-FFF2-40B4-BE49-F238E27FC236}">
                                        <a16:creationId xmlns:a16="http://schemas.microsoft.com/office/drawing/2014/main" id="{65E51A95-9747-7548-8E21-28F8F0A0423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500" name="Freeform 499">
                                      <a:extLst>
                                        <a:ext uri="{FF2B5EF4-FFF2-40B4-BE49-F238E27FC236}">
                                          <a16:creationId xmlns:a16="http://schemas.microsoft.com/office/drawing/2014/main" id="{948F4F0C-D048-5849-9385-528E995CDBF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501" name="Oval 500">
                                      <a:extLst>
                                        <a:ext uri="{FF2B5EF4-FFF2-40B4-BE49-F238E27FC236}">
                                          <a16:creationId xmlns:a16="http://schemas.microsoft.com/office/drawing/2014/main" id="{B7D9E02A-ED1D-FC40-9DCC-8159D661D1CA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97" name="Freeform 496">
                                    <a:extLst>
                                      <a:ext uri="{FF2B5EF4-FFF2-40B4-BE49-F238E27FC236}">
                                        <a16:creationId xmlns:a16="http://schemas.microsoft.com/office/drawing/2014/main" id="{23DA37DC-BAEE-AD48-BA45-3F671D1B91B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98" name="Freeform 497">
                                    <a:extLst>
                                      <a:ext uri="{FF2B5EF4-FFF2-40B4-BE49-F238E27FC236}">
                                        <a16:creationId xmlns:a16="http://schemas.microsoft.com/office/drawing/2014/main" id="{ECFB92B4-ECCA-8142-ADDA-4648330731F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499" name="Oval 498">
                                    <a:extLst>
                                      <a:ext uri="{FF2B5EF4-FFF2-40B4-BE49-F238E27FC236}">
                                        <a16:creationId xmlns:a16="http://schemas.microsoft.com/office/drawing/2014/main" id="{731E9CDF-E5AA-EC42-8EA3-79D261536C92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</p:grpSp>
                        <p:grpSp>
                          <p:nvGrpSpPr>
                            <p:cNvPr id="454" name="Group 453">
                              <a:extLst>
                                <a:ext uri="{FF2B5EF4-FFF2-40B4-BE49-F238E27FC236}">
                                  <a16:creationId xmlns:a16="http://schemas.microsoft.com/office/drawing/2014/main" id="{39E72097-F2D5-6440-971E-E9655E6497F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14" y="22424107"/>
                              <a:ext cx="1817780" cy="902811"/>
                              <a:chOff x="12157714" y="22424107"/>
                              <a:chExt cx="1817780" cy="902811"/>
                            </a:xfrm>
                          </p:grpSpPr>
                          <p:sp>
                            <p:nvSpPr>
                              <p:cNvPr id="455" name="Rectangle 51">
                                <a:extLst>
                                  <a:ext uri="{FF2B5EF4-FFF2-40B4-BE49-F238E27FC236}">
                                    <a16:creationId xmlns:a16="http://schemas.microsoft.com/office/drawing/2014/main" id="{F32075BD-CC97-4143-8161-118853CE28D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55313" y="23024484"/>
                                <a:ext cx="167077" cy="195590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456" name="Group 455">
                                <a:extLst>
                                  <a:ext uri="{FF2B5EF4-FFF2-40B4-BE49-F238E27FC236}">
                                    <a16:creationId xmlns:a16="http://schemas.microsoft.com/office/drawing/2014/main" id="{84055A77-5972-3141-8366-19AD1156BDC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14" y="22424107"/>
                                <a:ext cx="1817780" cy="902811"/>
                                <a:chOff x="12157714" y="22424107"/>
                                <a:chExt cx="1817780" cy="902811"/>
                              </a:xfrm>
                            </p:grpSpPr>
                            <p:grpSp>
                              <p:nvGrpSpPr>
                                <p:cNvPr id="457" name="Group 456">
                                  <a:extLst>
                                    <a:ext uri="{FF2B5EF4-FFF2-40B4-BE49-F238E27FC236}">
                                      <a16:creationId xmlns:a16="http://schemas.microsoft.com/office/drawing/2014/main" id="{E14A7F55-1C75-6E40-B0A2-D60F42C3ACE8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14" y="22424107"/>
                                  <a:ext cx="1795042" cy="902811"/>
                                  <a:chOff x="12157714" y="22424107"/>
                                  <a:chExt cx="1795042" cy="902811"/>
                                </a:xfrm>
                              </p:grpSpPr>
                              <p:grpSp>
                                <p:nvGrpSpPr>
                                  <p:cNvPr id="466" name="Group 465">
                                    <a:extLst>
                                      <a:ext uri="{FF2B5EF4-FFF2-40B4-BE49-F238E27FC236}">
                                        <a16:creationId xmlns:a16="http://schemas.microsoft.com/office/drawing/2014/main" id="{11D1C695-C092-BB4E-A045-117D74E8784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433414" y="22424107"/>
                                    <a:ext cx="1519342" cy="902811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68" name="Group 467">
                                      <a:extLst>
                                        <a:ext uri="{FF2B5EF4-FFF2-40B4-BE49-F238E27FC236}">
                                          <a16:creationId xmlns:a16="http://schemas.microsoft.com/office/drawing/2014/main" id="{447AFE2B-47FA-614D-B40B-D84695C405E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82" name="Group 48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CC4D7E2-EC0B-0643-A659-691AEA0018D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88" name="Group 4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912DBB4-605A-C04B-B111-89144A4DF00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90" name="Freeform 48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A030C59-9910-104D-9DB9-16D8B32ECE8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91" name="Freeform 49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6335758-631D-1D49-A3A9-4FBEF7CB6FA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89" name="Freeform 48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2BDA1E6-8570-1343-9EF9-55C256D2295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83" name="Group 4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5B2BF28-13DC-7747-A5F5-B3261E042ED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84" name="Group 48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55E528-5C3D-1448-803A-4FEEB5D7E20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86" name="Freeform 48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9B67387-15A2-A848-89BF-435DED40203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87" name="Freeform 48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353CC32-1CB4-5640-BF08-0F7B974FF09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85" name="Freeform 48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1DF0B36-489C-BC40-8E7A-B4C7FD1F848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69" name="Group 468">
                                      <a:extLst>
                                        <a:ext uri="{FF2B5EF4-FFF2-40B4-BE49-F238E27FC236}">
                                          <a16:creationId xmlns:a16="http://schemas.microsoft.com/office/drawing/2014/main" id="{FE8657A2-C9BB-2545-9E98-748A3095644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79" name="Freeform 4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A4C5F61-6399-D24B-9F75-95103AC5813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80" name="Freeform 4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31D5894-5E37-BD45-8A82-E60030D6764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81" name="Freeform 48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7CA2E2-A2E0-8449-BAD8-23F474F48AE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70" name="Group 469">
                                      <a:extLst>
                                        <a:ext uri="{FF2B5EF4-FFF2-40B4-BE49-F238E27FC236}">
                                          <a16:creationId xmlns:a16="http://schemas.microsoft.com/office/drawing/2014/main" id="{142D94AC-BF5C-C647-A90A-4284D799020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71" name="Freeform 4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04E5BD4-E9DE-5348-A5A0-54CAC66EB9C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2" name="Freeform 4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CB385C8-6121-E64F-98E3-AE9BEE83530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3" name="Freeform 4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5AFE17F-979A-4E44-8FAF-E553F0F3EFB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4" name="Freeform 4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CA5EFFE-D408-C74B-BB47-F3C91494611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56469" y="1091337"/>
                                        <a:ext cx="288169" cy="121518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5" name="Freeform 4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C56AD44-A3EB-994D-9B1D-9D4BA8C12E2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786637" y="1063148"/>
                                        <a:ext cx="280394" cy="121957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6" name="Freeform 4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33739CC-4CC4-0E44-8FE3-F2530352B90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7" name="Freeform 4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EFEA07A-6BBE-1B42-B50D-76DB8F5CAEB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8" name="Freeform 4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455BA48-D78E-3140-B43F-DD909C9A9E4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467" name="TextBox 466">
                                    <a:extLst>
                                      <a:ext uri="{FF2B5EF4-FFF2-40B4-BE49-F238E27FC236}">
                                        <a16:creationId xmlns:a16="http://schemas.microsoft.com/office/drawing/2014/main" id="{7A84F1DE-8A9E-1643-AD13-DBDD5A610DD3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12157714" y="22630561"/>
                                    <a:ext cx="334357" cy="198516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T12</a:t>
                                    </a: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458" name="Group 457">
                                  <a:extLst>
                                    <a:ext uri="{FF2B5EF4-FFF2-40B4-BE49-F238E27FC236}">
                                      <a16:creationId xmlns:a16="http://schemas.microsoft.com/office/drawing/2014/main" id="{8A6CA0E2-0547-CB44-9FDA-EC420715317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43985" y="22455660"/>
                                  <a:ext cx="931509" cy="664768"/>
                                  <a:chOff x="13043985" y="22455660"/>
                                  <a:chExt cx="931509" cy="664768"/>
                                </a:xfrm>
                              </p:grpSpPr>
                              <p:grpSp>
                                <p:nvGrpSpPr>
                                  <p:cNvPr id="459" name="Group 458">
                                    <a:extLst>
                                      <a:ext uri="{FF2B5EF4-FFF2-40B4-BE49-F238E27FC236}">
                                        <a16:creationId xmlns:a16="http://schemas.microsoft.com/office/drawing/2014/main" id="{465F499B-1E75-EE48-8FD8-94D22E3CE43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043985" y="22697827"/>
                                    <a:ext cx="931509" cy="422601"/>
                                    <a:chOff x="8326282" y="3359616"/>
                                    <a:chExt cx="2978181" cy="1351124"/>
                                  </a:xfrm>
                                </p:grpSpPr>
                                <p:grpSp>
                                  <p:nvGrpSpPr>
                                    <p:cNvPr id="461" name="Group 460">
                                      <a:extLst>
                                        <a:ext uri="{FF2B5EF4-FFF2-40B4-BE49-F238E27FC236}">
                                          <a16:creationId xmlns:a16="http://schemas.microsoft.com/office/drawing/2014/main" id="{076EDFB3-8FB3-7D41-AFB6-2702C600166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464" name="Freeform 4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EAF371-97D5-EC4C-ACE0-34DB5E035A1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65" name="Oval 4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F09FBDE-6695-E845-AEB5-A1CA9558EED6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62" name="Freeform 461">
                                      <a:extLst>
                                        <a:ext uri="{FF2B5EF4-FFF2-40B4-BE49-F238E27FC236}">
                                          <a16:creationId xmlns:a16="http://schemas.microsoft.com/office/drawing/2014/main" id="{0DA8D424-58E1-3548-A9C9-9F598748EE7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463" name="Oval 462">
                                      <a:extLst>
                                        <a:ext uri="{FF2B5EF4-FFF2-40B4-BE49-F238E27FC236}">
                                          <a16:creationId xmlns:a16="http://schemas.microsoft.com/office/drawing/2014/main" id="{2B9EEF3E-F106-C542-91FE-A2E077FC57FE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60" name="Freeform 459">
                                    <a:extLst>
                                      <a:ext uri="{FF2B5EF4-FFF2-40B4-BE49-F238E27FC236}">
                                        <a16:creationId xmlns:a16="http://schemas.microsoft.com/office/drawing/2014/main" id="{3021B591-C52D-5F4A-AE2E-BD574DEF34B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3616124" y="22455660"/>
                                    <a:ext cx="195067" cy="633444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</p:grpSp>
                      </p:grpSp>
                    </p:grpSp>
                  </p:grpSp>
                </p:grpSp>
              </p:grpSp>
            </p:grpSp>
          </p:grpSp>
          <p:grpSp>
            <p:nvGrpSpPr>
              <p:cNvPr id="417" name="Group 416">
                <a:extLst>
                  <a:ext uri="{FF2B5EF4-FFF2-40B4-BE49-F238E27FC236}">
                    <a16:creationId xmlns:a16="http://schemas.microsoft.com/office/drawing/2014/main" id="{880A1070-76BA-3547-8663-95673FFC831D}"/>
                  </a:ext>
                </a:extLst>
              </p:cNvPr>
              <p:cNvGrpSpPr/>
              <p:nvPr/>
            </p:nvGrpSpPr>
            <p:grpSpPr>
              <a:xfrm>
                <a:off x="13043985" y="24018137"/>
                <a:ext cx="931509" cy="422601"/>
                <a:chOff x="8326282" y="3359616"/>
                <a:chExt cx="2978181" cy="1351124"/>
              </a:xfrm>
            </p:grpSpPr>
            <p:grpSp>
              <p:nvGrpSpPr>
                <p:cNvPr id="418" name="Group 417">
                  <a:extLst>
                    <a:ext uri="{FF2B5EF4-FFF2-40B4-BE49-F238E27FC236}">
                      <a16:creationId xmlns:a16="http://schemas.microsoft.com/office/drawing/2014/main" id="{8E42C854-DF42-924B-9161-4B6910ECA877}"/>
                    </a:ext>
                  </a:extLst>
                </p:cNvPr>
                <p:cNvGrpSpPr/>
                <p:nvPr/>
              </p:nvGrpSpPr>
              <p:grpSpPr>
                <a:xfrm>
                  <a:off x="8326282" y="3359616"/>
                  <a:ext cx="1808318" cy="679788"/>
                  <a:chOff x="8326282" y="3359616"/>
                  <a:chExt cx="1808318" cy="679788"/>
                </a:xfrm>
              </p:grpSpPr>
              <p:sp>
                <p:nvSpPr>
                  <p:cNvPr id="421" name="Freeform 420">
                    <a:extLst>
                      <a:ext uri="{FF2B5EF4-FFF2-40B4-BE49-F238E27FC236}">
                        <a16:creationId xmlns:a16="http://schemas.microsoft.com/office/drawing/2014/main" id="{59836FDC-0F5D-D94B-A292-A62085A85265}"/>
                      </a:ext>
                    </a:extLst>
                  </p:cNvPr>
                  <p:cNvSpPr/>
                  <p:nvPr/>
                </p:nvSpPr>
                <p:spPr>
                  <a:xfrm>
                    <a:off x="8381999" y="3433765"/>
                    <a:ext cx="1752601" cy="605639"/>
                  </a:xfrm>
                  <a:custGeom>
                    <a:avLst/>
                    <a:gdLst>
                      <a:gd name="connsiteX0" fmla="*/ 0 w 1738313"/>
                      <a:gd name="connsiteY0" fmla="*/ 0 h 624838"/>
                      <a:gd name="connsiteX1" fmla="*/ 200025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4" fmla="*/ 1738313 w 1738313"/>
                      <a:gd name="connsiteY4" fmla="*/ 557212 h 624838"/>
                      <a:gd name="connsiteX0" fmla="*/ 0 w 1738313"/>
                      <a:gd name="connsiteY0" fmla="*/ 0 h 624838"/>
                      <a:gd name="connsiteX1" fmla="*/ 261938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4" fmla="*/ 1738313 w 1738313"/>
                      <a:gd name="connsiteY4" fmla="*/ 557212 h 624838"/>
                      <a:gd name="connsiteX0" fmla="*/ 0 w 1738313"/>
                      <a:gd name="connsiteY0" fmla="*/ 0 h 662348"/>
                      <a:gd name="connsiteX1" fmla="*/ 261938 w 1738313"/>
                      <a:gd name="connsiteY1" fmla="*/ 495300 h 662348"/>
                      <a:gd name="connsiteX2" fmla="*/ 933450 w 1738313"/>
                      <a:gd name="connsiteY2" fmla="*/ 623887 h 662348"/>
                      <a:gd name="connsiteX3" fmla="*/ 1738313 w 1738313"/>
                      <a:gd name="connsiteY3" fmla="*/ 557212 h 662348"/>
                      <a:gd name="connsiteX4" fmla="*/ 1738313 w 1738313"/>
                      <a:gd name="connsiteY4" fmla="*/ 557212 h 662348"/>
                      <a:gd name="connsiteX0" fmla="*/ 0 w 1738313"/>
                      <a:gd name="connsiteY0" fmla="*/ 0 h 662348"/>
                      <a:gd name="connsiteX1" fmla="*/ 261938 w 1738313"/>
                      <a:gd name="connsiteY1" fmla="*/ 495300 h 662348"/>
                      <a:gd name="connsiteX2" fmla="*/ 933450 w 1738313"/>
                      <a:gd name="connsiteY2" fmla="*/ 623887 h 662348"/>
                      <a:gd name="connsiteX3" fmla="*/ 1738313 w 1738313"/>
                      <a:gd name="connsiteY3" fmla="*/ 557212 h 662348"/>
                      <a:gd name="connsiteX0" fmla="*/ 0 w 1738313"/>
                      <a:gd name="connsiteY0" fmla="*/ 0 h 624838"/>
                      <a:gd name="connsiteX1" fmla="*/ 261938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0" fmla="*/ 0 w 1519238"/>
                      <a:gd name="connsiteY0" fmla="*/ 0 h 625026"/>
                      <a:gd name="connsiteX1" fmla="*/ 261938 w 1519238"/>
                      <a:gd name="connsiteY1" fmla="*/ 495300 h 625026"/>
                      <a:gd name="connsiteX2" fmla="*/ 933450 w 1519238"/>
                      <a:gd name="connsiteY2" fmla="*/ 623887 h 625026"/>
                      <a:gd name="connsiteX3" fmla="*/ 1519238 w 1519238"/>
                      <a:gd name="connsiteY3" fmla="*/ 447674 h 625026"/>
                      <a:gd name="connsiteX0" fmla="*/ 0 w 1562100"/>
                      <a:gd name="connsiteY0" fmla="*/ 0 h 671511"/>
                      <a:gd name="connsiteX1" fmla="*/ 261938 w 1562100"/>
                      <a:gd name="connsiteY1" fmla="*/ 495300 h 671511"/>
                      <a:gd name="connsiteX2" fmla="*/ 933450 w 1562100"/>
                      <a:gd name="connsiteY2" fmla="*/ 623887 h 671511"/>
                      <a:gd name="connsiteX3" fmla="*/ 1562100 w 1562100"/>
                      <a:gd name="connsiteY3" fmla="*/ 671511 h 671511"/>
                      <a:gd name="connsiteX0" fmla="*/ 0 w 1528763"/>
                      <a:gd name="connsiteY0" fmla="*/ 0 h 624666"/>
                      <a:gd name="connsiteX1" fmla="*/ 261938 w 1528763"/>
                      <a:gd name="connsiteY1" fmla="*/ 495300 h 624666"/>
                      <a:gd name="connsiteX2" fmla="*/ 933450 w 1528763"/>
                      <a:gd name="connsiteY2" fmla="*/ 623887 h 624666"/>
                      <a:gd name="connsiteX3" fmla="*/ 1528763 w 1528763"/>
                      <a:gd name="connsiteY3" fmla="*/ 552449 h 624666"/>
                      <a:gd name="connsiteX0" fmla="*/ 0 w 1119188"/>
                      <a:gd name="connsiteY0" fmla="*/ 0 h 1871662"/>
                      <a:gd name="connsiteX1" fmla="*/ 261938 w 1119188"/>
                      <a:gd name="connsiteY1" fmla="*/ 495300 h 1871662"/>
                      <a:gd name="connsiteX2" fmla="*/ 933450 w 1119188"/>
                      <a:gd name="connsiteY2" fmla="*/ 623887 h 1871662"/>
                      <a:gd name="connsiteX3" fmla="*/ 1119188 w 1119188"/>
                      <a:gd name="connsiteY3" fmla="*/ 1871662 h 1871662"/>
                      <a:gd name="connsiteX0" fmla="*/ 0 w 1144866"/>
                      <a:gd name="connsiteY0" fmla="*/ 0 h 1871662"/>
                      <a:gd name="connsiteX1" fmla="*/ 261938 w 1144866"/>
                      <a:gd name="connsiteY1" fmla="*/ 495300 h 1871662"/>
                      <a:gd name="connsiteX2" fmla="*/ 933450 w 1144866"/>
                      <a:gd name="connsiteY2" fmla="*/ 623887 h 1871662"/>
                      <a:gd name="connsiteX3" fmla="*/ 1119188 w 1144866"/>
                      <a:gd name="connsiteY3" fmla="*/ 1871662 h 1871662"/>
                      <a:gd name="connsiteX0" fmla="*/ 0 w 1126956"/>
                      <a:gd name="connsiteY0" fmla="*/ 0 h 1871662"/>
                      <a:gd name="connsiteX1" fmla="*/ 261938 w 1126956"/>
                      <a:gd name="connsiteY1" fmla="*/ 495300 h 1871662"/>
                      <a:gd name="connsiteX2" fmla="*/ 933450 w 1126956"/>
                      <a:gd name="connsiteY2" fmla="*/ 623887 h 1871662"/>
                      <a:gd name="connsiteX3" fmla="*/ 1119188 w 1126956"/>
                      <a:gd name="connsiteY3" fmla="*/ 1871662 h 1871662"/>
                      <a:gd name="connsiteX0" fmla="*/ 0 w 1725404"/>
                      <a:gd name="connsiteY0" fmla="*/ 0 h 623974"/>
                      <a:gd name="connsiteX1" fmla="*/ 261938 w 1725404"/>
                      <a:gd name="connsiteY1" fmla="*/ 495300 h 623974"/>
                      <a:gd name="connsiteX2" fmla="*/ 933450 w 1725404"/>
                      <a:gd name="connsiteY2" fmla="*/ 623887 h 623974"/>
                      <a:gd name="connsiteX3" fmla="*/ 1724026 w 1725404"/>
                      <a:gd name="connsiteY3" fmla="*/ 538162 h 623974"/>
                      <a:gd name="connsiteX0" fmla="*/ 0 w 1724026"/>
                      <a:gd name="connsiteY0" fmla="*/ 0 h 624027"/>
                      <a:gd name="connsiteX1" fmla="*/ 261938 w 1724026"/>
                      <a:gd name="connsiteY1" fmla="*/ 495300 h 624027"/>
                      <a:gd name="connsiteX2" fmla="*/ 933450 w 1724026"/>
                      <a:gd name="connsiteY2" fmla="*/ 623887 h 624027"/>
                      <a:gd name="connsiteX3" fmla="*/ 1724026 w 1724026"/>
                      <a:gd name="connsiteY3" fmla="*/ 538162 h 624027"/>
                      <a:gd name="connsiteX0" fmla="*/ 0 w 1724026"/>
                      <a:gd name="connsiteY0" fmla="*/ 0 h 690525"/>
                      <a:gd name="connsiteX1" fmla="*/ 261938 w 1724026"/>
                      <a:gd name="connsiteY1" fmla="*/ 495300 h 690525"/>
                      <a:gd name="connsiteX2" fmla="*/ 933450 w 1724026"/>
                      <a:gd name="connsiteY2" fmla="*/ 623887 h 690525"/>
                      <a:gd name="connsiteX3" fmla="*/ 1724026 w 1724026"/>
                      <a:gd name="connsiteY3" fmla="*/ 538162 h 690525"/>
                      <a:gd name="connsiteX0" fmla="*/ 0 w 1752601"/>
                      <a:gd name="connsiteY0" fmla="*/ 0 h 624605"/>
                      <a:gd name="connsiteX1" fmla="*/ 261938 w 1752601"/>
                      <a:gd name="connsiteY1" fmla="*/ 495300 h 624605"/>
                      <a:gd name="connsiteX2" fmla="*/ 933450 w 1752601"/>
                      <a:gd name="connsiteY2" fmla="*/ 623887 h 624605"/>
                      <a:gd name="connsiteX3" fmla="*/ 1752601 w 1752601"/>
                      <a:gd name="connsiteY3" fmla="*/ 585787 h 624605"/>
                      <a:gd name="connsiteX0" fmla="*/ 0 w 1752601"/>
                      <a:gd name="connsiteY0" fmla="*/ 0 h 687064"/>
                      <a:gd name="connsiteX1" fmla="*/ 261938 w 1752601"/>
                      <a:gd name="connsiteY1" fmla="*/ 495300 h 687064"/>
                      <a:gd name="connsiteX2" fmla="*/ 933450 w 1752601"/>
                      <a:gd name="connsiteY2" fmla="*/ 623887 h 687064"/>
                      <a:gd name="connsiteX3" fmla="*/ 1752601 w 1752601"/>
                      <a:gd name="connsiteY3" fmla="*/ 585787 h 687064"/>
                      <a:gd name="connsiteX0" fmla="*/ 0 w 1752601"/>
                      <a:gd name="connsiteY0" fmla="*/ 0 h 680846"/>
                      <a:gd name="connsiteX1" fmla="*/ 261938 w 1752601"/>
                      <a:gd name="connsiteY1" fmla="*/ 495300 h 680846"/>
                      <a:gd name="connsiteX2" fmla="*/ 933450 w 1752601"/>
                      <a:gd name="connsiteY2" fmla="*/ 623887 h 680846"/>
                      <a:gd name="connsiteX3" fmla="*/ 1752601 w 1752601"/>
                      <a:gd name="connsiteY3" fmla="*/ 585787 h 680846"/>
                      <a:gd name="connsiteX0" fmla="*/ 0 w 1752601"/>
                      <a:gd name="connsiteY0" fmla="*/ 0 h 680846"/>
                      <a:gd name="connsiteX1" fmla="*/ 261938 w 1752601"/>
                      <a:gd name="connsiteY1" fmla="*/ 495300 h 680846"/>
                      <a:gd name="connsiteX2" fmla="*/ 933450 w 1752601"/>
                      <a:gd name="connsiteY2" fmla="*/ 623887 h 680846"/>
                      <a:gd name="connsiteX3" fmla="*/ 1752601 w 1752601"/>
                      <a:gd name="connsiteY3" fmla="*/ 585787 h 680846"/>
                      <a:gd name="connsiteX0" fmla="*/ 0 w 1752601"/>
                      <a:gd name="connsiteY0" fmla="*/ 0 h 683305"/>
                      <a:gd name="connsiteX1" fmla="*/ 261938 w 1752601"/>
                      <a:gd name="connsiteY1" fmla="*/ 495300 h 683305"/>
                      <a:gd name="connsiteX2" fmla="*/ 933450 w 1752601"/>
                      <a:gd name="connsiteY2" fmla="*/ 623887 h 683305"/>
                      <a:gd name="connsiteX3" fmla="*/ 1752601 w 1752601"/>
                      <a:gd name="connsiteY3" fmla="*/ 585787 h 683305"/>
                      <a:gd name="connsiteX0" fmla="*/ 0 w 1752601"/>
                      <a:gd name="connsiteY0" fmla="*/ 0 h 677082"/>
                      <a:gd name="connsiteX1" fmla="*/ 261938 w 1752601"/>
                      <a:gd name="connsiteY1" fmla="*/ 495300 h 677082"/>
                      <a:gd name="connsiteX2" fmla="*/ 933450 w 1752601"/>
                      <a:gd name="connsiteY2" fmla="*/ 623887 h 677082"/>
                      <a:gd name="connsiteX3" fmla="*/ 1752601 w 1752601"/>
                      <a:gd name="connsiteY3" fmla="*/ 585787 h 677082"/>
                      <a:gd name="connsiteX0" fmla="*/ 0 w 1752601"/>
                      <a:gd name="connsiteY0" fmla="*/ 0 h 623887"/>
                      <a:gd name="connsiteX1" fmla="*/ 933450 w 1752601"/>
                      <a:gd name="connsiteY1" fmla="*/ 623887 h 623887"/>
                      <a:gd name="connsiteX2" fmla="*/ 1752601 w 1752601"/>
                      <a:gd name="connsiteY2" fmla="*/ 585787 h 623887"/>
                      <a:gd name="connsiteX0" fmla="*/ 0 w 1752601"/>
                      <a:gd name="connsiteY0" fmla="*/ 0 h 645616"/>
                      <a:gd name="connsiteX1" fmla="*/ 933450 w 1752601"/>
                      <a:gd name="connsiteY1" fmla="*/ 623887 h 645616"/>
                      <a:gd name="connsiteX2" fmla="*/ 1752601 w 1752601"/>
                      <a:gd name="connsiteY2" fmla="*/ 585787 h 645616"/>
                      <a:gd name="connsiteX0" fmla="*/ 0 w 1752601"/>
                      <a:gd name="connsiteY0" fmla="*/ 0 h 660981"/>
                      <a:gd name="connsiteX1" fmla="*/ 933450 w 1752601"/>
                      <a:gd name="connsiteY1" fmla="*/ 623887 h 660981"/>
                      <a:gd name="connsiteX2" fmla="*/ 1752601 w 1752601"/>
                      <a:gd name="connsiteY2" fmla="*/ 585787 h 660981"/>
                      <a:gd name="connsiteX0" fmla="*/ 0 w 1752601"/>
                      <a:gd name="connsiteY0" fmla="*/ 0 h 715792"/>
                      <a:gd name="connsiteX1" fmla="*/ 704850 w 1752601"/>
                      <a:gd name="connsiteY1" fmla="*/ 681037 h 715792"/>
                      <a:gd name="connsiteX2" fmla="*/ 1752601 w 1752601"/>
                      <a:gd name="connsiteY2" fmla="*/ 585787 h 715792"/>
                      <a:gd name="connsiteX0" fmla="*/ 0 w 1752601"/>
                      <a:gd name="connsiteY0" fmla="*/ 0 h 687313"/>
                      <a:gd name="connsiteX1" fmla="*/ 704850 w 1752601"/>
                      <a:gd name="connsiteY1" fmla="*/ 681037 h 687313"/>
                      <a:gd name="connsiteX2" fmla="*/ 1752601 w 1752601"/>
                      <a:gd name="connsiteY2" fmla="*/ 585787 h 687313"/>
                      <a:gd name="connsiteX0" fmla="*/ 0 w 1752601"/>
                      <a:gd name="connsiteY0" fmla="*/ 0 h 710671"/>
                      <a:gd name="connsiteX1" fmla="*/ 704850 w 1752601"/>
                      <a:gd name="connsiteY1" fmla="*/ 681037 h 710671"/>
                      <a:gd name="connsiteX2" fmla="*/ 1752601 w 1752601"/>
                      <a:gd name="connsiteY2" fmla="*/ 585787 h 710671"/>
                      <a:gd name="connsiteX0" fmla="*/ 0 w 1752601"/>
                      <a:gd name="connsiteY0" fmla="*/ 0 h 617283"/>
                      <a:gd name="connsiteX1" fmla="*/ 704850 w 1752601"/>
                      <a:gd name="connsiteY1" fmla="*/ 604837 h 617283"/>
                      <a:gd name="connsiteX2" fmla="*/ 1752601 w 1752601"/>
                      <a:gd name="connsiteY2" fmla="*/ 509587 h 617283"/>
                      <a:gd name="connsiteX0" fmla="*/ 0 w 1752601"/>
                      <a:gd name="connsiteY0" fmla="*/ 0 h 617283"/>
                      <a:gd name="connsiteX1" fmla="*/ 704850 w 1752601"/>
                      <a:gd name="connsiteY1" fmla="*/ 604837 h 617283"/>
                      <a:gd name="connsiteX2" fmla="*/ 1752601 w 1752601"/>
                      <a:gd name="connsiteY2" fmla="*/ 509587 h 617283"/>
                      <a:gd name="connsiteX0" fmla="*/ 0 w 1752601"/>
                      <a:gd name="connsiteY0" fmla="*/ 0 h 623318"/>
                      <a:gd name="connsiteX1" fmla="*/ 704850 w 1752601"/>
                      <a:gd name="connsiteY1" fmla="*/ 604837 h 623318"/>
                      <a:gd name="connsiteX2" fmla="*/ 1752601 w 1752601"/>
                      <a:gd name="connsiteY2" fmla="*/ 509587 h 623318"/>
                      <a:gd name="connsiteX0" fmla="*/ 0 w 1752601"/>
                      <a:gd name="connsiteY0" fmla="*/ 0 h 609861"/>
                      <a:gd name="connsiteX1" fmla="*/ 704850 w 1752601"/>
                      <a:gd name="connsiteY1" fmla="*/ 604837 h 609861"/>
                      <a:gd name="connsiteX2" fmla="*/ 1752601 w 1752601"/>
                      <a:gd name="connsiteY2" fmla="*/ 509587 h 609861"/>
                      <a:gd name="connsiteX0" fmla="*/ 0 w 1752601"/>
                      <a:gd name="connsiteY0" fmla="*/ 0 h 626014"/>
                      <a:gd name="connsiteX1" fmla="*/ 704850 w 1752601"/>
                      <a:gd name="connsiteY1" fmla="*/ 604837 h 626014"/>
                      <a:gd name="connsiteX2" fmla="*/ 1752601 w 1752601"/>
                      <a:gd name="connsiteY2" fmla="*/ 509587 h 626014"/>
                      <a:gd name="connsiteX0" fmla="*/ 0 w 1752601"/>
                      <a:gd name="connsiteY0" fmla="*/ 0 h 626014"/>
                      <a:gd name="connsiteX1" fmla="*/ 704850 w 1752601"/>
                      <a:gd name="connsiteY1" fmla="*/ 604837 h 626014"/>
                      <a:gd name="connsiteX2" fmla="*/ 1752601 w 1752601"/>
                      <a:gd name="connsiteY2" fmla="*/ 509587 h 626014"/>
                      <a:gd name="connsiteX0" fmla="*/ 0 w 1752601"/>
                      <a:gd name="connsiteY0" fmla="*/ 0 h 622009"/>
                      <a:gd name="connsiteX1" fmla="*/ 704850 w 1752601"/>
                      <a:gd name="connsiteY1" fmla="*/ 604837 h 622009"/>
                      <a:gd name="connsiteX2" fmla="*/ 1752601 w 1752601"/>
                      <a:gd name="connsiteY2" fmla="*/ 509587 h 622009"/>
                      <a:gd name="connsiteX0" fmla="*/ 0 w 1752601"/>
                      <a:gd name="connsiteY0" fmla="*/ 0 h 623876"/>
                      <a:gd name="connsiteX1" fmla="*/ 704850 w 1752601"/>
                      <a:gd name="connsiteY1" fmla="*/ 604837 h 623876"/>
                      <a:gd name="connsiteX2" fmla="*/ 1752601 w 1752601"/>
                      <a:gd name="connsiteY2" fmla="*/ 509587 h 623876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10958"/>
                      <a:gd name="connsiteX1" fmla="*/ 704850 w 1752601"/>
                      <a:gd name="connsiteY1" fmla="*/ 604837 h 610958"/>
                      <a:gd name="connsiteX2" fmla="*/ 1752601 w 1752601"/>
                      <a:gd name="connsiteY2" fmla="*/ 509587 h 610958"/>
                      <a:gd name="connsiteX0" fmla="*/ 0 w 1752601"/>
                      <a:gd name="connsiteY0" fmla="*/ 0 h 614413"/>
                      <a:gd name="connsiteX1" fmla="*/ 704850 w 1752601"/>
                      <a:gd name="connsiteY1" fmla="*/ 604837 h 614413"/>
                      <a:gd name="connsiteX2" fmla="*/ 1752601 w 1752601"/>
                      <a:gd name="connsiteY2" fmla="*/ 509587 h 614413"/>
                      <a:gd name="connsiteX0" fmla="*/ 0 w 1752601"/>
                      <a:gd name="connsiteY0" fmla="*/ 0 h 605639"/>
                      <a:gd name="connsiteX1" fmla="*/ 704850 w 1752601"/>
                      <a:gd name="connsiteY1" fmla="*/ 604837 h 605639"/>
                      <a:gd name="connsiteX2" fmla="*/ 1752601 w 1752601"/>
                      <a:gd name="connsiteY2" fmla="*/ 509587 h 605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752601" h="605639">
                        <a:moveTo>
                          <a:pt x="0" y="0"/>
                        </a:moveTo>
                        <a:cubicBezTo>
                          <a:pt x="180223" y="573841"/>
                          <a:pt x="503279" y="612670"/>
                          <a:pt x="704850" y="604837"/>
                        </a:cubicBezTo>
                        <a:cubicBezTo>
                          <a:pt x="906421" y="597004"/>
                          <a:pt x="1218206" y="215511"/>
                          <a:pt x="1752601" y="509587"/>
                        </a:cubicBezTo>
                      </a:path>
                    </a:pathLst>
                  </a:custGeom>
                  <a:noFill/>
                  <a:ln w="19050">
                    <a:solidFill>
                      <a:srgbClr val="FF0000"/>
                    </a:solidFill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22" name="Oval 421">
                    <a:extLst>
                      <a:ext uri="{FF2B5EF4-FFF2-40B4-BE49-F238E27FC236}">
                        <a16:creationId xmlns:a16="http://schemas.microsoft.com/office/drawing/2014/main" id="{3B2B293B-0A94-DF4B-8F92-C3D14798712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326282" y="3359616"/>
                    <a:ext cx="108000" cy="108000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F9722686-E1B8-D94D-9F3E-BDCD18E5164F}"/>
                    </a:ext>
                  </a:extLst>
                </p:cNvPr>
                <p:cNvSpPr/>
                <p:nvPr/>
              </p:nvSpPr>
              <p:spPr>
                <a:xfrm>
                  <a:off x="10199443" y="4304719"/>
                  <a:ext cx="1105020" cy="339758"/>
                </a:xfrm>
                <a:custGeom>
                  <a:avLst/>
                  <a:gdLst>
                    <a:gd name="connsiteX0" fmla="*/ 0 w 930303"/>
                    <a:gd name="connsiteY0" fmla="*/ 235869 h 235869"/>
                    <a:gd name="connsiteX1" fmla="*/ 369736 w 930303"/>
                    <a:gd name="connsiteY1" fmla="*/ 3293 h 235869"/>
                    <a:gd name="connsiteX2" fmla="*/ 930303 w 930303"/>
                    <a:gd name="connsiteY2" fmla="*/ 120575 h 235869"/>
                    <a:gd name="connsiteX0" fmla="*/ 0 w 930303"/>
                    <a:gd name="connsiteY0" fmla="*/ 216945 h 216945"/>
                    <a:gd name="connsiteX1" fmla="*/ 367748 w 930303"/>
                    <a:gd name="connsiteY1" fmla="*/ 4247 h 216945"/>
                    <a:gd name="connsiteX2" fmla="*/ 930303 w 930303"/>
                    <a:gd name="connsiteY2" fmla="*/ 101651 h 216945"/>
                    <a:gd name="connsiteX0" fmla="*/ 0 w 930303"/>
                    <a:gd name="connsiteY0" fmla="*/ 235354 h 235354"/>
                    <a:gd name="connsiteX1" fmla="*/ 367748 w 930303"/>
                    <a:gd name="connsiteY1" fmla="*/ 22656 h 235354"/>
                    <a:gd name="connsiteX2" fmla="*/ 930303 w 930303"/>
                    <a:gd name="connsiteY2" fmla="*/ 120060 h 235354"/>
                    <a:gd name="connsiteX0" fmla="*/ 0 w 926327"/>
                    <a:gd name="connsiteY0" fmla="*/ 215124 h 215124"/>
                    <a:gd name="connsiteX1" fmla="*/ 367748 w 926327"/>
                    <a:gd name="connsiteY1" fmla="*/ 2426 h 215124"/>
                    <a:gd name="connsiteX2" fmla="*/ 926327 w 926327"/>
                    <a:gd name="connsiteY2" fmla="*/ 119708 h 215124"/>
                    <a:gd name="connsiteX0" fmla="*/ 0 w 926327"/>
                    <a:gd name="connsiteY0" fmla="*/ 216146 h 216146"/>
                    <a:gd name="connsiteX1" fmla="*/ 367748 w 926327"/>
                    <a:gd name="connsiteY1" fmla="*/ 3448 h 216146"/>
                    <a:gd name="connsiteX2" fmla="*/ 926327 w 926327"/>
                    <a:gd name="connsiteY2" fmla="*/ 120730 h 216146"/>
                    <a:gd name="connsiteX0" fmla="*/ 0 w 926327"/>
                    <a:gd name="connsiteY0" fmla="*/ 216146 h 216146"/>
                    <a:gd name="connsiteX1" fmla="*/ 367748 w 926327"/>
                    <a:gd name="connsiteY1" fmla="*/ 3448 h 216146"/>
                    <a:gd name="connsiteX2" fmla="*/ 926327 w 926327"/>
                    <a:gd name="connsiteY2" fmla="*/ 120730 h 216146"/>
                    <a:gd name="connsiteX0" fmla="*/ 0 w 926327"/>
                    <a:gd name="connsiteY0" fmla="*/ 241149 h 241149"/>
                    <a:gd name="connsiteX1" fmla="*/ 367748 w 926327"/>
                    <a:gd name="connsiteY1" fmla="*/ 28451 h 241149"/>
                    <a:gd name="connsiteX2" fmla="*/ 926327 w 926327"/>
                    <a:gd name="connsiteY2" fmla="*/ 145733 h 241149"/>
                    <a:gd name="connsiteX0" fmla="*/ 0 w 926327"/>
                    <a:gd name="connsiteY0" fmla="*/ 241149 h 241376"/>
                    <a:gd name="connsiteX1" fmla="*/ 367748 w 926327"/>
                    <a:gd name="connsiteY1" fmla="*/ 28451 h 241376"/>
                    <a:gd name="connsiteX2" fmla="*/ 926327 w 926327"/>
                    <a:gd name="connsiteY2" fmla="*/ 145733 h 241376"/>
                    <a:gd name="connsiteX0" fmla="*/ 0 w 972047"/>
                    <a:gd name="connsiteY0" fmla="*/ 247611 h 247752"/>
                    <a:gd name="connsiteX1" fmla="*/ 413468 w 972047"/>
                    <a:gd name="connsiteY1" fmla="*/ 5096 h 247752"/>
                    <a:gd name="connsiteX2" fmla="*/ 972047 w 972047"/>
                    <a:gd name="connsiteY2" fmla="*/ 122378 h 247752"/>
                    <a:gd name="connsiteX0" fmla="*/ 0 w 972047"/>
                    <a:gd name="connsiteY0" fmla="*/ 247611 h 247611"/>
                    <a:gd name="connsiteX1" fmla="*/ 413468 w 972047"/>
                    <a:gd name="connsiteY1" fmla="*/ 5096 h 247611"/>
                    <a:gd name="connsiteX2" fmla="*/ 972047 w 972047"/>
                    <a:gd name="connsiteY2" fmla="*/ 122378 h 247611"/>
                    <a:gd name="connsiteX0" fmla="*/ 0 w 972047"/>
                    <a:gd name="connsiteY0" fmla="*/ 247611 h 247611"/>
                    <a:gd name="connsiteX1" fmla="*/ 413468 w 972047"/>
                    <a:gd name="connsiteY1" fmla="*/ 5096 h 247611"/>
                    <a:gd name="connsiteX2" fmla="*/ 972047 w 972047"/>
                    <a:gd name="connsiteY2" fmla="*/ 122378 h 247611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46206"/>
                    <a:gd name="connsiteY0" fmla="*/ 302387 h 302387"/>
                    <a:gd name="connsiteX1" fmla="*/ 387627 w 946206"/>
                    <a:gd name="connsiteY1" fmla="*/ 8189 h 302387"/>
                    <a:gd name="connsiteX2" fmla="*/ 946206 w 946206"/>
                    <a:gd name="connsiteY2" fmla="*/ 125471 h 302387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51364 h 351364"/>
                    <a:gd name="connsiteX1" fmla="*/ 387627 w 946206"/>
                    <a:gd name="connsiteY1" fmla="*/ 57166 h 351364"/>
                    <a:gd name="connsiteX2" fmla="*/ 946206 w 946206"/>
                    <a:gd name="connsiteY2" fmla="*/ 174448 h 351364"/>
                    <a:gd name="connsiteX0" fmla="*/ 0 w 946206"/>
                    <a:gd name="connsiteY0" fmla="*/ 337386 h 337386"/>
                    <a:gd name="connsiteX1" fmla="*/ 387627 w 946206"/>
                    <a:gd name="connsiteY1" fmla="*/ 43188 h 337386"/>
                    <a:gd name="connsiteX2" fmla="*/ 946206 w 946206"/>
                    <a:gd name="connsiteY2" fmla="*/ 160470 h 337386"/>
                    <a:gd name="connsiteX0" fmla="*/ 0 w 944508"/>
                    <a:gd name="connsiteY0" fmla="*/ 299417 h 299417"/>
                    <a:gd name="connsiteX1" fmla="*/ 387627 w 944508"/>
                    <a:gd name="connsiteY1" fmla="*/ 5219 h 299417"/>
                    <a:gd name="connsiteX2" fmla="*/ 944508 w 944508"/>
                    <a:gd name="connsiteY2" fmla="*/ 145781 h 299417"/>
                    <a:gd name="connsiteX0" fmla="*/ 0 w 944508"/>
                    <a:gd name="connsiteY0" fmla="*/ 300221 h 300221"/>
                    <a:gd name="connsiteX1" fmla="*/ 387627 w 944508"/>
                    <a:gd name="connsiteY1" fmla="*/ 6023 h 300221"/>
                    <a:gd name="connsiteX2" fmla="*/ 944508 w 944508"/>
                    <a:gd name="connsiteY2" fmla="*/ 146585 h 300221"/>
                    <a:gd name="connsiteX0" fmla="*/ 0 w 944508"/>
                    <a:gd name="connsiteY0" fmla="*/ 325499 h 325499"/>
                    <a:gd name="connsiteX1" fmla="*/ 387627 w 944508"/>
                    <a:gd name="connsiteY1" fmla="*/ 31301 h 325499"/>
                    <a:gd name="connsiteX2" fmla="*/ 944508 w 944508"/>
                    <a:gd name="connsiteY2" fmla="*/ 171863 h 325499"/>
                    <a:gd name="connsiteX0" fmla="*/ 0 w 944508"/>
                    <a:gd name="connsiteY0" fmla="*/ 306082 h 306082"/>
                    <a:gd name="connsiteX1" fmla="*/ 394423 w 944508"/>
                    <a:gd name="connsiteY1" fmla="*/ 35164 h 306082"/>
                    <a:gd name="connsiteX2" fmla="*/ 944508 w 944508"/>
                    <a:gd name="connsiteY2" fmla="*/ 152446 h 306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44508" h="306082">
                      <a:moveTo>
                        <a:pt x="0" y="306082"/>
                      </a:moveTo>
                      <a:cubicBezTo>
                        <a:pt x="136334" y="289890"/>
                        <a:pt x="315163" y="125239"/>
                        <a:pt x="394423" y="35164"/>
                      </a:cubicBezTo>
                      <a:cubicBezTo>
                        <a:pt x="473683" y="-54911"/>
                        <a:pt x="731811" y="44029"/>
                        <a:pt x="944508" y="152446"/>
                      </a:cubicBezTo>
                    </a:path>
                  </a:pathLst>
                </a:custGeom>
                <a:noFill/>
                <a:ln w="19050">
                  <a:solidFill>
                    <a:srgbClr val="FF33CC"/>
                  </a:solidFill>
                  <a:prstDash val="sysDash"/>
                  <a:headEnd type="none" w="med" len="med"/>
                  <a:tailEnd type="triangl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>
                    <a:solidFill>
                      <a:srgbClr val="E364E6"/>
                    </a:solidFill>
                  </a:endParaRPr>
                </a:p>
              </p:txBody>
            </p:sp>
            <p:sp>
              <p:nvSpPr>
                <p:cNvPr id="420" name="Oval 419">
                  <a:extLst>
                    <a:ext uri="{FF2B5EF4-FFF2-40B4-BE49-F238E27FC236}">
                      <a16:creationId xmlns:a16="http://schemas.microsoft.com/office/drawing/2014/main" id="{13E5502F-0AA7-9249-99CE-96ED66D14A0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091444" y="4602740"/>
                  <a:ext cx="108000" cy="108000"/>
                </a:xfrm>
                <a:prstGeom prst="ellipse">
                  <a:avLst/>
                </a:prstGeom>
                <a:solidFill>
                  <a:srgbClr val="FF33C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B3002AB1-1F8A-964A-8A62-9B71295BF886}"/>
                </a:ext>
              </a:extLst>
            </p:cNvPr>
            <p:cNvGrpSpPr/>
            <p:nvPr/>
          </p:nvGrpSpPr>
          <p:grpSpPr>
            <a:xfrm>
              <a:off x="24116455" y="12215628"/>
              <a:ext cx="842730" cy="496673"/>
              <a:chOff x="22309103" y="13237582"/>
              <a:chExt cx="842730" cy="496673"/>
            </a:xfrm>
          </p:grpSpPr>
          <p:sp>
            <p:nvSpPr>
              <p:cNvPr id="414" name="#TRCH models(UBERON:0003126)">
                <a:extLst>
                  <a:ext uri="{FF2B5EF4-FFF2-40B4-BE49-F238E27FC236}">
                    <a16:creationId xmlns:a16="http://schemas.microsoft.com/office/drawing/2014/main" id="{D2B70494-186D-0341-952C-6658FEBAC95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58141" y="13237582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415" name="TextBox 414">
                <a:extLst>
                  <a:ext uri="{FF2B5EF4-FFF2-40B4-BE49-F238E27FC236}">
                    <a16:creationId xmlns:a16="http://schemas.microsoft.com/office/drawing/2014/main" id="{DDE22FA5-5242-BB43-96EB-C3316F6CF197}"/>
                  </a:ext>
                </a:extLst>
              </p:cNvPr>
              <p:cNvSpPr txBox="1"/>
              <p:nvPr/>
            </p:nvSpPr>
            <p:spPr>
              <a:xfrm>
                <a:off x="22309103" y="13272590"/>
                <a:ext cx="84273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NZ" sz="1200" b="1" dirty="0"/>
                  <a:t>mucosa of</a:t>
                </a:r>
                <a:br>
                  <a:rPr lang="en-NZ" sz="1200" b="1" dirty="0"/>
                </a:br>
                <a:r>
                  <a:rPr lang="en-NZ" sz="1200" b="1" dirty="0"/>
                  <a:t>trachea</a:t>
                </a:r>
              </a:p>
            </p:txBody>
          </p:sp>
        </p:grpSp>
        <p:grpSp>
          <p:nvGrpSpPr>
            <p:cNvPr id="333" name="Group 332">
              <a:extLst>
                <a:ext uri="{FF2B5EF4-FFF2-40B4-BE49-F238E27FC236}">
                  <a16:creationId xmlns:a16="http://schemas.microsoft.com/office/drawing/2014/main" id="{7B41A964-F50B-9341-B62D-8A1061D04C05}"/>
                </a:ext>
              </a:extLst>
            </p:cNvPr>
            <p:cNvGrpSpPr/>
            <p:nvPr/>
          </p:nvGrpSpPr>
          <p:grpSpPr>
            <a:xfrm>
              <a:off x="24091875" y="8940986"/>
              <a:ext cx="902812" cy="360000"/>
              <a:chOff x="22284523" y="9962940"/>
              <a:chExt cx="902812" cy="360000"/>
            </a:xfrm>
          </p:grpSpPr>
          <p:sp>
            <p:nvSpPr>
              <p:cNvPr id="410" name="#LRNX models(UBERON:0001737)">
                <a:extLst>
                  <a:ext uri="{FF2B5EF4-FFF2-40B4-BE49-F238E27FC236}">
                    <a16:creationId xmlns:a16="http://schemas.microsoft.com/office/drawing/2014/main" id="{70AD3220-7B91-494F-8CFD-BA73529A1B6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07912" y="9962940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411" name="TextBox 410">
                <a:extLst>
                  <a:ext uri="{FF2B5EF4-FFF2-40B4-BE49-F238E27FC236}">
                    <a16:creationId xmlns:a16="http://schemas.microsoft.com/office/drawing/2014/main" id="{147ABEB0-C7AF-2541-B5C1-0DD4018315CF}"/>
                  </a:ext>
                </a:extLst>
              </p:cNvPr>
              <p:cNvSpPr txBox="1"/>
              <p:nvPr/>
            </p:nvSpPr>
            <p:spPr>
              <a:xfrm>
                <a:off x="22284523" y="10053522"/>
                <a:ext cx="90281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NZ" sz="1000" b="1" dirty="0"/>
                  <a:t>wall of </a:t>
                </a:r>
                <a:r>
                  <a:rPr lang="en-NZ" sz="1000" b="1" dirty="0" err="1"/>
                  <a:t>larnyx</a:t>
                </a:r>
                <a:endParaRPr lang="en-NZ" sz="1000" b="1" dirty="0"/>
              </a:p>
            </p:txBody>
          </p:sp>
        </p:grpSp>
        <p:grpSp>
          <p:nvGrpSpPr>
            <p:cNvPr id="334" name="Group 333">
              <a:extLst>
                <a:ext uri="{FF2B5EF4-FFF2-40B4-BE49-F238E27FC236}">
                  <a16:creationId xmlns:a16="http://schemas.microsoft.com/office/drawing/2014/main" id="{FBAB51F7-FCDC-8641-B0CB-EB99CA4ADECC}"/>
                </a:ext>
              </a:extLst>
            </p:cNvPr>
            <p:cNvGrpSpPr/>
            <p:nvPr/>
          </p:nvGrpSpPr>
          <p:grpSpPr>
            <a:xfrm>
              <a:off x="24140590" y="8483889"/>
              <a:ext cx="684803" cy="360000"/>
              <a:chOff x="22333238" y="9505843"/>
              <a:chExt cx="684803" cy="360000"/>
            </a:xfrm>
          </p:grpSpPr>
          <p:sp>
            <p:nvSpPr>
              <p:cNvPr id="408" name="#EPIG models(UBERON:0000388)">
                <a:extLst>
                  <a:ext uri="{FF2B5EF4-FFF2-40B4-BE49-F238E27FC236}">
                    <a16:creationId xmlns:a16="http://schemas.microsoft.com/office/drawing/2014/main" id="{B5F88609-6496-B04B-ACB8-033AD665C8A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07912" y="9505843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409" name="TextBox 408">
                <a:extLst>
                  <a:ext uri="{FF2B5EF4-FFF2-40B4-BE49-F238E27FC236}">
                    <a16:creationId xmlns:a16="http://schemas.microsoft.com/office/drawing/2014/main" id="{4B958E84-832A-7E48-8EC4-22F4ED5067BF}"/>
                  </a:ext>
                </a:extLst>
              </p:cNvPr>
              <p:cNvSpPr txBox="1"/>
              <p:nvPr/>
            </p:nvSpPr>
            <p:spPr>
              <a:xfrm>
                <a:off x="22333238" y="9590837"/>
                <a:ext cx="684803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epiglottis</a:t>
                </a:r>
              </a:p>
            </p:txBody>
          </p:sp>
        </p:grpSp>
        <p:grpSp>
          <p:nvGrpSpPr>
            <p:cNvPr id="335" name="Group 334">
              <a:extLst>
                <a:ext uri="{FF2B5EF4-FFF2-40B4-BE49-F238E27FC236}">
                  <a16:creationId xmlns:a16="http://schemas.microsoft.com/office/drawing/2014/main" id="{262E59C2-1858-D847-8A99-4450CA910493}"/>
                </a:ext>
              </a:extLst>
            </p:cNvPr>
            <p:cNvGrpSpPr/>
            <p:nvPr/>
          </p:nvGrpSpPr>
          <p:grpSpPr>
            <a:xfrm>
              <a:off x="22186475" y="7232253"/>
              <a:ext cx="803553" cy="461665"/>
              <a:chOff x="20379123" y="8254207"/>
              <a:chExt cx="803553" cy="461665"/>
            </a:xfrm>
          </p:grpSpPr>
          <p:sp>
            <p:nvSpPr>
              <p:cNvPr id="406" name="#TONG models(UBERON:0001723)">
                <a:extLst>
                  <a:ext uri="{FF2B5EF4-FFF2-40B4-BE49-F238E27FC236}">
                    <a16:creationId xmlns:a16="http://schemas.microsoft.com/office/drawing/2014/main" id="{B6A47325-2C82-BB4B-9EF3-96CE80C579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390031" y="8331244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407" name="TextBox 406">
                <a:extLst>
                  <a:ext uri="{FF2B5EF4-FFF2-40B4-BE49-F238E27FC236}">
                    <a16:creationId xmlns:a16="http://schemas.microsoft.com/office/drawing/2014/main" id="{17DC29AB-4DC3-A04B-B783-CB76963B815D}"/>
                  </a:ext>
                </a:extLst>
              </p:cNvPr>
              <p:cNvSpPr txBox="1"/>
              <p:nvPr/>
            </p:nvSpPr>
            <p:spPr>
              <a:xfrm>
                <a:off x="20379123" y="8254207"/>
                <a:ext cx="80355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mucosa </a:t>
                </a:r>
                <a:br>
                  <a:rPr lang="en-NZ" sz="1200" b="1" dirty="0"/>
                </a:br>
                <a:r>
                  <a:rPr lang="en-NZ" sz="1200" b="1" dirty="0"/>
                  <a:t>of tongue</a:t>
                </a:r>
              </a:p>
            </p:txBody>
          </p:sp>
        </p:grpSp>
        <p:grpSp>
          <p:nvGrpSpPr>
            <p:cNvPr id="336" name="Group 335">
              <a:extLst>
                <a:ext uri="{FF2B5EF4-FFF2-40B4-BE49-F238E27FC236}">
                  <a16:creationId xmlns:a16="http://schemas.microsoft.com/office/drawing/2014/main" id="{8E52E574-6CF7-624D-9A1D-051090B53737}"/>
                </a:ext>
              </a:extLst>
            </p:cNvPr>
            <p:cNvGrpSpPr/>
            <p:nvPr/>
          </p:nvGrpSpPr>
          <p:grpSpPr>
            <a:xfrm>
              <a:off x="25269469" y="10839435"/>
              <a:ext cx="996235" cy="360000"/>
              <a:chOff x="23462117" y="11861389"/>
              <a:chExt cx="996235" cy="360000"/>
            </a:xfrm>
          </p:grpSpPr>
          <p:sp>
            <p:nvSpPr>
              <p:cNvPr id="404" name="#CS-left models(UBERON:0003708)">
                <a:extLst>
                  <a:ext uri="{FF2B5EF4-FFF2-40B4-BE49-F238E27FC236}">
                    <a16:creationId xmlns:a16="http://schemas.microsoft.com/office/drawing/2014/main" id="{44FE794E-D262-2B4E-9502-6258E2196B8D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23537538" y="1186138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405" name="TextBox 404">
                <a:extLst>
                  <a:ext uri="{FF2B5EF4-FFF2-40B4-BE49-F238E27FC236}">
                    <a16:creationId xmlns:a16="http://schemas.microsoft.com/office/drawing/2014/main" id="{0BCABFAE-C220-8E46-BF00-A8A28FCA16C1}"/>
                  </a:ext>
                </a:extLst>
              </p:cNvPr>
              <p:cNvSpPr txBox="1"/>
              <p:nvPr/>
            </p:nvSpPr>
            <p:spPr>
              <a:xfrm>
                <a:off x="23462117" y="11894793"/>
                <a:ext cx="99623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carotid sinus</a:t>
                </a:r>
              </a:p>
            </p:txBody>
          </p:sp>
        </p:grpSp>
        <p:grpSp>
          <p:nvGrpSpPr>
            <p:cNvPr id="337" name="Group 336">
              <a:extLst>
                <a:ext uri="{FF2B5EF4-FFF2-40B4-BE49-F238E27FC236}">
                  <a16:creationId xmlns:a16="http://schemas.microsoft.com/office/drawing/2014/main" id="{58E7318E-3702-144E-90B4-F376722A1BED}"/>
                </a:ext>
              </a:extLst>
            </p:cNvPr>
            <p:cNvGrpSpPr/>
            <p:nvPr/>
          </p:nvGrpSpPr>
          <p:grpSpPr>
            <a:xfrm>
              <a:off x="25156591" y="11495129"/>
              <a:ext cx="991425" cy="360000"/>
              <a:chOff x="23369458" y="12678916"/>
              <a:chExt cx="991425" cy="360000"/>
            </a:xfrm>
          </p:grpSpPr>
          <p:sp>
            <p:nvSpPr>
              <p:cNvPr id="402" name="#CB-left models(UBERON:0001629)">
                <a:extLst>
                  <a:ext uri="{FF2B5EF4-FFF2-40B4-BE49-F238E27FC236}">
                    <a16:creationId xmlns:a16="http://schemas.microsoft.com/office/drawing/2014/main" id="{57F9A5AE-B4F2-7D44-BF86-8CA7150049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427029" y="12678916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403" name="TextBox 402">
                <a:extLst>
                  <a:ext uri="{FF2B5EF4-FFF2-40B4-BE49-F238E27FC236}">
                    <a16:creationId xmlns:a16="http://schemas.microsoft.com/office/drawing/2014/main" id="{F2ED1F12-F5C8-1C4B-A8B6-DC85F27026D3}"/>
                  </a:ext>
                </a:extLst>
              </p:cNvPr>
              <p:cNvSpPr txBox="1"/>
              <p:nvPr/>
            </p:nvSpPr>
            <p:spPr>
              <a:xfrm>
                <a:off x="23369458" y="12707844"/>
                <a:ext cx="99142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carotid body</a:t>
                </a:r>
              </a:p>
            </p:txBody>
          </p:sp>
        </p:grpSp>
        <p:grpSp>
          <p:nvGrpSpPr>
            <p:cNvPr id="338" name="Group 337">
              <a:extLst>
                <a:ext uri="{FF2B5EF4-FFF2-40B4-BE49-F238E27FC236}">
                  <a16:creationId xmlns:a16="http://schemas.microsoft.com/office/drawing/2014/main" id="{EFF653D8-A4DC-5848-927C-9EBAD23A0323}"/>
                </a:ext>
              </a:extLst>
            </p:cNvPr>
            <p:cNvGrpSpPr/>
            <p:nvPr/>
          </p:nvGrpSpPr>
          <p:grpSpPr>
            <a:xfrm>
              <a:off x="23137141" y="4810355"/>
              <a:ext cx="1988450" cy="334448"/>
              <a:chOff x="21329789" y="5832309"/>
              <a:chExt cx="1988450" cy="334448"/>
            </a:xfrm>
          </p:grpSpPr>
          <p:sp>
            <p:nvSpPr>
              <p:cNvPr id="400" name="#PVN models(UBERON:0001930)">
                <a:extLst>
                  <a:ext uri="{FF2B5EF4-FFF2-40B4-BE49-F238E27FC236}">
                    <a16:creationId xmlns:a16="http://schemas.microsoft.com/office/drawing/2014/main" id="{EF9BC554-300D-C24D-898E-D7FD98A1AAB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066239" y="5914757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401" name="TextBox 400">
                <a:extLst>
                  <a:ext uri="{FF2B5EF4-FFF2-40B4-BE49-F238E27FC236}">
                    <a16:creationId xmlns:a16="http://schemas.microsoft.com/office/drawing/2014/main" id="{E3F4EBE8-79FE-9A4A-9EC8-3660AC70EB1F}"/>
                  </a:ext>
                </a:extLst>
              </p:cNvPr>
              <p:cNvSpPr txBox="1"/>
              <p:nvPr/>
            </p:nvSpPr>
            <p:spPr>
              <a:xfrm>
                <a:off x="21329789" y="5832309"/>
                <a:ext cx="193328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/>
                  <a:t>paraventricular nucleus</a:t>
                </a:r>
              </a:p>
            </p:txBody>
          </p:sp>
        </p:grpSp>
        <p:sp>
          <p:nvSpPr>
            <p:cNvPr id="339" name="#SCG-ECN-GGN-CB source(#SCG) via(#ECN-plexus) via(#GGN) target(#CB-left)">
              <a:extLst>
                <a:ext uri="{FF2B5EF4-FFF2-40B4-BE49-F238E27FC236}">
                  <a16:creationId xmlns:a16="http://schemas.microsoft.com/office/drawing/2014/main" id="{0AC4CFAD-458B-AB49-9FC5-DE5855AAFBB9}"/>
                </a:ext>
              </a:extLst>
            </p:cNvPr>
            <p:cNvSpPr/>
            <p:nvPr/>
          </p:nvSpPr>
          <p:spPr>
            <a:xfrm>
              <a:off x="16087103" y="9949693"/>
              <a:ext cx="9132438" cy="1658514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9471 h 1008605"/>
                <a:gd name="connsiteX1" fmla="*/ 5574063 w 8162542"/>
                <a:gd name="connsiteY1" fmla="*/ 215158 h 1008605"/>
                <a:gd name="connsiteX2" fmla="*/ 8162542 w 8162542"/>
                <a:gd name="connsiteY2" fmla="*/ 1008605 h 1008605"/>
                <a:gd name="connsiteX0" fmla="*/ 0 w 8303098"/>
                <a:gd name="connsiteY0" fmla="*/ 9577 h 1017765"/>
                <a:gd name="connsiteX1" fmla="*/ 5574063 w 8303098"/>
                <a:gd name="connsiteY1" fmla="*/ 215264 h 1017765"/>
                <a:gd name="connsiteX2" fmla="*/ 8303098 w 8303098"/>
                <a:gd name="connsiteY2" fmla="*/ 1017765 h 1017765"/>
                <a:gd name="connsiteX0" fmla="*/ 0 w 8292956"/>
                <a:gd name="connsiteY0" fmla="*/ 9577 h 1078164"/>
                <a:gd name="connsiteX1" fmla="*/ 5574063 w 8292956"/>
                <a:gd name="connsiteY1" fmla="*/ 215264 h 1078164"/>
                <a:gd name="connsiteX2" fmla="*/ 8292956 w 8292956"/>
                <a:gd name="connsiteY2" fmla="*/ 1078164 h 1078164"/>
                <a:gd name="connsiteX0" fmla="*/ 0 w 10374892"/>
                <a:gd name="connsiteY0" fmla="*/ 9577 h 1034369"/>
                <a:gd name="connsiteX1" fmla="*/ 5574063 w 10374892"/>
                <a:gd name="connsiteY1" fmla="*/ 215264 h 1034369"/>
                <a:gd name="connsiteX2" fmla="*/ 10374892 w 10374892"/>
                <a:gd name="connsiteY2" fmla="*/ 1034369 h 1034369"/>
                <a:gd name="connsiteX0" fmla="*/ 0 w 10374892"/>
                <a:gd name="connsiteY0" fmla="*/ 9577 h 1034369"/>
                <a:gd name="connsiteX1" fmla="*/ 5574063 w 10374892"/>
                <a:gd name="connsiteY1" fmla="*/ 215264 h 1034369"/>
                <a:gd name="connsiteX2" fmla="*/ 10374892 w 10374892"/>
                <a:gd name="connsiteY2" fmla="*/ 1034369 h 1034369"/>
                <a:gd name="connsiteX0" fmla="*/ 0 w 10366384"/>
                <a:gd name="connsiteY0" fmla="*/ 9577 h 1050993"/>
                <a:gd name="connsiteX1" fmla="*/ 5574063 w 10366384"/>
                <a:gd name="connsiteY1" fmla="*/ 215264 h 1050993"/>
                <a:gd name="connsiteX2" fmla="*/ 10366384 w 10366384"/>
                <a:gd name="connsiteY2" fmla="*/ 1050993 h 1050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66384" h="1050993">
                  <a:moveTo>
                    <a:pt x="0" y="9577"/>
                  </a:moveTo>
                  <a:cubicBezTo>
                    <a:pt x="1410925" y="-28273"/>
                    <a:pt x="4190213" y="47233"/>
                    <a:pt x="5574063" y="215264"/>
                  </a:cubicBezTo>
                  <a:cubicBezTo>
                    <a:pt x="6957913" y="383295"/>
                    <a:pt x="9638883" y="964001"/>
                    <a:pt x="10366384" y="105099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0" name="#SCG-ECN-X-SLN-iSLN-LRNX source(#SCG) via(#ECN-plexus) via(#CN-X) via(#SLN) via(#iSLN) target(#LRNX)">
              <a:extLst>
                <a:ext uri="{FF2B5EF4-FFF2-40B4-BE49-F238E27FC236}">
                  <a16:creationId xmlns:a16="http://schemas.microsoft.com/office/drawing/2014/main" id="{0EF7FB2B-3C60-B94A-9CA8-C85F8F97EFFD}"/>
                </a:ext>
              </a:extLst>
            </p:cNvPr>
            <p:cNvSpPr/>
            <p:nvPr/>
          </p:nvSpPr>
          <p:spPr>
            <a:xfrm>
              <a:off x="16087103" y="9085790"/>
              <a:ext cx="8225142" cy="663393"/>
            </a:xfrm>
            <a:custGeom>
              <a:avLst/>
              <a:gdLst>
                <a:gd name="connsiteX0" fmla="*/ 0 w 9027994"/>
                <a:gd name="connsiteY0" fmla="*/ 504968 h 504968"/>
                <a:gd name="connsiteX1" fmla="*/ 4360460 w 9027994"/>
                <a:gd name="connsiteY1" fmla="*/ 395786 h 504968"/>
                <a:gd name="connsiteX2" fmla="*/ 9027994 w 9027994"/>
                <a:gd name="connsiteY2" fmla="*/ 0 h 504968"/>
                <a:gd name="connsiteX0" fmla="*/ 0 w 9027994"/>
                <a:gd name="connsiteY0" fmla="*/ 504968 h 706735"/>
                <a:gd name="connsiteX1" fmla="*/ 4360460 w 9027994"/>
                <a:gd name="connsiteY1" fmla="*/ 691061 h 706735"/>
                <a:gd name="connsiteX2" fmla="*/ 9027994 w 9027994"/>
                <a:gd name="connsiteY2" fmla="*/ 0 h 706735"/>
                <a:gd name="connsiteX0" fmla="*/ 0 w 9027994"/>
                <a:gd name="connsiteY0" fmla="*/ 504968 h 691619"/>
                <a:gd name="connsiteX1" fmla="*/ 4360460 w 9027994"/>
                <a:gd name="connsiteY1" fmla="*/ 691061 h 691619"/>
                <a:gd name="connsiteX2" fmla="*/ 9027994 w 9027994"/>
                <a:gd name="connsiteY2" fmla="*/ 0 h 691619"/>
                <a:gd name="connsiteX0" fmla="*/ 0 w 9027994"/>
                <a:gd name="connsiteY0" fmla="*/ 504968 h 714493"/>
                <a:gd name="connsiteX1" fmla="*/ 4360460 w 9027994"/>
                <a:gd name="connsiteY1" fmla="*/ 691061 h 714493"/>
                <a:gd name="connsiteX2" fmla="*/ 9027994 w 9027994"/>
                <a:gd name="connsiteY2" fmla="*/ 0 h 714493"/>
                <a:gd name="connsiteX0" fmla="*/ 0 w 9027994"/>
                <a:gd name="connsiteY0" fmla="*/ 504968 h 730962"/>
                <a:gd name="connsiteX1" fmla="*/ 4360460 w 9027994"/>
                <a:gd name="connsiteY1" fmla="*/ 691061 h 730962"/>
                <a:gd name="connsiteX2" fmla="*/ 9027994 w 9027994"/>
                <a:gd name="connsiteY2" fmla="*/ 0 h 730962"/>
                <a:gd name="connsiteX0" fmla="*/ 0 w 9027994"/>
                <a:gd name="connsiteY0" fmla="*/ 504968 h 740905"/>
                <a:gd name="connsiteX1" fmla="*/ 4360460 w 9027994"/>
                <a:gd name="connsiteY1" fmla="*/ 691061 h 740905"/>
                <a:gd name="connsiteX2" fmla="*/ 9027994 w 9027994"/>
                <a:gd name="connsiteY2" fmla="*/ 0 h 740905"/>
                <a:gd name="connsiteX0" fmla="*/ 0 w 9027994"/>
                <a:gd name="connsiteY0" fmla="*/ 504968 h 739042"/>
                <a:gd name="connsiteX1" fmla="*/ 4360460 w 9027994"/>
                <a:gd name="connsiteY1" fmla="*/ 691061 h 739042"/>
                <a:gd name="connsiteX2" fmla="*/ 9027994 w 9027994"/>
                <a:gd name="connsiteY2" fmla="*/ 0 h 739042"/>
                <a:gd name="connsiteX0" fmla="*/ 0 w 9027994"/>
                <a:gd name="connsiteY0" fmla="*/ 504968 h 710772"/>
                <a:gd name="connsiteX1" fmla="*/ 4360460 w 9027994"/>
                <a:gd name="connsiteY1" fmla="*/ 691061 h 710772"/>
                <a:gd name="connsiteX2" fmla="*/ 9027994 w 9027994"/>
                <a:gd name="connsiteY2" fmla="*/ 0 h 710772"/>
                <a:gd name="connsiteX0" fmla="*/ 0 w 9017485"/>
                <a:gd name="connsiteY0" fmla="*/ 652605 h 729199"/>
                <a:gd name="connsiteX1" fmla="*/ 4349951 w 9017485"/>
                <a:gd name="connsiteY1" fmla="*/ 691061 h 729199"/>
                <a:gd name="connsiteX2" fmla="*/ 9017485 w 9017485"/>
                <a:gd name="connsiteY2" fmla="*/ 0 h 729199"/>
                <a:gd name="connsiteX0" fmla="*/ 0 w 9017485"/>
                <a:gd name="connsiteY0" fmla="*/ 652605 h 722668"/>
                <a:gd name="connsiteX1" fmla="*/ 4349951 w 9017485"/>
                <a:gd name="connsiteY1" fmla="*/ 691061 h 722668"/>
                <a:gd name="connsiteX2" fmla="*/ 9017485 w 9017485"/>
                <a:gd name="connsiteY2" fmla="*/ 0 h 722668"/>
                <a:gd name="connsiteX0" fmla="*/ 0 w 9017485"/>
                <a:gd name="connsiteY0" fmla="*/ 652605 h 752602"/>
                <a:gd name="connsiteX1" fmla="*/ 4097739 w 9017485"/>
                <a:gd name="connsiteY1" fmla="*/ 724398 h 752602"/>
                <a:gd name="connsiteX2" fmla="*/ 9017485 w 9017485"/>
                <a:gd name="connsiteY2" fmla="*/ 0 h 752602"/>
                <a:gd name="connsiteX0" fmla="*/ 0 w 9017485"/>
                <a:gd name="connsiteY0" fmla="*/ 652605 h 725263"/>
                <a:gd name="connsiteX1" fmla="*/ 4097739 w 9017485"/>
                <a:gd name="connsiteY1" fmla="*/ 724398 h 725263"/>
                <a:gd name="connsiteX2" fmla="*/ 9017485 w 9017485"/>
                <a:gd name="connsiteY2" fmla="*/ 0 h 725263"/>
                <a:gd name="connsiteX0" fmla="*/ 0 w 9148846"/>
                <a:gd name="connsiteY0" fmla="*/ 628792 h 727328"/>
                <a:gd name="connsiteX1" fmla="*/ 4097739 w 9148846"/>
                <a:gd name="connsiteY1" fmla="*/ 700585 h 727328"/>
                <a:gd name="connsiteX2" fmla="*/ 9148846 w 9148846"/>
                <a:gd name="connsiteY2" fmla="*/ 0 h 727328"/>
                <a:gd name="connsiteX0" fmla="*/ 0 w 9148846"/>
                <a:gd name="connsiteY0" fmla="*/ 628792 h 708553"/>
                <a:gd name="connsiteX1" fmla="*/ 4097739 w 9148846"/>
                <a:gd name="connsiteY1" fmla="*/ 700585 h 708553"/>
                <a:gd name="connsiteX2" fmla="*/ 9148846 w 9148846"/>
                <a:gd name="connsiteY2" fmla="*/ 0 h 708553"/>
                <a:gd name="connsiteX0" fmla="*/ 0 w 9148846"/>
                <a:gd name="connsiteY0" fmla="*/ 628792 h 701296"/>
                <a:gd name="connsiteX1" fmla="*/ 4097739 w 9148846"/>
                <a:gd name="connsiteY1" fmla="*/ 700585 h 701296"/>
                <a:gd name="connsiteX2" fmla="*/ 9148846 w 9148846"/>
                <a:gd name="connsiteY2" fmla="*/ 0 h 701296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69864"/>
                <a:gd name="connsiteY0" fmla="*/ 676417 h 676417"/>
                <a:gd name="connsiteX1" fmla="*/ 4066213 w 9169864"/>
                <a:gd name="connsiteY1" fmla="*/ 367210 h 676417"/>
                <a:gd name="connsiteX2" fmla="*/ 9169864 w 9169864"/>
                <a:gd name="connsiteY2" fmla="*/ 0 h 676417"/>
                <a:gd name="connsiteX0" fmla="*/ 0 w 9214925"/>
                <a:gd name="connsiteY0" fmla="*/ 685493 h 685493"/>
                <a:gd name="connsiteX1" fmla="*/ 4066213 w 9214925"/>
                <a:gd name="connsiteY1" fmla="*/ 376286 h 685493"/>
                <a:gd name="connsiteX2" fmla="*/ 9214925 w 9214925"/>
                <a:gd name="connsiteY2" fmla="*/ 0 h 685493"/>
                <a:gd name="connsiteX0" fmla="*/ 0 w 9080818"/>
                <a:gd name="connsiteY0" fmla="*/ 679968 h 679968"/>
                <a:gd name="connsiteX1" fmla="*/ 4066213 w 9080818"/>
                <a:gd name="connsiteY1" fmla="*/ 370761 h 679968"/>
                <a:gd name="connsiteX2" fmla="*/ 9080818 w 9080818"/>
                <a:gd name="connsiteY2" fmla="*/ 0 h 679968"/>
                <a:gd name="connsiteX0" fmla="*/ 0 w 9074722"/>
                <a:gd name="connsiteY0" fmla="*/ 663393 h 663393"/>
                <a:gd name="connsiteX1" fmla="*/ 4066213 w 9074722"/>
                <a:gd name="connsiteY1" fmla="*/ 354186 h 663393"/>
                <a:gd name="connsiteX2" fmla="*/ 9074722 w 9074722"/>
                <a:gd name="connsiteY2" fmla="*/ 0 h 66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74722" h="663393">
                  <a:moveTo>
                    <a:pt x="0" y="663393"/>
                  </a:moveTo>
                  <a:cubicBezTo>
                    <a:pt x="1422642" y="622308"/>
                    <a:pt x="2537902" y="466922"/>
                    <a:pt x="4066213" y="354186"/>
                  </a:cubicBezTo>
                  <a:cubicBezTo>
                    <a:pt x="5594524" y="241450"/>
                    <a:pt x="7825857" y="141524"/>
                    <a:pt x="9074722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1" name="#SCG-ECN-GGN-CS source(#SCG) via(#ECN-plexus) via(#GGN) target(#CS-left)">
              <a:extLst>
                <a:ext uri="{FF2B5EF4-FFF2-40B4-BE49-F238E27FC236}">
                  <a16:creationId xmlns:a16="http://schemas.microsoft.com/office/drawing/2014/main" id="{C8648C1C-1D90-2C4E-A10C-6C343EE0A901}"/>
                </a:ext>
              </a:extLst>
            </p:cNvPr>
            <p:cNvSpPr/>
            <p:nvPr/>
          </p:nvSpPr>
          <p:spPr>
            <a:xfrm>
              <a:off x="16087103" y="9871286"/>
              <a:ext cx="9272618" cy="1054843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064252"/>
                <a:gd name="connsiteY0" fmla="*/ 51069 h 790747"/>
                <a:gd name="connsiteX1" fmla="*/ 5574063 w 8064252"/>
                <a:gd name="connsiteY1" fmla="*/ 256756 h 790747"/>
                <a:gd name="connsiteX2" fmla="*/ 8064252 w 8064252"/>
                <a:gd name="connsiteY2" fmla="*/ 790747 h 790747"/>
                <a:gd name="connsiteX0" fmla="*/ 0 w 8064252"/>
                <a:gd name="connsiteY0" fmla="*/ 51069 h 790747"/>
                <a:gd name="connsiteX1" fmla="*/ 5574063 w 8064252"/>
                <a:gd name="connsiteY1" fmla="*/ 256756 h 790747"/>
                <a:gd name="connsiteX2" fmla="*/ 8064252 w 8064252"/>
                <a:gd name="connsiteY2" fmla="*/ 790747 h 790747"/>
                <a:gd name="connsiteX0" fmla="*/ 0 w 8141480"/>
                <a:gd name="connsiteY0" fmla="*/ 50535 h 764267"/>
                <a:gd name="connsiteX1" fmla="*/ 5574063 w 8141480"/>
                <a:gd name="connsiteY1" fmla="*/ 256222 h 764267"/>
                <a:gd name="connsiteX2" fmla="*/ 8141480 w 8141480"/>
                <a:gd name="connsiteY2" fmla="*/ 764267 h 764267"/>
                <a:gd name="connsiteX0" fmla="*/ 0 w 8141480"/>
                <a:gd name="connsiteY0" fmla="*/ 50535 h 764267"/>
                <a:gd name="connsiteX1" fmla="*/ 5574063 w 8141480"/>
                <a:gd name="connsiteY1" fmla="*/ 256222 h 764267"/>
                <a:gd name="connsiteX2" fmla="*/ 8141480 w 8141480"/>
                <a:gd name="connsiteY2" fmla="*/ 764267 h 764267"/>
                <a:gd name="connsiteX0" fmla="*/ 0 w 8141480"/>
                <a:gd name="connsiteY0" fmla="*/ 55690 h 769422"/>
                <a:gd name="connsiteX1" fmla="*/ 5574063 w 8141480"/>
                <a:gd name="connsiteY1" fmla="*/ 261377 h 769422"/>
                <a:gd name="connsiteX2" fmla="*/ 8141480 w 8141480"/>
                <a:gd name="connsiteY2" fmla="*/ 769422 h 769422"/>
                <a:gd name="connsiteX0" fmla="*/ 0 w 8141480"/>
                <a:gd name="connsiteY0" fmla="*/ 2569 h 716301"/>
                <a:gd name="connsiteX1" fmla="*/ 5574063 w 8141480"/>
                <a:gd name="connsiteY1" fmla="*/ 208256 h 716301"/>
                <a:gd name="connsiteX2" fmla="*/ 8141480 w 8141480"/>
                <a:gd name="connsiteY2" fmla="*/ 716301 h 716301"/>
                <a:gd name="connsiteX0" fmla="*/ 0 w 8200945"/>
                <a:gd name="connsiteY0" fmla="*/ 1790 h 718540"/>
                <a:gd name="connsiteX1" fmla="*/ 5574063 w 8200945"/>
                <a:gd name="connsiteY1" fmla="*/ 207477 h 718540"/>
                <a:gd name="connsiteX2" fmla="*/ 8200945 w 8200945"/>
                <a:gd name="connsiteY2" fmla="*/ 718540 h 718540"/>
                <a:gd name="connsiteX0" fmla="*/ 0 w 8200945"/>
                <a:gd name="connsiteY0" fmla="*/ 2216 h 718966"/>
                <a:gd name="connsiteX1" fmla="*/ 5574063 w 8200945"/>
                <a:gd name="connsiteY1" fmla="*/ 207903 h 718966"/>
                <a:gd name="connsiteX2" fmla="*/ 8200945 w 8200945"/>
                <a:gd name="connsiteY2" fmla="*/ 718966 h 718966"/>
                <a:gd name="connsiteX0" fmla="*/ 0 w 8200945"/>
                <a:gd name="connsiteY0" fmla="*/ 1790 h 718540"/>
                <a:gd name="connsiteX1" fmla="*/ 5574063 w 8200945"/>
                <a:gd name="connsiteY1" fmla="*/ 207477 h 718540"/>
                <a:gd name="connsiteX2" fmla="*/ 8200945 w 8200945"/>
                <a:gd name="connsiteY2" fmla="*/ 718540 h 718540"/>
                <a:gd name="connsiteX0" fmla="*/ 0 w 8200945"/>
                <a:gd name="connsiteY0" fmla="*/ 7808 h 724558"/>
                <a:gd name="connsiteX1" fmla="*/ 5574063 w 8200945"/>
                <a:gd name="connsiteY1" fmla="*/ 213495 h 724558"/>
                <a:gd name="connsiteX2" fmla="*/ 8200945 w 8200945"/>
                <a:gd name="connsiteY2" fmla="*/ 724558 h 724558"/>
                <a:gd name="connsiteX0" fmla="*/ 0 w 8200945"/>
                <a:gd name="connsiteY0" fmla="*/ 10856 h 727606"/>
                <a:gd name="connsiteX1" fmla="*/ 5574063 w 8200945"/>
                <a:gd name="connsiteY1" fmla="*/ 216543 h 727606"/>
                <a:gd name="connsiteX2" fmla="*/ 8200945 w 8200945"/>
                <a:gd name="connsiteY2" fmla="*/ 727606 h 727606"/>
                <a:gd name="connsiteX0" fmla="*/ 0 w 8268564"/>
                <a:gd name="connsiteY0" fmla="*/ 10856 h 725719"/>
                <a:gd name="connsiteX1" fmla="*/ 5574063 w 8268564"/>
                <a:gd name="connsiteY1" fmla="*/ 216543 h 725719"/>
                <a:gd name="connsiteX2" fmla="*/ 8268564 w 8268564"/>
                <a:gd name="connsiteY2" fmla="*/ 725719 h 725719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25503" h="668448">
                  <a:moveTo>
                    <a:pt x="0" y="10856"/>
                  </a:moveTo>
                  <a:cubicBezTo>
                    <a:pt x="1454173" y="-30011"/>
                    <a:pt x="4207239" y="45780"/>
                    <a:pt x="5574063" y="216543"/>
                  </a:cubicBezTo>
                  <a:cubicBezTo>
                    <a:pt x="6940887" y="387306"/>
                    <a:pt x="9888756" y="602826"/>
                    <a:pt x="10525503" y="66844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2" name="#SCG-TRCH source(#SCG) target(#TRCH)">
              <a:extLst>
                <a:ext uri="{FF2B5EF4-FFF2-40B4-BE49-F238E27FC236}">
                  <a16:creationId xmlns:a16="http://schemas.microsoft.com/office/drawing/2014/main" id="{42E142F1-918D-AC47-8858-019F2A691A5B}"/>
                </a:ext>
              </a:extLst>
            </p:cNvPr>
            <p:cNvSpPr/>
            <p:nvPr/>
          </p:nvSpPr>
          <p:spPr>
            <a:xfrm>
              <a:off x="16087103" y="10039245"/>
              <a:ext cx="8321215" cy="2245910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59170 h 1058304"/>
                <a:gd name="connsiteX1" fmla="*/ 4289271 w 8162542"/>
                <a:gd name="connsiteY1" fmla="*/ 251884 h 1058304"/>
                <a:gd name="connsiteX2" fmla="*/ 8162542 w 8162542"/>
                <a:gd name="connsiteY2" fmla="*/ 1058304 h 1058304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70399 h 1445744"/>
                <a:gd name="connsiteX1" fmla="*/ 4289271 w 9145443"/>
                <a:gd name="connsiteY1" fmla="*/ 263113 h 1445744"/>
                <a:gd name="connsiteX2" fmla="*/ 9145443 w 9145443"/>
                <a:gd name="connsiteY2" fmla="*/ 1445744 h 1445744"/>
                <a:gd name="connsiteX0" fmla="*/ 0 w 9278836"/>
                <a:gd name="connsiteY0" fmla="*/ 64067 h 1474006"/>
                <a:gd name="connsiteX1" fmla="*/ 4422664 w 9278836"/>
                <a:gd name="connsiteY1" fmla="*/ 291375 h 1474006"/>
                <a:gd name="connsiteX2" fmla="*/ 9278836 w 9278836"/>
                <a:gd name="connsiteY2" fmla="*/ 1474006 h 1474006"/>
                <a:gd name="connsiteX0" fmla="*/ 0 w 9278836"/>
                <a:gd name="connsiteY0" fmla="*/ 6504 h 1416443"/>
                <a:gd name="connsiteX1" fmla="*/ 4422664 w 9278836"/>
                <a:gd name="connsiteY1" fmla="*/ 233812 h 1416443"/>
                <a:gd name="connsiteX2" fmla="*/ 9278836 w 9278836"/>
                <a:gd name="connsiteY2" fmla="*/ 1416443 h 1416443"/>
                <a:gd name="connsiteX0" fmla="*/ 0 w 9554542"/>
                <a:gd name="connsiteY0" fmla="*/ 6597 h 1422572"/>
                <a:gd name="connsiteX1" fmla="*/ 4422664 w 9554542"/>
                <a:gd name="connsiteY1" fmla="*/ 233905 h 1422572"/>
                <a:gd name="connsiteX2" fmla="*/ 9554542 w 9554542"/>
                <a:gd name="connsiteY2" fmla="*/ 1422572 h 1422572"/>
                <a:gd name="connsiteX0" fmla="*/ 0 w 9586661"/>
                <a:gd name="connsiteY0" fmla="*/ 6597 h 1428234"/>
                <a:gd name="connsiteX1" fmla="*/ 4422664 w 9586661"/>
                <a:gd name="connsiteY1" fmla="*/ 233905 h 1428234"/>
                <a:gd name="connsiteX2" fmla="*/ 9586661 w 9586661"/>
                <a:gd name="connsiteY2" fmla="*/ 1428234 h 1428234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1085 h 1422722"/>
                <a:gd name="connsiteX1" fmla="*/ 4390066 w 9586661"/>
                <a:gd name="connsiteY1" fmla="*/ 348292 h 1422722"/>
                <a:gd name="connsiteX2" fmla="*/ 9586661 w 9586661"/>
                <a:gd name="connsiteY2" fmla="*/ 1422722 h 1422722"/>
                <a:gd name="connsiteX0" fmla="*/ 0 w 9586661"/>
                <a:gd name="connsiteY0" fmla="*/ 981 h 1422618"/>
                <a:gd name="connsiteX1" fmla="*/ 4390066 w 9586661"/>
                <a:gd name="connsiteY1" fmla="*/ 348188 h 1422618"/>
                <a:gd name="connsiteX2" fmla="*/ 9586661 w 9586661"/>
                <a:gd name="connsiteY2" fmla="*/ 1422618 h 1422618"/>
                <a:gd name="connsiteX0" fmla="*/ 0 w 9586661"/>
                <a:gd name="connsiteY0" fmla="*/ 1203 h 1422840"/>
                <a:gd name="connsiteX1" fmla="*/ 4390066 w 9586661"/>
                <a:gd name="connsiteY1" fmla="*/ 348410 h 1422840"/>
                <a:gd name="connsiteX2" fmla="*/ 9586661 w 9586661"/>
                <a:gd name="connsiteY2" fmla="*/ 1422840 h 1422840"/>
                <a:gd name="connsiteX0" fmla="*/ 0 w 9586661"/>
                <a:gd name="connsiteY0" fmla="*/ 1770 h 1423407"/>
                <a:gd name="connsiteX1" fmla="*/ 4390066 w 9586661"/>
                <a:gd name="connsiteY1" fmla="*/ 348977 h 1423407"/>
                <a:gd name="connsiteX2" fmla="*/ 9586661 w 9586661"/>
                <a:gd name="connsiteY2" fmla="*/ 1423407 h 1423407"/>
                <a:gd name="connsiteX0" fmla="*/ 0 w 9586661"/>
                <a:gd name="connsiteY0" fmla="*/ 2965 h 1424602"/>
                <a:gd name="connsiteX1" fmla="*/ 4390066 w 9586661"/>
                <a:gd name="connsiteY1" fmla="*/ 350172 h 1424602"/>
                <a:gd name="connsiteX2" fmla="*/ 9586661 w 9586661"/>
                <a:gd name="connsiteY2" fmla="*/ 1424602 h 1424602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260 h 1421897"/>
                <a:gd name="connsiteX1" fmla="*/ 9586661 w 9586661"/>
                <a:gd name="connsiteY1" fmla="*/ 1421897 h 1421897"/>
                <a:gd name="connsiteX0" fmla="*/ 0 w 9445550"/>
                <a:gd name="connsiteY0" fmla="*/ 262 h 1413146"/>
                <a:gd name="connsiteX1" fmla="*/ 9445550 w 9445550"/>
                <a:gd name="connsiteY1" fmla="*/ 1413146 h 1413146"/>
                <a:gd name="connsiteX0" fmla="*/ 0 w 9445550"/>
                <a:gd name="connsiteY0" fmla="*/ 260 h 1423222"/>
                <a:gd name="connsiteX1" fmla="*/ 9445550 w 9445550"/>
                <a:gd name="connsiteY1" fmla="*/ 1423222 h 142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45550" h="1423222">
                  <a:moveTo>
                    <a:pt x="0" y="260"/>
                  </a:moveTo>
                  <a:cubicBezTo>
                    <a:pt x="4976721" y="-19347"/>
                    <a:pt x="6188030" y="1076188"/>
                    <a:pt x="9445550" y="1423222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3" name="#SCG-ECN-TONG source(#SCG) via(#ECN-plexus) target(#TONG)">
              <a:extLst>
                <a:ext uri="{FF2B5EF4-FFF2-40B4-BE49-F238E27FC236}">
                  <a16:creationId xmlns:a16="http://schemas.microsoft.com/office/drawing/2014/main" id="{ADC26A5C-AB6C-1E4E-9590-C32F47ECA7E8}"/>
                </a:ext>
              </a:extLst>
            </p:cNvPr>
            <p:cNvSpPr/>
            <p:nvPr/>
          </p:nvSpPr>
          <p:spPr>
            <a:xfrm>
              <a:off x="16087103" y="7591442"/>
              <a:ext cx="6146280" cy="1806265"/>
            </a:xfrm>
            <a:custGeom>
              <a:avLst/>
              <a:gdLst>
                <a:gd name="connsiteX0" fmla="*/ 0 w 6905767"/>
                <a:gd name="connsiteY0" fmla="*/ 2060812 h 2142637"/>
                <a:gd name="connsiteX1" fmla="*/ 4360459 w 6905767"/>
                <a:gd name="connsiteY1" fmla="*/ 1897039 h 2142637"/>
                <a:gd name="connsiteX2" fmla="*/ 6905767 w 6905767"/>
                <a:gd name="connsiteY2" fmla="*/ 0 h 2142637"/>
                <a:gd name="connsiteX0" fmla="*/ 0 w 6905767"/>
                <a:gd name="connsiteY0" fmla="*/ 2060812 h 2089221"/>
                <a:gd name="connsiteX1" fmla="*/ 4360459 w 6905767"/>
                <a:gd name="connsiteY1" fmla="*/ 1897039 h 2089221"/>
                <a:gd name="connsiteX2" fmla="*/ 6905767 w 6905767"/>
                <a:gd name="connsiteY2" fmla="*/ 0 h 2089221"/>
                <a:gd name="connsiteX0" fmla="*/ 0 w 6905767"/>
                <a:gd name="connsiteY0" fmla="*/ 2060812 h 2082408"/>
                <a:gd name="connsiteX1" fmla="*/ 4360459 w 6905767"/>
                <a:gd name="connsiteY1" fmla="*/ 1897039 h 2082408"/>
                <a:gd name="connsiteX2" fmla="*/ 6905767 w 6905767"/>
                <a:gd name="connsiteY2" fmla="*/ 0 h 2082408"/>
                <a:gd name="connsiteX0" fmla="*/ 0 w 6905767"/>
                <a:gd name="connsiteY0" fmla="*/ 2060812 h 2060812"/>
                <a:gd name="connsiteX1" fmla="*/ 4360459 w 6905767"/>
                <a:gd name="connsiteY1" fmla="*/ 18970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4222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4222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81133"/>
                <a:gd name="connsiteY0" fmla="*/ 1973198 h 1973198"/>
                <a:gd name="connsiteX1" fmla="*/ 4037977 w 6781133"/>
                <a:gd name="connsiteY1" fmla="*/ 1206857 h 1973198"/>
                <a:gd name="connsiteX2" fmla="*/ 6781133 w 6781133"/>
                <a:gd name="connsiteY2" fmla="*/ 0 h 1973198"/>
                <a:gd name="connsiteX0" fmla="*/ 0 w 6781133"/>
                <a:gd name="connsiteY0" fmla="*/ 1973198 h 1973198"/>
                <a:gd name="connsiteX1" fmla="*/ 4037977 w 6781133"/>
                <a:gd name="connsiteY1" fmla="*/ 1206857 h 1973198"/>
                <a:gd name="connsiteX2" fmla="*/ 6781133 w 6781133"/>
                <a:gd name="connsiteY2" fmla="*/ 0 h 1973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81133" h="1973198">
                  <a:moveTo>
                    <a:pt x="0" y="1973198"/>
                  </a:moveTo>
                  <a:cubicBezTo>
                    <a:pt x="1688273" y="1834204"/>
                    <a:pt x="3135880" y="1488855"/>
                    <a:pt x="4037977" y="1206857"/>
                  </a:cubicBezTo>
                  <a:cubicBezTo>
                    <a:pt x="4940074" y="924859"/>
                    <a:pt x="5797698" y="684348"/>
                    <a:pt x="6781133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4" name="#SCG-ECN-X-ILN-iILN-EPIG source(#SCG) via(#ECN-plexus) via(#CN-X) via(#ILN) via(#iILN) target(#EPIG)">
              <a:extLst>
                <a:ext uri="{FF2B5EF4-FFF2-40B4-BE49-F238E27FC236}">
                  <a16:creationId xmlns:a16="http://schemas.microsoft.com/office/drawing/2014/main" id="{8A81A093-CC29-4B42-93E7-5FEB62926524}"/>
                </a:ext>
              </a:extLst>
            </p:cNvPr>
            <p:cNvSpPr/>
            <p:nvPr/>
          </p:nvSpPr>
          <p:spPr>
            <a:xfrm>
              <a:off x="16087103" y="8636983"/>
              <a:ext cx="8215343" cy="903140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68298"/>
                <a:gd name="connsiteY0" fmla="*/ 952002 h 952002"/>
                <a:gd name="connsiteX1" fmla="*/ 4273468 w 8968298"/>
                <a:gd name="connsiteY1" fmla="*/ 580030 h 952002"/>
                <a:gd name="connsiteX2" fmla="*/ 8968298 w 8968298"/>
                <a:gd name="connsiteY2" fmla="*/ 0 h 952002"/>
                <a:gd name="connsiteX0" fmla="*/ 0 w 8968298"/>
                <a:gd name="connsiteY0" fmla="*/ 952002 h 952002"/>
                <a:gd name="connsiteX1" fmla="*/ 3956897 w 8968298"/>
                <a:gd name="connsiteY1" fmla="*/ 603842 h 952002"/>
                <a:gd name="connsiteX2" fmla="*/ 8968298 w 8968298"/>
                <a:gd name="connsiteY2" fmla="*/ 0 h 952002"/>
                <a:gd name="connsiteX0" fmla="*/ 0 w 8952981"/>
                <a:gd name="connsiteY0" fmla="*/ 894852 h 894852"/>
                <a:gd name="connsiteX1" fmla="*/ 3956897 w 8952981"/>
                <a:gd name="connsiteY1" fmla="*/ 546692 h 894852"/>
                <a:gd name="connsiteX2" fmla="*/ 8952981 w 8952981"/>
                <a:gd name="connsiteY2" fmla="*/ 0 h 894852"/>
                <a:gd name="connsiteX0" fmla="*/ 0 w 8807854"/>
                <a:gd name="connsiteY0" fmla="*/ 894852 h 894852"/>
                <a:gd name="connsiteX1" fmla="*/ 3956897 w 8807854"/>
                <a:gd name="connsiteY1" fmla="*/ 546692 h 894852"/>
                <a:gd name="connsiteX2" fmla="*/ 8807854 w 8807854"/>
                <a:gd name="connsiteY2" fmla="*/ 0 h 894852"/>
                <a:gd name="connsiteX0" fmla="*/ 0 w 8807854"/>
                <a:gd name="connsiteY0" fmla="*/ 903140 h 903140"/>
                <a:gd name="connsiteX1" fmla="*/ 3956897 w 8807854"/>
                <a:gd name="connsiteY1" fmla="*/ 554980 h 903140"/>
                <a:gd name="connsiteX2" fmla="*/ 8807854 w 8807854"/>
                <a:gd name="connsiteY2" fmla="*/ 0 h 90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07854" h="903140">
                  <a:moveTo>
                    <a:pt x="0" y="903140"/>
                  </a:moveTo>
                  <a:lnTo>
                    <a:pt x="3956897" y="554980"/>
                  </a:lnTo>
                  <a:lnTo>
                    <a:pt x="8807854" y="0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5" name="#SCG-ECN-X-SLN-eSLN-EPIG source(#SCG) via(#ECN-plexus) via(#CN-X) via(#SLN) via(#eSLN-top) target(#EPIG)">
              <a:extLst>
                <a:ext uri="{FF2B5EF4-FFF2-40B4-BE49-F238E27FC236}">
                  <a16:creationId xmlns:a16="http://schemas.microsoft.com/office/drawing/2014/main" id="{458C1AD8-FB80-5E48-94EB-3AB23DAAE06C}"/>
                </a:ext>
              </a:extLst>
            </p:cNvPr>
            <p:cNvSpPr/>
            <p:nvPr/>
          </p:nvSpPr>
          <p:spPr>
            <a:xfrm>
              <a:off x="16087103" y="8758602"/>
              <a:ext cx="8251182" cy="854292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042125 w 8973403"/>
                <a:gd name="connsiteY1" fmla="*/ 637180 h 975815"/>
                <a:gd name="connsiteX2" fmla="*/ 8973403 w 8973403"/>
                <a:gd name="connsiteY2" fmla="*/ 0 h 975815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210126"/>
                <a:gd name="connsiteY0" fmla="*/ 898493 h 898493"/>
                <a:gd name="connsiteX1" fmla="*/ 4042125 w 9210126"/>
                <a:gd name="connsiteY1" fmla="*/ 559858 h 898493"/>
                <a:gd name="connsiteX2" fmla="*/ 9210126 w 9210126"/>
                <a:gd name="connsiteY2" fmla="*/ 0 h 898493"/>
                <a:gd name="connsiteX0" fmla="*/ 0 w 9210126"/>
                <a:gd name="connsiteY0" fmla="*/ 898493 h 898493"/>
                <a:gd name="connsiteX1" fmla="*/ 4051689 w 9210126"/>
                <a:gd name="connsiteY1" fmla="*/ 585860 h 898493"/>
                <a:gd name="connsiteX2" fmla="*/ 9210126 w 9210126"/>
                <a:gd name="connsiteY2" fmla="*/ 0 h 898493"/>
                <a:gd name="connsiteX0" fmla="*/ 0 w 9210126"/>
                <a:gd name="connsiteY0" fmla="*/ 898493 h 898493"/>
                <a:gd name="connsiteX1" fmla="*/ 4051689 w 9210126"/>
                <a:gd name="connsiteY1" fmla="*/ 598861 h 898493"/>
                <a:gd name="connsiteX2" fmla="*/ 9210126 w 9210126"/>
                <a:gd name="connsiteY2" fmla="*/ 0 h 898493"/>
                <a:gd name="connsiteX0" fmla="*/ 0 w 9103451"/>
                <a:gd name="connsiteY0" fmla="*/ 854292 h 854292"/>
                <a:gd name="connsiteX1" fmla="*/ 4051689 w 9103451"/>
                <a:gd name="connsiteY1" fmla="*/ 554660 h 854292"/>
                <a:gd name="connsiteX2" fmla="*/ 9103451 w 9103451"/>
                <a:gd name="connsiteY2" fmla="*/ 0 h 85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03451" h="854292">
                  <a:moveTo>
                    <a:pt x="0" y="854292"/>
                  </a:moveTo>
                  <a:cubicBezTo>
                    <a:pt x="1426191" y="760464"/>
                    <a:pt x="2524596" y="700627"/>
                    <a:pt x="4051689" y="554660"/>
                  </a:cubicBezTo>
                  <a:cubicBezTo>
                    <a:pt x="5758501" y="375604"/>
                    <a:pt x="7438675" y="388606"/>
                    <a:pt x="9103451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6" name="#SCG-ECN-X-SLN-iSLN-EPIG source(#SCG) via(#ECN-plexus) via(#CN-X) via(#SLN) via(#iSLN) target(#EPIG)">
              <a:extLst>
                <a:ext uri="{FF2B5EF4-FFF2-40B4-BE49-F238E27FC236}">
                  <a16:creationId xmlns:a16="http://schemas.microsoft.com/office/drawing/2014/main" id="{7CCC0C81-8042-324D-B285-B8442A859FD1}"/>
                </a:ext>
              </a:extLst>
            </p:cNvPr>
            <p:cNvSpPr/>
            <p:nvPr/>
          </p:nvSpPr>
          <p:spPr>
            <a:xfrm>
              <a:off x="16087103" y="8804271"/>
              <a:ext cx="8287310" cy="889019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3951791 w 8983615"/>
                <a:gd name="connsiteY1" fmla="*/ 603843 h 928190"/>
                <a:gd name="connsiteX2" fmla="*/ 8983615 w 8983615"/>
                <a:gd name="connsiteY2" fmla="*/ 0 h 928190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1634"/>
                <a:gd name="connsiteY0" fmla="*/ 916644 h 916644"/>
                <a:gd name="connsiteX1" fmla="*/ 3951791 w 8991634"/>
                <a:gd name="connsiteY1" fmla="*/ 592297 h 916644"/>
                <a:gd name="connsiteX2" fmla="*/ 8991634 w 8991634"/>
                <a:gd name="connsiteY2" fmla="*/ 0 h 916644"/>
                <a:gd name="connsiteX0" fmla="*/ 0 w 8885010"/>
                <a:gd name="connsiteY0" fmla="*/ 889019 h 889019"/>
                <a:gd name="connsiteX1" fmla="*/ 3951791 w 8885010"/>
                <a:gd name="connsiteY1" fmla="*/ 564672 h 889019"/>
                <a:gd name="connsiteX2" fmla="*/ 8885010 w 8885010"/>
                <a:gd name="connsiteY2" fmla="*/ 0 h 88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5010" h="889019">
                  <a:moveTo>
                    <a:pt x="0" y="889019"/>
                  </a:moveTo>
                  <a:cubicBezTo>
                    <a:pt x="1475548" y="796779"/>
                    <a:pt x="2451969" y="710639"/>
                    <a:pt x="3951791" y="564672"/>
                  </a:cubicBezTo>
                  <a:cubicBezTo>
                    <a:pt x="5451613" y="418705"/>
                    <a:pt x="7426652" y="404457"/>
                    <a:pt x="8885010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7" name="#SCG-ECN-X-ILN-eILN-EPIG source(#SCG) via(#ECN-plexus) via(#CN-X) via(#ILN) via(#eILN) target(#EPIG)">
              <a:extLst>
                <a:ext uri="{FF2B5EF4-FFF2-40B4-BE49-F238E27FC236}">
                  <a16:creationId xmlns:a16="http://schemas.microsoft.com/office/drawing/2014/main" id="{B5C08C7F-71AC-5E4D-8C78-E80A03BD0C68}"/>
                </a:ext>
              </a:extLst>
            </p:cNvPr>
            <p:cNvSpPr/>
            <p:nvPr/>
          </p:nvSpPr>
          <p:spPr>
            <a:xfrm>
              <a:off x="16087104" y="8574614"/>
              <a:ext cx="8249390" cy="892366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063142 w 8973403"/>
                <a:gd name="connsiteY1" fmla="*/ 594318 h 975815"/>
                <a:gd name="connsiteX2" fmla="*/ 8973403 w 8973403"/>
                <a:gd name="connsiteY2" fmla="*/ 0 h 975815"/>
                <a:gd name="connsiteX0" fmla="*/ 0 w 9152053"/>
                <a:gd name="connsiteY0" fmla="*/ 932952 h 932952"/>
                <a:gd name="connsiteX1" fmla="*/ 4063142 w 9152053"/>
                <a:gd name="connsiteY1" fmla="*/ 551455 h 932952"/>
                <a:gd name="connsiteX2" fmla="*/ 9152053 w 9152053"/>
                <a:gd name="connsiteY2" fmla="*/ 0 h 932952"/>
                <a:gd name="connsiteX0" fmla="*/ 0 w 9214637"/>
                <a:gd name="connsiteY0" fmla="*/ 960180 h 960180"/>
                <a:gd name="connsiteX1" fmla="*/ 4063142 w 9214637"/>
                <a:gd name="connsiteY1" fmla="*/ 578683 h 960180"/>
                <a:gd name="connsiteX2" fmla="*/ 9214637 w 9214637"/>
                <a:gd name="connsiteY2" fmla="*/ 0 h 960180"/>
                <a:gd name="connsiteX0" fmla="*/ 0 w 9232161"/>
                <a:gd name="connsiteY0" fmla="*/ 935221 h 935221"/>
                <a:gd name="connsiteX1" fmla="*/ 4063142 w 9232161"/>
                <a:gd name="connsiteY1" fmla="*/ 553724 h 935221"/>
                <a:gd name="connsiteX2" fmla="*/ 9232161 w 9232161"/>
                <a:gd name="connsiteY2" fmla="*/ 0 h 935221"/>
                <a:gd name="connsiteX0" fmla="*/ 0 w 9223389"/>
                <a:gd name="connsiteY0" fmla="*/ 903416 h 903416"/>
                <a:gd name="connsiteX1" fmla="*/ 4054370 w 9223389"/>
                <a:gd name="connsiteY1" fmla="*/ 553724 h 903416"/>
                <a:gd name="connsiteX2" fmla="*/ 9223389 w 9223389"/>
                <a:gd name="connsiteY2" fmla="*/ 0 h 903416"/>
                <a:gd name="connsiteX0" fmla="*/ 0 w 9095379"/>
                <a:gd name="connsiteY0" fmla="*/ 873028 h 873028"/>
                <a:gd name="connsiteX1" fmla="*/ 4054370 w 9095379"/>
                <a:gd name="connsiteY1" fmla="*/ 523336 h 873028"/>
                <a:gd name="connsiteX2" fmla="*/ 9095379 w 9095379"/>
                <a:gd name="connsiteY2" fmla="*/ 0 h 873028"/>
                <a:gd name="connsiteX0" fmla="*/ 0 w 9101475"/>
                <a:gd name="connsiteY0" fmla="*/ 892366 h 892366"/>
                <a:gd name="connsiteX1" fmla="*/ 4054370 w 9101475"/>
                <a:gd name="connsiteY1" fmla="*/ 542674 h 892366"/>
                <a:gd name="connsiteX2" fmla="*/ 9101475 w 9101475"/>
                <a:gd name="connsiteY2" fmla="*/ 0 h 892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01475" h="892366">
                  <a:moveTo>
                    <a:pt x="0" y="892366"/>
                  </a:moveTo>
                  <a:lnTo>
                    <a:pt x="4054370" y="542674"/>
                  </a:lnTo>
                  <a:lnTo>
                    <a:pt x="9101475" y="0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8" name="Left Brace 347">
              <a:extLst>
                <a:ext uri="{FF2B5EF4-FFF2-40B4-BE49-F238E27FC236}">
                  <a16:creationId xmlns:a16="http://schemas.microsoft.com/office/drawing/2014/main" id="{D744D982-2B3C-294D-8D77-1CF0ED090164}"/>
                </a:ext>
              </a:extLst>
            </p:cNvPr>
            <p:cNvSpPr/>
            <p:nvPr/>
          </p:nvSpPr>
          <p:spPr>
            <a:xfrm>
              <a:off x="15737697" y="9040142"/>
              <a:ext cx="341734" cy="1171750"/>
            </a:xfrm>
            <a:prstGeom prst="leftBrace">
              <a:avLst>
                <a:gd name="adj1" fmla="val 24453"/>
                <a:gd name="adj2" fmla="val 50000"/>
              </a:avLst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9" name="#SCG-ECN-X-SLN-eSLN-LRNX source(#SCG) via(#ECN-plexus) via(#CN-X) via(#SLN) via(#eSLN-bottom) target(#LRNX)">
              <a:extLst>
                <a:ext uri="{FF2B5EF4-FFF2-40B4-BE49-F238E27FC236}">
                  <a16:creationId xmlns:a16="http://schemas.microsoft.com/office/drawing/2014/main" id="{73C28D1F-5BA2-C545-A48B-EF348755EBAA}"/>
                </a:ext>
              </a:extLst>
            </p:cNvPr>
            <p:cNvSpPr/>
            <p:nvPr/>
          </p:nvSpPr>
          <p:spPr>
            <a:xfrm>
              <a:off x="16087103" y="9224805"/>
              <a:ext cx="8257134" cy="591200"/>
            </a:xfrm>
            <a:custGeom>
              <a:avLst/>
              <a:gdLst>
                <a:gd name="connsiteX0" fmla="*/ 0 w 9027994"/>
                <a:gd name="connsiteY0" fmla="*/ 504968 h 504968"/>
                <a:gd name="connsiteX1" fmla="*/ 4360460 w 9027994"/>
                <a:gd name="connsiteY1" fmla="*/ 395786 h 504968"/>
                <a:gd name="connsiteX2" fmla="*/ 9027994 w 9027994"/>
                <a:gd name="connsiteY2" fmla="*/ 0 h 504968"/>
                <a:gd name="connsiteX0" fmla="*/ 0 w 9027994"/>
                <a:gd name="connsiteY0" fmla="*/ 504968 h 706735"/>
                <a:gd name="connsiteX1" fmla="*/ 4360460 w 9027994"/>
                <a:gd name="connsiteY1" fmla="*/ 691061 h 706735"/>
                <a:gd name="connsiteX2" fmla="*/ 9027994 w 9027994"/>
                <a:gd name="connsiteY2" fmla="*/ 0 h 706735"/>
                <a:gd name="connsiteX0" fmla="*/ 0 w 9027994"/>
                <a:gd name="connsiteY0" fmla="*/ 504968 h 691619"/>
                <a:gd name="connsiteX1" fmla="*/ 4360460 w 9027994"/>
                <a:gd name="connsiteY1" fmla="*/ 691061 h 691619"/>
                <a:gd name="connsiteX2" fmla="*/ 9027994 w 9027994"/>
                <a:gd name="connsiteY2" fmla="*/ 0 h 691619"/>
                <a:gd name="connsiteX0" fmla="*/ 0 w 9027994"/>
                <a:gd name="connsiteY0" fmla="*/ 504968 h 714493"/>
                <a:gd name="connsiteX1" fmla="*/ 4360460 w 9027994"/>
                <a:gd name="connsiteY1" fmla="*/ 691061 h 714493"/>
                <a:gd name="connsiteX2" fmla="*/ 9027994 w 9027994"/>
                <a:gd name="connsiteY2" fmla="*/ 0 h 714493"/>
                <a:gd name="connsiteX0" fmla="*/ 0 w 9027994"/>
                <a:gd name="connsiteY0" fmla="*/ 504968 h 730962"/>
                <a:gd name="connsiteX1" fmla="*/ 4360460 w 9027994"/>
                <a:gd name="connsiteY1" fmla="*/ 691061 h 730962"/>
                <a:gd name="connsiteX2" fmla="*/ 9027994 w 9027994"/>
                <a:gd name="connsiteY2" fmla="*/ 0 h 730962"/>
                <a:gd name="connsiteX0" fmla="*/ 0 w 9027994"/>
                <a:gd name="connsiteY0" fmla="*/ 504968 h 740905"/>
                <a:gd name="connsiteX1" fmla="*/ 4360460 w 9027994"/>
                <a:gd name="connsiteY1" fmla="*/ 691061 h 740905"/>
                <a:gd name="connsiteX2" fmla="*/ 9027994 w 9027994"/>
                <a:gd name="connsiteY2" fmla="*/ 0 h 740905"/>
                <a:gd name="connsiteX0" fmla="*/ 0 w 9027994"/>
                <a:gd name="connsiteY0" fmla="*/ 504968 h 739042"/>
                <a:gd name="connsiteX1" fmla="*/ 4360460 w 9027994"/>
                <a:gd name="connsiteY1" fmla="*/ 691061 h 739042"/>
                <a:gd name="connsiteX2" fmla="*/ 9027994 w 9027994"/>
                <a:gd name="connsiteY2" fmla="*/ 0 h 739042"/>
                <a:gd name="connsiteX0" fmla="*/ 0 w 9027994"/>
                <a:gd name="connsiteY0" fmla="*/ 504968 h 710772"/>
                <a:gd name="connsiteX1" fmla="*/ 4360460 w 9027994"/>
                <a:gd name="connsiteY1" fmla="*/ 691061 h 710772"/>
                <a:gd name="connsiteX2" fmla="*/ 9027994 w 9027994"/>
                <a:gd name="connsiteY2" fmla="*/ 0 h 710772"/>
                <a:gd name="connsiteX0" fmla="*/ 0 w 9017485"/>
                <a:gd name="connsiteY0" fmla="*/ 652605 h 729199"/>
                <a:gd name="connsiteX1" fmla="*/ 4349951 w 9017485"/>
                <a:gd name="connsiteY1" fmla="*/ 691061 h 729199"/>
                <a:gd name="connsiteX2" fmla="*/ 9017485 w 9017485"/>
                <a:gd name="connsiteY2" fmla="*/ 0 h 729199"/>
                <a:gd name="connsiteX0" fmla="*/ 0 w 9017485"/>
                <a:gd name="connsiteY0" fmla="*/ 652605 h 722668"/>
                <a:gd name="connsiteX1" fmla="*/ 4349951 w 9017485"/>
                <a:gd name="connsiteY1" fmla="*/ 691061 h 722668"/>
                <a:gd name="connsiteX2" fmla="*/ 9017485 w 9017485"/>
                <a:gd name="connsiteY2" fmla="*/ 0 h 722668"/>
                <a:gd name="connsiteX0" fmla="*/ 0 w 9017485"/>
                <a:gd name="connsiteY0" fmla="*/ 652605 h 752602"/>
                <a:gd name="connsiteX1" fmla="*/ 4097739 w 9017485"/>
                <a:gd name="connsiteY1" fmla="*/ 724398 h 752602"/>
                <a:gd name="connsiteX2" fmla="*/ 9017485 w 9017485"/>
                <a:gd name="connsiteY2" fmla="*/ 0 h 752602"/>
                <a:gd name="connsiteX0" fmla="*/ 0 w 9017485"/>
                <a:gd name="connsiteY0" fmla="*/ 652605 h 725263"/>
                <a:gd name="connsiteX1" fmla="*/ 4097739 w 9017485"/>
                <a:gd name="connsiteY1" fmla="*/ 724398 h 725263"/>
                <a:gd name="connsiteX2" fmla="*/ 9017485 w 9017485"/>
                <a:gd name="connsiteY2" fmla="*/ 0 h 725263"/>
                <a:gd name="connsiteX0" fmla="*/ 0 w 9148846"/>
                <a:gd name="connsiteY0" fmla="*/ 628792 h 727328"/>
                <a:gd name="connsiteX1" fmla="*/ 4097739 w 9148846"/>
                <a:gd name="connsiteY1" fmla="*/ 700585 h 727328"/>
                <a:gd name="connsiteX2" fmla="*/ 9148846 w 9148846"/>
                <a:gd name="connsiteY2" fmla="*/ 0 h 727328"/>
                <a:gd name="connsiteX0" fmla="*/ 0 w 9148846"/>
                <a:gd name="connsiteY0" fmla="*/ 628792 h 708553"/>
                <a:gd name="connsiteX1" fmla="*/ 4097739 w 9148846"/>
                <a:gd name="connsiteY1" fmla="*/ 700585 h 708553"/>
                <a:gd name="connsiteX2" fmla="*/ 9148846 w 9148846"/>
                <a:gd name="connsiteY2" fmla="*/ 0 h 708553"/>
                <a:gd name="connsiteX0" fmla="*/ 0 w 9148846"/>
                <a:gd name="connsiteY0" fmla="*/ 628792 h 701296"/>
                <a:gd name="connsiteX1" fmla="*/ 4097739 w 9148846"/>
                <a:gd name="connsiteY1" fmla="*/ 700585 h 701296"/>
                <a:gd name="connsiteX2" fmla="*/ 9148846 w 9148846"/>
                <a:gd name="connsiteY2" fmla="*/ 0 h 701296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232917"/>
                <a:gd name="connsiteY0" fmla="*/ 628792 h 628792"/>
                <a:gd name="connsiteX1" fmla="*/ 4066213 w 9232917"/>
                <a:gd name="connsiteY1" fmla="*/ 319585 h 628792"/>
                <a:gd name="connsiteX2" fmla="*/ 9232917 w 9232917"/>
                <a:gd name="connsiteY2" fmla="*/ 0 h 628792"/>
                <a:gd name="connsiteX0" fmla="*/ 0 w 9265460"/>
                <a:gd name="connsiteY0" fmla="*/ 649213 h 649213"/>
                <a:gd name="connsiteX1" fmla="*/ 4066213 w 9265460"/>
                <a:gd name="connsiteY1" fmla="*/ 340006 h 649213"/>
                <a:gd name="connsiteX2" fmla="*/ 9265460 w 9265460"/>
                <a:gd name="connsiteY2" fmla="*/ 0 h 649213"/>
                <a:gd name="connsiteX0" fmla="*/ 0 w 9110018"/>
                <a:gd name="connsiteY0" fmla="*/ 591200 h 591200"/>
                <a:gd name="connsiteX1" fmla="*/ 4066213 w 9110018"/>
                <a:gd name="connsiteY1" fmla="*/ 281993 h 591200"/>
                <a:gd name="connsiteX2" fmla="*/ 9110018 w 9110018"/>
                <a:gd name="connsiteY2" fmla="*/ 0 h 59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10018" h="591200">
                  <a:moveTo>
                    <a:pt x="0" y="591200"/>
                  </a:moveTo>
                  <a:cubicBezTo>
                    <a:pt x="1422642" y="550115"/>
                    <a:pt x="2527394" y="386792"/>
                    <a:pt x="4066213" y="281993"/>
                  </a:cubicBezTo>
                  <a:cubicBezTo>
                    <a:pt x="5605033" y="177194"/>
                    <a:pt x="7861153" y="141524"/>
                    <a:pt x="9110018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350" name="Group 349">
              <a:extLst>
                <a:ext uri="{FF2B5EF4-FFF2-40B4-BE49-F238E27FC236}">
                  <a16:creationId xmlns:a16="http://schemas.microsoft.com/office/drawing/2014/main" id="{32EEAB4F-D590-F34A-9954-BC28220E37A2}"/>
                </a:ext>
              </a:extLst>
            </p:cNvPr>
            <p:cNvGrpSpPr/>
            <p:nvPr/>
          </p:nvGrpSpPr>
          <p:grpSpPr>
            <a:xfrm>
              <a:off x="20454875" y="9198517"/>
              <a:ext cx="1388522" cy="532399"/>
              <a:chOff x="19346193" y="10157486"/>
              <a:chExt cx="1388522" cy="532399"/>
            </a:xfrm>
          </p:grpSpPr>
          <p:sp>
            <p:nvSpPr>
              <p:cNvPr id="394" name="TextBox 393">
                <a:extLst>
                  <a:ext uri="{FF2B5EF4-FFF2-40B4-BE49-F238E27FC236}">
                    <a16:creationId xmlns:a16="http://schemas.microsoft.com/office/drawing/2014/main" id="{861D6558-7147-104B-BD50-816DD13D6460}"/>
                  </a:ext>
                </a:extLst>
              </p:cNvPr>
              <p:cNvSpPr txBox="1"/>
              <p:nvPr/>
            </p:nvSpPr>
            <p:spPr>
              <a:xfrm rot="21402985">
                <a:off x="19346193" y="10443664"/>
                <a:ext cx="138852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external branch of SLN</a:t>
                </a:r>
              </a:p>
            </p:txBody>
          </p: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3F1FA38F-5F1C-9440-8C46-971BE13C8829}"/>
                  </a:ext>
                </a:extLst>
              </p:cNvPr>
              <p:cNvGrpSpPr/>
              <p:nvPr/>
            </p:nvGrpSpPr>
            <p:grpSpPr>
              <a:xfrm>
                <a:off x="19367395" y="10157486"/>
                <a:ext cx="164420" cy="389030"/>
                <a:chOff x="19367395" y="10157486"/>
                <a:chExt cx="164420" cy="389030"/>
              </a:xfrm>
            </p:grpSpPr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E3FA52A8-4A76-1847-8BE5-16DD184FB6B9}"/>
                    </a:ext>
                  </a:extLst>
                </p:cNvPr>
                <p:cNvCxnSpPr>
                  <a:stCxn id="398" idx="2"/>
                </p:cNvCxnSpPr>
                <p:nvPr/>
              </p:nvCxnSpPr>
              <p:spPr>
                <a:xfrm>
                  <a:off x="19442787" y="10229326"/>
                  <a:ext cx="24762" cy="31719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7" name="Group 396">
                  <a:extLst>
                    <a:ext uri="{FF2B5EF4-FFF2-40B4-BE49-F238E27FC236}">
                      <a16:creationId xmlns:a16="http://schemas.microsoft.com/office/drawing/2014/main" id="{AF7C9D09-96AE-7649-B76F-EFCE6677AA67}"/>
                    </a:ext>
                  </a:extLst>
                </p:cNvPr>
                <p:cNvGrpSpPr/>
                <p:nvPr/>
              </p:nvGrpSpPr>
              <p:grpSpPr>
                <a:xfrm>
                  <a:off x="19367395" y="10157486"/>
                  <a:ext cx="164420" cy="286980"/>
                  <a:chOff x="15892994" y="15039667"/>
                  <a:chExt cx="164420" cy="286980"/>
                </a:xfrm>
              </p:grpSpPr>
              <p:sp>
                <p:nvSpPr>
                  <p:cNvPr id="398" name="#eSLN-top models(FMA:6243)">
                    <a:extLst>
                      <a:ext uri="{FF2B5EF4-FFF2-40B4-BE49-F238E27FC236}">
                        <a16:creationId xmlns:a16="http://schemas.microsoft.com/office/drawing/2014/main" id="{1FDF509B-CAED-F544-9A22-3A7AADE84AA2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rot="21275610">
                    <a:off x="15892994" y="15039667"/>
                    <a:ext cx="144000" cy="72000"/>
                  </a:xfrm>
                  <a:prstGeom prst="rect">
                    <a:avLst/>
                  </a:prstGeom>
                  <a:solidFill>
                    <a:srgbClr val="FF33CC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600"/>
                  </a:p>
                </p:txBody>
              </p:sp>
              <p:sp>
                <p:nvSpPr>
                  <p:cNvPr id="399" name="#eSLN-bottom models(FMA:6243)">
                    <a:extLst>
                      <a:ext uri="{FF2B5EF4-FFF2-40B4-BE49-F238E27FC236}">
                        <a16:creationId xmlns:a16="http://schemas.microsoft.com/office/drawing/2014/main" id="{A54BBDDF-3187-1741-BBDA-847C476CED8E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rot="21334832">
                    <a:off x="15913414" y="15254647"/>
                    <a:ext cx="144000" cy="72000"/>
                  </a:xfrm>
                  <a:prstGeom prst="rect">
                    <a:avLst/>
                  </a:prstGeom>
                  <a:solidFill>
                    <a:srgbClr val="FF33CC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600"/>
                  </a:p>
                </p:txBody>
              </p:sp>
            </p:grpSp>
          </p:grpSp>
        </p:grp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D85A1FE5-065A-B247-A01C-F28693B353CB}"/>
                </a:ext>
              </a:extLst>
            </p:cNvPr>
            <p:cNvGrpSpPr/>
            <p:nvPr/>
          </p:nvGrpSpPr>
          <p:grpSpPr>
            <a:xfrm>
              <a:off x="20010601" y="9309871"/>
              <a:ext cx="1366080" cy="577712"/>
              <a:chOff x="19007189" y="10243022"/>
              <a:chExt cx="1366080" cy="577712"/>
            </a:xfrm>
          </p:grpSpPr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380221C4-06ED-F44F-8894-7FC1AA123F51}"/>
                  </a:ext>
                </a:extLst>
              </p:cNvPr>
              <p:cNvGrpSpPr/>
              <p:nvPr/>
            </p:nvGrpSpPr>
            <p:grpSpPr>
              <a:xfrm>
                <a:off x="19007189" y="10243022"/>
                <a:ext cx="1366080" cy="577712"/>
                <a:chOff x="27216592" y="15974905"/>
                <a:chExt cx="1366080" cy="577712"/>
              </a:xfrm>
            </p:grpSpPr>
            <p:sp>
              <p:nvSpPr>
                <p:cNvPr id="392" name="TextBox 391">
                  <a:extLst>
                    <a:ext uri="{FF2B5EF4-FFF2-40B4-BE49-F238E27FC236}">
                      <a16:creationId xmlns:a16="http://schemas.microsoft.com/office/drawing/2014/main" id="{6ED58770-7240-A54D-82A2-338D08E37453}"/>
                    </a:ext>
                  </a:extLst>
                </p:cNvPr>
                <p:cNvSpPr txBox="1"/>
                <p:nvPr/>
              </p:nvSpPr>
              <p:spPr>
                <a:xfrm rot="21413416">
                  <a:off x="27216592" y="16306396"/>
                  <a:ext cx="1366080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000" b="1" dirty="0"/>
                    <a:t>internal branch of SLN</a:t>
                  </a:r>
                </a:p>
              </p:txBody>
            </p:sp>
            <p:sp>
              <p:nvSpPr>
                <p:cNvPr id="393" name="#iSLN models(FMA:6240)">
                  <a:extLst>
                    <a:ext uri="{FF2B5EF4-FFF2-40B4-BE49-F238E27FC236}">
                      <a16:creationId xmlns:a16="http://schemas.microsoft.com/office/drawing/2014/main" id="{5298B896-37D3-6D46-BBF4-F4A7A6701734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64680">
                  <a:off x="27269910" y="15974905"/>
                  <a:ext cx="180000" cy="126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  <p:cxnSp>
            <p:nvCxnSpPr>
              <p:cNvPr id="391" name="Straight Connector 390">
                <a:extLst>
                  <a:ext uri="{FF2B5EF4-FFF2-40B4-BE49-F238E27FC236}">
                    <a16:creationId xmlns:a16="http://schemas.microsoft.com/office/drawing/2014/main" id="{67F3977E-CABF-A344-AFA8-099613EEAA2E}"/>
                  </a:ext>
                </a:extLst>
              </p:cNvPr>
              <p:cNvCxnSpPr/>
              <p:nvPr/>
            </p:nvCxnSpPr>
            <p:spPr>
              <a:xfrm>
                <a:off x="19155926" y="10374173"/>
                <a:ext cx="19815" cy="28082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2" name="#SCG-ICN-TONG  source(#SCG) via(#ICN-plexus) via(#CN-XI) target(#TONG)">
              <a:extLst>
                <a:ext uri="{FF2B5EF4-FFF2-40B4-BE49-F238E27FC236}">
                  <a16:creationId xmlns:a16="http://schemas.microsoft.com/office/drawing/2014/main" id="{82686E22-0DBD-FF49-A405-53104D855A19}"/>
                </a:ext>
              </a:extLst>
            </p:cNvPr>
            <p:cNvSpPr/>
            <p:nvPr/>
          </p:nvSpPr>
          <p:spPr>
            <a:xfrm>
              <a:off x="16087102" y="7542472"/>
              <a:ext cx="6117441" cy="1774001"/>
            </a:xfrm>
            <a:custGeom>
              <a:avLst/>
              <a:gdLst>
                <a:gd name="connsiteX0" fmla="*/ 0 w 6905767"/>
                <a:gd name="connsiteY0" fmla="*/ 2060812 h 2142637"/>
                <a:gd name="connsiteX1" fmla="*/ 4360459 w 6905767"/>
                <a:gd name="connsiteY1" fmla="*/ 1897039 h 2142637"/>
                <a:gd name="connsiteX2" fmla="*/ 6905767 w 6905767"/>
                <a:gd name="connsiteY2" fmla="*/ 0 h 2142637"/>
                <a:gd name="connsiteX0" fmla="*/ 0 w 6905767"/>
                <a:gd name="connsiteY0" fmla="*/ 2060812 h 2089221"/>
                <a:gd name="connsiteX1" fmla="*/ 4360459 w 6905767"/>
                <a:gd name="connsiteY1" fmla="*/ 1897039 h 2089221"/>
                <a:gd name="connsiteX2" fmla="*/ 6905767 w 6905767"/>
                <a:gd name="connsiteY2" fmla="*/ 0 h 2089221"/>
                <a:gd name="connsiteX0" fmla="*/ 0 w 6905767"/>
                <a:gd name="connsiteY0" fmla="*/ 2060812 h 2082408"/>
                <a:gd name="connsiteX1" fmla="*/ 4360459 w 6905767"/>
                <a:gd name="connsiteY1" fmla="*/ 1897039 h 2082408"/>
                <a:gd name="connsiteX2" fmla="*/ 6905767 w 6905767"/>
                <a:gd name="connsiteY2" fmla="*/ 0 h 2082408"/>
                <a:gd name="connsiteX0" fmla="*/ 0 w 6905767"/>
                <a:gd name="connsiteY0" fmla="*/ 2060812 h 2060812"/>
                <a:gd name="connsiteX1" fmla="*/ 4360459 w 6905767"/>
                <a:gd name="connsiteY1" fmla="*/ 18970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8972 w 6905767"/>
                <a:gd name="connsiteY1" fmla="*/ 170782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8972 w 6905767"/>
                <a:gd name="connsiteY1" fmla="*/ 1707823 h 2060812"/>
                <a:gd name="connsiteX2" fmla="*/ 6905767 w 6905767"/>
                <a:gd name="connsiteY2" fmla="*/ 0 h 2060812"/>
                <a:gd name="connsiteX0" fmla="*/ 0 w 6749315"/>
                <a:gd name="connsiteY0" fmla="*/ 1937952 h 1937952"/>
                <a:gd name="connsiteX1" fmla="*/ 2248972 w 6749315"/>
                <a:gd name="connsiteY1" fmla="*/ 1584963 h 1937952"/>
                <a:gd name="connsiteX2" fmla="*/ 6749315 w 6749315"/>
                <a:gd name="connsiteY2" fmla="*/ 0 h 1937952"/>
                <a:gd name="connsiteX0" fmla="*/ 0 w 6749315"/>
                <a:gd name="connsiteY0" fmla="*/ 1937952 h 1937952"/>
                <a:gd name="connsiteX1" fmla="*/ 2248972 w 6749315"/>
                <a:gd name="connsiteY1" fmla="*/ 1584963 h 1937952"/>
                <a:gd name="connsiteX2" fmla="*/ 6749315 w 6749315"/>
                <a:gd name="connsiteY2" fmla="*/ 0 h 193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49315" h="1937952">
                  <a:moveTo>
                    <a:pt x="0" y="1937952"/>
                  </a:moveTo>
                  <a:cubicBezTo>
                    <a:pt x="972694" y="1572461"/>
                    <a:pt x="1108467" y="1647369"/>
                    <a:pt x="2248972" y="1584963"/>
                  </a:cubicBezTo>
                  <a:cubicBezTo>
                    <a:pt x="3389477" y="1522557"/>
                    <a:pt x="6041352" y="691316"/>
                    <a:pt x="6749315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3" name="#SCG-ICN-PVN source(#SCG) via(#ICN-plexus) target(#PVN)">
              <a:extLst>
                <a:ext uri="{FF2B5EF4-FFF2-40B4-BE49-F238E27FC236}">
                  <a16:creationId xmlns:a16="http://schemas.microsoft.com/office/drawing/2014/main" id="{0631EA9B-E916-6A44-AE0E-5E9110748FF8}"/>
                </a:ext>
              </a:extLst>
            </p:cNvPr>
            <p:cNvSpPr/>
            <p:nvPr/>
          </p:nvSpPr>
          <p:spPr>
            <a:xfrm>
              <a:off x="16087103" y="5056818"/>
              <a:ext cx="8795194" cy="4047038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8989927"/>
                <a:gd name="connsiteY0" fmla="*/ 4750015 h 4750015"/>
                <a:gd name="connsiteX1" fmla="*/ 2020186 w 8989927"/>
                <a:gd name="connsiteY1" fmla="*/ 4181174 h 4750015"/>
                <a:gd name="connsiteX2" fmla="*/ 8989927 w 8989927"/>
                <a:gd name="connsiteY2" fmla="*/ 0 h 4750015"/>
                <a:gd name="connsiteX0" fmla="*/ 0 w 9104227"/>
                <a:gd name="connsiteY0" fmla="*/ 4544719 h 4544719"/>
                <a:gd name="connsiteX1" fmla="*/ 2020186 w 9104227"/>
                <a:gd name="connsiteY1" fmla="*/ 3975878 h 4544719"/>
                <a:gd name="connsiteX2" fmla="*/ 9104227 w 9104227"/>
                <a:gd name="connsiteY2" fmla="*/ 0 h 4544719"/>
                <a:gd name="connsiteX0" fmla="*/ 0 w 8892560"/>
                <a:gd name="connsiteY0" fmla="*/ 4205818 h 4205818"/>
                <a:gd name="connsiteX1" fmla="*/ 2020186 w 8892560"/>
                <a:gd name="connsiteY1" fmla="*/ 3636977 h 4205818"/>
                <a:gd name="connsiteX2" fmla="*/ 8892560 w 8892560"/>
                <a:gd name="connsiteY2" fmla="*/ 0 h 4205818"/>
                <a:gd name="connsiteX0" fmla="*/ 0 w 8795194"/>
                <a:gd name="connsiteY0" fmla="*/ 4153679 h 4153679"/>
                <a:gd name="connsiteX1" fmla="*/ 2020186 w 8795194"/>
                <a:gd name="connsiteY1" fmla="*/ 3584838 h 4153679"/>
                <a:gd name="connsiteX2" fmla="*/ 8795194 w 8795194"/>
                <a:gd name="connsiteY2" fmla="*/ 0 h 4153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5194" h="4153679">
                  <a:moveTo>
                    <a:pt x="0" y="4153679"/>
                  </a:moveTo>
                  <a:cubicBezTo>
                    <a:pt x="929019" y="3808564"/>
                    <a:pt x="456313" y="3966725"/>
                    <a:pt x="2020186" y="3584838"/>
                  </a:cubicBezTo>
                  <a:cubicBezTo>
                    <a:pt x="3584059" y="3202951"/>
                    <a:pt x="5623812" y="641941"/>
                    <a:pt x="8795194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354" name="Group 353">
              <a:extLst>
                <a:ext uri="{FF2B5EF4-FFF2-40B4-BE49-F238E27FC236}">
                  <a16:creationId xmlns:a16="http://schemas.microsoft.com/office/drawing/2014/main" id="{FA67DA28-9A39-AC48-9002-79CA747B3AAB}"/>
                </a:ext>
              </a:extLst>
            </p:cNvPr>
            <p:cNvGrpSpPr/>
            <p:nvPr/>
          </p:nvGrpSpPr>
          <p:grpSpPr>
            <a:xfrm>
              <a:off x="19610280" y="8794331"/>
              <a:ext cx="1338828" cy="327673"/>
              <a:chOff x="18101882" y="9768763"/>
              <a:chExt cx="1338828" cy="327673"/>
            </a:xfrm>
          </p:grpSpPr>
          <p:sp>
            <p:nvSpPr>
              <p:cNvPr id="386" name="TextBox 385">
                <a:extLst>
                  <a:ext uri="{FF2B5EF4-FFF2-40B4-BE49-F238E27FC236}">
                    <a16:creationId xmlns:a16="http://schemas.microsoft.com/office/drawing/2014/main" id="{E94D74CB-07B3-564E-B0D8-DEEF4B81ECA6}"/>
                  </a:ext>
                </a:extLst>
              </p:cNvPr>
              <p:cNvSpPr txBox="1"/>
              <p:nvPr/>
            </p:nvSpPr>
            <p:spPr>
              <a:xfrm rot="21255924">
                <a:off x="18101882" y="9768763"/>
                <a:ext cx="1338828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internal branch of ILN</a:t>
                </a:r>
              </a:p>
            </p:txBody>
          </p:sp>
          <p:grpSp>
            <p:nvGrpSpPr>
              <p:cNvPr id="387" name="Group 386">
                <a:extLst>
                  <a:ext uri="{FF2B5EF4-FFF2-40B4-BE49-F238E27FC236}">
                    <a16:creationId xmlns:a16="http://schemas.microsoft.com/office/drawing/2014/main" id="{8FC8892D-AEB2-A046-946E-CB79A7D0B465}"/>
                  </a:ext>
                </a:extLst>
              </p:cNvPr>
              <p:cNvGrpSpPr/>
              <p:nvPr/>
            </p:nvGrpSpPr>
            <p:grpSpPr>
              <a:xfrm>
                <a:off x="19083451" y="9917675"/>
                <a:ext cx="144000" cy="178761"/>
                <a:chOff x="18633322" y="12053570"/>
                <a:chExt cx="144000" cy="178761"/>
              </a:xfrm>
            </p:grpSpPr>
            <p:cxnSp>
              <p:nvCxnSpPr>
                <p:cNvPr id="388" name="Straight Connector 387">
                  <a:extLst>
                    <a:ext uri="{FF2B5EF4-FFF2-40B4-BE49-F238E27FC236}">
                      <a16:creationId xmlns:a16="http://schemas.microsoft.com/office/drawing/2014/main" id="{63CB245A-2013-8C40-8E04-3DB712469F15}"/>
                    </a:ext>
                  </a:extLst>
                </p:cNvPr>
                <p:cNvCxnSpPr/>
                <p:nvPr/>
              </p:nvCxnSpPr>
              <p:spPr>
                <a:xfrm>
                  <a:off x="18690513" y="12053570"/>
                  <a:ext cx="8168" cy="10800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9" name="#iILN">
                  <a:extLst>
                    <a:ext uri="{FF2B5EF4-FFF2-40B4-BE49-F238E27FC236}">
                      <a16:creationId xmlns:a16="http://schemas.microsoft.com/office/drawing/2014/main" id="{435EC4DD-00E6-694C-948C-9DEAAAE70901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49969">
                  <a:off x="18633322" y="12160331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  <p:grpSp>
          <p:nvGrpSpPr>
            <p:cNvPr id="355" name="Group 354">
              <a:extLst>
                <a:ext uri="{FF2B5EF4-FFF2-40B4-BE49-F238E27FC236}">
                  <a16:creationId xmlns:a16="http://schemas.microsoft.com/office/drawing/2014/main" id="{EEE98304-7CDC-1549-9BCC-70EB85239B1F}"/>
                </a:ext>
              </a:extLst>
            </p:cNvPr>
            <p:cNvGrpSpPr/>
            <p:nvPr/>
          </p:nvGrpSpPr>
          <p:grpSpPr>
            <a:xfrm>
              <a:off x="19873246" y="8606045"/>
              <a:ext cx="1361270" cy="400976"/>
              <a:chOff x="18065894" y="9623461"/>
              <a:chExt cx="1361270" cy="400976"/>
            </a:xfrm>
          </p:grpSpPr>
          <p:sp>
            <p:nvSpPr>
              <p:cNvPr id="382" name="TextBox 381">
                <a:extLst>
                  <a:ext uri="{FF2B5EF4-FFF2-40B4-BE49-F238E27FC236}">
                    <a16:creationId xmlns:a16="http://schemas.microsoft.com/office/drawing/2014/main" id="{BD61913C-4804-144B-AC1C-2A7094ABAF67}"/>
                  </a:ext>
                </a:extLst>
              </p:cNvPr>
              <p:cNvSpPr txBox="1"/>
              <p:nvPr/>
            </p:nvSpPr>
            <p:spPr>
              <a:xfrm rot="21218440">
                <a:off x="18065894" y="9623461"/>
                <a:ext cx="1361270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external branch of ILN</a:t>
                </a:r>
              </a:p>
            </p:txBody>
          </p:sp>
          <p:grpSp>
            <p:nvGrpSpPr>
              <p:cNvPr id="383" name="Group 382">
                <a:extLst>
                  <a:ext uri="{FF2B5EF4-FFF2-40B4-BE49-F238E27FC236}">
                    <a16:creationId xmlns:a16="http://schemas.microsoft.com/office/drawing/2014/main" id="{7430D804-5363-A747-951B-BA24CE92BE1F}"/>
                  </a:ext>
                </a:extLst>
              </p:cNvPr>
              <p:cNvGrpSpPr/>
              <p:nvPr/>
            </p:nvGrpSpPr>
            <p:grpSpPr>
              <a:xfrm>
                <a:off x="19118219" y="9768882"/>
                <a:ext cx="144000" cy="255555"/>
                <a:chOff x="18380253" y="12026123"/>
                <a:chExt cx="144000" cy="255555"/>
              </a:xfrm>
            </p:grpSpPr>
            <p:cxnSp>
              <p:nvCxnSpPr>
                <p:cNvPr id="384" name="Straight Connector 383">
                  <a:extLst>
                    <a:ext uri="{FF2B5EF4-FFF2-40B4-BE49-F238E27FC236}">
                      <a16:creationId xmlns:a16="http://schemas.microsoft.com/office/drawing/2014/main" id="{CE162E1C-0649-824C-8671-E65D8D15F5A1}"/>
                    </a:ext>
                  </a:extLst>
                </p:cNvPr>
                <p:cNvCxnSpPr/>
                <p:nvPr/>
              </p:nvCxnSpPr>
              <p:spPr>
                <a:xfrm>
                  <a:off x="18433695" y="12026123"/>
                  <a:ext cx="14663" cy="182276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5" name="#eILN">
                  <a:extLst>
                    <a:ext uri="{FF2B5EF4-FFF2-40B4-BE49-F238E27FC236}">
                      <a16:creationId xmlns:a16="http://schemas.microsoft.com/office/drawing/2014/main" id="{D437CCA6-9FE0-E049-8C54-4BA3847BCC8F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30603">
                  <a:off x="18380253" y="12209678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  <p:grpSp>
          <p:nvGrpSpPr>
            <p:cNvPr id="356" name="Group 355">
              <a:extLst>
                <a:ext uri="{FF2B5EF4-FFF2-40B4-BE49-F238E27FC236}">
                  <a16:creationId xmlns:a16="http://schemas.microsoft.com/office/drawing/2014/main" id="{1B726668-2B4D-8C40-94F4-D843173B6AF6}"/>
                </a:ext>
              </a:extLst>
            </p:cNvPr>
            <p:cNvGrpSpPr/>
            <p:nvPr/>
          </p:nvGrpSpPr>
          <p:grpSpPr>
            <a:xfrm>
              <a:off x="15365377" y="14411037"/>
              <a:ext cx="371661" cy="447231"/>
              <a:chOff x="13558025" y="15432991"/>
              <a:chExt cx="371661" cy="447231"/>
            </a:xfrm>
          </p:grpSpPr>
          <p:sp>
            <p:nvSpPr>
              <p:cNvPr id="380" name="Rectangle 51">
                <a:extLst>
                  <a:ext uri="{FF2B5EF4-FFF2-40B4-BE49-F238E27FC236}">
                    <a16:creationId xmlns:a16="http://schemas.microsoft.com/office/drawing/2014/main" id="{E7E0B51C-CFF5-4D4F-9B35-6862E94DEDC9}"/>
                  </a:ext>
                </a:extLst>
              </p:cNvPr>
              <p:cNvSpPr/>
              <p:nvPr/>
            </p:nvSpPr>
            <p:spPr>
              <a:xfrm>
                <a:off x="13774987" y="15439371"/>
                <a:ext cx="154699" cy="223133"/>
              </a:xfrm>
              <a:custGeom>
                <a:avLst/>
                <a:gdLst>
                  <a:gd name="connsiteX0" fmla="*/ 0 w 299006"/>
                  <a:gd name="connsiteY0" fmla="*/ 0 h 587231"/>
                  <a:gd name="connsiteX1" fmla="*/ 299006 w 299006"/>
                  <a:gd name="connsiteY1" fmla="*/ 0 h 587231"/>
                  <a:gd name="connsiteX2" fmla="*/ 299006 w 299006"/>
                  <a:gd name="connsiteY2" fmla="*/ 587231 h 587231"/>
                  <a:gd name="connsiteX3" fmla="*/ 0 w 299006"/>
                  <a:gd name="connsiteY3" fmla="*/ 587231 h 587231"/>
                  <a:gd name="connsiteX4" fmla="*/ 0 w 299006"/>
                  <a:gd name="connsiteY4" fmla="*/ 0 h 587231"/>
                  <a:gd name="connsiteX0" fmla="*/ 0 w 328609"/>
                  <a:gd name="connsiteY0" fmla="*/ 6579 h 587231"/>
                  <a:gd name="connsiteX1" fmla="*/ 328609 w 328609"/>
                  <a:gd name="connsiteY1" fmla="*/ 0 h 587231"/>
                  <a:gd name="connsiteX2" fmla="*/ 328609 w 328609"/>
                  <a:gd name="connsiteY2" fmla="*/ 587231 h 587231"/>
                  <a:gd name="connsiteX3" fmla="*/ 29603 w 328609"/>
                  <a:gd name="connsiteY3" fmla="*/ 587231 h 587231"/>
                  <a:gd name="connsiteX4" fmla="*/ 0 w 328609"/>
                  <a:gd name="connsiteY4" fmla="*/ 6579 h 587231"/>
                  <a:gd name="connsiteX0" fmla="*/ 4933 w 333542"/>
                  <a:gd name="connsiteY0" fmla="*/ 6579 h 593809"/>
                  <a:gd name="connsiteX1" fmla="*/ 333542 w 333542"/>
                  <a:gd name="connsiteY1" fmla="*/ 0 h 593809"/>
                  <a:gd name="connsiteX2" fmla="*/ 333542 w 333542"/>
                  <a:gd name="connsiteY2" fmla="*/ 587231 h 593809"/>
                  <a:gd name="connsiteX3" fmla="*/ 0 w 333542"/>
                  <a:gd name="connsiteY3" fmla="*/ 593809 h 593809"/>
                  <a:gd name="connsiteX4" fmla="*/ 4933 w 333542"/>
                  <a:gd name="connsiteY4" fmla="*/ 6579 h 593809"/>
                  <a:gd name="connsiteX0" fmla="*/ 95396 w 424005"/>
                  <a:gd name="connsiteY0" fmla="*/ 6579 h 593809"/>
                  <a:gd name="connsiteX1" fmla="*/ 424005 w 424005"/>
                  <a:gd name="connsiteY1" fmla="*/ 0 h 593809"/>
                  <a:gd name="connsiteX2" fmla="*/ 424005 w 424005"/>
                  <a:gd name="connsiteY2" fmla="*/ 587231 h 593809"/>
                  <a:gd name="connsiteX3" fmla="*/ 90463 w 424005"/>
                  <a:gd name="connsiteY3" fmla="*/ 593809 h 593809"/>
                  <a:gd name="connsiteX4" fmla="*/ 95396 w 424005"/>
                  <a:gd name="connsiteY4" fmla="*/ 6579 h 593809"/>
                  <a:gd name="connsiteX0" fmla="*/ 122498 w 451107"/>
                  <a:gd name="connsiteY0" fmla="*/ 6579 h 593809"/>
                  <a:gd name="connsiteX1" fmla="*/ 451107 w 451107"/>
                  <a:gd name="connsiteY1" fmla="*/ 0 h 593809"/>
                  <a:gd name="connsiteX2" fmla="*/ 451107 w 451107"/>
                  <a:gd name="connsiteY2" fmla="*/ 587231 h 593809"/>
                  <a:gd name="connsiteX3" fmla="*/ 117565 w 451107"/>
                  <a:gd name="connsiteY3" fmla="*/ 593809 h 593809"/>
                  <a:gd name="connsiteX4" fmla="*/ 122498 w 451107"/>
                  <a:gd name="connsiteY4" fmla="*/ 6579 h 593809"/>
                  <a:gd name="connsiteX0" fmla="*/ 123506 w 452115"/>
                  <a:gd name="connsiteY0" fmla="*/ 6579 h 593809"/>
                  <a:gd name="connsiteX1" fmla="*/ 452115 w 452115"/>
                  <a:gd name="connsiteY1" fmla="*/ 0 h 593809"/>
                  <a:gd name="connsiteX2" fmla="*/ 452115 w 452115"/>
                  <a:gd name="connsiteY2" fmla="*/ 587231 h 593809"/>
                  <a:gd name="connsiteX3" fmla="*/ 118573 w 452115"/>
                  <a:gd name="connsiteY3" fmla="*/ 593809 h 593809"/>
                  <a:gd name="connsiteX4" fmla="*/ 123506 w 452115"/>
                  <a:gd name="connsiteY4" fmla="*/ 6579 h 593809"/>
                  <a:gd name="connsiteX0" fmla="*/ 123506 w 461983"/>
                  <a:gd name="connsiteY0" fmla="*/ 1645 h 588875"/>
                  <a:gd name="connsiteX1" fmla="*/ 461983 w 461983"/>
                  <a:gd name="connsiteY1" fmla="*/ 0 h 588875"/>
                  <a:gd name="connsiteX2" fmla="*/ 452115 w 461983"/>
                  <a:gd name="connsiteY2" fmla="*/ 582297 h 588875"/>
                  <a:gd name="connsiteX3" fmla="*/ 118573 w 461983"/>
                  <a:gd name="connsiteY3" fmla="*/ 588875 h 588875"/>
                  <a:gd name="connsiteX4" fmla="*/ 123506 w 461983"/>
                  <a:gd name="connsiteY4" fmla="*/ 1645 h 588875"/>
                  <a:gd name="connsiteX0" fmla="*/ 123506 w 452115"/>
                  <a:gd name="connsiteY0" fmla="*/ 0 h 587230"/>
                  <a:gd name="connsiteX1" fmla="*/ 452115 w 452115"/>
                  <a:gd name="connsiteY1" fmla="*/ 4933 h 587230"/>
                  <a:gd name="connsiteX2" fmla="*/ 452115 w 452115"/>
                  <a:gd name="connsiteY2" fmla="*/ 580652 h 587230"/>
                  <a:gd name="connsiteX3" fmla="*/ 118573 w 452115"/>
                  <a:gd name="connsiteY3" fmla="*/ 587230 h 587230"/>
                  <a:gd name="connsiteX4" fmla="*/ 123506 w 452115"/>
                  <a:gd name="connsiteY4" fmla="*/ 0 h 587230"/>
                  <a:gd name="connsiteX0" fmla="*/ 123506 w 452115"/>
                  <a:gd name="connsiteY0" fmla="*/ 11393 h 598623"/>
                  <a:gd name="connsiteX1" fmla="*/ 452115 w 452115"/>
                  <a:gd name="connsiteY1" fmla="*/ 16326 h 598623"/>
                  <a:gd name="connsiteX2" fmla="*/ 452115 w 452115"/>
                  <a:gd name="connsiteY2" fmla="*/ 592045 h 598623"/>
                  <a:gd name="connsiteX3" fmla="*/ 118573 w 452115"/>
                  <a:gd name="connsiteY3" fmla="*/ 598623 h 598623"/>
                  <a:gd name="connsiteX4" fmla="*/ 123506 w 452115"/>
                  <a:gd name="connsiteY4" fmla="*/ 11393 h 598623"/>
                  <a:gd name="connsiteX0" fmla="*/ 123506 w 452115"/>
                  <a:gd name="connsiteY0" fmla="*/ 22264 h 609494"/>
                  <a:gd name="connsiteX1" fmla="*/ 452115 w 452115"/>
                  <a:gd name="connsiteY1" fmla="*/ 27197 h 609494"/>
                  <a:gd name="connsiteX2" fmla="*/ 452115 w 452115"/>
                  <a:gd name="connsiteY2" fmla="*/ 602916 h 609494"/>
                  <a:gd name="connsiteX3" fmla="*/ 118573 w 452115"/>
                  <a:gd name="connsiteY3" fmla="*/ 609494 h 609494"/>
                  <a:gd name="connsiteX4" fmla="*/ 123506 w 452115"/>
                  <a:gd name="connsiteY4" fmla="*/ 22264 h 609494"/>
                  <a:gd name="connsiteX0" fmla="*/ 123506 w 471850"/>
                  <a:gd name="connsiteY0" fmla="*/ 22264 h 609494"/>
                  <a:gd name="connsiteX1" fmla="*/ 452115 w 471850"/>
                  <a:gd name="connsiteY1" fmla="*/ 27197 h 609494"/>
                  <a:gd name="connsiteX2" fmla="*/ 471850 w 471850"/>
                  <a:gd name="connsiteY2" fmla="*/ 601272 h 609494"/>
                  <a:gd name="connsiteX3" fmla="*/ 118573 w 471850"/>
                  <a:gd name="connsiteY3" fmla="*/ 609494 h 609494"/>
                  <a:gd name="connsiteX4" fmla="*/ 123506 w 471850"/>
                  <a:gd name="connsiteY4" fmla="*/ 22264 h 609494"/>
                  <a:gd name="connsiteX0" fmla="*/ 123506 w 508720"/>
                  <a:gd name="connsiteY0" fmla="*/ 22264 h 609494"/>
                  <a:gd name="connsiteX1" fmla="*/ 452115 w 508720"/>
                  <a:gd name="connsiteY1" fmla="*/ 27197 h 609494"/>
                  <a:gd name="connsiteX2" fmla="*/ 471850 w 508720"/>
                  <a:gd name="connsiteY2" fmla="*/ 601272 h 609494"/>
                  <a:gd name="connsiteX3" fmla="*/ 118573 w 508720"/>
                  <a:gd name="connsiteY3" fmla="*/ 609494 h 609494"/>
                  <a:gd name="connsiteX4" fmla="*/ 123506 w 508720"/>
                  <a:gd name="connsiteY4" fmla="*/ 22264 h 609494"/>
                  <a:gd name="connsiteX0" fmla="*/ 123506 w 542175"/>
                  <a:gd name="connsiteY0" fmla="*/ 22264 h 609494"/>
                  <a:gd name="connsiteX1" fmla="*/ 452115 w 542175"/>
                  <a:gd name="connsiteY1" fmla="*/ 27197 h 609494"/>
                  <a:gd name="connsiteX2" fmla="*/ 471850 w 542175"/>
                  <a:gd name="connsiteY2" fmla="*/ 601272 h 609494"/>
                  <a:gd name="connsiteX3" fmla="*/ 118573 w 542175"/>
                  <a:gd name="connsiteY3" fmla="*/ 609494 h 609494"/>
                  <a:gd name="connsiteX4" fmla="*/ 123506 w 542175"/>
                  <a:gd name="connsiteY4" fmla="*/ 22264 h 609494"/>
                  <a:gd name="connsiteX0" fmla="*/ 111068 w 529737"/>
                  <a:gd name="connsiteY0" fmla="*/ 22264 h 609494"/>
                  <a:gd name="connsiteX1" fmla="*/ 439677 w 529737"/>
                  <a:gd name="connsiteY1" fmla="*/ 27197 h 609494"/>
                  <a:gd name="connsiteX2" fmla="*/ 459412 w 529737"/>
                  <a:gd name="connsiteY2" fmla="*/ 601272 h 609494"/>
                  <a:gd name="connsiteX3" fmla="*/ 106135 w 529737"/>
                  <a:gd name="connsiteY3" fmla="*/ 609494 h 609494"/>
                  <a:gd name="connsiteX4" fmla="*/ 111068 w 529737"/>
                  <a:gd name="connsiteY4" fmla="*/ 22264 h 609494"/>
                  <a:gd name="connsiteX0" fmla="*/ 111068 w 534172"/>
                  <a:gd name="connsiteY0" fmla="*/ 22264 h 609494"/>
                  <a:gd name="connsiteX1" fmla="*/ 439677 w 534172"/>
                  <a:gd name="connsiteY1" fmla="*/ 27197 h 609494"/>
                  <a:gd name="connsiteX2" fmla="*/ 459412 w 534172"/>
                  <a:gd name="connsiteY2" fmla="*/ 601272 h 609494"/>
                  <a:gd name="connsiteX3" fmla="*/ 106135 w 534172"/>
                  <a:gd name="connsiteY3" fmla="*/ 609494 h 609494"/>
                  <a:gd name="connsiteX4" fmla="*/ 111068 w 534172"/>
                  <a:gd name="connsiteY4" fmla="*/ 22264 h 609494"/>
                  <a:gd name="connsiteX0" fmla="*/ 111068 w 534172"/>
                  <a:gd name="connsiteY0" fmla="*/ 22264 h 615084"/>
                  <a:gd name="connsiteX1" fmla="*/ 439677 w 534172"/>
                  <a:gd name="connsiteY1" fmla="*/ 27197 h 615084"/>
                  <a:gd name="connsiteX2" fmla="*/ 459412 w 534172"/>
                  <a:gd name="connsiteY2" fmla="*/ 601272 h 615084"/>
                  <a:gd name="connsiteX3" fmla="*/ 106135 w 534172"/>
                  <a:gd name="connsiteY3" fmla="*/ 609494 h 615084"/>
                  <a:gd name="connsiteX4" fmla="*/ 111068 w 534172"/>
                  <a:gd name="connsiteY4" fmla="*/ 22264 h 615084"/>
                  <a:gd name="connsiteX0" fmla="*/ 111068 w 534172"/>
                  <a:gd name="connsiteY0" fmla="*/ 22264 h 622050"/>
                  <a:gd name="connsiteX1" fmla="*/ 439677 w 534172"/>
                  <a:gd name="connsiteY1" fmla="*/ 27197 h 622050"/>
                  <a:gd name="connsiteX2" fmla="*/ 459412 w 534172"/>
                  <a:gd name="connsiteY2" fmla="*/ 601272 h 622050"/>
                  <a:gd name="connsiteX3" fmla="*/ 106135 w 534172"/>
                  <a:gd name="connsiteY3" fmla="*/ 609494 h 622050"/>
                  <a:gd name="connsiteX4" fmla="*/ 111068 w 534172"/>
                  <a:gd name="connsiteY4" fmla="*/ 22264 h 622050"/>
                  <a:gd name="connsiteX0" fmla="*/ 111068 w 534172"/>
                  <a:gd name="connsiteY0" fmla="*/ 22264 h 625332"/>
                  <a:gd name="connsiteX1" fmla="*/ 439677 w 534172"/>
                  <a:gd name="connsiteY1" fmla="*/ 27197 h 625332"/>
                  <a:gd name="connsiteX2" fmla="*/ 459412 w 534172"/>
                  <a:gd name="connsiteY2" fmla="*/ 601272 h 625332"/>
                  <a:gd name="connsiteX3" fmla="*/ 106135 w 534172"/>
                  <a:gd name="connsiteY3" fmla="*/ 609494 h 625332"/>
                  <a:gd name="connsiteX4" fmla="*/ 111068 w 534172"/>
                  <a:gd name="connsiteY4" fmla="*/ 22264 h 625332"/>
                  <a:gd name="connsiteX0" fmla="*/ 146732 w 569836"/>
                  <a:gd name="connsiteY0" fmla="*/ 22264 h 684195"/>
                  <a:gd name="connsiteX1" fmla="*/ 475341 w 569836"/>
                  <a:gd name="connsiteY1" fmla="*/ 27197 h 684195"/>
                  <a:gd name="connsiteX2" fmla="*/ 495076 w 569836"/>
                  <a:gd name="connsiteY2" fmla="*/ 601272 h 684195"/>
                  <a:gd name="connsiteX3" fmla="*/ 87291 w 569836"/>
                  <a:gd name="connsiteY3" fmla="*/ 679574 h 684195"/>
                  <a:gd name="connsiteX4" fmla="*/ 146732 w 569836"/>
                  <a:gd name="connsiteY4" fmla="*/ 22264 h 684195"/>
                  <a:gd name="connsiteX0" fmla="*/ 146732 w 563868"/>
                  <a:gd name="connsiteY0" fmla="*/ 22264 h 708970"/>
                  <a:gd name="connsiteX1" fmla="*/ 475341 w 563868"/>
                  <a:gd name="connsiteY1" fmla="*/ 27197 h 708970"/>
                  <a:gd name="connsiteX2" fmla="*/ 483392 w 563868"/>
                  <a:gd name="connsiteY2" fmla="*/ 694715 h 708970"/>
                  <a:gd name="connsiteX3" fmla="*/ 87291 w 563868"/>
                  <a:gd name="connsiteY3" fmla="*/ 679574 h 708970"/>
                  <a:gd name="connsiteX4" fmla="*/ 146732 w 563868"/>
                  <a:gd name="connsiteY4" fmla="*/ 22264 h 708970"/>
                  <a:gd name="connsiteX0" fmla="*/ 146732 w 593662"/>
                  <a:gd name="connsiteY0" fmla="*/ 16362 h 703068"/>
                  <a:gd name="connsiteX1" fmla="*/ 525955 w 593662"/>
                  <a:gd name="connsiteY1" fmla="*/ 36865 h 703068"/>
                  <a:gd name="connsiteX2" fmla="*/ 483392 w 593662"/>
                  <a:gd name="connsiteY2" fmla="*/ 688813 h 703068"/>
                  <a:gd name="connsiteX3" fmla="*/ 87291 w 593662"/>
                  <a:gd name="connsiteY3" fmla="*/ 673672 h 703068"/>
                  <a:gd name="connsiteX4" fmla="*/ 146732 w 593662"/>
                  <a:gd name="connsiteY4" fmla="*/ 16362 h 703068"/>
                  <a:gd name="connsiteX0" fmla="*/ 128156 w 602338"/>
                  <a:gd name="connsiteY0" fmla="*/ 26212 h 689558"/>
                  <a:gd name="connsiteX1" fmla="*/ 534631 w 602338"/>
                  <a:gd name="connsiteY1" fmla="*/ 23355 h 689558"/>
                  <a:gd name="connsiteX2" fmla="*/ 492068 w 602338"/>
                  <a:gd name="connsiteY2" fmla="*/ 675303 h 689558"/>
                  <a:gd name="connsiteX3" fmla="*/ 95967 w 602338"/>
                  <a:gd name="connsiteY3" fmla="*/ 660162 h 689558"/>
                  <a:gd name="connsiteX4" fmla="*/ 128156 w 602338"/>
                  <a:gd name="connsiteY4" fmla="*/ 26212 h 689558"/>
                  <a:gd name="connsiteX0" fmla="*/ 201541 w 576206"/>
                  <a:gd name="connsiteY0" fmla="*/ 70449 h 676178"/>
                  <a:gd name="connsiteX1" fmla="*/ 508499 w 576206"/>
                  <a:gd name="connsiteY1" fmla="*/ 9975 h 676178"/>
                  <a:gd name="connsiteX2" fmla="*/ 465936 w 576206"/>
                  <a:gd name="connsiteY2" fmla="*/ 661923 h 676178"/>
                  <a:gd name="connsiteX3" fmla="*/ 69835 w 576206"/>
                  <a:gd name="connsiteY3" fmla="*/ 646782 h 676178"/>
                  <a:gd name="connsiteX4" fmla="*/ 201541 w 576206"/>
                  <a:gd name="connsiteY4" fmla="*/ 70449 h 676178"/>
                  <a:gd name="connsiteX0" fmla="*/ 201541 w 576206"/>
                  <a:gd name="connsiteY0" fmla="*/ 26214 h 631943"/>
                  <a:gd name="connsiteX1" fmla="*/ 508499 w 576206"/>
                  <a:gd name="connsiteY1" fmla="*/ 23354 h 631943"/>
                  <a:gd name="connsiteX2" fmla="*/ 465936 w 576206"/>
                  <a:gd name="connsiteY2" fmla="*/ 617688 h 631943"/>
                  <a:gd name="connsiteX3" fmla="*/ 69835 w 576206"/>
                  <a:gd name="connsiteY3" fmla="*/ 602547 h 631943"/>
                  <a:gd name="connsiteX4" fmla="*/ 201541 w 576206"/>
                  <a:gd name="connsiteY4" fmla="*/ 26214 h 631943"/>
                  <a:gd name="connsiteX0" fmla="*/ 201541 w 576206"/>
                  <a:gd name="connsiteY0" fmla="*/ 43877 h 649606"/>
                  <a:gd name="connsiteX1" fmla="*/ 508499 w 576206"/>
                  <a:gd name="connsiteY1" fmla="*/ 41017 h 649606"/>
                  <a:gd name="connsiteX2" fmla="*/ 465936 w 576206"/>
                  <a:gd name="connsiteY2" fmla="*/ 635351 h 649606"/>
                  <a:gd name="connsiteX3" fmla="*/ 69835 w 576206"/>
                  <a:gd name="connsiteY3" fmla="*/ 620210 h 649606"/>
                  <a:gd name="connsiteX4" fmla="*/ 201541 w 576206"/>
                  <a:gd name="connsiteY4" fmla="*/ 43877 h 649606"/>
                  <a:gd name="connsiteX0" fmla="*/ 201541 w 576206"/>
                  <a:gd name="connsiteY0" fmla="*/ 67502 h 673231"/>
                  <a:gd name="connsiteX1" fmla="*/ 508499 w 576206"/>
                  <a:gd name="connsiteY1" fmla="*/ 64642 h 673231"/>
                  <a:gd name="connsiteX2" fmla="*/ 465936 w 576206"/>
                  <a:gd name="connsiteY2" fmla="*/ 658976 h 673231"/>
                  <a:gd name="connsiteX3" fmla="*/ 69835 w 576206"/>
                  <a:gd name="connsiteY3" fmla="*/ 643835 h 673231"/>
                  <a:gd name="connsiteX4" fmla="*/ 201541 w 576206"/>
                  <a:gd name="connsiteY4" fmla="*/ 67502 h 673231"/>
                  <a:gd name="connsiteX0" fmla="*/ 96839 w 471504"/>
                  <a:gd name="connsiteY0" fmla="*/ 67502 h 667014"/>
                  <a:gd name="connsiteX1" fmla="*/ 403797 w 471504"/>
                  <a:gd name="connsiteY1" fmla="*/ 64642 h 667014"/>
                  <a:gd name="connsiteX2" fmla="*/ 361234 w 471504"/>
                  <a:gd name="connsiteY2" fmla="*/ 658976 h 667014"/>
                  <a:gd name="connsiteX3" fmla="*/ 117028 w 471504"/>
                  <a:gd name="connsiteY3" fmla="*/ 607170 h 667014"/>
                  <a:gd name="connsiteX4" fmla="*/ 96839 w 471504"/>
                  <a:gd name="connsiteY4" fmla="*/ 67502 h 667014"/>
                  <a:gd name="connsiteX0" fmla="*/ 96839 w 490639"/>
                  <a:gd name="connsiteY0" fmla="*/ 67502 h 657717"/>
                  <a:gd name="connsiteX1" fmla="*/ 403797 w 490639"/>
                  <a:gd name="connsiteY1" fmla="*/ 64642 h 657717"/>
                  <a:gd name="connsiteX2" fmla="*/ 408377 w 490639"/>
                  <a:gd name="connsiteY2" fmla="*/ 648500 h 657717"/>
                  <a:gd name="connsiteX3" fmla="*/ 117028 w 490639"/>
                  <a:gd name="connsiteY3" fmla="*/ 607170 h 657717"/>
                  <a:gd name="connsiteX4" fmla="*/ 96839 w 490639"/>
                  <a:gd name="connsiteY4" fmla="*/ 67502 h 657717"/>
                  <a:gd name="connsiteX0" fmla="*/ 96839 w 490639"/>
                  <a:gd name="connsiteY0" fmla="*/ 67502 h 693814"/>
                  <a:gd name="connsiteX1" fmla="*/ 403797 w 490639"/>
                  <a:gd name="connsiteY1" fmla="*/ 64642 h 693814"/>
                  <a:gd name="connsiteX2" fmla="*/ 408377 w 490639"/>
                  <a:gd name="connsiteY2" fmla="*/ 648500 h 693814"/>
                  <a:gd name="connsiteX3" fmla="*/ 117028 w 490639"/>
                  <a:gd name="connsiteY3" fmla="*/ 607170 h 693814"/>
                  <a:gd name="connsiteX4" fmla="*/ 96839 w 490639"/>
                  <a:gd name="connsiteY4" fmla="*/ 67502 h 693814"/>
                  <a:gd name="connsiteX0" fmla="*/ 96839 w 490639"/>
                  <a:gd name="connsiteY0" fmla="*/ 67502 h 710649"/>
                  <a:gd name="connsiteX1" fmla="*/ 403797 w 490639"/>
                  <a:gd name="connsiteY1" fmla="*/ 64642 h 710649"/>
                  <a:gd name="connsiteX2" fmla="*/ 408377 w 490639"/>
                  <a:gd name="connsiteY2" fmla="*/ 648500 h 710649"/>
                  <a:gd name="connsiteX3" fmla="*/ 117028 w 490639"/>
                  <a:gd name="connsiteY3" fmla="*/ 607170 h 710649"/>
                  <a:gd name="connsiteX4" fmla="*/ 96839 w 490639"/>
                  <a:gd name="connsiteY4" fmla="*/ 67502 h 710649"/>
                  <a:gd name="connsiteX0" fmla="*/ 98896 w 492696"/>
                  <a:gd name="connsiteY0" fmla="*/ 67502 h 710649"/>
                  <a:gd name="connsiteX1" fmla="*/ 405854 w 492696"/>
                  <a:gd name="connsiteY1" fmla="*/ 64642 h 710649"/>
                  <a:gd name="connsiteX2" fmla="*/ 410434 w 492696"/>
                  <a:gd name="connsiteY2" fmla="*/ 648500 h 710649"/>
                  <a:gd name="connsiteX3" fmla="*/ 119085 w 492696"/>
                  <a:gd name="connsiteY3" fmla="*/ 607170 h 710649"/>
                  <a:gd name="connsiteX4" fmla="*/ 98896 w 492696"/>
                  <a:gd name="connsiteY4" fmla="*/ 67502 h 710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696" h="710649">
                    <a:moveTo>
                      <a:pt x="98896" y="67502"/>
                    </a:moveTo>
                    <a:cubicBezTo>
                      <a:pt x="208430" y="-31840"/>
                      <a:pt x="287183" y="-11794"/>
                      <a:pt x="405854" y="64642"/>
                    </a:cubicBezTo>
                    <a:cubicBezTo>
                      <a:pt x="529199" y="198439"/>
                      <a:pt x="512399" y="457142"/>
                      <a:pt x="410434" y="648500"/>
                    </a:cubicBezTo>
                    <a:cubicBezTo>
                      <a:pt x="275924" y="761362"/>
                      <a:pt x="255544" y="704069"/>
                      <a:pt x="119085" y="607170"/>
                    </a:cubicBezTo>
                    <a:cubicBezTo>
                      <a:pt x="-62125" y="463500"/>
                      <a:pt x="-9647" y="176081"/>
                      <a:pt x="98896" y="67502"/>
                    </a:cubicBez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81" name="Freeform 380">
                <a:extLst>
                  <a:ext uri="{FF2B5EF4-FFF2-40B4-BE49-F238E27FC236}">
                    <a16:creationId xmlns:a16="http://schemas.microsoft.com/office/drawing/2014/main" id="{5BD72773-3699-F948-9A17-5B1F654FA736}"/>
                  </a:ext>
                </a:extLst>
              </p:cNvPr>
              <p:cNvSpPr/>
              <p:nvPr/>
            </p:nvSpPr>
            <p:spPr>
              <a:xfrm>
                <a:off x="13558025" y="15432991"/>
                <a:ext cx="369327" cy="447231"/>
              </a:xfrm>
              <a:custGeom>
                <a:avLst/>
                <a:gdLst>
                  <a:gd name="connsiteX0" fmla="*/ 38937 w 175076"/>
                  <a:gd name="connsiteY0" fmla="*/ 1514028 h 1518566"/>
                  <a:gd name="connsiteX1" fmla="*/ 365 w 175076"/>
                  <a:gd name="connsiteY1" fmla="*/ 1439152 h 1518566"/>
                  <a:gd name="connsiteX2" fmla="*/ 59358 w 175076"/>
                  <a:gd name="connsiteY2" fmla="*/ 1128301 h 1518566"/>
                  <a:gd name="connsiteX3" fmla="*/ 7171 w 175076"/>
                  <a:gd name="connsiteY3" fmla="*/ 781147 h 1518566"/>
                  <a:gd name="connsiteX4" fmla="*/ 54820 w 175076"/>
                  <a:gd name="connsiteY4" fmla="*/ 445338 h 1518566"/>
                  <a:gd name="connsiteX5" fmla="*/ 16247 w 175076"/>
                  <a:gd name="connsiteY5" fmla="*/ 93645 h 1518566"/>
                  <a:gd name="connsiteX6" fmla="*/ 79779 w 175076"/>
                  <a:gd name="connsiteY6" fmla="*/ 617 h 1518566"/>
                  <a:gd name="connsiteX7" fmla="*/ 166000 w 175076"/>
                  <a:gd name="connsiteY7" fmla="*/ 123142 h 1518566"/>
                  <a:gd name="connsiteX8" fmla="*/ 122890 w 175076"/>
                  <a:gd name="connsiteY8" fmla="*/ 427186 h 1518566"/>
                  <a:gd name="connsiteX9" fmla="*/ 170538 w 175076"/>
                  <a:gd name="connsiteY9" fmla="*/ 778878 h 1518566"/>
                  <a:gd name="connsiteX10" fmla="*/ 134235 w 175076"/>
                  <a:gd name="connsiteY10" fmla="*/ 1128301 h 1518566"/>
                  <a:gd name="connsiteX11" fmla="*/ 175076 w 175076"/>
                  <a:gd name="connsiteY11" fmla="*/ 1436883 h 1518566"/>
                  <a:gd name="connsiteX12" fmla="*/ 134235 w 175076"/>
                  <a:gd name="connsiteY12" fmla="*/ 1518566 h 1518566"/>
                  <a:gd name="connsiteX0" fmla="*/ 38937 w 175076"/>
                  <a:gd name="connsiteY0" fmla="*/ 1514028 h 1518566"/>
                  <a:gd name="connsiteX1" fmla="*/ 365 w 175076"/>
                  <a:gd name="connsiteY1" fmla="*/ 1439152 h 1518566"/>
                  <a:gd name="connsiteX2" fmla="*/ 59358 w 175076"/>
                  <a:gd name="connsiteY2" fmla="*/ 1128301 h 1518566"/>
                  <a:gd name="connsiteX3" fmla="*/ 7171 w 175076"/>
                  <a:gd name="connsiteY3" fmla="*/ 781147 h 1518566"/>
                  <a:gd name="connsiteX4" fmla="*/ 54820 w 175076"/>
                  <a:gd name="connsiteY4" fmla="*/ 445338 h 1518566"/>
                  <a:gd name="connsiteX5" fmla="*/ 16247 w 175076"/>
                  <a:gd name="connsiteY5" fmla="*/ 93645 h 1518566"/>
                  <a:gd name="connsiteX6" fmla="*/ 97931 w 175076"/>
                  <a:gd name="connsiteY6" fmla="*/ 617 h 1518566"/>
                  <a:gd name="connsiteX7" fmla="*/ 166000 w 175076"/>
                  <a:gd name="connsiteY7" fmla="*/ 123142 h 1518566"/>
                  <a:gd name="connsiteX8" fmla="*/ 122890 w 175076"/>
                  <a:gd name="connsiteY8" fmla="*/ 427186 h 1518566"/>
                  <a:gd name="connsiteX9" fmla="*/ 170538 w 175076"/>
                  <a:gd name="connsiteY9" fmla="*/ 778878 h 1518566"/>
                  <a:gd name="connsiteX10" fmla="*/ 134235 w 175076"/>
                  <a:gd name="connsiteY10" fmla="*/ 1128301 h 1518566"/>
                  <a:gd name="connsiteX11" fmla="*/ 175076 w 175076"/>
                  <a:gd name="connsiteY11" fmla="*/ 1436883 h 1518566"/>
                  <a:gd name="connsiteX12" fmla="*/ 134235 w 175076"/>
                  <a:gd name="connsiteY12" fmla="*/ 1518566 h 1518566"/>
                  <a:gd name="connsiteX0" fmla="*/ 38937 w 175076"/>
                  <a:gd name="connsiteY0" fmla="*/ 1529726 h 1534264"/>
                  <a:gd name="connsiteX1" fmla="*/ 365 w 175076"/>
                  <a:gd name="connsiteY1" fmla="*/ 1454850 h 1534264"/>
                  <a:gd name="connsiteX2" fmla="*/ 59358 w 175076"/>
                  <a:gd name="connsiteY2" fmla="*/ 1143999 h 1534264"/>
                  <a:gd name="connsiteX3" fmla="*/ 7171 w 175076"/>
                  <a:gd name="connsiteY3" fmla="*/ 796845 h 1534264"/>
                  <a:gd name="connsiteX4" fmla="*/ 54820 w 175076"/>
                  <a:gd name="connsiteY4" fmla="*/ 461036 h 1534264"/>
                  <a:gd name="connsiteX5" fmla="*/ 16247 w 175076"/>
                  <a:gd name="connsiteY5" fmla="*/ 109343 h 1534264"/>
                  <a:gd name="connsiteX6" fmla="*/ 150117 w 175076"/>
                  <a:gd name="connsiteY6" fmla="*/ 432 h 1534264"/>
                  <a:gd name="connsiteX7" fmla="*/ 166000 w 175076"/>
                  <a:gd name="connsiteY7" fmla="*/ 138840 h 1534264"/>
                  <a:gd name="connsiteX8" fmla="*/ 122890 w 175076"/>
                  <a:gd name="connsiteY8" fmla="*/ 442884 h 1534264"/>
                  <a:gd name="connsiteX9" fmla="*/ 170538 w 175076"/>
                  <a:gd name="connsiteY9" fmla="*/ 794576 h 1534264"/>
                  <a:gd name="connsiteX10" fmla="*/ 134235 w 175076"/>
                  <a:gd name="connsiteY10" fmla="*/ 1143999 h 1534264"/>
                  <a:gd name="connsiteX11" fmla="*/ 175076 w 175076"/>
                  <a:gd name="connsiteY11" fmla="*/ 1452581 h 1534264"/>
                  <a:gd name="connsiteX12" fmla="*/ 134235 w 175076"/>
                  <a:gd name="connsiteY12" fmla="*/ 1534264 h 1534264"/>
                  <a:gd name="connsiteX0" fmla="*/ 38937 w 194280"/>
                  <a:gd name="connsiteY0" fmla="*/ 1529435 h 1533973"/>
                  <a:gd name="connsiteX1" fmla="*/ 365 w 194280"/>
                  <a:gd name="connsiteY1" fmla="*/ 1454559 h 1533973"/>
                  <a:gd name="connsiteX2" fmla="*/ 59358 w 194280"/>
                  <a:gd name="connsiteY2" fmla="*/ 1143708 h 1533973"/>
                  <a:gd name="connsiteX3" fmla="*/ 7171 w 194280"/>
                  <a:gd name="connsiteY3" fmla="*/ 796554 h 1533973"/>
                  <a:gd name="connsiteX4" fmla="*/ 54820 w 194280"/>
                  <a:gd name="connsiteY4" fmla="*/ 460745 h 1533973"/>
                  <a:gd name="connsiteX5" fmla="*/ 16247 w 194280"/>
                  <a:gd name="connsiteY5" fmla="*/ 109052 h 1533973"/>
                  <a:gd name="connsiteX6" fmla="*/ 150117 w 194280"/>
                  <a:gd name="connsiteY6" fmla="*/ 141 h 1533973"/>
                  <a:gd name="connsiteX7" fmla="*/ 166000 w 194280"/>
                  <a:gd name="connsiteY7" fmla="*/ 138549 h 1533973"/>
                  <a:gd name="connsiteX8" fmla="*/ 122890 w 194280"/>
                  <a:gd name="connsiteY8" fmla="*/ 442593 h 1533973"/>
                  <a:gd name="connsiteX9" fmla="*/ 170538 w 194280"/>
                  <a:gd name="connsiteY9" fmla="*/ 794285 h 1533973"/>
                  <a:gd name="connsiteX10" fmla="*/ 134235 w 194280"/>
                  <a:gd name="connsiteY10" fmla="*/ 1143708 h 1533973"/>
                  <a:gd name="connsiteX11" fmla="*/ 175076 w 194280"/>
                  <a:gd name="connsiteY11" fmla="*/ 1452290 h 1533973"/>
                  <a:gd name="connsiteX12" fmla="*/ 134235 w 194280"/>
                  <a:gd name="connsiteY12" fmla="*/ 1533973 h 1533973"/>
                  <a:gd name="connsiteX0" fmla="*/ 38937 w 175076"/>
                  <a:gd name="connsiteY0" fmla="*/ 1529435 h 1533973"/>
                  <a:gd name="connsiteX1" fmla="*/ 365 w 175076"/>
                  <a:gd name="connsiteY1" fmla="*/ 1454559 h 1533973"/>
                  <a:gd name="connsiteX2" fmla="*/ 59358 w 175076"/>
                  <a:gd name="connsiteY2" fmla="*/ 1143708 h 1533973"/>
                  <a:gd name="connsiteX3" fmla="*/ 7171 w 175076"/>
                  <a:gd name="connsiteY3" fmla="*/ 796554 h 1533973"/>
                  <a:gd name="connsiteX4" fmla="*/ 54820 w 175076"/>
                  <a:gd name="connsiteY4" fmla="*/ 460745 h 1533973"/>
                  <a:gd name="connsiteX5" fmla="*/ 16247 w 175076"/>
                  <a:gd name="connsiteY5" fmla="*/ 109052 h 1533973"/>
                  <a:gd name="connsiteX6" fmla="*/ 111545 w 175076"/>
                  <a:gd name="connsiteY6" fmla="*/ 141 h 1533973"/>
                  <a:gd name="connsiteX7" fmla="*/ 166000 w 175076"/>
                  <a:gd name="connsiteY7" fmla="*/ 138549 h 1533973"/>
                  <a:gd name="connsiteX8" fmla="*/ 122890 w 175076"/>
                  <a:gd name="connsiteY8" fmla="*/ 442593 h 1533973"/>
                  <a:gd name="connsiteX9" fmla="*/ 170538 w 175076"/>
                  <a:gd name="connsiteY9" fmla="*/ 794285 h 1533973"/>
                  <a:gd name="connsiteX10" fmla="*/ 134235 w 175076"/>
                  <a:gd name="connsiteY10" fmla="*/ 1143708 h 1533973"/>
                  <a:gd name="connsiteX11" fmla="*/ 175076 w 175076"/>
                  <a:gd name="connsiteY11" fmla="*/ 1452290 h 1533973"/>
                  <a:gd name="connsiteX12" fmla="*/ 134235 w 175076"/>
                  <a:gd name="connsiteY12" fmla="*/ 1533973 h 1533973"/>
                  <a:gd name="connsiteX0" fmla="*/ 38937 w 175076"/>
                  <a:gd name="connsiteY0" fmla="*/ 1522652 h 1527190"/>
                  <a:gd name="connsiteX1" fmla="*/ 365 w 175076"/>
                  <a:gd name="connsiteY1" fmla="*/ 1447776 h 1527190"/>
                  <a:gd name="connsiteX2" fmla="*/ 59358 w 175076"/>
                  <a:gd name="connsiteY2" fmla="*/ 1136925 h 1527190"/>
                  <a:gd name="connsiteX3" fmla="*/ 7171 w 175076"/>
                  <a:gd name="connsiteY3" fmla="*/ 789771 h 1527190"/>
                  <a:gd name="connsiteX4" fmla="*/ 54820 w 175076"/>
                  <a:gd name="connsiteY4" fmla="*/ 453962 h 1527190"/>
                  <a:gd name="connsiteX5" fmla="*/ 16247 w 175076"/>
                  <a:gd name="connsiteY5" fmla="*/ 102269 h 1527190"/>
                  <a:gd name="connsiteX6" fmla="*/ 107007 w 175076"/>
                  <a:gd name="connsiteY6" fmla="*/ 165 h 1527190"/>
                  <a:gd name="connsiteX7" fmla="*/ 166000 w 175076"/>
                  <a:gd name="connsiteY7" fmla="*/ 131766 h 1527190"/>
                  <a:gd name="connsiteX8" fmla="*/ 122890 w 175076"/>
                  <a:gd name="connsiteY8" fmla="*/ 435810 h 1527190"/>
                  <a:gd name="connsiteX9" fmla="*/ 170538 w 175076"/>
                  <a:gd name="connsiteY9" fmla="*/ 787502 h 1527190"/>
                  <a:gd name="connsiteX10" fmla="*/ 134235 w 175076"/>
                  <a:gd name="connsiteY10" fmla="*/ 1136925 h 1527190"/>
                  <a:gd name="connsiteX11" fmla="*/ 175076 w 175076"/>
                  <a:gd name="connsiteY11" fmla="*/ 1445507 h 1527190"/>
                  <a:gd name="connsiteX12" fmla="*/ 134235 w 175076"/>
                  <a:gd name="connsiteY12" fmla="*/ 1527190 h 1527190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1555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150"/>
                  <a:gd name="connsiteY0" fmla="*/ 1523970 h 1528508"/>
                  <a:gd name="connsiteX1" fmla="*/ 365 w 175150"/>
                  <a:gd name="connsiteY1" fmla="*/ 1449094 h 1528508"/>
                  <a:gd name="connsiteX2" fmla="*/ 59358 w 175150"/>
                  <a:gd name="connsiteY2" fmla="*/ 1115553 h 1528508"/>
                  <a:gd name="connsiteX3" fmla="*/ 7171 w 175150"/>
                  <a:gd name="connsiteY3" fmla="*/ 791089 h 1528508"/>
                  <a:gd name="connsiteX4" fmla="*/ 54820 w 175150"/>
                  <a:gd name="connsiteY4" fmla="*/ 455280 h 1528508"/>
                  <a:gd name="connsiteX5" fmla="*/ 16247 w 175150"/>
                  <a:gd name="connsiteY5" fmla="*/ 103587 h 1528508"/>
                  <a:gd name="connsiteX6" fmla="*/ 107007 w 175150"/>
                  <a:gd name="connsiteY6" fmla="*/ 1483 h 1528508"/>
                  <a:gd name="connsiteX7" fmla="*/ 166000 w 175150"/>
                  <a:gd name="connsiteY7" fmla="*/ 133084 h 1528508"/>
                  <a:gd name="connsiteX8" fmla="*/ 122890 w 175150"/>
                  <a:gd name="connsiteY8" fmla="*/ 437128 h 1528508"/>
                  <a:gd name="connsiteX9" fmla="*/ 170538 w 175150"/>
                  <a:gd name="connsiteY9" fmla="*/ 788820 h 1528508"/>
                  <a:gd name="connsiteX10" fmla="*/ 125160 w 175150"/>
                  <a:gd name="connsiteY10" fmla="*/ 1117822 h 1528508"/>
                  <a:gd name="connsiteX11" fmla="*/ 175076 w 175150"/>
                  <a:gd name="connsiteY11" fmla="*/ 1446825 h 1528508"/>
                  <a:gd name="connsiteX12" fmla="*/ 134235 w 175150"/>
                  <a:gd name="connsiteY12" fmla="*/ 1528508 h 1528508"/>
                  <a:gd name="connsiteX0" fmla="*/ 38937 w 175150"/>
                  <a:gd name="connsiteY0" fmla="*/ 1515169 h 1519707"/>
                  <a:gd name="connsiteX1" fmla="*/ 365 w 175150"/>
                  <a:gd name="connsiteY1" fmla="*/ 1440293 h 1519707"/>
                  <a:gd name="connsiteX2" fmla="*/ 59358 w 175150"/>
                  <a:gd name="connsiteY2" fmla="*/ 1106752 h 1519707"/>
                  <a:gd name="connsiteX3" fmla="*/ 7171 w 175150"/>
                  <a:gd name="connsiteY3" fmla="*/ 782288 h 1519707"/>
                  <a:gd name="connsiteX4" fmla="*/ 54820 w 175150"/>
                  <a:gd name="connsiteY4" fmla="*/ 446479 h 1519707"/>
                  <a:gd name="connsiteX5" fmla="*/ 16247 w 175150"/>
                  <a:gd name="connsiteY5" fmla="*/ 94786 h 1519707"/>
                  <a:gd name="connsiteX6" fmla="*/ 93393 w 175150"/>
                  <a:gd name="connsiteY6" fmla="*/ 1758 h 1519707"/>
                  <a:gd name="connsiteX7" fmla="*/ 166000 w 175150"/>
                  <a:gd name="connsiteY7" fmla="*/ 124283 h 1519707"/>
                  <a:gd name="connsiteX8" fmla="*/ 122890 w 175150"/>
                  <a:gd name="connsiteY8" fmla="*/ 428327 h 1519707"/>
                  <a:gd name="connsiteX9" fmla="*/ 170538 w 175150"/>
                  <a:gd name="connsiteY9" fmla="*/ 780019 h 1519707"/>
                  <a:gd name="connsiteX10" fmla="*/ 125160 w 175150"/>
                  <a:gd name="connsiteY10" fmla="*/ 1109021 h 1519707"/>
                  <a:gd name="connsiteX11" fmla="*/ 175076 w 175150"/>
                  <a:gd name="connsiteY11" fmla="*/ 1438024 h 1519707"/>
                  <a:gd name="connsiteX12" fmla="*/ 134235 w 175150"/>
                  <a:gd name="connsiteY12" fmla="*/ 1519707 h 1519707"/>
                  <a:gd name="connsiteX0" fmla="*/ 38937 w 175150"/>
                  <a:gd name="connsiteY0" fmla="*/ 1513417 h 1517955"/>
                  <a:gd name="connsiteX1" fmla="*/ 365 w 175150"/>
                  <a:gd name="connsiteY1" fmla="*/ 1438541 h 1517955"/>
                  <a:gd name="connsiteX2" fmla="*/ 59358 w 175150"/>
                  <a:gd name="connsiteY2" fmla="*/ 1105000 h 1517955"/>
                  <a:gd name="connsiteX3" fmla="*/ 7171 w 175150"/>
                  <a:gd name="connsiteY3" fmla="*/ 780536 h 1517955"/>
                  <a:gd name="connsiteX4" fmla="*/ 54820 w 175150"/>
                  <a:gd name="connsiteY4" fmla="*/ 444727 h 1517955"/>
                  <a:gd name="connsiteX5" fmla="*/ 16247 w 175150"/>
                  <a:gd name="connsiteY5" fmla="*/ 93034 h 1517955"/>
                  <a:gd name="connsiteX6" fmla="*/ 93393 w 175150"/>
                  <a:gd name="connsiteY6" fmla="*/ 6 h 1517955"/>
                  <a:gd name="connsiteX7" fmla="*/ 166000 w 175150"/>
                  <a:gd name="connsiteY7" fmla="*/ 122531 h 1517955"/>
                  <a:gd name="connsiteX8" fmla="*/ 122890 w 175150"/>
                  <a:gd name="connsiteY8" fmla="*/ 426575 h 1517955"/>
                  <a:gd name="connsiteX9" fmla="*/ 170538 w 175150"/>
                  <a:gd name="connsiteY9" fmla="*/ 778267 h 1517955"/>
                  <a:gd name="connsiteX10" fmla="*/ 125160 w 175150"/>
                  <a:gd name="connsiteY10" fmla="*/ 1107269 h 1517955"/>
                  <a:gd name="connsiteX11" fmla="*/ 175076 w 175150"/>
                  <a:gd name="connsiteY11" fmla="*/ 1436272 h 1517955"/>
                  <a:gd name="connsiteX12" fmla="*/ 134235 w 175150"/>
                  <a:gd name="connsiteY12" fmla="*/ 1517955 h 1517955"/>
                  <a:gd name="connsiteX0" fmla="*/ 38937 w 175150"/>
                  <a:gd name="connsiteY0" fmla="*/ 1513799 h 1518337"/>
                  <a:gd name="connsiteX1" fmla="*/ 365 w 175150"/>
                  <a:gd name="connsiteY1" fmla="*/ 1438923 h 1518337"/>
                  <a:gd name="connsiteX2" fmla="*/ 59358 w 175150"/>
                  <a:gd name="connsiteY2" fmla="*/ 1105382 h 1518337"/>
                  <a:gd name="connsiteX3" fmla="*/ 7171 w 175150"/>
                  <a:gd name="connsiteY3" fmla="*/ 780918 h 1518337"/>
                  <a:gd name="connsiteX4" fmla="*/ 54820 w 175150"/>
                  <a:gd name="connsiteY4" fmla="*/ 445109 h 1518337"/>
                  <a:gd name="connsiteX5" fmla="*/ 16247 w 175150"/>
                  <a:gd name="connsiteY5" fmla="*/ 156948 h 1518337"/>
                  <a:gd name="connsiteX6" fmla="*/ 93393 w 175150"/>
                  <a:gd name="connsiteY6" fmla="*/ 388 h 1518337"/>
                  <a:gd name="connsiteX7" fmla="*/ 166000 w 175150"/>
                  <a:gd name="connsiteY7" fmla="*/ 122913 h 1518337"/>
                  <a:gd name="connsiteX8" fmla="*/ 122890 w 175150"/>
                  <a:gd name="connsiteY8" fmla="*/ 426957 h 1518337"/>
                  <a:gd name="connsiteX9" fmla="*/ 170538 w 175150"/>
                  <a:gd name="connsiteY9" fmla="*/ 778649 h 1518337"/>
                  <a:gd name="connsiteX10" fmla="*/ 125160 w 175150"/>
                  <a:gd name="connsiteY10" fmla="*/ 1107651 h 1518337"/>
                  <a:gd name="connsiteX11" fmla="*/ 175076 w 175150"/>
                  <a:gd name="connsiteY11" fmla="*/ 1436654 h 1518337"/>
                  <a:gd name="connsiteX12" fmla="*/ 134235 w 175150"/>
                  <a:gd name="connsiteY12" fmla="*/ 1518337 h 1518337"/>
                  <a:gd name="connsiteX0" fmla="*/ 38937 w 175150"/>
                  <a:gd name="connsiteY0" fmla="*/ 1513799 h 1518337"/>
                  <a:gd name="connsiteX1" fmla="*/ 365 w 175150"/>
                  <a:gd name="connsiteY1" fmla="*/ 1438923 h 1518337"/>
                  <a:gd name="connsiteX2" fmla="*/ 59358 w 175150"/>
                  <a:gd name="connsiteY2" fmla="*/ 1105382 h 1518337"/>
                  <a:gd name="connsiteX3" fmla="*/ 7171 w 175150"/>
                  <a:gd name="connsiteY3" fmla="*/ 780918 h 1518337"/>
                  <a:gd name="connsiteX4" fmla="*/ 54820 w 175150"/>
                  <a:gd name="connsiteY4" fmla="*/ 445109 h 1518337"/>
                  <a:gd name="connsiteX5" fmla="*/ 16247 w 175150"/>
                  <a:gd name="connsiteY5" fmla="*/ 156948 h 1518337"/>
                  <a:gd name="connsiteX6" fmla="*/ 93393 w 175150"/>
                  <a:gd name="connsiteY6" fmla="*/ 388 h 1518337"/>
                  <a:gd name="connsiteX7" fmla="*/ 166000 w 175150"/>
                  <a:gd name="connsiteY7" fmla="*/ 122913 h 1518337"/>
                  <a:gd name="connsiteX8" fmla="*/ 122890 w 175150"/>
                  <a:gd name="connsiteY8" fmla="*/ 426957 h 1518337"/>
                  <a:gd name="connsiteX9" fmla="*/ 170538 w 175150"/>
                  <a:gd name="connsiteY9" fmla="*/ 778649 h 1518337"/>
                  <a:gd name="connsiteX10" fmla="*/ 125160 w 175150"/>
                  <a:gd name="connsiteY10" fmla="*/ 1107651 h 1518337"/>
                  <a:gd name="connsiteX11" fmla="*/ 175076 w 175150"/>
                  <a:gd name="connsiteY11" fmla="*/ 1436654 h 1518337"/>
                  <a:gd name="connsiteX12" fmla="*/ 134235 w 175150"/>
                  <a:gd name="connsiteY12" fmla="*/ 1518337 h 1518337"/>
                  <a:gd name="connsiteX0" fmla="*/ 38937 w 175150"/>
                  <a:gd name="connsiteY0" fmla="*/ 1513461 h 1517999"/>
                  <a:gd name="connsiteX1" fmla="*/ 365 w 175150"/>
                  <a:gd name="connsiteY1" fmla="*/ 1438585 h 1517999"/>
                  <a:gd name="connsiteX2" fmla="*/ 59358 w 175150"/>
                  <a:gd name="connsiteY2" fmla="*/ 1105044 h 1517999"/>
                  <a:gd name="connsiteX3" fmla="*/ 7171 w 175150"/>
                  <a:gd name="connsiteY3" fmla="*/ 780580 h 1517999"/>
                  <a:gd name="connsiteX4" fmla="*/ 54820 w 175150"/>
                  <a:gd name="connsiteY4" fmla="*/ 444771 h 1517999"/>
                  <a:gd name="connsiteX5" fmla="*/ 16247 w 175150"/>
                  <a:gd name="connsiteY5" fmla="*/ 156610 h 1517999"/>
                  <a:gd name="connsiteX6" fmla="*/ 93393 w 175150"/>
                  <a:gd name="connsiteY6" fmla="*/ 50 h 1517999"/>
                  <a:gd name="connsiteX7" fmla="*/ 159193 w 175150"/>
                  <a:gd name="connsiteY7" fmla="*/ 170224 h 1517999"/>
                  <a:gd name="connsiteX8" fmla="*/ 122890 w 175150"/>
                  <a:gd name="connsiteY8" fmla="*/ 426619 h 1517999"/>
                  <a:gd name="connsiteX9" fmla="*/ 170538 w 175150"/>
                  <a:gd name="connsiteY9" fmla="*/ 778311 h 1517999"/>
                  <a:gd name="connsiteX10" fmla="*/ 125160 w 175150"/>
                  <a:gd name="connsiteY10" fmla="*/ 1107313 h 1517999"/>
                  <a:gd name="connsiteX11" fmla="*/ 175076 w 175150"/>
                  <a:gd name="connsiteY11" fmla="*/ 1436316 h 1517999"/>
                  <a:gd name="connsiteX12" fmla="*/ 134235 w 175150"/>
                  <a:gd name="connsiteY12" fmla="*/ 1517999 h 1517999"/>
                  <a:gd name="connsiteX0" fmla="*/ 38937 w 175150"/>
                  <a:gd name="connsiteY0" fmla="*/ 1513411 h 1517949"/>
                  <a:gd name="connsiteX1" fmla="*/ 365 w 175150"/>
                  <a:gd name="connsiteY1" fmla="*/ 1438535 h 1517949"/>
                  <a:gd name="connsiteX2" fmla="*/ 59358 w 175150"/>
                  <a:gd name="connsiteY2" fmla="*/ 1104994 h 1517949"/>
                  <a:gd name="connsiteX3" fmla="*/ 7171 w 175150"/>
                  <a:gd name="connsiteY3" fmla="*/ 780530 h 1517949"/>
                  <a:gd name="connsiteX4" fmla="*/ 54820 w 175150"/>
                  <a:gd name="connsiteY4" fmla="*/ 444721 h 1517949"/>
                  <a:gd name="connsiteX5" fmla="*/ 16247 w 175150"/>
                  <a:gd name="connsiteY5" fmla="*/ 156560 h 1517949"/>
                  <a:gd name="connsiteX6" fmla="*/ 93393 w 175150"/>
                  <a:gd name="connsiteY6" fmla="*/ 0 h 1517949"/>
                  <a:gd name="connsiteX7" fmla="*/ 161462 w 175150"/>
                  <a:gd name="connsiteY7" fmla="*/ 156560 h 1517949"/>
                  <a:gd name="connsiteX8" fmla="*/ 122890 w 175150"/>
                  <a:gd name="connsiteY8" fmla="*/ 426569 h 1517949"/>
                  <a:gd name="connsiteX9" fmla="*/ 170538 w 175150"/>
                  <a:gd name="connsiteY9" fmla="*/ 778261 h 1517949"/>
                  <a:gd name="connsiteX10" fmla="*/ 125160 w 175150"/>
                  <a:gd name="connsiteY10" fmla="*/ 1107263 h 1517949"/>
                  <a:gd name="connsiteX11" fmla="*/ 175076 w 175150"/>
                  <a:gd name="connsiteY11" fmla="*/ 1436266 h 1517949"/>
                  <a:gd name="connsiteX12" fmla="*/ 134235 w 175150"/>
                  <a:gd name="connsiteY12" fmla="*/ 1517949 h 1517949"/>
                  <a:gd name="connsiteX0" fmla="*/ 38937 w 175150"/>
                  <a:gd name="connsiteY0" fmla="*/ 1514323 h 1518861"/>
                  <a:gd name="connsiteX1" fmla="*/ 365 w 175150"/>
                  <a:gd name="connsiteY1" fmla="*/ 1439447 h 1518861"/>
                  <a:gd name="connsiteX2" fmla="*/ 59358 w 175150"/>
                  <a:gd name="connsiteY2" fmla="*/ 1105906 h 1518861"/>
                  <a:gd name="connsiteX3" fmla="*/ 7171 w 175150"/>
                  <a:gd name="connsiteY3" fmla="*/ 781442 h 1518861"/>
                  <a:gd name="connsiteX4" fmla="*/ 54820 w 175150"/>
                  <a:gd name="connsiteY4" fmla="*/ 445633 h 1518861"/>
                  <a:gd name="connsiteX5" fmla="*/ 16247 w 175150"/>
                  <a:gd name="connsiteY5" fmla="*/ 157472 h 1518861"/>
                  <a:gd name="connsiteX6" fmla="*/ 93393 w 175150"/>
                  <a:gd name="connsiteY6" fmla="*/ 912 h 1518861"/>
                  <a:gd name="connsiteX7" fmla="*/ 161462 w 175150"/>
                  <a:gd name="connsiteY7" fmla="*/ 157472 h 1518861"/>
                  <a:gd name="connsiteX8" fmla="*/ 122890 w 175150"/>
                  <a:gd name="connsiteY8" fmla="*/ 427481 h 1518861"/>
                  <a:gd name="connsiteX9" fmla="*/ 170538 w 175150"/>
                  <a:gd name="connsiteY9" fmla="*/ 779173 h 1518861"/>
                  <a:gd name="connsiteX10" fmla="*/ 125160 w 175150"/>
                  <a:gd name="connsiteY10" fmla="*/ 1108175 h 1518861"/>
                  <a:gd name="connsiteX11" fmla="*/ 175076 w 175150"/>
                  <a:gd name="connsiteY11" fmla="*/ 1437178 h 1518861"/>
                  <a:gd name="connsiteX12" fmla="*/ 134235 w 175150"/>
                  <a:gd name="connsiteY12" fmla="*/ 1518861 h 1518861"/>
                  <a:gd name="connsiteX0" fmla="*/ 38937 w 175150"/>
                  <a:gd name="connsiteY0" fmla="*/ 1513576 h 1518114"/>
                  <a:gd name="connsiteX1" fmla="*/ 365 w 175150"/>
                  <a:gd name="connsiteY1" fmla="*/ 1438700 h 1518114"/>
                  <a:gd name="connsiteX2" fmla="*/ 59358 w 175150"/>
                  <a:gd name="connsiteY2" fmla="*/ 1105159 h 1518114"/>
                  <a:gd name="connsiteX3" fmla="*/ 7171 w 175150"/>
                  <a:gd name="connsiteY3" fmla="*/ 780695 h 1518114"/>
                  <a:gd name="connsiteX4" fmla="*/ 54820 w 175150"/>
                  <a:gd name="connsiteY4" fmla="*/ 444886 h 1518114"/>
                  <a:gd name="connsiteX5" fmla="*/ 16247 w 175150"/>
                  <a:gd name="connsiteY5" fmla="*/ 156725 h 1518114"/>
                  <a:gd name="connsiteX6" fmla="*/ 93393 w 175150"/>
                  <a:gd name="connsiteY6" fmla="*/ 165 h 1518114"/>
                  <a:gd name="connsiteX7" fmla="*/ 161462 w 175150"/>
                  <a:gd name="connsiteY7" fmla="*/ 156725 h 1518114"/>
                  <a:gd name="connsiteX8" fmla="*/ 122890 w 175150"/>
                  <a:gd name="connsiteY8" fmla="*/ 426734 h 1518114"/>
                  <a:gd name="connsiteX9" fmla="*/ 170538 w 175150"/>
                  <a:gd name="connsiteY9" fmla="*/ 778426 h 1518114"/>
                  <a:gd name="connsiteX10" fmla="*/ 125160 w 175150"/>
                  <a:gd name="connsiteY10" fmla="*/ 1107428 h 1518114"/>
                  <a:gd name="connsiteX11" fmla="*/ 175076 w 175150"/>
                  <a:gd name="connsiteY11" fmla="*/ 1436431 h 1518114"/>
                  <a:gd name="connsiteX12" fmla="*/ 134235 w 175150"/>
                  <a:gd name="connsiteY12" fmla="*/ 1518114 h 1518114"/>
                  <a:gd name="connsiteX0" fmla="*/ 38937 w 175150"/>
                  <a:gd name="connsiteY0" fmla="*/ 1513411 h 1517949"/>
                  <a:gd name="connsiteX1" fmla="*/ 365 w 175150"/>
                  <a:gd name="connsiteY1" fmla="*/ 1438535 h 1517949"/>
                  <a:gd name="connsiteX2" fmla="*/ 59358 w 175150"/>
                  <a:gd name="connsiteY2" fmla="*/ 1104994 h 1517949"/>
                  <a:gd name="connsiteX3" fmla="*/ 7171 w 175150"/>
                  <a:gd name="connsiteY3" fmla="*/ 780530 h 1517949"/>
                  <a:gd name="connsiteX4" fmla="*/ 54820 w 175150"/>
                  <a:gd name="connsiteY4" fmla="*/ 444721 h 1517949"/>
                  <a:gd name="connsiteX5" fmla="*/ 16247 w 175150"/>
                  <a:gd name="connsiteY5" fmla="*/ 156560 h 1517949"/>
                  <a:gd name="connsiteX6" fmla="*/ 93393 w 175150"/>
                  <a:gd name="connsiteY6" fmla="*/ 0 h 1517949"/>
                  <a:gd name="connsiteX7" fmla="*/ 161462 w 175150"/>
                  <a:gd name="connsiteY7" fmla="*/ 156560 h 1517949"/>
                  <a:gd name="connsiteX8" fmla="*/ 122890 w 175150"/>
                  <a:gd name="connsiteY8" fmla="*/ 426569 h 1517949"/>
                  <a:gd name="connsiteX9" fmla="*/ 170538 w 175150"/>
                  <a:gd name="connsiteY9" fmla="*/ 778261 h 1517949"/>
                  <a:gd name="connsiteX10" fmla="*/ 125160 w 175150"/>
                  <a:gd name="connsiteY10" fmla="*/ 1107263 h 1517949"/>
                  <a:gd name="connsiteX11" fmla="*/ 175076 w 175150"/>
                  <a:gd name="connsiteY11" fmla="*/ 1436266 h 1517949"/>
                  <a:gd name="connsiteX12" fmla="*/ 134235 w 175150"/>
                  <a:gd name="connsiteY12" fmla="*/ 1517949 h 1517949"/>
                  <a:gd name="connsiteX0" fmla="*/ 1804 w 365030"/>
                  <a:gd name="connsiteY0" fmla="*/ 1732486 h 1732486"/>
                  <a:gd name="connsiteX1" fmla="*/ 190245 w 365030"/>
                  <a:gd name="connsiteY1" fmla="*/ 1438535 h 1732486"/>
                  <a:gd name="connsiteX2" fmla="*/ 249238 w 365030"/>
                  <a:gd name="connsiteY2" fmla="*/ 1104994 h 1732486"/>
                  <a:gd name="connsiteX3" fmla="*/ 197051 w 365030"/>
                  <a:gd name="connsiteY3" fmla="*/ 780530 h 1732486"/>
                  <a:gd name="connsiteX4" fmla="*/ 244700 w 365030"/>
                  <a:gd name="connsiteY4" fmla="*/ 444721 h 1732486"/>
                  <a:gd name="connsiteX5" fmla="*/ 206127 w 365030"/>
                  <a:gd name="connsiteY5" fmla="*/ 156560 h 1732486"/>
                  <a:gd name="connsiteX6" fmla="*/ 283273 w 365030"/>
                  <a:gd name="connsiteY6" fmla="*/ 0 h 1732486"/>
                  <a:gd name="connsiteX7" fmla="*/ 351342 w 365030"/>
                  <a:gd name="connsiteY7" fmla="*/ 156560 h 1732486"/>
                  <a:gd name="connsiteX8" fmla="*/ 312770 w 365030"/>
                  <a:gd name="connsiteY8" fmla="*/ 426569 h 1732486"/>
                  <a:gd name="connsiteX9" fmla="*/ 360418 w 365030"/>
                  <a:gd name="connsiteY9" fmla="*/ 778261 h 1732486"/>
                  <a:gd name="connsiteX10" fmla="*/ 315040 w 365030"/>
                  <a:gd name="connsiteY10" fmla="*/ 1107263 h 1732486"/>
                  <a:gd name="connsiteX11" fmla="*/ 364956 w 365030"/>
                  <a:gd name="connsiteY11" fmla="*/ 1436266 h 1732486"/>
                  <a:gd name="connsiteX12" fmla="*/ 324115 w 365030"/>
                  <a:gd name="connsiteY12" fmla="*/ 1517949 h 1732486"/>
                  <a:gd name="connsiteX0" fmla="*/ 0 w 363226"/>
                  <a:gd name="connsiteY0" fmla="*/ 1732486 h 1732486"/>
                  <a:gd name="connsiteX1" fmla="*/ 25813 w 363226"/>
                  <a:gd name="connsiteY1" fmla="*/ 1685966 h 1732486"/>
                  <a:gd name="connsiteX2" fmla="*/ 188441 w 363226"/>
                  <a:gd name="connsiteY2" fmla="*/ 1438535 h 1732486"/>
                  <a:gd name="connsiteX3" fmla="*/ 247434 w 363226"/>
                  <a:gd name="connsiteY3" fmla="*/ 1104994 h 1732486"/>
                  <a:gd name="connsiteX4" fmla="*/ 195247 w 363226"/>
                  <a:gd name="connsiteY4" fmla="*/ 780530 h 1732486"/>
                  <a:gd name="connsiteX5" fmla="*/ 242896 w 363226"/>
                  <a:gd name="connsiteY5" fmla="*/ 444721 h 1732486"/>
                  <a:gd name="connsiteX6" fmla="*/ 204323 w 363226"/>
                  <a:gd name="connsiteY6" fmla="*/ 156560 h 1732486"/>
                  <a:gd name="connsiteX7" fmla="*/ 281469 w 363226"/>
                  <a:gd name="connsiteY7" fmla="*/ 0 h 1732486"/>
                  <a:gd name="connsiteX8" fmla="*/ 349538 w 363226"/>
                  <a:gd name="connsiteY8" fmla="*/ 156560 h 1732486"/>
                  <a:gd name="connsiteX9" fmla="*/ 310966 w 363226"/>
                  <a:gd name="connsiteY9" fmla="*/ 426569 h 1732486"/>
                  <a:gd name="connsiteX10" fmla="*/ 358614 w 363226"/>
                  <a:gd name="connsiteY10" fmla="*/ 778261 h 1732486"/>
                  <a:gd name="connsiteX11" fmla="*/ 313236 w 363226"/>
                  <a:gd name="connsiteY11" fmla="*/ 1107263 h 1732486"/>
                  <a:gd name="connsiteX12" fmla="*/ 363152 w 363226"/>
                  <a:gd name="connsiteY12" fmla="*/ 1436266 h 1732486"/>
                  <a:gd name="connsiteX13" fmla="*/ 322311 w 363226"/>
                  <a:gd name="connsiteY13" fmla="*/ 1517949 h 1732486"/>
                  <a:gd name="connsiteX0" fmla="*/ 0 w 363226"/>
                  <a:gd name="connsiteY0" fmla="*/ 1732486 h 1759822"/>
                  <a:gd name="connsiteX1" fmla="*/ 22638 w 363226"/>
                  <a:gd name="connsiteY1" fmla="*/ 1741528 h 1759822"/>
                  <a:gd name="connsiteX2" fmla="*/ 188441 w 363226"/>
                  <a:gd name="connsiteY2" fmla="*/ 1438535 h 1759822"/>
                  <a:gd name="connsiteX3" fmla="*/ 247434 w 363226"/>
                  <a:gd name="connsiteY3" fmla="*/ 1104994 h 1759822"/>
                  <a:gd name="connsiteX4" fmla="*/ 195247 w 363226"/>
                  <a:gd name="connsiteY4" fmla="*/ 780530 h 1759822"/>
                  <a:gd name="connsiteX5" fmla="*/ 242896 w 363226"/>
                  <a:gd name="connsiteY5" fmla="*/ 444721 h 1759822"/>
                  <a:gd name="connsiteX6" fmla="*/ 204323 w 363226"/>
                  <a:gd name="connsiteY6" fmla="*/ 156560 h 1759822"/>
                  <a:gd name="connsiteX7" fmla="*/ 281469 w 363226"/>
                  <a:gd name="connsiteY7" fmla="*/ 0 h 1759822"/>
                  <a:gd name="connsiteX8" fmla="*/ 349538 w 363226"/>
                  <a:gd name="connsiteY8" fmla="*/ 156560 h 1759822"/>
                  <a:gd name="connsiteX9" fmla="*/ 310966 w 363226"/>
                  <a:gd name="connsiteY9" fmla="*/ 426569 h 1759822"/>
                  <a:gd name="connsiteX10" fmla="*/ 358614 w 363226"/>
                  <a:gd name="connsiteY10" fmla="*/ 778261 h 1759822"/>
                  <a:gd name="connsiteX11" fmla="*/ 313236 w 363226"/>
                  <a:gd name="connsiteY11" fmla="*/ 1107263 h 1759822"/>
                  <a:gd name="connsiteX12" fmla="*/ 363152 w 363226"/>
                  <a:gd name="connsiteY12" fmla="*/ 1436266 h 1759822"/>
                  <a:gd name="connsiteX13" fmla="*/ 322311 w 363226"/>
                  <a:gd name="connsiteY13" fmla="*/ 1517949 h 1759822"/>
                  <a:gd name="connsiteX0" fmla="*/ 0 w 363226"/>
                  <a:gd name="connsiteY0" fmla="*/ 1732486 h 1759822"/>
                  <a:gd name="connsiteX1" fmla="*/ 22638 w 363226"/>
                  <a:gd name="connsiteY1" fmla="*/ 1741528 h 1759822"/>
                  <a:gd name="connsiteX2" fmla="*/ 188441 w 363226"/>
                  <a:gd name="connsiteY2" fmla="*/ 1438535 h 1759822"/>
                  <a:gd name="connsiteX3" fmla="*/ 247434 w 363226"/>
                  <a:gd name="connsiteY3" fmla="*/ 1104994 h 1759822"/>
                  <a:gd name="connsiteX4" fmla="*/ 195247 w 363226"/>
                  <a:gd name="connsiteY4" fmla="*/ 780530 h 1759822"/>
                  <a:gd name="connsiteX5" fmla="*/ 242896 w 363226"/>
                  <a:gd name="connsiteY5" fmla="*/ 444721 h 1759822"/>
                  <a:gd name="connsiteX6" fmla="*/ 204323 w 363226"/>
                  <a:gd name="connsiteY6" fmla="*/ 156560 h 1759822"/>
                  <a:gd name="connsiteX7" fmla="*/ 281469 w 363226"/>
                  <a:gd name="connsiteY7" fmla="*/ 0 h 1759822"/>
                  <a:gd name="connsiteX8" fmla="*/ 349538 w 363226"/>
                  <a:gd name="connsiteY8" fmla="*/ 156560 h 1759822"/>
                  <a:gd name="connsiteX9" fmla="*/ 310966 w 363226"/>
                  <a:gd name="connsiteY9" fmla="*/ 426569 h 1759822"/>
                  <a:gd name="connsiteX10" fmla="*/ 358614 w 363226"/>
                  <a:gd name="connsiteY10" fmla="*/ 778261 h 1759822"/>
                  <a:gd name="connsiteX11" fmla="*/ 313236 w 363226"/>
                  <a:gd name="connsiteY11" fmla="*/ 1107263 h 1759822"/>
                  <a:gd name="connsiteX12" fmla="*/ 363152 w 363226"/>
                  <a:gd name="connsiteY12" fmla="*/ 1436266 h 1759822"/>
                  <a:gd name="connsiteX13" fmla="*/ 322311 w 363226"/>
                  <a:gd name="connsiteY13" fmla="*/ 1517949 h 1759822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9003 w 393788"/>
                  <a:gd name="connsiteY2" fmla="*/ 1438535 h 1761037"/>
                  <a:gd name="connsiteX3" fmla="*/ 277996 w 393788"/>
                  <a:gd name="connsiteY3" fmla="*/ 1104994 h 1761037"/>
                  <a:gd name="connsiteX4" fmla="*/ 225809 w 393788"/>
                  <a:gd name="connsiteY4" fmla="*/ 780530 h 1761037"/>
                  <a:gd name="connsiteX5" fmla="*/ 273458 w 393788"/>
                  <a:gd name="connsiteY5" fmla="*/ 444721 h 1761037"/>
                  <a:gd name="connsiteX6" fmla="*/ 234885 w 393788"/>
                  <a:gd name="connsiteY6" fmla="*/ 156560 h 1761037"/>
                  <a:gd name="connsiteX7" fmla="*/ 312031 w 393788"/>
                  <a:gd name="connsiteY7" fmla="*/ 0 h 1761037"/>
                  <a:gd name="connsiteX8" fmla="*/ 380100 w 393788"/>
                  <a:gd name="connsiteY8" fmla="*/ 156560 h 1761037"/>
                  <a:gd name="connsiteX9" fmla="*/ 341528 w 393788"/>
                  <a:gd name="connsiteY9" fmla="*/ 426569 h 1761037"/>
                  <a:gd name="connsiteX10" fmla="*/ 389176 w 393788"/>
                  <a:gd name="connsiteY10" fmla="*/ 778261 h 1761037"/>
                  <a:gd name="connsiteX11" fmla="*/ 343798 w 393788"/>
                  <a:gd name="connsiteY11" fmla="*/ 1107263 h 1761037"/>
                  <a:gd name="connsiteX12" fmla="*/ 393714 w 393788"/>
                  <a:gd name="connsiteY12" fmla="*/ 1436266 h 1761037"/>
                  <a:gd name="connsiteX13" fmla="*/ 352873 w 393788"/>
                  <a:gd name="connsiteY13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9003 w 393788"/>
                  <a:gd name="connsiteY2" fmla="*/ 1438535 h 1761037"/>
                  <a:gd name="connsiteX3" fmla="*/ 277996 w 393788"/>
                  <a:gd name="connsiteY3" fmla="*/ 1104994 h 1761037"/>
                  <a:gd name="connsiteX4" fmla="*/ 225809 w 393788"/>
                  <a:gd name="connsiteY4" fmla="*/ 780530 h 1761037"/>
                  <a:gd name="connsiteX5" fmla="*/ 273458 w 393788"/>
                  <a:gd name="connsiteY5" fmla="*/ 444721 h 1761037"/>
                  <a:gd name="connsiteX6" fmla="*/ 234885 w 393788"/>
                  <a:gd name="connsiteY6" fmla="*/ 156560 h 1761037"/>
                  <a:gd name="connsiteX7" fmla="*/ 312031 w 393788"/>
                  <a:gd name="connsiteY7" fmla="*/ 0 h 1761037"/>
                  <a:gd name="connsiteX8" fmla="*/ 380100 w 393788"/>
                  <a:gd name="connsiteY8" fmla="*/ 156560 h 1761037"/>
                  <a:gd name="connsiteX9" fmla="*/ 341528 w 393788"/>
                  <a:gd name="connsiteY9" fmla="*/ 426569 h 1761037"/>
                  <a:gd name="connsiteX10" fmla="*/ 389176 w 393788"/>
                  <a:gd name="connsiteY10" fmla="*/ 778261 h 1761037"/>
                  <a:gd name="connsiteX11" fmla="*/ 343798 w 393788"/>
                  <a:gd name="connsiteY11" fmla="*/ 1107263 h 1761037"/>
                  <a:gd name="connsiteX12" fmla="*/ 393714 w 393788"/>
                  <a:gd name="connsiteY12" fmla="*/ 1436266 h 1761037"/>
                  <a:gd name="connsiteX13" fmla="*/ 352873 w 393788"/>
                  <a:gd name="connsiteY13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183647 w 393788"/>
                  <a:gd name="connsiteY2" fmla="*/ 1545417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195871 w 393788"/>
                  <a:gd name="connsiteY2" fmla="*/ 156130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6962"/>
                  <a:gd name="connsiteY0" fmla="*/ 1738599 h 1761037"/>
                  <a:gd name="connsiteX1" fmla="*/ 53200 w 396962"/>
                  <a:gd name="connsiteY1" fmla="*/ 1741528 h 1761037"/>
                  <a:gd name="connsiteX2" fmla="*/ 227655 w 396962"/>
                  <a:gd name="connsiteY2" fmla="*/ 1556419 h 1761037"/>
                  <a:gd name="connsiteX3" fmla="*/ 219003 w 396962"/>
                  <a:gd name="connsiteY3" fmla="*/ 1438535 h 1761037"/>
                  <a:gd name="connsiteX4" fmla="*/ 277996 w 396962"/>
                  <a:gd name="connsiteY4" fmla="*/ 1104994 h 1761037"/>
                  <a:gd name="connsiteX5" fmla="*/ 225809 w 396962"/>
                  <a:gd name="connsiteY5" fmla="*/ 780530 h 1761037"/>
                  <a:gd name="connsiteX6" fmla="*/ 273458 w 396962"/>
                  <a:gd name="connsiteY6" fmla="*/ 444721 h 1761037"/>
                  <a:gd name="connsiteX7" fmla="*/ 234885 w 396962"/>
                  <a:gd name="connsiteY7" fmla="*/ 156560 h 1761037"/>
                  <a:gd name="connsiteX8" fmla="*/ 312031 w 396962"/>
                  <a:gd name="connsiteY8" fmla="*/ 0 h 1761037"/>
                  <a:gd name="connsiteX9" fmla="*/ 380100 w 396962"/>
                  <a:gd name="connsiteY9" fmla="*/ 156560 h 1761037"/>
                  <a:gd name="connsiteX10" fmla="*/ 341528 w 396962"/>
                  <a:gd name="connsiteY10" fmla="*/ 426569 h 1761037"/>
                  <a:gd name="connsiteX11" fmla="*/ 389176 w 396962"/>
                  <a:gd name="connsiteY11" fmla="*/ 778261 h 1761037"/>
                  <a:gd name="connsiteX12" fmla="*/ 343798 w 396962"/>
                  <a:gd name="connsiteY12" fmla="*/ 1107263 h 1761037"/>
                  <a:gd name="connsiteX13" fmla="*/ 393714 w 396962"/>
                  <a:gd name="connsiteY13" fmla="*/ 1436266 h 1761037"/>
                  <a:gd name="connsiteX14" fmla="*/ 387797 w 396962"/>
                  <a:gd name="connsiteY14" fmla="*/ 1490406 h 1761037"/>
                  <a:gd name="connsiteX15" fmla="*/ 352873 w 396962"/>
                  <a:gd name="connsiteY15" fmla="*/ 1517949 h 1761037"/>
                  <a:gd name="connsiteX0" fmla="*/ 0 w 396962"/>
                  <a:gd name="connsiteY0" fmla="*/ 1738599 h 1761037"/>
                  <a:gd name="connsiteX1" fmla="*/ 53200 w 396962"/>
                  <a:gd name="connsiteY1" fmla="*/ 1741528 h 1761037"/>
                  <a:gd name="connsiteX2" fmla="*/ 227655 w 396962"/>
                  <a:gd name="connsiteY2" fmla="*/ 1556419 h 1761037"/>
                  <a:gd name="connsiteX3" fmla="*/ 219003 w 396962"/>
                  <a:gd name="connsiteY3" fmla="*/ 1438535 h 1761037"/>
                  <a:gd name="connsiteX4" fmla="*/ 277996 w 396962"/>
                  <a:gd name="connsiteY4" fmla="*/ 1104994 h 1761037"/>
                  <a:gd name="connsiteX5" fmla="*/ 225809 w 396962"/>
                  <a:gd name="connsiteY5" fmla="*/ 780530 h 1761037"/>
                  <a:gd name="connsiteX6" fmla="*/ 273458 w 396962"/>
                  <a:gd name="connsiteY6" fmla="*/ 444721 h 1761037"/>
                  <a:gd name="connsiteX7" fmla="*/ 234885 w 396962"/>
                  <a:gd name="connsiteY7" fmla="*/ 156560 h 1761037"/>
                  <a:gd name="connsiteX8" fmla="*/ 312031 w 396962"/>
                  <a:gd name="connsiteY8" fmla="*/ 0 h 1761037"/>
                  <a:gd name="connsiteX9" fmla="*/ 380100 w 396962"/>
                  <a:gd name="connsiteY9" fmla="*/ 156560 h 1761037"/>
                  <a:gd name="connsiteX10" fmla="*/ 341528 w 396962"/>
                  <a:gd name="connsiteY10" fmla="*/ 426569 h 1761037"/>
                  <a:gd name="connsiteX11" fmla="*/ 389176 w 396962"/>
                  <a:gd name="connsiteY11" fmla="*/ 778261 h 1761037"/>
                  <a:gd name="connsiteX12" fmla="*/ 343798 w 396962"/>
                  <a:gd name="connsiteY12" fmla="*/ 1107263 h 1761037"/>
                  <a:gd name="connsiteX13" fmla="*/ 393714 w 396962"/>
                  <a:gd name="connsiteY13" fmla="*/ 1436266 h 1761037"/>
                  <a:gd name="connsiteX14" fmla="*/ 387797 w 396962"/>
                  <a:gd name="connsiteY14" fmla="*/ 1490406 h 1761037"/>
                  <a:gd name="connsiteX15" fmla="*/ 316199 w 396962"/>
                  <a:gd name="connsiteY15" fmla="*/ 1671979 h 1761037"/>
                  <a:gd name="connsiteX0" fmla="*/ 0 w 394623"/>
                  <a:gd name="connsiteY0" fmla="*/ 1738599 h 1761037"/>
                  <a:gd name="connsiteX1" fmla="*/ 53200 w 394623"/>
                  <a:gd name="connsiteY1" fmla="*/ 1741528 h 1761037"/>
                  <a:gd name="connsiteX2" fmla="*/ 227655 w 394623"/>
                  <a:gd name="connsiteY2" fmla="*/ 1556419 h 1761037"/>
                  <a:gd name="connsiteX3" fmla="*/ 219003 w 394623"/>
                  <a:gd name="connsiteY3" fmla="*/ 1438535 h 1761037"/>
                  <a:gd name="connsiteX4" fmla="*/ 277996 w 394623"/>
                  <a:gd name="connsiteY4" fmla="*/ 1104994 h 1761037"/>
                  <a:gd name="connsiteX5" fmla="*/ 225809 w 394623"/>
                  <a:gd name="connsiteY5" fmla="*/ 780530 h 1761037"/>
                  <a:gd name="connsiteX6" fmla="*/ 273458 w 394623"/>
                  <a:gd name="connsiteY6" fmla="*/ 444721 h 1761037"/>
                  <a:gd name="connsiteX7" fmla="*/ 234885 w 394623"/>
                  <a:gd name="connsiteY7" fmla="*/ 156560 h 1761037"/>
                  <a:gd name="connsiteX8" fmla="*/ 312031 w 394623"/>
                  <a:gd name="connsiteY8" fmla="*/ 0 h 1761037"/>
                  <a:gd name="connsiteX9" fmla="*/ 380100 w 394623"/>
                  <a:gd name="connsiteY9" fmla="*/ 156560 h 1761037"/>
                  <a:gd name="connsiteX10" fmla="*/ 341528 w 394623"/>
                  <a:gd name="connsiteY10" fmla="*/ 426569 h 1761037"/>
                  <a:gd name="connsiteX11" fmla="*/ 389176 w 394623"/>
                  <a:gd name="connsiteY11" fmla="*/ 778261 h 1761037"/>
                  <a:gd name="connsiteX12" fmla="*/ 343798 w 394623"/>
                  <a:gd name="connsiteY12" fmla="*/ 1107263 h 1761037"/>
                  <a:gd name="connsiteX13" fmla="*/ 393714 w 394623"/>
                  <a:gd name="connsiteY13" fmla="*/ 1436266 h 1761037"/>
                  <a:gd name="connsiteX14" fmla="*/ 374350 w 394623"/>
                  <a:gd name="connsiteY14" fmla="*/ 1549084 h 1761037"/>
                  <a:gd name="connsiteX15" fmla="*/ 316199 w 394623"/>
                  <a:gd name="connsiteY15" fmla="*/ 1671979 h 1761037"/>
                  <a:gd name="connsiteX0" fmla="*/ 0 w 395376"/>
                  <a:gd name="connsiteY0" fmla="*/ 1738599 h 1761037"/>
                  <a:gd name="connsiteX1" fmla="*/ 53200 w 395376"/>
                  <a:gd name="connsiteY1" fmla="*/ 1741528 h 1761037"/>
                  <a:gd name="connsiteX2" fmla="*/ 227655 w 395376"/>
                  <a:gd name="connsiteY2" fmla="*/ 1556419 h 1761037"/>
                  <a:gd name="connsiteX3" fmla="*/ 219003 w 395376"/>
                  <a:gd name="connsiteY3" fmla="*/ 1438535 h 1761037"/>
                  <a:gd name="connsiteX4" fmla="*/ 277996 w 395376"/>
                  <a:gd name="connsiteY4" fmla="*/ 1104994 h 1761037"/>
                  <a:gd name="connsiteX5" fmla="*/ 225809 w 395376"/>
                  <a:gd name="connsiteY5" fmla="*/ 780530 h 1761037"/>
                  <a:gd name="connsiteX6" fmla="*/ 273458 w 395376"/>
                  <a:gd name="connsiteY6" fmla="*/ 444721 h 1761037"/>
                  <a:gd name="connsiteX7" fmla="*/ 234885 w 395376"/>
                  <a:gd name="connsiteY7" fmla="*/ 156560 h 1761037"/>
                  <a:gd name="connsiteX8" fmla="*/ 312031 w 395376"/>
                  <a:gd name="connsiteY8" fmla="*/ 0 h 1761037"/>
                  <a:gd name="connsiteX9" fmla="*/ 380100 w 395376"/>
                  <a:gd name="connsiteY9" fmla="*/ 156560 h 1761037"/>
                  <a:gd name="connsiteX10" fmla="*/ 341528 w 395376"/>
                  <a:gd name="connsiteY10" fmla="*/ 426569 h 1761037"/>
                  <a:gd name="connsiteX11" fmla="*/ 389176 w 395376"/>
                  <a:gd name="connsiteY11" fmla="*/ 778261 h 1761037"/>
                  <a:gd name="connsiteX12" fmla="*/ 343798 w 395376"/>
                  <a:gd name="connsiteY12" fmla="*/ 1107263 h 1761037"/>
                  <a:gd name="connsiteX13" fmla="*/ 393714 w 395376"/>
                  <a:gd name="connsiteY13" fmla="*/ 1436266 h 1761037"/>
                  <a:gd name="connsiteX14" fmla="*/ 374350 w 395376"/>
                  <a:gd name="connsiteY14" fmla="*/ 1549084 h 1761037"/>
                  <a:gd name="connsiteX15" fmla="*/ 316199 w 395376"/>
                  <a:gd name="connsiteY15" fmla="*/ 1671979 h 1761037"/>
                  <a:gd name="connsiteX0" fmla="*/ 0 w 395376"/>
                  <a:gd name="connsiteY0" fmla="*/ 1738599 h 1761037"/>
                  <a:gd name="connsiteX1" fmla="*/ 53200 w 395376"/>
                  <a:gd name="connsiteY1" fmla="*/ 1741528 h 1761037"/>
                  <a:gd name="connsiteX2" fmla="*/ 227655 w 395376"/>
                  <a:gd name="connsiteY2" fmla="*/ 1556419 h 1761037"/>
                  <a:gd name="connsiteX3" fmla="*/ 219003 w 395376"/>
                  <a:gd name="connsiteY3" fmla="*/ 1438535 h 1761037"/>
                  <a:gd name="connsiteX4" fmla="*/ 277996 w 395376"/>
                  <a:gd name="connsiteY4" fmla="*/ 1104994 h 1761037"/>
                  <a:gd name="connsiteX5" fmla="*/ 225809 w 395376"/>
                  <a:gd name="connsiteY5" fmla="*/ 780530 h 1761037"/>
                  <a:gd name="connsiteX6" fmla="*/ 273458 w 395376"/>
                  <a:gd name="connsiteY6" fmla="*/ 444721 h 1761037"/>
                  <a:gd name="connsiteX7" fmla="*/ 234885 w 395376"/>
                  <a:gd name="connsiteY7" fmla="*/ 156560 h 1761037"/>
                  <a:gd name="connsiteX8" fmla="*/ 312031 w 395376"/>
                  <a:gd name="connsiteY8" fmla="*/ 0 h 1761037"/>
                  <a:gd name="connsiteX9" fmla="*/ 380100 w 395376"/>
                  <a:gd name="connsiteY9" fmla="*/ 156560 h 1761037"/>
                  <a:gd name="connsiteX10" fmla="*/ 341528 w 395376"/>
                  <a:gd name="connsiteY10" fmla="*/ 426569 h 1761037"/>
                  <a:gd name="connsiteX11" fmla="*/ 389176 w 395376"/>
                  <a:gd name="connsiteY11" fmla="*/ 778261 h 1761037"/>
                  <a:gd name="connsiteX12" fmla="*/ 343798 w 395376"/>
                  <a:gd name="connsiteY12" fmla="*/ 1107263 h 1761037"/>
                  <a:gd name="connsiteX13" fmla="*/ 393714 w 395376"/>
                  <a:gd name="connsiteY13" fmla="*/ 1436266 h 1761037"/>
                  <a:gd name="connsiteX14" fmla="*/ 374350 w 395376"/>
                  <a:gd name="connsiteY14" fmla="*/ 1549084 h 1761037"/>
                  <a:gd name="connsiteX15" fmla="*/ 316199 w 395376"/>
                  <a:gd name="connsiteY15" fmla="*/ 1671979 h 1761037"/>
                  <a:gd name="connsiteX0" fmla="*/ 0 w 394308"/>
                  <a:gd name="connsiteY0" fmla="*/ 1738599 h 1761037"/>
                  <a:gd name="connsiteX1" fmla="*/ 53200 w 394308"/>
                  <a:gd name="connsiteY1" fmla="*/ 1741528 h 1761037"/>
                  <a:gd name="connsiteX2" fmla="*/ 227655 w 394308"/>
                  <a:gd name="connsiteY2" fmla="*/ 1556419 h 1761037"/>
                  <a:gd name="connsiteX3" fmla="*/ 219003 w 394308"/>
                  <a:gd name="connsiteY3" fmla="*/ 1438535 h 1761037"/>
                  <a:gd name="connsiteX4" fmla="*/ 277996 w 394308"/>
                  <a:gd name="connsiteY4" fmla="*/ 1104994 h 1761037"/>
                  <a:gd name="connsiteX5" fmla="*/ 225809 w 394308"/>
                  <a:gd name="connsiteY5" fmla="*/ 780530 h 1761037"/>
                  <a:gd name="connsiteX6" fmla="*/ 273458 w 394308"/>
                  <a:gd name="connsiteY6" fmla="*/ 444721 h 1761037"/>
                  <a:gd name="connsiteX7" fmla="*/ 234885 w 394308"/>
                  <a:gd name="connsiteY7" fmla="*/ 156560 h 1761037"/>
                  <a:gd name="connsiteX8" fmla="*/ 312031 w 394308"/>
                  <a:gd name="connsiteY8" fmla="*/ 0 h 1761037"/>
                  <a:gd name="connsiteX9" fmla="*/ 380100 w 394308"/>
                  <a:gd name="connsiteY9" fmla="*/ 156560 h 1761037"/>
                  <a:gd name="connsiteX10" fmla="*/ 341528 w 394308"/>
                  <a:gd name="connsiteY10" fmla="*/ 426569 h 1761037"/>
                  <a:gd name="connsiteX11" fmla="*/ 389176 w 394308"/>
                  <a:gd name="connsiteY11" fmla="*/ 778261 h 1761037"/>
                  <a:gd name="connsiteX12" fmla="*/ 343798 w 394308"/>
                  <a:gd name="connsiteY12" fmla="*/ 1107263 h 1761037"/>
                  <a:gd name="connsiteX13" fmla="*/ 393714 w 394308"/>
                  <a:gd name="connsiteY13" fmla="*/ 1436266 h 1761037"/>
                  <a:gd name="connsiteX14" fmla="*/ 365793 w 394308"/>
                  <a:gd name="connsiteY14" fmla="*/ 1558864 h 1761037"/>
                  <a:gd name="connsiteX15" fmla="*/ 316199 w 394308"/>
                  <a:gd name="connsiteY15" fmla="*/ 1671979 h 1761037"/>
                  <a:gd name="connsiteX0" fmla="*/ 0 w 394583"/>
                  <a:gd name="connsiteY0" fmla="*/ 1738599 h 1761037"/>
                  <a:gd name="connsiteX1" fmla="*/ 53200 w 394583"/>
                  <a:gd name="connsiteY1" fmla="*/ 1741528 h 1761037"/>
                  <a:gd name="connsiteX2" fmla="*/ 227655 w 394583"/>
                  <a:gd name="connsiteY2" fmla="*/ 1556419 h 1761037"/>
                  <a:gd name="connsiteX3" fmla="*/ 219003 w 394583"/>
                  <a:gd name="connsiteY3" fmla="*/ 1438535 h 1761037"/>
                  <a:gd name="connsiteX4" fmla="*/ 277996 w 394583"/>
                  <a:gd name="connsiteY4" fmla="*/ 1104994 h 1761037"/>
                  <a:gd name="connsiteX5" fmla="*/ 225809 w 394583"/>
                  <a:gd name="connsiteY5" fmla="*/ 780530 h 1761037"/>
                  <a:gd name="connsiteX6" fmla="*/ 273458 w 394583"/>
                  <a:gd name="connsiteY6" fmla="*/ 444721 h 1761037"/>
                  <a:gd name="connsiteX7" fmla="*/ 234885 w 394583"/>
                  <a:gd name="connsiteY7" fmla="*/ 156560 h 1761037"/>
                  <a:gd name="connsiteX8" fmla="*/ 312031 w 394583"/>
                  <a:gd name="connsiteY8" fmla="*/ 0 h 1761037"/>
                  <a:gd name="connsiteX9" fmla="*/ 380100 w 394583"/>
                  <a:gd name="connsiteY9" fmla="*/ 156560 h 1761037"/>
                  <a:gd name="connsiteX10" fmla="*/ 341528 w 394583"/>
                  <a:gd name="connsiteY10" fmla="*/ 426569 h 1761037"/>
                  <a:gd name="connsiteX11" fmla="*/ 389176 w 394583"/>
                  <a:gd name="connsiteY11" fmla="*/ 778261 h 1761037"/>
                  <a:gd name="connsiteX12" fmla="*/ 343798 w 394583"/>
                  <a:gd name="connsiteY12" fmla="*/ 1107263 h 1761037"/>
                  <a:gd name="connsiteX13" fmla="*/ 393714 w 394583"/>
                  <a:gd name="connsiteY13" fmla="*/ 1436266 h 1761037"/>
                  <a:gd name="connsiteX14" fmla="*/ 365793 w 394583"/>
                  <a:gd name="connsiteY14" fmla="*/ 1558864 h 1761037"/>
                  <a:gd name="connsiteX15" fmla="*/ 316199 w 394583"/>
                  <a:gd name="connsiteY15" fmla="*/ 1671979 h 1761037"/>
                  <a:gd name="connsiteX0" fmla="*/ 0 w 394583"/>
                  <a:gd name="connsiteY0" fmla="*/ 1738599 h 1761037"/>
                  <a:gd name="connsiteX1" fmla="*/ 53200 w 394583"/>
                  <a:gd name="connsiteY1" fmla="*/ 1741528 h 1761037"/>
                  <a:gd name="connsiteX2" fmla="*/ 227655 w 394583"/>
                  <a:gd name="connsiteY2" fmla="*/ 1556419 h 1761037"/>
                  <a:gd name="connsiteX3" fmla="*/ 219003 w 394583"/>
                  <a:gd name="connsiteY3" fmla="*/ 1438535 h 1761037"/>
                  <a:gd name="connsiteX4" fmla="*/ 277996 w 394583"/>
                  <a:gd name="connsiteY4" fmla="*/ 1104994 h 1761037"/>
                  <a:gd name="connsiteX5" fmla="*/ 225809 w 394583"/>
                  <a:gd name="connsiteY5" fmla="*/ 780530 h 1761037"/>
                  <a:gd name="connsiteX6" fmla="*/ 273458 w 394583"/>
                  <a:gd name="connsiteY6" fmla="*/ 444721 h 1761037"/>
                  <a:gd name="connsiteX7" fmla="*/ 234885 w 394583"/>
                  <a:gd name="connsiteY7" fmla="*/ 156560 h 1761037"/>
                  <a:gd name="connsiteX8" fmla="*/ 312031 w 394583"/>
                  <a:gd name="connsiteY8" fmla="*/ 0 h 1761037"/>
                  <a:gd name="connsiteX9" fmla="*/ 380100 w 394583"/>
                  <a:gd name="connsiteY9" fmla="*/ 156560 h 1761037"/>
                  <a:gd name="connsiteX10" fmla="*/ 341528 w 394583"/>
                  <a:gd name="connsiteY10" fmla="*/ 426569 h 1761037"/>
                  <a:gd name="connsiteX11" fmla="*/ 389176 w 394583"/>
                  <a:gd name="connsiteY11" fmla="*/ 778261 h 1761037"/>
                  <a:gd name="connsiteX12" fmla="*/ 343798 w 394583"/>
                  <a:gd name="connsiteY12" fmla="*/ 1107263 h 1761037"/>
                  <a:gd name="connsiteX13" fmla="*/ 393714 w 394583"/>
                  <a:gd name="connsiteY13" fmla="*/ 1436266 h 1761037"/>
                  <a:gd name="connsiteX14" fmla="*/ 365793 w 394583"/>
                  <a:gd name="connsiteY14" fmla="*/ 1558864 h 1761037"/>
                  <a:gd name="connsiteX15" fmla="*/ 316199 w 394583"/>
                  <a:gd name="connsiteY15" fmla="*/ 1671979 h 1761037"/>
                  <a:gd name="connsiteX0" fmla="*/ 0 w 394583"/>
                  <a:gd name="connsiteY0" fmla="*/ 1616934 h 1639372"/>
                  <a:gd name="connsiteX1" fmla="*/ 53200 w 394583"/>
                  <a:gd name="connsiteY1" fmla="*/ 1619863 h 1639372"/>
                  <a:gd name="connsiteX2" fmla="*/ 227655 w 394583"/>
                  <a:gd name="connsiteY2" fmla="*/ 1434754 h 1639372"/>
                  <a:gd name="connsiteX3" fmla="*/ 219003 w 394583"/>
                  <a:gd name="connsiteY3" fmla="*/ 1316870 h 1639372"/>
                  <a:gd name="connsiteX4" fmla="*/ 277996 w 394583"/>
                  <a:gd name="connsiteY4" fmla="*/ 983329 h 1639372"/>
                  <a:gd name="connsiteX5" fmla="*/ 225809 w 394583"/>
                  <a:gd name="connsiteY5" fmla="*/ 658865 h 1639372"/>
                  <a:gd name="connsiteX6" fmla="*/ 273458 w 394583"/>
                  <a:gd name="connsiteY6" fmla="*/ 323056 h 1639372"/>
                  <a:gd name="connsiteX7" fmla="*/ 234885 w 394583"/>
                  <a:gd name="connsiteY7" fmla="*/ 34895 h 1639372"/>
                  <a:gd name="connsiteX8" fmla="*/ 380100 w 394583"/>
                  <a:gd name="connsiteY8" fmla="*/ 34895 h 1639372"/>
                  <a:gd name="connsiteX9" fmla="*/ 341528 w 394583"/>
                  <a:gd name="connsiteY9" fmla="*/ 304904 h 1639372"/>
                  <a:gd name="connsiteX10" fmla="*/ 389176 w 394583"/>
                  <a:gd name="connsiteY10" fmla="*/ 656596 h 1639372"/>
                  <a:gd name="connsiteX11" fmla="*/ 343798 w 394583"/>
                  <a:gd name="connsiteY11" fmla="*/ 985598 h 1639372"/>
                  <a:gd name="connsiteX12" fmla="*/ 393714 w 394583"/>
                  <a:gd name="connsiteY12" fmla="*/ 1314601 h 1639372"/>
                  <a:gd name="connsiteX13" fmla="*/ 365793 w 394583"/>
                  <a:gd name="connsiteY13" fmla="*/ 1437199 h 1639372"/>
                  <a:gd name="connsiteX14" fmla="*/ 316199 w 394583"/>
                  <a:gd name="connsiteY14" fmla="*/ 1550314 h 1639372"/>
                  <a:gd name="connsiteX0" fmla="*/ 0 w 394583"/>
                  <a:gd name="connsiteY0" fmla="*/ 1582079 h 1604517"/>
                  <a:gd name="connsiteX1" fmla="*/ 53200 w 394583"/>
                  <a:gd name="connsiteY1" fmla="*/ 1585008 h 1604517"/>
                  <a:gd name="connsiteX2" fmla="*/ 227655 w 394583"/>
                  <a:gd name="connsiteY2" fmla="*/ 1399899 h 1604517"/>
                  <a:gd name="connsiteX3" fmla="*/ 219003 w 394583"/>
                  <a:gd name="connsiteY3" fmla="*/ 1282015 h 1604517"/>
                  <a:gd name="connsiteX4" fmla="*/ 277996 w 394583"/>
                  <a:gd name="connsiteY4" fmla="*/ 948474 h 1604517"/>
                  <a:gd name="connsiteX5" fmla="*/ 225809 w 394583"/>
                  <a:gd name="connsiteY5" fmla="*/ 624010 h 1604517"/>
                  <a:gd name="connsiteX6" fmla="*/ 273458 w 394583"/>
                  <a:gd name="connsiteY6" fmla="*/ 288201 h 1604517"/>
                  <a:gd name="connsiteX7" fmla="*/ 380100 w 394583"/>
                  <a:gd name="connsiteY7" fmla="*/ 40 h 1604517"/>
                  <a:gd name="connsiteX8" fmla="*/ 341528 w 394583"/>
                  <a:gd name="connsiteY8" fmla="*/ 270049 h 1604517"/>
                  <a:gd name="connsiteX9" fmla="*/ 389176 w 394583"/>
                  <a:gd name="connsiteY9" fmla="*/ 621741 h 1604517"/>
                  <a:gd name="connsiteX10" fmla="*/ 343798 w 394583"/>
                  <a:gd name="connsiteY10" fmla="*/ 950743 h 1604517"/>
                  <a:gd name="connsiteX11" fmla="*/ 393714 w 394583"/>
                  <a:gd name="connsiteY11" fmla="*/ 1279746 h 1604517"/>
                  <a:gd name="connsiteX12" fmla="*/ 365793 w 394583"/>
                  <a:gd name="connsiteY12" fmla="*/ 1402344 h 1604517"/>
                  <a:gd name="connsiteX13" fmla="*/ 316199 w 394583"/>
                  <a:gd name="connsiteY13" fmla="*/ 1515459 h 1604517"/>
                  <a:gd name="connsiteX0" fmla="*/ 0 w 394583"/>
                  <a:gd name="connsiteY0" fmla="*/ 1346800 h 1369238"/>
                  <a:gd name="connsiteX1" fmla="*/ 53200 w 394583"/>
                  <a:gd name="connsiteY1" fmla="*/ 1349729 h 1369238"/>
                  <a:gd name="connsiteX2" fmla="*/ 227655 w 394583"/>
                  <a:gd name="connsiteY2" fmla="*/ 1164620 h 1369238"/>
                  <a:gd name="connsiteX3" fmla="*/ 219003 w 394583"/>
                  <a:gd name="connsiteY3" fmla="*/ 1046736 h 1369238"/>
                  <a:gd name="connsiteX4" fmla="*/ 277996 w 394583"/>
                  <a:gd name="connsiteY4" fmla="*/ 713195 h 1369238"/>
                  <a:gd name="connsiteX5" fmla="*/ 225809 w 394583"/>
                  <a:gd name="connsiteY5" fmla="*/ 388731 h 1369238"/>
                  <a:gd name="connsiteX6" fmla="*/ 273458 w 394583"/>
                  <a:gd name="connsiteY6" fmla="*/ 52922 h 1369238"/>
                  <a:gd name="connsiteX7" fmla="*/ 341528 w 394583"/>
                  <a:gd name="connsiteY7" fmla="*/ 34770 h 1369238"/>
                  <a:gd name="connsiteX8" fmla="*/ 389176 w 394583"/>
                  <a:gd name="connsiteY8" fmla="*/ 386462 h 1369238"/>
                  <a:gd name="connsiteX9" fmla="*/ 343798 w 394583"/>
                  <a:gd name="connsiteY9" fmla="*/ 715464 h 1369238"/>
                  <a:gd name="connsiteX10" fmla="*/ 393714 w 394583"/>
                  <a:gd name="connsiteY10" fmla="*/ 1044467 h 1369238"/>
                  <a:gd name="connsiteX11" fmla="*/ 365793 w 394583"/>
                  <a:gd name="connsiteY11" fmla="*/ 1167065 h 1369238"/>
                  <a:gd name="connsiteX12" fmla="*/ 316199 w 394583"/>
                  <a:gd name="connsiteY12" fmla="*/ 1280180 h 1369238"/>
                  <a:gd name="connsiteX0" fmla="*/ 0 w 394583"/>
                  <a:gd name="connsiteY0" fmla="*/ 1312031 h 1334469"/>
                  <a:gd name="connsiteX1" fmla="*/ 53200 w 394583"/>
                  <a:gd name="connsiteY1" fmla="*/ 1314960 h 1334469"/>
                  <a:gd name="connsiteX2" fmla="*/ 227655 w 394583"/>
                  <a:gd name="connsiteY2" fmla="*/ 1129851 h 1334469"/>
                  <a:gd name="connsiteX3" fmla="*/ 219003 w 394583"/>
                  <a:gd name="connsiteY3" fmla="*/ 1011967 h 1334469"/>
                  <a:gd name="connsiteX4" fmla="*/ 277996 w 394583"/>
                  <a:gd name="connsiteY4" fmla="*/ 678426 h 1334469"/>
                  <a:gd name="connsiteX5" fmla="*/ 225809 w 394583"/>
                  <a:gd name="connsiteY5" fmla="*/ 353962 h 1334469"/>
                  <a:gd name="connsiteX6" fmla="*/ 341528 w 394583"/>
                  <a:gd name="connsiteY6" fmla="*/ 1 h 1334469"/>
                  <a:gd name="connsiteX7" fmla="*/ 389176 w 394583"/>
                  <a:gd name="connsiteY7" fmla="*/ 351693 h 1334469"/>
                  <a:gd name="connsiteX8" fmla="*/ 343798 w 394583"/>
                  <a:gd name="connsiteY8" fmla="*/ 680695 h 1334469"/>
                  <a:gd name="connsiteX9" fmla="*/ 393714 w 394583"/>
                  <a:gd name="connsiteY9" fmla="*/ 1009698 h 1334469"/>
                  <a:gd name="connsiteX10" fmla="*/ 365793 w 394583"/>
                  <a:gd name="connsiteY10" fmla="*/ 1132296 h 1334469"/>
                  <a:gd name="connsiteX11" fmla="*/ 316199 w 394583"/>
                  <a:gd name="connsiteY11" fmla="*/ 1245411 h 1334469"/>
                  <a:gd name="connsiteX0" fmla="*/ 0 w 394583"/>
                  <a:gd name="connsiteY0" fmla="*/ 1000063 h 1022501"/>
                  <a:gd name="connsiteX1" fmla="*/ 53200 w 394583"/>
                  <a:gd name="connsiteY1" fmla="*/ 1002992 h 1022501"/>
                  <a:gd name="connsiteX2" fmla="*/ 227655 w 394583"/>
                  <a:gd name="connsiteY2" fmla="*/ 817883 h 1022501"/>
                  <a:gd name="connsiteX3" fmla="*/ 219003 w 394583"/>
                  <a:gd name="connsiteY3" fmla="*/ 699999 h 1022501"/>
                  <a:gd name="connsiteX4" fmla="*/ 277996 w 394583"/>
                  <a:gd name="connsiteY4" fmla="*/ 366458 h 1022501"/>
                  <a:gd name="connsiteX5" fmla="*/ 225809 w 394583"/>
                  <a:gd name="connsiteY5" fmla="*/ 41994 h 1022501"/>
                  <a:gd name="connsiteX6" fmla="*/ 389176 w 394583"/>
                  <a:gd name="connsiteY6" fmla="*/ 39725 h 1022501"/>
                  <a:gd name="connsiteX7" fmla="*/ 343798 w 394583"/>
                  <a:gd name="connsiteY7" fmla="*/ 368727 h 1022501"/>
                  <a:gd name="connsiteX8" fmla="*/ 393714 w 394583"/>
                  <a:gd name="connsiteY8" fmla="*/ 697730 h 1022501"/>
                  <a:gd name="connsiteX9" fmla="*/ 365793 w 394583"/>
                  <a:gd name="connsiteY9" fmla="*/ 820328 h 1022501"/>
                  <a:gd name="connsiteX10" fmla="*/ 316199 w 394583"/>
                  <a:gd name="connsiteY10" fmla="*/ 933443 h 1022501"/>
                  <a:gd name="connsiteX0" fmla="*/ 0 w 394583"/>
                  <a:gd name="connsiteY0" fmla="*/ 960339 h 982777"/>
                  <a:gd name="connsiteX1" fmla="*/ 53200 w 394583"/>
                  <a:gd name="connsiteY1" fmla="*/ 963268 h 982777"/>
                  <a:gd name="connsiteX2" fmla="*/ 227655 w 394583"/>
                  <a:gd name="connsiteY2" fmla="*/ 778159 h 982777"/>
                  <a:gd name="connsiteX3" fmla="*/ 219003 w 394583"/>
                  <a:gd name="connsiteY3" fmla="*/ 660275 h 982777"/>
                  <a:gd name="connsiteX4" fmla="*/ 277996 w 394583"/>
                  <a:gd name="connsiteY4" fmla="*/ 326734 h 982777"/>
                  <a:gd name="connsiteX5" fmla="*/ 389176 w 394583"/>
                  <a:gd name="connsiteY5" fmla="*/ 1 h 982777"/>
                  <a:gd name="connsiteX6" fmla="*/ 343798 w 394583"/>
                  <a:gd name="connsiteY6" fmla="*/ 329003 h 982777"/>
                  <a:gd name="connsiteX7" fmla="*/ 393714 w 394583"/>
                  <a:gd name="connsiteY7" fmla="*/ 658006 h 982777"/>
                  <a:gd name="connsiteX8" fmla="*/ 365793 w 394583"/>
                  <a:gd name="connsiteY8" fmla="*/ 780604 h 982777"/>
                  <a:gd name="connsiteX9" fmla="*/ 316199 w 394583"/>
                  <a:gd name="connsiteY9" fmla="*/ 893719 h 982777"/>
                  <a:gd name="connsiteX0" fmla="*/ 0 w 394583"/>
                  <a:gd name="connsiteY0" fmla="*/ 673897 h 696335"/>
                  <a:gd name="connsiteX1" fmla="*/ 53200 w 394583"/>
                  <a:gd name="connsiteY1" fmla="*/ 676826 h 696335"/>
                  <a:gd name="connsiteX2" fmla="*/ 227655 w 394583"/>
                  <a:gd name="connsiteY2" fmla="*/ 491717 h 696335"/>
                  <a:gd name="connsiteX3" fmla="*/ 219003 w 394583"/>
                  <a:gd name="connsiteY3" fmla="*/ 373833 h 696335"/>
                  <a:gd name="connsiteX4" fmla="*/ 277996 w 394583"/>
                  <a:gd name="connsiteY4" fmla="*/ 40292 h 696335"/>
                  <a:gd name="connsiteX5" fmla="*/ 343798 w 394583"/>
                  <a:gd name="connsiteY5" fmla="*/ 42561 h 696335"/>
                  <a:gd name="connsiteX6" fmla="*/ 393714 w 394583"/>
                  <a:gd name="connsiteY6" fmla="*/ 371564 h 696335"/>
                  <a:gd name="connsiteX7" fmla="*/ 365793 w 394583"/>
                  <a:gd name="connsiteY7" fmla="*/ 494162 h 696335"/>
                  <a:gd name="connsiteX8" fmla="*/ 316199 w 39458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27655 w 394033"/>
                  <a:gd name="connsiteY2" fmla="*/ 491717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278373 w 394033"/>
                  <a:gd name="connsiteY8" fmla="*/ 569451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09620 w 394033"/>
                  <a:gd name="connsiteY8" fmla="*/ 661549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22777 w 394033"/>
                  <a:gd name="connsiteY8" fmla="*/ 69279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60603 w 394033"/>
                  <a:gd name="connsiteY8" fmla="*/ 646749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299752 w 394033"/>
                  <a:gd name="connsiteY8" fmla="*/ 625369 h 696335"/>
                  <a:gd name="connsiteX0" fmla="*/ 0 w 446294"/>
                  <a:gd name="connsiteY0" fmla="*/ 673897 h 696335"/>
                  <a:gd name="connsiteX1" fmla="*/ 53200 w 446294"/>
                  <a:gd name="connsiteY1" fmla="*/ 676826 h 696335"/>
                  <a:gd name="connsiteX2" fmla="*/ 265481 w 446294"/>
                  <a:gd name="connsiteY2" fmla="*/ 483494 h 696335"/>
                  <a:gd name="connsiteX3" fmla="*/ 219003 w 446294"/>
                  <a:gd name="connsiteY3" fmla="*/ 373833 h 696335"/>
                  <a:gd name="connsiteX4" fmla="*/ 277996 w 446294"/>
                  <a:gd name="connsiteY4" fmla="*/ 40292 h 696335"/>
                  <a:gd name="connsiteX5" fmla="*/ 343798 w 446294"/>
                  <a:gd name="connsiteY5" fmla="*/ 42561 h 696335"/>
                  <a:gd name="connsiteX6" fmla="*/ 393714 w 446294"/>
                  <a:gd name="connsiteY6" fmla="*/ 371564 h 696335"/>
                  <a:gd name="connsiteX7" fmla="*/ 319744 w 446294"/>
                  <a:gd name="connsiteY7" fmla="*/ 487583 h 696335"/>
                  <a:gd name="connsiteX8" fmla="*/ 446121 w 446294"/>
                  <a:gd name="connsiteY8" fmla="*/ 516825 h 696335"/>
                  <a:gd name="connsiteX0" fmla="*/ 0 w 521838"/>
                  <a:gd name="connsiteY0" fmla="*/ 673897 h 696335"/>
                  <a:gd name="connsiteX1" fmla="*/ 53200 w 521838"/>
                  <a:gd name="connsiteY1" fmla="*/ 676826 h 696335"/>
                  <a:gd name="connsiteX2" fmla="*/ 265481 w 521838"/>
                  <a:gd name="connsiteY2" fmla="*/ 483494 h 696335"/>
                  <a:gd name="connsiteX3" fmla="*/ 219003 w 521838"/>
                  <a:gd name="connsiteY3" fmla="*/ 373833 h 696335"/>
                  <a:gd name="connsiteX4" fmla="*/ 277996 w 521838"/>
                  <a:gd name="connsiteY4" fmla="*/ 40292 h 696335"/>
                  <a:gd name="connsiteX5" fmla="*/ 343798 w 521838"/>
                  <a:gd name="connsiteY5" fmla="*/ 42561 h 696335"/>
                  <a:gd name="connsiteX6" fmla="*/ 393714 w 521838"/>
                  <a:gd name="connsiteY6" fmla="*/ 371564 h 696335"/>
                  <a:gd name="connsiteX7" fmla="*/ 319744 w 521838"/>
                  <a:gd name="connsiteY7" fmla="*/ 487583 h 696335"/>
                  <a:gd name="connsiteX8" fmla="*/ 446121 w 521838"/>
                  <a:gd name="connsiteY8" fmla="*/ 516825 h 696335"/>
                  <a:gd name="connsiteX0" fmla="*/ 0 w 416794"/>
                  <a:gd name="connsiteY0" fmla="*/ 673897 h 696335"/>
                  <a:gd name="connsiteX1" fmla="*/ 53200 w 416794"/>
                  <a:gd name="connsiteY1" fmla="*/ 676826 h 696335"/>
                  <a:gd name="connsiteX2" fmla="*/ 265481 w 416794"/>
                  <a:gd name="connsiteY2" fmla="*/ 483494 h 696335"/>
                  <a:gd name="connsiteX3" fmla="*/ 219003 w 416794"/>
                  <a:gd name="connsiteY3" fmla="*/ 373833 h 696335"/>
                  <a:gd name="connsiteX4" fmla="*/ 277996 w 416794"/>
                  <a:gd name="connsiteY4" fmla="*/ 40292 h 696335"/>
                  <a:gd name="connsiteX5" fmla="*/ 343798 w 416794"/>
                  <a:gd name="connsiteY5" fmla="*/ 42561 h 696335"/>
                  <a:gd name="connsiteX6" fmla="*/ 393714 w 416794"/>
                  <a:gd name="connsiteY6" fmla="*/ 371564 h 696335"/>
                  <a:gd name="connsiteX7" fmla="*/ 319744 w 416794"/>
                  <a:gd name="connsiteY7" fmla="*/ 487583 h 696335"/>
                  <a:gd name="connsiteX8" fmla="*/ 316197 w 416794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225"/>
                  <a:gd name="connsiteY0" fmla="*/ 634637 h 657075"/>
                  <a:gd name="connsiteX1" fmla="*/ 53200 w 394225"/>
                  <a:gd name="connsiteY1" fmla="*/ 637566 h 657075"/>
                  <a:gd name="connsiteX2" fmla="*/ 265481 w 394225"/>
                  <a:gd name="connsiteY2" fmla="*/ 444234 h 657075"/>
                  <a:gd name="connsiteX3" fmla="*/ 219003 w 394225"/>
                  <a:gd name="connsiteY3" fmla="*/ 334573 h 657075"/>
                  <a:gd name="connsiteX4" fmla="*/ 277996 w 394225"/>
                  <a:gd name="connsiteY4" fmla="*/ 1032 h 657075"/>
                  <a:gd name="connsiteX5" fmla="*/ 348732 w 394225"/>
                  <a:gd name="connsiteY5" fmla="*/ 233545 h 657075"/>
                  <a:gd name="connsiteX6" fmla="*/ 393714 w 394225"/>
                  <a:gd name="connsiteY6" fmla="*/ 332304 h 657075"/>
                  <a:gd name="connsiteX7" fmla="*/ 319744 w 394225"/>
                  <a:gd name="connsiteY7" fmla="*/ 448323 h 657075"/>
                  <a:gd name="connsiteX8" fmla="*/ 316197 w 394225"/>
                  <a:gd name="connsiteY8" fmla="*/ 569662 h 657075"/>
                  <a:gd name="connsiteX0" fmla="*/ 0 w 394228"/>
                  <a:gd name="connsiteY0" fmla="*/ 417007 h 439445"/>
                  <a:gd name="connsiteX1" fmla="*/ 53200 w 394228"/>
                  <a:gd name="connsiteY1" fmla="*/ 419936 h 439445"/>
                  <a:gd name="connsiteX2" fmla="*/ 265481 w 394228"/>
                  <a:gd name="connsiteY2" fmla="*/ 226604 h 439445"/>
                  <a:gd name="connsiteX3" fmla="*/ 219003 w 394228"/>
                  <a:gd name="connsiteY3" fmla="*/ 116943 h 439445"/>
                  <a:gd name="connsiteX4" fmla="*/ 276351 w 394228"/>
                  <a:gd name="connsiteY4" fmla="*/ 10358 h 439445"/>
                  <a:gd name="connsiteX5" fmla="*/ 348732 w 394228"/>
                  <a:gd name="connsiteY5" fmla="*/ 15915 h 439445"/>
                  <a:gd name="connsiteX6" fmla="*/ 393714 w 394228"/>
                  <a:gd name="connsiteY6" fmla="*/ 114674 h 439445"/>
                  <a:gd name="connsiteX7" fmla="*/ 319744 w 394228"/>
                  <a:gd name="connsiteY7" fmla="*/ 230693 h 439445"/>
                  <a:gd name="connsiteX8" fmla="*/ 316197 w 394228"/>
                  <a:gd name="connsiteY8" fmla="*/ 352032 h 439445"/>
                  <a:gd name="connsiteX0" fmla="*/ 0 w 393714"/>
                  <a:gd name="connsiteY0" fmla="*/ 406651 h 429089"/>
                  <a:gd name="connsiteX1" fmla="*/ 53200 w 393714"/>
                  <a:gd name="connsiteY1" fmla="*/ 409580 h 429089"/>
                  <a:gd name="connsiteX2" fmla="*/ 265481 w 393714"/>
                  <a:gd name="connsiteY2" fmla="*/ 216248 h 429089"/>
                  <a:gd name="connsiteX3" fmla="*/ 219003 w 393714"/>
                  <a:gd name="connsiteY3" fmla="*/ 106587 h 429089"/>
                  <a:gd name="connsiteX4" fmla="*/ 276351 w 393714"/>
                  <a:gd name="connsiteY4" fmla="*/ 2 h 429089"/>
                  <a:gd name="connsiteX5" fmla="*/ 393714 w 393714"/>
                  <a:gd name="connsiteY5" fmla="*/ 104318 h 429089"/>
                  <a:gd name="connsiteX6" fmla="*/ 319744 w 393714"/>
                  <a:gd name="connsiteY6" fmla="*/ 220337 h 429089"/>
                  <a:gd name="connsiteX7" fmla="*/ 316197 w 393714"/>
                  <a:gd name="connsiteY7" fmla="*/ 341676 h 429089"/>
                  <a:gd name="connsiteX0" fmla="*/ 0 w 393892"/>
                  <a:gd name="connsiteY0" fmla="*/ 390205 h 412643"/>
                  <a:gd name="connsiteX1" fmla="*/ 53200 w 393892"/>
                  <a:gd name="connsiteY1" fmla="*/ 393134 h 412643"/>
                  <a:gd name="connsiteX2" fmla="*/ 265481 w 393892"/>
                  <a:gd name="connsiteY2" fmla="*/ 199802 h 412643"/>
                  <a:gd name="connsiteX3" fmla="*/ 219003 w 393892"/>
                  <a:gd name="connsiteY3" fmla="*/ 90141 h 412643"/>
                  <a:gd name="connsiteX4" fmla="*/ 297730 w 393892"/>
                  <a:gd name="connsiteY4" fmla="*/ 2 h 412643"/>
                  <a:gd name="connsiteX5" fmla="*/ 393714 w 393892"/>
                  <a:gd name="connsiteY5" fmla="*/ 87872 h 412643"/>
                  <a:gd name="connsiteX6" fmla="*/ 319744 w 393892"/>
                  <a:gd name="connsiteY6" fmla="*/ 203891 h 412643"/>
                  <a:gd name="connsiteX7" fmla="*/ 316197 w 393892"/>
                  <a:gd name="connsiteY7" fmla="*/ 325230 h 412643"/>
                  <a:gd name="connsiteX0" fmla="*/ 0 w 394903"/>
                  <a:gd name="connsiteY0" fmla="*/ 390370 h 412808"/>
                  <a:gd name="connsiteX1" fmla="*/ 53200 w 394903"/>
                  <a:gd name="connsiteY1" fmla="*/ 393299 h 412808"/>
                  <a:gd name="connsiteX2" fmla="*/ 265481 w 394903"/>
                  <a:gd name="connsiteY2" fmla="*/ 199967 h 412808"/>
                  <a:gd name="connsiteX3" fmla="*/ 219003 w 394903"/>
                  <a:gd name="connsiteY3" fmla="*/ 90306 h 412808"/>
                  <a:gd name="connsiteX4" fmla="*/ 297730 w 394903"/>
                  <a:gd name="connsiteY4" fmla="*/ 167 h 412808"/>
                  <a:gd name="connsiteX5" fmla="*/ 393714 w 394903"/>
                  <a:gd name="connsiteY5" fmla="*/ 88037 h 412808"/>
                  <a:gd name="connsiteX6" fmla="*/ 319744 w 394903"/>
                  <a:gd name="connsiteY6" fmla="*/ 204056 h 412808"/>
                  <a:gd name="connsiteX7" fmla="*/ 316197 w 394903"/>
                  <a:gd name="connsiteY7" fmla="*/ 325395 h 412808"/>
                  <a:gd name="connsiteX0" fmla="*/ 0 w 393892"/>
                  <a:gd name="connsiteY0" fmla="*/ 390224 h 412662"/>
                  <a:gd name="connsiteX1" fmla="*/ 53200 w 393892"/>
                  <a:gd name="connsiteY1" fmla="*/ 393153 h 412662"/>
                  <a:gd name="connsiteX2" fmla="*/ 265481 w 393892"/>
                  <a:gd name="connsiteY2" fmla="*/ 199821 h 412662"/>
                  <a:gd name="connsiteX3" fmla="*/ 219003 w 393892"/>
                  <a:gd name="connsiteY3" fmla="*/ 90160 h 412662"/>
                  <a:gd name="connsiteX4" fmla="*/ 297730 w 393892"/>
                  <a:gd name="connsiteY4" fmla="*/ 21 h 412662"/>
                  <a:gd name="connsiteX5" fmla="*/ 393714 w 393892"/>
                  <a:gd name="connsiteY5" fmla="*/ 87891 h 412662"/>
                  <a:gd name="connsiteX6" fmla="*/ 319744 w 393892"/>
                  <a:gd name="connsiteY6" fmla="*/ 203910 h 412662"/>
                  <a:gd name="connsiteX7" fmla="*/ 316197 w 393892"/>
                  <a:gd name="connsiteY7" fmla="*/ 325249 h 412662"/>
                  <a:gd name="connsiteX0" fmla="*/ 0 w 394037"/>
                  <a:gd name="connsiteY0" fmla="*/ 424752 h 447190"/>
                  <a:gd name="connsiteX1" fmla="*/ 53200 w 394037"/>
                  <a:gd name="connsiteY1" fmla="*/ 427681 h 447190"/>
                  <a:gd name="connsiteX2" fmla="*/ 265481 w 394037"/>
                  <a:gd name="connsiteY2" fmla="*/ 234349 h 447190"/>
                  <a:gd name="connsiteX3" fmla="*/ 219003 w 394037"/>
                  <a:gd name="connsiteY3" fmla="*/ 124688 h 447190"/>
                  <a:gd name="connsiteX4" fmla="*/ 289507 w 394037"/>
                  <a:gd name="connsiteY4" fmla="*/ 13 h 447190"/>
                  <a:gd name="connsiteX5" fmla="*/ 393714 w 394037"/>
                  <a:gd name="connsiteY5" fmla="*/ 122419 h 447190"/>
                  <a:gd name="connsiteX6" fmla="*/ 319744 w 394037"/>
                  <a:gd name="connsiteY6" fmla="*/ 238438 h 447190"/>
                  <a:gd name="connsiteX7" fmla="*/ 316197 w 394037"/>
                  <a:gd name="connsiteY7" fmla="*/ 359777 h 447190"/>
                  <a:gd name="connsiteX0" fmla="*/ 0 w 394037"/>
                  <a:gd name="connsiteY0" fmla="*/ 424740 h 447178"/>
                  <a:gd name="connsiteX1" fmla="*/ 53200 w 394037"/>
                  <a:gd name="connsiteY1" fmla="*/ 427669 h 447178"/>
                  <a:gd name="connsiteX2" fmla="*/ 265481 w 394037"/>
                  <a:gd name="connsiteY2" fmla="*/ 234337 h 447178"/>
                  <a:gd name="connsiteX3" fmla="*/ 191045 w 394037"/>
                  <a:gd name="connsiteY3" fmla="*/ 123031 h 447178"/>
                  <a:gd name="connsiteX4" fmla="*/ 289507 w 394037"/>
                  <a:gd name="connsiteY4" fmla="*/ 1 h 447178"/>
                  <a:gd name="connsiteX5" fmla="*/ 393714 w 394037"/>
                  <a:gd name="connsiteY5" fmla="*/ 122407 h 447178"/>
                  <a:gd name="connsiteX6" fmla="*/ 319744 w 394037"/>
                  <a:gd name="connsiteY6" fmla="*/ 238426 h 447178"/>
                  <a:gd name="connsiteX7" fmla="*/ 316197 w 394037"/>
                  <a:gd name="connsiteY7" fmla="*/ 359765 h 447178"/>
                  <a:gd name="connsiteX0" fmla="*/ 0 w 394037"/>
                  <a:gd name="connsiteY0" fmla="*/ 424740 h 447178"/>
                  <a:gd name="connsiteX1" fmla="*/ 53200 w 394037"/>
                  <a:gd name="connsiteY1" fmla="*/ 427669 h 447178"/>
                  <a:gd name="connsiteX2" fmla="*/ 265481 w 394037"/>
                  <a:gd name="connsiteY2" fmla="*/ 234337 h 447178"/>
                  <a:gd name="connsiteX3" fmla="*/ 191045 w 394037"/>
                  <a:gd name="connsiteY3" fmla="*/ 123031 h 447178"/>
                  <a:gd name="connsiteX4" fmla="*/ 289507 w 394037"/>
                  <a:gd name="connsiteY4" fmla="*/ 1 h 447178"/>
                  <a:gd name="connsiteX5" fmla="*/ 393714 w 394037"/>
                  <a:gd name="connsiteY5" fmla="*/ 122407 h 447178"/>
                  <a:gd name="connsiteX6" fmla="*/ 319744 w 394037"/>
                  <a:gd name="connsiteY6" fmla="*/ 238426 h 447178"/>
                  <a:gd name="connsiteX7" fmla="*/ 316197 w 394037"/>
                  <a:gd name="connsiteY7" fmla="*/ 359765 h 447178"/>
                  <a:gd name="connsiteX0" fmla="*/ 0 w 393935"/>
                  <a:gd name="connsiteY0" fmla="*/ 424740 h 447178"/>
                  <a:gd name="connsiteX1" fmla="*/ 53200 w 393935"/>
                  <a:gd name="connsiteY1" fmla="*/ 427669 h 447178"/>
                  <a:gd name="connsiteX2" fmla="*/ 265481 w 393935"/>
                  <a:gd name="connsiteY2" fmla="*/ 234337 h 447178"/>
                  <a:gd name="connsiteX3" fmla="*/ 191045 w 393935"/>
                  <a:gd name="connsiteY3" fmla="*/ 123031 h 447178"/>
                  <a:gd name="connsiteX4" fmla="*/ 289507 w 393935"/>
                  <a:gd name="connsiteY4" fmla="*/ 1 h 447178"/>
                  <a:gd name="connsiteX5" fmla="*/ 393714 w 393935"/>
                  <a:gd name="connsiteY5" fmla="*/ 122407 h 447178"/>
                  <a:gd name="connsiteX6" fmla="*/ 319744 w 393935"/>
                  <a:gd name="connsiteY6" fmla="*/ 238426 h 447178"/>
                  <a:gd name="connsiteX7" fmla="*/ 316197 w 393935"/>
                  <a:gd name="connsiteY7" fmla="*/ 359765 h 447178"/>
                  <a:gd name="connsiteX0" fmla="*/ 0 w 369344"/>
                  <a:gd name="connsiteY0" fmla="*/ 424793 h 447231"/>
                  <a:gd name="connsiteX1" fmla="*/ 53200 w 369344"/>
                  <a:gd name="connsiteY1" fmla="*/ 427722 h 447231"/>
                  <a:gd name="connsiteX2" fmla="*/ 265481 w 369344"/>
                  <a:gd name="connsiteY2" fmla="*/ 234390 h 447231"/>
                  <a:gd name="connsiteX3" fmla="*/ 191045 w 369344"/>
                  <a:gd name="connsiteY3" fmla="*/ 123084 h 447231"/>
                  <a:gd name="connsiteX4" fmla="*/ 289507 w 369344"/>
                  <a:gd name="connsiteY4" fmla="*/ 54 h 447231"/>
                  <a:gd name="connsiteX5" fmla="*/ 369045 w 369344"/>
                  <a:gd name="connsiteY5" fmla="*/ 114237 h 447231"/>
                  <a:gd name="connsiteX6" fmla="*/ 319744 w 369344"/>
                  <a:gd name="connsiteY6" fmla="*/ 238479 h 447231"/>
                  <a:gd name="connsiteX7" fmla="*/ 316197 w 369344"/>
                  <a:gd name="connsiteY7" fmla="*/ 359818 h 447231"/>
                  <a:gd name="connsiteX0" fmla="*/ 0 w 369327"/>
                  <a:gd name="connsiteY0" fmla="*/ 424793 h 447231"/>
                  <a:gd name="connsiteX1" fmla="*/ 53200 w 369327"/>
                  <a:gd name="connsiteY1" fmla="*/ 427722 h 447231"/>
                  <a:gd name="connsiteX2" fmla="*/ 265481 w 369327"/>
                  <a:gd name="connsiteY2" fmla="*/ 234390 h 447231"/>
                  <a:gd name="connsiteX3" fmla="*/ 212425 w 369327"/>
                  <a:gd name="connsiteY3" fmla="*/ 123084 h 447231"/>
                  <a:gd name="connsiteX4" fmla="*/ 289507 w 369327"/>
                  <a:gd name="connsiteY4" fmla="*/ 54 h 447231"/>
                  <a:gd name="connsiteX5" fmla="*/ 369045 w 369327"/>
                  <a:gd name="connsiteY5" fmla="*/ 114237 h 447231"/>
                  <a:gd name="connsiteX6" fmla="*/ 319744 w 369327"/>
                  <a:gd name="connsiteY6" fmla="*/ 238479 h 447231"/>
                  <a:gd name="connsiteX7" fmla="*/ 316197 w 369327"/>
                  <a:gd name="connsiteY7" fmla="*/ 359818 h 447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9327" h="447231">
                    <a:moveTo>
                      <a:pt x="0" y="424793"/>
                    </a:moveTo>
                    <a:cubicBezTo>
                      <a:pt x="4302" y="417040"/>
                      <a:pt x="21793" y="476714"/>
                      <a:pt x="53200" y="427722"/>
                    </a:cubicBezTo>
                    <a:cubicBezTo>
                      <a:pt x="83808" y="395525"/>
                      <a:pt x="220309" y="331711"/>
                      <a:pt x="265481" y="234390"/>
                    </a:cubicBezTo>
                    <a:cubicBezTo>
                      <a:pt x="277223" y="192448"/>
                      <a:pt x="214999" y="203255"/>
                      <a:pt x="212425" y="123084"/>
                    </a:cubicBezTo>
                    <a:cubicBezTo>
                      <a:pt x="209851" y="42913"/>
                      <a:pt x="263404" y="1528"/>
                      <a:pt x="289507" y="54"/>
                    </a:cubicBezTo>
                    <a:cubicBezTo>
                      <a:pt x="315610" y="-1420"/>
                      <a:pt x="373873" y="26807"/>
                      <a:pt x="369045" y="114237"/>
                    </a:cubicBezTo>
                    <a:cubicBezTo>
                      <a:pt x="364217" y="201667"/>
                      <a:pt x="343665" y="212641"/>
                      <a:pt x="319744" y="238479"/>
                    </a:cubicBezTo>
                    <a:cubicBezTo>
                      <a:pt x="309270" y="296101"/>
                      <a:pt x="315439" y="314113"/>
                      <a:pt x="316197" y="3598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sp>
          <p:nvSpPr>
            <p:cNvPr id="357" name="Rectangle 51">
              <a:extLst>
                <a:ext uri="{FF2B5EF4-FFF2-40B4-BE49-F238E27FC236}">
                  <a16:creationId xmlns:a16="http://schemas.microsoft.com/office/drawing/2014/main" id="{E46A523C-9F3D-7148-8613-70C7B7D3F511}"/>
                </a:ext>
              </a:extLst>
            </p:cNvPr>
            <p:cNvSpPr/>
            <p:nvPr/>
          </p:nvSpPr>
          <p:spPr>
            <a:xfrm>
              <a:off x="15587532" y="12438988"/>
              <a:ext cx="122187" cy="348470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93661 w 547912"/>
                <a:gd name="connsiteY0" fmla="*/ 17609 h 632355"/>
                <a:gd name="connsiteX1" fmla="*/ 453417 w 547912"/>
                <a:gd name="connsiteY1" fmla="*/ 34220 h 632355"/>
                <a:gd name="connsiteX2" fmla="*/ 473152 w 547912"/>
                <a:gd name="connsiteY2" fmla="*/ 608295 h 632355"/>
                <a:gd name="connsiteX3" fmla="*/ 119875 w 547912"/>
                <a:gd name="connsiteY3" fmla="*/ 616517 h 632355"/>
                <a:gd name="connsiteX4" fmla="*/ 93661 w 547912"/>
                <a:gd name="connsiteY4" fmla="*/ 17609 h 632355"/>
                <a:gd name="connsiteX0" fmla="*/ 93661 w 568700"/>
                <a:gd name="connsiteY0" fmla="*/ 28438 h 643184"/>
                <a:gd name="connsiteX1" fmla="*/ 492349 w 568700"/>
                <a:gd name="connsiteY1" fmla="*/ 21689 h 643184"/>
                <a:gd name="connsiteX2" fmla="*/ 473152 w 568700"/>
                <a:gd name="connsiteY2" fmla="*/ 619124 h 643184"/>
                <a:gd name="connsiteX3" fmla="*/ 119875 w 568700"/>
                <a:gd name="connsiteY3" fmla="*/ 627346 h 643184"/>
                <a:gd name="connsiteX4" fmla="*/ 93661 w 568700"/>
                <a:gd name="connsiteY4" fmla="*/ 28438 h 643184"/>
                <a:gd name="connsiteX0" fmla="*/ 93661 w 568700"/>
                <a:gd name="connsiteY0" fmla="*/ 14246 h 664035"/>
                <a:gd name="connsiteX1" fmla="*/ 492349 w 568700"/>
                <a:gd name="connsiteY1" fmla="*/ 42540 h 664035"/>
                <a:gd name="connsiteX2" fmla="*/ 473152 w 568700"/>
                <a:gd name="connsiteY2" fmla="*/ 639975 h 664035"/>
                <a:gd name="connsiteX3" fmla="*/ 119875 w 568700"/>
                <a:gd name="connsiteY3" fmla="*/ 648197 h 664035"/>
                <a:gd name="connsiteX4" fmla="*/ 93661 w 568700"/>
                <a:gd name="connsiteY4" fmla="*/ 14246 h 664035"/>
                <a:gd name="connsiteX0" fmla="*/ 77498 w 552537"/>
                <a:gd name="connsiteY0" fmla="*/ 14246 h 664035"/>
                <a:gd name="connsiteX1" fmla="*/ 476186 w 552537"/>
                <a:gd name="connsiteY1" fmla="*/ 42540 h 664035"/>
                <a:gd name="connsiteX2" fmla="*/ 456989 w 552537"/>
                <a:gd name="connsiteY2" fmla="*/ 639975 h 664035"/>
                <a:gd name="connsiteX3" fmla="*/ 103712 w 552537"/>
                <a:gd name="connsiteY3" fmla="*/ 648197 h 664035"/>
                <a:gd name="connsiteX4" fmla="*/ 77498 w 552537"/>
                <a:gd name="connsiteY4" fmla="*/ 14246 h 664035"/>
                <a:gd name="connsiteX0" fmla="*/ 77498 w 550238"/>
                <a:gd name="connsiteY0" fmla="*/ 20546 h 670335"/>
                <a:gd name="connsiteX1" fmla="*/ 472291 w 550238"/>
                <a:gd name="connsiteY1" fmla="*/ 29374 h 670335"/>
                <a:gd name="connsiteX2" fmla="*/ 456989 w 550238"/>
                <a:gd name="connsiteY2" fmla="*/ 646275 h 670335"/>
                <a:gd name="connsiteX3" fmla="*/ 103712 w 550238"/>
                <a:gd name="connsiteY3" fmla="*/ 654497 h 670335"/>
                <a:gd name="connsiteX4" fmla="*/ 77498 w 550238"/>
                <a:gd name="connsiteY4" fmla="*/ 20546 h 670335"/>
                <a:gd name="connsiteX0" fmla="*/ 77498 w 521686"/>
                <a:gd name="connsiteY0" fmla="*/ 20546 h 670335"/>
                <a:gd name="connsiteX1" fmla="*/ 472291 w 521686"/>
                <a:gd name="connsiteY1" fmla="*/ 29374 h 670335"/>
                <a:gd name="connsiteX2" fmla="*/ 456989 w 521686"/>
                <a:gd name="connsiteY2" fmla="*/ 646275 h 670335"/>
                <a:gd name="connsiteX3" fmla="*/ 103712 w 521686"/>
                <a:gd name="connsiteY3" fmla="*/ 654497 h 670335"/>
                <a:gd name="connsiteX4" fmla="*/ 77498 w 521686"/>
                <a:gd name="connsiteY4" fmla="*/ 20546 h 670335"/>
                <a:gd name="connsiteX0" fmla="*/ 77498 w 485866"/>
                <a:gd name="connsiteY0" fmla="*/ 20546 h 827601"/>
                <a:gd name="connsiteX1" fmla="*/ 472291 w 485866"/>
                <a:gd name="connsiteY1" fmla="*/ 29374 h 827601"/>
                <a:gd name="connsiteX2" fmla="*/ 326042 w 485866"/>
                <a:gd name="connsiteY2" fmla="*/ 824362 h 827601"/>
                <a:gd name="connsiteX3" fmla="*/ 103712 w 485866"/>
                <a:gd name="connsiteY3" fmla="*/ 654497 h 827601"/>
                <a:gd name="connsiteX4" fmla="*/ 77498 w 485866"/>
                <a:gd name="connsiteY4" fmla="*/ 20546 h 827601"/>
                <a:gd name="connsiteX0" fmla="*/ 35534 w 443902"/>
                <a:gd name="connsiteY0" fmla="*/ 20546 h 845589"/>
                <a:gd name="connsiteX1" fmla="*/ 430327 w 443902"/>
                <a:gd name="connsiteY1" fmla="*/ 29374 h 845589"/>
                <a:gd name="connsiteX2" fmla="*/ 284078 w 443902"/>
                <a:gd name="connsiteY2" fmla="*/ 824362 h 845589"/>
                <a:gd name="connsiteX3" fmla="*/ 156027 w 443902"/>
                <a:gd name="connsiteY3" fmla="*/ 827346 h 845589"/>
                <a:gd name="connsiteX4" fmla="*/ 35534 w 443902"/>
                <a:gd name="connsiteY4" fmla="*/ 20546 h 845589"/>
                <a:gd name="connsiteX0" fmla="*/ 35534 w 346492"/>
                <a:gd name="connsiteY0" fmla="*/ 261434 h 1086477"/>
                <a:gd name="connsiteX1" fmla="*/ 294143 w 346492"/>
                <a:gd name="connsiteY1" fmla="*/ 3134 h 1086477"/>
                <a:gd name="connsiteX2" fmla="*/ 284078 w 346492"/>
                <a:gd name="connsiteY2" fmla="*/ 1065250 h 1086477"/>
                <a:gd name="connsiteX3" fmla="*/ 156027 w 346492"/>
                <a:gd name="connsiteY3" fmla="*/ 1068234 h 1086477"/>
                <a:gd name="connsiteX4" fmla="*/ 35534 w 346492"/>
                <a:gd name="connsiteY4" fmla="*/ 261434 h 1086477"/>
                <a:gd name="connsiteX0" fmla="*/ 90425 w 286155"/>
                <a:gd name="connsiteY0" fmla="*/ 22892 h 1109828"/>
                <a:gd name="connsiteX1" fmla="*/ 233802 w 286155"/>
                <a:gd name="connsiteY1" fmla="*/ 26485 h 1109828"/>
                <a:gd name="connsiteX2" fmla="*/ 223737 w 286155"/>
                <a:gd name="connsiteY2" fmla="*/ 1088601 h 1109828"/>
                <a:gd name="connsiteX3" fmla="*/ 95686 w 286155"/>
                <a:gd name="connsiteY3" fmla="*/ 1091585 h 1109828"/>
                <a:gd name="connsiteX4" fmla="*/ 90425 w 286155"/>
                <a:gd name="connsiteY4" fmla="*/ 22892 h 1109828"/>
                <a:gd name="connsiteX0" fmla="*/ 90425 w 328597"/>
                <a:gd name="connsiteY0" fmla="*/ 22895 h 1109831"/>
                <a:gd name="connsiteX1" fmla="*/ 233802 w 328597"/>
                <a:gd name="connsiteY1" fmla="*/ 26488 h 1109831"/>
                <a:gd name="connsiteX2" fmla="*/ 223737 w 328597"/>
                <a:gd name="connsiteY2" fmla="*/ 1088604 h 1109831"/>
                <a:gd name="connsiteX3" fmla="*/ 95686 w 328597"/>
                <a:gd name="connsiteY3" fmla="*/ 1091588 h 1109831"/>
                <a:gd name="connsiteX4" fmla="*/ 90425 w 328597"/>
                <a:gd name="connsiteY4" fmla="*/ 22895 h 1109831"/>
                <a:gd name="connsiteX0" fmla="*/ 90425 w 347799"/>
                <a:gd name="connsiteY0" fmla="*/ 22895 h 1109831"/>
                <a:gd name="connsiteX1" fmla="*/ 233802 w 347799"/>
                <a:gd name="connsiteY1" fmla="*/ 26488 h 1109831"/>
                <a:gd name="connsiteX2" fmla="*/ 223737 w 347799"/>
                <a:gd name="connsiteY2" fmla="*/ 1088604 h 1109831"/>
                <a:gd name="connsiteX3" fmla="*/ 95686 w 347799"/>
                <a:gd name="connsiteY3" fmla="*/ 1091588 h 1109831"/>
                <a:gd name="connsiteX4" fmla="*/ 90425 w 347799"/>
                <a:gd name="connsiteY4" fmla="*/ 22895 h 1109831"/>
                <a:gd name="connsiteX0" fmla="*/ 125828 w 383202"/>
                <a:gd name="connsiteY0" fmla="*/ 22895 h 1109831"/>
                <a:gd name="connsiteX1" fmla="*/ 269205 w 383202"/>
                <a:gd name="connsiteY1" fmla="*/ 26488 h 1109831"/>
                <a:gd name="connsiteX2" fmla="*/ 259140 w 383202"/>
                <a:gd name="connsiteY2" fmla="*/ 1088604 h 1109831"/>
                <a:gd name="connsiteX3" fmla="*/ 131089 w 383202"/>
                <a:gd name="connsiteY3" fmla="*/ 1091588 h 1109831"/>
                <a:gd name="connsiteX4" fmla="*/ 125828 w 383202"/>
                <a:gd name="connsiteY4" fmla="*/ 22895 h 1109831"/>
                <a:gd name="connsiteX0" fmla="*/ 131777 w 389151"/>
                <a:gd name="connsiteY0" fmla="*/ 22895 h 1109831"/>
                <a:gd name="connsiteX1" fmla="*/ 275154 w 389151"/>
                <a:gd name="connsiteY1" fmla="*/ 26488 h 1109831"/>
                <a:gd name="connsiteX2" fmla="*/ 265089 w 389151"/>
                <a:gd name="connsiteY2" fmla="*/ 1088604 h 1109831"/>
                <a:gd name="connsiteX3" fmla="*/ 137038 w 389151"/>
                <a:gd name="connsiteY3" fmla="*/ 1091588 h 1109831"/>
                <a:gd name="connsiteX4" fmla="*/ 131777 w 389151"/>
                <a:gd name="connsiteY4" fmla="*/ 22895 h 110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151" h="1109831">
                  <a:moveTo>
                    <a:pt x="131777" y="22895"/>
                  </a:moveTo>
                  <a:cubicBezTo>
                    <a:pt x="241313" y="-8353"/>
                    <a:pt x="172196" y="-8048"/>
                    <a:pt x="275154" y="26488"/>
                  </a:cubicBezTo>
                  <a:cubicBezTo>
                    <a:pt x="387380" y="304903"/>
                    <a:pt x="466575" y="703448"/>
                    <a:pt x="265089" y="1088604"/>
                  </a:cubicBezTo>
                  <a:cubicBezTo>
                    <a:pt x="135818" y="1117659"/>
                    <a:pt x="263021" y="1115160"/>
                    <a:pt x="137038" y="1091588"/>
                  </a:cubicBezTo>
                  <a:cubicBezTo>
                    <a:pt x="-54650" y="743644"/>
                    <a:pt x="-34805" y="338440"/>
                    <a:pt x="131777" y="22895"/>
                  </a:cubicBezTo>
                  <a:close/>
                </a:path>
              </a:pathLst>
            </a:custGeom>
            <a:solidFill>
              <a:srgbClr val="FFFF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FAC2183D-C469-0942-AD51-A18260DBC5F1}"/>
                </a:ext>
              </a:extLst>
            </p:cNvPr>
            <p:cNvSpPr/>
            <p:nvPr/>
          </p:nvSpPr>
          <p:spPr>
            <a:xfrm>
              <a:off x="15427715" y="9619658"/>
              <a:ext cx="219886" cy="5319905"/>
            </a:xfrm>
            <a:custGeom>
              <a:avLst/>
              <a:gdLst>
                <a:gd name="connsiteX0" fmla="*/ 107342 w 501915"/>
                <a:gd name="connsiteY0" fmla="*/ 496957 h 1008034"/>
                <a:gd name="connsiteX1" fmla="*/ 500932 w 501915"/>
                <a:gd name="connsiteY1" fmla="*/ 759350 h 1008034"/>
                <a:gd name="connsiteX2" fmla="*/ 212697 w 501915"/>
                <a:gd name="connsiteY2" fmla="*/ 974035 h 1008034"/>
                <a:gd name="connsiteX3" fmla="*/ 0 w 501915"/>
                <a:gd name="connsiteY3" fmla="*/ 0 h 1008034"/>
                <a:gd name="connsiteX0" fmla="*/ 107342 w 500987"/>
                <a:gd name="connsiteY0" fmla="*/ 496957 h 945040"/>
                <a:gd name="connsiteX1" fmla="*/ 500932 w 500987"/>
                <a:gd name="connsiteY1" fmla="*/ 759350 h 945040"/>
                <a:gd name="connsiteX2" fmla="*/ 83488 w 500987"/>
                <a:gd name="connsiteY2" fmla="*/ 904462 h 945040"/>
                <a:gd name="connsiteX3" fmla="*/ 0 w 500987"/>
                <a:gd name="connsiteY3" fmla="*/ 0 h 945040"/>
                <a:gd name="connsiteX0" fmla="*/ 107342 w 500987"/>
                <a:gd name="connsiteY0" fmla="*/ 496957 h 945040"/>
                <a:gd name="connsiteX1" fmla="*/ 500932 w 500987"/>
                <a:gd name="connsiteY1" fmla="*/ 759350 h 945040"/>
                <a:gd name="connsiteX2" fmla="*/ 83488 w 500987"/>
                <a:gd name="connsiteY2" fmla="*/ 904462 h 945040"/>
                <a:gd name="connsiteX3" fmla="*/ 0 w 500987"/>
                <a:gd name="connsiteY3" fmla="*/ 0 h 945040"/>
                <a:gd name="connsiteX0" fmla="*/ 107342 w 503362"/>
                <a:gd name="connsiteY0" fmla="*/ 496957 h 951550"/>
                <a:gd name="connsiteX1" fmla="*/ 500932 w 503362"/>
                <a:gd name="connsiteY1" fmla="*/ 759350 h 951550"/>
                <a:gd name="connsiteX2" fmla="*/ 83488 w 503362"/>
                <a:gd name="connsiteY2" fmla="*/ 904462 h 951550"/>
                <a:gd name="connsiteX3" fmla="*/ 0 w 503362"/>
                <a:gd name="connsiteY3" fmla="*/ 0 h 951550"/>
                <a:gd name="connsiteX0" fmla="*/ 107342 w 509765"/>
                <a:gd name="connsiteY0" fmla="*/ 496957 h 952796"/>
                <a:gd name="connsiteX1" fmla="*/ 500932 w 509765"/>
                <a:gd name="connsiteY1" fmla="*/ 759350 h 952796"/>
                <a:gd name="connsiteX2" fmla="*/ 83488 w 509765"/>
                <a:gd name="connsiteY2" fmla="*/ 904462 h 952796"/>
                <a:gd name="connsiteX3" fmla="*/ 0 w 509765"/>
                <a:gd name="connsiteY3" fmla="*/ 0 h 952796"/>
                <a:gd name="connsiteX0" fmla="*/ 107342 w 522430"/>
                <a:gd name="connsiteY0" fmla="*/ 496957 h 960986"/>
                <a:gd name="connsiteX1" fmla="*/ 500932 w 522430"/>
                <a:gd name="connsiteY1" fmla="*/ 759350 h 960986"/>
                <a:gd name="connsiteX2" fmla="*/ 83488 w 522430"/>
                <a:gd name="connsiteY2" fmla="*/ 904462 h 960986"/>
                <a:gd name="connsiteX3" fmla="*/ 0 w 522430"/>
                <a:gd name="connsiteY3" fmla="*/ 0 h 960986"/>
                <a:gd name="connsiteX0" fmla="*/ 107342 w 516645"/>
                <a:gd name="connsiteY0" fmla="*/ 496957 h 949487"/>
                <a:gd name="connsiteX1" fmla="*/ 500932 w 516645"/>
                <a:gd name="connsiteY1" fmla="*/ 759350 h 949487"/>
                <a:gd name="connsiteX2" fmla="*/ 83488 w 516645"/>
                <a:gd name="connsiteY2" fmla="*/ 904462 h 949487"/>
                <a:gd name="connsiteX3" fmla="*/ 0 w 516645"/>
                <a:gd name="connsiteY3" fmla="*/ 0 h 949487"/>
                <a:gd name="connsiteX0" fmla="*/ 121955 w 533590"/>
                <a:gd name="connsiteY0" fmla="*/ 496957 h 965617"/>
                <a:gd name="connsiteX1" fmla="*/ 515545 w 533590"/>
                <a:gd name="connsiteY1" fmla="*/ 759350 h 965617"/>
                <a:gd name="connsiteX2" fmla="*/ 98101 w 533590"/>
                <a:gd name="connsiteY2" fmla="*/ 904462 h 965617"/>
                <a:gd name="connsiteX3" fmla="*/ 14613 w 533590"/>
                <a:gd name="connsiteY3" fmla="*/ 0 h 965617"/>
                <a:gd name="connsiteX0" fmla="*/ 132460 w 545218"/>
                <a:gd name="connsiteY0" fmla="*/ 496957 h 989720"/>
                <a:gd name="connsiteX1" fmla="*/ 526050 w 545218"/>
                <a:gd name="connsiteY1" fmla="*/ 759350 h 989720"/>
                <a:gd name="connsiteX2" fmla="*/ 108606 w 545218"/>
                <a:gd name="connsiteY2" fmla="*/ 904462 h 989720"/>
                <a:gd name="connsiteX3" fmla="*/ 25118 w 545218"/>
                <a:gd name="connsiteY3" fmla="*/ 0 h 989720"/>
                <a:gd name="connsiteX0" fmla="*/ 121243 w 532802"/>
                <a:gd name="connsiteY0" fmla="*/ 496957 h 991452"/>
                <a:gd name="connsiteX1" fmla="*/ 514833 w 532802"/>
                <a:gd name="connsiteY1" fmla="*/ 759350 h 991452"/>
                <a:gd name="connsiteX2" fmla="*/ 97389 w 532802"/>
                <a:gd name="connsiteY2" fmla="*/ 904462 h 991452"/>
                <a:gd name="connsiteX3" fmla="*/ 13901 w 532802"/>
                <a:gd name="connsiteY3" fmla="*/ 0 h 991452"/>
                <a:gd name="connsiteX0" fmla="*/ 121243 w 539761"/>
                <a:gd name="connsiteY0" fmla="*/ 496957 h 994219"/>
                <a:gd name="connsiteX1" fmla="*/ 514833 w 539761"/>
                <a:gd name="connsiteY1" fmla="*/ 759350 h 994219"/>
                <a:gd name="connsiteX2" fmla="*/ 97389 w 539761"/>
                <a:gd name="connsiteY2" fmla="*/ 904462 h 994219"/>
                <a:gd name="connsiteX3" fmla="*/ 13901 w 539761"/>
                <a:gd name="connsiteY3" fmla="*/ 0 h 994219"/>
                <a:gd name="connsiteX0" fmla="*/ 125983 w 544501"/>
                <a:gd name="connsiteY0" fmla="*/ 496957 h 994219"/>
                <a:gd name="connsiteX1" fmla="*/ 519573 w 544501"/>
                <a:gd name="connsiteY1" fmla="*/ 759350 h 994219"/>
                <a:gd name="connsiteX2" fmla="*/ 102129 w 544501"/>
                <a:gd name="connsiteY2" fmla="*/ 904462 h 994219"/>
                <a:gd name="connsiteX3" fmla="*/ 18641 w 544501"/>
                <a:gd name="connsiteY3" fmla="*/ 0 h 994219"/>
                <a:gd name="connsiteX0" fmla="*/ 116314 w 533395"/>
                <a:gd name="connsiteY0" fmla="*/ 496957 h 992476"/>
                <a:gd name="connsiteX1" fmla="*/ 509904 w 533395"/>
                <a:gd name="connsiteY1" fmla="*/ 759350 h 992476"/>
                <a:gd name="connsiteX2" fmla="*/ 92460 w 533395"/>
                <a:gd name="connsiteY2" fmla="*/ 904462 h 992476"/>
                <a:gd name="connsiteX3" fmla="*/ 8972 w 533395"/>
                <a:gd name="connsiteY3" fmla="*/ 0 h 992476"/>
                <a:gd name="connsiteX0" fmla="*/ 110333 w 539433"/>
                <a:gd name="connsiteY0" fmla="*/ 496957 h 947670"/>
                <a:gd name="connsiteX1" fmla="*/ 517838 w 539433"/>
                <a:gd name="connsiteY1" fmla="*/ 741459 h 947670"/>
                <a:gd name="connsiteX2" fmla="*/ 86479 w 539433"/>
                <a:gd name="connsiteY2" fmla="*/ 904462 h 947670"/>
                <a:gd name="connsiteX3" fmla="*/ 2991 w 539433"/>
                <a:gd name="connsiteY3" fmla="*/ 0 h 947670"/>
                <a:gd name="connsiteX0" fmla="*/ 110333 w 539433"/>
                <a:gd name="connsiteY0" fmla="*/ 496957 h 947670"/>
                <a:gd name="connsiteX1" fmla="*/ 517838 w 539433"/>
                <a:gd name="connsiteY1" fmla="*/ 741459 h 947670"/>
                <a:gd name="connsiteX2" fmla="*/ 86479 w 539433"/>
                <a:gd name="connsiteY2" fmla="*/ 904462 h 947670"/>
                <a:gd name="connsiteX3" fmla="*/ 2991 w 539433"/>
                <a:gd name="connsiteY3" fmla="*/ 0 h 947670"/>
                <a:gd name="connsiteX0" fmla="*/ 112917 w 542702"/>
                <a:gd name="connsiteY0" fmla="*/ 496957 h 973986"/>
                <a:gd name="connsiteX1" fmla="*/ 520422 w 542702"/>
                <a:gd name="connsiteY1" fmla="*/ 741459 h 973986"/>
                <a:gd name="connsiteX2" fmla="*/ 89063 w 542702"/>
                <a:gd name="connsiteY2" fmla="*/ 904462 h 973986"/>
                <a:gd name="connsiteX3" fmla="*/ 5575 w 542702"/>
                <a:gd name="connsiteY3" fmla="*/ 0 h 973986"/>
                <a:gd name="connsiteX0" fmla="*/ 112917 w 538498"/>
                <a:gd name="connsiteY0" fmla="*/ 496957 h 973986"/>
                <a:gd name="connsiteX1" fmla="*/ 520422 w 538498"/>
                <a:gd name="connsiteY1" fmla="*/ 741459 h 973986"/>
                <a:gd name="connsiteX2" fmla="*/ 89063 w 538498"/>
                <a:gd name="connsiteY2" fmla="*/ 904462 h 973986"/>
                <a:gd name="connsiteX3" fmla="*/ 5575 w 538498"/>
                <a:gd name="connsiteY3" fmla="*/ 0 h 973986"/>
                <a:gd name="connsiteX0" fmla="*/ 110052 w 517326"/>
                <a:gd name="connsiteY0" fmla="*/ 496957 h 953697"/>
                <a:gd name="connsiteX1" fmla="*/ 499325 w 517326"/>
                <a:gd name="connsiteY1" fmla="*/ 766703 h 953697"/>
                <a:gd name="connsiteX2" fmla="*/ 86198 w 517326"/>
                <a:gd name="connsiteY2" fmla="*/ 904462 h 953697"/>
                <a:gd name="connsiteX3" fmla="*/ 2710 w 517326"/>
                <a:gd name="connsiteY3" fmla="*/ 0 h 953697"/>
                <a:gd name="connsiteX0" fmla="*/ 110052 w 512063"/>
                <a:gd name="connsiteY0" fmla="*/ 496957 h 962433"/>
                <a:gd name="connsiteX1" fmla="*/ 499325 w 512063"/>
                <a:gd name="connsiteY1" fmla="*/ 766703 h 962433"/>
                <a:gd name="connsiteX2" fmla="*/ 86198 w 512063"/>
                <a:gd name="connsiteY2" fmla="*/ 904462 h 962433"/>
                <a:gd name="connsiteX3" fmla="*/ 2710 w 512063"/>
                <a:gd name="connsiteY3" fmla="*/ 0 h 962433"/>
                <a:gd name="connsiteX0" fmla="*/ 110052 w 513069"/>
                <a:gd name="connsiteY0" fmla="*/ 496957 h 957304"/>
                <a:gd name="connsiteX1" fmla="*/ 499325 w 513069"/>
                <a:gd name="connsiteY1" fmla="*/ 766703 h 957304"/>
                <a:gd name="connsiteX2" fmla="*/ 86198 w 513069"/>
                <a:gd name="connsiteY2" fmla="*/ 904462 h 957304"/>
                <a:gd name="connsiteX3" fmla="*/ 2710 w 513069"/>
                <a:gd name="connsiteY3" fmla="*/ 0 h 957304"/>
                <a:gd name="connsiteX0" fmla="*/ 108748 w 498021"/>
                <a:gd name="connsiteY0" fmla="*/ 496957 h 995609"/>
                <a:gd name="connsiteX1" fmla="*/ 498021 w 498021"/>
                <a:gd name="connsiteY1" fmla="*/ 766703 h 995609"/>
                <a:gd name="connsiteX2" fmla="*/ 108735 w 498021"/>
                <a:gd name="connsiteY2" fmla="*/ 959158 h 995609"/>
                <a:gd name="connsiteX3" fmla="*/ 1406 w 498021"/>
                <a:gd name="connsiteY3" fmla="*/ 0 h 995609"/>
                <a:gd name="connsiteX0" fmla="*/ 108748 w 500536"/>
                <a:gd name="connsiteY0" fmla="*/ 496957 h 1001863"/>
                <a:gd name="connsiteX1" fmla="*/ 498021 w 500536"/>
                <a:gd name="connsiteY1" fmla="*/ 766703 h 1001863"/>
                <a:gd name="connsiteX2" fmla="*/ 108735 w 500536"/>
                <a:gd name="connsiteY2" fmla="*/ 959158 h 1001863"/>
                <a:gd name="connsiteX3" fmla="*/ 1406 w 500536"/>
                <a:gd name="connsiteY3" fmla="*/ 0 h 1001863"/>
                <a:gd name="connsiteX0" fmla="*/ 108748 w 504954"/>
                <a:gd name="connsiteY0" fmla="*/ 496957 h 1002585"/>
                <a:gd name="connsiteX1" fmla="*/ 498021 w 504954"/>
                <a:gd name="connsiteY1" fmla="*/ 766703 h 1002585"/>
                <a:gd name="connsiteX2" fmla="*/ 108735 w 504954"/>
                <a:gd name="connsiteY2" fmla="*/ 959158 h 1002585"/>
                <a:gd name="connsiteX3" fmla="*/ 1406 w 504954"/>
                <a:gd name="connsiteY3" fmla="*/ 0 h 1002585"/>
                <a:gd name="connsiteX0" fmla="*/ 108159 w 497508"/>
                <a:gd name="connsiteY0" fmla="*/ 496957 h 991781"/>
                <a:gd name="connsiteX1" fmla="*/ 497432 w 497508"/>
                <a:gd name="connsiteY1" fmla="*/ 766703 h 991781"/>
                <a:gd name="connsiteX2" fmla="*/ 140402 w 497508"/>
                <a:gd name="connsiteY2" fmla="*/ 954950 h 991781"/>
                <a:gd name="connsiteX3" fmla="*/ 817 w 497508"/>
                <a:gd name="connsiteY3" fmla="*/ 0 h 991781"/>
                <a:gd name="connsiteX0" fmla="*/ 108159 w 499959"/>
                <a:gd name="connsiteY0" fmla="*/ 496957 h 994442"/>
                <a:gd name="connsiteX1" fmla="*/ 497432 w 499959"/>
                <a:gd name="connsiteY1" fmla="*/ 766703 h 994442"/>
                <a:gd name="connsiteX2" fmla="*/ 140402 w 499959"/>
                <a:gd name="connsiteY2" fmla="*/ 954950 h 994442"/>
                <a:gd name="connsiteX3" fmla="*/ 817 w 499959"/>
                <a:gd name="connsiteY3" fmla="*/ 0 h 994442"/>
                <a:gd name="connsiteX0" fmla="*/ 108159 w 504901"/>
                <a:gd name="connsiteY0" fmla="*/ 496957 h 993976"/>
                <a:gd name="connsiteX1" fmla="*/ 497432 w 504901"/>
                <a:gd name="connsiteY1" fmla="*/ 766703 h 993976"/>
                <a:gd name="connsiteX2" fmla="*/ 140402 w 504901"/>
                <a:gd name="connsiteY2" fmla="*/ 954950 h 993976"/>
                <a:gd name="connsiteX3" fmla="*/ 817 w 504901"/>
                <a:gd name="connsiteY3" fmla="*/ 0 h 993976"/>
                <a:gd name="connsiteX0" fmla="*/ 108202 w 528414"/>
                <a:gd name="connsiteY0" fmla="*/ 496957 h 995034"/>
                <a:gd name="connsiteX1" fmla="*/ 521316 w 528414"/>
                <a:gd name="connsiteY1" fmla="*/ 772313 h 995034"/>
                <a:gd name="connsiteX2" fmla="*/ 140445 w 528414"/>
                <a:gd name="connsiteY2" fmla="*/ 954950 h 995034"/>
                <a:gd name="connsiteX3" fmla="*/ 860 w 528414"/>
                <a:gd name="connsiteY3" fmla="*/ 0 h 995034"/>
                <a:gd name="connsiteX0" fmla="*/ 108202 w 530787"/>
                <a:gd name="connsiteY0" fmla="*/ 496957 h 996175"/>
                <a:gd name="connsiteX1" fmla="*/ 521316 w 530787"/>
                <a:gd name="connsiteY1" fmla="*/ 772313 h 996175"/>
                <a:gd name="connsiteX2" fmla="*/ 140445 w 530787"/>
                <a:gd name="connsiteY2" fmla="*/ 954950 h 996175"/>
                <a:gd name="connsiteX3" fmla="*/ 860 w 530787"/>
                <a:gd name="connsiteY3" fmla="*/ 0 h 996175"/>
                <a:gd name="connsiteX0" fmla="*/ 201179 w 624115"/>
                <a:gd name="connsiteY0" fmla="*/ 1502797 h 2073095"/>
                <a:gd name="connsiteX1" fmla="*/ 614293 w 624115"/>
                <a:gd name="connsiteY1" fmla="*/ 1778153 h 2073095"/>
                <a:gd name="connsiteX2" fmla="*/ 233422 w 624115"/>
                <a:gd name="connsiteY2" fmla="*/ 1960790 h 2073095"/>
                <a:gd name="connsiteX3" fmla="*/ 409 w 624115"/>
                <a:gd name="connsiteY3" fmla="*/ 0 h 2073095"/>
                <a:gd name="connsiteX0" fmla="*/ 200770 w 623706"/>
                <a:gd name="connsiteY0" fmla="*/ 1502797 h 2073095"/>
                <a:gd name="connsiteX1" fmla="*/ 613884 w 623706"/>
                <a:gd name="connsiteY1" fmla="*/ 1778153 h 2073095"/>
                <a:gd name="connsiteX2" fmla="*/ 233013 w 623706"/>
                <a:gd name="connsiteY2" fmla="*/ 1960790 h 2073095"/>
                <a:gd name="connsiteX3" fmla="*/ 0 w 623706"/>
                <a:gd name="connsiteY3" fmla="*/ 0 h 2073095"/>
                <a:gd name="connsiteX0" fmla="*/ 194806 w 617719"/>
                <a:gd name="connsiteY0" fmla="*/ 1514724 h 2085883"/>
                <a:gd name="connsiteX1" fmla="*/ 607920 w 617719"/>
                <a:gd name="connsiteY1" fmla="*/ 1790080 h 2085883"/>
                <a:gd name="connsiteX2" fmla="*/ 227049 w 617719"/>
                <a:gd name="connsiteY2" fmla="*/ 1972717 h 2085883"/>
                <a:gd name="connsiteX3" fmla="*/ 0 w 617719"/>
                <a:gd name="connsiteY3" fmla="*/ 0 h 2085883"/>
                <a:gd name="connsiteX0" fmla="*/ 194806 w 617719"/>
                <a:gd name="connsiteY0" fmla="*/ 1514724 h 2085883"/>
                <a:gd name="connsiteX1" fmla="*/ 607920 w 617719"/>
                <a:gd name="connsiteY1" fmla="*/ 1790080 h 2085883"/>
                <a:gd name="connsiteX2" fmla="*/ 227049 w 617719"/>
                <a:gd name="connsiteY2" fmla="*/ 1972717 h 2085883"/>
                <a:gd name="connsiteX3" fmla="*/ 0 w 617719"/>
                <a:gd name="connsiteY3" fmla="*/ 0 h 2085883"/>
                <a:gd name="connsiteX0" fmla="*/ 194806 w 608454"/>
                <a:gd name="connsiteY0" fmla="*/ 1514724 h 2054025"/>
                <a:gd name="connsiteX1" fmla="*/ 607920 w 608454"/>
                <a:gd name="connsiteY1" fmla="*/ 1790080 h 2054025"/>
                <a:gd name="connsiteX2" fmla="*/ 113743 w 608454"/>
                <a:gd name="connsiteY2" fmla="*/ 1940912 h 2054025"/>
                <a:gd name="connsiteX3" fmla="*/ 0 w 608454"/>
                <a:gd name="connsiteY3" fmla="*/ 0 h 2054025"/>
                <a:gd name="connsiteX0" fmla="*/ 194806 w 608454"/>
                <a:gd name="connsiteY0" fmla="*/ 1514724 h 2017209"/>
                <a:gd name="connsiteX1" fmla="*/ 607920 w 608454"/>
                <a:gd name="connsiteY1" fmla="*/ 1790080 h 2017209"/>
                <a:gd name="connsiteX2" fmla="*/ 113743 w 608454"/>
                <a:gd name="connsiteY2" fmla="*/ 1940912 h 2017209"/>
                <a:gd name="connsiteX3" fmla="*/ 0 w 608454"/>
                <a:gd name="connsiteY3" fmla="*/ 0 h 2017209"/>
                <a:gd name="connsiteX0" fmla="*/ 194806 w 610246"/>
                <a:gd name="connsiteY0" fmla="*/ 1514724 h 2020897"/>
                <a:gd name="connsiteX1" fmla="*/ 607920 w 610246"/>
                <a:gd name="connsiteY1" fmla="*/ 1790080 h 2020897"/>
                <a:gd name="connsiteX2" fmla="*/ 113743 w 610246"/>
                <a:gd name="connsiteY2" fmla="*/ 1940912 h 2020897"/>
                <a:gd name="connsiteX3" fmla="*/ 0 w 610246"/>
                <a:gd name="connsiteY3" fmla="*/ 0 h 2020897"/>
                <a:gd name="connsiteX0" fmla="*/ 194806 w 615288"/>
                <a:gd name="connsiteY0" fmla="*/ 1514724 h 2023181"/>
                <a:gd name="connsiteX1" fmla="*/ 607920 w 615288"/>
                <a:gd name="connsiteY1" fmla="*/ 1790080 h 2023181"/>
                <a:gd name="connsiteX2" fmla="*/ 113743 w 615288"/>
                <a:gd name="connsiteY2" fmla="*/ 1940912 h 2023181"/>
                <a:gd name="connsiteX3" fmla="*/ 0 w 615288"/>
                <a:gd name="connsiteY3" fmla="*/ 0 h 2023181"/>
                <a:gd name="connsiteX0" fmla="*/ 194806 w 629624"/>
                <a:gd name="connsiteY0" fmla="*/ 1514724 h 2026269"/>
                <a:gd name="connsiteX1" fmla="*/ 607920 w 629624"/>
                <a:gd name="connsiteY1" fmla="*/ 1790080 h 2026269"/>
                <a:gd name="connsiteX2" fmla="*/ 113743 w 629624"/>
                <a:gd name="connsiteY2" fmla="*/ 1940912 h 2026269"/>
                <a:gd name="connsiteX3" fmla="*/ 0 w 629624"/>
                <a:gd name="connsiteY3" fmla="*/ 0 h 2026269"/>
                <a:gd name="connsiteX0" fmla="*/ 194806 w 623661"/>
                <a:gd name="connsiteY0" fmla="*/ 1514724 h 2025220"/>
                <a:gd name="connsiteX1" fmla="*/ 607920 w 623661"/>
                <a:gd name="connsiteY1" fmla="*/ 1790080 h 2025220"/>
                <a:gd name="connsiteX2" fmla="*/ 113743 w 623661"/>
                <a:gd name="connsiteY2" fmla="*/ 1940912 h 2025220"/>
                <a:gd name="connsiteX3" fmla="*/ 0 w 623661"/>
                <a:gd name="connsiteY3" fmla="*/ 0 h 2025220"/>
                <a:gd name="connsiteX0" fmla="*/ 194806 w 623661"/>
                <a:gd name="connsiteY0" fmla="*/ 1514724 h 2025220"/>
                <a:gd name="connsiteX1" fmla="*/ 607920 w 623661"/>
                <a:gd name="connsiteY1" fmla="*/ 1790080 h 2025220"/>
                <a:gd name="connsiteX2" fmla="*/ 113743 w 623661"/>
                <a:gd name="connsiteY2" fmla="*/ 1940912 h 2025220"/>
                <a:gd name="connsiteX3" fmla="*/ 0 w 623661"/>
                <a:gd name="connsiteY3" fmla="*/ 0 h 2025220"/>
                <a:gd name="connsiteX0" fmla="*/ 87397 w 639130"/>
                <a:gd name="connsiteY0" fmla="*/ 2659398 h 3169894"/>
                <a:gd name="connsiteX1" fmla="*/ 500511 w 639130"/>
                <a:gd name="connsiteY1" fmla="*/ 2934754 h 3169894"/>
                <a:gd name="connsiteX2" fmla="*/ 6334 w 639130"/>
                <a:gd name="connsiteY2" fmla="*/ 3085586 h 3169894"/>
                <a:gd name="connsiteX3" fmla="*/ 610891 w 639130"/>
                <a:gd name="connsiteY3" fmla="*/ 0 h 3169894"/>
                <a:gd name="connsiteX0" fmla="*/ 83909 w 607404"/>
                <a:gd name="connsiteY0" fmla="*/ 2659398 h 3165460"/>
                <a:gd name="connsiteX1" fmla="*/ 497023 w 607404"/>
                <a:gd name="connsiteY1" fmla="*/ 2934754 h 3165460"/>
                <a:gd name="connsiteX2" fmla="*/ 2846 w 607404"/>
                <a:gd name="connsiteY2" fmla="*/ 3085586 h 3165460"/>
                <a:gd name="connsiteX3" fmla="*/ 308690 w 607404"/>
                <a:gd name="connsiteY3" fmla="*/ 1718435 h 3165460"/>
                <a:gd name="connsiteX4" fmla="*/ 607403 w 607404"/>
                <a:gd name="connsiteY4" fmla="*/ 0 h 3165460"/>
                <a:gd name="connsiteX0" fmla="*/ 82435 w 626622"/>
                <a:gd name="connsiteY0" fmla="*/ 2659398 h 3165460"/>
                <a:gd name="connsiteX1" fmla="*/ 495549 w 626622"/>
                <a:gd name="connsiteY1" fmla="*/ 2934754 h 3165460"/>
                <a:gd name="connsiteX2" fmla="*/ 1372 w 626622"/>
                <a:gd name="connsiteY2" fmla="*/ 3085586 h 3165460"/>
                <a:gd name="connsiteX3" fmla="*/ 587621 w 626622"/>
                <a:gd name="connsiteY3" fmla="*/ 1933541 h 3165460"/>
                <a:gd name="connsiteX4" fmla="*/ 605929 w 626622"/>
                <a:gd name="connsiteY4" fmla="*/ 0 h 3165460"/>
                <a:gd name="connsiteX0" fmla="*/ 82407 w 626591"/>
                <a:gd name="connsiteY0" fmla="*/ 2659398 h 3165460"/>
                <a:gd name="connsiteX1" fmla="*/ 495521 w 626591"/>
                <a:gd name="connsiteY1" fmla="*/ 2934754 h 3165460"/>
                <a:gd name="connsiteX2" fmla="*/ 1344 w 626591"/>
                <a:gd name="connsiteY2" fmla="*/ 3085586 h 3165460"/>
                <a:gd name="connsiteX3" fmla="*/ 587593 w 626591"/>
                <a:gd name="connsiteY3" fmla="*/ 1933541 h 3165460"/>
                <a:gd name="connsiteX4" fmla="*/ 605901 w 626591"/>
                <a:gd name="connsiteY4" fmla="*/ 0 h 3165460"/>
                <a:gd name="connsiteX0" fmla="*/ 82423 w 620583"/>
                <a:gd name="connsiteY0" fmla="*/ 2659398 h 3165460"/>
                <a:gd name="connsiteX1" fmla="*/ 495537 w 620583"/>
                <a:gd name="connsiteY1" fmla="*/ 2934754 h 3165460"/>
                <a:gd name="connsiteX2" fmla="*/ 1360 w 620583"/>
                <a:gd name="connsiteY2" fmla="*/ 3085586 h 3165460"/>
                <a:gd name="connsiteX3" fmla="*/ 579927 w 620583"/>
                <a:gd name="connsiteY3" fmla="*/ 2079505 h 3165460"/>
                <a:gd name="connsiteX4" fmla="*/ 605917 w 620583"/>
                <a:gd name="connsiteY4" fmla="*/ 0 h 3165460"/>
                <a:gd name="connsiteX0" fmla="*/ 82423 w 621469"/>
                <a:gd name="connsiteY0" fmla="*/ 4668339 h 5174401"/>
                <a:gd name="connsiteX1" fmla="*/ 495537 w 621469"/>
                <a:gd name="connsiteY1" fmla="*/ 4943695 h 5174401"/>
                <a:gd name="connsiteX2" fmla="*/ 1360 w 621469"/>
                <a:gd name="connsiteY2" fmla="*/ 5094527 h 5174401"/>
                <a:gd name="connsiteX3" fmla="*/ 579927 w 621469"/>
                <a:gd name="connsiteY3" fmla="*/ 4088446 h 5174401"/>
                <a:gd name="connsiteX4" fmla="*/ 609758 w 621469"/>
                <a:gd name="connsiteY4" fmla="*/ 0 h 5174401"/>
                <a:gd name="connsiteX0" fmla="*/ 82423 w 635229"/>
                <a:gd name="connsiteY0" fmla="*/ 4668339 h 5174401"/>
                <a:gd name="connsiteX1" fmla="*/ 495537 w 635229"/>
                <a:gd name="connsiteY1" fmla="*/ 4943695 h 5174401"/>
                <a:gd name="connsiteX2" fmla="*/ 1360 w 635229"/>
                <a:gd name="connsiteY2" fmla="*/ 5094527 h 5174401"/>
                <a:gd name="connsiteX3" fmla="*/ 579927 w 635229"/>
                <a:gd name="connsiteY3" fmla="*/ 4088446 h 5174401"/>
                <a:gd name="connsiteX4" fmla="*/ 609758 w 635229"/>
                <a:gd name="connsiteY4" fmla="*/ 0 h 5174401"/>
                <a:gd name="connsiteX0" fmla="*/ 82423 w 610110"/>
                <a:gd name="connsiteY0" fmla="*/ 4668339 h 5174401"/>
                <a:gd name="connsiteX1" fmla="*/ 495537 w 610110"/>
                <a:gd name="connsiteY1" fmla="*/ 4943695 h 5174401"/>
                <a:gd name="connsiteX2" fmla="*/ 1360 w 610110"/>
                <a:gd name="connsiteY2" fmla="*/ 5094527 h 5174401"/>
                <a:gd name="connsiteX3" fmla="*/ 579927 w 610110"/>
                <a:gd name="connsiteY3" fmla="*/ 4088446 h 5174401"/>
                <a:gd name="connsiteX4" fmla="*/ 609758 w 610110"/>
                <a:gd name="connsiteY4" fmla="*/ 0 h 5174401"/>
                <a:gd name="connsiteX0" fmla="*/ 81160 w 608677"/>
                <a:gd name="connsiteY0" fmla="*/ 4668339 h 5161323"/>
                <a:gd name="connsiteX1" fmla="*/ 494274 w 608677"/>
                <a:gd name="connsiteY1" fmla="*/ 4943695 h 5161323"/>
                <a:gd name="connsiteX2" fmla="*/ 97 w 608677"/>
                <a:gd name="connsiteY2" fmla="*/ 5094527 h 5161323"/>
                <a:gd name="connsiteX3" fmla="*/ 547656 w 608677"/>
                <a:gd name="connsiteY3" fmla="*/ 3907579 h 5161323"/>
                <a:gd name="connsiteX4" fmla="*/ 608495 w 608677"/>
                <a:gd name="connsiteY4" fmla="*/ 0 h 5161323"/>
                <a:gd name="connsiteX0" fmla="*/ 81160 w 577843"/>
                <a:gd name="connsiteY0" fmla="*/ 4658004 h 5150988"/>
                <a:gd name="connsiteX1" fmla="*/ 494274 w 577843"/>
                <a:gd name="connsiteY1" fmla="*/ 4933360 h 5150988"/>
                <a:gd name="connsiteX2" fmla="*/ 97 w 577843"/>
                <a:gd name="connsiteY2" fmla="*/ 5084192 h 5150988"/>
                <a:gd name="connsiteX3" fmla="*/ 547656 w 577843"/>
                <a:gd name="connsiteY3" fmla="*/ 3897244 h 5150988"/>
                <a:gd name="connsiteX4" fmla="*/ 577491 w 577843"/>
                <a:gd name="connsiteY4" fmla="*/ 0 h 5150988"/>
                <a:gd name="connsiteX0" fmla="*/ 81160 w 577491"/>
                <a:gd name="connsiteY0" fmla="*/ 4658004 h 5150988"/>
                <a:gd name="connsiteX1" fmla="*/ 494274 w 577491"/>
                <a:gd name="connsiteY1" fmla="*/ 4933360 h 5150988"/>
                <a:gd name="connsiteX2" fmla="*/ 97 w 577491"/>
                <a:gd name="connsiteY2" fmla="*/ 5084192 h 5150988"/>
                <a:gd name="connsiteX3" fmla="*/ 547656 w 577491"/>
                <a:gd name="connsiteY3" fmla="*/ 3897244 h 5150988"/>
                <a:gd name="connsiteX4" fmla="*/ 577491 w 577491"/>
                <a:gd name="connsiteY4" fmla="*/ 0 h 5150988"/>
                <a:gd name="connsiteX0" fmla="*/ 81160 w 547788"/>
                <a:gd name="connsiteY0" fmla="*/ 10223549 h 10716533"/>
                <a:gd name="connsiteX1" fmla="*/ 494274 w 547788"/>
                <a:gd name="connsiteY1" fmla="*/ 10498905 h 10716533"/>
                <a:gd name="connsiteX2" fmla="*/ 97 w 547788"/>
                <a:gd name="connsiteY2" fmla="*/ 10649737 h 10716533"/>
                <a:gd name="connsiteX3" fmla="*/ 547656 w 547788"/>
                <a:gd name="connsiteY3" fmla="*/ 9462789 h 10716533"/>
                <a:gd name="connsiteX4" fmla="*/ 525815 w 547788"/>
                <a:gd name="connsiteY4" fmla="*/ 0 h 10716533"/>
                <a:gd name="connsiteX0" fmla="*/ 81160 w 556822"/>
                <a:gd name="connsiteY0" fmla="*/ 15422191 h 15915175"/>
                <a:gd name="connsiteX1" fmla="*/ 494274 w 556822"/>
                <a:gd name="connsiteY1" fmla="*/ 15697547 h 15915175"/>
                <a:gd name="connsiteX2" fmla="*/ 97 w 556822"/>
                <a:gd name="connsiteY2" fmla="*/ 15848379 h 15915175"/>
                <a:gd name="connsiteX3" fmla="*/ 547656 w 556822"/>
                <a:gd name="connsiteY3" fmla="*/ 14661431 h 15915175"/>
                <a:gd name="connsiteX4" fmla="*/ 556822 w 556822"/>
                <a:gd name="connsiteY4" fmla="*/ 0 h 15915175"/>
                <a:gd name="connsiteX0" fmla="*/ 81160 w 561991"/>
                <a:gd name="connsiteY0" fmla="*/ 16124989 h 16617973"/>
                <a:gd name="connsiteX1" fmla="*/ 494274 w 561991"/>
                <a:gd name="connsiteY1" fmla="*/ 16400345 h 16617973"/>
                <a:gd name="connsiteX2" fmla="*/ 97 w 561991"/>
                <a:gd name="connsiteY2" fmla="*/ 16551177 h 16617973"/>
                <a:gd name="connsiteX3" fmla="*/ 547656 w 561991"/>
                <a:gd name="connsiteY3" fmla="*/ 15364229 h 16617973"/>
                <a:gd name="connsiteX4" fmla="*/ 561991 w 561991"/>
                <a:gd name="connsiteY4" fmla="*/ 0 h 16617973"/>
                <a:gd name="connsiteX0" fmla="*/ 81160 w 547748"/>
                <a:gd name="connsiteY0" fmla="*/ 16109486 h 16602470"/>
                <a:gd name="connsiteX1" fmla="*/ 494274 w 547748"/>
                <a:gd name="connsiteY1" fmla="*/ 16384842 h 16602470"/>
                <a:gd name="connsiteX2" fmla="*/ 97 w 547748"/>
                <a:gd name="connsiteY2" fmla="*/ 16535674 h 16602470"/>
                <a:gd name="connsiteX3" fmla="*/ 547656 w 547748"/>
                <a:gd name="connsiteY3" fmla="*/ 15348726 h 16602470"/>
                <a:gd name="connsiteX4" fmla="*/ 510315 w 547748"/>
                <a:gd name="connsiteY4" fmla="*/ 0 h 16602470"/>
                <a:gd name="connsiteX0" fmla="*/ 81081 w 516798"/>
                <a:gd name="connsiteY0" fmla="*/ 16109486 h 16602470"/>
                <a:gd name="connsiteX1" fmla="*/ 494195 w 516798"/>
                <a:gd name="connsiteY1" fmla="*/ 16384842 h 16602470"/>
                <a:gd name="connsiteX2" fmla="*/ 18 w 516798"/>
                <a:gd name="connsiteY2" fmla="*/ 16535674 h 16602470"/>
                <a:gd name="connsiteX3" fmla="*/ 516571 w 516798"/>
                <a:gd name="connsiteY3" fmla="*/ 15348726 h 16602470"/>
                <a:gd name="connsiteX4" fmla="*/ 510236 w 516798"/>
                <a:gd name="connsiteY4" fmla="*/ 0 h 16602470"/>
                <a:gd name="connsiteX0" fmla="*/ 130636 w 566353"/>
                <a:gd name="connsiteY0" fmla="*/ 16109486 h 16681829"/>
                <a:gd name="connsiteX1" fmla="*/ 543750 w 566353"/>
                <a:gd name="connsiteY1" fmla="*/ 16384842 h 16681829"/>
                <a:gd name="connsiteX2" fmla="*/ 49573 w 566353"/>
                <a:gd name="connsiteY2" fmla="*/ 16535674 h 16681829"/>
                <a:gd name="connsiteX3" fmla="*/ 566126 w 566353"/>
                <a:gd name="connsiteY3" fmla="*/ 15348726 h 16681829"/>
                <a:gd name="connsiteX4" fmla="*/ 559791 w 566353"/>
                <a:gd name="connsiteY4" fmla="*/ 0 h 16681829"/>
                <a:gd name="connsiteX0" fmla="*/ 192638 w 628355"/>
                <a:gd name="connsiteY0" fmla="*/ 16109486 h 16668157"/>
                <a:gd name="connsiteX1" fmla="*/ 605752 w 628355"/>
                <a:gd name="connsiteY1" fmla="*/ 16384842 h 16668157"/>
                <a:gd name="connsiteX2" fmla="*/ 111575 w 628355"/>
                <a:gd name="connsiteY2" fmla="*/ 16535674 h 16668157"/>
                <a:gd name="connsiteX3" fmla="*/ 628128 w 628355"/>
                <a:gd name="connsiteY3" fmla="*/ 15348726 h 16668157"/>
                <a:gd name="connsiteX4" fmla="*/ 621793 w 628355"/>
                <a:gd name="connsiteY4" fmla="*/ 0 h 16668157"/>
                <a:gd name="connsiteX0" fmla="*/ 192638 w 628355"/>
                <a:gd name="connsiteY0" fmla="*/ 16109486 h 16668157"/>
                <a:gd name="connsiteX1" fmla="*/ 605752 w 628355"/>
                <a:gd name="connsiteY1" fmla="*/ 16384842 h 16668157"/>
                <a:gd name="connsiteX2" fmla="*/ 111575 w 628355"/>
                <a:gd name="connsiteY2" fmla="*/ 16535674 h 16668157"/>
                <a:gd name="connsiteX3" fmla="*/ 628128 w 628355"/>
                <a:gd name="connsiteY3" fmla="*/ 15348726 h 16668157"/>
                <a:gd name="connsiteX4" fmla="*/ 621793 w 628355"/>
                <a:gd name="connsiteY4" fmla="*/ 0 h 16668157"/>
                <a:gd name="connsiteX0" fmla="*/ 192638 w 632679"/>
                <a:gd name="connsiteY0" fmla="*/ 16109486 h 16668157"/>
                <a:gd name="connsiteX1" fmla="*/ 605752 w 632679"/>
                <a:gd name="connsiteY1" fmla="*/ 16384842 h 16668157"/>
                <a:gd name="connsiteX2" fmla="*/ 111575 w 632679"/>
                <a:gd name="connsiteY2" fmla="*/ 16535674 h 16668157"/>
                <a:gd name="connsiteX3" fmla="*/ 628128 w 632679"/>
                <a:gd name="connsiteY3" fmla="*/ 15348726 h 16668157"/>
                <a:gd name="connsiteX4" fmla="*/ 621793 w 632679"/>
                <a:gd name="connsiteY4" fmla="*/ 0 h 16668157"/>
                <a:gd name="connsiteX0" fmla="*/ 192638 w 629380"/>
                <a:gd name="connsiteY0" fmla="*/ 16109486 h 16668157"/>
                <a:gd name="connsiteX1" fmla="*/ 605752 w 629380"/>
                <a:gd name="connsiteY1" fmla="*/ 16384842 h 16668157"/>
                <a:gd name="connsiteX2" fmla="*/ 111575 w 629380"/>
                <a:gd name="connsiteY2" fmla="*/ 16535674 h 16668157"/>
                <a:gd name="connsiteX3" fmla="*/ 628128 w 629380"/>
                <a:gd name="connsiteY3" fmla="*/ 15348726 h 16668157"/>
                <a:gd name="connsiteX4" fmla="*/ 621793 w 629380"/>
                <a:gd name="connsiteY4" fmla="*/ 0 h 16668157"/>
                <a:gd name="connsiteX0" fmla="*/ 192638 w 628638"/>
                <a:gd name="connsiteY0" fmla="*/ 16109486 h 16668157"/>
                <a:gd name="connsiteX1" fmla="*/ 605752 w 628638"/>
                <a:gd name="connsiteY1" fmla="*/ 16384842 h 16668157"/>
                <a:gd name="connsiteX2" fmla="*/ 111575 w 628638"/>
                <a:gd name="connsiteY2" fmla="*/ 16535674 h 16668157"/>
                <a:gd name="connsiteX3" fmla="*/ 628128 w 628638"/>
                <a:gd name="connsiteY3" fmla="*/ 15348726 h 16668157"/>
                <a:gd name="connsiteX4" fmla="*/ 621793 w 628638"/>
                <a:gd name="connsiteY4" fmla="*/ 0 h 16668157"/>
                <a:gd name="connsiteX0" fmla="*/ 238684 w 678420"/>
                <a:gd name="connsiteY0" fmla="*/ 16109486 h 16736653"/>
                <a:gd name="connsiteX1" fmla="*/ 651798 w 678420"/>
                <a:gd name="connsiteY1" fmla="*/ 16384842 h 16736653"/>
                <a:gd name="connsiteX2" fmla="*/ 157621 w 678420"/>
                <a:gd name="connsiteY2" fmla="*/ 16535674 h 16736653"/>
                <a:gd name="connsiteX3" fmla="*/ 674174 w 678420"/>
                <a:gd name="connsiteY3" fmla="*/ 15348726 h 16736653"/>
                <a:gd name="connsiteX4" fmla="*/ 667839 w 678420"/>
                <a:gd name="connsiteY4" fmla="*/ 0 h 16736653"/>
                <a:gd name="connsiteX0" fmla="*/ 248582 w 690923"/>
                <a:gd name="connsiteY0" fmla="*/ 16109486 h 16716078"/>
                <a:gd name="connsiteX1" fmla="*/ 661696 w 690923"/>
                <a:gd name="connsiteY1" fmla="*/ 16384842 h 16716078"/>
                <a:gd name="connsiteX2" fmla="*/ 167519 w 690923"/>
                <a:gd name="connsiteY2" fmla="*/ 16535674 h 16716078"/>
                <a:gd name="connsiteX3" fmla="*/ 684072 w 690923"/>
                <a:gd name="connsiteY3" fmla="*/ 15348726 h 16716078"/>
                <a:gd name="connsiteX4" fmla="*/ 677737 w 690923"/>
                <a:gd name="connsiteY4" fmla="*/ 0 h 167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923" h="16716078">
                  <a:moveTo>
                    <a:pt x="248582" y="16109486"/>
                  </a:moveTo>
                  <a:cubicBezTo>
                    <a:pt x="429584" y="16213548"/>
                    <a:pt x="549973" y="16264115"/>
                    <a:pt x="661696" y="16384842"/>
                  </a:cubicBezTo>
                  <a:cubicBezTo>
                    <a:pt x="773419" y="16505569"/>
                    <a:pt x="-430490" y="16966744"/>
                    <a:pt x="167519" y="16535674"/>
                  </a:cubicBezTo>
                  <a:cubicBezTo>
                    <a:pt x="765528" y="16104604"/>
                    <a:pt x="691835" y="15956005"/>
                    <a:pt x="684072" y="15348726"/>
                  </a:cubicBezTo>
                  <a:cubicBezTo>
                    <a:pt x="676309" y="14741447"/>
                    <a:pt x="666224" y="370136"/>
                    <a:pt x="677737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EAC4BC28-9FF4-6246-A773-0783D63659B7}"/>
                </a:ext>
              </a:extLst>
            </p:cNvPr>
            <p:cNvSpPr txBox="1"/>
            <p:nvPr/>
          </p:nvSpPr>
          <p:spPr>
            <a:xfrm>
              <a:off x="15669200" y="14521608"/>
              <a:ext cx="20410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000" b="1" dirty="0"/>
                <a:t>  stellate ganglion</a:t>
              </a:r>
            </a:p>
          </p:txBody>
        </p: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BDDFDA60-D8D8-F241-B40E-C4A19DAD9BC1}"/>
                </a:ext>
              </a:extLst>
            </p:cNvPr>
            <p:cNvGrpSpPr/>
            <p:nvPr/>
          </p:nvGrpSpPr>
          <p:grpSpPr>
            <a:xfrm>
              <a:off x="20088527" y="10121892"/>
              <a:ext cx="1486304" cy="388416"/>
              <a:chOff x="15211123" y="10007439"/>
              <a:chExt cx="1486304" cy="388416"/>
            </a:xfrm>
          </p:grpSpPr>
          <p:sp>
            <p:nvSpPr>
              <p:cNvPr id="378" name="TextBox 377">
                <a:extLst>
                  <a:ext uri="{FF2B5EF4-FFF2-40B4-BE49-F238E27FC236}">
                    <a16:creationId xmlns:a16="http://schemas.microsoft.com/office/drawing/2014/main" id="{E94BB1F3-D598-0B47-B509-1A56F078B632}"/>
                  </a:ext>
                </a:extLst>
              </p:cNvPr>
              <p:cNvSpPr txBox="1"/>
              <p:nvPr/>
            </p:nvSpPr>
            <p:spPr>
              <a:xfrm rot="543240">
                <a:off x="15211123" y="10149634"/>
                <a:ext cx="148630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ganglioglomerular</a:t>
                </a:r>
                <a:r>
                  <a:rPr lang="en-NZ" sz="1000" b="1" dirty="0"/>
                  <a:t> nerve</a:t>
                </a:r>
              </a:p>
            </p:txBody>
          </p:sp>
          <p:sp>
            <p:nvSpPr>
              <p:cNvPr id="379" name="#GGN models(ILX:0738293)">
                <a:extLst>
                  <a:ext uri="{FF2B5EF4-FFF2-40B4-BE49-F238E27FC236}">
                    <a16:creationId xmlns:a16="http://schemas.microsoft.com/office/drawing/2014/main" id="{E11A9658-59D0-4148-ACE6-1FEF7972BB1C}"/>
                  </a:ext>
                </a:extLst>
              </p:cNvPr>
              <p:cNvSpPr>
                <a:spLocks/>
              </p:cNvSpPr>
              <p:nvPr/>
            </p:nvSpPr>
            <p:spPr>
              <a:xfrm rot="546579">
                <a:off x="15755522" y="10007439"/>
                <a:ext cx="396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361" name="Group 360">
              <a:extLst>
                <a:ext uri="{FF2B5EF4-FFF2-40B4-BE49-F238E27FC236}">
                  <a16:creationId xmlns:a16="http://schemas.microsoft.com/office/drawing/2014/main" id="{9BE6E1AB-E5AA-2543-8E21-53710B7B0CC9}"/>
                </a:ext>
              </a:extLst>
            </p:cNvPr>
            <p:cNvGrpSpPr/>
            <p:nvPr/>
          </p:nvGrpSpPr>
          <p:grpSpPr>
            <a:xfrm>
              <a:off x="19263889" y="9039166"/>
              <a:ext cx="393056" cy="276999"/>
              <a:chOff x="17461301" y="10068862"/>
              <a:chExt cx="393056" cy="276999"/>
            </a:xfrm>
          </p:grpSpPr>
          <p:sp>
            <p:nvSpPr>
              <p:cNvPr id="376" name="#ILN">
                <a:extLst>
                  <a:ext uri="{FF2B5EF4-FFF2-40B4-BE49-F238E27FC236}">
                    <a16:creationId xmlns:a16="http://schemas.microsoft.com/office/drawing/2014/main" id="{3D7E0B82-9729-144D-8D8F-4E85330C054F}"/>
                  </a:ext>
                </a:extLst>
              </p:cNvPr>
              <p:cNvSpPr>
                <a:spLocks/>
              </p:cNvSpPr>
              <p:nvPr/>
            </p:nvSpPr>
            <p:spPr>
              <a:xfrm rot="21287665">
                <a:off x="17519942" y="10118758"/>
                <a:ext cx="288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  <p:sp>
            <p:nvSpPr>
              <p:cNvPr id="377" name="TextBox 376">
                <a:extLst>
                  <a:ext uri="{FF2B5EF4-FFF2-40B4-BE49-F238E27FC236}">
                    <a16:creationId xmlns:a16="http://schemas.microsoft.com/office/drawing/2014/main" id="{1157B4C3-506A-3642-A7A8-E07195FA9CBF}"/>
                  </a:ext>
                </a:extLst>
              </p:cNvPr>
              <p:cNvSpPr txBox="1"/>
              <p:nvPr/>
            </p:nvSpPr>
            <p:spPr>
              <a:xfrm rot="21338872">
                <a:off x="17461301" y="10068862"/>
                <a:ext cx="393056" cy="276999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ILN</a:t>
                </a:r>
              </a:p>
            </p:txBody>
          </p:sp>
        </p:grpSp>
        <p:grpSp>
          <p:nvGrpSpPr>
            <p:cNvPr id="362" name="Group 361">
              <a:extLst>
                <a:ext uri="{FF2B5EF4-FFF2-40B4-BE49-F238E27FC236}">
                  <a16:creationId xmlns:a16="http://schemas.microsoft.com/office/drawing/2014/main" id="{4F73C7AF-1D6C-5E41-B68C-60B9B6D786BC}"/>
                </a:ext>
              </a:extLst>
            </p:cNvPr>
            <p:cNvGrpSpPr/>
            <p:nvPr/>
          </p:nvGrpSpPr>
          <p:grpSpPr>
            <a:xfrm>
              <a:off x="19276214" y="9302184"/>
              <a:ext cx="423514" cy="276999"/>
              <a:chOff x="17468862" y="10324138"/>
              <a:chExt cx="423514" cy="276999"/>
            </a:xfrm>
          </p:grpSpPr>
          <p:sp>
            <p:nvSpPr>
              <p:cNvPr id="374" name="#SLN models(UBERON:0011326)">
                <a:extLst>
                  <a:ext uri="{FF2B5EF4-FFF2-40B4-BE49-F238E27FC236}">
                    <a16:creationId xmlns:a16="http://schemas.microsoft.com/office/drawing/2014/main" id="{6DD0DBC8-CFC1-A845-831D-D04B43A2B6E3}"/>
                  </a:ext>
                </a:extLst>
              </p:cNvPr>
              <p:cNvSpPr>
                <a:spLocks/>
              </p:cNvSpPr>
              <p:nvPr/>
            </p:nvSpPr>
            <p:spPr>
              <a:xfrm rot="21296623">
                <a:off x="17535287" y="10330320"/>
                <a:ext cx="288000" cy="252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  <p:sp>
            <p:nvSpPr>
              <p:cNvPr id="375" name="TextBox 374">
                <a:extLst>
                  <a:ext uri="{FF2B5EF4-FFF2-40B4-BE49-F238E27FC236}">
                    <a16:creationId xmlns:a16="http://schemas.microsoft.com/office/drawing/2014/main" id="{94EB0707-61C5-3345-80E7-CC8636E95906}"/>
                  </a:ext>
                </a:extLst>
              </p:cNvPr>
              <p:cNvSpPr txBox="1"/>
              <p:nvPr/>
            </p:nvSpPr>
            <p:spPr>
              <a:xfrm rot="21329436">
                <a:off x="17468862" y="10324138"/>
                <a:ext cx="42351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SLN</a:t>
                </a:r>
              </a:p>
            </p:txBody>
          </p:sp>
        </p:grpSp>
        <p:grpSp>
          <p:nvGrpSpPr>
            <p:cNvPr id="363" name="Group 362">
              <a:extLst>
                <a:ext uri="{FF2B5EF4-FFF2-40B4-BE49-F238E27FC236}">
                  <a16:creationId xmlns:a16="http://schemas.microsoft.com/office/drawing/2014/main" id="{028E5243-DEFE-924D-B08D-18D604979072}"/>
                </a:ext>
              </a:extLst>
            </p:cNvPr>
            <p:cNvGrpSpPr/>
            <p:nvPr/>
          </p:nvGrpSpPr>
          <p:grpSpPr>
            <a:xfrm>
              <a:off x="16795031" y="9206421"/>
              <a:ext cx="524695" cy="808396"/>
              <a:chOff x="15446159" y="12811460"/>
              <a:chExt cx="524695" cy="808396"/>
            </a:xfrm>
          </p:grpSpPr>
          <p:sp>
            <p:nvSpPr>
              <p:cNvPr id="372" name="#ECN-plexus models(FMA:6579)">
                <a:extLst>
                  <a:ext uri="{FF2B5EF4-FFF2-40B4-BE49-F238E27FC236}">
                    <a16:creationId xmlns:a16="http://schemas.microsoft.com/office/drawing/2014/main" id="{5DF5969F-12ED-5745-904B-0027B2FCF39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9542" y="12811460"/>
                <a:ext cx="396000" cy="808396"/>
              </a:xfrm>
              <a:prstGeom prst="round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373" name="TextBox 372">
                <a:extLst>
                  <a:ext uri="{FF2B5EF4-FFF2-40B4-BE49-F238E27FC236}">
                    <a16:creationId xmlns:a16="http://schemas.microsoft.com/office/drawing/2014/main" id="{67B36E47-7F0D-8F41-A5E5-8346E6458128}"/>
                  </a:ext>
                </a:extLst>
              </p:cNvPr>
              <p:cNvSpPr txBox="1"/>
              <p:nvPr/>
            </p:nvSpPr>
            <p:spPr>
              <a:xfrm>
                <a:off x="15446159" y="13031166"/>
                <a:ext cx="52469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NZ" sz="1600" b="1" dirty="0"/>
                  <a:t>ECN</a:t>
                </a:r>
              </a:p>
            </p:txBody>
          </p:sp>
        </p:grp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4E36CBCF-AFEF-B143-BC59-09BB4E280B9D}"/>
                </a:ext>
              </a:extLst>
            </p:cNvPr>
            <p:cNvGrpSpPr/>
            <p:nvPr/>
          </p:nvGrpSpPr>
          <p:grpSpPr>
            <a:xfrm>
              <a:off x="18159692" y="9188860"/>
              <a:ext cx="710330" cy="497410"/>
              <a:chOff x="16961630" y="12351025"/>
              <a:chExt cx="710330" cy="497410"/>
            </a:xfrm>
          </p:grpSpPr>
          <p:sp>
            <p:nvSpPr>
              <p:cNvPr id="368" name="#CN-X models(UBERON:0001759)">
                <a:extLst>
                  <a:ext uri="{FF2B5EF4-FFF2-40B4-BE49-F238E27FC236}">
                    <a16:creationId xmlns:a16="http://schemas.microsoft.com/office/drawing/2014/main" id="{31FB44B0-EE8E-0A44-8F28-EAD9A18EFA0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1287934">
                <a:off x="16961630" y="12351025"/>
                <a:ext cx="710330" cy="497410"/>
              </a:xfrm>
              <a:prstGeom prst="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5FF4FC00-17A5-364F-B706-73DF1C037D15}"/>
                  </a:ext>
                </a:extLst>
              </p:cNvPr>
              <p:cNvSpPr txBox="1"/>
              <p:nvPr/>
            </p:nvSpPr>
            <p:spPr>
              <a:xfrm rot="21320168">
                <a:off x="16994165" y="12450347"/>
                <a:ext cx="60843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 err="1"/>
                  <a:t>vagus</a:t>
                </a:r>
                <a:endParaRPr lang="en-NZ" sz="1400" b="1" dirty="0"/>
              </a:p>
            </p:txBody>
          </p:sp>
        </p:grpSp>
        <p:sp>
          <p:nvSpPr>
            <p:cNvPr id="366" name="#SCG-ARCH-b source(#SCG) via(#MCG) via(#ICG) target(#ARCH-b)">
              <a:extLst>
                <a:ext uri="{FF2B5EF4-FFF2-40B4-BE49-F238E27FC236}">
                  <a16:creationId xmlns:a16="http://schemas.microsoft.com/office/drawing/2014/main" id="{31A609B4-74A1-114C-9964-6A7EFF99F10D}"/>
                </a:ext>
              </a:extLst>
            </p:cNvPr>
            <p:cNvSpPr/>
            <p:nvPr/>
          </p:nvSpPr>
          <p:spPr>
            <a:xfrm>
              <a:off x="15661745" y="9631314"/>
              <a:ext cx="8788559" cy="4894478"/>
            </a:xfrm>
            <a:custGeom>
              <a:avLst/>
              <a:gdLst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331819 w 9461532"/>
                <a:gd name="connsiteY0" fmla="*/ 0 h 4200525"/>
                <a:gd name="connsiteX1" fmla="*/ 346107 w 9461532"/>
                <a:gd name="connsiteY1" fmla="*/ 1252538 h 4200525"/>
                <a:gd name="connsiteX2" fmla="*/ 9461532 w 9461532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209398 w 9115445"/>
                <a:gd name="connsiteY0" fmla="*/ 0 h 4167633"/>
                <a:gd name="connsiteX1" fmla="*/ 20 w 9115445"/>
                <a:gd name="connsiteY1" fmla="*/ 1219646 h 4167633"/>
                <a:gd name="connsiteX2" fmla="*/ 9115445 w 9115445"/>
                <a:gd name="connsiteY2" fmla="*/ 4167633 h 4167633"/>
                <a:gd name="connsiteX0" fmla="*/ 0 w 8906047"/>
                <a:gd name="connsiteY0" fmla="*/ 0 h 4167633"/>
                <a:gd name="connsiteX1" fmla="*/ 108031 w 8906047"/>
                <a:gd name="connsiteY1" fmla="*/ 2254102 h 4167633"/>
                <a:gd name="connsiteX2" fmla="*/ 8906047 w 8906047"/>
                <a:gd name="connsiteY2" fmla="*/ 4167633 h 4167633"/>
                <a:gd name="connsiteX0" fmla="*/ 9733 w 8915780"/>
                <a:gd name="connsiteY0" fmla="*/ 0 h 4896170"/>
                <a:gd name="connsiteX1" fmla="*/ 251 w 8915780"/>
                <a:gd name="connsiteY1" fmla="*/ 4894478 h 4896170"/>
                <a:gd name="connsiteX2" fmla="*/ 8915780 w 8915780"/>
                <a:gd name="connsiteY2" fmla="*/ 4167633 h 4896170"/>
                <a:gd name="connsiteX0" fmla="*/ 9733 w 8915780"/>
                <a:gd name="connsiteY0" fmla="*/ 0 h 4899772"/>
                <a:gd name="connsiteX1" fmla="*/ 251 w 8915780"/>
                <a:gd name="connsiteY1" fmla="*/ 4894478 h 4899772"/>
                <a:gd name="connsiteX2" fmla="*/ 8915780 w 8915780"/>
                <a:gd name="connsiteY2" fmla="*/ 4167633 h 4899772"/>
                <a:gd name="connsiteX0" fmla="*/ 9733 w 8915780"/>
                <a:gd name="connsiteY0" fmla="*/ 0 h 4901624"/>
                <a:gd name="connsiteX1" fmla="*/ 251 w 8915780"/>
                <a:gd name="connsiteY1" fmla="*/ 4894478 h 4901624"/>
                <a:gd name="connsiteX2" fmla="*/ 8915780 w 8915780"/>
                <a:gd name="connsiteY2" fmla="*/ 4167633 h 4901624"/>
                <a:gd name="connsiteX0" fmla="*/ 9733 w 8915780"/>
                <a:gd name="connsiteY0" fmla="*/ 0 h 4894478"/>
                <a:gd name="connsiteX1" fmla="*/ 251 w 8915780"/>
                <a:gd name="connsiteY1" fmla="*/ 4894478 h 4894478"/>
                <a:gd name="connsiteX2" fmla="*/ 8915780 w 8915780"/>
                <a:gd name="connsiteY2" fmla="*/ 4167633 h 4894478"/>
                <a:gd name="connsiteX0" fmla="*/ 9733 w 8788559"/>
                <a:gd name="connsiteY0" fmla="*/ 0 h 4894478"/>
                <a:gd name="connsiteX1" fmla="*/ 251 w 8788559"/>
                <a:gd name="connsiteY1" fmla="*/ 4894478 h 4894478"/>
                <a:gd name="connsiteX2" fmla="*/ 8788559 w 8788559"/>
                <a:gd name="connsiteY2" fmla="*/ 4163658 h 4894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88559" h="4894478">
                  <a:moveTo>
                    <a:pt x="9733" y="0"/>
                  </a:moveTo>
                  <a:cubicBezTo>
                    <a:pt x="13305" y="276225"/>
                    <a:pt x="-2131" y="4351553"/>
                    <a:pt x="251" y="4894478"/>
                  </a:cubicBezTo>
                  <a:cubicBezTo>
                    <a:pt x="4631782" y="4870664"/>
                    <a:pt x="5453619" y="4182708"/>
                    <a:pt x="8788559" y="416365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67" name="#SCG-ICN-NTS source(#SCG) via(#ICN-plexus) target(#NTS)">
              <a:extLst>
                <a:ext uri="{FF2B5EF4-FFF2-40B4-BE49-F238E27FC236}">
                  <a16:creationId xmlns:a16="http://schemas.microsoft.com/office/drawing/2014/main" id="{89758B50-4360-704E-8A67-381155492989}"/>
                </a:ext>
              </a:extLst>
            </p:cNvPr>
            <p:cNvSpPr/>
            <p:nvPr/>
          </p:nvSpPr>
          <p:spPr>
            <a:xfrm>
              <a:off x="16087103" y="7207846"/>
              <a:ext cx="9430051" cy="2025070"/>
            </a:xfrm>
            <a:custGeom>
              <a:avLst/>
              <a:gdLst>
                <a:gd name="connsiteX0" fmla="*/ 1360967 w 3436871"/>
                <a:gd name="connsiteY0" fmla="*/ 1398181 h 1398181"/>
                <a:gd name="connsiteX1" fmla="*/ 3407735 w 3436871"/>
                <a:gd name="connsiteY1" fmla="*/ 675167 h 1398181"/>
                <a:gd name="connsiteX2" fmla="*/ 0 w 3436871"/>
                <a:gd name="connsiteY2" fmla="*/ 0 h 1398181"/>
                <a:gd name="connsiteX0" fmla="*/ 1360967 w 3436981"/>
                <a:gd name="connsiteY0" fmla="*/ 1398181 h 1398181"/>
                <a:gd name="connsiteX1" fmla="*/ 3407735 w 3436981"/>
                <a:gd name="connsiteY1" fmla="*/ 675167 h 1398181"/>
                <a:gd name="connsiteX2" fmla="*/ 0 w 3436981"/>
                <a:gd name="connsiteY2" fmla="*/ 0 h 1398181"/>
                <a:gd name="connsiteX0" fmla="*/ 1360967 w 3437093"/>
                <a:gd name="connsiteY0" fmla="*/ 1398181 h 1398181"/>
                <a:gd name="connsiteX1" fmla="*/ 3407735 w 3437093"/>
                <a:gd name="connsiteY1" fmla="*/ 675167 h 1398181"/>
                <a:gd name="connsiteX2" fmla="*/ 0 w 3437093"/>
                <a:gd name="connsiteY2" fmla="*/ 0 h 1398181"/>
                <a:gd name="connsiteX0" fmla="*/ 1360967 w 3435402"/>
                <a:gd name="connsiteY0" fmla="*/ 1398181 h 1398181"/>
                <a:gd name="connsiteX1" fmla="*/ 3407735 w 3435402"/>
                <a:gd name="connsiteY1" fmla="*/ 675167 h 1398181"/>
                <a:gd name="connsiteX2" fmla="*/ 0 w 3435402"/>
                <a:gd name="connsiteY2" fmla="*/ 0 h 1398181"/>
                <a:gd name="connsiteX0" fmla="*/ 0 w 3729908"/>
                <a:gd name="connsiteY0" fmla="*/ 3009013 h 3009013"/>
                <a:gd name="connsiteX1" fmla="*/ 2046768 w 3729908"/>
                <a:gd name="connsiteY1" fmla="*/ 2285999 h 3009013"/>
                <a:gd name="connsiteX2" fmla="*/ 3157870 w 3729908"/>
                <a:gd name="connsiteY2" fmla="*/ 0 h 3009013"/>
                <a:gd name="connsiteX0" fmla="*/ 0 w 3157870"/>
                <a:gd name="connsiteY0" fmla="*/ 3009013 h 3009013"/>
                <a:gd name="connsiteX1" fmla="*/ 2046768 w 3157870"/>
                <a:gd name="connsiteY1" fmla="*/ 2285999 h 3009013"/>
                <a:gd name="connsiteX2" fmla="*/ 3157870 w 3157870"/>
                <a:gd name="connsiteY2" fmla="*/ 0 h 3009013"/>
                <a:gd name="connsiteX0" fmla="*/ 0 w 9250326"/>
                <a:gd name="connsiteY0" fmla="*/ 2387009 h 2387009"/>
                <a:gd name="connsiteX1" fmla="*/ 2046768 w 9250326"/>
                <a:gd name="connsiteY1" fmla="*/ 1663995 h 2387009"/>
                <a:gd name="connsiteX2" fmla="*/ 9250326 w 9250326"/>
                <a:gd name="connsiteY2" fmla="*/ 0 h 2387009"/>
                <a:gd name="connsiteX0" fmla="*/ 0 w 9271591"/>
                <a:gd name="connsiteY0" fmla="*/ 2105246 h 2105246"/>
                <a:gd name="connsiteX1" fmla="*/ 2068033 w 9271591"/>
                <a:gd name="connsiteY1" fmla="*/ 1663995 h 2105246"/>
                <a:gd name="connsiteX2" fmla="*/ 9271591 w 9271591"/>
                <a:gd name="connsiteY2" fmla="*/ 0 h 2105246"/>
                <a:gd name="connsiteX0" fmla="*/ 0 w 9234377"/>
                <a:gd name="connsiteY0" fmla="*/ 2376376 h 2376376"/>
                <a:gd name="connsiteX1" fmla="*/ 2030819 w 9234377"/>
                <a:gd name="connsiteY1" fmla="*/ 166399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66399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47707 w 9234377"/>
                <a:gd name="connsiteY2" fmla="*/ 121211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81575 h 2381575"/>
                <a:gd name="connsiteX1" fmla="*/ 2030819 w 9234377"/>
                <a:gd name="connsiteY1" fmla="*/ 1839314 h 2381575"/>
                <a:gd name="connsiteX2" fmla="*/ 9234377 w 9234377"/>
                <a:gd name="connsiteY2" fmla="*/ 5199 h 2381575"/>
                <a:gd name="connsiteX0" fmla="*/ 0 w 9234377"/>
                <a:gd name="connsiteY0" fmla="*/ 2381398 h 2381398"/>
                <a:gd name="connsiteX1" fmla="*/ 2030819 w 9234377"/>
                <a:gd name="connsiteY1" fmla="*/ 1839137 h 2381398"/>
                <a:gd name="connsiteX2" fmla="*/ 9234377 w 9234377"/>
                <a:gd name="connsiteY2" fmla="*/ 5022 h 2381398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0932 h 2380932"/>
                <a:gd name="connsiteX1" fmla="*/ 2030819 w 9234377"/>
                <a:gd name="connsiteY1" fmla="*/ 1838671 h 2380932"/>
                <a:gd name="connsiteX2" fmla="*/ 9234377 w 9234377"/>
                <a:gd name="connsiteY2" fmla="*/ 4556 h 2380932"/>
                <a:gd name="connsiteX0" fmla="*/ 0 w 9234377"/>
                <a:gd name="connsiteY0" fmla="*/ 2380932 h 2380932"/>
                <a:gd name="connsiteX1" fmla="*/ 2030819 w 9234377"/>
                <a:gd name="connsiteY1" fmla="*/ 1838671 h 2380932"/>
                <a:gd name="connsiteX2" fmla="*/ 9234377 w 9234377"/>
                <a:gd name="connsiteY2" fmla="*/ 4556 h 2380932"/>
                <a:gd name="connsiteX0" fmla="*/ 0 w 9234377"/>
                <a:gd name="connsiteY0" fmla="*/ 2380807 h 2380807"/>
                <a:gd name="connsiteX1" fmla="*/ 2030819 w 9234377"/>
                <a:gd name="connsiteY1" fmla="*/ 1838546 h 2380807"/>
                <a:gd name="connsiteX2" fmla="*/ 9234377 w 9234377"/>
                <a:gd name="connsiteY2" fmla="*/ 4431 h 2380807"/>
                <a:gd name="connsiteX0" fmla="*/ 0 w 9234377"/>
                <a:gd name="connsiteY0" fmla="*/ 2380807 h 2380807"/>
                <a:gd name="connsiteX1" fmla="*/ 2030819 w 9234377"/>
                <a:gd name="connsiteY1" fmla="*/ 1838546 h 2380807"/>
                <a:gd name="connsiteX2" fmla="*/ 9234377 w 9234377"/>
                <a:gd name="connsiteY2" fmla="*/ 4431 h 2380807"/>
                <a:gd name="connsiteX0" fmla="*/ 0 w 9234377"/>
                <a:gd name="connsiteY0" fmla="*/ 2380565 h 2380565"/>
                <a:gd name="connsiteX1" fmla="*/ 2030819 w 9234377"/>
                <a:gd name="connsiteY1" fmla="*/ 1838304 h 2380565"/>
                <a:gd name="connsiteX2" fmla="*/ 9234377 w 9234377"/>
                <a:gd name="connsiteY2" fmla="*/ 4189 h 2380565"/>
                <a:gd name="connsiteX0" fmla="*/ 0 w 9234377"/>
                <a:gd name="connsiteY0" fmla="*/ 2378353 h 2378353"/>
                <a:gd name="connsiteX1" fmla="*/ 2030819 w 9234377"/>
                <a:gd name="connsiteY1" fmla="*/ 1836092 h 2378353"/>
                <a:gd name="connsiteX2" fmla="*/ 9234377 w 9234377"/>
                <a:gd name="connsiteY2" fmla="*/ 1977 h 2378353"/>
                <a:gd name="connsiteX0" fmla="*/ 0 w 9452741"/>
                <a:gd name="connsiteY0" fmla="*/ 1181372 h 1181372"/>
                <a:gd name="connsiteX1" fmla="*/ 2030819 w 9452741"/>
                <a:gd name="connsiteY1" fmla="*/ 639111 h 1181372"/>
                <a:gd name="connsiteX2" fmla="*/ 9452741 w 9452741"/>
                <a:gd name="connsiteY2" fmla="*/ 5999 h 1181372"/>
                <a:gd name="connsiteX0" fmla="*/ 0 w 9452741"/>
                <a:gd name="connsiteY0" fmla="*/ 2012571 h 2012571"/>
                <a:gd name="connsiteX1" fmla="*/ 2030819 w 9452741"/>
                <a:gd name="connsiteY1" fmla="*/ 1470310 h 2012571"/>
                <a:gd name="connsiteX2" fmla="*/ 9452741 w 9452741"/>
                <a:gd name="connsiteY2" fmla="*/ 837198 h 2012571"/>
                <a:gd name="connsiteX0" fmla="*/ 0 w 9452741"/>
                <a:gd name="connsiteY0" fmla="*/ 2070466 h 2070466"/>
                <a:gd name="connsiteX1" fmla="*/ 2030819 w 9452741"/>
                <a:gd name="connsiteY1" fmla="*/ 1528205 h 2070466"/>
                <a:gd name="connsiteX2" fmla="*/ 9452741 w 9452741"/>
                <a:gd name="connsiteY2" fmla="*/ 895093 h 2070466"/>
                <a:gd name="connsiteX0" fmla="*/ 0 w 9452741"/>
                <a:gd name="connsiteY0" fmla="*/ 2116436 h 2116436"/>
                <a:gd name="connsiteX1" fmla="*/ 2030819 w 9452741"/>
                <a:gd name="connsiteY1" fmla="*/ 1574175 h 2116436"/>
                <a:gd name="connsiteX2" fmla="*/ 9452741 w 9452741"/>
                <a:gd name="connsiteY2" fmla="*/ 941063 h 2116436"/>
                <a:gd name="connsiteX0" fmla="*/ 0 w 9461840"/>
                <a:gd name="connsiteY0" fmla="*/ 2086552 h 2086552"/>
                <a:gd name="connsiteX1" fmla="*/ 2030819 w 9461840"/>
                <a:gd name="connsiteY1" fmla="*/ 1544291 h 2086552"/>
                <a:gd name="connsiteX2" fmla="*/ 9461840 w 9461840"/>
                <a:gd name="connsiteY2" fmla="*/ 947573 h 2086552"/>
                <a:gd name="connsiteX0" fmla="*/ 0 w 9461840"/>
                <a:gd name="connsiteY0" fmla="*/ 2107966 h 2107966"/>
                <a:gd name="connsiteX1" fmla="*/ 2030819 w 9461840"/>
                <a:gd name="connsiteY1" fmla="*/ 1565705 h 2107966"/>
                <a:gd name="connsiteX2" fmla="*/ 9461840 w 9461840"/>
                <a:gd name="connsiteY2" fmla="*/ 968987 h 2107966"/>
                <a:gd name="connsiteX0" fmla="*/ 0 w 9461840"/>
                <a:gd name="connsiteY0" fmla="*/ 2099311 h 2099311"/>
                <a:gd name="connsiteX1" fmla="*/ 2030819 w 9461840"/>
                <a:gd name="connsiteY1" fmla="*/ 1557050 h 2099311"/>
                <a:gd name="connsiteX2" fmla="*/ 9461840 w 9461840"/>
                <a:gd name="connsiteY2" fmla="*/ 960332 h 2099311"/>
                <a:gd name="connsiteX0" fmla="*/ 0 w 9461840"/>
                <a:gd name="connsiteY0" fmla="*/ 2033138 h 2033138"/>
                <a:gd name="connsiteX1" fmla="*/ 2030819 w 9461840"/>
                <a:gd name="connsiteY1" fmla="*/ 1490877 h 2033138"/>
                <a:gd name="connsiteX2" fmla="*/ 9461840 w 9461840"/>
                <a:gd name="connsiteY2" fmla="*/ 894159 h 2033138"/>
                <a:gd name="connsiteX0" fmla="*/ 0 w 9461840"/>
                <a:gd name="connsiteY0" fmla="*/ 2028057 h 2028057"/>
                <a:gd name="connsiteX1" fmla="*/ 2030819 w 9461840"/>
                <a:gd name="connsiteY1" fmla="*/ 1485796 h 2028057"/>
                <a:gd name="connsiteX2" fmla="*/ 9461840 w 9461840"/>
                <a:gd name="connsiteY2" fmla="*/ 889078 h 2028057"/>
                <a:gd name="connsiteX0" fmla="*/ 0 w 9461840"/>
                <a:gd name="connsiteY0" fmla="*/ 2004033 h 2004033"/>
                <a:gd name="connsiteX1" fmla="*/ 2030819 w 9461840"/>
                <a:gd name="connsiteY1" fmla="*/ 1461772 h 2004033"/>
                <a:gd name="connsiteX2" fmla="*/ 9461840 w 9461840"/>
                <a:gd name="connsiteY2" fmla="*/ 865054 h 2004033"/>
                <a:gd name="connsiteX0" fmla="*/ 0 w 9461840"/>
                <a:gd name="connsiteY0" fmla="*/ 2022049 h 2022049"/>
                <a:gd name="connsiteX1" fmla="*/ 2030819 w 9461840"/>
                <a:gd name="connsiteY1" fmla="*/ 1479788 h 2022049"/>
                <a:gd name="connsiteX2" fmla="*/ 9461840 w 9461840"/>
                <a:gd name="connsiteY2" fmla="*/ 883070 h 2022049"/>
                <a:gd name="connsiteX0" fmla="*/ 0 w 9461840"/>
                <a:gd name="connsiteY0" fmla="*/ 2016186 h 2016186"/>
                <a:gd name="connsiteX1" fmla="*/ 2030819 w 9461840"/>
                <a:gd name="connsiteY1" fmla="*/ 1473925 h 2016186"/>
                <a:gd name="connsiteX2" fmla="*/ 9461840 w 9461840"/>
                <a:gd name="connsiteY2" fmla="*/ 877207 h 2016186"/>
                <a:gd name="connsiteX0" fmla="*/ 0 w 9430051"/>
                <a:gd name="connsiteY0" fmla="*/ 2025070 h 2025070"/>
                <a:gd name="connsiteX1" fmla="*/ 2030819 w 9430051"/>
                <a:gd name="connsiteY1" fmla="*/ 1482809 h 2025070"/>
                <a:gd name="connsiteX2" fmla="*/ 9430051 w 9430051"/>
                <a:gd name="connsiteY2" fmla="*/ 874872 h 202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30051" h="2025070">
                  <a:moveTo>
                    <a:pt x="0" y="2025070"/>
                  </a:moveTo>
                  <a:cubicBezTo>
                    <a:pt x="710650" y="1793539"/>
                    <a:pt x="667662" y="1681737"/>
                    <a:pt x="2030819" y="1482809"/>
                  </a:cubicBezTo>
                  <a:cubicBezTo>
                    <a:pt x="3393976" y="1283881"/>
                    <a:pt x="6514800" y="-1320645"/>
                    <a:pt x="9430051" y="874872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484" name="Group 1483">
              <a:extLst>
                <a:ext uri="{FF2B5EF4-FFF2-40B4-BE49-F238E27FC236}">
                  <a16:creationId xmlns:a16="http://schemas.microsoft.com/office/drawing/2014/main" id="{4D66C3E7-BFDE-E443-A017-D853335D568D}"/>
                </a:ext>
              </a:extLst>
            </p:cNvPr>
            <p:cNvGrpSpPr/>
            <p:nvPr/>
          </p:nvGrpSpPr>
          <p:grpSpPr>
            <a:xfrm>
              <a:off x="25476989" y="8026709"/>
              <a:ext cx="430851" cy="291250"/>
              <a:chOff x="25245815" y="6738285"/>
              <a:chExt cx="430851" cy="291250"/>
            </a:xfrm>
          </p:grpSpPr>
          <p:sp>
            <p:nvSpPr>
              <p:cNvPr id="1485" name="#NTS models(UBERON:0009050)">
                <a:extLst>
                  <a:ext uri="{FF2B5EF4-FFF2-40B4-BE49-F238E27FC236}">
                    <a16:creationId xmlns:a16="http://schemas.microsoft.com/office/drawing/2014/main" id="{8D7FC4A7-EE23-D54F-9557-BEA0BA9A82F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45815" y="6748631"/>
                <a:ext cx="280904" cy="280904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1486" name="TextBox 1485">
                <a:extLst>
                  <a:ext uri="{FF2B5EF4-FFF2-40B4-BE49-F238E27FC236}">
                    <a16:creationId xmlns:a16="http://schemas.microsoft.com/office/drawing/2014/main" id="{F6BE9129-667E-E742-A335-C2D122890E12}"/>
                  </a:ext>
                </a:extLst>
              </p:cNvPr>
              <p:cNvSpPr txBox="1"/>
              <p:nvPr/>
            </p:nvSpPr>
            <p:spPr>
              <a:xfrm>
                <a:off x="25282006" y="6738285"/>
                <a:ext cx="394660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NTS</a:t>
                </a:r>
              </a:p>
            </p:txBody>
          </p:sp>
        </p:grpSp>
        <p:grpSp>
          <p:nvGrpSpPr>
            <p:cNvPr id="1487" name="Group 1486">
              <a:extLst>
                <a:ext uri="{FF2B5EF4-FFF2-40B4-BE49-F238E27FC236}">
                  <a16:creationId xmlns:a16="http://schemas.microsoft.com/office/drawing/2014/main" id="{91BED92C-4D8A-0C4A-9F0A-15B032B4F328}"/>
                </a:ext>
              </a:extLst>
            </p:cNvPr>
            <p:cNvGrpSpPr/>
            <p:nvPr/>
          </p:nvGrpSpPr>
          <p:grpSpPr>
            <a:xfrm>
              <a:off x="24786406" y="8028918"/>
              <a:ext cx="656798" cy="554932"/>
              <a:chOff x="24786406" y="8028918"/>
              <a:chExt cx="656798" cy="554932"/>
            </a:xfrm>
          </p:grpSpPr>
          <p:sp>
            <p:nvSpPr>
              <p:cNvPr id="1488" name="#CN-X-1 models(UBERON:0001759)">
                <a:extLst>
                  <a:ext uri="{FF2B5EF4-FFF2-40B4-BE49-F238E27FC236}">
                    <a16:creationId xmlns:a16="http://schemas.microsoft.com/office/drawing/2014/main" id="{471C2357-5E59-F847-9706-9E1D9757537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9685678">
                <a:off x="24956221" y="8180666"/>
                <a:ext cx="486983" cy="403184"/>
              </a:xfrm>
              <a:prstGeom prst="rect">
                <a:avLst/>
              </a:prstGeom>
              <a:solidFill>
                <a:srgbClr val="FF33CC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1489" name="TextBox 1488">
                <a:extLst>
                  <a:ext uri="{FF2B5EF4-FFF2-40B4-BE49-F238E27FC236}">
                    <a16:creationId xmlns:a16="http://schemas.microsoft.com/office/drawing/2014/main" id="{5385884A-7BDB-BF4E-BB41-888181EE9FB8}"/>
                  </a:ext>
                </a:extLst>
              </p:cNvPr>
              <p:cNvSpPr txBox="1"/>
              <p:nvPr/>
            </p:nvSpPr>
            <p:spPr>
              <a:xfrm rot="19678739">
                <a:off x="24786406" y="8028918"/>
                <a:ext cx="489236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vagus</a:t>
                </a:r>
                <a:endParaRPr lang="en-NZ" sz="1000" b="1" dirty="0"/>
              </a:p>
            </p:txBody>
          </p:sp>
        </p:grpSp>
        <p:grpSp>
          <p:nvGrpSpPr>
            <p:cNvPr id="1490" name="Group 1489">
              <a:extLst>
                <a:ext uri="{FF2B5EF4-FFF2-40B4-BE49-F238E27FC236}">
                  <a16:creationId xmlns:a16="http://schemas.microsoft.com/office/drawing/2014/main" id="{07733550-1702-A849-B3F9-46811FBE6071}"/>
                </a:ext>
              </a:extLst>
            </p:cNvPr>
            <p:cNvGrpSpPr/>
            <p:nvPr/>
          </p:nvGrpSpPr>
          <p:grpSpPr>
            <a:xfrm>
              <a:off x="24950750" y="8242914"/>
              <a:ext cx="1888948" cy="288000"/>
              <a:chOff x="24939882" y="7723161"/>
              <a:chExt cx="1888948" cy="288000"/>
            </a:xfrm>
          </p:grpSpPr>
          <p:sp>
            <p:nvSpPr>
              <p:cNvPr id="1491" name="TextBox 1490">
                <a:extLst>
                  <a:ext uri="{FF2B5EF4-FFF2-40B4-BE49-F238E27FC236}">
                    <a16:creationId xmlns:a16="http://schemas.microsoft.com/office/drawing/2014/main" id="{7AEB2E88-9675-0F47-A9BE-D96D4E401F98}"/>
                  </a:ext>
                </a:extLst>
              </p:cNvPr>
              <p:cNvSpPr txBox="1"/>
              <p:nvPr/>
            </p:nvSpPr>
            <p:spPr>
              <a:xfrm>
                <a:off x="25768924" y="7747583"/>
                <a:ext cx="1059906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nodose</a:t>
                </a:r>
                <a:r>
                  <a:rPr lang="en-NZ" sz="1000" b="1" dirty="0"/>
                  <a:t> ganglion</a:t>
                </a:r>
              </a:p>
            </p:txBody>
          </p:sp>
          <p:grpSp>
            <p:nvGrpSpPr>
              <p:cNvPr id="1492" name="Group 1491">
                <a:extLst>
                  <a:ext uri="{FF2B5EF4-FFF2-40B4-BE49-F238E27FC236}">
                    <a16:creationId xmlns:a16="http://schemas.microsoft.com/office/drawing/2014/main" id="{18B61B1E-8644-6B49-B6F9-8862BAD31536}"/>
                  </a:ext>
                </a:extLst>
              </p:cNvPr>
              <p:cNvGrpSpPr/>
              <p:nvPr/>
            </p:nvGrpSpPr>
            <p:grpSpPr>
              <a:xfrm>
                <a:off x="24939882" y="7723161"/>
                <a:ext cx="900236" cy="288000"/>
                <a:chOff x="24939882" y="7729604"/>
                <a:chExt cx="900236" cy="288000"/>
              </a:xfrm>
            </p:grpSpPr>
            <p:sp>
              <p:nvSpPr>
                <p:cNvPr id="1493" name="#NDG models(UBERON:0005363)">
                  <a:extLst>
                    <a:ext uri="{FF2B5EF4-FFF2-40B4-BE49-F238E27FC236}">
                      <a16:creationId xmlns:a16="http://schemas.microsoft.com/office/drawing/2014/main" id="{285A0591-120D-F248-83D2-A116D9D99B1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4939882" y="7729604"/>
                  <a:ext cx="473564" cy="288000"/>
                </a:xfrm>
                <a:prstGeom prst="ellipse">
                  <a:avLst/>
                </a:prstGeom>
                <a:solidFill>
                  <a:srgbClr val="66FFFF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1494" name="Straight Connector 1493">
                  <a:extLst>
                    <a:ext uri="{FF2B5EF4-FFF2-40B4-BE49-F238E27FC236}">
                      <a16:creationId xmlns:a16="http://schemas.microsoft.com/office/drawing/2014/main" id="{5F60F79C-A0EC-E144-A199-787F5A88EDC3}"/>
                    </a:ext>
                  </a:extLst>
                </p:cNvPr>
                <p:cNvCxnSpPr/>
                <p:nvPr/>
              </p:nvCxnSpPr>
              <p:spPr>
                <a:xfrm flipH="1">
                  <a:off x="25408118" y="7887667"/>
                  <a:ext cx="432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495" name="Group 1494">
              <a:extLst>
                <a:ext uri="{FF2B5EF4-FFF2-40B4-BE49-F238E27FC236}">
                  <a16:creationId xmlns:a16="http://schemas.microsoft.com/office/drawing/2014/main" id="{66635F04-2A7E-214A-836A-D15C7BB9CDC6}"/>
                </a:ext>
              </a:extLst>
            </p:cNvPr>
            <p:cNvGrpSpPr/>
            <p:nvPr/>
          </p:nvGrpSpPr>
          <p:grpSpPr>
            <a:xfrm>
              <a:off x="24418680" y="8922597"/>
              <a:ext cx="808621" cy="215444"/>
              <a:chOff x="18326852" y="11487803"/>
              <a:chExt cx="808621" cy="215444"/>
            </a:xfrm>
          </p:grpSpPr>
          <p:sp>
            <p:nvSpPr>
              <p:cNvPr id="1496" name="TextBox 1495">
                <a:extLst>
                  <a:ext uri="{FF2B5EF4-FFF2-40B4-BE49-F238E27FC236}">
                    <a16:creationId xmlns:a16="http://schemas.microsoft.com/office/drawing/2014/main" id="{D3AC725A-AA3A-BD4F-AFE6-4C260C10DFEC}"/>
                  </a:ext>
                </a:extLst>
              </p:cNvPr>
              <p:cNvSpPr txBox="1"/>
              <p:nvPr/>
            </p:nvSpPr>
            <p:spPr>
              <a:xfrm>
                <a:off x="18388153" y="11487803"/>
                <a:ext cx="74732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laryngeal MR</a:t>
                </a:r>
              </a:p>
            </p:txBody>
          </p:sp>
          <p:sp>
            <p:nvSpPr>
              <p:cNvPr id="1497" name="#LRNX-MR">
                <a:extLst>
                  <a:ext uri="{FF2B5EF4-FFF2-40B4-BE49-F238E27FC236}">
                    <a16:creationId xmlns:a16="http://schemas.microsoft.com/office/drawing/2014/main" id="{10032F37-3456-ED4D-A8A6-48D38C1EA3B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326852" y="11516415"/>
                <a:ext cx="144000" cy="144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498" name="Group 1497">
              <a:extLst>
                <a:ext uri="{FF2B5EF4-FFF2-40B4-BE49-F238E27FC236}">
                  <a16:creationId xmlns:a16="http://schemas.microsoft.com/office/drawing/2014/main" id="{2C26272F-6970-4440-84D1-1ADAAA5748EC}"/>
                </a:ext>
              </a:extLst>
            </p:cNvPr>
            <p:cNvGrpSpPr/>
            <p:nvPr/>
          </p:nvGrpSpPr>
          <p:grpSpPr>
            <a:xfrm>
              <a:off x="24549086" y="8102360"/>
              <a:ext cx="1012379" cy="471528"/>
              <a:chOff x="24549086" y="8102360"/>
              <a:chExt cx="1012379" cy="471528"/>
            </a:xfrm>
          </p:grpSpPr>
          <p:sp>
            <p:nvSpPr>
              <p:cNvPr id="1499" name="Freeform 1498">
                <a:extLst>
                  <a:ext uri="{FF2B5EF4-FFF2-40B4-BE49-F238E27FC236}">
                    <a16:creationId xmlns:a16="http://schemas.microsoft.com/office/drawing/2014/main" id="{2C8C6E5A-EDBB-4D40-A962-DD2A4337CE0F}"/>
                  </a:ext>
                </a:extLst>
              </p:cNvPr>
              <p:cNvSpPr/>
              <p:nvPr/>
            </p:nvSpPr>
            <p:spPr>
              <a:xfrm>
                <a:off x="24549086" y="8102360"/>
                <a:ext cx="1012379" cy="471528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1070025"/>
                  <a:gd name="connsiteY0" fmla="*/ 793896 h 793896"/>
                  <a:gd name="connsiteX1" fmla="*/ 571834 w 1070025"/>
                  <a:gd name="connsiteY1" fmla="*/ 7810 h 793896"/>
                  <a:gd name="connsiteX2" fmla="*/ 1070025 w 1070025"/>
                  <a:gd name="connsiteY2" fmla="*/ 269532 h 793896"/>
                  <a:gd name="connsiteX0" fmla="*/ 0 w 1070025"/>
                  <a:gd name="connsiteY0" fmla="*/ 798082 h 798082"/>
                  <a:gd name="connsiteX1" fmla="*/ 571834 w 1070025"/>
                  <a:gd name="connsiteY1" fmla="*/ 11996 h 798082"/>
                  <a:gd name="connsiteX2" fmla="*/ 1070025 w 1070025"/>
                  <a:gd name="connsiteY2" fmla="*/ 273718 h 798082"/>
                  <a:gd name="connsiteX0" fmla="*/ 0 w 1070025"/>
                  <a:gd name="connsiteY0" fmla="*/ 524364 h 524364"/>
                  <a:gd name="connsiteX1" fmla="*/ 542419 w 1070025"/>
                  <a:gd name="connsiteY1" fmla="*/ 268813 h 524364"/>
                  <a:gd name="connsiteX2" fmla="*/ 1070025 w 1070025"/>
                  <a:gd name="connsiteY2" fmla="*/ 0 h 524364"/>
                  <a:gd name="connsiteX0" fmla="*/ 0 w 1070025"/>
                  <a:gd name="connsiteY0" fmla="*/ 524364 h 524364"/>
                  <a:gd name="connsiteX1" fmla="*/ 542419 w 1070025"/>
                  <a:gd name="connsiteY1" fmla="*/ 268813 h 524364"/>
                  <a:gd name="connsiteX2" fmla="*/ 1070025 w 1070025"/>
                  <a:gd name="connsiteY2" fmla="*/ 0 h 524364"/>
                  <a:gd name="connsiteX0" fmla="*/ 0 w 1070025"/>
                  <a:gd name="connsiteY0" fmla="*/ 524364 h 524364"/>
                  <a:gd name="connsiteX1" fmla="*/ 542419 w 1070025"/>
                  <a:gd name="connsiteY1" fmla="*/ 268813 h 524364"/>
                  <a:gd name="connsiteX2" fmla="*/ 1070025 w 1070025"/>
                  <a:gd name="connsiteY2" fmla="*/ 0 h 524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025" h="524364">
                    <a:moveTo>
                      <a:pt x="0" y="524364"/>
                    </a:moveTo>
                    <a:cubicBezTo>
                      <a:pt x="225594" y="427539"/>
                      <a:pt x="364082" y="356207"/>
                      <a:pt x="542419" y="268813"/>
                    </a:cubicBezTo>
                    <a:cubicBezTo>
                      <a:pt x="720756" y="181419"/>
                      <a:pt x="1010378" y="72069"/>
                      <a:pt x="1070025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00" name="GGN models(ILX:0738293)">
                <a:extLst>
                  <a:ext uri="{FF2B5EF4-FFF2-40B4-BE49-F238E27FC236}">
                    <a16:creationId xmlns:a16="http://schemas.microsoft.com/office/drawing/2014/main" id="{EE79922A-F7BB-974F-8235-9A0B1C740C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982047" y="8305853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01" name="Group 1500">
              <a:extLst>
                <a:ext uri="{FF2B5EF4-FFF2-40B4-BE49-F238E27FC236}">
                  <a16:creationId xmlns:a16="http://schemas.microsoft.com/office/drawing/2014/main" id="{5D35C335-739D-C64E-9D5C-76EC2CD10C9F}"/>
                </a:ext>
              </a:extLst>
            </p:cNvPr>
            <p:cNvGrpSpPr/>
            <p:nvPr/>
          </p:nvGrpSpPr>
          <p:grpSpPr>
            <a:xfrm>
              <a:off x="24494964" y="8145839"/>
              <a:ext cx="1114078" cy="884090"/>
              <a:chOff x="24494964" y="8145839"/>
              <a:chExt cx="1114078" cy="884090"/>
            </a:xfrm>
          </p:grpSpPr>
          <p:sp>
            <p:nvSpPr>
              <p:cNvPr id="1502" name="Freeform 1501">
                <a:extLst>
                  <a:ext uri="{FF2B5EF4-FFF2-40B4-BE49-F238E27FC236}">
                    <a16:creationId xmlns:a16="http://schemas.microsoft.com/office/drawing/2014/main" id="{AE47D735-8C24-B945-AF2B-AF29F01ABEE0}"/>
                  </a:ext>
                </a:extLst>
              </p:cNvPr>
              <p:cNvSpPr/>
              <p:nvPr/>
            </p:nvSpPr>
            <p:spPr>
              <a:xfrm>
                <a:off x="24494964" y="8145839"/>
                <a:ext cx="1114078" cy="884090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3780" h="766446">
                    <a:moveTo>
                      <a:pt x="0" y="766446"/>
                    </a:moveTo>
                    <a:cubicBezTo>
                      <a:pt x="235458" y="495772"/>
                      <a:pt x="397552" y="394170"/>
                      <a:pt x="568182" y="266429"/>
                    </a:cubicBezTo>
                    <a:cubicBezTo>
                      <a:pt x="738812" y="138688"/>
                      <a:pt x="882662" y="70973"/>
                      <a:pt x="1023780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03" name="GGN models(ILX:0738293)">
                <a:extLst>
                  <a:ext uri="{FF2B5EF4-FFF2-40B4-BE49-F238E27FC236}">
                    <a16:creationId xmlns:a16="http://schemas.microsoft.com/office/drawing/2014/main" id="{B995DA66-876C-754B-AD43-F4058CAAD7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62929" y="8393511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06E49264-C810-B244-95EA-A7B775770BC5}"/>
                </a:ext>
              </a:extLst>
            </p:cNvPr>
            <p:cNvSpPr txBox="1"/>
            <p:nvPr/>
          </p:nvSpPr>
          <p:spPr>
            <a:xfrm>
              <a:off x="27472190" y="8049168"/>
              <a:ext cx="2185214" cy="178510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tabLst>
                  <a:tab pos="355600" algn="l"/>
                </a:tabLst>
              </a:pPr>
              <a:r>
                <a:rPr lang="en-NZ" sz="1000" b="1" dirty="0"/>
                <a:t>RTRPZ	= </a:t>
              </a:r>
              <a:r>
                <a:rPr lang="en-NZ" sz="1000" b="1" dirty="0" err="1"/>
                <a:t>retrotrapezoid</a:t>
              </a:r>
              <a:r>
                <a:rPr lang="en-NZ" sz="1000" b="1" dirty="0"/>
                <a:t> nucleus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RVLM 	= rostral ventrolateral medulla 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NTS 	= nucleus </a:t>
              </a:r>
              <a:r>
                <a:rPr lang="en-NZ" sz="1000" b="1" dirty="0" err="1"/>
                <a:t>tractus</a:t>
              </a:r>
              <a:r>
                <a:rPr lang="en-NZ" sz="1000" b="1" dirty="0"/>
                <a:t> solitaries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ICN  	= internal carotid nerve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ECN 	= external </a:t>
              </a:r>
              <a:r>
                <a:rPr lang="en-NZ" sz="1000" b="1" dirty="0" err="1"/>
                <a:t>caotid</a:t>
              </a:r>
              <a:r>
                <a:rPr lang="en-NZ" sz="1000" b="1" dirty="0"/>
                <a:t> nerve 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ILN  	= inferior laryngeal nerve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SLN 	= superior laryngeal nerve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MR 	= mechanoreceptor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ICA 	= internal carotid artery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CCA 	= common carotid artery</a:t>
              </a:r>
            </a:p>
            <a:p>
              <a:endParaRPr lang="en-NZ" sz="1000" b="1" dirty="0"/>
            </a:p>
          </p:txBody>
        </p:sp>
        <p:grpSp>
          <p:nvGrpSpPr>
            <p:cNvPr id="1505" name="Group 1504">
              <a:extLst>
                <a:ext uri="{FF2B5EF4-FFF2-40B4-BE49-F238E27FC236}">
                  <a16:creationId xmlns:a16="http://schemas.microsoft.com/office/drawing/2014/main" id="{EF250EC7-DDC3-904A-BFBD-7184F2EA0082}"/>
                </a:ext>
              </a:extLst>
            </p:cNvPr>
            <p:cNvGrpSpPr/>
            <p:nvPr/>
          </p:nvGrpSpPr>
          <p:grpSpPr>
            <a:xfrm>
              <a:off x="25172110" y="7159755"/>
              <a:ext cx="498855" cy="255090"/>
              <a:chOff x="25042624" y="6642498"/>
              <a:chExt cx="498855" cy="255090"/>
            </a:xfrm>
          </p:grpSpPr>
          <p:sp>
            <p:nvSpPr>
              <p:cNvPr id="1506" name="#RVLM">
                <a:extLst>
                  <a:ext uri="{FF2B5EF4-FFF2-40B4-BE49-F238E27FC236}">
                    <a16:creationId xmlns:a16="http://schemas.microsoft.com/office/drawing/2014/main" id="{D56039B1-B269-0F47-A2C5-A8BC246382C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150602" y="6642498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1507" name="TextBox 1506">
                <a:extLst>
                  <a:ext uri="{FF2B5EF4-FFF2-40B4-BE49-F238E27FC236}">
                    <a16:creationId xmlns:a16="http://schemas.microsoft.com/office/drawing/2014/main" id="{D3ADC58B-6027-A640-A2B3-1C42C2188332}"/>
                  </a:ext>
                </a:extLst>
              </p:cNvPr>
              <p:cNvSpPr txBox="1"/>
              <p:nvPr/>
            </p:nvSpPr>
            <p:spPr>
              <a:xfrm>
                <a:off x="25042624" y="6651367"/>
                <a:ext cx="498855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RVLM</a:t>
                </a:r>
              </a:p>
            </p:txBody>
          </p:sp>
        </p:grpSp>
        <p:grpSp>
          <p:nvGrpSpPr>
            <p:cNvPr id="1508" name="Group 1507">
              <a:extLst>
                <a:ext uri="{FF2B5EF4-FFF2-40B4-BE49-F238E27FC236}">
                  <a16:creationId xmlns:a16="http://schemas.microsoft.com/office/drawing/2014/main" id="{AAFB2073-7B0A-F04B-BD14-A83360966175}"/>
                </a:ext>
              </a:extLst>
            </p:cNvPr>
            <p:cNvGrpSpPr/>
            <p:nvPr/>
          </p:nvGrpSpPr>
          <p:grpSpPr>
            <a:xfrm>
              <a:off x="24916983" y="6773180"/>
              <a:ext cx="522900" cy="252000"/>
              <a:chOff x="24992711" y="6709493"/>
              <a:chExt cx="522900" cy="252000"/>
            </a:xfrm>
          </p:grpSpPr>
          <p:sp>
            <p:nvSpPr>
              <p:cNvPr id="1509" name="#RTRPZ models(UBERON:0009918)">
                <a:extLst>
                  <a:ext uri="{FF2B5EF4-FFF2-40B4-BE49-F238E27FC236}">
                    <a16:creationId xmlns:a16="http://schemas.microsoft.com/office/drawing/2014/main" id="{67AAB873-BB2C-4A45-BE54-FFC0D9BE60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127881" y="6709493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1510" name="TextBox 1509">
                <a:extLst>
                  <a:ext uri="{FF2B5EF4-FFF2-40B4-BE49-F238E27FC236}">
                    <a16:creationId xmlns:a16="http://schemas.microsoft.com/office/drawing/2014/main" id="{BA3A2857-4A75-8246-929C-1A2691527F4D}"/>
                  </a:ext>
                </a:extLst>
              </p:cNvPr>
              <p:cNvSpPr txBox="1"/>
              <p:nvPr/>
            </p:nvSpPr>
            <p:spPr>
              <a:xfrm>
                <a:off x="24992711" y="6713665"/>
                <a:ext cx="522900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RTRPZ</a:t>
                </a:r>
              </a:p>
            </p:txBody>
          </p:sp>
        </p:grpSp>
        <p:sp>
          <p:nvSpPr>
            <p:cNvPr id="1511" name="#SCG-ICN-RTRPZ source(#SCG) via(#ICN-plexus) target(#RTRPZ)">
              <a:extLst>
                <a:ext uri="{FF2B5EF4-FFF2-40B4-BE49-F238E27FC236}">
                  <a16:creationId xmlns:a16="http://schemas.microsoft.com/office/drawing/2014/main" id="{BB706430-2573-2A45-BFC6-0BBEEC0C62E9}"/>
                </a:ext>
              </a:extLst>
            </p:cNvPr>
            <p:cNvSpPr/>
            <p:nvPr/>
          </p:nvSpPr>
          <p:spPr>
            <a:xfrm>
              <a:off x="16088155" y="6507804"/>
              <a:ext cx="8980428" cy="2636711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8952797"/>
                <a:gd name="connsiteY0" fmla="*/ 4564082 h 4564082"/>
                <a:gd name="connsiteX1" fmla="*/ 2074671 w 8952797"/>
                <a:gd name="connsiteY1" fmla="*/ 3806126 h 4564082"/>
                <a:gd name="connsiteX2" fmla="*/ 8952797 w 8952797"/>
                <a:gd name="connsiteY2" fmla="*/ 0 h 4564082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9119438"/>
                <a:gd name="connsiteY0" fmla="*/ 3112400 h 3112400"/>
                <a:gd name="connsiteX1" fmla="*/ 2074671 w 9119438"/>
                <a:gd name="connsiteY1" fmla="*/ 2354444 h 3112400"/>
                <a:gd name="connsiteX2" fmla="*/ 9119438 w 9119438"/>
                <a:gd name="connsiteY2" fmla="*/ 0 h 3112400"/>
                <a:gd name="connsiteX0" fmla="*/ 0 w 9119438"/>
                <a:gd name="connsiteY0" fmla="*/ 3581230 h 3581230"/>
                <a:gd name="connsiteX1" fmla="*/ 2074671 w 9119438"/>
                <a:gd name="connsiteY1" fmla="*/ 2823274 h 3581230"/>
                <a:gd name="connsiteX2" fmla="*/ 9119438 w 9119438"/>
                <a:gd name="connsiteY2" fmla="*/ 468830 h 3581230"/>
                <a:gd name="connsiteX0" fmla="*/ 0 w 9119438"/>
                <a:gd name="connsiteY0" fmla="*/ 3581231 h 3581231"/>
                <a:gd name="connsiteX1" fmla="*/ 2074671 w 9119438"/>
                <a:gd name="connsiteY1" fmla="*/ 2823275 h 3581231"/>
                <a:gd name="connsiteX2" fmla="*/ 9119438 w 9119438"/>
                <a:gd name="connsiteY2" fmla="*/ 468831 h 3581231"/>
                <a:gd name="connsiteX0" fmla="*/ 0 w 9119438"/>
                <a:gd name="connsiteY0" fmla="*/ 3573990 h 3573990"/>
                <a:gd name="connsiteX1" fmla="*/ 2074671 w 9119438"/>
                <a:gd name="connsiteY1" fmla="*/ 2816034 h 3573990"/>
                <a:gd name="connsiteX2" fmla="*/ 9119438 w 9119438"/>
                <a:gd name="connsiteY2" fmla="*/ 461590 h 3573990"/>
                <a:gd name="connsiteX0" fmla="*/ 0 w 9096708"/>
                <a:gd name="connsiteY0" fmla="*/ 3641953 h 3641953"/>
                <a:gd name="connsiteX1" fmla="*/ 2074671 w 9096708"/>
                <a:gd name="connsiteY1" fmla="*/ 2883997 h 3641953"/>
                <a:gd name="connsiteX2" fmla="*/ 9096708 w 9096708"/>
                <a:gd name="connsiteY2" fmla="*/ 454650 h 364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96708" h="3641953">
                  <a:moveTo>
                    <a:pt x="0" y="3641953"/>
                  </a:moveTo>
                  <a:cubicBezTo>
                    <a:pt x="693822" y="3298486"/>
                    <a:pt x="541900" y="3320869"/>
                    <a:pt x="2074671" y="2883997"/>
                  </a:cubicBezTo>
                  <a:cubicBezTo>
                    <a:pt x="3607442" y="2447125"/>
                    <a:pt x="6651001" y="-1272596"/>
                    <a:pt x="9096708" y="45465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12" name="#SCG-ICN-RVLM source(#SCG) via(#ICN-plexus) target(#RVLM)">
              <a:extLst>
                <a:ext uri="{FF2B5EF4-FFF2-40B4-BE49-F238E27FC236}">
                  <a16:creationId xmlns:a16="http://schemas.microsoft.com/office/drawing/2014/main" id="{0FAC8183-951A-6944-8B6D-750D3C217D41}"/>
                </a:ext>
              </a:extLst>
            </p:cNvPr>
            <p:cNvSpPr/>
            <p:nvPr/>
          </p:nvSpPr>
          <p:spPr>
            <a:xfrm>
              <a:off x="16088086" y="6863813"/>
              <a:ext cx="9202407" cy="2325723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8952797"/>
                <a:gd name="connsiteY0" fmla="*/ 4564082 h 4564082"/>
                <a:gd name="connsiteX1" fmla="*/ 2074671 w 8952797"/>
                <a:gd name="connsiteY1" fmla="*/ 3806126 h 4564082"/>
                <a:gd name="connsiteX2" fmla="*/ 8952797 w 8952797"/>
                <a:gd name="connsiteY2" fmla="*/ 0 h 4564082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374598"/>
                <a:gd name="connsiteY0" fmla="*/ 2667026 h 2667026"/>
                <a:gd name="connsiteX1" fmla="*/ 2074671 w 9374598"/>
                <a:gd name="connsiteY1" fmla="*/ 1909070 h 2667026"/>
                <a:gd name="connsiteX2" fmla="*/ 9374598 w 9374598"/>
                <a:gd name="connsiteY2" fmla="*/ 0 h 2667026"/>
                <a:gd name="connsiteX0" fmla="*/ 0 w 9374598"/>
                <a:gd name="connsiteY0" fmla="*/ 3158548 h 3158548"/>
                <a:gd name="connsiteX1" fmla="*/ 2074671 w 9374598"/>
                <a:gd name="connsiteY1" fmla="*/ 2400592 h 3158548"/>
                <a:gd name="connsiteX2" fmla="*/ 9374598 w 9374598"/>
                <a:gd name="connsiteY2" fmla="*/ 491522 h 3158548"/>
                <a:gd name="connsiteX0" fmla="*/ 0 w 9374598"/>
                <a:gd name="connsiteY0" fmla="*/ 3155338 h 3155338"/>
                <a:gd name="connsiteX1" fmla="*/ 2074671 w 9374598"/>
                <a:gd name="connsiteY1" fmla="*/ 2397382 h 3155338"/>
                <a:gd name="connsiteX2" fmla="*/ 9374598 w 9374598"/>
                <a:gd name="connsiteY2" fmla="*/ 488312 h 3155338"/>
                <a:gd name="connsiteX0" fmla="*/ 0 w 9374598"/>
                <a:gd name="connsiteY0" fmla="*/ 3153430 h 3153430"/>
                <a:gd name="connsiteX1" fmla="*/ 2074671 w 9374598"/>
                <a:gd name="connsiteY1" fmla="*/ 2395474 h 3153430"/>
                <a:gd name="connsiteX2" fmla="*/ 9374598 w 9374598"/>
                <a:gd name="connsiteY2" fmla="*/ 486404 h 3153430"/>
                <a:gd name="connsiteX0" fmla="*/ 0 w 9374598"/>
                <a:gd name="connsiteY0" fmla="*/ 3177979 h 3177979"/>
                <a:gd name="connsiteX1" fmla="*/ 2074671 w 9374598"/>
                <a:gd name="connsiteY1" fmla="*/ 2420023 h 3177979"/>
                <a:gd name="connsiteX2" fmla="*/ 9374598 w 9374598"/>
                <a:gd name="connsiteY2" fmla="*/ 510953 h 3177979"/>
                <a:gd name="connsiteX0" fmla="*/ 0 w 9321562"/>
                <a:gd name="connsiteY0" fmla="*/ 3212402 h 3212402"/>
                <a:gd name="connsiteX1" fmla="*/ 2074671 w 9321562"/>
                <a:gd name="connsiteY1" fmla="*/ 2454446 h 3212402"/>
                <a:gd name="connsiteX2" fmla="*/ 9321562 w 9321562"/>
                <a:gd name="connsiteY2" fmla="*/ 506633 h 321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21562" h="3212402">
                  <a:moveTo>
                    <a:pt x="0" y="3212402"/>
                  </a:moveTo>
                  <a:cubicBezTo>
                    <a:pt x="508445" y="2975295"/>
                    <a:pt x="498413" y="2848680"/>
                    <a:pt x="2074671" y="2454446"/>
                  </a:cubicBezTo>
                  <a:cubicBezTo>
                    <a:pt x="3650929" y="2060212"/>
                    <a:pt x="6027391" y="-1240492"/>
                    <a:pt x="9321562" y="50663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513" name="Group 1512">
              <a:extLst>
                <a:ext uri="{FF2B5EF4-FFF2-40B4-BE49-F238E27FC236}">
                  <a16:creationId xmlns:a16="http://schemas.microsoft.com/office/drawing/2014/main" id="{C25E2B5A-DA97-C145-AE0C-D721B9355A79}"/>
                </a:ext>
              </a:extLst>
            </p:cNvPr>
            <p:cNvGrpSpPr/>
            <p:nvPr/>
          </p:nvGrpSpPr>
          <p:grpSpPr>
            <a:xfrm>
              <a:off x="15143668" y="6993589"/>
              <a:ext cx="498855" cy="343470"/>
              <a:chOff x="24948878" y="6477816"/>
              <a:chExt cx="498855" cy="343470"/>
            </a:xfrm>
          </p:grpSpPr>
          <p:sp>
            <p:nvSpPr>
              <p:cNvPr id="1514" name="#RVLM-1">
                <a:extLst>
                  <a:ext uri="{FF2B5EF4-FFF2-40B4-BE49-F238E27FC236}">
                    <a16:creationId xmlns:a16="http://schemas.microsoft.com/office/drawing/2014/main" id="{2EDAA293-A6A1-844B-969A-0E3A67EBC2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36175" y="6497286"/>
                <a:ext cx="324000" cy="324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1515" name="TextBox 1514">
                <a:extLst>
                  <a:ext uri="{FF2B5EF4-FFF2-40B4-BE49-F238E27FC236}">
                    <a16:creationId xmlns:a16="http://schemas.microsoft.com/office/drawing/2014/main" id="{47266B67-830B-6342-B8E5-D01C5844DF55}"/>
                  </a:ext>
                </a:extLst>
              </p:cNvPr>
              <p:cNvSpPr txBox="1"/>
              <p:nvPr/>
            </p:nvSpPr>
            <p:spPr>
              <a:xfrm>
                <a:off x="24948878" y="6477816"/>
                <a:ext cx="498855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RVLM</a:t>
                </a:r>
              </a:p>
            </p:txBody>
          </p:sp>
        </p:grpSp>
        <p:grpSp>
          <p:nvGrpSpPr>
            <p:cNvPr id="1516" name="Group 1515">
              <a:extLst>
                <a:ext uri="{FF2B5EF4-FFF2-40B4-BE49-F238E27FC236}">
                  <a16:creationId xmlns:a16="http://schemas.microsoft.com/office/drawing/2014/main" id="{0C0B7B7A-C53E-FE41-8D5C-3D91298B1C2D}"/>
                </a:ext>
              </a:extLst>
            </p:cNvPr>
            <p:cNvGrpSpPr/>
            <p:nvPr/>
          </p:nvGrpSpPr>
          <p:grpSpPr>
            <a:xfrm>
              <a:off x="14791765" y="7190263"/>
              <a:ext cx="631432" cy="7360688"/>
              <a:chOff x="14791765" y="7190263"/>
              <a:chExt cx="631432" cy="7360688"/>
            </a:xfrm>
          </p:grpSpPr>
          <p:sp>
            <p:nvSpPr>
              <p:cNvPr id="1517" name="Freeform 1516">
                <a:extLst>
                  <a:ext uri="{FF2B5EF4-FFF2-40B4-BE49-F238E27FC236}">
                    <a16:creationId xmlns:a16="http://schemas.microsoft.com/office/drawing/2014/main" id="{46965E62-ABAF-8F4F-A35A-2050B51C099A}"/>
                  </a:ext>
                </a:extLst>
              </p:cNvPr>
              <p:cNvSpPr/>
              <p:nvPr/>
            </p:nvSpPr>
            <p:spPr>
              <a:xfrm>
                <a:off x="14791765" y="7229116"/>
                <a:ext cx="571122" cy="7321835"/>
              </a:xfrm>
              <a:custGeom>
                <a:avLst/>
                <a:gdLst>
                  <a:gd name="connsiteX0" fmla="*/ 0 w 42530"/>
                  <a:gd name="connsiteY0" fmla="*/ 0 h 7974419"/>
                  <a:gd name="connsiteX1" fmla="*/ 42530 w 42530"/>
                  <a:gd name="connsiteY1" fmla="*/ 7974419 h 7974419"/>
                  <a:gd name="connsiteX0" fmla="*/ 1061 w 43591"/>
                  <a:gd name="connsiteY0" fmla="*/ 0 h 7974419"/>
                  <a:gd name="connsiteX1" fmla="*/ 0 w 43591"/>
                  <a:gd name="connsiteY1" fmla="*/ 1254482 h 7974419"/>
                  <a:gd name="connsiteX2" fmla="*/ 43591 w 43591"/>
                  <a:gd name="connsiteY2" fmla="*/ 7974419 h 7974419"/>
                  <a:gd name="connsiteX0" fmla="*/ 7328 w 49858"/>
                  <a:gd name="connsiteY0" fmla="*/ 57042 h 8031461"/>
                  <a:gd name="connsiteX1" fmla="*/ 6267 w 49858"/>
                  <a:gd name="connsiteY1" fmla="*/ 1311524 h 8031461"/>
                  <a:gd name="connsiteX2" fmla="*/ 49858 w 49858"/>
                  <a:gd name="connsiteY2" fmla="*/ 8031461 h 8031461"/>
                  <a:gd name="connsiteX0" fmla="*/ 51591 w 108280"/>
                  <a:gd name="connsiteY0" fmla="*/ 0 h 7974419"/>
                  <a:gd name="connsiteX1" fmla="*/ 50530 w 108280"/>
                  <a:gd name="connsiteY1" fmla="*/ 1254482 h 7974419"/>
                  <a:gd name="connsiteX2" fmla="*/ 94121 w 108280"/>
                  <a:gd name="connsiteY2" fmla="*/ 7974419 h 7974419"/>
                  <a:gd name="connsiteX0" fmla="*/ 148774 w 148774"/>
                  <a:gd name="connsiteY0" fmla="*/ 84411 h 7291806"/>
                  <a:gd name="connsiteX1" fmla="*/ 3686 w 148774"/>
                  <a:gd name="connsiteY1" fmla="*/ 571869 h 7291806"/>
                  <a:gd name="connsiteX2" fmla="*/ 47277 w 148774"/>
                  <a:gd name="connsiteY2" fmla="*/ 7291806 h 7291806"/>
                  <a:gd name="connsiteX0" fmla="*/ 148774 w 148774"/>
                  <a:gd name="connsiteY0" fmla="*/ 149002 h 7356397"/>
                  <a:gd name="connsiteX1" fmla="*/ 3686 w 148774"/>
                  <a:gd name="connsiteY1" fmla="*/ 636460 h 7356397"/>
                  <a:gd name="connsiteX2" fmla="*/ 47277 w 148774"/>
                  <a:gd name="connsiteY2" fmla="*/ 7356397 h 7356397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264 w 43855"/>
                  <a:gd name="connsiteY0" fmla="*/ 0 h 6719937"/>
                  <a:gd name="connsiteX1" fmla="*/ 43855 w 43855"/>
                  <a:gd name="connsiteY1" fmla="*/ 6719937 h 6719937"/>
                  <a:gd name="connsiteX0" fmla="*/ 285 w 41336"/>
                  <a:gd name="connsiteY0" fmla="*/ 0 h 7316837"/>
                  <a:gd name="connsiteX1" fmla="*/ 41336 w 41336"/>
                  <a:gd name="connsiteY1" fmla="*/ 7316837 h 7316837"/>
                  <a:gd name="connsiteX0" fmla="*/ 3901 w 44952"/>
                  <a:gd name="connsiteY0" fmla="*/ 0 h 7316837"/>
                  <a:gd name="connsiteX1" fmla="*/ 0 w 44952"/>
                  <a:gd name="connsiteY1" fmla="*/ 139763 h 7316837"/>
                  <a:gd name="connsiteX2" fmla="*/ 44952 w 44952"/>
                  <a:gd name="connsiteY2" fmla="*/ 7316837 h 7316837"/>
                  <a:gd name="connsiteX0" fmla="*/ 571122 w 571122"/>
                  <a:gd name="connsiteY0" fmla="*/ 0 h 7316837"/>
                  <a:gd name="connsiteX1" fmla="*/ 0 w 571122"/>
                  <a:gd name="connsiteY1" fmla="*/ 139763 h 7316837"/>
                  <a:gd name="connsiteX2" fmla="*/ 44952 w 571122"/>
                  <a:gd name="connsiteY2" fmla="*/ 7316837 h 7316837"/>
                  <a:gd name="connsiteX0" fmla="*/ 571122 w 571122"/>
                  <a:gd name="connsiteY0" fmla="*/ 367 h 7317204"/>
                  <a:gd name="connsiteX1" fmla="*/ 0 w 571122"/>
                  <a:gd name="connsiteY1" fmla="*/ 140130 h 7317204"/>
                  <a:gd name="connsiteX2" fmla="*/ 44952 w 571122"/>
                  <a:gd name="connsiteY2" fmla="*/ 7317204 h 7317204"/>
                  <a:gd name="connsiteX0" fmla="*/ 571122 w 571122"/>
                  <a:gd name="connsiteY0" fmla="*/ 1594 h 7318431"/>
                  <a:gd name="connsiteX1" fmla="*/ 0 w 571122"/>
                  <a:gd name="connsiteY1" fmla="*/ 141357 h 7318431"/>
                  <a:gd name="connsiteX2" fmla="*/ 44952 w 571122"/>
                  <a:gd name="connsiteY2" fmla="*/ 7318431 h 7318431"/>
                  <a:gd name="connsiteX0" fmla="*/ 571122 w 571122"/>
                  <a:gd name="connsiteY0" fmla="*/ 3602 h 7320439"/>
                  <a:gd name="connsiteX1" fmla="*/ 0 w 571122"/>
                  <a:gd name="connsiteY1" fmla="*/ 143365 h 7320439"/>
                  <a:gd name="connsiteX2" fmla="*/ 44952 w 571122"/>
                  <a:gd name="connsiteY2" fmla="*/ 7320439 h 7320439"/>
                  <a:gd name="connsiteX0" fmla="*/ 571122 w 571122"/>
                  <a:gd name="connsiteY0" fmla="*/ 4998 h 7321835"/>
                  <a:gd name="connsiteX1" fmla="*/ 0 w 571122"/>
                  <a:gd name="connsiteY1" fmla="*/ 144761 h 7321835"/>
                  <a:gd name="connsiteX2" fmla="*/ 44952 w 571122"/>
                  <a:gd name="connsiteY2" fmla="*/ 7321835 h 7321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122" h="7321835">
                    <a:moveTo>
                      <a:pt x="571122" y="4998"/>
                    </a:moveTo>
                    <a:cubicBezTo>
                      <a:pt x="346519" y="-2202"/>
                      <a:pt x="19228" y="-24073"/>
                      <a:pt x="0" y="144761"/>
                    </a:cubicBezTo>
                    <a:cubicBezTo>
                      <a:pt x="382" y="429158"/>
                      <a:pt x="30422" y="5081856"/>
                      <a:pt x="44952" y="7321835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18" name="GGN models(ILX:0738293)">
                <a:extLst>
                  <a:ext uri="{FF2B5EF4-FFF2-40B4-BE49-F238E27FC236}">
                    <a16:creationId xmlns:a16="http://schemas.microsoft.com/office/drawing/2014/main" id="{CAFBAA07-2C9C-A043-BB7A-A45BFEB850A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315197" y="7190263"/>
                <a:ext cx="108000" cy="108000"/>
              </a:xfrm>
              <a:prstGeom prst="ellipse">
                <a:avLst/>
              </a:prstGeom>
              <a:solidFill>
                <a:srgbClr val="FF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519" name="#ICN-plexus-1 models(UBERON:0002024)">
              <a:extLst>
                <a:ext uri="{FF2B5EF4-FFF2-40B4-BE49-F238E27FC236}">
                  <a16:creationId xmlns:a16="http://schemas.microsoft.com/office/drawing/2014/main" id="{7652BA1C-7929-3B49-9A65-1A2B81661936}"/>
                </a:ext>
              </a:extLst>
            </p:cNvPr>
            <p:cNvSpPr>
              <a:spLocks/>
            </p:cNvSpPr>
            <p:nvPr/>
          </p:nvSpPr>
          <p:spPr>
            <a:xfrm>
              <a:off x="16870102" y="10118615"/>
              <a:ext cx="396000" cy="255861"/>
            </a:xfrm>
            <a:prstGeom prst="round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grpSp>
          <p:nvGrpSpPr>
            <p:cNvPr id="1528" name="Group 1527">
              <a:extLst>
                <a:ext uri="{FF2B5EF4-FFF2-40B4-BE49-F238E27FC236}">
                  <a16:creationId xmlns:a16="http://schemas.microsoft.com/office/drawing/2014/main" id="{8259E78B-DC35-594E-B42E-E3D5F765CD40}"/>
                </a:ext>
              </a:extLst>
            </p:cNvPr>
            <p:cNvGrpSpPr/>
            <p:nvPr/>
          </p:nvGrpSpPr>
          <p:grpSpPr>
            <a:xfrm>
              <a:off x="25231288" y="9409469"/>
              <a:ext cx="1432254" cy="478193"/>
              <a:chOff x="25231288" y="9409469"/>
              <a:chExt cx="1432254" cy="478193"/>
            </a:xfrm>
          </p:grpSpPr>
          <p:sp>
            <p:nvSpPr>
              <p:cNvPr id="1529" name="TextBox 1528">
                <a:extLst>
                  <a:ext uri="{FF2B5EF4-FFF2-40B4-BE49-F238E27FC236}">
                    <a16:creationId xmlns:a16="http://schemas.microsoft.com/office/drawing/2014/main" id="{5D9573BE-19CE-644D-BB55-CF52D1A9D499}"/>
                  </a:ext>
                </a:extLst>
              </p:cNvPr>
              <p:cNvSpPr txBox="1"/>
              <p:nvPr/>
            </p:nvSpPr>
            <p:spPr>
              <a:xfrm>
                <a:off x="25472190" y="9409469"/>
                <a:ext cx="119135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glossopharyngeal nerve</a:t>
                </a:r>
              </a:p>
            </p:txBody>
          </p:sp>
          <p:grpSp>
            <p:nvGrpSpPr>
              <p:cNvPr id="1530" name="Group 1529">
                <a:extLst>
                  <a:ext uri="{FF2B5EF4-FFF2-40B4-BE49-F238E27FC236}">
                    <a16:creationId xmlns:a16="http://schemas.microsoft.com/office/drawing/2014/main" id="{049F4B02-F670-DB4B-841A-CD77477022DC}"/>
                  </a:ext>
                </a:extLst>
              </p:cNvPr>
              <p:cNvGrpSpPr/>
              <p:nvPr/>
            </p:nvGrpSpPr>
            <p:grpSpPr>
              <a:xfrm>
                <a:off x="25231288" y="9446774"/>
                <a:ext cx="321491" cy="440888"/>
                <a:chOff x="25231288" y="9446774"/>
                <a:chExt cx="321491" cy="440888"/>
              </a:xfrm>
            </p:grpSpPr>
            <p:sp>
              <p:nvSpPr>
                <p:cNvPr id="1531" name="#CN-IX models(UBERON:0001649)">
                  <a:extLst>
                    <a:ext uri="{FF2B5EF4-FFF2-40B4-BE49-F238E27FC236}">
                      <a16:creationId xmlns:a16="http://schemas.microsoft.com/office/drawing/2014/main" id="{191DBC78-050C-3447-B5A8-D4C159411742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466463">
                  <a:off x="25136844" y="9541218"/>
                  <a:ext cx="440888" cy="252000"/>
                </a:xfrm>
                <a:prstGeom prst="rect">
                  <a:avLst/>
                </a:prstGeom>
                <a:solidFill>
                  <a:srgbClr val="FF33CC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1532" name="Straight Connector 1531">
                  <a:extLst>
                    <a:ext uri="{FF2B5EF4-FFF2-40B4-BE49-F238E27FC236}">
                      <a16:creationId xmlns:a16="http://schemas.microsoft.com/office/drawing/2014/main" id="{653F50F1-574D-DD44-85BD-6504041CE96E}"/>
                    </a:ext>
                  </a:extLst>
                </p:cNvPr>
                <p:cNvCxnSpPr/>
                <p:nvPr/>
              </p:nvCxnSpPr>
              <p:spPr>
                <a:xfrm flipH="1">
                  <a:off x="25498779" y="9518295"/>
                  <a:ext cx="54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33" name="Group 1532">
              <a:extLst>
                <a:ext uri="{FF2B5EF4-FFF2-40B4-BE49-F238E27FC236}">
                  <a16:creationId xmlns:a16="http://schemas.microsoft.com/office/drawing/2014/main" id="{999F2E4D-DFED-3249-A3BC-C7A527D77DCC}"/>
                </a:ext>
              </a:extLst>
            </p:cNvPr>
            <p:cNvGrpSpPr/>
            <p:nvPr/>
          </p:nvGrpSpPr>
          <p:grpSpPr>
            <a:xfrm>
              <a:off x="25203359" y="9544155"/>
              <a:ext cx="1377257" cy="288000"/>
              <a:chOff x="25163522" y="7731240"/>
              <a:chExt cx="1377257" cy="288000"/>
            </a:xfrm>
          </p:grpSpPr>
          <p:sp>
            <p:nvSpPr>
              <p:cNvPr id="1534" name="TextBox 1533">
                <a:extLst>
                  <a:ext uri="{FF2B5EF4-FFF2-40B4-BE49-F238E27FC236}">
                    <a16:creationId xmlns:a16="http://schemas.microsoft.com/office/drawing/2014/main" id="{139E8141-23E7-AF43-836E-4BC10C17690D}"/>
                  </a:ext>
                </a:extLst>
              </p:cNvPr>
              <p:cNvSpPr txBox="1"/>
              <p:nvPr/>
            </p:nvSpPr>
            <p:spPr>
              <a:xfrm>
                <a:off x="25434386" y="7750993"/>
                <a:ext cx="1106393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petrosal ganglion</a:t>
                </a:r>
              </a:p>
            </p:txBody>
          </p:sp>
          <p:sp>
            <p:nvSpPr>
              <p:cNvPr id="1535" name="#PTR models(UBERON:0001701)">
                <a:extLst>
                  <a:ext uri="{FF2B5EF4-FFF2-40B4-BE49-F238E27FC236}">
                    <a16:creationId xmlns:a16="http://schemas.microsoft.com/office/drawing/2014/main" id="{590E6646-3509-7B48-99A1-03BA9D0C5F2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163522" y="7731240"/>
                <a:ext cx="326460" cy="288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36" name="Group 1535">
              <a:extLst>
                <a:ext uri="{FF2B5EF4-FFF2-40B4-BE49-F238E27FC236}">
                  <a16:creationId xmlns:a16="http://schemas.microsoft.com/office/drawing/2014/main" id="{A1B3FE59-3459-F441-8CC3-323D18C98136}"/>
                </a:ext>
              </a:extLst>
            </p:cNvPr>
            <p:cNvGrpSpPr/>
            <p:nvPr/>
          </p:nvGrpSpPr>
          <p:grpSpPr>
            <a:xfrm>
              <a:off x="25249214" y="8207799"/>
              <a:ext cx="386219" cy="3398137"/>
              <a:chOff x="25249214" y="8207799"/>
              <a:chExt cx="386219" cy="3398137"/>
            </a:xfrm>
          </p:grpSpPr>
          <p:sp>
            <p:nvSpPr>
              <p:cNvPr id="1537" name="Freeform 1536">
                <a:extLst>
                  <a:ext uri="{FF2B5EF4-FFF2-40B4-BE49-F238E27FC236}">
                    <a16:creationId xmlns:a16="http://schemas.microsoft.com/office/drawing/2014/main" id="{9E4D246F-0770-EA4A-8773-23A867D6A363}"/>
                  </a:ext>
                </a:extLst>
              </p:cNvPr>
              <p:cNvSpPr/>
              <p:nvPr/>
            </p:nvSpPr>
            <p:spPr>
              <a:xfrm>
                <a:off x="25271466" y="8207799"/>
                <a:ext cx="363967" cy="3398137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9240"/>
                  <a:gd name="connsiteY0" fmla="*/ 762809 h 762809"/>
                  <a:gd name="connsiteX1" fmla="*/ 568182 w 1029240"/>
                  <a:gd name="connsiteY1" fmla="*/ 26279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29321 w 1029240"/>
                  <a:gd name="connsiteY1" fmla="*/ 265113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22661"/>
                  <a:gd name="connsiteY0" fmla="*/ 792590 h 792590"/>
                  <a:gd name="connsiteX1" fmla="*/ 379892 w 722661"/>
                  <a:gd name="connsiteY1" fmla="*/ 295553 h 792590"/>
                  <a:gd name="connsiteX2" fmla="*/ 722661 w 722661"/>
                  <a:gd name="connsiteY2" fmla="*/ 0 h 792590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112490 w 801087"/>
                  <a:gd name="connsiteY0" fmla="*/ 795899 h 795899"/>
                  <a:gd name="connsiteX1" fmla="*/ 15485 w 801087"/>
                  <a:gd name="connsiteY1" fmla="*/ 337466 h 795899"/>
                  <a:gd name="connsiteX2" fmla="*/ 801087 w 801087"/>
                  <a:gd name="connsiteY2" fmla="*/ 0 h 795899"/>
                  <a:gd name="connsiteX0" fmla="*/ 198977 w 887574"/>
                  <a:gd name="connsiteY0" fmla="*/ 795899 h 795899"/>
                  <a:gd name="connsiteX1" fmla="*/ 101972 w 887574"/>
                  <a:gd name="connsiteY1" fmla="*/ 337466 h 795899"/>
                  <a:gd name="connsiteX2" fmla="*/ 887574 w 887574"/>
                  <a:gd name="connsiteY2" fmla="*/ 0 h 795899"/>
                  <a:gd name="connsiteX0" fmla="*/ 165436 w 854033"/>
                  <a:gd name="connsiteY0" fmla="*/ 795899 h 795899"/>
                  <a:gd name="connsiteX1" fmla="*/ 68431 w 854033"/>
                  <a:gd name="connsiteY1" fmla="*/ 337466 h 795899"/>
                  <a:gd name="connsiteX2" fmla="*/ 854033 w 854033"/>
                  <a:gd name="connsiteY2" fmla="*/ 0 h 795899"/>
                  <a:gd name="connsiteX0" fmla="*/ 157098 w 858730"/>
                  <a:gd name="connsiteY0" fmla="*/ 778804 h 778804"/>
                  <a:gd name="connsiteX1" fmla="*/ 73128 w 858730"/>
                  <a:gd name="connsiteY1" fmla="*/ 337466 h 778804"/>
                  <a:gd name="connsiteX2" fmla="*/ 858730 w 858730"/>
                  <a:gd name="connsiteY2" fmla="*/ 0 h 778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730" h="778804">
                    <a:moveTo>
                      <a:pt x="157098" y="778804"/>
                    </a:moveTo>
                    <a:cubicBezTo>
                      <a:pt x="-26888" y="558750"/>
                      <a:pt x="-41638" y="470116"/>
                      <a:pt x="73128" y="337466"/>
                    </a:cubicBezTo>
                    <a:cubicBezTo>
                      <a:pt x="187894" y="204816"/>
                      <a:pt x="483202" y="71044"/>
                      <a:pt x="858730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38" name="GGN models(ILX:0738293)">
                <a:extLst>
                  <a:ext uri="{FF2B5EF4-FFF2-40B4-BE49-F238E27FC236}">
                    <a16:creationId xmlns:a16="http://schemas.microsoft.com/office/drawing/2014/main" id="{08724C85-8F67-9942-BC71-B9FC2CF111B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49214" y="9633264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39" name="Group 1538">
              <a:extLst>
                <a:ext uri="{FF2B5EF4-FFF2-40B4-BE49-F238E27FC236}">
                  <a16:creationId xmlns:a16="http://schemas.microsoft.com/office/drawing/2014/main" id="{BFAAFE33-AB5C-EE4C-B79C-C78070ECCB19}"/>
                </a:ext>
              </a:extLst>
            </p:cNvPr>
            <p:cNvGrpSpPr/>
            <p:nvPr/>
          </p:nvGrpSpPr>
          <p:grpSpPr>
            <a:xfrm>
              <a:off x="25374494" y="8236482"/>
              <a:ext cx="317425" cy="2706672"/>
              <a:chOff x="25374494" y="8236482"/>
              <a:chExt cx="317425" cy="2706672"/>
            </a:xfrm>
          </p:grpSpPr>
          <p:sp>
            <p:nvSpPr>
              <p:cNvPr id="1540" name="Freeform 1539">
                <a:extLst>
                  <a:ext uri="{FF2B5EF4-FFF2-40B4-BE49-F238E27FC236}">
                    <a16:creationId xmlns:a16="http://schemas.microsoft.com/office/drawing/2014/main" id="{AAF07A9F-C04E-E043-ADFB-8E0456A37D99}"/>
                  </a:ext>
                </a:extLst>
              </p:cNvPr>
              <p:cNvSpPr/>
              <p:nvPr/>
            </p:nvSpPr>
            <p:spPr>
              <a:xfrm>
                <a:off x="25423843" y="8236482"/>
                <a:ext cx="268076" cy="2706672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9240"/>
                  <a:gd name="connsiteY0" fmla="*/ 762809 h 762809"/>
                  <a:gd name="connsiteX1" fmla="*/ 568182 w 1029240"/>
                  <a:gd name="connsiteY1" fmla="*/ 26279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29321 w 1029240"/>
                  <a:gd name="connsiteY1" fmla="*/ 265113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22661"/>
                  <a:gd name="connsiteY0" fmla="*/ 792590 h 792590"/>
                  <a:gd name="connsiteX1" fmla="*/ 379892 w 722661"/>
                  <a:gd name="connsiteY1" fmla="*/ 295553 h 792590"/>
                  <a:gd name="connsiteX2" fmla="*/ 722661 w 722661"/>
                  <a:gd name="connsiteY2" fmla="*/ 0 h 792590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112490 w 801087"/>
                  <a:gd name="connsiteY0" fmla="*/ 795899 h 795899"/>
                  <a:gd name="connsiteX1" fmla="*/ 15485 w 801087"/>
                  <a:gd name="connsiteY1" fmla="*/ 337466 h 795899"/>
                  <a:gd name="connsiteX2" fmla="*/ 801087 w 801087"/>
                  <a:gd name="connsiteY2" fmla="*/ 0 h 795899"/>
                  <a:gd name="connsiteX0" fmla="*/ 198977 w 887574"/>
                  <a:gd name="connsiteY0" fmla="*/ 795899 h 795899"/>
                  <a:gd name="connsiteX1" fmla="*/ 101972 w 887574"/>
                  <a:gd name="connsiteY1" fmla="*/ 337466 h 795899"/>
                  <a:gd name="connsiteX2" fmla="*/ 887574 w 887574"/>
                  <a:gd name="connsiteY2" fmla="*/ 0 h 795899"/>
                  <a:gd name="connsiteX0" fmla="*/ 165436 w 854033"/>
                  <a:gd name="connsiteY0" fmla="*/ 795899 h 795899"/>
                  <a:gd name="connsiteX1" fmla="*/ 68431 w 854033"/>
                  <a:gd name="connsiteY1" fmla="*/ 337466 h 795899"/>
                  <a:gd name="connsiteX2" fmla="*/ 854033 w 854033"/>
                  <a:gd name="connsiteY2" fmla="*/ 0 h 795899"/>
                  <a:gd name="connsiteX0" fmla="*/ 168983 w 906584"/>
                  <a:gd name="connsiteY0" fmla="*/ 787792 h 787792"/>
                  <a:gd name="connsiteX1" fmla="*/ 71978 w 906584"/>
                  <a:gd name="connsiteY1" fmla="*/ 329359 h 787792"/>
                  <a:gd name="connsiteX2" fmla="*/ 906584 w 906584"/>
                  <a:gd name="connsiteY2" fmla="*/ 0 h 787792"/>
                  <a:gd name="connsiteX0" fmla="*/ 168983 w 906584"/>
                  <a:gd name="connsiteY0" fmla="*/ 787792 h 787792"/>
                  <a:gd name="connsiteX1" fmla="*/ 71978 w 906584"/>
                  <a:gd name="connsiteY1" fmla="*/ 329359 h 787792"/>
                  <a:gd name="connsiteX2" fmla="*/ 906584 w 906584"/>
                  <a:gd name="connsiteY2" fmla="*/ 0 h 787792"/>
                  <a:gd name="connsiteX0" fmla="*/ 145875 w 920982"/>
                  <a:gd name="connsiteY0" fmla="*/ 761423 h 761423"/>
                  <a:gd name="connsiteX1" fmla="*/ 86376 w 920982"/>
                  <a:gd name="connsiteY1" fmla="*/ 329359 h 761423"/>
                  <a:gd name="connsiteX2" fmla="*/ 920982 w 920982"/>
                  <a:gd name="connsiteY2" fmla="*/ 0 h 761423"/>
                  <a:gd name="connsiteX0" fmla="*/ 162900 w 909877"/>
                  <a:gd name="connsiteY0" fmla="*/ 759872 h 759872"/>
                  <a:gd name="connsiteX1" fmla="*/ 75271 w 909877"/>
                  <a:gd name="connsiteY1" fmla="*/ 329359 h 759872"/>
                  <a:gd name="connsiteX2" fmla="*/ 909877 w 909877"/>
                  <a:gd name="connsiteY2" fmla="*/ 0 h 75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77" h="759872">
                    <a:moveTo>
                      <a:pt x="162900" y="759872"/>
                    </a:moveTo>
                    <a:cubicBezTo>
                      <a:pt x="-21086" y="539818"/>
                      <a:pt x="-47662" y="460658"/>
                      <a:pt x="75271" y="329359"/>
                    </a:cubicBezTo>
                    <a:cubicBezTo>
                      <a:pt x="198204" y="198060"/>
                      <a:pt x="452678" y="71044"/>
                      <a:pt x="909877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41" name="GGN models(ILX:0738293)">
                <a:extLst>
                  <a:ext uri="{FF2B5EF4-FFF2-40B4-BE49-F238E27FC236}">
                    <a16:creationId xmlns:a16="http://schemas.microsoft.com/office/drawing/2014/main" id="{D8DB8EB1-127E-0444-946B-87359F841D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374494" y="9638588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42" name="Group 1541">
              <a:extLst>
                <a:ext uri="{FF2B5EF4-FFF2-40B4-BE49-F238E27FC236}">
                  <a16:creationId xmlns:a16="http://schemas.microsoft.com/office/drawing/2014/main" id="{A50EE587-B0C6-B848-83C4-70B20CFBE4BF}"/>
                </a:ext>
              </a:extLst>
            </p:cNvPr>
            <p:cNvGrpSpPr/>
            <p:nvPr/>
          </p:nvGrpSpPr>
          <p:grpSpPr>
            <a:xfrm>
              <a:off x="25236839" y="10271219"/>
              <a:ext cx="1421334" cy="215444"/>
              <a:chOff x="24735842" y="8150659"/>
              <a:chExt cx="1421334" cy="215444"/>
            </a:xfrm>
          </p:grpSpPr>
          <p:sp>
            <p:nvSpPr>
              <p:cNvPr id="1543" name="TextBox 1542">
                <a:extLst>
                  <a:ext uri="{FF2B5EF4-FFF2-40B4-BE49-F238E27FC236}">
                    <a16:creationId xmlns:a16="http://schemas.microsoft.com/office/drawing/2014/main" id="{3CF20B05-9B1D-184F-9B93-789C000C6FCB}"/>
                  </a:ext>
                </a:extLst>
              </p:cNvPr>
              <p:cNvSpPr txBox="1"/>
              <p:nvPr/>
            </p:nvSpPr>
            <p:spPr>
              <a:xfrm>
                <a:off x="25177421" y="8150659"/>
                <a:ext cx="97975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rami </a:t>
                </a:r>
                <a:r>
                  <a:rPr lang="en-NZ" sz="800" b="1" dirty="0" err="1"/>
                  <a:t>glomi</a:t>
                </a:r>
                <a:r>
                  <a:rPr lang="en-NZ" sz="800" b="1" dirty="0"/>
                  <a:t> </a:t>
                </a:r>
                <a:r>
                  <a:rPr lang="en-NZ" sz="800" b="1" dirty="0" err="1"/>
                  <a:t>carotici</a:t>
                </a:r>
                <a:endParaRPr lang="en-NZ" sz="800" b="1" dirty="0"/>
              </a:p>
            </p:txBody>
          </p:sp>
          <p:grpSp>
            <p:nvGrpSpPr>
              <p:cNvPr id="1544" name="Group 1543">
                <a:extLst>
                  <a:ext uri="{FF2B5EF4-FFF2-40B4-BE49-F238E27FC236}">
                    <a16:creationId xmlns:a16="http://schemas.microsoft.com/office/drawing/2014/main" id="{D4478AB2-6A0B-BD47-BB67-E2385913EB0C}"/>
                  </a:ext>
                </a:extLst>
              </p:cNvPr>
              <p:cNvGrpSpPr/>
              <p:nvPr/>
            </p:nvGrpSpPr>
            <p:grpSpPr>
              <a:xfrm>
                <a:off x="24735842" y="8201863"/>
                <a:ext cx="503909" cy="144000"/>
                <a:chOff x="16411918" y="11205230"/>
                <a:chExt cx="503909" cy="144000"/>
              </a:xfrm>
            </p:grpSpPr>
            <p:sp>
              <p:nvSpPr>
                <p:cNvPr id="1545" name="#RGC">
                  <a:extLst>
                    <a:ext uri="{FF2B5EF4-FFF2-40B4-BE49-F238E27FC236}">
                      <a16:creationId xmlns:a16="http://schemas.microsoft.com/office/drawing/2014/main" id="{67479D68-B534-3D47-8DB4-FBE9276F1B75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140000">
                  <a:off x="16375918" y="11241230"/>
                  <a:ext cx="144000" cy="72000"/>
                </a:xfrm>
                <a:prstGeom prst="rect">
                  <a:avLst/>
                </a:prstGeom>
                <a:solidFill>
                  <a:srgbClr val="66FFFF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1546" name="Straight Connector 1545">
                  <a:extLst>
                    <a:ext uri="{FF2B5EF4-FFF2-40B4-BE49-F238E27FC236}">
                      <a16:creationId xmlns:a16="http://schemas.microsoft.com/office/drawing/2014/main" id="{BD18B307-A81A-BC44-B1E7-790D5684893C}"/>
                    </a:ext>
                  </a:extLst>
                </p:cNvPr>
                <p:cNvCxnSpPr/>
                <p:nvPr/>
              </p:nvCxnSpPr>
              <p:spPr>
                <a:xfrm flipH="1">
                  <a:off x="16483827" y="11280466"/>
                  <a:ext cx="432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47" name="Group 1546">
              <a:extLst>
                <a:ext uri="{FF2B5EF4-FFF2-40B4-BE49-F238E27FC236}">
                  <a16:creationId xmlns:a16="http://schemas.microsoft.com/office/drawing/2014/main" id="{23332A68-0D1C-284B-B7D3-BBE286C73980}"/>
                </a:ext>
              </a:extLst>
            </p:cNvPr>
            <p:cNvGrpSpPr/>
            <p:nvPr/>
          </p:nvGrpSpPr>
          <p:grpSpPr>
            <a:xfrm>
              <a:off x="25410852" y="10467041"/>
              <a:ext cx="1065194" cy="215444"/>
              <a:chOff x="24729490" y="8155750"/>
              <a:chExt cx="1065194" cy="215444"/>
            </a:xfrm>
          </p:grpSpPr>
          <p:sp>
            <p:nvSpPr>
              <p:cNvPr id="1548" name="TextBox 1547">
                <a:extLst>
                  <a:ext uri="{FF2B5EF4-FFF2-40B4-BE49-F238E27FC236}">
                    <a16:creationId xmlns:a16="http://schemas.microsoft.com/office/drawing/2014/main" id="{CB541075-95FD-5D42-A967-E8BB4DFB6581}"/>
                  </a:ext>
                </a:extLst>
              </p:cNvPr>
              <p:cNvSpPr txBox="1"/>
              <p:nvPr/>
            </p:nvSpPr>
            <p:spPr>
              <a:xfrm>
                <a:off x="24996067" y="8155750"/>
                <a:ext cx="798617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 err="1"/>
                  <a:t>Hering’s</a:t>
                </a:r>
                <a:r>
                  <a:rPr lang="en-NZ" sz="800" b="1" dirty="0"/>
                  <a:t> nerve</a:t>
                </a:r>
              </a:p>
            </p:txBody>
          </p:sp>
          <p:grpSp>
            <p:nvGrpSpPr>
              <p:cNvPr id="1549" name="Group 1548">
                <a:extLst>
                  <a:ext uri="{FF2B5EF4-FFF2-40B4-BE49-F238E27FC236}">
                    <a16:creationId xmlns:a16="http://schemas.microsoft.com/office/drawing/2014/main" id="{F44791EC-CA71-1545-A48E-5242C36241BD}"/>
                  </a:ext>
                </a:extLst>
              </p:cNvPr>
              <p:cNvGrpSpPr/>
              <p:nvPr/>
            </p:nvGrpSpPr>
            <p:grpSpPr>
              <a:xfrm>
                <a:off x="24729490" y="8201863"/>
                <a:ext cx="321927" cy="144000"/>
                <a:chOff x="16405566" y="11205230"/>
                <a:chExt cx="321927" cy="144000"/>
              </a:xfrm>
            </p:grpSpPr>
            <p:sp>
              <p:nvSpPr>
                <p:cNvPr id="1550" name="#Hering">
                  <a:extLst>
                    <a:ext uri="{FF2B5EF4-FFF2-40B4-BE49-F238E27FC236}">
                      <a16:creationId xmlns:a16="http://schemas.microsoft.com/office/drawing/2014/main" id="{FD63C69D-2B35-714F-9CA2-2675830CC776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041869">
                  <a:off x="16369566" y="11241230"/>
                  <a:ext cx="144000" cy="72000"/>
                </a:xfrm>
                <a:prstGeom prst="rect">
                  <a:avLst/>
                </a:prstGeom>
                <a:solidFill>
                  <a:srgbClr val="66FFFF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1551" name="Straight Connector 1550">
                  <a:extLst>
                    <a:ext uri="{FF2B5EF4-FFF2-40B4-BE49-F238E27FC236}">
                      <a16:creationId xmlns:a16="http://schemas.microsoft.com/office/drawing/2014/main" id="{A33E0FB7-DBB1-374D-9942-C12D65BD3F80}"/>
                    </a:ext>
                  </a:extLst>
                </p:cNvPr>
                <p:cNvCxnSpPr/>
                <p:nvPr/>
              </p:nvCxnSpPr>
              <p:spPr>
                <a:xfrm flipH="1">
                  <a:off x="16475493" y="11279109"/>
                  <a:ext cx="252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2" name="Group 1551">
              <a:extLst>
                <a:ext uri="{FF2B5EF4-FFF2-40B4-BE49-F238E27FC236}">
                  <a16:creationId xmlns:a16="http://schemas.microsoft.com/office/drawing/2014/main" id="{5106D08A-D9D1-854F-B63C-72BA0D129F89}"/>
                </a:ext>
              </a:extLst>
            </p:cNvPr>
            <p:cNvGrpSpPr/>
            <p:nvPr/>
          </p:nvGrpSpPr>
          <p:grpSpPr>
            <a:xfrm>
              <a:off x="14833457" y="11137042"/>
              <a:ext cx="661068" cy="221210"/>
              <a:chOff x="16503297" y="13477470"/>
              <a:chExt cx="661068" cy="221210"/>
            </a:xfrm>
          </p:grpSpPr>
          <p:sp>
            <p:nvSpPr>
              <p:cNvPr id="1553" name="Freeform 1552">
                <a:extLst>
                  <a:ext uri="{FF2B5EF4-FFF2-40B4-BE49-F238E27FC236}">
                    <a16:creationId xmlns:a16="http://schemas.microsoft.com/office/drawing/2014/main" id="{1573D980-A2CD-C741-968D-E00EC5EC90AE}"/>
                  </a:ext>
                </a:extLst>
              </p:cNvPr>
              <p:cNvSpPr/>
              <p:nvPr/>
            </p:nvSpPr>
            <p:spPr>
              <a:xfrm>
                <a:off x="16532028" y="13505936"/>
                <a:ext cx="632337" cy="192744"/>
              </a:xfrm>
              <a:custGeom>
                <a:avLst/>
                <a:gdLst>
                  <a:gd name="connsiteX0" fmla="*/ 0 w 1738313"/>
                  <a:gd name="connsiteY0" fmla="*/ 0 h 624838"/>
                  <a:gd name="connsiteX1" fmla="*/ 200025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4" fmla="*/ 1738313 w 1738313"/>
                  <a:gd name="connsiteY4" fmla="*/ 557212 h 66234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0" fmla="*/ 0 w 1519238"/>
                  <a:gd name="connsiteY0" fmla="*/ 0 h 625026"/>
                  <a:gd name="connsiteX1" fmla="*/ 261938 w 1519238"/>
                  <a:gd name="connsiteY1" fmla="*/ 495300 h 625026"/>
                  <a:gd name="connsiteX2" fmla="*/ 933450 w 1519238"/>
                  <a:gd name="connsiteY2" fmla="*/ 623887 h 625026"/>
                  <a:gd name="connsiteX3" fmla="*/ 1519238 w 1519238"/>
                  <a:gd name="connsiteY3" fmla="*/ 447674 h 625026"/>
                  <a:gd name="connsiteX0" fmla="*/ 0 w 1562100"/>
                  <a:gd name="connsiteY0" fmla="*/ 0 h 671511"/>
                  <a:gd name="connsiteX1" fmla="*/ 261938 w 1562100"/>
                  <a:gd name="connsiteY1" fmla="*/ 495300 h 671511"/>
                  <a:gd name="connsiteX2" fmla="*/ 933450 w 1562100"/>
                  <a:gd name="connsiteY2" fmla="*/ 623887 h 671511"/>
                  <a:gd name="connsiteX3" fmla="*/ 1562100 w 1562100"/>
                  <a:gd name="connsiteY3" fmla="*/ 671511 h 671511"/>
                  <a:gd name="connsiteX0" fmla="*/ 0 w 1528763"/>
                  <a:gd name="connsiteY0" fmla="*/ 0 h 624666"/>
                  <a:gd name="connsiteX1" fmla="*/ 261938 w 1528763"/>
                  <a:gd name="connsiteY1" fmla="*/ 495300 h 624666"/>
                  <a:gd name="connsiteX2" fmla="*/ 933450 w 1528763"/>
                  <a:gd name="connsiteY2" fmla="*/ 623887 h 624666"/>
                  <a:gd name="connsiteX3" fmla="*/ 1528763 w 1528763"/>
                  <a:gd name="connsiteY3" fmla="*/ 552449 h 624666"/>
                  <a:gd name="connsiteX0" fmla="*/ 0 w 1119188"/>
                  <a:gd name="connsiteY0" fmla="*/ 0 h 1871662"/>
                  <a:gd name="connsiteX1" fmla="*/ 261938 w 1119188"/>
                  <a:gd name="connsiteY1" fmla="*/ 495300 h 1871662"/>
                  <a:gd name="connsiteX2" fmla="*/ 933450 w 1119188"/>
                  <a:gd name="connsiteY2" fmla="*/ 623887 h 1871662"/>
                  <a:gd name="connsiteX3" fmla="*/ 1119188 w 1119188"/>
                  <a:gd name="connsiteY3" fmla="*/ 1871662 h 1871662"/>
                  <a:gd name="connsiteX0" fmla="*/ 0 w 1144866"/>
                  <a:gd name="connsiteY0" fmla="*/ 0 h 1871662"/>
                  <a:gd name="connsiteX1" fmla="*/ 261938 w 1144866"/>
                  <a:gd name="connsiteY1" fmla="*/ 495300 h 1871662"/>
                  <a:gd name="connsiteX2" fmla="*/ 933450 w 1144866"/>
                  <a:gd name="connsiteY2" fmla="*/ 623887 h 1871662"/>
                  <a:gd name="connsiteX3" fmla="*/ 1119188 w 1144866"/>
                  <a:gd name="connsiteY3" fmla="*/ 1871662 h 1871662"/>
                  <a:gd name="connsiteX0" fmla="*/ 0 w 1126956"/>
                  <a:gd name="connsiteY0" fmla="*/ 0 h 1871662"/>
                  <a:gd name="connsiteX1" fmla="*/ 261938 w 1126956"/>
                  <a:gd name="connsiteY1" fmla="*/ 495300 h 1871662"/>
                  <a:gd name="connsiteX2" fmla="*/ 933450 w 1126956"/>
                  <a:gd name="connsiteY2" fmla="*/ 623887 h 1871662"/>
                  <a:gd name="connsiteX3" fmla="*/ 1119188 w 1126956"/>
                  <a:gd name="connsiteY3" fmla="*/ 1871662 h 1871662"/>
                  <a:gd name="connsiteX0" fmla="*/ 0 w 1725404"/>
                  <a:gd name="connsiteY0" fmla="*/ 0 h 623974"/>
                  <a:gd name="connsiteX1" fmla="*/ 261938 w 1725404"/>
                  <a:gd name="connsiteY1" fmla="*/ 495300 h 623974"/>
                  <a:gd name="connsiteX2" fmla="*/ 933450 w 1725404"/>
                  <a:gd name="connsiteY2" fmla="*/ 623887 h 623974"/>
                  <a:gd name="connsiteX3" fmla="*/ 1724026 w 1725404"/>
                  <a:gd name="connsiteY3" fmla="*/ 538162 h 623974"/>
                  <a:gd name="connsiteX0" fmla="*/ 0 w 1724026"/>
                  <a:gd name="connsiteY0" fmla="*/ 0 h 624027"/>
                  <a:gd name="connsiteX1" fmla="*/ 261938 w 1724026"/>
                  <a:gd name="connsiteY1" fmla="*/ 495300 h 624027"/>
                  <a:gd name="connsiteX2" fmla="*/ 933450 w 1724026"/>
                  <a:gd name="connsiteY2" fmla="*/ 623887 h 624027"/>
                  <a:gd name="connsiteX3" fmla="*/ 1724026 w 1724026"/>
                  <a:gd name="connsiteY3" fmla="*/ 538162 h 624027"/>
                  <a:gd name="connsiteX0" fmla="*/ 0 w 1724026"/>
                  <a:gd name="connsiteY0" fmla="*/ 0 h 690525"/>
                  <a:gd name="connsiteX1" fmla="*/ 261938 w 1724026"/>
                  <a:gd name="connsiteY1" fmla="*/ 495300 h 690525"/>
                  <a:gd name="connsiteX2" fmla="*/ 933450 w 1724026"/>
                  <a:gd name="connsiteY2" fmla="*/ 623887 h 690525"/>
                  <a:gd name="connsiteX3" fmla="*/ 1724026 w 1724026"/>
                  <a:gd name="connsiteY3" fmla="*/ 538162 h 690525"/>
                  <a:gd name="connsiteX0" fmla="*/ 0 w 1752601"/>
                  <a:gd name="connsiteY0" fmla="*/ 0 h 624605"/>
                  <a:gd name="connsiteX1" fmla="*/ 261938 w 1752601"/>
                  <a:gd name="connsiteY1" fmla="*/ 495300 h 624605"/>
                  <a:gd name="connsiteX2" fmla="*/ 933450 w 1752601"/>
                  <a:gd name="connsiteY2" fmla="*/ 623887 h 624605"/>
                  <a:gd name="connsiteX3" fmla="*/ 1752601 w 1752601"/>
                  <a:gd name="connsiteY3" fmla="*/ 585787 h 624605"/>
                  <a:gd name="connsiteX0" fmla="*/ 0 w 1752601"/>
                  <a:gd name="connsiteY0" fmla="*/ 0 h 687064"/>
                  <a:gd name="connsiteX1" fmla="*/ 261938 w 1752601"/>
                  <a:gd name="connsiteY1" fmla="*/ 495300 h 687064"/>
                  <a:gd name="connsiteX2" fmla="*/ 933450 w 1752601"/>
                  <a:gd name="connsiteY2" fmla="*/ 623887 h 687064"/>
                  <a:gd name="connsiteX3" fmla="*/ 1752601 w 1752601"/>
                  <a:gd name="connsiteY3" fmla="*/ 585787 h 687064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3305"/>
                  <a:gd name="connsiteX1" fmla="*/ 261938 w 1752601"/>
                  <a:gd name="connsiteY1" fmla="*/ 495300 h 683305"/>
                  <a:gd name="connsiteX2" fmla="*/ 933450 w 1752601"/>
                  <a:gd name="connsiteY2" fmla="*/ 623887 h 683305"/>
                  <a:gd name="connsiteX3" fmla="*/ 1752601 w 1752601"/>
                  <a:gd name="connsiteY3" fmla="*/ 585787 h 683305"/>
                  <a:gd name="connsiteX0" fmla="*/ 0 w 1752601"/>
                  <a:gd name="connsiteY0" fmla="*/ 0 h 677082"/>
                  <a:gd name="connsiteX1" fmla="*/ 261938 w 1752601"/>
                  <a:gd name="connsiteY1" fmla="*/ 495300 h 677082"/>
                  <a:gd name="connsiteX2" fmla="*/ 933450 w 1752601"/>
                  <a:gd name="connsiteY2" fmla="*/ 623887 h 677082"/>
                  <a:gd name="connsiteX3" fmla="*/ 1752601 w 1752601"/>
                  <a:gd name="connsiteY3" fmla="*/ 585787 h 677082"/>
                  <a:gd name="connsiteX0" fmla="*/ 0 w 1752601"/>
                  <a:gd name="connsiteY0" fmla="*/ 0 h 623887"/>
                  <a:gd name="connsiteX1" fmla="*/ 933450 w 1752601"/>
                  <a:gd name="connsiteY1" fmla="*/ 623887 h 623887"/>
                  <a:gd name="connsiteX2" fmla="*/ 1752601 w 1752601"/>
                  <a:gd name="connsiteY2" fmla="*/ 585787 h 623887"/>
                  <a:gd name="connsiteX0" fmla="*/ 0 w 1752601"/>
                  <a:gd name="connsiteY0" fmla="*/ 0 h 645616"/>
                  <a:gd name="connsiteX1" fmla="*/ 933450 w 1752601"/>
                  <a:gd name="connsiteY1" fmla="*/ 623887 h 645616"/>
                  <a:gd name="connsiteX2" fmla="*/ 1752601 w 1752601"/>
                  <a:gd name="connsiteY2" fmla="*/ 585787 h 645616"/>
                  <a:gd name="connsiteX0" fmla="*/ 0 w 1752601"/>
                  <a:gd name="connsiteY0" fmla="*/ 0 h 660981"/>
                  <a:gd name="connsiteX1" fmla="*/ 933450 w 1752601"/>
                  <a:gd name="connsiteY1" fmla="*/ 623887 h 660981"/>
                  <a:gd name="connsiteX2" fmla="*/ 1752601 w 1752601"/>
                  <a:gd name="connsiteY2" fmla="*/ 585787 h 660981"/>
                  <a:gd name="connsiteX0" fmla="*/ 0 w 1752601"/>
                  <a:gd name="connsiteY0" fmla="*/ 0 h 715792"/>
                  <a:gd name="connsiteX1" fmla="*/ 704850 w 1752601"/>
                  <a:gd name="connsiteY1" fmla="*/ 681037 h 715792"/>
                  <a:gd name="connsiteX2" fmla="*/ 1752601 w 1752601"/>
                  <a:gd name="connsiteY2" fmla="*/ 585787 h 715792"/>
                  <a:gd name="connsiteX0" fmla="*/ 0 w 1752601"/>
                  <a:gd name="connsiteY0" fmla="*/ 0 h 687313"/>
                  <a:gd name="connsiteX1" fmla="*/ 704850 w 1752601"/>
                  <a:gd name="connsiteY1" fmla="*/ 681037 h 687313"/>
                  <a:gd name="connsiteX2" fmla="*/ 1752601 w 1752601"/>
                  <a:gd name="connsiteY2" fmla="*/ 585787 h 687313"/>
                  <a:gd name="connsiteX0" fmla="*/ 0 w 1752601"/>
                  <a:gd name="connsiteY0" fmla="*/ 0 h 710671"/>
                  <a:gd name="connsiteX1" fmla="*/ 704850 w 1752601"/>
                  <a:gd name="connsiteY1" fmla="*/ 681037 h 710671"/>
                  <a:gd name="connsiteX2" fmla="*/ 1752601 w 1752601"/>
                  <a:gd name="connsiteY2" fmla="*/ 585787 h 710671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23318"/>
                  <a:gd name="connsiteX1" fmla="*/ 704850 w 1752601"/>
                  <a:gd name="connsiteY1" fmla="*/ 604837 h 623318"/>
                  <a:gd name="connsiteX2" fmla="*/ 1752601 w 1752601"/>
                  <a:gd name="connsiteY2" fmla="*/ 509587 h 623318"/>
                  <a:gd name="connsiteX0" fmla="*/ 0 w 1752601"/>
                  <a:gd name="connsiteY0" fmla="*/ 0 h 609861"/>
                  <a:gd name="connsiteX1" fmla="*/ 704850 w 1752601"/>
                  <a:gd name="connsiteY1" fmla="*/ 604837 h 609861"/>
                  <a:gd name="connsiteX2" fmla="*/ 1752601 w 1752601"/>
                  <a:gd name="connsiteY2" fmla="*/ 509587 h 609861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2009"/>
                  <a:gd name="connsiteX1" fmla="*/ 704850 w 1752601"/>
                  <a:gd name="connsiteY1" fmla="*/ 604837 h 622009"/>
                  <a:gd name="connsiteX2" fmla="*/ 1752601 w 1752601"/>
                  <a:gd name="connsiteY2" fmla="*/ 509587 h 622009"/>
                  <a:gd name="connsiteX0" fmla="*/ 0 w 1752601"/>
                  <a:gd name="connsiteY0" fmla="*/ 0 h 623876"/>
                  <a:gd name="connsiteX1" fmla="*/ 704850 w 1752601"/>
                  <a:gd name="connsiteY1" fmla="*/ 604837 h 623876"/>
                  <a:gd name="connsiteX2" fmla="*/ 1752601 w 1752601"/>
                  <a:gd name="connsiteY2" fmla="*/ 509587 h 623876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10958"/>
                  <a:gd name="connsiteX1" fmla="*/ 704850 w 1752601"/>
                  <a:gd name="connsiteY1" fmla="*/ 604837 h 610958"/>
                  <a:gd name="connsiteX2" fmla="*/ 1752601 w 1752601"/>
                  <a:gd name="connsiteY2" fmla="*/ 509587 h 610958"/>
                  <a:gd name="connsiteX0" fmla="*/ 0 w 1752601"/>
                  <a:gd name="connsiteY0" fmla="*/ 0 h 614413"/>
                  <a:gd name="connsiteX1" fmla="*/ 704850 w 1752601"/>
                  <a:gd name="connsiteY1" fmla="*/ 604837 h 614413"/>
                  <a:gd name="connsiteX2" fmla="*/ 1752601 w 1752601"/>
                  <a:gd name="connsiteY2" fmla="*/ 509587 h 614413"/>
                  <a:gd name="connsiteX0" fmla="*/ 0 w 1752601"/>
                  <a:gd name="connsiteY0" fmla="*/ 0 h 605639"/>
                  <a:gd name="connsiteX1" fmla="*/ 704850 w 1752601"/>
                  <a:gd name="connsiteY1" fmla="*/ 604837 h 605639"/>
                  <a:gd name="connsiteX2" fmla="*/ 1752601 w 1752601"/>
                  <a:gd name="connsiteY2" fmla="*/ 509587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86913" h="605639">
                    <a:moveTo>
                      <a:pt x="0" y="0"/>
                    </a:moveTo>
                    <a:cubicBezTo>
                      <a:pt x="180223" y="573841"/>
                      <a:pt x="503279" y="612670"/>
                      <a:pt x="704850" y="604837"/>
                    </a:cubicBezTo>
                    <a:cubicBezTo>
                      <a:pt x="906421" y="597004"/>
                      <a:pt x="1160587" y="127168"/>
                      <a:pt x="1986913" y="59025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554" name="Oval 1553">
                <a:extLst>
                  <a:ext uri="{FF2B5EF4-FFF2-40B4-BE49-F238E27FC236}">
                    <a16:creationId xmlns:a16="http://schemas.microsoft.com/office/drawing/2014/main" id="{3260A4C8-434B-4144-B582-F5F8469E93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6503297" y="13477470"/>
                <a:ext cx="72000" cy="7200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1555" name="Group 1554">
              <a:extLst>
                <a:ext uri="{FF2B5EF4-FFF2-40B4-BE49-F238E27FC236}">
                  <a16:creationId xmlns:a16="http://schemas.microsoft.com/office/drawing/2014/main" id="{CC99F82E-42AB-4B43-8419-291F8982C3A7}"/>
                </a:ext>
              </a:extLst>
            </p:cNvPr>
            <p:cNvGrpSpPr/>
            <p:nvPr/>
          </p:nvGrpSpPr>
          <p:grpSpPr>
            <a:xfrm>
              <a:off x="22185698" y="19579516"/>
              <a:ext cx="1887499" cy="704745"/>
              <a:chOff x="22185698" y="19579516"/>
              <a:chExt cx="1887499" cy="704745"/>
            </a:xfrm>
          </p:grpSpPr>
          <p:sp>
            <p:nvSpPr>
              <p:cNvPr id="1556" name="#diaphragm models(UBERON:0001103)">
                <a:extLst>
                  <a:ext uri="{FF2B5EF4-FFF2-40B4-BE49-F238E27FC236}">
                    <a16:creationId xmlns:a16="http://schemas.microsoft.com/office/drawing/2014/main" id="{FFD9B266-6A60-5A48-98B1-24A7C06BC15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713197" y="19924261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1557" name="TextBox 1556">
                <a:extLst>
                  <a:ext uri="{FF2B5EF4-FFF2-40B4-BE49-F238E27FC236}">
                    <a16:creationId xmlns:a16="http://schemas.microsoft.com/office/drawing/2014/main" id="{91C75DC5-2327-6942-9B7D-723530DA5DA0}"/>
                  </a:ext>
                </a:extLst>
              </p:cNvPr>
              <p:cNvSpPr txBox="1"/>
              <p:nvPr/>
            </p:nvSpPr>
            <p:spPr>
              <a:xfrm>
                <a:off x="22185698" y="19579516"/>
                <a:ext cx="1558119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400" b="1" dirty="0"/>
                  <a:t>diaphragm</a:t>
                </a:r>
              </a:p>
            </p:txBody>
          </p:sp>
        </p:grpSp>
        <p:sp>
          <p:nvSpPr>
            <p:cNvPr id="1558" name="Freeform 1557">
              <a:extLst>
                <a:ext uri="{FF2B5EF4-FFF2-40B4-BE49-F238E27FC236}">
                  <a16:creationId xmlns:a16="http://schemas.microsoft.com/office/drawing/2014/main" id="{6047BE1C-2960-0D4A-8E00-9E6E4E21D4CA}"/>
                </a:ext>
              </a:extLst>
            </p:cNvPr>
            <p:cNvSpPr/>
            <p:nvPr/>
          </p:nvSpPr>
          <p:spPr>
            <a:xfrm>
              <a:off x="15485692" y="11348032"/>
              <a:ext cx="8382352" cy="8589509"/>
            </a:xfrm>
            <a:custGeom>
              <a:avLst/>
              <a:gdLst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1517839 w 4591126"/>
                <a:gd name="connsiteY1" fmla="*/ 2466151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53211 w 4585024"/>
                <a:gd name="connsiteY4" fmla="*/ 7709809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53211 w 4585024"/>
                <a:gd name="connsiteY4" fmla="*/ 7709809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53211 w 4585024"/>
                <a:gd name="connsiteY3" fmla="*/ 7709809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0" fmla="*/ 0 w 4509161"/>
                <a:gd name="connsiteY0" fmla="*/ 0 h 7632999"/>
                <a:gd name="connsiteX1" fmla="*/ 2303036 w 4509161"/>
                <a:gd name="connsiteY1" fmla="*/ 913179 h 7632999"/>
                <a:gd name="connsiteX2" fmla="*/ 4509161 w 4509161"/>
                <a:gd name="connsiteY2" fmla="*/ 7632999 h 7632999"/>
                <a:gd name="connsiteX0" fmla="*/ 0 w 4509161"/>
                <a:gd name="connsiteY0" fmla="*/ 0 h 7632999"/>
                <a:gd name="connsiteX1" fmla="*/ 2598169 w 4509161"/>
                <a:gd name="connsiteY1" fmla="*/ 1490107 h 7632999"/>
                <a:gd name="connsiteX2" fmla="*/ 4509161 w 4509161"/>
                <a:gd name="connsiteY2" fmla="*/ 7632999 h 7632999"/>
                <a:gd name="connsiteX0" fmla="*/ 0 w 4509161"/>
                <a:gd name="connsiteY0" fmla="*/ 0 h 7632999"/>
                <a:gd name="connsiteX1" fmla="*/ 2598169 w 4509161"/>
                <a:gd name="connsiteY1" fmla="*/ 1490107 h 7632999"/>
                <a:gd name="connsiteX2" fmla="*/ 4509161 w 4509161"/>
                <a:gd name="connsiteY2" fmla="*/ 7632999 h 7632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09161" h="7632999">
                  <a:moveTo>
                    <a:pt x="0" y="0"/>
                  </a:moveTo>
                  <a:cubicBezTo>
                    <a:pt x="244418" y="259110"/>
                    <a:pt x="2013884" y="104181"/>
                    <a:pt x="2598169" y="1490107"/>
                  </a:cubicBezTo>
                  <a:cubicBezTo>
                    <a:pt x="3182454" y="2876033"/>
                    <a:pt x="4128830" y="6480688"/>
                    <a:pt x="4509161" y="7632999"/>
                  </a:cubicBezTo>
                </a:path>
              </a:pathLst>
            </a:custGeom>
            <a:noFill/>
            <a:ln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559" name="Group 1558">
              <a:extLst>
                <a:ext uri="{FF2B5EF4-FFF2-40B4-BE49-F238E27FC236}">
                  <a16:creationId xmlns:a16="http://schemas.microsoft.com/office/drawing/2014/main" id="{DD63C3D9-3BFD-224D-8B4A-4BEAFF5D5557}"/>
                </a:ext>
              </a:extLst>
            </p:cNvPr>
            <p:cNvGrpSpPr/>
            <p:nvPr/>
          </p:nvGrpSpPr>
          <p:grpSpPr>
            <a:xfrm>
              <a:off x="14833457" y="11807946"/>
              <a:ext cx="8972527" cy="8174368"/>
              <a:chOff x="14833457" y="11807946"/>
              <a:chExt cx="8972527" cy="8174368"/>
            </a:xfrm>
          </p:grpSpPr>
          <p:grpSp>
            <p:nvGrpSpPr>
              <p:cNvPr id="1560" name="Group 1559">
                <a:extLst>
                  <a:ext uri="{FF2B5EF4-FFF2-40B4-BE49-F238E27FC236}">
                    <a16:creationId xmlns:a16="http://schemas.microsoft.com/office/drawing/2014/main" id="{294768DB-DEE3-D240-860B-43520D893252}"/>
                  </a:ext>
                </a:extLst>
              </p:cNvPr>
              <p:cNvGrpSpPr/>
              <p:nvPr/>
            </p:nvGrpSpPr>
            <p:grpSpPr>
              <a:xfrm>
                <a:off x="14833457" y="11807946"/>
                <a:ext cx="661068" cy="221210"/>
                <a:chOff x="16503297" y="13477470"/>
                <a:chExt cx="661068" cy="221210"/>
              </a:xfrm>
            </p:grpSpPr>
            <p:sp>
              <p:nvSpPr>
                <p:cNvPr id="1562" name="Freeform 1561">
                  <a:extLst>
                    <a:ext uri="{FF2B5EF4-FFF2-40B4-BE49-F238E27FC236}">
                      <a16:creationId xmlns:a16="http://schemas.microsoft.com/office/drawing/2014/main" id="{A669AAFA-724E-7647-9B40-D7600B6F3F57}"/>
                    </a:ext>
                  </a:extLst>
                </p:cNvPr>
                <p:cNvSpPr/>
                <p:nvPr/>
              </p:nvSpPr>
              <p:spPr>
                <a:xfrm>
                  <a:off x="16532028" y="13505936"/>
                  <a:ext cx="632337" cy="192744"/>
                </a:xfrm>
                <a:custGeom>
                  <a:avLst/>
                  <a:gdLst>
                    <a:gd name="connsiteX0" fmla="*/ 0 w 1738313"/>
                    <a:gd name="connsiteY0" fmla="*/ 0 h 624838"/>
                    <a:gd name="connsiteX1" fmla="*/ 200025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4" fmla="*/ 1738313 w 1738313"/>
                    <a:gd name="connsiteY4" fmla="*/ 557212 h 624838"/>
                    <a:gd name="connsiteX0" fmla="*/ 0 w 1738313"/>
                    <a:gd name="connsiteY0" fmla="*/ 0 h 624838"/>
                    <a:gd name="connsiteX1" fmla="*/ 261938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4" fmla="*/ 1738313 w 1738313"/>
                    <a:gd name="connsiteY4" fmla="*/ 557212 h 624838"/>
                    <a:gd name="connsiteX0" fmla="*/ 0 w 1738313"/>
                    <a:gd name="connsiteY0" fmla="*/ 0 h 662348"/>
                    <a:gd name="connsiteX1" fmla="*/ 261938 w 1738313"/>
                    <a:gd name="connsiteY1" fmla="*/ 495300 h 662348"/>
                    <a:gd name="connsiteX2" fmla="*/ 933450 w 1738313"/>
                    <a:gd name="connsiteY2" fmla="*/ 623887 h 662348"/>
                    <a:gd name="connsiteX3" fmla="*/ 1738313 w 1738313"/>
                    <a:gd name="connsiteY3" fmla="*/ 557212 h 662348"/>
                    <a:gd name="connsiteX4" fmla="*/ 1738313 w 1738313"/>
                    <a:gd name="connsiteY4" fmla="*/ 557212 h 662348"/>
                    <a:gd name="connsiteX0" fmla="*/ 0 w 1738313"/>
                    <a:gd name="connsiteY0" fmla="*/ 0 h 662348"/>
                    <a:gd name="connsiteX1" fmla="*/ 261938 w 1738313"/>
                    <a:gd name="connsiteY1" fmla="*/ 495300 h 662348"/>
                    <a:gd name="connsiteX2" fmla="*/ 933450 w 1738313"/>
                    <a:gd name="connsiteY2" fmla="*/ 623887 h 662348"/>
                    <a:gd name="connsiteX3" fmla="*/ 1738313 w 1738313"/>
                    <a:gd name="connsiteY3" fmla="*/ 557212 h 662348"/>
                    <a:gd name="connsiteX0" fmla="*/ 0 w 1738313"/>
                    <a:gd name="connsiteY0" fmla="*/ 0 h 624838"/>
                    <a:gd name="connsiteX1" fmla="*/ 261938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0" fmla="*/ 0 w 1519238"/>
                    <a:gd name="connsiteY0" fmla="*/ 0 h 625026"/>
                    <a:gd name="connsiteX1" fmla="*/ 261938 w 1519238"/>
                    <a:gd name="connsiteY1" fmla="*/ 495300 h 625026"/>
                    <a:gd name="connsiteX2" fmla="*/ 933450 w 1519238"/>
                    <a:gd name="connsiteY2" fmla="*/ 623887 h 625026"/>
                    <a:gd name="connsiteX3" fmla="*/ 1519238 w 1519238"/>
                    <a:gd name="connsiteY3" fmla="*/ 447674 h 625026"/>
                    <a:gd name="connsiteX0" fmla="*/ 0 w 1562100"/>
                    <a:gd name="connsiteY0" fmla="*/ 0 h 671511"/>
                    <a:gd name="connsiteX1" fmla="*/ 261938 w 1562100"/>
                    <a:gd name="connsiteY1" fmla="*/ 495300 h 671511"/>
                    <a:gd name="connsiteX2" fmla="*/ 933450 w 1562100"/>
                    <a:gd name="connsiteY2" fmla="*/ 623887 h 671511"/>
                    <a:gd name="connsiteX3" fmla="*/ 1562100 w 1562100"/>
                    <a:gd name="connsiteY3" fmla="*/ 671511 h 671511"/>
                    <a:gd name="connsiteX0" fmla="*/ 0 w 1528763"/>
                    <a:gd name="connsiteY0" fmla="*/ 0 h 624666"/>
                    <a:gd name="connsiteX1" fmla="*/ 261938 w 1528763"/>
                    <a:gd name="connsiteY1" fmla="*/ 495300 h 624666"/>
                    <a:gd name="connsiteX2" fmla="*/ 933450 w 1528763"/>
                    <a:gd name="connsiteY2" fmla="*/ 623887 h 624666"/>
                    <a:gd name="connsiteX3" fmla="*/ 1528763 w 1528763"/>
                    <a:gd name="connsiteY3" fmla="*/ 552449 h 624666"/>
                    <a:gd name="connsiteX0" fmla="*/ 0 w 1119188"/>
                    <a:gd name="connsiteY0" fmla="*/ 0 h 1871662"/>
                    <a:gd name="connsiteX1" fmla="*/ 261938 w 1119188"/>
                    <a:gd name="connsiteY1" fmla="*/ 495300 h 1871662"/>
                    <a:gd name="connsiteX2" fmla="*/ 933450 w 1119188"/>
                    <a:gd name="connsiteY2" fmla="*/ 623887 h 1871662"/>
                    <a:gd name="connsiteX3" fmla="*/ 1119188 w 1119188"/>
                    <a:gd name="connsiteY3" fmla="*/ 1871662 h 1871662"/>
                    <a:gd name="connsiteX0" fmla="*/ 0 w 1144866"/>
                    <a:gd name="connsiteY0" fmla="*/ 0 h 1871662"/>
                    <a:gd name="connsiteX1" fmla="*/ 261938 w 1144866"/>
                    <a:gd name="connsiteY1" fmla="*/ 495300 h 1871662"/>
                    <a:gd name="connsiteX2" fmla="*/ 933450 w 1144866"/>
                    <a:gd name="connsiteY2" fmla="*/ 623887 h 1871662"/>
                    <a:gd name="connsiteX3" fmla="*/ 1119188 w 1144866"/>
                    <a:gd name="connsiteY3" fmla="*/ 1871662 h 1871662"/>
                    <a:gd name="connsiteX0" fmla="*/ 0 w 1126956"/>
                    <a:gd name="connsiteY0" fmla="*/ 0 h 1871662"/>
                    <a:gd name="connsiteX1" fmla="*/ 261938 w 1126956"/>
                    <a:gd name="connsiteY1" fmla="*/ 495300 h 1871662"/>
                    <a:gd name="connsiteX2" fmla="*/ 933450 w 1126956"/>
                    <a:gd name="connsiteY2" fmla="*/ 623887 h 1871662"/>
                    <a:gd name="connsiteX3" fmla="*/ 1119188 w 1126956"/>
                    <a:gd name="connsiteY3" fmla="*/ 1871662 h 1871662"/>
                    <a:gd name="connsiteX0" fmla="*/ 0 w 1725404"/>
                    <a:gd name="connsiteY0" fmla="*/ 0 h 623974"/>
                    <a:gd name="connsiteX1" fmla="*/ 261938 w 1725404"/>
                    <a:gd name="connsiteY1" fmla="*/ 495300 h 623974"/>
                    <a:gd name="connsiteX2" fmla="*/ 933450 w 1725404"/>
                    <a:gd name="connsiteY2" fmla="*/ 623887 h 623974"/>
                    <a:gd name="connsiteX3" fmla="*/ 1724026 w 1725404"/>
                    <a:gd name="connsiteY3" fmla="*/ 538162 h 623974"/>
                    <a:gd name="connsiteX0" fmla="*/ 0 w 1724026"/>
                    <a:gd name="connsiteY0" fmla="*/ 0 h 624027"/>
                    <a:gd name="connsiteX1" fmla="*/ 261938 w 1724026"/>
                    <a:gd name="connsiteY1" fmla="*/ 495300 h 624027"/>
                    <a:gd name="connsiteX2" fmla="*/ 933450 w 1724026"/>
                    <a:gd name="connsiteY2" fmla="*/ 623887 h 624027"/>
                    <a:gd name="connsiteX3" fmla="*/ 1724026 w 1724026"/>
                    <a:gd name="connsiteY3" fmla="*/ 538162 h 624027"/>
                    <a:gd name="connsiteX0" fmla="*/ 0 w 1724026"/>
                    <a:gd name="connsiteY0" fmla="*/ 0 h 690525"/>
                    <a:gd name="connsiteX1" fmla="*/ 261938 w 1724026"/>
                    <a:gd name="connsiteY1" fmla="*/ 495300 h 690525"/>
                    <a:gd name="connsiteX2" fmla="*/ 933450 w 1724026"/>
                    <a:gd name="connsiteY2" fmla="*/ 623887 h 690525"/>
                    <a:gd name="connsiteX3" fmla="*/ 1724026 w 1724026"/>
                    <a:gd name="connsiteY3" fmla="*/ 538162 h 690525"/>
                    <a:gd name="connsiteX0" fmla="*/ 0 w 1752601"/>
                    <a:gd name="connsiteY0" fmla="*/ 0 h 624605"/>
                    <a:gd name="connsiteX1" fmla="*/ 261938 w 1752601"/>
                    <a:gd name="connsiteY1" fmla="*/ 495300 h 624605"/>
                    <a:gd name="connsiteX2" fmla="*/ 933450 w 1752601"/>
                    <a:gd name="connsiteY2" fmla="*/ 623887 h 624605"/>
                    <a:gd name="connsiteX3" fmla="*/ 1752601 w 1752601"/>
                    <a:gd name="connsiteY3" fmla="*/ 585787 h 624605"/>
                    <a:gd name="connsiteX0" fmla="*/ 0 w 1752601"/>
                    <a:gd name="connsiteY0" fmla="*/ 0 h 687064"/>
                    <a:gd name="connsiteX1" fmla="*/ 261938 w 1752601"/>
                    <a:gd name="connsiteY1" fmla="*/ 495300 h 687064"/>
                    <a:gd name="connsiteX2" fmla="*/ 933450 w 1752601"/>
                    <a:gd name="connsiteY2" fmla="*/ 623887 h 687064"/>
                    <a:gd name="connsiteX3" fmla="*/ 1752601 w 1752601"/>
                    <a:gd name="connsiteY3" fmla="*/ 585787 h 687064"/>
                    <a:gd name="connsiteX0" fmla="*/ 0 w 1752601"/>
                    <a:gd name="connsiteY0" fmla="*/ 0 h 680846"/>
                    <a:gd name="connsiteX1" fmla="*/ 261938 w 1752601"/>
                    <a:gd name="connsiteY1" fmla="*/ 495300 h 680846"/>
                    <a:gd name="connsiteX2" fmla="*/ 933450 w 1752601"/>
                    <a:gd name="connsiteY2" fmla="*/ 623887 h 680846"/>
                    <a:gd name="connsiteX3" fmla="*/ 1752601 w 1752601"/>
                    <a:gd name="connsiteY3" fmla="*/ 585787 h 680846"/>
                    <a:gd name="connsiteX0" fmla="*/ 0 w 1752601"/>
                    <a:gd name="connsiteY0" fmla="*/ 0 h 680846"/>
                    <a:gd name="connsiteX1" fmla="*/ 261938 w 1752601"/>
                    <a:gd name="connsiteY1" fmla="*/ 495300 h 680846"/>
                    <a:gd name="connsiteX2" fmla="*/ 933450 w 1752601"/>
                    <a:gd name="connsiteY2" fmla="*/ 623887 h 680846"/>
                    <a:gd name="connsiteX3" fmla="*/ 1752601 w 1752601"/>
                    <a:gd name="connsiteY3" fmla="*/ 585787 h 680846"/>
                    <a:gd name="connsiteX0" fmla="*/ 0 w 1752601"/>
                    <a:gd name="connsiteY0" fmla="*/ 0 h 683305"/>
                    <a:gd name="connsiteX1" fmla="*/ 261938 w 1752601"/>
                    <a:gd name="connsiteY1" fmla="*/ 495300 h 683305"/>
                    <a:gd name="connsiteX2" fmla="*/ 933450 w 1752601"/>
                    <a:gd name="connsiteY2" fmla="*/ 623887 h 683305"/>
                    <a:gd name="connsiteX3" fmla="*/ 1752601 w 1752601"/>
                    <a:gd name="connsiteY3" fmla="*/ 585787 h 683305"/>
                    <a:gd name="connsiteX0" fmla="*/ 0 w 1752601"/>
                    <a:gd name="connsiteY0" fmla="*/ 0 h 677082"/>
                    <a:gd name="connsiteX1" fmla="*/ 261938 w 1752601"/>
                    <a:gd name="connsiteY1" fmla="*/ 495300 h 677082"/>
                    <a:gd name="connsiteX2" fmla="*/ 933450 w 1752601"/>
                    <a:gd name="connsiteY2" fmla="*/ 623887 h 677082"/>
                    <a:gd name="connsiteX3" fmla="*/ 1752601 w 1752601"/>
                    <a:gd name="connsiteY3" fmla="*/ 585787 h 677082"/>
                    <a:gd name="connsiteX0" fmla="*/ 0 w 1752601"/>
                    <a:gd name="connsiteY0" fmla="*/ 0 h 623887"/>
                    <a:gd name="connsiteX1" fmla="*/ 933450 w 1752601"/>
                    <a:gd name="connsiteY1" fmla="*/ 623887 h 623887"/>
                    <a:gd name="connsiteX2" fmla="*/ 1752601 w 1752601"/>
                    <a:gd name="connsiteY2" fmla="*/ 585787 h 623887"/>
                    <a:gd name="connsiteX0" fmla="*/ 0 w 1752601"/>
                    <a:gd name="connsiteY0" fmla="*/ 0 h 645616"/>
                    <a:gd name="connsiteX1" fmla="*/ 933450 w 1752601"/>
                    <a:gd name="connsiteY1" fmla="*/ 623887 h 645616"/>
                    <a:gd name="connsiteX2" fmla="*/ 1752601 w 1752601"/>
                    <a:gd name="connsiteY2" fmla="*/ 585787 h 645616"/>
                    <a:gd name="connsiteX0" fmla="*/ 0 w 1752601"/>
                    <a:gd name="connsiteY0" fmla="*/ 0 h 660981"/>
                    <a:gd name="connsiteX1" fmla="*/ 933450 w 1752601"/>
                    <a:gd name="connsiteY1" fmla="*/ 623887 h 660981"/>
                    <a:gd name="connsiteX2" fmla="*/ 1752601 w 1752601"/>
                    <a:gd name="connsiteY2" fmla="*/ 585787 h 660981"/>
                    <a:gd name="connsiteX0" fmla="*/ 0 w 1752601"/>
                    <a:gd name="connsiteY0" fmla="*/ 0 h 715792"/>
                    <a:gd name="connsiteX1" fmla="*/ 704850 w 1752601"/>
                    <a:gd name="connsiteY1" fmla="*/ 681037 h 715792"/>
                    <a:gd name="connsiteX2" fmla="*/ 1752601 w 1752601"/>
                    <a:gd name="connsiteY2" fmla="*/ 585787 h 715792"/>
                    <a:gd name="connsiteX0" fmla="*/ 0 w 1752601"/>
                    <a:gd name="connsiteY0" fmla="*/ 0 h 687313"/>
                    <a:gd name="connsiteX1" fmla="*/ 704850 w 1752601"/>
                    <a:gd name="connsiteY1" fmla="*/ 681037 h 687313"/>
                    <a:gd name="connsiteX2" fmla="*/ 1752601 w 1752601"/>
                    <a:gd name="connsiteY2" fmla="*/ 585787 h 687313"/>
                    <a:gd name="connsiteX0" fmla="*/ 0 w 1752601"/>
                    <a:gd name="connsiteY0" fmla="*/ 0 h 710671"/>
                    <a:gd name="connsiteX1" fmla="*/ 704850 w 1752601"/>
                    <a:gd name="connsiteY1" fmla="*/ 681037 h 710671"/>
                    <a:gd name="connsiteX2" fmla="*/ 1752601 w 1752601"/>
                    <a:gd name="connsiteY2" fmla="*/ 585787 h 710671"/>
                    <a:gd name="connsiteX0" fmla="*/ 0 w 1752601"/>
                    <a:gd name="connsiteY0" fmla="*/ 0 h 617283"/>
                    <a:gd name="connsiteX1" fmla="*/ 704850 w 1752601"/>
                    <a:gd name="connsiteY1" fmla="*/ 604837 h 617283"/>
                    <a:gd name="connsiteX2" fmla="*/ 1752601 w 1752601"/>
                    <a:gd name="connsiteY2" fmla="*/ 509587 h 617283"/>
                    <a:gd name="connsiteX0" fmla="*/ 0 w 1752601"/>
                    <a:gd name="connsiteY0" fmla="*/ 0 h 617283"/>
                    <a:gd name="connsiteX1" fmla="*/ 704850 w 1752601"/>
                    <a:gd name="connsiteY1" fmla="*/ 604837 h 617283"/>
                    <a:gd name="connsiteX2" fmla="*/ 1752601 w 1752601"/>
                    <a:gd name="connsiteY2" fmla="*/ 509587 h 617283"/>
                    <a:gd name="connsiteX0" fmla="*/ 0 w 1752601"/>
                    <a:gd name="connsiteY0" fmla="*/ 0 h 623318"/>
                    <a:gd name="connsiteX1" fmla="*/ 704850 w 1752601"/>
                    <a:gd name="connsiteY1" fmla="*/ 604837 h 623318"/>
                    <a:gd name="connsiteX2" fmla="*/ 1752601 w 1752601"/>
                    <a:gd name="connsiteY2" fmla="*/ 509587 h 623318"/>
                    <a:gd name="connsiteX0" fmla="*/ 0 w 1752601"/>
                    <a:gd name="connsiteY0" fmla="*/ 0 h 609861"/>
                    <a:gd name="connsiteX1" fmla="*/ 704850 w 1752601"/>
                    <a:gd name="connsiteY1" fmla="*/ 604837 h 609861"/>
                    <a:gd name="connsiteX2" fmla="*/ 1752601 w 1752601"/>
                    <a:gd name="connsiteY2" fmla="*/ 509587 h 609861"/>
                    <a:gd name="connsiteX0" fmla="*/ 0 w 1752601"/>
                    <a:gd name="connsiteY0" fmla="*/ 0 h 626014"/>
                    <a:gd name="connsiteX1" fmla="*/ 704850 w 1752601"/>
                    <a:gd name="connsiteY1" fmla="*/ 604837 h 626014"/>
                    <a:gd name="connsiteX2" fmla="*/ 1752601 w 1752601"/>
                    <a:gd name="connsiteY2" fmla="*/ 509587 h 626014"/>
                    <a:gd name="connsiteX0" fmla="*/ 0 w 1752601"/>
                    <a:gd name="connsiteY0" fmla="*/ 0 h 626014"/>
                    <a:gd name="connsiteX1" fmla="*/ 704850 w 1752601"/>
                    <a:gd name="connsiteY1" fmla="*/ 604837 h 626014"/>
                    <a:gd name="connsiteX2" fmla="*/ 1752601 w 1752601"/>
                    <a:gd name="connsiteY2" fmla="*/ 509587 h 626014"/>
                    <a:gd name="connsiteX0" fmla="*/ 0 w 1752601"/>
                    <a:gd name="connsiteY0" fmla="*/ 0 h 622009"/>
                    <a:gd name="connsiteX1" fmla="*/ 704850 w 1752601"/>
                    <a:gd name="connsiteY1" fmla="*/ 604837 h 622009"/>
                    <a:gd name="connsiteX2" fmla="*/ 1752601 w 1752601"/>
                    <a:gd name="connsiteY2" fmla="*/ 509587 h 622009"/>
                    <a:gd name="connsiteX0" fmla="*/ 0 w 1752601"/>
                    <a:gd name="connsiteY0" fmla="*/ 0 h 623876"/>
                    <a:gd name="connsiteX1" fmla="*/ 704850 w 1752601"/>
                    <a:gd name="connsiteY1" fmla="*/ 604837 h 623876"/>
                    <a:gd name="connsiteX2" fmla="*/ 1752601 w 1752601"/>
                    <a:gd name="connsiteY2" fmla="*/ 509587 h 623876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10958"/>
                    <a:gd name="connsiteX1" fmla="*/ 704850 w 1752601"/>
                    <a:gd name="connsiteY1" fmla="*/ 604837 h 610958"/>
                    <a:gd name="connsiteX2" fmla="*/ 1752601 w 1752601"/>
                    <a:gd name="connsiteY2" fmla="*/ 509587 h 610958"/>
                    <a:gd name="connsiteX0" fmla="*/ 0 w 1752601"/>
                    <a:gd name="connsiteY0" fmla="*/ 0 h 614413"/>
                    <a:gd name="connsiteX1" fmla="*/ 704850 w 1752601"/>
                    <a:gd name="connsiteY1" fmla="*/ 604837 h 614413"/>
                    <a:gd name="connsiteX2" fmla="*/ 1752601 w 1752601"/>
                    <a:gd name="connsiteY2" fmla="*/ 509587 h 614413"/>
                    <a:gd name="connsiteX0" fmla="*/ 0 w 1752601"/>
                    <a:gd name="connsiteY0" fmla="*/ 0 h 605639"/>
                    <a:gd name="connsiteX1" fmla="*/ 704850 w 1752601"/>
                    <a:gd name="connsiteY1" fmla="*/ 604837 h 605639"/>
                    <a:gd name="connsiteX2" fmla="*/ 1752601 w 1752601"/>
                    <a:gd name="connsiteY2" fmla="*/ 509587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86913" h="605639">
                      <a:moveTo>
                        <a:pt x="0" y="0"/>
                      </a:moveTo>
                      <a:cubicBezTo>
                        <a:pt x="180223" y="573841"/>
                        <a:pt x="503279" y="612670"/>
                        <a:pt x="704850" y="604837"/>
                      </a:cubicBezTo>
                      <a:cubicBezTo>
                        <a:pt x="906421" y="597004"/>
                        <a:pt x="1160587" y="127168"/>
                        <a:pt x="1986913" y="590255"/>
                      </a:cubicBezTo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prstDash val="sysDash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563" name="Oval 1562">
                  <a:extLst>
                    <a:ext uri="{FF2B5EF4-FFF2-40B4-BE49-F238E27FC236}">
                      <a16:creationId xmlns:a16="http://schemas.microsoft.com/office/drawing/2014/main" id="{E65B1EE0-EC70-1740-AD57-806597F7AA8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6503297" y="13477470"/>
                  <a:ext cx="72000" cy="72000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561" name="Freeform 1560">
                <a:extLst>
                  <a:ext uri="{FF2B5EF4-FFF2-40B4-BE49-F238E27FC236}">
                    <a16:creationId xmlns:a16="http://schemas.microsoft.com/office/drawing/2014/main" id="{F044DCBB-26B5-9B42-9C4C-8C41A30DF4EF}"/>
                  </a:ext>
                </a:extLst>
              </p:cNvPr>
              <p:cNvSpPr/>
              <p:nvPr/>
            </p:nvSpPr>
            <p:spPr>
              <a:xfrm>
                <a:off x="15471556" y="12013406"/>
                <a:ext cx="8334428" cy="7968908"/>
              </a:xfrm>
              <a:custGeom>
                <a:avLst/>
                <a:gdLst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1126"/>
                  <a:gd name="connsiteY0" fmla="*/ 0 h 7829062"/>
                  <a:gd name="connsiteX1" fmla="*/ 4591126 w 4591126"/>
                  <a:gd name="connsiteY1" fmla="*/ 7829062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0" fmla="*/ 0 w 4591126"/>
                  <a:gd name="connsiteY0" fmla="*/ 0 h 7829062"/>
                  <a:gd name="connsiteX1" fmla="*/ 4591126 w 4591126"/>
                  <a:gd name="connsiteY1" fmla="*/ 7829062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0" fmla="*/ 0 w 4591126"/>
                  <a:gd name="connsiteY0" fmla="*/ 0 h 7829062"/>
                  <a:gd name="connsiteX1" fmla="*/ 1517839 w 4591126"/>
                  <a:gd name="connsiteY1" fmla="*/ 2466151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85024"/>
                  <a:gd name="connsiteY0" fmla="*/ 0 h 7827046"/>
                  <a:gd name="connsiteX1" fmla="*/ 2303036 w 4585024"/>
                  <a:gd name="connsiteY1" fmla="*/ 913179 h 7827046"/>
                  <a:gd name="connsiteX2" fmla="*/ 4585024 w 4585024"/>
                  <a:gd name="connsiteY2" fmla="*/ 7827046 h 7827046"/>
                  <a:gd name="connsiteX3" fmla="*/ 4585024 w 4585024"/>
                  <a:gd name="connsiteY3" fmla="*/ 7827046 h 7827046"/>
                  <a:gd name="connsiteX4" fmla="*/ 4585024 w 4585024"/>
                  <a:gd name="connsiteY4" fmla="*/ 7827046 h 7827046"/>
                  <a:gd name="connsiteX0" fmla="*/ 0 w 4585024"/>
                  <a:gd name="connsiteY0" fmla="*/ 0 h 7827046"/>
                  <a:gd name="connsiteX1" fmla="*/ 2447856 w 4585024"/>
                  <a:gd name="connsiteY1" fmla="*/ 892776 h 7827046"/>
                  <a:gd name="connsiteX2" fmla="*/ 4585024 w 4585024"/>
                  <a:gd name="connsiteY2" fmla="*/ 7827046 h 7827046"/>
                  <a:gd name="connsiteX3" fmla="*/ 4585024 w 4585024"/>
                  <a:gd name="connsiteY3" fmla="*/ 7827046 h 7827046"/>
                  <a:gd name="connsiteX4" fmla="*/ 4585024 w 4585024"/>
                  <a:gd name="connsiteY4" fmla="*/ 7827046 h 7827046"/>
                  <a:gd name="connsiteX0" fmla="*/ 0 w 4585024"/>
                  <a:gd name="connsiteY0" fmla="*/ 0 h 7827046"/>
                  <a:gd name="connsiteX1" fmla="*/ 2447856 w 4585024"/>
                  <a:gd name="connsiteY1" fmla="*/ 892776 h 7827046"/>
                  <a:gd name="connsiteX2" fmla="*/ 4585024 w 4585024"/>
                  <a:gd name="connsiteY2" fmla="*/ 7827046 h 7827046"/>
                  <a:gd name="connsiteX3" fmla="*/ 4585024 w 4585024"/>
                  <a:gd name="connsiteY3" fmla="*/ 7827046 h 7827046"/>
                  <a:gd name="connsiteX4" fmla="*/ 4585024 w 4585024"/>
                  <a:gd name="connsiteY4" fmla="*/ 7827046 h 7827046"/>
                  <a:gd name="connsiteX0" fmla="*/ 0 w 4585024"/>
                  <a:gd name="connsiteY0" fmla="*/ 4323 h 7831369"/>
                  <a:gd name="connsiteX1" fmla="*/ 2494198 w 4585024"/>
                  <a:gd name="connsiteY1" fmla="*/ 825687 h 7831369"/>
                  <a:gd name="connsiteX2" fmla="*/ 4585024 w 4585024"/>
                  <a:gd name="connsiteY2" fmla="*/ 7831369 h 7831369"/>
                  <a:gd name="connsiteX3" fmla="*/ 4585024 w 4585024"/>
                  <a:gd name="connsiteY3" fmla="*/ 7831369 h 7831369"/>
                  <a:gd name="connsiteX4" fmla="*/ 4585024 w 4585024"/>
                  <a:gd name="connsiteY4" fmla="*/ 7831369 h 7831369"/>
                  <a:gd name="connsiteX0" fmla="*/ 0 w 4585024"/>
                  <a:gd name="connsiteY0" fmla="*/ 47038 h 7874084"/>
                  <a:gd name="connsiteX1" fmla="*/ 2494198 w 4585024"/>
                  <a:gd name="connsiteY1" fmla="*/ 868402 h 7874084"/>
                  <a:gd name="connsiteX2" fmla="*/ 4585024 w 4585024"/>
                  <a:gd name="connsiteY2" fmla="*/ 7874084 h 7874084"/>
                  <a:gd name="connsiteX3" fmla="*/ 4585024 w 4585024"/>
                  <a:gd name="connsiteY3" fmla="*/ 7874084 h 7874084"/>
                  <a:gd name="connsiteX4" fmla="*/ 4585024 w 4585024"/>
                  <a:gd name="connsiteY4" fmla="*/ 7874084 h 7874084"/>
                  <a:gd name="connsiteX0" fmla="*/ 0 w 4582858"/>
                  <a:gd name="connsiteY0" fmla="*/ 0 h 7811788"/>
                  <a:gd name="connsiteX1" fmla="*/ 2492032 w 4582858"/>
                  <a:gd name="connsiteY1" fmla="*/ 806106 h 7811788"/>
                  <a:gd name="connsiteX2" fmla="*/ 4582858 w 4582858"/>
                  <a:gd name="connsiteY2" fmla="*/ 7811788 h 7811788"/>
                  <a:gd name="connsiteX3" fmla="*/ 4582858 w 4582858"/>
                  <a:gd name="connsiteY3" fmla="*/ 7811788 h 7811788"/>
                  <a:gd name="connsiteX4" fmla="*/ 4582858 w 4582858"/>
                  <a:gd name="connsiteY4" fmla="*/ 7811788 h 7811788"/>
                  <a:gd name="connsiteX0" fmla="*/ 0 w 4582858"/>
                  <a:gd name="connsiteY0" fmla="*/ 22481 h 7834269"/>
                  <a:gd name="connsiteX1" fmla="*/ 2492032 w 4582858"/>
                  <a:gd name="connsiteY1" fmla="*/ 828587 h 7834269"/>
                  <a:gd name="connsiteX2" fmla="*/ 4582858 w 4582858"/>
                  <a:gd name="connsiteY2" fmla="*/ 7834269 h 7834269"/>
                  <a:gd name="connsiteX3" fmla="*/ 4582858 w 4582858"/>
                  <a:gd name="connsiteY3" fmla="*/ 7834269 h 7834269"/>
                  <a:gd name="connsiteX4" fmla="*/ 4582858 w 4582858"/>
                  <a:gd name="connsiteY4" fmla="*/ 7834269 h 7834269"/>
                  <a:gd name="connsiteX0" fmla="*/ 0 w 4582858"/>
                  <a:gd name="connsiteY0" fmla="*/ 38606 h 7850394"/>
                  <a:gd name="connsiteX1" fmla="*/ 2492032 w 4582858"/>
                  <a:gd name="connsiteY1" fmla="*/ 844712 h 7850394"/>
                  <a:gd name="connsiteX2" fmla="*/ 4582858 w 4582858"/>
                  <a:gd name="connsiteY2" fmla="*/ 7850394 h 7850394"/>
                  <a:gd name="connsiteX3" fmla="*/ 4582858 w 4582858"/>
                  <a:gd name="connsiteY3" fmla="*/ 7850394 h 7850394"/>
                  <a:gd name="connsiteX4" fmla="*/ 4582858 w 4582858"/>
                  <a:gd name="connsiteY4" fmla="*/ 7850394 h 7850394"/>
                  <a:gd name="connsiteX0" fmla="*/ 0 w 4582858"/>
                  <a:gd name="connsiteY0" fmla="*/ 44527 h 7856315"/>
                  <a:gd name="connsiteX1" fmla="*/ 2492032 w 4582858"/>
                  <a:gd name="connsiteY1" fmla="*/ 850633 h 7856315"/>
                  <a:gd name="connsiteX2" fmla="*/ 4582858 w 4582858"/>
                  <a:gd name="connsiteY2" fmla="*/ 7856315 h 7856315"/>
                  <a:gd name="connsiteX3" fmla="*/ 4582858 w 4582858"/>
                  <a:gd name="connsiteY3" fmla="*/ 7856315 h 7856315"/>
                  <a:gd name="connsiteX4" fmla="*/ 4582858 w 4582858"/>
                  <a:gd name="connsiteY4" fmla="*/ 7856315 h 7856315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82858 w 4582858"/>
                  <a:gd name="connsiteY3" fmla="*/ 7865247 h 7865247"/>
                  <a:gd name="connsiteX4" fmla="*/ 4582858 w 4582858"/>
                  <a:gd name="connsiteY4" fmla="*/ 7865247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82858 w 4582858"/>
                  <a:gd name="connsiteY3" fmla="*/ 7865247 h 7865247"/>
                  <a:gd name="connsiteX4" fmla="*/ 4530810 w 4582858"/>
                  <a:gd name="connsiteY4" fmla="*/ 7677558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82858 w 4582858"/>
                  <a:gd name="connsiteY3" fmla="*/ 7865247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23374 w 4582858"/>
                  <a:gd name="connsiteY3" fmla="*/ 7664463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0" fmla="*/ 0 w 4540724"/>
                  <a:gd name="connsiteY0" fmla="*/ 0 h 7645923"/>
                  <a:gd name="connsiteX1" fmla="*/ 2492032 w 4540724"/>
                  <a:gd name="connsiteY1" fmla="*/ 806106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492032 w 4540724"/>
                  <a:gd name="connsiteY1" fmla="*/ 806106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40724" h="7645923">
                    <a:moveTo>
                      <a:pt x="0" y="0"/>
                    </a:moveTo>
                    <a:cubicBezTo>
                      <a:pt x="244418" y="259110"/>
                      <a:pt x="2014226" y="-547175"/>
                      <a:pt x="2596650" y="981574"/>
                    </a:cubicBezTo>
                    <a:cubicBezTo>
                      <a:pt x="3179074" y="2510323"/>
                      <a:pt x="4189774" y="6491404"/>
                      <a:pt x="4540724" y="7645923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  <a:prstDash val="sysDash"/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564" name="Group 1563">
              <a:extLst>
                <a:ext uri="{FF2B5EF4-FFF2-40B4-BE49-F238E27FC236}">
                  <a16:creationId xmlns:a16="http://schemas.microsoft.com/office/drawing/2014/main" id="{F0FD1D24-2E41-494A-98CC-A4DD125FBFDE}"/>
                </a:ext>
              </a:extLst>
            </p:cNvPr>
            <p:cNvGrpSpPr/>
            <p:nvPr/>
          </p:nvGrpSpPr>
          <p:grpSpPr>
            <a:xfrm>
              <a:off x="20230537" y="12548079"/>
              <a:ext cx="353088" cy="917239"/>
              <a:chOff x="20199041" y="12548079"/>
              <a:chExt cx="353088" cy="917239"/>
            </a:xfrm>
          </p:grpSpPr>
          <p:sp>
            <p:nvSpPr>
              <p:cNvPr id="1565" name="#Phrenic models(UBERON:0001884)">
                <a:extLst>
                  <a:ext uri="{FF2B5EF4-FFF2-40B4-BE49-F238E27FC236}">
                    <a16:creationId xmlns:a16="http://schemas.microsoft.com/office/drawing/2014/main" id="{AD9E612E-01B1-1D4F-8F2A-5C8325529529}"/>
                  </a:ext>
                </a:extLst>
              </p:cNvPr>
              <p:cNvSpPr>
                <a:spLocks/>
              </p:cNvSpPr>
              <p:nvPr/>
            </p:nvSpPr>
            <p:spPr>
              <a:xfrm rot="3424157">
                <a:off x="20091041" y="13001983"/>
                <a:ext cx="396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1566" name="TextBox 1565">
                <a:extLst>
                  <a:ext uri="{FF2B5EF4-FFF2-40B4-BE49-F238E27FC236}">
                    <a16:creationId xmlns:a16="http://schemas.microsoft.com/office/drawing/2014/main" id="{163B57BE-C6D9-B249-8F57-1B0FA093C2F6}"/>
                  </a:ext>
                </a:extLst>
              </p:cNvPr>
              <p:cNvSpPr txBox="1"/>
              <p:nvPr/>
            </p:nvSpPr>
            <p:spPr>
              <a:xfrm rot="3464960">
                <a:off x="19970399" y="12883588"/>
                <a:ext cx="917239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phrenic nerve</a:t>
                </a:r>
              </a:p>
            </p:txBody>
          </p:sp>
        </p:grpSp>
        <p:grpSp>
          <p:nvGrpSpPr>
            <p:cNvPr id="1567" name="Group 1566">
              <a:extLst>
                <a:ext uri="{FF2B5EF4-FFF2-40B4-BE49-F238E27FC236}">
                  <a16:creationId xmlns:a16="http://schemas.microsoft.com/office/drawing/2014/main" id="{E886148F-FC73-0348-B74E-E8FF469EB4C9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21949976" y="14516102"/>
              <a:ext cx="585128" cy="1273707"/>
              <a:chOff x="19156678" y="14858265"/>
              <a:chExt cx="585128" cy="1273707"/>
            </a:xfrm>
          </p:grpSpPr>
          <p:sp>
            <p:nvSpPr>
              <p:cNvPr id="1568" name="Freeform 1567">
                <a:extLst>
                  <a:ext uri="{FF2B5EF4-FFF2-40B4-BE49-F238E27FC236}">
                    <a16:creationId xmlns:a16="http://schemas.microsoft.com/office/drawing/2014/main" id="{2AFF11DD-AEEB-564C-9791-B1221F6E8327}"/>
                  </a:ext>
                </a:extLst>
              </p:cNvPr>
              <p:cNvSpPr/>
              <p:nvPr/>
            </p:nvSpPr>
            <p:spPr>
              <a:xfrm>
                <a:off x="19156678" y="14858265"/>
                <a:ext cx="585128" cy="1273707"/>
              </a:xfrm>
              <a:custGeom>
                <a:avLst/>
                <a:gdLst>
                  <a:gd name="connsiteX0" fmla="*/ 174936 w 633114"/>
                  <a:gd name="connsiteY0" fmla="*/ 39 h 1359128"/>
                  <a:gd name="connsiteX1" fmla="*/ 1200 w 633114"/>
                  <a:gd name="connsiteY1" fmla="*/ 621831 h 1359128"/>
                  <a:gd name="connsiteX2" fmla="*/ 248088 w 633114"/>
                  <a:gd name="connsiteY2" fmla="*/ 1280199 h 1359128"/>
                  <a:gd name="connsiteX3" fmla="*/ 485832 w 633114"/>
                  <a:gd name="connsiteY3" fmla="*/ 1271055 h 1359128"/>
                  <a:gd name="connsiteX4" fmla="*/ 622992 w 633114"/>
                  <a:gd name="connsiteY4" fmla="*/ 594399 h 1359128"/>
                  <a:gd name="connsiteX5" fmla="*/ 174936 w 633114"/>
                  <a:gd name="connsiteY5" fmla="*/ 39 h 1359128"/>
                  <a:gd name="connsiteX0" fmla="*/ 174936 w 625008"/>
                  <a:gd name="connsiteY0" fmla="*/ 23227 h 1382316"/>
                  <a:gd name="connsiteX1" fmla="*/ 1200 w 625008"/>
                  <a:gd name="connsiteY1" fmla="*/ 645019 h 1382316"/>
                  <a:gd name="connsiteX2" fmla="*/ 248088 w 625008"/>
                  <a:gd name="connsiteY2" fmla="*/ 1303387 h 1382316"/>
                  <a:gd name="connsiteX3" fmla="*/ 485832 w 625008"/>
                  <a:gd name="connsiteY3" fmla="*/ 1294243 h 1382316"/>
                  <a:gd name="connsiteX4" fmla="*/ 622992 w 625008"/>
                  <a:gd name="connsiteY4" fmla="*/ 617587 h 1382316"/>
                  <a:gd name="connsiteX5" fmla="*/ 385248 w 625008"/>
                  <a:gd name="connsiteY5" fmla="*/ 178675 h 1382316"/>
                  <a:gd name="connsiteX6" fmla="*/ 174936 w 625008"/>
                  <a:gd name="connsiteY6" fmla="*/ 23227 h 1382316"/>
                  <a:gd name="connsiteX0" fmla="*/ 174617 w 623828"/>
                  <a:gd name="connsiteY0" fmla="*/ 57832 h 1416921"/>
                  <a:gd name="connsiteX1" fmla="*/ 881 w 623828"/>
                  <a:gd name="connsiteY1" fmla="*/ 679624 h 1416921"/>
                  <a:gd name="connsiteX2" fmla="*/ 247769 w 623828"/>
                  <a:gd name="connsiteY2" fmla="*/ 1337992 h 1416921"/>
                  <a:gd name="connsiteX3" fmla="*/ 485513 w 623828"/>
                  <a:gd name="connsiteY3" fmla="*/ 1328848 h 1416921"/>
                  <a:gd name="connsiteX4" fmla="*/ 622673 w 623828"/>
                  <a:gd name="connsiteY4" fmla="*/ 652192 h 1416921"/>
                  <a:gd name="connsiteX5" fmla="*/ 412361 w 623828"/>
                  <a:gd name="connsiteY5" fmla="*/ 94408 h 1416921"/>
                  <a:gd name="connsiteX6" fmla="*/ 174617 w 623828"/>
                  <a:gd name="connsiteY6" fmla="*/ 57832 h 1416921"/>
                  <a:gd name="connsiteX0" fmla="*/ 174608 w 624032"/>
                  <a:gd name="connsiteY0" fmla="*/ 72086 h 1431175"/>
                  <a:gd name="connsiteX1" fmla="*/ 872 w 624032"/>
                  <a:gd name="connsiteY1" fmla="*/ 693878 h 1431175"/>
                  <a:gd name="connsiteX2" fmla="*/ 247760 w 624032"/>
                  <a:gd name="connsiteY2" fmla="*/ 1352246 h 1431175"/>
                  <a:gd name="connsiteX3" fmla="*/ 485504 w 624032"/>
                  <a:gd name="connsiteY3" fmla="*/ 1343102 h 1431175"/>
                  <a:gd name="connsiteX4" fmla="*/ 622664 w 624032"/>
                  <a:gd name="connsiteY4" fmla="*/ 666446 h 1431175"/>
                  <a:gd name="connsiteX5" fmla="*/ 405018 w 624032"/>
                  <a:gd name="connsiteY5" fmla="*/ 79323 h 1431175"/>
                  <a:gd name="connsiteX6" fmla="*/ 174608 w 624032"/>
                  <a:gd name="connsiteY6" fmla="*/ 72086 h 1431175"/>
                  <a:gd name="connsiteX0" fmla="*/ 174608 w 624032"/>
                  <a:gd name="connsiteY0" fmla="*/ 43983 h 1403072"/>
                  <a:gd name="connsiteX1" fmla="*/ 872 w 624032"/>
                  <a:gd name="connsiteY1" fmla="*/ 665775 h 1403072"/>
                  <a:gd name="connsiteX2" fmla="*/ 247760 w 624032"/>
                  <a:gd name="connsiteY2" fmla="*/ 1324143 h 1403072"/>
                  <a:gd name="connsiteX3" fmla="*/ 485504 w 624032"/>
                  <a:gd name="connsiteY3" fmla="*/ 1314999 h 1403072"/>
                  <a:gd name="connsiteX4" fmla="*/ 622664 w 624032"/>
                  <a:gd name="connsiteY4" fmla="*/ 638343 h 1403072"/>
                  <a:gd name="connsiteX5" fmla="*/ 405018 w 624032"/>
                  <a:gd name="connsiteY5" fmla="*/ 51220 h 1403072"/>
                  <a:gd name="connsiteX6" fmla="*/ 174608 w 624032"/>
                  <a:gd name="connsiteY6" fmla="*/ 43983 h 1403072"/>
                  <a:gd name="connsiteX0" fmla="*/ 174806 w 624230"/>
                  <a:gd name="connsiteY0" fmla="*/ 3077 h 1362166"/>
                  <a:gd name="connsiteX1" fmla="*/ 1070 w 624230"/>
                  <a:gd name="connsiteY1" fmla="*/ 624869 h 1362166"/>
                  <a:gd name="connsiteX2" fmla="*/ 247958 w 624230"/>
                  <a:gd name="connsiteY2" fmla="*/ 1283237 h 1362166"/>
                  <a:gd name="connsiteX3" fmla="*/ 485702 w 624230"/>
                  <a:gd name="connsiteY3" fmla="*/ 1274093 h 1362166"/>
                  <a:gd name="connsiteX4" fmla="*/ 622862 w 624230"/>
                  <a:gd name="connsiteY4" fmla="*/ 597437 h 1362166"/>
                  <a:gd name="connsiteX5" fmla="*/ 405216 w 624230"/>
                  <a:gd name="connsiteY5" fmla="*/ 10314 h 1362166"/>
                  <a:gd name="connsiteX6" fmla="*/ 174806 w 624230"/>
                  <a:gd name="connsiteY6" fmla="*/ 3077 h 1362166"/>
                  <a:gd name="connsiteX0" fmla="*/ 174806 w 624230"/>
                  <a:gd name="connsiteY0" fmla="*/ 3077 h 1362166"/>
                  <a:gd name="connsiteX1" fmla="*/ 1070 w 624230"/>
                  <a:gd name="connsiteY1" fmla="*/ 624869 h 1362166"/>
                  <a:gd name="connsiteX2" fmla="*/ 247958 w 624230"/>
                  <a:gd name="connsiteY2" fmla="*/ 1283237 h 1362166"/>
                  <a:gd name="connsiteX3" fmla="*/ 485702 w 624230"/>
                  <a:gd name="connsiteY3" fmla="*/ 1274093 h 1362166"/>
                  <a:gd name="connsiteX4" fmla="*/ 622862 w 624230"/>
                  <a:gd name="connsiteY4" fmla="*/ 597437 h 1362166"/>
                  <a:gd name="connsiteX5" fmla="*/ 405216 w 624230"/>
                  <a:gd name="connsiteY5" fmla="*/ 10314 h 1362166"/>
                  <a:gd name="connsiteX6" fmla="*/ 174806 w 624230"/>
                  <a:gd name="connsiteY6" fmla="*/ 3077 h 1362166"/>
                  <a:gd name="connsiteX0" fmla="*/ 174642 w 624066"/>
                  <a:gd name="connsiteY0" fmla="*/ 3077 h 1362166"/>
                  <a:gd name="connsiteX1" fmla="*/ 906 w 624066"/>
                  <a:gd name="connsiteY1" fmla="*/ 624869 h 1362166"/>
                  <a:gd name="connsiteX2" fmla="*/ 247794 w 624066"/>
                  <a:gd name="connsiteY2" fmla="*/ 1283237 h 1362166"/>
                  <a:gd name="connsiteX3" fmla="*/ 485538 w 624066"/>
                  <a:gd name="connsiteY3" fmla="*/ 1274093 h 1362166"/>
                  <a:gd name="connsiteX4" fmla="*/ 622698 w 624066"/>
                  <a:gd name="connsiteY4" fmla="*/ 597437 h 1362166"/>
                  <a:gd name="connsiteX5" fmla="*/ 405052 w 624066"/>
                  <a:gd name="connsiteY5" fmla="*/ 10314 h 1362166"/>
                  <a:gd name="connsiteX6" fmla="*/ 174642 w 624066"/>
                  <a:gd name="connsiteY6" fmla="*/ 3077 h 1362166"/>
                  <a:gd name="connsiteX0" fmla="*/ 174642 w 624066"/>
                  <a:gd name="connsiteY0" fmla="*/ 370 h 1359459"/>
                  <a:gd name="connsiteX1" fmla="*/ 906 w 624066"/>
                  <a:gd name="connsiteY1" fmla="*/ 622162 h 1359459"/>
                  <a:gd name="connsiteX2" fmla="*/ 247794 w 624066"/>
                  <a:gd name="connsiteY2" fmla="*/ 1280530 h 1359459"/>
                  <a:gd name="connsiteX3" fmla="*/ 485538 w 624066"/>
                  <a:gd name="connsiteY3" fmla="*/ 1271386 h 1359459"/>
                  <a:gd name="connsiteX4" fmla="*/ 622698 w 624066"/>
                  <a:gd name="connsiteY4" fmla="*/ 594730 h 1359459"/>
                  <a:gd name="connsiteX5" fmla="*/ 405052 w 624066"/>
                  <a:gd name="connsiteY5" fmla="*/ 7607 h 1359459"/>
                  <a:gd name="connsiteX6" fmla="*/ 174642 w 624066"/>
                  <a:gd name="connsiteY6" fmla="*/ 370 h 1359459"/>
                  <a:gd name="connsiteX0" fmla="*/ 174642 w 624066"/>
                  <a:gd name="connsiteY0" fmla="*/ 734 h 1359823"/>
                  <a:gd name="connsiteX1" fmla="*/ 906 w 624066"/>
                  <a:gd name="connsiteY1" fmla="*/ 622526 h 1359823"/>
                  <a:gd name="connsiteX2" fmla="*/ 247794 w 624066"/>
                  <a:gd name="connsiteY2" fmla="*/ 1280894 h 1359823"/>
                  <a:gd name="connsiteX3" fmla="*/ 485538 w 624066"/>
                  <a:gd name="connsiteY3" fmla="*/ 1271750 h 1359823"/>
                  <a:gd name="connsiteX4" fmla="*/ 622698 w 624066"/>
                  <a:gd name="connsiteY4" fmla="*/ 595094 h 1359823"/>
                  <a:gd name="connsiteX5" fmla="*/ 405052 w 624066"/>
                  <a:gd name="connsiteY5" fmla="*/ 3081 h 1359823"/>
                  <a:gd name="connsiteX6" fmla="*/ 174642 w 624066"/>
                  <a:gd name="connsiteY6" fmla="*/ 734 h 1359823"/>
                  <a:gd name="connsiteX0" fmla="*/ 174642 w 624066"/>
                  <a:gd name="connsiteY0" fmla="*/ 734 h 1359823"/>
                  <a:gd name="connsiteX1" fmla="*/ 906 w 624066"/>
                  <a:gd name="connsiteY1" fmla="*/ 622526 h 1359823"/>
                  <a:gd name="connsiteX2" fmla="*/ 247794 w 624066"/>
                  <a:gd name="connsiteY2" fmla="*/ 1280894 h 1359823"/>
                  <a:gd name="connsiteX3" fmla="*/ 485538 w 624066"/>
                  <a:gd name="connsiteY3" fmla="*/ 1271750 h 1359823"/>
                  <a:gd name="connsiteX4" fmla="*/ 622698 w 624066"/>
                  <a:gd name="connsiteY4" fmla="*/ 595094 h 1359823"/>
                  <a:gd name="connsiteX5" fmla="*/ 405052 w 624066"/>
                  <a:gd name="connsiteY5" fmla="*/ 3081 h 1359823"/>
                  <a:gd name="connsiteX6" fmla="*/ 174642 w 624066"/>
                  <a:gd name="connsiteY6" fmla="*/ 734 h 1359823"/>
                  <a:gd name="connsiteX0" fmla="*/ 173849 w 623273"/>
                  <a:gd name="connsiteY0" fmla="*/ 734 h 1354894"/>
                  <a:gd name="connsiteX1" fmla="*/ 113 w 623273"/>
                  <a:gd name="connsiteY1" fmla="*/ 622526 h 1354894"/>
                  <a:gd name="connsiteX2" fmla="*/ 198102 w 623273"/>
                  <a:gd name="connsiteY2" fmla="*/ 1271115 h 1354894"/>
                  <a:gd name="connsiteX3" fmla="*/ 484745 w 623273"/>
                  <a:gd name="connsiteY3" fmla="*/ 1271750 h 1354894"/>
                  <a:gd name="connsiteX4" fmla="*/ 621905 w 623273"/>
                  <a:gd name="connsiteY4" fmla="*/ 595094 h 1354894"/>
                  <a:gd name="connsiteX5" fmla="*/ 404259 w 623273"/>
                  <a:gd name="connsiteY5" fmla="*/ 3081 h 1354894"/>
                  <a:gd name="connsiteX6" fmla="*/ 173849 w 623273"/>
                  <a:gd name="connsiteY6" fmla="*/ 734 h 1354894"/>
                  <a:gd name="connsiteX0" fmla="*/ 173849 w 623273"/>
                  <a:gd name="connsiteY0" fmla="*/ 734 h 1354894"/>
                  <a:gd name="connsiteX1" fmla="*/ 113 w 623273"/>
                  <a:gd name="connsiteY1" fmla="*/ 622526 h 1354894"/>
                  <a:gd name="connsiteX2" fmla="*/ 198102 w 623273"/>
                  <a:gd name="connsiteY2" fmla="*/ 1271115 h 1354894"/>
                  <a:gd name="connsiteX3" fmla="*/ 484745 w 623273"/>
                  <a:gd name="connsiteY3" fmla="*/ 1271750 h 1354894"/>
                  <a:gd name="connsiteX4" fmla="*/ 621905 w 623273"/>
                  <a:gd name="connsiteY4" fmla="*/ 595094 h 1354894"/>
                  <a:gd name="connsiteX5" fmla="*/ 404259 w 623273"/>
                  <a:gd name="connsiteY5" fmla="*/ 3081 h 1354894"/>
                  <a:gd name="connsiteX6" fmla="*/ 173849 w 623273"/>
                  <a:gd name="connsiteY6" fmla="*/ 734 h 1354894"/>
                  <a:gd name="connsiteX0" fmla="*/ 173849 w 623273"/>
                  <a:gd name="connsiteY0" fmla="*/ 734 h 1323071"/>
                  <a:gd name="connsiteX1" fmla="*/ 113 w 623273"/>
                  <a:gd name="connsiteY1" fmla="*/ 622526 h 1323071"/>
                  <a:gd name="connsiteX2" fmla="*/ 198102 w 623273"/>
                  <a:gd name="connsiteY2" fmla="*/ 1271115 h 1323071"/>
                  <a:gd name="connsiteX3" fmla="*/ 484745 w 623273"/>
                  <a:gd name="connsiteY3" fmla="*/ 1271750 h 1323071"/>
                  <a:gd name="connsiteX4" fmla="*/ 621905 w 623273"/>
                  <a:gd name="connsiteY4" fmla="*/ 595094 h 1323071"/>
                  <a:gd name="connsiteX5" fmla="*/ 404259 w 623273"/>
                  <a:gd name="connsiteY5" fmla="*/ 3081 h 1323071"/>
                  <a:gd name="connsiteX6" fmla="*/ 173849 w 623273"/>
                  <a:gd name="connsiteY6" fmla="*/ 734 h 1323071"/>
                  <a:gd name="connsiteX0" fmla="*/ 173849 w 623273"/>
                  <a:gd name="connsiteY0" fmla="*/ 734 h 1280711"/>
                  <a:gd name="connsiteX1" fmla="*/ 113 w 623273"/>
                  <a:gd name="connsiteY1" fmla="*/ 622526 h 1280711"/>
                  <a:gd name="connsiteX2" fmla="*/ 198102 w 623273"/>
                  <a:gd name="connsiteY2" fmla="*/ 1271115 h 1280711"/>
                  <a:gd name="connsiteX3" fmla="*/ 484745 w 623273"/>
                  <a:gd name="connsiteY3" fmla="*/ 1271750 h 1280711"/>
                  <a:gd name="connsiteX4" fmla="*/ 621905 w 623273"/>
                  <a:gd name="connsiteY4" fmla="*/ 595094 h 1280711"/>
                  <a:gd name="connsiteX5" fmla="*/ 404259 w 623273"/>
                  <a:gd name="connsiteY5" fmla="*/ 3081 h 1280711"/>
                  <a:gd name="connsiteX6" fmla="*/ 173849 w 623273"/>
                  <a:gd name="connsiteY6" fmla="*/ 734 h 1280711"/>
                  <a:gd name="connsiteX0" fmla="*/ 173849 w 621975"/>
                  <a:gd name="connsiteY0" fmla="*/ 734 h 1279021"/>
                  <a:gd name="connsiteX1" fmla="*/ 113 w 621975"/>
                  <a:gd name="connsiteY1" fmla="*/ 622526 h 1279021"/>
                  <a:gd name="connsiteX2" fmla="*/ 198102 w 621975"/>
                  <a:gd name="connsiteY2" fmla="*/ 1271115 h 1279021"/>
                  <a:gd name="connsiteX3" fmla="*/ 426067 w 621975"/>
                  <a:gd name="connsiteY3" fmla="*/ 1269305 h 1279021"/>
                  <a:gd name="connsiteX4" fmla="*/ 621905 w 621975"/>
                  <a:gd name="connsiteY4" fmla="*/ 595094 h 1279021"/>
                  <a:gd name="connsiteX5" fmla="*/ 404259 w 621975"/>
                  <a:gd name="connsiteY5" fmla="*/ 3081 h 1279021"/>
                  <a:gd name="connsiteX6" fmla="*/ 173849 w 621975"/>
                  <a:gd name="connsiteY6" fmla="*/ 734 h 1279021"/>
                  <a:gd name="connsiteX0" fmla="*/ 173849 w 621975"/>
                  <a:gd name="connsiteY0" fmla="*/ 734 h 1273883"/>
                  <a:gd name="connsiteX1" fmla="*/ 113 w 621975"/>
                  <a:gd name="connsiteY1" fmla="*/ 622526 h 1273883"/>
                  <a:gd name="connsiteX2" fmla="*/ 198102 w 621975"/>
                  <a:gd name="connsiteY2" fmla="*/ 1271115 h 1273883"/>
                  <a:gd name="connsiteX3" fmla="*/ 426067 w 621975"/>
                  <a:gd name="connsiteY3" fmla="*/ 1269305 h 1273883"/>
                  <a:gd name="connsiteX4" fmla="*/ 621905 w 621975"/>
                  <a:gd name="connsiteY4" fmla="*/ 595094 h 1273883"/>
                  <a:gd name="connsiteX5" fmla="*/ 404259 w 621975"/>
                  <a:gd name="connsiteY5" fmla="*/ 3081 h 1273883"/>
                  <a:gd name="connsiteX6" fmla="*/ 173849 w 621975"/>
                  <a:gd name="connsiteY6" fmla="*/ 734 h 1273883"/>
                  <a:gd name="connsiteX0" fmla="*/ 173741 w 621867"/>
                  <a:gd name="connsiteY0" fmla="*/ 734 h 1273883"/>
                  <a:gd name="connsiteX1" fmla="*/ 5 w 621867"/>
                  <a:gd name="connsiteY1" fmla="*/ 622526 h 1273883"/>
                  <a:gd name="connsiteX2" fmla="*/ 178435 w 621867"/>
                  <a:gd name="connsiteY2" fmla="*/ 1271115 h 1273883"/>
                  <a:gd name="connsiteX3" fmla="*/ 425959 w 621867"/>
                  <a:gd name="connsiteY3" fmla="*/ 1269305 h 1273883"/>
                  <a:gd name="connsiteX4" fmla="*/ 621797 w 621867"/>
                  <a:gd name="connsiteY4" fmla="*/ 595094 h 1273883"/>
                  <a:gd name="connsiteX5" fmla="*/ 404151 w 621867"/>
                  <a:gd name="connsiteY5" fmla="*/ 3081 h 1273883"/>
                  <a:gd name="connsiteX6" fmla="*/ 173741 w 621867"/>
                  <a:gd name="connsiteY6" fmla="*/ 734 h 1273883"/>
                  <a:gd name="connsiteX0" fmla="*/ 173741 w 621797"/>
                  <a:gd name="connsiteY0" fmla="*/ 734 h 1273883"/>
                  <a:gd name="connsiteX1" fmla="*/ 5 w 621797"/>
                  <a:gd name="connsiteY1" fmla="*/ 622526 h 1273883"/>
                  <a:gd name="connsiteX2" fmla="*/ 178435 w 621797"/>
                  <a:gd name="connsiteY2" fmla="*/ 1271115 h 1273883"/>
                  <a:gd name="connsiteX3" fmla="*/ 406399 w 621797"/>
                  <a:gd name="connsiteY3" fmla="*/ 1269305 h 1273883"/>
                  <a:gd name="connsiteX4" fmla="*/ 621797 w 621797"/>
                  <a:gd name="connsiteY4" fmla="*/ 595094 h 1273883"/>
                  <a:gd name="connsiteX5" fmla="*/ 404151 w 621797"/>
                  <a:gd name="connsiteY5" fmla="*/ 3081 h 1273883"/>
                  <a:gd name="connsiteX6" fmla="*/ 173741 w 621797"/>
                  <a:gd name="connsiteY6" fmla="*/ 734 h 1273883"/>
                  <a:gd name="connsiteX0" fmla="*/ 173741 w 621800"/>
                  <a:gd name="connsiteY0" fmla="*/ 734 h 1277079"/>
                  <a:gd name="connsiteX1" fmla="*/ 5 w 621800"/>
                  <a:gd name="connsiteY1" fmla="*/ 622526 h 1277079"/>
                  <a:gd name="connsiteX2" fmla="*/ 178435 w 621800"/>
                  <a:gd name="connsiteY2" fmla="*/ 1271115 h 1277079"/>
                  <a:gd name="connsiteX3" fmla="*/ 399064 w 621800"/>
                  <a:gd name="connsiteY3" fmla="*/ 1274195 h 1277079"/>
                  <a:gd name="connsiteX4" fmla="*/ 621797 w 621800"/>
                  <a:gd name="connsiteY4" fmla="*/ 595094 h 1277079"/>
                  <a:gd name="connsiteX5" fmla="*/ 404151 w 621800"/>
                  <a:gd name="connsiteY5" fmla="*/ 3081 h 1277079"/>
                  <a:gd name="connsiteX6" fmla="*/ 173741 w 621800"/>
                  <a:gd name="connsiteY6" fmla="*/ 734 h 1277079"/>
                  <a:gd name="connsiteX0" fmla="*/ 173741 w 621800"/>
                  <a:gd name="connsiteY0" fmla="*/ 734 h 1274925"/>
                  <a:gd name="connsiteX1" fmla="*/ 5 w 621800"/>
                  <a:gd name="connsiteY1" fmla="*/ 622526 h 1274925"/>
                  <a:gd name="connsiteX2" fmla="*/ 178435 w 621800"/>
                  <a:gd name="connsiteY2" fmla="*/ 1271115 h 1274925"/>
                  <a:gd name="connsiteX3" fmla="*/ 399064 w 621800"/>
                  <a:gd name="connsiteY3" fmla="*/ 1274195 h 1274925"/>
                  <a:gd name="connsiteX4" fmla="*/ 621797 w 621800"/>
                  <a:gd name="connsiteY4" fmla="*/ 595094 h 1274925"/>
                  <a:gd name="connsiteX5" fmla="*/ 404151 w 621800"/>
                  <a:gd name="connsiteY5" fmla="*/ 3081 h 1274925"/>
                  <a:gd name="connsiteX6" fmla="*/ 173741 w 621800"/>
                  <a:gd name="connsiteY6" fmla="*/ 734 h 1274925"/>
                  <a:gd name="connsiteX0" fmla="*/ 173741 w 621800"/>
                  <a:gd name="connsiteY0" fmla="*/ 734 h 1274925"/>
                  <a:gd name="connsiteX1" fmla="*/ 5 w 621800"/>
                  <a:gd name="connsiteY1" fmla="*/ 637196 h 1274925"/>
                  <a:gd name="connsiteX2" fmla="*/ 178435 w 621800"/>
                  <a:gd name="connsiteY2" fmla="*/ 1271115 h 1274925"/>
                  <a:gd name="connsiteX3" fmla="*/ 399064 w 621800"/>
                  <a:gd name="connsiteY3" fmla="*/ 1274195 h 1274925"/>
                  <a:gd name="connsiteX4" fmla="*/ 621797 w 621800"/>
                  <a:gd name="connsiteY4" fmla="*/ 595094 h 1274925"/>
                  <a:gd name="connsiteX5" fmla="*/ 404151 w 621800"/>
                  <a:gd name="connsiteY5" fmla="*/ 3081 h 1274925"/>
                  <a:gd name="connsiteX6" fmla="*/ 173741 w 621800"/>
                  <a:gd name="connsiteY6" fmla="*/ 734 h 1274925"/>
                  <a:gd name="connsiteX0" fmla="*/ 173741 w 585127"/>
                  <a:gd name="connsiteY0" fmla="*/ 734 h 1274925"/>
                  <a:gd name="connsiteX1" fmla="*/ 5 w 585127"/>
                  <a:gd name="connsiteY1" fmla="*/ 637196 h 1274925"/>
                  <a:gd name="connsiteX2" fmla="*/ 178435 w 585127"/>
                  <a:gd name="connsiteY2" fmla="*/ 1271115 h 1274925"/>
                  <a:gd name="connsiteX3" fmla="*/ 399064 w 585127"/>
                  <a:gd name="connsiteY3" fmla="*/ 1274195 h 1274925"/>
                  <a:gd name="connsiteX4" fmla="*/ 585123 w 585127"/>
                  <a:gd name="connsiteY4" fmla="*/ 631768 h 1274925"/>
                  <a:gd name="connsiteX5" fmla="*/ 404151 w 585127"/>
                  <a:gd name="connsiteY5" fmla="*/ 3081 h 1274925"/>
                  <a:gd name="connsiteX6" fmla="*/ 173741 w 585127"/>
                  <a:gd name="connsiteY6" fmla="*/ 734 h 1274925"/>
                  <a:gd name="connsiteX0" fmla="*/ 173741 w 585127"/>
                  <a:gd name="connsiteY0" fmla="*/ 734 h 1274925"/>
                  <a:gd name="connsiteX1" fmla="*/ 5 w 585127"/>
                  <a:gd name="connsiteY1" fmla="*/ 637196 h 1274925"/>
                  <a:gd name="connsiteX2" fmla="*/ 178435 w 585127"/>
                  <a:gd name="connsiteY2" fmla="*/ 1271115 h 1274925"/>
                  <a:gd name="connsiteX3" fmla="*/ 399064 w 585127"/>
                  <a:gd name="connsiteY3" fmla="*/ 1274195 h 1274925"/>
                  <a:gd name="connsiteX4" fmla="*/ 585123 w 585127"/>
                  <a:gd name="connsiteY4" fmla="*/ 631768 h 1274925"/>
                  <a:gd name="connsiteX5" fmla="*/ 404151 w 585127"/>
                  <a:gd name="connsiteY5" fmla="*/ 3081 h 1274925"/>
                  <a:gd name="connsiteX6" fmla="*/ 173741 w 585127"/>
                  <a:gd name="connsiteY6" fmla="*/ 734 h 1274925"/>
                  <a:gd name="connsiteX0" fmla="*/ 173741 w 585126"/>
                  <a:gd name="connsiteY0" fmla="*/ 734 h 1274925"/>
                  <a:gd name="connsiteX1" fmla="*/ 5 w 585126"/>
                  <a:gd name="connsiteY1" fmla="*/ 637196 h 1274925"/>
                  <a:gd name="connsiteX2" fmla="*/ 178435 w 585126"/>
                  <a:gd name="connsiteY2" fmla="*/ 1271115 h 1274925"/>
                  <a:gd name="connsiteX3" fmla="*/ 399064 w 585126"/>
                  <a:gd name="connsiteY3" fmla="*/ 1274195 h 1274925"/>
                  <a:gd name="connsiteX4" fmla="*/ 585123 w 585126"/>
                  <a:gd name="connsiteY4" fmla="*/ 631768 h 1274925"/>
                  <a:gd name="connsiteX5" fmla="*/ 404151 w 585126"/>
                  <a:gd name="connsiteY5" fmla="*/ 3081 h 1274925"/>
                  <a:gd name="connsiteX6" fmla="*/ 173741 w 585126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2111"/>
                  <a:gd name="connsiteX1" fmla="*/ 4 w 585125"/>
                  <a:gd name="connsiteY1" fmla="*/ 637196 h 1272111"/>
                  <a:gd name="connsiteX2" fmla="*/ 178434 w 585125"/>
                  <a:gd name="connsiteY2" fmla="*/ 1271115 h 1272111"/>
                  <a:gd name="connsiteX3" fmla="*/ 399063 w 585125"/>
                  <a:gd name="connsiteY3" fmla="*/ 1267508 h 1272111"/>
                  <a:gd name="connsiteX4" fmla="*/ 585122 w 585125"/>
                  <a:gd name="connsiteY4" fmla="*/ 631768 h 1272111"/>
                  <a:gd name="connsiteX5" fmla="*/ 404150 w 585125"/>
                  <a:gd name="connsiteY5" fmla="*/ 3081 h 1272111"/>
                  <a:gd name="connsiteX6" fmla="*/ 173740 w 585125"/>
                  <a:gd name="connsiteY6" fmla="*/ 734 h 1272111"/>
                  <a:gd name="connsiteX0" fmla="*/ 173740 w 585128"/>
                  <a:gd name="connsiteY0" fmla="*/ 734 h 1273707"/>
                  <a:gd name="connsiteX1" fmla="*/ 4 w 585128"/>
                  <a:gd name="connsiteY1" fmla="*/ 637196 h 1273707"/>
                  <a:gd name="connsiteX2" fmla="*/ 178434 w 585128"/>
                  <a:gd name="connsiteY2" fmla="*/ 1271115 h 1273707"/>
                  <a:gd name="connsiteX3" fmla="*/ 397391 w 585128"/>
                  <a:gd name="connsiteY3" fmla="*/ 1272523 h 1273707"/>
                  <a:gd name="connsiteX4" fmla="*/ 585122 w 585128"/>
                  <a:gd name="connsiteY4" fmla="*/ 631768 h 1273707"/>
                  <a:gd name="connsiteX5" fmla="*/ 404150 w 585128"/>
                  <a:gd name="connsiteY5" fmla="*/ 3081 h 1273707"/>
                  <a:gd name="connsiteX6" fmla="*/ 173740 w 585128"/>
                  <a:gd name="connsiteY6" fmla="*/ 734 h 1273707"/>
                  <a:gd name="connsiteX0" fmla="*/ 173740 w 585128"/>
                  <a:gd name="connsiteY0" fmla="*/ 734 h 1272841"/>
                  <a:gd name="connsiteX1" fmla="*/ 4 w 585128"/>
                  <a:gd name="connsiteY1" fmla="*/ 637196 h 1272841"/>
                  <a:gd name="connsiteX2" fmla="*/ 178434 w 585128"/>
                  <a:gd name="connsiteY2" fmla="*/ 1271115 h 1272841"/>
                  <a:gd name="connsiteX3" fmla="*/ 397391 w 585128"/>
                  <a:gd name="connsiteY3" fmla="*/ 1272523 h 1272841"/>
                  <a:gd name="connsiteX4" fmla="*/ 585122 w 585128"/>
                  <a:gd name="connsiteY4" fmla="*/ 631768 h 1272841"/>
                  <a:gd name="connsiteX5" fmla="*/ 404150 w 585128"/>
                  <a:gd name="connsiteY5" fmla="*/ 3081 h 1272841"/>
                  <a:gd name="connsiteX6" fmla="*/ 173740 w 585128"/>
                  <a:gd name="connsiteY6" fmla="*/ 734 h 1272841"/>
                  <a:gd name="connsiteX0" fmla="*/ 173740 w 585128"/>
                  <a:gd name="connsiteY0" fmla="*/ 734 h 1273707"/>
                  <a:gd name="connsiteX1" fmla="*/ 4 w 585128"/>
                  <a:gd name="connsiteY1" fmla="*/ 637196 h 1273707"/>
                  <a:gd name="connsiteX2" fmla="*/ 178434 w 585128"/>
                  <a:gd name="connsiteY2" fmla="*/ 1271115 h 1273707"/>
                  <a:gd name="connsiteX3" fmla="*/ 397391 w 585128"/>
                  <a:gd name="connsiteY3" fmla="*/ 1272523 h 1273707"/>
                  <a:gd name="connsiteX4" fmla="*/ 585122 w 585128"/>
                  <a:gd name="connsiteY4" fmla="*/ 631768 h 1273707"/>
                  <a:gd name="connsiteX5" fmla="*/ 404150 w 585128"/>
                  <a:gd name="connsiteY5" fmla="*/ 3081 h 1273707"/>
                  <a:gd name="connsiteX6" fmla="*/ 173740 w 585128"/>
                  <a:gd name="connsiteY6" fmla="*/ 734 h 1273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128" h="1273707">
                    <a:moveTo>
                      <a:pt x="173740" y="734"/>
                    </a:moveTo>
                    <a:cubicBezTo>
                      <a:pt x="130830" y="242521"/>
                      <a:pt x="-778" y="425466"/>
                      <a:pt x="4" y="637196"/>
                    </a:cubicBezTo>
                    <a:cubicBezTo>
                      <a:pt x="786" y="848926"/>
                      <a:pt x="141671" y="1048000"/>
                      <a:pt x="178434" y="1271115"/>
                    </a:cubicBezTo>
                    <a:cubicBezTo>
                      <a:pt x="261002" y="1274188"/>
                      <a:pt x="322683" y="1274358"/>
                      <a:pt x="397391" y="1272523"/>
                    </a:cubicBezTo>
                    <a:cubicBezTo>
                      <a:pt x="440316" y="1026198"/>
                      <a:pt x="583996" y="843342"/>
                      <a:pt x="585122" y="631768"/>
                    </a:cubicBezTo>
                    <a:cubicBezTo>
                      <a:pt x="586249" y="420194"/>
                      <a:pt x="437262" y="241502"/>
                      <a:pt x="404150" y="3081"/>
                    </a:cubicBezTo>
                    <a:cubicBezTo>
                      <a:pt x="331919" y="1817"/>
                      <a:pt x="277771" y="-1451"/>
                      <a:pt x="173740" y="73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grpSp>
            <p:nvGrpSpPr>
              <p:cNvPr id="1569" name="Group 1568">
                <a:extLst>
                  <a:ext uri="{FF2B5EF4-FFF2-40B4-BE49-F238E27FC236}">
                    <a16:creationId xmlns:a16="http://schemas.microsoft.com/office/drawing/2014/main" id="{C85E3071-7919-2D46-B412-C76E7F9252B9}"/>
                  </a:ext>
                </a:extLst>
              </p:cNvPr>
              <p:cNvGrpSpPr/>
              <p:nvPr/>
            </p:nvGrpSpPr>
            <p:grpSpPr>
              <a:xfrm>
                <a:off x="19235194" y="14902757"/>
                <a:ext cx="428097" cy="1224000"/>
                <a:chOff x="19230460" y="14902757"/>
                <a:chExt cx="428097" cy="1224000"/>
              </a:xfrm>
            </p:grpSpPr>
            <p:sp>
              <p:nvSpPr>
                <p:cNvPr id="1570" name="Freeform 1569">
                  <a:extLst>
                    <a:ext uri="{FF2B5EF4-FFF2-40B4-BE49-F238E27FC236}">
                      <a16:creationId xmlns:a16="http://schemas.microsoft.com/office/drawing/2014/main" id="{810F7110-F690-5047-98EE-83B81720C7DF}"/>
                    </a:ext>
                  </a:extLst>
                </p:cNvPr>
                <p:cNvSpPr/>
                <p:nvPr/>
              </p:nvSpPr>
              <p:spPr>
                <a:xfrm>
                  <a:off x="19444508" y="14902757"/>
                  <a:ext cx="0" cy="1224000"/>
                </a:xfrm>
                <a:custGeom>
                  <a:avLst/>
                  <a:gdLst>
                    <a:gd name="connsiteX0" fmla="*/ 70493 w 93896"/>
                    <a:gd name="connsiteY0" fmla="*/ 0 h 1084909"/>
                    <a:gd name="connsiteX1" fmla="*/ 283 w 93896"/>
                    <a:gd name="connsiteY1" fmla="*/ 546634 h 1084909"/>
                    <a:gd name="connsiteX2" fmla="*/ 93896 w 93896"/>
                    <a:gd name="connsiteY2" fmla="*/ 1084909 h 1084909"/>
                    <a:gd name="connsiteX0" fmla="*/ 70357 w 93760"/>
                    <a:gd name="connsiteY0" fmla="*/ 0 h 1084909"/>
                    <a:gd name="connsiteX1" fmla="*/ 147 w 93760"/>
                    <a:gd name="connsiteY1" fmla="*/ 546634 h 1084909"/>
                    <a:gd name="connsiteX2" fmla="*/ 93760 w 93760"/>
                    <a:gd name="connsiteY2" fmla="*/ 1084909 h 1084909"/>
                    <a:gd name="connsiteX0" fmla="*/ 70357 w 93760"/>
                    <a:gd name="connsiteY0" fmla="*/ 0 h 1084909"/>
                    <a:gd name="connsiteX1" fmla="*/ 147 w 93760"/>
                    <a:gd name="connsiteY1" fmla="*/ 546634 h 1084909"/>
                    <a:gd name="connsiteX2" fmla="*/ 93760 w 93760"/>
                    <a:gd name="connsiteY2" fmla="*/ 1084909 h 1084909"/>
                    <a:gd name="connsiteX0" fmla="*/ 1464 w 24867"/>
                    <a:gd name="connsiteY0" fmla="*/ 0 h 1084909"/>
                    <a:gd name="connsiteX1" fmla="*/ 1463 w 24867"/>
                    <a:gd name="connsiteY1" fmla="*/ 535989 h 1084909"/>
                    <a:gd name="connsiteX2" fmla="*/ 24867 w 24867"/>
                    <a:gd name="connsiteY2" fmla="*/ 1084909 h 1084909"/>
                    <a:gd name="connsiteX0" fmla="*/ 211 w 1882"/>
                    <a:gd name="connsiteY0" fmla="*/ 0 h 1081868"/>
                    <a:gd name="connsiteX1" fmla="*/ 210 w 1882"/>
                    <a:gd name="connsiteY1" fmla="*/ 535989 h 1081868"/>
                    <a:gd name="connsiteX2" fmla="*/ 1882 w 1882"/>
                    <a:gd name="connsiteY2" fmla="*/ 1081868 h 1081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82" h="1081868">
                      <a:moveTo>
                        <a:pt x="211" y="0"/>
                      </a:moveTo>
                      <a:cubicBezTo>
                        <a:pt x="1605" y="189595"/>
                        <a:pt x="-68" y="355678"/>
                        <a:pt x="210" y="535989"/>
                      </a:cubicBezTo>
                      <a:cubicBezTo>
                        <a:pt x="488" y="716300"/>
                        <a:pt x="-1183" y="886423"/>
                        <a:pt x="1882" y="1081868"/>
                      </a:cubicBezTo>
                    </a:path>
                  </a:pathLst>
                </a:custGeom>
                <a:noFill/>
                <a:ln>
                  <a:solidFill>
                    <a:schemeClr val="accent2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  <p:grpSp>
              <p:nvGrpSpPr>
                <p:cNvPr id="1571" name="Group 1570">
                  <a:extLst>
                    <a:ext uri="{FF2B5EF4-FFF2-40B4-BE49-F238E27FC236}">
                      <a16:creationId xmlns:a16="http://schemas.microsoft.com/office/drawing/2014/main" id="{1B36E240-5289-E640-9208-A53331E7E3FA}"/>
                    </a:ext>
                  </a:extLst>
                </p:cNvPr>
                <p:cNvGrpSpPr/>
                <p:nvPr/>
              </p:nvGrpSpPr>
              <p:grpSpPr>
                <a:xfrm>
                  <a:off x="19230460" y="14902757"/>
                  <a:ext cx="428097" cy="1224000"/>
                  <a:chOff x="19230460" y="14902757"/>
                  <a:chExt cx="428097" cy="1224000"/>
                </a:xfrm>
              </p:grpSpPr>
              <p:grpSp>
                <p:nvGrpSpPr>
                  <p:cNvPr id="1572" name="Group 1571">
                    <a:extLst>
                      <a:ext uri="{FF2B5EF4-FFF2-40B4-BE49-F238E27FC236}">
                        <a16:creationId xmlns:a16="http://schemas.microsoft.com/office/drawing/2014/main" id="{B9659535-0C7D-E442-BA57-3268963E2BE9}"/>
                      </a:ext>
                    </a:extLst>
                  </p:cNvPr>
                  <p:cNvGrpSpPr/>
                  <p:nvPr/>
                </p:nvGrpSpPr>
                <p:grpSpPr>
                  <a:xfrm>
                    <a:off x="19230460" y="14902757"/>
                    <a:ext cx="170667" cy="1224000"/>
                    <a:chOff x="19230460" y="14905244"/>
                    <a:chExt cx="170667" cy="1224000"/>
                  </a:xfrm>
                </p:grpSpPr>
                <p:sp>
                  <p:nvSpPr>
                    <p:cNvPr id="1576" name="Freeform 1575">
                      <a:extLst>
                        <a:ext uri="{FF2B5EF4-FFF2-40B4-BE49-F238E27FC236}">
                          <a16:creationId xmlns:a16="http://schemas.microsoft.com/office/drawing/2014/main" id="{7A2AA387-C7FC-0F43-9C4B-4484A4E577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22540" y="14905244"/>
                      <a:ext cx="78587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  <p:sp>
                  <p:nvSpPr>
                    <p:cNvPr id="1577" name="Freeform 1576">
                      <a:extLst>
                        <a:ext uri="{FF2B5EF4-FFF2-40B4-BE49-F238E27FC236}">
                          <a16:creationId xmlns:a16="http://schemas.microsoft.com/office/drawing/2014/main" id="{15C1CBFB-A50E-8741-ADA3-24E2F96FB8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30460" y="14905244"/>
                      <a:ext cx="129216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</p:grpSp>
              <p:grpSp>
                <p:nvGrpSpPr>
                  <p:cNvPr id="1573" name="Group 1572">
                    <a:extLst>
                      <a:ext uri="{FF2B5EF4-FFF2-40B4-BE49-F238E27FC236}">
                        <a16:creationId xmlns:a16="http://schemas.microsoft.com/office/drawing/2014/main" id="{F5ECE52C-8D96-AB44-B909-A5767840695E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487890" y="14902757"/>
                    <a:ext cx="170667" cy="1224000"/>
                    <a:chOff x="19230460" y="14905244"/>
                    <a:chExt cx="170667" cy="1224000"/>
                  </a:xfrm>
                </p:grpSpPr>
                <p:sp>
                  <p:nvSpPr>
                    <p:cNvPr id="1574" name="Freeform 1573">
                      <a:extLst>
                        <a:ext uri="{FF2B5EF4-FFF2-40B4-BE49-F238E27FC236}">
                          <a16:creationId xmlns:a16="http://schemas.microsoft.com/office/drawing/2014/main" id="{BC3C7CFE-5461-1C48-82BF-CC7D0D1009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22540" y="14905244"/>
                      <a:ext cx="78587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  <p:sp>
                  <p:nvSpPr>
                    <p:cNvPr id="1575" name="Freeform 1574">
                      <a:extLst>
                        <a:ext uri="{FF2B5EF4-FFF2-40B4-BE49-F238E27FC236}">
                          <a16:creationId xmlns:a16="http://schemas.microsoft.com/office/drawing/2014/main" id="{808DE66F-D1A6-8943-891F-53AE505DA9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30460" y="14905244"/>
                      <a:ext cx="129216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</p:grpSp>
            </p:grpSp>
          </p:grpSp>
        </p:grpSp>
        <p:grpSp>
          <p:nvGrpSpPr>
            <p:cNvPr id="1578" name="Group 1577">
              <a:extLst>
                <a:ext uri="{FF2B5EF4-FFF2-40B4-BE49-F238E27FC236}">
                  <a16:creationId xmlns:a16="http://schemas.microsoft.com/office/drawing/2014/main" id="{5D665A3D-BC39-1643-A040-FB62E1F36B7A}"/>
                </a:ext>
              </a:extLst>
            </p:cNvPr>
            <p:cNvGrpSpPr/>
            <p:nvPr/>
          </p:nvGrpSpPr>
          <p:grpSpPr>
            <a:xfrm>
              <a:off x="21508772" y="14950938"/>
              <a:ext cx="2243115" cy="366995"/>
              <a:chOff x="23136805" y="20035971"/>
              <a:chExt cx="2243115" cy="366995"/>
            </a:xfrm>
          </p:grpSpPr>
          <p:sp>
            <p:nvSpPr>
              <p:cNvPr id="1579" name="#T-intcost-musc">
                <a:extLst>
                  <a:ext uri="{FF2B5EF4-FFF2-40B4-BE49-F238E27FC236}">
                    <a16:creationId xmlns:a16="http://schemas.microsoft.com/office/drawing/2014/main" id="{0A6E77E5-D488-FC47-AFF8-56EDE499EF9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736016" y="20035971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1580" name="TextBox 1579">
                <a:extLst>
                  <a:ext uri="{FF2B5EF4-FFF2-40B4-BE49-F238E27FC236}">
                    <a16:creationId xmlns:a16="http://schemas.microsoft.com/office/drawing/2014/main" id="{8ABB14B1-95A7-BD4C-A7A6-8E81818D1584}"/>
                  </a:ext>
                </a:extLst>
              </p:cNvPr>
              <p:cNvSpPr txBox="1"/>
              <p:nvPr/>
            </p:nvSpPr>
            <p:spPr>
              <a:xfrm>
                <a:off x="23136805" y="20064412"/>
                <a:ext cx="224311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600" b="1" dirty="0"/>
                  <a:t>T1-T2 intercostal muscle</a:t>
                </a:r>
              </a:p>
            </p:txBody>
          </p:sp>
        </p:grpSp>
        <p:sp>
          <p:nvSpPr>
            <p:cNvPr id="1581" name="Freeform 1580">
              <a:extLst>
                <a:ext uri="{FF2B5EF4-FFF2-40B4-BE49-F238E27FC236}">
                  <a16:creationId xmlns:a16="http://schemas.microsoft.com/office/drawing/2014/main" id="{3F71F5DA-FF36-794D-8097-8349FB344948}"/>
                </a:ext>
              </a:extLst>
            </p:cNvPr>
            <p:cNvSpPr/>
            <p:nvPr/>
          </p:nvSpPr>
          <p:spPr>
            <a:xfrm>
              <a:off x="15790489" y="14847757"/>
              <a:ext cx="6456863" cy="176466"/>
            </a:xfrm>
            <a:custGeom>
              <a:avLst/>
              <a:gdLst>
                <a:gd name="connsiteX0" fmla="*/ 0 w 6483096"/>
                <a:gd name="connsiteY0" fmla="*/ 0 h 164592"/>
                <a:gd name="connsiteX1" fmla="*/ 6483096 w 6483096"/>
                <a:gd name="connsiteY1" fmla="*/ 164592 h 164592"/>
                <a:gd name="connsiteX0" fmla="*/ 0 w 6483096"/>
                <a:gd name="connsiteY0" fmla="*/ 0 h 170937"/>
                <a:gd name="connsiteX1" fmla="*/ 6483096 w 6483096"/>
                <a:gd name="connsiteY1" fmla="*/ 164592 h 170937"/>
                <a:gd name="connsiteX0" fmla="*/ 0 w 6456863"/>
                <a:gd name="connsiteY0" fmla="*/ 0 h 176466"/>
                <a:gd name="connsiteX1" fmla="*/ 6456863 w 6456863"/>
                <a:gd name="connsiteY1" fmla="*/ 175835 h 176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56863" h="176466">
                  <a:moveTo>
                    <a:pt x="0" y="0"/>
                  </a:moveTo>
                  <a:cubicBezTo>
                    <a:pt x="455901" y="290959"/>
                    <a:pt x="4295831" y="120971"/>
                    <a:pt x="6456863" y="175835"/>
                  </a:cubicBezTo>
                </a:path>
              </a:pathLst>
            </a:custGeom>
            <a:noFill/>
            <a:ln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582" name="Group 1581">
              <a:extLst>
                <a:ext uri="{FF2B5EF4-FFF2-40B4-BE49-F238E27FC236}">
                  <a16:creationId xmlns:a16="http://schemas.microsoft.com/office/drawing/2014/main" id="{9BAC23E0-0B93-2041-9668-454A4E77BF17}"/>
                </a:ext>
              </a:extLst>
            </p:cNvPr>
            <p:cNvGrpSpPr/>
            <p:nvPr/>
          </p:nvGrpSpPr>
          <p:grpSpPr>
            <a:xfrm>
              <a:off x="13725125" y="4554539"/>
              <a:ext cx="1933286" cy="549006"/>
              <a:chOff x="13725125" y="4554539"/>
              <a:chExt cx="1933286" cy="549006"/>
            </a:xfrm>
          </p:grpSpPr>
          <p:sp>
            <p:nvSpPr>
              <p:cNvPr id="1583" name="TextBox 1582">
                <a:extLst>
                  <a:ext uri="{FF2B5EF4-FFF2-40B4-BE49-F238E27FC236}">
                    <a16:creationId xmlns:a16="http://schemas.microsoft.com/office/drawing/2014/main" id="{C213C089-34B4-2949-A2C7-44B772172D2D}"/>
                  </a:ext>
                </a:extLst>
              </p:cNvPr>
              <p:cNvSpPr txBox="1"/>
              <p:nvPr/>
            </p:nvSpPr>
            <p:spPr>
              <a:xfrm>
                <a:off x="13725125" y="4554539"/>
                <a:ext cx="1933286" cy="28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/>
                  <a:t>paraventricular nucleus</a:t>
                </a:r>
              </a:p>
            </p:txBody>
          </p:sp>
          <p:sp>
            <p:nvSpPr>
              <p:cNvPr id="1584" name="#PVN-1 models(UBERON:0001930)">
                <a:extLst>
                  <a:ext uri="{FF2B5EF4-FFF2-40B4-BE49-F238E27FC236}">
                    <a16:creationId xmlns:a16="http://schemas.microsoft.com/office/drawing/2014/main" id="{3FBF5A82-13F4-F84E-8B1D-67A5725147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58034" y="4815545"/>
                <a:ext cx="288000" cy="288000"/>
              </a:xfrm>
              <a:prstGeom prst="ellipse">
                <a:avLst/>
              </a:prstGeom>
              <a:solidFill>
                <a:srgbClr val="FF33CC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85" name="Group 1584">
              <a:extLst>
                <a:ext uri="{FF2B5EF4-FFF2-40B4-BE49-F238E27FC236}">
                  <a16:creationId xmlns:a16="http://schemas.microsoft.com/office/drawing/2014/main" id="{9F8C962B-7F9C-CA4B-AA53-F7292E79CC34}"/>
                </a:ext>
              </a:extLst>
            </p:cNvPr>
            <p:cNvGrpSpPr/>
            <p:nvPr/>
          </p:nvGrpSpPr>
          <p:grpSpPr>
            <a:xfrm>
              <a:off x="14643221" y="4914881"/>
              <a:ext cx="108000" cy="9634640"/>
              <a:chOff x="14856076" y="7559772"/>
              <a:chExt cx="108000" cy="9634640"/>
            </a:xfrm>
          </p:grpSpPr>
          <p:sp>
            <p:nvSpPr>
              <p:cNvPr id="1586" name="Freeform 1585">
                <a:extLst>
                  <a:ext uri="{FF2B5EF4-FFF2-40B4-BE49-F238E27FC236}">
                    <a16:creationId xmlns:a16="http://schemas.microsoft.com/office/drawing/2014/main" id="{39C052B6-8FDC-0445-BA41-D2D65BAB209D}"/>
                  </a:ext>
                </a:extLst>
              </p:cNvPr>
              <p:cNvSpPr/>
              <p:nvPr/>
            </p:nvSpPr>
            <p:spPr>
              <a:xfrm>
                <a:off x="14912814" y="7607612"/>
                <a:ext cx="47728" cy="9586800"/>
              </a:xfrm>
              <a:custGeom>
                <a:avLst/>
                <a:gdLst>
                  <a:gd name="connsiteX0" fmla="*/ 0 w 42530"/>
                  <a:gd name="connsiteY0" fmla="*/ 0 h 7974419"/>
                  <a:gd name="connsiteX1" fmla="*/ 42530 w 42530"/>
                  <a:gd name="connsiteY1" fmla="*/ 7974419 h 7974419"/>
                  <a:gd name="connsiteX0" fmla="*/ 1061 w 43591"/>
                  <a:gd name="connsiteY0" fmla="*/ 0 h 7974419"/>
                  <a:gd name="connsiteX1" fmla="*/ 0 w 43591"/>
                  <a:gd name="connsiteY1" fmla="*/ 1254482 h 7974419"/>
                  <a:gd name="connsiteX2" fmla="*/ 43591 w 43591"/>
                  <a:gd name="connsiteY2" fmla="*/ 7974419 h 7974419"/>
                  <a:gd name="connsiteX0" fmla="*/ 7328 w 49858"/>
                  <a:gd name="connsiteY0" fmla="*/ 57042 h 8031461"/>
                  <a:gd name="connsiteX1" fmla="*/ 6267 w 49858"/>
                  <a:gd name="connsiteY1" fmla="*/ 1311524 h 8031461"/>
                  <a:gd name="connsiteX2" fmla="*/ 49858 w 49858"/>
                  <a:gd name="connsiteY2" fmla="*/ 8031461 h 8031461"/>
                  <a:gd name="connsiteX0" fmla="*/ 51591 w 108280"/>
                  <a:gd name="connsiteY0" fmla="*/ 0 h 7974419"/>
                  <a:gd name="connsiteX1" fmla="*/ 50530 w 108280"/>
                  <a:gd name="connsiteY1" fmla="*/ 1254482 h 7974419"/>
                  <a:gd name="connsiteX2" fmla="*/ 94121 w 108280"/>
                  <a:gd name="connsiteY2" fmla="*/ 7974419 h 7974419"/>
                  <a:gd name="connsiteX0" fmla="*/ 148774 w 148774"/>
                  <a:gd name="connsiteY0" fmla="*/ 84411 h 7291806"/>
                  <a:gd name="connsiteX1" fmla="*/ 3686 w 148774"/>
                  <a:gd name="connsiteY1" fmla="*/ 571869 h 7291806"/>
                  <a:gd name="connsiteX2" fmla="*/ 47277 w 148774"/>
                  <a:gd name="connsiteY2" fmla="*/ 7291806 h 7291806"/>
                  <a:gd name="connsiteX0" fmla="*/ 148774 w 148774"/>
                  <a:gd name="connsiteY0" fmla="*/ 149002 h 7356397"/>
                  <a:gd name="connsiteX1" fmla="*/ 3686 w 148774"/>
                  <a:gd name="connsiteY1" fmla="*/ 636460 h 7356397"/>
                  <a:gd name="connsiteX2" fmla="*/ 47277 w 148774"/>
                  <a:gd name="connsiteY2" fmla="*/ 7356397 h 7356397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145456 w 186834"/>
                  <a:gd name="connsiteY0" fmla="*/ 326716 h 9635350"/>
                  <a:gd name="connsiteX1" fmla="*/ 368 w 186834"/>
                  <a:gd name="connsiteY1" fmla="*/ 814174 h 9635350"/>
                  <a:gd name="connsiteX2" fmla="*/ 186834 w 186834"/>
                  <a:gd name="connsiteY2" fmla="*/ 9635350 h 9635350"/>
                  <a:gd name="connsiteX0" fmla="*/ 145569 w 193297"/>
                  <a:gd name="connsiteY0" fmla="*/ 329085 h 9670834"/>
                  <a:gd name="connsiteX1" fmla="*/ 481 w 193297"/>
                  <a:gd name="connsiteY1" fmla="*/ 816543 h 9670834"/>
                  <a:gd name="connsiteX2" fmla="*/ 193297 w 193297"/>
                  <a:gd name="connsiteY2" fmla="*/ 9670833 h 9670834"/>
                  <a:gd name="connsiteX0" fmla="*/ 76778 w 124506"/>
                  <a:gd name="connsiteY0" fmla="*/ 310041 h 9651789"/>
                  <a:gd name="connsiteX1" fmla="*/ 1540 w 124506"/>
                  <a:gd name="connsiteY1" fmla="*/ 827602 h 9651789"/>
                  <a:gd name="connsiteX2" fmla="*/ 124506 w 124506"/>
                  <a:gd name="connsiteY2" fmla="*/ 9651789 h 9651789"/>
                  <a:gd name="connsiteX0" fmla="*/ 0 w 47728"/>
                  <a:gd name="connsiteY0" fmla="*/ 0 h 9341748"/>
                  <a:gd name="connsiteX1" fmla="*/ 47728 w 47728"/>
                  <a:gd name="connsiteY1" fmla="*/ 9341748 h 9341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28" h="9341748">
                    <a:moveTo>
                      <a:pt x="0" y="0"/>
                    </a:moveTo>
                    <a:lnTo>
                      <a:pt x="47728" y="9341748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87" name="GGN models(ILX:0738293)">
                <a:extLst>
                  <a:ext uri="{FF2B5EF4-FFF2-40B4-BE49-F238E27FC236}">
                    <a16:creationId xmlns:a16="http://schemas.microsoft.com/office/drawing/2014/main" id="{7D8ABEED-0B3B-5F47-B3D2-B720CE8C611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856076" y="7559772"/>
                <a:ext cx="108000" cy="108000"/>
              </a:xfrm>
              <a:prstGeom prst="ellipse">
                <a:avLst/>
              </a:prstGeom>
              <a:solidFill>
                <a:srgbClr val="FF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91" name="Group 1590">
              <a:extLst>
                <a:ext uri="{FF2B5EF4-FFF2-40B4-BE49-F238E27FC236}">
                  <a16:creationId xmlns:a16="http://schemas.microsoft.com/office/drawing/2014/main" id="{09690ABE-0D35-0240-AA0C-593F7F77A7BA}"/>
                </a:ext>
              </a:extLst>
            </p:cNvPr>
            <p:cNvGrpSpPr/>
            <p:nvPr/>
          </p:nvGrpSpPr>
          <p:grpSpPr>
            <a:xfrm>
              <a:off x="12598556" y="24922984"/>
              <a:ext cx="2275791" cy="362724"/>
              <a:chOff x="12598556" y="24922984"/>
              <a:chExt cx="2275791" cy="362724"/>
            </a:xfrm>
          </p:grpSpPr>
          <p:sp>
            <p:nvSpPr>
              <p:cNvPr id="1592" name="#LS-SC">
                <a:extLst>
                  <a:ext uri="{FF2B5EF4-FFF2-40B4-BE49-F238E27FC236}">
                    <a16:creationId xmlns:a16="http://schemas.microsoft.com/office/drawing/2014/main" id="{B135A8C7-9C9F-A84D-AC59-E39E3C2346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14347" y="24925708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1593" name="TextBox 1592">
                <a:extLst>
                  <a:ext uri="{FF2B5EF4-FFF2-40B4-BE49-F238E27FC236}">
                    <a16:creationId xmlns:a16="http://schemas.microsoft.com/office/drawing/2014/main" id="{7B146B5D-2135-294F-95AB-2C156BB137EF}"/>
                  </a:ext>
                </a:extLst>
              </p:cNvPr>
              <p:cNvSpPr txBox="1"/>
              <p:nvPr/>
            </p:nvSpPr>
            <p:spPr>
              <a:xfrm>
                <a:off x="12598556" y="24922984"/>
                <a:ext cx="219643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600" b="1" dirty="0"/>
                  <a:t>lumbosacral spinal cord</a:t>
                </a:r>
              </a:p>
            </p:txBody>
          </p:sp>
        </p:grpSp>
        <p:grpSp>
          <p:nvGrpSpPr>
            <p:cNvPr id="1594" name="Group 1593">
              <a:extLst>
                <a:ext uri="{FF2B5EF4-FFF2-40B4-BE49-F238E27FC236}">
                  <a16:creationId xmlns:a16="http://schemas.microsoft.com/office/drawing/2014/main" id="{396DB6B5-FB22-944D-A626-0FC3389AB8A0}"/>
                </a:ext>
              </a:extLst>
            </p:cNvPr>
            <p:cNvGrpSpPr/>
            <p:nvPr/>
          </p:nvGrpSpPr>
          <p:grpSpPr>
            <a:xfrm>
              <a:off x="13021113" y="23183297"/>
              <a:ext cx="1843402" cy="364208"/>
              <a:chOff x="13021113" y="23183297"/>
              <a:chExt cx="1843402" cy="364208"/>
            </a:xfrm>
          </p:grpSpPr>
          <p:sp>
            <p:nvSpPr>
              <p:cNvPr id="1595" name="#L-SC models(UBERON:0002792)">
                <a:extLst>
                  <a:ext uri="{FF2B5EF4-FFF2-40B4-BE49-F238E27FC236}">
                    <a16:creationId xmlns:a16="http://schemas.microsoft.com/office/drawing/2014/main" id="{D72618A1-6E18-DC42-BAAB-131C469E29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04515" y="23187505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1596" name="TextBox 1595">
                <a:extLst>
                  <a:ext uri="{FF2B5EF4-FFF2-40B4-BE49-F238E27FC236}">
                    <a16:creationId xmlns:a16="http://schemas.microsoft.com/office/drawing/2014/main" id="{38C42E5E-58E0-3142-896A-973CE7E14DD1}"/>
                  </a:ext>
                </a:extLst>
              </p:cNvPr>
              <p:cNvSpPr txBox="1"/>
              <p:nvPr/>
            </p:nvSpPr>
            <p:spPr>
              <a:xfrm>
                <a:off x="13021113" y="23183297"/>
                <a:ext cx="177131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600" b="1" dirty="0"/>
                  <a:t>lumbar spinal cord</a:t>
                </a:r>
              </a:p>
            </p:txBody>
          </p:sp>
        </p:grpSp>
        <p:grpSp>
          <p:nvGrpSpPr>
            <p:cNvPr id="1618" name="Group 1617">
              <a:extLst>
                <a:ext uri="{FF2B5EF4-FFF2-40B4-BE49-F238E27FC236}">
                  <a16:creationId xmlns:a16="http://schemas.microsoft.com/office/drawing/2014/main" id="{9C15950A-CF9C-234C-8173-68B05BB688F6}"/>
                </a:ext>
              </a:extLst>
            </p:cNvPr>
            <p:cNvGrpSpPr/>
            <p:nvPr/>
          </p:nvGrpSpPr>
          <p:grpSpPr>
            <a:xfrm>
              <a:off x="14398958" y="7993246"/>
              <a:ext cx="433965" cy="328649"/>
              <a:chOff x="25162386" y="6663993"/>
              <a:chExt cx="433965" cy="328649"/>
            </a:xfrm>
          </p:grpSpPr>
          <p:sp>
            <p:nvSpPr>
              <p:cNvPr id="1619" name="#NTS-1 models(UBERON:0009050)">
                <a:extLst>
                  <a:ext uri="{FF2B5EF4-FFF2-40B4-BE49-F238E27FC236}">
                    <a16:creationId xmlns:a16="http://schemas.microsoft.com/office/drawing/2014/main" id="{AC0109CE-58D8-9945-B7CB-2A72290CF4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12390" y="6668642"/>
                <a:ext cx="324000" cy="324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1620" name="TextBox 1619">
                <a:extLst>
                  <a:ext uri="{FF2B5EF4-FFF2-40B4-BE49-F238E27FC236}">
                    <a16:creationId xmlns:a16="http://schemas.microsoft.com/office/drawing/2014/main" id="{7906D7C1-D173-D24C-8E31-473FC9F0D0C2}"/>
                  </a:ext>
                </a:extLst>
              </p:cNvPr>
              <p:cNvSpPr txBox="1"/>
              <p:nvPr/>
            </p:nvSpPr>
            <p:spPr>
              <a:xfrm>
                <a:off x="25162386" y="6663993"/>
                <a:ext cx="43396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NTS</a:t>
                </a:r>
              </a:p>
            </p:txBody>
          </p:sp>
        </p:grpSp>
        <p:grpSp>
          <p:nvGrpSpPr>
            <p:cNvPr id="1621" name="Group 1620">
              <a:extLst>
                <a:ext uri="{FF2B5EF4-FFF2-40B4-BE49-F238E27FC236}">
                  <a16:creationId xmlns:a16="http://schemas.microsoft.com/office/drawing/2014/main" id="{711520C6-526A-8A4C-A105-94108E298353}"/>
                </a:ext>
              </a:extLst>
            </p:cNvPr>
            <p:cNvGrpSpPr/>
            <p:nvPr/>
          </p:nvGrpSpPr>
          <p:grpSpPr>
            <a:xfrm>
              <a:off x="14550310" y="8202961"/>
              <a:ext cx="108000" cy="6345892"/>
              <a:chOff x="14550310" y="8202961"/>
              <a:chExt cx="108000" cy="6345892"/>
            </a:xfrm>
          </p:grpSpPr>
          <p:sp>
            <p:nvSpPr>
              <p:cNvPr id="1622" name="Freeform 1621">
                <a:extLst>
                  <a:ext uri="{FF2B5EF4-FFF2-40B4-BE49-F238E27FC236}">
                    <a16:creationId xmlns:a16="http://schemas.microsoft.com/office/drawing/2014/main" id="{E36638AF-6AA0-9341-8A5A-15C27914A146}"/>
                  </a:ext>
                </a:extLst>
              </p:cNvPr>
              <p:cNvSpPr/>
              <p:nvPr/>
            </p:nvSpPr>
            <p:spPr>
              <a:xfrm>
                <a:off x="14610214" y="8260958"/>
                <a:ext cx="13293" cy="6287895"/>
              </a:xfrm>
              <a:custGeom>
                <a:avLst/>
                <a:gdLst>
                  <a:gd name="connsiteX0" fmla="*/ 0 w 42530"/>
                  <a:gd name="connsiteY0" fmla="*/ 0 h 7974419"/>
                  <a:gd name="connsiteX1" fmla="*/ 42530 w 42530"/>
                  <a:gd name="connsiteY1" fmla="*/ 7974419 h 7974419"/>
                  <a:gd name="connsiteX0" fmla="*/ 0 w 52430"/>
                  <a:gd name="connsiteY0" fmla="*/ 0 h 7974419"/>
                  <a:gd name="connsiteX1" fmla="*/ 52430 w 52430"/>
                  <a:gd name="connsiteY1" fmla="*/ 1761354 h 7974419"/>
                  <a:gd name="connsiteX2" fmla="*/ 42530 w 52430"/>
                  <a:gd name="connsiteY2" fmla="*/ 7974419 h 7974419"/>
                  <a:gd name="connsiteX0" fmla="*/ 0 w 52593"/>
                  <a:gd name="connsiteY0" fmla="*/ 0 h 7974419"/>
                  <a:gd name="connsiteX1" fmla="*/ 52430 w 52593"/>
                  <a:gd name="connsiteY1" fmla="*/ 1761354 h 7974419"/>
                  <a:gd name="connsiteX2" fmla="*/ 42530 w 52593"/>
                  <a:gd name="connsiteY2" fmla="*/ 7974419 h 7974419"/>
                  <a:gd name="connsiteX0" fmla="*/ 0 w 58939"/>
                  <a:gd name="connsiteY0" fmla="*/ 0 h 7974419"/>
                  <a:gd name="connsiteX1" fmla="*/ 52430 w 58939"/>
                  <a:gd name="connsiteY1" fmla="*/ 1761354 h 7974419"/>
                  <a:gd name="connsiteX2" fmla="*/ 42530 w 58939"/>
                  <a:gd name="connsiteY2" fmla="*/ 7974419 h 7974419"/>
                  <a:gd name="connsiteX0" fmla="*/ 0 w 58939"/>
                  <a:gd name="connsiteY0" fmla="*/ 0 h 7974419"/>
                  <a:gd name="connsiteX1" fmla="*/ 52430 w 58939"/>
                  <a:gd name="connsiteY1" fmla="*/ 1761354 h 7974419"/>
                  <a:gd name="connsiteX2" fmla="*/ 42530 w 58939"/>
                  <a:gd name="connsiteY2" fmla="*/ 7974419 h 7974419"/>
                  <a:gd name="connsiteX0" fmla="*/ 0 w 68111"/>
                  <a:gd name="connsiteY0" fmla="*/ 0 h 7974419"/>
                  <a:gd name="connsiteX1" fmla="*/ 52430 w 68111"/>
                  <a:gd name="connsiteY1" fmla="*/ 1761354 h 7974419"/>
                  <a:gd name="connsiteX2" fmla="*/ 42530 w 68111"/>
                  <a:gd name="connsiteY2" fmla="*/ 7974419 h 7974419"/>
                  <a:gd name="connsiteX0" fmla="*/ 241005 w 241256"/>
                  <a:gd name="connsiteY0" fmla="*/ 0 h 6595029"/>
                  <a:gd name="connsiteX1" fmla="*/ 9900 w 241256"/>
                  <a:gd name="connsiteY1" fmla="*/ 381964 h 6595029"/>
                  <a:gd name="connsiteX2" fmla="*/ 0 w 241256"/>
                  <a:gd name="connsiteY2" fmla="*/ 6595029 h 6595029"/>
                  <a:gd name="connsiteX0" fmla="*/ 241005 w 241005"/>
                  <a:gd name="connsiteY0" fmla="*/ 0 h 6595029"/>
                  <a:gd name="connsiteX1" fmla="*/ 9900 w 241005"/>
                  <a:gd name="connsiteY1" fmla="*/ 381964 h 6595029"/>
                  <a:gd name="connsiteX2" fmla="*/ 0 w 241005"/>
                  <a:gd name="connsiteY2" fmla="*/ 6595029 h 6595029"/>
                  <a:gd name="connsiteX0" fmla="*/ 214209 w 214209"/>
                  <a:gd name="connsiteY0" fmla="*/ 0 h 6588095"/>
                  <a:gd name="connsiteX1" fmla="*/ 9900 w 214209"/>
                  <a:gd name="connsiteY1" fmla="*/ 375030 h 6588095"/>
                  <a:gd name="connsiteX2" fmla="*/ 0 w 214209"/>
                  <a:gd name="connsiteY2" fmla="*/ 6588095 h 6588095"/>
                  <a:gd name="connsiteX0" fmla="*/ 214357 w 214357"/>
                  <a:gd name="connsiteY0" fmla="*/ 0 h 6588095"/>
                  <a:gd name="connsiteX1" fmla="*/ 0 w 214357"/>
                  <a:gd name="connsiteY1" fmla="*/ 641989 h 6588095"/>
                  <a:gd name="connsiteX2" fmla="*/ 148 w 214357"/>
                  <a:gd name="connsiteY2" fmla="*/ 6588095 h 6588095"/>
                  <a:gd name="connsiteX0" fmla="*/ 216074 w 216074"/>
                  <a:gd name="connsiteY0" fmla="*/ 0 h 6588095"/>
                  <a:gd name="connsiteX1" fmla="*/ 1717 w 216074"/>
                  <a:gd name="connsiteY1" fmla="*/ 641989 h 6588095"/>
                  <a:gd name="connsiteX2" fmla="*/ 1865 w 216074"/>
                  <a:gd name="connsiteY2" fmla="*/ 6588095 h 6588095"/>
                  <a:gd name="connsiteX0" fmla="*/ 216074 w 216074"/>
                  <a:gd name="connsiteY0" fmla="*/ 0 h 6588095"/>
                  <a:gd name="connsiteX1" fmla="*/ 1717 w 216074"/>
                  <a:gd name="connsiteY1" fmla="*/ 641989 h 6588095"/>
                  <a:gd name="connsiteX2" fmla="*/ 1865 w 216074"/>
                  <a:gd name="connsiteY2" fmla="*/ 6588095 h 6588095"/>
                  <a:gd name="connsiteX0" fmla="*/ 0 w 8814"/>
                  <a:gd name="connsiteY0" fmla="*/ 0 h 5946106"/>
                  <a:gd name="connsiteX1" fmla="*/ 148 w 8814"/>
                  <a:gd name="connsiteY1" fmla="*/ 5946106 h 5946106"/>
                  <a:gd name="connsiteX0" fmla="*/ 0 w 15082"/>
                  <a:gd name="connsiteY0" fmla="*/ 0 h 10946"/>
                  <a:gd name="connsiteX1" fmla="*/ 11695 w 15082"/>
                  <a:gd name="connsiteY1" fmla="*/ 10946 h 10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082" h="10946">
                    <a:moveTo>
                      <a:pt x="0" y="0"/>
                    </a:moveTo>
                    <a:cubicBezTo>
                      <a:pt x="20382" y="1336"/>
                      <a:pt x="15439" y="7463"/>
                      <a:pt x="11695" y="10946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623" name="GGN models(ILX:0738293)">
                <a:extLst>
                  <a:ext uri="{FF2B5EF4-FFF2-40B4-BE49-F238E27FC236}">
                    <a16:creationId xmlns:a16="http://schemas.microsoft.com/office/drawing/2014/main" id="{17E00633-3F93-7141-A451-78253034436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50310" y="8202961"/>
                <a:ext cx="108000" cy="108000"/>
              </a:xfrm>
              <a:prstGeom prst="ellipse">
                <a:avLst/>
              </a:prstGeom>
              <a:solidFill>
                <a:srgbClr val="FF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624" name="Group 1623">
              <a:extLst>
                <a:ext uri="{FF2B5EF4-FFF2-40B4-BE49-F238E27FC236}">
                  <a16:creationId xmlns:a16="http://schemas.microsoft.com/office/drawing/2014/main" id="{4FF03177-F8F1-5542-981B-AC70997BC5C5}"/>
                </a:ext>
              </a:extLst>
            </p:cNvPr>
            <p:cNvGrpSpPr/>
            <p:nvPr/>
          </p:nvGrpSpPr>
          <p:grpSpPr>
            <a:xfrm>
              <a:off x="24745263" y="8625406"/>
              <a:ext cx="362101" cy="215444"/>
              <a:chOff x="24823683" y="8149595"/>
              <a:chExt cx="362101" cy="215444"/>
            </a:xfrm>
          </p:grpSpPr>
          <p:sp>
            <p:nvSpPr>
              <p:cNvPr id="1625" name="TextBox 1624">
                <a:extLst>
                  <a:ext uri="{FF2B5EF4-FFF2-40B4-BE49-F238E27FC236}">
                    <a16:creationId xmlns:a16="http://schemas.microsoft.com/office/drawing/2014/main" id="{436EFA1B-632E-3648-B2FC-24B381243651}"/>
                  </a:ext>
                </a:extLst>
              </p:cNvPr>
              <p:cNvSpPr txBox="1"/>
              <p:nvPr/>
            </p:nvSpPr>
            <p:spPr>
              <a:xfrm>
                <a:off x="24842420" y="8149595"/>
                <a:ext cx="34336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SLN</a:t>
                </a:r>
              </a:p>
            </p:txBody>
          </p:sp>
          <p:sp>
            <p:nvSpPr>
              <p:cNvPr id="1626" name="#SLN-1 models(UBERON:0011326)">
                <a:extLst>
                  <a:ext uri="{FF2B5EF4-FFF2-40B4-BE49-F238E27FC236}">
                    <a16:creationId xmlns:a16="http://schemas.microsoft.com/office/drawing/2014/main" id="{8677DE45-8FCF-2E42-94D3-181A3C233370}"/>
                  </a:ext>
                </a:extLst>
              </p:cNvPr>
              <p:cNvSpPr>
                <a:spLocks/>
              </p:cNvSpPr>
              <p:nvPr/>
            </p:nvSpPr>
            <p:spPr>
              <a:xfrm rot="19080000">
                <a:off x="24823683" y="8175135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627" name="Group 1626">
              <a:extLst>
                <a:ext uri="{FF2B5EF4-FFF2-40B4-BE49-F238E27FC236}">
                  <a16:creationId xmlns:a16="http://schemas.microsoft.com/office/drawing/2014/main" id="{BDD198BD-2012-DD49-82EF-AC56EA132887}"/>
                </a:ext>
              </a:extLst>
            </p:cNvPr>
            <p:cNvGrpSpPr/>
            <p:nvPr/>
          </p:nvGrpSpPr>
          <p:grpSpPr>
            <a:xfrm>
              <a:off x="23803883" y="8398704"/>
              <a:ext cx="797758" cy="240072"/>
              <a:chOff x="17673094" y="11420343"/>
              <a:chExt cx="797758" cy="240072"/>
            </a:xfrm>
          </p:grpSpPr>
          <p:sp>
            <p:nvSpPr>
              <p:cNvPr id="1628" name="TextBox 1627">
                <a:extLst>
                  <a:ext uri="{FF2B5EF4-FFF2-40B4-BE49-F238E27FC236}">
                    <a16:creationId xmlns:a16="http://schemas.microsoft.com/office/drawing/2014/main" id="{0146DAFD-AB6E-6940-9DC7-87E9B305BB62}"/>
                  </a:ext>
                </a:extLst>
              </p:cNvPr>
              <p:cNvSpPr txBox="1"/>
              <p:nvPr/>
            </p:nvSpPr>
            <p:spPr>
              <a:xfrm>
                <a:off x="17673094" y="11420343"/>
                <a:ext cx="75373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 err="1"/>
                  <a:t>epiglottic</a:t>
                </a:r>
                <a:r>
                  <a:rPr lang="en-NZ" sz="800" b="1" dirty="0"/>
                  <a:t> MR</a:t>
                </a:r>
              </a:p>
            </p:txBody>
          </p:sp>
          <p:sp>
            <p:nvSpPr>
              <p:cNvPr id="1629" name="#EPIG-MR">
                <a:extLst>
                  <a:ext uri="{FF2B5EF4-FFF2-40B4-BE49-F238E27FC236}">
                    <a16:creationId xmlns:a16="http://schemas.microsoft.com/office/drawing/2014/main" id="{5AD1D7D3-DBB4-CB48-A8BC-96FB6B21477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326852" y="11516415"/>
                <a:ext cx="144000" cy="144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630" name="Group 1629">
              <a:extLst>
                <a:ext uri="{FF2B5EF4-FFF2-40B4-BE49-F238E27FC236}">
                  <a16:creationId xmlns:a16="http://schemas.microsoft.com/office/drawing/2014/main" id="{06B750DE-EB49-1047-B947-D799A0263079}"/>
                </a:ext>
              </a:extLst>
            </p:cNvPr>
            <p:cNvGrpSpPr/>
            <p:nvPr/>
          </p:nvGrpSpPr>
          <p:grpSpPr>
            <a:xfrm>
              <a:off x="23019377" y="8288681"/>
              <a:ext cx="1874231" cy="215444"/>
              <a:chOff x="23021111" y="8119964"/>
              <a:chExt cx="1874231" cy="215444"/>
            </a:xfrm>
          </p:grpSpPr>
          <p:sp>
            <p:nvSpPr>
              <p:cNvPr id="1631" name="TextBox 1630">
                <a:extLst>
                  <a:ext uri="{FF2B5EF4-FFF2-40B4-BE49-F238E27FC236}">
                    <a16:creationId xmlns:a16="http://schemas.microsoft.com/office/drawing/2014/main" id="{3986A888-6B13-4F4F-B418-0EB0DF6FF7CF}"/>
                  </a:ext>
                </a:extLst>
              </p:cNvPr>
              <p:cNvSpPr txBox="1"/>
              <p:nvPr/>
            </p:nvSpPr>
            <p:spPr>
              <a:xfrm>
                <a:off x="23021111" y="8119964"/>
                <a:ext cx="1874231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pharyngeal branch of hypoglossal nerve</a:t>
                </a:r>
              </a:p>
            </p:txBody>
          </p:sp>
          <p:sp>
            <p:nvSpPr>
              <p:cNvPr id="1632" name="#CN-CII-pharng">
                <a:extLst>
                  <a:ext uri="{FF2B5EF4-FFF2-40B4-BE49-F238E27FC236}">
                    <a16:creationId xmlns:a16="http://schemas.microsoft.com/office/drawing/2014/main" id="{82D81030-48DF-204E-A4CD-FA85BF11D5EE}"/>
                  </a:ext>
                </a:extLst>
              </p:cNvPr>
              <p:cNvSpPr>
                <a:spLocks/>
              </p:cNvSpPr>
              <p:nvPr/>
            </p:nvSpPr>
            <p:spPr>
              <a:xfrm rot="20046737">
                <a:off x="24743717" y="8256441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cxnSp>
          <p:nvCxnSpPr>
            <p:cNvPr id="1633" name="Straight Connector 1632">
              <a:extLst>
                <a:ext uri="{FF2B5EF4-FFF2-40B4-BE49-F238E27FC236}">
                  <a16:creationId xmlns:a16="http://schemas.microsoft.com/office/drawing/2014/main" id="{0A5A49BE-2BB7-DA4D-8734-41E1A6969602}"/>
                </a:ext>
              </a:extLst>
            </p:cNvPr>
            <p:cNvCxnSpPr/>
            <p:nvPr/>
          </p:nvCxnSpPr>
          <p:spPr>
            <a:xfrm flipH="1">
              <a:off x="25053651" y="10191385"/>
              <a:ext cx="684000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34" name="Group 1633">
              <a:extLst>
                <a:ext uri="{FF2B5EF4-FFF2-40B4-BE49-F238E27FC236}">
                  <a16:creationId xmlns:a16="http://schemas.microsoft.com/office/drawing/2014/main" id="{DF1CCE71-B907-EB41-ACB8-EBDF84927E1F}"/>
                </a:ext>
              </a:extLst>
            </p:cNvPr>
            <p:cNvGrpSpPr/>
            <p:nvPr/>
          </p:nvGrpSpPr>
          <p:grpSpPr>
            <a:xfrm>
              <a:off x="17678426" y="8735241"/>
              <a:ext cx="1143262" cy="309280"/>
              <a:chOff x="17678426" y="8735241"/>
              <a:chExt cx="1143262" cy="309280"/>
            </a:xfrm>
          </p:grpSpPr>
          <p:sp>
            <p:nvSpPr>
              <p:cNvPr id="1635" name="TextBox 1634">
                <a:extLst>
                  <a:ext uri="{FF2B5EF4-FFF2-40B4-BE49-F238E27FC236}">
                    <a16:creationId xmlns:a16="http://schemas.microsoft.com/office/drawing/2014/main" id="{72737224-ED5B-7746-BA57-F16A0784FD3F}"/>
                  </a:ext>
                </a:extLst>
              </p:cNvPr>
              <p:cNvSpPr txBox="1"/>
              <p:nvPr/>
            </p:nvSpPr>
            <p:spPr>
              <a:xfrm rot="21420000">
                <a:off x="17678426" y="8735241"/>
                <a:ext cx="1143262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hypoglossal nerve</a:t>
                </a:r>
              </a:p>
            </p:txBody>
          </p:sp>
          <p:sp>
            <p:nvSpPr>
              <p:cNvPr id="1636" name="#CN-XI models(UBERON:0001650)">
                <a:extLst>
                  <a:ext uri="{FF2B5EF4-FFF2-40B4-BE49-F238E27FC236}">
                    <a16:creationId xmlns:a16="http://schemas.microsoft.com/office/drawing/2014/main" id="{43374756-0571-8043-997E-4001185F6E8C}"/>
                  </a:ext>
                </a:extLst>
              </p:cNvPr>
              <p:cNvSpPr>
                <a:spLocks/>
              </p:cNvSpPr>
              <p:nvPr/>
            </p:nvSpPr>
            <p:spPr>
              <a:xfrm rot="21360000">
                <a:off x="18108670" y="8918521"/>
                <a:ext cx="180000" cy="126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</p:grpSp>
        <p:grpSp>
          <p:nvGrpSpPr>
            <p:cNvPr id="1662" name="Group 1661">
              <a:extLst>
                <a:ext uri="{FF2B5EF4-FFF2-40B4-BE49-F238E27FC236}">
                  <a16:creationId xmlns:a16="http://schemas.microsoft.com/office/drawing/2014/main" id="{809C0B2D-E272-E84B-9837-2824F48BB2CC}"/>
                </a:ext>
              </a:extLst>
            </p:cNvPr>
            <p:cNvGrpSpPr/>
            <p:nvPr/>
          </p:nvGrpSpPr>
          <p:grpSpPr>
            <a:xfrm>
              <a:off x="15511078" y="26541822"/>
              <a:ext cx="1044346" cy="394025"/>
              <a:chOff x="15511078" y="26541822"/>
              <a:chExt cx="1044346" cy="394025"/>
            </a:xfrm>
          </p:grpSpPr>
          <p:grpSp>
            <p:nvGrpSpPr>
              <p:cNvPr id="1663" name="Group 1662">
                <a:extLst>
                  <a:ext uri="{FF2B5EF4-FFF2-40B4-BE49-F238E27FC236}">
                    <a16:creationId xmlns:a16="http://schemas.microsoft.com/office/drawing/2014/main" id="{F79E81D3-879D-A54F-AE6D-4D766BC97543}"/>
                  </a:ext>
                </a:extLst>
              </p:cNvPr>
              <p:cNvGrpSpPr/>
              <p:nvPr/>
            </p:nvGrpSpPr>
            <p:grpSpPr>
              <a:xfrm>
                <a:off x="15511078" y="26548282"/>
                <a:ext cx="482318" cy="387565"/>
                <a:chOff x="15760256" y="26185441"/>
                <a:chExt cx="482318" cy="387565"/>
              </a:xfrm>
            </p:grpSpPr>
            <p:grpSp>
              <p:nvGrpSpPr>
                <p:cNvPr id="1665" name="Group 1664">
                  <a:extLst>
                    <a:ext uri="{FF2B5EF4-FFF2-40B4-BE49-F238E27FC236}">
                      <a16:creationId xmlns:a16="http://schemas.microsoft.com/office/drawing/2014/main" id="{7DBB75EB-CD24-AB40-9874-4B8195D36129}"/>
                    </a:ext>
                  </a:extLst>
                </p:cNvPr>
                <p:cNvGrpSpPr/>
                <p:nvPr/>
              </p:nvGrpSpPr>
              <p:grpSpPr>
                <a:xfrm>
                  <a:off x="15760256" y="26230213"/>
                  <a:ext cx="482318" cy="342793"/>
                  <a:chOff x="15760256" y="26230213"/>
                  <a:chExt cx="482318" cy="342793"/>
                </a:xfrm>
              </p:grpSpPr>
              <p:grpSp>
                <p:nvGrpSpPr>
                  <p:cNvPr id="1668" name="Group 1667">
                    <a:extLst>
                      <a:ext uri="{FF2B5EF4-FFF2-40B4-BE49-F238E27FC236}">
                        <a16:creationId xmlns:a16="http://schemas.microsoft.com/office/drawing/2014/main" id="{DD07E034-1DDE-3A40-9AF6-F7CB4F24D112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5852907" y="26230213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670" name="#Pelv-G models(UBERON:0016508)">
                      <a:extLst>
                        <a:ext uri="{FF2B5EF4-FFF2-40B4-BE49-F238E27FC236}">
                          <a16:creationId xmlns:a16="http://schemas.microsoft.com/office/drawing/2014/main" id="{37E541F5-6521-D642-996E-E0DC8D4BFC59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671" name="Group 1670">
                      <a:extLst>
                        <a:ext uri="{FF2B5EF4-FFF2-40B4-BE49-F238E27FC236}">
                          <a16:creationId xmlns:a16="http://schemas.microsoft.com/office/drawing/2014/main" id="{AF681861-35BA-8F47-AFC4-18B68DB2E0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672" name="Group 1671">
                        <a:extLst>
                          <a:ext uri="{FF2B5EF4-FFF2-40B4-BE49-F238E27FC236}">
                            <a16:creationId xmlns:a16="http://schemas.microsoft.com/office/drawing/2014/main" id="{1E1EE090-DDB7-A34A-AC6F-9E913DEBFB6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674" name="Freeform 1673">
                          <a:extLst>
                            <a:ext uri="{FF2B5EF4-FFF2-40B4-BE49-F238E27FC236}">
                              <a16:creationId xmlns:a16="http://schemas.microsoft.com/office/drawing/2014/main" id="{8845C466-9E0D-CA45-B500-A0B30562F7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675" name="Freeform 1674">
                          <a:extLst>
                            <a:ext uri="{FF2B5EF4-FFF2-40B4-BE49-F238E27FC236}">
                              <a16:creationId xmlns:a16="http://schemas.microsoft.com/office/drawing/2014/main" id="{9799946D-AAE3-B74D-9DD8-3CBABDB64D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673" name="Freeform 1672">
                        <a:extLst>
                          <a:ext uri="{FF2B5EF4-FFF2-40B4-BE49-F238E27FC236}">
                            <a16:creationId xmlns:a16="http://schemas.microsoft.com/office/drawing/2014/main" id="{D6FA9E5A-7AED-0647-889F-763D58EA628A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669" name="Freeform 1668">
                    <a:extLst>
                      <a:ext uri="{FF2B5EF4-FFF2-40B4-BE49-F238E27FC236}">
                        <a16:creationId xmlns:a16="http://schemas.microsoft.com/office/drawing/2014/main" id="{A532D77F-2CDD-0D4A-A9F2-2B26E145C9C7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5760256" y="26382871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666" name="Freeform 1665">
                  <a:extLst>
                    <a:ext uri="{FF2B5EF4-FFF2-40B4-BE49-F238E27FC236}">
                      <a16:creationId xmlns:a16="http://schemas.microsoft.com/office/drawing/2014/main" id="{F76DB640-3D5F-D044-822C-6164E745DC22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5810928" y="26231800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667" name="Freeform 1666">
                  <a:extLst>
                    <a:ext uri="{FF2B5EF4-FFF2-40B4-BE49-F238E27FC236}">
                      <a16:creationId xmlns:a16="http://schemas.microsoft.com/office/drawing/2014/main" id="{6F1FA292-939D-8C4F-B6D8-4E4E1D1ECD9F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5880137" y="26185441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664" name="TextBox 1663">
                <a:extLst>
                  <a:ext uri="{FF2B5EF4-FFF2-40B4-BE49-F238E27FC236}">
                    <a16:creationId xmlns:a16="http://schemas.microsoft.com/office/drawing/2014/main" id="{B0909DB2-BF5F-4D47-ABD0-E38B5D59B4C1}"/>
                  </a:ext>
                </a:extLst>
              </p:cNvPr>
              <p:cNvSpPr txBox="1"/>
              <p:nvPr/>
            </p:nvSpPr>
            <p:spPr>
              <a:xfrm>
                <a:off x="15942644" y="26541822"/>
                <a:ext cx="61278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Pelvic </a:t>
                </a:r>
                <a:br>
                  <a:rPr lang="en-NZ" sz="800" b="1" dirty="0"/>
                </a:br>
                <a:r>
                  <a:rPr lang="en-NZ" sz="800" b="1" dirty="0"/>
                  <a:t>ganglion</a:t>
                </a:r>
              </a:p>
            </p:txBody>
          </p:sp>
        </p:grpSp>
        <p:grpSp>
          <p:nvGrpSpPr>
            <p:cNvPr id="1676" name="Group 1675">
              <a:extLst>
                <a:ext uri="{FF2B5EF4-FFF2-40B4-BE49-F238E27FC236}">
                  <a16:creationId xmlns:a16="http://schemas.microsoft.com/office/drawing/2014/main" id="{EBA8C30C-5BA7-3748-AC20-187729186F51}"/>
                </a:ext>
              </a:extLst>
            </p:cNvPr>
            <p:cNvGrpSpPr/>
            <p:nvPr/>
          </p:nvGrpSpPr>
          <p:grpSpPr>
            <a:xfrm>
              <a:off x="15511078" y="24071090"/>
              <a:ext cx="1126705" cy="387565"/>
              <a:chOff x="15511078" y="24071090"/>
              <a:chExt cx="1126705" cy="387565"/>
            </a:xfrm>
          </p:grpSpPr>
          <p:sp>
            <p:nvSpPr>
              <p:cNvPr id="1677" name="TextBox 1676">
                <a:extLst>
                  <a:ext uri="{FF2B5EF4-FFF2-40B4-BE49-F238E27FC236}">
                    <a16:creationId xmlns:a16="http://schemas.microsoft.com/office/drawing/2014/main" id="{4253614F-7F75-8E4F-8124-E86F4E6D7B7A}"/>
                  </a:ext>
                </a:extLst>
              </p:cNvPr>
              <p:cNvSpPr txBox="1"/>
              <p:nvPr/>
            </p:nvSpPr>
            <p:spPr>
              <a:xfrm>
                <a:off x="15942644" y="24083591"/>
                <a:ext cx="69513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Inter-renal ganglion</a:t>
                </a:r>
              </a:p>
            </p:txBody>
          </p:sp>
          <p:grpSp>
            <p:nvGrpSpPr>
              <p:cNvPr id="1678" name="Group 1677">
                <a:extLst>
                  <a:ext uri="{FF2B5EF4-FFF2-40B4-BE49-F238E27FC236}">
                    <a16:creationId xmlns:a16="http://schemas.microsoft.com/office/drawing/2014/main" id="{684D2D7F-4E58-024D-84A2-06DB3603C7B3}"/>
                  </a:ext>
                </a:extLst>
              </p:cNvPr>
              <p:cNvGrpSpPr/>
              <p:nvPr/>
            </p:nvGrpSpPr>
            <p:grpSpPr>
              <a:xfrm>
                <a:off x="15511078" y="24071090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679" name="Group 1678">
                  <a:extLst>
                    <a:ext uri="{FF2B5EF4-FFF2-40B4-BE49-F238E27FC236}">
                      <a16:creationId xmlns:a16="http://schemas.microsoft.com/office/drawing/2014/main" id="{455854EC-4A05-6D4D-9D01-CC00D0CEC0B2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682" name="Group 1681">
                    <a:extLst>
                      <a:ext uri="{FF2B5EF4-FFF2-40B4-BE49-F238E27FC236}">
                        <a16:creationId xmlns:a16="http://schemas.microsoft.com/office/drawing/2014/main" id="{593FAAC7-498D-1649-BEA3-419748675838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684" name="Rectangle 51">
                      <a:extLst>
                        <a:ext uri="{FF2B5EF4-FFF2-40B4-BE49-F238E27FC236}">
                          <a16:creationId xmlns:a16="http://schemas.microsoft.com/office/drawing/2014/main" id="{DC663B97-6907-E04A-97AF-CAEB79BECD04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685" name="Group 1684">
                      <a:extLst>
                        <a:ext uri="{FF2B5EF4-FFF2-40B4-BE49-F238E27FC236}">
                          <a16:creationId xmlns:a16="http://schemas.microsoft.com/office/drawing/2014/main" id="{F77652A6-D85E-C244-9ABA-FB7688628FD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686" name="Group 1685">
                        <a:extLst>
                          <a:ext uri="{FF2B5EF4-FFF2-40B4-BE49-F238E27FC236}">
                            <a16:creationId xmlns:a16="http://schemas.microsoft.com/office/drawing/2014/main" id="{74ECCA48-3CA1-8246-8ECB-7912A91BAF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688" name="Freeform 1687">
                          <a:extLst>
                            <a:ext uri="{FF2B5EF4-FFF2-40B4-BE49-F238E27FC236}">
                              <a16:creationId xmlns:a16="http://schemas.microsoft.com/office/drawing/2014/main" id="{68945B1F-105C-B44D-AF3F-97902766C0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689" name="Freeform 1688">
                          <a:extLst>
                            <a:ext uri="{FF2B5EF4-FFF2-40B4-BE49-F238E27FC236}">
                              <a16:creationId xmlns:a16="http://schemas.microsoft.com/office/drawing/2014/main" id="{B74A940C-B84D-2F42-ACC4-D8514783E8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687" name="Freeform 1686">
                        <a:extLst>
                          <a:ext uri="{FF2B5EF4-FFF2-40B4-BE49-F238E27FC236}">
                            <a16:creationId xmlns:a16="http://schemas.microsoft.com/office/drawing/2014/main" id="{BCEAECEF-21BE-D64F-8485-E75698A505C2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683" name="Freeform 1682">
                    <a:extLst>
                      <a:ext uri="{FF2B5EF4-FFF2-40B4-BE49-F238E27FC236}">
                        <a16:creationId xmlns:a16="http://schemas.microsoft.com/office/drawing/2014/main" id="{45644BF2-CF36-7848-AC8F-F76DAFCA96C6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680" name="Freeform 1679">
                  <a:extLst>
                    <a:ext uri="{FF2B5EF4-FFF2-40B4-BE49-F238E27FC236}">
                      <a16:creationId xmlns:a16="http://schemas.microsoft.com/office/drawing/2014/main" id="{15690E3A-EB33-AD40-B49B-6C5BCD43B1AE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681" name="Freeform 1680">
                  <a:extLst>
                    <a:ext uri="{FF2B5EF4-FFF2-40B4-BE49-F238E27FC236}">
                      <a16:creationId xmlns:a16="http://schemas.microsoft.com/office/drawing/2014/main" id="{B5577694-EFBC-B44F-87ED-94538AC5EBB0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690" name="Group 1689">
              <a:extLst>
                <a:ext uri="{FF2B5EF4-FFF2-40B4-BE49-F238E27FC236}">
                  <a16:creationId xmlns:a16="http://schemas.microsoft.com/office/drawing/2014/main" id="{DE4B5B32-A403-934C-98A9-4098000551A7}"/>
                </a:ext>
              </a:extLst>
            </p:cNvPr>
            <p:cNvGrpSpPr/>
            <p:nvPr/>
          </p:nvGrpSpPr>
          <p:grpSpPr>
            <a:xfrm>
              <a:off x="15511078" y="22209948"/>
              <a:ext cx="1090776" cy="387565"/>
              <a:chOff x="15511078" y="22209948"/>
              <a:chExt cx="1090776" cy="387565"/>
            </a:xfrm>
          </p:grpSpPr>
          <p:sp>
            <p:nvSpPr>
              <p:cNvPr id="1691" name="TextBox 1690">
                <a:extLst>
                  <a:ext uri="{FF2B5EF4-FFF2-40B4-BE49-F238E27FC236}">
                    <a16:creationId xmlns:a16="http://schemas.microsoft.com/office/drawing/2014/main" id="{077734B9-3280-2B4C-87A6-844AE0C482AB}"/>
                  </a:ext>
                </a:extLst>
              </p:cNvPr>
              <p:cNvSpPr txBox="1"/>
              <p:nvPr/>
            </p:nvSpPr>
            <p:spPr>
              <a:xfrm>
                <a:off x="15942644" y="22231330"/>
                <a:ext cx="65921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Splanchnic ganglion</a:t>
                </a:r>
              </a:p>
            </p:txBody>
          </p:sp>
          <p:grpSp>
            <p:nvGrpSpPr>
              <p:cNvPr id="1692" name="Group 1691">
                <a:extLst>
                  <a:ext uri="{FF2B5EF4-FFF2-40B4-BE49-F238E27FC236}">
                    <a16:creationId xmlns:a16="http://schemas.microsoft.com/office/drawing/2014/main" id="{B7F2929E-6DA0-DD42-BDEA-07E4A6F124C8}"/>
                  </a:ext>
                </a:extLst>
              </p:cNvPr>
              <p:cNvGrpSpPr/>
              <p:nvPr/>
            </p:nvGrpSpPr>
            <p:grpSpPr>
              <a:xfrm rot="2198410">
                <a:off x="15511078" y="22209948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693" name="Group 1692">
                  <a:extLst>
                    <a:ext uri="{FF2B5EF4-FFF2-40B4-BE49-F238E27FC236}">
                      <a16:creationId xmlns:a16="http://schemas.microsoft.com/office/drawing/2014/main" id="{D4EDED10-8904-4C4E-A626-7EFA9FE83289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696" name="Group 1695">
                    <a:extLst>
                      <a:ext uri="{FF2B5EF4-FFF2-40B4-BE49-F238E27FC236}">
                        <a16:creationId xmlns:a16="http://schemas.microsoft.com/office/drawing/2014/main" id="{ACC42372-334E-2845-86E4-25F434F7C4C3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698" name="Rectangle 51">
                      <a:extLst>
                        <a:ext uri="{FF2B5EF4-FFF2-40B4-BE49-F238E27FC236}">
                          <a16:creationId xmlns:a16="http://schemas.microsoft.com/office/drawing/2014/main" id="{D80FC8C8-ACF2-EE4D-9A20-94BDD9868EC4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699" name="Group 1698">
                      <a:extLst>
                        <a:ext uri="{FF2B5EF4-FFF2-40B4-BE49-F238E27FC236}">
                          <a16:creationId xmlns:a16="http://schemas.microsoft.com/office/drawing/2014/main" id="{475A1F01-2AEF-5D4E-A112-05E7C56DEF4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700" name="Group 1699">
                        <a:extLst>
                          <a:ext uri="{FF2B5EF4-FFF2-40B4-BE49-F238E27FC236}">
                            <a16:creationId xmlns:a16="http://schemas.microsoft.com/office/drawing/2014/main" id="{87A574A1-BFDE-BD43-AC6C-F90BF9BDE2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702" name="Freeform 1701">
                          <a:extLst>
                            <a:ext uri="{FF2B5EF4-FFF2-40B4-BE49-F238E27FC236}">
                              <a16:creationId xmlns:a16="http://schemas.microsoft.com/office/drawing/2014/main" id="{4290C6E4-7157-5349-801D-4A3484F077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703" name="Freeform 1702">
                          <a:extLst>
                            <a:ext uri="{FF2B5EF4-FFF2-40B4-BE49-F238E27FC236}">
                              <a16:creationId xmlns:a16="http://schemas.microsoft.com/office/drawing/2014/main" id="{1F859B4E-48B4-F841-9391-B157E92EED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701" name="Freeform 1700">
                        <a:extLst>
                          <a:ext uri="{FF2B5EF4-FFF2-40B4-BE49-F238E27FC236}">
                            <a16:creationId xmlns:a16="http://schemas.microsoft.com/office/drawing/2014/main" id="{776E7C84-4C29-C641-817C-B238416CD570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697" name="Freeform 1696">
                    <a:extLst>
                      <a:ext uri="{FF2B5EF4-FFF2-40B4-BE49-F238E27FC236}">
                        <a16:creationId xmlns:a16="http://schemas.microsoft.com/office/drawing/2014/main" id="{FC8B277A-18E0-664A-8BA2-A689CA985D97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694" name="Freeform 1693">
                  <a:extLst>
                    <a:ext uri="{FF2B5EF4-FFF2-40B4-BE49-F238E27FC236}">
                      <a16:creationId xmlns:a16="http://schemas.microsoft.com/office/drawing/2014/main" id="{DDD1FB17-0D83-2D46-97BB-012418DDFDB2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695" name="Freeform 1694">
                  <a:extLst>
                    <a:ext uri="{FF2B5EF4-FFF2-40B4-BE49-F238E27FC236}">
                      <a16:creationId xmlns:a16="http://schemas.microsoft.com/office/drawing/2014/main" id="{C767712A-F291-B548-A9FA-61E9F31D5583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704" name="Group 1703">
              <a:extLst>
                <a:ext uri="{FF2B5EF4-FFF2-40B4-BE49-F238E27FC236}">
                  <a16:creationId xmlns:a16="http://schemas.microsoft.com/office/drawing/2014/main" id="{B120F754-CF11-AE4E-BE69-593EA6064DE3}"/>
                </a:ext>
              </a:extLst>
            </p:cNvPr>
            <p:cNvGrpSpPr/>
            <p:nvPr/>
          </p:nvGrpSpPr>
          <p:grpSpPr>
            <a:xfrm>
              <a:off x="15511078" y="23433949"/>
              <a:ext cx="1151133" cy="461665"/>
              <a:chOff x="15511078" y="23433949"/>
              <a:chExt cx="1151133" cy="461665"/>
            </a:xfrm>
          </p:grpSpPr>
          <p:sp>
            <p:nvSpPr>
              <p:cNvPr id="1705" name="TextBox 1704">
                <a:extLst>
                  <a:ext uri="{FF2B5EF4-FFF2-40B4-BE49-F238E27FC236}">
                    <a16:creationId xmlns:a16="http://schemas.microsoft.com/office/drawing/2014/main" id="{7AA5DED9-B057-EC47-BD69-FAB61E48D077}"/>
                  </a:ext>
                </a:extLst>
              </p:cNvPr>
              <p:cNvSpPr txBox="1"/>
              <p:nvPr/>
            </p:nvSpPr>
            <p:spPr>
              <a:xfrm>
                <a:off x="15942644" y="23433949"/>
                <a:ext cx="719567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Superior mesenteric ganglion</a:t>
                </a:r>
              </a:p>
            </p:txBody>
          </p:sp>
          <p:grpSp>
            <p:nvGrpSpPr>
              <p:cNvPr id="1706" name="Group 1705">
                <a:extLst>
                  <a:ext uri="{FF2B5EF4-FFF2-40B4-BE49-F238E27FC236}">
                    <a16:creationId xmlns:a16="http://schemas.microsoft.com/office/drawing/2014/main" id="{6DFF174A-4922-DC4B-8A10-DE48D682B874}"/>
                  </a:ext>
                </a:extLst>
              </p:cNvPr>
              <p:cNvGrpSpPr/>
              <p:nvPr/>
            </p:nvGrpSpPr>
            <p:grpSpPr>
              <a:xfrm rot="1637562">
                <a:off x="15511078" y="23486527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707" name="Group 1706">
                  <a:extLst>
                    <a:ext uri="{FF2B5EF4-FFF2-40B4-BE49-F238E27FC236}">
                      <a16:creationId xmlns:a16="http://schemas.microsoft.com/office/drawing/2014/main" id="{5FFBCC56-1754-B741-87CB-15439F6A322C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710" name="Group 1709">
                    <a:extLst>
                      <a:ext uri="{FF2B5EF4-FFF2-40B4-BE49-F238E27FC236}">
                        <a16:creationId xmlns:a16="http://schemas.microsoft.com/office/drawing/2014/main" id="{F8E4114C-EDA6-F74D-9CFF-B95FE36B1E1D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712" name="Rectangle 51">
                      <a:extLst>
                        <a:ext uri="{FF2B5EF4-FFF2-40B4-BE49-F238E27FC236}">
                          <a16:creationId xmlns:a16="http://schemas.microsoft.com/office/drawing/2014/main" id="{5A7DF3D2-4358-494A-82EC-251D28A78C76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713" name="Group 1712">
                      <a:extLst>
                        <a:ext uri="{FF2B5EF4-FFF2-40B4-BE49-F238E27FC236}">
                          <a16:creationId xmlns:a16="http://schemas.microsoft.com/office/drawing/2014/main" id="{949EE172-49FF-7142-8F0B-A144B914514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714" name="Group 1713">
                        <a:extLst>
                          <a:ext uri="{FF2B5EF4-FFF2-40B4-BE49-F238E27FC236}">
                            <a16:creationId xmlns:a16="http://schemas.microsoft.com/office/drawing/2014/main" id="{409B0DF2-9978-9949-A2E4-2E21F7C073E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716" name="Freeform 1715">
                          <a:extLst>
                            <a:ext uri="{FF2B5EF4-FFF2-40B4-BE49-F238E27FC236}">
                              <a16:creationId xmlns:a16="http://schemas.microsoft.com/office/drawing/2014/main" id="{374997EB-16C4-844B-B95E-874C401429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717" name="Freeform 1716">
                          <a:extLst>
                            <a:ext uri="{FF2B5EF4-FFF2-40B4-BE49-F238E27FC236}">
                              <a16:creationId xmlns:a16="http://schemas.microsoft.com/office/drawing/2014/main" id="{75648BEB-54DD-644B-8197-C108EF921D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715" name="Freeform 1714">
                        <a:extLst>
                          <a:ext uri="{FF2B5EF4-FFF2-40B4-BE49-F238E27FC236}">
                            <a16:creationId xmlns:a16="http://schemas.microsoft.com/office/drawing/2014/main" id="{9E0960E6-8EE4-B343-9827-C4DB42BBA311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711" name="Freeform 1710">
                    <a:extLst>
                      <a:ext uri="{FF2B5EF4-FFF2-40B4-BE49-F238E27FC236}">
                        <a16:creationId xmlns:a16="http://schemas.microsoft.com/office/drawing/2014/main" id="{29BEA327-4FE5-8341-AE10-8CB3E8612BFE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708" name="Freeform 1707">
                  <a:extLst>
                    <a:ext uri="{FF2B5EF4-FFF2-40B4-BE49-F238E27FC236}">
                      <a16:creationId xmlns:a16="http://schemas.microsoft.com/office/drawing/2014/main" id="{79D21478-E0A6-DB43-9B3C-57B24DAA5AFE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709" name="Freeform 1708">
                  <a:extLst>
                    <a:ext uri="{FF2B5EF4-FFF2-40B4-BE49-F238E27FC236}">
                      <a16:creationId xmlns:a16="http://schemas.microsoft.com/office/drawing/2014/main" id="{42B48BDB-F5B7-5443-B096-21D835C1E12B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718" name="Group 1717">
              <a:extLst>
                <a:ext uri="{FF2B5EF4-FFF2-40B4-BE49-F238E27FC236}">
                  <a16:creationId xmlns:a16="http://schemas.microsoft.com/office/drawing/2014/main" id="{B1AFA8F5-B4E8-8045-847C-793EE255A4FE}"/>
                </a:ext>
              </a:extLst>
            </p:cNvPr>
            <p:cNvGrpSpPr/>
            <p:nvPr/>
          </p:nvGrpSpPr>
          <p:grpSpPr>
            <a:xfrm>
              <a:off x="15511078" y="22854587"/>
              <a:ext cx="1008593" cy="387565"/>
              <a:chOff x="15511078" y="22854587"/>
              <a:chExt cx="1008593" cy="387565"/>
            </a:xfrm>
          </p:grpSpPr>
          <p:grpSp>
            <p:nvGrpSpPr>
              <p:cNvPr id="1719" name="Group 1718">
                <a:extLst>
                  <a:ext uri="{FF2B5EF4-FFF2-40B4-BE49-F238E27FC236}">
                    <a16:creationId xmlns:a16="http://schemas.microsoft.com/office/drawing/2014/main" id="{E2B082C2-D37D-654E-AC26-379435C13E70}"/>
                  </a:ext>
                </a:extLst>
              </p:cNvPr>
              <p:cNvGrpSpPr/>
              <p:nvPr/>
            </p:nvGrpSpPr>
            <p:grpSpPr>
              <a:xfrm rot="1780854">
                <a:off x="15511078" y="22854587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721" name="Group 1720">
                  <a:extLst>
                    <a:ext uri="{FF2B5EF4-FFF2-40B4-BE49-F238E27FC236}">
                      <a16:creationId xmlns:a16="http://schemas.microsoft.com/office/drawing/2014/main" id="{45F96066-A844-E349-81E6-8D0D5A2DB308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724" name="Group 1723">
                    <a:extLst>
                      <a:ext uri="{FF2B5EF4-FFF2-40B4-BE49-F238E27FC236}">
                        <a16:creationId xmlns:a16="http://schemas.microsoft.com/office/drawing/2014/main" id="{8FCCD811-CBF3-5F48-B805-BEB1BEDA1911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726" name="Rectangle 51">
                      <a:extLst>
                        <a:ext uri="{FF2B5EF4-FFF2-40B4-BE49-F238E27FC236}">
                          <a16:creationId xmlns:a16="http://schemas.microsoft.com/office/drawing/2014/main" id="{A54262AC-C545-9A46-852F-62EB19D9E11E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727" name="Group 1726">
                      <a:extLst>
                        <a:ext uri="{FF2B5EF4-FFF2-40B4-BE49-F238E27FC236}">
                          <a16:creationId xmlns:a16="http://schemas.microsoft.com/office/drawing/2014/main" id="{2576340A-C543-454E-98B9-5D285406AB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728" name="Group 1727">
                        <a:extLst>
                          <a:ext uri="{FF2B5EF4-FFF2-40B4-BE49-F238E27FC236}">
                            <a16:creationId xmlns:a16="http://schemas.microsoft.com/office/drawing/2014/main" id="{BA75D21D-414A-B84A-A216-C9427778A7B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730" name="Freeform 1729">
                          <a:extLst>
                            <a:ext uri="{FF2B5EF4-FFF2-40B4-BE49-F238E27FC236}">
                              <a16:creationId xmlns:a16="http://schemas.microsoft.com/office/drawing/2014/main" id="{9A426C16-CB96-B34B-9F39-9CA931DBAD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731" name="Freeform 1730">
                          <a:extLst>
                            <a:ext uri="{FF2B5EF4-FFF2-40B4-BE49-F238E27FC236}">
                              <a16:creationId xmlns:a16="http://schemas.microsoft.com/office/drawing/2014/main" id="{3AAAF359-FF02-8746-BA68-C36E8EA64A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729" name="Freeform 1728">
                        <a:extLst>
                          <a:ext uri="{FF2B5EF4-FFF2-40B4-BE49-F238E27FC236}">
                            <a16:creationId xmlns:a16="http://schemas.microsoft.com/office/drawing/2014/main" id="{B86CC160-C023-344A-AB0B-CFA0F0E9187F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725" name="Freeform 1724">
                    <a:extLst>
                      <a:ext uri="{FF2B5EF4-FFF2-40B4-BE49-F238E27FC236}">
                        <a16:creationId xmlns:a16="http://schemas.microsoft.com/office/drawing/2014/main" id="{9A591E6A-C50E-5041-9B2D-626DD2B20F28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722" name="Freeform 1721">
                  <a:extLst>
                    <a:ext uri="{FF2B5EF4-FFF2-40B4-BE49-F238E27FC236}">
                      <a16:creationId xmlns:a16="http://schemas.microsoft.com/office/drawing/2014/main" id="{C0FAB460-EFD3-2540-B79E-1CC4BCF86AE6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723" name="Freeform 1722">
                  <a:extLst>
                    <a:ext uri="{FF2B5EF4-FFF2-40B4-BE49-F238E27FC236}">
                      <a16:creationId xmlns:a16="http://schemas.microsoft.com/office/drawing/2014/main" id="{EBF20288-39AB-9B4E-AAA8-51C13F17D2A9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720" name="TextBox 1719">
                <a:extLst>
                  <a:ext uri="{FF2B5EF4-FFF2-40B4-BE49-F238E27FC236}">
                    <a16:creationId xmlns:a16="http://schemas.microsoft.com/office/drawing/2014/main" id="{6FC9C8F0-2C71-604C-B4D5-15EB31ABBA64}"/>
                  </a:ext>
                </a:extLst>
              </p:cNvPr>
              <p:cNvSpPr txBox="1"/>
              <p:nvPr/>
            </p:nvSpPr>
            <p:spPr>
              <a:xfrm>
                <a:off x="15942644" y="22874578"/>
                <a:ext cx="577027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Celiac ganglion</a:t>
                </a:r>
              </a:p>
            </p:txBody>
          </p:sp>
        </p:grpSp>
        <p:grpSp>
          <p:nvGrpSpPr>
            <p:cNvPr id="1732" name="Group 1731">
              <a:extLst>
                <a:ext uri="{FF2B5EF4-FFF2-40B4-BE49-F238E27FC236}">
                  <a16:creationId xmlns:a16="http://schemas.microsoft.com/office/drawing/2014/main" id="{1700B118-5D0C-9A49-82B6-73EA4E6567BE}"/>
                </a:ext>
              </a:extLst>
            </p:cNvPr>
            <p:cNvGrpSpPr/>
            <p:nvPr/>
          </p:nvGrpSpPr>
          <p:grpSpPr>
            <a:xfrm>
              <a:off x="15511078" y="24534769"/>
              <a:ext cx="1111115" cy="508449"/>
              <a:chOff x="15511078" y="24534769"/>
              <a:chExt cx="1111115" cy="508449"/>
            </a:xfrm>
          </p:grpSpPr>
          <p:grpSp>
            <p:nvGrpSpPr>
              <p:cNvPr id="1733" name="Group 1732">
                <a:extLst>
                  <a:ext uri="{FF2B5EF4-FFF2-40B4-BE49-F238E27FC236}">
                    <a16:creationId xmlns:a16="http://schemas.microsoft.com/office/drawing/2014/main" id="{819B0E20-A385-4348-9BDD-020C304AC550}"/>
                  </a:ext>
                </a:extLst>
              </p:cNvPr>
              <p:cNvGrpSpPr/>
              <p:nvPr/>
            </p:nvGrpSpPr>
            <p:grpSpPr>
              <a:xfrm>
                <a:off x="15511078" y="24655653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735" name="Group 1734">
                  <a:extLst>
                    <a:ext uri="{FF2B5EF4-FFF2-40B4-BE49-F238E27FC236}">
                      <a16:creationId xmlns:a16="http://schemas.microsoft.com/office/drawing/2014/main" id="{BBE2EE5D-2A87-C348-B4D4-645984860C43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738" name="Group 1737">
                    <a:extLst>
                      <a:ext uri="{FF2B5EF4-FFF2-40B4-BE49-F238E27FC236}">
                        <a16:creationId xmlns:a16="http://schemas.microsoft.com/office/drawing/2014/main" id="{226CBDC4-3C62-A24B-B214-C97FB064D062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740" name="Rectangle 51">
                      <a:extLst>
                        <a:ext uri="{FF2B5EF4-FFF2-40B4-BE49-F238E27FC236}">
                          <a16:creationId xmlns:a16="http://schemas.microsoft.com/office/drawing/2014/main" id="{EE5937E0-D63D-A64C-B0C7-D0D31F40C675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741" name="Group 1740">
                      <a:extLst>
                        <a:ext uri="{FF2B5EF4-FFF2-40B4-BE49-F238E27FC236}">
                          <a16:creationId xmlns:a16="http://schemas.microsoft.com/office/drawing/2014/main" id="{37BB1A13-EF36-BF4E-A7B9-F3CA4F7129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742" name="Group 1741">
                        <a:extLst>
                          <a:ext uri="{FF2B5EF4-FFF2-40B4-BE49-F238E27FC236}">
                            <a16:creationId xmlns:a16="http://schemas.microsoft.com/office/drawing/2014/main" id="{9BADAF74-E6D6-3E43-B6A1-A9D37A3CD3E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744" name="Freeform 1743">
                          <a:extLst>
                            <a:ext uri="{FF2B5EF4-FFF2-40B4-BE49-F238E27FC236}">
                              <a16:creationId xmlns:a16="http://schemas.microsoft.com/office/drawing/2014/main" id="{154E6892-F966-FF4A-8743-84A230F246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745" name="Freeform 1744">
                          <a:extLst>
                            <a:ext uri="{FF2B5EF4-FFF2-40B4-BE49-F238E27FC236}">
                              <a16:creationId xmlns:a16="http://schemas.microsoft.com/office/drawing/2014/main" id="{CA96231A-31AD-B840-A7B3-5822AAFA14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743" name="Freeform 1742">
                        <a:extLst>
                          <a:ext uri="{FF2B5EF4-FFF2-40B4-BE49-F238E27FC236}">
                            <a16:creationId xmlns:a16="http://schemas.microsoft.com/office/drawing/2014/main" id="{0416E9BC-C1A2-DB49-8DE2-D89A80549FFA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739" name="Freeform 1738">
                    <a:extLst>
                      <a:ext uri="{FF2B5EF4-FFF2-40B4-BE49-F238E27FC236}">
                        <a16:creationId xmlns:a16="http://schemas.microsoft.com/office/drawing/2014/main" id="{8726D78F-99A6-9348-95A9-30427489C05A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736" name="Freeform 1735">
                  <a:extLst>
                    <a:ext uri="{FF2B5EF4-FFF2-40B4-BE49-F238E27FC236}">
                      <a16:creationId xmlns:a16="http://schemas.microsoft.com/office/drawing/2014/main" id="{8F92439E-F496-5547-9ECA-0E01BAE3D521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737" name="Freeform 1736">
                  <a:extLst>
                    <a:ext uri="{FF2B5EF4-FFF2-40B4-BE49-F238E27FC236}">
                      <a16:creationId xmlns:a16="http://schemas.microsoft.com/office/drawing/2014/main" id="{87D99558-A797-C841-80AD-769D8DAE06EA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734" name="TextBox 1733">
                <a:extLst>
                  <a:ext uri="{FF2B5EF4-FFF2-40B4-BE49-F238E27FC236}">
                    <a16:creationId xmlns:a16="http://schemas.microsoft.com/office/drawing/2014/main" id="{3470A8B6-E6B9-4A49-A378-D38E34875173}"/>
                  </a:ext>
                </a:extLst>
              </p:cNvPr>
              <p:cNvSpPr txBox="1"/>
              <p:nvPr/>
            </p:nvSpPr>
            <p:spPr>
              <a:xfrm>
                <a:off x="15942644" y="24534769"/>
                <a:ext cx="679549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Inferior mesenteric ganglion</a:t>
                </a:r>
              </a:p>
            </p:txBody>
          </p:sp>
        </p:grpSp>
        <p:sp>
          <p:nvSpPr>
            <p:cNvPr id="1746" name="Freeform 1745">
              <a:extLst>
                <a:ext uri="{FF2B5EF4-FFF2-40B4-BE49-F238E27FC236}">
                  <a16:creationId xmlns:a16="http://schemas.microsoft.com/office/drawing/2014/main" id="{25E18EA5-0753-AB49-A2A0-9E24FE129C44}"/>
                </a:ext>
              </a:extLst>
            </p:cNvPr>
            <p:cNvSpPr/>
            <p:nvPr/>
          </p:nvSpPr>
          <p:spPr>
            <a:xfrm flipH="1">
              <a:off x="15784848" y="24840122"/>
              <a:ext cx="10789388" cy="10490490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81400" h="804818">
                  <a:moveTo>
                    <a:pt x="0" y="804818"/>
                  </a:moveTo>
                  <a:cubicBezTo>
                    <a:pt x="8922577" y="662519"/>
                    <a:pt x="9126636" y="378079"/>
                    <a:pt x="9203515" y="262101"/>
                  </a:cubicBezTo>
                  <a:cubicBezTo>
                    <a:pt x="9280394" y="146123"/>
                    <a:pt x="10410647" y="30233"/>
                    <a:pt x="1108140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747" name="Freeform 1746">
              <a:extLst>
                <a:ext uri="{FF2B5EF4-FFF2-40B4-BE49-F238E27FC236}">
                  <a16:creationId xmlns:a16="http://schemas.microsoft.com/office/drawing/2014/main" id="{82FA55ED-5723-2A47-ADA5-884C3D11D482}"/>
                </a:ext>
              </a:extLst>
            </p:cNvPr>
            <p:cNvSpPr/>
            <p:nvPr/>
          </p:nvSpPr>
          <p:spPr>
            <a:xfrm flipH="1">
              <a:off x="15799442" y="24802767"/>
              <a:ext cx="10814788" cy="10384649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  <a:gd name="connsiteX0" fmla="*/ 0 w 11211837"/>
                <a:gd name="connsiteY0" fmla="*/ 782733 h 782733"/>
                <a:gd name="connsiteX1" fmla="*/ 9203515 w 11211837"/>
                <a:gd name="connsiteY1" fmla="*/ 240016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181775 w 11211837"/>
                <a:gd name="connsiteY1" fmla="*/ 261451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220906 w 11211837"/>
                <a:gd name="connsiteY1" fmla="*/ 270545 h 782733"/>
                <a:gd name="connsiteX2" fmla="*/ 11211837 w 11211837"/>
                <a:gd name="connsiteY2" fmla="*/ 0 h 782733"/>
                <a:gd name="connsiteX0" fmla="*/ 0 w 11107487"/>
                <a:gd name="connsiteY0" fmla="*/ 796698 h 796698"/>
                <a:gd name="connsiteX1" fmla="*/ 9116556 w 11107487"/>
                <a:gd name="connsiteY1" fmla="*/ 270545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07487" h="796698">
                  <a:moveTo>
                    <a:pt x="0" y="796698"/>
                  </a:moveTo>
                  <a:cubicBezTo>
                    <a:pt x="8922577" y="654399"/>
                    <a:pt x="9057068" y="383600"/>
                    <a:pt x="9133947" y="267622"/>
                  </a:cubicBezTo>
                  <a:cubicBezTo>
                    <a:pt x="9189086" y="138328"/>
                    <a:pt x="10436734" y="30233"/>
                    <a:pt x="11107487" y="0"/>
                  </a:cubicBezTo>
                </a:path>
              </a:pathLst>
            </a:custGeom>
            <a:noFill/>
            <a:ln w="19050">
              <a:solidFill>
                <a:srgbClr val="7030A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931891CC-A102-AB4D-B7EA-879E79F76961}"/>
                </a:ext>
              </a:extLst>
            </p:cNvPr>
            <p:cNvSpPr txBox="1"/>
            <p:nvPr/>
          </p:nvSpPr>
          <p:spPr>
            <a:xfrm>
              <a:off x="17796937" y="28643607"/>
              <a:ext cx="59824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pelvic </a:t>
              </a:r>
              <a:br>
                <a:rPr lang="en-NZ" sz="800" b="1" dirty="0"/>
              </a:br>
              <a:r>
                <a:rPr lang="en-NZ" sz="800" b="1" dirty="0"/>
                <a:t>pathways</a:t>
              </a:r>
            </a:p>
          </p:txBody>
        </p:sp>
        <p:sp>
          <p:nvSpPr>
            <p:cNvPr id="1750" name="Freeform 1749">
              <a:extLst>
                <a:ext uri="{FF2B5EF4-FFF2-40B4-BE49-F238E27FC236}">
                  <a16:creationId xmlns:a16="http://schemas.microsoft.com/office/drawing/2014/main" id="{4414713A-1882-214C-A111-B0AB4D4635FB}"/>
                </a:ext>
              </a:extLst>
            </p:cNvPr>
            <p:cNvSpPr/>
            <p:nvPr/>
          </p:nvSpPr>
          <p:spPr>
            <a:xfrm flipH="1">
              <a:off x="15795182" y="26752717"/>
              <a:ext cx="10705370" cy="8715083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  <a:gd name="connsiteX0" fmla="*/ 0 w 11211837"/>
                <a:gd name="connsiteY0" fmla="*/ 782733 h 782733"/>
                <a:gd name="connsiteX1" fmla="*/ 9203515 w 11211837"/>
                <a:gd name="connsiteY1" fmla="*/ 240016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181775 w 11211837"/>
                <a:gd name="connsiteY1" fmla="*/ 261451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220906 w 11211837"/>
                <a:gd name="connsiteY1" fmla="*/ 270545 h 782733"/>
                <a:gd name="connsiteX2" fmla="*/ 11211837 w 11211837"/>
                <a:gd name="connsiteY2" fmla="*/ 0 h 782733"/>
                <a:gd name="connsiteX0" fmla="*/ 0 w 11107487"/>
                <a:gd name="connsiteY0" fmla="*/ 796698 h 796698"/>
                <a:gd name="connsiteX1" fmla="*/ 9116556 w 11107487"/>
                <a:gd name="connsiteY1" fmla="*/ 270545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0986955"/>
                <a:gd name="connsiteY0" fmla="*/ 686728 h 686728"/>
                <a:gd name="connsiteX1" fmla="*/ 9133947 w 10986955"/>
                <a:gd name="connsiteY1" fmla="*/ 15765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43992 w 10986955"/>
                <a:gd name="connsiteY1" fmla="*/ 16149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43992 w 10986955"/>
                <a:gd name="connsiteY1" fmla="*/ 16149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95108"/>
                <a:gd name="connsiteY0" fmla="*/ 688358 h 688358"/>
                <a:gd name="connsiteX1" fmla="*/ 9174125 w 10995108"/>
                <a:gd name="connsiteY1" fmla="*/ 163512 h 688358"/>
                <a:gd name="connsiteX2" fmla="*/ 10995108 w 10995108"/>
                <a:gd name="connsiteY2" fmla="*/ 0 h 688358"/>
                <a:gd name="connsiteX0" fmla="*/ 0 w 10995108"/>
                <a:gd name="connsiteY0" fmla="*/ 688358 h 688358"/>
                <a:gd name="connsiteX1" fmla="*/ 9174125 w 10995108"/>
                <a:gd name="connsiteY1" fmla="*/ 163512 h 688358"/>
                <a:gd name="connsiteX2" fmla="*/ 10995108 w 10995108"/>
                <a:gd name="connsiteY2" fmla="*/ 0 h 688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5108" h="688358">
                  <a:moveTo>
                    <a:pt x="0" y="688358"/>
                  </a:moveTo>
                  <a:cubicBezTo>
                    <a:pt x="8537788" y="535074"/>
                    <a:pt x="9037292" y="273222"/>
                    <a:pt x="9174125" y="163512"/>
                  </a:cubicBezTo>
                  <a:cubicBezTo>
                    <a:pt x="9310958" y="53802"/>
                    <a:pt x="9695125" y="56956"/>
                    <a:pt x="10995108" y="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ysDash"/>
              <a:headEnd type="triangl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751" name="Freeform 1750">
              <a:extLst>
                <a:ext uri="{FF2B5EF4-FFF2-40B4-BE49-F238E27FC236}">
                  <a16:creationId xmlns:a16="http://schemas.microsoft.com/office/drawing/2014/main" id="{D087CFEE-1965-EF40-8735-57E2F6337A7A}"/>
                </a:ext>
              </a:extLst>
            </p:cNvPr>
            <p:cNvSpPr/>
            <p:nvPr/>
          </p:nvSpPr>
          <p:spPr>
            <a:xfrm flipH="1">
              <a:off x="15770312" y="24261813"/>
              <a:ext cx="13174203" cy="4702790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  <a:gd name="connsiteX0" fmla="*/ 0 w 11211837"/>
                <a:gd name="connsiteY0" fmla="*/ 782733 h 782733"/>
                <a:gd name="connsiteX1" fmla="*/ 9203515 w 11211837"/>
                <a:gd name="connsiteY1" fmla="*/ 240016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181775 w 11211837"/>
                <a:gd name="connsiteY1" fmla="*/ 261451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220906 w 11211837"/>
                <a:gd name="connsiteY1" fmla="*/ 270545 h 782733"/>
                <a:gd name="connsiteX2" fmla="*/ 11211837 w 11211837"/>
                <a:gd name="connsiteY2" fmla="*/ 0 h 782733"/>
                <a:gd name="connsiteX0" fmla="*/ 0 w 11107487"/>
                <a:gd name="connsiteY0" fmla="*/ 796698 h 796698"/>
                <a:gd name="connsiteX1" fmla="*/ 9116556 w 11107487"/>
                <a:gd name="connsiteY1" fmla="*/ 270545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11107487 w 11107487"/>
                <a:gd name="connsiteY1" fmla="*/ 0 h 796698"/>
                <a:gd name="connsiteX0" fmla="*/ 0 w 11412474"/>
                <a:gd name="connsiteY0" fmla="*/ 723429 h 723429"/>
                <a:gd name="connsiteX1" fmla="*/ 11412474 w 11412474"/>
                <a:gd name="connsiteY1" fmla="*/ 0 h 723429"/>
                <a:gd name="connsiteX0" fmla="*/ 0 w 11412474"/>
                <a:gd name="connsiteY0" fmla="*/ 723429 h 723429"/>
                <a:gd name="connsiteX1" fmla="*/ 11412474 w 11412474"/>
                <a:gd name="connsiteY1" fmla="*/ 0 h 723429"/>
                <a:gd name="connsiteX0" fmla="*/ 0 w 11412474"/>
                <a:gd name="connsiteY0" fmla="*/ 723429 h 723433"/>
                <a:gd name="connsiteX1" fmla="*/ 11412474 w 11412474"/>
                <a:gd name="connsiteY1" fmla="*/ 0 h 723433"/>
                <a:gd name="connsiteX0" fmla="*/ 0 w 11412474"/>
                <a:gd name="connsiteY0" fmla="*/ 726450 h 726454"/>
                <a:gd name="connsiteX1" fmla="*/ 11412474 w 11412474"/>
                <a:gd name="connsiteY1" fmla="*/ 0 h 72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12474" h="726454">
                  <a:moveTo>
                    <a:pt x="0" y="726450"/>
                  </a:moveTo>
                  <a:cubicBezTo>
                    <a:pt x="4888113" y="728158"/>
                    <a:pt x="8775652" y="270880"/>
                    <a:pt x="11412474" y="0"/>
                  </a:cubicBezTo>
                </a:path>
              </a:pathLst>
            </a:custGeom>
            <a:noFill/>
            <a:ln w="19050">
              <a:solidFill>
                <a:srgbClr val="7030A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752" name="Freeform 1751">
              <a:extLst>
                <a:ext uri="{FF2B5EF4-FFF2-40B4-BE49-F238E27FC236}">
                  <a16:creationId xmlns:a16="http://schemas.microsoft.com/office/drawing/2014/main" id="{BB84E62F-54E2-814B-B0A1-F9360EBEFC56}"/>
                </a:ext>
              </a:extLst>
            </p:cNvPr>
            <p:cNvSpPr/>
            <p:nvPr/>
          </p:nvSpPr>
          <p:spPr>
            <a:xfrm rot="5120365">
              <a:off x="15352118" y="21859976"/>
              <a:ext cx="799758" cy="216802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2076015"/>
                <a:gd name="connsiteY0" fmla="*/ 1945700 h 1957199"/>
                <a:gd name="connsiteX1" fmla="*/ 2076014 w 2076015"/>
                <a:gd name="connsiteY1" fmla="*/ 2157 h 1957199"/>
                <a:gd name="connsiteX0" fmla="*/ 0 w 2076015"/>
                <a:gd name="connsiteY0" fmla="*/ 1943543 h 1959213"/>
                <a:gd name="connsiteX1" fmla="*/ 2076014 w 2076015"/>
                <a:gd name="connsiteY1" fmla="*/ 0 h 1959213"/>
                <a:gd name="connsiteX0" fmla="*/ 1 w 2067165"/>
                <a:gd name="connsiteY0" fmla="*/ 1926966 h 1942786"/>
                <a:gd name="connsiteX1" fmla="*/ 2067164 w 2067165"/>
                <a:gd name="connsiteY1" fmla="*/ 0 h 1942786"/>
                <a:gd name="connsiteX0" fmla="*/ 1 w 2067165"/>
                <a:gd name="connsiteY0" fmla="*/ 1926966 h 2073602"/>
                <a:gd name="connsiteX1" fmla="*/ 2067164 w 2067165"/>
                <a:gd name="connsiteY1" fmla="*/ 0 h 2073602"/>
                <a:gd name="connsiteX0" fmla="*/ 1 w 2199869"/>
                <a:gd name="connsiteY0" fmla="*/ 2069120 h 2208246"/>
                <a:gd name="connsiteX1" fmla="*/ 2199870 w 2199869"/>
                <a:gd name="connsiteY1" fmla="*/ 0 h 2208246"/>
                <a:gd name="connsiteX0" fmla="*/ 1 w 2199869"/>
                <a:gd name="connsiteY0" fmla="*/ 2069120 h 2209822"/>
                <a:gd name="connsiteX1" fmla="*/ 2199870 w 2199869"/>
                <a:gd name="connsiteY1" fmla="*/ 0 h 2209822"/>
                <a:gd name="connsiteX0" fmla="*/ 1 w 2510232"/>
                <a:gd name="connsiteY0" fmla="*/ 2357831 h 2485126"/>
                <a:gd name="connsiteX1" fmla="*/ 2510231 w 2510232"/>
                <a:gd name="connsiteY1" fmla="*/ 1 h 2485126"/>
                <a:gd name="connsiteX0" fmla="*/ 1 w 2510232"/>
                <a:gd name="connsiteY0" fmla="*/ 2357831 h 2485992"/>
                <a:gd name="connsiteX1" fmla="*/ 2510231 w 2510232"/>
                <a:gd name="connsiteY1" fmla="*/ 1 h 2485992"/>
                <a:gd name="connsiteX0" fmla="*/ 1 w 2529059"/>
                <a:gd name="connsiteY0" fmla="*/ 2432985 h 2558018"/>
                <a:gd name="connsiteX1" fmla="*/ 2529059 w 2529059"/>
                <a:gd name="connsiteY1" fmla="*/ 0 h 2558018"/>
                <a:gd name="connsiteX0" fmla="*/ 1 w 2573635"/>
                <a:gd name="connsiteY0" fmla="*/ 2423385 h 2548809"/>
                <a:gd name="connsiteX1" fmla="*/ 2573634 w 2573635"/>
                <a:gd name="connsiteY1" fmla="*/ 1 h 2548809"/>
                <a:gd name="connsiteX0" fmla="*/ 1 w 2534209"/>
                <a:gd name="connsiteY0" fmla="*/ 2416035 h 2541759"/>
                <a:gd name="connsiteX1" fmla="*/ 2534208 w 2534209"/>
                <a:gd name="connsiteY1" fmla="*/ -1 h 2541759"/>
                <a:gd name="connsiteX0" fmla="*/ -1 w 2557061"/>
                <a:gd name="connsiteY0" fmla="*/ 2432237 h 2557300"/>
                <a:gd name="connsiteX1" fmla="*/ 2557060 w 2557061"/>
                <a:gd name="connsiteY1" fmla="*/ -1 h 2557300"/>
                <a:gd name="connsiteX0" fmla="*/ -1 w 2557061"/>
                <a:gd name="connsiteY0" fmla="*/ 2432237 h 2536816"/>
                <a:gd name="connsiteX1" fmla="*/ 2557060 w 2557061"/>
                <a:gd name="connsiteY1" fmla="*/ -1 h 2536816"/>
                <a:gd name="connsiteX0" fmla="*/ -1 w 2564632"/>
                <a:gd name="connsiteY0" fmla="*/ 2421557 h 2526517"/>
                <a:gd name="connsiteX1" fmla="*/ 2564631 w 2564632"/>
                <a:gd name="connsiteY1" fmla="*/ -1 h 2526517"/>
                <a:gd name="connsiteX0" fmla="*/ -1 w 3725471"/>
                <a:gd name="connsiteY0" fmla="*/ 1 h 751070"/>
                <a:gd name="connsiteX1" fmla="*/ 3725472 w 3725471"/>
                <a:gd name="connsiteY1" fmla="*/ 457656 h 751070"/>
                <a:gd name="connsiteX0" fmla="*/ -1 w 3725471"/>
                <a:gd name="connsiteY0" fmla="*/ 1 h 457656"/>
                <a:gd name="connsiteX1" fmla="*/ 3725472 w 3725471"/>
                <a:gd name="connsiteY1" fmla="*/ 457656 h 457656"/>
                <a:gd name="connsiteX0" fmla="*/ -1 w 3725471"/>
                <a:gd name="connsiteY0" fmla="*/ 1 h 457656"/>
                <a:gd name="connsiteX1" fmla="*/ 3725472 w 3725471"/>
                <a:gd name="connsiteY1" fmla="*/ 457656 h 457656"/>
                <a:gd name="connsiteX0" fmla="*/ -1 w 2024924"/>
                <a:gd name="connsiteY0" fmla="*/ 1783105 h 1868060"/>
                <a:gd name="connsiteX1" fmla="*/ 2024925 w 2024924"/>
                <a:gd name="connsiteY1" fmla="*/ 177665 h 1868060"/>
                <a:gd name="connsiteX0" fmla="*/ -1 w 2024924"/>
                <a:gd name="connsiteY0" fmla="*/ 1893650 h 1893648"/>
                <a:gd name="connsiteX1" fmla="*/ 2024925 w 2024924"/>
                <a:gd name="connsiteY1" fmla="*/ 288210 h 1893648"/>
                <a:gd name="connsiteX0" fmla="*/ -1 w 2024924"/>
                <a:gd name="connsiteY0" fmla="*/ 1848536 h 1848538"/>
                <a:gd name="connsiteX1" fmla="*/ 2024925 w 2024924"/>
                <a:gd name="connsiteY1" fmla="*/ 243096 h 1848538"/>
                <a:gd name="connsiteX0" fmla="*/ -1 w 2513446"/>
                <a:gd name="connsiteY0" fmla="*/ 561396 h 561395"/>
                <a:gd name="connsiteX1" fmla="*/ 2513446 w 2513446"/>
                <a:gd name="connsiteY1" fmla="*/ 527892 h 561395"/>
                <a:gd name="connsiteX0" fmla="*/ -1 w 2513446"/>
                <a:gd name="connsiteY0" fmla="*/ 291921 h 291920"/>
                <a:gd name="connsiteX1" fmla="*/ 2513446 w 2513446"/>
                <a:gd name="connsiteY1" fmla="*/ 258417 h 291920"/>
                <a:gd name="connsiteX0" fmla="*/ 0 w 2569452"/>
                <a:gd name="connsiteY0" fmla="*/ 345106 h 345107"/>
                <a:gd name="connsiteX1" fmla="*/ 2569452 w 2569452"/>
                <a:gd name="connsiteY1" fmla="*/ 205661 h 345107"/>
                <a:gd name="connsiteX0" fmla="*/ 0 w 2569452"/>
                <a:gd name="connsiteY0" fmla="*/ 602528 h 602529"/>
                <a:gd name="connsiteX1" fmla="*/ 2569452 w 2569452"/>
                <a:gd name="connsiteY1" fmla="*/ 463083 h 602529"/>
                <a:gd name="connsiteX0" fmla="*/ 0 w 2573929"/>
                <a:gd name="connsiteY0" fmla="*/ 623618 h 623619"/>
                <a:gd name="connsiteX1" fmla="*/ 2573929 w 2573929"/>
                <a:gd name="connsiteY1" fmla="*/ 429283 h 623619"/>
                <a:gd name="connsiteX0" fmla="*/ 0 w 2573929"/>
                <a:gd name="connsiteY0" fmla="*/ 648141 h 648142"/>
                <a:gd name="connsiteX1" fmla="*/ 2573929 w 2573929"/>
                <a:gd name="connsiteY1" fmla="*/ 453806 h 648142"/>
                <a:gd name="connsiteX0" fmla="*/ 0 w 2573929"/>
                <a:gd name="connsiteY0" fmla="*/ 550171 h 550172"/>
                <a:gd name="connsiteX1" fmla="*/ 2573929 w 2573929"/>
                <a:gd name="connsiteY1" fmla="*/ 355836 h 550172"/>
                <a:gd name="connsiteX0" fmla="*/ 0 w 2573929"/>
                <a:gd name="connsiteY0" fmla="*/ 615412 h 615413"/>
                <a:gd name="connsiteX1" fmla="*/ 2573929 w 2573929"/>
                <a:gd name="connsiteY1" fmla="*/ 421077 h 615413"/>
                <a:gd name="connsiteX0" fmla="*/ 0 w 2573929"/>
                <a:gd name="connsiteY0" fmla="*/ 697627 h 697628"/>
                <a:gd name="connsiteX1" fmla="*/ 2573929 w 2573929"/>
                <a:gd name="connsiteY1" fmla="*/ 503292 h 697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73929" h="697628">
                  <a:moveTo>
                    <a:pt x="0" y="697627"/>
                  </a:moveTo>
                  <a:cubicBezTo>
                    <a:pt x="444184" y="-514540"/>
                    <a:pt x="1770421" y="146925"/>
                    <a:pt x="2573929" y="503292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3" name="Freeform 1752">
              <a:extLst>
                <a:ext uri="{FF2B5EF4-FFF2-40B4-BE49-F238E27FC236}">
                  <a16:creationId xmlns:a16="http://schemas.microsoft.com/office/drawing/2014/main" id="{C32BC9EA-E301-C544-BF68-406295390F73}"/>
                </a:ext>
              </a:extLst>
            </p:cNvPr>
            <p:cNvSpPr/>
            <p:nvPr/>
          </p:nvSpPr>
          <p:spPr>
            <a:xfrm rot="4952029">
              <a:off x="15042628" y="21555164"/>
              <a:ext cx="1467012" cy="192213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615023"/>
                <a:gd name="connsiteX1" fmla="*/ 543249 w 543249"/>
                <a:gd name="connsiteY1" fmla="*/ 568131 h 615023"/>
                <a:gd name="connsiteX0" fmla="*/ 0 w 2757324"/>
                <a:gd name="connsiteY0" fmla="*/ 2062599 h 2075022"/>
                <a:gd name="connsiteX1" fmla="*/ 2757324 w 2757324"/>
                <a:gd name="connsiteY1" fmla="*/ 1 h 2075022"/>
                <a:gd name="connsiteX0" fmla="*/ 0 w 2757324"/>
                <a:gd name="connsiteY0" fmla="*/ 2062599 h 2079569"/>
                <a:gd name="connsiteX1" fmla="*/ 2757324 w 2757324"/>
                <a:gd name="connsiteY1" fmla="*/ 1 h 2079569"/>
                <a:gd name="connsiteX0" fmla="*/ 0 w 2757324"/>
                <a:gd name="connsiteY0" fmla="*/ 2062599 h 2244443"/>
                <a:gd name="connsiteX1" fmla="*/ 2757324 w 2757324"/>
                <a:gd name="connsiteY1" fmla="*/ 1 h 2244443"/>
                <a:gd name="connsiteX0" fmla="*/ 0 w 2758448"/>
                <a:gd name="connsiteY0" fmla="*/ 2104600 h 2283663"/>
                <a:gd name="connsiteX1" fmla="*/ 2758448 w 2758448"/>
                <a:gd name="connsiteY1" fmla="*/ 0 h 2283663"/>
                <a:gd name="connsiteX0" fmla="*/ 0 w 2758448"/>
                <a:gd name="connsiteY0" fmla="*/ 2104600 h 2283727"/>
                <a:gd name="connsiteX1" fmla="*/ 2758448 w 2758448"/>
                <a:gd name="connsiteY1" fmla="*/ 0 h 2283727"/>
                <a:gd name="connsiteX0" fmla="*/ 0 w 2758448"/>
                <a:gd name="connsiteY0" fmla="*/ 2104600 h 2285188"/>
                <a:gd name="connsiteX1" fmla="*/ 2758448 w 2758448"/>
                <a:gd name="connsiteY1" fmla="*/ 0 h 2285188"/>
                <a:gd name="connsiteX0" fmla="*/ 0 w 2265478"/>
                <a:gd name="connsiteY0" fmla="*/ 2 h 1106396"/>
                <a:gd name="connsiteX1" fmla="*/ 2265479 w 2265478"/>
                <a:gd name="connsiteY1" fmla="*/ 748160 h 1106396"/>
                <a:gd name="connsiteX0" fmla="*/ 0 w 2265478"/>
                <a:gd name="connsiteY0" fmla="*/ -1 h 748156"/>
                <a:gd name="connsiteX1" fmla="*/ 2265479 w 2265478"/>
                <a:gd name="connsiteY1" fmla="*/ 748157 h 748156"/>
                <a:gd name="connsiteX0" fmla="*/ 0 w 2472962"/>
                <a:gd name="connsiteY0" fmla="*/ -1 h 1213596"/>
                <a:gd name="connsiteX1" fmla="*/ 2472963 w 2472962"/>
                <a:gd name="connsiteY1" fmla="*/ 1213597 h 1213596"/>
                <a:gd name="connsiteX0" fmla="*/ 0 w 2472962"/>
                <a:gd name="connsiteY0" fmla="*/ -1 h 1213596"/>
                <a:gd name="connsiteX1" fmla="*/ 2472963 w 2472962"/>
                <a:gd name="connsiteY1" fmla="*/ 1213597 h 1213596"/>
                <a:gd name="connsiteX0" fmla="*/ 0 w 2472962"/>
                <a:gd name="connsiteY0" fmla="*/ -1 h 1213596"/>
                <a:gd name="connsiteX1" fmla="*/ 2472963 w 2472962"/>
                <a:gd name="connsiteY1" fmla="*/ 1213597 h 1213596"/>
                <a:gd name="connsiteX0" fmla="*/ 0 w 1424708"/>
                <a:gd name="connsiteY0" fmla="*/ 837450 h 987923"/>
                <a:gd name="connsiteX1" fmla="*/ 1424709 w 1424708"/>
                <a:gd name="connsiteY1" fmla="*/ 145395 h 987923"/>
                <a:gd name="connsiteX0" fmla="*/ 0 w 4712406"/>
                <a:gd name="connsiteY0" fmla="*/ 149710 h 364938"/>
                <a:gd name="connsiteX1" fmla="*/ 4712405 w 4712406"/>
                <a:gd name="connsiteY1" fmla="*/ 208310 h 364938"/>
                <a:gd name="connsiteX0" fmla="*/ 0 w 4712406"/>
                <a:gd name="connsiteY0" fmla="*/ 512415 h 571013"/>
                <a:gd name="connsiteX1" fmla="*/ 4712405 w 4712406"/>
                <a:gd name="connsiteY1" fmla="*/ 571015 h 571013"/>
                <a:gd name="connsiteX0" fmla="*/ 0 w 4724692"/>
                <a:gd name="connsiteY0" fmla="*/ 557865 h 557867"/>
                <a:gd name="connsiteX1" fmla="*/ 4724691 w 4724692"/>
                <a:gd name="connsiteY1" fmla="*/ 522713 h 557867"/>
                <a:gd name="connsiteX0" fmla="*/ 0 w 4670003"/>
                <a:gd name="connsiteY0" fmla="*/ 561524 h 561525"/>
                <a:gd name="connsiteX1" fmla="*/ 4670002 w 4670003"/>
                <a:gd name="connsiteY1" fmla="*/ 519206 h 561525"/>
                <a:gd name="connsiteX0" fmla="*/ 0 w 4670003"/>
                <a:gd name="connsiteY0" fmla="*/ 568340 h 568341"/>
                <a:gd name="connsiteX1" fmla="*/ 4670002 w 4670003"/>
                <a:gd name="connsiteY1" fmla="*/ 526022 h 568341"/>
                <a:gd name="connsiteX0" fmla="*/ 0 w 4670003"/>
                <a:gd name="connsiteY0" fmla="*/ 578502 h 578503"/>
                <a:gd name="connsiteX1" fmla="*/ 4670002 w 4670003"/>
                <a:gd name="connsiteY1" fmla="*/ 536184 h 578503"/>
                <a:gd name="connsiteX0" fmla="*/ 0 w 4728031"/>
                <a:gd name="connsiteY0" fmla="*/ 529585 h 590234"/>
                <a:gd name="connsiteX1" fmla="*/ 4728032 w 4728031"/>
                <a:gd name="connsiteY1" fmla="*/ 590235 h 590234"/>
                <a:gd name="connsiteX0" fmla="*/ 0 w 4728031"/>
                <a:gd name="connsiteY0" fmla="*/ 486772 h 547421"/>
                <a:gd name="connsiteX1" fmla="*/ 4728032 w 4728031"/>
                <a:gd name="connsiteY1" fmla="*/ 547422 h 547421"/>
                <a:gd name="connsiteX0" fmla="*/ 0 w 4728031"/>
                <a:gd name="connsiteY0" fmla="*/ 560815 h 621464"/>
                <a:gd name="connsiteX1" fmla="*/ 4728032 w 4728031"/>
                <a:gd name="connsiteY1" fmla="*/ 621465 h 621464"/>
                <a:gd name="connsiteX0" fmla="*/ 0 w 4728031"/>
                <a:gd name="connsiteY0" fmla="*/ 558833 h 619482"/>
                <a:gd name="connsiteX1" fmla="*/ 4728032 w 4728031"/>
                <a:gd name="connsiteY1" fmla="*/ 619483 h 619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8031" h="619482">
                  <a:moveTo>
                    <a:pt x="0" y="558833"/>
                  </a:moveTo>
                  <a:cubicBezTo>
                    <a:pt x="467302" y="-219669"/>
                    <a:pt x="3505964" y="-171202"/>
                    <a:pt x="4728032" y="619483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4" name="Freeform 1753">
              <a:extLst>
                <a:ext uri="{FF2B5EF4-FFF2-40B4-BE49-F238E27FC236}">
                  <a16:creationId xmlns:a16="http://schemas.microsoft.com/office/drawing/2014/main" id="{61667514-3EFA-D649-A2AE-DE899A2D03A2}"/>
                </a:ext>
              </a:extLst>
            </p:cNvPr>
            <p:cNvSpPr/>
            <p:nvPr/>
          </p:nvSpPr>
          <p:spPr>
            <a:xfrm>
              <a:off x="15464432" y="21893761"/>
              <a:ext cx="235586" cy="487166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2 w 737652"/>
                <a:gd name="connsiteY3" fmla="*/ 678192 h 1333623"/>
                <a:gd name="connsiteX4" fmla="*/ 737652 w 737652"/>
                <a:gd name="connsiteY4" fmla="*/ 1333623 h 1333623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2 w 737652"/>
                <a:gd name="connsiteY3" fmla="*/ 678192 h 1333623"/>
                <a:gd name="connsiteX4" fmla="*/ 737652 w 737652"/>
                <a:gd name="connsiteY4" fmla="*/ 1333623 h 1333623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2 w 737652"/>
                <a:gd name="connsiteY3" fmla="*/ 678192 h 1333623"/>
                <a:gd name="connsiteX4" fmla="*/ 737652 w 737652"/>
                <a:gd name="connsiteY4" fmla="*/ 1333623 h 1333623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1 w 737652"/>
                <a:gd name="connsiteY3" fmla="*/ 713994 h 1333623"/>
                <a:gd name="connsiteX4" fmla="*/ 737652 w 737652"/>
                <a:gd name="connsiteY4" fmla="*/ 1333623 h 1333623"/>
                <a:gd name="connsiteX0" fmla="*/ 63756 w 716249"/>
                <a:gd name="connsiteY0" fmla="*/ 0 h 1333623"/>
                <a:gd name="connsiteX1" fmla="*/ 473074 w 716249"/>
                <a:gd name="connsiteY1" fmla="*/ 251468 h 1333623"/>
                <a:gd name="connsiteX2" fmla="*/ 414479 w 716249"/>
                <a:gd name="connsiteY2" fmla="*/ 446658 h 1333623"/>
                <a:gd name="connsiteX3" fmla="*/ 140 w 716249"/>
                <a:gd name="connsiteY3" fmla="*/ 735472 h 1333623"/>
                <a:gd name="connsiteX4" fmla="*/ 716249 w 716249"/>
                <a:gd name="connsiteY4" fmla="*/ 1333623 h 1333623"/>
                <a:gd name="connsiteX0" fmla="*/ 63756 w 716249"/>
                <a:gd name="connsiteY0" fmla="*/ 0 h 1333623"/>
                <a:gd name="connsiteX1" fmla="*/ 473074 w 716249"/>
                <a:gd name="connsiteY1" fmla="*/ 251468 h 1333623"/>
                <a:gd name="connsiteX2" fmla="*/ 414479 w 716249"/>
                <a:gd name="connsiteY2" fmla="*/ 446658 h 1333623"/>
                <a:gd name="connsiteX3" fmla="*/ 140 w 716249"/>
                <a:gd name="connsiteY3" fmla="*/ 735472 h 1333623"/>
                <a:gd name="connsiteX4" fmla="*/ 716249 w 716249"/>
                <a:gd name="connsiteY4" fmla="*/ 1333623 h 1333623"/>
                <a:gd name="connsiteX0" fmla="*/ 63756 w 687703"/>
                <a:gd name="connsiteY0" fmla="*/ 0 h 1426705"/>
                <a:gd name="connsiteX1" fmla="*/ 473074 w 687703"/>
                <a:gd name="connsiteY1" fmla="*/ 251468 h 1426705"/>
                <a:gd name="connsiteX2" fmla="*/ 414479 w 687703"/>
                <a:gd name="connsiteY2" fmla="*/ 446658 h 1426705"/>
                <a:gd name="connsiteX3" fmla="*/ 140 w 687703"/>
                <a:gd name="connsiteY3" fmla="*/ 735472 h 1426705"/>
                <a:gd name="connsiteX4" fmla="*/ 687703 w 687703"/>
                <a:gd name="connsiteY4" fmla="*/ 1426705 h 1426705"/>
                <a:gd name="connsiteX0" fmla="*/ 63756 w 687703"/>
                <a:gd name="connsiteY0" fmla="*/ 0 h 1426705"/>
                <a:gd name="connsiteX1" fmla="*/ 473074 w 687703"/>
                <a:gd name="connsiteY1" fmla="*/ 251468 h 1426705"/>
                <a:gd name="connsiteX2" fmla="*/ 414479 w 687703"/>
                <a:gd name="connsiteY2" fmla="*/ 446658 h 1426705"/>
                <a:gd name="connsiteX3" fmla="*/ 140 w 687703"/>
                <a:gd name="connsiteY3" fmla="*/ 735472 h 1426705"/>
                <a:gd name="connsiteX4" fmla="*/ 687703 w 687703"/>
                <a:gd name="connsiteY4" fmla="*/ 1426705 h 142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703" h="1426705">
                  <a:moveTo>
                    <a:pt x="63756" y="0"/>
                  </a:moveTo>
                  <a:cubicBezTo>
                    <a:pt x="269280" y="107014"/>
                    <a:pt x="414620" y="177025"/>
                    <a:pt x="473074" y="251468"/>
                  </a:cubicBezTo>
                  <a:cubicBezTo>
                    <a:pt x="531528" y="325911"/>
                    <a:pt x="493301" y="365991"/>
                    <a:pt x="414479" y="446658"/>
                  </a:cubicBezTo>
                  <a:cubicBezTo>
                    <a:pt x="335657" y="527325"/>
                    <a:pt x="-7897" y="620000"/>
                    <a:pt x="140" y="735472"/>
                  </a:cubicBezTo>
                  <a:cubicBezTo>
                    <a:pt x="8177" y="850944"/>
                    <a:pt x="626331" y="790866"/>
                    <a:pt x="687703" y="1426705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8" name="Freeform 1757">
              <a:extLst>
                <a:ext uri="{FF2B5EF4-FFF2-40B4-BE49-F238E27FC236}">
                  <a16:creationId xmlns:a16="http://schemas.microsoft.com/office/drawing/2014/main" id="{6A5E0F1F-DCF9-B34F-A4F8-C6FCE5D8D3A3}"/>
                </a:ext>
              </a:extLst>
            </p:cNvPr>
            <p:cNvSpPr/>
            <p:nvPr/>
          </p:nvSpPr>
          <p:spPr>
            <a:xfrm>
              <a:off x="15444088" y="26765565"/>
              <a:ext cx="422088" cy="1142747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1092739"/>
                <a:gd name="connsiteY0" fmla="*/ 0 h 1254777"/>
                <a:gd name="connsiteX1" fmla="*/ 494477 w 1092739"/>
                <a:gd name="connsiteY1" fmla="*/ 251468 h 1254777"/>
                <a:gd name="connsiteX2" fmla="*/ 435882 w 1092739"/>
                <a:gd name="connsiteY2" fmla="*/ 446658 h 1254777"/>
                <a:gd name="connsiteX3" fmla="*/ 132 w 1092739"/>
                <a:gd name="connsiteY3" fmla="*/ 678192 h 1254777"/>
                <a:gd name="connsiteX4" fmla="*/ 1092739 w 1092739"/>
                <a:gd name="connsiteY4" fmla="*/ 1254777 h 1254777"/>
                <a:gd name="connsiteX0" fmla="*/ 85527 w 1093107"/>
                <a:gd name="connsiteY0" fmla="*/ 0 h 1254777"/>
                <a:gd name="connsiteX1" fmla="*/ 494845 w 1093107"/>
                <a:gd name="connsiteY1" fmla="*/ 251468 h 1254777"/>
                <a:gd name="connsiteX2" fmla="*/ 436250 w 1093107"/>
                <a:gd name="connsiteY2" fmla="*/ 446658 h 1254777"/>
                <a:gd name="connsiteX3" fmla="*/ 500 w 1093107"/>
                <a:gd name="connsiteY3" fmla="*/ 678192 h 1254777"/>
                <a:gd name="connsiteX4" fmla="*/ 366133 w 1093107"/>
                <a:gd name="connsiteY4" fmla="*/ 942166 h 1254777"/>
                <a:gd name="connsiteX5" fmla="*/ 1093107 w 1093107"/>
                <a:gd name="connsiteY5" fmla="*/ 1254777 h 1254777"/>
                <a:gd name="connsiteX0" fmla="*/ 85527 w 1010659"/>
                <a:gd name="connsiteY0" fmla="*/ 2147496 h 3091762"/>
                <a:gd name="connsiteX1" fmla="*/ 494845 w 1010659"/>
                <a:gd name="connsiteY1" fmla="*/ 2398964 h 3091762"/>
                <a:gd name="connsiteX2" fmla="*/ 436250 w 1010659"/>
                <a:gd name="connsiteY2" fmla="*/ 2594154 h 3091762"/>
                <a:gd name="connsiteX3" fmla="*/ 500 w 1010659"/>
                <a:gd name="connsiteY3" fmla="*/ 2825688 h 3091762"/>
                <a:gd name="connsiteX4" fmla="*/ 366133 w 1010659"/>
                <a:gd name="connsiteY4" fmla="*/ 3089662 h 3091762"/>
                <a:gd name="connsiteX5" fmla="*/ 1010659 w 1010659"/>
                <a:gd name="connsiteY5" fmla="*/ 623 h 3091762"/>
                <a:gd name="connsiteX0" fmla="*/ 85527 w 1073318"/>
                <a:gd name="connsiteY0" fmla="*/ 2146872 h 3092096"/>
                <a:gd name="connsiteX1" fmla="*/ 494845 w 1073318"/>
                <a:gd name="connsiteY1" fmla="*/ 2398340 h 3092096"/>
                <a:gd name="connsiteX2" fmla="*/ 436250 w 1073318"/>
                <a:gd name="connsiteY2" fmla="*/ 2593530 h 3092096"/>
                <a:gd name="connsiteX3" fmla="*/ 500 w 1073318"/>
                <a:gd name="connsiteY3" fmla="*/ 2825064 h 3092096"/>
                <a:gd name="connsiteX4" fmla="*/ 366133 w 1073318"/>
                <a:gd name="connsiteY4" fmla="*/ 3089038 h 3092096"/>
                <a:gd name="connsiteX5" fmla="*/ 1010659 w 1073318"/>
                <a:gd name="connsiteY5" fmla="*/ -1 h 3092096"/>
                <a:gd name="connsiteX0" fmla="*/ 85527 w 1054084"/>
                <a:gd name="connsiteY0" fmla="*/ 2105515 h 3050794"/>
                <a:gd name="connsiteX1" fmla="*/ 494845 w 1054084"/>
                <a:gd name="connsiteY1" fmla="*/ 2356983 h 3050794"/>
                <a:gd name="connsiteX2" fmla="*/ 436250 w 1054084"/>
                <a:gd name="connsiteY2" fmla="*/ 2552173 h 3050794"/>
                <a:gd name="connsiteX3" fmla="*/ 500 w 1054084"/>
                <a:gd name="connsiteY3" fmla="*/ 2783707 h 3050794"/>
                <a:gd name="connsiteX4" fmla="*/ 366133 w 1054084"/>
                <a:gd name="connsiteY4" fmla="*/ 3047681 h 3050794"/>
                <a:gd name="connsiteX5" fmla="*/ 990047 w 1054084"/>
                <a:gd name="connsiteY5" fmla="*/ 0 h 3050794"/>
                <a:gd name="connsiteX0" fmla="*/ 85527 w 987263"/>
                <a:gd name="connsiteY0" fmla="*/ 2198571 h 3143727"/>
                <a:gd name="connsiteX1" fmla="*/ 494845 w 987263"/>
                <a:gd name="connsiteY1" fmla="*/ 2450039 h 3143727"/>
                <a:gd name="connsiteX2" fmla="*/ 436250 w 987263"/>
                <a:gd name="connsiteY2" fmla="*/ 2645229 h 3143727"/>
                <a:gd name="connsiteX3" fmla="*/ 500 w 987263"/>
                <a:gd name="connsiteY3" fmla="*/ 2876763 h 3143727"/>
                <a:gd name="connsiteX4" fmla="*/ 366133 w 987263"/>
                <a:gd name="connsiteY4" fmla="*/ 3140737 h 3143727"/>
                <a:gd name="connsiteX5" fmla="*/ 917907 w 987263"/>
                <a:gd name="connsiteY5" fmla="*/ 0 h 3143727"/>
                <a:gd name="connsiteX0" fmla="*/ 85527 w 1061607"/>
                <a:gd name="connsiteY0" fmla="*/ 2198571 h 3143970"/>
                <a:gd name="connsiteX1" fmla="*/ 494845 w 1061607"/>
                <a:gd name="connsiteY1" fmla="*/ 2450039 h 3143970"/>
                <a:gd name="connsiteX2" fmla="*/ 436250 w 1061607"/>
                <a:gd name="connsiteY2" fmla="*/ 2645229 h 3143970"/>
                <a:gd name="connsiteX3" fmla="*/ 500 w 1061607"/>
                <a:gd name="connsiteY3" fmla="*/ 2876763 h 3143970"/>
                <a:gd name="connsiteX4" fmla="*/ 366133 w 1061607"/>
                <a:gd name="connsiteY4" fmla="*/ 3140737 h 3143970"/>
                <a:gd name="connsiteX5" fmla="*/ 917907 w 1061607"/>
                <a:gd name="connsiteY5" fmla="*/ 0 h 3143970"/>
                <a:gd name="connsiteX0" fmla="*/ 85527 w 1202081"/>
                <a:gd name="connsiteY0" fmla="*/ 2198571 h 3168219"/>
                <a:gd name="connsiteX1" fmla="*/ 494845 w 1202081"/>
                <a:gd name="connsiteY1" fmla="*/ 2450039 h 3168219"/>
                <a:gd name="connsiteX2" fmla="*/ 436250 w 1202081"/>
                <a:gd name="connsiteY2" fmla="*/ 2645229 h 3168219"/>
                <a:gd name="connsiteX3" fmla="*/ 500 w 1202081"/>
                <a:gd name="connsiteY3" fmla="*/ 2876763 h 3168219"/>
                <a:gd name="connsiteX4" fmla="*/ 366133 w 1202081"/>
                <a:gd name="connsiteY4" fmla="*/ 3140737 h 3168219"/>
                <a:gd name="connsiteX5" fmla="*/ 917907 w 1202081"/>
                <a:gd name="connsiteY5" fmla="*/ 0 h 3168219"/>
                <a:gd name="connsiteX0" fmla="*/ 85527 w 1216504"/>
                <a:gd name="connsiteY0" fmla="*/ 2198571 h 3188924"/>
                <a:gd name="connsiteX1" fmla="*/ 494845 w 1216504"/>
                <a:gd name="connsiteY1" fmla="*/ 2450039 h 3188924"/>
                <a:gd name="connsiteX2" fmla="*/ 436250 w 1216504"/>
                <a:gd name="connsiteY2" fmla="*/ 2645229 h 3188924"/>
                <a:gd name="connsiteX3" fmla="*/ 500 w 1216504"/>
                <a:gd name="connsiteY3" fmla="*/ 2876763 h 3188924"/>
                <a:gd name="connsiteX4" fmla="*/ 366133 w 1216504"/>
                <a:gd name="connsiteY4" fmla="*/ 3140737 h 3188924"/>
                <a:gd name="connsiteX5" fmla="*/ 917907 w 1216504"/>
                <a:gd name="connsiteY5" fmla="*/ 0 h 3188924"/>
                <a:gd name="connsiteX0" fmla="*/ 285703 w 1416680"/>
                <a:gd name="connsiteY0" fmla="*/ 2198571 h 3188924"/>
                <a:gd name="connsiteX1" fmla="*/ 695021 w 1416680"/>
                <a:gd name="connsiteY1" fmla="*/ 2450039 h 3188924"/>
                <a:gd name="connsiteX2" fmla="*/ 636426 w 1416680"/>
                <a:gd name="connsiteY2" fmla="*/ 2645229 h 3188924"/>
                <a:gd name="connsiteX3" fmla="*/ 200676 w 1416680"/>
                <a:gd name="connsiteY3" fmla="*/ 2876763 h 3188924"/>
                <a:gd name="connsiteX4" fmla="*/ 566309 w 1416680"/>
                <a:gd name="connsiteY4" fmla="*/ 3140737 h 3188924"/>
                <a:gd name="connsiteX5" fmla="*/ 1118083 w 1416680"/>
                <a:gd name="connsiteY5" fmla="*/ 0 h 3188924"/>
                <a:gd name="connsiteX0" fmla="*/ 191340 w 1261272"/>
                <a:gd name="connsiteY0" fmla="*/ 2198571 h 3163366"/>
                <a:gd name="connsiteX1" fmla="*/ 600658 w 1261272"/>
                <a:gd name="connsiteY1" fmla="*/ 2450039 h 3163366"/>
                <a:gd name="connsiteX2" fmla="*/ 542063 w 1261272"/>
                <a:gd name="connsiteY2" fmla="*/ 2645229 h 3163366"/>
                <a:gd name="connsiteX3" fmla="*/ 106313 w 1261272"/>
                <a:gd name="connsiteY3" fmla="*/ 2876763 h 3163366"/>
                <a:gd name="connsiteX4" fmla="*/ 471946 w 1261272"/>
                <a:gd name="connsiteY4" fmla="*/ 3140737 h 3163366"/>
                <a:gd name="connsiteX5" fmla="*/ 1023720 w 1261272"/>
                <a:gd name="connsiteY5" fmla="*/ 0 h 3163366"/>
                <a:gd name="connsiteX0" fmla="*/ 203154 w 1280261"/>
                <a:gd name="connsiteY0" fmla="*/ 2198571 h 3178978"/>
                <a:gd name="connsiteX1" fmla="*/ 612472 w 1280261"/>
                <a:gd name="connsiteY1" fmla="*/ 2450039 h 3178978"/>
                <a:gd name="connsiteX2" fmla="*/ 553877 w 1280261"/>
                <a:gd name="connsiteY2" fmla="*/ 2645229 h 3178978"/>
                <a:gd name="connsiteX3" fmla="*/ 118127 w 1280261"/>
                <a:gd name="connsiteY3" fmla="*/ 2876763 h 3178978"/>
                <a:gd name="connsiteX4" fmla="*/ 483760 w 1280261"/>
                <a:gd name="connsiteY4" fmla="*/ 3140737 h 3178978"/>
                <a:gd name="connsiteX5" fmla="*/ 1035534 w 1280261"/>
                <a:gd name="connsiteY5" fmla="*/ 0 h 3178978"/>
                <a:gd name="connsiteX0" fmla="*/ 109634 w 1267134"/>
                <a:gd name="connsiteY0" fmla="*/ 2198571 h 3280931"/>
                <a:gd name="connsiteX1" fmla="*/ 518952 w 1267134"/>
                <a:gd name="connsiteY1" fmla="*/ 2450039 h 3280931"/>
                <a:gd name="connsiteX2" fmla="*/ 460357 w 1267134"/>
                <a:gd name="connsiteY2" fmla="*/ 2645229 h 3280931"/>
                <a:gd name="connsiteX3" fmla="*/ 24607 w 1267134"/>
                <a:gd name="connsiteY3" fmla="*/ 2876763 h 3280931"/>
                <a:gd name="connsiteX4" fmla="*/ 627274 w 1267134"/>
                <a:gd name="connsiteY4" fmla="*/ 3244130 h 3280931"/>
                <a:gd name="connsiteX5" fmla="*/ 942014 w 1267134"/>
                <a:gd name="connsiteY5" fmla="*/ 0 h 3280931"/>
                <a:gd name="connsiteX0" fmla="*/ 86412 w 1177202"/>
                <a:gd name="connsiteY0" fmla="*/ 2198571 h 3256433"/>
                <a:gd name="connsiteX1" fmla="*/ 495730 w 1177202"/>
                <a:gd name="connsiteY1" fmla="*/ 2450039 h 3256433"/>
                <a:gd name="connsiteX2" fmla="*/ 437135 w 1177202"/>
                <a:gd name="connsiteY2" fmla="*/ 2645229 h 3256433"/>
                <a:gd name="connsiteX3" fmla="*/ 1385 w 1177202"/>
                <a:gd name="connsiteY3" fmla="*/ 2876763 h 3256433"/>
                <a:gd name="connsiteX4" fmla="*/ 604052 w 1177202"/>
                <a:gd name="connsiteY4" fmla="*/ 3244130 h 3256433"/>
                <a:gd name="connsiteX5" fmla="*/ 918792 w 1177202"/>
                <a:gd name="connsiteY5" fmla="*/ 0 h 3256433"/>
                <a:gd name="connsiteX0" fmla="*/ 85411 w 1127959"/>
                <a:gd name="connsiteY0" fmla="*/ 2198571 h 3250245"/>
                <a:gd name="connsiteX1" fmla="*/ 494729 w 1127959"/>
                <a:gd name="connsiteY1" fmla="*/ 2450039 h 3250245"/>
                <a:gd name="connsiteX2" fmla="*/ 436134 w 1127959"/>
                <a:gd name="connsiteY2" fmla="*/ 2645229 h 3250245"/>
                <a:gd name="connsiteX3" fmla="*/ 384 w 1127959"/>
                <a:gd name="connsiteY3" fmla="*/ 2876763 h 3250245"/>
                <a:gd name="connsiteX4" fmla="*/ 603051 w 1127959"/>
                <a:gd name="connsiteY4" fmla="*/ 3244130 h 3250245"/>
                <a:gd name="connsiteX5" fmla="*/ 917791 w 1127959"/>
                <a:gd name="connsiteY5" fmla="*/ 0 h 3250245"/>
                <a:gd name="connsiteX0" fmla="*/ 85250 w 1153589"/>
                <a:gd name="connsiteY0" fmla="*/ 2208909 h 3412137"/>
                <a:gd name="connsiteX1" fmla="*/ 494568 w 1153589"/>
                <a:gd name="connsiteY1" fmla="*/ 2460377 h 3412137"/>
                <a:gd name="connsiteX2" fmla="*/ 435973 w 1153589"/>
                <a:gd name="connsiteY2" fmla="*/ 2655567 h 3412137"/>
                <a:gd name="connsiteX3" fmla="*/ 223 w 1153589"/>
                <a:gd name="connsiteY3" fmla="*/ 2887101 h 3412137"/>
                <a:gd name="connsiteX4" fmla="*/ 602890 w 1153589"/>
                <a:gd name="connsiteY4" fmla="*/ 3254468 h 3412137"/>
                <a:gd name="connsiteX5" fmla="*/ 989770 w 1153589"/>
                <a:gd name="connsiteY5" fmla="*/ 0 h 3412137"/>
                <a:gd name="connsiteX0" fmla="*/ 85399 w 1182970"/>
                <a:gd name="connsiteY0" fmla="*/ 2208909 h 3259851"/>
                <a:gd name="connsiteX1" fmla="*/ 494717 w 1182970"/>
                <a:gd name="connsiteY1" fmla="*/ 2460377 h 3259851"/>
                <a:gd name="connsiteX2" fmla="*/ 436122 w 1182970"/>
                <a:gd name="connsiteY2" fmla="*/ 2655567 h 3259851"/>
                <a:gd name="connsiteX3" fmla="*/ 372 w 1182970"/>
                <a:gd name="connsiteY3" fmla="*/ 2887101 h 3259851"/>
                <a:gd name="connsiteX4" fmla="*/ 603039 w 1182970"/>
                <a:gd name="connsiteY4" fmla="*/ 3254468 h 3259851"/>
                <a:gd name="connsiteX5" fmla="*/ 989919 w 1182970"/>
                <a:gd name="connsiteY5" fmla="*/ 0 h 3259851"/>
                <a:gd name="connsiteX0" fmla="*/ 85399 w 1182970"/>
                <a:gd name="connsiteY0" fmla="*/ 2208909 h 3265755"/>
                <a:gd name="connsiteX1" fmla="*/ 494717 w 1182970"/>
                <a:gd name="connsiteY1" fmla="*/ 2460377 h 3265755"/>
                <a:gd name="connsiteX2" fmla="*/ 436122 w 1182970"/>
                <a:gd name="connsiteY2" fmla="*/ 2655567 h 3265755"/>
                <a:gd name="connsiteX3" fmla="*/ 372 w 1182970"/>
                <a:gd name="connsiteY3" fmla="*/ 2887101 h 3265755"/>
                <a:gd name="connsiteX4" fmla="*/ 603039 w 1182970"/>
                <a:gd name="connsiteY4" fmla="*/ 3254468 h 3265755"/>
                <a:gd name="connsiteX5" fmla="*/ 989919 w 1182970"/>
                <a:gd name="connsiteY5" fmla="*/ 0 h 3265755"/>
                <a:gd name="connsiteX0" fmla="*/ 85399 w 1223712"/>
                <a:gd name="connsiteY0" fmla="*/ 2208909 h 3266247"/>
                <a:gd name="connsiteX1" fmla="*/ 494717 w 1223712"/>
                <a:gd name="connsiteY1" fmla="*/ 2460377 h 3266247"/>
                <a:gd name="connsiteX2" fmla="*/ 436122 w 1223712"/>
                <a:gd name="connsiteY2" fmla="*/ 2655567 h 3266247"/>
                <a:gd name="connsiteX3" fmla="*/ 372 w 1223712"/>
                <a:gd name="connsiteY3" fmla="*/ 2887101 h 3266247"/>
                <a:gd name="connsiteX4" fmla="*/ 603039 w 1223712"/>
                <a:gd name="connsiteY4" fmla="*/ 3254468 h 3266247"/>
                <a:gd name="connsiteX5" fmla="*/ 989919 w 1223712"/>
                <a:gd name="connsiteY5" fmla="*/ 0 h 3266247"/>
                <a:gd name="connsiteX0" fmla="*/ 85247 w 1140079"/>
                <a:gd name="connsiteY0" fmla="*/ 2291624 h 3500557"/>
                <a:gd name="connsiteX1" fmla="*/ 494565 w 1140079"/>
                <a:gd name="connsiteY1" fmla="*/ 2543092 h 3500557"/>
                <a:gd name="connsiteX2" fmla="*/ 435970 w 1140079"/>
                <a:gd name="connsiteY2" fmla="*/ 2738282 h 3500557"/>
                <a:gd name="connsiteX3" fmla="*/ 220 w 1140079"/>
                <a:gd name="connsiteY3" fmla="*/ 2969816 h 3500557"/>
                <a:gd name="connsiteX4" fmla="*/ 602887 w 1140079"/>
                <a:gd name="connsiteY4" fmla="*/ 3337183 h 3500557"/>
                <a:gd name="connsiteX5" fmla="*/ 927932 w 1140079"/>
                <a:gd name="connsiteY5" fmla="*/ 0 h 3500557"/>
                <a:gd name="connsiteX0" fmla="*/ 85247 w 1198199"/>
                <a:gd name="connsiteY0" fmla="*/ 2291624 h 3500557"/>
                <a:gd name="connsiteX1" fmla="*/ 494565 w 1198199"/>
                <a:gd name="connsiteY1" fmla="*/ 2543092 h 3500557"/>
                <a:gd name="connsiteX2" fmla="*/ 435970 w 1198199"/>
                <a:gd name="connsiteY2" fmla="*/ 2738282 h 3500557"/>
                <a:gd name="connsiteX3" fmla="*/ 220 w 1198199"/>
                <a:gd name="connsiteY3" fmla="*/ 2969816 h 3500557"/>
                <a:gd name="connsiteX4" fmla="*/ 602887 w 1198199"/>
                <a:gd name="connsiteY4" fmla="*/ 3337183 h 3500557"/>
                <a:gd name="connsiteX5" fmla="*/ 927932 w 1198199"/>
                <a:gd name="connsiteY5" fmla="*/ 0 h 3500557"/>
                <a:gd name="connsiteX0" fmla="*/ 85247 w 1180267"/>
                <a:gd name="connsiteY0" fmla="*/ 2291624 h 3500557"/>
                <a:gd name="connsiteX1" fmla="*/ 494565 w 1180267"/>
                <a:gd name="connsiteY1" fmla="*/ 2543092 h 3500557"/>
                <a:gd name="connsiteX2" fmla="*/ 435970 w 1180267"/>
                <a:gd name="connsiteY2" fmla="*/ 2738282 h 3500557"/>
                <a:gd name="connsiteX3" fmla="*/ 220 w 1180267"/>
                <a:gd name="connsiteY3" fmla="*/ 2969816 h 3500557"/>
                <a:gd name="connsiteX4" fmla="*/ 602887 w 1180267"/>
                <a:gd name="connsiteY4" fmla="*/ 3337183 h 3500557"/>
                <a:gd name="connsiteX5" fmla="*/ 927932 w 1180267"/>
                <a:gd name="connsiteY5" fmla="*/ 0 h 3500557"/>
                <a:gd name="connsiteX0" fmla="*/ 86079 w 1259004"/>
                <a:gd name="connsiteY0" fmla="*/ 2291624 h 3352749"/>
                <a:gd name="connsiteX1" fmla="*/ 495397 w 1259004"/>
                <a:gd name="connsiteY1" fmla="*/ 2543092 h 3352749"/>
                <a:gd name="connsiteX2" fmla="*/ 436802 w 1259004"/>
                <a:gd name="connsiteY2" fmla="*/ 2738282 h 3352749"/>
                <a:gd name="connsiteX3" fmla="*/ 1052 w 1259004"/>
                <a:gd name="connsiteY3" fmla="*/ 2969816 h 3352749"/>
                <a:gd name="connsiteX4" fmla="*/ 603719 w 1259004"/>
                <a:gd name="connsiteY4" fmla="*/ 3337183 h 3352749"/>
                <a:gd name="connsiteX5" fmla="*/ 928764 w 1259004"/>
                <a:gd name="connsiteY5" fmla="*/ 0 h 3352749"/>
                <a:gd name="connsiteX0" fmla="*/ 85530 w 1232125"/>
                <a:gd name="connsiteY0" fmla="*/ 2291624 h 3346628"/>
                <a:gd name="connsiteX1" fmla="*/ 494848 w 1232125"/>
                <a:gd name="connsiteY1" fmla="*/ 2543092 h 3346628"/>
                <a:gd name="connsiteX2" fmla="*/ 436253 w 1232125"/>
                <a:gd name="connsiteY2" fmla="*/ 2738282 h 3346628"/>
                <a:gd name="connsiteX3" fmla="*/ 503 w 1232125"/>
                <a:gd name="connsiteY3" fmla="*/ 2969816 h 3346628"/>
                <a:gd name="connsiteX4" fmla="*/ 603170 w 1232125"/>
                <a:gd name="connsiteY4" fmla="*/ 3337183 h 3346628"/>
                <a:gd name="connsiteX5" fmla="*/ 928215 w 1232125"/>
                <a:gd name="connsiteY5" fmla="*/ 0 h 3346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2125" h="3346628">
                  <a:moveTo>
                    <a:pt x="85530" y="2291624"/>
                  </a:moveTo>
                  <a:cubicBezTo>
                    <a:pt x="291054" y="2398638"/>
                    <a:pt x="436394" y="2468649"/>
                    <a:pt x="494848" y="2543092"/>
                  </a:cubicBezTo>
                  <a:cubicBezTo>
                    <a:pt x="553302" y="2617535"/>
                    <a:pt x="518644" y="2667161"/>
                    <a:pt x="436253" y="2738282"/>
                  </a:cubicBezTo>
                  <a:cubicBezTo>
                    <a:pt x="353862" y="2809403"/>
                    <a:pt x="12189" y="2887231"/>
                    <a:pt x="503" y="2969816"/>
                  </a:cubicBezTo>
                  <a:cubicBezTo>
                    <a:pt x="-11183" y="3052401"/>
                    <a:pt x="180597" y="3170432"/>
                    <a:pt x="603170" y="3337183"/>
                  </a:cubicBezTo>
                  <a:cubicBezTo>
                    <a:pt x="1025743" y="3503934"/>
                    <a:pt x="1590309" y="1426421"/>
                    <a:pt x="928215" y="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9" name="Freeform 1758">
              <a:extLst>
                <a:ext uri="{FF2B5EF4-FFF2-40B4-BE49-F238E27FC236}">
                  <a16:creationId xmlns:a16="http://schemas.microsoft.com/office/drawing/2014/main" id="{1ACC5EE2-B049-DD4B-B698-806488198173}"/>
                </a:ext>
              </a:extLst>
            </p:cNvPr>
            <p:cNvSpPr/>
            <p:nvPr/>
          </p:nvSpPr>
          <p:spPr>
            <a:xfrm>
              <a:off x="15458761" y="26781133"/>
              <a:ext cx="356038" cy="510855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1092739"/>
                <a:gd name="connsiteY0" fmla="*/ 0 h 1254777"/>
                <a:gd name="connsiteX1" fmla="*/ 494477 w 1092739"/>
                <a:gd name="connsiteY1" fmla="*/ 251468 h 1254777"/>
                <a:gd name="connsiteX2" fmla="*/ 435882 w 1092739"/>
                <a:gd name="connsiteY2" fmla="*/ 446658 h 1254777"/>
                <a:gd name="connsiteX3" fmla="*/ 132 w 1092739"/>
                <a:gd name="connsiteY3" fmla="*/ 678192 h 1254777"/>
                <a:gd name="connsiteX4" fmla="*/ 1092739 w 1092739"/>
                <a:gd name="connsiteY4" fmla="*/ 1254777 h 1254777"/>
                <a:gd name="connsiteX0" fmla="*/ 85527 w 1093107"/>
                <a:gd name="connsiteY0" fmla="*/ 0 h 1254777"/>
                <a:gd name="connsiteX1" fmla="*/ 494845 w 1093107"/>
                <a:gd name="connsiteY1" fmla="*/ 251468 h 1254777"/>
                <a:gd name="connsiteX2" fmla="*/ 436250 w 1093107"/>
                <a:gd name="connsiteY2" fmla="*/ 446658 h 1254777"/>
                <a:gd name="connsiteX3" fmla="*/ 500 w 1093107"/>
                <a:gd name="connsiteY3" fmla="*/ 678192 h 1254777"/>
                <a:gd name="connsiteX4" fmla="*/ 366133 w 1093107"/>
                <a:gd name="connsiteY4" fmla="*/ 942166 h 1254777"/>
                <a:gd name="connsiteX5" fmla="*/ 1093107 w 1093107"/>
                <a:gd name="connsiteY5" fmla="*/ 1254777 h 1254777"/>
                <a:gd name="connsiteX0" fmla="*/ 85527 w 1010659"/>
                <a:gd name="connsiteY0" fmla="*/ 2147496 h 3091762"/>
                <a:gd name="connsiteX1" fmla="*/ 494845 w 1010659"/>
                <a:gd name="connsiteY1" fmla="*/ 2398964 h 3091762"/>
                <a:gd name="connsiteX2" fmla="*/ 436250 w 1010659"/>
                <a:gd name="connsiteY2" fmla="*/ 2594154 h 3091762"/>
                <a:gd name="connsiteX3" fmla="*/ 500 w 1010659"/>
                <a:gd name="connsiteY3" fmla="*/ 2825688 h 3091762"/>
                <a:gd name="connsiteX4" fmla="*/ 366133 w 1010659"/>
                <a:gd name="connsiteY4" fmla="*/ 3089662 h 3091762"/>
                <a:gd name="connsiteX5" fmla="*/ 1010659 w 1010659"/>
                <a:gd name="connsiteY5" fmla="*/ 623 h 3091762"/>
                <a:gd name="connsiteX0" fmla="*/ 85527 w 1073318"/>
                <a:gd name="connsiteY0" fmla="*/ 2146872 h 3092096"/>
                <a:gd name="connsiteX1" fmla="*/ 494845 w 1073318"/>
                <a:gd name="connsiteY1" fmla="*/ 2398340 h 3092096"/>
                <a:gd name="connsiteX2" fmla="*/ 436250 w 1073318"/>
                <a:gd name="connsiteY2" fmla="*/ 2593530 h 3092096"/>
                <a:gd name="connsiteX3" fmla="*/ 500 w 1073318"/>
                <a:gd name="connsiteY3" fmla="*/ 2825064 h 3092096"/>
                <a:gd name="connsiteX4" fmla="*/ 366133 w 1073318"/>
                <a:gd name="connsiteY4" fmla="*/ 3089038 h 3092096"/>
                <a:gd name="connsiteX5" fmla="*/ 1010659 w 1073318"/>
                <a:gd name="connsiteY5" fmla="*/ -1 h 3092096"/>
                <a:gd name="connsiteX0" fmla="*/ 85527 w 1054084"/>
                <a:gd name="connsiteY0" fmla="*/ 2105515 h 3050794"/>
                <a:gd name="connsiteX1" fmla="*/ 494845 w 1054084"/>
                <a:gd name="connsiteY1" fmla="*/ 2356983 h 3050794"/>
                <a:gd name="connsiteX2" fmla="*/ 436250 w 1054084"/>
                <a:gd name="connsiteY2" fmla="*/ 2552173 h 3050794"/>
                <a:gd name="connsiteX3" fmla="*/ 500 w 1054084"/>
                <a:gd name="connsiteY3" fmla="*/ 2783707 h 3050794"/>
                <a:gd name="connsiteX4" fmla="*/ 366133 w 1054084"/>
                <a:gd name="connsiteY4" fmla="*/ 3047681 h 3050794"/>
                <a:gd name="connsiteX5" fmla="*/ 990047 w 1054084"/>
                <a:gd name="connsiteY5" fmla="*/ 0 h 3050794"/>
                <a:gd name="connsiteX0" fmla="*/ 85527 w 987263"/>
                <a:gd name="connsiteY0" fmla="*/ 2198571 h 3143727"/>
                <a:gd name="connsiteX1" fmla="*/ 494845 w 987263"/>
                <a:gd name="connsiteY1" fmla="*/ 2450039 h 3143727"/>
                <a:gd name="connsiteX2" fmla="*/ 436250 w 987263"/>
                <a:gd name="connsiteY2" fmla="*/ 2645229 h 3143727"/>
                <a:gd name="connsiteX3" fmla="*/ 500 w 987263"/>
                <a:gd name="connsiteY3" fmla="*/ 2876763 h 3143727"/>
                <a:gd name="connsiteX4" fmla="*/ 366133 w 987263"/>
                <a:gd name="connsiteY4" fmla="*/ 3140737 h 3143727"/>
                <a:gd name="connsiteX5" fmla="*/ 917907 w 987263"/>
                <a:gd name="connsiteY5" fmla="*/ 0 h 3143727"/>
                <a:gd name="connsiteX0" fmla="*/ 85527 w 1061607"/>
                <a:gd name="connsiteY0" fmla="*/ 2198571 h 3143970"/>
                <a:gd name="connsiteX1" fmla="*/ 494845 w 1061607"/>
                <a:gd name="connsiteY1" fmla="*/ 2450039 h 3143970"/>
                <a:gd name="connsiteX2" fmla="*/ 436250 w 1061607"/>
                <a:gd name="connsiteY2" fmla="*/ 2645229 h 3143970"/>
                <a:gd name="connsiteX3" fmla="*/ 500 w 1061607"/>
                <a:gd name="connsiteY3" fmla="*/ 2876763 h 3143970"/>
                <a:gd name="connsiteX4" fmla="*/ 366133 w 1061607"/>
                <a:gd name="connsiteY4" fmla="*/ 3140737 h 3143970"/>
                <a:gd name="connsiteX5" fmla="*/ 917907 w 1061607"/>
                <a:gd name="connsiteY5" fmla="*/ 0 h 3143970"/>
                <a:gd name="connsiteX0" fmla="*/ 85527 w 1202081"/>
                <a:gd name="connsiteY0" fmla="*/ 2198571 h 3168219"/>
                <a:gd name="connsiteX1" fmla="*/ 494845 w 1202081"/>
                <a:gd name="connsiteY1" fmla="*/ 2450039 h 3168219"/>
                <a:gd name="connsiteX2" fmla="*/ 436250 w 1202081"/>
                <a:gd name="connsiteY2" fmla="*/ 2645229 h 3168219"/>
                <a:gd name="connsiteX3" fmla="*/ 500 w 1202081"/>
                <a:gd name="connsiteY3" fmla="*/ 2876763 h 3168219"/>
                <a:gd name="connsiteX4" fmla="*/ 366133 w 1202081"/>
                <a:gd name="connsiteY4" fmla="*/ 3140737 h 3168219"/>
                <a:gd name="connsiteX5" fmla="*/ 917907 w 1202081"/>
                <a:gd name="connsiteY5" fmla="*/ 0 h 3168219"/>
                <a:gd name="connsiteX0" fmla="*/ 85527 w 1216504"/>
                <a:gd name="connsiteY0" fmla="*/ 2198571 h 3188924"/>
                <a:gd name="connsiteX1" fmla="*/ 494845 w 1216504"/>
                <a:gd name="connsiteY1" fmla="*/ 2450039 h 3188924"/>
                <a:gd name="connsiteX2" fmla="*/ 436250 w 1216504"/>
                <a:gd name="connsiteY2" fmla="*/ 2645229 h 3188924"/>
                <a:gd name="connsiteX3" fmla="*/ 500 w 1216504"/>
                <a:gd name="connsiteY3" fmla="*/ 2876763 h 3188924"/>
                <a:gd name="connsiteX4" fmla="*/ 366133 w 1216504"/>
                <a:gd name="connsiteY4" fmla="*/ 3140737 h 3188924"/>
                <a:gd name="connsiteX5" fmla="*/ 917907 w 1216504"/>
                <a:gd name="connsiteY5" fmla="*/ 0 h 3188924"/>
                <a:gd name="connsiteX0" fmla="*/ 285703 w 1416680"/>
                <a:gd name="connsiteY0" fmla="*/ 2198571 h 3188924"/>
                <a:gd name="connsiteX1" fmla="*/ 695021 w 1416680"/>
                <a:gd name="connsiteY1" fmla="*/ 2450039 h 3188924"/>
                <a:gd name="connsiteX2" fmla="*/ 636426 w 1416680"/>
                <a:gd name="connsiteY2" fmla="*/ 2645229 h 3188924"/>
                <a:gd name="connsiteX3" fmla="*/ 200676 w 1416680"/>
                <a:gd name="connsiteY3" fmla="*/ 2876763 h 3188924"/>
                <a:gd name="connsiteX4" fmla="*/ 566309 w 1416680"/>
                <a:gd name="connsiteY4" fmla="*/ 3140737 h 3188924"/>
                <a:gd name="connsiteX5" fmla="*/ 1118083 w 1416680"/>
                <a:gd name="connsiteY5" fmla="*/ 0 h 3188924"/>
                <a:gd name="connsiteX0" fmla="*/ 191340 w 1261272"/>
                <a:gd name="connsiteY0" fmla="*/ 2198571 h 3163366"/>
                <a:gd name="connsiteX1" fmla="*/ 600658 w 1261272"/>
                <a:gd name="connsiteY1" fmla="*/ 2450039 h 3163366"/>
                <a:gd name="connsiteX2" fmla="*/ 542063 w 1261272"/>
                <a:gd name="connsiteY2" fmla="*/ 2645229 h 3163366"/>
                <a:gd name="connsiteX3" fmla="*/ 106313 w 1261272"/>
                <a:gd name="connsiteY3" fmla="*/ 2876763 h 3163366"/>
                <a:gd name="connsiteX4" fmla="*/ 471946 w 1261272"/>
                <a:gd name="connsiteY4" fmla="*/ 3140737 h 3163366"/>
                <a:gd name="connsiteX5" fmla="*/ 1023720 w 1261272"/>
                <a:gd name="connsiteY5" fmla="*/ 0 h 3163366"/>
                <a:gd name="connsiteX0" fmla="*/ 203154 w 1280261"/>
                <a:gd name="connsiteY0" fmla="*/ 2198571 h 3178978"/>
                <a:gd name="connsiteX1" fmla="*/ 612472 w 1280261"/>
                <a:gd name="connsiteY1" fmla="*/ 2450039 h 3178978"/>
                <a:gd name="connsiteX2" fmla="*/ 553877 w 1280261"/>
                <a:gd name="connsiteY2" fmla="*/ 2645229 h 3178978"/>
                <a:gd name="connsiteX3" fmla="*/ 118127 w 1280261"/>
                <a:gd name="connsiteY3" fmla="*/ 2876763 h 3178978"/>
                <a:gd name="connsiteX4" fmla="*/ 483760 w 1280261"/>
                <a:gd name="connsiteY4" fmla="*/ 3140737 h 3178978"/>
                <a:gd name="connsiteX5" fmla="*/ 1035534 w 1280261"/>
                <a:gd name="connsiteY5" fmla="*/ 0 h 3178978"/>
                <a:gd name="connsiteX0" fmla="*/ 109634 w 1267134"/>
                <a:gd name="connsiteY0" fmla="*/ 2198571 h 3280931"/>
                <a:gd name="connsiteX1" fmla="*/ 518952 w 1267134"/>
                <a:gd name="connsiteY1" fmla="*/ 2450039 h 3280931"/>
                <a:gd name="connsiteX2" fmla="*/ 460357 w 1267134"/>
                <a:gd name="connsiteY2" fmla="*/ 2645229 h 3280931"/>
                <a:gd name="connsiteX3" fmla="*/ 24607 w 1267134"/>
                <a:gd name="connsiteY3" fmla="*/ 2876763 h 3280931"/>
                <a:gd name="connsiteX4" fmla="*/ 627274 w 1267134"/>
                <a:gd name="connsiteY4" fmla="*/ 3244130 h 3280931"/>
                <a:gd name="connsiteX5" fmla="*/ 942014 w 1267134"/>
                <a:gd name="connsiteY5" fmla="*/ 0 h 3280931"/>
                <a:gd name="connsiteX0" fmla="*/ 86412 w 1177202"/>
                <a:gd name="connsiteY0" fmla="*/ 2198571 h 3256433"/>
                <a:gd name="connsiteX1" fmla="*/ 495730 w 1177202"/>
                <a:gd name="connsiteY1" fmla="*/ 2450039 h 3256433"/>
                <a:gd name="connsiteX2" fmla="*/ 437135 w 1177202"/>
                <a:gd name="connsiteY2" fmla="*/ 2645229 h 3256433"/>
                <a:gd name="connsiteX3" fmla="*/ 1385 w 1177202"/>
                <a:gd name="connsiteY3" fmla="*/ 2876763 h 3256433"/>
                <a:gd name="connsiteX4" fmla="*/ 604052 w 1177202"/>
                <a:gd name="connsiteY4" fmla="*/ 3244130 h 3256433"/>
                <a:gd name="connsiteX5" fmla="*/ 918792 w 1177202"/>
                <a:gd name="connsiteY5" fmla="*/ 0 h 3256433"/>
                <a:gd name="connsiteX0" fmla="*/ 85411 w 1127959"/>
                <a:gd name="connsiteY0" fmla="*/ 2198571 h 3250245"/>
                <a:gd name="connsiteX1" fmla="*/ 494729 w 1127959"/>
                <a:gd name="connsiteY1" fmla="*/ 2450039 h 3250245"/>
                <a:gd name="connsiteX2" fmla="*/ 436134 w 1127959"/>
                <a:gd name="connsiteY2" fmla="*/ 2645229 h 3250245"/>
                <a:gd name="connsiteX3" fmla="*/ 384 w 1127959"/>
                <a:gd name="connsiteY3" fmla="*/ 2876763 h 3250245"/>
                <a:gd name="connsiteX4" fmla="*/ 603051 w 1127959"/>
                <a:gd name="connsiteY4" fmla="*/ 3244130 h 3250245"/>
                <a:gd name="connsiteX5" fmla="*/ 917791 w 1127959"/>
                <a:gd name="connsiteY5" fmla="*/ 0 h 3250245"/>
                <a:gd name="connsiteX0" fmla="*/ 85236 w 996316"/>
                <a:gd name="connsiteY0" fmla="*/ 275451 h 1355104"/>
                <a:gd name="connsiteX1" fmla="*/ 494554 w 996316"/>
                <a:gd name="connsiteY1" fmla="*/ 526919 h 1355104"/>
                <a:gd name="connsiteX2" fmla="*/ 435959 w 996316"/>
                <a:gd name="connsiteY2" fmla="*/ 722109 h 1355104"/>
                <a:gd name="connsiteX3" fmla="*/ 209 w 996316"/>
                <a:gd name="connsiteY3" fmla="*/ 953643 h 1355104"/>
                <a:gd name="connsiteX4" fmla="*/ 602876 w 996316"/>
                <a:gd name="connsiteY4" fmla="*/ 1321010 h 1355104"/>
                <a:gd name="connsiteX5" fmla="*/ 804249 w 996316"/>
                <a:gd name="connsiteY5" fmla="*/ 0 h 1355104"/>
                <a:gd name="connsiteX0" fmla="*/ 85236 w 884114"/>
                <a:gd name="connsiteY0" fmla="*/ 275451 h 1355107"/>
                <a:gd name="connsiteX1" fmla="*/ 494554 w 884114"/>
                <a:gd name="connsiteY1" fmla="*/ 526919 h 1355107"/>
                <a:gd name="connsiteX2" fmla="*/ 435959 w 884114"/>
                <a:gd name="connsiteY2" fmla="*/ 722109 h 1355107"/>
                <a:gd name="connsiteX3" fmla="*/ 209 w 884114"/>
                <a:gd name="connsiteY3" fmla="*/ 953643 h 1355107"/>
                <a:gd name="connsiteX4" fmla="*/ 602876 w 884114"/>
                <a:gd name="connsiteY4" fmla="*/ 1321010 h 1355107"/>
                <a:gd name="connsiteX5" fmla="*/ 804249 w 884114"/>
                <a:gd name="connsiteY5" fmla="*/ 0 h 1355107"/>
                <a:gd name="connsiteX0" fmla="*/ 85236 w 884114"/>
                <a:gd name="connsiteY0" fmla="*/ 275451 h 1355107"/>
                <a:gd name="connsiteX1" fmla="*/ 494554 w 884114"/>
                <a:gd name="connsiteY1" fmla="*/ 526919 h 1355107"/>
                <a:gd name="connsiteX2" fmla="*/ 435959 w 884114"/>
                <a:gd name="connsiteY2" fmla="*/ 722109 h 1355107"/>
                <a:gd name="connsiteX3" fmla="*/ 209 w 884114"/>
                <a:gd name="connsiteY3" fmla="*/ 953643 h 1355107"/>
                <a:gd name="connsiteX4" fmla="*/ 602877 w 884114"/>
                <a:gd name="connsiteY4" fmla="*/ 1321010 h 1355107"/>
                <a:gd name="connsiteX5" fmla="*/ 804249 w 884114"/>
                <a:gd name="connsiteY5" fmla="*/ 0 h 1355107"/>
                <a:gd name="connsiteX0" fmla="*/ 85324 w 911303"/>
                <a:gd name="connsiteY0" fmla="*/ 275451 h 1323405"/>
                <a:gd name="connsiteX1" fmla="*/ 494642 w 911303"/>
                <a:gd name="connsiteY1" fmla="*/ 526919 h 1323405"/>
                <a:gd name="connsiteX2" fmla="*/ 436047 w 911303"/>
                <a:gd name="connsiteY2" fmla="*/ 722109 h 1323405"/>
                <a:gd name="connsiteX3" fmla="*/ 297 w 911303"/>
                <a:gd name="connsiteY3" fmla="*/ 953643 h 1323405"/>
                <a:gd name="connsiteX4" fmla="*/ 602965 w 911303"/>
                <a:gd name="connsiteY4" fmla="*/ 1321010 h 1323405"/>
                <a:gd name="connsiteX5" fmla="*/ 804337 w 911303"/>
                <a:gd name="connsiteY5" fmla="*/ 0 h 1323405"/>
                <a:gd name="connsiteX0" fmla="*/ 85324 w 911303"/>
                <a:gd name="connsiteY0" fmla="*/ 275451 h 1330185"/>
                <a:gd name="connsiteX1" fmla="*/ 494642 w 911303"/>
                <a:gd name="connsiteY1" fmla="*/ 526919 h 1330185"/>
                <a:gd name="connsiteX2" fmla="*/ 436047 w 911303"/>
                <a:gd name="connsiteY2" fmla="*/ 722109 h 1330185"/>
                <a:gd name="connsiteX3" fmla="*/ 297 w 911303"/>
                <a:gd name="connsiteY3" fmla="*/ 953643 h 1330185"/>
                <a:gd name="connsiteX4" fmla="*/ 602965 w 911303"/>
                <a:gd name="connsiteY4" fmla="*/ 1321010 h 1330185"/>
                <a:gd name="connsiteX5" fmla="*/ 804337 w 911303"/>
                <a:gd name="connsiteY5" fmla="*/ 0 h 1330185"/>
                <a:gd name="connsiteX0" fmla="*/ 85236 w 857889"/>
                <a:gd name="connsiteY0" fmla="*/ 244434 h 1322418"/>
                <a:gd name="connsiteX1" fmla="*/ 494554 w 857889"/>
                <a:gd name="connsiteY1" fmla="*/ 495902 h 1322418"/>
                <a:gd name="connsiteX2" fmla="*/ 435959 w 857889"/>
                <a:gd name="connsiteY2" fmla="*/ 691092 h 1322418"/>
                <a:gd name="connsiteX3" fmla="*/ 209 w 857889"/>
                <a:gd name="connsiteY3" fmla="*/ 922626 h 1322418"/>
                <a:gd name="connsiteX4" fmla="*/ 602877 w 857889"/>
                <a:gd name="connsiteY4" fmla="*/ 1289993 h 1322418"/>
                <a:gd name="connsiteX5" fmla="*/ 773333 w 857889"/>
                <a:gd name="connsiteY5" fmla="*/ 0 h 1322418"/>
                <a:gd name="connsiteX0" fmla="*/ 85309 w 885308"/>
                <a:gd name="connsiteY0" fmla="*/ 244434 h 1295551"/>
                <a:gd name="connsiteX1" fmla="*/ 494627 w 885308"/>
                <a:gd name="connsiteY1" fmla="*/ 495902 h 1295551"/>
                <a:gd name="connsiteX2" fmla="*/ 436032 w 885308"/>
                <a:gd name="connsiteY2" fmla="*/ 691092 h 1295551"/>
                <a:gd name="connsiteX3" fmla="*/ 282 w 885308"/>
                <a:gd name="connsiteY3" fmla="*/ 922626 h 1295551"/>
                <a:gd name="connsiteX4" fmla="*/ 602950 w 885308"/>
                <a:gd name="connsiteY4" fmla="*/ 1289993 h 1295551"/>
                <a:gd name="connsiteX5" fmla="*/ 773406 w 885308"/>
                <a:gd name="connsiteY5" fmla="*/ 0 h 1295551"/>
                <a:gd name="connsiteX0" fmla="*/ 85230 w 815459"/>
                <a:gd name="connsiteY0" fmla="*/ 296132 h 1376910"/>
                <a:gd name="connsiteX1" fmla="*/ 494548 w 815459"/>
                <a:gd name="connsiteY1" fmla="*/ 547600 h 1376910"/>
                <a:gd name="connsiteX2" fmla="*/ 435953 w 815459"/>
                <a:gd name="connsiteY2" fmla="*/ 742790 h 1376910"/>
                <a:gd name="connsiteX3" fmla="*/ 203 w 815459"/>
                <a:gd name="connsiteY3" fmla="*/ 974324 h 1376910"/>
                <a:gd name="connsiteX4" fmla="*/ 602871 w 815459"/>
                <a:gd name="connsiteY4" fmla="*/ 1341691 h 1376910"/>
                <a:gd name="connsiteX5" fmla="*/ 721796 w 815459"/>
                <a:gd name="connsiteY5" fmla="*/ 0 h 1376910"/>
                <a:gd name="connsiteX0" fmla="*/ 85236 w 875316"/>
                <a:gd name="connsiteY0" fmla="*/ 347830 h 1431455"/>
                <a:gd name="connsiteX1" fmla="*/ 494554 w 875316"/>
                <a:gd name="connsiteY1" fmla="*/ 599298 h 1431455"/>
                <a:gd name="connsiteX2" fmla="*/ 435959 w 875316"/>
                <a:gd name="connsiteY2" fmla="*/ 794488 h 1431455"/>
                <a:gd name="connsiteX3" fmla="*/ 209 w 875316"/>
                <a:gd name="connsiteY3" fmla="*/ 1026022 h 1431455"/>
                <a:gd name="connsiteX4" fmla="*/ 602877 w 875316"/>
                <a:gd name="connsiteY4" fmla="*/ 1393389 h 1431455"/>
                <a:gd name="connsiteX5" fmla="*/ 793945 w 875316"/>
                <a:gd name="connsiteY5" fmla="*/ 0 h 1431455"/>
                <a:gd name="connsiteX0" fmla="*/ 85248 w 880384"/>
                <a:gd name="connsiteY0" fmla="*/ 347830 h 1397460"/>
                <a:gd name="connsiteX1" fmla="*/ 494566 w 880384"/>
                <a:gd name="connsiteY1" fmla="*/ 599298 h 1397460"/>
                <a:gd name="connsiteX2" fmla="*/ 435971 w 880384"/>
                <a:gd name="connsiteY2" fmla="*/ 794488 h 1397460"/>
                <a:gd name="connsiteX3" fmla="*/ 221 w 880384"/>
                <a:gd name="connsiteY3" fmla="*/ 1026022 h 1397460"/>
                <a:gd name="connsiteX4" fmla="*/ 602889 w 880384"/>
                <a:gd name="connsiteY4" fmla="*/ 1393389 h 1397460"/>
                <a:gd name="connsiteX5" fmla="*/ 793957 w 880384"/>
                <a:gd name="connsiteY5" fmla="*/ 0 h 1397460"/>
                <a:gd name="connsiteX0" fmla="*/ 85254 w 882182"/>
                <a:gd name="connsiteY0" fmla="*/ 347830 h 1396365"/>
                <a:gd name="connsiteX1" fmla="*/ 494572 w 882182"/>
                <a:gd name="connsiteY1" fmla="*/ 599298 h 1396365"/>
                <a:gd name="connsiteX2" fmla="*/ 435977 w 882182"/>
                <a:gd name="connsiteY2" fmla="*/ 794488 h 1396365"/>
                <a:gd name="connsiteX3" fmla="*/ 227 w 882182"/>
                <a:gd name="connsiteY3" fmla="*/ 1026022 h 1396365"/>
                <a:gd name="connsiteX4" fmla="*/ 602895 w 882182"/>
                <a:gd name="connsiteY4" fmla="*/ 1393389 h 1396365"/>
                <a:gd name="connsiteX5" fmla="*/ 793963 w 882182"/>
                <a:gd name="connsiteY5" fmla="*/ 0 h 1396365"/>
                <a:gd name="connsiteX0" fmla="*/ 85242 w 888776"/>
                <a:gd name="connsiteY0" fmla="*/ 347830 h 1406668"/>
                <a:gd name="connsiteX1" fmla="*/ 494560 w 888776"/>
                <a:gd name="connsiteY1" fmla="*/ 599298 h 1406668"/>
                <a:gd name="connsiteX2" fmla="*/ 435965 w 888776"/>
                <a:gd name="connsiteY2" fmla="*/ 794488 h 1406668"/>
                <a:gd name="connsiteX3" fmla="*/ 215 w 888776"/>
                <a:gd name="connsiteY3" fmla="*/ 1026022 h 1406668"/>
                <a:gd name="connsiteX4" fmla="*/ 633799 w 888776"/>
                <a:gd name="connsiteY4" fmla="*/ 1403730 h 1406668"/>
                <a:gd name="connsiteX5" fmla="*/ 793951 w 888776"/>
                <a:gd name="connsiteY5" fmla="*/ 0 h 1406668"/>
                <a:gd name="connsiteX0" fmla="*/ 85181 w 953741"/>
                <a:gd name="connsiteY0" fmla="*/ 347830 h 1509734"/>
                <a:gd name="connsiteX1" fmla="*/ 494499 w 953741"/>
                <a:gd name="connsiteY1" fmla="*/ 599298 h 1509734"/>
                <a:gd name="connsiteX2" fmla="*/ 435904 w 953741"/>
                <a:gd name="connsiteY2" fmla="*/ 794488 h 1509734"/>
                <a:gd name="connsiteX3" fmla="*/ 154 w 953741"/>
                <a:gd name="connsiteY3" fmla="*/ 1026022 h 1509734"/>
                <a:gd name="connsiteX4" fmla="*/ 819246 w 953741"/>
                <a:gd name="connsiteY4" fmla="*/ 1507124 h 1509734"/>
                <a:gd name="connsiteX5" fmla="*/ 793890 w 953741"/>
                <a:gd name="connsiteY5" fmla="*/ 0 h 1509734"/>
                <a:gd name="connsiteX0" fmla="*/ 85196 w 926097"/>
                <a:gd name="connsiteY0" fmla="*/ 347830 h 1478808"/>
                <a:gd name="connsiteX1" fmla="*/ 494514 w 926097"/>
                <a:gd name="connsiteY1" fmla="*/ 599298 h 1478808"/>
                <a:gd name="connsiteX2" fmla="*/ 435919 w 926097"/>
                <a:gd name="connsiteY2" fmla="*/ 794488 h 1478808"/>
                <a:gd name="connsiteX3" fmla="*/ 169 w 926097"/>
                <a:gd name="connsiteY3" fmla="*/ 1026022 h 1478808"/>
                <a:gd name="connsiteX4" fmla="*/ 757425 w 926097"/>
                <a:gd name="connsiteY4" fmla="*/ 1476108 h 1478808"/>
                <a:gd name="connsiteX5" fmla="*/ 793905 w 926097"/>
                <a:gd name="connsiteY5" fmla="*/ 0 h 1478808"/>
                <a:gd name="connsiteX0" fmla="*/ 85330 w 1026526"/>
                <a:gd name="connsiteY0" fmla="*/ 347830 h 1482208"/>
                <a:gd name="connsiteX1" fmla="*/ 494648 w 1026526"/>
                <a:gd name="connsiteY1" fmla="*/ 599298 h 1482208"/>
                <a:gd name="connsiteX2" fmla="*/ 436053 w 1026526"/>
                <a:gd name="connsiteY2" fmla="*/ 794488 h 1482208"/>
                <a:gd name="connsiteX3" fmla="*/ 303 w 1026526"/>
                <a:gd name="connsiteY3" fmla="*/ 1026022 h 1482208"/>
                <a:gd name="connsiteX4" fmla="*/ 757559 w 1026526"/>
                <a:gd name="connsiteY4" fmla="*/ 1476108 h 1482208"/>
                <a:gd name="connsiteX5" fmla="*/ 794039 w 1026526"/>
                <a:gd name="connsiteY5" fmla="*/ 0 h 1482208"/>
                <a:gd name="connsiteX0" fmla="*/ 85359 w 1039318"/>
                <a:gd name="connsiteY0" fmla="*/ 347830 h 1496081"/>
                <a:gd name="connsiteX1" fmla="*/ 494677 w 1039318"/>
                <a:gd name="connsiteY1" fmla="*/ 599298 h 1496081"/>
                <a:gd name="connsiteX2" fmla="*/ 436082 w 1039318"/>
                <a:gd name="connsiteY2" fmla="*/ 794488 h 1496081"/>
                <a:gd name="connsiteX3" fmla="*/ 332 w 1039318"/>
                <a:gd name="connsiteY3" fmla="*/ 1026022 h 1496081"/>
                <a:gd name="connsiteX4" fmla="*/ 757588 w 1039318"/>
                <a:gd name="connsiteY4" fmla="*/ 1476108 h 1496081"/>
                <a:gd name="connsiteX5" fmla="*/ 794068 w 1039318"/>
                <a:gd name="connsiteY5" fmla="*/ 0 h 149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318" h="1496081">
                  <a:moveTo>
                    <a:pt x="85359" y="347830"/>
                  </a:moveTo>
                  <a:cubicBezTo>
                    <a:pt x="290883" y="454844"/>
                    <a:pt x="436223" y="524855"/>
                    <a:pt x="494677" y="599298"/>
                  </a:cubicBezTo>
                  <a:cubicBezTo>
                    <a:pt x="553131" y="673741"/>
                    <a:pt x="518473" y="723367"/>
                    <a:pt x="436082" y="794488"/>
                  </a:cubicBezTo>
                  <a:cubicBezTo>
                    <a:pt x="353691" y="865609"/>
                    <a:pt x="12018" y="943437"/>
                    <a:pt x="332" y="1026022"/>
                  </a:cubicBezTo>
                  <a:cubicBezTo>
                    <a:pt x="-11354" y="1108607"/>
                    <a:pt x="285202" y="1305914"/>
                    <a:pt x="757588" y="1476108"/>
                  </a:cubicBezTo>
                  <a:cubicBezTo>
                    <a:pt x="1229974" y="1646302"/>
                    <a:pt x="1013003" y="692328"/>
                    <a:pt x="794068" y="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62" name="#Splanch-pelvic models(UBERON:0018675)">
              <a:extLst>
                <a:ext uri="{FF2B5EF4-FFF2-40B4-BE49-F238E27FC236}">
                  <a16:creationId xmlns:a16="http://schemas.microsoft.com/office/drawing/2014/main" id="{6CB93E38-F6C0-4148-8422-975EAAAE306E}"/>
                </a:ext>
              </a:extLst>
            </p:cNvPr>
            <p:cNvSpPr>
              <a:spLocks noChangeAspect="1"/>
            </p:cNvSpPr>
            <p:nvPr/>
          </p:nvSpPr>
          <p:spPr>
            <a:xfrm rot="4814540">
              <a:off x="15718145" y="27007032"/>
              <a:ext cx="216467" cy="104637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763" name="Oval 1762">
              <a:extLst>
                <a:ext uri="{FF2B5EF4-FFF2-40B4-BE49-F238E27FC236}">
                  <a16:creationId xmlns:a16="http://schemas.microsoft.com/office/drawing/2014/main" id="{C4D04DEF-E78A-224E-ACF9-F8C78792D4F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59814" y="26717778"/>
              <a:ext cx="54000" cy="540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1767" name="Group 1766">
              <a:extLst>
                <a:ext uri="{FF2B5EF4-FFF2-40B4-BE49-F238E27FC236}">
                  <a16:creationId xmlns:a16="http://schemas.microsoft.com/office/drawing/2014/main" id="{F4467AE6-AC2E-9748-BC1D-14ED80882606}"/>
                </a:ext>
              </a:extLst>
            </p:cNvPr>
            <p:cNvGrpSpPr/>
            <p:nvPr/>
          </p:nvGrpSpPr>
          <p:grpSpPr>
            <a:xfrm>
              <a:off x="15293434" y="24826353"/>
              <a:ext cx="903518" cy="1799804"/>
              <a:chOff x="15293434" y="24826353"/>
              <a:chExt cx="903518" cy="1799804"/>
            </a:xfrm>
          </p:grpSpPr>
          <p:sp>
            <p:nvSpPr>
              <p:cNvPr id="1768" name="Freeform 1767">
                <a:extLst>
                  <a:ext uri="{FF2B5EF4-FFF2-40B4-BE49-F238E27FC236}">
                    <a16:creationId xmlns:a16="http://schemas.microsoft.com/office/drawing/2014/main" id="{8B529F66-E4B3-E941-A1FB-D1501DA8E921}"/>
                  </a:ext>
                </a:extLst>
              </p:cNvPr>
              <p:cNvSpPr/>
              <p:nvPr/>
            </p:nvSpPr>
            <p:spPr>
              <a:xfrm rot="19914050">
                <a:off x="15293434" y="24965603"/>
                <a:ext cx="903518" cy="1660554"/>
              </a:xfrm>
              <a:custGeom>
                <a:avLst/>
                <a:gdLst>
                  <a:gd name="connsiteX0" fmla="*/ 0 w 543249"/>
                  <a:gd name="connsiteY0" fmla="*/ 0 h 568131"/>
                  <a:gd name="connsiteX1" fmla="*/ 543249 w 543249"/>
                  <a:gd name="connsiteY1" fmla="*/ 568131 h 568131"/>
                  <a:gd name="connsiteX0" fmla="*/ 0 w 543249"/>
                  <a:gd name="connsiteY0" fmla="*/ 0 h 568131"/>
                  <a:gd name="connsiteX1" fmla="*/ 543249 w 543249"/>
                  <a:gd name="connsiteY1" fmla="*/ 568131 h 568131"/>
                  <a:gd name="connsiteX0" fmla="*/ 0 w 1545656"/>
                  <a:gd name="connsiteY0" fmla="*/ 0 h 1511550"/>
                  <a:gd name="connsiteX1" fmla="*/ 1545656 w 1545656"/>
                  <a:gd name="connsiteY1" fmla="*/ 1511549 h 1511550"/>
                  <a:gd name="connsiteX0" fmla="*/ 0 w 1551195"/>
                  <a:gd name="connsiteY0" fmla="*/ 0 h 1511549"/>
                  <a:gd name="connsiteX1" fmla="*/ 1545656 w 1551195"/>
                  <a:gd name="connsiteY1" fmla="*/ 1511549 h 1511549"/>
                  <a:gd name="connsiteX0" fmla="*/ 0 w 1565370"/>
                  <a:gd name="connsiteY0" fmla="*/ 0 h 1550812"/>
                  <a:gd name="connsiteX1" fmla="*/ 1559881 w 1565370"/>
                  <a:gd name="connsiteY1" fmla="*/ 1550813 h 1550812"/>
                  <a:gd name="connsiteX0" fmla="*/ 0 w 1560368"/>
                  <a:gd name="connsiteY0" fmla="*/ 0 h 1550813"/>
                  <a:gd name="connsiteX1" fmla="*/ 1559881 w 1560368"/>
                  <a:gd name="connsiteY1" fmla="*/ 1550813 h 1550813"/>
                  <a:gd name="connsiteX0" fmla="*/ 0 w 1560402"/>
                  <a:gd name="connsiteY0" fmla="*/ 0 h 1550813"/>
                  <a:gd name="connsiteX1" fmla="*/ 1559881 w 1560402"/>
                  <a:gd name="connsiteY1" fmla="*/ 1550813 h 1550813"/>
                  <a:gd name="connsiteX0" fmla="*/ 0 w 2550408"/>
                  <a:gd name="connsiteY0" fmla="*/ 0 h 2572869"/>
                  <a:gd name="connsiteX1" fmla="*/ 2550108 w 2550408"/>
                  <a:gd name="connsiteY1" fmla="*/ 2572869 h 2572869"/>
                  <a:gd name="connsiteX0" fmla="*/ 0 w 2558133"/>
                  <a:gd name="connsiteY0" fmla="*/ 0 h 2572869"/>
                  <a:gd name="connsiteX1" fmla="*/ 2550108 w 2558133"/>
                  <a:gd name="connsiteY1" fmla="*/ 2572869 h 2572869"/>
                  <a:gd name="connsiteX0" fmla="*/ 0 w 3181512"/>
                  <a:gd name="connsiteY0" fmla="*/ 0 h 8413563"/>
                  <a:gd name="connsiteX1" fmla="*/ 3175064 w 3181512"/>
                  <a:gd name="connsiteY1" fmla="*/ 8413563 h 8413563"/>
                  <a:gd name="connsiteX0" fmla="*/ 0 w 3175411"/>
                  <a:gd name="connsiteY0" fmla="*/ 0 h 8413563"/>
                  <a:gd name="connsiteX1" fmla="*/ 3175064 w 3175411"/>
                  <a:gd name="connsiteY1" fmla="*/ 8413563 h 8413563"/>
                  <a:gd name="connsiteX0" fmla="*/ 0 w 3175506"/>
                  <a:gd name="connsiteY0" fmla="*/ 0 h 8413563"/>
                  <a:gd name="connsiteX1" fmla="*/ 3175064 w 3175506"/>
                  <a:gd name="connsiteY1" fmla="*/ 8413563 h 8413563"/>
                  <a:gd name="connsiteX0" fmla="*/ 0 w 3175581"/>
                  <a:gd name="connsiteY0" fmla="*/ 0 h 8413563"/>
                  <a:gd name="connsiteX1" fmla="*/ 3175064 w 3175581"/>
                  <a:gd name="connsiteY1" fmla="*/ 8413563 h 8413563"/>
                  <a:gd name="connsiteX0" fmla="*/ 0 w 3175639"/>
                  <a:gd name="connsiteY0" fmla="*/ 0 h 8413563"/>
                  <a:gd name="connsiteX1" fmla="*/ 3175064 w 3175639"/>
                  <a:gd name="connsiteY1" fmla="*/ 8413563 h 8413563"/>
                  <a:gd name="connsiteX0" fmla="*/ 0 w 3182282"/>
                  <a:gd name="connsiteY0" fmla="*/ 0 h 8413563"/>
                  <a:gd name="connsiteX1" fmla="*/ 3175064 w 3182282"/>
                  <a:gd name="connsiteY1" fmla="*/ 8413563 h 8413563"/>
                  <a:gd name="connsiteX0" fmla="*/ 0 w 3175062"/>
                  <a:gd name="connsiteY0" fmla="*/ 0 h 8413563"/>
                  <a:gd name="connsiteX1" fmla="*/ 3175064 w 3175062"/>
                  <a:gd name="connsiteY1" fmla="*/ 8413563 h 8413563"/>
                  <a:gd name="connsiteX0" fmla="*/ 0 w 3175065"/>
                  <a:gd name="connsiteY0" fmla="*/ 0 h 8413563"/>
                  <a:gd name="connsiteX1" fmla="*/ 3175064 w 3175065"/>
                  <a:gd name="connsiteY1" fmla="*/ 8413563 h 8413563"/>
                  <a:gd name="connsiteX0" fmla="*/ 0 w 5159735"/>
                  <a:gd name="connsiteY0" fmla="*/ 0 h 18129478"/>
                  <a:gd name="connsiteX1" fmla="*/ 5159736 w 5159735"/>
                  <a:gd name="connsiteY1" fmla="*/ 18129478 h 18129478"/>
                  <a:gd name="connsiteX0" fmla="*/ 0 w 5316558"/>
                  <a:gd name="connsiteY0" fmla="*/ 0 h 21263500"/>
                  <a:gd name="connsiteX1" fmla="*/ 5316557 w 5316558"/>
                  <a:gd name="connsiteY1" fmla="*/ 21263499 h 21263500"/>
                  <a:gd name="connsiteX0" fmla="*/ 0 w 5316558"/>
                  <a:gd name="connsiteY0" fmla="*/ 0 h 21263500"/>
                  <a:gd name="connsiteX1" fmla="*/ 5316557 w 5316558"/>
                  <a:gd name="connsiteY1" fmla="*/ 21263499 h 21263500"/>
                  <a:gd name="connsiteX0" fmla="*/ 0 w 5316558"/>
                  <a:gd name="connsiteY0" fmla="*/ 0 h 21263500"/>
                  <a:gd name="connsiteX1" fmla="*/ 5316557 w 5316558"/>
                  <a:gd name="connsiteY1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1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822464 w 5316558"/>
                  <a:gd name="connsiteY1" fmla="*/ 5429266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822464 w 5316558"/>
                  <a:gd name="connsiteY1" fmla="*/ 5429266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822464 w 5316558"/>
                  <a:gd name="connsiteY1" fmla="*/ 5429266 h 21263500"/>
                  <a:gd name="connsiteX2" fmla="*/ 5316557 w 5316558"/>
                  <a:gd name="connsiteY2" fmla="*/ 21263499 h 21263500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3215445"/>
                  <a:gd name="connsiteY0" fmla="*/ 0 h 8182840"/>
                  <a:gd name="connsiteX1" fmla="*/ 2822464 w 3215445"/>
                  <a:gd name="connsiteY1" fmla="*/ 5429266 h 8182840"/>
                  <a:gd name="connsiteX2" fmla="*/ 3215446 w 3215445"/>
                  <a:gd name="connsiteY2" fmla="*/ 8182840 h 8182840"/>
                  <a:gd name="connsiteX0" fmla="*/ 0 w 3215445"/>
                  <a:gd name="connsiteY0" fmla="*/ 0 h 8182840"/>
                  <a:gd name="connsiteX1" fmla="*/ 2822464 w 3215445"/>
                  <a:gd name="connsiteY1" fmla="*/ 5429266 h 8182840"/>
                  <a:gd name="connsiteX2" fmla="*/ 3215446 w 3215445"/>
                  <a:gd name="connsiteY2" fmla="*/ 8182840 h 8182840"/>
                  <a:gd name="connsiteX0" fmla="*/ 0 w 3215445"/>
                  <a:gd name="connsiteY0" fmla="*/ 0 h 8182840"/>
                  <a:gd name="connsiteX1" fmla="*/ 3215446 w 3215445"/>
                  <a:gd name="connsiteY1" fmla="*/ 8182840 h 8182840"/>
                  <a:gd name="connsiteX0" fmla="*/ 0 w 3215445"/>
                  <a:gd name="connsiteY0" fmla="*/ 0 h 8182840"/>
                  <a:gd name="connsiteX1" fmla="*/ 3215446 w 3215445"/>
                  <a:gd name="connsiteY1" fmla="*/ 8182840 h 8182840"/>
                  <a:gd name="connsiteX0" fmla="*/ 0 w 3215445"/>
                  <a:gd name="connsiteY0" fmla="*/ 0 h 8182840"/>
                  <a:gd name="connsiteX1" fmla="*/ 3215446 w 3215445"/>
                  <a:gd name="connsiteY1" fmla="*/ 8182840 h 8182840"/>
                  <a:gd name="connsiteX0" fmla="*/ 0 w 3205831"/>
                  <a:gd name="connsiteY0" fmla="*/ 0 h 8315794"/>
                  <a:gd name="connsiteX1" fmla="*/ 3205831 w 3205831"/>
                  <a:gd name="connsiteY1" fmla="*/ 8315795 h 8315794"/>
                  <a:gd name="connsiteX0" fmla="*/ -1 w 6975448"/>
                  <a:gd name="connsiteY0" fmla="*/ 0 h 10180120"/>
                  <a:gd name="connsiteX1" fmla="*/ 6975448 w 6975448"/>
                  <a:gd name="connsiteY1" fmla="*/ 10180121 h 10180120"/>
                  <a:gd name="connsiteX0" fmla="*/ 2913409 w 3308527"/>
                  <a:gd name="connsiteY0" fmla="*/ 0 h 5309051"/>
                  <a:gd name="connsiteX1" fmla="*/ 24723 w 3308527"/>
                  <a:gd name="connsiteY1" fmla="*/ 5309050 h 5309051"/>
                  <a:gd name="connsiteX0" fmla="*/ 2888685 w 3392312"/>
                  <a:gd name="connsiteY0" fmla="*/ 0 h 5309051"/>
                  <a:gd name="connsiteX1" fmla="*/ -1 w 3392312"/>
                  <a:gd name="connsiteY1" fmla="*/ 5309050 h 5309051"/>
                  <a:gd name="connsiteX0" fmla="*/ 2888685 w 2888684"/>
                  <a:gd name="connsiteY0" fmla="*/ 0 h 5309051"/>
                  <a:gd name="connsiteX1" fmla="*/ -1 w 2888684"/>
                  <a:gd name="connsiteY1" fmla="*/ 5309050 h 5309051"/>
                  <a:gd name="connsiteX0" fmla="*/ 2888685 w 2888684"/>
                  <a:gd name="connsiteY0" fmla="*/ 0 h 5309051"/>
                  <a:gd name="connsiteX1" fmla="*/ -1 w 2888684"/>
                  <a:gd name="connsiteY1" fmla="*/ 5309050 h 5309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88684" h="5309051">
                    <a:moveTo>
                      <a:pt x="2888685" y="0"/>
                    </a:moveTo>
                    <a:cubicBezTo>
                      <a:pt x="2510694" y="1838100"/>
                      <a:pt x="1133049" y="3049709"/>
                      <a:pt x="-1" y="5309050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769" name="Oval 1768">
                <a:extLst>
                  <a:ext uri="{FF2B5EF4-FFF2-40B4-BE49-F238E27FC236}">
                    <a16:creationId xmlns:a16="http://schemas.microsoft.com/office/drawing/2014/main" id="{8DAE6A00-0111-1844-BF74-82AB49A3426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723551" y="24826353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770" name="Freeform 1769">
              <a:extLst>
                <a:ext uri="{FF2B5EF4-FFF2-40B4-BE49-F238E27FC236}">
                  <a16:creationId xmlns:a16="http://schemas.microsoft.com/office/drawing/2014/main" id="{840FC3D9-F748-424D-A23C-CEE6D59B8166}"/>
                </a:ext>
              </a:extLst>
            </p:cNvPr>
            <p:cNvSpPr/>
            <p:nvPr/>
          </p:nvSpPr>
          <p:spPr>
            <a:xfrm>
              <a:off x="15457100" y="23214071"/>
              <a:ext cx="261667" cy="431813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836" h="1264600">
                  <a:moveTo>
                    <a:pt x="85159" y="0"/>
                  </a:moveTo>
                  <a:cubicBezTo>
                    <a:pt x="290683" y="107014"/>
                    <a:pt x="436023" y="177025"/>
                    <a:pt x="494477" y="251468"/>
                  </a:cubicBezTo>
                  <a:cubicBezTo>
                    <a:pt x="552931" y="325911"/>
                    <a:pt x="518273" y="375537"/>
                    <a:pt x="435882" y="446658"/>
                  </a:cubicBezTo>
                  <a:cubicBezTo>
                    <a:pt x="353491" y="517779"/>
                    <a:pt x="-7905" y="562720"/>
                    <a:pt x="132" y="678192"/>
                  </a:cubicBezTo>
                  <a:cubicBezTo>
                    <a:pt x="8169" y="793664"/>
                    <a:pt x="522793" y="822686"/>
                    <a:pt x="763836" y="126460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1" name="Freeform 1770">
              <a:extLst>
                <a:ext uri="{FF2B5EF4-FFF2-40B4-BE49-F238E27FC236}">
                  <a16:creationId xmlns:a16="http://schemas.microsoft.com/office/drawing/2014/main" id="{D849DB7B-81F5-E246-AF82-A499303BB4BF}"/>
                </a:ext>
              </a:extLst>
            </p:cNvPr>
            <p:cNvSpPr/>
            <p:nvPr/>
          </p:nvSpPr>
          <p:spPr>
            <a:xfrm>
              <a:off x="15438495" y="26243777"/>
              <a:ext cx="261667" cy="431813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836" h="1264600">
                  <a:moveTo>
                    <a:pt x="85159" y="0"/>
                  </a:moveTo>
                  <a:cubicBezTo>
                    <a:pt x="290683" y="107014"/>
                    <a:pt x="436023" y="177025"/>
                    <a:pt x="494477" y="251468"/>
                  </a:cubicBezTo>
                  <a:cubicBezTo>
                    <a:pt x="552931" y="325911"/>
                    <a:pt x="518273" y="375537"/>
                    <a:pt x="435882" y="446658"/>
                  </a:cubicBezTo>
                  <a:cubicBezTo>
                    <a:pt x="353491" y="517779"/>
                    <a:pt x="-7905" y="562720"/>
                    <a:pt x="132" y="678192"/>
                  </a:cubicBezTo>
                  <a:cubicBezTo>
                    <a:pt x="8169" y="793664"/>
                    <a:pt x="522793" y="822686"/>
                    <a:pt x="763836" y="126460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2" name="Freeform 1771">
              <a:extLst>
                <a:ext uri="{FF2B5EF4-FFF2-40B4-BE49-F238E27FC236}">
                  <a16:creationId xmlns:a16="http://schemas.microsoft.com/office/drawing/2014/main" id="{9F530B01-3C0F-FF45-B484-7BF15D1531BB}"/>
                </a:ext>
              </a:extLst>
            </p:cNvPr>
            <p:cNvSpPr/>
            <p:nvPr/>
          </p:nvSpPr>
          <p:spPr>
            <a:xfrm rot="19914050">
              <a:off x="15288906" y="20363204"/>
              <a:ext cx="892785" cy="1987014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588258"/>
                <a:gd name="connsiteY0" fmla="*/ 3350019 h 3357197"/>
                <a:gd name="connsiteX1" fmla="*/ 5588258 w 5588258"/>
                <a:gd name="connsiteY1" fmla="*/ 1417 h 3357197"/>
                <a:gd name="connsiteX0" fmla="*/ 0 w 5588258"/>
                <a:gd name="connsiteY0" fmla="*/ 3492766 h 3498540"/>
                <a:gd name="connsiteX1" fmla="*/ 5588258 w 5588258"/>
                <a:gd name="connsiteY1" fmla="*/ 144164 h 3498540"/>
                <a:gd name="connsiteX0" fmla="*/ 0 w 5654560"/>
                <a:gd name="connsiteY0" fmla="*/ 3458356 h 3464174"/>
                <a:gd name="connsiteX1" fmla="*/ 5654559 w 5654560"/>
                <a:gd name="connsiteY1" fmla="*/ 145154 h 3464174"/>
                <a:gd name="connsiteX0" fmla="*/ 0 w 5654560"/>
                <a:gd name="connsiteY0" fmla="*/ 3425262 h 3746710"/>
                <a:gd name="connsiteX1" fmla="*/ 5654559 w 5654560"/>
                <a:gd name="connsiteY1" fmla="*/ 112060 h 3746710"/>
                <a:gd name="connsiteX0" fmla="*/ 0 w 3438885"/>
                <a:gd name="connsiteY0" fmla="*/ 1 h 5218242"/>
                <a:gd name="connsiteX1" fmla="*/ 3438884 w 3438885"/>
                <a:gd name="connsiteY1" fmla="*/ 5218242 h 5218242"/>
                <a:gd name="connsiteX0" fmla="*/ 0 w 3438885"/>
                <a:gd name="connsiteY0" fmla="*/ 1 h 5218242"/>
                <a:gd name="connsiteX1" fmla="*/ 3438884 w 3438885"/>
                <a:gd name="connsiteY1" fmla="*/ 5218242 h 5218242"/>
                <a:gd name="connsiteX0" fmla="*/ 0 w 3142285"/>
                <a:gd name="connsiteY0" fmla="*/ 1 h 8530438"/>
                <a:gd name="connsiteX1" fmla="*/ 3142286 w 3142285"/>
                <a:gd name="connsiteY1" fmla="*/ 8530438 h 8530438"/>
                <a:gd name="connsiteX0" fmla="*/ 0 w 3142285"/>
                <a:gd name="connsiteY0" fmla="*/ 1 h 8530438"/>
                <a:gd name="connsiteX1" fmla="*/ 3142286 w 3142285"/>
                <a:gd name="connsiteY1" fmla="*/ 8530438 h 8530438"/>
                <a:gd name="connsiteX0" fmla="*/ 0 w 3255003"/>
                <a:gd name="connsiteY0" fmla="*/ 1 h 8303514"/>
                <a:gd name="connsiteX1" fmla="*/ 3255001 w 3255003"/>
                <a:gd name="connsiteY1" fmla="*/ 8303514 h 8303514"/>
                <a:gd name="connsiteX0" fmla="*/ 0 w 3596007"/>
                <a:gd name="connsiteY0" fmla="*/ 1 h 8303514"/>
                <a:gd name="connsiteX1" fmla="*/ 3255001 w 3596007"/>
                <a:gd name="connsiteY1" fmla="*/ 8303514 h 8303514"/>
                <a:gd name="connsiteX0" fmla="*/ 2703644 w 3251429"/>
                <a:gd name="connsiteY0" fmla="*/ 1 h 6403927"/>
                <a:gd name="connsiteX1" fmla="*/ 0 w 3251429"/>
                <a:gd name="connsiteY1" fmla="*/ 6403926 h 6403927"/>
                <a:gd name="connsiteX0" fmla="*/ 2703643 w 3251429"/>
                <a:gd name="connsiteY0" fmla="*/ -1 h 6403927"/>
                <a:gd name="connsiteX1" fmla="*/ 0 w 3251429"/>
                <a:gd name="connsiteY1" fmla="*/ 6403926 h 6403927"/>
                <a:gd name="connsiteX0" fmla="*/ 2703643 w 3080867"/>
                <a:gd name="connsiteY0" fmla="*/ -1 h 6403927"/>
                <a:gd name="connsiteX1" fmla="*/ 0 w 3080867"/>
                <a:gd name="connsiteY1" fmla="*/ 6403926 h 6403927"/>
                <a:gd name="connsiteX0" fmla="*/ 2703643 w 2934815"/>
                <a:gd name="connsiteY0" fmla="*/ -1 h 6403927"/>
                <a:gd name="connsiteX1" fmla="*/ 0 w 2934815"/>
                <a:gd name="connsiteY1" fmla="*/ 6403926 h 6403927"/>
                <a:gd name="connsiteX0" fmla="*/ 2703643 w 2835118"/>
                <a:gd name="connsiteY0" fmla="*/ -1 h 6403927"/>
                <a:gd name="connsiteX1" fmla="*/ 0 w 2835118"/>
                <a:gd name="connsiteY1" fmla="*/ 6403926 h 6403927"/>
                <a:gd name="connsiteX0" fmla="*/ 2703643 w 2877344"/>
                <a:gd name="connsiteY0" fmla="*/ -1 h 6403927"/>
                <a:gd name="connsiteX1" fmla="*/ 0 w 2877344"/>
                <a:gd name="connsiteY1" fmla="*/ 6403926 h 6403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77344" h="6403927">
                  <a:moveTo>
                    <a:pt x="2703643" y="-1"/>
                  </a:moveTo>
                  <a:cubicBezTo>
                    <a:pt x="3512830" y="902700"/>
                    <a:pt x="1304434" y="4961251"/>
                    <a:pt x="0" y="6403926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3" name="Freeform 1772">
              <a:extLst>
                <a:ext uri="{FF2B5EF4-FFF2-40B4-BE49-F238E27FC236}">
                  <a16:creationId xmlns:a16="http://schemas.microsoft.com/office/drawing/2014/main" id="{A80AE312-588B-7B43-A4CD-F6005836A210}"/>
                </a:ext>
              </a:extLst>
            </p:cNvPr>
            <p:cNvSpPr/>
            <p:nvPr/>
          </p:nvSpPr>
          <p:spPr>
            <a:xfrm rot="19914050">
              <a:off x="15177285" y="19747192"/>
              <a:ext cx="1156340" cy="2531510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95"/>
                <a:gd name="connsiteX1" fmla="*/ 543249 w 543249"/>
                <a:gd name="connsiteY1" fmla="*/ 568131 h 568195"/>
                <a:gd name="connsiteX0" fmla="*/ 0 w 1786531"/>
                <a:gd name="connsiteY0" fmla="*/ 1840951 h 1853453"/>
                <a:gd name="connsiteX1" fmla="*/ 1786532 w 1786531"/>
                <a:gd name="connsiteY1" fmla="*/ 0 h 1853453"/>
                <a:gd name="connsiteX0" fmla="*/ 0 w 1786531"/>
                <a:gd name="connsiteY0" fmla="*/ 1840951 h 1855681"/>
                <a:gd name="connsiteX1" fmla="*/ 1786532 w 1786531"/>
                <a:gd name="connsiteY1" fmla="*/ 0 h 1855681"/>
                <a:gd name="connsiteX0" fmla="*/ 0 w 1819429"/>
                <a:gd name="connsiteY0" fmla="*/ 1917212 h 1931352"/>
                <a:gd name="connsiteX1" fmla="*/ 1819429 w 1819429"/>
                <a:gd name="connsiteY1" fmla="*/ -1 h 1931352"/>
                <a:gd name="connsiteX0" fmla="*/ 0 w 1819429"/>
                <a:gd name="connsiteY0" fmla="*/ 1917212 h 1931347"/>
                <a:gd name="connsiteX1" fmla="*/ 1819429 w 1819429"/>
                <a:gd name="connsiteY1" fmla="*/ -1 h 1931347"/>
                <a:gd name="connsiteX0" fmla="*/ 0 w 1819429"/>
                <a:gd name="connsiteY0" fmla="*/ 1917212 h 2053800"/>
                <a:gd name="connsiteX1" fmla="*/ 1819429 w 1819429"/>
                <a:gd name="connsiteY1" fmla="*/ -1 h 2053800"/>
                <a:gd name="connsiteX0" fmla="*/ 0 w 1860432"/>
                <a:gd name="connsiteY0" fmla="*/ 1863692 h 2002926"/>
                <a:gd name="connsiteX1" fmla="*/ 1860431 w 1860432"/>
                <a:gd name="connsiteY1" fmla="*/ -1 h 2002926"/>
                <a:gd name="connsiteX0" fmla="*/ 0 w 1881501"/>
                <a:gd name="connsiteY0" fmla="*/ 1997921 h 2130702"/>
                <a:gd name="connsiteX1" fmla="*/ 1881502 w 1881501"/>
                <a:gd name="connsiteY1" fmla="*/ 0 h 2130702"/>
                <a:gd name="connsiteX0" fmla="*/ 0 w 1926433"/>
                <a:gd name="connsiteY0" fmla="*/ 2014200 h 2146238"/>
                <a:gd name="connsiteX1" fmla="*/ 1926433 w 1926433"/>
                <a:gd name="connsiteY1" fmla="*/ 1 h 2146238"/>
                <a:gd name="connsiteX0" fmla="*/ 0 w 1926433"/>
                <a:gd name="connsiteY0" fmla="*/ 2014200 h 2157569"/>
                <a:gd name="connsiteX1" fmla="*/ 1926433 w 1926433"/>
                <a:gd name="connsiteY1" fmla="*/ 1 h 2157569"/>
                <a:gd name="connsiteX0" fmla="*/ 0 w 1905956"/>
                <a:gd name="connsiteY0" fmla="*/ 2021108 h 2164113"/>
                <a:gd name="connsiteX1" fmla="*/ 1905956 w 1905956"/>
                <a:gd name="connsiteY1" fmla="*/ 0 h 2164113"/>
                <a:gd name="connsiteX0" fmla="*/ 0 w 1943159"/>
                <a:gd name="connsiteY0" fmla="*/ 2045539 h 2187263"/>
                <a:gd name="connsiteX1" fmla="*/ 1943159 w 1943159"/>
                <a:gd name="connsiteY1" fmla="*/ 0 h 2187263"/>
                <a:gd name="connsiteX0" fmla="*/ 0 w 1943159"/>
                <a:gd name="connsiteY0" fmla="*/ 2045539 h 2231327"/>
                <a:gd name="connsiteX1" fmla="*/ 1943159 w 1943159"/>
                <a:gd name="connsiteY1" fmla="*/ 0 h 2231327"/>
                <a:gd name="connsiteX0" fmla="*/ 0 w 1943159"/>
                <a:gd name="connsiteY0" fmla="*/ 2045539 h 2194583"/>
                <a:gd name="connsiteX1" fmla="*/ 1943159 w 1943159"/>
                <a:gd name="connsiteY1" fmla="*/ 0 h 2194583"/>
                <a:gd name="connsiteX0" fmla="*/ 0 w 2218449"/>
                <a:gd name="connsiteY0" fmla="*/ 1 h 3423557"/>
                <a:gd name="connsiteX1" fmla="*/ 2218449 w 2218449"/>
                <a:gd name="connsiteY1" fmla="*/ 3353841 h 3423557"/>
                <a:gd name="connsiteX0" fmla="*/ 0 w 2218449"/>
                <a:gd name="connsiteY0" fmla="*/ 1 h 3353842"/>
                <a:gd name="connsiteX1" fmla="*/ 2218449 w 2218449"/>
                <a:gd name="connsiteY1" fmla="*/ 3353841 h 3353842"/>
                <a:gd name="connsiteX0" fmla="*/ 0 w 2450488"/>
                <a:gd name="connsiteY0" fmla="*/ 1 h 3773292"/>
                <a:gd name="connsiteX1" fmla="*/ 2450488 w 2450488"/>
                <a:gd name="connsiteY1" fmla="*/ 3773292 h 3773292"/>
                <a:gd name="connsiteX0" fmla="*/ 0 w 2678884"/>
                <a:gd name="connsiteY0" fmla="*/ 1 h 3773292"/>
                <a:gd name="connsiteX1" fmla="*/ 2450488 w 2678884"/>
                <a:gd name="connsiteY1" fmla="*/ 3773292 h 3773292"/>
                <a:gd name="connsiteX0" fmla="*/ 3523181 w 3612813"/>
                <a:gd name="connsiteY0" fmla="*/ 1 h 8158778"/>
                <a:gd name="connsiteX1" fmla="*/ 0 w 3612813"/>
                <a:gd name="connsiteY1" fmla="*/ 8158778 h 8158778"/>
                <a:gd name="connsiteX0" fmla="*/ 3523181 w 3966467"/>
                <a:gd name="connsiteY0" fmla="*/ 1 h 8158778"/>
                <a:gd name="connsiteX1" fmla="*/ 0 w 3966467"/>
                <a:gd name="connsiteY1" fmla="*/ 8158778 h 8158778"/>
                <a:gd name="connsiteX0" fmla="*/ 3523181 w 3726755"/>
                <a:gd name="connsiteY0" fmla="*/ 1 h 8158778"/>
                <a:gd name="connsiteX1" fmla="*/ 0 w 3726755"/>
                <a:gd name="connsiteY1" fmla="*/ 8158778 h 815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26755" h="8158778">
                  <a:moveTo>
                    <a:pt x="3523181" y="1"/>
                  </a:moveTo>
                  <a:cubicBezTo>
                    <a:pt x="4609452" y="1024050"/>
                    <a:pt x="1044220" y="7002372"/>
                    <a:pt x="0" y="8158778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4" name="Freeform 1773">
              <a:extLst>
                <a:ext uri="{FF2B5EF4-FFF2-40B4-BE49-F238E27FC236}">
                  <a16:creationId xmlns:a16="http://schemas.microsoft.com/office/drawing/2014/main" id="{D7EA20B9-C675-FE4A-AF5E-A44AD0041036}"/>
                </a:ext>
              </a:extLst>
            </p:cNvPr>
            <p:cNvSpPr/>
            <p:nvPr/>
          </p:nvSpPr>
          <p:spPr>
            <a:xfrm rot="19914050">
              <a:off x="15020010" y="19139972"/>
              <a:ext cx="1475943" cy="3088309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1839292"/>
                <a:gd name="connsiteY0" fmla="*/ 1376212 h 1391996"/>
                <a:gd name="connsiteX1" fmla="*/ 1839292 w 1839292"/>
                <a:gd name="connsiteY1" fmla="*/ 68 h 1391996"/>
                <a:gd name="connsiteX0" fmla="*/ 0 w 1839292"/>
                <a:gd name="connsiteY0" fmla="*/ 1376190 h 1592143"/>
                <a:gd name="connsiteX1" fmla="*/ 1839292 w 1839292"/>
                <a:gd name="connsiteY1" fmla="*/ 46 h 1592143"/>
                <a:gd name="connsiteX0" fmla="*/ 0 w 1839292"/>
                <a:gd name="connsiteY0" fmla="*/ 1376143 h 1595603"/>
                <a:gd name="connsiteX1" fmla="*/ 1839292 w 1839292"/>
                <a:gd name="connsiteY1" fmla="*/ -1 h 1595603"/>
                <a:gd name="connsiteX0" fmla="*/ 0 w 1831408"/>
                <a:gd name="connsiteY0" fmla="*/ 1361377 h 1581962"/>
                <a:gd name="connsiteX1" fmla="*/ 1831408 w 1831408"/>
                <a:gd name="connsiteY1" fmla="*/ -1 h 1581962"/>
                <a:gd name="connsiteX0" fmla="*/ 0 w 1831408"/>
                <a:gd name="connsiteY0" fmla="*/ 1361377 h 1610207"/>
                <a:gd name="connsiteX1" fmla="*/ 1831408 w 1831408"/>
                <a:gd name="connsiteY1" fmla="*/ -1 h 1610207"/>
                <a:gd name="connsiteX0" fmla="*/ 1 w 1849180"/>
                <a:gd name="connsiteY0" fmla="*/ 1372026 h 1619979"/>
                <a:gd name="connsiteX1" fmla="*/ 1849180 w 1849180"/>
                <a:gd name="connsiteY1" fmla="*/ -1 h 1619979"/>
                <a:gd name="connsiteX0" fmla="*/ 1 w 1850033"/>
                <a:gd name="connsiteY0" fmla="*/ -1 h 2454416"/>
                <a:gd name="connsiteX1" fmla="*/ 1850031 w 1850033"/>
                <a:gd name="connsiteY1" fmla="*/ 2453701 h 2454416"/>
                <a:gd name="connsiteX0" fmla="*/ 1 w 1850030"/>
                <a:gd name="connsiteY0" fmla="*/ -1 h 2453701"/>
                <a:gd name="connsiteX1" fmla="*/ 1850031 w 1850030"/>
                <a:gd name="connsiteY1" fmla="*/ 2453701 h 2453701"/>
                <a:gd name="connsiteX0" fmla="*/ 1 w 1860110"/>
                <a:gd name="connsiteY0" fmla="*/ -1 h 2450638"/>
                <a:gd name="connsiteX1" fmla="*/ 1860111 w 1860110"/>
                <a:gd name="connsiteY1" fmla="*/ 2450639 h 2450638"/>
                <a:gd name="connsiteX0" fmla="*/ 426556 w 706063"/>
                <a:gd name="connsiteY0" fmla="*/ -1 h 5908585"/>
                <a:gd name="connsiteX1" fmla="*/ 32471 w 706063"/>
                <a:gd name="connsiteY1" fmla="*/ 5908586 h 5908585"/>
                <a:gd name="connsiteX0" fmla="*/ 394085 w 874781"/>
                <a:gd name="connsiteY0" fmla="*/ -1 h 5908585"/>
                <a:gd name="connsiteX1" fmla="*/ 0 w 874781"/>
                <a:gd name="connsiteY1" fmla="*/ 5908586 h 5908585"/>
                <a:gd name="connsiteX0" fmla="*/ 4495972 w 4611032"/>
                <a:gd name="connsiteY0" fmla="*/ -1 h 9953258"/>
                <a:gd name="connsiteX1" fmla="*/ -1 w 4611032"/>
                <a:gd name="connsiteY1" fmla="*/ 9953259 h 9953258"/>
                <a:gd name="connsiteX0" fmla="*/ 4495972 w 4985396"/>
                <a:gd name="connsiteY0" fmla="*/ -1 h 9953258"/>
                <a:gd name="connsiteX1" fmla="*/ -1 w 4985396"/>
                <a:gd name="connsiteY1" fmla="*/ 9953259 h 9953258"/>
                <a:gd name="connsiteX0" fmla="*/ 4495972 w 4756794"/>
                <a:gd name="connsiteY0" fmla="*/ -1 h 9953258"/>
                <a:gd name="connsiteX1" fmla="*/ -1 w 4756794"/>
                <a:gd name="connsiteY1" fmla="*/ 9953259 h 995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56794" h="9953258">
                  <a:moveTo>
                    <a:pt x="4495972" y="-1"/>
                  </a:moveTo>
                  <a:cubicBezTo>
                    <a:pt x="5962032" y="1963212"/>
                    <a:pt x="805643" y="9015277"/>
                    <a:pt x="-1" y="9953259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5" name="Freeform 1774">
              <a:extLst>
                <a:ext uri="{FF2B5EF4-FFF2-40B4-BE49-F238E27FC236}">
                  <a16:creationId xmlns:a16="http://schemas.microsoft.com/office/drawing/2014/main" id="{D3B17F1C-E91D-FC40-A767-EAB6155FD412}"/>
                </a:ext>
              </a:extLst>
            </p:cNvPr>
            <p:cNvSpPr/>
            <p:nvPr/>
          </p:nvSpPr>
          <p:spPr>
            <a:xfrm rot="19914050">
              <a:off x="14863808" y="18529404"/>
              <a:ext cx="1815259" cy="3639143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1872691"/>
                <a:gd name="connsiteY0" fmla="*/ 0 h 451044"/>
                <a:gd name="connsiteX1" fmla="*/ 1872691 w 1872691"/>
                <a:gd name="connsiteY1" fmla="*/ 451044 h 451044"/>
                <a:gd name="connsiteX0" fmla="*/ 0 w 1872691"/>
                <a:gd name="connsiteY0" fmla="*/ 0 h 451044"/>
                <a:gd name="connsiteX1" fmla="*/ 1872691 w 1872691"/>
                <a:gd name="connsiteY1" fmla="*/ 451044 h 451044"/>
                <a:gd name="connsiteX0" fmla="*/ 0 w 1872691"/>
                <a:gd name="connsiteY0" fmla="*/ 0 h 451044"/>
                <a:gd name="connsiteX1" fmla="*/ 1872691 w 1872691"/>
                <a:gd name="connsiteY1" fmla="*/ 451044 h 451044"/>
                <a:gd name="connsiteX0" fmla="*/ 0 w 1872691"/>
                <a:gd name="connsiteY0" fmla="*/ 0 h 535671"/>
                <a:gd name="connsiteX1" fmla="*/ 1872691 w 1872691"/>
                <a:gd name="connsiteY1" fmla="*/ 451044 h 535671"/>
                <a:gd name="connsiteX0" fmla="*/ 0 w 1872691"/>
                <a:gd name="connsiteY0" fmla="*/ 0 h 451221"/>
                <a:gd name="connsiteX1" fmla="*/ 1872691 w 1872691"/>
                <a:gd name="connsiteY1" fmla="*/ 451044 h 451221"/>
                <a:gd name="connsiteX0" fmla="*/ 0 w 1195223"/>
                <a:gd name="connsiteY0" fmla="*/ 0 h 1482641"/>
                <a:gd name="connsiteX1" fmla="*/ 1195222 w 1195223"/>
                <a:gd name="connsiteY1" fmla="*/ 1482641 h 1482641"/>
                <a:gd name="connsiteX0" fmla="*/ 0 w 1195223"/>
                <a:gd name="connsiteY0" fmla="*/ 0 h 1482641"/>
                <a:gd name="connsiteX1" fmla="*/ 1195222 w 1195223"/>
                <a:gd name="connsiteY1" fmla="*/ 1482641 h 1482641"/>
                <a:gd name="connsiteX0" fmla="*/ 0 w 1195223"/>
                <a:gd name="connsiteY0" fmla="*/ 0 h 1482641"/>
                <a:gd name="connsiteX1" fmla="*/ 1195222 w 1195223"/>
                <a:gd name="connsiteY1" fmla="*/ 1482641 h 1482641"/>
                <a:gd name="connsiteX0" fmla="*/ 0 w 1387249"/>
                <a:gd name="connsiteY0" fmla="*/ 0 h 1482641"/>
                <a:gd name="connsiteX1" fmla="*/ 1195222 w 1387249"/>
                <a:gd name="connsiteY1" fmla="*/ 1482641 h 1482641"/>
                <a:gd name="connsiteX0" fmla="*/ 892233 w 1172331"/>
                <a:gd name="connsiteY0" fmla="*/ 0 h 6156176"/>
                <a:gd name="connsiteX1" fmla="*/ -1 w 1172331"/>
                <a:gd name="connsiteY1" fmla="*/ 6156176 h 6156176"/>
                <a:gd name="connsiteX0" fmla="*/ 5479620 w 5554566"/>
                <a:gd name="connsiteY0" fmla="*/ 0 h 11728573"/>
                <a:gd name="connsiteX1" fmla="*/ 1 w 5554566"/>
                <a:gd name="connsiteY1" fmla="*/ 11728574 h 11728573"/>
                <a:gd name="connsiteX0" fmla="*/ 5479620 w 6055738"/>
                <a:gd name="connsiteY0" fmla="*/ 0 h 11728573"/>
                <a:gd name="connsiteX1" fmla="*/ 1 w 6055738"/>
                <a:gd name="connsiteY1" fmla="*/ 11728574 h 11728573"/>
                <a:gd name="connsiteX0" fmla="*/ 5479620 w 5850372"/>
                <a:gd name="connsiteY0" fmla="*/ 0 h 11728573"/>
                <a:gd name="connsiteX1" fmla="*/ 1 w 5850372"/>
                <a:gd name="connsiteY1" fmla="*/ 11728574 h 1172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50372" h="11728573">
                  <a:moveTo>
                    <a:pt x="5479620" y="0"/>
                  </a:moveTo>
                  <a:cubicBezTo>
                    <a:pt x="7501302" y="2668380"/>
                    <a:pt x="625118" y="11134059"/>
                    <a:pt x="1" y="11728574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6" name="Freeform 1775">
              <a:extLst>
                <a:ext uri="{FF2B5EF4-FFF2-40B4-BE49-F238E27FC236}">
                  <a16:creationId xmlns:a16="http://schemas.microsoft.com/office/drawing/2014/main" id="{519ACF6B-C35C-5343-8925-2254B389A66E}"/>
                </a:ext>
              </a:extLst>
            </p:cNvPr>
            <p:cNvSpPr/>
            <p:nvPr/>
          </p:nvSpPr>
          <p:spPr>
            <a:xfrm rot="19914050">
              <a:off x="14740377" y="17905368"/>
              <a:ext cx="2142200" cy="4262862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1867950"/>
                <a:gd name="connsiteY0" fmla="*/ 0 h 3869977"/>
                <a:gd name="connsiteX1" fmla="*/ 1867951 w 1867950"/>
                <a:gd name="connsiteY1" fmla="*/ 3869977 h 3869977"/>
                <a:gd name="connsiteX0" fmla="*/ 0 w 1867950"/>
                <a:gd name="connsiteY0" fmla="*/ 0 h 3869977"/>
                <a:gd name="connsiteX1" fmla="*/ 1867951 w 1867950"/>
                <a:gd name="connsiteY1" fmla="*/ 3869977 h 3869977"/>
                <a:gd name="connsiteX0" fmla="*/ 1 w 1883110"/>
                <a:gd name="connsiteY0" fmla="*/ 0 h 3862900"/>
                <a:gd name="connsiteX1" fmla="*/ 1883111 w 1883110"/>
                <a:gd name="connsiteY1" fmla="*/ 3862900 h 3862900"/>
                <a:gd name="connsiteX0" fmla="*/ 1 w 1883110"/>
                <a:gd name="connsiteY0" fmla="*/ 0 h 3862900"/>
                <a:gd name="connsiteX1" fmla="*/ 1883111 w 1883110"/>
                <a:gd name="connsiteY1" fmla="*/ 3862900 h 3862900"/>
                <a:gd name="connsiteX0" fmla="*/ 0 w 1875229"/>
                <a:gd name="connsiteY0" fmla="*/ 0 h 3877657"/>
                <a:gd name="connsiteX1" fmla="*/ 1875230 w 1875229"/>
                <a:gd name="connsiteY1" fmla="*/ 3877657 h 3877657"/>
                <a:gd name="connsiteX0" fmla="*/ 0 w 1875229"/>
                <a:gd name="connsiteY0" fmla="*/ 0 h 3877657"/>
                <a:gd name="connsiteX1" fmla="*/ 1875230 w 1875229"/>
                <a:gd name="connsiteY1" fmla="*/ 3877657 h 3877657"/>
                <a:gd name="connsiteX0" fmla="*/ 0 w 1816942"/>
                <a:gd name="connsiteY0" fmla="*/ 0 h 3929986"/>
                <a:gd name="connsiteX1" fmla="*/ 1816941 w 1816942"/>
                <a:gd name="connsiteY1" fmla="*/ 3929986 h 3929986"/>
                <a:gd name="connsiteX0" fmla="*/ 1004770 w 1248600"/>
                <a:gd name="connsiteY0" fmla="*/ 0 h 9564681"/>
                <a:gd name="connsiteX1" fmla="*/ 311392 w 1248600"/>
                <a:gd name="connsiteY1" fmla="*/ 9564682 h 9564681"/>
                <a:gd name="connsiteX0" fmla="*/ 701617 w 1040818"/>
                <a:gd name="connsiteY0" fmla="*/ 0 h 9564681"/>
                <a:gd name="connsiteX1" fmla="*/ 8239 w 1040818"/>
                <a:gd name="connsiteY1" fmla="*/ 9564682 h 9564681"/>
                <a:gd name="connsiteX0" fmla="*/ 309760 w 707420"/>
                <a:gd name="connsiteY0" fmla="*/ 0 h 14394045"/>
                <a:gd name="connsiteX1" fmla="*/ 10246 w 707420"/>
                <a:gd name="connsiteY1" fmla="*/ 14394044 h 14394045"/>
                <a:gd name="connsiteX0" fmla="*/ 482432 w 852006"/>
                <a:gd name="connsiteY0" fmla="*/ 0 h 15652415"/>
                <a:gd name="connsiteX1" fmla="*/ 9251 w 852006"/>
                <a:gd name="connsiteY1" fmla="*/ 15652414 h 15652415"/>
                <a:gd name="connsiteX0" fmla="*/ 549630 w 877641"/>
                <a:gd name="connsiteY0" fmla="*/ 0 h 15652415"/>
                <a:gd name="connsiteX1" fmla="*/ 76449 w 877641"/>
                <a:gd name="connsiteY1" fmla="*/ 15652414 h 15652415"/>
                <a:gd name="connsiteX0" fmla="*/ 800226 w 1060455"/>
                <a:gd name="connsiteY0" fmla="*/ 0 h 15652415"/>
                <a:gd name="connsiteX1" fmla="*/ 327045 w 1060455"/>
                <a:gd name="connsiteY1" fmla="*/ 15652414 h 15652415"/>
                <a:gd name="connsiteX0" fmla="*/ 788716 w 1098129"/>
                <a:gd name="connsiteY0" fmla="*/ 0 h 15652415"/>
                <a:gd name="connsiteX1" fmla="*/ 315535 w 1098129"/>
                <a:gd name="connsiteY1" fmla="*/ 15652414 h 15652415"/>
                <a:gd name="connsiteX0" fmla="*/ 473180 w 1243336"/>
                <a:gd name="connsiteY0" fmla="*/ 0 h 15652415"/>
                <a:gd name="connsiteX1" fmla="*/ -1 w 1243336"/>
                <a:gd name="connsiteY1" fmla="*/ 15652414 h 15652415"/>
                <a:gd name="connsiteX0" fmla="*/ 6385443 w 6547154"/>
                <a:gd name="connsiteY0" fmla="*/ 0 h 13738737"/>
                <a:gd name="connsiteX1" fmla="*/ 0 w 6547154"/>
                <a:gd name="connsiteY1" fmla="*/ 13738738 h 13738737"/>
                <a:gd name="connsiteX0" fmla="*/ 6385443 w 6548285"/>
                <a:gd name="connsiteY0" fmla="*/ 0 h 13738737"/>
                <a:gd name="connsiteX1" fmla="*/ 0 w 6548285"/>
                <a:gd name="connsiteY1" fmla="*/ 13738738 h 13738737"/>
                <a:gd name="connsiteX0" fmla="*/ 6385443 w 6904056"/>
                <a:gd name="connsiteY0" fmla="*/ 0 h 13738737"/>
                <a:gd name="connsiteX1" fmla="*/ 0 w 6904056"/>
                <a:gd name="connsiteY1" fmla="*/ 13738738 h 13738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04056" h="13738737">
                  <a:moveTo>
                    <a:pt x="6385443" y="0"/>
                  </a:moveTo>
                  <a:cubicBezTo>
                    <a:pt x="8916332" y="2951747"/>
                    <a:pt x="1437273" y="11988875"/>
                    <a:pt x="0" y="13738738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7" name="Freeform 1776">
              <a:extLst>
                <a:ext uri="{FF2B5EF4-FFF2-40B4-BE49-F238E27FC236}">
                  <a16:creationId xmlns:a16="http://schemas.microsoft.com/office/drawing/2014/main" id="{114A4939-EBBA-FE46-9D48-68F888E863AE}"/>
                </a:ext>
              </a:extLst>
            </p:cNvPr>
            <p:cNvSpPr/>
            <p:nvPr/>
          </p:nvSpPr>
          <p:spPr>
            <a:xfrm flipV="1">
              <a:off x="15528907" y="14881153"/>
              <a:ext cx="9491725" cy="2191560"/>
            </a:xfrm>
            <a:custGeom>
              <a:avLst/>
              <a:gdLst>
                <a:gd name="connsiteX0" fmla="*/ 0 w 1069450"/>
                <a:gd name="connsiteY0" fmla="*/ 93428 h 459431"/>
                <a:gd name="connsiteX1" fmla="*/ 180892 w 1069450"/>
                <a:gd name="connsiteY1" fmla="*/ 244503 h 459431"/>
                <a:gd name="connsiteX2" fmla="*/ 447261 w 1069450"/>
                <a:gd name="connsiteY2" fmla="*/ 425395 h 459431"/>
                <a:gd name="connsiteX3" fmla="*/ 445273 w 1069450"/>
                <a:gd name="connsiteY3" fmla="*/ 417444 h 459431"/>
                <a:gd name="connsiteX4" fmla="*/ 1069450 w 1069450"/>
                <a:gd name="connsiteY4" fmla="*/ 0 h 459431"/>
                <a:gd name="connsiteX0" fmla="*/ 0 w 455610"/>
                <a:gd name="connsiteY0" fmla="*/ 0 h 366003"/>
                <a:gd name="connsiteX1" fmla="*/ 180892 w 455610"/>
                <a:gd name="connsiteY1" fmla="*/ 151075 h 366003"/>
                <a:gd name="connsiteX2" fmla="*/ 447261 w 455610"/>
                <a:gd name="connsiteY2" fmla="*/ 331967 h 366003"/>
                <a:gd name="connsiteX3" fmla="*/ 445273 w 455610"/>
                <a:gd name="connsiteY3" fmla="*/ 324016 h 366003"/>
                <a:gd name="connsiteX0" fmla="*/ 0 w 455704"/>
                <a:gd name="connsiteY0" fmla="*/ 0 h 336047"/>
                <a:gd name="connsiteX1" fmla="*/ 180892 w 455704"/>
                <a:gd name="connsiteY1" fmla="*/ 151075 h 336047"/>
                <a:gd name="connsiteX2" fmla="*/ 447261 w 455704"/>
                <a:gd name="connsiteY2" fmla="*/ 331967 h 336047"/>
                <a:gd name="connsiteX3" fmla="*/ 445273 w 455704"/>
                <a:gd name="connsiteY3" fmla="*/ 324016 h 33604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87017"/>
                <a:gd name="connsiteY0" fmla="*/ 0 h 413468"/>
                <a:gd name="connsiteX1" fmla="*/ 180892 w 487017"/>
                <a:gd name="connsiteY1" fmla="*/ 151075 h 413468"/>
                <a:gd name="connsiteX2" fmla="*/ 487017 w 487017"/>
                <a:gd name="connsiteY2" fmla="*/ 413468 h 413468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569421"/>
                <a:gd name="connsiteY0" fmla="*/ 1231786 h 1239692"/>
                <a:gd name="connsiteX1" fmla="*/ 831538 w 1569421"/>
                <a:gd name="connsiteY1" fmla="*/ 1219 h 1239692"/>
                <a:gd name="connsiteX2" fmla="*/ 1569421 w 1569421"/>
                <a:gd name="connsiteY2" fmla="*/ 1022431 h 1239692"/>
                <a:gd name="connsiteX0" fmla="*/ 0 w 1569421"/>
                <a:gd name="connsiteY0" fmla="*/ 1231786 h 1231787"/>
                <a:gd name="connsiteX1" fmla="*/ 831538 w 1569421"/>
                <a:gd name="connsiteY1" fmla="*/ 1219 h 1231787"/>
                <a:gd name="connsiteX2" fmla="*/ 1569421 w 1569421"/>
                <a:gd name="connsiteY2" fmla="*/ 1022431 h 1231787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79918 h 1379918"/>
                <a:gd name="connsiteX1" fmla="*/ 794357 w 1532240"/>
                <a:gd name="connsiteY1" fmla="*/ 39462 h 1379918"/>
                <a:gd name="connsiteX2" fmla="*/ 1532240 w 1532240"/>
                <a:gd name="connsiteY2" fmla="*/ 1060674 h 1379918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2735207"/>
                <a:gd name="connsiteY0" fmla="*/ 3225820 h 29486693"/>
                <a:gd name="connsiteX1" fmla="*/ 794357 w 2735207"/>
                <a:gd name="connsiteY1" fmla="*/ 1885364 h 29486693"/>
                <a:gd name="connsiteX2" fmla="*/ 2735207 w 2735207"/>
                <a:gd name="connsiteY2" fmla="*/ 29486693 h 29486693"/>
                <a:gd name="connsiteX0" fmla="*/ 0 w 2735207"/>
                <a:gd name="connsiteY0" fmla="*/ 1162637 h 27423510"/>
                <a:gd name="connsiteX1" fmla="*/ 1145738 w 2735207"/>
                <a:gd name="connsiteY1" fmla="*/ 3095371 h 27423510"/>
                <a:gd name="connsiteX2" fmla="*/ 2735207 w 2735207"/>
                <a:gd name="connsiteY2" fmla="*/ 27423510 h 27423510"/>
                <a:gd name="connsiteX0" fmla="*/ 0 w 2735207"/>
                <a:gd name="connsiteY0" fmla="*/ 1162637 h 27533427"/>
                <a:gd name="connsiteX1" fmla="*/ 1145738 w 2735207"/>
                <a:gd name="connsiteY1" fmla="*/ 3095371 h 27533427"/>
                <a:gd name="connsiteX2" fmla="*/ 2735207 w 2735207"/>
                <a:gd name="connsiteY2" fmla="*/ 27423510 h 27533427"/>
                <a:gd name="connsiteX0" fmla="*/ 0 w 2735207"/>
                <a:gd name="connsiteY0" fmla="*/ 248692 h 26649666"/>
                <a:gd name="connsiteX1" fmla="*/ 1236684 w 2735207"/>
                <a:gd name="connsiteY1" fmla="*/ 7172452 h 26649666"/>
                <a:gd name="connsiteX2" fmla="*/ 2735207 w 2735207"/>
                <a:gd name="connsiteY2" fmla="*/ 26509565 h 26649666"/>
                <a:gd name="connsiteX0" fmla="*/ 0 w 2735207"/>
                <a:gd name="connsiteY0" fmla="*/ 1028727 h 27429701"/>
                <a:gd name="connsiteX1" fmla="*/ 1236684 w 2735207"/>
                <a:gd name="connsiteY1" fmla="*/ 7952487 h 27429701"/>
                <a:gd name="connsiteX2" fmla="*/ 2735207 w 2735207"/>
                <a:gd name="connsiteY2" fmla="*/ 27289600 h 27429701"/>
                <a:gd name="connsiteX0" fmla="*/ 0 w 2735207"/>
                <a:gd name="connsiteY0" fmla="*/ 1050593 h 27453164"/>
                <a:gd name="connsiteX1" fmla="*/ 1236684 w 2735207"/>
                <a:gd name="connsiteY1" fmla="*/ 7974353 h 27453164"/>
                <a:gd name="connsiteX2" fmla="*/ 2735207 w 2735207"/>
                <a:gd name="connsiteY2" fmla="*/ 27311466 h 27453164"/>
                <a:gd name="connsiteX0" fmla="*/ 0 w 2735207"/>
                <a:gd name="connsiteY0" fmla="*/ 885780 h 27275730"/>
                <a:gd name="connsiteX1" fmla="*/ 1236684 w 2735207"/>
                <a:gd name="connsiteY1" fmla="*/ 7809540 h 27275730"/>
                <a:gd name="connsiteX2" fmla="*/ 2735207 w 2735207"/>
                <a:gd name="connsiteY2" fmla="*/ 27146653 h 27275730"/>
                <a:gd name="connsiteX0" fmla="*/ 0 w 2735207"/>
                <a:gd name="connsiteY0" fmla="*/ 986866 h 27370187"/>
                <a:gd name="connsiteX1" fmla="*/ 1228416 w 2735207"/>
                <a:gd name="connsiteY1" fmla="*/ 6842776 h 27370187"/>
                <a:gd name="connsiteX2" fmla="*/ 2735207 w 2735207"/>
                <a:gd name="connsiteY2" fmla="*/ 27247739 h 27370187"/>
                <a:gd name="connsiteX0" fmla="*/ 0 w 2735207"/>
                <a:gd name="connsiteY0" fmla="*/ 995937 h 27379796"/>
                <a:gd name="connsiteX1" fmla="*/ 1228416 w 2735207"/>
                <a:gd name="connsiteY1" fmla="*/ 6851847 h 27379796"/>
                <a:gd name="connsiteX2" fmla="*/ 2735207 w 2735207"/>
                <a:gd name="connsiteY2" fmla="*/ 27256810 h 27379796"/>
                <a:gd name="connsiteX0" fmla="*/ 0 w 2735207"/>
                <a:gd name="connsiteY0" fmla="*/ 993462 h 27377462"/>
                <a:gd name="connsiteX1" fmla="*/ 1133336 w 2735207"/>
                <a:gd name="connsiteY1" fmla="*/ 6872587 h 27377462"/>
                <a:gd name="connsiteX2" fmla="*/ 2735207 w 2735207"/>
                <a:gd name="connsiteY2" fmla="*/ 27254335 h 27377462"/>
                <a:gd name="connsiteX0" fmla="*/ 0 w 2735207"/>
                <a:gd name="connsiteY0" fmla="*/ 949697 h 27331032"/>
                <a:gd name="connsiteX1" fmla="*/ 1133336 w 2735207"/>
                <a:gd name="connsiteY1" fmla="*/ 6828822 h 27331032"/>
                <a:gd name="connsiteX2" fmla="*/ 2735207 w 2735207"/>
                <a:gd name="connsiteY2" fmla="*/ 27210570 h 27331032"/>
                <a:gd name="connsiteX0" fmla="*/ 0 w 2735207"/>
                <a:gd name="connsiteY0" fmla="*/ 949697 h 27540942"/>
                <a:gd name="connsiteX1" fmla="*/ 1133336 w 2735207"/>
                <a:gd name="connsiteY1" fmla="*/ 6828822 h 27540942"/>
                <a:gd name="connsiteX2" fmla="*/ 2735207 w 2735207"/>
                <a:gd name="connsiteY2" fmla="*/ 27210570 h 27540942"/>
                <a:gd name="connsiteX0" fmla="*/ 0 w 2735207"/>
                <a:gd name="connsiteY0" fmla="*/ 676788 h 27333399"/>
                <a:gd name="connsiteX1" fmla="*/ 1162273 w 2735207"/>
                <a:gd name="connsiteY1" fmla="*/ 10432660 h 27333399"/>
                <a:gd name="connsiteX2" fmla="*/ 2735207 w 2735207"/>
                <a:gd name="connsiteY2" fmla="*/ 26937661 h 27333399"/>
                <a:gd name="connsiteX0" fmla="*/ 0 w 2735207"/>
                <a:gd name="connsiteY0" fmla="*/ 621817 h 27303853"/>
                <a:gd name="connsiteX1" fmla="*/ 1182942 w 2735207"/>
                <a:gd name="connsiteY1" fmla="*/ 11561614 h 27303853"/>
                <a:gd name="connsiteX2" fmla="*/ 2735207 w 2735207"/>
                <a:gd name="connsiteY2" fmla="*/ 26882690 h 27303853"/>
                <a:gd name="connsiteX0" fmla="*/ 0 w 2735207"/>
                <a:gd name="connsiteY0" fmla="*/ 852021 h 27652266"/>
                <a:gd name="connsiteX1" fmla="*/ 1182942 w 2735207"/>
                <a:gd name="connsiteY1" fmla="*/ 11791818 h 27652266"/>
                <a:gd name="connsiteX2" fmla="*/ 2735207 w 2735207"/>
                <a:gd name="connsiteY2" fmla="*/ 27112894 h 27652266"/>
                <a:gd name="connsiteX0" fmla="*/ 0 w 2735207"/>
                <a:gd name="connsiteY0" fmla="*/ 1324263 h 28343439"/>
                <a:gd name="connsiteX1" fmla="*/ 1182942 w 2735207"/>
                <a:gd name="connsiteY1" fmla="*/ 12264060 h 28343439"/>
                <a:gd name="connsiteX2" fmla="*/ 2735207 w 2735207"/>
                <a:gd name="connsiteY2" fmla="*/ 27585136 h 28343439"/>
                <a:gd name="connsiteX0" fmla="*/ 0 w 2735207"/>
                <a:gd name="connsiteY0" fmla="*/ 1561294 h 28580470"/>
                <a:gd name="connsiteX1" fmla="*/ 1182942 w 2735207"/>
                <a:gd name="connsiteY1" fmla="*/ 12501091 h 28580470"/>
                <a:gd name="connsiteX2" fmla="*/ 2735207 w 2735207"/>
                <a:gd name="connsiteY2" fmla="*/ 27822167 h 28580470"/>
                <a:gd name="connsiteX0" fmla="*/ 0 w 2735207"/>
                <a:gd name="connsiteY0" fmla="*/ 1472349 h 28531789"/>
                <a:gd name="connsiteX1" fmla="*/ 1195342 w 2735207"/>
                <a:gd name="connsiteY1" fmla="*/ 12969285 h 28531789"/>
                <a:gd name="connsiteX2" fmla="*/ 2735207 w 2735207"/>
                <a:gd name="connsiteY2" fmla="*/ 27733222 h 28531789"/>
                <a:gd name="connsiteX0" fmla="*/ 0 w 2735207"/>
                <a:gd name="connsiteY0" fmla="*/ 1344622 h 28478391"/>
                <a:gd name="connsiteX1" fmla="*/ 1207744 w 2735207"/>
                <a:gd name="connsiteY1" fmla="*/ 13746904 h 28478391"/>
                <a:gd name="connsiteX2" fmla="*/ 2735207 w 2735207"/>
                <a:gd name="connsiteY2" fmla="*/ 27605495 h 28478391"/>
                <a:gd name="connsiteX0" fmla="*/ 0 w 2735207"/>
                <a:gd name="connsiteY0" fmla="*/ 1119972 h 28253741"/>
                <a:gd name="connsiteX1" fmla="*/ 1207744 w 2735207"/>
                <a:gd name="connsiteY1" fmla="*/ 13522254 h 28253741"/>
                <a:gd name="connsiteX2" fmla="*/ 2735207 w 2735207"/>
                <a:gd name="connsiteY2" fmla="*/ 27380845 h 28253741"/>
                <a:gd name="connsiteX0" fmla="*/ 0 w 1693484"/>
                <a:gd name="connsiteY0" fmla="*/ 1119972 h 31392508"/>
                <a:gd name="connsiteX1" fmla="*/ 1207744 w 1693484"/>
                <a:gd name="connsiteY1" fmla="*/ 13522254 h 31392508"/>
                <a:gd name="connsiteX2" fmla="*/ 1693484 w 1693484"/>
                <a:gd name="connsiteY2" fmla="*/ 30747253 h 31392508"/>
                <a:gd name="connsiteX0" fmla="*/ 0 w 1693484"/>
                <a:gd name="connsiteY0" fmla="*/ 1119972 h 30747253"/>
                <a:gd name="connsiteX1" fmla="*/ 1207744 w 1693484"/>
                <a:gd name="connsiteY1" fmla="*/ 13522254 h 30747253"/>
                <a:gd name="connsiteX2" fmla="*/ 1693484 w 1693484"/>
                <a:gd name="connsiteY2" fmla="*/ 30747253 h 30747253"/>
                <a:gd name="connsiteX0" fmla="*/ 0 w 1693484"/>
                <a:gd name="connsiteY0" fmla="*/ 1119972 h 30747253"/>
                <a:gd name="connsiteX1" fmla="*/ 1207744 w 1693484"/>
                <a:gd name="connsiteY1" fmla="*/ 13522254 h 30747253"/>
                <a:gd name="connsiteX2" fmla="*/ 1693484 w 1693484"/>
                <a:gd name="connsiteY2" fmla="*/ 30747253 h 30747253"/>
                <a:gd name="connsiteX0" fmla="*/ 0 w 1619443"/>
                <a:gd name="connsiteY0" fmla="*/ 1119972 h 30409441"/>
                <a:gd name="connsiteX1" fmla="*/ 1207744 w 1619443"/>
                <a:gd name="connsiteY1" fmla="*/ 13522254 h 30409441"/>
                <a:gd name="connsiteX2" fmla="*/ 1619443 w 1619443"/>
                <a:gd name="connsiteY2" fmla="*/ 30409441 h 30409441"/>
                <a:gd name="connsiteX0" fmla="*/ 0 w 1619443"/>
                <a:gd name="connsiteY0" fmla="*/ 1119972 h 30409441"/>
                <a:gd name="connsiteX1" fmla="*/ 1207744 w 1619443"/>
                <a:gd name="connsiteY1" fmla="*/ 13522254 h 30409441"/>
                <a:gd name="connsiteX2" fmla="*/ 1619443 w 1619443"/>
                <a:gd name="connsiteY2" fmla="*/ 30409441 h 30409441"/>
                <a:gd name="connsiteX0" fmla="*/ 0 w 1619443"/>
                <a:gd name="connsiteY0" fmla="*/ 1392860 h 30682329"/>
                <a:gd name="connsiteX1" fmla="*/ 1207744 w 1619443"/>
                <a:gd name="connsiteY1" fmla="*/ 13795142 h 30682329"/>
                <a:gd name="connsiteX2" fmla="*/ 1619443 w 1619443"/>
                <a:gd name="connsiteY2" fmla="*/ 30682329 h 30682329"/>
                <a:gd name="connsiteX0" fmla="*/ 0 w 1619443"/>
                <a:gd name="connsiteY0" fmla="*/ 1392860 h 30682329"/>
                <a:gd name="connsiteX1" fmla="*/ 1207744 w 1619443"/>
                <a:gd name="connsiteY1" fmla="*/ 13795142 h 30682329"/>
                <a:gd name="connsiteX2" fmla="*/ 1619443 w 1619443"/>
                <a:gd name="connsiteY2" fmla="*/ 30682329 h 30682329"/>
                <a:gd name="connsiteX0" fmla="*/ 0 w 15060887"/>
                <a:gd name="connsiteY0" fmla="*/ 1392860 h 30958552"/>
                <a:gd name="connsiteX1" fmla="*/ 1207744 w 15060887"/>
                <a:gd name="connsiteY1" fmla="*/ 13795142 h 30958552"/>
                <a:gd name="connsiteX2" fmla="*/ 15060887 w 15060887"/>
                <a:gd name="connsiteY2" fmla="*/ 30958552 h 30958552"/>
                <a:gd name="connsiteX0" fmla="*/ 0 w 15060887"/>
                <a:gd name="connsiteY0" fmla="*/ 1392860 h 30969270"/>
                <a:gd name="connsiteX1" fmla="*/ 1207744 w 15060887"/>
                <a:gd name="connsiteY1" fmla="*/ 13795142 h 30969270"/>
                <a:gd name="connsiteX2" fmla="*/ 15060887 w 15060887"/>
                <a:gd name="connsiteY2" fmla="*/ 30958552 h 30969270"/>
                <a:gd name="connsiteX0" fmla="*/ 0 w 29360444"/>
                <a:gd name="connsiteY0" fmla="*/ 1392860 h 38243552"/>
                <a:gd name="connsiteX1" fmla="*/ 1207744 w 29360444"/>
                <a:gd name="connsiteY1" fmla="*/ 13795142 h 38243552"/>
                <a:gd name="connsiteX2" fmla="*/ 29360444 w 29360444"/>
                <a:gd name="connsiteY2" fmla="*/ 38238463 h 38243552"/>
                <a:gd name="connsiteX0" fmla="*/ 0 w 29360444"/>
                <a:gd name="connsiteY0" fmla="*/ 1392860 h 38238462"/>
                <a:gd name="connsiteX1" fmla="*/ 1207744 w 29360444"/>
                <a:gd name="connsiteY1" fmla="*/ 13795142 h 38238462"/>
                <a:gd name="connsiteX2" fmla="*/ 29360444 w 29360444"/>
                <a:gd name="connsiteY2" fmla="*/ 38238463 h 38238462"/>
                <a:gd name="connsiteX0" fmla="*/ 0 w 29360444"/>
                <a:gd name="connsiteY0" fmla="*/ 1392860 h 38238462"/>
                <a:gd name="connsiteX1" fmla="*/ 1207744 w 29360444"/>
                <a:gd name="connsiteY1" fmla="*/ 13795142 h 38238462"/>
                <a:gd name="connsiteX2" fmla="*/ 29360444 w 29360444"/>
                <a:gd name="connsiteY2" fmla="*/ 38238463 h 38238462"/>
                <a:gd name="connsiteX0" fmla="*/ 0 w 29360444"/>
                <a:gd name="connsiteY0" fmla="*/ 3172330 h 40017932"/>
                <a:gd name="connsiteX1" fmla="*/ 1207744 w 29360444"/>
                <a:gd name="connsiteY1" fmla="*/ 15574612 h 40017932"/>
                <a:gd name="connsiteX2" fmla="*/ 29360444 w 29360444"/>
                <a:gd name="connsiteY2" fmla="*/ 40017933 h 40017932"/>
                <a:gd name="connsiteX0" fmla="*/ 0 w 29360444"/>
                <a:gd name="connsiteY0" fmla="*/ 1400694 h 38246296"/>
                <a:gd name="connsiteX1" fmla="*/ 1454414 w 29360444"/>
                <a:gd name="connsiteY1" fmla="*/ 21744697 h 38246296"/>
                <a:gd name="connsiteX2" fmla="*/ 29360444 w 29360444"/>
                <a:gd name="connsiteY2" fmla="*/ 38246297 h 38246296"/>
                <a:gd name="connsiteX0" fmla="*/ 0 w 29360444"/>
                <a:gd name="connsiteY0" fmla="*/ 1400694 h 38246296"/>
                <a:gd name="connsiteX1" fmla="*/ 1454414 w 29360444"/>
                <a:gd name="connsiteY1" fmla="*/ 21744697 h 38246296"/>
                <a:gd name="connsiteX2" fmla="*/ 29360444 w 29360444"/>
                <a:gd name="connsiteY2" fmla="*/ 38246297 h 38246296"/>
                <a:gd name="connsiteX0" fmla="*/ 0 w 29360444"/>
                <a:gd name="connsiteY0" fmla="*/ 1810043 h 38655645"/>
                <a:gd name="connsiteX1" fmla="*/ 1432489 w 29360444"/>
                <a:gd name="connsiteY1" fmla="*/ 19445246 h 38655645"/>
                <a:gd name="connsiteX2" fmla="*/ 29360444 w 29360444"/>
                <a:gd name="connsiteY2" fmla="*/ 38655646 h 38655645"/>
                <a:gd name="connsiteX0" fmla="*/ 0 w 29360444"/>
                <a:gd name="connsiteY0" fmla="*/ 1507191 h 38352793"/>
                <a:gd name="connsiteX1" fmla="*/ 1432489 w 29360444"/>
                <a:gd name="connsiteY1" fmla="*/ 19142394 h 38352793"/>
                <a:gd name="connsiteX2" fmla="*/ 29360444 w 29360444"/>
                <a:gd name="connsiteY2" fmla="*/ 38352794 h 38352793"/>
                <a:gd name="connsiteX0" fmla="*/ 0 w 29360444"/>
                <a:gd name="connsiteY0" fmla="*/ 1198190 h 38043792"/>
                <a:gd name="connsiteX1" fmla="*/ 1432489 w 29360444"/>
                <a:gd name="connsiteY1" fmla="*/ 18833393 h 38043792"/>
                <a:gd name="connsiteX2" fmla="*/ 29360444 w 29360444"/>
                <a:gd name="connsiteY2" fmla="*/ 38043793 h 38043792"/>
                <a:gd name="connsiteX0" fmla="*/ 0 w 29360444"/>
                <a:gd name="connsiteY0" fmla="*/ 3562641 h 40408243"/>
                <a:gd name="connsiteX1" fmla="*/ 1432489 w 29360444"/>
                <a:gd name="connsiteY1" fmla="*/ 10978282 h 40408243"/>
                <a:gd name="connsiteX2" fmla="*/ 29360444 w 29360444"/>
                <a:gd name="connsiteY2" fmla="*/ 40408244 h 40408243"/>
                <a:gd name="connsiteX0" fmla="*/ 0 w 29360444"/>
                <a:gd name="connsiteY0" fmla="*/ 1763595 h 38609197"/>
                <a:gd name="connsiteX1" fmla="*/ 1432489 w 29360444"/>
                <a:gd name="connsiteY1" fmla="*/ 9179236 h 38609197"/>
                <a:gd name="connsiteX2" fmla="*/ 29360444 w 29360444"/>
                <a:gd name="connsiteY2" fmla="*/ 38609198 h 38609197"/>
                <a:gd name="connsiteX0" fmla="*/ 0 w 29360444"/>
                <a:gd name="connsiteY0" fmla="*/ 2002715 h 38848317"/>
                <a:gd name="connsiteX1" fmla="*/ 1432489 w 29360444"/>
                <a:gd name="connsiteY1" fmla="*/ 9418356 h 38848317"/>
                <a:gd name="connsiteX2" fmla="*/ 29360444 w 29360444"/>
                <a:gd name="connsiteY2" fmla="*/ 38848318 h 38848317"/>
                <a:gd name="connsiteX0" fmla="*/ 0 w 29360444"/>
                <a:gd name="connsiteY0" fmla="*/ 2002715 h 38848317"/>
                <a:gd name="connsiteX1" fmla="*/ 1432489 w 29360444"/>
                <a:gd name="connsiteY1" fmla="*/ 9418356 h 38848317"/>
                <a:gd name="connsiteX2" fmla="*/ 29360444 w 29360444"/>
                <a:gd name="connsiteY2" fmla="*/ 38848318 h 38848317"/>
                <a:gd name="connsiteX0" fmla="*/ 0 w 29360444"/>
                <a:gd name="connsiteY0" fmla="*/ 2002715 h 38848317"/>
                <a:gd name="connsiteX1" fmla="*/ 1432489 w 29360444"/>
                <a:gd name="connsiteY1" fmla="*/ 9418355 h 38848317"/>
                <a:gd name="connsiteX2" fmla="*/ 29360444 w 29360444"/>
                <a:gd name="connsiteY2" fmla="*/ 38848318 h 38848317"/>
                <a:gd name="connsiteX0" fmla="*/ 0 w 29360444"/>
                <a:gd name="connsiteY0" fmla="*/ 2838750 h 39684352"/>
                <a:gd name="connsiteX1" fmla="*/ 1520196 w 29360444"/>
                <a:gd name="connsiteY1" fmla="*/ 7545573 h 39684352"/>
                <a:gd name="connsiteX2" fmla="*/ 29360444 w 29360444"/>
                <a:gd name="connsiteY2" fmla="*/ 39684353 h 39684352"/>
                <a:gd name="connsiteX0" fmla="*/ 0 w 29360444"/>
                <a:gd name="connsiteY0" fmla="*/ 2346770 h 39192372"/>
                <a:gd name="connsiteX1" fmla="*/ 1520196 w 29360444"/>
                <a:gd name="connsiteY1" fmla="*/ 7053593 h 39192372"/>
                <a:gd name="connsiteX2" fmla="*/ 29360444 w 29360444"/>
                <a:gd name="connsiteY2" fmla="*/ 39192373 h 39192372"/>
                <a:gd name="connsiteX0" fmla="*/ 0 w 29360444"/>
                <a:gd name="connsiteY0" fmla="*/ 2000423 h 38846025"/>
                <a:gd name="connsiteX1" fmla="*/ 1235157 w 29360444"/>
                <a:gd name="connsiteY1" fmla="*/ 7938524 h 38846025"/>
                <a:gd name="connsiteX2" fmla="*/ 29360444 w 29360444"/>
                <a:gd name="connsiteY2" fmla="*/ 38846026 h 38846025"/>
                <a:gd name="connsiteX0" fmla="*/ 0 w 29360444"/>
                <a:gd name="connsiteY0" fmla="*/ 2611911 h 39457513"/>
                <a:gd name="connsiteX1" fmla="*/ 1235157 w 29360444"/>
                <a:gd name="connsiteY1" fmla="*/ 8550012 h 39457513"/>
                <a:gd name="connsiteX2" fmla="*/ 29360444 w 29360444"/>
                <a:gd name="connsiteY2" fmla="*/ 39457514 h 39457513"/>
                <a:gd name="connsiteX0" fmla="*/ 0 w 29360444"/>
                <a:gd name="connsiteY0" fmla="*/ 1815932 h 38661534"/>
                <a:gd name="connsiteX1" fmla="*/ 1235157 w 29360444"/>
                <a:gd name="connsiteY1" fmla="*/ 10709093 h 38661534"/>
                <a:gd name="connsiteX2" fmla="*/ 29360444 w 29360444"/>
                <a:gd name="connsiteY2" fmla="*/ 38661535 h 38661534"/>
                <a:gd name="connsiteX0" fmla="*/ 0 w 29360444"/>
                <a:gd name="connsiteY0" fmla="*/ 1884614 h 38730216"/>
                <a:gd name="connsiteX1" fmla="*/ 1235157 w 29360444"/>
                <a:gd name="connsiteY1" fmla="*/ 10777775 h 38730216"/>
                <a:gd name="connsiteX2" fmla="*/ 29360444 w 29360444"/>
                <a:gd name="connsiteY2" fmla="*/ 38730217 h 38730216"/>
                <a:gd name="connsiteX0" fmla="*/ 0 w 29360444"/>
                <a:gd name="connsiteY0" fmla="*/ 1884614 h 38730216"/>
                <a:gd name="connsiteX1" fmla="*/ 1235157 w 29360444"/>
                <a:gd name="connsiteY1" fmla="*/ 10777775 h 38730216"/>
                <a:gd name="connsiteX2" fmla="*/ 29360444 w 29360444"/>
                <a:gd name="connsiteY2" fmla="*/ 38730217 h 38730216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287004 h 38132606"/>
                <a:gd name="connsiteX1" fmla="*/ 5357289 w 29360444"/>
                <a:gd name="connsiteY1" fmla="*/ 12765846 h 38132606"/>
                <a:gd name="connsiteX2" fmla="*/ 29360444 w 29360444"/>
                <a:gd name="connsiteY2" fmla="*/ 38132607 h 38132606"/>
                <a:gd name="connsiteX0" fmla="*/ 0 w 29360444"/>
                <a:gd name="connsiteY0" fmla="*/ 765512 h 37611114"/>
                <a:gd name="connsiteX1" fmla="*/ 5357289 w 29360444"/>
                <a:gd name="connsiteY1" fmla="*/ 12244354 h 37611114"/>
                <a:gd name="connsiteX2" fmla="*/ 29360444 w 29360444"/>
                <a:gd name="connsiteY2" fmla="*/ 37611115 h 37611114"/>
                <a:gd name="connsiteX0" fmla="*/ 0 w 29360444"/>
                <a:gd name="connsiteY0" fmla="*/ 1309221 h 38154823"/>
                <a:gd name="connsiteX1" fmla="*/ 5357289 w 29360444"/>
                <a:gd name="connsiteY1" fmla="*/ 12788063 h 38154823"/>
                <a:gd name="connsiteX2" fmla="*/ 29360444 w 29360444"/>
                <a:gd name="connsiteY2" fmla="*/ 38154824 h 38154823"/>
                <a:gd name="connsiteX0" fmla="*/ 0 w 29360444"/>
                <a:gd name="connsiteY0" fmla="*/ 1277485 h 38123087"/>
                <a:gd name="connsiteX1" fmla="*/ 5225732 w 29360444"/>
                <a:gd name="connsiteY1" fmla="*/ 13248845 h 38123087"/>
                <a:gd name="connsiteX2" fmla="*/ 29360444 w 29360444"/>
                <a:gd name="connsiteY2" fmla="*/ 38123088 h 38123087"/>
                <a:gd name="connsiteX0" fmla="*/ 0 w 29360444"/>
                <a:gd name="connsiteY0" fmla="*/ 1201524 h 38047126"/>
                <a:gd name="connsiteX1" fmla="*/ 5225732 w 29360444"/>
                <a:gd name="connsiteY1" fmla="*/ 13172884 h 38047126"/>
                <a:gd name="connsiteX2" fmla="*/ 29360444 w 29360444"/>
                <a:gd name="connsiteY2" fmla="*/ 38047127 h 38047126"/>
                <a:gd name="connsiteX0" fmla="*/ 0 w 29360444"/>
                <a:gd name="connsiteY0" fmla="*/ 1201524 h 38047126"/>
                <a:gd name="connsiteX1" fmla="*/ 5225732 w 29360444"/>
                <a:gd name="connsiteY1" fmla="*/ 13172884 h 38047126"/>
                <a:gd name="connsiteX2" fmla="*/ 29360444 w 29360444"/>
                <a:gd name="connsiteY2" fmla="*/ 38047127 h 38047126"/>
                <a:gd name="connsiteX0" fmla="*/ 0 w 29360444"/>
                <a:gd name="connsiteY0" fmla="*/ 1222542 h 38068144"/>
                <a:gd name="connsiteX1" fmla="*/ 5225732 w 29360444"/>
                <a:gd name="connsiteY1" fmla="*/ 12824523 h 38068144"/>
                <a:gd name="connsiteX2" fmla="*/ 29360444 w 29360444"/>
                <a:gd name="connsiteY2" fmla="*/ 38068145 h 3806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360444" h="38068144">
                  <a:moveTo>
                    <a:pt x="0" y="1222542"/>
                  </a:moveTo>
                  <a:cubicBezTo>
                    <a:pt x="1415028" y="-4633192"/>
                    <a:pt x="802759" y="12427211"/>
                    <a:pt x="5225732" y="12824523"/>
                  </a:cubicBezTo>
                  <a:cubicBezTo>
                    <a:pt x="9648705" y="13221835"/>
                    <a:pt x="22315385" y="7956762"/>
                    <a:pt x="29360444" y="38068145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9" name="Freeform 1778">
              <a:extLst>
                <a:ext uri="{FF2B5EF4-FFF2-40B4-BE49-F238E27FC236}">
                  <a16:creationId xmlns:a16="http://schemas.microsoft.com/office/drawing/2014/main" id="{9D356E9F-F617-9C4C-89B1-4D11F19DC844}"/>
                </a:ext>
              </a:extLst>
            </p:cNvPr>
            <p:cNvSpPr/>
            <p:nvPr/>
          </p:nvSpPr>
          <p:spPr>
            <a:xfrm flipV="1">
              <a:off x="15528909" y="12963839"/>
              <a:ext cx="9069972" cy="3190710"/>
            </a:xfrm>
            <a:custGeom>
              <a:avLst/>
              <a:gdLst>
                <a:gd name="connsiteX0" fmla="*/ 0 w 1069450"/>
                <a:gd name="connsiteY0" fmla="*/ 93428 h 459431"/>
                <a:gd name="connsiteX1" fmla="*/ 180892 w 1069450"/>
                <a:gd name="connsiteY1" fmla="*/ 244503 h 459431"/>
                <a:gd name="connsiteX2" fmla="*/ 447261 w 1069450"/>
                <a:gd name="connsiteY2" fmla="*/ 425395 h 459431"/>
                <a:gd name="connsiteX3" fmla="*/ 445273 w 1069450"/>
                <a:gd name="connsiteY3" fmla="*/ 417444 h 459431"/>
                <a:gd name="connsiteX4" fmla="*/ 1069450 w 1069450"/>
                <a:gd name="connsiteY4" fmla="*/ 0 h 459431"/>
                <a:gd name="connsiteX0" fmla="*/ 0 w 455610"/>
                <a:gd name="connsiteY0" fmla="*/ 0 h 366003"/>
                <a:gd name="connsiteX1" fmla="*/ 180892 w 455610"/>
                <a:gd name="connsiteY1" fmla="*/ 151075 h 366003"/>
                <a:gd name="connsiteX2" fmla="*/ 447261 w 455610"/>
                <a:gd name="connsiteY2" fmla="*/ 331967 h 366003"/>
                <a:gd name="connsiteX3" fmla="*/ 445273 w 455610"/>
                <a:gd name="connsiteY3" fmla="*/ 324016 h 366003"/>
                <a:gd name="connsiteX0" fmla="*/ 0 w 455704"/>
                <a:gd name="connsiteY0" fmla="*/ 0 h 336047"/>
                <a:gd name="connsiteX1" fmla="*/ 180892 w 455704"/>
                <a:gd name="connsiteY1" fmla="*/ 151075 h 336047"/>
                <a:gd name="connsiteX2" fmla="*/ 447261 w 455704"/>
                <a:gd name="connsiteY2" fmla="*/ 331967 h 336047"/>
                <a:gd name="connsiteX3" fmla="*/ 445273 w 455704"/>
                <a:gd name="connsiteY3" fmla="*/ 324016 h 33604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87017"/>
                <a:gd name="connsiteY0" fmla="*/ 0 h 413468"/>
                <a:gd name="connsiteX1" fmla="*/ 180892 w 487017"/>
                <a:gd name="connsiteY1" fmla="*/ 151075 h 413468"/>
                <a:gd name="connsiteX2" fmla="*/ 487017 w 487017"/>
                <a:gd name="connsiteY2" fmla="*/ 413468 h 413468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569421"/>
                <a:gd name="connsiteY0" fmla="*/ 1231786 h 1239692"/>
                <a:gd name="connsiteX1" fmla="*/ 831538 w 1569421"/>
                <a:gd name="connsiteY1" fmla="*/ 1219 h 1239692"/>
                <a:gd name="connsiteX2" fmla="*/ 1569421 w 1569421"/>
                <a:gd name="connsiteY2" fmla="*/ 1022431 h 1239692"/>
                <a:gd name="connsiteX0" fmla="*/ 0 w 1569421"/>
                <a:gd name="connsiteY0" fmla="*/ 1231786 h 1231787"/>
                <a:gd name="connsiteX1" fmla="*/ 831538 w 1569421"/>
                <a:gd name="connsiteY1" fmla="*/ 1219 h 1231787"/>
                <a:gd name="connsiteX2" fmla="*/ 1569421 w 1569421"/>
                <a:gd name="connsiteY2" fmla="*/ 1022431 h 1231787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79918 h 1379918"/>
                <a:gd name="connsiteX1" fmla="*/ 794357 w 1532240"/>
                <a:gd name="connsiteY1" fmla="*/ 39462 h 1379918"/>
                <a:gd name="connsiteX2" fmla="*/ 1532240 w 1532240"/>
                <a:gd name="connsiteY2" fmla="*/ 1060674 h 1379918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2889926"/>
                <a:gd name="connsiteY0" fmla="*/ 1614437 h 5933514"/>
                <a:gd name="connsiteX1" fmla="*/ 794357 w 2889926"/>
                <a:gd name="connsiteY1" fmla="*/ 273981 h 5933514"/>
                <a:gd name="connsiteX2" fmla="*/ 2889926 w 2889926"/>
                <a:gd name="connsiteY2" fmla="*/ 5933514 h 5933514"/>
                <a:gd name="connsiteX0" fmla="*/ 0 w 2889926"/>
                <a:gd name="connsiteY0" fmla="*/ 1170715 h 5489792"/>
                <a:gd name="connsiteX1" fmla="*/ 961559 w 2889926"/>
                <a:gd name="connsiteY1" fmla="*/ 412405 h 5489792"/>
                <a:gd name="connsiteX2" fmla="*/ 2889926 w 2889926"/>
                <a:gd name="connsiteY2" fmla="*/ 5489792 h 5489792"/>
                <a:gd name="connsiteX0" fmla="*/ 0 w 2889926"/>
                <a:gd name="connsiteY0" fmla="*/ 1170715 h 6601348"/>
                <a:gd name="connsiteX1" fmla="*/ 961559 w 2889926"/>
                <a:gd name="connsiteY1" fmla="*/ 412405 h 6601348"/>
                <a:gd name="connsiteX2" fmla="*/ 2889926 w 2889926"/>
                <a:gd name="connsiteY2" fmla="*/ 5489792 h 6601348"/>
                <a:gd name="connsiteX0" fmla="*/ 0 w 2889926"/>
                <a:gd name="connsiteY0" fmla="*/ 452205 h 6112156"/>
                <a:gd name="connsiteX1" fmla="*/ 1135449 w 2889926"/>
                <a:gd name="connsiteY1" fmla="*/ 1646871 h 6112156"/>
                <a:gd name="connsiteX2" fmla="*/ 2889926 w 2889926"/>
                <a:gd name="connsiteY2" fmla="*/ 4771282 h 6112156"/>
                <a:gd name="connsiteX0" fmla="*/ 0 w 2889926"/>
                <a:gd name="connsiteY0" fmla="*/ 1077921 h 7125465"/>
                <a:gd name="connsiteX1" fmla="*/ 1135449 w 2889926"/>
                <a:gd name="connsiteY1" fmla="*/ 2272587 h 7125465"/>
                <a:gd name="connsiteX2" fmla="*/ 2889926 w 2889926"/>
                <a:gd name="connsiteY2" fmla="*/ 5396998 h 7125465"/>
                <a:gd name="connsiteX0" fmla="*/ 0 w 2889926"/>
                <a:gd name="connsiteY0" fmla="*/ 1291415 h 7455438"/>
                <a:gd name="connsiteX1" fmla="*/ 1135449 w 2889926"/>
                <a:gd name="connsiteY1" fmla="*/ 2486081 h 7455438"/>
                <a:gd name="connsiteX2" fmla="*/ 2889926 w 2889926"/>
                <a:gd name="connsiteY2" fmla="*/ 5610492 h 7455438"/>
                <a:gd name="connsiteX0" fmla="*/ 0 w 2889926"/>
                <a:gd name="connsiteY0" fmla="*/ 725296 h 7297643"/>
                <a:gd name="connsiteX1" fmla="*/ 1011720 w 2889926"/>
                <a:gd name="connsiteY1" fmla="*/ 3347141 h 7297643"/>
                <a:gd name="connsiteX2" fmla="*/ 2889926 w 2889926"/>
                <a:gd name="connsiteY2" fmla="*/ 5044373 h 7297643"/>
                <a:gd name="connsiteX0" fmla="*/ 0 w 2889926"/>
                <a:gd name="connsiteY0" fmla="*/ 725296 h 6696565"/>
                <a:gd name="connsiteX1" fmla="*/ 1011720 w 2889926"/>
                <a:gd name="connsiteY1" fmla="*/ 3347141 h 6696565"/>
                <a:gd name="connsiteX2" fmla="*/ 2889926 w 2889926"/>
                <a:gd name="connsiteY2" fmla="*/ 5044373 h 6696565"/>
                <a:gd name="connsiteX0" fmla="*/ 0 w 2889926"/>
                <a:gd name="connsiteY0" fmla="*/ 1170607 h 7641405"/>
                <a:gd name="connsiteX1" fmla="*/ 1011720 w 2889926"/>
                <a:gd name="connsiteY1" fmla="*/ 3792452 h 7641405"/>
                <a:gd name="connsiteX2" fmla="*/ 2889926 w 2889926"/>
                <a:gd name="connsiteY2" fmla="*/ 5489684 h 7641405"/>
                <a:gd name="connsiteX0" fmla="*/ 0 w 2889926"/>
                <a:gd name="connsiteY0" fmla="*/ 1325141 h 7795939"/>
                <a:gd name="connsiteX1" fmla="*/ 1011720 w 2889926"/>
                <a:gd name="connsiteY1" fmla="*/ 3946986 h 7795939"/>
                <a:gd name="connsiteX2" fmla="*/ 2889926 w 2889926"/>
                <a:gd name="connsiteY2" fmla="*/ 5644218 h 7795939"/>
                <a:gd name="connsiteX0" fmla="*/ 0 w 2833077"/>
                <a:gd name="connsiteY0" fmla="*/ 444934 h 6502682"/>
                <a:gd name="connsiteX1" fmla="*/ 1011720 w 2833077"/>
                <a:gd name="connsiteY1" fmla="*/ 3066779 h 6502682"/>
                <a:gd name="connsiteX2" fmla="*/ 2833077 w 2833077"/>
                <a:gd name="connsiteY2" fmla="*/ 5639106 h 6502682"/>
                <a:gd name="connsiteX0" fmla="*/ 0 w 2833077"/>
                <a:gd name="connsiteY0" fmla="*/ 444934 h 6057414"/>
                <a:gd name="connsiteX1" fmla="*/ 1011720 w 2833077"/>
                <a:gd name="connsiteY1" fmla="*/ 3066779 h 6057414"/>
                <a:gd name="connsiteX2" fmla="*/ 2833077 w 2833077"/>
                <a:gd name="connsiteY2" fmla="*/ 5639106 h 6057414"/>
                <a:gd name="connsiteX0" fmla="*/ 0 w 2833077"/>
                <a:gd name="connsiteY0" fmla="*/ 513001 h 6192683"/>
                <a:gd name="connsiteX1" fmla="*/ 1011720 w 2833077"/>
                <a:gd name="connsiteY1" fmla="*/ 3134846 h 6192683"/>
                <a:gd name="connsiteX2" fmla="*/ 2833077 w 2833077"/>
                <a:gd name="connsiteY2" fmla="*/ 5707173 h 6192683"/>
                <a:gd name="connsiteX0" fmla="*/ 0 w 2833077"/>
                <a:gd name="connsiteY0" fmla="*/ 990468 h 6670150"/>
                <a:gd name="connsiteX1" fmla="*/ 1011720 w 2833077"/>
                <a:gd name="connsiteY1" fmla="*/ 3612313 h 6670150"/>
                <a:gd name="connsiteX2" fmla="*/ 2833077 w 2833077"/>
                <a:gd name="connsiteY2" fmla="*/ 6184640 h 6670150"/>
                <a:gd name="connsiteX0" fmla="*/ 0 w 1339284"/>
                <a:gd name="connsiteY0" fmla="*/ 990468 h 6780733"/>
                <a:gd name="connsiteX1" fmla="*/ 1011720 w 1339284"/>
                <a:gd name="connsiteY1" fmla="*/ 3612313 h 6780733"/>
                <a:gd name="connsiteX2" fmla="*/ 1339284 w 1339284"/>
                <a:gd name="connsiteY2" fmla="*/ 6310097 h 6780733"/>
                <a:gd name="connsiteX0" fmla="*/ 0 w 1339284"/>
                <a:gd name="connsiteY0" fmla="*/ 990468 h 6566432"/>
                <a:gd name="connsiteX1" fmla="*/ 1011720 w 1339284"/>
                <a:gd name="connsiteY1" fmla="*/ 3612313 h 6566432"/>
                <a:gd name="connsiteX2" fmla="*/ 1339284 w 1339284"/>
                <a:gd name="connsiteY2" fmla="*/ 6310097 h 6566432"/>
                <a:gd name="connsiteX0" fmla="*/ 0 w 1339284"/>
                <a:gd name="connsiteY0" fmla="*/ 990468 h 6566432"/>
                <a:gd name="connsiteX1" fmla="*/ 1011720 w 1339284"/>
                <a:gd name="connsiteY1" fmla="*/ 3612313 h 6566432"/>
                <a:gd name="connsiteX2" fmla="*/ 1339284 w 1339284"/>
                <a:gd name="connsiteY2" fmla="*/ 6310097 h 6566432"/>
                <a:gd name="connsiteX0" fmla="*/ 0 w 1011719"/>
                <a:gd name="connsiteY0" fmla="*/ 990468 h 3612322"/>
                <a:gd name="connsiteX1" fmla="*/ 1011720 w 1011719"/>
                <a:gd name="connsiteY1" fmla="*/ 3612313 h 3612322"/>
                <a:gd name="connsiteX0" fmla="*/ 0 w 1267236"/>
                <a:gd name="connsiteY0" fmla="*/ 776294 h 5091746"/>
                <a:gd name="connsiteX1" fmla="*/ 1267236 w 1267236"/>
                <a:gd name="connsiteY1" fmla="*/ 5091746 h 5091746"/>
                <a:gd name="connsiteX0" fmla="*/ 0 w 1345857"/>
                <a:gd name="connsiteY0" fmla="*/ 687213 h 6006272"/>
                <a:gd name="connsiteX1" fmla="*/ 1345857 w 1345857"/>
                <a:gd name="connsiteY1" fmla="*/ 6006273 h 6006272"/>
                <a:gd name="connsiteX0" fmla="*/ 0 w 1345857"/>
                <a:gd name="connsiteY0" fmla="*/ 687213 h 6006272"/>
                <a:gd name="connsiteX1" fmla="*/ 1345857 w 1345857"/>
                <a:gd name="connsiteY1" fmla="*/ 6006273 h 6006272"/>
                <a:gd name="connsiteX0" fmla="*/ 0 w 1503191"/>
                <a:gd name="connsiteY0" fmla="*/ 596152 h 7244292"/>
                <a:gd name="connsiteX1" fmla="*/ 1503191 w 1503191"/>
                <a:gd name="connsiteY1" fmla="*/ 7244292 h 7244292"/>
                <a:gd name="connsiteX0" fmla="*/ 0 w 1503191"/>
                <a:gd name="connsiteY0" fmla="*/ 601164 h 7249304"/>
                <a:gd name="connsiteX1" fmla="*/ 1503191 w 1503191"/>
                <a:gd name="connsiteY1" fmla="*/ 7249304 h 7249304"/>
                <a:gd name="connsiteX0" fmla="*/ 0 w 1503191"/>
                <a:gd name="connsiteY0" fmla="*/ 1051225 h 7699365"/>
                <a:gd name="connsiteX1" fmla="*/ 1503191 w 1503191"/>
                <a:gd name="connsiteY1" fmla="*/ 7699365 h 7699365"/>
                <a:gd name="connsiteX0" fmla="*/ 0 w 1503191"/>
                <a:gd name="connsiteY0" fmla="*/ 1037157 h 7685297"/>
                <a:gd name="connsiteX1" fmla="*/ 1503191 w 1503191"/>
                <a:gd name="connsiteY1" fmla="*/ 7685297 h 7685297"/>
                <a:gd name="connsiteX0" fmla="*/ 0 w 1503191"/>
                <a:gd name="connsiteY0" fmla="*/ 1018941 h 7667081"/>
                <a:gd name="connsiteX1" fmla="*/ 1503191 w 1503191"/>
                <a:gd name="connsiteY1" fmla="*/ 7667081 h 7667081"/>
                <a:gd name="connsiteX0" fmla="*/ 0 w 1503191"/>
                <a:gd name="connsiteY0" fmla="*/ 1058385 h 7706525"/>
                <a:gd name="connsiteX1" fmla="*/ 1503191 w 1503191"/>
                <a:gd name="connsiteY1" fmla="*/ 7706525 h 7706525"/>
                <a:gd name="connsiteX0" fmla="*/ 0 w 11479640"/>
                <a:gd name="connsiteY0" fmla="*/ 6136536 h 6136537"/>
                <a:gd name="connsiteX1" fmla="*/ 11479640 w 11479640"/>
                <a:gd name="connsiteY1" fmla="*/ 469411 h 6136537"/>
                <a:gd name="connsiteX0" fmla="*/ 0 w 11479640"/>
                <a:gd name="connsiteY0" fmla="*/ 6156220 h 6156221"/>
                <a:gd name="connsiteX1" fmla="*/ 1583993 w 11479640"/>
                <a:gd name="connsiteY1" fmla="*/ 3412311 h 6156221"/>
                <a:gd name="connsiteX2" fmla="*/ 11479640 w 11479640"/>
                <a:gd name="connsiteY2" fmla="*/ 489095 h 6156221"/>
                <a:gd name="connsiteX0" fmla="*/ 0 w 11479640"/>
                <a:gd name="connsiteY0" fmla="*/ 6116813 h 6116814"/>
                <a:gd name="connsiteX1" fmla="*/ 1583993 w 11479640"/>
                <a:gd name="connsiteY1" fmla="*/ 3372904 h 6116814"/>
                <a:gd name="connsiteX2" fmla="*/ 11479640 w 11479640"/>
                <a:gd name="connsiteY2" fmla="*/ 449688 h 6116814"/>
                <a:gd name="connsiteX0" fmla="*/ 0 w 11479640"/>
                <a:gd name="connsiteY0" fmla="*/ 7406686 h 8306714"/>
                <a:gd name="connsiteX1" fmla="*/ 1583993 w 11479640"/>
                <a:gd name="connsiteY1" fmla="*/ 4662777 h 8306714"/>
                <a:gd name="connsiteX2" fmla="*/ 11479640 w 11479640"/>
                <a:gd name="connsiteY2" fmla="*/ 1739561 h 8306714"/>
                <a:gd name="connsiteX0" fmla="*/ 0 w 11479640"/>
                <a:gd name="connsiteY0" fmla="*/ 10866381 h 10866382"/>
                <a:gd name="connsiteX1" fmla="*/ 1627847 w 11479640"/>
                <a:gd name="connsiteY1" fmla="*/ 2804502 h 10866382"/>
                <a:gd name="connsiteX2" fmla="*/ 11479640 w 11479640"/>
                <a:gd name="connsiteY2" fmla="*/ 5199256 h 10866382"/>
                <a:gd name="connsiteX0" fmla="*/ 0 w 11479640"/>
                <a:gd name="connsiteY0" fmla="*/ 9269661 h 9269662"/>
                <a:gd name="connsiteX1" fmla="*/ 1627847 w 11479640"/>
                <a:gd name="connsiteY1" fmla="*/ 1207782 h 9269662"/>
                <a:gd name="connsiteX2" fmla="*/ 11479640 w 11479640"/>
                <a:gd name="connsiteY2" fmla="*/ 3602536 h 9269662"/>
                <a:gd name="connsiteX0" fmla="*/ 823126 w 29010577"/>
                <a:gd name="connsiteY0" fmla="*/ 10814930 h 65324647"/>
                <a:gd name="connsiteX1" fmla="*/ 2450973 w 29010577"/>
                <a:gd name="connsiteY1" fmla="*/ 2753051 h 65324647"/>
                <a:gd name="connsiteX2" fmla="*/ 29010577 w 29010577"/>
                <a:gd name="connsiteY2" fmla="*/ 65324646 h 65324647"/>
                <a:gd name="connsiteX0" fmla="*/ 823126 w 29026476"/>
                <a:gd name="connsiteY0" fmla="*/ 10814930 h 65324647"/>
                <a:gd name="connsiteX1" fmla="*/ 2450973 w 29026476"/>
                <a:gd name="connsiteY1" fmla="*/ 2753051 h 65324647"/>
                <a:gd name="connsiteX2" fmla="*/ 29010577 w 29026476"/>
                <a:gd name="connsiteY2" fmla="*/ 65324646 h 65324647"/>
                <a:gd name="connsiteX0" fmla="*/ 813719 w 28885590"/>
                <a:gd name="connsiteY0" fmla="*/ 10740518 h 64130667"/>
                <a:gd name="connsiteX1" fmla="*/ 2441566 w 28885590"/>
                <a:gd name="connsiteY1" fmla="*/ 2678639 h 64130667"/>
                <a:gd name="connsiteX2" fmla="*/ 28869613 w 28885590"/>
                <a:gd name="connsiteY2" fmla="*/ 64130666 h 64130667"/>
                <a:gd name="connsiteX0" fmla="*/ 813719 w 28878695"/>
                <a:gd name="connsiteY0" fmla="*/ 10740518 h 64130667"/>
                <a:gd name="connsiteX1" fmla="*/ 2441566 w 28878695"/>
                <a:gd name="connsiteY1" fmla="*/ 2678639 h 64130667"/>
                <a:gd name="connsiteX2" fmla="*/ 28869613 w 28878695"/>
                <a:gd name="connsiteY2" fmla="*/ 64130666 h 64130667"/>
                <a:gd name="connsiteX0" fmla="*/ 827701 w 28892667"/>
                <a:gd name="connsiteY0" fmla="*/ 11732527 h 65122676"/>
                <a:gd name="connsiteX1" fmla="*/ 2433623 w 28892667"/>
                <a:gd name="connsiteY1" fmla="*/ 2551078 h 65122676"/>
                <a:gd name="connsiteX2" fmla="*/ 28883595 w 28892667"/>
                <a:gd name="connsiteY2" fmla="*/ 65122675 h 65122676"/>
                <a:gd name="connsiteX0" fmla="*/ 630805 w 28695592"/>
                <a:gd name="connsiteY0" fmla="*/ 14216539 h 67606688"/>
                <a:gd name="connsiteX1" fmla="*/ 2236727 w 28695592"/>
                <a:gd name="connsiteY1" fmla="*/ 5035090 h 67606688"/>
                <a:gd name="connsiteX2" fmla="*/ 28686699 w 28695592"/>
                <a:gd name="connsiteY2" fmla="*/ 67606687 h 67606688"/>
                <a:gd name="connsiteX0" fmla="*/ 0 w 28063884"/>
                <a:gd name="connsiteY0" fmla="*/ 13728135 h 67118284"/>
                <a:gd name="connsiteX1" fmla="*/ 1605922 w 28063884"/>
                <a:gd name="connsiteY1" fmla="*/ 4546686 h 67118284"/>
                <a:gd name="connsiteX2" fmla="*/ 28055894 w 28063884"/>
                <a:gd name="connsiteY2" fmla="*/ 67118283 h 67118284"/>
                <a:gd name="connsiteX0" fmla="*/ 0 w 28063896"/>
                <a:gd name="connsiteY0" fmla="*/ 13545137 h 66935286"/>
                <a:gd name="connsiteX1" fmla="*/ 1605922 w 28063896"/>
                <a:gd name="connsiteY1" fmla="*/ 4363688 h 66935286"/>
                <a:gd name="connsiteX2" fmla="*/ 28055894 w 28063896"/>
                <a:gd name="connsiteY2" fmla="*/ 66935285 h 66935286"/>
                <a:gd name="connsiteX0" fmla="*/ 0 w 28057586"/>
                <a:gd name="connsiteY0" fmla="*/ 10906420 h 64296569"/>
                <a:gd name="connsiteX1" fmla="*/ 1605922 w 28057586"/>
                <a:gd name="connsiteY1" fmla="*/ 1724971 h 64296569"/>
                <a:gd name="connsiteX2" fmla="*/ 28055894 w 28057586"/>
                <a:gd name="connsiteY2" fmla="*/ 64296568 h 64296569"/>
                <a:gd name="connsiteX0" fmla="*/ 0 w 28057880"/>
                <a:gd name="connsiteY0" fmla="*/ 11014375 h 64404524"/>
                <a:gd name="connsiteX1" fmla="*/ 5333389 w 28057880"/>
                <a:gd name="connsiteY1" fmla="*/ 1692986 h 64404524"/>
                <a:gd name="connsiteX2" fmla="*/ 28055894 w 28057880"/>
                <a:gd name="connsiteY2" fmla="*/ 64404523 h 64404524"/>
                <a:gd name="connsiteX0" fmla="*/ 0 w 28058143"/>
                <a:gd name="connsiteY0" fmla="*/ 10766620 h 64156769"/>
                <a:gd name="connsiteX1" fmla="*/ 5333389 w 28058143"/>
                <a:gd name="connsiteY1" fmla="*/ 1445231 h 64156769"/>
                <a:gd name="connsiteX2" fmla="*/ 28055894 w 28058143"/>
                <a:gd name="connsiteY2" fmla="*/ 64156768 h 64156769"/>
                <a:gd name="connsiteX0" fmla="*/ 0 w 28058276"/>
                <a:gd name="connsiteY0" fmla="*/ 10209451 h 63599600"/>
                <a:gd name="connsiteX1" fmla="*/ 5333389 w 28058276"/>
                <a:gd name="connsiteY1" fmla="*/ 888062 h 63599600"/>
                <a:gd name="connsiteX2" fmla="*/ 28055894 w 28058276"/>
                <a:gd name="connsiteY2" fmla="*/ 63599599 h 63599600"/>
                <a:gd name="connsiteX0" fmla="*/ 0 w 28056064"/>
                <a:gd name="connsiteY0" fmla="*/ 9554831 h 62944980"/>
                <a:gd name="connsiteX1" fmla="*/ 5333389 w 28056064"/>
                <a:gd name="connsiteY1" fmla="*/ 233442 h 62944980"/>
                <a:gd name="connsiteX2" fmla="*/ 28055894 w 28056064"/>
                <a:gd name="connsiteY2" fmla="*/ 62944979 h 62944980"/>
                <a:gd name="connsiteX0" fmla="*/ 0 w 28055909"/>
                <a:gd name="connsiteY0" fmla="*/ 9554831 h 62944980"/>
                <a:gd name="connsiteX1" fmla="*/ 5333389 w 28055909"/>
                <a:gd name="connsiteY1" fmla="*/ 233442 h 62944980"/>
                <a:gd name="connsiteX2" fmla="*/ 28055894 w 28055909"/>
                <a:gd name="connsiteY2" fmla="*/ 62944979 h 62944980"/>
                <a:gd name="connsiteX0" fmla="*/ 0 w 28055909"/>
                <a:gd name="connsiteY0" fmla="*/ 9582057 h 62972206"/>
                <a:gd name="connsiteX1" fmla="*/ 5333389 w 28055909"/>
                <a:gd name="connsiteY1" fmla="*/ 260668 h 62972206"/>
                <a:gd name="connsiteX2" fmla="*/ 28055894 w 28055909"/>
                <a:gd name="connsiteY2" fmla="*/ 62972205 h 62972206"/>
                <a:gd name="connsiteX0" fmla="*/ 0 w 28055909"/>
                <a:gd name="connsiteY0" fmla="*/ 9736685 h 63126834"/>
                <a:gd name="connsiteX1" fmla="*/ 5333389 w 28055909"/>
                <a:gd name="connsiteY1" fmla="*/ 415296 h 63126834"/>
                <a:gd name="connsiteX2" fmla="*/ 28055894 w 28055909"/>
                <a:gd name="connsiteY2" fmla="*/ 63126833 h 63126834"/>
                <a:gd name="connsiteX0" fmla="*/ 0 w 28055894"/>
                <a:gd name="connsiteY0" fmla="*/ 9358823 h 62748972"/>
                <a:gd name="connsiteX1" fmla="*/ 5333389 w 28055894"/>
                <a:gd name="connsiteY1" fmla="*/ 37434 h 62748972"/>
                <a:gd name="connsiteX2" fmla="*/ 28055894 w 28055894"/>
                <a:gd name="connsiteY2" fmla="*/ 62748971 h 62748972"/>
                <a:gd name="connsiteX0" fmla="*/ 0 w 28055894"/>
                <a:gd name="connsiteY0" fmla="*/ 9604190 h 62994339"/>
                <a:gd name="connsiteX1" fmla="*/ 5333389 w 28055894"/>
                <a:gd name="connsiteY1" fmla="*/ 282801 h 62994339"/>
                <a:gd name="connsiteX2" fmla="*/ 28055894 w 28055894"/>
                <a:gd name="connsiteY2" fmla="*/ 62994338 h 62994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055894" h="62994339">
                  <a:moveTo>
                    <a:pt x="0" y="9604190"/>
                  </a:moveTo>
                  <a:cubicBezTo>
                    <a:pt x="922671" y="7430021"/>
                    <a:pt x="240808" y="340985"/>
                    <a:pt x="5333389" y="282801"/>
                  </a:cubicBezTo>
                  <a:cubicBezTo>
                    <a:pt x="10425970" y="224617"/>
                    <a:pt x="27965635" y="-7585041"/>
                    <a:pt x="28055894" y="6299433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48" name="CN-X models(UBERON:0001759)">
              <a:extLst>
                <a:ext uri="{FF2B5EF4-FFF2-40B4-BE49-F238E27FC236}">
                  <a16:creationId xmlns:a16="http://schemas.microsoft.com/office/drawing/2014/main" id="{461E5685-490C-7D43-A9C4-14FBCE5000A2}"/>
                </a:ext>
              </a:extLst>
            </p:cNvPr>
            <p:cNvSpPr>
              <a:spLocks noChangeAspect="1"/>
            </p:cNvSpPr>
            <p:nvPr/>
          </p:nvSpPr>
          <p:spPr>
            <a:xfrm rot="5043857">
              <a:off x="17307660" y="28677505"/>
              <a:ext cx="710330" cy="318566"/>
            </a:xfrm>
            <a:prstGeom prst="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1764" name="Group 1763">
              <a:extLst>
                <a:ext uri="{FF2B5EF4-FFF2-40B4-BE49-F238E27FC236}">
                  <a16:creationId xmlns:a16="http://schemas.microsoft.com/office/drawing/2014/main" id="{C589C9B8-18AA-4B4A-B3A4-9811FF80159F}"/>
                </a:ext>
              </a:extLst>
            </p:cNvPr>
            <p:cNvGrpSpPr/>
            <p:nvPr/>
          </p:nvGrpSpPr>
          <p:grpSpPr>
            <a:xfrm>
              <a:off x="15723459" y="25833357"/>
              <a:ext cx="777048" cy="338554"/>
              <a:chOff x="15723459" y="25833357"/>
              <a:chExt cx="777048" cy="338554"/>
            </a:xfrm>
          </p:grpSpPr>
          <p:sp>
            <p:nvSpPr>
              <p:cNvPr id="1765" name="TextBox 1764">
                <a:extLst>
                  <a:ext uri="{FF2B5EF4-FFF2-40B4-BE49-F238E27FC236}">
                    <a16:creationId xmlns:a16="http://schemas.microsoft.com/office/drawing/2014/main" id="{8963FE52-A2DC-3440-8EF0-0A31693A489D}"/>
                  </a:ext>
                </a:extLst>
              </p:cNvPr>
              <p:cNvSpPr txBox="1"/>
              <p:nvPr/>
            </p:nvSpPr>
            <p:spPr>
              <a:xfrm>
                <a:off x="15767278" y="25833357"/>
                <a:ext cx="7332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Hypogastric</a:t>
                </a:r>
                <a:br>
                  <a:rPr lang="en-NZ" sz="800" b="1" dirty="0"/>
                </a:br>
                <a:r>
                  <a:rPr lang="en-NZ" sz="800" b="1" dirty="0"/>
                  <a:t>nerve</a:t>
                </a:r>
              </a:p>
            </p:txBody>
          </p:sp>
          <p:sp>
            <p:nvSpPr>
              <p:cNvPr id="1766" name="#Hyp-gas models(UBERON:0005303)">
                <a:extLst>
                  <a:ext uri="{FF2B5EF4-FFF2-40B4-BE49-F238E27FC236}">
                    <a16:creationId xmlns:a16="http://schemas.microsoft.com/office/drawing/2014/main" id="{D5F374D7-A63A-A84D-AF9A-A1BB4124983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711468">
                <a:off x="15667544" y="25935190"/>
                <a:ext cx="216467" cy="104637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757" name="#Splanch models(UBERON:0003715)">
              <a:extLst>
                <a:ext uri="{FF2B5EF4-FFF2-40B4-BE49-F238E27FC236}">
                  <a16:creationId xmlns:a16="http://schemas.microsoft.com/office/drawing/2014/main" id="{4A1D8F56-4E6E-3D48-8EBE-176CE5946BD9}"/>
                </a:ext>
              </a:extLst>
            </p:cNvPr>
            <p:cNvSpPr>
              <a:spLocks noChangeAspect="1"/>
            </p:cNvSpPr>
            <p:nvPr/>
          </p:nvSpPr>
          <p:spPr>
            <a:xfrm rot="5915898">
              <a:off x="15734306" y="21898693"/>
              <a:ext cx="325457" cy="196816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778" name="GGN models(ILX:0738293)">
              <a:extLst>
                <a:ext uri="{FF2B5EF4-FFF2-40B4-BE49-F238E27FC236}">
                  <a16:creationId xmlns:a16="http://schemas.microsoft.com/office/drawing/2014/main" id="{0F41E69E-21A6-0A45-82F2-2178A0C182CD}"/>
                </a:ext>
              </a:extLst>
            </p:cNvPr>
            <p:cNvSpPr>
              <a:spLocks/>
            </p:cNvSpPr>
            <p:nvPr/>
          </p:nvSpPr>
          <p:spPr>
            <a:xfrm>
              <a:off x="17872108" y="16074146"/>
              <a:ext cx="396000" cy="318501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364" name="Group 363">
              <a:extLst>
                <a:ext uri="{FF2B5EF4-FFF2-40B4-BE49-F238E27FC236}">
                  <a16:creationId xmlns:a16="http://schemas.microsoft.com/office/drawing/2014/main" id="{3B8EA1DD-E2CE-4145-A23D-B2C3913E6F37}"/>
                </a:ext>
              </a:extLst>
            </p:cNvPr>
            <p:cNvGrpSpPr/>
            <p:nvPr/>
          </p:nvGrpSpPr>
          <p:grpSpPr>
            <a:xfrm>
              <a:off x="16831586" y="8686961"/>
              <a:ext cx="482824" cy="431425"/>
              <a:chOff x="15475503" y="13212600"/>
              <a:chExt cx="482824" cy="431425"/>
            </a:xfrm>
          </p:grpSpPr>
          <p:sp>
            <p:nvSpPr>
              <p:cNvPr id="370" name="#ICN-plexus models(UBERON:0002024)">
                <a:extLst>
                  <a:ext uri="{FF2B5EF4-FFF2-40B4-BE49-F238E27FC236}">
                    <a16:creationId xmlns:a16="http://schemas.microsoft.com/office/drawing/2014/main" id="{A5BCE1B6-094F-C044-99DD-D8FF2E18CAF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2331" y="13212600"/>
                <a:ext cx="396000" cy="431425"/>
              </a:xfrm>
              <a:prstGeom prst="round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371" name="TextBox 370">
                <a:extLst>
                  <a:ext uri="{FF2B5EF4-FFF2-40B4-BE49-F238E27FC236}">
                    <a16:creationId xmlns:a16="http://schemas.microsoft.com/office/drawing/2014/main" id="{078339A0-2FE7-8348-A4B4-13F51A902109}"/>
                  </a:ext>
                </a:extLst>
              </p:cNvPr>
              <p:cNvSpPr txBox="1"/>
              <p:nvPr/>
            </p:nvSpPr>
            <p:spPr>
              <a:xfrm>
                <a:off x="15475503" y="13260258"/>
                <a:ext cx="482824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NZ" sz="1600" b="1" dirty="0"/>
                  <a:t>ICN</a:t>
                </a:r>
              </a:p>
            </p:txBody>
          </p: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CA363AC0-3BEE-CC47-8B86-CBFBF9B83C31}"/>
                </a:ext>
              </a:extLst>
            </p:cNvPr>
            <p:cNvGrpSpPr/>
            <p:nvPr/>
          </p:nvGrpSpPr>
          <p:grpSpPr>
            <a:xfrm>
              <a:off x="24204112" y="13630515"/>
              <a:ext cx="863763" cy="388433"/>
              <a:chOff x="22396760" y="14652469"/>
              <a:chExt cx="863763" cy="388433"/>
            </a:xfrm>
          </p:grpSpPr>
          <p:sp>
            <p:nvSpPr>
              <p:cNvPr id="412" name="#ARCH-b">
                <a:extLst>
                  <a:ext uri="{FF2B5EF4-FFF2-40B4-BE49-F238E27FC236}">
                    <a16:creationId xmlns:a16="http://schemas.microsoft.com/office/drawing/2014/main" id="{D221FEF7-4FE8-464F-8D42-8D8EEE03A2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633504" y="1465246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49CF7972-553D-C545-864C-66DB63B50F18}"/>
                  </a:ext>
                </a:extLst>
              </p:cNvPr>
              <p:cNvSpPr txBox="1"/>
              <p:nvPr/>
            </p:nvSpPr>
            <p:spPr>
              <a:xfrm>
                <a:off x="22396760" y="14763903"/>
                <a:ext cx="863763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aortic arch</a:t>
                </a:r>
              </a:p>
            </p:txBody>
          </p:sp>
        </p:grpSp>
        <p:grpSp>
          <p:nvGrpSpPr>
            <p:cNvPr id="1522" name="Group 1521">
              <a:extLst>
                <a:ext uri="{FF2B5EF4-FFF2-40B4-BE49-F238E27FC236}">
                  <a16:creationId xmlns:a16="http://schemas.microsoft.com/office/drawing/2014/main" id="{0205F3D8-6AA9-5945-A635-0A65F2208491}"/>
                </a:ext>
              </a:extLst>
            </p:cNvPr>
            <p:cNvGrpSpPr/>
            <p:nvPr/>
          </p:nvGrpSpPr>
          <p:grpSpPr>
            <a:xfrm>
              <a:off x="24625296" y="8199780"/>
              <a:ext cx="1002118" cy="5574347"/>
              <a:chOff x="24625296" y="8199780"/>
              <a:chExt cx="1002118" cy="5574347"/>
            </a:xfrm>
          </p:grpSpPr>
          <p:sp>
            <p:nvSpPr>
              <p:cNvPr id="1523" name="Freeform 1522">
                <a:extLst>
                  <a:ext uri="{FF2B5EF4-FFF2-40B4-BE49-F238E27FC236}">
                    <a16:creationId xmlns:a16="http://schemas.microsoft.com/office/drawing/2014/main" id="{B9F0BD9F-83EB-3243-BB36-E06E209A9CC1}"/>
                  </a:ext>
                </a:extLst>
              </p:cNvPr>
              <p:cNvSpPr/>
              <p:nvPr/>
            </p:nvSpPr>
            <p:spPr>
              <a:xfrm>
                <a:off x="24625296" y="8199780"/>
                <a:ext cx="1002118" cy="5574347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9240"/>
                  <a:gd name="connsiteY0" fmla="*/ 762809 h 762809"/>
                  <a:gd name="connsiteX1" fmla="*/ 568182 w 1029240"/>
                  <a:gd name="connsiteY1" fmla="*/ 26279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29321 w 1029240"/>
                  <a:gd name="connsiteY1" fmla="*/ 265113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240" h="762809">
                    <a:moveTo>
                      <a:pt x="0" y="762809"/>
                    </a:moveTo>
                    <a:cubicBezTo>
                      <a:pt x="361041" y="503047"/>
                      <a:pt x="303013" y="381750"/>
                      <a:pt x="379892" y="265772"/>
                    </a:cubicBezTo>
                    <a:cubicBezTo>
                      <a:pt x="456771" y="149794"/>
                      <a:pt x="358487" y="30233"/>
                      <a:pt x="1029240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24" name="GGN models(ILX:0738293)">
                <a:extLst>
                  <a:ext uri="{FF2B5EF4-FFF2-40B4-BE49-F238E27FC236}">
                    <a16:creationId xmlns:a16="http://schemas.microsoft.com/office/drawing/2014/main" id="{73D2E27A-62A3-2D43-92C6-DDB792F3CB8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33382" y="8398318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25" name="Group 1524">
              <a:extLst>
                <a:ext uri="{FF2B5EF4-FFF2-40B4-BE49-F238E27FC236}">
                  <a16:creationId xmlns:a16="http://schemas.microsoft.com/office/drawing/2014/main" id="{33189A90-A958-8843-849B-0FD369EE7677}"/>
                </a:ext>
              </a:extLst>
            </p:cNvPr>
            <p:cNvGrpSpPr/>
            <p:nvPr/>
          </p:nvGrpSpPr>
          <p:grpSpPr>
            <a:xfrm>
              <a:off x="24968780" y="10076984"/>
              <a:ext cx="2070294" cy="215444"/>
              <a:chOff x="24658730" y="8918271"/>
              <a:chExt cx="2070294" cy="215444"/>
            </a:xfrm>
          </p:grpSpPr>
          <p:sp>
            <p:nvSpPr>
              <p:cNvPr id="1526" name="TextBox 1525">
                <a:extLst>
                  <a:ext uri="{FF2B5EF4-FFF2-40B4-BE49-F238E27FC236}">
                    <a16:creationId xmlns:a16="http://schemas.microsoft.com/office/drawing/2014/main" id="{51F16B94-26D8-5641-A9A8-E09FC7D1A80C}"/>
                  </a:ext>
                </a:extLst>
              </p:cNvPr>
              <p:cNvSpPr txBox="1"/>
              <p:nvPr/>
            </p:nvSpPr>
            <p:spPr>
              <a:xfrm>
                <a:off x="25378974" y="8918271"/>
                <a:ext cx="135005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aortic arch depressor nerve</a:t>
                </a:r>
              </a:p>
            </p:txBody>
          </p:sp>
          <p:sp>
            <p:nvSpPr>
              <p:cNvPr id="1527" name="#AADN">
                <a:extLst>
                  <a:ext uri="{FF2B5EF4-FFF2-40B4-BE49-F238E27FC236}">
                    <a16:creationId xmlns:a16="http://schemas.microsoft.com/office/drawing/2014/main" id="{E9C9D3BF-5555-8042-8EBC-266BA4B5E747}"/>
                  </a:ext>
                </a:extLst>
              </p:cNvPr>
              <p:cNvSpPr>
                <a:spLocks/>
              </p:cNvSpPr>
              <p:nvPr/>
            </p:nvSpPr>
            <p:spPr>
              <a:xfrm rot="16380000">
                <a:off x="24622730" y="9001706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08DC1643-A3F0-D64E-81D1-BD263173560C}"/>
                </a:ext>
              </a:extLst>
            </p:cNvPr>
            <p:cNvSpPr txBox="1"/>
            <p:nvPr/>
          </p:nvSpPr>
          <p:spPr>
            <a:xfrm>
              <a:off x="16825002" y="10082202"/>
              <a:ext cx="48282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NZ" sz="1600" b="1" dirty="0"/>
                <a:t>ICN</a:t>
              </a:r>
            </a:p>
          </p:txBody>
        </p:sp>
      </p:grpSp>
      <p:sp>
        <p:nvSpPr>
          <p:cNvPr id="1391" name="TextBox 1390">
            <a:extLst>
              <a:ext uri="{FF2B5EF4-FFF2-40B4-BE49-F238E27FC236}">
                <a16:creationId xmlns:a16="http://schemas.microsoft.com/office/drawing/2014/main" id="{9B9F9827-EA3E-874E-8611-025E3D2507A9}"/>
              </a:ext>
            </a:extLst>
          </p:cNvPr>
          <p:cNvSpPr txBox="1"/>
          <p:nvPr/>
        </p:nvSpPr>
        <p:spPr>
          <a:xfrm>
            <a:off x="15959300" y="21769412"/>
            <a:ext cx="6933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800" b="1" dirty="0"/>
              <a:t>Thoracic</a:t>
            </a:r>
          </a:p>
          <a:p>
            <a:r>
              <a:rPr lang="en-NZ" sz="800" b="1" dirty="0"/>
              <a:t>splanchnic </a:t>
            </a:r>
            <a:br>
              <a:rPr lang="en-NZ" sz="800" b="1" dirty="0"/>
            </a:br>
            <a:r>
              <a:rPr lang="en-NZ" sz="800" b="1" dirty="0"/>
              <a:t>nerves</a:t>
            </a:r>
          </a:p>
        </p:txBody>
      </p:sp>
      <p:sp>
        <p:nvSpPr>
          <p:cNvPr id="1392" name="TextBox 1391">
            <a:extLst>
              <a:ext uri="{FF2B5EF4-FFF2-40B4-BE49-F238E27FC236}">
                <a16:creationId xmlns:a16="http://schemas.microsoft.com/office/drawing/2014/main" id="{B82311FB-5DDD-6249-97CE-E888DC09A81C}"/>
              </a:ext>
            </a:extLst>
          </p:cNvPr>
          <p:cNvSpPr txBox="1"/>
          <p:nvPr/>
        </p:nvSpPr>
        <p:spPr>
          <a:xfrm>
            <a:off x="15870597" y="27005812"/>
            <a:ext cx="6933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800" b="1" dirty="0"/>
              <a:t>Pelvic splanchnic </a:t>
            </a:r>
            <a:br>
              <a:rPr lang="en-NZ" sz="800" b="1" dirty="0"/>
            </a:br>
            <a:r>
              <a:rPr lang="en-NZ" sz="800" b="1" dirty="0"/>
              <a:t>nerves</a:t>
            </a:r>
          </a:p>
        </p:txBody>
      </p:sp>
    </p:spTree>
    <p:extLst>
      <p:ext uri="{BB962C8B-B14F-4D97-AF65-F5344CB8AC3E}">
        <p14:creationId xmlns:p14="http://schemas.microsoft.com/office/powerpoint/2010/main" val="43840518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Freeform 196">
            <a:extLst>
              <a:ext uri="{FF2B5EF4-FFF2-40B4-BE49-F238E27FC236}">
                <a16:creationId xmlns:a16="http://schemas.microsoft.com/office/drawing/2014/main" id="{62E3BDB9-E806-A543-B35C-B9730D10957F}"/>
              </a:ext>
            </a:extLst>
          </p:cNvPr>
          <p:cNvSpPr>
            <a:spLocks noChangeAspect="1"/>
          </p:cNvSpPr>
          <p:nvPr/>
        </p:nvSpPr>
        <p:spPr>
          <a:xfrm rot="21001451">
            <a:off x="26793348" y="19951577"/>
            <a:ext cx="2164734" cy="3087557"/>
          </a:xfrm>
          <a:custGeom>
            <a:avLst/>
            <a:gdLst>
              <a:gd name="connsiteX0" fmla="*/ 303473 w 824499"/>
              <a:gd name="connsiteY0" fmla="*/ 13 h 1224427"/>
              <a:gd name="connsiteX1" fmla="*/ 772579 w 824499"/>
              <a:gd name="connsiteY1" fmla="*/ 290525 h 1224427"/>
              <a:gd name="connsiteX2" fmla="*/ 789248 w 824499"/>
              <a:gd name="connsiteY2" fmla="*/ 945369 h 1224427"/>
              <a:gd name="connsiteX3" fmla="*/ 563029 w 824499"/>
              <a:gd name="connsiteY3" fmla="*/ 1223975 h 1224427"/>
              <a:gd name="connsiteX4" fmla="*/ 317760 w 824499"/>
              <a:gd name="connsiteY4" fmla="*/ 1000138 h 1224427"/>
              <a:gd name="connsiteX5" fmla="*/ 205842 w 824499"/>
              <a:gd name="connsiteY5" fmla="*/ 611994 h 1224427"/>
              <a:gd name="connsiteX6" fmla="*/ 1054 w 824499"/>
              <a:gd name="connsiteY6" fmla="*/ 300050 h 1224427"/>
              <a:gd name="connsiteX7" fmla="*/ 303473 w 824499"/>
              <a:gd name="connsiteY7" fmla="*/ 13 h 1224427"/>
              <a:gd name="connsiteX0" fmla="*/ 305077 w 826103"/>
              <a:gd name="connsiteY0" fmla="*/ 13 h 1224427"/>
              <a:gd name="connsiteX1" fmla="*/ 774183 w 826103"/>
              <a:gd name="connsiteY1" fmla="*/ 290525 h 1224427"/>
              <a:gd name="connsiteX2" fmla="*/ 790852 w 826103"/>
              <a:gd name="connsiteY2" fmla="*/ 945369 h 1224427"/>
              <a:gd name="connsiteX3" fmla="*/ 564633 w 826103"/>
              <a:gd name="connsiteY3" fmla="*/ 1223975 h 1224427"/>
              <a:gd name="connsiteX4" fmla="*/ 319364 w 826103"/>
              <a:gd name="connsiteY4" fmla="*/ 1000138 h 1224427"/>
              <a:gd name="connsiteX5" fmla="*/ 207446 w 826103"/>
              <a:gd name="connsiteY5" fmla="*/ 611994 h 1224427"/>
              <a:gd name="connsiteX6" fmla="*/ 2658 w 826103"/>
              <a:gd name="connsiteY6" fmla="*/ 300050 h 1224427"/>
              <a:gd name="connsiteX7" fmla="*/ 305077 w 826103"/>
              <a:gd name="connsiteY7" fmla="*/ 13 h 1224427"/>
              <a:gd name="connsiteX0" fmla="*/ 305077 w 826103"/>
              <a:gd name="connsiteY0" fmla="*/ 13 h 1224427"/>
              <a:gd name="connsiteX1" fmla="*/ 774183 w 826103"/>
              <a:gd name="connsiteY1" fmla="*/ 290525 h 1224427"/>
              <a:gd name="connsiteX2" fmla="*/ 790852 w 826103"/>
              <a:gd name="connsiteY2" fmla="*/ 945369 h 1224427"/>
              <a:gd name="connsiteX3" fmla="*/ 564633 w 826103"/>
              <a:gd name="connsiteY3" fmla="*/ 1223975 h 1224427"/>
              <a:gd name="connsiteX4" fmla="*/ 319364 w 826103"/>
              <a:gd name="connsiteY4" fmla="*/ 1000138 h 1224427"/>
              <a:gd name="connsiteX5" fmla="*/ 207446 w 826103"/>
              <a:gd name="connsiteY5" fmla="*/ 611994 h 1224427"/>
              <a:gd name="connsiteX6" fmla="*/ 2658 w 826103"/>
              <a:gd name="connsiteY6" fmla="*/ 300050 h 1224427"/>
              <a:gd name="connsiteX7" fmla="*/ 305077 w 826103"/>
              <a:gd name="connsiteY7" fmla="*/ 13 h 1224427"/>
              <a:gd name="connsiteX0" fmla="*/ 319882 w 840908"/>
              <a:gd name="connsiteY0" fmla="*/ 13 h 1224451"/>
              <a:gd name="connsiteX1" fmla="*/ 788988 w 840908"/>
              <a:gd name="connsiteY1" fmla="*/ 290525 h 1224451"/>
              <a:gd name="connsiteX2" fmla="*/ 805657 w 840908"/>
              <a:gd name="connsiteY2" fmla="*/ 945369 h 1224451"/>
              <a:gd name="connsiteX3" fmla="*/ 579438 w 840908"/>
              <a:gd name="connsiteY3" fmla="*/ 1223975 h 1224451"/>
              <a:gd name="connsiteX4" fmla="*/ 334169 w 840908"/>
              <a:gd name="connsiteY4" fmla="*/ 1000138 h 1224451"/>
              <a:gd name="connsiteX5" fmla="*/ 143670 w 840908"/>
              <a:gd name="connsiteY5" fmla="*/ 569132 h 1224451"/>
              <a:gd name="connsiteX6" fmla="*/ 17463 w 840908"/>
              <a:gd name="connsiteY6" fmla="*/ 300050 h 1224451"/>
              <a:gd name="connsiteX7" fmla="*/ 319882 w 840908"/>
              <a:gd name="connsiteY7" fmla="*/ 13 h 1224451"/>
              <a:gd name="connsiteX0" fmla="*/ 321509 w 842535"/>
              <a:gd name="connsiteY0" fmla="*/ 13 h 1224451"/>
              <a:gd name="connsiteX1" fmla="*/ 790615 w 842535"/>
              <a:gd name="connsiteY1" fmla="*/ 290525 h 1224451"/>
              <a:gd name="connsiteX2" fmla="*/ 807284 w 842535"/>
              <a:gd name="connsiteY2" fmla="*/ 945369 h 1224451"/>
              <a:gd name="connsiteX3" fmla="*/ 581065 w 842535"/>
              <a:gd name="connsiteY3" fmla="*/ 1223975 h 1224451"/>
              <a:gd name="connsiteX4" fmla="*/ 335796 w 842535"/>
              <a:gd name="connsiteY4" fmla="*/ 1000138 h 1224451"/>
              <a:gd name="connsiteX5" fmla="*/ 145297 w 842535"/>
              <a:gd name="connsiteY5" fmla="*/ 569132 h 1224451"/>
              <a:gd name="connsiteX6" fmla="*/ 19090 w 842535"/>
              <a:gd name="connsiteY6" fmla="*/ 300050 h 1224451"/>
              <a:gd name="connsiteX7" fmla="*/ 321509 w 842535"/>
              <a:gd name="connsiteY7" fmla="*/ 13 h 1224451"/>
              <a:gd name="connsiteX0" fmla="*/ 321509 w 842535"/>
              <a:gd name="connsiteY0" fmla="*/ 13 h 1224529"/>
              <a:gd name="connsiteX1" fmla="*/ 790615 w 842535"/>
              <a:gd name="connsiteY1" fmla="*/ 290525 h 1224529"/>
              <a:gd name="connsiteX2" fmla="*/ 807284 w 842535"/>
              <a:gd name="connsiteY2" fmla="*/ 945369 h 1224529"/>
              <a:gd name="connsiteX3" fmla="*/ 581065 w 842535"/>
              <a:gd name="connsiteY3" fmla="*/ 1223975 h 1224529"/>
              <a:gd name="connsiteX4" fmla="*/ 335796 w 842535"/>
              <a:gd name="connsiteY4" fmla="*/ 1000138 h 1224529"/>
              <a:gd name="connsiteX5" fmla="*/ 145297 w 842535"/>
              <a:gd name="connsiteY5" fmla="*/ 569132 h 1224529"/>
              <a:gd name="connsiteX6" fmla="*/ 19090 w 842535"/>
              <a:gd name="connsiteY6" fmla="*/ 300050 h 1224529"/>
              <a:gd name="connsiteX7" fmla="*/ 321509 w 842535"/>
              <a:gd name="connsiteY7" fmla="*/ 13 h 1224529"/>
              <a:gd name="connsiteX0" fmla="*/ 321509 w 842535"/>
              <a:gd name="connsiteY0" fmla="*/ 13 h 1225553"/>
              <a:gd name="connsiteX1" fmla="*/ 790615 w 842535"/>
              <a:gd name="connsiteY1" fmla="*/ 290525 h 1225553"/>
              <a:gd name="connsiteX2" fmla="*/ 807284 w 842535"/>
              <a:gd name="connsiteY2" fmla="*/ 945369 h 1225553"/>
              <a:gd name="connsiteX3" fmla="*/ 581065 w 842535"/>
              <a:gd name="connsiteY3" fmla="*/ 1223975 h 1225553"/>
              <a:gd name="connsiteX4" fmla="*/ 335796 w 842535"/>
              <a:gd name="connsiteY4" fmla="*/ 1000138 h 1225553"/>
              <a:gd name="connsiteX5" fmla="*/ 145297 w 842535"/>
              <a:gd name="connsiteY5" fmla="*/ 569132 h 1225553"/>
              <a:gd name="connsiteX6" fmla="*/ 19090 w 842535"/>
              <a:gd name="connsiteY6" fmla="*/ 300050 h 1225553"/>
              <a:gd name="connsiteX7" fmla="*/ 321509 w 842535"/>
              <a:gd name="connsiteY7" fmla="*/ 13 h 1225553"/>
              <a:gd name="connsiteX0" fmla="*/ 321509 w 845109"/>
              <a:gd name="connsiteY0" fmla="*/ 13 h 1225553"/>
              <a:gd name="connsiteX1" fmla="*/ 790615 w 845109"/>
              <a:gd name="connsiteY1" fmla="*/ 290525 h 1225553"/>
              <a:gd name="connsiteX2" fmla="*/ 807284 w 845109"/>
              <a:gd name="connsiteY2" fmla="*/ 945369 h 1225553"/>
              <a:gd name="connsiteX3" fmla="*/ 581065 w 845109"/>
              <a:gd name="connsiteY3" fmla="*/ 1223975 h 1225553"/>
              <a:gd name="connsiteX4" fmla="*/ 335796 w 845109"/>
              <a:gd name="connsiteY4" fmla="*/ 1000138 h 1225553"/>
              <a:gd name="connsiteX5" fmla="*/ 145297 w 845109"/>
              <a:gd name="connsiteY5" fmla="*/ 569132 h 1225553"/>
              <a:gd name="connsiteX6" fmla="*/ 19090 w 845109"/>
              <a:gd name="connsiteY6" fmla="*/ 300050 h 1225553"/>
              <a:gd name="connsiteX7" fmla="*/ 321509 w 845109"/>
              <a:gd name="connsiteY7" fmla="*/ 13 h 1225553"/>
              <a:gd name="connsiteX0" fmla="*/ 321509 w 861419"/>
              <a:gd name="connsiteY0" fmla="*/ 21 h 1225561"/>
              <a:gd name="connsiteX1" fmla="*/ 790615 w 861419"/>
              <a:gd name="connsiteY1" fmla="*/ 290533 h 1225561"/>
              <a:gd name="connsiteX2" fmla="*/ 807284 w 861419"/>
              <a:gd name="connsiteY2" fmla="*/ 945377 h 1225561"/>
              <a:gd name="connsiteX3" fmla="*/ 581065 w 861419"/>
              <a:gd name="connsiteY3" fmla="*/ 1223983 h 1225561"/>
              <a:gd name="connsiteX4" fmla="*/ 335796 w 861419"/>
              <a:gd name="connsiteY4" fmla="*/ 1000146 h 1225561"/>
              <a:gd name="connsiteX5" fmla="*/ 145297 w 861419"/>
              <a:gd name="connsiteY5" fmla="*/ 569140 h 1225561"/>
              <a:gd name="connsiteX6" fmla="*/ 19090 w 861419"/>
              <a:gd name="connsiteY6" fmla="*/ 300058 h 1225561"/>
              <a:gd name="connsiteX7" fmla="*/ 321509 w 861419"/>
              <a:gd name="connsiteY7" fmla="*/ 21 h 1225561"/>
              <a:gd name="connsiteX0" fmla="*/ 321509 w 861419"/>
              <a:gd name="connsiteY0" fmla="*/ 3100 h 1228640"/>
              <a:gd name="connsiteX1" fmla="*/ 790615 w 861419"/>
              <a:gd name="connsiteY1" fmla="*/ 293612 h 1228640"/>
              <a:gd name="connsiteX2" fmla="*/ 807284 w 861419"/>
              <a:gd name="connsiteY2" fmla="*/ 948456 h 1228640"/>
              <a:gd name="connsiteX3" fmla="*/ 581065 w 861419"/>
              <a:gd name="connsiteY3" fmla="*/ 1227062 h 1228640"/>
              <a:gd name="connsiteX4" fmla="*/ 335796 w 861419"/>
              <a:gd name="connsiteY4" fmla="*/ 1003225 h 1228640"/>
              <a:gd name="connsiteX5" fmla="*/ 145297 w 861419"/>
              <a:gd name="connsiteY5" fmla="*/ 572219 h 1228640"/>
              <a:gd name="connsiteX6" fmla="*/ 19090 w 861419"/>
              <a:gd name="connsiteY6" fmla="*/ 303137 h 1228640"/>
              <a:gd name="connsiteX7" fmla="*/ 321509 w 861419"/>
              <a:gd name="connsiteY7" fmla="*/ 3100 h 122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61419" h="1228640">
                <a:moveTo>
                  <a:pt x="321509" y="3100"/>
                </a:moveTo>
                <a:cubicBezTo>
                  <a:pt x="483434" y="-19919"/>
                  <a:pt x="669170" y="86047"/>
                  <a:pt x="790615" y="293612"/>
                </a:cubicBezTo>
                <a:cubicBezTo>
                  <a:pt x="912060" y="501177"/>
                  <a:pt x="849353" y="780974"/>
                  <a:pt x="807284" y="948456"/>
                </a:cubicBezTo>
                <a:cubicBezTo>
                  <a:pt x="765215" y="1115938"/>
                  <a:pt x="685839" y="1210790"/>
                  <a:pt x="581065" y="1227062"/>
                </a:cubicBezTo>
                <a:cubicBezTo>
                  <a:pt x="476291" y="1243334"/>
                  <a:pt x="394137" y="1131415"/>
                  <a:pt x="335796" y="1003225"/>
                </a:cubicBezTo>
                <a:cubicBezTo>
                  <a:pt x="277455" y="875035"/>
                  <a:pt x="319525" y="653181"/>
                  <a:pt x="145297" y="572219"/>
                </a:cubicBezTo>
                <a:cubicBezTo>
                  <a:pt x="-28931" y="491257"/>
                  <a:pt x="-10279" y="397990"/>
                  <a:pt x="19090" y="303137"/>
                </a:cubicBezTo>
                <a:cubicBezTo>
                  <a:pt x="48459" y="208284"/>
                  <a:pt x="159584" y="26119"/>
                  <a:pt x="321509" y="3100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85000">
                <a:srgbClr val="FF0000"/>
              </a:gs>
              <a:gs pos="100000">
                <a:srgbClr val="EE2743"/>
              </a:gs>
            </a:gsLst>
            <a:path path="circle">
              <a:fillToRect l="50000" t="50000" r="50000" b="50000"/>
            </a:path>
            <a:tileRect/>
          </a:gradFill>
          <a:ln>
            <a:solidFill>
              <a:srgbClr val="EE274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44" name="Freeform 243">
            <a:extLst>
              <a:ext uri="{FF2B5EF4-FFF2-40B4-BE49-F238E27FC236}">
                <a16:creationId xmlns:a16="http://schemas.microsoft.com/office/drawing/2014/main" id="{A5048139-F292-7B46-A725-D52A9C121CA5}"/>
              </a:ext>
            </a:extLst>
          </p:cNvPr>
          <p:cNvSpPr>
            <a:spLocks noChangeAspect="1"/>
          </p:cNvSpPr>
          <p:nvPr/>
        </p:nvSpPr>
        <p:spPr>
          <a:xfrm>
            <a:off x="23244731" y="24369971"/>
            <a:ext cx="5239661" cy="2638663"/>
          </a:xfrm>
          <a:custGeom>
            <a:avLst/>
            <a:gdLst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5769 h 1530557"/>
              <a:gd name="connsiteX1" fmla="*/ 1765782 w 3143439"/>
              <a:gd name="connsiteY1" fmla="*/ 172418 h 1530557"/>
              <a:gd name="connsiteX2" fmla="*/ 1971018 w 3143439"/>
              <a:gd name="connsiteY2" fmla="*/ 203570 h 1530557"/>
              <a:gd name="connsiteX3" fmla="*/ 2134107 w 3143439"/>
              <a:gd name="connsiteY3" fmla="*/ 163255 h 1530557"/>
              <a:gd name="connsiteX4" fmla="*/ 2302694 w 3143439"/>
              <a:gd name="connsiteY4" fmla="*/ 155926 h 1530557"/>
              <a:gd name="connsiteX5" fmla="*/ 2487773 w 3143439"/>
              <a:gd name="connsiteY5" fmla="*/ 104617 h 1530557"/>
              <a:gd name="connsiteX6" fmla="*/ 2649030 w 3143439"/>
              <a:gd name="connsiteY6" fmla="*/ 73465 h 1530557"/>
              <a:gd name="connsiteX7" fmla="*/ 2788297 w 3143439"/>
              <a:gd name="connsiteY7" fmla="*/ 38648 h 1530557"/>
              <a:gd name="connsiteX8" fmla="*/ 2947722 w 3143439"/>
              <a:gd name="connsiteY8" fmla="*/ 1999 h 1530557"/>
              <a:gd name="connsiteX9" fmla="*/ 3140130 w 3143439"/>
              <a:gd name="connsiteY9" fmla="*/ 126606 h 1530557"/>
              <a:gd name="connsiteX10" fmla="*/ 3057670 w 3143439"/>
              <a:gd name="connsiteY10" fmla="*/ 298858 h 1530557"/>
              <a:gd name="connsiteX11" fmla="*/ 2907407 w 3143439"/>
              <a:gd name="connsiteY11" fmla="*/ 405141 h 1530557"/>
              <a:gd name="connsiteX12" fmla="*/ 2751648 w 3143439"/>
              <a:gd name="connsiteY12" fmla="*/ 518754 h 1530557"/>
              <a:gd name="connsiteX13" fmla="*/ 2630705 w 3143439"/>
              <a:gd name="connsiteY13" fmla="*/ 606712 h 1530557"/>
              <a:gd name="connsiteX14" fmla="*/ 2478611 w 3143439"/>
              <a:gd name="connsiteY14" fmla="*/ 665351 h 1530557"/>
              <a:gd name="connsiteX15" fmla="*/ 2366830 w 3143439"/>
              <a:gd name="connsiteY15" fmla="*/ 740482 h 1530557"/>
              <a:gd name="connsiteX16" fmla="*/ 2240390 w 3143439"/>
              <a:gd name="connsiteY16" fmla="*/ 839435 h 1530557"/>
              <a:gd name="connsiteX17" fmla="*/ 2073636 w 3143439"/>
              <a:gd name="connsiteY17" fmla="*/ 909069 h 1530557"/>
              <a:gd name="connsiteX18" fmla="*/ 1892222 w 3143439"/>
              <a:gd name="connsiteY18" fmla="*/ 923728 h 1530557"/>
              <a:gd name="connsiteX19" fmla="*/ 1714473 w 3143439"/>
              <a:gd name="connsiteY19" fmla="*/ 942053 h 1530557"/>
              <a:gd name="connsiteX20" fmla="*/ 1533059 w 3143439"/>
              <a:gd name="connsiteY20" fmla="*/ 945718 h 1530557"/>
              <a:gd name="connsiteX21" fmla="*/ 1399289 w 3143439"/>
              <a:gd name="connsiteY21" fmla="*/ 953048 h 1530557"/>
              <a:gd name="connsiteX22" fmla="*/ 1243529 w 3143439"/>
              <a:gd name="connsiteY22" fmla="*/ 927393 h 1530557"/>
              <a:gd name="connsiteX23" fmla="*/ 1091435 w 3143439"/>
              <a:gd name="connsiteY23" fmla="*/ 1073991 h 1530557"/>
              <a:gd name="connsiteX24" fmla="*/ 1063948 w 3143439"/>
              <a:gd name="connsiteY24" fmla="*/ 1240745 h 1530557"/>
              <a:gd name="connsiteX25" fmla="*/ 966827 w 3143439"/>
              <a:gd name="connsiteY25" fmla="*/ 1367185 h 1530557"/>
              <a:gd name="connsiteX26" fmla="*/ 790910 w 3143439"/>
              <a:gd name="connsiteY26" fmla="*/ 1473468 h 1530557"/>
              <a:gd name="connsiteX27" fmla="*/ 594837 w 3143439"/>
              <a:gd name="connsiteY27" fmla="*/ 1526609 h 1530557"/>
              <a:gd name="connsiteX28" fmla="*/ 398763 w 3143439"/>
              <a:gd name="connsiteY28" fmla="*/ 1519280 h 1530557"/>
              <a:gd name="connsiteX29" fmla="*/ 210019 w 3143439"/>
              <a:gd name="connsiteY29" fmla="*/ 1460641 h 1530557"/>
              <a:gd name="connsiteX30" fmla="*/ 67087 w 3143439"/>
              <a:gd name="connsiteY30" fmla="*/ 1295719 h 1530557"/>
              <a:gd name="connsiteX31" fmla="*/ 12113 w 3143439"/>
              <a:gd name="connsiteY31" fmla="*/ 1147289 h 1530557"/>
              <a:gd name="connsiteX32" fmla="*/ 1118 w 3143439"/>
              <a:gd name="connsiteY32" fmla="*/ 998859 h 1530557"/>
              <a:gd name="connsiteX33" fmla="*/ 30437 w 3143439"/>
              <a:gd name="connsiteY33" fmla="*/ 789958 h 1530557"/>
              <a:gd name="connsiteX34" fmla="*/ 120228 w 3143439"/>
              <a:gd name="connsiteY34" fmla="*/ 615874 h 1530557"/>
              <a:gd name="connsiteX35" fmla="*/ 195359 w 3143439"/>
              <a:gd name="connsiteY35" fmla="*/ 463780 h 1530557"/>
              <a:gd name="connsiteX36" fmla="*/ 296145 w 3143439"/>
              <a:gd name="connsiteY36" fmla="*/ 313518 h 1530557"/>
              <a:gd name="connsiteX37" fmla="*/ 488554 w 3143439"/>
              <a:gd name="connsiteY37" fmla="*/ 210900 h 1530557"/>
              <a:gd name="connsiteX38" fmla="*/ 611329 w 3143439"/>
              <a:gd name="connsiteY38" fmla="*/ 137601 h 1530557"/>
              <a:gd name="connsiteX39" fmla="*/ 741434 w 3143439"/>
              <a:gd name="connsiteY39" fmla="*/ 78962 h 1530557"/>
              <a:gd name="connsiteX40" fmla="*/ 1007141 w 3143439"/>
              <a:gd name="connsiteY40" fmla="*/ 67967 h 1530557"/>
              <a:gd name="connsiteX41" fmla="*/ 1219707 w 3143439"/>
              <a:gd name="connsiteY41" fmla="*/ 78962 h 1530557"/>
              <a:gd name="connsiteX42" fmla="*/ 1404786 w 3143439"/>
              <a:gd name="connsiteY42" fmla="*/ 89957 h 1530557"/>
              <a:gd name="connsiteX43" fmla="*/ 1573373 w 3143439"/>
              <a:gd name="connsiteY43" fmla="*/ 135769 h 1530557"/>
              <a:gd name="connsiteX0" fmla="*/ 1573373 w 3143439"/>
              <a:gd name="connsiteY0" fmla="*/ 137564 h 1532352"/>
              <a:gd name="connsiteX1" fmla="*/ 1765782 w 3143439"/>
              <a:gd name="connsiteY1" fmla="*/ 174213 h 1532352"/>
              <a:gd name="connsiteX2" fmla="*/ 1971018 w 3143439"/>
              <a:gd name="connsiteY2" fmla="*/ 205365 h 1532352"/>
              <a:gd name="connsiteX3" fmla="*/ 2134107 w 3143439"/>
              <a:gd name="connsiteY3" fmla="*/ 165050 h 1532352"/>
              <a:gd name="connsiteX4" fmla="*/ 2302694 w 3143439"/>
              <a:gd name="connsiteY4" fmla="*/ 157721 h 1532352"/>
              <a:gd name="connsiteX5" fmla="*/ 2487773 w 3143439"/>
              <a:gd name="connsiteY5" fmla="*/ 106412 h 1532352"/>
              <a:gd name="connsiteX6" fmla="*/ 2649030 w 3143439"/>
              <a:gd name="connsiteY6" fmla="*/ 75260 h 1532352"/>
              <a:gd name="connsiteX7" fmla="*/ 2788297 w 3143439"/>
              <a:gd name="connsiteY7" fmla="*/ 40443 h 1532352"/>
              <a:gd name="connsiteX8" fmla="*/ 2947722 w 3143439"/>
              <a:gd name="connsiteY8" fmla="*/ 3794 h 1532352"/>
              <a:gd name="connsiteX9" fmla="*/ 3140130 w 3143439"/>
              <a:gd name="connsiteY9" fmla="*/ 128401 h 1532352"/>
              <a:gd name="connsiteX10" fmla="*/ 3057670 w 3143439"/>
              <a:gd name="connsiteY10" fmla="*/ 300653 h 1532352"/>
              <a:gd name="connsiteX11" fmla="*/ 2907407 w 3143439"/>
              <a:gd name="connsiteY11" fmla="*/ 406936 h 1532352"/>
              <a:gd name="connsiteX12" fmla="*/ 2751648 w 3143439"/>
              <a:gd name="connsiteY12" fmla="*/ 520549 h 1532352"/>
              <a:gd name="connsiteX13" fmla="*/ 2630705 w 3143439"/>
              <a:gd name="connsiteY13" fmla="*/ 608507 h 1532352"/>
              <a:gd name="connsiteX14" fmla="*/ 2478611 w 3143439"/>
              <a:gd name="connsiteY14" fmla="*/ 667146 h 1532352"/>
              <a:gd name="connsiteX15" fmla="*/ 2366830 w 3143439"/>
              <a:gd name="connsiteY15" fmla="*/ 742277 h 1532352"/>
              <a:gd name="connsiteX16" fmla="*/ 2240390 w 3143439"/>
              <a:gd name="connsiteY16" fmla="*/ 841230 h 1532352"/>
              <a:gd name="connsiteX17" fmla="*/ 2073636 w 3143439"/>
              <a:gd name="connsiteY17" fmla="*/ 910864 h 1532352"/>
              <a:gd name="connsiteX18" fmla="*/ 1892222 w 3143439"/>
              <a:gd name="connsiteY18" fmla="*/ 925523 h 1532352"/>
              <a:gd name="connsiteX19" fmla="*/ 1714473 w 3143439"/>
              <a:gd name="connsiteY19" fmla="*/ 943848 h 1532352"/>
              <a:gd name="connsiteX20" fmla="*/ 1533059 w 3143439"/>
              <a:gd name="connsiteY20" fmla="*/ 947513 h 1532352"/>
              <a:gd name="connsiteX21" fmla="*/ 1399289 w 3143439"/>
              <a:gd name="connsiteY21" fmla="*/ 954843 h 1532352"/>
              <a:gd name="connsiteX22" fmla="*/ 1243529 w 3143439"/>
              <a:gd name="connsiteY22" fmla="*/ 929188 h 1532352"/>
              <a:gd name="connsiteX23" fmla="*/ 1091435 w 3143439"/>
              <a:gd name="connsiteY23" fmla="*/ 1075786 h 1532352"/>
              <a:gd name="connsiteX24" fmla="*/ 1063948 w 3143439"/>
              <a:gd name="connsiteY24" fmla="*/ 1242540 h 1532352"/>
              <a:gd name="connsiteX25" fmla="*/ 966827 w 3143439"/>
              <a:gd name="connsiteY25" fmla="*/ 1368980 h 1532352"/>
              <a:gd name="connsiteX26" fmla="*/ 790910 w 3143439"/>
              <a:gd name="connsiteY26" fmla="*/ 1475263 h 1532352"/>
              <a:gd name="connsiteX27" fmla="*/ 594837 w 3143439"/>
              <a:gd name="connsiteY27" fmla="*/ 1528404 h 1532352"/>
              <a:gd name="connsiteX28" fmla="*/ 398763 w 3143439"/>
              <a:gd name="connsiteY28" fmla="*/ 1521075 h 1532352"/>
              <a:gd name="connsiteX29" fmla="*/ 210019 w 3143439"/>
              <a:gd name="connsiteY29" fmla="*/ 1462436 h 1532352"/>
              <a:gd name="connsiteX30" fmla="*/ 67087 w 3143439"/>
              <a:gd name="connsiteY30" fmla="*/ 1297514 h 1532352"/>
              <a:gd name="connsiteX31" fmla="*/ 12113 w 3143439"/>
              <a:gd name="connsiteY31" fmla="*/ 1149084 h 1532352"/>
              <a:gd name="connsiteX32" fmla="*/ 1118 w 3143439"/>
              <a:gd name="connsiteY32" fmla="*/ 1000654 h 1532352"/>
              <a:gd name="connsiteX33" fmla="*/ 30437 w 3143439"/>
              <a:gd name="connsiteY33" fmla="*/ 791753 h 1532352"/>
              <a:gd name="connsiteX34" fmla="*/ 120228 w 3143439"/>
              <a:gd name="connsiteY34" fmla="*/ 617669 h 1532352"/>
              <a:gd name="connsiteX35" fmla="*/ 195359 w 3143439"/>
              <a:gd name="connsiteY35" fmla="*/ 465575 h 1532352"/>
              <a:gd name="connsiteX36" fmla="*/ 296145 w 3143439"/>
              <a:gd name="connsiteY36" fmla="*/ 315313 h 1532352"/>
              <a:gd name="connsiteX37" fmla="*/ 488554 w 3143439"/>
              <a:gd name="connsiteY37" fmla="*/ 212695 h 1532352"/>
              <a:gd name="connsiteX38" fmla="*/ 611329 w 3143439"/>
              <a:gd name="connsiteY38" fmla="*/ 139396 h 1532352"/>
              <a:gd name="connsiteX39" fmla="*/ 741434 w 3143439"/>
              <a:gd name="connsiteY39" fmla="*/ 80757 h 1532352"/>
              <a:gd name="connsiteX40" fmla="*/ 1007141 w 3143439"/>
              <a:gd name="connsiteY40" fmla="*/ 69762 h 1532352"/>
              <a:gd name="connsiteX41" fmla="*/ 1219707 w 3143439"/>
              <a:gd name="connsiteY41" fmla="*/ 80757 h 1532352"/>
              <a:gd name="connsiteX42" fmla="*/ 1404786 w 3143439"/>
              <a:gd name="connsiteY42" fmla="*/ 91752 h 1532352"/>
              <a:gd name="connsiteX43" fmla="*/ 1573373 w 3143439"/>
              <a:gd name="connsiteY43" fmla="*/ 137564 h 1532352"/>
              <a:gd name="connsiteX0" fmla="*/ 1573373 w 3143439"/>
              <a:gd name="connsiteY0" fmla="*/ 137564 h 1532352"/>
              <a:gd name="connsiteX1" fmla="*/ 1765782 w 3143439"/>
              <a:gd name="connsiteY1" fmla="*/ 174213 h 1532352"/>
              <a:gd name="connsiteX2" fmla="*/ 1971018 w 3143439"/>
              <a:gd name="connsiteY2" fmla="*/ 205365 h 1532352"/>
              <a:gd name="connsiteX3" fmla="*/ 2134107 w 3143439"/>
              <a:gd name="connsiteY3" fmla="*/ 165050 h 1532352"/>
              <a:gd name="connsiteX4" fmla="*/ 2302694 w 3143439"/>
              <a:gd name="connsiteY4" fmla="*/ 157721 h 1532352"/>
              <a:gd name="connsiteX5" fmla="*/ 2487773 w 3143439"/>
              <a:gd name="connsiteY5" fmla="*/ 106412 h 1532352"/>
              <a:gd name="connsiteX6" fmla="*/ 2649030 w 3143439"/>
              <a:gd name="connsiteY6" fmla="*/ 75260 h 1532352"/>
              <a:gd name="connsiteX7" fmla="*/ 2788297 w 3143439"/>
              <a:gd name="connsiteY7" fmla="*/ 40443 h 1532352"/>
              <a:gd name="connsiteX8" fmla="*/ 2947722 w 3143439"/>
              <a:gd name="connsiteY8" fmla="*/ 3794 h 1532352"/>
              <a:gd name="connsiteX9" fmla="*/ 3140130 w 3143439"/>
              <a:gd name="connsiteY9" fmla="*/ 128401 h 1532352"/>
              <a:gd name="connsiteX10" fmla="*/ 3057670 w 3143439"/>
              <a:gd name="connsiteY10" fmla="*/ 300653 h 1532352"/>
              <a:gd name="connsiteX11" fmla="*/ 2907407 w 3143439"/>
              <a:gd name="connsiteY11" fmla="*/ 406936 h 1532352"/>
              <a:gd name="connsiteX12" fmla="*/ 2751648 w 3143439"/>
              <a:gd name="connsiteY12" fmla="*/ 520549 h 1532352"/>
              <a:gd name="connsiteX13" fmla="*/ 2630705 w 3143439"/>
              <a:gd name="connsiteY13" fmla="*/ 608507 h 1532352"/>
              <a:gd name="connsiteX14" fmla="*/ 2478611 w 3143439"/>
              <a:gd name="connsiteY14" fmla="*/ 667146 h 1532352"/>
              <a:gd name="connsiteX15" fmla="*/ 2366830 w 3143439"/>
              <a:gd name="connsiteY15" fmla="*/ 742277 h 1532352"/>
              <a:gd name="connsiteX16" fmla="*/ 2240390 w 3143439"/>
              <a:gd name="connsiteY16" fmla="*/ 841230 h 1532352"/>
              <a:gd name="connsiteX17" fmla="*/ 2073636 w 3143439"/>
              <a:gd name="connsiteY17" fmla="*/ 910864 h 1532352"/>
              <a:gd name="connsiteX18" fmla="*/ 1892222 w 3143439"/>
              <a:gd name="connsiteY18" fmla="*/ 925523 h 1532352"/>
              <a:gd name="connsiteX19" fmla="*/ 1714473 w 3143439"/>
              <a:gd name="connsiteY19" fmla="*/ 943848 h 1532352"/>
              <a:gd name="connsiteX20" fmla="*/ 1533059 w 3143439"/>
              <a:gd name="connsiteY20" fmla="*/ 947513 h 1532352"/>
              <a:gd name="connsiteX21" fmla="*/ 1399289 w 3143439"/>
              <a:gd name="connsiteY21" fmla="*/ 954843 h 1532352"/>
              <a:gd name="connsiteX22" fmla="*/ 1243529 w 3143439"/>
              <a:gd name="connsiteY22" fmla="*/ 929188 h 1532352"/>
              <a:gd name="connsiteX23" fmla="*/ 1091435 w 3143439"/>
              <a:gd name="connsiteY23" fmla="*/ 1075786 h 1532352"/>
              <a:gd name="connsiteX24" fmla="*/ 1063948 w 3143439"/>
              <a:gd name="connsiteY24" fmla="*/ 1242540 h 1532352"/>
              <a:gd name="connsiteX25" fmla="*/ 966827 w 3143439"/>
              <a:gd name="connsiteY25" fmla="*/ 1368980 h 1532352"/>
              <a:gd name="connsiteX26" fmla="*/ 790910 w 3143439"/>
              <a:gd name="connsiteY26" fmla="*/ 1475263 h 1532352"/>
              <a:gd name="connsiteX27" fmla="*/ 594837 w 3143439"/>
              <a:gd name="connsiteY27" fmla="*/ 1528404 h 1532352"/>
              <a:gd name="connsiteX28" fmla="*/ 398763 w 3143439"/>
              <a:gd name="connsiteY28" fmla="*/ 1521075 h 1532352"/>
              <a:gd name="connsiteX29" fmla="*/ 210019 w 3143439"/>
              <a:gd name="connsiteY29" fmla="*/ 1462436 h 1532352"/>
              <a:gd name="connsiteX30" fmla="*/ 67087 w 3143439"/>
              <a:gd name="connsiteY30" fmla="*/ 1297514 h 1532352"/>
              <a:gd name="connsiteX31" fmla="*/ 12113 w 3143439"/>
              <a:gd name="connsiteY31" fmla="*/ 1149084 h 1532352"/>
              <a:gd name="connsiteX32" fmla="*/ 1118 w 3143439"/>
              <a:gd name="connsiteY32" fmla="*/ 1000654 h 1532352"/>
              <a:gd name="connsiteX33" fmla="*/ 30437 w 3143439"/>
              <a:gd name="connsiteY33" fmla="*/ 791753 h 1532352"/>
              <a:gd name="connsiteX34" fmla="*/ 120228 w 3143439"/>
              <a:gd name="connsiteY34" fmla="*/ 617669 h 1532352"/>
              <a:gd name="connsiteX35" fmla="*/ 195359 w 3143439"/>
              <a:gd name="connsiteY35" fmla="*/ 465575 h 1532352"/>
              <a:gd name="connsiteX36" fmla="*/ 296145 w 3143439"/>
              <a:gd name="connsiteY36" fmla="*/ 315313 h 1532352"/>
              <a:gd name="connsiteX37" fmla="*/ 488554 w 3143439"/>
              <a:gd name="connsiteY37" fmla="*/ 212695 h 1532352"/>
              <a:gd name="connsiteX38" fmla="*/ 611329 w 3143439"/>
              <a:gd name="connsiteY38" fmla="*/ 139396 h 1532352"/>
              <a:gd name="connsiteX39" fmla="*/ 741434 w 3143439"/>
              <a:gd name="connsiteY39" fmla="*/ 80757 h 1532352"/>
              <a:gd name="connsiteX40" fmla="*/ 1007141 w 3143439"/>
              <a:gd name="connsiteY40" fmla="*/ 69762 h 1532352"/>
              <a:gd name="connsiteX41" fmla="*/ 1219707 w 3143439"/>
              <a:gd name="connsiteY41" fmla="*/ 80757 h 1532352"/>
              <a:gd name="connsiteX42" fmla="*/ 1404786 w 3143439"/>
              <a:gd name="connsiteY42" fmla="*/ 91752 h 1532352"/>
              <a:gd name="connsiteX43" fmla="*/ 1573373 w 3143439"/>
              <a:gd name="connsiteY43" fmla="*/ 137564 h 1532352"/>
              <a:gd name="connsiteX0" fmla="*/ 1573373 w 3143439"/>
              <a:gd name="connsiteY0" fmla="*/ 137564 h 1532352"/>
              <a:gd name="connsiteX1" fmla="*/ 1765782 w 3143439"/>
              <a:gd name="connsiteY1" fmla="*/ 174213 h 1532352"/>
              <a:gd name="connsiteX2" fmla="*/ 1971018 w 3143439"/>
              <a:gd name="connsiteY2" fmla="*/ 205365 h 1532352"/>
              <a:gd name="connsiteX3" fmla="*/ 2134107 w 3143439"/>
              <a:gd name="connsiteY3" fmla="*/ 165050 h 1532352"/>
              <a:gd name="connsiteX4" fmla="*/ 2302694 w 3143439"/>
              <a:gd name="connsiteY4" fmla="*/ 157721 h 1532352"/>
              <a:gd name="connsiteX5" fmla="*/ 2487773 w 3143439"/>
              <a:gd name="connsiteY5" fmla="*/ 106412 h 1532352"/>
              <a:gd name="connsiteX6" fmla="*/ 2649030 w 3143439"/>
              <a:gd name="connsiteY6" fmla="*/ 75260 h 1532352"/>
              <a:gd name="connsiteX7" fmla="*/ 2788297 w 3143439"/>
              <a:gd name="connsiteY7" fmla="*/ 40443 h 1532352"/>
              <a:gd name="connsiteX8" fmla="*/ 2947722 w 3143439"/>
              <a:gd name="connsiteY8" fmla="*/ 3794 h 1532352"/>
              <a:gd name="connsiteX9" fmla="*/ 3140130 w 3143439"/>
              <a:gd name="connsiteY9" fmla="*/ 128401 h 1532352"/>
              <a:gd name="connsiteX10" fmla="*/ 3057670 w 3143439"/>
              <a:gd name="connsiteY10" fmla="*/ 300653 h 1532352"/>
              <a:gd name="connsiteX11" fmla="*/ 2907407 w 3143439"/>
              <a:gd name="connsiteY11" fmla="*/ 406936 h 1532352"/>
              <a:gd name="connsiteX12" fmla="*/ 2751648 w 3143439"/>
              <a:gd name="connsiteY12" fmla="*/ 520549 h 1532352"/>
              <a:gd name="connsiteX13" fmla="*/ 2630705 w 3143439"/>
              <a:gd name="connsiteY13" fmla="*/ 608507 h 1532352"/>
              <a:gd name="connsiteX14" fmla="*/ 2478611 w 3143439"/>
              <a:gd name="connsiteY14" fmla="*/ 667146 h 1532352"/>
              <a:gd name="connsiteX15" fmla="*/ 2366830 w 3143439"/>
              <a:gd name="connsiteY15" fmla="*/ 742277 h 1532352"/>
              <a:gd name="connsiteX16" fmla="*/ 2240390 w 3143439"/>
              <a:gd name="connsiteY16" fmla="*/ 841230 h 1532352"/>
              <a:gd name="connsiteX17" fmla="*/ 2073636 w 3143439"/>
              <a:gd name="connsiteY17" fmla="*/ 910864 h 1532352"/>
              <a:gd name="connsiteX18" fmla="*/ 1892222 w 3143439"/>
              <a:gd name="connsiteY18" fmla="*/ 925523 h 1532352"/>
              <a:gd name="connsiteX19" fmla="*/ 1714473 w 3143439"/>
              <a:gd name="connsiteY19" fmla="*/ 943848 h 1532352"/>
              <a:gd name="connsiteX20" fmla="*/ 1533059 w 3143439"/>
              <a:gd name="connsiteY20" fmla="*/ 947513 h 1532352"/>
              <a:gd name="connsiteX21" fmla="*/ 1399289 w 3143439"/>
              <a:gd name="connsiteY21" fmla="*/ 954843 h 1532352"/>
              <a:gd name="connsiteX22" fmla="*/ 1243529 w 3143439"/>
              <a:gd name="connsiteY22" fmla="*/ 929188 h 1532352"/>
              <a:gd name="connsiteX23" fmla="*/ 1091435 w 3143439"/>
              <a:gd name="connsiteY23" fmla="*/ 1075786 h 1532352"/>
              <a:gd name="connsiteX24" fmla="*/ 1063948 w 3143439"/>
              <a:gd name="connsiteY24" fmla="*/ 1242540 h 1532352"/>
              <a:gd name="connsiteX25" fmla="*/ 966827 w 3143439"/>
              <a:gd name="connsiteY25" fmla="*/ 1368980 h 1532352"/>
              <a:gd name="connsiteX26" fmla="*/ 790910 w 3143439"/>
              <a:gd name="connsiteY26" fmla="*/ 1475263 h 1532352"/>
              <a:gd name="connsiteX27" fmla="*/ 594837 w 3143439"/>
              <a:gd name="connsiteY27" fmla="*/ 1528404 h 1532352"/>
              <a:gd name="connsiteX28" fmla="*/ 398763 w 3143439"/>
              <a:gd name="connsiteY28" fmla="*/ 1521075 h 1532352"/>
              <a:gd name="connsiteX29" fmla="*/ 210019 w 3143439"/>
              <a:gd name="connsiteY29" fmla="*/ 1462436 h 1532352"/>
              <a:gd name="connsiteX30" fmla="*/ 67087 w 3143439"/>
              <a:gd name="connsiteY30" fmla="*/ 1297514 h 1532352"/>
              <a:gd name="connsiteX31" fmla="*/ 12113 w 3143439"/>
              <a:gd name="connsiteY31" fmla="*/ 1149084 h 1532352"/>
              <a:gd name="connsiteX32" fmla="*/ 1118 w 3143439"/>
              <a:gd name="connsiteY32" fmla="*/ 1000654 h 1532352"/>
              <a:gd name="connsiteX33" fmla="*/ 30437 w 3143439"/>
              <a:gd name="connsiteY33" fmla="*/ 791753 h 1532352"/>
              <a:gd name="connsiteX34" fmla="*/ 120228 w 3143439"/>
              <a:gd name="connsiteY34" fmla="*/ 617669 h 1532352"/>
              <a:gd name="connsiteX35" fmla="*/ 195359 w 3143439"/>
              <a:gd name="connsiteY35" fmla="*/ 465575 h 1532352"/>
              <a:gd name="connsiteX36" fmla="*/ 296145 w 3143439"/>
              <a:gd name="connsiteY36" fmla="*/ 315313 h 1532352"/>
              <a:gd name="connsiteX37" fmla="*/ 488554 w 3143439"/>
              <a:gd name="connsiteY37" fmla="*/ 212695 h 1532352"/>
              <a:gd name="connsiteX38" fmla="*/ 611329 w 3143439"/>
              <a:gd name="connsiteY38" fmla="*/ 139396 h 1532352"/>
              <a:gd name="connsiteX39" fmla="*/ 741434 w 3143439"/>
              <a:gd name="connsiteY39" fmla="*/ 80757 h 1532352"/>
              <a:gd name="connsiteX40" fmla="*/ 1007141 w 3143439"/>
              <a:gd name="connsiteY40" fmla="*/ 69762 h 1532352"/>
              <a:gd name="connsiteX41" fmla="*/ 1219707 w 3143439"/>
              <a:gd name="connsiteY41" fmla="*/ 80757 h 1532352"/>
              <a:gd name="connsiteX42" fmla="*/ 1404786 w 3143439"/>
              <a:gd name="connsiteY42" fmla="*/ 91752 h 1532352"/>
              <a:gd name="connsiteX43" fmla="*/ 1573373 w 3143439"/>
              <a:gd name="connsiteY43" fmla="*/ 137564 h 1532352"/>
              <a:gd name="connsiteX0" fmla="*/ 1573373 w 3143439"/>
              <a:gd name="connsiteY0" fmla="*/ 141778 h 1536566"/>
              <a:gd name="connsiteX1" fmla="*/ 1765782 w 3143439"/>
              <a:gd name="connsiteY1" fmla="*/ 178427 h 1536566"/>
              <a:gd name="connsiteX2" fmla="*/ 1971018 w 3143439"/>
              <a:gd name="connsiteY2" fmla="*/ 209579 h 1536566"/>
              <a:gd name="connsiteX3" fmla="*/ 2134107 w 3143439"/>
              <a:gd name="connsiteY3" fmla="*/ 169264 h 1536566"/>
              <a:gd name="connsiteX4" fmla="*/ 2302694 w 3143439"/>
              <a:gd name="connsiteY4" fmla="*/ 161935 h 1536566"/>
              <a:gd name="connsiteX5" fmla="*/ 2487773 w 3143439"/>
              <a:gd name="connsiteY5" fmla="*/ 110626 h 1536566"/>
              <a:gd name="connsiteX6" fmla="*/ 2649030 w 3143439"/>
              <a:gd name="connsiteY6" fmla="*/ 79474 h 1536566"/>
              <a:gd name="connsiteX7" fmla="*/ 2788297 w 3143439"/>
              <a:gd name="connsiteY7" fmla="*/ 44657 h 1536566"/>
              <a:gd name="connsiteX8" fmla="*/ 2947722 w 3143439"/>
              <a:gd name="connsiteY8" fmla="*/ 8008 h 1536566"/>
              <a:gd name="connsiteX9" fmla="*/ 3140130 w 3143439"/>
              <a:gd name="connsiteY9" fmla="*/ 132615 h 1536566"/>
              <a:gd name="connsiteX10" fmla="*/ 3057670 w 3143439"/>
              <a:gd name="connsiteY10" fmla="*/ 304867 h 1536566"/>
              <a:gd name="connsiteX11" fmla="*/ 2907407 w 3143439"/>
              <a:gd name="connsiteY11" fmla="*/ 411150 h 1536566"/>
              <a:gd name="connsiteX12" fmla="*/ 2751648 w 3143439"/>
              <a:gd name="connsiteY12" fmla="*/ 524763 h 1536566"/>
              <a:gd name="connsiteX13" fmla="*/ 2630705 w 3143439"/>
              <a:gd name="connsiteY13" fmla="*/ 612721 h 1536566"/>
              <a:gd name="connsiteX14" fmla="*/ 2478611 w 3143439"/>
              <a:gd name="connsiteY14" fmla="*/ 671360 h 1536566"/>
              <a:gd name="connsiteX15" fmla="*/ 2366830 w 3143439"/>
              <a:gd name="connsiteY15" fmla="*/ 746491 h 1536566"/>
              <a:gd name="connsiteX16" fmla="*/ 2240390 w 3143439"/>
              <a:gd name="connsiteY16" fmla="*/ 845444 h 1536566"/>
              <a:gd name="connsiteX17" fmla="*/ 2073636 w 3143439"/>
              <a:gd name="connsiteY17" fmla="*/ 915078 h 1536566"/>
              <a:gd name="connsiteX18" fmla="*/ 1892222 w 3143439"/>
              <a:gd name="connsiteY18" fmla="*/ 929737 h 1536566"/>
              <a:gd name="connsiteX19" fmla="*/ 1714473 w 3143439"/>
              <a:gd name="connsiteY19" fmla="*/ 948062 h 1536566"/>
              <a:gd name="connsiteX20" fmla="*/ 1533059 w 3143439"/>
              <a:gd name="connsiteY20" fmla="*/ 951727 h 1536566"/>
              <a:gd name="connsiteX21" fmla="*/ 1399289 w 3143439"/>
              <a:gd name="connsiteY21" fmla="*/ 959057 h 1536566"/>
              <a:gd name="connsiteX22" fmla="*/ 1243529 w 3143439"/>
              <a:gd name="connsiteY22" fmla="*/ 933402 h 1536566"/>
              <a:gd name="connsiteX23" fmla="*/ 1091435 w 3143439"/>
              <a:gd name="connsiteY23" fmla="*/ 1080000 h 1536566"/>
              <a:gd name="connsiteX24" fmla="*/ 1063948 w 3143439"/>
              <a:gd name="connsiteY24" fmla="*/ 1246754 h 1536566"/>
              <a:gd name="connsiteX25" fmla="*/ 966827 w 3143439"/>
              <a:gd name="connsiteY25" fmla="*/ 1373194 h 1536566"/>
              <a:gd name="connsiteX26" fmla="*/ 790910 w 3143439"/>
              <a:gd name="connsiteY26" fmla="*/ 1479477 h 1536566"/>
              <a:gd name="connsiteX27" fmla="*/ 594837 w 3143439"/>
              <a:gd name="connsiteY27" fmla="*/ 1532618 h 1536566"/>
              <a:gd name="connsiteX28" fmla="*/ 398763 w 3143439"/>
              <a:gd name="connsiteY28" fmla="*/ 1525289 h 1536566"/>
              <a:gd name="connsiteX29" fmla="*/ 210019 w 3143439"/>
              <a:gd name="connsiteY29" fmla="*/ 1466650 h 1536566"/>
              <a:gd name="connsiteX30" fmla="*/ 67087 w 3143439"/>
              <a:gd name="connsiteY30" fmla="*/ 1301728 h 1536566"/>
              <a:gd name="connsiteX31" fmla="*/ 12113 w 3143439"/>
              <a:gd name="connsiteY31" fmla="*/ 1153298 h 1536566"/>
              <a:gd name="connsiteX32" fmla="*/ 1118 w 3143439"/>
              <a:gd name="connsiteY32" fmla="*/ 1004868 h 1536566"/>
              <a:gd name="connsiteX33" fmla="*/ 30437 w 3143439"/>
              <a:gd name="connsiteY33" fmla="*/ 795967 h 1536566"/>
              <a:gd name="connsiteX34" fmla="*/ 120228 w 3143439"/>
              <a:gd name="connsiteY34" fmla="*/ 621883 h 1536566"/>
              <a:gd name="connsiteX35" fmla="*/ 195359 w 3143439"/>
              <a:gd name="connsiteY35" fmla="*/ 469789 h 1536566"/>
              <a:gd name="connsiteX36" fmla="*/ 296145 w 3143439"/>
              <a:gd name="connsiteY36" fmla="*/ 319527 h 1536566"/>
              <a:gd name="connsiteX37" fmla="*/ 488554 w 3143439"/>
              <a:gd name="connsiteY37" fmla="*/ 216909 h 1536566"/>
              <a:gd name="connsiteX38" fmla="*/ 611329 w 3143439"/>
              <a:gd name="connsiteY38" fmla="*/ 143610 h 1536566"/>
              <a:gd name="connsiteX39" fmla="*/ 741434 w 3143439"/>
              <a:gd name="connsiteY39" fmla="*/ 84971 h 1536566"/>
              <a:gd name="connsiteX40" fmla="*/ 1007141 w 3143439"/>
              <a:gd name="connsiteY40" fmla="*/ 73976 h 1536566"/>
              <a:gd name="connsiteX41" fmla="*/ 1219707 w 3143439"/>
              <a:gd name="connsiteY41" fmla="*/ 84971 h 1536566"/>
              <a:gd name="connsiteX42" fmla="*/ 1404786 w 3143439"/>
              <a:gd name="connsiteY42" fmla="*/ 95966 h 1536566"/>
              <a:gd name="connsiteX43" fmla="*/ 1573373 w 3143439"/>
              <a:gd name="connsiteY43" fmla="*/ 141778 h 1536566"/>
              <a:gd name="connsiteX0" fmla="*/ 1573373 w 3143439"/>
              <a:gd name="connsiteY0" fmla="*/ 145850 h 1540638"/>
              <a:gd name="connsiteX1" fmla="*/ 1765782 w 3143439"/>
              <a:gd name="connsiteY1" fmla="*/ 182499 h 1540638"/>
              <a:gd name="connsiteX2" fmla="*/ 1971018 w 3143439"/>
              <a:gd name="connsiteY2" fmla="*/ 213651 h 1540638"/>
              <a:gd name="connsiteX3" fmla="*/ 2134107 w 3143439"/>
              <a:gd name="connsiteY3" fmla="*/ 173336 h 1540638"/>
              <a:gd name="connsiteX4" fmla="*/ 2302694 w 3143439"/>
              <a:gd name="connsiteY4" fmla="*/ 166007 h 1540638"/>
              <a:gd name="connsiteX5" fmla="*/ 2487773 w 3143439"/>
              <a:gd name="connsiteY5" fmla="*/ 114698 h 1540638"/>
              <a:gd name="connsiteX6" fmla="*/ 2649030 w 3143439"/>
              <a:gd name="connsiteY6" fmla="*/ 83546 h 1540638"/>
              <a:gd name="connsiteX7" fmla="*/ 2788297 w 3143439"/>
              <a:gd name="connsiteY7" fmla="*/ 48729 h 1540638"/>
              <a:gd name="connsiteX8" fmla="*/ 2947722 w 3143439"/>
              <a:gd name="connsiteY8" fmla="*/ 12080 h 1540638"/>
              <a:gd name="connsiteX9" fmla="*/ 3140130 w 3143439"/>
              <a:gd name="connsiteY9" fmla="*/ 136687 h 1540638"/>
              <a:gd name="connsiteX10" fmla="*/ 3057670 w 3143439"/>
              <a:gd name="connsiteY10" fmla="*/ 308939 h 1540638"/>
              <a:gd name="connsiteX11" fmla="*/ 2907407 w 3143439"/>
              <a:gd name="connsiteY11" fmla="*/ 415222 h 1540638"/>
              <a:gd name="connsiteX12" fmla="*/ 2751648 w 3143439"/>
              <a:gd name="connsiteY12" fmla="*/ 528835 h 1540638"/>
              <a:gd name="connsiteX13" fmla="*/ 2630705 w 3143439"/>
              <a:gd name="connsiteY13" fmla="*/ 616793 h 1540638"/>
              <a:gd name="connsiteX14" fmla="*/ 2478611 w 3143439"/>
              <a:gd name="connsiteY14" fmla="*/ 675432 h 1540638"/>
              <a:gd name="connsiteX15" fmla="*/ 2366830 w 3143439"/>
              <a:gd name="connsiteY15" fmla="*/ 750563 h 1540638"/>
              <a:gd name="connsiteX16" fmla="*/ 2240390 w 3143439"/>
              <a:gd name="connsiteY16" fmla="*/ 849516 h 1540638"/>
              <a:gd name="connsiteX17" fmla="*/ 2073636 w 3143439"/>
              <a:gd name="connsiteY17" fmla="*/ 919150 h 1540638"/>
              <a:gd name="connsiteX18" fmla="*/ 1892222 w 3143439"/>
              <a:gd name="connsiteY18" fmla="*/ 933809 h 1540638"/>
              <a:gd name="connsiteX19" fmla="*/ 1714473 w 3143439"/>
              <a:gd name="connsiteY19" fmla="*/ 952134 h 1540638"/>
              <a:gd name="connsiteX20" fmla="*/ 1533059 w 3143439"/>
              <a:gd name="connsiteY20" fmla="*/ 955799 h 1540638"/>
              <a:gd name="connsiteX21" fmla="*/ 1399289 w 3143439"/>
              <a:gd name="connsiteY21" fmla="*/ 963129 h 1540638"/>
              <a:gd name="connsiteX22" fmla="*/ 1243529 w 3143439"/>
              <a:gd name="connsiteY22" fmla="*/ 937474 h 1540638"/>
              <a:gd name="connsiteX23" fmla="*/ 1091435 w 3143439"/>
              <a:gd name="connsiteY23" fmla="*/ 1084072 h 1540638"/>
              <a:gd name="connsiteX24" fmla="*/ 1063948 w 3143439"/>
              <a:gd name="connsiteY24" fmla="*/ 1250826 h 1540638"/>
              <a:gd name="connsiteX25" fmla="*/ 966827 w 3143439"/>
              <a:gd name="connsiteY25" fmla="*/ 1377266 h 1540638"/>
              <a:gd name="connsiteX26" fmla="*/ 790910 w 3143439"/>
              <a:gd name="connsiteY26" fmla="*/ 1483549 h 1540638"/>
              <a:gd name="connsiteX27" fmla="*/ 594837 w 3143439"/>
              <a:gd name="connsiteY27" fmla="*/ 1536690 h 1540638"/>
              <a:gd name="connsiteX28" fmla="*/ 398763 w 3143439"/>
              <a:gd name="connsiteY28" fmla="*/ 1529361 h 1540638"/>
              <a:gd name="connsiteX29" fmla="*/ 210019 w 3143439"/>
              <a:gd name="connsiteY29" fmla="*/ 1470722 h 1540638"/>
              <a:gd name="connsiteX30" fmla="*/ 67087 w 3143439"/>
              <a:gd name="connsiteY30" fmla="*/ 1305800 h 1540638"/>
              <a:gd name="connsiteX31" fmla="*/ 12113 w 3143439"/>
              <a:gd name="connsiteY31" fmla="*/ 1157370 h 1540638"/>
              <a:gd name="connsiteX32" fmla="*/ 1118 w 3143439"/>
              <a:gd name="connsiteY32" fmla="*/ 1008940 h 1540638"/>
              <a:gd name="connsiteX33" fmla="*/ 30437 w 3143439"/>
              <a:gd name="connsiteY33" fmla="*/ 800039 h 1540638"/>
              <a:gd name="connsiteX34" fmla="*/ 120228 w 3143439"/>
              <a:gd name="connsiteY34" fmla="*/ 625955 h 1540638"/>
              <a:gd name="connsiteX35" fmla="*/ 195359 w 3143439"/>
              <a:gd name="connsiteY35" fmla="*/ 473861 h 1540638"/>
              <a:gd name="connsiteX36" fmla="*/ 296145 w 3143439"/>
              <a:gd name="connsiteY36" fmla="*/ 323599 h 1540638"/>
              <a:gd name="connsiteX37" fmla="*/ 488554 w 3143439"/>
              <a:gd name="connsiteY37" fmla="*/ 220981 h 1540638"/>
              <a:gd name="connsiteX38" fmla="*/ 611329 w 3143439"/>
              <a:gd name="connsiteY38" fmla="*/ 147682 h 1540638"/>
              <a:gd name="connsiteX39" fmla="*/ 741434 w 3143439"/>
              <a:gd name="connsiteY39" fmla="*/ 89043 h 1540638"/>
              <a:gd name="connsiteX40" fmla="*/ 1007141 w 3143439"/>
              <a:gd name="connsiteY40" fmla="*/ 78048 h 1540638"/>
              <a:gd name="connsiteX41" fmla="*/ 1219707 w 3143439"/>
              <a:gd name="connsiteY41" fmla="*/ 89043 h 1540638"/>
              <a:gd name="connsiteX42" fmla="*/ 1404786 w 3143439"/>
              <a:gd name="connsiteY42" fmla="*/ 100038 h 1540638"/>
              <a:gd name="connsiteX43" fmla="*/ 1573373 w 3143439"/>
              <a:gd name="connsiteY43" fmla="*/ 145850 h 1540638"/>
              <a:gd name="connsiteX0" fmla="*/ 1573373 w 3143439"/>
              <a:gd name="connsiteY0" fmla="*/ 151688 h 1546476"/>
              <a:gd name="connsiteX1" fmla="*/ 1765782 w 3143439"/>
              <a:gd name="connsiteY1" fmla="*/ 188337 h 1546476"/>
              <a:gd name="connsiteX2" fmla="*/ 1971018 w 3143439"/>
              <a:gd name="connsiteY2" fmla="*/ 219489 h 1546476"/>
              <a:gd name="connsiteX3" fmla="*/ 2134107 w 3143439"/>
              <a:gd name="connsiteY3" fmla="*/ 179174 h 1546476"/>
              <a:gd name="connsiteX4" fmla="*/ 2302694 w 3143439"/>
              <a:gd name="connsiteY4" fmla="*/ 171845 h 1546476"/>
              <a:gd name="connsiteX5" fmla="*/ 2487773 w 3143439"/>
              <a:gd name="connsiteY5" fmla="*/ 120536 h 1546476"/>
              <a:gd name="connsiteX6" fmla="*/ 2649030 w 3143439"/>
              <a:gd name="connsiteY6" fmla="*/ 89384 h 1546476"/>
              <a:gd name="connsiteX7" fmla="*/ 2788297 w 3143439"/>
              <a:gd name="connsiteY7" fmla="*/ 54567 h 1546476"/>
              <a:gd name="connsiteX8" fmla="*/ 2947722 w 3143439"/>
              <a:gd name="connsiteY8" fmla="*/ 17918 h 1546476"/>
              <a:gd name="connsiteX9" fmla="*/ 3140130 w 3143439"/>
              <a:gd name="connsiteY9" fmla="*/ 142525 h 1546476"/>
              <a:gd name="connsiteX10" fmla="*/ 3057670 w 3143439"/>
              <a:gd name="connsiteY10" fmla="*/ 314777 h 1546476"/>
              <a:gd name="connsiteX11" fmla="*/ 2907407 w 3143439"/>
              <a:gd name="connsiteY11" fmla="*/ 421060 h 1546476"/>
              <a:gd name="connsiteX12" fmla="*/ 2751648 w 3143439"/>
              <a:gd name="connsiteY12" fmla="*/ 534673 h 1546476"/>
              <a:gd name="connsiteX13" fmla="*/ 2630705 w 3143439"/>
              <a:gd name="connsiteY13" fmla="*/ 622631 h 1546476"/>
              <a:gd name="connsiteX14" fmla="*/ 2478611 w 3143439"/>
              <a:gd name="connsiteY14" fmla="*/ 681270 h 1546476"/>
              <a:gd name="connsiteX15" fmla="*/ 2366830 w 3143439"/>
              <a:gd name="connsiteY15" fmla="*/ 756401 h 1546476"/>
              <a:gd name="connsiteX16" fmla="*/ 2240390 w 3143439"/>
              <a:gd name="connsiteY16" fmla="*/ 855354 h 1546476"/>
              <a:gd name="connsiteX17" fmla="*/ 2073636 w 3143439"/>
              <a:gd name="connsiteY17" fmla="*/ 924988 h 1546476"/>
              <a:gd name="connsiteX18" fmla="*/ 1892222 w 3143439"/>
              <a:gd name="connsiteY18" fmla="*/ 939647 h 1546476"/>
              <a:gd name="connsiteX19" fmla="*/ 1714473 w 3143439"/>
              <a:gd name="connsiteY19" fmla="*/ 957972 h 1546476"/>
              <a:gd name="connsiteX20" fmla="*/ 1533059 w 3143439"/>
              <a:gd name="connsiteY20" fmla="*/ 961637 h 1546476"/>
              <a:gd name="connsiteX21" fmla="*/ 1399289 w 3143439"/>
              <a:gd name="connsiteY21" fmla="*/ 968967 h 1546476"/>
              <a:gd name="connsiteX22" fmla="*/ 1243529 w 3143439"/>
              <a:gd name="connsiteY22" fmla="*/ 943312 h 1546476"/>
              <a:gd name="connsiteX23" fmla="*/ 1091435 w 3143439"/>
              <a:gd name="connsiteY23" fmla="*/ 1089910 h 1546476"/>
              <a:gd name="connsiteX24" fmla="*/ 1063948 w 3143439"/>
              <a:gd name="connsiteY24" fmla="*/ 1256664 h 1546476"/>
              <a:gd name="connsiteX25" fmla="*/ 966827 w 3143439"/>
              <a:gd name="connsiteY25" fmla="*/ 1383104 h 1546476"/>
              <a:gd name="connsiteX26" fmla="*/ 790910 w 3143439"/>
              <a:gd name="connsiteY26" fmla="*/ 1489387 h 1546476"/>
              <a:gd name="connsiteX27" fmla="*/ 594837 w 3143439"/>
              <a:gd name="connsiteY27" fmla="*/ 1542528 h 1546476"/>
              <a:gd name="connsiteX28" fmla="*/ 398763 w 3143439"/>
              <a:gd name="connsiteY28" fmla="*/ 1535199 h 1546476"/>
              <a:gd name="connsiteX29" fmla="*/ 210019 w 3143439"/>
              <a:gd name="connsiteY29" fmla="*/ 1476560 h 1546476"/>
              <a:gd name="connsiteX30" fmla="*/ 67087 w 3143439"/>
              <a:gd name="connsiteY30" fmla="*/ 1311638 h 1546476"/>
              <a:gd name="connsiteX31" fmla="*/ 12113 w 3143439"/>
              <a:gd name="connsiteY31" fmla="*/ 1163208 h 1546476"/>
              <a:gd name="connsiteX32" fmla="*/ 1118 w 3143439"/>
              <a:gd name="connsiteY32" fmla="*/ 1014778 h 1546476"/>
              <a:gd name="connsiteX33" fmla="*/ 30437 w 3143439"/>
              <a:gd name="connsiteY33" fmla="*/ 805877 h 1546476"/>
              <a:gd name="connsiteX34" fmla="*/ 120228 w 3143439"/>
              <a:gd name="connsiteY34" fmla="*/ 631793 h 1546476"/>
              <a:gd name="connsiteX35" fmla="*/ 195359 w 3143439"/>
              <a:gd name="connsiteY35" fmla="*/ 479699 h 1546476"/>
              <a:gd name="connsiteX36" fmla="*/ 296145 w 3143439"/>
              <a:gd name="connsiteY36" fmla="*/ 329437 h 1546476"/>
              <a:gd name="connsiteX37" fmla="*/ 488554 w 3143439"/>
              <a:gd name="connsiteY37" fmla="*/ 226819 h 1546476"/>
              <a:gd name="connsiteX38" fmla="*/ 611329 w 3143439"/>
              <a:gd name="connsiteY38" fmla="*/ 153520 h 1546476"/>
              <a:gd name="connsiteX39" fmla="*/ 741434 w 3143439"/>
              <a:gd name="connsiteY39" fmla="*/ 94881 h 1546476"/>
              <a:gd name="connsiteX40" fmla="*/ 1007141 w 3143439"/>
              <a:gd name="connsiteY40" fmla="*/ 83886 h 1546476"/>
              <a:gd name="connsiteX41" fmla="*/ 1219707 w 3143439"/>
              <a:gd name="connsiteY41" fmla="*/ 94881 h 1546476"/>
              <a:gd name="connsiteX42" fmla="*/ 1404786 w 3143439"/>
              <a:gd name="connsiteY42" fmla="*/ 105876 h 1546476"/>
              <a:gd name="connsiteX43" fmla="*/ 1573373 w 3143439"/>
              <a:gd name="connsiteY43" fmla="*/ 151688 h 1546476"/>
              <a:gd name="connsiteX0" fmla="*/ 1573373 w 3143439"/>
              <a:gd name="connsiteY0" fmla="*/ 166611 h 1561399"/>
              <a:gd name="connsiteX1" fmla="*/ 1765782 w 3143439"/>
              <a:gd name="connsiteY1" fmla="*/ 203260 h 1561399"/>
              <a:gd name="connsiteX2" fmla="*/ 1971018 w 3143439"/>
              <a:gd name="connsiteY2" fmla="*/ 234412 h 1561399"/>
              <a:gd name="connsiteX3" fmla="*/ 2134107 w 3143439"/>
              <a:gd name="connsiteY3" fmla="*/ 194097 h 1561399"/>
              <a:gd name="connsiteX4" fmla="*/ 2302694 w 3143439"/>
              <a:gd name="connsiteY4" fmla="*/ 186768 h 1561399"/>
              <a:gd name="connsiteX5" fmla="*/ 2487773 w 3143439"/>
              <a:gd name="connsiteY5" fmla="*/ 135459 h 1561399"/>
              <a:gd name="connsiteX6" fmla="*/ 2649030 w 3143439"/>
              <a:gd name="connsiteY6" fmla="*/ 104307 h 1561399"/>
              <a:gd name="connsiteX7" fmla="*/ 2788297 w 3143439"/>
              <a:gd name="connsiteY7" fmla="*/ 69490 h 1561399"/>
              <a:gd name="connsiteX8" fmla="*/ 2947722 w 3143439"/>
              <a:gd name="connsiteY8" fmla="*/ 32841 h 1561399"/>
              <a:gd name="connsiteX9" fmla="*/ 3140130 w 3143439"/>
              <a:gd name="connsiteY9" fmla="*/ 157448 h 1561399"/>
              <a:gd name="connsiteX10" fmla="*/ 3057670 w 3143439"/>
              <a:gd name="connsiteY10" fmla="*/ 329700 h 1561399"/>
              <a:gd name="connsiteX11" fmla="*/ 2907407 w 3143439"/>
              <a:gd name="connsiteY11" fmla="*/ 435983 h 1561399"/>
              <a:gd name="connsiteX12" fmla="*/ 2751648 w 3143439"/>
              <a:gd name="connsiteY12" fmla="*/ 549596 h 1561399"/>
              <a:gd name="connsiteX13" fmla="*/ 2630705 w 3143439"/>
              <a:gd name="connsiteY13" fmla="*/ 637554 h 1561399"/>
              <a:gd name="connsiteX14" fmla="*/ 2478611 w 3143439"/>
              <a:gd name="connsiteY14" fmla="*/ 696193 h 1561399"/>
              <a:gd name="connsiteX15" fmla="*/ 2366830 w 3143439"/>
              <a:gd name="connsiteY15" fmla="*/ 771324 h 1561399"/>
              <a:gd name="connsiteX16" fmla="*/ 2240390 w 3143439"/>
              <a:gd name="connsiteY16" fmla="*/ 870277 h 1561399"/>
              <a:gd name="connsiteX17" fmla="*/ 2073636 w 3143439"/>
              <a:gd name="connsiteY17" fmla="*/ 939911 h 1561399"/>
              <a:gd name="connsiteX18" fmla="*/ 1892222 w 3143439"/>
              <a:gd name="connsiteY18" fmla="*/ 954570 h 1561399"/>
              <a:gd name="connsiteX19" fmla="*/ 1714473 w 3143439"/>
              <a:gd name="connsiteY19" fmla="*/ 972895 h 1561399"/>
              <a:gd name="connsiteX20" fmla="*/ 1533059 w 3143439"/>
              <a:gd name="connsiteY20" fmla="*/ 976560 h 1561399"/>
              <a:gd name="connsiteX21" fmla="*/ 1399289 w 3143439"/>
              <a:gd name="connsiteY21" fmla="*/ 983890 h 1561399"/>
              <a:gd name="connsiteX22" fmla="*/ 1243529 w 3143439"/>
              <a:gd name="connsiteY22" fmla="*/ 958235 h 1561399"/>
              <a:gd name="connsiteX23" fmla="*/ 1091435 w 3143439"/>
              <a:gd name="connsiteY23" fmla="*/ 1104833 h 1561399"/>
              <a:gd name="connsiteX24" fmla="*/ 1063948 w 3143439"/>
              <a:gd name="connsiteY24" fmla="*/ 1271587 h 1561399"/>
              <a:gd name="connsiteX25" fmla="*/ 966827 w 3143439"/>
              <a:gd name="connsiteY25" fmla="*/ 1398027 h 1561399"/>
              <a:gd name="connsiteX26" fmla="*/ 790910 w 3143439"/>
              <a:gd name="connsiteY26" fmla="*/ 1504310 h 1561399"/>
              <a:gd name="connsiteX27" fmla="*/ 594837 w 3143439"/>
              <a:gd name="connsiteY27" fmla="*/ 1557451 h 1561399"/>
              <a:gd name="connsiteX28" fmla="*/ 398763 w 3143439"/>
              <a:gd name="connsiteY28" fmla="*/ 1550122 h 1561399"/>
              <a:gd name="connsiteX29" fmla="*/ 210019 w 3143439"/>
              <a:gd name="connsiteY29" fmla="*/ 1491483 h 1561399"/>
              <a:gd name="connsiteX30" fmla="*/ 67087 w 3143439"/>
              <a:gd name="connsiteY30" fmla="*/ 1326561 h 1561399"/>
              <a:gd name="connsiteX31" fmla="*/ 12113 w 3143439"/>
              <a:gd name="connsiteY31" fmla="*/ 1178131 h 1561399"/>
              <a:gd name="connsiteX32" fmla="*/ 1118 w 3143439"/>
              <a:gd name="connsiteY32" fmla="*/ 1029701 h 1561399"/>
              <a:gd name="connsiteX33" fmla="*/ 30437 w 3143439"/>
              <a:gd name="connsiteY33" fmla="*/ 820800 h 1561399"/>
              <a:gd name="connsiteX34" fmla="*/ 120228 w 3143439"/>
              <a:gd name="connsiteY34" fmla="*/ 646716 h 1561399"/>
              <a:gd name="connsiteX35" fmla="*/ 195359 w 3143439"/>
              <a:gd name="connsiteY35" fmla="*/ 494622 h 1561399"/>
              <a:gd name="connsiteX36" fmla="*/ 296145 w 3143439"/>
              <a:gd name="connsiteY36" fmla="*/ 344360 h 1561399"/>
              <a:gd name="connsiteX37" fmla="*/ 488554 w 3143439"/>
              <a:gd name="connsiteY37" fmla="*/ 241742 h 1561399"/>
              <a:gd name="connsiteX38" fmla="*/ 611329 w 3143439"/>
              <a:gd name="connsiteY38" fmla="*/ 168443 h 1561399"/>
              <a:gd name="connsiteX39" fmla="*/ 741434 w 3143439"/>
              <a:gd name="connsiteY39" fmla="*/ 109804 h 1561399"/>
              <a:gd name="connsiteX40" fmla="*/ 1007141 w 3143439"/>
              <a:gd name="connsiteY40" fmla="*/ 98809 h 1561399"/>
              <a:gd name="connsiteX41" fmla="*/ 1219707 w 3143439"/>
              <a:gd name="connsiteY41" fmla="*/ 109804 h 1561399"/>
              <a:gd name="connsiteX42" fmla="*/ 1404786 w 3143439"/>
              <a:gd name="connsiteY42" fmla="*/ 120799 h 1561399"/>
              <a:gd name="connsiteX43" fmla="*/ 1573373 w 3143439"/>
              <a:gd name="connsiteY43" fmla="*/ 166611 h 1561399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69972 w 3158005"/>
              <a:gd name="connsiteY12" fmla="*/ 503251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3480 w 3158005"/>
              <a:gd name="connsiteY12" fmla="*/ 552728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84265"/>
              <a:gd name="connsiteX1" fmla="*/ 1765782 w 3158005"/>
              <a:gd name="connsiteY1" fmla="*/ 210057 h 1584265"/>
              <a:gd name="connsiteX2" fmla="*/ 1971018 w 3158005"/>
              <a:gd name="connsiteY2" fmla="*/ 241209 h 1584265"/>
              <a:gd name="connsiteX3" fmla="*/ 2134107 w 3158005"/>
              <a:gd name="connsiteY3" fmla="*/ 200894 h 1584265"/>
              <a:gd name="connsiteX4" fmla="*/ 2302694 w 3158005"/>
              <a:gd name="connsiteY4" fmla="*/ 193565 h 1584265"/>
              <a:gd name="connsiteX5" fmla="*/ 2487773 w 3158005"/>
              <a:gd name="connsiteY5" fmla="*/ 142256 h 1584265"/>
              <a:gd name="connsiteX6" fmla="*/ 2649030 w 3158005"/>
              <a:gd name="connsiteY6" fmla="*/ 111104 h 1584265"/>
              <a:gd name="connsiteX7" fmla="*/ 2788297 w 3158005"/>
              <a:gd name="connsiteY7" fmla="*/ 76287 h 1584265"/>
              <a:gd name="connsiteX8" fmla="*/ 2947722 w 3158005"/>
              <a:gd name="connsiteY8" fmla="*/ 39638 h 1584265"/>
              <a:gd name="connsiteX9" fmla="*/ 3140130 w 3158005"/>
              <a:gd name="connsiteY9" fmla="*/ 164245 h 1584265"/>
              <a:gd name="connsiteX10" fmla="*/ 3057670 w 3158005"/>
              <a:gd name="connsiteY10" fmla="*/ 336497 h 1584265"/>
              <a:gd name="connsiteX11" fmla="*/ 2907407 w 3158005"/>
              <a:gd name="connsiteY11" fmla="*/ 442780 h 1584265"/>
              <a:gd name="connsiteX12" fmla="*/ 2751648 w 3158005"/>
              <a:gd name="connsiteY12" fmla="*/ 549063 h 1584265"/>
              <a:gd name="connsiteX13" fmla="*/ 2630705 w 3158005"/>
              <a:gd name="connsiteY13" fmla="*/ 644351 h 1584265"/>
              <a:gd name="connsiteX14" fmla="*/ 2478611 w 3158005"/>
              <a:gd name="connsiteY14" fmla="*/ 702990 h 1584265"/>
              <a:gd name="connsiteX15" fmla="*/ 2366830 w 3158005"/>
              <a:gd name="connsiteY15" fmla="*/ 778121 h 1584265"/>
              <a:gd name="connsiteX16" fmla="*/ 2240390 w 3158005"/>
              <a:gd name="connsiteY16" fmla="*/ 877074 h 1584265"/>
              <a:gd name="connsiteX17" fmla="*/ 2073636 w 3158005"/>
              <a:gd name="connsiteY17" fmla="*/ 946708 h 1584265"/>
              <a:gd name="connsiteX18" fmla="*/ 1892222 w 3158005"/>
              <a:gd name="connsiteY18" fmla="*/ 961367 h 1584265"/>
              <a:gd name="connsiteX19" fmla="*/ 1714473 w 3158005"/>
              <a:gd name="connsiteY19" fmla="*/ 979692 h 1584265"/>
              <a:gd name="connsiteX20" fmla="*/ 1533059 w 3158005"/>
              <a:gd name="connsiteY20" fmla="*/ 983357 h 1584265"/>
              <a:gd name="connsiteX21" fmla="*/ 1399289 w 3158005"/>
              <a:gd name="connsiteY21" fmla="*/ 990687 h 1584265"/>
              <a:gd name="connsiteX22" fmla="*/ 1243529 w 3158005"/>
              <a:gd name="connsiteY22" fmla="*/ 965032 h 1584265"/>
              <a:gd name="connsiteX23" fmla="*/ 1091435 w 3158005"/>
              <a:gd name="connsiteY23" fmla="*/ 1111630 h 1584265"/>
              <a:gd name="connsiteX24" fmla="*/ 1063948 w 3158005"/>
              <a:gd name="connsiteY24" fmla="*/ 1278384 h 1584265"/>
              <a:gd name="connsiteX25" fmla="*/ 966827 w 3158005"/>
              <a:gd name="connsiteY25" fmla="*/ 1404824 h 1584265"/>
              <a:gd name="connsiteX26" fmla="*/ 790910 w 3158005"/>
              <a:gd name="connsiteY26" fmla="*/ 1511107 h 1584265"/>
              <a:gd name="connsiteX27" fmla="*/ 594837 w 3158005"/>
              <a:gd name="connsiteY27" fmla="*/ 1564248 h 1584265"/>
              <a:gd name="connsiteX28" fmla="*/ 398763 w 3158005"/>
              <a:gd name="connsiteY28" fmla="*/ 1556919 h 1584265"/>
              <a:gd name="connsiteX29" fmla="*/ 210019 w 3158005"/>
              <a:gd name="connsiteY29" fmla="*/ 1498280 h 1584265"/>
              <a:gd name="connsiteX30" fmla="*/ 67087 w 3158005"/>
              <a:gd name="connsiteY30" fmla="*/ 1333358 h 1584265"/>
              <a:gd name="connsiteX31" fmla="*/ 12113 w 3158005"/>
              <a:gd name="connsiteY31" fmla="*/ 1184928 h 1584265"/>
              <a:gd name="connsiteX32" fmla="*/ 1118 w 3158005"/>
              <a:gd name="connsiteY32" fmla="*/ 1036498 h 1584265"/>
              <a:gd name="connsiteX33" fmla="*/ 30437 w 3158005"/>
              <a:gd name="connsiteY33" fmla="*/ 827597 h 1584265"/>
              <a:gd name="connsiteX34" fmla="*/ 120228 w 3158005"/>
              <a:gd name="connsiteY34" fmla="*/ 653513 h 1584265"/>
              <a:gd name="connsiteX35" fmla="*/ 195359 w 3158005"/>
              <a:gd name="connsiteY35" fmla="*/ 501419 h 1584265"/>
              <a:gd name="connsiteX36" fmla="*/ 296145 w 3158005"/>
              <a:gd name="connsiteY36" fmla="*/ 351157 h 1584265"/>
              <a:gd name="connsiteX37" fmla="*/ 488554 w 3158005"/>
              <a:gd name="connsiteY37" fmla="*/ 248539 h 1584265"/>
              <a:gd name="connsiteX38" fmla="*/ 611329 w 3158005"/>
              <a:gd name="connsiteY38" fmla="*/ 175240 h 1584265"/>
              <a:gd name="connsiteX39" fmla="*/ 741434 w 3158005"/>
              <a:gd name="connsiteY39" fmla="*/ 116601 h 1584265"/>
              <a:gd name="connsiteX40" fmla="*/ 1007141 w 3158005"/>
              <a:gd name="connsiteY40" fmla="*/ 105606 h 1584265"/>
              <a:gd name="connsiteX41" fmla="*/ 1219707 w 3158005"/>
              <a:gd name="connsiteY41" fmla="*/ 116601 h 1584265"/>
              <a:gd name="connsiteX42" fmla="*/ 1404786 w 3158005"/>
              <a:gd name="connsiteY42" fmla="*/ 127596 h 1584265"/>
              <a:gd name="connsiteX43" fmla="*/ 1573373 w 3158005"/>
              <a:gd name="connsiteY43" fmla="*/ 173408 h 1584265"/>
              <a:gd name="connsiteX0" fmla="*/ 1573373 w 3158005"/>
              <a:gd name="connsiteY0" fmla="*/ 173408 h 1597505"/>
              <a:gd name="connsiteX1" fmla="*/ 1765782 w 3158005"/>
              <a:gd name="connsiteY1" fmla="*/ 210057 h 1597505"/>
              <a:gd name="connsiteX2" fmla="*/ 1971018 w 3158005"/>
              <a:gd name="connsiteY2" fmla="*/ 241209 h 1597505"/>
              <a:gd name="connsiteX3" fmla="*/ 2134107 w 3158005"/>
              <a:gd name="connsiteY3" fmla="*/ 200894 h 1597505"/>
              <a:gd name="connsiteX4" fmla="*/ 2302694 w 3158005"/>
              <a:gd name="connsiteY4" fmla="*/ 193565 h 1597505"/>
              <a:gd name="connsiteX5" fmla="*/ 2487773 w 3158005"/>
              <a:gd name="connsiteY5" fmla="*/ 142256 h 1597505"/>
              <a:gd name="connsiteX6" fmla="*/ 2649030 w 3158005"/>
              <a:gd name="connsiteY6" fmla="*/ 111104 h 1597505"/>
              <a:gd name="connsiteX7" fmla="*/ 2788297 w 3158005"/>
              <a:gd name="connsiteY7" fmla="*/ 76287 h 1597505"/>
              <a:gd name="connsiteX8" fmla="*/ 2947722 w 3158005"/>
              <a:gd name="connsiteY8" fmla="*/ 39638 h 1597505"/>
              <a:gd name="connsiteX9" fmla="*/ 3140130 w 3158005"/>
              <a:gd name="connsiteY9" fmla="*/ 164245 h 1597505"/>
              <a:gd name="connsiteX10" fmla="*/ 3057670 w 3158005"/>
              <a:gd name="connsiteY10" fmla="*/ 336497 h 1597505"/>
              <a:gd name="connsiteX11" fmla="*/ 2907407 w 3158005"/>
              <a:gd name="connsiteY11" fmla="*/ 442780 h 1597505"/>
              <a:gd name="connsiteX12" fmla="*/ 2751648 w 3158005"/>
              <a:gd name="connsiteY12" fmla="*/ 549063 h 1597505"/>
              <a:gd name="connsiteX13" fmla="*/ 2630705 w 3158005"/>
              <a:gd name="connsiteY13" fmla="*/ 644351 h 1597505"/>
              <a:gd name="connsiteX14" fmla="*/ 2478611 w 3158005"/>
              <a:gd name="connsiteY14" fmla="*/ 702990 h 1597505"/>
              <a:gd name="connsiteX15" fmla="*/ 2366830 w 3158005"/>
              <a:gd name="connsiteY15" fmla="*/ 778121 h 1597505"/>
              <a:gd name="connsiteX16" fmla="*/ 2240390 w 3158005"/>
              <a:gd name="connsiteY16" fmla="*/ 877074 h 1597505"/>
              <a:gd name="connsiteX17" fmla="*/ 2073636 w 3158005"/>
              <a:gd name="connsiteY17" fmla="*/ 946708 h 1597505"/>
              <a:gd name="connsiteX18" fmla="*/ 1892222 w 3158005"/>
              <a:gd name="connsiteY18" fmla="*/ 961367 h 1597505"/>
              <a:gd name="connsiteX19" fmla="*/ 1714473 w 3158005"/>
              <a:gd name="connsiteY19" fmla="*/ 979692 h 1597505"/>
              <a:gd name="connsiteX20" fmla="*/ 1533059 w 3158005"/>
              <a:gd name="connsiteY20" fmla="*/ 983357 h 1597505"/>
              <a:gd name="connsiteX21" fmla="*/ 1399289 w 3158005"/>
              <a:gd name="connsiteY21" fmla="*/ 990687 h 1597505"/>
              <a:gd name="connsiteX22" fmla="*/ 1243529 w 3158005"/>
              <a:gd name="connsiteY22" fmla="*/ 965032 h 1597505"/>
              <a:gd name="connsiteX23" fmla="*/ 1091435 w 3158005"/>
              <a:gd name="connsiteY23" fmla="*/ 1111630 h 1597505"/>
              <a:gd name="connsiteX24" fmla="*/ 1063948 w 3158005"/>
              <a:gd name="connsiteY24" fmla="*/ 1278384 h 1597505"/>
              <a:gd name="connsiteX25" fmla="*/ 966827 w 3158005"/>
              <a:gd name="connsiteY25" fmla="*/ 1404824 h 1597505"/>
              <a:gd name="connsiteX26" fmla="*/ 790910 w 3158005"/>
              <a:gd name="connsiteY26" fmla="*/ 1511107 h 1597505"/>
              <a:gd name="connsiteX27" fmla="*/ 594837 w 3158005"/>
              <a:gd name="connsiteY27" fmla="*/ 1564248 h 1597505"/>
              <a:gd name="connsiteX28" fmla="*/ 398763 w 3158005"/>
              <a:gd name="connsiteY28" fmla="*/ 1556919 h 1597505"/>
              <a:gd name="connsiteX29" fmla="*/ 210019 w 3158005"/>
              <a:gd name="connsiteY29" fmla="*/ 1498280 h 1597505"/>
              <a:gd name="connsiteX30" fmla="*/ 67087 w 3158005"/>
              <a:gd name="connsiteY30" fmla="*/ 1333358 h 1597505"/>
              <a:gd name="connsiteX31" fmla="*/ 12113 w 3158005"/>
              <a:gd name="connsiteY31" fmla="*/ 1184928 h 1597505"/>
              <a:gd name="connsiteX32" fmla="*/ 1118 w 3158005"/>
              <a:gd name="connsiteY32" fmla="*/ 1036498 h 1597505"/>
              <a:gd name="connsiteX33" fmla="*/ 30437 w 3158005"/>
              <a:gd name="connsiteY33" fmla="*/ 827597 h 1597505"/>
              <a:gd name="connsiteX34" fmla="*/ 120228 w 3158005"/>
              <a:gd name="connsiteY34" fmla="*/ 653513 h 1597505"/>
              <a:gd name="connsiteX35" fmla="*/ 195359 w 3158005"/>
              <a:gd name="connsiteY35" fmla="*/ 501419 h 1597505"/>
              <a:gd name="connsiteX36" fmla="*/ 296145 w 3158005"/>
              <a:gd name="connsiteY36" fmla="*/ 351157 h 1597505"/>
              <a:gd name="connsiteX37" fmla="*/ 488554 w 3158005"/>
              <a:gd name="connsiteY37" fmla="*/ 248539 h 1597505"/>
              <a:gd name="connsiteX38" fmla="*/ 611329 w 3158005"/>
              <a:gd name="connsiteY38" fmla="*/ 175240 h 1597505"/>
              <a:gd name="connsiteX39" fmla="*/ 741434 w 3158005"/>
              <a:gd name="connsiteY39" fmla="*/ 116601 h 1597505"/>
              <a:gd name="connsiteX40" fmla="*/ 1007141 w 3158005"/>
              <a:gd name="connsiteY40" fmla="*/ 105606 h 1597505"/>
              <a:gd name="connsiteX41" fmla="*/ 1219707 w 3158005"/>
              <a:gd name="connsiteY41" fmla="*/ 116601 h 1597505"/>
              <a:gd name="connsiteX42" fmla="*/ 1404786 w 3158005"/>
              <a:gd name="connsiteY42" fmla="*/ 127596 h 1597505"/>
              <a:gd name="connsiteX43" fmla="*/ 1573373 w 3158005"/>
              <a:gd name="connsiteY43" fmla="*/ 173408 h 1597505"/>
              <a:gd name="connsiteX0" fmla="*/ 1573373 w 3158005"/>
              <a:gd name="connsiteY0" fmla="*/ 173408 h 1613254"/>
              <a:gd name="connsiteX1" fmla="*/ 1765782 w 3158005"/>
              <a:gd name="connsiteY1" fmla="*/ 210057 h 1613254"/>
              <a:gd name="connsiteX2" fmla="*/ 1971018 w 3158005"/>
              <a:gd name="connsiteY2" fmla="*/ 241209 h 1613254"/>
              <a:gd name="connsiteX3" fmla="*/ 2134107 w 3158005"/>
              <a:gd name="connsiteY3" fmla="*/ 200894 h 1613254"/>
              <a:gd name="connsiteX4" fmla="*/ 2302694 w 3158005"/>
              <a:gd name="connsiteY4" fmla="*/ 193565 h 1613254"/>
              <a:gd name="connsiteX5" fmla="*/ 2487773 w 3158005"/>
              <a:gd name="connsiteY5" fmla="*/ 142256 h 1613254"/>
              <a:gd name="connsiteX6" fmla="*/ 2649030 w 3158005"/>
              <a:gd name="connsiteY6" fmla="*/ 111104 h 1613254"/>
              <a:gd name="connsiteX7" fmla="*/ 2788297 w 3158005"/>
              <a:gd name="connsiteY7" fmla="*/ 76287 h 1613254"/>
              <a:gd name="connsiteX8" fmla="*/ 2947722 w 3158005"/>
              <a:gd name="connsiteY8" fmla="*/ 39638 h 1613254"/>
              <a:gd name="connsiteX9" fmla="*/ 3140130 w 3158005"/>
              <a:gd name="connsiteY9" fmla="*/ 164245 h 1613254"/>
              <a:gd name="connsiteX10" fmla="*/ 3057670 w 3158005"/>
              <a:gd name="connsiteY10" fmla="*/ 336497 h 1613254"/>
              <a:gd name="connsiteX11" fmla="*/ 2907407 w 3158005"/>
              <a:gd name="connsiteY11" fmla="*/ 442780 h 1613254"/>
              <a:gd name="connsiteX12" fmla="*/ 2751648 w 3158005"/>
              <a:gd name="connsiteY12" fmla="*/ 549063 h 1613254"/>
              <a:gd name="connsiteX13" fmla="*/ 2630705 w 3158005"/>
              <a:gd name="connsiteY13" fmla="*/ 644351 h 1613254"/>
              <a:gd name="connsiteX14" fmla="*/ 2478611 w 3158005"/>
              <a:gd name="connsiteY14" fmla="*/ 702990 h 1613254"/>
              <a:gd name="connsiteX15" fmla="*/ 2366830 w 3158005"/>
              <a:gd name="connsiteY15" fmla="*/ 778121 h 1613254"/>
              <a:gd name="connsiteX16" fmla="*/ 2240390 w 3158005"/>
              <a:gd name="connsiteY16" fmla="*/ 877074 h 1613254"/>
              <a:gd name="connsiteX17" fmla="*/ 2073636 w 3158005"/>
              <a:gd name="connsiteY17" fmla="*/ 946708 h 1613254"/>
              <a:gd name="connsiteX18" fmla="*/ 1892222 w 3158005"/>
              <a:gd name="connsiteY18" fmla="*/ 961367 h 1613254"/>
              <a:gd name="connsiteX19" fmla="*/ 1714473 w 3158005"/>
              <a:gd name="connsiteY19" fmla="*/ 979692 h 1613254"/>
              <a:gd name="connsiteX20" fmla="*/ 1533059 w 3158005"/>
              <a:gd name="connsiteY20" fmla="*/ 983357 h 1613254"/>
              <a:gd name="connsiteX21" fmla="*/ 1399289 w 3158005"/>
              <a:gd name="connsiteY21" fmla="*/ 990687 h 1613254"/>
              <a:gd name="connsiteX22" fmla="*/ 1243529 w 3158005"/>
              <a:gd name="connsiteY22" fmla="*/ 965032 h 1613254"/>
              <a:gd name="connsiteX23" fmla="*/ 1091435 w 3158005"/>
              <a:gd name="connsiteY23" fmla="*/ 1111630 h 1613254"/>
              <a:gd name="connsiteX24" fmla="*/ 1063948 w 3158005"/>
              <a:gd name="connsiteY24" fmla="*/ 1278384 h 1613254"/>
              <a:gd name="connsiteX25" fmla="*/ 966827 w 3158005"/>
              <a:gd name="connsiteY25" fmla="*/ 1404824 h 1613254"/>
              <a:gd name="connsiteX26" fmla="*/ 790910 w 3158005"/>
              <a:gd name="connsiteY26" fmla="*/ 1511107 h 1613254"/>
              <a:gd name="connsiteX27" fmla="*/ 594837 w 3158005"/>
              <a:gd name="connsiteY27" fmla="*/ 1564248 h 1613254"/>
              <a:gd name="connsiteX28" fmla="*/ 398763 w 3158005"/>
              <a:gd name="connsiteY28" fmla="*/ 1556919 h 1613254"/>
              <a:gd name="connsiteX29" fmla="*/ 210019 w 3158005"/>
              <a:gd name="connsiteY29" fmla="*/ 1498280 h 1613254"/>
              <a:gd name="connsiteX30" fmla="*/ 67087 w 3158005"/>
              <a:gd name="connsiteY30" fmla="*/ 1333358 h 1613254"/>
              <a:gd name="connsiteX31" fmla="*/ 12113 w 3158005"/>
              <a:gd name="connsiteY31" fmla="*/ 1184928 h 1613254"/>
              <a:gd name="connsiteX32" fmla="*/ 1118 w 3158005"/>
              <a:gd name="connsiteY32" fmla="*/ 1036498 h 1613254"/>
              <a:gd name="connsiteX33" fmla="*/ 30437 w 3158005"/>
              <a:gd name="connsiteY33" fmla="*/ 827597 h 1613254"/>
              <a:gd name="connsiteX34" fmla="*/ 120228 w 3158005"/>
              <a:gd name="connsiteY34" fmla="*/ 653513 h 1613254"/>
              <a:gd name="connsiteX35" fmla="*/ 195359 w 3158005"/>
              <a:gd name="connsiteY35" fmla="*/ 501419 h 1613254"/>
              <a:gd name="connsiteX36" fmla="*/ 296145 w 3158005"/>
              <a:gd name="connsiteY36" fmla="*/ 351157 h 1613254"/>
              <a:gd name="connsiteX37" fmla="*/ 488554 w 3158005"/>
              <a:gd name="connsiteY37" fmla="*/ 248539 h 1613254"/>
              <a:gd name="connsiteX38" fmla="*/ 611329 w 3158005"/>
              <a:gd name="connsiteY38" fmla="*/ 175240 h 1613254"/>
              <a:gd name="connsiteX39" fmla="*/ 741434 w 3158005"/>
              <a:gd name="connsiteY39" fmla="*/ 116601 h 1613254"/>
              <a:gd name="connsiteX40" fmla="*/ 1007141 w 3158005"/>
              <a:gd name="connsiteY40" fmla="*/ 105606 h 1613254"/>
              <a:gd name="connsiteX41" fmla="*/ 1219707 w 3158005"/>
              <a:gd name="connsiteY41" fmla="*/ 116601 h 1613254"/>
              <a:gd name="connsiteX42" fmla="*/ 1404786 w 3158005"/>
              <a:gd name="connsiteY42" fmla="*/ 127596 h 1613254"/>
              <a:gd name="connsiteX43" fmla="*/ 1573373 w 3158005"/>
              <a:gd name="connsiteY43" fmla="*/ 173408 h 1613254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92948 w 3177580"/>
              <a:gd name="connsiteY0" fmla="*/ 173408 h 1617125"/>
              <a:gd name="connsiteX1" fmla="*/ 1785357 w 3177580"/>
              <a:gd name="connsiteY1" fmla="*/ 210057 h 1617125"/>
              <a:gd name="connsiteX2" fmla="*/ 1990593 w 3177580"/>
              <a:gd name="connsiteY2" fmla="*/ 241209 h 1617125"/>
              <a:gd name="connsiteX3" fmla="*/ 2153682 w 3177580"/>
              <a:gd name="connsiteY3" fmla="*/ 200894 h 1617125"/>
              <a:gd name="connsiteX4" fmla="*/ 2322269 w 3177580"/>
              <a:gd name="connsiteY4" fmla="*/ 193565 h 1617125"/>
              <a:gd name="connsiteX5" fmla="*/ 2507348 w 3177580"/>
              <a:gd name="connsiteY5" fmla="*/ 142256 h 1617125"/>
              <a:gd name="connsiteX6" fmla="*/ 2668605 w 3177580"/>
              <a:gd name="connsiteY6" fmla="*/ 111104 h 1617125"/>
              <a:gd name="connsiteX7" fmla="*/ 2807872 w 3177580"/>
              <a:gd name="connsiteY7" fmla="*/ 76287 h 1617125"/>
              <a:gd name="connsiteX8" fmla="*/ 2967297 w 3177580"/>
              <a:gd name="connsiteY8" fmla="*/ 39638 h 1617125"/>
              <a:gd name="connsiteX9" fmla="*/ 3159705 w 3177580"/>
              <a:gd name="connsiteY9" fmla="*/ 164245 h 1617125"/>
              <a:gd name="connsiteX10" fmla="*/ 3077245 w 3177580"/>
              <a:gd name="connsiteY10" fmla="*/ 336497 h 1617125"/>
              <a:gd name="connsiteX11" fmla="*/ 2926982 w 3177580"/>
              <a:gd name="connsiteY11" fmla="*/ 442780 h 1617125"/>
              <a:gd name="connsiteX12" fmla="*/ 2771223 w 3177580"/>
              <a:gd name="connsiteY12" fmla="*/ 549063 h 1617125"/>
              <a:gd name="connsiteX13" fmla="*/ 2650280 w 3177580"/>
              <a:gd name="connsiteY13" fmla="*/ 644351 h 1617125"/>
              <a:gd name="connsiteX14" fmla="*/ 2498186 w 3177580"/>
              <a:gd name="connsiteY14" fmla="*/ 702990 h 1617125"/>
              <a:gd name="connsiteX15" fmla="*/ 2386405 w 3177580"/>
              <a:gd name="connsiteY15" fmla="*/ 778121 h 1617125"/>
              <a:gd name="connsiteX16" fmla="*/ 2259965 w 3177580"/>
              <a:gd name="connsiteY16" fmla="*/ 877074 h 1617125"/>
              <a:gd name="connsiteX17" fmla="*/ 2093211 w 3177580"/>
              <a:gd name="connsiteY17" fmla="*/ 946708 h 1617125"/>
              <a:gd name="connsiteX18" fmla="*/ 1911797 w 3177580"/>
              <a:gd name="connsiteY18" fmla="*/ 961367 h 1617125"/>
              <a:gd name="connsiteX19" fmla="*/ 1734048 w 3177580"/>
              <a:gd name="connsiteY19" fmla="*/ 979692 h 1617125"/>
              <a:gd name="connsiteX20" fmla="*/ 1552634 w 3177580"/>
              <a:gd name="connsiteY20" fmla="*/ 983357 h 1617125"/>
              <a:gd name="connsiteX21" fmla="*/ 1418864 w 3177580"/>
              <a:gd name="connsiteY21" fmla="*/ 990687 h 1617125"/>
              <a:gd name="connsiteX22" fmla="*/ 1263104 w 3177580"/>
              <a:gd name="connsiteY22" fmla="*/ 965032 h 1617125"/>
              <a:gd name="connsiteX23" fmla="*/ 1111010 w 3177580"/>
              <a:gd name="connsiteY23" fmla="*/ 1111630 h 1617125"/>
              <a:gd name="connsiteX24" fmla="*/ 1083523 w 3177580"/>
              <a:gd name="connsiteY24" fmla="*/ 1278384 h 1617125"/>
              <a:gd name="connsiteX25" fmla="*/ 986402 w 3177580"/>
              <a:gd name="connsiteY25" fmla="*/ 1404824 h 1617125"/>
              <a:gd name="connsiteX26" fmla="*/ 810485 w 3177580"/>
              <a:gd name="connsiteY26" fmla="*/ 1511107 h 1617125"/>
              <a:gd name="connsiteX27" fmla="*/ 614412 w 3177580"/>
              <a:gd name="connsiteY27" fmla="*/ 1564248 h 1617125"/>
              <a:gd name="connsiteX28" fmla="*/ 418338 w 3177580"/>
              <a:gd name="connsiteY28" fmla="*/ 1556919 h 1617125"/>
              <a:gd name="connsiteX29" fmla="*/ 229594 w 3177580"/>
              <a:gd name="connsiteY29" fmla="*/ 1498280 h 1617125"/>
              <a:gd name="connsiteX30" fmla="*/ 86662 w 3177580"/>
              <a:gd name="connsiteY30" fmla="*/ 1333358 h 1617125"/>
              <a:gd name="connsiteX31" fmla="*/ 31688 w 3177580"/>
              <a:gd name="connsiteY31" fmla="*/ 1184928 h 1617125"/>
              <a:gd name="connsiteX32" fmla="*/ 20693 w 3177580"/>
              <a:gd name="connsiteY32" fmla="*/ 1036498 h 1617125"/>
              <a:gd name="connsiteX33" fmla="*/ 50012 w 3177580"/>
              <a:gd name="connsiteY33" fmla="*/ 827597 h 1617125"/>
              <a:gd name="connsiteX34" fmla="*/ 139803 w 3177580"/>
              <a:gd name="connsiteY34" fmla="*/ 653513 h 1617125"/>
              <a:gd name="connsiteX35" fmla="*/ 214934 w 3177580"/>
              <a:gd name="connsiteY35" fmla="*/ 501419 h 1617125"/>
              <a:gd name="connsiteX36" fmla="*/ 315720 w 3177580"/>
              <a:gd name="connsiteY36" fmla="*/ 351157 h 1617125"/>
              <a:gd name="connsiteX37" fmla="*/ 508129 w 3177580"/>
              <a:gd name="connsiteY37" fmla="*/ 248539 h 1617125"/>
              <a:gd name="connsiteX38" fmla="*/ 630904 w 3177580"/>
              <a:gd name="connsiteY38" fmla="*/ 175240 h 1617125"/>
              <a:gd name="connsiteX39" fmla="*/ 761009 w 3177580"/>
              <a:gd name="connsiteY39" fmla="*/ 116601 h 1617125"/>
              <a:gd name="connsiteX40" fmla="*/ 1026716 w 3177580"/>
              <a:gd name="connsiteY40" fmla="*/ 105606 h 1617125"/>
              <a:gd name="connsiteX41" fmla="*/ 1239282 w 3177580"/>
              <a:gd name="connsiteY41" fmla="*/ 116601 h 1617125"/>
              <a:gd name="connsiteX42" fmla="*/ 1424361 w 3177580"/>
              <a:gd name="connsiteY42" fmla="*/ 127596 h 1617125"/>
              <a:gd name="connsiteX43" fmla="*/ 1592948 w 3177580"/>
              <a:gd name="connsiteY43" fmla="*/ 173408 h 1617125"/>
              <a:gd name="connsiteX0" fmla="*/ 1607092 w 3191724"/>
              <a:gd name="connsiteY0" fmla="*/ 173408 h 1617125"/>
              <a:gd name="connsiteX1" fmla="*/ 1799501 w 3191724"/>
              <a:gd name="connsiteY1" fmla="*/ 210057 h 1617125"/>
              <a:gd name="connsiteX2" fmla="*/ 2004737 w 3191724"/>
              <a:gd name="connsiteY2" fmla="*/ 241209 h 1617125"/>
              <a:gd name="connsiteX3" fmla="*/ 2167826 w 3191724"/>
              <a:gd name="connsiteY3" fmla="*/ 200894 h 1617125"/>
              <a:gd name="connsiteX4" fmla="*/ 2336413 w 3191724"/>
              <a:gd name="connsiteY4" fmla="*/ 193565 h 1617125"/>
              <a:gd name="connsiteX5" fmla="*/ 2521492 w 3191724"/>
              <a:gd name="connsiteY5" fmla="*/ 142256 h 1617125"/>
              <a:gd name="connsiteX6" fmla="*/ 2682749 w 3191724"/>
              <a:gd name="connsiteY6" fmla="*/ 111104 h 1617125"/>
              <a:gd name="connsiteX7" fmla="*/ 2822016 w 3191724"/>
              <a:gd name="connsiteY7" fmla="*/ 76287 h 1617125"/>
              <a:gd name="connsiteX8" fmla="*/ 2981441 w 3191724"/>
              <a:gd name="connsiteY8" fmla="*/ 39638 h 1617125"/>
              <a:gd name="connsiteX9" fmla="*/ 3173849 w 3191724"/>
              <a:gd name="connsiteY9" fmla="*/ 164245 h 1617125"/>
              <a:gd name="connsiteX10" fmla="*/ 3091389 w 3191724"/>
              <a:gd name="connsiteY10" fmla="*/ 336497 h 1617125"/>
              <a:gd name="connsiteX11" fmla="*/ 2941126 w 3191724"/>
              <a:gd name="connsiteY11" fmla="*/ 442780 h 1617125"/>
              <a:gd name="connsiteX12" fmla="*/ 2785367 w 3191724"/>
              <a:gd name="connsiteY12" fmla="*/ 549063 h 1617125"/>
              <a:gd name="connsiteX13" fmla="*/ 2664424 w 3191724"/>
              <a:gd name="connsiteY13" fmla="*/ 644351 h 1617125"/>
              <a:gd name="connsiteX14" fmla="*/ 2512330 w 3191724"/>
              <a:gd name="connsiteY14" fmla="*/ 702990 h 1617125"/>
              <a:gd name="connsiteX15" fmla="*/ 2400549 w 3191724"/>
              <a:gd name="connsiteY15" fmla="*/ 778121 h 1617125"/>
              <a:gd name="connsiteX16" fmla="*/ 2274109 w 3191724"/>
              <a:gd name="connsiteY16" fmla="*/ 877074 h 1617125"/>
              <a:gd name="connsiteX17" fmla="*/ 2107355 w 3191724"/>
              <a:gd name="connsiteY17" fmla="*/ 946708 h 1617125"/>
              <a:gd name="connsiteX18" fmla="*/ 1925941 w 3191724"/>
              <a:gd name="connsiteY18" fmla="*/ 961367 h 1617125"/>
              <a:gd name="connsiteX19" fmla="*/ 1748192 w 3191724"/>
              <a:gd name="connsiteY19" fmla="*/ 979692 h 1617125"/>
              <a:gd name="connsiteX20" fmla="*/ 1566778 w 3191724"/>
              <a:gd name="connsiteY20" fmla="*/ 983357 h 1617125"/>
              <a:gd name="connsiteX21" fmla="*/ 1433008 w 3191724"/>
              <a:gd name="connsiteY21" fmla="*/ 990687 h 1617125"/>
              <a:gd name="connsiteX22" fmla="*/ 1277248 w 3191724"/>
              <a:gd name="connsiteY22" fmla="*/ 965032 h 1617125"/>
              <a:gd name="connsiteX23" fmla="*/ 1125154 w 3191724"/>
              <a:gd name="connsiteY23" fmla="*/ 1111630 h 1617125"/>
              <a:gd name="connsiteX24" fmla="*/ 1097667 w 3191724"/>
              <a:gd name="connsiteY24" fmla="*/ 1278384 h 1617125"/>
              <a:gd name="connsiteX25" fmla="*/ 1000546 w 3191724"/>
              <a:gd name="connsiteY25" fmla="*/ 1404824 h 1617125"/>
              <a:gd name="connsiteX26" fmla="*/ 824629 w 3191724"/>
              <a:gd name="connsiteY26" fmla="*/ 1511107 h 1617125"/>
              <a:gd name="connsiteX27" fmla="*/ 628556 w 3191724"/>
              <a:gd name="connsiteY27" fmla="*/ 1564248 h 1617125"/>
              <a:gd name="connsiteX28" fmla="*/ 432482 w 3191724"/>
              <a:gd name="connsiteY28" fmla="*/ 1556919 h 1617125"/>
              <a:gd name="connsiteX29" fmla="*/ 243738 w 3191724"/>
              <a:gd name="connsiteY29" fmla="*/ 1498280 h 1617125"/>
              <a:gd name="connsiteX30" fmla="*/ 100806 w 3191724"/>
              <a:gd name="connsiteY30" fmla="*/ 1333358 h 1617125"/>
              <a:gd name="connsiteX31" fmla="*/ 45832 w 3191724"/>
              <a:gd name="connsiteY31" fmla="*/ 1184928 h 1617125"/>
              <a:gd name="connsiteX32" fmla="*/ 34837 w 3191724"/>
              <a:gd name="connsiteY32" fmla="*/ 1036498 h 1617125"/>
              <a:gd name="connsiteX33" fmla="*/ 64156 w 3191724"/>
              <a:gd name="connsiteY33" fmla="*/ 827597 h 1617125"/>
              <a:gd name="connsiteX34" fmla="*/ 153947 w 3191724"/>
              <a:gd name="connsiteY34" fmla="*/ 653513 h 1617125"/>
              <a:gd name="connsiteX35" fmla="*/ 229078 w 3191724"/>
              <a:gd name="connsiteY35" fmla="*/ 501419 h 1617125"/>
              <a:gd name="connsiteX36" fmla="*/ 329864 w 3191724"/>
              <a:gd name="connsiteY36" fmla="*/ 351157 h 1617125"/>
              <a:gd name="connsiteX37" fmla="*/ 522273 w 3191724"/>
              <a:gd name="connsiteY37" fmla="*/ 248539 h 1617125"/>
              <a:gd name="connsiteX38" fmla="*/ 645048 w 3191724"/>
              <a:gd name="connsiteY38" fmla="*/ 175240 h 1617125"/>
              <a:gd name="connsiteX39" fmla="*/ 775153 w 3191724"/>
              <a:gd name="connsiteY39" fmla="*/ 116601 h 1617125"/>
              <a:gd name="connsiteX40" fmla="*/ 1040860 w 3191724"/>
              <a:gd name="connsiteY40" fmla="*/ 105606 h 1617125"/>
              <a:gd name="connsiteX41" fmla="*/ 1253426 w 3191724"/>
              <a:gd name="connsiteY41" fmla="*/ 116601 h 1617125"/>
              <a:gd name="connsiteX42" fmla="*/ 1438505 w 3191724"/>
              <a:gd name="connsiteY42" fmla="*/ 127596 h 1617125"/>
              <a:gd name="connsiteX43" fmla="*/ 1607092 w 3191724"/>
              <a:gd name="connsiteY43" fmla="*/ 173408 h 1617125"/>
              <a:gd name="connsiteX0" fmla="*/ 1607092 w 3191724"/>
              <a:gd name="connsiteY0" fmla="*/ 173408 h 1617125"/>
              <a:gd name="connsiteX1" fmla="*/ 1799501 w 3191724"/>
              <a:gd name="connsiteY1" fmla="*/ 210057 h 1617125"/>
              <a:gd name="connsiteX2" fmla="*/ 2004737 w 3191724"/>
              <a:gd name="connsiteY2" fmla="*/ 241209 h 1617125"/>
              <a:gd name="connsiteX3" fmla="*/ 2167826 w 3191724"/>
              <a:gd name="connsiteY3" fmla="*/ 200894 h 1617125"/>
              <a:gd name="connsiteX4" fmla="*/ 2336413 w 3191724"/>
              <a:gd name="connsiteY4" fmla="*/ 193565 h 1617125"/>
              <a:gd name="connsiteX5" fmla="*/ 2521492 w 3191724"/>
              <a:gd name="connsiteY5" fmla="*/ 142256 h 1617125"/>
              <a:gd name="connsiteX6" fmla="*/ 2682749 w 3191724"/>
              <a:gd name="connsiteY6" fmla="*/ 111104 h 1617125"/>
              <a:gd name="connsiteX7" fmla="*/ 2822016 w 3191724"/>
              <a:gd name="connsiteY7" fmla="*/ 76287 h 1617125"/>
              <a:gd name="connsiteX8" fmla="*/ 2981441 w 3191724"/>
              <a:gd name="connsiteY8" fmla="*/ 39638 h 1617125"/>
              <a:gd name="connsiteX9" fmla="*/ 3173849 w 3191724"/>
              <a:gd name="connsiteY9" fmla="*/ 164245 h 1617125"/>
              <a:gd name="connsiteX10" fmla="*/ 3091389 w 3191724"/>
              <a:gd name="connsiteY10" fmla="*/ 336497 h 1617125"/>
              <a:gd name="connsiteX11" fmla="*/ 2941126 w 3191724"/>
              <a:gd name="connsiteY11" fmla="*/ 442780 h 1617125"/>
              <a:gd name="connsiteX12" fmla="*/ 2785367 w 3191724"/>
              <a:gd name="connsiteY12" fmla="*/ 549063 h 1617125"/>
              <a:gd name="connsiteX13" fmla="*/ 2664424 w 3191724"/>
              <a:gd name="connsiteY13" fmla="*/ 644351 h 1617125"/>
              <a:gd name="connsiteX14" fmla="*/ 2512330 w 3191724"/>
              <a:gd name="connsiteY14" fmla="*/ 702990 h 1617125"/>
              <a:gd name="connsiteX15" fmla="*/ 2400549 w 3191724"/>
              <a:gd name="connsiteY15" fmla="*/ 778121 h 1617125"/>
              <a:gd name="connsiteX16" fmla="*/ 2274109 w 3191724"/>
              <a:gd name="connsiteY16" fmla="*/ 877074 h 1617125"/>
              <a:gd name="connsiteX17" fmla="*/ 2107355 w 3191724"/>
              <a:gd name="connsiteY17" fmla="*/ 946708 h 1617125"/>
              <a:gd name="connsiteX18" fmla="*/ 1925941 w 3191724"/>
              <a:gd name="connsiteY18" fmla="*/ 961367 h 1617125"/>
              <a:gd name="connsiteX19" fmla="*/ 1748192 w 3191724"/>
              <a:gd name="connsiteY19" fmla="*/ 979692 h 1617125"/>
              <a:gd name="connsiteX20" fmla="*/ 1566778 w 3191724"/>
              <a:gd name="connsiteY20" fmla="*/ 983357 h 1617125"/>
              <a:gd name="connsiteX21" fmla="*/ 1433008 w 3191724"/>
              <a:gd name="connsiteY21" fmla="*/ 990687 h 1617125"/>
              <a:gd name="connsiteX22" fmla="*/ 1277248 w 3191724"/>
              <a:gd name="connsiteY22" fmla="*/ 965032 h 1617125"/>
              <a:gd name="connsiteX23" fmla="*/ 1125154 w 3191724"/>
              <a:gd name="connsiteY23" fmla="*/ 1111630 h 1617125"/>
              <a:gd name="connsiteX24" fmla="*/ 1097667 w 3191724"/>
              <a:gd name="connsiteY24" fmla="*/ 1278384 h 1617125"/>
              <a:gd name="connsiteX25" fmla="*/ 1000546 w 3191724"/>
              <a:gd name="connsiteY25" fmla="*/ 1404824 h 1617125"/>
              <a:gd name="connsiteX26" fmla="*/ 824629 w 3191724"/>
              <a:gd name="connsiteY26" fmla="*/ 1511107 h 1617125"/>
              <a:gd name="connsiteX27" fmla="*/ 628556 w 3191724"/>
              <a:gd name="connsiteY27" fmla="*/ 1564248 h 1617125"/>
              <a:gd name="connsiteX28" fmla="*/ 432482 w 3191724"/>
              <a:gd name="connsiteY28" fmla="*/ 1556919 h 1617125"/>
              <a:gd name="connsiteX29" fmla="*/ 243738 w 3191724"/>
              <a:gd name="connsiteY29" fmla="*/ 1498280 h 1617125"/>
              <a:gd name="connsiteX30" fmla="*/ 100806 w 3191724"/>
              <a:gd name="connsiteY30" fmla="*/ 1333358 h 1617125"/>
              <a:gd name="connsiteX31" fmla="*/ 45832 w 3191724"/>
              <a:gd name="connsiteY31" fmla="*/ 1184928 h 1617125"/>
              <a:gd name="connsiteX32" fmla="*/ 34837 w 3191724"/>
              <a:gd name="connsiteY32" fmla="*/ 1036498 h 1617125"/>
              <a:gd name="connsiteX33" fmla="*/ 64156 w 3191724"/>
              <a:gd name="connsiteY33" fmla="*/ 827597 h 1617125"/>
              <a:gd name="connsiteX34" fmla="*/ 153947 w 3191724"/>
              <a:gd name="connsiteY34" fmla="*/ 653513 h 1617125"/>
              <a:gd name="connsiteX35" fmla="*/ 229078 w 3191724"/>
              <a:gd name="connsiteY35" fmla="*/ 501419 h 1617125"/>
              <a:gd name="connsiteX36" fmla="*/ 329864 w 3191724"/>
              <a:gd name="connsiteY36" fmla="*/ 351157 h 1617125"/>
              <a:gd name="connsiteX37" fmla="*/ 522273 w 3191724"/>
              <a:gd name="connsiteY37" fmla="*/ 248539 h 1617125"/>
              <a:gd name="connsiteX38" fmla="*/ 645048 w 3191724"/>
              <a:gd name="connsiteY38" fmla="*/ 175240 h 1617125"/>
              <a:gd name="connsiteX39" fmla="*/ 775153 w 3191724"/>
              <a:gd name="connsiteY39" fmla="*/ 116601 h 1617125"/>
              <a:gd name="connsiteX40" fmla="*/ 1040860 w 3191724"/>
              <a:gd name="connsiteY40" fmla="*/ 105606 h 1617125"/>
              <a:gd name="connsiteX41" fmla="*/ 1253426 w 3191724"/>
              <a:gd name="connsiteY41" fmla="*/ 116601 h 1617125"/>
              <a:gd name="connsiteX42" fmla="*/ 1438505 w 3191724"/>
              <a:gd name="connsiteY42" fmla="*/ 127596 h 1617125"/>
              <a:gd name="connsiteX43" fmla="*/ 1607092 w 3191724"/>
              <a:gd name="connsiteY43" fmla="*/ 173408 h 1617125"/>
              <a:gd name="connsiteX0" fmla="*/ 1607092 w 3191724"/>
              <a:gd name="connsiteY0" fmla="*/ 173408 h 1617125"/>
              <a:gd name="connsiteX1" fmla="*/ 1799501 w 3191724"/>
              <a:gd name="connsiteY1" fmla="*/ 210057 h 1617125"/>
              <a:gd name="connsiteX2" fmla="*/ 2004737 w 3191724"/>
              <a:gd name="connsiteY2" fmla="*/ 241209 h 1617125"/>
              <a:gd name="connsiteX3" fmla="*/ 2167826 w 3191724"/>
              <a:gd name="connsiteY3" fmla="*/ 200894 h 1617125"/>
              <a:gd name="connsiteX4" fmla="*/ 2336413 w 3191724"/>
              <a:gd name="connsiteY4" fmla="*/ 193565 h 1617125"/>
              <a:gd name="connsiteX5" fmla="*/ 2521492 w 3191724"/>
              <a:gd name="connsiteY5" fmla="*/ 142256 h 1617125"/>
              <a:gd name="connsiteX6" fmla="*/ 2682749 w 3191724"/>
              <a:gd name="connsiteY6" fmla="*/ 111104 h 1617125"/>
              <a:gd name="connsiteX7" fmla="*/ 2822016 w 3191724"/>
              <a:gd name="connsiteY7" fmla="*/ 76287 h 1617125"/>
              <a:gd name="connsiteX8" fmla="*/ 2981441 w 3191724"/>
              <a:gd name="connsiteY8" fmla="*/ 39638 h 1617125"/>
              <a:gd name="connsiteX9" fmla="*/ 3173849 w 3191724"/>
              <a:gd name="connsiteY9" fmla="*/ 164245 h 1617125"/>
              <a:gd name="connsiteX10" fmla="*/ 3091389 w 3191724"/>
              <a:gd name="connsiteY10" fmla="*/ 336497 h 1617125"/>
              <a:gd name="connsiteX11" fmla="*/ 2941126 w 3191724"/>
              <a:gd name="connsiteY11" fmla="*/ 442780 h 1617125"/>
              <a:gd name="connsiteX12" fmla="*/ 2785367 w 3191724"/>
              <a:gd name="connsiteY12" fmla="*/ 549063 h 1617125"/>
              <a:gd name="connsiteX13" fmla="*/ 2664424 w 3191724"/>
              <a:gd name="connsiteY13" fmla="*/ 644351 h 1617125"/>
              <a:gd name="connsiteX14" fmla="*/ 2512330 w 3191724"/>
              <a:gd name="connsiteY14" fmla="*/ 702990 h 1617125"/>
              <a:gd name="connsiteX15" fmla="*/ 2400549 w 3191724"/>
              <a:gd name="connsiteY15" fmla="*/ 778121 h 1617125"/>
              <a:gd name="connsiteX16" fmla="*/ 2274109 w 3191724"/>
              <a:gd name="connsiteY16" fmla="*/ 877074 h 1617125"/>
              <a:gd name="connsiteX17" fmla="*/ 2107355 w 3191724"/>
              <a:gd name="connsiteY17" fmla="*/ 946708 h 1617125"/>
              <a:gd name="connsiteX18" fmla="*/ 1925941 w 3191724"/>
              <a:gd name="connsiteY18" fmla="*/ 961367 h 1617125"/>
              <a:gd name="connsiteX19" fmla="*/ 1748192 w 3191724"/>
              <a:gd name="connsiteY19" fmla="*/ 979692 h 1617125"/>
              <a:gd name="connsiteX20" fmla="*/ 1566778 w 3191724"/>
              <a:gd name="connsiteY20" fmla="*/ 983357 h 1617125"/>
              <a:gd name="connsiteX21" fmla="*/ 1433008 w 3191724"/>
              <a:gd name="connsiteY21" fmla="*/ 990687 h 1617125"/>
              <a:gd name="connsiteX22" fmla="*/ 1277248 w 3191724"/>
              <a:gd name="connsiteY22" fmla="*/ 965032 h 1617125"/>
              <a:gd name="connsiteX23" fmla="*/ 1125154 w 3191724"/>
              <a:gd name="connsiteY23" fmla="*/ 1111630 h 1617125"/>
              <a:gd name="connsiteX24" fmla="*/ 1097667 w 3191724"/>
              <a:gd name="connsiteY24" fmla="*/ 1278384 h 1617125"/>
              <a:gd name="connsiteX25" fmla="*/ 1000546 w 3191724"/>
              <a:gd name="connsiteY25" fmla="*/ 1404824 h 1617125"/>
              <a:gd name="connsiteX26" fmla="*/ 824629 w 3191724"/>
              <a:gd name="connsiteY26" fmla="*/ 1511107 h 1617125"/>
              <a:gd name="connsiteX27" fmla="*/ 628556 w 3191724"/>
              <a:gd name="connsiteY27" fmla="*/ 1564248 h 1617125"/>
              <a:gd name="connsiteX28" fmla="*/ 432482 w 3191724"/>
              <a:gd name="connsiteY28" fmla="*/ 1556919 h 1617125"/>
              <a:gd name="connsiteX29" fmla="*/ 243738 w 3191724"/>
              <a:gd name="connsiteY29" fmla="*/ 1498280 h 1617125"/>
              <a:gd name="connsiteX30" fmla="*/ 100806 w 3191724"/>
              <a:gd name="connsiteY30" fmla="*/ 1333358 h 1617125"/>
              <a:gd name="connsiteX31" fmla="*/ 45832 w 3191724"/>
              <a:gd name="connsiteY31" fmla="*/ 1184928 h 1617125"/>
              <a:gd name="connsiteX32" fmla="*/ 34837 w 3191724"/>
              <a:gd name="connsiteY32" fmla="*/ 1036498 h 1617125"/>
              <a:gd name="connsiteX33" fmla="*/ 64156 w 3191724"/>
              <a:gd name="connsiteY33" fmla="*/ 827597 h 1617125"/>
              <a:gd name="connsiteX34" fmla="*/ 153947 w 3191724"/>
              <a:gd name="connsiteY34" fmla="*/ 653513 h 1617125"/>
              <a:gd name="connsiteX35" fmla="*/ 229078 w 3191724"/>
              <a:gd name="connsiteY35" fmla="*/ 501419 h 1617125"/>
              <a:gd name="connsiteX36" fmla="*/ 329864 w 3191724"/>
              <a:gd name="connsiteY36" fmla="*/ 351157 h 1617125"/>
              <a:gd name="connsiteX37" fmla="*/ 522273 w 3191724"/>
              <a:gd name="connsiteY37" fmla="*/ 248539 h 1617125"/>
              <a:gd name="connsiteX38" fmla="*/ 645048 w 3191724"/>
              <a:gd name="connsiteY38" fmla="*/ 175240 h 1617125"/>
              <a:gd name="connsiteX39" fmla="*/ 775153 w 3191724"/>
              <a:gd name="connsiteY39" fmla="*/ 116601 h 1617125"/>
              <a:gd name="connsiteX40" fmla="*/ 1040860 w 3191724"/>
              <a:gd name="connsiteY40" fmla="*/ 105606 h 1617125"/>
              <a:gd name="connsiteX41" fmla="*/ 1253426 w 3191724"/>
              <a:gd name="connsiteY41" fmla="*/ 116601 h 1617125"/>
              <a:gd name="connsiteX42" fmla="*/ 1438505 w 3191724"/>
              <a:gd name="connsiteY42" fmla="*/ 127596 h 1617125"/>
              <a:gd name="connsiteX43" fmla="*/ 1607092 w 3191724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211173" h="1617125">
                <a:moveTo>
                  <a:pt x="1626541" y="173408"/>
                </a:moveTo>
                <a:cubicBezTo>
                  <a:pt x="1666550" y="119349"/>
                  <a:pt x="1783827" y="134621"/>
                  <a:pt x="1818950" y="210057"/>
                </a:cubicBezTo>
                <a:cubicBezTo>
                  <a:pt x="1877894" y="160886"/>
                  <a:pt x="1962799" y="158443"/>
                  <a:pt x="2024186" y="241209"/>
                </a:cubicBezTo>
                <a:cubicBezTo>
                  <a:pt x="2067248" y="177378"/>
                  <a:pt x="2133829" y="179516"/>
                  <a:pt x="2187275" y="200894"/>
                </a:cubicBezTo>
                <a:cubicBezTo>
                  <a:pt x="2259046" y="154471"/>
                  <a:pt x="2317075" y="177683"/>
                  <a:pt x="2355862" y="193565"/>
                </a:cubicBezTo>
                <a:cubicBezTo>
                  <a:pt x="2381822" y="137981"/>
                  <a:pt x="2459396" y="115685"/>
                  <a:pt x="2540941" y="142256"/>
                </a:cubicBezTo>
                <a:cubicBezTo>
                  <a:pt x="2598664" y="80867"/>
                  <a:pt x="2635619" y="92779"/>
                  <a:pt x="2702198" y="111104"/>
                </a:cubicBezTo>
                <a:cubicBezTo>
                  <a:pt x="2741290" y="67125"/>
                  <a:pt x="2805893" y="70616"/>
                  <a:pt x="2841465" y="76287"/>
                </a:cubicBezTo>
                <a:cubicBezTo>
                  <a:pt x="2908670" y="26816"/>
                  <a:pt x="2955079" y="15816"/>
                  <a:pt x="3000890" y="39638"/>
                </a:cubicBezTo>
                <a:cubicBezTo>
                  <a:pt x="3167645" y="-66644"/>
                  <a:pt x="3250104" y="63460"/>
                  <a:pt x="3193298" y="164245"/>
                </a:cubicBezTo>
                <a:cubicBezTo>
                  <a:pt x="3226283" y="254035"/>
                  <a:pt x="3171614" y="330389"/>
                  <a:pt x="3110838" y="336497"/>
                </a:cubicBezTo>
                <a:cubicBezTo>
                  <a:pt x="3092208" y="434229"/>
                  <a:pt x="3035401" y="457440"/>
                  <a:pt x="2960575" y="442780"/>
                </a:cubicBezTo>
                <a:cubicBezTo>
                  <a:pt x="2933393" y="545398"/>
                  <a:pt x="2920567" y="559447"/>
                  <a:pt x="2804816" y="549063"/>
                </a:cubicBezTo>
                <a:cubicBezTo>
                  <a:pt x="2747705" y="672449"/>
                  <a:pt x="2773358" y="652902"/>
                  <a:pt x="2683873" y="644351"/>
                </a:cubicBezTo>
                <a:cubicBezTo>
                  <a:pt x="2649362" y="705433"/>
                  <a:pt x="2599580" y="728339"/>
                  <a:pt x="2531779" y="702990"/>
                </a:cubicBezTo>
                <a:cubicBezTo>
                  <a:pt x="2484135" y="760102"/>
                  <a:pt x="2490853" y="774761"/>
                  <a:pt x="2419998" y="778121"/>
                </a:cubicBezTo>
                <a:cubicBezTo>
                  <a:pt x="2398620" y="845617"/>
                  <a:pt x="2366246" y="869133"/>
                  <a:pt x="2293558" y="877074"/>
                </a:cubicBezTo>
                <a:cubicBezTo>
                  <a:pt x="2253854" y="945486"/>
                  <a:pt x="2219649" y="983968"/>
                  <a:pt x="2126804" y="946708"/>
                </a:cubicBezTo>
                <a:cubicBezTo>
                  <a:pt x="2092598" y="1012066"/>
                  <a:pt x="2018078" y="1040164"/>
                  <a:pt x="1945390" y="961367"/>
                </a:cubicBezTo>
                <a:cubicBezTo>
                  <a:pt x="1876367" y="1041995"/>
                  <a:pt x="1860485" y="1029169"/>
                  <a:pt x="1767641" y="979692"/>
                </a:cubicBezTo>
                <a:cubicBezTo>
                  <a:pt x="1722440" y="1047494"/>
                  <a:pt x="1680905" y="1040164"/>
                  <a:pt x="1586227" y="983357"/>
                </a:cubicBezTo>
                <a:cubicBezTo>
                  <a:pt x="1537361" y="1025504"/>
                  <a:pt x="1533696" y="1032223"/>
                  <a:pt x="1452457" y="990687"/>
                </a:cubicBezTo>
                <a:cubicBezTo>
                  <a:pt x="1391374" y="1026115"/>
                  <a:pt x="1379158" y="1025504"/>
                  <a:pt x="1296697" y="965032"/>
                </a:cubicBezTo>
                <a:cubicBezTo>
                  <a:pt x="1259690" y="1057559"/>
                  <a:pt x="1226430" y="1095209"/>
                  <a:pt x="1144603" y="1111630"/>
                </a:cubicBezTo>
                <a:cubicBezTo>
                  <a:pt x="1188158" y="1187634"/>
                  <a:pt x="1171141" y="1250307"/>
                  <a:pt x="1117116" y="1278384"/>
                </a:cubicBezTo>
                <a:cubicBezTo>
                  <a:pt x="1137693" y="1360950"/>
                  <a:pt x="1087491" y="1378864"/>
                  <a:pt x="1019995" y="1404824"/>
                </a:cubicBezTo>
                <a:cubicBezTo>
                  <a:pt x="987316" y="1471098"/>
                  <a:pt x="946391" y="1510191"/>
                  <a:pt x="844078" y="1511107"/>
                </a:cubicBezTo>
                <a:cubicBezTo>
                  <a:pt x="802237" y="1596317"/>
                  <a:pt x="746347" y="1596927"/>
                  <a:pt x="648005" y="1564248"/>
                </a:cubicBezTo>
                <a:cubicBezTo>
                  <a:pt x="602805" y="1637852"/>
                  <a:pt x="506905" y="1633883"/>
                  <a:pt x="451931" y="1556919"/>
                </a:cubicBezTo>
                <a:cubicBezTo>
                  <a:pt x="332821" y="1613726"/>
                  <a:pt x="289147" y="1579519"/>
                  <a:pt x="263187" y="1498280"/>
                </a:cubicBezTo>
                <a:cubicBezTo>
                  <a:pt x="160264" y="1506832"/>
                  <a:pt x="114757" y="1431395"/>
                  <a:pt x="120255" y="1333358"/>
                </a:cubicBezTo>
                <a:cubicBezTo>
                  <a:pt x="34129" y="1259143"/>
                  <a:pt x="50621" y="1245399"/>
                  <a:pt x="65281" y="1184928"/>
                </a:cubicBezTo>
                <a:cubicBezTo>
                  <a:pt x="2977" y="1115294"/>
                  <a:pt x="9086" y="1108881"/>
                  <a:pt x="54286" y="1036498"/>
                </a:cubicBezTo>
                <a:cubicBezTo>
                  <a:pt x="-26953" y="940294"/>
                  <a:pt x="-16876" y="849281"/>
                  <a:pt x="83605" y="827597"/>
                </a:cubicBezTo>
                <a:cubicBezTo>
                  <a:pt x="44818" y="714290"/>
                  <a:pt x="79940" y="684054"/>
                  <a:pt x="173396" y="653513"/>
                </a:cubicBezTo>
                <a:cubicBezTo>
                  <a:pt x="153239" y="551506"/>
                  <a:pt x="184390" y="537152"/>
                  <a:pt x="248527" y="501419"/>
                </a:cubicBezTo>
                <a:cubicBezTo>
                  <a:pt x="233867" y="416209"/>
                  <a:pt x="291284" y="376812"/>
                  <a:pt x="349313" y="351157"/>
                </a:cubicBezTo>
                <a:cubicBezTo>
                  <a:pt x="367027" y="243042"/>
                  <a:pt x="428720" y="213722"/>
                  <a:pt x="541722" y="248539"/>
                </a:cubicBezTo>
                <a:cubicBezTo>
                  <a:pt x="577761" y="142257"/>
                  <a:pt x="616852" y="162413"/>
                  <a:pt x="664497" y="175240"/>
                </a:cubicBezTo>
                <a:cubicBezTo>
                  <a:pt x="721303" y="127595"/>
                  <a:pt x="755992" y="112115"/>
                  <a:pt x="827458" y="118791"/>
                </a:cubicBezTo>
                <a:cubicBezTo>
                  <a:pt x="875546" y="70578"/>
                  <a:pt x="991592" y="26810"/>
                  <a:pt x="1060309" y="105606"/>
                </a:cubicBezTo>
                <a:cubicBezTo>
                  <a:pt x="1129026" y="59795"/>
                  <a:pt x="1158957" y="32308"/>
                  <a:pt x="1272875" y="116601"/>
                </a:cubicBezTo>
                <a:cubicBezTo>
                  <a:pt x="1342814" y="57962"/>
                  <a:pt x="1398094" y="62239"/>
                  <a:pt x="1457954" y="127596"/>
                </a:cubicBezTo>
                <a:cubicBezTo>
                  <a:pt x="1543468" y="104995"/>
                  <a:pt x="1582867" y="119350"/>
                  <a:pt x="1626541" y="173408"/>
                </a:cubicBezTo>
                <a:close/>
              </a:path>
            </a:pathLst>
          </a:custGeom>
          <a:gradFill flip="none" rotWithShape="1">
            <a:gsLst>
              <a:gs pos="42000">
                <a:schemeClr val="accent4">
                  <a:lumMod val="60000"/>
                  <a:lumOff val="40000"/>
                  <a:alpha val="70000"/>
                </a:schemeClr>
              </a:gs>
              <a:gs pos="0">
                <a:schemeClr val="accent4">
                  <a:lumMod val="40000"/>
                  <a:lumOff val="60000"/>
                </a:schemeClr>
              </a:gs>
              <a:gs pos="100000">
                <a:schemeClr val="accent4">
                  <a:lumMod val="60000"/>
                  <a:lumOff val="40000"/>
                </a:schemeClr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7FE4D4AB-E197-AC49-818B-6463FD742F01}"/>
              </a:ext>
            </a:extLst>
          </p:cNvPr>
          <p:cNvGrpSpPr>
            <a:grpSpLocks noChangeAspect="1"/>
          </p:cNvGrpSpPr>
          <p:nvPr/>
        </p:nvGrpSpPr>
        <p:grpSpPr>
          <a:xfrm rot="21106265">
            <a:off x="19861163" y="19802276"/>
            <a:ext cx="8453957" cy="5773610"/>
            <a:chOff x="1908172" y="62843"/>
            <a:chExt cx="4579652" cy="3127661"/>
          </a:xfrm>
        </p:grpSpPr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59C8DF10-4DCC-1342-8461-397C8E6241FB}"/>
                </a:ext>
              </a:extLst>
            </p:cNvPr>
            <p:cNvSpPr/>
            <p:nvPr/>
          </p:nvSpPr>
          <p:spPr>
            <a:xfrm>
              <a:off x="3806509" y="370514"/>
              <a:ext cx="2681315" cy="1882194"/>
            </a:xfrm>
            <a:custGeom>
              <a:avLst/>
              <a:gdLst>
                <a:gd name="connsiteX0" fmla="*/ 1661238 w 2504439"/>
                <a:gd name="connsiteY0" fmla="*/ 29279 h 1943450"/>
                <a:gd name="connsiteX1" fmla="*/ 2294650 w 2504439"/>
                <a:gd name="connsiteY1" fmla="*/ 67379 h 1943450"/>
                <a:gd name="connsiteX2" fmla="*/ 2494675 w 2504439"/>
                <a:gd name="connsiteY2" fmla="*/ 491242 h 1943450"/>
                <a:gd name="connsiteX3" fmla="*/ 2037475 w 2504439"/>
                <a:gd name="connsiteY3" fmla="*/ 1191329 h 1943450"/>
                <a:gd name="connsiteX4" fmla="*/ 1199275 w 2504439"/>
                <a:gd name="connsiteY4" fmla="*/ 1729492 h 1943450"/>
                <a:gd name="connsiteX5" fmla="*/ 270588 w 2504439"/>
                <a:gd name="connsiteY5" fmla="*/ 1924754 h 1943450"/>
                <a:gd name="connsiteX6" fmla="*/ 8650 w 2504439"/>
                <a:gd name="connsiteY6" fmla="*/ 1305629 h 1943450"/>
                <a:gd name="connsiteX7" fmla="*/ 513475 w 2504439"/>
                <a:gd name="connsiteY7" fmla="*/ 448379 h 1943450"/>
                <a:gd name="connsiteX8" fmla="*/ 1199275 w 2504439"/>
                <a:gd name="connsiteY8" fmla="*/ 34042 h 1943450"/>
                <a:gd name="connsiteX9" fmla="*/ 1661238 w 2504439"/>
                <a:gd name="connsiteY9" fmla="*/ 29279 h 1943450"/>
                <a:gd name="connsiteX0" fmla="*/ 1661238 w 2504439"/>
                <a:gd name="connsiteY0" fmla="*/ 25792 h 1939963"/>
                <a:gd name="connsiteX1" fmla="*/ 2294650 w 2504439"/>
                <a:gd name="connsiteY1" fmla="*/ 63892 h 1939963"/>
                <a:gd name="connsiteX2" fmla="*/ 2494675 w 2504439"/>
                <a:gd name="connsiteY2" fmla="*/ 487755 h 1939963"/>
                <a:gd name="connsiteX3" fmla="*/ 2037475 w 2504439"/>
                <a:gd name="connsiteY3" fmla="*/ 1187842 h 1939963"/>
                <a:gd name="connsiteX4" fmla="*/ 1199275 w 2504439"/>
                <a:gd name="connsiteY4" fmla="*/ 1726005 h 1939963"/>
                <a:gd name="connsiteX5" fmla="*/ 270588 w 2504439"/>
                <a:gd name="connsiteY5" fmla="*/ 1921267 h 1939963"/>
                <a:gd name="connsiteX6" fmla="*/ 8650 w 2504439"/>
                <a:gd name="connsiteY6" fmla="*/ 1302142 h 1939963"/>
                <a:gd name="connsiteX7" fmla="*/ 513475 w 2504439"/>
                <a:gd name="connsiteY7" fmla="*/ 444892 h 1939963"/>
                <a:gd name="connsiteX8" fmla="*/ 1075450 w 2504439"/>
                <a:gd name="connsiteY8" fmla="*/ 35318 h 1939963"/>
                <a:gd name="connsiteX9" fmla="*/ 1661238 w 2504439"/>
                <a:gd name="connsiteY9" fmla="*/ 25792 h 1939963"/>
                <a:gd name="connsiteX0" fmla="*/ 1661238 w 2504439"/>
                <a:gd name="connsiteY0" fmla="*/ 9408 h 1923579"/>
                <a:gd name="connsiteX1" fmla="*/ 2294650 w 2504439"/>
                <a:gd name="connsiteY1" fmla="*/ 47508 h 1923579"/>
                <a:gd name="connsiteX2" fmla="*/ 2494675 w 2504439"/>
                <a:gd name="connsiteY2" fmla="*/ 471371 h 1923579"/>
                <a:gd name="connsiteX3" fmla="*/ 2037475 w 2504439"/>
                <a:gd name="connsiteY3" fmla="*/ 1171458 h 1923579"/>
                <a:gd name="connsiteX4" fmla="*/ 1199275 w 2504439"/>
                <a:gd name="connsiteY4" fmla="*/ 1709621 h 1923579"/>
                <a:gd name="connsiteX5" fmla="*/ 270588 w 2504439"/>
                <a:gd name="connsiteY5" fmla="*/ 1904883 h 1923579"/>
                <a:gd name="connsiteX6" fmla="*/ 8650 w 2504439"/>
                <a:gd name="connsiteY6" fmla="*/ 1285758 h 1923579"/>
                <a:gd name="connsiteX7" fmla="*/ 513475 w 2504439"/>
                <a:gd name="connsiteY7" fmla="*/ 428508 h 1923579"/>
                <a:gd name="connsiteX8" fmla="*/ 1075450 w 2504439"/>
                <a:gd name="connsiteY8" fmla="*/ 18934 h 1923579"/>
                <a:gd name="connsiteX9" fmla="*/ 1661238 w 2504439"/>
                <a:gd name="connsiteY9" fmla="*/ 9408 h 1923579"/>
                <a:gd name="connsiteX0" fmla="*/ 1661238 w 2504737"/>
                <a:gd name="connsiteY0" fmla="*/ 9408 h 1923579"/>
                <a:gd name="connsiteX1" fmla="*/ 2294650 w 2504737"/>
                <a:gd name="connsiteY1" fmla="*/ 47508 h 1923579"/>
                <a:gd name="connsiteX2" fmla="*/ 2494675 w 2504737"/>
                <a:gd name="connsiteY2" fmla="*/ 471371 h 1923579"/>
                <a:gd name="connsiteX3" fmla="*/ 2037475 w 2504737"/>
                <a:gd name="connsiteY3" fmla="*/ 1171458 h 1923579"/>
                <a:gd name="connsiteX4" fmla="*/ 1199275 w 2504737"/>
                <a:gd name="connsiteY4" fmla="*/ 1709621 h 1923579"/>
                <a:gd name="connsiteX5" fmla="*/ 270588 w 2504737"/>
                <a:gd name="connsiteY5" fmla="*/ 1904883 h 1923579"/>
                <a:gd name="connsiteX6" fmla="*/ 8650 w 2504737"/>
                <a:gd name="connsiteY6" fmla="*/ 1285758 h 1923579"/>
                <a:gd name="connsiteX7" fmla="*/ 513475 w 2504737"/>
                <a:gd name="connsiteY7" fmla="*/ 428508 h 1923579"/>
                <a:gd name="connsiteX8" fmla="*/ 1075450 w 2504737"/>
                <a:gd name="connsiteY8" fmla="*/ 18934 h 1923579"/>
                <a:gd name="connsiteX9" fmla="*/ 1661238 w 2504737"/>
                <a:gd name="connsiteY9" fmla="*/ 9408 h 1923579"/>
                <a:gd name="connsiteX0" fmla="*/ 1661238 w 2546757"/>
                <a:gd name="connsiteY0" fmla="*/ 9408 h 1923579"/>
                <a:gd name="connsiteX1" fmla="*/ 2294650 w 2546757"/>
                <a:gd name="connsiteY1" fmla="*/ 47508 h 1923579"/>
                <a:gd name="connsiteX2" fmla="*/ 2494675 w 2546757"/>
                <a:gd name="connsiteY2" fmla="*/ 471371 h 1923579"/>
                <a:gd name="connsiteX3" fmla="*/ 2037475 w 2546757"/>
                <a:gd name="connsiteY3" fmla="*/ 1171458 h 1923579"/>
                <a:gd name="connsiteX4" fmla="*/ 1199275 w 2546757"/>
                <a:gd name="connsiteY4" fmla="*/ 1709621 h 1923579"/>
                <a:gd name="connsiteX5" fmla="*/ 270588 w 2546757"/>
                <a:gd name="connsiteY5" fmla="*/ 1904883 h 1923579"/>
                <a:gd name="connsiteX6" fmla="*/ 8650 w 2546757"/>
                <a:gd name="connsiteY6" fmla="*/ 1285758 h 1923579"/>
                <a:gd name="connsiteX7" fmla="*/ 513475 w 2546757"/>
                <a:gd name="connsiteY7" fmla="*/ 428508 h 1923579"/>
                <a:gd name="connsiteX8" fmla="*/ 1075450 w 2546757"/>
                <a:gd name="connsiteY8" fmla="*/ 18934 h 1923579"/>
                <a:gd name="connsiteX9" fmla="*/ 1661238 w 2546757"/>
                <a:gd name="connsiteY9" fmla="*/ 9408 h 1923579"/>
                <a:gd name="connsiteX0" fmla="*/ 1661238 w 2571769"/>
                <a:gd name="connsiteY0" fmla="*/ 10486 h 1924657"/>
                <a:gd name="connsiteX1" fmla="*/ 2342275 w 2571769"/>
                <a:gd name="connsiteY1" fmla="*/ 67636 h 1924657"/>
                <a:gd name="connsiteX2" fmla="*/ 2494675 w 2571769"/>
                <a:gd name="connsiteY2" fmla="*/ 472449 h 1924657"/>
                <a:gd name="connsiteX3" fmla="*/ 2037475 w 2571769"/>
                <a:gd name="connsiteY3" fmla="*/ 1172536 h 1924657"/>
                <a:gd name="connsiteX4" fmla="*/ 1199275 w 2571769"/>
                <a:gd name="connsiteY4" fmla="*/ 1710699 h 1924657"/>
                <a:gd name="connsiteX5" fmla="*/ 270588 w 2571769"/>
                <a:gd name="connsiteY5" fmla="*/ 1905961 h 1924657"/>
                <a:gd name="connsiteX6" fmla="*/ 8650 w 2571769"/>
                <a:gd name="connsiteY6" fmla="*/ 1286836 h 1924657"/>
                <a:gd name="connsiteX7" fmla="*/ 513475 w 2571769"/>
                <a:gd name="connsiteY7" fmla="*/ 429586 h 1924657"/>
                <a:gd name="connsiteX8" fmla="*/ 1075450 w 2571769"/>
                <a:gd name="connsiteY8" fmla="*/ 20012 h 1924657"/>
                <a:gd name="connsiteX9" fmla="*/ 1661238 w 2571769"/>
                <a:gd name="connsiteY9" fmla="*/ 10486 h 1924657"/>
                <a:gd name="connsiteX0" fmla="*/ 1661238 w 2611065"/>
                <a:gd name="connsiteY0" fmla="*/ 10486 h 1924657"/>
                <a:gd name="connsiteX1" fmla="*/ 2342275 w 2611065"/>
                <a:gd name="connsiteY1" fmla="*/ 67636 h 1924657"/>
                <a:gd name="connsiteX2" fmla="*/ 2494675 w 2611065"/>
                <a:gd name="connsiteY2" fmla="*/ 472449 h 1924657"/>
                <a:gd name="connsiteX3" fmla="*/ 2037475 w 2611065"/>
                <a:gd name="connsiteY3" fmla="*/ 1172536 h 1924657"/>
                <a:gd name="connsiteX4" fmla="*/ 1199275 w 2611065"/>
                <a:gd name="connsiteY4" fmla="*/ 1710699 h 1924657"/>
                <a:gd name="connsiteX5" fmla="*/ 270588 w 2611065"/>
                <a:gd name="connsiteY5" fmla="*/ 1905961 h 1924657"/>
                <a:gd name="connsiteX6" fmla="*/ 8650 w 2611065"/>
                <a:gd name="connsiteY6" fmla="*/ 1286836 h 1924657"/>
                <a:gd name="connsiteX7" fmla="*/ 513475 w 2611065"/>
                <a:gd name="connsiteY7" fmla="*/ 429586 h 1924657"/>
                <a:gd name="connsiteX8" fmla="*/ 1075450 w 2611065"/>
                <a:gd name="connsiteY8" fmla="*/ 20012 h 1924657"/>
                <a:gd name="connsiteX9" fmla="*/ 1661238 w 2611065"/>
                <a:gd name="connsiteY9" fmla="*/ 10486 h 1924657"/>
                <a:gd name="connsiteX0" fmla="*/ 1661238 w 2611065"/>
                <a:gd name="connsiteY0" fmla="*/ 10486 h 1924657"/>
                <a:gd name="connsiteX1" fmla="*/ 2342275 w 2611065"/>
                <a:gd name="connsiteY1" fmla="*/ 67636 h 1924657"/>
                <a:gd name="connsiteX2" fmla="*/ 2494675 w 2611065"/>
                <a:gd name="connsiteY2" fmla="*/ 472449 h 1924657"/>
                <a:gd name="connsiteX3" fmla="*/ 2037475 w 2611065"/>
                <a:gd name="connsiteY3" fmla="*/ 1172536 h 1924657"/>
                <a:gd name="connsiteX4" fmla="*/ 1199275 w 2611065"/>
                <a:gd name="connsiteY4" fmla="*/ 1710699 h 1924657"/>
                <a:gd name="connsiteX5" fmla="*/ 270588 w 2611065"/>
                <a:gd name="connsiteY5" fmla="*/ 1905961 h 1924657"/>
                <a:gd name="connsiteX6" fmla="*/ 8650 w 2611065"/>
                <a:gd name="connsiteY6" fmla="*/ 1286836 h 1924657"/>
                <a:gd name="connsiteX7" fmla="*/ 513475 w 2611065"/>
                <a:gd name="connsiteY7" fmla="*/ 429586 h 1924657"/>
                <a:gd name="connsiteX8" fmla="*/ 1075450 w 2611065"/>
                <a:gd name="connsiteY8" fmla="*/ 20012 h 1924657"/>
                <a:gd name="connsiteX9" fmla="*/ 1661238 w 2611065"/>
                <a:gd name="connsiteY9" fmla="*/ 10486 h 1924657"/>
                <a:gd name="connsiteX0" fmla="*/ 1661238 w 2652801"/>
                <a:gd name="connsiteY0" fmla="*/ 10486 h 1924657"/>
                <a:gd name="connsiteX1" fmla="*/ 2342275 w 2652801"/>
                <a:gd name="connsiteY1" fmla="*/ 67636 h 1924657"/>
                <a:gd name="connsiteX2" fmla="*/ 2494675 w 2652801"/>
                <a:gd name="connsiteY2" fmla="*/ 472449 h 1924657"/>
                <a:gd name="connsiteX3" fmla="*/ 2037475 w 2652801"/>
                <a:gd name="connsiteY3" fmla="*/ 1172536 h 1924657"/>
                <a:gd name="connsiteX4" fmla="*/ 1199275 w 2652801"/>
                <a:gd name="connsiteY4" fmla="*/ 1710699 h 1924657"/>
                <a:gd name="connsiteX5" fmla="*/ 270588 w 2652801"/>
                <a:gd name="connsiteY5" fmla="*/ 1905961 h 1924657"/>
                <a:gd name="connsiteX6" fmla="*/ 8650 w 2652801"/>
                <a:gd name="connsiteY6" fmla="*/ 1286836 h 1924657"/>
                <a:gd name="connsiteX7" fmla="*/ 513475 w 2652801"/>
                <a:gd name="connsiteY7" fmla="*/ 429586 h 1924657"/>
                <a:gd name="connsiteX8" fmla="*/ 1075450 w 2652801"/>
                <a:gd name="connsiteY8" fmla="*/ 20012 h 1924657"/>
                <a:gd name="connsiteX9" fmla="*/ 1661238 w 2652801"/>
                <a:gd name="connsiteY9" fmla="*/ 10486 h 1924657"/>
                <a:gd name="connsiteX0" fmla="*/ 1661238 w 2613011"/>
                <a:gd name="connsiteY0" fmla="*/ 10486 h 1924657"/>
                <a:gd name="connsiteX1" fmla="*/ 2342275 w 2613011"/>
                <a:gd name="connsiteY1" fmla="*/ 67636 h 1924657"/>
                <a:gd name="connsiteX2" fmla="*/ 2494675 w 2613011"/>
                <a:gd name="connsiteY2" fmla="*/ 472449 h 1924657"/>
                <a:gd name="connsiteX3" fmla="*/ 2037475 w 2613011"/>
                <a:gd name="connsiteY3" fmla="*/ 1172536 h 1924657"/>
                <a:gd name="connsiteX4" fmla="*/ 1199275 w 2613011"/>
                <a:gd name="connsiteY4" fmla="*/ 1710699 h 1924657"/>
                <a:gd name="connsiteX5" fmla="*/ 270588 w 2613011"/>
                <a:gd name="connsiteY5" fmla="*/ 1905961 h 1924657"/>
                <a:gd name="connsiteX6" fmla="*/ 8650 w 2613011"/>
                <a:gd name="connsiteY6" fmla="*/ 1286836 h 1924657"/>
                <a:gd name="connsiteX7" fmla="*/ 513475 w 2613011"/>
                <a:gd name="connsiteY7" fmla="*/ 429586 h 1924657"/>
                <a:gd name="connsiteX8" fmla="*/ 1075450 w 2613011"/>
                <a:gd name="connsiteY8" fmla="*/ 20012 h 1924657"/>
                <a:gd name="connsiteX9" fmla="*/ 1661238 w 2613011"/>
                <a:gd name="connsiteY9" fmla="*/ 10486 h 1924657"/>
                <a:gd name="connsiteX0" fmla="*/ 1661238 w 2613011"/>
                <a:gd name="connsiteY0" fmla="*/ 10486 h 1924657"/>
                <a:gd name="connsiteX1" fmla="*/ 2342275 w 2613011"/>
                <a:gd name="connsiteY1" fmla="*/ 67636 h 1924657"/>
                <a:gd name="connsiteX2" fmla="*/ 2494675 w 2613011"/>
                <a:gd name="connsiteY2" fmla="*/ 472449 h 1924657"/>
                <a:gd name="connsiteX3" fmla="*/ 2037475 w 2613011"/>
                <a:gd name="connsiteY3" fmla="*/ 1172536 h 1924657"/>
                <a:gd name="connsiteX4" fmla="*/ 1199275 w 2613011"/>
                <a:gd name="connsiteY4" fmla="*/ 1710699 h 1924657"/>
                <a:gd name="connsiteX5" fmla="*/ 270588 w 2613011"/>
                <a:gd name="connsiteY5" fmla="*/ 1905961 h 1924657"/>
                <a:gd name="connsiteX6" fmla="*/ 8650 w 2613011"/>
                <a:gd name="connsiteY6" fmla="*/ 1286836 h 1924657"/>
                <a:gd name="connsiteX7" fmla="*/ 513475 w 2613011"/>
                <a:gd name="connsiteY7" fmla="*/ 429586 h 1924657"/>
                <a:gd name="connsiteX8" fmla="*/ 1075450 w 2613011"/>
                <a:gd name="connsiteY8" fmla="*/ 20012 h 1924657"/>
                <a:gd name="connsiteX9" fmla="*/ 1661238 w 2613011"/>
                <a:gd name="connsiteY9" fmla="*/ 10486 h 1924657"/>
                <a:gd name="connsiteX0" fmla="*/ 1661238 w 2584783"/>
                <a:gd name="connsiteY0" fmla="*/ 10486 h 1922328"/>
                <a:gd name="connsiteX1" fmla="*/ 2342275 w 2584783"/>
                <a:gd name="connsiteY1" fmla="*/ 67636 h 1922328"/>
                <a:gd name="connsiteX2" fmla="*/ 2494675 w 2584783"/>
                <a:gd name="connsiteY2" fmla="*/ 472449 h 1922328"/>
                <a:gd name="connsiteX3" fmla="*/ 1832687 w 2584783"/>
                <a:gd name="connsiteY3" fmla="*/ 1363036 h 1922328"/>
                <a:gd name="connsiteX4" fmla="*/ 1199275 w 2584783"/>
                <a:gd name="connsiteY4" fmla="*/ 1710699 h 1922328"/>
                <a:gd name="connsiteX5" fmla="*/ 270588 w 2584783"/>
                <a:gd name="connsiteY5" fmla="*/ 1905961 h 1922328"/>
                <a:gd name="connsiteX6" fmla="*/ 8650 w 2584783"/>
                <a:gd name="connsiteY6" fmla="*/ 1286836 h 1922328"/>
                <a:gd name="connsiteX7" fmla="*/ 513475 w 2584783"/>
                <a:gd name="connsiteY7" fmla="*/ 429586 h 1922328"/>
                <a:gd name="connsiteX8" fmla="*/ 1075450 w 2584783"/>
                <a:gd name="connsiteY8" fmla="*/ 20012 h 1922328"/>
                <a:gd name="connsiteX9" fmla="*/ 1661238 w 2584783"/>
                <a:gd name="connsiteY9" fmla="*/ 10486 h 1922328"/>
                <a:gd name="connsiteX0" fmla="*/ 1661238 w 2584783"/>
                <a:gd name="connsiteY0" fmla="*/ 10486 h 1922328"/>
                <a:gd name="connsiteX1" fmla="*/ 2342275 w 2584783"/>
                <a:gd name="connsiteY1" fmla="*/ 67636 h 1922328"/>
                <a:gd name="connsiteX2" fmla="*/ 2494675 w 2584783"/>
                <a:gd name="connsiteY2" fmla="*/ 472449 h 1922328"/>
                <a:gd name="connsiteX3" fmla="*/ 1832687 w 2584783"/>
                <a:gd name="connsiteY3" fmla="*/ 1363036 h 1922328"/>
                <a:gd name="connsiteX4" fmla="*/ 1199275 w 2584783"/>
                <a:gd name="connsiteY4" fmla="*/ 1710699 h 1922328"/>
                <a:gd name="connsiteX5" fmla="*/ 270588 w 2584783"/>
                <a:gd name="connsiteY5" fmla="*/ 1905961 h 1922328"/>
                <a:gd name="connsiteX6" fmla="*/ 8650 w 2584783"/>
                <a:gd name="connsiteY6" fmla="*/ 1286836 h 1922328"/>
                <a:gd name="connsiteX7" fmla="*/ 513475 w 2584783"/>
                <a:gd name="connsiteY7" fmla="*/ 429586 h 1922328"/>
                <a:gd name="connsiteX8" fmla="*/ 1075450 w 2584783"/>
                <a:gd name="connsiteY8" fmla="*/ 20012 h 1922328"/>
                <a:gd name="connsiteX9" fmla="*/ 1661238 w 2584783"/>
                <a:gd name="connsiteY9" fmla="*/ 10486 h 1922328"/>
                <a:gd name="connsiteX0" fmla="*/ 1661238 w 2419552"/>
                <a:gd name="connsiteY0" fmla="*/ 10486 h 1922328"/>
                <a:gd name="connsiteX1" fmla="*/ 2342275 w 2419552"/>
                <a:gd name="connsiteY1" fmla="*/ 67636 h 1922328"/>
                <a:gd name="connsiteX2" fmla="*/ 2347038 w 2419552"/>
                <a:gd name="connsiteY2" fmla="*/ 624849 h 1922328"/>
                <a:gd name="connsiteX3" fmla="*/ 1832687 w 2419552"/>
                <a:gd name="connsiteY3" fmla="*/ 1363036 h 1922328"/>
                <a:gd name="connsiteX4" fmla="*/ 1199275 w 2419552"/>
                <a:gd name="connsiteY4" fmla="*/ 1710699 h 1922328"/>
                <a:gd name="connsiteX5" fmla="*/ 270588 w 2419552"/>
                <a:gd name="connsiteY5" fmla="*/ 1905961 h 1922328"/>
                <a:gd name="connsiteX6" fmla="*/ 8650 w 2419552"/>
                <a:gd name="connsiteY6" fmla="*/ 1286836 h 1922328"/>
                <a:gd name="connsiteX7" fmla="*/ 513475 w 2419552"/>
                <a:gd name="connsiteY7" fmla="*/ 429586 h 1922328"/>
                <a:gd name="connsiteX8" fmla="*/ 1075450 w 2419552"/>
                <a:gd name="connsiteY8" fmla="*/ 20012 h 1922328"/>
                <a:gd name="connsiteX9" fmla="*/ 1661238 w 2419552"/>
                <a:gd name="connsiteY9" fmla="*/ 10486 h 1922328"/>
                <a:gd name="connsiteX0" fmla="*/ 1661238 w 2476869"/>
                <a:gd name="connsiteY0" fmla="*/ 10486 h 1922328"/>
                <a:gd name="connsiteX1" fmla="*/ 2342275 w 2476869"/>
                <a:gd name="connsiteY1" fmla="*/ 67636 h 1922328"/>
                <a:gd name="connsiteX2" fmla="*/ 2347038 w 2476869"/>
                <a:gd name="connsiteY2" fmla="*/ 624849 h 1922328"/>
                <a:gd name="connsiteX3" fmla="*/ 1832687 w 2476869"/>
                <a:gd name="connsiteY3" fmla="*/ 1363036 h 1922328"/>
                <a:gd name="connsiteX4" fmla="*/ 1199275 w 2476869"/>
                <a:gd name="connsiteY4" fmla="*/ 1710699 h 1922328"/>
                <a:gd name="connsiteX5" fmla="*/ 270588 w 2476869"/>
                <a:gd name="connsiteY5" fmla="*/ 1905961 h 1922328"/>
                <a:gd name="connsiteX6" fmla="*/ 8650 w 2476869"/>
                <a:gd name="connsiteY6" fmla="*/ 1286836 h 1922328"/>
                <a:gd name="connsiteX7" fmla="*/ 513475 w 2476869"/>
                <a:gd name="connsiteY7" fmla="*/ 429586 h 1922328"/>
                <a:gd name="connsiteX8" fmla="*/ 1075450 w 2476869"/>
                <a:gd name="connsiteY8" fmla="*/ 20012 h 1922328"/>
                <a:gd name="connsiteX9" fmla="*/ 1661238 w 2476869"/>
                <a:gd name="connsiteY9" fmla="*/ 10486 h 1922328"/>
                <a:gd name="connsiteX0" fmla="*/ 1661238 w 2517598"/>
                <a:gd name="connsiteY0" fmla="*/ 10486 h 1922328"/>
                <a:gd name="connsiteX1" fmla="*/ 2342275 w 2517598"/>
                <a:gd name="connsiteY1" fmla="*/ 67636 h 1922328"/>
                <a:gd name="connsiteX2" fmla="*/ 2347038 w 2517598"/>
                <a:gd name="connsiteY2" fmla="*/ 624849 h 1922328"/>
                <a:gd name="connsiteX3" fmla="*/ 1832687 w 2517598"/>
                <a:gd name="connsiteY3" fmla="*/ 1363036 h 1922328"/>
                <a:gd name="connsiteX4" fmla="*/ 1199275 w 2517598"/>
                <a:gd name="connsiteY4" fmla="*/ 1710699 h 1922328"/>
                <a:gd name="connsiteX5" fmla="*/ 270588 w 2517598"/>
                <a:gd name="connsiteY5" fmla="*/ 1905961 h 1922328"/>
                <a:gd name="connsiteX6" fmla="*/ 8650 w 2517598"/>
                <a:gd name="connsiteY6" fmla="*/ 1286836 h 1922328"/>
                <a:gd name="connsiteX7" fmla="*/ 513475 w 2517598"/>
                <a:gd name="connsiteY7" fmla="*/ 429586 h 1922328"/>
                <a:gd name="connsiteX8" fmla="*/ 1075450 w 2517598"/>
                <a:gd name="connsiteY8" fmla="*/ 20012 h 1922328"/>
                <a:gd name="connsiteX9" fmla="*/ 1661238 w 2517598"/>
                <a:gd name="connsiteY9" fmla="*/ 10486 h 1922328"/>
                <a:gd name="connsiteX0" fmla="*/ 1661238 w 2559386"/>
                <a:gd name="connsiteY0" fmla="*/ 11620 h 1923462"/>
                <a:gd name="connsiteX1" fmla="*/ 2461338 w 2559386"/>
                <a:gd name="connsiteY1" fmla="*/ 87820 h 1923462"/>
                <a:gd name="connsiteX2" fmla="*/ 2347038 w 2559386"/>
                <a:gd name="connsiteY2" fmla="*/ 625983 h 1923462"/>
                <a:gd name="connsiteX3" fmla="*/ 1832687 w 2559386"/>
                <a:gd name="connsiteY3" fmla="*/ 1364170 h 1923462"/>
                <a:gd name="connsiteX4" fmla="*/ 1199275 w 2559386"/>
                <a:gd name="connsiteY4" fmla="*/ 1711833 h 1923462"/>
                <a:gd name="connsiteX5" fmla="*/ 270588 w 2559386"/>
                <a:gd name="connsiteY5" fmla="*/ 1907095 h 1923462"/>
                <a:gd name="connsiteX6" fmla="*/ 8650 w 2559386"/>
                <a:gd name="connsiteY6" fmla="*/ 1287970 h 1923462"/>
                <a:gd name="connsiteX7" fmla="*/ 513475 w 2559386"/>
                <a:gd name="connsiteY7" fmla="*/ 430720 h 1923462"/>
                <a:gd name="connsiteX8" fmla="*/ 1075450 w 2559386"/>
                <a:gd name="connsiteY8" fmla="*/ 21146 h 1923462"/>
                <a:gd name="connsiteX9" fmla="*/ 1661238 w 2559386"/>
                <a:gd name="connsiteY9" fmla="*/ 11620 h 1923462"/>
                <a:gd name="connsiteX0" fmla="*/ 1661238 w 2590996"/>
                <a:gd name="connsiteY0" fmla="*/ 11620 h 1923462"/>
                <a:gd name="connsiteX1" fmla="*/ 2461338 w 2590996"/>
                <a:gd name="connsiteY1" fmla="*/ 87820 h 1923462"/>
                <a:gd name="connsiteX2" fmla="*/ 2347038 w 2590996"/>
                <a:gd name="connsiteY2" fmla="*/ 625983 h 1923462"/>
                <a:gd name="connsiteX3" fmla="*/ 1832687 w 2590996"/>
                <a:gd name="connsiteY3" fmla="*/ 1364170 h 1923462"/>
                <a:gd name="connsiteX4" fmla="*/ 1199275 w 2590996"/>
                <a:gd name="connsiteY4" fmla="*/ 1711833 h 1923462"/>
                <a:gd name="connsiteX5" fmla="*/ 270588 w 2590996"/>
                <a:gd name="connsiteY5" fmla="*/ 1907095 h 1923462"/>
                <a:gd name="connsiteX6" fmla="*/ 8650 w 2590996"/>
                <a:gd name="connsiteY6" fmla="*/ 1287970 h 1923462"/>
                <a:gd name="connsiteX7" fmla="*/ 513475 w 2590996"/>
                <a:gd name="connsiteY7" fmla="*/ 430720 h 1923462"/>
                <a:gd name="connsiteX8" fmla="*/ 1075450 w 2590996"/>
                <a:gd name="connsiteY8" fmla="*/ 21146 h 1923462"/>
                <a:gd name="connsiteX9" fmla="*/ 1661238 w 2590996"/>
                <a:gd name="connsiteY9" fmla="*/ 11620 h 1923462"/>
                <a:gd name="connsiteX0" fmla="*/ 1661238 w 2629674"/>
                <a:gd name="connsiteY0" fmla="*/ 11620 h 1923462"/>
                <a:gd name="connsiteX1" fmla="*/ 2461338 w 2629674"/>
                <a:gd name="connsiteY1" fmla="*/ 87820 h 1923462"/>
                <a:gd name="connsiteX2" fmla="*/ 2347038 w 2629674"/>
                <a:gd name="connsiteY2" fmla="*/ 625983 h 1923462"/>
                <a:gd name="connsiteX3" fmla="*/ 1832687 w 2629674"/>
                <a:gd name="connsiteY3" fmla="*/ 1364170 h 1923462"/>
                <a:gd name="connsiteX4" fmla="*/ 1199275 w 2629674"/>
                <a:gd name="connsiteY4" fmla="*/ 1711833 h 1923462"/>
                <a:gd name="connsiteX5" fmla="*/ 270588 w 2629674"/>
                <a:gd name="connsiteY5" fmla="*/ 1907095 h 1923462"/>
                <a:gd name="connsiteX6" fmla="*/ 8650 w 2629674"/>
                <a:gd name="connsiteY6" fmla="*/ 1287970 h 1923462"/>
                <a:gd name="connsiteX7" fmla="*/ 513475 w 2629674"/>
                <a:gd name="connsiteY7" fmla="*/ 430720 h 1923462"/>
                <a:gd name="connsiteX8" fmla="*/ 1075450 w 2629674"/>
                <a:gd name="connsiteY8" fmla="*/ 21146 h 1923462"/>
                <a:gd name="connsiteX9" fmla="*/ 1661238 w 2629674"/>
                <a:gd name="connsiteY9" fmla="*/ 11620 h 1923462"/>
                <a:gd name="connsiteX0" fmla="*/ 1661238 w 2620650"/>
                <a:gd name="connsiteY0" fmla="*/ 11620 h 1923462"/>
                <a:gd name="connsiteX1" fmla="*/ 2461338 w 2620650"/>
                <a:gd name="connsiteY1" fmla="*/ 87820 h 1923462"/>
                <a:gd name="connsiteX2" fmla="*/ 2347038 w 2620650"/>
                <a:gd name="connsiteY2" fmla="*/ 625983 h 1923462"/>
                <a:gd name="connsiteX3" fmla="*/ 1832687 w 2620650"/>
                <a:gd name="connsiteY3" fmla="*/ 1364170 h 1923462"/>
                <a:gd name="connsiteX4" fmla="*/ 1199275 w 2620650"/>
                <a:gd name="connsiteY4" fmla="*/ 1711833 h 1923462"/>
                <a:gd name="connsiteX5" fmla="*/ 270588 w 2620650"/>
                <a:gd name="connsiteY5" fmla="*/ 1907095 h 1923462"/>
                <a:gd name="connsiteX6" fmla="*/ 8650 w 2620650"/>
                <a:gd name="connsiteY6" fmla="*/ 1287970 h 1923462"/>
                <a:gd name="connsiteX7" fmla="*/ 513475 w 2620650"/>
                <a:gd name="connsiteY7" fmla="*/ 430720 h 1923462"/>
                <a:gd name="connsiteX8" fmla="*/ 1075450 w 2620650"/>
                <a:gd name="connsiteY8" fmla="*/ 21146 h 1923462"/>
                <a:gd name="connsiteX9" fmla="*/ 1661238 w 2620650"/>
                <a:gd name="connsiteY9" fmla="*/ 11620 h 1923462"/>
                <a:gd name="connsiteX0" fmla="*/ 1661238 w 2629032"/>
                <a:gd name="connsiteY0" fmla="*/ 11620 h 1923462"/>
                <a:gd name="connsiteX1" fmla="*/ 2461338 w 2629032"/>
                <a:gd name="connsiteY1" fmla="*/ 87820 h 1923462"/>
                <a:gd name="connsiteX2" fmla="*/ 2347038 w 2629032"/>
                <a:gd name="connsiteY2" fmla="*/ 625983 h 1923462"/>
                <a:gd name="connsiteX3" fmla="*/ 1832687 w 2629032"/>
                <a:gd name="connsiteY3" fmla="*/ 1364170 h 1923462"/>
                <a:gd name="connsiteX4" fmla="*/ 1199275 w 2629032"/>
                <a:gd name="connsiteY4" fmla="*/ 1711833 h 1923462"/>
                <a:gd name="connsiteX5" fmla="*/ 270588 w 2629032"/>
                <a:gd name="connsiteY5" fmla="*/ 1907095 h 1923462"/>
                <a:gd name="connsiteX6" fmla="*/ 8650 w 2629032"/>
                <a:gd name="connsiteY6" fmla="*/ 1287970 h 1923462"/>
                <a:gd name="connsiteX7" fmla="*/ 513475 w 2629032"/>
                <a:gd name="connsiteY7" fmla="*/ 430720 h 1923462"/>
                <a:gd name="connsiteX8" fmla="*/ 1075450 w 2629032"/>
                <a:gd name="connsiteY8" fmla="*/ 21146 h 1923462"/>
                <a:gd name="connsiteX9" fmla="*/ 1661238 w 2629032"/>
                <a:gd name="connsiteY9" fmla="*/ 11620 h 1923462"/>
                <a:gd name="connsiteX0" fmla="*/ 1661238 w 2540083"/>
                <a:gd name="connsiteY0" fmla="*/ 10487 h 1922329"/>
                <a:gd name="connsiteX1" fmla="*/ 2385138 w 2540083"/>
                <a:gd name="connsiteY1" fmla="*/ 67637 h 1922329"/>
                <a:gd name="connsiteX2" fmla="*/ 2347038 w 2540083"/>
                <a:gd name="connsiteY2" fmla="*/ 624850 h 1922329"/>
                <a:gd name="connsiteX3" fmla="*/ 1832687 w 2540083"/>
                <a:gd name="connsiteY3" fmla="*/ 1363037 h 1922329"/>
                <a:gd name="connsiteX4" fmla="*/ 1199275 w 2540083"/>
                <a:gd name="connsiteY4" fmla="*/ 1710700 h 1922329"/>
                <a:gd name="connsiteX5" fmla="*/ 270588 w 2540083"/>
                <a:gd name="connsiteY5" fmla="*/ 1905962 h 1922329"/>
                <a:gd name="connsiteX6" fmla="*/ 8650 w 2540083"/>
                <a:gd name="connsiteY6" fmla="*/ 1286837 h 1922329"/>
                <a:gd name="connsiteX7" fmla="*/ 513475 w 2540083"/>
                <a:gd name="connsiteY7" fmla="*/ 429587 h 1922329"/>
                <a:gd name="connsiteX8" fmla="*/ 1075450 w 2540083"/>
                <a:gd name="connsiteY8" fmla="*/ 20013 h 1922329"/>
                <a:gd name="connsiteX9" fmla="*/ 1661238 w 2540083"/>
                <a:gd name="connsiteY9" fmla="*/ 10487 h 1922329"/>
                <a:gd name="connsiteX0" fmla="*/ 1661238 w 2554860"/>
                <a:gd name="connsiteY0" fmla="*/ 10487 h 1922329"/>
                <a:gd name="connsiteX1" fmla="*/ 2385138 w 2554860"/>
                <a:gd name="connsiteY1" fmla="*/ 67637 h 1922329"/>
                <a:gd name="connsiteX2" fmla="*/ 2347038 w 2554860"/>
                <a:gd name="connsiteY2" fmla="*/ 624850 h 1922329"/>
                <a:gd name="connsiteX3" fmla="*/ 1832687 w 2554860"/>
                <a:gd name="connsiteY3" fmla="*/ 1363037 h 1922329"/>
                <a:gd name="connsiteX4" fmla="*/ 1199275 w 2554860"/>
                <a:gd name="connsiteY4" fmla="*/ 1710700 h 1922329"/>
                <a:gd name="connsiteX5" fmla="*/ 270588 w 2554860"/>
                <a:gd name="connsiteY5" fmla="*/ 1905962 h 1922329"/>
                <a:gd name="connsiteX6" fmla="*/ 8650 w 2554860"/>
                <a:gd name="connsiteY6" fmla="*/ 1286837 h 1922329"/>
                <a:gd name="connsiteX7" fmla="*/ 513475 w 2554860"/>
                <a:gd name="connsiteY7" fmla="*/ 429587 h 1922329"/>
                <a:gd name="connsiteX8" fmla="*/ 1075450 w 2554860"/>
                <a:gd name="connsiteY8" fmla="*/ 20013 h 1922329"/>
                <a:gd name="connsiteX9" fmla="*/ 1661238 w 2554860"/>
                <a:gd name="connsiteY9" fmla="*/ 10487 h 1922329"/>
                <a:gd name="connsiteX0" fmla="*/ 1661238 w 2591223"/>
                <a:gd name="connsiteY0" fmla="*/ 10487 h 1922329"/>
                <a:gd name="connsiteX1" fmla="*/ 2385138 w 2591223"/>
                <a:gd name="connsiteY1" fmla="*/ 67637 h 1922329"/>
                <a:gd name="connsiteX2" fmla="*/ 2347038 w 2591223"/>
                <a:gd name="connsiteY2" fmla="*/ 624850 h 1922329"/>
                <a:gd name="connsiteX3" fmla="*/ 1832687 w 2591223"/>
                <a:gd name="connsiteY3" fmla="*/ 1363037 h 1922329"/>
                <a:gd name="connsiteX4" fmla="*/ 1199275 w 2591223"/>
                <a:gd name="connsiteY4" fmla="*/ 1710700 h 1922329"/>
                <a:gd name="connsiteX5" fmla="*/ 270588 w 2591223"/>
                <a:gd name="connsiteY5" fmla="*/ 1905962 h 1922329"/>
                <a:gd name="connsiteX6" fmla="*/ 8650 w 2591223"/>
                <a:gd name="connsiteY6" fmla="*/ 1286837 h 1922329"/>
                <a:gd name="connsiteX7" fmla="*/ 513475 w 2591223"/>
                <a:gd name="connsiteY7" fmla="*/ 429587 h 1922329"/>
                <a:gd name="connsiteX8" fmla="*/ 1075450 w 2591223"/>
                <a:gd name="connsiteY8" fmla="*/ 20013 h 1922329"/>
                <a:gd name="connsiteX9" fmla="*/ 1661238 w 2591223"/>
                <a:gd name="connsiteY9" fmla="*/ 10487 h 1922329"/>
                <a:gd name="connsiteX0" fmla="*/ 1661238 w 2591223"/>
                <a:gd name="connsiteY0" fmla="*/ 10487 h 1922329"/>
                <a:gd name="connsiteX1" fmla="*/ 2385138 w 2591223"/>
                <a:gd name="connsiteY1" fmla="*/ 67637 h 1922329"/>
                <a:gd name="connsiteX2" fmla="*/ 2347038 w 2591223"/>
                <a:gd name="connsiteY2" fmla="*/ 624850 h 1922329"/>
                <a:gd name="connsiteX3" fmla="*/ 1832687 w 2591223"/>
                <a:gd name="connsiteY3" fmla="*/ 1363037 h 1922329"/>
                <a:gd name="connsiteX4" fmla="*/ 1199275 w 2591223"/>
                <a:gd name="connsiteY4" fmla="*/ 1710700 h 1922329"/>
                <a:gd name="connsiteX5" fmla="*/ 270588 w 2591223"/>
                <a:gd name="connsiteY5" fmla="*/ 1905962 h 1922329"/>
                <a:gd name="connsiteX6" fmla="*/ 8650 w 2591223"/>
                <a:gd name="connsiteY6" fmla="*/ 1286837 h 1922329"/>
                <a:gd name="connsiteX7" fmla="*/ 513475 w 2591223"/>
                <a:gd name="connsiteY7" fmla="*/ 429587 h 1922329"/>
                <a:gd name="connsiteX8" fmla="*/ 1075450 w 2591223"/>
                <a:gd name="connsiteY8" fmla="*/ 20013 h 1922329"/>
                <a:gd name="connsiteX9" fmla="*/ 1661238 w 2591223"/>
                <a:gd name="connsiteY9" fmla="*/ 10487 h 1922329"/>
                <a:gd name="connsiteX0" fmla="*/ 1661238 w 2591223"/>
                <a:gd name="connsiteY0" fmla="*/ 10487 h 1922329"/>
                <a:gd name="connsiteX1" fmla="*/ 2385138 w 2591223"/>
                <a:gd name="connsiteY1" fmla="*/ 67637 h 1922329"/>
                <a:gd name="connsiteX2" fmla="*/ 2347038 w 2591223"/>
                <a:gd name="connsiteY2" fmla="*/ 624850 h 1922329"/>
                <a:gd name="connsiteX3" fmla="*/ 1832687 w 2591223"/>
                <a:gd name="connsiteY3" fmla="*/ 1363037 h 1922329"/>
                <a:gd name="connsiteX4" fmla="*/ 1199275 w 2591223"/>
                <a:gd name="connsiteY4" fmla="*/ 1710700 h 1922329"/>
                <a:gd name="connsiteX5" fmla="*/ 270588 w 2591223"/>
                <a:gd name="connsiteY5" fmla="*/ 1905962 h 1922329"/>
                <a:gd name="connsiteX6" fmla="*/ 8650 w 2591223"/>
                <a:gd name="connsiteY6" fmla="*/ 1286837 h 1922329"/>
                <a:gd name="connsiteX7" fmla="*/ 513475 w 2591223"/>
                <a:gd name="connsiteY7" fmla="*/ 429587 h 1922329"/>
                <a:gd name="connsiteX8" fmla="*/ 1075450 w 2591223"/>
                <a:gd name="connsiteY8" fmla="*/ 20013 h 1922329"/>
                <a:gd name="connsiteX9" fmla="*/ 1661238 w 2591223"/>
                <a:gd name="connsiteY9" fmla="*/ 10487 h 1922329"/>
                <a:gd name="connsiteX0" fmla="*/ 1660119 w 2590104"/>
                <a:gd name="connsiteY0" fmla="*/ 10487 h 1932226"/>
                <a:gd name="connsiteX1" fmla="*/ 2384019 w 2590104"/>
                <a:gd name="connsiteY1" fmla="*/ 67637 h 1932226"/>
                <a:gd name="connsiteX2" fmla="*/ 2345919 w 2590104"/>
                <a:gd name="connsiteY2" fmla="*/ 624850 h 1932226"/>
                <a:gd name="connsiteX3" fmla="*/ 1831568 w 2590104"/>
                <a:gd name="connsiteY3" fmla="*/ 1363037 h 1932226"/>
                <a:gd name="connsiteX4" fmla="*/ 1055281 w 2590104"/>
                <a:gd name="connsiteY4" fmla="*/ 1772613 h 1932226"/>
                <a:gd name="connsiteX5" fmla="*/ 269469 w 2590104"/>
                <a:gd name="connsiteY5" fmla="*/ 1905962 h 1932226"/>
                <a:gd name="connsiteX6" fmla="*/ 7531 w 2590104"/>
                <a:gd name="connsiteY6" fmla="*/ 1286837 h 1932226"/>
                <a:gd name="connsiteX7" fmla="*/ 512356 w 2590104"/>
                <a:gd name="connsiteY7" fmla="*/ 429587 h 1932226"/>
                <a:gd name="connsiteX8" fmla="*/ 1074331 w 2590104"/>
                <a:gd name="connsiteY8" fmla="*/ 20013 h 1932226"/>
                <a:gd name="connsiteX9" fmla="*/ 1660119 w 2590104"/>
                <a:gd name="connsiteY9" fmla="*/ 10487 h 1932226"/>
                <a:gd name="connsiteX0" fmla="*/ 1682829 w 2612814"/>
                <a:gd name="connsiteY0" fmla="*/ 10487 h 1909414"/>
                <a:gd name="connsiteX1" fmla="*/ 2406729 w 2612814"/>
                <a:gd name="connsiteY1" fmla="*/ 67637 h 1909414"/>
                <a:gd name="connsiteX2" fmla="*/ 2368629 w 2612814"/>
                <a:gd name="connsiteY2" fmla="*/ 624850 h 1909414"/>
                <a:gd name="connsiteX3" fmla="*/ 1854278 w 2612814"/>
                <a:gd name="connsiteY3" fmla="*/ 1363037 h 1909414"/>
                <a:gd name="connsiteX4" fmla="*/ 1077991 w 2612814"/>
                <a:gd name="connsiteY4" fmla="*/ 1772613 h 1909414"/>
                <a:gd name="connsiteX5" fmla="*/ 292179 w 2612814"/>
                <a:gd name="connsiteY5" fmla="*/ 1905962 h 1909414"/>
                <a:gd name="connsiteX6" fmla="*/ 30241 w 2612814"/>
                <a:gd name="connsiteY6" fmla="*/ 1286837 h 1909414"/>
                <a:gd name="connsiteX7" fmla="*/ 535066 w 2612814"/>
                <a:gd name="connsiteY7" fmla="*/ 429587 h 1909414"/>
                <a:gd name="connsiteX8" fmla="*/ 1097041 w 2612814"/>
                <a:gd name="connsiteY8" fmla="*/ 20013 h 1909414"/>
                <a:gd name="connsiteX9" fmla="*/ 1682829 w 2612814"/>
                <a:gd name="connsiteY9" fmla="*/ 10487 h 1909414"/>
                <a:gd name="connsiteX0" fmla="*/ 1755924 w 2685909"/>
                <a:gd name="connsiteY0" fmla="*/ 10487 h 1882194"/>
                <a:gd name="connsiteX1" fmla="*/ 2479824 w 2685909"/>
                <a:gd name="connsiteY1" fmla="*/ 67637 h 1882194"/>
                <a:gd name="connsiteX2" fmla="*/ 2441724 w 2685909"/>
                <a:gd name="connsiteY2" fmla="*/ 624850 h 1882194"/>
                <a:gd name="connsiteX3" fmla="*/ 1927373 w 2685909"/>
                <a:gd name="connsiteY3" fmla="*/ 1363037 h 1882194"/>
                <a:gd name="connsiteX4" fmla="*/ 1151086 w 2685909"/>
                <a:gd name="connsiteY4" fmla="*/ 1772613 h 1882194"/>
                <a:gd name="connsiteX5" fmla="*/ 217637 w 2685909"/>
                <a:gd name="connsiteY5" fmla="*/ 1877387 h 1882194"/>
                <a:gd name="connsiteX6" fmla="*/ 103336 w 2685909"/>
                <a:gd name="connsiteY6" fmla="*/ 1286837 h 1882194"/>
                <a:gd name="connsiteX7" fmla="*/ 608161 w 2685909"/>
                <a:gd name="connsiteY7" fmla="*/ 429587 h 1882194"/>
                <a:gd name="connsiteX8" fmla="*/ 1170136 w 2685909"/>
                <a:gd name="connsiteY8" fmla="*/ 20013 h 1882194"/>
                <a:gd name="connsiteX9" fmla="*/ 1755924 w 2685909"/>
                <a:gd name="connsiteY9" fmla="*/ 10487 h 1882194"/>
                <a:gd name="connsiteX0" fmla="*/ 1755924 w 2685909"/>
                <a:gd name="connsiteY0" fmla="*/ 10487 h 1882194"/>
                <a:gd name="connsiteX1" fmla="*/ 2479824 w 2685909"/>
                <a:gd name="connsiteY1" fmla="*/ 67637 h 1882194"/>
                <a:gd name="connsiteX2" fmla="*/ 2441724 w 2685909"/>
                <a:gd name="connsiteY2" fmla="*/ 624850 h 1882194"/>
                <a:gd name="connsiteX3" fmla="*/ 1927373 w 2685909"/>
                <a:gd name="connsiteY3" fmla="*/ 1363037 h 1882194"/>
                <a:gd name="connsiteX4" fmla="*/ 1151086 w 2685909"/>
                <a:gd name="connsiteY4" fmla="*/ 1772613 h 1882194"/>
                <a:gd name="connsiteX5" fmla="*/ 217637 w 2685909"/>
                <a:gd name="connsiteY5" fmla="*/ 1877387 h 1882194"/>
                <a:gd name="connsiteX6" fmla="*/ 103336 w 2685909"/>
                <a:gd name="connsiteY6" fmla="*/ 1286837 h 1882194"/>
                <a:gd name="connsiteX7" fmla="*/ 608161 w 2685909"/>
                <a:gd name="connsiteY7" fmla="*/ 429587 h 1882194"/>
                <a:gd name="connsiteX8" fmla="*/ 1170136 w 2685909"/>
                <a:gd name="connsiteY8" fmla="*/ 20013 h 1882194"/>
                <a:gd name="connsiteX9" fmla="*/ 1755924 w 2685909"/>
                <a:gd name="connsiteY9" fmla="*/ 10487 h 1882194"/>
                <a:gd name="connsiteX0" fmla="*/ 98742 w 2681315"/>
                <a:gd name="connsiteY0" fmla="*/ 1286837 h 1882194"/>
                <a:gd name="connsiteX1" fmla="*/ 603567 w 2681315"/>
                <a:gd name="connsiteY1" fmla="*/ 429587 h 1882194"/>
                <a:gd name="connsiteX2" fmla="*/ 1165542 w 2681315"/>
                <a:gd name="connsiteY2" fmla="*/ 20013 h 1882194"/>
                <a:gd name="connsiteX3" fmla="*/ 1751330 w 2681315"/>
                <a:gd name="connsiteY3" fmla="*/ 10487 h 1882194"/>
                <a:gd name="connsiteX4" fmla="*/ 2475230 w 2681315"/>
                <a:gd name="connsiteY4" fmla="*/ 67637 h 1882194"/>
                <a:gd name="connsiteX5" fmla="*/ 2437130 w 2681315"/>
                <a:gd name="connsiteY5" fmla="*/ 624850 h 1882194"/>
                <a:gd name="connsiteX6" fmla="*/ 1922779 w 2681315"/>
                <a:gd name="connsiteY6" fmla="*/ 1363037 h 1882194"/>
                <a:gd name="connsiteX7" fmla="*/ 1146492 w 2681315"/>
                <a:gd name="connsiteY7" fmla="*/ 1772613 h 1882194"/>
                <a:gd name="connsiteX8" fmla="*/ 213043 w 2681315"/>
                <a:gd name="connsiteY8" fmla="*/ 1877387 h 1882194"/>
                <a:gd name="connsiteX9" fmla="*/ 148277 w 2681315"/>
                <a:gd name="connsiteY9" fmla="*/ 1336372 h 1882194"/>
                <a:gd name="connsiteX0" fmla="*/ 293526 w 2681315"/>
                <a:gd name="connsiteY0" fmla="*/ 827341 h 1882194"/>
                <a:gd name="connsiteX1" fmla="*/ 603567 w 2681315"/>
                <a:gd name="connsiteY1" fmla="*/ 429587 h 1882194"/>
                <a:gd name="connsiteX2" fmla="*/ 1165542 w 2681315"/>
                <a:gd name="connsiteY2" fmla="*/ 20013 h 1882194"/>
                <a:gd name="connsiteX3" fmla="*/ 1751330 w 2681315"/>
                <a:gd name="connsiteY3" fmla="*/ 10487 h 1882194"/>
                <a:gd name="connsiteX4" fmla="*/ 2475230 w 2681315"/>
                <a:gd name="connsiteY4" fmla="*/ 67637 h 1882194"/>
                <a:gd name="connsiteX5" fmla="*/ 2437130 w 2681315"/>
                <a:gd name="connsiteY5" fmla="*/ 624850 h 1882194"/>
                <a:gd name="connsiteX6" fmla="*/ 1922779 w 2681315"/>
                <a:gd name="connsiteY6" fmla="*/ 1363037 h 1882194"/>
                <a:gd name="connsiteX7" fmla="*/ 1146492 w 2681315"/>
                <a:gd name="connsiteY7" fmla="*/ 1772613 h 1882194"/>
                <a:gd name="connsiteX8" fmla="*/ 213043 w 2681315"/>
                <a:gd name="connsiteY8" fmla="*/ 1877387 h 1882194"/>
                <a:gd name="connsiteX9" fmla="*/ 148277 w 2681315"/>
                <a:gd name="connsiteY9" fmla="*/ 1336372 h 188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1315" h="1882194">
                  <a:moveTo>
                    <a:pt x="293526" y="827341"/>
                  </a:moveTo>
                  <a:cubicBezTo>
                    <a:pt x="358613" y="586041"/>
                    <a:pt x="405129" y="641518"/>
                    <a:pt x="603567" y="429587"/>
                  </a:cubicBezTo>
                  <a:cubicBezTo>
                    <a:pt x="802004" y="217656"/>
                    <a:pt x="936942" y="52557"/>
                    <a:pt x="1165542" y="20013"/>
                  </a:cubicBezTo>
                  <a:cubicBezTo>
                    <a:pt x="1394142" y="-12531"/>
                    <a:pt x="1533049" y="2550"/>
                    <a:pt x="1751330" y="10487"/>
                  </a:cubicBezTo>
                  <a:cubicBezTo>
                    <a:pt x="1969611" y="18424"/>
                    <a:pt x="2118043" y="17630"/>
                    <a:pt x="2475230" y="67637"/>
                  </a:cubicBezTo>
                  <a:cubicBezTo>
                    <a:pt x="2832417" y="117644"/>
                    <a:pt x="2662555" y="404188"/>
                    <a:pt x="2437130" y="624850"/>
                  </a:cubicBezTo>
                  <a:cubicBezTo>
                    <a:pt x="2211705" y="845512"/>
                    <a:pt x="2185510" y="1147930"/>
                    <a:pt x="1922779" y="1363037"/>
                  </a:cubicBezTo>
                  <a:cubicBezTo>
                    <a:pt x="1660048" y="1578144"/>
                    <a:pt x="1431448" y="1686888"/>
                    <a:pt x="1146492" y="1772613"/>
                  </a:cubicBezTo>
                  <a:cubicBezTo>
                    <a:pt x="861536" y="1858338"/>
                    <a:pt x="573406" y="1896438"/>
                    <a:pt x="213043" y="1877387"/>
                  </a:cubicBezTo>
                  <a:cubicBezTo>
                    <a:pt x="-147320" y="1858336"/>
                    <a:pt x="33655" y="1528137"/>
                    <a:pt x="148277" y="1336372"/>
                  </a:cubicBezTo>
                </a:path>
              </a:pathLst>
            </a:custGeom>
            <a:gradFill flip="none" rotWithShape="1">
              <a:gsLst>
                <a:gs pos="0">
                  <a:srgbClr val="E8DAD1">
                    <a:alpha val="72000"/>
                  </a:srgbClr>
                </a:gs>
                <a:gs pos="99000">
                  <a:srgbClr val="B08572"/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2255CE98-31C9-444F-BAAE-49DBB34E3D20}"/>
                </a:ext>
              </a:extLst>
            </p:cNvPr>
            <p:cNvSpPr/>
            <p:nvPr/>
          </p:nvSpPr>
          <p:spPr>
            <a:xfrm>
              <a:off x="1908172" y="62843"/>
              <a:ext cx="2835287" cy="3127661"/>
            </a:xfrm>
            <a:custGeom>
              <a:avLst/>
              <a:gdLst>
                <a:gd name="connsiteX0" fmla="*/ 67 w 2737303"/>
                <a:gd name="connsiteY0" fmla="*/ 1916875 h 2895038"/>
                <a:gd name="connsiteX1" fmla="*/ 404880 w 2737303"/>
                <a:gd name="connsiteY1" fmla="*/ 240475 h 2895038"/>
                <a:gd name="connsiteX2" fmla="*/ 2086042 w 2737303"/>
                <a:gd name="connsiteY2" fmla="*/ 7113 h 2895038"/>
                <a:gd name="connsiteX3" fmla="*/ 2709930 w 2737303"/>
                <a:gd name="connsiteY3" fmla="*/ 197613 h 2895038"/>
                <a:gd name="connsiteX4" fmla="*/ 2576580 w 2737303"/>
                <a:gd name="connsiteY4" fmla="*/ 869125 h 2895038"/>
                <a:gd name="connsiteX5" fmla="*/ 2128905 w 2737303"/>
                <a:gd name="connsiteY5" fmla="*/ 1712088 h 2895038"/>
                <a:gd name="connsiteX6" fmla="*/ 1385955 w 2737303"/>
                <a:gd name="connsiteY6" fmla="*/ 2150238 h 2895038"/>
                <a:gd name="connsiteX7" fmla="*/ 419167 w 2737303"/>
                <a:gd name="connsiteY7" fmla="*/ 2893188 h 2895038"/>
                <a:gd name="connsiteX8" fmla="*/ 67 w 2737303"/>
                <a:gd name="connsiteY8" fmla="*/ 1916875 h 2895038"/>
                <a:gd name="connsiteX0" fmla="*/ 1001 w 2738237"/>
                <a:gd name="connsiteY0" fmla="*/ 1916875 h 2895038"/>
                <a:gd name="connsiteX1" fmla="*/ 372476 w 2738237"/>
                <a:gd name="connsiteY1" fmla="*/ 240475 h 2895038"/>
                <a:gd name="connsiteX2" fmla="*/ 2086976 w 2738237"/>
                <a:gd name="connsiteY2" fmla="*/ 7113 h 2895038"/>
                <a:gd name="connsiteX3" fmla="*/ 2710864 w 2738237"/>
                <a:gd name="connsiteY3" fmla="*/ 197613 h 2895038"/>
                <a:gd name="connsiteX4" fmla="*/ 2577514 w 2738237"/>
                <a:gd name="connsiteY4" fmla="*/ 869125 h 2895038"/>
                <a:gd name="connsiteX5" fmla="*/ 2129839 w 2738237"/>
                <a:gd name="connsiteY5" fmla="*/ 1712088 h 2895038"/>
                <a:gd name="connsiteX6" fmla="*/ 1386889 w 2738237"/>
                <a:gd name="connsiteY6" fmla="*/ 2150238 h 2895038"/>
                <a:gd name="connsiteX7" fmla="*/ 420101 w 2738237"/>
                <a:gd name="connsiteY7" fmla="*/ 2893188 h 2895038"/>
                <a:gd name="connsiteX8" fmla="*/ 1001 w 2738237"/>
                <a:gd name="connsiteY8" fmla="*/ 1916875 h 2895038"/>
                <a:gd name="connsiteX0" fmla="*/ 20585 w 2757821"/>
                <a:gd name="connsiteY0" fmla="*/ 2008272 h 2986435"/>
                <a:gd name="connsiteX1" fmla="*/ 392060 w 2757821"/>
                <a:gd name="connsiteY1" fmla="*/ 331872 h 2986435"/>
                <a:gd name="connsiteX2" fmla="*/ 2106560 w 2757821"/>
                <a:gd name="connsiteY2" fmla="*/ 98510 h 2986435"/>
                <a:gd name="connsiteX3" fmla="*/ 2730448 w 2757821"/>
                <a:gd name="connsiteY3" fmla="*/ 289010 h 2986435"/>
                <a:gd name="connsiteX4" fmla="*/ 2597098 w 2757821"/>
                <a:gd name="connsiteY4" fmla="*/ 960522 h 2986435"/>
                <a:gd name="connsiteX5" fmla="*/ 2149423 w 2757821"/>
                <a:gd name="connsiteY5" fmla="*/ 1803485 h 2986435"/>
                <a:gd name="connsiteX6" fmla="*/ 1406473 w 2757821"/>
                <a:gd name="connsiteY6" fmla="*/ 2241635 h 2986435"/>
                <a:gd name="connsiteX7" fmla="*/ 439685 w 2757821"/>
                <a:gd name="connsiteY7" fmla="*/ 2984585 h 2986435"/>
                <a:gd name="connsiteX8" fmla="*/ 20585 w 2757821"/>
                <a:gd name="connsiteY8" fmla="*/ 2008272 h 2986435"/>
                <a:gd name="connsiteX0" fmla="*/ 64983 w 2802219"/>
                <a:gd name="connsiteY0" fmla="*/ 2008272 h 2986435"/>
                <a:gd name="connsiteX1" fmla="*/ 436458 w 2802219"/>
                <a:gd name="connsiteY1" fmla="*/ 331872 h 2986435"/>
                <a:gd name="connsiteX2" fmla="*/ 2150958 w 2802219"/>
                <a:gd name="connsiteY2" fmla="*/ 98510 h 2986435"/>
                <a:gd name="connsiteX3" fmla="*/ 2774846 w 2802219"/>
                <a:gd name="connsiteY3" fmla="*/ 289010 h 2986435"/>
                <a:gd name="connsiteX4" fmla="*/ 2641496 w 2802219"/>
                <a:gd name="connsiteY4" fmla="*/ 960522 h 2986435"/>
                <a:gd name="connsiteX5" fmla="*/ 2193821 w 2802219"/>
                <a:gd name="connsiteY5" fmla="*/ 1803485 h 2986435"/>
                <a:gd name="connsiteX6" fmla="*/ 1450871 w 2802219"/>
                <a:gd name="connsiteY6" fmla="*/ 2241635 h 2986435"/>
                <a:gd name="connsiteX7" fmla="*/ 484083 w 2802219"/>
                <a:gd name="connsiteY7" fmla="*/ 2984585 h 2986435"/>
                <a:gd name="connsiteX8" fmla="*/ 64983 w 2802219"/>
                <a:gd name="connsiteY8" fmla="*/ 2008272 h 2986435"/>
                <a:gd name="connsiteX0" fmla="*/ 44946 w 2720269"/>
                <a:gd name="connsiteY0" fmla="*/ 2120844 h 2901949"/>
                <a:gd name="connsiteX1" fmla="*/ 354508 w 2720269"/>
                <a:gd name="connsiteY1" fmla="*/ 249182 h 2901949"/>
                <a:gd name="connsiteX2" fmla="*/ 2069008 w 2720269"/>
                <a:gd name="connsiteY2" fmla="*/ 15820 h 2901949"/>
                <a:gd name="connsiteX3" fmla="*/ 2692896 w 2720269"/>
                <a:gd name="connsiteY3" fmla="*/ 206320 h 2901949"/>
                <a:gd name="connsiteX4" fmla="*/ 2559546 w 2720269"/>
                <a:gd name="connsiteY4" fmla="*/ 877832 h 2901949"/>
                <a:gd name="connsiteX5" fmla="*/ 2111871 w 2720269"/>
                <a:gd name="connsiteY5" fmla="*/ 1720795 h 2901949"/>
                <a:gd name="connsiteX6" fmla="*/ 1368921 w 2720269"/>
                <a:gd name="connsiteY6" fmla="*/ 2158945 h 2901949"/>
                <a:gd name="connsiteX7" fmla="*/ 402133 w 2720269"/>
                <a:gd name="connsiteY7" fmla="*/ 2901895 h 2901949"/>
                <a:gd name="connsiteX8" fmla="*/ 44946 w 2720269"/>
                <a:gd name="connsiteY8" fmla="*/ 2120844 h 2901949"/>
                <a:gd name="connsiteX0" fmla="*/ 61514 w 2736837"/>
                <a:gd name="connsiteY0" fmla="*/ 2120844 h 2901949"/>
                <a:gd name="connsiteX1" fmla="*/ 371076 w 2736837"/>
                <a:gd name="connsiteY1" fmla="*/ 249182 h 2901949"/>
                <a:gd name="connsiteX2" fmla="*/ 2085576 w 2736837"/>
                <a:gd name="connsiteY2" fmla="*/ 15820 h 2901949"/>
                <a:gd name="connsiteX3" fmla="*/ 2709464 w 2736837"/>
                <a:gd name="connsiteY3" fmla="*/ 206320 h 2901949"/>
                <a:gd name="connsiteX4" fmla="*/ 2576114 w 2736837"/>
                <a:gd name="connsiteY4" fmla="*/ 877832 h 2901949"/>
                <a:gd name="connsiteX5" fmla="*/ 2128439 w 2736837"/>
                <a:gd name="connsiteY5" fmla="*/ 1720795 h 2901949"/>
                <a:gd name="connsiteX6" fmla="*/ 1385489 w 2736837"/>
                <a:gd name="connsiteY6" fmla="*/ 2158945 h 2901949"/>
                <a:gd name="connsiteX7" fmla="*/ 418701 w 2736837"/>
                <a:gd name="connsiteY7" fmla="*/ 2901895 h 2901949"/>
                <a:gd name="connsiteX8" fmla="*/ 61514 w 2736837"/>
                <a:gd name="connsiteY8" fmla="*/ 2120844 h 2901949"/>
                <a:gd name="connsiteX0" fmla="*/ 61514 w 2736837"/>
                <a:gd name="connsiteY0" fmla="*/ 2120844 h 2998089"/>
                <a:gd name="connsiteX1" fmla="*/ 371076 w 2736837"/>
                <a:gd name="connsiteY1" fmla="*/ 249182 h 2998089"/>
                <a:gd name="connsiteX2" fmla="*/ 2085576 w 2736837"/>
                <a:gd name="connsiteY2" fmla="*/ 15820 h 2998089"/>
                <a:gd name="connsiteX3" fmla="*/ 2709464 w 2736837"/>
                <a:gd name="connsiteY3" fmla="*/ 206320 h 2998089"/>
                <a:gd name="connsiteX4" fmla="*/ 2576114 w 2736837"/>
                <a:gd name="connsiteY4" fmla="*/ 877832 h 2998089"/>
                <a:gd name="connsiteX5" fmla="*/ 2128439 w 2736837"/>
                <a:gd name="connsiteY5" fmla="*/ 1720795 h 2998089"/>
                <a:gd name="connsiteX6" fmla="*/ 1385489 w 2736837"/>
                <a:gd name="connsiteY6" fmla="*/ 2158945 h 2998089"/>
                <a:gd name="connsiteX7" fmla="*/ 418701 w 2736837"/>
                <a:gd name="connsiteY7" fmla="*/ 2901895 h 2998089"/>
                <a:gd name="connsiteX8" fmla="*/ 61514 w 2736837"/>
                <a:gd name="connsiteY8" fmla="*/ 2120844 h 2998089"/>
                <a:gd name="connsiteX0" fmla="*/ 61514 w 2736837"/>
                <a:gd name="connsiteY0" fmla="*/ 2120844 h 3044627"/>
                <a:gd name="connsiteX1" fmla="*/ 371076 w 2736837"/>
                <a:gd name="connsiteY1" fmla="*/ 249182 h 3044627"/>
                <a:gd name="connsiteX2" fmla="*/ 2085576 w 2736837"/>
                <a:gd name="connsiteY2" fmla="*/ 15820 h 3044627"/>
                <a:gd name="connsiteX3" fmla="*/ 2709464 w 2736837"/>
                <a:gd name="connsiteY3" fmla="*/ 206320 h 3044627"/>
                <a:gd name="connsiteX4" fmla="*/ 2576114 w 2736837"/>
                <a:gd name="connsiteY4" fmla="*/ 877832 h 3044627"/>
                <a:gd name="connsiteX5" fmla="*/ 2128439 w 2736837"/>
                <a:gd name="connsiteY5" fmla="*/ 1720795 h 3044627"/>
                <a:gd name="connsiteX6" fmla="*/ 1385489 w 2736837"/>
                <a:gd name="connsiteY6" fmla="*/ 2158945 h 3044627"/>
                <a:gd name="connsiteX7" fmla="*/ 418701 w 2736837"/>
                <a:gd name="connsiteY7" fmla="*/ 2901895 h 3044627"/>
                <a:gd name="connsiteX8" fmla="*/ 61514 w 2736837"/>
                <a:gd name="connsiteY8" fmla="*/ 2120844 h 3044627"/>
                <a:gd name="connsiteX0" fmla="*/ 61514 w 2736837"/>
                <a:gd name="connsiteY0" fmla="*/ 2120844 h 3044627"/>
                <a:gd name="connsiteX1" fmla="*/ 371076 w 2736837"/>
                <a:gd name="connsiteY1" fmla="*/ 249182 h 3044627"/>
                <a:gd name="connsiteX2" fmla="*/ 2085576 w 2736837"/>
                <a:gd name="connsiteY2" fmla="*/ 15820 h 3044627"/>
                <a:gd name="connsiteX3" fmla="*/ 2709464 w 2736837"/>
                <a:gd name="connsiteY3" fmla="*/ 206320 h 3044627"/>
                <a:gd name="connsiteX4" fmla="*/ 2576114 w 2736837"/>
                <a:gd name="connsiteY4" fmla="*/ 877832 h 3044627"/>
                <a:gd name="connsiteX5" fmla="*/ 2128439 w 2736837"/>
                <a:gd name="connsiteY5" fmla="*/ 1720795 h 3044627"/>
                <a:gd name="connsiteX6" fmla="*/ 1385489 w 2736837"/>
                <a:gd name="connsiteY6" fmla="*/ 2158945 h 3044627"/>
                <a:gd name="connsiteX7" fmla="*/ 418701 w 2736837"/>
                <a:gd name="connsiteY7" fmla="*/ 2901895 h 3044627"/>
                <a:gd name="connsiteX8" fmla="*/ 61514 w 2736837"/>
                <a:gd name="connsiteY8" fmla="*/ 2120844 h 3044627"/>
                <a:gd name="connsiteX0" fmla="*/ 61514 w 2736837"/>
                <a:gd name="connsiteY0" fmla="*/ 2120844 h 3044627"/>
                <a:gd name="connsiteX1" fmla="*/ 371076 w 2736837"/>
                <a:gd name="connsiteY1" fmla="*/ 249182 h 3044627"/>
                <a:gd name="connsiteX2" fmla="*/ 2085576 w 2736837"/>
                <a:gd name="connsiteY2" fmla="*/ 15820 h 3044627"/>
                <a:gd name="connsiteX3" fmla="*/ 2709464 w 2736837"/>
                <a:gd name="connsiteY3" fmla="*/ 206320 h 3044627"/>
                <a:gd name="connsiteX4" fmla="*/ 2576114 w 2736837"/>
                <a:gd name="connsiteY4" fmla="*/ 877832 h 3044627"/>
                <a:gd name="connsiteX5" fmla="*/ 2128439 w 2736837"/>
                <a:gd name="connsiteY5" fmla="*/ 1720795 h 3044627"/>
                <a:gd name="connsiteX6" fmla="*/ 1385489 w 2736837"/>
                <a:gd name="connsiteY6" fmla="*/ 2158945 h 3044627"/>
                <a:gd name="connsiteX7" fmla="*/ 418701 w 2736837"/>
                <a:gd name="connsiteY7" fmla="*/ 2901895 h 3044627"/>
                <a:gd name="connsiteX8" fmla="*/ 61514 w 2736837"/>
                <a:gd name="connsiteY8" fmla="*/ 2120844 h 3044627"/>
                <a:gd name="connsiteX0" fmla="*/ 61514 w 2745819"/>
                <a:gd name="connsiteY0" fmla="*/ 2120844 h 3044627"/>
                <a:gd name="connsiteX1" fmla="*/ 371076 w 2745819"/>
                <a:gd name="connsiteY1" fmla="*/ 249182 h 3044627"/>
                <a:gd name="connsiteX2" fmla="*/ 2085576 w 2745819"/>
                <a:gd name="connsiteY2" fmla="*/ 15820 h 3044627"/>
                <a:gd name="connsiteX3" fmla="*/ 2709464 w 2745819"/>
                <a:gd name="connsiteY3" fmla="*/ 206320 h 3044627"/>
                <a:gd name="connsiteX4" fmla="*/ 2576114 w 2745819"/>
                <a:gd name="connsiteY4" fmla="*/ 877832 h 3044627"/>
                <a:gd name="connsiteX5" fmla="*/ 2128439 w 2745819"/>
                <a:gd name="connsiteY5" fmla="*/ 1720795 h 3044627"/>
                <a:gd name="connsiteX6" fmla="*/ 1385489 w 2745819"/>
                <a:gd name="connsiteY6" fmla="*/ 2158945 h 3044627"/>
                <a:gd name="connsiteX7" fmla="*/ 418701 w 2745819"/>
                <a:gd name="connsiteY7" fmla="*/ 2901895 h 3044627"/>
                <a:gd name="connsiteX8" fmla="*/ 61514 w 2745819"/>
                <a:gd name="connsiteY8" fmla="*/ 2120844 h 3044627"/>
                <a:gd name="connsiteX0" fmla="*/ 61514 w 2830250"/>
                <a:gd name="connsiteY0" fmla="*/ 2120844 h 3044627"/>
                <a:gd name="connsiteX1" fmla="*/ 371076 w 2830250"/>
                <a:gd name="connsiteY1" fmla="*/ 249182 h 3044627"/>
                <a:gd name="connsiteX2" fmla="*/ 2085576 w 2830250"/>
                <a:gd name="connsiteY2" fmla="*/ 15820 h 3044627"/>
                <a:gd name="connsiteX3" fmla="*/ 2709464 w 2830250"/>
                <a:gd name="connsiteY3" fmla="*/ 206320 h 3044627"/>
                <a:gd name="connsiteX4" fmla="*/ 2576114 w 2830250"/>
                <a:gd name="connsiteY4" fmla="*/ 877832 h 3044627"/>
                <a:gd name="connsiteX5" fmla="*/ 2128439 w 2830250"/>
                <a:gd name="connsiteY5" fmla="*/ 1720795 h 3044627"/>
                <a:gd name="connsiteX6" fmla="*/ 1385489 w 2830250"/>
                <a:gd name="connsiteY6" fmla="*/ 2158945 h 3044627"/>
                <a:gd name="connsiteX7" fmla="*/ 418701 w 2830250"/>
                <a:gd name="connsiteY7" fmla="*/ 2901895 h 3044627"/>
                <a:gd name="connsiteX8" fmla="*/ 61514 w 2830250"/>
                <a:gd name="connsiteY8" fmla="*/ 2120844 h 3044627"/>
                <a:gd name="connsiteX0" fmla="*/ 61514 w 2933596"/>
                <a:gd name="connsiteY0" fmla="*/ 2120844 h 3044627"/>
                <a:gd name="connsiteX1" fmla="*/ 371076 w 2933596"/>
                <a:gd name="connsiteY1" fmla="*/ 249182 h 3044627"/>
                <a:gd name="connsiteX2" fmla="*/ 2085576 w 2933596"/>
                <a:gd name="connsiteY2" fmla="*/ 15820 h 3044627"/>
                <a:gd name="connsiteX3" fmla="*/ 2709464 w 2933596"/>
                <a:gd name="connsiteY3" fmla="*/ 206320 h 3044627"/>
                <a:gd name="connsiteX4" fmla="*/ 2728514 w 2933596"/>
                <a:gd name="connsiteY4" fmla="*/ 701619 h 3044627"/>
                <a:gd name="connsiteX5" fmla="*/ 2128439 w 2933596"/>
                <a:gd name="connsiteY5" fmla="*/ 1720795 h 3044627"/>
                <a:gd name="connsiteX6" fmla="*/ 1385489 w 2933596"/>
                <a:gd name="connsiteY6" fmla="*/ 2158945 h 3044627"/>
                <a:gd name="connsiteX7" fmla="*/ 418701 w 2933596"/>
                <a:gd name="connsiteY7" fmla="*/ 2901895 h 3044627"/>
                <a:gd name="connsiteX8" fmla="*/ 61514 w 2933596"/>
                <a:gd name="connsiteY8" fmla="*/ 2120844 h 3044627"/>
                <a:gd name="connsiteX0" fmla="*/ 61514 w 2944106"/>
                <a:gd name="connsiteY0" fmla="*/ 2120844 h 3044627"/>
                <a:gd name="connsiteX1" fmla="*/ 371076 w 2944106"/>
                <a:gd name="connsiteY1" fmla="*/ 249182 h 3044627"/>
                <a:gd name="connsiteX2" fmla="*/ 2085576 w 2944106"/>
                <a:gd name="connsiteY2" fmla="*/ 15820 h 3044627"/>
                <a:gd name="connsiteX3" fmla="*/ 2709464 w 2944106"/>
                <a:gd name="connsiteY3" fmla="*/ 206320 h 3044627"/>
                <a:gd name="connsiteX4" fmla="*/ 2728514 w 2944106"/>
                <a:gd name="connsiteY4" fmla="*/ 701619 h 3044627"/>
                <a:gd name="connsiteX5" fmla="*/ 2128439 w 2944106"/>
                <a:gd name="connsiteY5" fmla="*/ 1720795 h 3044627"/>
                <a:gd name="connsiteX6" fmla="*/ 1385489 w 2944106"/>
                <a:gd name="connsiteY6" fmla="*/ 2158945 h 3044627"/>
                <a:gd name="connsiteX7" fmla="*/ 418701 w 2944106"/>
                <a:gd name="connsiteY7" fmla="*/ 2901895 h 3044627"/>
                <a:gd name="connsiteX8" fmla="*/ 61514 w 2944106"/>
                <a:gd name="connsiteY8" fmla="*/ 2120844 h 3044627"/>
                <a:gd name="connsiteX0" fmla="*/ 61514 w 2944106"/>
                <a:gd name="connsiteY0" fmla="*/ 2120844 h 3044627"/>
                <a:gd name="connsiteX1" fmla="*/ 371076 w 2944106"/>
                <a:gd name="connsiteY1" fmla="*/ 249182 h 3044627"/>
                <a:gd name="connsiteX2" fmla="*/ 2085576 w 2944106"/>
                <a:gd name="connsiteY2" fmla="*/ 15820 h 3044627"/>
                <a:gd name="connsiteX3" fmla="*/ 2709464 w 2944106"/>
                <a:gd name="connsiteY3" fmla="*/ 206320 h 3044627"/>
                <a:gd name="connsiteX4" fmla="*/ 2728514 w 2944106"/>
                <a:gd name="connsiteY4" fmla="*/ 701619 h 3044627"/>
                <a:gd name="connsiteX5" fmla="*/ 2128439 w 2944106"/>
                <a:gd name="connsiteY5" fmla="*/ 1720795 h 3044627"/>
                <a:gd name="connsiteX6" fmla="*/ 1385489 w 2944106"/>
                <a:gd name="connsiteY6" fmla="*/ 2158945 h 3044627"/>
                <a:gd name="connsiteX7" fmla="*/ 418701 w 2944106"/>
                <a:gd name="connsiteY7" fmla="*/ 2901895 h 3044627"/>
                <a:gd name="connsiteX8" fmla="*/ 61514 w 2944106"/>
                <a:gd name="connsiteY8" fmla="*/ 2120844 h 3044627"/>
                <a:gd name="connsiteX0" fmla="*/ 61514 w 2944106"/>
                <a:gd name="connsiteY0" fmla="*/ 2120844 h 3044627"/>
                <a:gd name="connsiteX1" fmla="*/ 371076 w 2944106"/>
                <a:gd name="connsiteY1" fmla="*/ 249182 h 3044627"/>
                <a:gd name="connsiteX2" fmla="*/ 2085576 w 2944106"/>
                <a:gd name="connsiteY2" fmla="*/ 15820 h 3044627"/>
                <a:gd name="connsiteX3" fmla="*/ 2709464 w 2944106"/>
                <a:gd name="connsiteY3" fmla="*/ 206320 h 3044627"/>
                <a:gd name="connsiteX4" fmla="*/ 2728514 w 2944106"/>
                <a:gd name="connsiteY4" fmla="*/ 701619 h 3044627"/>
                <a:gd name="connsiteX5" fmla="*/ 2128439 w 2944106"/>
                <a:gd name="connsiteY5" fmla="*/ 1720795 h 3044627"/>
                <a:gd name="connsiteX6" fmla="*/ 1385489 w 2944106"/>
                <a:gd name="connsiteY6" fmla="*/ 2158945 h 3044627"/>
                <a:gd name="connsiteX7" fmla="*/ 418701 w 2944106"/>
                <a:gd name="connsiteY7" fmla="*/ 2901895 h 3044627"/>
                <a:gd name="connsiteX8" fmla="*/ 61514 w 2944106"/>
                <a:gd name="connsiteY8" fmla="*/ 2120844 h 3044627"/>
                <a:gd name="connsiteX0" fmla="*/ 61514 w 2944106"/>
                <a:gd name="connsiteY0" fmla="*/ 2120844 h 3044627"/>
                <a:gd name="connsiteX1" fmla="*/ 371076 w 2944106"/>
                <a:gd name="connsiteY1" fmla="*/ 249182 h 3044627"/>
                <a:gd name="connsiteX2" fmla="*/ 2085576 w 2944106"/>
                <a:gd name="connsiteY2" fmla="*/ 15820 h 3044627"/>
                <a:gd name="connsiteX3" fmla="*/ 2709464 w 2944106"/>
                <a:gd name="connsiteY3" fmla="*/ 206320 h 3044627"/>
                <a:gd name="connsiteX4" fmla="*/ 2728514 w 2944106"/>
                <a:gd name="connsiteY4" fmla="*/ 701619 h 3044627"/>
                <a:gd name="connsiteX5" fmla="*/ 2128439 w 2944106"/>
                <a:gd name="connsiteY5" fmla="*/ 1720795 h 3044627"/>
                <a:gd name="connsiteX6" fmla="*/ 1385489 w 2944106"/>
                <a:gd name="connsiteY6" fmla="*/ 2158945 h 3044627"/>
                <a:gd name="connsiteX7" fmla="*/ 418701 w 2944106"/>
                <a:gd name="connsiteY7" fmla="*/ 2901895 h 3044627"/>
                <a:gd name="connsiteX8" fmla="*/ 61514 w 2944106"/>
                <a:gd name="connsiteY8" fmla="*/ 2120844 h 3044627"/>
                <a:gd name="connsiteX0" fmla="*/ 61514 w 2944106"/>
                <a:gd name="connsiteY0" fmla="*/ 2120844 h 3044627"/>
                <a:gd name="connsiteX1" fmla="*/ 371076 w 2944106"/>
                <a:gd name="connsiteY1" fmla="*/ 249182 h 3044627"/>
                <a:gd name="connsiteX2" fmla="*/ 2085576 w 2944106"/>
                <a:gd name="connsiteY2" fmla="*/ 15820 h 3044627"/>
                <a:gd name="connsiteX3" fmla="*/ 2709464 w 2944106"/>
                <a:gd name="connsiteY3" fmla="*/ 206320 h 3044627"/>
                <a:gd name="connsiteX4" fmla="*/ 2728514 w 2944106"/>
                <a:gd name="connsiteY4" fmla="*/ 701619 h 3044627"/>
                <a:gd name="connsiteX5" fmla="*/ 2128439 w 2944106"/>
                <a:gd name="connsiteY5" fmla="*/ 1720795 h 3044627"/>
                <a:gd name="connsiteX6" fmla="*/ 1385489 w 2944106"/>
                <a:gd name="connsiteY6" fmla="*/ 2158945 h 3044627"/>
                <a:gd name="connsiteX7" fmla="*/ 418701 w 2944106"/>
                <a:gd name="connsiteY7" fmla="*/ 2901895 h 3044627"/>
                <a:gd name="connsiteX8" fmla="*/ 61514 w 2944106"/>
                <a:gd name="connsiteY8" fmla="*/ 2120844 h 3044627"/>
                <a:gd name="connsiteX0" fmla="*/ 61514 w 2985874"/>
                <a:gd name="connsiteY0" fmla="*/ 2120844 h 3044627"/>
                <a:gd name="connsiteX1" fmla="*/ 371076 w 2985874"/>
                <a:gd name="connsiteY1" fmla="*/ 249182 h 3044627"/>
                <a:gd name="connsiteX2" fmla="*/ 2085576 w 2985874"/>
                <a:gd name="connsiteY2" fmla="*/ 15820 h 3044627"/>
                <a:gd name="connsiteX3" fmla="*/ 2709464 w 2985874"/>
                <a:gd name="connsiteY3" fmla="*/ 206320 h 3044627"/>
                <a:gd name="connsiteX4" fmla="*/ 2728514 w 2985874"/>
                <a:gd name="connsiteY4" fmla="*/ 701619 h 3044627"/>
                <a:gd name="connsiteX5" fmla="*/ 2128439 w 2985874"/>
                <a:gd name="connsiteY5" fmla="*/ 1720795 h 3044627"/>
                <a:gd name="connsiteX6" fmla="*/ 1385489 w 2985874"/>
                <a:gd name="connsiteY6" fmla="*/ 2158945 h 3044627"/>
                <a:gd name="connsiteX7" fmla="*/ 418701 w 2985874"/>
                <a:gd name="connsiteY7" fmla="*/ 2901895 h 3044627"/>
                <a:gd name="connsiteX8" fmla="*/ 61514 w 2985874"/>
                <a:gd name="connsiteY8" fmla="*/ 2120844 h 3044627"/>
                <a:gd name="connsiteX0" fmla="*/ 61514 w 2985874"/>
                <a:gd name="connsiteY0" fmla="*/ 2183420 h 3107203"/>
                <a:gd name="connsiteX1" fmla="*/ 371076 w 2985874"/>
                <a:gd name="connsiteY1" fmla="*/ 311758 h 3107203"/>
                <a:gd name="connsiteX2" fmla="*/ 2085576 w 2985874"/>
                <a:gd name="connsiteY2" fmla="*/ 78396 h 3107203"/>
                <a:gd name="connsiteX3" fmla="*/ 2709464 w 2985874"/>
                <a:gd name="connsiteY3" fmla="*/ 268896 h 3107203"/>
                <a:gd name="connsiteX4" fmla="*/ 2728514 w 2985874"/>
                <a:gd name="connsiteY4" fmla="*/ 764195 h 3107203"/>
                <a:gd name="connsiteX5" fmla="*/ 2128439 w 2985874"/>
                <a:gd name="connsiteY5" fmla="*/ 1783371 h 3107203"/>
                <a:gd name="connsiteX6" fmla="*/ 1385489 w 2985874"/>
                <a:gd name="connsiteY6" fmla="*/ 2221521 h 3107203"/>
                <a:gd name="connsiteX7" fmla="*/ 418701 w 2985874"/>
                <a:gd name="connsiteY7" fmla="*/ 2964471 h 3107203"/>
                <a:gd name="connsiteX8" fmla="*/ 61514 w 2985874"/>
                <a:gd name="connsiteY8" fmla="*/ 2183420 h 3107203"/>
                <a:gd name="connsiteX0" fmla="*/ 57461 w 2946419"/>
                <a:gd name="connsiteY0" fmla="*/ 2219944 h 3143727"/>
                <a:gd name="connsiteX1" fmla="*/ 367023 w 2946419"/>
                <a:gd name="connsiteY1" fmla="*/ 348282 h 3143727"/>
                <a:gd name="connsiteX2" fmla="*/ 1933885 w 2946419"/>
                <a:gd name="connsiteY2" fmla="*/ 67295 h 3143727"/>
                <a:gd name="connsiteX3" fmla="*/ 2705411 w 2946419"/>
                <a:gd name="connsiteY3" fmla="*/ 305420 h 3143727"/>
                <a:gd name="connsiteX4" fmla="*/ 2724461 w 2946419"/>
                <a:gd name="connsiteY4" fmla="*/ 800719 h 3143727"/>
                <a:gd name="connsiteX5" fmla="*/ 2124386 w 2946419"/>
                <a:gd name="connsiteY5" fmla="*/ 1819895 h 3143727"/>
                <a:gd name="connsiteX6" fmla="*/ 1381436 w 2946419"/>
                <a:gd name="connsiteY6" fmla="*/ 2258045 h 3143727"/>
                <a:gd name="connsiteX7" fmla="*/ 414648 w 2946419"/>
                <a:gd name="connsiteY7" fmla="*/ 3000995 h 3143727"/>
                <a:gd name="connsiteX8" fmla="*/ 57461 w 2946419"/>
                <a:gd name="connsiteY8" fmla="*/ 2219944 h 3143727"/>
                <a:gd name="connsiteX0" fmla="*/ 57461 w 2946419"/>
                <a:gd name="connsiteY0" fmla="*/ 2262251 h 3186034"/>
                <a:gd name="connsiteX1" fmla="*/ 367023 w 2946419"/>
                <a:gd name="connsiteY1" fmla="*/ 390589 h 3186034"/>
                <a:gd name="connsiteX2" fmla="*/ 1933885 w 2946419"/>
                <a:gd name="connsiteY2" fmla="*/ 109602 h 3186034"/>
                <a:gd name="connsiteX3" fmla="*/ 2705411 w 2946419"/>
                <a:gd name="connsiteY3" fmla="*/ 347727 h 3186034"/>
                <a:gd name="connsiteX4" fmla="*/ 2724461 w 2946419"/>
                <a:gd name="connsiteY4" fmla="*/ 843026 h 3186034"/>
                <a:gd name="connsiteX5" fmla="*/ 2124386 w 2946419"/>
                <a:gd name="connsiteY5" fmla="*/ 1862202 h 3186034"/>
                <a:gd name="connsiteX6" fmla="*/ 1381436 w 2946419"/>
                <a:gd name="connsiteY6" fmla="*/ 2300352 h 3186034"/>
                <a:gd name="connsiteX7" fmla="*/ 414648 w 2946419"/>
                <a:gd name="connsiteY7" fmla="*/ 3043302 h 3186034"/>
                <a:gd name="connsiteX8" fmla="*/ 57461 w 2946419"/>
                <a:gd name="connsiteY8" fmla="*/ 2262251 h 3186034"/>
                <a:gd name="connsiteX0" fmla="*/ 57461 w 2954114"/>
                <a:gd name="connsiteY0" fmla="*/ 2262251 h 3186034"/>
                <a:gd name="connsiteX1" fmla="*/ 367023 w 2954114"/>
                <a:gd name="connsiteY1" fmla="*/ 390589 h 3186034"/>
                <a:gd name="connsiteX2" fmla="*/ 1933885 w 2954114"/>
                <a:gd name="connsiteY2" fmla="*/ 109602 h 3186034"/>
                <a:gd name="connsiteX3" fmla="*/ 2705411 w 2954114"/>
                <a:gd name="connsiteY3" fmla="*/ 347727 h 3186034"/>
                <a:gd name="connsiteX4" fmla="*/ 2724461 w 2954114"/>
                <a:gd name="connsiteY4" fmla="*/ 843026 h 3186034"/>
                <a:gd name="connsiteX5" fmla="*/ 2124386 w 2954114"/>
                <a:gd name="connsiteY5" fmla="*/ 1862202 h 3186034"/>
                <a:gd name="connsiteX6" fmla="*/ 1381436 w 2954114"/>
                <a:gd name="connsiteY6" fmla="*/ 2300352 h 3186034"/>
                <a:gd name="connsiteX7" fmla="*/ 414648 w 2954114"/>
                <a:gd name="connsiteY7" fmla="*/ 3043302 h 3186034"/>
                <a:gd name="connsiteX8" fmla="*/ 57461 w 2954114"/>
                <a:gd name="connsiteY8" fmla="*/ 2262251 h 3186034"/>
                <a:gd name="connsiteX0" fmla="*/ 57461 w 2995745"/>
                <a:gd name="connsiteY0" fmla="*/ 2262251 h 3186034"/>
                <a:gd name="connsiteX1" fmla="*/ 367023 w 2995745"/>
                <a:gd name="connsiteY1" fmla="*/ 390589 h 3186034"/>
                <a:gd name="connsiteX2" fmla="*/ 1933885 w 2995745"/>
                <a:gd name="connsiteY2" fmla="*/ 109602 h 3186034"/>
                <a:gd name="connsiteX3" fmla="*/ 2705411 w 2995745"/>
                <a:gd name="connsiteY3" fmla="*/ 347727 h 3186034"/>
                <a:gd name="connsiteX4" fmla="*/ 2724461 w 2995745"/>
                <a:gd name="connsiteY4" fmla="*/ 843026 h 3186034"/>
                <a:gd name="connsiteX5" fmla="*/ 2124386 w 2995745"/>
                <a:gd name="connsiteY5" fmla="*/ 1862202 h 3186034"/>
                <a:gd name="connsiteX6" fmla="*/ 1381436 w 2995745"/>
                <a:gd name="connsiteY6" fmla="*/ 2300352 h 3186034"/>
                <a:gd name="connsiteX7" fmla="*/ 414648 w 2995745"/>
                <a:gd name="connsiteY7" fmla="*/ 3043302 h 3186034"/>
                <a:gd name="connsiteX8" fmla="*/ 57461 w 2995745"/>
                <a:gd name="connsiteY8" fmla="*/ 2262251 h 3186034"/>
                <a:gd name="connsiteX0" fmla="*/ 57461 w 2995745"/>
                <a:gd name="connsiteY0" fmla="*/ 2262251 h 3186034"/>
                <a:gd name="connsiteX1" fmla="*/ 367023 w 2995745"/>
                <a:gd name="connsiteY1" fmla="*/ 390589 h 3186034"/>
                <a:gd name="connsiteX2" fmla="*/ 1933885 w 2995745"/>
                <a:gd name="connsiteY2" fmla="*/ 109602 h 3186034"/>
                <a:gd name="connsiteX3" fmla="*/ 2705411 w 2995745"/>
                <a:gd name="connsiteY3" fmla="*/ 347727 h 3186034"/>
                <a:gd name="connsiteX4" fmla="*/ 2724461 w 2995745"/>
                <a:gd name="connsiteY4" fmla="*/ 843026 h 3186034"/>
                <a:gd name="connsiteX5" fmla="*/ 2124386 w 2995745"/>
                <a:gd name="connsiteY5" fmla="*/ 1862202 h 3186034"/>
                <a:gd name="connsiteX6" fmla="*/ 1381436 w 2995745"/>
                <a:gd name="connsiteY6" fmla="*/ 2300352 h 3186034"/>
                <a:gd name="connsiteX7" fmla="*/ 414648 w 2995745"/>
                <a:gd name="connsiteY7" fmla="*/ 3043302 h 3186034"/>
                <a:gd name="connsiteX8" fmla="*/ 57461 w 2995745"/>
                <a:gd name="connsiteY8" fmla="*/ 2262251 h 3186034"/>
                <a:gd name="connsiteX0" fmla="*/ 57461 w 2995745"/>
                <a:gd name="connsiteY0" fmla="*/ 2262251 h 3186034"/>
                <a:gd name="connsiteX1" fmla="*/ 367023 w 2995745"/>
                <a:gd name="connsiteY1" fmla="*/ 390589 h 3186034"/>
                <a:gd name="connsiteX2" fmla="*/ 1933885 w 2995745"/>
                <a:gd name="connsiteY2" fmla="*/ 109602 h 3186034"/>
                <a:gd name="connsiteX3" fmla="*/ 2705411 w 2995745"/>
                <a:gd name="connsiteY3" fmla="*/ 347727 h 3186034"/>
                <a:gd name="connsiteX4" fmla="*/ 2724461 w 2995745"/>
                <a:gd name="connsiteY4" fmla="*/ 843026 h 3186034"/>
                <a:gd name="connsiteX5" fmla="*/ 2124386 w 2995745"/>
                <a:gd name="connsiteY5" fmla="*/ 1862202 h 3186034"/>
                <a:gd name="connsiteX6" fmla="*/ 1381436 w 2995745"/>
                <a:gd name="connsiteY6" fmla="*/ 2300352 h 3186034"/>
                <a:gd name="connsiteX7" fmla="*/ 414648 w 2995745"/>
                <a:gd name="connsiteY7" fmla="*/ 3043302 h 3186034"/>
                <a:gd name="connsiteX8" fmla="*/ 57461 w 2995745"/>
                <a:gd name="connsiteY8" fmla="*/ 2262251 h 3186034"/>
                <a:gd name="connsiteX0" fmla="*/ 57461 w 2995745"/>
                <a:gd name="connsiteY0" fmla="*/ 2262251 h 3043302"/>
                <a:gd name="connsiteX1" fmla="*/ 367023 w 2995745"/>
                <a:gd name="connsiteY1" fmla="*/ 390589 h 3043302"/>
                <a:gd name="connsiteX2" fmla="*/ 1933885 w 2995745"/>
                <a:gd name="connsiteY2" fmla="*/ 109602 h 3043302"/>
                <a:gd name="connsiteX3" fmla="*/ 2705411 w 2995745"/>
                <a:gd name="connsiteY3" fmla="*/ 347727 h 3043302"/>
                <a:gd name="connsiteX4" fmla="*/ 2724461 w 2995745"/>
                <a:gd name="connsiteY4" fmla="*/ 843026 h 3043302"/>
                <a:gd name="connsiteX5" fmla="*/ 2124386 w 2995745"/>
                <a:gd name="connsiteY5" fmla="*/ 1862202 h 3043302"/>
                <a:gd name="connsiteX6" fmla="*/ 1490973 w 2995745"/>
                <a:gd name="connsiteY6" fmla="*/ 2262252 h 3043302"/>
                <a:gd name="connsiteX7" fmla="*/ 414648 w 2995745"/>
                <a:gd name="connsiteY7" fmla="*/ 3043302 h 3043302"/>
                <a:gd name="connsiteX8" fmla="*/ 57461 w 2995745"/>
                <a:gd name="connsiteY8" fmla="*/ 2262251 h 3043302"/>
                <a:gd name="connsiteX0" fmla="*/ 57461 w 2995745"/>
                <a:gd name="connsiteY0" fmla="*/ 2262251 h 3043302"/>
                <a:gd name="connsiteX1" fmla="*/ 367023 w 2995745"/>
                <a:gd name="connsiteY1" fmla="*/ 390589 h 3043302"/>
                <a:gd name="connsiteX2" fmla="*/ 1933885 w 2995745"/>
                <a:gd name="connsiteY2" fmla="*/ 109602 h 3043302"/>
                <a:gd name="connsiteX3" fmla="*/ 2705411 w 2995745"/>
                <a:gd name="connsiteY3" fmla="*/ 347727 h 3043302"/>
                <a:gd name="connsiteX4" fmla="*/ 2724461 w 2995745"/>
                <a:gd name="connsiteY4" fmla="*/ 843026 h 3043302"/>
                <a:gd name="connsiteX5" fmla="*/ 2124386 w 2995745"/>
                <a:gd name="connsiteY5" fmla="*/ 1862202 h 3043302"/>
                <a:gd name="connsiteX6" fmla="*/ 1490973 w 2995745"/>
                <a:gd name="connsiteY6" fmla="*/ 2262252 h 3043302"/>
                <a:gd name="connsiteX7" fmla="*/ 414648 w 2995745"/>
                <a:gd name="connsiteY7" fmla="*/ 3043302 h 3043302"/>
                <a:gd name="connsiteX8" fmla="*/ 57461 w 2995745"/>
                <a:gd name="connsiteY8" fmla="*/ 2262251 h 3043302"/>
                <a:gd name="connsiteX0" fmla="*/ 57461 w 2995745"/>
                <a:gd name="connsiteY0" fmla="*/ 2262251 h 3043302"/>
                <a:gd name="connsiteX1" fmla="*/ 367023 w 2995745"/>
                <a:gd name="connsiteY1" fmla="*/ 390589 h 3043302"/>
                <a:gd name="connsiteX2" fmla="*/ 1933885 w 2995745"/>
                <a:gd name="connsiteY2" fmla="*/ 109602 h 3043302"/>
                <a:gd name="connsiteX3" fmla="*/ 2705411 w 2995745"/>
                <a:gd name="connsiteY3" fmla="*/ 347727 h 3043302"/>
                <a:gd name="connsiteX4" fmla="*/ 2724461 w 2995745"/>
                <a:gd name="connsiteY4" fmla="*/ 843026 h 3043302"/>
                <a:gd name="connsiteX5" fmla="*/ 2124386 w 2995745"/>
                <a:gd name="connsiteY5" fmla="*/ 1862202 h 3043302"/>
                <a:gd name="connsiteX6" fmla="*/ 1490973 w 2995745"/>
                <a:gd name="connsiteY6" fmla="*/ 2262252 h 3043302"/>
                <a:gd name="connsiteX7" fmla="*/ 414648 w 2995745"/>
                <a:gd name="connsiteY7" fmla="*/ 3043302 h 3043302"/>
                <a:gd name="connsiteX8" fmla="*/ 57461 w 2995745"/>
                <a:gd name="connsiteY8" fmla="*/ 2262251 h 3043302"/>
                <a:gd name="connsiteX0" fmla="*/ 57461 w 2995745"/>
                <a:gd name="connsiteY0" fmla="*/ 2262251 h 3043302"/>
                <a:gd name="connsiteX1" fmla="*/ 367023 w 2995745"/>
                <a:gd name="connsiteY1" fmla="*/ 390589 h 3043302"/>
                <a:gd name="connsiteX2" fmla="*/ 1933885 w 2995745"/>
                <a:gd name="connsiteY2" fmla="*/ 109602 h 3043302"/>
                <a:gd name="connsiteX3" fmla="*/ 2705411 w 2995745"/>
                <a:gd name="connsiteY3" fmla="*/ 347727 h 3043302"/>
                <a:gd name="connsiteX4" fmla="*/ 2724461 w 2995745"/>
                <a:gd name="connsiteY4" fmla="*/ 843026 h 3043302"/>
                <a:gd name="connsiteX5" fmla="*/ 2124386 w 2995745"/>
                <a:gd name="connsiteY5" fmla="*/ 1862202 h 3043302"/>
                <a:gd name="connsiteX6" fmla="*/ 1490973 w 2995745"/>
                <a:gd name="connsiteY6" fmla="*/ 2262252 h 3043302"/>
                <a:gd name="connsiteX7" fmla="*/ 414648 w 2995745"/>
                <a:gd name="connsiteY7" fmla="*/ 3043302 h 3043302"/>
                <a:gd name="connsiteX8" fmla="*/ 57461 w 2995745"/>
                <a:gd name="connsiteY8" fmla="*/ 2262251 h 3043302"/>
                <a:gd name="connsiteX0" fmla="*/ 57461 w 2995745"/>
                <a:gd name="connsiteY0" fmla="*/ 2262251 h 3043302"/>
                <a:gd name="connsiteX1" fmla="*/ 367023 w 2995745"/>
                <a:gd name="connsiteY1" fmla="*/ 390589 h 3043302"/>
                <a:gd name="connsiteX2" fmla="*/ 1933885 w 2995745"/>
                <a:gd name="connsiteY2" fmla="*/ 109602 h 3043302"/>
                <a:gd name="connsiteX3" fmla="*/ 2705411 w 2995745"/>
                <a:gd name="connsiteY3" fmla="*/ 347727 h 3043302"/>
                <a:gd name="connsiteX4" fmla="*/ 2724461 w 2995745"/>
                <a:gd name="connsiteY4" fmla="*/ 843026 h 3043302"/>
                <a:gd name="connsiteX5" fmla="*/ 2124386 w 2995745"/>
                <a:gd name="connsiteY5" fmla="*/ 1862202 h 3043302"/>
                <a:gd name="connsiteX6" fmla="*/ 1490973 w 2995745"/>
                <a:gd name="connsiteY6" fmla="*/ 2262252 h 3043302"/>
                <a:gd name="connsiteX7" fmla="*/ 414648 w 2995745"/>
                <a:gd name="connsiteY7" fmla="*/ 3043302 h 3043302"/>
                <a:gd name="connsiteX8" fmla="*/ 57461 w 2995745"/>
                <a:gd name="connsiteY8" fmla="*/ 2262251 h 3043302"/>
                <a:gd name="connsiteX0" fmla="*/ 57461 w 2995745"/>
                <a:gd name="connsiteY0" fmla="*/ 2262251 h 3043669"/>
                <a:gd name="connsiteX1" fmla="*/ 367023 w 2995745"/>
                <a:gd name="connsiteY1" fmla="*/ 390589 h 3043669"/>
                <a:gd name="connsiteX2" fmla="*/ 1933885 w 2995745"/>
                <a:gd name="connsiteY2" fmla="*/ 109602 h 3043669"/>
                <a:gd name="connsiteX3" fmla="*/ 2705411 w 2995745"/>
                <a:gd name="connsiteY3" fmla="*/ 347727 h 3043669"/>
                <a:gd name="connsiteX4" fmla="*/ 2724461 w 2995745"/>
                <a:gd name="connsiteY4" fmla="*/ 843026 h 3043669"/>
                <a:gd name="connsiteX5" fmla="*/ 2124386 w 2995745"/>
                <a:gd name="connsiteY5" fmla="*/ 1862202 h 3043669"/>
                <a:gd name="connsiteX6" fmla="*/ 1629085 w 2995745"/>
                <a:gd name="connsiteY6" fmla="*/ 2238439 h 3043669"/>
                <a:gd name="connsiteX7" fmla="*/ 414648 w 2995745"/>
                <a:gd name="connsiteY7" fmla="*/ 3043302 h 3043669"/>
                <a:gd name="connsiteX8" fmla="*/ 57461 w 2995745"/>
                <a:gd name="connsiteY8" fmla="*/ 2262251 h 3043669"/>
                <a:gd name="connsiteX0" fmla="*/ 57461 w 2995745"/>
                <a:gd name="connsiteY0" fmla="*/ 2262251 h 3043669"/>
                <a:gd name="connsiteX1" fmla="*/ 367023 w 2995745"/>
                <a:gd name="connsiteY1" fmla="*/ 390589 h 3043669"/>
                <a:gd name="connsiteX2" fmla="*/ 1933885 w 2995745"/>
                <a:gd name="connsiteY2" fmla="*/ 109602 h 3043669"/>
                <a:gd name="connsiteX3" fmla="*/ 2705411 w 2995745"/>
                <a:gd name="connsiteY3" fmla="*/ 347727 h 3043669"/>
                <a:gd name="connsiteX4" fmla="*/ 2724461 w 2995745"/>
                <a:gd name="connsiteY4" fmla="*/ 843026 h 3043669"/>
                <a:gd name="connsiteX5" fmla="*/ 2124386 w 2995745"/>
                <a:gd name="connsiteY5" fmla="*/ 1862202 h 3043669"/>
                <a:gd name="connsiteX6" fmla="*/ 1629085 w 2995745"/>
                <a:gd name="connsiteY6" fmla="*/ 2238439 h 3043669"/>
                <a:gd name="connsiteX7" fmla="*/ 414648 w 2995745"/>
                <a:gd name="connsiteY7" fmla="*/ 3043302 h 3043669"/>
                <a:gd name="connsiteX8" fmla="*/ 57461 w 2995745"/>
                <a:gd name="connsiteY8" fmla="*/ 2262251 h 3043669"/>
                <a:gd name="connsiteX0" fmla="*/ 57461 w 2995745"/>
                <a:gd name="connsiteY0" fmla="*/ 2262251 h 3043669"/>
                <a:gd name="connsiteX1" fmla="*/ 367023 w 2995745"/>
                <a:gd name="connsiteY1" fmla="*/ 390589 h 3043669"/>
                <a:gd name="connsiteX2" fmla="*/ 1933885 w 2995745"/>
                <a:gd name="connsiteY2" fmla="*/ 109602 h 3043669"/>
                <a:gd name="connsiteX3" fmla="*/ 2705411 w 2995745"/>
                <a:gd name="connsiteY3" fmla="*/ 347727 h 3043669"/>
                <a:gd name="connsiteX4" fmla="*/ 2724461 w 2995745"/>
                <a:gd name="connsiteY4" fmla="*/ 843026 h 3043669"/>
                <a:gd name="connsiteX5" fmla="*/ 2124386 w 2995745"/>
                <a:gd name="connsiteY5" fmla="*/ 1862202 h 3043669"/>
                <a:gd name="connsiteX6" fmla="*/ 1629085 w 2995745"/>
                <a:gd name="connsiteY6" fmla="*/ 2238439 h 3043669"/>
                <a:gd name="connsiteX7" fmla="*/ 414648 w 2995745"/>
                <a:gd name="connsiteY7" fmla="*/ 3043302 h 3043669"/>
                <a:gd name="connsiteX8" fmla="*/ 57461 w 2995745"/>
                <a:gd name="connsiteY8" fmla="*/ 2262251 h 3043669"/>
                <a:gd name="connsiteX0" fmla="*/ 57461 w 2998870"/>
                <a:gd name="connsiteY0" fmla="*/ 2262251 h 3043669"/>
                <a:gd name="connsiteX1" fmla="*/ 367023 w 2998870"/>
                <a:gd name="connsiteY1" fmla="*/ 390589 h 3043669"/>
                <a:gd name="connsiteX2" fmla="*/ 1933885 w 2998870"/>
                <a:gd name="connsiteY2" fmla="*/ 109602 h 3043669"/>
                <a:gd name="connsiteX3" fmla="*/ 2705411 w 2998870"/>
                <a:gd name="connsiteY3" fmla="*/ 347727 h 3043669"/>
                <a:gd name="connsiteX4" fmla="*/ 2724461 w 2998870"/>
                <a:gd name="connsiteY4" fmla="*/ 843026 h 3043669"/>
                <a:gd name="connsiteX5" fmla="*/ 2124386 w 2998870"/>
                <a:gd name="connsiteY5" fmla="*/ 1862202 h 3043669"/>
                <a:gd name="connsiteX6" fmla="*/ 1629085 w 2998870"/>
                <a:gd name="connsiteY6" fmla="*/ 2238439 h 3043669"/>
                <a:gd name="connsiteX7" fmla="*/ 414648 w 2998870"/>
                <a:gd name="connsiteY7" fmla="*/ 3043302 h 3043669"/>
                <a:gd name="connsiteX8" fmla="*/ 57461 w 2998870"/>
                <a:gd name="connsiteY8" fmla="*/ 2262251 h 3043669"/>
                <a:gd name="connsiteX0" fmla="*/ 68396 w 3009805"/>
                <a:gd name="connsiteY0" fmla="*/ 2266422 h 3047840"/>
                <a:gd name="connsiteX1" fmla="*/ 377958 w 3009805"/>
                <a:gd name="connsiteY1" fmla="*/ 394760 h 3047840"/>
                <a:gd name="connsiteX2" fmla="*/ 1944820 w 3009805"/>
                <a:gd name="connsiteY2" fmla="*/ 113773 h 3047840"/>
                <a:gd name="connsiteX3" fmla="*/ 2716346 w 3009805"/>
                <a:gd name="connsiteY3" fmla="*/ 351898 h 3047840"/>
                <a:gd name="connsiteX4" fmla="*/ 2735396 w 3009805"/>
                <a:gd name="connsiteY4" fmla="*/ 847197 h 3047840"/>
                <a:gd name="connsiteX5" fmla="*/ 2135321 w 3009805"/>
                <a:gd name="connsiteY5" fmla="*/ 1866373 h 3047840"/>
                <a:gd name="connsiteX6" fmla="*/ 1640020 w 3009805"/>
                <a:gd name="connsiteY6" fmla="*/ 2242610 h 3047840"/>
                <a:gd name="connsiteX7" fmla="*/ 425583 w 3009805"/>
                <a:gd name="connsiteY7" fmla="*/ 3047473 h 3047840"/>
                <a:gd name="connsiteX8" fmla="*/ 68396 w 3009805"/>
                <a:gd name="connsiteY8" fmla="*/ 2266422 h 3047840"/>
                <a:gd name="connsiteX0" fmla="*/ 102147 w 3043556"/>
                <a:gd name="connsiteY0" fmla="*/ 2266422 h 3064183"/>
                <a:gd name="connsiteX1" fmla="*/ 411709 w 3043556"/>
                <a:gd name="connsiteY1" fmla="*/ 394760 h 3064183"/>
                <a:gd name="connsiteX2" fmla="*/ 1978571 w 3043556"/>
                <a:gd name="connsiteY2" fmla="*/ 113773 h 3064183"/>
                <a:gd name="connsiteX3" fmla="*/ 2750097 w 3043556"/>
                <a:gd name="connsiteY3" fmla="*/ 351898 h 3064183"/>
                <a:gd name="connsiteX4" fmla="*/ 2769147 w 3043556"/>
                <a:gd name="connsiteY4" fmla="*/ 847197 h 3064183"/>
                <a:gd name="connsiteX5" fmla="*/ 2169072 w 3043556"/>
                <a:gd name="connsiteY5" fmla="*/ 1866373 h 3064183"/>
                <a:gd name="connsiteX6" fmla="*/ 1673771 w 3043556"/>
                <a:gd name="connsiteY6" fmla="*/ 2242610 h 3064183"/>
                <a:gd name="connsiteX7" fmla="*/ 459334 w 3043556"/>
                <a:gd name="connsiteY7" fmla="*/ 3047473 h 3064183"/>
                <a:gd name="connsiteX8" fmla="*/ 102147 w 3043556"/>
                <a:gd name="connsiteY8" fmla="*/ 2266422 h 3064183"/>
                <a:gd name="connsiteX0" fmla="*/ 102147 w 3043556"/>
                <a:gd name="connsiteY0" fmla="*/ 2266422 h 3204998"/>
                <a:gd name="connsiteX1" fmla="*/ 411709 w 3043556"/>
                <a:gd name="connsiteY1" fmla="*/ 394760 h 3204998"/>
                <a:gd name="connsiteX2" fmla="*/ 1978571 w 3043556"/>
                <a:gd name="connsiteY2" fmla="*/ 113773 h 3204998"/>
                <a:gd name="connsiteX3" fmla="*/ 2750097 w 3043556"/>
                <a:gd name="connsiteY3" fmla="*/ 351898 h 3204998"/>
                <a:gd name="connsiteX4" fmla="*/ 2769147 w 3043556"/>
                <a:gd name="connsiteY4" fmla="*/ 847197 h 3204998"/>
                <a:gd name="connsiteX5" fmla="*/ 2169072 w 3043556"/>
                <a:gd name="connsiteY5" fmla="*/ 1866373 h 3204998"/>
                <a:gd name="connsiteX6" fmla="*/ 1673771 w 3043556"/>
                <a:gd name="connsiteY6" fmla="*/ 2242610 h 3204998"/>
                <a:gd name="connsiteX7" fmla="*/ 459334 w 3043556"/>
                <a:gd name="connsiteY7" fmla="*/ 3047473 h 3204998"/>
                <a:gd name="connsiteX8" fmla="*/ 102147 w 3043556"/>
                <a:gd name="connsiteY8" fmla="*/ 2266422 h 3204998"/>
                <a:gd name="connsiteX0" fmla="*/ 102147 w 3043556"/>
                <a:gd name="connsiteY0" fmla="*/ 2266422 h 3204998"/>
                <a:gd name="connsiteX1" fmla="*/ 411709 w 3043556"/>
                <a:gd name="connsiteY1" fmla="*/ 394760 h 3204998"/>
                <a:gd name="connsiteX2" fmla="*/ 1978571 w 3043556"/>
                <a:gd name="connsiteY2" fmla="*/ 113773 h 3204998"/>
                <a:gd name="connsiteX3" fmla="*/ 2750097 w 3043556"/>
                <a:gd name="connsiteY3" fmla="*/ 351898 h 3204998"/>
                <a:gd name="connsiteX4" fmla="*/ 2769147 w 3043556"/>
                <a:gd name="connsiteY4" fmla="*/ 847197 h 3204998"/>
                <a:gd name="connsiteX5" fmla="*/ 2169072 w 3043556"/>
                <a:gd name="connsiteY5" fmla="*/ 1866373 h 3204998"/>
                <a:gd name="connsiteX6" fmla="*/ 1673771 w 3043556"/>
                <a:gd name="connsiteY6" fmla="*/ 2242610 h 3204998"/>
                <a:gd name="connsiteX7" fmla="*/ 459334 w 3043556"/>
                <a:gd name="connsiteY7" fmla="*/ 3047473 h 3204998"/>
                <a:gd name="connsiteX8" fmla="*/ 102147 w 3043556"/>
                <a:gd name="connsiteY8" fmla="*/ 2266422 h 3204998"/>
                <a:gd name="connsiteX0" fmla="*/ 99130 w 2992914"/>
                <a:gd name="connsiteY0" fmla="*/ 2529073 h 3174071"/>
                <a:gd name="connsiteX1" fmla="*/ 361067 w 2992914"/>
                <a:gd name="connsiteY1" fmla="*/ 400236 h 3174071"/>
                <a:gd name="connsiteX2" fmla="*/ 1927929 w 2992914"/>
                <a:gd name="connsiteY2" fmla="*/ 119249 h 3174071"/>
                <a:gd name="connsiteX3" fmla="*/ 2699455 w 2992914"/>
                <a:gd name="connsiteY3" fmla="*/ 357374 h 3174071"/>
                <a:gd name="connsiteX4" fmla="*/ 2718505 w 2992914"/>
                <a:gd name="connsiteY4" fmla="*/ 852673 h 3174071"/>
                <a:gd name="connsiteX5" fmla="*/ 2118430 w 2992914"/>
                <a:gd name="connsiteY5" fmla="*/ 1871849 h 3174071"/>
                <a:gd name="connsiteX6" fmla="*/ 1623129 w 2992914"/>
                <a:gd name="connsiteY6" fmla="*/ 2248086 h 3174071"/>
                <a:gd name="connsiteX7" fmla="*/ 408692 w 2992914"/>
                <a:gd name="connsiteY7" fmla="*/ 3052949 h 3174071"/>
                <a:gd name="connsiteX8" fmla="*/ 99130 w 2992914"/>
                <a:gd name="connsiteY8" fmla="*/ 2529073 h 3174071"/>
                <a:gd name="connsiteX0" fmla="*/ 168801 w 3062585"/>
                <a:gd name="connsiteY0" fmla="*/ 2529073 h 3270312"/>
                <a:gd name="connsiteX1" fmla="*/ 430738 w 3062585"/>
                <a:gd name="connsiteY1" fmla="*/ 400236 h 3270312"/>
                <a:gd name="connsiteX2" fmla="*/ 1997600 w 3062585"/>
                <a:gd name="connsiteY2" fmla="*/ 119249 h 3270312"/>
                <a:gd name="connsiteX3" fmla="*/ 2769126 w 3062585"/>
                <a:gd name="connsiteY3" fmla="*/ 357374 h 3270312"/>
                <a:gd name="connsiteX4" fmla="*/ 2788176 w 3062585"/>
                <a:gd name="connsiteY4" fmla="*/ 852673 h 3270312"/>
                <a:gd name="connsiteX5" fmla="*/ 2188101 w 3062585"/>
                <a:gd name="connsiteY5" fmla="*/ 1871849 h 3270312"/>
                <a:gd name="connsiteX6" fmla="*/ 1692800 w 3062585"/>
                <a:gd name="connsiteY6" fmla="*/ 2248086 h 3270312"/>
                <a:gd name="connsiteX7" fmla="*/ 478363 w 3062585"/>
                <a:gd name="connsiteY7" fmla="*/ 3052949 h 3270312"/>
                <a:gd name="connsiteX8" fmla="*/ 168801 w 3062585"/>
                <a:gd name="connsiteY8" fmla="*/ 2529073 h 3270312"/>
                <a:gd name="connsiteX0" fmla="*/ 168801 w 3062585"/>
                <a:gd name="connsiteY0" fmla="*/ 2529073 h 3349831"/>
                <a:gd name="connsiteX1" fmla="*/ 430738 w 3062585"/>
                <a:gd name="connsiteY1" fmla="*/ 400236 h 3349831"/>
                <a:gd name="connsiteX2" fmla="*/ 1997600 w 3062585"/>
                <a:gd name="connsiteY2" fmla="*/ 119249 h 3349831"/>
                <a:gd name="connsiteX3" fmla="*/ 2769126 w 3062585"/>
                <a:gd name="connsiteY3" fmla="*/ 357374 h 3349831"/>
                <a:gd name="connsiteX4" fmla="*/ 2788176 w 3062585"/>
                <a:gd name="connsiteY4" fmla="*/ 852673 h 3349831"/>
                <a:gd name="connsiteX5" fmla="*/ 2188101 w 3062585"/>
                <a:gd name="connsiteY5" fmla="*/ 1871849 h 3349831"/>
                <a:gd name="connsiteX6" fmla="*/ 1692800 w 3062585"/>
                <a:gd name="connsiteY6" fmla="*/ 2248086 h 3349831"/>
                <a:gd name="connsiteX7" fmla="*/ 478363 w 3062585"/>
                <a:gd name="connsiteY7" fmla="*/ 3052949 h 3349831"/>
                <a:gd name="connsiteX8" fmla="*/ 168801 w 3062585"/>
                <a:gd name="connsiteY8" fmla="*/ 2529073 h 3349831"/>
                <a:gd name="connsiteX0" fmla="*/ 5310 w 2899094"/>
                <a:gd name="connsiteY0" fmla="*/ 2529073 h 3230811"/>
                <a:gd name="connsiteX1" fmla="*/ 267247 w 2899094"/>
                <a:gd name="connsiteY1" fmla="*/ 400236 h 3230811"/>
                <a:gd name="connsiteX2" fmla="*/ 1834109 w 2899094"/>
                <a:gd name="connsiteY2" fmla="*/ 119249 h 3230811"/>
                <a:gd name="connsiteX3" fmla="*/ 2605635 w 2899094"/>
                <a:gd name="connsiteY3" fmla="*/ 357374 h 3230811"/>
                <a:gd name="connsiteX4" fmla="*/ 2624685 w 2899094"/>
                <a:gd name="connsiteY4" fmla="*/ 852673 h 3230811"/>
                <a:gd name="connsiteX5" fmla="*/ 2024610 w 2899094"/>
                <a:gd name="connsiteY5" fmla="*/ 1871849 h 3230811"/>
                <a:gd name="connsiteX6" fmla="*/ 1529309 w 2899094"/>
                <a:gd name="connsiteY6" fmla="*/ 2248086 h 3230811"/>
                <a:gd name="connsiteX7" fmla="*/ 314872 w 2899094"/>
                <a:gd name="connsiteY7" fmla="*/ 3052949 h 3230811"/>
                <a:gd name="connsiteX8" fmla="*/ 5310 w 2899094"/>
                <a:gd name="connsiteY8" fmla="*/ 2529073 h 3230811"/>
                <a:gd name="connsiteX0" fmla="*/ 35781 w 2929565"/>
                <a:gd name="connsiteY0" fmla="*/ 2492171 h 3193909"/>
                <a:gd name="connsiteX1" fmla="*/ 35779 w 2929565"/>
                <a:gd name="connsiteY1" fmla="*/ 1311072 h 3193909"/>
                <a:gd name="connsiteX2" fmla="*/ 297718 w 2929565"/>
                <a:gd name="connsiteY2" fmla="*/ 363334 h 3193909"/>
                <a:gd name="connsiteX3" fmla="*/ 1864580 w 2929565"/>
                <a:gd name="connsiteY3" fmla="*/ 82347 h 3193909"/>
                <a:gd name="connsiteX4" fmla="*/ 2636106 w 2929565"/>
                <a:gd name="connsiteY4" fmla="*/ 320472 h 3193909"/>
                <a:gd name="connsiteX5" fmla="*/ 2655156 w 2929565"/>
                <a:gd name="connsiteY5" fmla="*/ 815771 h 3193909"/>
                <a:gd name="connsiteX6" fmla="*/ 2055081 w 2929565"/>
                <a:gd name="connsiteY6" fmla="*/ 1834947 h 3193909"/>
                <a:gd name="connsiteX7" fmla="*/ 1559780 w 2929565"/>
                <a:gd name="connsiteY7" fmla="*/ 2211184 h 3193909"/>
                <a:gd name="connsiteX8" fmla="*/ 345343 w 2929565"/>
                <a:gd name="connsiteY8" fmla="*/ 3016047 h 3193909"/>
                <a:gd name="connsiteX9" fmla="*/ 35781 w 2929565"/>
                <a:gd name="connsiteY9" fmla="*/ 2492171 h 3193909"/>
                <a:gd name="connsiteX0" fmla="*/ 35781 w 2929565"/>
                <a:gd name="connsiteY0" fmla="*/ 2492171 h 3193909"/>
                <a:gd name="connsiteX1" fmla="*/ 35779 w 2929565"/>
                <a:gd name="connsiteY1" fmla="*/ 1311072 h 3193909"/>
                <a:gd name="connsiteX2" fmla="*/ 297718 w 2929565"/>
                <a:gd name="connsiteY2" fmla="*/ 363334 h 3193909"/>
                <a:gd name="connsiteX3" fmla="*/ 1864580 w 2929565"/>
                <a:gd name="connsiteY3" fmla="*/ 82347 h 3193909"/>
                <a:gd name="connsiteX4" fmla="*/ 2636106 w 2929565"/>
                <a:gd name="connsiteY4" fmla="*/ 320472 h 3193909"/>
                <a:gd name="connsiteX5" fmla="*/ 2655156 w 2929565"/>
                <a:gd name="connsiteY5" fmla="*/ 815771 h 3193909"/>
                <a:gd name="connsiteX6" fmla="*/ 2055081 w 2929565"/>
                <a:gd name="connsiteY6" fmla="*/ 1834947 h 3193909"/>
                <a:gd name="connsiteX7" fmla="*/ 1559780 w 2929565"/>
                <a:gd name="connsiteY7" fmla="*/ 2211184 h 3193909"/>
                <a:gd name="connsiteX8" fmla="*/ 345343 w 2929565"/>
                <a:gd name="connsiteY8" fmla="*/ 3016047 h 3193909"/>
                <a:gd name="connsiteX9" fmla="*/ 35781 w 2929565"/>
                <a:gd name="connsiteY9" fmla="*/ 2492171 h 3193909"/>
                <a:gd name="connsiteX0" fmla="*/ 175380 w 3069164"/>
                <a:gd name="connsiteY0" fmla="*/ 2493550 h 3089654"/>
                <a:gd name="connsiteX1" fmla="*/ 8691 w 3069164"/>
                <a:gd name="connsiteY1" fmla="*/ 1369601 h 3089654"/>
                <a:gd name="connsiteX2" fmla="*/ 437317 w 3069164"/>
                <a:gd name="connsiteY2" fmla="*/ 364713 h 3089654"/>
                <a:gd name="connsiteX3" fmla="*/ 2004179 w 3069164"/>
                <a:gd name="connsiteY3" fmla="*/ 83726 h 3089654"/>
                <a:gd name="connsiteX4" fmla="*/ 2775705 w 3069164"/>
                <a:gd name="connsiteY4" fmla="*/ 321851 h 3089654"/>
                <a:gd name="connsiteX5" fmla="*/ 2794755 w 3069164"/>
                <a:gd name="connsiteY5" fmla="*/ 817150 h 3089654"/>
                <a:gd name="connsiteX6" fmla="*/ 2194680 w 3069164"/>
                <a:gd name="connsiteY6" fmla="*/ 1836326 h 3089654"/>
                <a:gd name="connsiteX7" fmla="*/ 1699379 w 3069164"/>
                <a:gd name="connsiteY7" fmla="*/ 2212563 h 3089654"/>
                <a:gd name="connsiteX8" fmla="*/ 484942 w 3069164"/>
                <a:gd name="connsiteY8" fmla="*/ 3017426 h 3089654"/>
                <a:gd name="connsiteX9" fmla="*/ 175380 w 3069164"/>
                <a:gd name="connsiteY9" fmla="*/ 2493550 h 3089654"/>
                <a:gd name="connsiteX0" fmla="*/ 175380 w 3069164"/>
                <a:gd name="connsiteY0" fmla="*/ 2493550 h 3115418"/>
                <a:gd name="connsiteX1" fmla="*/ 8691 w 3069164"/>
                <a:gd name="connsiteY1" fmla="*/ 1369601 h 3115418"/>
                <a:gd name="connsiteX2" fmla="*/ 437317 w 3069164"/>
                <a:gd name="connsiteY2" fmla="*/ 364713 h 3115418"/>
                <a:gd name="connsiteX3" fmla="*/ 2004179 w 3069164"/>
                <a:gd name="connsiteY3" fmla="*/ 83726 h 3115418"/>
                <a:gd name="connsiteX4" fmla="*/ 2775705 w 3069164"/>
                <a:gd name="connsiteY4" fmla="*/ 321851 h 3115418"/>
                <a:gd name="connsiteX5" fmla="*/ 2794755 w 3069164"/>
                <a:gd name="connsiteY5" fmla="*/ 817150 h 3115418"/>
                <a:gd name="connsiteX6" fmla="*/ 2194680 w 3069164"/>
                <a:gd name="connsiteY6" fmla="*/ 1836326 h 3115418"/>
                <a:gd name="connsiteX7" fmla="*/ 1699379 w 3069164"/>
                <a:gd name="connsiteY7" fmla="*/ 2212563 h 3115418"/>
                <a:gd name="connsiteX8" fmla="*/ 484942 w 3069164"/>
                <a:gd name="connsiteY8" fmla="*/ 3017426 h 3115418"/>
                <a:gd name="connsiteX9" fmla="*/ 175380 w 3069164"/>
                <a:gd name="connsiteY9" fmla="*/ 2493550 h 3115418"/>
                <a:gd name="connsiteX0" fmla="*/ 175380 w 3069164"/>
                <a:gd name="connsiteY0" fmla="*/ 2493550 h 3135941"/>
                <a:gd name="connsiteX1" fmla="*/ 8691 w 3069164"/>
                <a:gd name="connsiteY1" fmla="*/ 1369601 h 3135941"/>
                <a:gd name="connsiteX2" fmla="*/ 437317 w 3069164"/>
                <a:gd name="connsiteY2" fmla="*/ 364713 h 3135941"/>
                <a:gd name="connsiteX3" fmla="*/ 2004179 w 3069164"/>
                <a:gd name="connsiteY3" fmla="*/ 83726 h 3135941"/>
                <a:gd name="connsiteX4" fmla="*/ 2775705 w 3069164"/>
                <a:gd name="connsiteY4" fmla="*/ 321851 h 3135941"/>
                <a:gd name="connsiteX5" fmla="*/ 2794755 w 3069164"/>
                <a:gd name="connsiteY5" fmla="*/ 817150 h 3135941"/>
                <a:gd name="connsiteX6" fmla="*/ 2194680 w 3069164"/>
                <a:gd name="connsiteY6" fmla="*/ 1836326 h 3135941"/>
                <a:gd name="connsiteX7" fmla="*/ 1699379 w 3069164"/>
                <a:gd name="connsiteY7" fmla="*/ 2212563 h 3135941"/>
                <a:gd name="connsiteX8" fmla="*/ 484942 w 3069164"/>
                <a:gd name="connsiteY8" fmla="*/ 3017426 h 3135941"/>
                <a:gd name="connsiteX9" fmla="*/ 175380 w 3069164"/>
                <a:gd name="connsiteY9" fmla="*/ 2493550 h 3135941"/>
                <a:gd name="connsiteX0" fmla="*/ 178407 w 3072191"/>
                <a:gd name="connsiteY0" fmla="*/ 2493550 h 3154964"/>
                <a:gd name="connsiteX1" fmla="*/ 11718 w 3072191"/>
                <a:gd name="connsiteY1" fmla="*/ 1369601 h 3154964"/>
                <a:gd name="connsiteX2" fmla="*/ 440344 w 3072191"/>
                <a:gd name="connsiteY2" fmla="*/ 364713 h 3154964"/>
                <a:gd name="connsiteX3" fmla="*/ 2007206 w 3072191"/>
                <a:gd name="connsiteY3" fmla="*/ 83726 h 3154964"/>
                <a:gd name="connsiteX4" fmla="*/ 2778732 w 3072191"/>
                <a:gd name="connsiteY4" fmla="*/ 321851 h 3154964"/>
                <a:gd name="connsiteX5" fmla="*/ 2797782 w 3072191"/>
                <a:gd name="connsiteY5" fmla="*/ 817150 h 3154964"/>
                <a:gd name="connsiteX6" fmla="*/ 2197707 w 3072191"/>
                <a:gd name="connsiteY6" fmla="*/ 1836326 h 3154964"/>
                <a:gd name="connsiteX7" fmla="*/ 1702406 w 3072191"/>
                <a:gd name="connsiteY7" fmla="*/ 2212563 h 3154964"/>
                <a:gd name="connsiteX8" fmla="*/ 487969 w 3072191"/>
                <a:gd name="connsiteY8" fmla="*/ 3017426 h 3154964"/>
                <a:gd name="connsiteX9" fmla="*/ 178407 w 3072191"/>
                <a:gd name="connsiteY9" fmla="*/ 2493550 h 3154964"/>
                <a:gd name="connsiteX0" fmla="*/ 174733 w 3068517"/>
                <a:gd name="connsiteY0" fmla="*/ 2493550 h 3157531"/>
                <a:gd name="connsiteX1" fmla="*/ 8044 w 3068517"/>
                <a:gd name="connsiteY1" fmla="*/ 1369601 h 3157531"/>
                <a:gd name="connsiteX2" fmla="*/ 436670 w 3068517"/>
                <a:gd name="connsiteY2" fmla="*/ 364713 h 3157531"/>
                <a:gd name="connsiteX3" fmla="*/ 2003532 w 3068517"/>
                <a:gd name="connsiteY3" fmla="*/ 83726 h 3157531"/>
                <a:gd name="connsiteX4" fmla="*/ 2775058 w 3068517"/>
                <a:gd name="connsiteY4" fmla="*/ 321851 h 3157531"/>
                <a:gd name="connsiteX5" fmla="*/ 2794108 w 3068517"/>
                <a:gd name="connsiteY5" fmla="*/ 817150 h 3157531"/>
                <a:gd name="connsiteX6" fmla="*/ 2194033 w 3068517"/>
                <a:gd name="connsiteY6" fmla="*/ 1836326 h 3157531"/>
                <a:gd name="connsiteX7" fmla="*/ 1698732 w 3068517"/>
                <a:gd name="connsiteY7" fmla="*/ 2212563 h 3157531"/>
                <a:gd name="connsiteX8" fmla="*/ 484295 w 3068517"/>
                <a:gd name="connsiteY8" fmla="*/ 3017426 h 3157531"/>
                <a:gd name="connsiteX9" fmla="*/ 174733 w 3068517"/>
                <a:gd name="connsiteY9" fmla="*/ 2493550 h 3157531"/>
                <a:gd name="connsiteX0" fmla="*/ 152731 w 3046515"/>
                <a:gd name="connsiteY0" fmla="*/ 2489301 h 3114431"/>
                <a:gd name="connsiteX1" fmla="*/ 9854 w 3046515"/>
                <a:gd name="connsiteY1" fmla="*/ 1184377 h 3114431"/>
                <a:gd name="connsiteX2" fmla="*/ 414668 w 3046515"/>
                <a:gd name="connsiteY2" fmla="*/ 360464 h 3114431"/>
                <a:gd name="connsiteX3" fmla="*/ 1981530 w 3046515"/>
                <a:gd name="connsiteY3" fmla="*/ 79477 h 3114431"/>
                <a:gd name="connsiteX4" fmla="*/ 2753056 w 3046515"/>
                <a:gd name="connsiteY4" fmla="*/ 317602 h 3114431"/>
                <a:gd name="connsiteX5" fmla="*/ 2772106 w 3046515"/>
                <a:gd name="connsiteY5" fmla="*/ 812901 h 3114431"/>
                <a:gd name="connsiteX6" fmla="*/ 2172031 w 3046515"/>
                <a:gd name="connsiteY6" fmla="*/ 1832077 h 3114431"/>
                <a:gd name="connsiteX7" fmla="*/ 1676730 w 3046515"/>
                <a:gd name="connsiteY7" fmla="*/ 2208314 h 3114431"/>
                <a:gd name="connsiteX8" fmla="*/ 462293 w 3046515"/>
                <a:gd name="connsiteY8" fmla="*/ 3013177 h 3114431"/>
                <a:gd name="connsiteX9" fmla="*/ 152731 w 3046515"/>
                <a:gd name="connsiteY9" fmla="*/ 2489301 h 3114431"/>
                <a:gd name="connsiteX0" fmla="*/ 168520 w 3062304"/>
                <a:gd name="connsiteY0" fmla="*/ 2489301 h 3114431"/>
                <a:gd name="connsiteX1" fmla="*/ 25643 w 3062304"/>
                <a:gd name="connsiteY1" fmla="*/ 1184377 h 3114431"/>
                <a:gd name="connsiteX2" fmla="*/ 430457 w 3062304"/>
                <a:gd name="connsiteY2" fmla="*/ 360464 h 3114431"/>
                <a:gd name="connsiteX3" fmla="*/ 1997319 w 3062304"/>
                <a:gd name="connsiteY3" fmla="*/ 79477 h 3114431"/>
                <a:gd name="connsiteX4" fmla="*/ 2768845 w 3062304"/>
                <a:gd name="connsiteY4" fmla="*/ 317602 h 3114431"/>
                <a:gd name="connsiteX5" fmla="*/ 2787895 w 3062304"/>
                <a:gd name="connsiteY5" fmla="*/ 812901 h 3114431"/>
                <a:gd name="connsiteX6" fmla="*/ 2187820 w 3062304"/>
                <a:gd name="connsiteY6" fmla="*/ 1832077 h 3114431"/>
                <a:gd name="connsiteX7" fmla="*/ 1692519 w 3062304"/>
                <a:gd name="connsiteY7" fmla="*/ 2208314 h 3114431"/>
                <a:gd name="connsiteX8" fmla="*/ 478082 w 3062304"/>
                <a:gd name="connsiteY8" fmla="*/ 3013177 h 3114431"/>
                <a:gd name="connsiteX9" fmla="*/ 168520 w 3062304"/>
                <a:gd name="connsiteY9" fmla="*/ 2489301 h 3114431"/>
                <a:gd name="connsiteX0" fmla="*/ 168520 w 3062304"/>
                <a:gd name="connsiteY0" fmla="*/ 2501550 h 3126680"/>
                <a:gd name="connsiteX1" fmla="*/ 25643 w 3062304"/>
                <a:gd name="connsiteY1" fmla="*/ 1196626 h 3126680"/>
                <a:gd name="connsiteX2" fmla="*/ 430457 w 3062304"/>
                <a:gd name="connsiteY2" fmla="*/ 372713 h 3126680"/>
                <a:gd name="connsiteX3" fmla="*/ 1997319 w 3062304"/>
                <a:gd name="connsiteY3" fmla="*/ 91726 h 3126680"/>
                <a:gd name="connsiteX4" fmla="*/ 2768845 w 3062304"/>
                <a:gd name="connsiteY4" fmla="*/ 329851 h 3126680"/>
                <a:gd name="connsiteX5" fmla="*/ 2787895 w 3062304"/>
                <a:gd name="connsiteY5" fmla="*/ 825150 h 3126680"/>
                <a:gd name="connsiteX6" fmla="*/ 2187820 w 3062304"/>
                <a:gd name="connsiteY6" fmla="*/ 1844326 h 3126680"/>
                <a:gd name="connsiteX7" fmla="*/ 1692519 w 3062304"/>
                <a:gd name="connsiteY7" fmla="*/ 2220563 h 3126680"/>
                <a:gd name="connsiteX8" fmla="*/ 478082 w 3062304"/>
                <a:gd name="connsiteY8" fmla="*/ 3025426 h 3126680"/>
                <a:gd name="connsiteX9" fmla="*/ 168520 w 3062304"/>
                <a:gd name="connsiteY9" fmla="*/ 2501550 h 3126680"/>
                <a:gd name="connsiteX0" fmla="*/ 168520 w 3062304"/>
                <a:gd name="connsiteY0" fmla="*/ 2505693 h 3130823"/>
                <a:gd name="connsiteX1" fmla="*/ 25643 w 3062304"/>
                <a:gd name="connsiteY1" fmla="*/ 1200769 h 3130823"/>
                <a:gd name="connsiteX2" fmla="*/ 430457 w 3062304"/>
                <a:gd name="connsiteY2" fmla="*/ 376856 h 3130823"/>
                <a:gd name="connsiteX3" fmla="*/ 1997319 w 3062304"/>
                <a:gd name="connsiteY3" fmla="*/ 95869 h 3130823"/>
                <a:gd name="connsiteX4" fmla="*/ 2768845 w 3062304"/>
                <a:gd name="connsiteY4" fmla="*/ 333994 h 3130823"/>
                <a:gd name="connsiteX5" fmla="*/ 2787895 w 3062304"/>
                <a:gd name="connsiteY5" fmla="*/ 829293 h 3130823"/>
                <a:gd name="connsiteX6" fmla="*/ 2187820 w 3062304"/>
                <a:gd name="connsiteY6" fmla="*/ 1848469 h 3130823"/>
                <a:gd name="connsiteX7" fmla="*/ 1692519 w 3062304"/>
                <a:gd name="connsiteY7" fmla="*/ 2224706 h 3130823"/>
                <a:gd name="connsiteX8" fmla="*/ 478082 w 3062304"/>
                <a:gd name="connsiteY8" fmla="*/ 3029569 h 3130823"/>
                <a:gd name="connsiteX9" fmla="*/ 168520 w 3062304"/>
                <a:gd name="connsiteY9" fmla="*/ 2505693 h 3130823"/>
                <a:gd name="connsiteX0" fmla="*/ 163911 w 3057695"/>
                <a:gd name="connsiteY0" fmla="*/ 2466364 h 3091494"/>
                <a:gd name="connsiteX1" fmla="*/ 21034 w 3057695"/>
                <a:gd name="connsiteY1" fmla="*/ 1161440 h 3091494"/>
                <a:gd name="connsiteX2" fmla="*/ 611585 w 3057695"/>
                <a:gd name="connsiteY2" fmla="*/ 175602 h 3091494"/>
                <a:gd name="connsiteX3" fmla="*/ 1992710 w 3057695"/>
                <a:gd name="connsiteY3" fmla="*/ 56540 h 3091494"/>
                <a:gd name="connsiteX4" fmla="*/ 2764236 w 3057695"/>
                <a:gd name="connsiteY4" fmla="*/ 294665 h 3091494"/>
                <a:gd name="connsiteX5" fmla="*/ 2783286 w 3057695"/>
                <a:gd name="connsiteY5" fmla="*/ 789964 h 3091494"/>
                <a:gd name="connsiteX6" fmla="*/ 2183211 w 3057695"/>
                <a:gd name="connsiteY6" fmla="*/ 1809140 h 3091494"/>
                <a:gd name="connsiteX7" fmla="*/ 1687910 w 3057695"/>
                <a:gd name="connsiteY7" fmla="*/ 2185377 h 3091494"/>
                <a:gd name="connsiteX8" fmla="*/ 473473 w 3057695"/>
                <a:gd name="connsiteY8" fmla="*/ 2990240 h 3091494"/>
                <a:gd name="connsiteX9" fmla="*/ 163911 w 3057695"/>
                <a:gd name="connsiteY9" fmla="*/ 2466364 h 3091494"/>
                <a:gd name="connsiteX0" fmla="*/ 163911 w 3057695"/>
                <a:gd name="connsiteY0" fmla="*/ 2451812 h 3076942"/>
                <a:gd name="connsiteX1" fmla="*/ 21034 w 3057695"/>
                <a:gd name="connsiteY1" fmla="*/ 1146888 h 3076942"/>
                <a:gd name="connsiteX2" fmla="*/ 611585 w 3057695"/>
                <a:gd name="connsiteY2" fmla="*/ 161050 h 3076942"/>
                <a:gd name="connsiteX3" fmla="*/ 1992710 w 3057695"/>
                <a:gd name="connsiteY3" fmla="*/ 41988 h 3076942"/>
                <a:gd name="connsiteX4" fmla="*/ 2764236 w 3057695"/>
                <a:gd name="connsiteY4" fmla="*/ 280113 h 3076942"/>
                <a:gd name="connsiteX5" fmla="*/ 2783286 w 3057695"/>
                <a:gd name="connsiteY5" fmla="*/ 775412 h 3076942"/>
                <a:gd name="connsiteX6" fmla="*/ 2183211 w 3057695"/>
                <a:gd name="connsiteY6" fmla="*/ 1794588 h 3076942"/>
                <a:gd name="connsiteX7" fmla="*/ 1687910 w 3057695"/>
                <a:gd name="connsiteY7" fmla="*/ 2170825 h 3076942"/>
                <a:gd name="connsiteX8" fmla="*/ 473473 w 3057695"/>
                <a:gd name="connsiteY8" fmla="*/ 2975688 h 3076942"/>
                <a:gd name="connsiteX9" fmla="*/ 163911 w 3057695"/>
                <a:gd name="connsiteY9" fmla="*/ 2451812 h 3076942"/>
                <a:gd name="connsiteX0" fmla="*/ 163911 w 3057695"/>
                <a:gd name="connsiteY0" fmla="*/ 2473908 h 3099038"/>
                <a:gd name="connsiteX1" fmla="*/ 21034 w 3057695"/>
                <a:gd name="connsiteY1" fmla="*/ 1168984 h 3099038"/>
                <a:gd name="connsiteX2" fmla="*/ 611585 w 3057695"/>
                <a:gd name="connsiteY2" fmla="*/ 183146 h 3099038"/>
                <a:gd name="connsiteX3" fmla="*/ 1992710 w 3057695"/>
                <a:gd name="connsiteY3" fmla="*/ 64084 h 3099038"/>
                <a:gd name="connsiteX4" fmla="*/ 2764236 w 3057695"/>
                <a:gd name="connsiteY4" fmla="*/ 302209 h 3099038"/>
                <a:gd name="connsiteX5" fmla="*/ 2783286 w 3057695"/>
                <a:gd name="connsiteY5" fmla="*/ 797508 h 3099038"/>
                <a:gd name="connsiteX6" fmla="*/ 2183211 w 3057695"/>
                <a:gd name="connsiteY6" fmla="*/ 1816684 h 3099038"/>
                <a:gd name="connsiteX7" fmla="*/ 1687910 w 3057695"/>
                <a:gd name="connsiteY7" fmla="*/ 2192921 h 3099038"/>
                <a:gd name="connsiteX8" fmla="*/ 473473 w 3057695"/>
                <a:gd name="connsiteY8" fmla="*/ 2997784 h 3099038"/>
                <a:gd name="connsiteX9" fmla="*/ 163911 w 3057695"/>
                <a:gd name="connsiteY9" fmla="*/ 2473908 h 3099038"/>
                <a:gd name="connsiteX0" fmla="*/ 163911 w 3057695"/>
                <a:gd name="connsiteY0" fmla="*/ 2498294 h 3123424"/>
                <a:gd name="connsiteX1" fmla="*/ 21034 w 3057695"/>
                <a:gd name="connsiteY1" fmla="*/ 1193370 h 3123424"/>
                <a:gd name="connsiteX2" fmla="*/ 611585 w 3057695"/>
                <a:gd name="connsiteY2" fmla="*/ 207532 h 3123424"/>
                <a:gd name="connsiteX3" fmla="*/ 1992710 w 3057695"/>
                <a:gd name="connsiteY3" fmla="*/ 88470 h 3123424"/>
                <a:gd name="connsiteX4" fmla="*/ 2764236 w 3057695"/>
                <a:gd name="connsiteY4" fmla="*/ 326595 h 3123424"/>
                <a:gd name="connsiteX5" fmla="*/ 2783286 w 3057695"/>
                <a:gd name="connsiteY5" fmla="*/ 821894 h 3123424"/>
                <a:gd name="connsiteX6" fmla="*/ 2183211 w 3057695"/>
                <a:gd name="connsiteY6" fmla="*/ 1841070 h 3123424"/>
                <a:gd name="connsiteX7" fmla="*/ 1687910 w 3057695"/>
                <a:gd name="connsiteY7" fmla="*/ 2217307 h 3123424"/>
                <a:gd name="connsiteX8" fmla="*/ 473473 w 3057695"/>
                <a:gd name="connsiteY8" fmla="*/ 3022170 h 3123424"/>
                <a:gd name="connsiteX9" fmla="*/ 163911 w 3057695"/>
                <a:gd name="connsiteY9" fmla="*/ 2498294 h 3123424"/>
                <a:gd name="connsiteX0" fmla="*/ 163911 w 3065638"/>
                <a:gd name="connsiteY0" fmla="*/ 2498294 h 3123424"/>
                <a:gd name="connsiteX1" fmla="*/ 21034 w 3065638"/>
                <a:gd name="connsiteY1" fmla="*/ 1193370 h 3123424"/>
                <a:gd name="connsiteX2" fmla="*/ 611585 w 3065638"/>
                <a:gd name="connsiteY2" fmla="*/ 207532 h 3123424"/>
                <a:gd name="connsiteX3" fmla="*/ 1992710 w 3065638"/>
                <a:gd name="connsiteY3" fmla="*/ 88470 h 3123424"/>
                <a:gd name="connsiteX4" fmla="*/ 2764236 w 3065638"/>
                <a:gd name="connsiteY4" fmla="*/ 326595 h 3123424"/>
                <a:gd name="connsiteX5" fmla="*/ 2783286 w 3065638"/>
                <a:gd name="connsiteY5" fmla="*/ 821894 h 3123424"/>
                <a:gd name="connsiteX6" fmla="*/ 2183211 w 3065638"/>
                <a:gd name="connsiteY6" fmla="*/ 1841070 h 3123424"/>
                <a:gd name="connsiteX7" fmla="*/ 1687910 w 3065638"/>
                <a:gd name="connsiteY7" fmla="*/ 2217307 h 3123424"/>
                <a:gd name="connsiteX8" fmla="*/ 473473 w 3065638"/>
                <a:gd name="connsiteY8" fmla="*/ 3022170 h 3123424"/>
                <a:gd name="connsiteX9" fmla="*/ 163911 w 3065638"/>
                <a:gd name="connsiteY9" fmla="*/ 2498294 h 3123424"/>
                <a:gd name="connsiteX0" fmla="*/ 163911 w 3065638"/>
                <a:gd name="connsiteY0" fmla="*/ 2520808 h 3145938"/>
                <a:gd name="connsiteX1" fmla="*/ 21034 w 3065638"/>
                <a:gd name="connsiteY1" fmla="*/ 1215884 h 3145938"/>
                <a:gd name="connsiteX2" fmla="*/ 611585 w 3065638"/>
                <a:gd name="connsiteY2" fmla="*/ 230046 h 3145938"/>
                <a:gd name="connsiteX3" fmla="*/ 1992710 w 3065638"/>
                <a:gd name="connsiteY3" fmla="*/ 110984 h 3145938"/>
                <a:gd name="connsiteX4" fmla="*/ 2764236 w 3065638"/>
                <a:gd name="connsiteY4" fmla="*/ 349109 h 3145938"/>
                <a:gd name="connsiteX5" fmla="*/ 2783286 w 3065638"/>
                <a:gd name="connsiteY5" fmla="*/ 844408 h 3145938"/>
                <a:gd name="connsiteX6" fmla="*/ 2183211 w 3065638"/>
                <a:gd name="connsiteY6" fmla="*/ 1863584 h 3145938"/>
                <a:gd name="connsiteX7" fmla="*/ 1687910 w 3065638"/>
                <a:gd name="connsiteY7" fmla="*/ 2239821 h 3145938"/>
                <a:gd name="connsiteX8" fmla="*/ 473473 w 3065638"/>
                <a:gd name="connsiteY8" fmla="*/ 3044684 h 3145938"/>
                <a:gd name="connsiteX9" fmla="*/ 163911 w 3065638"/>
                <a:gd name="connsiteY9" fmla="*/ 2520808 h 3145938"/>
                <a:gd name="connsiteX0" fmla="*/ 163911 w 3065638"/>
                <a:gd name="connsiteY0" fmla="*/ 2520808 h 3145938"/>
                <a:gd name="connsiteX1" fmla="*/ 21034 w 3065638"/>
                <a:gd name="connsiteY1" fmla="*/ 1215884 h 3145938"/>
                <a:gd name="connsiteX2" fmla="*/ 611585 w 3065638"/>
                <a:gd name="connsiteY2" fmla="*/ 230046 h 3145938"/>
                <a:gd name="connsiteX3" fmla="*/ 1992710 w 3065638"/>
                <a:gd name="connsiteY3" fmla="*/ 110984 h 3145938"/>
                <a:gd name="connsiteX4" fmla="*/ 2764236 w 3065638"/>
                <a:gd name="connsiteY4" fmla="*/ 349109 h 3145938"/>
                <a:gd name="connsiteX5" fmla="*/ 2783286 w 3065638"/>
                <a:gd name="connsiteY5" fmla="*/ 844408 h 3145938"/>
                <a:gd name="connsiteX6" fmla="*/ 2183211 w 3065638"/>
                <a:gd name="connsiteY6" fmla="*/ 1863584 h 3145938"/>
                <a:gd name="connsiteX7" fmla="*/ 1687910 w 3065638"/>
                <a:gd name="connsiteY7" fmla="*/ 2239821 h 3145938"/>
                <a:gd name="connsiteX8" fmla="*/ 1006872 w 3065638"/>
                <a:gd name="connsiteY8" fmla="*/ 2482708 h 3145938"/>
                <a:gd name="connsiteX9" fmla="*/ 473473 w 3065638"/>
                <a:gd name="connsiteY9" fmla="*/ 3044684 h 3145938"/>
                <a:gd name="connsiteX10" fmla="*/ 163911 w 3065638"/>
                <a:gd name="connsiteY10" fmla="*/ 2520808 h 3145938"/>
                <a:gd name="connsiteX0" fmla="*/ 163911 w 3065638"/>
                <a:gd name="connsiteY0" fmla="*/ 2520808 h 3145938"/>
                <a:gd name="connsiteX1" fmla="*/ 21034 w 3065638"/>
                <a:gd name="connsiteY1" fmla="*/ 1215884 h 3145938"/>
                <a:gd name="connsiteX2" fmla="*/ 611585 w 3065638"/>
                <a:gd name="connsiteY2" fmla="*/ 230046 h 3145938"/>
                <a:gd name="connsiteX3" fmla="*/ 1992710 w 3065638"/>
                <a:gd name="connsiteY3" fmla="*/ 110984 h 3145938"/>
                <a:gd name="connsiteX4" fmla="*/ 2764236 w 3065638"/>
                <a:gd name="connsiteY4" fmla="*/ 349109 h 3145938"/>
                <a:gd name="connsiteX5" fmla="*/ 2783286 w 3065638"/>
                <a:gd name="connsiteY5" fmla="*/ 844408 h 3145938"/>
                <a:gd name="connsiteX6" fmla="*/ 2183211 w 3065638"/>
                <a:gd name="connsiteY6" fmla="*/ 1863584 h 3145938"/>
                <a:gd name="connsiteX7" fmla="*/ 1687910 w 3065638"/>
                <a:gd name="connsiteY7" fmla="*/ 2239821 h 3145938"/>
                <a:gd name="connsiteX8" fmla="*/ 1006872 w 3065638"/>
                <a:gd name="connsiteY8" fmla="*/ 2482708 h 3145938"/>
                <a:gd name="connsiteX9" fmla="*/ 473473 w 3065638"/>
                <a:gd name="connsiteY9" fmla="*/ 3044684 h 3145938"/>
                <a:gd name="connsiteX10" fmla="*/ 163911 w 3065638"/>
                <a:gd name="connsiteY10" fmla="*/ 2520808 h 3145938"/>
                <a:gd name="connsiteX0" fmla="*/ 163911 w 3065638"/>
                <a:gd name="connsiteY0" fmla="*/ 2520808 h 3044704"/>
                <a:gd name="connsiteX1" fmla="*/ 21034 w 3065638"/>
                <a:gd name="connsiteY1" fmla="*/ 1215884 h 3044704"/>
                <a:gd name="connsiteX2" fmla="*/ 611585 w 3065638"/>
                <a:gd name="connsiteY2" fmla="*/ 230046 h 3044704"/>
                <a:gd name="connsiteX3" fmla="*/ 1992710 w 3065638"/>
                <a:gd name="connsiteY3" fmla="*/ 110984 h 3044704"/>
                <a:gd name="connsiteX4" fmla="*/ 2764236 w 3065638"/>
                <a:gd name="connsiteY4" fmla="*/ 349109 h 3044704"/>
                <a:gd name="connsiteX5" fmla="*/ 2783286 w 3065638"/>
                <a:gd name="connsiteY5" fmla="*/ 844408 h 3044704"/>
                <a:gd name="connsiteX6" fmla="*/ 2183211 w 3065638"/>
                <a:gd name="connsiteY6" fmla="*/ 1863584 h 3044704"/>
                <a:gd name="connsiteX7" fmla="*/ 1687910 w 3065638"/>
                <a:gd name="connsiteY7" fmla="*/ 2239821 h 3044704"/>
                <a:gd name="connsiteX8" fmla="*/ 1030684 w 3065638"/>
                <a:gd name="connsiteY8" fmla="*/ 2539858 h 3044704"/>
                <a:gd name="connsiteX9" fmla="*/ 473473 w 3065638"/>
                <a:gd name="connsiteY9" fmla="*/ 3044684 h 3044704"/>
                <a:gd name="connsiteX10" fmla="*/ 163911 w 3065638"/>
                <a:gd name="connsiteY10" fmla="*/ 2520808 h 3044704"/>
                <a:gd name="connsiteX0" fmla="*/ 163328 w 3065055"/>
                <a:gd name="connsiteY0" fmla="*/ 2520808 h 3111376"/>
                <a:gd name="connsiteX1" fmla="*/ 20451 w 3065055"/>
                <a:gd name="connsiteY1" fmla="*/ 1215884 h 3111376"/>
                <a:gd name="connsiteX2" fmla="*/ 611002 w 3065055"/>
                <a:gd name="connsiteY2" fmla="*/ 230046 h 3111376"/>
                <a:gd name="connsiteX3" fmla="*/ 1992127 w 3065055"/>
                <a:gd name="connsiteY3" fmla="*/ 110984 h 3111376"/>
                <a:gd name="connsiteX4" fmla="*/ 2763653 w 3065055"/>
                <a:gd name="connsiteY4" fmla="*/ 349109 h 3111376"/>
                <a:gd name="connsiteX5" fmla="*/ 2782703 w 3065055"/>
                <a:gd name="connsiteY5" fmla="*/ 844408 h 3111376"/>
                <a:gd name="connsiteX6" fmla="*/ 2182628 w 3065055"/>
                <a:gd name="connsiteY6" fmla="*/ 1863584 h 3111376"/>
                <a:gd name="connsiteX7" fmla="*/ 1687327 w 3065055"/>
                <a:gd name="connsiteY7" fmla="*/ 2239821 h 3111376"/>
                <a:gd name="connsiteX8" fmla="*/ 1030101 w 3065055"/>
                <a:gd name="connsiteY8" fmla="*/ 2539858 h 3111376"/>
                <a:gd name="connsiteX9" fmla="*/ 434790 w 3065055"/>
                <a:gd name="connsiteY9" fmla="*/ 3111359 h 3111376"/>
                <a:gd name="connsiteX10" fmla="*/ 163328 w 3065055"/>
                <a:gd name="connsiteY10" fmla="*/ 2520808 h 3111376"/>
                <a:gd name="connsiteX0" fmla="*/ 163328 w 3065055"/>
                <a:gd name="connsiteY0" fmla="*/ 2520808 h 3142211"/>
                <a:gd name="connsiteX1" fmla="*/ 20451 w 3065055"/>
                <a:gd name="connsiteY1" fmla="*/ 1215884 h 3142211"/>
                <a:gd name="connsiteX2" fmla="*/ 611002 w 3065055"/>
                <a:gd name="connsiteY2" fmla="*/ 230046 h 3142211"/>
                <a:gd name="connsiteX3" fmla="*/ 1992127 w 3065055"/>
                <a:gd name="connsiteY3" fmla="*/ 110984 h 3142211"/>
                <a:gd name="connsiteX4" fmla="*/ 2763653 w 3065055"/>
                <a:gd name="connsiteY4" fmla="*/ 349109 h 3142211"/>
                <a:gd name="connsiteX5" fmla="*/ 2782703 w 3065055"/>
                <a:gd name="connsiteY5" fmla="*/ 844408 h 3142211"/>
                <a:gd name="connsiteX6" fmla="*/ 2182628 w 3065055"/>
                <a:gd name="connsiteY6" fmla="*/ 1863584 h 3142211"/>
                <a:gd name="connsiteX7" fmla="*/ 1687327 w 3065055"/>
                <a:gd name="connsiteY7" fmla="*/ 2239821 h 3142211"/>
                <a:gd name="connsiteX8" fmla="*/ 1030101 w 3065055"/>
                <a:gd name="connsiteY8" fmla="*/ 2539858 h 3142211"/>
                <a:gd name="connsiteX9" fmla="*/ 434790 w 3065055"/>
                <a:gd name="connsiteY9" fmla="*/ 3111359 h 3142211"/>
                <a:gd name="connsiteX10" fmla="*/ 163328 w 3065055"/>
                <a:gd name="connsiteY10" fmla="*/ 2520808 h 3142211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687327 w 3065055"/>
                <a:gd name="connsiteY7" fmla="*/ 2239821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687327 w 3065055"/>
                <a:gd name="connsiteY7" fmla="*/ 2239821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687327 w 3065055"/>
                <a:gd name="connsiteY7" fmla="*/ 2239821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687327 w 3065055"/>
                <a:gd name="connsiteY7" fmla="*/ 2239821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787340 w 3065055"/>
                <a:gd name="connsiteY7" fmla="*/ 2249346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787340 w 3065055"/>
                <a:gd name="connsiteY7" fmla="*/ 2249346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787340 w 3065055"/>
                <a:gd name="connsiteY7" fmla="*/ 2249346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787340 w 3065055"/>
                <a:gd name="connsiteY7" fmla="*/ 2249346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22983 w 3024710"/>
                <a:gd name="connsiteY0" fmla="*/ 2484291 h 3155877"/>
                <a:gd name="connsiteX1" fmla="*/ 24886 w 3024710"/>
                <a:gd name="connsiteY1" fmla="*/ 1185845 h 3155877"/>
                <a:gd name="connsiteX2" fmla="*/ 570657 w 3024710"/>
                <a:gd name="connsiteY2" fmla="*/ 193529 h 3155877"/>
                <a:gd name="connsiteX3" fmla="*/ 1951782 w 3024710"/>
                <a:gd name="connsiteY3" fmla="*/ 74467 h 3155877"/>
                <a:gd name="connsiteX4" fmla="*/ 2723308 w 3024710"/>
                <a:gd name="connsiteY4" fmla="*/ 312592 h 3155877"/>
                <a:gd name="connsiteX5" fmla="*/ 2742358 w 3024710"/>
                <a:gd name="connsiteY5" fmla="*/ 807891 h 3155877"/>
                <a:gd name="connsiteX6" fmla="*/ 2142283 w 3024710"/>
                <a:gd name="connsiteY6" fmla="*/ 1827067 h 3155877"/>
                <a:gd name="connsiteX7" fmla="*/ 1746995 w 3024710"/>
                <a:gd name="connsiteY7" fmla="*/ 2212829 h 3155877"/>
                <a:gd name="connsiteX8" fmla="*/ 989756 w 3024710"/>
                <a:gd name="connsiteY8" fmla="*/ 2503341 h 3155877"/>
                <a:gd name="connsiteX9" fmla="*/ 394445 w 3024710"/>
                <a:gd name="connsiteY9" fmla="*/ 3074842 h 3155877"/>
                <a:gd name="connsiteX10" fmla="*/ 122983 w 3024710"/>
                <a:gd name="connsiteY10" fmla="*/ 2484291 h 3155877"/>
                <a:gd name="connsiteX0" fmla="*/ 133155 w 3034882"/>
                <a:gd name="connsiteY0" fmla="*/ 2484291 h 3155877"/>
                <a:gd name="connsiteX1" fmla="*/ 35058 w 3034882"/>
                <a:gd name="connsiteY1" fmla="*/ 1185845 h 3155877"/>
                <a:gd name="connsiteX2" fmla="*/ 580829 w 3034882"/>
                <a:gd name="connsiteY2" fmla="*/ 193529 h 3155877"/>
                <a:gd name="connsiteX3" fmla="*/ 1961954 w 3034882"/>
                <a:gd name="connsiteY3" fmla="*/ 74467 h 3155877"/>
                <a:gd name="connsiteX4" fmla="*/ 2733480 w 3034882"/>
                <a:gd name="connsiteY4" fmla="*/ 312592 h 3155877"/>
                <a:gd name="connsiteX5" fmla="*/ 2752530 w 3034882"/>
                <a:gd name="connsiteY5" fmla="*/ 807891 h 3155877"/>
                <a:gd name="connsiteX6" fmla="*/ 2152455 w 3034882"/>
                <a:gd name="connsiteY6" fmla="*/ 1827067 h 3155877"/>
                <a:gd name="connsiteX7" fmla="*/ 1757167 w 3034882"/>
                <a:gd name="connsiteY7" fmla="*/ 2212829 h 3155877"/>
                <a:gd name="connsiteX8" fmla="*/ 999928 w 3034882"/>
                <a:gd name="connsiteY8" fmla="*/ 2503341 h 3155877"/>
                <a:gd name="connsiteX9" fmla="*/ 404617 w 3034882"/>
                <a:gd name="connsiteY9" fmla="*/ 3074842 h 3155877"/>
                <a:gd name="connsiteX10" fmla="*/ 133155 w 3034882"/>
                <a:gd name="connsiteY10" fmla="*/ 2484291 h 3155877"/>
                <a:gd name="connsiteX0" fmla="*/ 113592 w 3015319"/>
                <a:gd name="connsiteY0" fmla="*/ 2485567 h 3156688"/>
                <a:gd name="connsiteX1" fmla="*/ 38476 w 3015319"/>
                <a:gd name="connsiteY1" fmla="*/ 1217875 h 3156688"/>
                <a:gd name="connsiteX2" fmla="*/ 561266 w 3015319"/>
                <a:gd name="connsiteY2" fmla="*/ 194805 h 3156688"/>
                <a:gd name="connsiteX3" fmla="*/ 1942391 w 3015319"/>
                <a:gd name="connsiteY3" fmla="*/ 75743 h 3156688"/>
                <a:gd name="connsiteX4" fmla="*/ 2713917 w 3015319"/>
                <a:gd name="connsiteY4" fmla="*/ 313868 h 3156688"/>
                <a:gd name="connsiteX5" fmla="*/ 2732967 w 3015319"/>
                <a:gd name="connsiteY5" fmla="*/ 809167 h 3156688"/>
                <a:gd name="connsiteX6" fmla="*/ 2132892 w 3015319"/>
                <a:gd name="connsiteY6" fmla="*/ 1828343 h 3156688"/>
                <a:gd name="connsiteX7" fmla="*/ 1737604 w 3015319"/>
                <a:gd name="connsiteY7" fmla="*/ 2214105 h 3156688"/>
                <a:gd name="connsiteX8" fmla="*/ 980365 w 3015319"/>
                <a:gd name="connsiteY8" fmla="*/ 2504617 h 3156688"/>
                <a:gd name="connsiteX9" fmla="*/ 385054 w 3015319"/>
                <a:gd name="connsiteY9" fmla="*/ 3076118 h 3156688"/>
                <a:gd name="connsiteX10" fmla="*/ 113592 w 3015319"/>
                <a:gd name="connsiteY10" fmla="*/ 2485567 h 3156688"/>
                <a:gd name="connsiteX0" fmla="*/ 113592 w 3015319"/>
                <a:gd name="connsiteY0" fmla="*/ 2496240 h 3167361"/>
                <a:gd name="connsiteX1" fmla="*/ 38476 w 3015319"/>
                <a:gd name="connsiteY1" fmla="*/ 1228548 h 3167361"/>
                <a:gd name="connsiteX2" fmla="*/ 561266 w 3015319"/>
                <a:gd name="connsiteY2" fmla="*/ 205478 h 3167361"/>
                <a:gd name="connsiteX3" fmla="*/ 1942391 w 3015319"/>
                <a:gd name="connsiteY3" fmla="*/ 86416 h 3167361"/>
                <a:gd name="connsiteX4" fmla="*/ 2713917 w 3015319"/>
                <a:gd name="connsiteY4" fmla="*/ 324541 h 3167361"/>
                <a:gd name="connsiteX5" fmla="*/ 2732967 w 3015319"/>
                <a:gd name="connsiteY5" fmla="*/ 819840 h 3167361"/>
                <a:gd name="connsiteX6" fmla="*/ 2132892 w 3015319"/>
                <a:gd name="connsiteY6" fmla="*/ 1839016 h 3167361"/>
                <a:gd name="connsiteX7" fmla="*/ 1737604 w 3015319"/>
                <a:gd name="connsiteY7" fmla="*/ 2224778 h 3167361"/>
                <a:gd name="connsiteX8" fmla="*/ 980365 w 3015319"/>
                <a:gd name="connsiteY8" fmla="*/ 2515290 h 3167361"/>
                <a:gd name="connsiteX9" fmla="*/ 385054 w 3015319"/>
                <a:gd name="connsiteY9" fmla="*/ 3086791 h 3167361"/>
                <a:gd name="connsiteX10" fmla="*/ 113592 w 3015319"/>
                <a:gd name="connsiteY10" fmla="*/ 2496240 h 3167361"/>
                <a:gd name="connsiteX0" fmla="*/ 113592 w 2954988"/>
                <a:gd name="connsiteY0" fmla="*/ 2435490 h 3106611"/>
                <a:gd name="connsiteX1" fmla="*/ 38476 w 2954988"/>
                <a:gd name="connsiteY1" fmla="*/ 1167798 h 3106611"/>
                <a:gd name="connsiteX2" fmla="*/ 561266 w 2954988"/>
                <a:gd name="connsiteY2" fmla="*/ 144728 h 3106611"/>
                <a:gd name="connsiteX3" fmla="*/ 1940984 w 2954988"/>
                <a:gd name="connsiteY3" fmla="*/ 98612 h 3106611"/>
                <a:gd name="connsiteX4" fmla="*/ 2713917 w 2954988"/>
                <a:gd name="connsiteY4" fmla="*/ 263791 h 3106611"/>
                <a:gd name="connsiteX5" fmla="*/ 2732967 w 2954988"/>
                <a:gd name="connsiteY5" fmla="*/ 759090 h 3106611"/>
                <a:gd name="connsiteX6" fmla="*/ 2132892 w 2954988"/>
                <a:gd name="connsiteY6" fmla="*/ 1778266 h 3106611"/>
                <a:gd name="connsiteX7" fmla="*/ 1737604 w 2954988"/>
                <a:gd name="connsiteY7" fmla="*/ 2164028 h 3106611"/>
                <a:gd name="connsiteX8" fmla="*/ 980365 w 2954988"/>
                <a:gd name="connsiteY8" fmla="*/ 2454540 h 3106611"/>
                <a:gd name="connsiteX9" fmla="*/ 385054 w 2954988"/>
                <a:gd name="connsiteY9" fmla="*/ 3026041 h 3106611"/>
                <a:gd name="connsiteX10" fmla="*/ 113592 w 2954988"/>
                <a:gd name="connsiteY10" fmla="*/ 2435490 h 3106611"/>
                <a:gd name="connsiteX0" fmla="*/ 98817 w 2940213"/>
                <a:gd name="connsiteY0" fmla="*/ 2435636 h 3106717"/>
                <a:gd name="connsiteX1" fmla="*/ 41615 w 2940213"/>
                <a:gd name="connsiteY1" fmla="*/ 1170536 h 3106717"/>
                <a:gd name="connsiteX2" fmla="*/ 546491 w 2940213"/>
                <a:gd name="connsiteY2" fmla="*/ 144874 h 3106717"/>
                <a:gd name="connsiteX3" fmla="*/ 1926209 w 2940213"/>
                <a:gd name="connsiteY3" fmla="*/ 98758 h 3106717"/>
                <a:gd name="connsiteX4" fmla="*/ 2699142 w 2940213"/>
                <a:gd name="connsiteY4" fmla="*/ 263937 h 3106717"/>
                <a:gd name="connsiteX5" fmla="*/ 2718192 w 2940213"/>
                <a:gd name="connsiteY5" fmla="*/ 759236 h 3106717"/>
                <a:gd name="connsiteX6" fmla="*/ 2118117 w 2940213"/>
                <a:gd name="connsiteY6" fmla="*/ 1778412 h 3106717"/>
                <a:gd name="connsiteX7" fmla="*/ 1722829 w 2940213"/>
                <a:gd name="connsiteY7" fmla="*/ 2164174 h 3106717"/>
                <a:gd name="connsiteX8" fmla="*/ 965590 w 2940213"/>
                <a:gd name="connsiteY8" fmla="*/ 2454686 h 3106717"/>
                <a:gd name="connsiteX9" fmla="*/ 370279 w 2940213"/>
                <a:gd name="connsiteY9" fmla="*/ 3026187 h 3106717"/>
                <a:gd name="connsiteX10" fmla="*/ 98817 w 2940213"/>
                <a:gd name="connsiteY10" fmla="*/ 2435636 h 3106717"/>
                <a:gd name="connsiteX0" fmla="*/ 116910 w 2958306"/>
                <a:gd name="connsiteY0" fmla="*/ 2435636 h 3106720"/>
                <a:gd name="connsiteX1" fmla="*/ 59708 w 2958306"/>
                <a:gd name="connsiteY1" fmla="*/ 1170536 h 3106720"/>
                <a:gd name="connsiteX2" fmla="*/ 564584 w 2958306"/>
                <a:gd name="connsiteY2" fmla="*/ 144874 h 3106720"/>
                <a:gd name="connsiteX3" fmla="*/ 1944302 w 2958306"/>
                <a:gd name="connsiteY3" fmla="*/ 98758 h 3106720"/>
                <a:gd name="connsiteX4" fmla="*/ 2717235 w 2958306"/>
                <a:gd name="connsiteY4" fmla="*/ 263937 h 3106720"/>
                <a:gd name="connsiteX5" fmla="*/ 2736285 w 2958306"/>
                <a:gd name="connsiteY5" fmla="*/ 759236 h 3106720"/>
                <a:gd name="connsiteX6" fmla="*/ 2136210 w 2958306"/>
                <a:gd name="connsiteY6" fmla="*/ 1778412 h 3106720"/>
                <a:gd name="connsiteX7" fmla="*/ 1740922 w 2958306"/>
                <a:gd name="connsiteY7" fmla="*/ 2164174 h 3106720"/>
                <a:gd name="connsiteX8" fmla="*/ 983683 w 2958306"/>
                <a:gd name="connsiteY8" fmla="*/ 2454686 h 3106720"/>
                <a:gd name="connsiteX9" fmla="*/ 388372 w 2958306"/>
                <a:gd name="connsiteY9" fmla="*/ 3026187 h 3106720"/>
                <a:gd name="connsiteX10" fmla="*/ 116910 w 2958306"/>
                <a:gd name="connsiteY10" fmla="*/ 2435636 h 3106720"/>
                <a:gd name="connsiteX0" fmla="*/ 116910 w 2958306"/>
                <a:gd name="connsiteY0" fmla="*/ 2455363 h 3126447"/>
                <a:gd name="connsiteX1" fmla="*/ 59708 w 2958306"/>
                <a:gd name="connsiteY1" fmla="*/ 1190263 h 3126447"/>
                <a:gd name="connsiteX2" fmla="*/ 564584 w 2958306"/>
                <a:gd name="connsiteY2" fmla="*/ 164601 h 3126447"/>
                <a:gd name="connsiteX3" fmla="*/ 1944302 w 2958306"/>
                <a:gd name="connsiteY3" fmla="*/ 118485 h 3126447"/>
                <a:gd name="connsiteX4" fmla="*/ 2717235 w 2958306"/>
                <a:gd name="connsiteY4" fmla="*/ 283664 h 3126447"/>
                <a:gd name="connsiteX5" fmla="*/ 2736285 w 2958306"/>
                <a:gd name="connsiteY5" fmla="*/ 778963 h 3126447"/>
                <a:gd name="connsiteX6" fmla="*/ 2136210 w 2958306"/>
                <a:gd name="connsiteY6" fmla="*/ 1798139 h 3126447"/>
                <a:gd name="connsiteX7" fmla="*/ 1740922 w 2958306"/>
                <a:gd name="connsiteY7" fmla="*/ 2183901 h 3126447"/>
                <a:gd name="connsiteX8" fmla="*/ 983683 w 2958306"/>
                <a:gd name="connsiteY8" fmla="*/ 2474413 h 3126447"/>
                <a:gd name="connsiteX9" fmla="*/ 388372 w 2958306"/>
                <a:gd name="connsiteY9" fmla="*/ 3045914 h 3126447"/>
                <a:gd name="connsiteX10" fmla="*/ 116910 w 2958306"/>
                <a:gd name="connsiteY10" fmla="*/ 2455363 h 3126447"/>
                <a:gd name="connsiteX0" fmla="*/ 116910 w 2810428"/>
                <a:gd name="connsiteY0" fmla="*/ 2415006 h 3086090"/>
                <a:gd name="connsiteX1" fmla="*/ 59708 w 2810428"/>
                <a:gd name="connsiteY1" fmla="*/ 1149906 h 3086090"/>
                <a:gd name="connsiteX2" fmla="*/ 564584 w 2810428"/>
                <a:gd name="connsiteY2" fmla="*/ 124244 h 3086090"/>
                <a:gd name="connsiteX3" fmla="*/ 1944302 w 2810428"/>
                <a:gd name="connsiteY3" fmla="*/ 78128 h 3086090"/>
                <a:gd name="connsiteX4" fmla="*/ 2713349 w 2810428"/>
                <a:gd name="connsiteY4" fmla="*/ 270179 h 3086090"/>
                <a:gd name="connsiteX5" fmla="*/ 2736285 w 2810428"/>
                <a:gd name="connsiteY5" fmla="*/ 738606 h 3086090"/>
                <a:gd name="connsiteX6" fmla="*/ 2136210 w 2810428"/>
                <a:gd name="connsiteY6" fmla="*/ 1757782 h 3086090"/>
                <a:gd name="connsiteX7" fmla="*/ 1740922 w 2810428"/>
                <a:gd name="connsiteY7" fmla="*/ 2143544 h 3086090"/>
                <a:gd name="connsiteX8" fmla="*/ 983683 w 2810428"/>
                <a:gd name="connsiteY8" fmla="*/ 2434056 h 3086090"/>
                <a:gd name="connsiteX9" fmla="*/ 388372 w 2810428"/>
                <a:gd name="connsiteY9" fmla="*/ 3005557 h 3086090"/>
                <a:gd name="connsiteX10" fmla="*/ 116910 w 2810428"/>
                <a:gd name="connsiteY10" fmla="*/ 2415006 h 3086090"/>
                <a:gd name="connsiteX0" fmla="*/ 116910 w 2816186"/>
                <a:gd name="connsiteY0" fmla="*/ 2415006 h 3086090"/>
                <a:gd name="connsiteX1" fmla="*/ 59708 w 2816186"/>
                <a:gd name="connsiteY1" fmla="*/ 1149906 h 3086090"/>
                <a:gd name="connsiteX2" fmla="*/ 564584 w 2816186"/>
                <a:gd name="connsiteY2" fmla="*/ 124244 h 3086090"/>
                <a:gd name="connsiteX3" fmla="*/ 1944302 w 2816186"/>
                <a:gd name="connsiteY3" fmla="*/ 78128 h 3086090"/>
                <a:gd name="connsiteX4" fmla="*/ 2713349 w 2816186"/>
                <a:gd name="connsiteY4" fmla="*/ 270179 h 3086090"/>
                <a:gd name="connsiteX5" fmla="*/ 2736285 w 2816186"/>
                <a:gd name="connsiteY5" fmla="*/ 738606 h 3086090"/>
                <a:gd name="connsiteX6" fmla="*/ 2136210 w 2816186"/>
                <a:gd name="connsiteY6" fmla="*/ 1757782 h 3086090"/>
                <a:gd name="connsiteX7" fmla="*/ 1740922 w 2816186"/>
                <a:gd name="connsiteY7" fmla="*/ 2143544 h 3086090"/>
                <a:gd name="connsiteX8" fmla="*/ 983683 w 2816186"/>
                <a:gd name="connsiteY8" fmla="*/ 2434056 h 3086090"/>
                <a:gd name="connsiteX9" fmla="*/ 388372 w 2816186"/>
                <a:gd name="connsiteY9" fmla="*/ 3005557 h 3086090"/>
                <a:gd name="connsiteX10" fmla="*/ 116910 w 2816186"/>
                <a:gd name="connsiteY10" fmla="*/ 2415006 h 3086090"/>
                <a:gd name="connsiteX0" fmla="*/ 116910 w 2816186"/>
                <a:gd name="connsiteY0" fmla="*/ 2442119 h 3113203"/>
                <a:gd name="connsiteX1" fmla="*/ 59708 w 2816186"/>
                <a:gd name="connsiteY1" fmla="*/ 1177019 h 3113203"/>
                <a:gd name="connsiteX2" fmla="*/ 564584 w 2816186"/>
                <a:gd name="connsiteY2" fmla="*/ 151357 h 3113203"/>
                <a:gd name="connsiteX3" fmla="*/ 1944302 w 2816186"/>
                <a:gd name="connsiteY3" fmla="*/ 105241 h 3113203"/>
                <a:gd name="connsiteX4" fmla="*/ 2713349 w 2816186"/>
                <a:gd name="connsiteY4" fmla="*/ 297292 h 3113203"/>
                <a:gd name="connsiteX5" fmla="*/ 2736285 w 2816186"/>
                <a:gd name="connsiteY5" fmla="*/ 765719 h 3113203"/>
                <a:gd name="connsiteX6" fmla="*/ 2136210 w 2816186"/>
                <a:gd name="connsiteY6" fmla="*/ 1784895 h 3113203"/>
                <a:gd name="connsiteX7" fmla="*/ 1740922 w 2816186"/>
                <a:gd name="connsiteY7" fmla="*/ 2170657 h 3113203"/>
                <a:gd name="connsiteX8" fmla="*/ 983683 w 2816186"/>
                <a:gd name="connsiteY8" fmla="*/ 2461169 h 3113203"/>
                <a:gd name="connsiteX9" fmla="*/ 388372 w 2816186"/>
                <a:gd name="connsiteY9" fmla="*/ 3032670 h 3113203"/>
                <a:gd name="connsiteX10" fmla="*/ 116910 w 2816186"/>
                <a:gd name="connsiteY10" fmla="*/ 2442119 h 3113203"/>
                <a:gd name="connsiteX0" fmla="*/ 90547 w 2789823"/>
                <a:gd name="connsiteY0" fmla="*/ 2399517 h 3070601"/>
                <a:gd name="connsiteX1" fmla="*/ 33345 w 2789823"/>
                <a:gd name="connsiteY1" fmla="*/ 1134417 h 3070601"/>
                <a:gd name="connsiteX2" fmla="*/ 571459 w 2789823"/>
                <a:gd name="connsiteY2" fmla="*/ 131850 h 3070601"/>
                <a:gd name="connsiteX3" fmla="*/ 1917939 w 2789823"/>
                <a:gd name="connsiteY3" fmla="*/ 62639 h 3070601"/>
                <a:gd name="connsiteX4" fmla="*/ 2686986 w 2789823"/>
                <a:gd name="connsiteY4" fmla="*/ 254690 h 3070601"/>
                <a:gd name="connsiteX5" fmla="*/ 2709922 w 2789823"/>
                <a:gd name="connsiteY5" fmla="*/ 723117 h 3070601"/>
                <a:gd name="connsiteX6" fmla="*/ 2109847 w 2789823"/>
                <a:gd name="connsiteY6" fmla="*/ 1742293 h 3070601"/>
                <a:gd name="connsiteX7" fmla="*/ 1714559 w 2789823"/>
                <a:gd name="connsiteY7" fmla="*/ 2128055 h 3070601"/>
                <a:gd name="connsiteX8" fmla="*/ 957320 w 2789823"/>
                <a:gd name="connsiteY8" fmla="*/ 2418567 h 3070601"/>
                <a:gd name="connsiteX9" fmla="*/ 362009 w 2789823"/>
                <a:gd name="connsiteY9" fmla="*/ 2990068 h 3070601"/>
                <a:gd name="connsiteX10" fmla="*/ 90547 w 2789823"/>
                <a:gd name="connsiteY10" fmla="*/ 2399517 h 3070601"/>
                <a:gd name="connsiteX0" fmla="*/ 90547 w 2789823"/>
                <a:gd name="connsiteY0" fmla="*/ 2399292 h 3070376"/>
                <a:gd name="connsiteX1" fmla="*/ 33345 w 2789823"/>
                <a:gd name="connsiteY1" fmla="*/ 1134192 h 3070376"/>
                <a:gd name="connsiteX2" fmla="*/ 571459 w 2789823"/>
                <a:gd name="connsiteY2" fmla="*/ 131625 h 3070376"/>
                <a:gd name="connsiteX3" fmla="*/ 1917939 w 2789823"/>
                <a:gd name="connsiteY3" fmla="*/ 62414 h 3070376"/>
                <a:gd name="connsiteX4" fmla="*/ 2686986 w 2789823"/>
                <a:gd name="connsiteY4" fmla="*/ 254465 h 3070376"/>
                <a:gd name="connsiteX5" fmla="*/ 2709922 w 2789823"/>
                <a:gd name="connsiteY5" fmla="*/ 722892 h 3070376"/>
                <a:gd name="connsiteX6" fmla="*/ 2109847 w 2789823"/>
                <a:gd name="connsiteY6" fmla="*/ 1742068 h 3070376"/>
                <a:gd name="connsiteX7" fmla="*/ 1714559 w 2789823"/>
                <a:gd name="connsiteY7" fmla="*/ 2127830 h 3070376"/>
                <a:gd name="connsiteX8" fmla="*/ 957320 w 2789823"/>
                <a:gd name="connsiteY8" fmla="*/ 2418342 h 3070376"/>
                <a:gd name="connsiteX9" fmla="*/ 362009 w 2789823"/>
                <a:gd name="connsiteY9" fmla="*/ 2989843 h 3070376"/>
                <a:gd name="connsiteX10" fmla="*/ 90547 w 2789823"/>
                <a:gd name="connsiteY10" fmla="*/ 2399292 h 3070376"/>
                <a:gd name="connsiteX0" fmla="*/ 133876 w 2833152"/>
                <a:gd name="connsiteY0" fmla="*/ 2399292 h 3070376"/>
                <a:gd name="connsiteX1" fmla="*/ 76674 w 2833152"/>
                <a:gd name="connsiteY1" fmla="*/ 1134192 h 3070376"/>
                <a:gd name="connsiteX2" fmla="*/ 614788 w 2833152"/>
                <a:gd name="connsiteY2" fmla="*/ 131625 h 3070376"/>
                <a:gd name="connsiteX3" fmla="*/ 1961268 w 2833152"/>
                <a:gd name="connsiteY3" fmla="*/ 62414 h 3070376"/>
                <a:gd name="connsiteX4" fmla="*/ 2730315 w 2833152"/>
                <a:gd name="connsiteY4" fmla="*/ 254465 h 3070376"/>
                <a:gd name="connsiteX5" fmla="*/ 2753251 w 2833152"/>
                <a:gd name="connsiteY5" fmla="*/ 722892 h 3070376"/>
                <a:gd name="connsiteX6" fmla="*/ 2153176 w 2833152"/>
                <a:gd name="connsiteY6" fmla="*/ 1742068 h 3070376"/>
                <a:gd name="connsiteX7" fmla="*/ 1757888 w 2833152"/>
                <a:gd name="connsiteY7" fmla="*/ 2127830 h 3070376"/>
                <a:gd name="connsiteX8" fmla="*/ 1000649 w 2833152"/>
                <a:gd name="connsiteY8" fmla="*/ 2418342 h 3070376"/>
                <a:gd name="connsiteX9" fmla="*/ 405338 w 2833152"/>
                <a:gd name="connsiteY9" fmla="*/ 2989843 h 3070376"/>
                <a:gd name="connsiteX10" fmla="*/ 133876 w 2833152"/>
                <a:gd name="connsiteY10" fmla="*/ 2399292 h 3070376"/>
                <a:gd name="connsiteX0" fmla="*/ 133876 w 2833152"/>
                <a:gd name="connsiteY0" fmla="*/ 2421699 h 3092783"/>
                <a:gd name="connsiteX1" fmla="*/ 76674 w 2833152"/>
                <a:gd name="connsiteY1" fmla="*/ 1156599 h 3092783"/>
                <a:gd name="connsiteX2" fmla="*/ 614788 w 2833152"/>
                <a:gd name="connsiteY2" fmla="*/ 154032 h 3092783"/>
                <a:gd name="connsiteX3" fmla="*/ 1961268 w 2833152"/>
                <a:gd name="connsiteY3" fmla="*/ 84821 h 3092783"/>
                <a:gd name="connsiteX4" fmla="*/ 2730315 w 2833152"/>
                <a:gd name="connsiteY4" fmla="*/ 276872 h 3092783"/>
                <a:gd name="connsiteX5" fmla="*/ 2753251 w 2833152"/>
                <a:gd name="connsiteY5" fmla="*/ 745299 h 3092783"/>
                <a:gd name="connsiteX6" fmla="*/ 2153176 w 2833152"/>
                <a:gd name="connsiteY6" fmla="*/ 1764475 h 3092783"/>
                <a:gd name="connsiteX7" fmla="*/ 1757888 w 2833152"/>
                <a:gd name="connsiteY7" fmla="*/ 2150237 h 3092783"/>
                <a:gd name="connsiteX8" fmla="*/ 1000649 w 2833152"/>
                <a:gd name="connsiteY8" fmla="*/ 2440749 h 3092783"/>
                <a:gd name="connsiteX9" fmla="*/ 405338 w 2833152"/>
                <a:gd name="connsiteY9" fmla="*/ 3012250 h 3092783"/>
                <a:gd name="connsiteX10" fmla="*/ 133876 w 2833152"/>
                <a:gd name="connsiteY10" fmla="*/ 2421699 h 3092783"/>
                <a:gd name="connsiteX0" fmla="*/ 133876 w 2833152"/>
                <a:gd name="connsiteY0" fmla="*/ 2435684 h 3106768"/>
                <a:gd name="connsiteX1" fmla="*/ 76674 w 2833152"/>
                <a:gd name="connsiteY1" fmla="*/ 1170584 h 3106768"/>
                <a:gd name="connsiteX2" fmla="*/ 614788 w 2833152"/>
                <a:gd name="connsiteY2" fmla="*/ 168017 h 3106768"/>
                <a:gd name="connsiteX3" fmla="*/ 1961268 w 2833152"/>
                <a:gd name="connsiteY3" fmla="*/ 98806 h 3106768"/>
                <a:gd name="connsiteX4" fmla="*/ 2730315 w 2833152"/>
                <a:gd name="connsiteY4" fmla="*/ 290857 h 3106768"/>
                <a:gd name="connsiteX5" fmla="*/ 2753251 w 2833152"/>
                <a:gd name="connsiteY5" fmla="*/ 759284 h 3106768"/>
                <a:gd name="connsiteX6" fmla="*/ 2153176 w 2833152"/>
                <a:gd name="connsiteY6" fmla="*/ 1778460 h 3106768"/>
                <a:gd name="connsiteX7" fmla="*/ 1757888 w 2833152"/>
                <a:gd name="connsiteY7" fmla="*/ 2164222 h 3106768"/>
                <a:gd name="connsiteX8" fmla="*/ 1000649 w 2833152"/>
                <a:gd name="connsiteY8" fmla="*/ 2454734 h 3106768"/>
                <a:gd name="connsiteX9" fmla="*/ 405338 w 2833152"/>
                <a:gd name="connsiteY9" fmla="*/ 3026235 h 3106768"/>
                <a:gd name="connsiteX10" fmla="*/ 133876 w 2833152"/>
                <a:gd name="connsiteY10" fmla="*/ 2435684 h 3106768"/>
                <a:gd name="connsiteX0" fmla="*/ 133876 w 2833152"/>
                <a:gd name="connsiteY0" fmla="*/ 2440017 h 3111101"/>
                <a:gd name="connsiteX1" fmla="*/ 76674 w 2833152"/>
                <a:gd name="connsiteY1" fmla="*/ 1174917 h 3111101"/>
                <a:gd name="connsiteX2" fmla="*/ 614788 w 2833152"/>
                <a:gd name="connsiteY2" fmla="*/ 172350 h 3111101"/>
                <a:gd name="connsiteX3" fmla="*/ 1961268 w 2833152"/>
                <a:gd name="connsiteY3" fmla="*/ 103139 h 3111101"/>
                <a:gd name="connsiteX4" fmla="*/ 2730315 w 2833152"/>
                <a:gd name="connsiteY4" fmla="*/ 295190 h 3111101"/>
                <a:gd name="connsiteX5" fmla="*/ 2753251 w 2833152"/>
                <a:gd name="connsiteY5" fmla="*/ 763617 h 3111101"/>
                <a:gd name="connsiteX6" fmla="*/ 2153176 w 2833152"/>
                <a:gd name="connsiteY6" fmla="*/ 1782793 h 3111101"/>
                <a:gd name="connsiteX7" fmla="*/ 1757888 w 2833152"/>
                <a:gd name="connsiteY7" fmla="*/ 2168555 h 3111101"/>
                <a:gd name="connsiteX8" fmla="*/ 1000649 w 2833152"/>
                <a:gd name="connsiteY8" fmla="*/ 2459067 h 3111101"/>
                <a:gd name="connsiteX9" fmla="*/ 405338 w 2833152"/>
                <a:gd name="connsiteY9" fmla="*/ 3030568 h 3111101"/>
                <a:gd name="connsiteX10" fmla="*/ 133876 w 2833152"/>
                <a:gd name="connsiteY10" fmla="*/ 2440017 h 3111101"/>
                <a:gd name="connsiteX0" fmla="*/ 133876 w 2833152"/>
                <a:gd name="connsiteY0" fmla="*/ 2448597 h 3119681"/>
                <a:gd name="connsiteX1" fmla="*/ 76674 w 2833152"/>
                <a:gd name="connsiteY1" fmla="*/ 1183497 h 3119681"/>
                <a:gd name="connsiteX2" fmla="*/ 614788 w 2833152"/>
                <a:gd name="connsiteY2" fmla="*/ 180930 h 3119681"/>
                <a:gd name="connsiteX3" fmla="*/ 1961268 w 2833152"/>
                <a:gd name="connsiteY3" fmla="*/ 111719 h 3119681"/>
                <a:gd name="connsiteX4" fmla="*/ 2730315 w 2833152"/>
                <a:gd name="connsiteY4" fmla="*/ 303770 h 3119681"/>
                <a:gd name="connsiteX5" fmla="*/ 2753251 w 2833152"/>
                <a:gd name="connsiteY5" fmla="*/ 772197 h 3119681"/>
                <a:gd name="connsiteX6" fmla="*/ 2153176 w 2833152"/>
                <a:gd name="connsiteY6" fmla="*/ 1791373 h 3119681"/>
                <a:gd name="connsiteX7" fmla="*/ 1757888 w 2833152"/>
                <a:gd name="connsiteY7" fmla="*/ 2177135 h 3119681"/>
                <a:gd name="connsiteX8" fmla="*/ 1000649 w 2833152"/>
                <a:gd name="connsiteY8" fmla="*/ 2467647 h 3119681"/>
                <a:gd name="connsiteX9" fmla="*/ 405338 w 2833152"/>
                <a:gd name="connsiteY9" fmla="*/ 3039148 h 3119681"/>
                <a:gd name="connsiteX10" fmla="*/ 133876 w 2833152"/>
                <a:gd name="connsiteY10" fmla="*/ 2448597 h 3119681"/>
                <a:gd name="connsiteX0" fmla="*/ 141137 w 2840413"/>
                <a:gd name="connsiteY0" fmla="*/ 2448597 h 3119681"/>
                <a:gd name="connsiteX1" fmla="*/ 83935 w 2840413"/>
                <a:gd name="connsiteY1" fmla="*/ 1183497 h 3119681"/>
                <a:gd name="connsiteX2" fmla="*/ 622049 w 2840413"/>
                <a:gd name="connsiteY2" fmla="*/ 180930 h 3119681"/>
                <a:gd name="connsiteX3" fmla="*/ 1968529 w 2840413"/>
                <a:gd name="connsiteY3" fmla="*/ 111719 h 3119681"/>
                <a:gd name="connsiteX4" fmla="*/ 2737576 w 2840413"/>
                <a:gd name="connsiteY4" fmla="*/ 303770 h 3119681"/>
                <a:gd name="connsiteX5" fmla="*/ 2760512 w 2840413"/>
                <a:gd name="connsiteY5" fmla="*/ 772197 h 3119681"/>
                <a:gd name="connsiteX6" fmla="*/ 2160437 w 2840413"/>
                <a:gd name="connsiteY6" fmla="*/ 1791373 h 3119681"/>
                <a:gd name="connsiteX7" fmla="*/ 1765149 w 2840413"/>
                <a:gd name="connsiteY7" fmla="*/ 2177135 h 3119681"/>
                <a:gd name="connsiteX8" fmla="*/ 1007910 w 2840413"/>
                <a:gd name="connsiteY8" fmla="*/ 2467647 h 3119681"/>
                <a:gd name="connsiteX9" fmla="*/ 412599 w 2840413"/>
                <a:gd name="connsiteY9" fmla="*/ 3039148 h 3119681"/>
                <a:gd name="connsiteX10" fmla="*/ 141137 w 2840413"/>
                <a:gd name="connsiteY10" fmla="*/ 2448597 h 3119681"/>
                <a:gd name="connsiteX0" fmla="*/ 163562 w 2862838"/>
                <a:gd name="connsiteY0" fmla="*/ 2448597 h 3119681"/>
                <a:gd name="connsiteX1" fmla="*/ 106360 w 2862838"/>
                <a:gd name="connsiteY1" fmla="*/ 1183497 h 3119681"/>
                <a:gd name="connsiteX2" fmla="*/ 644474 w 2862838"/>
                <a:gd name="connsiteY2" fmla="*/ 180930 h 3119681"/>
                <a:gd name="connsiteX3" fmla="*/ 1990954 w 2862838"/>
                <a:gd name="connsiteY3" fmla="*/ 111719 h 3119681"/>
                <a:gd name="connsiteX4" fmla="*/ 2760001 w 2862838"/>
                <a:gd name="connsiteY4" fmla="*/ 303770 h 3119681"/>
                <a:gd name="connsiteX5" fmla="*/ 2782937 w 2862838"/>
                <a:gd name="connsiteY5" fmla="*/ 772197 h 3119681"/>
                <a:gd name="connsiteX6" fmla="*/ 2182862 w 2862838"/>
                <a:gd name="connsiteY6" fmla="*/ 1791373 h 3119681"/>
                <a:gd name="connsiteX7" fmla="*/ 1787574 w 2862838"/>
                <a:gd name="connsiteY7" fmla="*/ 2177135 h 3119681"/>
                <a:gd name="connsiteX8" fmla="*/ 1030335 w 2862838"/>
                <a:gd name="connsiteY8" fmla="*/ 2467647 h 3119681"/>
                <a:gd name="connsiteX9" fmla="*/ 435024 w 2862838"/>
                <a:gd name="connsiteY9" fmla="*/ 3039148 h 3119681"/>
                <a:gd name="connsiteX10" fmla="*/ 163562 w 2862838"/>
                <a:gd name="connsiteY10" fmla="*/ 2448597 h 3119681"/>
                <a:gd name="connsiteX0" fmla="*/ 180941 w 2880217"/>
                <a:gd name="connsiteY0" fmla="*/ 2448597 h 3119681"/>
                <a:gd name="connsiteX1" fmla="*/ 123739 w 2880217"/>
                <a:gd name="connsiteY1" fmla="*/ 1183497 h 3119681"/>
                <a:gd name="connsiteX2" fmla="*/ 661853 w 2880217"/>
                <a:gd name="connsiteY2" fmla="*/ 180930 h 3119681"/>
                <a:gd name="connsiteX3" fmla="*/ 2008333 w 2880217"/>
                <a:gd name="connsiteY3" fmla="*/ 111719 h 3119681"/>
                <a:gd name="connsiteX4" fmla="*/ 2777380 w 2880217"/>
                <a:gd name="connsiteY4" fmla="*/ 303770 h 3119681"/>
                <a:gd name="connsiteX5" fmla="*/ 2800316 w 2880217"/>
                <a:gd name="connsiteY5" fmla="*/ 772197 h 3119681"/>
                <a:gd name="connsiteX6" fmla="*/ 2200241 w 2880217"/>
                <a:gd name="connsiteY6" fmla="*/ 1791373 h 3119681"/>
                <a:gd name="connsiteX7" fmla="*/ 1804953 w 2880217"/>
                <a:gd name="connsiteY7" fmla="*/ 2177135 h 3119681"/>
                <a:gd name="connsiteX8" fmla="*/ 1047714 w 2880217"/>
                <a:gd name="connsiteY8" fmla="*/ 2467647 h 3119681"/>
                <a:gd name="connsiteX9" fmla="*/ 452403 w 2880217"/>
                <a:gd name="connsiteY9" fmla="*/ 3039148 h 3119681"/>
                <a:gd name="connsiteX10" fmla="*/ 180941 w 2880217"/>
                <a:gd name="connsiteY10" fmla="*/ 2448597 h 3119681"/>
                <a:gd name="connsiteX0" fmla="*/ 171857 w 2871133"/>
                <a:gd name="connsiteY0" fmla="*/ 2448597 h 3119681"/>
                <a:gd name="connsiteX1" fmla="*/ 114655 w 2871133"/>
                <a:gd name="connsiteY1" fmla="*/ 1183497 h 3119681"/>
                <a:gd name="connsiteX2" fmla="*/ 652769 w 2871133"/>
                <a:gd name="connsiteY2" fmla="*/ 180930 h 3119681"/>
                <a:gd name="connsiteX3" fmla="*/ 1999249 w 2871133"/>
                <a:gd name="connsiteY3" fmla="*/ 111719 h 3119681"/>
                <a:gd name="connsiteX4" fmla="*/ 2768296 w 2871133"/>
                <a:gd name="connsiteY4" fmla="*/ 303770 h 3119681"/>
                <a:gd name="connsiteX5" fmla="*/ 2791232 w 2871133"/>
                <a:gd name="connsiteY5" fmla="*/ 772197 h 3119681"/>
                <a:gd name="connsiteX6" fmla="*/ 2191157 w 2871133"/>
                <a:gd name="connsiteY6" fmla="*/ 1791373 h 3119681"/>
                <a:gd name="connsiteX7" fmla="*/ 1795869 w 2871133"/>
                <a:gd name="connsiteY7" fmla="*/ 2177135 h 3119681"/>
                <a:gd name="connsiteX8" fmla="*/ 1038630 w 2871133"/>
                <a:gd name="connsiteY8" fmla="*/ 2467647 h 3119681"/>
                <a:gd name="connsiteX9" fmla="*/ 443319 w 2871133"/>
                <a:gd name="connsiteY9" fmla="*/ 3039148 h 3119681"/>
                <a:gd name="connsiteX10" fmla="*/ 171857 w 2871133"/>
                <a:gd name="connsiteY10" fmla="*/ 2448597 h 3119681"/>
                <a:gd name="connsiteX0" fmla="*/ 89089 w 2788365"/>
                <a:gd name="connsiteY0" fmla="*/ 2435575 h 3106659"/>
                <a:gd name="connsiteX1" fmla="*/ 31887 w 2788365"/>
                <a:gd name="connsiteY1" fmla="*/ 1170475 h 3106659"/>
                <a:gd name="connsiteX2" fmla="*/ 550134 w 2788365"/>
                <a:gd name="connsiteY2" fmla="*/ 160860 h 3106659"/>
                <a:gd name="connsiteX3" fmla="*/ 1916481 w 2788365"/>
                <a:gd name="connsiteY3" fmla="*/ 98697 h 3106659"/>
                <a:gd name="connsiteX4" fmla="*/ 2685528 w 2788365"/>
                <a:gd name="connsiteY4" fmla="*/ 290748 h 3106659"/>
                <a:gd name="connsiteX5" fmla="*/ 2708464 w 2788365"/>
                <a:gd name="connsiteY5" fmla="*/ 759175 h 3106659"/>
                <a:gd name="connsiteX6" fmla="*/ 2108389 w 2788365"/>
                <a:gd name="connsiteY6" fmla="*/ 1778351 h 3106659"/>
                <a:gd name="connsiteX7" fmla="*/ 1713101 w 2788365"/>
                <a:gd name="connsiteY7" fmla="*/ 2164113 h 3106659"/>
                <a:gd name="connsiteX8" fmla="*/ 955862 w 2788365"/>
                <a:gd name="connsiteY8" fmla="*/ 2454625 h 3106659"/>
                <a:gd name="connsiteX9" fmla="*/ 360551 w 2788365"/>
                <a:gd name="connsiteY9" fmla="*/ 3026126 h 3106659"/>
                <a:gd name="connsiteX10" fmla="*/ 89089 w 2788365"/>
                <a:gd name="connsiteY10" fmla="*/ 2435575 h 3106659"/>
                <a:gd name="connsiteX0" fmla="*/ 119599 w 2818875"/>
                <a:gd name="connsiteY0" fmla="*/ 2435575 h 3106659"/>
                <a:gd name="connsiteX1" fmla="*/ 62397 w 2818875"/>
                <a:gd name="connsiteY1" fmla="*/ 1170475 h 3106659"/>
                <a:gd name="connsiteX2" fmla="*/ 580644 w 2818875"/>
                <a:gd name="connsiteY2" fmla="*/ 160860 h 3106659"/>
                <a:gd name="connsiteX3" fmla="*/ 1946991 w 2818875"/>
                <a:gd name="connsiteY3" fmla="*/ 98697 h 3106659"/>
                <a:gd name="connsiteX4" fmla="*/ 2716038 w 2818875"/>
                <a:gd name="connsiteY4" fmla="*/ 290748 h 3106659"/>
                <a:gd name="connsiteX5" fmla="*/ 2738974 w 2818875"/>
                <a:gd name="connsiteY5" fmla="*/ 759175 h 3106659"/>
                <a:gd name="connsiteX6" fmla="*/ 2138899 w 2818875"/>
                <a:gd name="connsiteY6" fmla="*/ 1778351 h 3106659"/>
                <a:gd name="connsiteX7" fmla="*/ 1743611 w 2818875"/>
                <a:gd name="connsiteY7" fmla="*/ 2164113 h 3106659"/>
                <a:gd name="connsiteX8" fmla="*/ 986372 w 2818875"/>
                <a:gd name="connsiteY8" fmla="*/ 2454625 h 3106659"/>
                <a:gd name="connsiteX9" fmla="*/ 391061 w 2818875"/>
                <a:gd name="connsiteY9" fmla="*/ 3026126 h 3106659"/>
                <a:gd name="connsiteX10" fmla="*/ 119599 w 2818875"/>
                <a:gd name="connsiteY10" fmla="*/ 2435575 h 3106659"/>
                <a:gd name="connsiteX0" fmla="*/ 131105 w 2830381"/>
                <a:gd name="connsiteY0" fmla="*/ 2388017 h 3057646"/>
                <a:gd name="connsiteX1" fmla="*/ 59701 w 2830381"/>
                <a:gd name="connsiteY1" fmla="*/ 1221117 h 3057646"/>
                <a:gd name="connsiteX2" fmla="*/ 592150 w 2830381"/>
                <a:gd name="connsiteY2" fmla="*/ 113302 h 3057646"/>
                <a:gd name="connsiteX3" fmla="*/ 1958497 w 2830381"/>
                <a:gd name="connsiteY3" fmla="*/ 51139 h 3057646"/>
                <a:gd name="connsiteX4" fmla="*/ 2727544 w 2830381"/>
                <a:gd name="connsiteY4" fmla="*/ 243190 h 3057646"/>
                <a:gd name="connsiteX5" fmla="*/ 2750480 w 2830381"/>
                <a:gd name="connsiteY5" fmla="*/ 711617 h 3057646"/>
                <a:gd name="connsiteX6" fmla="*/ 2150405 w 2830381"/>
                <a:gd name="connsiteY6" fmla="*/ 1730793 h 3057646"/>
                <a:gd name="connsiteX7" fmla="*/ 1755117 w 2830381"/>
                <a:gd name="connsiteY7" fmla="*/ 2116555 h 3057646"/>
                <a:gd name="connsiteX8" fmla="*/ 997878 w 2830381"/>
                <a:gd name="connsiteY8" fmla="*/ 2407067 h 3057646"/>
                <a:gd name="connsiteX9" fmla="*/ 402567 w 2830381"/>
                <a:gd name="connsiteY9" fmla="*/ 2978568 h 3057646"/>
                <a:gd name="connsiteX10" fmla="*/ 131105 w 2830381"/>
                <a:gd name="connsiteY10" fmla="*/ 2388017 h 3057646"/>
                <a:gd name="connsiteX0" fmla="*/ 133979 w 2833255"/>
                <a:gd name="connsiteY0" fmla="*/ 2387698 h 3057394"/>
                <a:gd name="connsiteX1" fmla="*/ 59072 w 2833255"/>
                <a:gd name="connsiteY1" fmla="*/ 1216116 h 3057394"/>
                <a:gd name="connsiteX2" fmla="*/ 595024 w 2833255"/>
                <a:gd name="connsiteY2" fmla="*/ 112983 h 3057394"/>
                <a:gd name="connsiteX3" fmla="*/ 1961371 w 2833255"/>
                <a:gd name="connsiteY3" fmla="*/ 50820 h 3057394"/>
                <a:gd name="connsiteX4" fmla="*/ 2730418 w 2833255"/>
                <a:gd name="connsiteY4" fmla="*/ 242871 h 3057394"/>
                <a:gd name="connsiteX5" fmla="*/ 2753354 w 2833255"/>
                <a:gd name="connsiteY5" fmla="*/ 711298 h 3057394"/>
                <a:gd name="connsiteX6" fmla="*/ 2153279 w 2833255"/>
                <a:gd name="connsiteY6" fmla="*/ 1730474 h 3057394"/>
                <a:gd name="connsiteX7" fmla="*/ 1757991 w 2833255"/>
                <a:gd name="connsiteY7" fmla="*/ 2116236 h 3057394"/>
                <a:gd name="connsiteX8" fmla="*/ 1000752 w 2833255"/>
                <a:gd name="connsiteY8" fmla="*/ 2406748 h 3057394"/>
                <a:gd name="connsiteX9" fmla="*/ 405441 w 2833255"/>
                <a:gd name="connsiteY9" fmla="*/ 2978249 h 3057394"/>
                <a:gd name="connsiteX10" fmla="*/ 133979 w 2833255"/>
                <a:gd name="connsiteY10" fmla="*/ 2387698 h 3057394"/>
                <a:gd name="connsiteX0" fmla="*/ 133979 w 2833255"/>
                <a:gd name="connsiteY0" fmla="*/ 2400055 h 3069751"/>
                <a:gd name="connsiteX1" fmla="*/ 59072 w 2833255"/>
                <a:gd name="connsiteY1" fmla="*/ 1228473 h 3069751"/>
                <a:gd name="connsiteX2" fmla="*/ 595024 w 2833255"/>
                <a:gd name="connsiteY2" fmla="*/ 125340 h 3069751"/>
                <a:gd name="connsiteX3" fmla="*/ 1961371 w 2833255"/>
                <a:gd name="connsiteY3" fmla="*/ 63177 h 3069751"/>
                <a:gd name="connsiteX4" fmla="*/ 2730418 w 2833255"/>
                <a:gd name="connsiteY4" fmla="*/ 255228 h 3069751"/>
                <a:gd name="connsiteX5" fmla="*/ 2753354 w 2833255"/>
                <a:gd name="connsiteY5" fmla="*/ 723655 h 3069751"/>
                <a:gd name="connsiteX6" fmla="*/ 2153279 w 2833255"/>
                <a:gd name="connsiteY6" fmla="*/ 1742831 h 3069751"/>
                <a:gd name="connsiteX7" fmla="*/ 1757991 w 2833255"/>
                <a:gd name="connsiteY7" fmla="*/ 2128593 h 3069751"/>
                <a:gd name="connsiteX8" fmla="*/ 1000752 w 2833255"/>
                <a:gd name="connsiteY8" fmla="*/ 2419105 h 3069751"/>
                <a:gd name="connsiteX9" fmla="*/ 405441 w 2833255"/>
                <a:gd name="connsiteY9" fmla="*/ 2990606 h 3069751"/>
                <a:gd name="connsiteX10" fmla="*/ 133979 w 2833255"/>
                <a:gd name="connsiteY10" fmla="*/ 2400055 h 3069751"/>
                <a:gd name="connsiteX0" fmla="*/ 133979 w 2833255"/>
                <a:gd name="connsiteY0" fmla="*/ 2477689 h 3147385"/>
                <a:gd name="connsiteX1" fmla="*/ 59072 w 2833255"/>
                <a:gd name="connsiteY1" fmla="*/ 1306107 h 3147385"/>
                <a:gd name="connsiteX2" fmla="*/ 595024 w 2833255"/>
                <a:gd name="connsiteY2" fmla="*/ 202974 h 3147385"/>
                <a:gd name="connsiteX3" fmla="*/ 1961371 w 2833255"/>
                <a:gd name="connsiteY3" fmla="*/ 140811 h 3147385"/>
                <a:gd name="connsiteX4" fmla="*/ 2730418 w 2833255"/>
                <a:gd name="connsiteY4" fmla="*/ 332862 h 3147385"/>
                <a:gd name="connsiteX5" fmla="*/ 2753354 w 2833255"/>
                <a:gd name="connsiteY5" fmla="*/ 801289 h 3147385"/>
                <a:gd name="connsiteX6" fmla="*/ 2153279 w 2833255"/>
                <a:gd name="connsiteY6" fmla="*/ 1820465 h 3147385"/>
                <a:gd name="connsiteX7" fmla="*/ 1757991 w 2833255"/>
                <a:gd name="connsiteY7" fmla="*/ 2206227 h 3147385"/>
                <a:gd name="connsiteX8" fmla="*/ 1000752 w 2833255"/>
                <a:gd name="connsiteY8" fmla="*/ 2496739 h 3147385"/>
                <a:gd name="connsiteX9" fmla="*/ 405441 w 2833255"/>
                <a:gd name="connsiteY9" fmla="*/ 3068240 h 3147385"/>
                <a:gd name="connsiteX10" fmla="*/ 133979 w 2833255"/>
                <a:gd name="connsiteY10" fmla="*/ 2477689 h 3147385"/>
                <a:gd name="connsiteX0" fmla="*/ 133979 w 2833255"/>
                <a:gd name="connsiteY0" fmla="*/ 2477689 h 3147385"/>
                <a:gd name="connsiteX1" fmla="*/ 59072 w 2833255"/>
                <a:gd name="connsiteY1" fmla="*/ 1306107 h 3147385"/>
                <a:gd name="connsiteX2" fmla="*/ 595024 w 2833255"/>
                <a:gd name="connsiteY2" fmla="*/ 202974 h 3147385"/>
                <a:gd name="connsiteX3" fmla="*/ 1961371 w 2833255"/>
                <a:gd name="connsiteY3" fmla="*/ 140811 h 3147385"/>
                <a:gd name="connsiteX4" fmla="*/ 2730418 w 2833255"/>
                <a:gd name="connsiteY4" fmla="*/ 332862 h 3147385"/>
                <a:gd name="connsiteX5" fmla="*/ 2753354 w 2833255"/>
                <a:gd name="connsiteY5" fmla="*/ 801289 h 3147385"/>
                <a:gd name="connsiteX6" fmla="*/ 2153279 w 2833255"/>
                <a:gd name="connsiteY6" fmla="*/ 1820465 h 3147385"/>
                <a:gd name="connsiteX7" fmla="*/ 1757991 w 2833255"/>
                <a:gd name="connsiteY7" fmla="*/ 2206227 h 3147385"/>
                <a:gd name="connsiteX8" fmla="*/ 1000752 w 2833255"/>
                <a:gd name="connsiteY8" fmla="*/ 2496739 h 3147385"/>
                <a:gd name="connsiteX9" fmla="*/ 405441 w 2833255"/>
                <a:gd name="connsiteY9" fmla="*/ 3068240 h 3147385"/>
                <a:gd name="connsiteX10" fmla="*/ 133979 w 2833255"/>
                <a:gd name="connsiteY10" fmla="*/ 2477689 h 3147385"/>
                <a:gd name="connsiteX0" fmla="*/ 133979 w 2833255"/>
                <a:gd name="connsiteY0" fmla="*/ 2461598 h 3131294"/>
                <a:gd name="connsiteX1" fmla="*/ 59072 w 2833255"/>
                <a:gd name="connsiteY1" fmla="*/ 1290016 h 3131294"/>
                <a:gd name="connsiteX2" fmla="*/ 595024 w 2833255"/>
                <a:gd name="connsiteY2" fmla="*/ 186883 h 3131294"/>
                <a:gd name="connsiteX3" fmla="*/ 1961371 w 2833255"/>
                <a:gd name="connsiteY3" fmla="*/ 124720 h 3131294"/>
                <a:gd name="connsiteX4" fmla="*/ 2730418 w 2833255"/>
                <a:gd name="connsiteY4" fmla="*/ 316771 h 3131294"/>
                <a:gd name="connsiteX5" fmla="*/ 2753354 w 2833255"/>
                <a:gd name="connsiteY5" fmla="*/ 785198 h 3131294"/>
                <a:gd name="connsiteX6" fmla="*/ 2153279 w 2833255"/>
                <a:gd name="connsiteY6" fmla="*/ 1804374 h 3131294"/>
                <a:gd name="connsiteX7" fmla="*/ 1757991 w 2833255"/>
                <a:gd name="connsiteY7" fmla="*/ 2190136 h 3131294"/>
                <a:gd name="connsiteX8" fmla="*/ 1000752 w 2833255"/>
                <a:gd name="connsiteY8" fmla="*/ 2480648 h 3131294"/>
                <a:gd name="connsiteX9" fmla="*/ 405441 w 2833255"/>
                <a:gd name="connsiteY9" fmla="*/ 3052149 h 3131294"/>
                <a:gd name="connsiteX10" fmla="*/ 133979 w 2833255"/>
                <a:gd name="connsiteY10" fmla="*/ 2461598 h 3131294"/>
                <a:gd name="connsiteX0" fmla="*/ 133979 w 2835285"/>
                <a:gd name="connsiteY0" fmla="*/ 2461598 h 3131294"/>
                <a:gd name="connsiteX1" fmla="*/ 59072 w 2835285"/>
                <a:gd name="connsiteY1" fmla="*/ 1290016 h 3131294"/>
                <a:gd name="connsiteX2" fmla="*/ 595024 w 2835285"/>
                <a:gd name="connsiteY2" fmla="*/ 186883 h 3131294"/>
                <a:gd name="connsiteX3" fmla="*/ 1961371 w 2835285"/>
                <a:gd name="connsiteY3" fmla="*/ 124720 h 3131294"/>
                <a:gd name="connsiteX4" fmla="*/ 2730418 w 2835285"/>
                <a:gd name="connsiteY4" fmla="*/ 316771 h 3131294"/>
                <a:gd name="connsiteX5" fmla="*/ 2753354 w 2835285"/>
                <a:gd name="connsiteY5" fmla="*/ 785198 h 3131294"/>
                <a:gd name="connsiteX6" fmla="*/ 2153279 w 2835285"/>
                <a:gd name="connsiteY6" fmla="*/ 1804374 h 3131294"/>
                <a:gd name="connsiteX7" fmla="*/ 1757991 w 2835285"/>
                <a:gd name="connsiteY7" fmla="*/ 2190136 h 3131294"/>
                <a:gd name="connsiteX8" fmla="*/ 1000752 w 2835285"/>
                <a:gd name="connsiteY8" fmla="*/ 2480648 h 3131294"/>
                <a:gd name="connsiteX9" fmla="*/ 405441 w 2835285"/>
                <a:gd name="connsiteY9" fmla="*/ 3052149 h 3131294"/>
                <a:gd name="connsiteX10" fmla="*/ 133979 w 2835285"/>
                <a:gd name="connsiteY10" fmla="*/ 2461598 h 3131294"/>
                <a:gd name="connsiteX0" fmla="*/ 133979 w 2835285"/>
                <a:gd name="connsiteY0" fmla="*/ 2477561 h 3147257"/>
                <a:gd name="connsiteX1" fmla="*/ 59072 w 2835285"/>
                <a:gd name="connsiteY1" fmla="*/ 1305979 h 3147257"/>
                <a:gd name="connsiteX2" fmla="*/ 595024 w 2835285"/>
                <a:gd name="connsiteY2" fmla="*/ 202846 h 3147257"/>
                <a:gd name="connsiteX3" fmla="*/ 1961371 w 2835285"/>
                <a:gd name="connsiteY3" fmla="*/ 140683 h 3147257"/>
                <a:gd name="connsiteX4" fmla="*/ 2730418 w 2835285"/>
                <a:gd name="connsiteY4" fmla="*/ 332734 h 3147257"/>
                <a:gd name="connsiteX5" fmla="*/ 2753354 w 2835285"/>
                <a:gd name="connsiteY5" fmla="*/ 801161 h 3147257"/>
                <a:gd name="connsiteX6" fmla="*/ 2153279 w 2835285"/>
                <a:gd name="connsiteY6" fmla="*/ 1820337 h 3147257"/>
                <a:gd name="connsiteX7" fmla="*/ 1757991 w 2835285"/>
                <a:gd name="connsiteY7" fmla="*/ 2206099 h 3147257"/>
                <a:gd name="connsiteX8" fmla="*/ 1000752 w 2835285"/>
                <a:gd name="connsiteY8" fmla="*/ 2496611 h 3147257"/>
                <a:gd name="connsiteX9" fmla="*/ 405441 w 2835285"/>
                <a:gd name="connsiteY9" fmla="*/ 3068112 h 3147257"/>
                <a:gd name="connsiteX10" fmla="*/ 133979 w 2835285"/>
                <a:gd name="connsiteY10" fmla="*/ 2477561 h 3147257"/>
                <a:gd name="connsiteX0" fmla="*/ 133979 w 2835285"/>
                <a:gd name="connsiteY0" fmla="*/ 2474377 h 3144073"/>
                <a:gd name="connsiteX1" fmla="*/ 59072 w 2835285"/>
                <a:gd name="connsiteY1" fmla="*/ 1302795 h 3144073"/>
                <a:gd name="connsiteX2" fmla="*/ 595024 w 2835285"/>
                <a:gd name="connsiteY2" fmla="*/ 199662 h 3144073"/>
                <a:gd name="connsiteX3" fmla="*/ 1961371 w 2835285"/>
                <a:gd name="connsiteY3" fmla="*/ 137499 h 3144073"/>
                <a:gd name="connsiteX4" fmla="*/ 2730418 w 2835285"/>
                <a:gd name="connsiteY4" fmla="*/ 329550 h 3144073"/>
                <a:gd name="connsiteX5" fmla="*/ 2753354 w 2835285"/>
                <a:gd name="connsiteY5" fmla="*/ 797977 h 3144073"/>
                <a:gd name="connsiteX6" fmla="*/ 2153279 w 2835285"/>
                <a:gd name="connsiteY6" fmla="*/ 1817153 h 3144073"/>
                <a:gd name="connsiteX7" fmla="*/ 1757991 w 2835285"/>
                <a:gd name="connsiteY7" fmla="*/ 2202915 h 3144073"/>
                <a:gd name="connsiteX8" fmla="*/ 1000752 w 2835285"/>
                <a:gd name="connsiteY8" fmla="*/ 2493427 h 3144073"/>
                <a:gd name="connsiteX9" fmla="*/ 405441 w 2835285"/>
                <a:gd name="connsiteY9" fmla="*/ 3064928 h 3144073"/>
                <a:gd name="connsiteX10" fmla="*/ 133979 w 2835285"/>
                <a:gd name="connsiteY10" fmla="*/ 2474377 h 3144073"/>
                <a:gd name="connsiteX0" fmla="*/ 133979 w 2835285"/>
                <a:gd name="connsiteY0" fmla="*/ 2472627 h 3142323"/>
                <a:gd name="connsiteX1" fmla="*/ 59072 w 2835285"/>
                <a:gd name="connsiteY1" fmla="*/ 1301045 h 3142323"/>
                <a:gd name="connsiteX2" fmla="*/ 595024 w 2835285"/>
                <a:gd name="connsiteY2" fmla="*/ 197912 h 3142323"/>
                <a:gd name="connsiteX3" fmla="*/ 1961371 w 2835285"/>
                <a:gd name="connsiteY3" fmla="*/ 135749 h 3142323"/>
                <a:gd name="connsiteX4" fmla="*/ 2730418 w 2835285"/>
                <a:gd name="connsiteY4" fmla="*/ 327800 h 3142323"/>
                <a:gd name="connsiteX5" fmla="*/ 2753354 w 2835285"/>
                <a:gd name="connsiteY5" fmla="*/ 796227 h 3142323"/>
                <a:gd name="connsiteX6" fmla="*/ 2153279 w 2835285"/>
                <a:gd name="connsiteY6" fmla="*/ 1815403 h 3142323"/>
                <a:gd name="connsiteX7" fmla="*/ 1757991 w 2835285"/>
                <a:gd name="connsiteY7" fmla="*/ 2201165 h 3142323"/>
                <a:gd name="connsiteX8" fmla="*/ 1000752 w 2835285"/>
                <a:gd name="connsiteY8" fmla="*/ 2491677 h 3142323"/>
                <a:gd name="connsiteX9" fmla="*/ 405441 w 2835285"/>
                <a:gd name="connsiteY9" fmla="*/ 3063178 h 3142323"/>
                <a:gd name="connsiteX10" fmla="*/ 133979 w 2835285"/>
                <a:gd name="connsiteY10" fmla="*/ 2472627 h 3142323"/>
                <a:gd name="connsiteX0" fmla="*/ 133979 w 2835285"/>
                <a:gd name="connsiteY0" fmla="*/ 2457964 h 3127660"/>
                <a:gd name="connsiteX1" fmla="*/ 59072 w 2835285"/>
                <a:gd name="connsiteY1" fmla="*/ 1286382 h 3127660"/>
                <a:gd name="connsiteX2" fmla="*/ 595024 w 2835285"/>
                <a:gd name="connsiteY2" fmla="*/ 183249 h 3127660"/>
                <a:gd name="connsiteX3" fmla="*/ 1961371 w 2835285"/>
                <a:gd name="connsiteY3" fmla="*/ 121086 h 3127660"/>
                <a:gd name="connsiteX4" fmla="*/ 2730418 w 2835285"/>
                <a:gd name="connsiteY4" fmla="*/ 313137 h 3127660"/>
                <a:gd name="connsiteX5" fmla="*/ 2753354 w 2835285"/>
                <a:gd name="connsiteY5" fmla="*/ 781564 h 3127660"/>
                <a:gd name="connsiteX6" fmla="*/ 2153279 w 2835285"/>
                <a:gd name="connsiteY6" fmla="*/ 1800740 h 3127660"/>
                <a:gd name="connsiteX7" fmla="*/ 1757991 w 2835285"/>
                <a:gd name="connsiteY7" fmla="*/ 2186502 h 3127660"/>
                <a:gd name="connsiteX8" fmla="*/ 1000752 w 2835285"/>
                <a:gd name="connsiteY8" fmla="*/ 2477014 h 3127660"/>
                <a:gd name="connsiteX9" fmla="*/ 405441 w 2835285"/>
                <a:gd name="connsiteY9" fmla="*/ 3048515 h 3127660"/>
                <a:gd name="connsiteX10" fmla="*/ 133979 w 2835285"/>
                <a:gd name="connsiteY10" fmla="*/ 2457964 h 3127660"/>
                <a:gd name="connsiteX0" fmla="*/ 2153279 w 2835285"/>
                <a:gd name="connsiteY0" fmla="*/ 1800740 h 3127661"/>
                <a:gd name="connsiteX1" fmla="*/ 1757991 w 2835285"/>
                <a:gd name="connsiteY1" fmla="*/ 2186502 h 3127661"/>
                <a:gd name="connsiteX2" fmla="*/ 1000752 w 2835285"/>
                <a:gd name="connsiteY2" fmla="*/ 2477014 h 3127661"/>
                <a:gd name="connsiteX3" fmla="*/ 405441 w 2835285"/>
                <a:gd name="connsiteY3" fmla="*/ 3048515 h 3127661"/>
                <a:gd name="connsiteX4" fmla="*/ 133979 w 2835285"/>
                <a:gd name="connsiteY4" fmla="*/ 2457964 h 3127661"/>
                <a:gd name="connsiteX5" fmla="*/ 59072 w 2835285"/>
                <a:gd name="connsiteY5" fmla="*/ 1286382 h 3127661"/>
                <a:gd name="connsiteX6" fmla="*/ 595024 w 2835285"/>
                <a:gd name="connsiteY6" fmla="*/ 183249 h 3127661"/>
                <a:gd name="connsiteX7" fmla="*/ 1961371 w 2835285"/>
                <a:gd name="connsiteY7" fmla="*/ 121086 h 3127661"/>
                <a:gd name="connsiteX8" fmla="*/ 2730418 w 2835285"/>
                <a:gd name="connsiteY8" fmla="*/ 313137 h 3127661"/>
                <a:gd name="connsiteX9" fmla="*/ 2753354 w 2835285"/>
                <a:gd name="connsiteY9" fmla="*/ 781564 h 3127661"/>
                <a:gd name="connsiteX10" fmla="*/ 2202814 w 2835285"/>
                <a:gd name="connsiteY10" fmla="*/ 1850275 h 3127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35285" h="3127661">
                  <a:moveTo>
                    <a:pt x="2153279" y="1800740"/>
                  </a:moveTo>
                  <a:cubicBezTo>
                    <a:pt x="2011197" y="2192059"/>
                    <a:pt x="2045329" y="2159515"/>
                    <a:pt x="1757991" y="2186502"/>
                  </a:cubicBezTo>
                  <a:cubicBezTo>
                    <a:pt x="1470653" y="2213489"/>
                    <a:pt x="1226177" y="2333345"/>
                    <a:pt x="1000752" y="2477014"/>
                  </a:cubicBezTo>
                  <a:cubicBezTo>
                    <a:pt x="775327" y="2620683"/>
                    <a:pt x="678490" y="2756415"/>
                    <a:pt x="405441" y="3048515"/>
                  </a:cubicBezTo>
                  <a:cubicBezTo>
                    <a:pt x="132392" y="3340615"/>
                    <a:pt x="191707" y="2751653"/>
                    <a:pt x="133979" y="2457964"/>
                  </a:cubicBezTo>
                  <a:cubicBezTo>
                    <a:pt x="76251" y="2164275"/>
                    <a:pt x="-86782" y="1680585"/>
                    <a:pt x="59072" y="1286382"/>
                  </a:cubicBezTo>
                  <a:cubicBezTo>
                    <a:pt x="204926" y="892179"/>
                    <a:pt x="225119" y="511842"/>
                    <a:pt x="595024" y="183249"/>
                  </a:cubicBezTo>
                  <a:cubicBezTo>
                    <a:pt x="964929" y="-145344"/>
                    <a:pt x="1616076" y="55017"/>
                    <a:pt x="1961371" y="121086"/>
                  </a:cubicBezTo>
                  <a:cubicBezTo>
                    <a:pt x="2306666" y="187155"/>
                    <a:pt x="2577657" y="283368"/>
                    <a:pt x="2730418" y="313137"/>
                  </a:cubicBezTo>
                  <a:cubicBezTo>
                    <a:pt x="2883179" y="342906"/>
                    <a:pt x="2849544" y="533630"/>
                    <a:pt x="2753354" y="781564"/>
                  </a:cubicBezTo>
                  <a:cubicBezTo>
                    <a:pt x="2657164" y="1029498"/>
                    <a:pt x="2295361" y="1409421"/>
                    <a:pt x="2202814" y="1850275"/>
                  </a:cubicBezTo>
                </a:path>
              </a:pathLst>
            </a:custGeom>
            <a:gradFill flip="none" rotWithShape="1">
              <a:gsLst>
                <a:gs pos="0">
                  <a:srgbClr val="E9DCD3"/>
                </a:gs>
                <a:gs pos="40000">
                  <a:srgbClr val="C1A190"/>
                </a:gs>
                <a:gs pos="100000">
                  <a:srgbClr val="AF8471"/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215" name="Freeform 214">
            <a:extLst>
              <a:ext uri="{FF2B5EF4-FFF2-40B4-BE49-F238E27FC236}">
                <a16:creationId xmlns:a16="http://schemas.microsoft.com/office/drawing/2014/main" id="{C49AF501-2955-E947-8C05-FDB5276D2CC5}"/>
              </a:ext>
            </a:extLst>
          </p:cNvPr>
          <p:cNvSpPr/>
          <p:nvPr/>
        </p:nvSpPr>
        <p:spPr>
          <a:xfrm>
            <a:off x="18827815" y="35665956"/>
            <a:ext cx="4570496" cy="2721620"/>
          </a:xfrm>
          <a:custGeom>
            <a:avLst/>
            <a:gdLst>
              <a:gd name="connsiteX0" fmla="*/ 222165 w 1043018"/>
              <a:gd name="connsiteY0" fmla="*/ 262586 h 627454"/>
              <a:gd name="connsiteX1" fmla="*/ 5934 w 1043018"/>
              <a:gd name="connsiteY1" fmla="*/ 264418 h 627454"/>
              <a:gd name="connsiteX2" fmla="*/ 86562 w 1043018"/>
              <a:gd name="connsiteY2" fmla="*/ 7873 h 627454"/>
              <a:gd name="connsiteX3" fmla="*/ 354102 w 1043018"/>
              <a:gd name="connsiteY3" fmla="*/ 66512 h 627454"/>
              <a:gd name="connsiteX4" fmla="*/ 671119 w 1043018"/>
              <a:gd name="connsiteY4" fmla="*/ 73842 h 627454"/>
              <a:gd name="connsiteX5" fmla="*/ 1022952 w 1043018"/>
              <a:gd name="connsiteY5" fmla="*/ 59182 h 627454"/>
              <a:gd name="connsiteX6" fmla="*/ 977140 w 1043018"/>
              <a:gd name="connsiteY6" fmla="*/ 257089 h 627454"/>
              <a:gd name="connsiteX7" fmla="*/ 788396 w 1043018"/>
              <a:gd name="connsiteY7" fmla="*/ 227769 h 627454"/>
              <a:gd name="connsiteX8" fmla="*/ 815883 w 1043018"/>
              <a:gd name="connsiteY8" fmla="*/ 211277 h 627454"/>
              <a:gd name="connsiteX9" fmla="*/ 781066 w 1043018"/>
              <a:gd name="connsiteY9" fmla="*/ 169130 h 627454"/>
              <a:gd name="connsiteX10" fmla="*/ 859862 w 1043018"/>
              <a:gd name="connsiteY10" fmla="*/ 211277 h 627454"/>
              <a:gd name="connsiteX11" fmla="*/ 848868 w 1043018"/>
              <a:gd name="connsiteY11" fmla="*/ 152638 h 627454"/>
              <a:gd name="connsiteX12" fmla="*/ 867192 w 1043018"/>
              <a:gd name="connsiteY12" fmla="*/ 202115 h 627454"/>
              <a:gd name="connsiteX13" fmla="*/ 891014 w 1043018"/>
              <a:gd name="connsiteY13" fmla="*/ 147141 h 627454"/>
              <a:gd name="connsiteX14" fmla="*/ 913004 w 1043018"/>
              <a:gd name="connsiteY14" fmla="*/ 213109 h 627454"/>
              <a:gd name="connsiteX15" fmla="*/ 1015622 w 1043018"/>
              <a:gd name="connsiteY15" fmla="*/ 143476 h 627454"/>
              <a:gd name="connsiteX16" fmla="*/ 766407 w 1043018"/>
              <a:gd name="connsiteY16" fmla="*/ 95832 h 627454"/>
              <a:gd name="connsiteX17" fmla="*/ 691276 w 1043018"/>
              <a:gd name="connsiteY17" fmla="*/ 312063 h 627454"/>
              <a:gd name="connsiteX18" fmla="*/ 617977 w 1043018"/>
              <a:gd name="connsiteY18" fmla="*/ 594262 h 627454"/>
              <a:gd name="connsiteX19" fmla="*/ 524521 w 1043018"/>
              <a:gd name="connsiteY19" fmla="*/ 612587 h 627454"/>
              <a:gd name="connsiteX20" fmla="*/ 451223 w 1043018"/>
              <a:gd name="connsiteY20" fmla="*/ 601592 h 627454"/>
              <a:gd name="connsiteX21" fmla="*/ 361432 w 1043018"/>
              <a:gd name="connsiteY21" fmla="*/ 312063 h 627454"/>
              <a:gd name="connsiteX22" fmla="*/ 266144 w 1043018"/>
              <a:gd name="connsiteY22" fmla="*/ 64680 h 627454"/>
              <a:gd name="connsiteX23" fmla="*/ 53578 w 1043018"/>
              <a:gd name="connsiteY23" fmla="*/ 99497 h 627454"/>
              <a:gd name="connsiteX24" fmla="*/ 46248 w 1043018"/>
              <a:gd name="connsiteY24" fmla="*/ 246094 h 627454"/>
              <a:gd name="connsiteX25" fmla="*/ 108552 w 1043018"/>
              <a:gd name="connsiteY25" fmla="*/ 224104 h 627454"/>
              <a:gd name="connsiteX26" fmla="*/ 112217 w 1043018"/>
              <a:gd name="connsiteY26" fmla="*/ 180125 h 627454"/>
              <a:gd name="connsiteX27" fmla="*/ 126876 w 1043018"/>
              <a:gd name="connsiteY27" fmla="*/ 213109 h 627454"/>
              <a:gd name="connsiteX28" fmla="*/ 180018 w 1043018"/>
              <a:gd name="connsiteY28" fmla="*/ 159968 h 627454"/>
              <a:gd name="connsiteX29" fmla="*/ 141536 w 1043018"/>
              <a:gd name="connsiteY29" fmla="*/ 225937 h 627454"/>
              <a:gd name="connsiteX30" fmla="*/ 222165 w 1043018"/>
              <a:gd name="connsiteY30" fmla="*/ 262586 h 627454"/>
              <a:gd name="connsiteX0" fmla="*/ 222600 w 1043453"/>
              <a:gd name="connsiteY0" fmla="*/ 260403 h 625271"/>
              <a:gd name="connsiteX1" fmla="*/ 6369 w 1043453"/>
              <a:gd name="connsiteY1" fmla="*/ 262235 h 625271"/>
              <a:gd name="connsiteX2" fmla="*/ 86997 w 1043453"/>
              <a:gd name="connsiteY2" fmla="*/ 5690 h 625271"/>
              <a:gd name="connsiteX3" fmla="*/ 385494 w 1043453"/>
              <a:gd name="connsiteY3" fmla="*/ 83379 h 625271"/>
              <a:gd name="connsiteX4" fmla="*/ 671554 w 1043453"/>
              <a:gd name="connsiteY4" fmla="*/ 71659 h 625271"/>
              <a:gd name="connsiteX5" fmla="*/ 1023387 w 1043453"/>
              <a:gd name="connsiteY5" fmla="*/ 56999 h 625271"/>
              <a:gd name="connsiteX6" fmla="*/ 977575 w 1043453"/>
              <a:gd name="connsiteY6" fmla="*/ 254906 h 625271"/>
              <a:gd name="connsiteX7" fmla="*/ 788831 w 1043453"/>
              <a:gd name="connsiteY7" fmla="*/ 225586 h 625271"/>
              <a:gd name="connsiteX8" fmla="*/ 816318 w 1043453"/>
              <a:gd name="connsiteY8" fmla="*/ 209094 h 625271"/>
              <a:gd name="connsiteX9" fmla="*/ 781501 w 1043453"/>
              <a:gd name="connsiteY9" fmla="*/ 166947 h 625271"/>
              <a:gd name="connsiteX10" fmla="*/ 860297 w 1043453"/>
              <a:gd name="connsiteY10" fmla="*/ 209094 h 625271"/>
              <a:gd name="connsiteX11" fmla="*/ 849303 w 1043453"/>
              <a:gd name="connsiteY11" fmla="*/ 150455 h 625271"/>
              <a:gd name="connsiteX12" fmla="*/ 867627 w 1043453"/>
              <a:gd name="connsiteY12" fmla="*/ 199932 h 625271"/>
              <a:gd name="connsiteX13" fmla="*/ 891449 w 1043453"/>
              <a:gd name="connsiteY13" fmla="*/ 144958 h 625271"/>
              <a:gd name="connsiteX14" fmla="*/ 913439 w 1043453"/>
              <a:gd name="connsiteY14" fmla="*/ 210926 h 625271"/>
              <a:gd name="connsiteX15" fmla="*/ 1016057 w 1043453"/>
              <a:gd name="connsiteY15" fmla="*/ 141293 h 625271"/>
              <a:gd name="connsiteX16" fmla="*/ 766842 w 1043453"/>
              <a:gd name="connsiteY16" fmla="*/ 93649 h 625271"/>
              <a:gd name="connsiteX17" fmla="*/ 691711 w 1043453"/>
              <a:gd name="connsiteY17" fmla="*/ 309880 h 625271"/>
              <a:gd name="connsiteX18" fmla="*/ 618412 w 1043453"/>
              <a:gd name="connsiteY18" fmla="*/ 592079 h 625271"/>
              <a:gd name="connsiteX19" fmla="*/ 524956 w 1043453"/>
              <a:gd name="connsiteY19" fmla="*/ 610404 h 625271"/>
              <a:gd name="connsiteX20" fmla="*/ 451658 w 1043453"/>
              <a:gd name="connsiteY20" fmla="*/ 599409 h 625271"/>
              <a:gd name="connsiteX21" fmla="*/ 361867 w 1043453"/>
              <a:gd name="connsiteY21" fmla="*/ 309880 h 625271"/>
              <a:gd name="connsiteX22" fmla="*/ 266579 w 1043453"/>
              <a:gd name="connsiteY22" fmla="*/ 62497 h 625271"/>
              <a:gd name="connsiteX23" fmla="*/ 54013 w 1043453"/>
              <a:gd name="connsiteY23" fmla="*/ 97314 h 625271"/>
              <a:gd name="connsiteX24" fmla="*/ 46683 w 1043453"/>
              <a:gd name="connsiteY24" fmla="*/ 243911 h 625271"/>
              <a:gd name="connsiteX25" fmla="*/ 108987 w 1043453"/>
              <a:gd name="connsiteY25" fmla="*/ 221921 h 625271"/>
              <a:gd name="connsiteX26" fmla="*/ 112652 w 1043453"/>
              <a:gd name="connsiteY26" fmla="*/ 177942 h 625271"/>
              <a:gd name="connsiteX27" fmla="*/ 127311 w 1043453"/>
              <a:gd name="connsiteY27" fmla="*/ 210926 h 625271"/>
              <a:gd name="connsiteX28" fmla="*/ 180453 w 1043453"/>
              <a:gd name="connsiteY28" fmla="*/ 157785 h 625271"/>
              <a:gd name="connsiteX29" fmla="*/ 141971 w 1043453"/>
              <a:gd name="connsiteY29" fmla="*/ 223754 h 625271"/>
              <a:gd name="connsiteX30" fmla="*/ 222600 w 1043453"/>
              <a:gd name="connsiteY30" fmla="*/ 260403 h 625271"/>
              <a:gd name="connsiteX0" fmla="*/ 221908 w 1042761"/>
              <a:gd name="connsiteY0" fmla="*/ 266027 h 630895"/>
              <a:gd name="connsiteX1" fmla="*/ 5677 w 1042761"/>
              <a:gd name="connsiteY1" fmla="*/ 267859 h 630895"/>
              <a:gd name="connsiteX2" fmla="*/ 86305 w 1042761"/>
              <a:gd name="connsiteY2" fmla="*/ 11314 h 630895"/>
              <a:gd name="connsiteX3" fmla="*/ 333605 w 1042761"/>
              <a:gd name="connsiteY3" fmla="*/ 48522 h 630895"/>
              <a:gd name="connsiteX4" fmla="*/ 670862 w 1042761"/>
              <a:gd name="connsiteY4" fmla="*/ 77283 h 630895"/>
              <a:gd name="connsiteX5" fmla="*/ 1022695 w 1042761"/>
              <a:gd name="connsiteY5" fmla="*/ 62623 h 630895"/>
              <a:gd name="connsiteX6" fmla="*/ 976883 w 1042761"/>
              <a:gd name="connsiteY6" fmla="*/ 260530 h 630895"/>
              <a:gd name="connsiteX7" fmla="*/ 788139 w 1042761"/>
              <a:gd name="connsiteY7" fmla="*/ 231210 h 630895"/>
              <a:gd name="connsiteX8" fmla="*/ 815626 w 1042761"/>
              <a:gd name="connsiteY8" fmla="*/ 214718 h 630895"/>
              <a:gd name="connsiteX9" fmla="*/ 780809 w 1042761"/>
              <a:gd name="connsiteY9" fmla="*/ 172571 h 630895"/>
              <a:gd name="connsiteX10" fmla="*/ 859605 w 1042761"/>
              <a:gd name="connsiteY10" fmla="*/ 214718 h 630895"/>
              <a:gd name="connsiteX11" fmla="*/ 848611 w 1042761"/>
              <a:gd name="connsiteY11" fmla="*/ 156079 h 630895"/>
              <a:gd name="connsiteX12" fmla="*/ 866935 w 1042761"/>
              <a:gd name="connsiteY12" fmla="*/ 205556 h 630895"/>
              <a:gd name="connsiteX13" fmla="*/ 890757 w 1042761"/>
              <a:gd name="connsiteY13" fmla="*/ 150582 h 630895"/>
              <a:gd name="connsiteX14" fmla="*/ 912747 w 1042761"/>
              <a:gd name="connsiteY14" fmla="*/ 216550 h 630895"/>
              <a:gd name="connsiteX15" fmla="*/ 1015365 w 1042761"/>
              <a:gd name="connsiteY15" fmla="*/ 146917 h 630895"/>
              <a:gd name="connsiteX16" fmla="*/ 766150 w 1042761"/>
              <a:gd name="connsiteY16" fmla="*/ 99273 h 630895"/>
              <a:gd name="connsiteX17" fmla="*/ 691019 w 1042761"/>
              <a:gd name="connsiteY17" fmla="*/ 315504 h 630895"/>
              <a:gd name="connsiteX18" fmla="*/ 617720 w 1042761"/>
              <a:gd name="connsiteY18" fmla="*/ 597703 h 630895"/>
              <a:gd name="connsiteX19" fmla="*/ 524264 w 1042761"/>
              <a:gd name="connsiteY19" fmla="*/ 616028 h 630895"/>
              <a:gd name="connsiteX20" fmla="*/ 450966 w 1042761"/>
              <a:gd name="connsiteY20" fmla="*/ 605033 h 630895"/>
              <a:gd name="connsiteX21" fmla="*/ 361175 w 1042761"/>
              <a:gd name="connsiteY21" fmla="*/ 315504 h 630895"/>
              <a:gd name="connsiteX22" fmla="*/ 265887 w 1042761"/>
              <a:gd name="connsiteY22" fmla="*/ 68121 h 630895"/>
              <a:gd name="connsiteX23" fmla="*/ 53321 w 1042761"/>
              <a:gd name="connsiteY23" fmla="*/ 102938 h 630895"/>
              <a:gd name="connsiteX24" fmla="*/ 45991 w 1042761"/>
              <a:gd name="connsiteY24" fmla="*/ 249535 h 630895"/>
              <a:gd name="connsiteX25" fmla="*/ 108295 w 1042761"/>
              <a:gd name="connsiteY25" fmla="*/ 227545 h 630895"/>
              <a:gd name="connsiteX26" fmla="*/ 111960 w 1042761"/>
              <a:gd name="connsiteY26" fmla="*/ 183566 h 630895"/>
              <a:gd name="connsiteX27" fmla="*/ 126619 w 1042761"/>
              <a:gd name="connsiteY27" fmla="*/ 216550 h 630895"/>
              <a:gd name="connsiteX28" fmla="*/ 179761 w 1042761"/>
              <a:gd name="connsiteY28" fmla="*/ 163409 h 630895"/>
              <a:gd name="connsiteX29" fmla="*/ 141279 w 1042761"/>
              <a:gd name="connsiteY29" fmla="*/ 229378 h 630895"/>
              <a:gd name="connsiteX30" fmla="*/ 221908 w 1042761"/>
              <a:gd name="connsiteY30" fmla="*/ 266027 h 630895"/>
              <a:gd name="connsiteX0" fmla="*/ 221908 w 1042761"/>
              <a:gd name="connsiteY0" fmla="*/ 271963 h 636831"/>
              <a:gd name="connsiteX1" fmla="*/ 5677 w 1042761"/>
              <a:gd name="connsiteY1" fmla="*/ 273795 h 636831"/>
              <a:gd name="connsiteX2" fmla="*/ 86305 w 1042761"/>
              <a:gd name="connsiteY2" fmla="*/ 17250 h 636831"/>
              <a:gd name="connsiteX3" fmla="*/ 333605 w 1042761"/>
              <a:gd name="connsiteY3" fmla="*/ 54458 h 636831"/>
              <a:gd name="connsiteX4" fmla="*/ 670862 w 1042761"/>
              <a:gd name="connsiteY4" fmla="*/ 83219 h 636831"/>
              <a:gd name="connsiteX5" fmla="*/ 1022695 w 1042761"/>
              <a:gd name="connsiteY5" fmla="*/ 68559 h 636831"/>
              <a:gd name="connsiteX6" fmla="*/ 976883 w 1042761"/>
              <a:gd name="connsiteY6" fmla="*/ 266466 h 636831"/>
              <a:gd name="connsiteX7" fmla="*/ 788139 w 1042761"/>
              <a:gd name="connsiteY7" fmla="*/ 237146 h 636831"/>
              <a:gd name="connsiteX8" fmla="*/ 815626 w 1042761"/>
              <a:gd name="connsiteY8" fmla="*/ 220654 h 636831"/>
              <a:gd name="connsiteX9" fmla="*/ 780809 w 1042761"/>
              <a:gd name="connsiteY9" fmla="*/ 178507 h 636831"/>
              <a:gd name="connsiteX10" fmla="*/ 859605 w 1042761"/>
              <a:gd name="connsiteY10" fmla="*/ 220654 h 636831"/>
              <a:gd name="connsiteX11" fmla="*/ 848611 w 1042761"/>
              <a:gd name="connsiteY11" fmla="*/ 162015 h 636831"/>
              <a:gd name="connsiteX12" fmla="*/ 866935 w 1042761"/>
              <a:gd name="connsiteY12" fmla="*/ 211492 h 636831"/>
              <a:gd name="connsiteX13" fmla="*/ 890757 w 1042761"/>
              <a:gd name="connsiteY13" fmla="*/ 156518 h 636831"/>
              <a:gd name="connsiteX14" fmla="*/ 912747 w 1042761"/>
              <a:gd name="connsiteY14" fmla="*/ 222486 h 636831"/>
              <a:gd name="connsiteX15" fmla="*/ 1015365 w 1042761"/>
              <a:gd name="connsiteY15" fmla="*/ 152853 h 636831"/>
              <a:gd name="connsiteX16" fmla="*/ 766150 w 1042761"/>
              <a:gd name="connsiteY16" fmla="*/ 105209 h 636831"/>
              <a:gd name="connsiteX17" fmla="*/ 691019 w 1042761"/>
              <a:gd name="connsiteY17" fmla="*/ 321440 h 636831"/>
              <a:gd name="connsiteX18" fmla="*/ 617720 w 1042761"/>
              <a:gd name="connsiteY18" fmla="*/ 603639 h 636831"/>
              <a:gd name="connsiteX19" fmla="*/ 524264 w 1042761"/>
              <a:gd name="connsiteY19" fmla="*/ 621964 h 636831"/>
              <a:gd name="connsiteX20" fmla="*/ 450966 w 1042761"/>
              <a:gd name="connsiteY20" fmla="*/ 610969 h 636831"/>
              <a:gd name="connsiteX21" fmla="*/ 361175 w 1042761"/>
              <a:gd name="connsiteY21" fmla="*/ 321440 h 636831"/>
              <a:gd name="connsiteX22" fmla="*/ 265887 w 1042761"/>
              <a:gd name="connsiteY22" fmla="*/ 74057 h 636831"/>
              <a:gd name="connsiteX23" fmla="*/ 53321 w 1042761"/>
              <a:gd name="connsiteY23" fmla="*/ 108874 h 636831"/>
              <a:gd name="connsiteX24" fmla="*/ 45991 w 1042761"/>
              <a:gd name="connsiteY24" fmla="*/ 255471 h 636831"/>
              <a:gd name="connsiteX25" fmla="*/ 108295 w 1042761"/>
              <a:gd name="connsiteY25" fmla="*/ 233481 h 636831"/>
              <a:gd name="connsiteX26" fmla="*/ 111960 w 1042761"/>
              <a:gd name="connsiteY26" fmla="*/ 189502 h 636831"/>
              <a:gd name="connsiteX27" fmla="*/ 126619 w 1042761"/>
              <a:gd name="connsiteY27" fmla="*/ 222486 h 636831"/>
              <a:gd name="connsiteX28" fmla="*/ 179761 w 1042761"/>
              <a:gd name="connsiteY28" fmla="*/ 169345 h 636831"/>
              <a:gd name="connsiteX29" fmla="*/ 141279 w 1042761"/>
              <a:gd name="connsiteY29" fmla="*/ 235314 h 636831"/>
              <a:gd name="connsiteX30" fmla="*/ 221908 w 1042761"/>
              <a:gd name="connsiteY30" fmla="*/ 271963 h 636831"/>
              <a:gd name="connsiteX0" fmla="*/ 221908 w 1042761"/>
              <a:gd name="connsiteY0" fmla="*/ 266079 h 630947"/>
              <a:gd name="connsiteX1" fmla="*/ 5677 w 1042761"/>
              <a:gd name="connsiteY1" fmla="*/ 267911 h 630947"/>
              <a:gd name="connsiteX2" fmla="*/ 86305 w 1042761"/>
              <a:gd name="connsiteY2" fmla="*/ 11366 h 630947"/>
              <a:gd name="connsiteX3" fmla="*/ 333605 w 1042761"/>
              <a:gd name="connsiteY3" fmla="*/ 48574 h 630947"/>
              <a:gd name="connsiteX4" fmla="*/ 516508 w 1042761"/>
              <a:gd name="connsiteY4" fmla="*/ 80019 h 630947"/>
              <a:gd name="connsiteX5" fmla="*/ 670862 w 1042761"/>
              <a:gd name="connsiteY5" fmla="*/ 77335 h 630947"/>
              <a:gd name="connsiteX6" fmla="*/ 1022695 w 1042761"/>
              <a:gd name="connsiteY6" fmla="*/ 62675 h 630947"/>
              <a:gd name="connsiteX7" fmla="*/ 976883 w 1042761"/>
              <a:gd name="connsiteY7" fmla="*/ 260582 h 630947"/>
              <a:gd name="connsiteX8" fmla="*/ 788139 w 1042761"/>
              <a:gd name="connsiteY8" fmla="*/ 231262 h 630947"/>
              <a:gd name="connsiteX9" fmla="*/ 815626 w 1042761"/>
              <a:gd name="connsiteY9" fmla="*/ 214770 h 630947"/>
              <a:gd name="connsiteX10" fmla="*/ 780809 w 1042761"/>
              <a:gd name="connsiteY10" fmla="*/ 172623 h 630947"/>
              <a:gd name="connsiteX11" fmla="*/ 859605 w 1042761"/>
              <a:gd name="connsiteY11" fmla="*/ 214770 h 630947"/>
              <a:gd name="connsiteX12" fmla="*/ 848611 w 1042761"/>
              <a:gd name="connsiteY12" fmla="*/ 156131 h 630947"/>
              <a:gd name="connsiteX13" fmla="*/ 866935 w 1042761"/>
              <a:gd name="connsiteY13" fmla="*/ 205608 h 630947"/>
              <a:gd name="connsiteX14" fmla="*/ 890757 w 1042761"/>
              <a:gd name="connsiteY14" fmla="*/ 150634 h 630947"/>
              <a:gd name="connsiteX15" fmla="*/ 912747 w 1042761"/>
              <a:gd name="connsiteY15" fmla="*/ 216602 h 630947"/>
              <a:gd name="connsiteX16" fmla="*/ 1015365 w 1042761"/>
              <a:gd name="connsiteY16" fmla="*/ 146969 h 630947"/>
              <a:gd name="connsiteX17" fmla="*/ 766150 w 1042761"/>
              <a:gd name="connsiteY17" fmla="*/ 99325 h 630947"/>
              <a:gd name="connsiteX18" fmla="*/ 691019 w 1042761"/>
              <a:gd name="connsiteY18" fmla="*/ 315556 h 630947"/>
              <a:gd name="connsiteX19" fmla="*/ 617720 w 1042761"/>
              <a:gd name="connsiteY19" fmla="*/ 597755 h 630947"/>
              <a:gd name="connsiteX20" fmla="*/ 524264 w 1042761"/>
              <a:gd name="connsiteY20" fmla="*/ 616080 h 630947"/>
              <a:gd name="connsiteX21" fmla="*/ 450966 w 1042761"/>
              <a:gd name="connsiteY21" fmla="*/ 605085 h 630947"/>
              <a:gd name="connsiteX22" fmla="*/ 361175 w 1042761"/>
              <a:gd name="connsiteY22" fmla="*/ 315556 h 630947"/>
              <a:gd name="connsiteX23" fmla="*/ 265887 w 1042761"/>
              <a:gd name="connsiteY23" fmla="*/ 68173 h 630947"/>
              <a:gd name="connsiteX24" fmla="*/ 53321 w 1042761"/>
              <a:gd name="connsiteY24" fmla="*/ 102990 h 630947"/>
              <a:gd name="connsiteX25" fmla="*/ 45991 w 1042761"/>
              <a:gd name="connsiteY25" fmla="*/ 249587 h 630947"/>
              <a:gd name="connsiteX26" fmla="*/ 108295 w 1042761"/>
              <a:gd name="connsiteY26" fmla="*/ 227597 h 630947"/>
              <a:gd name="connsiteX27" fmla="*/ 111960 w 1042761"/>
              <a:gd name="connsiteY27" fmla="*/ 183618 h 630947"/>
              <a:gd name="connsiteX28" fmla="*/ 126619 w 1042761"/>
              <a:gd name="connsiteY28" fmla="*/ 216602 h 630947"/>
              <a:gd name="connsiteX29" fmla="*/ 179761 w 1042761"/>
              <a:gd name="connsiteY29" fmla="*/ 163461 h 630947"/>
              <a:gd name="connsiteX30" fmla="*/ 141279 w 1042761"/>
              <a:gd name="connsiteY30" fmla="*/ 229430 h 630947"/>
              <a:gd name="connsiteX31" fmla="*/ 221908 w 1042761"/>
              <a:gd name="connsiteY31" fmla="*/ 266079 h 630947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9317 h 634185"/>
              <a:gd name="connsiteX1" fmla="*/ 5677 w 1042761"/>
              <a:gd name="connsiteY1" fmla="*/ 271149 h 634185"/>
              <a:gd name="connsiteX2" fmla="*/ 86305 w 1042761"/>
              <a:gd name="connsiteY2" fmla="*/ 14604 h 634185"/>
              <a:gd name="connsiteX3" fmla="*/ 333605 w 1042761"/>
              <a:gd name="connsiteY3" fmla="*/ 51812 h 634185"/>
              <a:gd name="connsiteX4" fmla="*/ 517699 w 1042761"/>
              <a:gd name="connsiteY4" fmla="*/ 41585 h 634185"/>
              <a:gd name="connsiteX5" fmla="*/ 670862 w 1042761"/>
              <a:gd name="connsiteY5" fmla="*/ 80573 h 634185"/>
              <a:gd name="connsiteX6" fmla="*/ 1022695 w 1042761"/>
              <a:gd name="connsiteY6" fmla="*/ 65913 h 634185"/>
              <a:gd name="connsiteX7" fmla="*/ 976883 w 1042761"/>
              <a:gd name="connsiteY7" fmla="*/ 263820 h 634185"/>
              <a:gd name="connsiteX8" fmla="*/ 788139 w 1042761"/>
              <a:gd name="connsiteY8" fmla="*/ 234500 h 634185"/>
              <a:gd name="connsiteX9" fmla="*/ 815626 w 1042761"/>
              <a:gd name="connsiteY9" fmla="*/ 218008 h 634185"/>
              <a:gd name="connsiteX10" fmla="*/ 780809 w 1042761"/>
              <a:gd name="connsiteY10" fmla="*/ 175861 h 634185"/>
              <a:gd name="connsiteX11" fmla="*/ 859605 w 1042761"/>
              <a:gd name="connsiteY11" fmla="*/ 218008 h 634185"/>
              <a:gd name="connsiteX12" fmla="*/ 848611 w 1042761"/>
              <a:gd name="connsiteY12" fmla="*/ 159369 h 634185"/>
              <a:gd name="connsiteX13" fmla="*/ 866935 w 1042761"/>
              <a:gd name="connsiteY13" fmla="*/ 208846 h 634185"/>
              <a:gd name="connsiteX14" fmla="*/ 890757 w 1042761"/>
              <a:gd name="connsiteY14" fmla="*/ 153872 h 634185"/>
              <a:gd name="connsiteX15" fmla="*/ 912747 w 1042761"/>
              <a:gd name="connsiteY15" fmla="*/ 219840 h 634185"/>
              <a:gd name="connsiteX16" fmla="*/ 1015365 w 1042761"/>
              <a:gd name="connsiteY16" fmla="*/ 150207 h 634185"/>
              <a:gd name="connsiteX17" fmla="*/ 766150 w 1042761"/>
              <a:gd name="connsiteY17" fmla="*/ 102563 h 634185"/>
              <a:gd name="connsiteX18" fmla="*/ 691019 w 1042761"/>
              <a:gd name="connsiteY18" fmla="*/ 318794 h 634185"/>
              <a:gd name="connsiteX19" fmla="*/ 617720 w 1042761"/>
              <a:gd name="connsiteY19" fmla="*/ 600993 h 634185"/>
              <a:gd name="connsiteX20" fmla="*/ 524264 w 1042761"/>
              <a:gd name="connsiteY20" fmla="*/ 619318 h 634185"/>
              <a:gd name="connsiteX21" fmla="*/ 450966 w 1042761"/>
              <a:gd name="connsiteY21" fmla="*/ 608323 h 634185"/>
              <a:gd name="connsiteX22" fmla="*/ 361175 w 1042761"/>
              <a:gd name="connsiteY22" fmla="*/ 318794 h 634185"/>
              <a:gd name="connsiteX23" fmla="*/ 265887 w 1042761"/>
              <a:gd name="connsiteY23" fmla="*/ 71411 h 634185"/>
              <a:gd name="connsiteX24" fmla="*/ 53321 w 1042761"/>
              <a:gd name="connsiteY24" fmla="*/ 106228 h 634185"/>
              <a:gd name="connsiteX25" fmla="*/ 45991 w 1042761"/>
              <a:gd name="connsiteY25" fmla="*/ 252825 h 634185"/>
              <a:gd name="connsiteX26" fmla="*/ 108295 w 1042761"/>
              <a:gd name="connsiteY26" fmla="*/ 230835 h 634185"/>
              <a:gd name="connsiteX27" fmla="*/ 111960 w 1042761"/>
              <a:gd name="connsiteY27" fmla="*/ 186856 h 634185"/>
              <a:gd name="connsiteX28" fmla="*/ 126619 w 1042761"/>
              <a:gd name="connsiteY28" fmla="*/ 219840 h 634185"/>
              <a:gd name="connsiteX29" fmla="*/ 179761 w 1042761"/>
              <a:gd name="connsiteY29" fmla="*/ 166699 h 634185"/>
              <a:gd name="connsiteX30" fmla="*/ 141279 w 1042761"/>
              <a:gd name="connsiteY30" fmla="*/ 232668 h 634185"/>
              <a:gd name="connsiteX31" fmla="*/ 221908 w 1042761"/>
              <a:gd name="connsiteY31" fmla="*/ 269317 h 634185"/>
              <a:gd name="connsiteX0" fmla="*/ 221908 w 1042761"/>
              <a:gd name="connsiteY0" fmla="*/ 269953 h 634821"/>
              <a:gd name="connsiteX1" fmla="*/ 5677 w 1042761"/>
              <a:gd name="connsiteY1" fmla="*/ 271785 h 634821"/>
              <a:gd name="connsiteX2" fmla="*/ 86305 w 1042761"/>
              <a:gd name="connsiteY2" fmla="*/ 15240 h 634821"/>
              <a:gd name="connsiteX3" fmla="*/ 333605 w 1042761"/>
              <a:gd name="connsiteY3" fmla="*/ 52448 h 634821"/>
              <a:gd name="connsiteX4" fmla="*/ 517699 w 1042761"/>
              <a:gd name="connsiteY4" fmla="*/ 42221 h 634821"/>
              <a:gd name="connsiteX5" fmla="*/ 670862 w 1042761"/>
              <a:gd name="connsiteY5" fmla="*/ 81209 h 634821"/>
              <a:gd name="connsiteX6" fmla="*/ 1022695 w 1042761"/>
              <a:gd name="connsiteY6" fmla="*/ 66549 h 634821"/>
              <a:gd name="connsiteX7" fmla="*/ 976883 w 1042761"/>
              <a:gd name="connsiteY7" fmla="*/ 264456 h 634821"/>
              <a:gd name="connsiteX8" fmla="*/ 788139 w 1042761"/>
              <a:gd name="connsiteY8" fmla="*/ 235136 h 634821"/>
              <a:gd name="connsiteX9" fmla="*/ 815626 w 1042761"/>
              <a:gd name="connsiteY9" fmla="*/ 218644 h 634821"/>
              <a:gd name="connsiteX10" fmla="*/ 780809 w 1042761"/>
              <a:gd name="connsiteY10" fmla="*/ 176497 h 634821"/>
              <a:gd name="connsiteX11" fmla="*/ 859605 w 1042761"/>
              <a:gd name="connsiteY11" fmla="*/ 218644 h 634821"/>
              <a:gd name="connsiteX12" fmla="*/ 848611 w 1042761"/>
              <a:gd name="connsiteY12" fmla="*/ 160005 h 634821"/>
              <a:gd name="connsiteX13" fmla="*/ 866935 w 1042761"/>
              <a:gd name="connsiteY13" fmla="*/ 209482 h 634821"/>
              <a:gd name="connsiteX14" fmla="*/ 890757 w 1042761"/>
              <a:gd name="connsiteY14" fmla="*/ 154508 h 634821"/>
              <a:gd name="connsiteX15" fmla="*/ 912747 w 1042761"/>
              <a:gd name="connsiteY15" fmla="*/ 220476 h 634821"/>
              <a:gd name="connsiteX16" fmla="*/ 1015365 w 1042761"/>
              <a:gd name="connsiteY16" fmla="*/ 150843 h 634821"/>
              <a:gd name="connsiteX17" fmla="*/ 766150 w 1042761"/>
              <a:gd name="connsiteY17" fmla="*/ 103199 h 634821"/>
              <a:gd name="connsiteX18" fmla="*/ 691019 w 1042761"/>
              <a:gd name="connsiteY18" fmla="*/ 319430 h 634821"/>
              <a:gd name="connsiteX19" fmla="*/ 617720 w 1042761"/>
              <a:gd name="connsiteY19" fmla="*/ 601629 h 634821"/>
              <a:gd name="connsiteX20" fmla="*/ 524264 w 1042761"/>
              <a:gd name="connsiteY20" fmla="*/ 619954 h 634821"/>
              <a:gd name="connsiteX21" fmla="*/ 450966 w 1042761"/>
              <a:gd name="connsiteY21" fmla="*/ 608959 h 634821"/>
              <a:gd name="connsiteX22" fmla="*/ 361175 w 1042761"/>
              <a:gd name="connsiteY22" fmla="*/ 319430 h 634821"/>
              <a:gd name="connsiteX23" fmla="*/ 265887 w 1042761"/>
              <a:gd name="connsiteY23" fmla="*/ 72047 h 634821"/>
              <a:gd name="connsiteX24" fmla="*/ 53321 w 1042761"/>
              <a:gd name="connsiteY24" fmla="*/ 106864 h 634821"/>
              <a:gd name="connsiteX25" fmla="*/ 45991 w 1042761"/>
              <a:gd name="connsiteY25" fmla="*/ 253461 h 634821"/>
              <a:gd name="connsiteX26" fmla="*/ 108295 w 1042761"/>
              <a:gd name="connsiteY26" fmla="*/ 231471 h 634821"/>
              <a:gd name="connsiteX27" fmla="*/ 111960 w 1042761"/>
              <a:gd name="connsiteY27" fmla="*/ 187492 h 634821"/>
              <a:gd name="connsiteX28" fmla="*/ 126619 w 1042761"/>
              <a:gd name="connsiteY28" fmla="*/ 220476 h 634821"/>
              <a:gd name="connsiteX29" fmla="*/ 179761 w 1042761"/>
              <a:gd name="connsiteY29" fmla="*/ 167335 h 634821"/>
              <a:gd name="connsiteX30" fmla="*/ 141279 w 1042761"/>
              <a:gd name="connsiteY30" fmla="*/ 233304 h 634821"/>
              <a:gd name="connsiteX31" fmla="*/ 221908 w 1042761"/>
              <a:gd name="connsiteY31" fmla="*/ 269953 h 634821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79621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83193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83193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0502"/>
              <a:gd name="connsiteY0" fmla="*/ 268365 h 633233"/>
              <a:gd name="connsiteX1" fmla="*/ 5662 w 1040502"/>
              <a:gd name="connsiteY1" fmla="*/ 270197 h 633233"/>
              <a:gd name="connsiteX2" fmla="*/ 86290 w 1040502"/>
              <a:gd name="connsiteY2" fmla="*/ 13652 h 633233"/>
              <a:gd name="connsiteX3" fmla="*/ 332399 w 1040502"/>
              <a:gd name="connsiteY3" fmla="*/ 56813 h 633233"/>
              <a:gd name="connsiteX4" fmla="*/ 517684 w 1040502"/>
              <a:gd name="connsiteY4" fmla="*/ 40633 h 633233"/>
              <a:gd name="connsiteX5" fmla="*/ 701803 w 1040502"/>
              <a:gd name="connsiteY5" fmla="*/ 77240 h 633233"/>
              <a:gd name="connsiteX6" fmla="*/ 1022680 w 1040502"/>
              <a:gd name="connsiteY6" fmla="*/ 64961 h 633233"/>
              <a:gd name="connsiteX7" fmla="*/ 976868 w 1040502"/>
              <a:gd name="connsiteY7" fmla="*/ 262868 h 633233"/>
              <a:gd name="connsiteX8" fmla="*/ 788124 w 1040502"/>
              <a:gd name="connsiteY8" fmla="*/ 233548 h 633233"/>
              <a:gd name="connsiteX9" fmla="*/ 815611 w 1040502"/>
              <a:gd name="connsiteY9" fmla="*/ 217056 h 633233"/>
              <a:gd name="connsiteX10" fmla="*/ 780794 w 1040502"/>
              <a:gd name="connsiteY10" fmla="*/ 174909 h 633233"/>
              <a:gd name="connsiteX11" fmla="*/ 859590 w 1040502"/>
              <a:gd name="connsiteY11" fmla="*/ 217056 h 633233"/>
              <a:gd name="connsiteX12" fmla="*/ 848596 w 1040502"/>
              <a:gd name="connsiteY12" fmla="*/ 158417 h 633233"/>
              <a:gd name="connsiteX13" fmla="*/ 866920 w 1040502"/>
              <a:gd name="connsiteY13" fmla="*/ 207894 h 633233"/>
              <a:gd name="connsiteX14" fmla="*/ 890742 w 1040502"/>
              <a:gd name="connsiteY14" fmla="*/ 152920 h 633233"/>
              <a:gd name="connsiteX15" fmla="*/ 912732 w 1040502"/>
              <a:gd name="connsiteY15" fmla="*/ 218888 h 633233"/>
              <a:gd name="connsiteX16" fmla="*/ 1015350 w 1040502"/>
              <a:gd name="connsiteY16" fmla="*/ 149255 h 633233"/>
              <a:gd name="connsiteX17" fmla="*/ 766135 w 1040502"/>
              <a:gd name="connsiteY17" fmla="*/ 101611 h 633233"/>
              <a:gd name="connsiteX18" fmla="*/ 691004 w 1040502"/>
              <a:gd name="connsiteY18" fmla="*/ 317842 h 633233"/>
              <a:gd name="connsiteX19" fmla="*/ 617705 w 1040502"/>
              <a:gd name="connsiteY19" fmla="*/ 600041 h 633233"/>
              <a:gd name="connsiteX20" fmla="*/ 524249 w 1040502"/>
              <a:gd name="connsiteY20" fmla="*/ 618366 h 633233"/>
              <a:gd name="connsiteX21" fmla="*/ 450951 w 1040502"/>
              <a:gd name="connsiteY21" fmla="*/ 607371 h 633233"/>
              <a:gd name="connsiteX22" fmla="*/ 361160 w 1040502"/>
              <a:gd name="connsiteY22" fmla="*/ 317842 h 633233"/>
              <a:gd name="connsiteX23" fmla="*/ 265872 w 1040502"/>
              <a:gd name="connsiteY23" fmla="*/ 70459 h 633233"/>
              <a:gd name="connsiteX24" fmla="*/ 53306 w 1040502"/>
              <a:gd name="connsiteY24" fmla="*/ 105276 h 633233"/>
              <a:gd name="connsiteX25" fmla="*/ 45976 w 1040502"/>
              <a:gd name="connsiteY25" fmla="*/ 251873 h 633233"/>
              <a:gd name="connsiteX26" fmla="*/ 108280 w 1040502"/>
              <a:gd name="connsiteY26" fmla="*/ 229883 h 633233"/>
              <a:gd name="connsiteX27" fmla="*/ 111945 w 1040502"/>
              <a:gd name="connsiteY27" fmla="*/ 185904 h 633233"/>
              <a:gd name="connsiteX28" fmla="*/ 126604 w 1040502"/>
              <a:gd name="connsiteY28" fmla="*/ 218888 h 633233"/>
              <a:gd name="connsiteX29" fmla="*/ 179746 w 1040502"/>
              <a:gd name="connsiteY29" fmla="*/ 165747 h 633233"/>
              <a:gd name="connsiteX30" fmla="*/ 141264 w 1040502"/>
              <a:gd name="connsiteY30" fmla="*/ 231716 h 633233"/>
              <a:gd name="connsiteX31" fmla="*/ 221893 w 1040502"/>
              <a:gd name="connsiteY31" fmla="*/ 268365 h 633233"/>
              <a:gd name="connsiteX0" fmla="*/ 221272 w 1039881"/>
              <a:gd name="connsiteY0" fmla="*/ 247136 h 612004"/>
              <a:gd name="connsiteX1" fmla="*/ 5041 w 1039881"/>
              <a:gd name="connsiteY1" fmla="*/ 248968 h 612004"/>
              <a:gd name="connsiteX2" fmla="*/ 90432 w 1039881"/>
              <a:gd name="connsiteY2" fmla="*/ 11473 h 612004"/>
              <a:gd name="connsiteX3" fmla="*/ 331778 w 1039881"/>
              <a:gd name="connsiteY3" fmla="*/ 35584 h 612004"/>
              <a:gd name="connsiteX4" fmla="*/ 517063 w 1039881"/>
              <a:gd name="connsiteY4" fmla="*/ 19404 h 612004"/>
              <a:gd name="connsiteX5" fmla="*/ 701182 w 1039881"/>
              <a:gd name="connsiteY5" fmla="*/ 56011 h 612004"/>
              <a:gd name="connsiteX6" fmla="*/ 1022059 w 1039881"/>
              <a:gd name="connsiteY6" fmla="*/ 43732 h 612004"/>
              <a:gd name="connsiteX7" fmla="*/ 976247 w 1039881"/>
              <a:gd name="connsiteY7" fmla="*/ 241639 h 612004"/>
              <a:gd name="connsiteX8" fmla="*/ 787503 w 1039881"/>
              <a:gd name="connsiteY8" fmla="*/ 212319 h 612004"/>
              <a:gd name="connsiteX9" fmla="*/ 814990 w 1039881"/>
              <a:gd name="connsiteY9" fmla="*/ 195827 h 612004"/>
              <a:gd name="connsiteX10" fmla="*/ 780173 w 1039881"/>
              <a:gd name="connsiteY10" fmla="*/ 153680 h 612004"/>
              <a:gd name="connsiteX11" fmla="*/ 858969 w 1039881"/>
              <a:gd name="connsiteY11" fmla="*/ 195827 h 612004"/>
              <a:gd name="connsiteX12" fmla="*/ 847975 w 1039881"/>
              <a:gd name="connsiteY12" fmla="*/ 137188 h 612004"/>
              <a:gd name="connsiteX13" fmla="*/ 866299 w 1039881"/>
              <a:gd name="connsiteY13" fmla="*/ 186665 h 612004"/>
              <a:gd name="connsiteX14" fmla="*/ 890121 w 1039881"/>
              <a:gd name="connsiteY14" fmla="*/ 131691 h 612004"/>
              <a:gd name="connsiteX15" fmla="*/ 912111 w 1039881"/>
              <a:gd name="connsiteY15" fmla="*/ 197659 h 612004"/>
              <a:gd name="connsiteX16" fmla="*/ 1014729 w 1039881"/>
              <a:gd name="connsiteY16" fmla="*/ 128026 h 612004"/>
              <a:gd name="connsiteX17" fmla="*/ 765514 w 1039881"/>
              <a:gd name="connsiteY17" fmla="*/ 80382 h 612004"/>
              <a:gd name="connsiteX18" fmla="*/ 690383 w 1039881"/>
              <a:gd name="connsiteY18" fmla="*/ 296613 h 612004"/>
              <a:gd name="connsiteX19" fmla="*/ 617084 w 1039881"/>
              <a:gd name="connsiteY19" fmla="*/ 578812 h 612004"/>
              <a:gd name="connsiteX20" fmla="*/ 523628 w 1039881"/>
              <a:gd name="connsiteY20" fmla="*/ 597137 h 612004"/>
              <a:gd name="connsiteX21" fmla="*/ 450330 w 1039881"/>
              <a:gd name="connsiteY21" fmla="*/ 586142 h 612004"/>
              <a:gd name="connsiteX22" fmla="*/ 360539 w 1039881"/>
              <a:gd name="connsiteY22" fmla="*/ 296613 h 612004"/>
              <a:gd name="connsiteX23" fmla="*/ 265251 w 1039881"/>
              <a:gd name="connsiteY23" fmla="*/ 49230 h 612004"/>
              <a:gd name="connsiteX24" fmla="*/ 52685 w 1039881"/>
              <a:gd name="connsiteY24" fmla="*/ 84047 h 612004"/>
              <a:gd name="connsiteX25" fmla="*/ 45355 w 1039881"/>
              <a:gd name="connsiteY25" fmla="*/ 230644 h 612004"/>
              <a:gd name="connsiteX26" fmla="*/ 107659 w 1039881"/>
              <a:gd name="connsiteY26" fmla="*/ 208654 h 612004"/>
              <a:gd name="connsiteX27" fmla="*/ 111324 w 1039881"/>
              <a:gd name="connsiteY27" fmla="*/ 164675 h 612004"/>
              <a:gd name="connsiteX28" fmla="*/ 125983 w 1039881"/>
              <a:gd name="connsiteY28" fmla="*/ 197659 h 612004"/>
              <a:gd name="connsiteX29" fmla="*/ 179125 w 1039881"/>
              <a:gd name="connsiteY29" fmla="*/ 144518 h 612004"/>
              <a:gd name="connsiteX30" fmla="*/ 140643 w 1039881"/>
              <a:gd name="connsiteY30" fmla="*/ 210487 h 612004"/>
              <a:gd name="connsiteX31" fmla="*/ 221272 w 1039881"/>
              <a:gd name="connsiteY31" fmla="*/ 247136 h 612004"/>
              <a:gd name="connsiteX0" fmla="*/ 226074 w 1044683"/>
              <a:gd name="connsiteY0" fmla="*/ 255655 h 620523"/>
              <a:gd name="connsiteX1" fmla="*/ 9843 w 1044683"/>
              <a:gd name="connsiteY1" fmla="*/ 257487 h 620523"/>
              <a:gd name="connsiteX2" fmla="*/ 95234 w 1044683"/>
              <a:gd name="connsiteY2" fmla="*/ 19992 h 620523"/>
              <a:gd name="connsiteX3" fmla="*/ 336580 w 1044683"/>
              <a:gd name="connsiteY3" fmla="*/ 44103 h 620523"/>
              <a:gd name="connsiteX4" fmla="*/ 521865 w 1044683"/>
              <a:gd name="connsiteY4" fmla="*/ 27923 h 620523"/>
              <a:gd name="connsiteX5" fmla="*/ 705984 w 1044683"/>
              <a:gd name="connsiteY5" fmla="*/ 64530 h 620523"/>
              <a:gd name="connsiteX6" fmla="*/ 1026861 w 1044683"/>
              <a:gd name="connsiteY6" fmla="*/ 52251 h 620523"/>
              <a:gd name="connsiteX7" fmla="*/ 981049 w 1044683"/>
              <a:gd name="connsiteY7" fmla="*/ 250158 h 620523"/>
              <a:gd name="connsiteX8" fmla="*/ 792305 w 1044683"/>
              <a:gd name="connsiteY8" fmla="*/ 220838 h 620523"/>
              <a:gd name="connsiteX9" fmla="*/ 819792 w 1044683"/>
              <a:gd name="connsiteY9" fmla="*/ 204346 h 620523"/>
              <a:gd name="connsiteX10" fmla="*/ 784975 w 1044683"/>
              <a:gd name="connsiteY10" fmla="*/ 162199 h 620523"/>
              <a:gd name="connsiteX11" fmla="*/ 863771 w 1044683"/>
              <a:gd name="connsiteY11" fmla="*/ 204346 h 620523"/>
              <a:gd name="connsiteX12" fmla="*/ 852777 w 1044683"/>
              <a:gd name="connsiteY12" fmla="*/ 145707 h 620523"/>
              <a:gd name="connsiteX13" fmla="*/ 871101 w 1044683"/>
              <a:gd name="connsiteY13" fmla="*/ 195184 h 620523"/>
              <a:gd name="connsiteX14" fmla="*/ 894923 w 1044683"/>
              <a:gd name="connsiteY14" fmla="*/ 140210 h 620523"/>
              <a:gd name="connsiteX15" fmla="*/ 916913 w 1044683"/>
              <a:gd name="connsiteY15" fmla="*/ 206178 h 620523"/>
              <a:gd name="connsiteX16" fmla="*/ 1019531 w 1044683"/>
              <a:gd name="connsiteY16" fmla="*/ 136545 h 620523"/>
              <a:gd name="connsiteX17" fmla="*/ 770316 w 1044683"/>
              <a:gd name="connsiteY17" fmla="*/ 88901 h 620523"/>
              <a:gd name="connsiteX18" fmla="*/ 695185 w 1044683"/>
              <a:gd name="connsiteY18" fmla="*/ 305132 h 620523"/>
              <a:gd name="connsiteX19" fmla="*/ 621886 w 1044683"/>
              <a:gd name="connsiteY19" fmla="*/ 587331 h 620523"/>
              <a:gd name="connsiteX20" fmla="*/ 528430 w 1044683"/>
              <a:gd name="connsiteY20" fmla="*/ 605656 h 620523"/>
              <a:gd name="connsiteX21" fmla="*/ 455132 w 1044683"/>
              <a:gd name="connsiteY21" fmla="*/ 594661 h 620523"/>
              <a:gd name="connsiteX22" fmla="*/ 365341 w 1044683"/>
              <a:gd name="connsiteY22" fmla="*/ 305132 h 620523"/>
              <a:gd name="connsiteX23" fmla="*/ 270053 w 1044683"/>
              <a:gd name="connsiteY23" fmla="*/ 57749 h 620523"/>
              <a:gd name="connsiteX24" fmla="*/ 57487 w 1044683"/>
              <a:gd name="connsiteY24" fmla="*/ 92566 h 620523"/>
              <a:gd name="connsiteX25" fmla="*/ 50157 w 1044683"/>
              <a:gd name="connsiteY25" fmla="*/ 239163 h 620523"/>
              <a:gd name="connsiteX26" fmla="*/ 112461 w 1044683"/>
              <a:gd name="connsiteY26" fmla="*/ 217173 h 620523"/>
              <a:gd name="connsiteX27" fmla="*/ 116126 w 1044683"/>
              <a:gd name="connsiteY27" fmla="*/ 173194 h 620523"/>
              <a:gd name="connsiteX28" fmla="*/ 130785 w 1044683"/>
              <a:gd name="connsiteY28" fmla="*/ 206178 h 620523"/>
              <a:gd name="connsiteX29" fmla="*/ 183927 w 1044683"/>
              <a:gd name="connsiteY29" fmla="*/ 153037 h 620523"/>
              <a:gd name="connsiteX30" fmla="*/ 145445 w 1044683"/>
              <a:gd name="connsiteY30" fmla="*/ 219006 h 620523"/>
              <a:gd name="connsiteX31" fmla="*/ 226074 w 1044683"/>
              <a:gd name="connsiteY31" fmla="*/ 255655 h 620523"/>
              <a:gd name="connsiteX0" fmla="*/ 234937 w 1053546"/>
              <a:gd name="connsiteY0" fmla="*/ 263357 h 628225"/>
              <a:gd name="connsiteX1" fmla="*/ 18706 w 1053546"/>
              <a:gd name="connsiteY1" fmla="*/ 265189 h 628225"/>
              <a:gd name="connsiteX2" fmla="*/ 104097 w 1053546"/>
              <a:gd name="connsiteY2" fmla="*/ 27694 h 628225"/>
              <a:gd name="connsiteX3" fmla="*/ 345443 w 1053546"/>
              <a:gd name="connsiteY3" fmla="*/ 51805 h 628225"/>
              <a:gd name="connsiteX4" fmla="*/ 530728 w 1053546"/>
              <a:gd name="connsiteY4" fmla="*/ 35625 h 628225"/>
              <a:gd name="connsiteX5" fmla="*/ 714847 w 1053546"/>
              <a:gd name="connsiteY5" fmla="*/ 72232 h 628225"/>
              <a:gd name="connsiteX6" fmla="*/ 1035724 w 1053546"/>
              <a:gd name="connsiteY6" fmla="*/ 59953 h 628225"/>
              <a:gd name="connsiteX7" fmla="*/ 989912 w 1053546"/>
              <a:gd name="connsiteY7" fmla="*/ 257860 h 628225"/>
              <a:gd name="connsiteX8" fmla="*/ 801168 w 1053546"/>
              <a:gd name="connsiteY8" fmla="*/ 228540 h 628225"/>
              <a:gd name="connsiteX9" fmla="*/ 828655 w 1053546"/>
              <a:gd name="connsiteY9" fmla="*/ 212048 h 628225"/>
              <a:gd name="connsiteX10" fmla="*/ 793838 w 1053546"/>
              <a:gd name="connsiteY10" fmla="*/ 169901 h 628225"/>
              <a:gd name="connsiteX11" fmla="*/ 872634 w 1053546"/>
              <a:gd name="connsiteY11" fmla="*/ 212048 h 628225"/>
              <a:gd name="connsiteX12" fmla="*/ 861640 w 1053546"/>
              <a:gd name="connsiteY12" fmla="*/ 153409 h 628225"/>
              <a:gd name="connsiteX13" fmla="*/ 879964 w 1053546"/>
              <a:gd name="connsiteY13" fmla="*/ 202886 h 628225"/>
              <a:gd name="connsiteX14" fmla="*/ 903786 w 1053546"/>
              <a:gd name="connsiteY14" fmla="*/ 147912 h 628225"/>
              <a:gd name="connsiteX15" fmla="*/ 925776 w 1053546"/>
              <a:gd name="connsiteY15" fmla="*/ 213880 h 628225"/>
              <a:gd name="connsiteX16" fmla="*/ 1028394 w 1053546"/>
              <a:gd name="connsiteY16" fmla="*/ 144247 h 628225"/>
              <a:gd name="connsiteX17" fmla="*/ 779179 w 1053546"/>
              <a:gd name="connsiteY17" fmla="*/ 96603 h 628225"/>
              <a:gd name="connsiteX18" fmla="*/ 704048 w 1053546"/>
              <a:gd name="connsiteY18" fmla="*/ 312834 h 628225"/>
              <a:gd name="connsiteX19" fmla="*/ 630749 w 1053546"/>
              <a:gd name="connsiteY19" fmla="*/ 595033 h 628225"/>
              <a:gd name="connsiteX20" fmla="*/ 537293 w 1053546"/>
              <a:gd name="connsiteY20" fmla="*/ 613358 h 628225"/>
              <a:gd name="connsiteX21" fmla="*/ 463995 w 1053546"/>
              <a:gd name="connsiteY21" fmla="*/ 602363 h 628225"/>
              <a:gd name="connsiteX22" fmla="*/ 374204 w 1053546"/>
              <a:gd name="connsiteY22" fmla="*/ 312834 h 628225"/>
              <a:gd name="connsiteX23" fmla="*/ 278916 w 1053546"/>
              <a:gd name="connsiteY23" fmla="*/ 65451 h 628225"/>
              <a:gd name="connsiteX24" fmla="*/ 66350 w 1053546"/>
              <a:gd name="connsiteY24" fmla="*/ 100268 h 628225"/>
              <a:gd name="connsiteX25" fmla="*/ 59020 w 1053546"/>
              <a:gd name="connsiteY25" fmla="*/ 246865 h 628225"/>
              <a:gd name="connsiteX26" fmla="*/ 121324 w 1053546"/>
              <a:gd name="connsiteY26" fmla="*/ 224875 h 628225"/>
              <a:gd name="connsiteX27" fmla="*/ 124989 w 1053546"/>
              <a:gd name="connsiteY27" fmla="*/ 180896 h 628225"/>
              <a:gd name="connsiteX28" fmla="*/ 139648 w 1053546"/>
              <a:gd name="connsiteY28" fmla="*/ 213880 h 628225"/>
              <a:gd name="connsiteX29" fmla="*/ 192790 w 1053546"/>
              <a:gd name="connsiteY29" fmla="*/ 160739 h 628225"/>
              <a:gd name="connsiteX30" fmla="*/ 154308 w 1053546"/>
              <a:gd name="connsiteY30" fmla="*/ 226708 h 628225"/>
              <a:gd name="connsiteX31" fmla="*/ 234937 w 1053546"/>
              <a:gd name="connsiteY31" fmla="*/ 263357 h 628225"/>
              <a:gd name="connsiteX0" fmla="*/ 239296 w 1057905"/>
              <a:gd name="connsiteY0" fmla="*/ 265944 h 630812"/>
              <a:gd name="connsiteX1" fmla="*/ 23065 w 1057905"/>
              <a:gd name="connsiteY1" fmla="*/ 267776 h 630812"/>
              <a:gd name="connsiteX2" fmla="*/ 108456 w 1057905"/>
              <a:gd name="connsiteY2" fmla="*/ 30281 h 630812"/>
              <a:gd name="connsiteX3" fmla="*/ 349802 w 1057905"/>
              <a:gd name="connsiteY3" fmla="*/ 54392 h 630812"/>
              <a:gd name="connsiteX4" fmla="*/ 535087 w 1057905"/>
              <a:gd name="connsiteY4" fmla="*/ 38212 h 630812"/>
              <a:gd name="connsiteX5" fmla="*/ 719206 w 1057905"/>
              <a:gd name="connsiteY5" fmla="*/ 74819 h 630812"/>
              <a:gd name="connsiteX6" fmla="*/ 1040083 w 1057905"/>
              <a:gd name="connsiteY6" fmla="*/ 62540 h 630812"/>
              <a:gd name="connsiteX7" fmla="*/ 994271 w 1057905"/>
              <a:gd name="connsiteY7" fmla="*/ 260447 h 630812"/>
              <a:gd name="connsiteX8" fmla="*/ 805527 w 1057905"/>
              <a:gd name="connsiteY8" fmla="*/ 231127 h 630812"/>
              <a:gd name="connsiteX9" fmla="*/ 833014 w 1057905"/>
              <a:gd name="connsiteY9" fmla="*/ 214635 h 630812"/>
              <a:gd name="connsiteX10" fmla="*/ 798197 w 1057905"/>
              <a:gd name="connsiteY10" fmla="*/ 172488 h 630812"/>
              <a:gd name="connsiteX11" fmla="*/ 876993 w 1057905"/>
              <a:gd name="connsiteY11" fmla="*/ 214635 h 630812"/>
              <a:gd name="connsiteX12" fmla="*/ 865999 w 1057905"/>
              <a:gd name="connsiteY12" fmla="*/ 155996 h 630812"/>
              <a:gd name="connsiteX13" fmla="*/ 884323 w 1057905"/>
              <a:gd name="connsiteY13" fmla="*/ 205473 h 630812"/>
              <a:gd name="connsiteX14" fmla="*/ 908145 w 1057905"/>
              <a:gd name="connsiteY14" fmla="*/ 150499 h 630812"/>
              <a:gd name="connsiteX15" fmla="*/ 930135 w 1057905"/>
              <a:gd name="connsiteY15" fmla="*/ 216467 h 630812"/>
              <a:gd name="connsiteX16" fmla="*/ 1032753 w 1057905"/>
              <a:gd name="connsiteY16" fmla="*/ 146834 h 630812"/>
              <a:gd name="connsiteX17" fmla="*/ 783538 w 1057905"/>
              <a:gd name="connsiteY17" fmla="*/ 99190 h 630812"/>
              <a:gd name="connsiteX18" fmla="*/ 708407 w 1057905"/>
              <a:gd name="connsiteY18" fmla="*/ 315421 h 630812"/>
              <a:gd name="connsiteX19" fmla="*/ 635108 w 1057905"/>
              <a:gd name="connsiteY19" fmla="*/ 597620 h 630812"/>
              <a:gd name="connsiteX20" fmla="*/ 541652 w 1057905"/>
              <a:gd name="connsiteY20" fmla="*/ 615945 h 630812"/>
              <a:gd name="connsiteX21" fmla="*/ 468354 w 1057905"/>
              <a:gd name="connsiteY21" fmla="*/ 604950 h 630812"/>
              <a:gd name="connsiteX22" fmla="*/ 378563 w 1057905"/>
              <a:gd name="connsiteY22" fmla="*/ 315421 h 630812"/>
              <a:gd name="connsiteX23" fmla="*/ 283275 w 1057905"/>
              <a:gd name="connsiteY23" fmla="*/ 68038 h 630812"/>
              <a:gd name="connsiteX24" fmla="*/ 70709 w 1057905"/>
              <a:gd name="connsiteY24" fmla="*/ 102855 h 630812"/>
              <a:gd name="connsiteX25" fmla="*/ 63379 w 1057905"/>
              <a:gd name="connsiteY25" fmla="*/ 249452 h 630812"/>
              <a:gd name="connsiteX26" fmla="*/ 125683 w 1057905"/>
              <a:gd name="connsiteY26" fmla="*/ 227462 h 630812"/>
              <a:gd name="connsiteX27" fmla="*/ 129348 w 1057905"/>
              <a:gd name="connsiteY27" fmla="*/ 183483 h 630812"/>
              <a:gd name="connsiteX28" fmla="*/ 144007 w 1057905"/>
              <a:gd name="connsiteY28" fmla="*/ 216467 h 630812"/>
              <a:gd name="connsiteX29" fmla="*/ 197149 w 1057905"/>
              <a:gd name="connsiteY29" fmla="*/ 163326 h 630812"/>
              <a:gd name="connsiteX30" fmla="*/ 158667 w 1057905"/>
              <a:gd name="connsiteY30" fmla="*/ 229295 h 630812"/>
              <a:gd name="connsiteX31" fmla="*/ 239296 w 1057905"/>
              <a:gd name="connsiteY31" fmla="*/ 265944 h 630812"/>
              <a:gd name="connsiteX0" fmla="*/ 239296 w 1057905"/>
              <a:gd name="connsiteY0" fmla="*/ 273608 h 638476"/>
              <a:gd name="connsiteX1" fmla="*/ 23065 w 1057905"/>
              <a:gd name="connsiteY1" fmla="*/ 275440 h 638476"/>
              <a:gd name="connsiteX2" fmla="*/ 108456 w 1057905"/>
              <a:gd name="connsiteY2" fmla="*/ 37945 h 638476"/>
              <a:gd name="connsiteX3" fmla="*/ 349802 w 1057905"/>
              <a:gd name="connsiteY3" fmla="*/ 62056 h 638476"/>
              <a:gd name="connsiteX4" fmla="*/ 535087 w 1057905"/>
              <a:gd name="connsiteY4" fmla="*/ 45876 h 638476"/>
              <a:gd name="connsiteX5" fmla="*/ 719206 w 1057905"/>
              <a:gd name="connsiteY5" fmla="*/ 82483 h 638476"/>
              <a:gd name="connsiteX6" fmla="*/ 1040083 w 1057905"/>
              <a:gd name="connsiteY6" fmla="*/ 70204 h 638476"/>
              <a:gd name="connsiteX7" fmla="*/ 994271 w 1057905"/>
              <a:gd name="connsiteY7" fmla="*/ 268111 h 638476"/>
              <a:gd name="connsiteX8" fmla="*/ 805527 w 1057905"/>
              <a:gd name="connsiteY8" fmla="*/ 238791 h 638476"/>
              <a:gd name="connsiteX9" fmla="*/ 833014 w 1057905"/>
              <a:gd name="connsiteY9" fmla="*/ 222299 h 638476"/>
              <a:gd name="connsiteX10" fmla="*/ 798197 w 1057905"/>
              <a:gd name="connsiteY10" fmla="*/ 180152 h 638476"/>
              <a:gd name="connsiteX11" fmla="*/ 876993 w 1057905"/>
              <a:gd name="connsiteY11" fmla="*/ 222299 h 638476"/>
              <a:gd name="connsiteX12" fmla="*/ 865999 w 1057905"/>
              <a:gd name="connsiteY12" fmla="*/ 163660 h 638476"/>
              <a:gd name="connsiteX13" fmla="*/ 884323 w 1057905"/>
              <a:gd name="connsiteY13" fmla="*/ 213137 h 638476"/>
              <a:gd name="connsiteX14" fmla="*/ 908145 w 1057905"/>
              <a:gd name="connsiteY14" fmla="*/ 158163 h 638476"/>
              <a:gd name="connsiteX15" fmla="*/ 930135 w 1057905"/>
              <a:gd name="connsiteY15" fmla="*/ 224131 h 638476"/>
              <a:gd name="connsiteX16" fmla="*/ 1032753 w 1057905"/>
              <a:gd name="connsiteY16" fmla="*/ 154498 h 638476"/>
              <a:gd name="connsiteX17" fmla="*/ 783538 w 1057905"/>
              <a:gd name="connsiteY17" fmla="*/ 106854 h 638476"/>
              <a:gd name="connsiteX18" fmla="*/ 708407 w 1057905"/>
              <a:gd name="connsiteY18" fmla="*/ 323085 h 638476"/>
              <a:gd name="connsiteX19" fmla="*/ 635108 w 1057905"/>
              <a:gd name="connsiteY19" fmla="*/ 605284 h 638476"/>
              <a:gd name="connsiteX20" fmla="*/ 541652 w 1057905"/>
              <a:gd name="connsiteY20" fmla="*/ 623609 h 638476"/>
              <a:gd name="connsiteX21" fmla="*/ 468354 w 1057905"/>
              <a:gd name="connsiteY21" fmla="*/ 612614 h 638476"/>
              <a:gd name="connsiteX22" fmla="*/ 378563 w 1057905"/>
              <a:gd name="connsiteY22" fmla="*/ 323085 h 638476"/>
              <a:gd name="connsiteX23" fmla="*/ 283275 w 1057905"/>
              <a:gd name="connsiteY23" fmla="*/ 75702 h 638476"/>
              <a:gd name="connsiteX24" fmla="*/ 70709 w 1057905"/>
              <a:gd name="connsiteY24" fmla="*/ 110519 h 638476"/>
              <a:gd name="connsiteX25" fmla="*/ 63379 w 1057905"/>
              <a:gd name="connsiteY25" fmla="*/ 257116 h 638476"/>
              <a:gd name="connsiteX26" fmla="*/ 125683 w 1057905"/>
              <a:gd name="connsiteY26" fmla="*/ 235126 h 638476"/>
              <a:gd name="connsiteX27" fmla="*/ 129348 w 1057905"/>
              <a:gd name="connsiteY27" fmla="*/ 191147 h 638476"/>
              <a:gd name="connsiteX28" fmla="*/ 144007 w 1057905"/>
              <a:gd name="connsiteY28" fmla="*/ 224131 h 638476"/>
              <a:gd name="connsiteX29" fmla="*/ 197149 w 1057905"/>
              <a:gd name="connsiteY29" fmla="*/ 170990 h 638476"/>
              <a:gd name="connsiteX30" fmla="*/ 158667 w 1057905"/>
              <a:gd name="connsiteY30" fmla="*/ 236959 h 638476"/>
              <a:gd name="connsiteX31" fmla="*/ 239296 w 1057905"/>
              <a:gd name="connsiteY31" fmla="*/ 273608 h 638476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94808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52763 w 1049992"/>
              <a:gd name="connsiteY28" fmla="*/ 219117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67870 w 1049992"/>
              <a:gd name="connsiteY27" fmla="*/ 181372 h 631081"/>
              <a:gd name="connsiteX28" fmla="*/ 152763 w 1049992"/>
              <a:gd name="connsiteY28" fmla="*/ 219117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475"/>
              <a:gd name="connsiteY0" fmla="*/ 266213 h 631081"/>
              <a:gd name="connsiteX1" fmla="*/ 15152 w 1049475"/>
              <a:gd name="connsiteY1" fmla="*/ 268045 h 631081"/>
              <a:gd name="connsiteX2" fmla="*/ 100543 w 1049475"/>
              <a:gd name="connsiteY2" fmla="*/ 30550 h 631081"/>
              <a:gd name="connsiteX3" fmla="*/ 341889 w 1049475"/>
              <a:gd name="connsiteY3" fmla="*/ 54661 h 631081"/>
              <a:gd name="connsiteX4" fmla="*/ 527174 w 1049475"/>
              <a:gd name="connsiteY4" fmla="*/ 38481 h 631081"/>
              <a:gd name="connsiteX5" fmla="*/ 718436 w 1049475"/>
              <a:gd name="connsiteY5" fmla="*/ 71516 h 631081"/>
              <a:gd name="connsiteX6" fmla="*/ 1032170 w 1049475"/>
              <a:gd name="connsiteY6" fmla="*/ 62809 h 631081"/>
              <a:gd name="connsiteX7" fmla="*/ 986358 w 1049475"/>
              <a:gd name="connsiteY7" fmla="*/ 260716 h 631081"/>
              <a:gd name="connsiteX8" fmla="*/ 797614 w 1049475"/>
              <a:gd name="connsiteY8" fmla="*/ 231396 h 631081"/>
              <a:gd name="connsiteX9" fmla="*/ 825101 w 1049475"/>
              <a:gd name="connsiteY9" fmla="*/ 214904 h 631081"/>
              <a:gd name="connsiteX10" fmla="*/ 790284 w 1049475"/>
              <a:gd name="connsiteY10" fmla="*/ 172757 h 631081"/>
              <a:gd name="connsiteX11" fmla="*/ 869080 w 1049475"/>
              <a:gd name="connsiteY11" fmla="*/ 214904 h 631081"/>
              <a:gd name="connsiteX12" fmla="*/ 858086 w 1049475"/>
              <a:gd name="connsiteY12" fmla="*/ 156265 h 631081"/>
              <a:gd name="connsiteX13" fmla="*/ 876410 w 1049475"/>
              <a:gd name="connsiteY13" fmla="*/ 205742 h 631081"/>
              <a:gd name="connsiteX14" fmla="*/ 900232 w 1049475"/>
              <a:gd name="connsiteY14" fmla="*/ 150768 h 631081"/>
              <a:gd name="connsiteX15" fmla="*/ 922222 w 1049475"/>
              <a:gd name="connsiteY15" fmla="*/ 216736 h 631081"/>
              <a:gd name="connsiteX16" fmla="*/ 1024840 w 1049475"/>
              <a:gd name="connsiteY16" fmla="*/ 147103 h 631081"/>
              <a:gd name="connsiteX17" fmla="*/ 775625 w 1049475"/>
              <a:gd name="connsiteY17" fmla="*/ 99459 h 631081"/>
              <a:gd name="connsiteX18" fmla="*/ 700494 w 1049475"/>
              <a:gd name="connsiteY18" fmla="*/ 315690 h 631081"/>
              <a:gd name="connsiteX19" fmla="*/ 627195 w 1049475"/>
              <a:gd name="connsiteY19" fmla="*/ 597889 h 631081"/>
              <a:gd name="connsiteX20" fmla="*/ 533739 w 1049475"/>
              <a:gd name="connsiteY20" fmla="*/ 616214 h 631081"/>
              <a:gd name="connsiteX21" fmla="*/ 460441 w 1049475"/>
              <a:gd name="connsiteY21" fmla="*/ 605219 h 631081"/>
              <a:gd name="connsiteX22" fmla="*/ 370650 w 1049475"/>
              <a:gd name="connsiteY22" fmla="*/ 315690 h 631081"/>
              <a:gd name="connsiteX23" fmla="*/ 252741 w 1049475"/>
              <a:gd name="connsiteY23" fmla="*/ 57591 h 631081"/>
              <a:gd name="connsiteX24" fmla="*/ 62796 w 1049475"/>
              <a:gd name="connsiteY24" fmla="*/ 103124 h 631081"/>
              <a:gd name="connsiteX25" fmla="*/ 62610 w 1049475"/>
              <a:gd name="connsiteY25" fmla="*/ 244959 h 631081"/>
              <a:gd name="connsiteX26" fmla="*/ 117770 w 1049475"/>
              <a:gd name="connsiteY26" fmla="*/ 227731 h 631081"/>
              <a:gd name="connsiteX27" fmla="*/ 167870 w 1049475"/>
              <a:gd name="connsiteY27" fmla="*/ 181372 h 631081"/>
              <a:gd name="connsiteX28" fmla="*/ 152763 w 1049475"/>
              <a:gd name="connsiteY28" fmla="*/ 219117 h 631081"/>
              <a:gd name="connsiteX29" fmla="*/ 210667 w 1049475"/>
              <a:gd name="connsiteY29" fmla="*/ 200504 h 631081"/>
              <a:gd name="connsiteX30" fmla="*/ 182902 w 1049475"/>
              <a:gd name="connsiteY30" fmla="*/ 247423 h 631081"/>
              <a:gd name="connsiteX31" fmla="*/ 231383 w 1049475"/>
              <a:gd name="connsiteY31" fmla="*/ 266213 h 631081"/>
              <a:gd name="connsiteX0" fmla="*/ 231383 w 1048959"/>
              <a:gd name="connsiteY0" fmla="*/ 266213 h 631081"/>
              <a:gd name="connsiteX1" fmla="*/ 15152 w 1048959"/>
              <a:gd name="connsiteY1" fmla="*/ 268045 h 631081"/>
              <a:gd name="connsiteX2" fmla="*/ 100543 w 1048959"/>
              <a:gd name="connsiteY2" fmla="*/ 30550 h 631081"/>
              <a:gd name="connsiteX3" fmla="*/ 341889 w 1048959"/>
              <a:gd name="connsiteY3" fmla="*/ 54661 h 631081"/>
              <a:gd name="connsiteX4" fmla="*/ 527174 w 1048959"/>
              <a:gd name="connsiteY4" fmla="*/ 38481 h 631081"/>
              <a:gd name="connsiteX5" fmla="*/ 725580 w 1048959"/>
              <a:gd name="connsiteY5" fmla="*/ 71516 h 631081"/>
              <a:gd name="connsiteX6" fmla="*/ 1032170 w 1048959"/>
              <a:gd name="connsiteY6" fmla="*/ 62809 h 631081"/>
              <a:gd name="connsiteX7" fmla="*/ 986358 w 1048959"/>
              <a:gd name="connsiteY7" fmla="*/ 260716 h 631081"/>
              <a:gd name="connsiteX8" fmla="*/ 797614 w 1048959"/>
              <a:gd name="connsiteY8" fmla="*/ 231396 h 631081"/>
              <a:gd name="connsiteX9" fmla="*/ 825101 w 1048959"/>
              <a:gd name="connsiteY9" fmla="*/ 214904 h 631081"/>
              <a:gd name="connsiteX10" fmla="*/ 790284 w 1048959"/>
              <a:gd name="connsiteY10" fmla="*/ 172757 h 631081"/>
              <a:gd name="connsiteX11" fmla="*/ 869080 w 1048959"/>
              <a:gd name="connsiteY11" fmla="*/ 214904 h 631081"/>
              <a:gd name="connsiteX12" fmla="*/ 858086 w 1048959"/>
              <a:gd name="connsiteY12" fmla="*/ 156265 h 631081"/>
              <a:gd name="connsiteX13" fmla="*/ 876410 w 1048959"/>
              <a:gd name="connsiteY13" fmla="*/ 205742 h 631081"/>
              <a:gd name="connsiteX14" fmla="*/ 900232 w 1048959"/>
              <a:gd name="connsiteY14" fmla="*/ 150768 h 631081"/>
              <a:gd name="connsiteX15" fmla="*/ 922222 w 1048959"/>
              <a:gd name="connsiteY15" fmla="*/ 216736 h 631081"/>
              <a:gd name="connsiteX16" fmla="*/ 1024840 w 1048959"/>
              <a:gd name="connsiteY16" fmla="*/ 147103 h 631081"/>
              <a:gd name="connsiteX17" fmla="*/ 775625 w 1048959"/>
              <a:gd name="connsiteY17" fmla="*/ 99459 h 631081"/>
              <a:gd name="connsiteX18" fmla="*/ 700494 w 1048959"/>
              <a:gd name="connsiteY18" fmla="*/ 315690 h 631081"/>
              <a:gd name="connsiteX19" fmla="*/ 627195 w 1048959"/>
              <a:gd name="connsiteY19" fmla="*/ 597889 h 631081"/>
              <a:gd name="connsiteX20" fmla="*/ 533739 w 1048959"/>
              <a:gd name="connsiteY20" fmla="*/ 616214 h 631081"/>
              <a:gd name="connsiteX21" fmla="*/ 460441 w 1048959"/>
              <a:gd name="connsiteY21" fmla="*/ 605219 h 631081"/>
              <a:gd name="connsiteX22" fmla="*/ 370650 w 1048959"/>
              <a:gd name="connsiteY22" fmla="*/ 315690 h 631081"/>
              <a:gd name="connsiteX23" fmla="*/ 252741 w 1048959"/>
              <a:gd name="connsiteY23" fmla="*/ 57591 h 631081"/>
              <a:gd name="connsiteX24" fmla="*/ 62796 w 1048959"/>
              <a:gd name="connsiteY24" fmla="*/ 103124 h 631081"/>
              <a:gd name="connsiteX25" fmla="*/ 62610 w 1048959"/>
              <a:gd name="connsiteY25" fmla="*/ 244959 h 631081"/>
              <a:gd name="connsiteX26" fmla="*/ 117770 w 1048959"/>
              <a:gd name="connsiteY26" fmla="*/ 227731 h 631081"/>
              <a:gd name="connsiteX27" fmla="*/ 167870 w 1048959"/>
              <a:gd name="connsiteY27" fmla="*/ 181372 h 631081"/>
              <a:gd name="connsiteX28" fmla="*/ 152763 w 1048959"/>
              <a:gd name="connsiteY28" fmla="*/ 219117 h 631081"/>
              <a:gd name="connsiteX29" fmla="*/ 210667 w 1048959"/>
              <a:gd name="connsiteY29" fmla="*/ 200504 h 631081"/>
              <a:gd name="connsiteX30" fmla="*/ 182902 w 1048959"/>
              <a:gd name="connsiteY30" fmla="*/ 247423 h 631081"/>
              <a:gd name="connsiteX31" fmla="*/ 231383 w 1048959"/>
              <a:gd name="connsiteY31" fmla="*/ 266213 h 631081"/>
              <a:gd name="connsiteX0" fmla="*/ 231383 w 1048959"/>
              <a:gd name="connsiteY0" fmla="*/ 258630 h 623498"/>
              <a:gd name="connsiteX1" fmla="*/ 15152 w 1048959"/>
              <a:gd name="connsiteY1" fmla="*/ 260462 h 623498"/>
              <a:gd name="connsiteX2" fmla="*/ 100543 w 1048959"/>
              <a:gd name="connsiteY2" fmla="*/ 22967 h 623498"/>
              <a:gd name="connsiteX3" fmla="*/ 341889 w 1048959"/>
              <a:gd name="connsiteY3" fmla="*/ 47078 h 623498"/>
              <a:gd name="connsiteX4" fmla="*/ 536699 w 1048959"/>
              <a:gd name="connsiteY4" fmla="*/ 27326 h 623498"/>
              <a:gd name="connsiteX5" fmla="*/ 725580 w 1048959"/>
              <a:gd name="connsiteY5" fmla="*/ 63933 h 623498"/>
              <a:gd name="connsiteX6" fmla="*/ 1032170 w 1048959"/>
              <a:gd name="connsiteY6" fmla="*/ 55226 h 623498"/>
              <a:gd name="connsiteX7" fmla="*/ 986358 w 1048959"/>
              <a:gd name="connsiteY7" fmla="*/ 253133 h 623498"/>
              <a:gd name="connsiteX8" fmla="*/ 797614 w 1048959"/>
              <a:gd name="connsiteY8" fmla="*/ 223813 h 623498"/>
              <a:gd name="connsiteX9" fmla="*/ 825101 w 1048959"/>
              <a:gd name="connsiteY9" fmla="*/ 207321 h 623498"/>
              <a:gd name="connsiteX10" fmla="*/ 790284 w 1048959"/>
              <a:gd name="connsiteY10" fmla="*/ 165174 h 623498"/>
              <a:gd name="connsiteX11" fmla="*/ 869080 w 1048959"/>
              <a:gd name="connsiteY11" fmla="*/ 207321 h 623498"/>
              <a:gd name="connsiteX12" fmla="*/ 858086 w 1048959"/>
              <a:gd name="connsiteY12" fmla="*/ 148682 h 623498"/>
              <a:gd name="connsiteX13" fmla="*/ 876410 w 1048959"/>
              <a:gd name="connsiteY13" fmla="*/ 198159 h 623498"/>
              <a:gd name="connsiteX14" fmla="*/ 900232 w 1048959"/>
              <a:gd name="connsiteY14" fmla="*/ 143185 h 623498"/>
              <a:gd name="connsiteX15" fmla="*/ 922222 w 1048959"/>
              <a:gd name="connsiteY15" fmla="*/ 209153 h 623498"/>
              <a:gd name="connsiteX16" fmla="*/ 1024840 w 1048959"/>
              <a:gd name="connsiteY16" fmla="*/ 139520 h 623498"/>
              <a:gd name="connsiteX17" fmla="*/ 775625 w 1048959"/>
              <a:gd name="connsiteY17" fmla="*/ 91876 h 623498"/>
              <a:gd name="connsiteX18" fmla="*/ 700494 w 1048959"/>
              <a:gd name="connsiteY18" fmla="*/ 308107 h 623498"/>
              <a:gd name="connsiteX19" fmla="*/ 627195 w 1048959"/>
              <a:gd name="connsiteY19" fmla="*/ 590306 h 623498"/>
              <a:gd name="connsiteX20" fmla="*/ 533739 w 1048959"/>
              <a:gd name="connsiteY20" fmla="*/ 608631 h 623498"/>
              <a:gd name="connsiteX21" fmla="*/ 460441 w 1048959"/>
              <a:gd name="connsiteY21" fmla="*/ 597636 h 623498"/>
              <a:gd name="connsiteX22" fmla="*/ 370650 w 1048959"/>
              <a:gd name="connsiteY22" fmla="*/ 308107 h 623498"/>
              <a:gd name="connsiteX23" fmla="*/ 252741 w 1048959"/>
              <a:gd name="connsiteY23" fmla="*/ 50008 h 623498"/>
              <a:gd name="connsiteX24" fmla="*/ 62796 w 1048959"/>
              <a:gd name="connsiteY24" fmla="*/ 95541 h 623498"/>
              <a:gd name="connsiteX25" fmla="*/ 62610 w 1048959"/>
              <a:gd name="connsiteY25" fmla="*/ 237376 h 623498"/>
              <a:gd name="connsiteX26" fmla="*/ 117770 w 1048959"/>
              <a:gd name="connsiteY26" fmla="*/ 220148 h 623498"/>
              <a:gd name="connsiteX27" fmla="*/ 167870 w 1048959"/>
              <a:gd name="connsiteY27" fmla="*/ 173789 h 623498"/>
              <a:gd name="connsiteX28" fmla="*/ 152763 w 1048959"/>
              <a:gd name="connsiteY28" fmla="*/ 211534 h 623498"/>
              <a:gd name="connsiteX29" fmla="*/ 210667 w 1048959"/>
              <a:gd name="connsiteY29" fmla="*/ 192921 h 623498"/>
              <a:gd name="connsiteX30" fmla="*/ 182902 w 1048959"/>
              <a:gd name="connsiteY30" fmla="*/ 239840 h 623498"/>
              <a:gd name="connsiteX31" fmla="*/ 231383 w 1048959"/>
              <a:gd name="connsiteY31" fmla="*/ 258630 h 623498"/>
              <a:gd name="connsiteX0" fmla="*/ 231383 w 1048959"/>
              <a:gd name="connsiteY0" fmla="*/ 258817 h 623685"/>
              <a:gd name="connsiteX1" fmla="*/ 15152 w 1048959"/>
              <a:gd name="connsiteY1" fmla="*/ 260649 h 623685"/>
              <a:gd name="connsiteX2" fmla="*/ 100543 w 1048959"/>
              <a:gd name="connsiteY2" fmla="*/ 23154 h 623685"/>
              <a:gd name="connsiteX3" fmla="*/ 341889 w 1048959"/>
              <a:gd name="connsiteY3" fmla="*/ 47265 h 623685"/>
              <a:gd name="connsiteX4" fmla="*/ 533127 w 1048959"/>
              <a:gd name="connsiteY4" fmla="*/ 34656 h 623685"/>
              <a:gd name="connsiteX5" fmla="*/ 725580 w 1048959"/>
              <a:gd name="connsiteY5" fmla="*/ 64120 h 623685"/>
              <a:gd name="connsiteX6" fmla="*/ 1032170 w 1048959"/>
              <a:gd name="connsiteY6" fmla="*/ 55413 h 623685"/>
              <a:gd name="connsiteX7" fmla="*/ 986358 w 1048959"/>
              <a:gd name="connsiteY7" fmla="*/ 253320 h 623685"/>
              <a:gd name="connsiteX8" fmla="*/ 797614 w 1048959"/>
              <a:gd name="connsiteY8" fmla="*/ 224000 h 623685"/>
              <a:gd name="connsiteX9" fmla="*/ 825101 w 1048959"/>
              <a:gd name="connsiteY9" fmla="*/ 207508 h 623685"/>
              <a:gd name="connsiteX10" fmla="*/ 790284 w 1048959"/>
              <a:gd name="connsiteY10" fmla="*/ 165361 h 623685"/>
              <a:gd name="connsiteX11" fmla="*/ 869080 w 1048959"/>
              <a:gd name="connsiteY11" fmla="*/ 207508 h 623685"/>
              <a:gd name="connsiteX12" fmla="*/ 858086 w 1048959"/>
              <a:gd name="connsiteY12" fmla="*/ 148869 h 623685"/>
              <a:gd name="connsiteX13" fmla="*/ 876410 w 1048959"/>
              <a:gd name="connsiteY13" fmla="*/ 198346 h 623685"/>
              <a:gd name="connsiteX14" fmla="*/ 900232 w 1048959"/>
              <a:gd name="connsiteY14" fmla="*/ 143372 h 623685"/>
              <a:gd name="connsiteX15" fmla="*/ 922222 w 1048959"/>
              <a:gd name="connsiteY15" fmla="*/ 209340 h 623685"/>
              <a:gd name="connsiteX16" fmla="*/ 1024840 w 1048959"/>
              <a:gd name="connsiteY16" fmla="*/ 139707 h 623685"/>
              <a:gd name="connsiteX17" fmla="*/ 775625 w 1048959"/>
              <a:gd name="connsiteY17" fmla="*/ 92063 h 623685"/>
              <a:gd name="connsiteX18" fmla="*/ 700494 w 1048959"/>
              <a:gd name="connsiteY18" fmla="*/ 308294 h 623685"/>
              <a:gd name="connsiteX19" fmla="*/ 627195 w 1048959"/>
              <a:gd name="connsiteY19" fmla="*/ 590493 h 623685"/>
              <a:gd name="connsiteX20" fmla="*/ 533739 w 1048959"/>
              <a:gd name="connsiteY20" fmla="*/ 608818 h 623685"/>
              <a:gd name="connsiteX21" fmla="*/ 460441 w 1048959"/>
              <a:gd name="connsiteY21" fmla="*/ 597823 h 623685"/>
              <a:gd name="connsiteX22" fmla="*/ 370650 w 1048959"/>
              <a:gd name="connsiteY22" fmla="*/ 308294 h 623685"/>
              <a:gd name="connsiteX23" fmla="*/ 252741 w 1048959"/>
              <a:gd name="connsiteY23" fmla="*/ 50195 h 623685"/>
              <a:gd name="connsiteX24" fmla="*/ 62796 w 1048959"/>
              <a:gd name="connsiteY24" fmla="*/ 95728 h 623685"/>
              <a:gd name="connsiteX25" fmla="*/ 62610 w 1048959"/>
              <a:gd name="connsiteY25" fmla="*/ 237563 h 623685"/>
              <a:gd name="connsiteX26" fmla="*/ 117770 w 1048959"/>
              <a:gd name="connsiteY26" fmla="*/ 220335 h 623685"/>
              <a:gd name="connsiteX27" fmla="*/ 167870 w 1048959"/>
              <a:gd name="connsiteY27" fmla="*/ 173976 h 623685"/>
              <a:gd name="connsiteX28" fmla="*/ 152763 w 1048959"/>
              <a:gd name="connsiteY28" fmla="*/ 211721 h 623685"/>
              <a:gd name="connsiteX29" fmla="*/ 210667 w 1048959"/>
              <a:gd name="connsiteY29" fmla="*/ 193108 h 623685"/>
              <a:gd name="connsiteX30" fmla="*/ 182902 w 1048959"/>
              <a:gd name="connsiteY30" fmla="*/ 240027 h 623685"/>
              <a:gd name="connsiteX31" fmla="*/ 231383 w 1048959"/>
              <a:gd name="connsiteY31" fmla="*/ 258817 h 623685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61968"/>
              <a:gd name="connsiteY0" fmla="*/ 266936 h 631804"/>
              <a:gd name="connsiteX1" fmla="*/ 15152 w 1061968"/>
              <a:gd name="connsiteY1" fmla="*/ 268768 h 631804"/>
              <a:gd name="connsiteX2" fmla="*/ 100543 w 1061968"/>
              <a:gd name="connsiteY2" fmla="*/ 31273 h 631804"/>
              <a:gd name="connsiteX3" fmla="*/ 341889 w 1061968"/>
              <a:gd name="connsiteY3" fmla="*/ 55384 h 631804"/>
              <a:gd name="connsiteX4" fmla="*/ 533127 w 1061968"/>
              <a:gd name="connsiteY4" fmla="*/ 42775 h 631804"/>
              <a:gd name="connsiteX5" fmla="*/ 725580 w 1061968"/>
              <a:gd name="connsiteY5" fmla="*/ 72239 h 631804"/>
              <a:gd name="connsiteX6" fmla="*/ 1032170 w 1061968"/>
              <a:gd name="connsiteY6" fmla="*/ 63532 h 631804"/>
              <a:gd name="connsiteX7" fmla="*/ 986358 w 1061968"/>
              <a:gd name="connsiteY7" fmla="*/ 261439 h 631804"/>
              <a:gd name="connsiteX8" fmla="*/ 797614 w 1061968"/>
              <a:gd name="connsiteY8" fmla="*/ 232119 h 631804"/>
              <a:gd name="connsiteX9" fmla="*/ 825101 w 1061968"/>
              <a:gd name="connsiteY9" fmla="*/ 215627 h 631804"/>
              <a:gd name="connsiteX10" fmla="*/ 790284 w 1061968"/>
              <a:gd name="connsiteY10" fmla="*/ 173480 h 631804"/>
              <a:gd name="connsiteX11" fmla="*/ 869080 w 1061968"/>
              <a:gd name="connsiteY11" fmla="*/ 215627 h 631804"/>
              <a:gd name="connsiteX12" fmla="*/ 858086 w 1061968"/>
              <a:gd name="connsiteY12" fmla="*/ 156988 h 631804"/>
              <a:gd name="connsiteX13" fmla="*/ 876410 w 1061968"/>
              <a:gd name="connsiteY13" fmla="*/ 206465 h 631804"/>
              <a:gd name="connsiteX14" fmla="*/ 900232 w 1061968"/>
              <a:gd name="connsiteY14" fmla="*/ 151491 h 631804"/>
              <a:gd name="connsiteX15" fmla="*/ 922222 w 1061968"/>
              <a:gd name="connsiteY15" fmla="*/ 217459 h 631804"/>
              <a:gd name="connsiteX16" fmla="*/ 1024840 w 1061968"/>
              <a:gd name="connsiteY16" fmla="*/ 147826 h 631804"/>
              <a:gd name="connsiteX17" fmla="*/ 775625 w 1061968"/>
              <a:gd name="connsiteY17" fmla="*/ 100182 h 631804"/>
              <a:gd name="connsiteX18" fmla="*/ 700494 w 1061968"/>
              <a:gd name="connsiteY18" fmla="*/ 316413 h 631804"/>
              <a:gd name="connsiteX19" fmla="*/ 627195 w 1061968"/>
              <a:gd name="connsiteY19" fmla="*/ 598612 h 631804"/>
              <a:gd name="connsiteX20" fmla="*/ 533739 w 1061968"/>
              <a:gd name="connsiteY20" fmla="*/ 616937 h 631804"/>
              <a:gd name="connsiteX21" fmla="*/ 460441 w 1061968"/>
              <a:gd name="connsiteY21" fmla="*/ 605942 h 631804"/>
              <a:gd name="connsiteX22" fmla="*/ 370650 w 1061968"/>
              <a:gd name="connsiteY22" fmla="*/ 316413 h 631804"/>
              <a:gd name="connsiteX23" fmla="*/ 252741 w 1061968"/>
              <a:gd name="connsiteY23" fmla="*/ 58314 h 631804"/>
              <a:gd name="connsiteX24" fmla="*/ 62796 w 1061968"/>
              <a:gd name="connsiteY24" fmla="*/ 103847 h 631804"/>
              <a:gd name="connsiteX25" fmla="*/ 62610 w 1061968"/>
              <a:gd name="connsiteY25" fmla="*/ 245682 h 631804"/>
              <a:gd name="connsiteX26" fmla="*/ 117770 w 1061968"/>
              <a:gd name="connsiteY26" fmla="*/ 228454 h 631804"/>
              <a:gd name="connsiteX27" fmla="*/ 167870 w 1061968"/>
              <a:gd name="connsiteY27" fmla="*/ 182095 h 631804"/>
              <a:gd name="connsiteX28" fmla="*/ 152763 w 1061968"/>
              <a:gd name="connsiteY28" fmla="*/ 219840 h 631804"/>
              <a:gd name="connsiteX29" fmla="*/ 210667 w 1061968"/>
              <a:gd name="connsiteY29" fmla="*/ 201227 h 631804"/>
              <a:gd name="connsiteX30" fmla="*/ 182902 w 1061968"/>
              <a:gd name="connsiteY30" fmla="*/ 248146 h 631804"/>
              <a:gd name="connsiteX31" fmla="*/ 231383 w 1061968"/>
              <a:gd name="connsiteY31" fmla="*/ 266936 h 631804"/>
              <a:gd name="connsiteX0" fmla="*/ 231383 w 1043950"/>
              <a:gd name="connsiteY0" fmla="*/ 266936 h 631804"/>
              <a:gd name="connsiteX1" fmla="*/ 15152 w 1043950"/>
              <a:gd name="connsiteY1" fmla="*/ 268768 h 631804"/>
              <a:gd name="connsiteX2" fmla="*/ 100543 w 1043950"/>
              <a:gd name="connsiteY2" fmla="*/ 31273 h 631804"/>
              <a:gd name="connsiteX3" fmla="*/ 341889 w 1043950"/>
              <a:gd name="connsiteY3" fmla="*/ 55384 h 631804"/>
              <a:gd name="connsiteX4" fmla="*/ 533127 w 1043950"/>
              <a:gd name="connsiteY4" fmla="*/ 42775 h 631804"/>
              <a:gd name="connsiteX5" fmla="*/ 725580 w 1043950"/>
              <a:gd name="connsiteY5" fmla="*/ 72239 h 631804"/>
              <a:gd name="connsiteX6" fmla="*/ 1009548 w 1043950"/>
              <a:gd name="connsiteY6" fmla="*/ 50435 h 631804"/>
              <a:gd name="connsiteX7" fmla="*/ 986358 w 1043950"/>
              <a:gd name="connsiteY7" fmla="*/ 261439 h 631804"/>
              <a:gd name="connsiteX8" fmla="*/ 797614 w 1043950"/>
              <a:gd name="connsiteY8" fmla="*/ 232119 h 631804"/>
              <a:gd name="connsiteX9" fmla="*/ 825101 w 1043950"/>
              <a:gd name="connsiteY9" fmla="*/ 215627 h 631804"/>
              <a:gd name="connsiteX10" fmla="*/ 790284 w 1043950"/>
              <a:gd name="connsiteY10" fmla="*/ 173480 h 631804"/>
              <a:gd name="connsiteX11" fmla="*/ 869080 w 1043950"/>
              <a:gd name="connsiteY11" fmla="*/ 215627 h 631804"/>
              <a:gd name="connsiteX12" fmla="*/ 858086 w 1043950"/>
              <a:gd name="connsiteY12" fmla="*/ 156988 h 631804"/>
              <a:gd name="connsiteX13" fmla="*/ 876410 w 1043950"/>
              <a:gd name="connsiteY13" fmla="*/ 206465 h 631804"/>
              <a:gd name="connsiteX14" fmla="*/ 900232 w 1043950"/>
              <a:gd name="connsiteY14" fmla="*/ 151491 h 631804"/>
              <a:gd name="connsiteX15" fmla="*/ 922222 w 1043950"/>
              <a:gd name="connsiteY15" fmla="*/ 217459 h 631804"/>
              <a:gd name="connsiteX16" fmla="*/ 1024840 w 1043950"/>
              <a:gd name="connsiteY16" fmla="*/ 147826 h 631804"/>
              <a:gd name="connsiteX17" fmla="*/ 775625 w 1043950"/>
              <a:gd name="connsiteY17" fmla="*/ 100182 h 631804"/>
              <a:gd name="connsiteX18" fmla="*/ 700494 w 1043950"/>
              <a:gd name="connsiteY18" fmla="*/ 316413 h 631804"/>
              <a:gd name="connsiteX19" fmla="*/ 627195 w 1043950"/>
              <a:gd name="connsiteY19" fmla="*/ 598612 h 631804"/>
              <a:gd name="connsiteX20" fmla="*/ 533739 w 1043950"/>
              <a:gd name="connsiteY20" fmla="*/ 616937 h 631804"/>
              <a:gd name="connsiteX21" fmla="*/ 460441 w 1043950"/>
              <a:gd name="connsiteY21" fmla="*/ 605942 h 631804"/>
              <a:gd name="connsiteX22" fmla="*/ 370650 w 1043950"/>
              <a:gd name="connsiteY22" fmla="*/ 316413 h 631804"/>
              <a:gd name="connsiteX23" fmla="*/ 252741 w 1043950"/>
              <a:gd name="connsiteY23" fmla="*/ 58314 h 631804"/>
              <a:gd name="connsiteX24" fmla="*/ 62796 w 1043950"/>
              <a:gd name="connsiteY24" fmla="*/ 103847 h 631804"/>
              <a:gd name="connsiteX25" fmla="*/ 62610 w 1043950"/>
              <a:gd name="connsiteY25" fmla="*/ 245682 h 631804"/>
              <a:gd name="connsiteX26" fmla="*/ 117770 w 1043950"/>
              <a:gd name="connsiteY26" fmla="*/ 228454 h 631804"/>
              <a:gd name="connsiteX27" fmla="*/ 167870 w 1043950"/>
              <a:gd name="connsiteY27" fmla="*/ 182095 h 631804"/>
              <a:gd name="connsiteX28" fmla="*/ 152763 w 1043950"/>
              <a:gd name="connsiteY28" fmla="*/ 219840 h 631804"/>
              <a:gd name="connsiteX29" fmla="*/ 210667 w 1043950"/>
              <a:gd name="connsiteY29" fmla="*/ 201227 h 631804"/>
              <a:gd name="connsiteX30" fmla="*/ 182902 w 1043950"/>
              <a:gd name="connsiteY30" fmla="*/ 248146 h 631804"/>
              <a:gd name="connsiteX31" fmla="*/ 231383 w 1043950"/>
              <a:gd name="connsiteY31" fmla="*/ 266936 h 631804"/>
              <a:gd name="connsiteX0" fmla="*/ 231383 w 1073046"/>
              <a:gd name="connsiteY0" fmla="*/ 266936 h 631804"/>
              <a:gd name="connsiteX1" fmla="*/ 15152 w 1073046"/>
              <a:gd name="connsiteY1" fmla="*/ 268768 h 631804"/>
              <a:gd name="connsiteX2" fmla="*/ 100543 w 1073046"/>
              <a:gd name="connsiteY2" fmla="*/ 31273 h 631804"/>
              <a:gd name="connsiteX3" fmla="*/ 341889 w 1073046"/>
              <a:gd name="connsiteY3" fmla="*/ 55384 h 631804"/>
              <a:gd name="connsiteX4" fmla="*/ 533127 w 1073046"/>
              <a:gd name="connsiteY4" fmla="*/ 42775 h 631804"/>
              <a:gd name="connsiteX5" fmla="*/ 725580 w 1073046"/>
              <a:gd name="connsiteY5" fmla="*/ 72239 h 631804"/>
              <a:gd name="connsiteX6" fmla="*/ 1009548 w 1073046"/>
              <a:gd name="connsiteY6" fmla="*/ 50435 h 631804"/>
              <a:gd name="connsiteX7" fmla="*/ 986358 w 1073046"/>
              <a:gd name="connsiteY7" fmla="*/ 261439 h 631804"/>
              <a:gd name="connsiteX8" fmla="*/ 797614 w 1073046"/>
              <a:gd name="connsiteY8" fmla="*/ 232119 h 631804"/>
              <a:gd name="connsiteX9" fmla="*/ 825101 w 1073046"/>
              <a:gd name="connsiteY9" fmla="*/ 215627 h 631804"/>
              <a:gd name="connsiteX10" fmla="*/ 790284 w 1073046"/>
              <a:gd name="connsiteY10" fmla="*/ 173480 h 631804"/>
              <a:gd name="connsiteX11" fmla="*/ 869080 w 1073046"/>
              <a:gd name="connsiteY11" fmla="*/ 215627 h 631804"/>
              <a:gd name="connsiteX12" fmla="*/ 858086 w 1073046"/>
              <a:gd name="connsiteY12" fmla="*/ 156988 h 631804"/>
              <a:gd name="connsiteX13" fmla="*/ 876410 w 1073046"/>
              <a:gd name="connsiteY13" fmla="*/ 206465 h 631804"/>
              <a:gd name="connsiteX14" fmla="*/ 900232 w 1073046"/>
              <a:gd name="connsiteY14" fmla="*/ 151491 h 631804"/>
              <a:gd name="connsiteX15" fmla="*/ 922222 w 1073046"/>
              <a:gd name="connsiteY15" fmla="*/ 217459 h 631804"/>
              <a:gd name="connsiteX16" fmla="*/ 1024840 w 1073046"/>
              <a:gd name="connsiteY16" fmla="*/ 147826 h 631804"/>
              <a:gd name="connsiteX17" fmla="*/ 775625 w 1073046"/>
              <a:gd name="connsiteY17" fmla="*/ 100182 h 631804"/>
              <a:gd name="connsiteX18" fmla="*/ 700494 w 1073046"/>
              <a:gd name="connsiteY18" fmla="*/ 316413 h 631804"/>
              <a:gd name="connsiteX19" fmla="*/ 627195 w 1073046"/>
              <a:gd name="connsiteY19" fmla="*/ 598612 h 631804"/>
              <a:gd name="connsiteX20" fmla="*/ 533739 w 1073046"/>
              <a:gd name="connsiteY20" fmla="*/ 616937 h 631804"/>
              <a:gd name="connsiteX21" fmla="*/ 460441 w 1073046"/>
              <a:gd name="connsiteY21" fmla="*/ 605942 h 631804"/>
              <a:gd name="connsiteX22" fmla="*/ 370650 w 1073046"/>
              <a:gd name="connsiteY22" fmla="*/ 316413 h 631804"/>
              <a:gd name="connsiteX23" fmla="*/ 252741 w 1073046"/>
              <a:gd name="connsiteY23" fmla="*/ 58314 h 631804"/>
              <a:gd name="connsiteX24" fmla="*/ 62796 w 1073046"/>
              <a:gd name="connsiteY24" fmla="*/ 103847 h 631804"/>
              <a:gd name="connsiteX25" fmla="*/ 62610 w 1073046"/>
              <a:gd name="connsiteY25" fmla="*/ 245682 h 631804"/>
              <a:gd name="connsiteX26" fmla="*/ 117770 w 1073046"/>
              <a:gd name="connsiteY26" fmla="*/ 228454 h 631804"/>
              <a:gd name="connsiteX27" fmla="*/ 167870 w 1073046"/>
              <a:gd name="connsiteY27" fmla="*/ 182095 h 631804"/>
              <a:gd name="connsiteX28" fmla="*/ 152763 w 1073046"/>
              <a:gd name="connsiteY28" fmla="*/ 219840 h 631804"/>
              <a:gd name="connsiteX29" fmla="*/ 210667 w 1073046"/>
              <a:gd name="connsiteY29" fmla="*/ 201227 h 631804"/>
              <a:gd name="connsiteX30" fmla="*/ 182902 w 1073046"/>
              <a:gd name="connsiteY30" fmla="*/ 248146 h 631804"/>
              <a:gd name="connsiteX31" fmla="*/ 231383 w 1073046"/>
              <a:gd name="connsiteY31" fmla="*/ 266936 h 631804"/>
              <a:gd name="connsiteX0" fmla="*/ 231383 w 1073046"/>
              <a:gd name="connsiteY0" fmla="*/ 266936 h 631804"/>
              <a:gd name="connsiteX1" fmla="*/ 15152 w 1073046"/>
              <a:gd name="connsiteY1" fmla="*/ 268768 h 631804"/>
              <a:gd name="connsiteX2" fmla="*/ 100543 w 1073046"/>
              <a:gd name="connsiteY2" fmla="*/ 31273 h 631804"/>
              <a:gd name="connsiteX3" fmla="*/ 341889 w 1073046"/>
              <a:gd name="connsiteY3" fmla="*/ 55384 h 631804"/>
              <a:gd name="connsiteX4" fmla="*/ 533127 w 1073046"/>
              <a:gd name="connsiteY4" fmla="*/ 42775 h 631804"/>
              <a:gd name="connsiteX5" fmla="*/ 725580 w 1073046"/>
              <a:gd name="connsiteY5" fmla="*/ 72239 h 631804"/>
              <a:gd name="connsiteX6" fmla="*/ 1009548 w 1073046"/>
              <a:gd name="connsiteY6" fmla="*/ 50435 h 631804"/>
              <a:gd name="connsiteX7" fmla="*/ 986358 w 1073046"/>
              <a:gd name="connsiteY7" fmla="*/ 261439 h 631804"/>
              <a:gd name="connsiteX8" fmla="*/ 797614 w 1073046"/>
              <a:gd name="connsiteY8" fmla="*/ 232119 h 631804"/>
              <a:gd name="connsiteX9" fmla="*/ 825101 w 1073046"/>
              <a:gd name="connsiteY9" fmla="*/ 215627 h 631804"/>
              <a:gd name="connsiteX10" fmla="*/ 790284 w 1073046"/>
              <a:gd name="connsiteY10" fmla="*/ 173480 h 631804"/>
              <a:gd name="connsiteX11" fmla="*/ 869080 w 1073046"/>
              <a:gd name="connsiteY11" fmla="*/ 215627 h 631804"/>
              <a:gd name="connsiteX12" fmla="*/ 858086 w 1073046"/>
              <a:gd name="connsiteY12" fmla="*/ 156988 h 631804"/>
              <a:gd name="connsiteX13" fmla="*/ 876410 w 1073046"/>
              <a:gd name="connsiteY13" fmla="*/ 206465 h 631804"/>
              <a:gd name="connsiteX14" fmla="*/ 900232 w 1073046"/>
              <a:gd name="connsiteY14" fmla="*/ 151491 h 631804"/>
              <a:gd name="connsiteX15" fmla="*/ 922222 w 1073046"/>
              <a:gd name="connsiteY15" fmla="*/ 217459 h 631804"/>
              <a:gd name="connsiteX16" fmla="*/ 1024840 w 1073046"/>
              <a:gd name="connsiteY16" fmla="*/ 147826 h 631804"/>
              <a:gd name="connsiteX17" fmla="*/ 775625 w 1073046"/>
              <a:gd name="connsiteY17" fmla="*/ 100182 h 631804"/>
              <a:gd name="connsiteX18" fmla="*/ 700494 w 1073046"/>
              <a:gd name="connsiteY18" fmla="*/ 316413 h 631804"/>
              <a:gd name="connsiteX19" fmla="*/ 627195 w 1073046"/>
              <a:gd name="connsiteY19" fmla="*/ 598612 h 631804"/>
              <a:gd name="connsiteX20" fmla="*/ 533739 w 1073046"/>
              <a:gd name="connsiteY20" fmla="*/ 616937 h 631804"/>
              <a:gd name="connsiteX21" fmla="*/ 460441 w 1073046"/>
              <a:gd name="connsiteY21" fmla="*/ 605942 h 631804"/>
              <a:gd name="connsiteX22" fmla="*/ 370650 w 1073046"/>
              <a:gd name="connsiteY22" fmla="*/ 316413 h 631804"/>
              <a:gd name="connsiteX23" fmla="*/ 252741 w 1073046"/>
              <a:gd name="connsiteY23" fmla="*/ 58314 h 631804"/>
              <a:gd name="connsiteX24" fmla="*/ 62796 w 1073046"/>
              <a:gd name="connsiteY24" fmla="*/ 103847 h 631804"/>
              <a:gd name="connsiteX25" fmla="*/ 62610 w 1073046"/>
              <a:gd name="connsiteY25" fmla="*/ 245682 h 631804"/>
              <a:gd name="connsiteX26" fmla="*/ 117770 w 1073046"/>
              <a:gd name="connsiteY26" fmla="*/ 228454 h 631804"/>
              <a:gd name="connsiteX27" fmla="*/ 167870 w 1073046"/>
              <a:gd name="connsiteY27" fmla="*/ 182095 h 631804"/>
              <a:gd name="connsiteX28" fmla="*/ 152763 w 1073046"/>
              <a:gd name="connsiteY28" fmla="*/ 219840 h 631804"/>
              <a:gd name="connsiteX29" fmla="*/ 210667 w 1073046"/>
              <a:gd name="connsiteY29" fmla="*/ 201227 h 631804"/>
              <a:gd name="connsiteX30" fmla="*/ 182902 w 1073046"/>
              <a:gd name="connsiteY30" fmla="*/ 248146 h 631804"/>
              <a:gd name="connsiteX31" fmla="*/ 231383 w 1073046"/>
              <a:gd name="connsiteY31" fmla="*/ 266936 h 631804"/>
              <a:gd name="connsiteX0" fmla="*/ 231383 w 1081914"/>
              <a:gd name="connsiteY0" fmla="*/ 266936 h 631804"/>
              <a:gd name="connsiteX1" fmla="*/ 15152 w 1081914"/>
              <a:gd name="connsiteY1" fmla="*/ 268768 h 631804"/>
              <a:gd name="connsiteX2" fmla="*/ 100543 w 1081914"/>
              <a:gd name="connsiteY2" fmla="*/ 31273 h 631804"/>
              <a:gd name="connsiteX3" fmla="*/ 341889 w 1081914"/>
              <a:gd name="connsiteY3" fmla="*/ 55384 h 631804"/>
              <a:gd name="connsiteX4" fmla="*/ 533127 w 1081914"/>
              <a:gd name="connsiteY4" fmla="*/ 42775 h 631804"/>
              <a:gd name="connsiteX5" fmla="*/ 725580 w 1081914"/>
              <a:gd name="connsiteY5" fmla="*/ 72239 h 631804"/>
              <a:gd name="connsiteX6" fmla="*/ 1009548 w 1081914"/>
              <a:gd name="connsiteY6" fmla="*/ 50435 h 631804"/>
              <a:gd name="connsiteX7" fmla="*/ 986358 w 1081914"/>
              <a:gd name="connsiteY7" fmla="*/ 261439 h 631804"/>
              <a:gd name="connsiteX8" fmla="*/ 797614 w 1081914"/>
              <a:gd name="connsiteY8" fmla="*/ 232119 h 631804"/>
              <a:gd name="connsiteX9" fmla="*/ 825101 w 1081914"/>
              <a:gd name="connsiteY9" fmla="*/ 215627 h 631804"/>
              <a:gd name="connsiteX10" fmla="*/ 790284 w 1081914"/>
              <a:gd name="connsiteY10" fmla="*/ 173480 h 631804"/>
              <a:gd name="connsiteX11" fmla="*/ 869080 w 1081914"/>
              <a:gd name="connsiteY11" fmla="*/ 215627 h 631804"/>
              <a:gd name="connsiteX12" fmla="*/ 858086 w 1081914"/>
              <a:gd name="connsiteY12" fmla="*/ 156988 h 631804"/>
              <a:gd name="connsiteX13" fmla="*/ 876410 w 1081914"/>
              <a:gd name="connsiteY13" fmla="*/ 206465 h 631804"/>
              <a:gd name="connsiteX14" fmla="*/ 900232 w 1081914"/>
              <a:gd name="connsiteY14" fmla="*/ 151491 h 631804"/>
              <a:gd name="connsiteX15" fmla="*/ 922222 w 1081914"/>
              <a:gd name="connsiteY15" fmla="*/ 217459 h 631804"/>
              <a:gd name="connsiteX16" fmla="*/ 1024840 w 1081914"/>
              <a:gd name="connsiteY16" fmla="*/ 147826 h 631804"/>
              <a:gd name="connsiteX17" fmla="*/ 775625 w 1081914"/>
              <a:gd name="connsiteY17" fmla="*/ 100182 h 631804"/>
              <a:gd name="connsiteX18" fmla="*/ 700494 w 1081914"/>
              <a:gd name="connsiteY18" fmla="*/ 316413 h 631804"/>
              <a:gd name="connsiteX19" fmla="*/ 627195 w 1081914"/>
              <a:gd name="connsiteY19" fmla="*/ 598612 h 631804"/>
              <a:gd name="connsiteX20" fmla="*/ 533739 w 1081914"/>
              <a:gd name="connsiteY20" fmla="*/ 616937 h 631804"/>
              <a:gd name="connsiteX21" fmla="*/ 460441 w 1081914"/>
              <a:gd name="connsiteY21" fmla="*/ 605942 h 631804"/>
              <a:gd name="connsiteX22" fmla="*/ 370650 w 1081914"/>
              <a:gd name="connsiteY22" fmla="*/ 316413 h 631804"/>
              <a:gd name="connsiteX23" fmla="*/ 252741 w 1081914"/>
              <a:gd name="connsiteY23" fmla="*/ 58314 h 631804"/>
              <a:gd name="connsiteX24" fmla="*/ 62796 w 1081914"/>
              <a:gd name="connsiteY24" fmla="*/ 103847 h 631804"/>
              <a:gd name="connsiteX25" fmla="*/ 62610 w 1081914"/>
              <a:gd name="connsiteY25" fmla="*/ 245682 h 631804"/>
              <a:gd name="connsiteX26" fmla="*/ 117770 w 1081914"/>
              <a:gd name="connsiteY26" fmla="*/ 228454 h 631804"/>
              <a:gd name="connsiteX27" fmla="*/ 167870 w 1081914"/>
              <a:gd name="connsiteY27" fmla="*/ 182095 h 631804"/>
              <a:gd name="connsiteX28" fmla="*/ 152763 w 1081914"/>
              <a:gd name="connsiteY28" fmla="*/ 219840 h 631804"/>
              <a:gd name="connsiteX29" fmla="*/ 210667 w 1081914"/>
              <a:gd name="connsiteY29" fmla="*/ 201227 h 631804"/>
              <a:gd name="connsiteX30" fmla="*/ 182902 w 1081914"/>
              <a:gd name="connsiteY30" fmla="*/ 248146 h 631804"/>
              <a:gd name="connsiteX31" fmla="*/ 231383 w 1081914"/>
              <a:gd name="connsiteY31" fmla="*/ 266936 h 631804"/>
              <a:gd name="connsiteX0" fmla="*/ 231383 w 1076412"/>
              <a:gd name="connsiteY0" fmla="*/ 266936 h 631804"/>
              <a:gd name="connsiteX1" fmla="*/ 15152 w 1076412"/>
              <a:gd name="connsiteY1" fmla="*/ 268768 h 631804"/>
              <a:gd name="connsiteX2" fmla="*/ 100543 w 1076412"/>
              <a:gd name="connsiteY2" fmla="*/ 31273 h 631804"/>
              <a:gd name="connsiteX3" fmla="*/ 341889 w 1076412"/>
              <a:gd name="connsiteY3" fmla="*/ 55384 h 631804"/>
              <a:gd name="connsiteX4" fmla="*/ 533127 w 1076412"/>
              <a:gd name="connsiteY4" fmla="*/ 42775 h 631804"/>
              <a:gd name="connsiteX5" fmla="*/ 725580 w 1076412"/>
              <a:gd name="connsiteY5" fmla="*/ 72239 h 631804"/>
              <a:gd name="connsiteX6" fmla="*/ 1009548 w 1076412"/>
              <a:gd name="connsiteY6" fmla="*/ 50435 h 631804"/>
              <a:gd name="connsiteX7" fmla="*/ 986358 w 1076412"/>
              <a:gd name="connsiteY7" fmla="*/ 261439 h 631804"/>
              <a:gd name="connsiteX8" fmla="*/ 797614 w 1076412"/>
              <a:gd name="connsiteY8" fmla="*/ 232119 h 631804"/>
              <a:gd name="connsiteX9" fmla="*/ 825101 w 1076412"/>
              <a:gd name="connsiteY9" fmla="*/ 215627 h 631804"/>
              <a:gd name="connsiteX10" fmla="*/ 790284 w 1076412"/>
              <a:gd name="connsiteY10" fmla="*/ 173480 h 631804"/>
              <a:gd name="connsiteX11" fmla="*/ 869080 w 1076412"/>
              <a:gd name="connsiteY11" fmla="*/ 215627 h 631804"/>
              <a:gd name="connsiteX12" fmla="*/ 858086 w 1076412"/>
              <a:gd name="connsiteY12" fmla="*/ 156988 h 631804"/>
              <a:gd name="connsiteX13" fmla="*/ 876410 w 1076412"/>
              <a:gd name="connsiteY13" fmla="*/ 206465 h 631804"/>
              <a:gd name="connsiteX14" fmla="*/ 900232 w 1076412"/>
              <a:gd name="connsiteY14" fmla="*/ 151491 h 631804"/>
              <a:gd name="connsiteX15" fmla="*/ 922222 w 1076412"/>
              <a:gd name="connsiteY15" fmla="*/ 217459 h 631804"/>
              <a:gd name="connsiteX16" fmla="*/ 1024840 w 1076412"/>
              <a:gd name="connsiteY16" fmla="*/ 147826 h 631804"/>
              <a:gd name="connsiteX17" fmla="*/ 775625 w 1076412"/>
              <a:gd name="connsiteY17" fmla="*/ 100182 h 631804"/>
              <a:gd name="connsiteX18" fmla="*/ 700494 w 1076412"/>
              <a:gd name="connsiteY18" fmla="*/ 316413 h 631804"/>
              <a:gd name="connsiteX19" fmla="*/ 627195 w 1076412"/>
              <a:gd name="connsiteY19" fmla="*/ 598612 h 631804"/>
              <a:gd name="connsiteX20" fmla="*/ 533739 w 1076412"/>
              <a:gd name="connsiteY20" fmla="*/ 616937 h 631804"/>
              <a:gd name="connsiteX21" fmla="*/ 460441 w 1076412"/>
              <a:gd name="connsiteY21" fmla="*/ 605942 h 631804"/>
              <a:gd name="connsiteX22" fmla="*/ 370650 w 1076412"/>
              <a:gd name="connsiteY22" fmla="*/ 316413 h 631804"/>
              <a:gd name="connsiteX23" fmla="*/ 252741 w 1076412"/>
              <a:gd name="connsiteY23" fmla="*/ 58314 h 631804"/>
              <a:gd name="connsiteX24" fmla="*/ 62796 w 1076412"/>
              <a:gd name="connsiteY24" fmla="*/ 103847 h 631804"/>
              <a:gd name="connsiteX25" fmla="*/ 62610 w 1076412"/>
              <a:gd name="connsiteY25" fmla="*/ 245682 h 631804"/>
              <a:gd name="connsiteX26" fmla="*/ 117770 w 1076412"/>
              <a:gd name="connsiteY26" fmla="*/ 228454 h 631804"/>
              <a:gd name="connsiteX27" fmla="*/ 167870 w 1076412"/>
              <a:gd name="connsiteY27" fmla="*/ 182095 h 631804"/>
              <a:gd name="connsiteX28" fmla="*/ 152763 w 1076412"/>
              <a:gd name="connsiteY28" fmla="*/ 219840 h 631804"/>
              <a:gd name="connsiteX29" fmla="*/ 210667 w 1076412"/>
              <a:gd name="connsiteY29" fmla="*/ 201227 h 631804"/>
              <a:gd name="connsiteX30" fmla="*/ 182902 w 1076412"/>
              <a:gd name="connsiteY30" fmla="*/ 248146 h 631804"/>
              <a:gd name="connsiteX31" fmla="*/ 231383 w 1076412"/>
              <a:gd name="connsiteY31" fmla="*/ 266936 h 631804"/>
              <a:gd name="connsiteX0" fmla="*/ 231383 w 1033002"/>
              <a:gd name="connsiteY0" fmla="*/ 266936 h 631804"/>
              <a:gd name="connsiteX1" fmla="*/ 15152 w 1033002"/>
              <a:gd name="connsiteY1" fmla="*/ 268768 h 631804"/>
              <a:gd name="connsiteX2" fmla="*/ 100543 w 1033002"/>
              <a:gd name="connsiteY2" fmla="*/ 31273 h 631804"/>
              <a:gd name="connsiteX3" fmla="*/ 341889 w 1033002"/>
              <a:gd name="connsiteY3" fmla="*/ 55384 h 631804"/>
              <a:gd name="connsiteX4" fmla="*/ 533127 w 1033002"/>
              <a:gd name="connsiteY4" fmla="*/ 42775 h 631804"/>
              <a:gd name="connsiteX5" fmla="*/ 725580 w 1033002"/>
              <a:gd name="connsiteY5" fmla="*/ 72239 h 631804"/>
              <a:gd name="connsiteX6" fmla="*/ 1009548 w 1033002"/>
              <a:gd name="connsiteY6" fmla="*/ 50435 h 631804"/>
              <a:gd name="connsiteX7" fmla="*/ 982787 w 1033002"/>
              <a:gd name="connsiteY7" fmla="*/ 268582 h 631804"/>
              <a:gd name="connsiteX8" fmla="*/ 797614 w 1033002"/>
              <a:gd name="connsiteY8" fmla="*/ 232119 h 631804"/>
              <a:gd name="connsiteX9" fmla="*/ 825101 w 1033002"/>
              <a:gd name="connsiteY9" fmla="*/ 215627 h 631804"/>
              <a:gd name="connsiteX10" fmla="*/ 790284 w 1033002"/>
              <a:gd name="connsiteY10" fmla="*/ 173480 h 631804"/>
              <a:gd name="connsiteX11" fmla="*/ 869080 w 1033002"/>
              <a:gd name="connsiteY11" fmla="*/ 215627 h 631804"/>
              <a:gd name="connsiteX12" fmla="*/ 858086 w 1033002"/>
              <a:gd name="connsiteY12" fmla="*/ 156988 h 631804"/>
              <a:gd name="connsiteX13" fmla="*/ 876410 w 1033002"/>
              <a:gd name="connsiteY13" fmla="*/ 206465 h 631804"/>
              <a:gd name="connsiteX14" fmla="*/ 900232 w 1033002"/>
              <a:gd name="connsiteY14" fmla="*/ 151491 h 631804"/>
              <a:gd name="connsiteX15" fmla="*/ 922222 w 1033002"/>
              <a:gd name="connsiteY15" fmla="*/ 217459 h 631804"/>
              <a:gd name="connsiteX16" fmla="*/ 1024840 w 1033002"/>
              <a:gd name="connsiteY16" fmla="*/ 147826 h 631804"/>
              <a:gd name="connsiteX17" fmla="*/ 775625 w 1033002"/>
              <a:gd name="connsiteY17" fmla="*/ 100182 h 631804"/>
              <a:gd name="connsiteX18" fmla="*/ 700494 w 1033002"/>
              <a:gd name="connsiteY18" fmla="*/ 316413 h 631804"/>
              <a:gd name="connsiteX19" fmla="*/ 627195 w 1033002"/>
              <a:gd name="connsiteY19" fmla="*/ 598612 h 631804"/>
              <a:gd name="connsiteX20" fmla="*/ 533739 w 1033002"/>
              <a:gd name="connsiteY20" fmla="*/ 616937 h 631804"/>
              <a:gd name="connsiteX21" fmla="*/ 460441 w 1033002"/>
              <a:gd name="connsiteY21" fmla="*/ 605942 h 631804"/>
              <a:gd name="connsiteX22" fmla="*/ 370650 w 1033002"/>
              <a:gd name="connsiteY22" fmla="*/ 316413 h 631804"/>
              <a:gd name="connsiteX23" fmla="*/ 252741 w 1033002"/>
              <a:gd name="connsiteY23" fmla="*/ 58314 h 631804"/>
              <a:gd name="connsiteX24" fmla="*/ 62796 w 1033002"/>
              <a:gd name="connsiteY24" fmla="*/ 103847 h 631804"/>
              <a:gd name="connsiteX25" fmla="*/ 62610 w 1033002"/>
              <a:gd name="connsiteY25" fmla="*/ 245682 h 631804"/>
              <a:gd name="connsiteX26" fmla="*/ 117770 w 1033002"/>
              <a:gd name="connsiteY26" fmla="*/ 228454 h 631804"/>
              <a:gd name="connsiteX27" fmla="*/ 167870 w 1033002"/>
              <a:gd name="connsiteY27" fmla="*/ 182095 h 631804"/>
              <a:gd name="connsiteX28" fmla="*/ 152763 w 1033002"/>
              <a:gd name="connsiteY28" fmla="*/ 219840 h 631804"/>
              <a:gd name="connsiteX29" fmla="*/ 210667 w 1033002"/>
              <a:gd name="connsiteY29" fmla="*/ 201227 h 631804"/>
              <a:gd name="connsiteX30" fmla="*/ 182902 w 1033002"/>
              <a:gd name="connsiteY30" fmla="*/ 248146 h 631804"/>
              <a:gd name="connsiteX31" fmla="*/ 231383 w 1033002"/>
              <a:gd name="connsiteY31" fmla="*/ 266936 h 631804"/>
              <a:gd name="connsiteX0" fmla="*/ 231383 w 1044758"/>
              <a:gd name="connsiteY0" fmla="*/ 266936 h 631804"/>
              <a:gd name="connsiteX1" fmla="*/ 15152 w 1044758"/>
              <a:gd name="connsiteY1" fmla="*/ 268768 h 631804"/>
              <a:gd name="connsiteX2" fmla="*/ 100543 w 1044758"/>
              <a:gd name="connsiteY2" fmla="*/ 31273 h 631804"/>
              <a:gd name="connsiteX3" fmla="*/ 341889 w 1044758"/>
              <a:gd name="connsiteY3" fmla="*/ 55384 h 631804"/>
              <a:gd name="connsiteX4" fmla="*/ 533127 w 1044758"/>
              <a:gd name="connsiteY4" fmla="*/ 42775 h 631804"/>
              <a:gd name="connsiteX5" fmla="*/ 725580 w 1044758"/>
              <a:gd name="connsiteY5" fmla="*/ 72239 h 631804"/>
              <a:gd name="connsiteX6" fmla="*/ 1009548 w 1044758"/>
              <a:gd name="connsiteY6" fmla="*/ 50435 h 631804"/>
              <a:gd name="connsiteX7" fmla="*/ 982787 w 1044758"/>
              <a:gd name="connsiteY7" fmla="*/ 268582 h 631804"/>
              <a:gd name="connsiteX8" fmla="*/ 797614 w 1044758"/>
              <a:gd name="connsiteY8" fmla="*/ 232119 h 631804"/>
              <a:gd name="connsiteX9" fmla="*/ 825101 w 1044758"/>
              <a:gd name="connsiteY9" fmla="*/ 215627 h 631804"/>
              <a:gd name="connsiteX10" fmla="*/ 790284 w 1044758"/>
              <a:gd name="connsiteY10" fmla="*/ 173480 h 631804"/>
              <a:gd name="connsiteX11" fmla="*/ 869080 w 1044758"/>
              <a:gd name="connsiteY11" fmla="*/ 215627 h 631804"/>
              <a:gd name="connsiteX12" fmla="*/ 858086 w 1044758"/>
              <a:gd name="connsiteY12" fmla="*/ 156988 h 631804"/>
              <a:gd name="connsiteX13" fmla="*/ 876410 w 1044758"/>
              <a:gd name="connsiteY13" fmla="*/ 206465 h 631804"/>
              <a:gd name="connsiteX14" fmla="*/ 900232 w 1044758"/>
              <a:gd name="connsiteY14" fmla="*/ 151491 h 631804"/>
              <a:gd name="connsiteX15" fmla="*/ 922222 w 1044758"/>
              <a:gd name="connsiteY15" fmla="*/ 217459 h 631804"/>
              <a:gd name="connsiteX16" fmla="*/ 1024840 w 1044758"/>
              <a:gd name="connsiteY16" fmla="*/ 147826 h 631804"/>
              <a:gd name="connsiteX17" fmla="*/ 775625 w 1044758"/>
              <a:gd name="connsiteY17" fmla="*/ 100182 h 631804"/>
              <a:gd name="connsiteX18" fmla="*/ 700494 w 1044758"/>
              <a:gd name="connsiteY18" fmla="*/ 316413 h 631804"/>
              <a:gd name="connsiteX19" fmla="*/ 627195 w 1044758"/>
              <a:gd name="connsiteY19" fmla="*/ 598612 h 631804"/>
              <a:gd name="connsiteX20" fmla="*/ 533739 w 1044758"/>
              <a:gd name="connsiteY20" fmla="*/ 616937 h 631804"/>
              <a:gd name="connsiteX21" fmla="*/ 460441 w 1044758"/>
              <a:gd name="connsiteY21" fmla="*/ 605942 h 631804"/>
              <a:gd name="connsiteX22" fmla="*/ 370650 w 1044758"/>
              <a:gd name="connsiteY22" fmla="*/ 316413 h 631804"/>
              <a:gd name="connsiteX23" fmla="*/ 252741 w 1044758"/>
              <a:gd name="connsiteY23" fmla="*/ 58314 h 631804"/>
              <a:gd name="connsiteX24" fmla="*/ 62796 w 1044758"/>
              <a:gd name="connsiteY24" fmla="*/ 103847 h 631804"/>
              <a:gd name="connsiteX25" fmla="*/ 62610 w 1044758"/>
              <a:gd name="connsiteY25" fmla="*/ 245682 h 631804"/>
              <a:gd name="connsiteX26" fmla="*/ 117770 w 1044758"/>
              <a:gd name="connsiteY26" fmla="*/ 228454 h 631804"/>
              <a:gd name="connsiteX27" fmla="*/ 167870 w 1044758"/>
              <a:gd name="connsiteY27" fmla="*/ 182095 h 631804"/>
              <a:gd name="connsiteX28" fmla="*/ 152763 w 1044758"/>
              <a:gd name="connsiteY28" fmla="*/ 219840 h 631804"/>
              <a:gd name="connsiteX29" fmla="*/ 210667 w 1044758"/>
              <a:gd name="connsiteY29" fmla="*/ 201227 h 631804"/>
              <a:gd name="connsiteX30" fmla="*/ 182902 w 1044758"/>
              <a:gd name="connsiteY30" fmla="*/ 248146 h 631804"/>
              <a:gd name="connsiteX31" fmla="*/ 231383 w 1044758"/>
              <a:gd name="connsiteY31" fmla="*/ 266936 h 631804"/>
              <a:gd name="connsiteX0" fmla="*/ 231383 w 1056582"/>
              <a:gd name="connsiteY0" fmla="*/ 266936 h 631804"/>
              <a:gd name="connsiteX1" fmla="*/ 15152 w 1056582"/>
              <a:gd name="connsiteY1" fmla="*/ 268768 h 631804"/>
              <a:gd name="connsiteX2" fmla="*/ 100543 w 1056582"/>
              <a:gd name="connsiteY2" fmla="*/ 31273 h 631804"/>
              <a:gd name="connsiteX3" fmla="*/ 341889 w 1056582"/>
              <a:gd name="connsiteY3" fmla="*/ 55384 h 631804"/>
              <a:gd name="connsiteX4" fmla="*/ 533127 w 1056582"/>
              <a:gd name="connsiteY4" fmla="*/ 42775 h 631804"/>
              <a:gd name="connsiteX5" fmla="*/ 725580 w 1056582"/>
              <a:gd name="connsiteY5" fmla="*/ 72239 h 631804"/>
              <a:gd name="connsiteX6" fmla="*/ 1009548 w 1056582"/>
              <a:gd name="connsiteY6" fmla="*/ 50435 h 631804"/>
              <a:gd name="connsiteX7" fmla="*/ 1003027 w 1056582"/>
              <a:gd name="connsiteY7" fmla="*/ 259057 h 631804"/>
              <a:gd name="connsiteX8" fmla="*/ 797614 w 1056582"/>
              <a:gd name="connsiteY8" fmla="*/ 232119 h 631804"/>
              <a:gd name="connsiteX9" fmla="*/ 825101 w 1056582"/>
              <a:gd name="connsiteY9" fmla="*/ 215627 h 631804"/>
              <a:gd name="connsiteX10" fmla="*/ 790284 w 1056582"/>
              <a:gd name="connsiteY10" fmla="*/ 173480 h 631804"/>
              <a:gd name="connsiteX11" fmla="*/ 869080 w 1056582"/>
              <a:gd name="connsiteY11" fmla="*/ 215627 h 631804"/>
              <a:gd name="connsiteX12" fmla="*/ 858086 w 1056582"/>
              <a:gd name="connsiteY12" fmla="*/ 156988 h 631804"/>
              <a:gd name="connsiteX13" fmla="*/ 876410 w 1056582"/>
              <a:gd name="connsiteY13" fmla="*/ 206465 h 631804"/>
              <a:gd name="connsiteX14" fmla="*/ 900232 w 1056582"/>
              <a:gd name="connsiteY14" fmla="*/ 151491 h 631804"/>
              <a:gd name="connsiteX15" fmla="*/ 922222 w 1056582"/>
              <a:gd name="connsiteY15" fmla="*/ 217459 h 631804"/>
              <a:gd name="connsiteX16" fmla="*/ 1024840 w 1056582"/>
              <a:gd name="connsiteY16" fmla="*/ 147826 h 631804"/>
              <a:gd name="connsiteX17" fmla="*/ 775625 w 1056582"/>
              <a:gd name="connsiteY17" fmla="*/ 100182 h 631804"/>
              <a:gd name="connsiteX18" fmla="*/ 700494 w 1056582"/>
              <a:gd name="connsiteY18" fmla="*/ 316413 h 631804"/>
              <a:gd name="connsiteX19" fmla="*/ 627195 w 1056582"/>
              <a:gd name="connsiteY19" fmla="*/ 598612 h 631804"/>
              <a:gd name="connsiteX20" fmla="*/ 533739 w 1056582"/>
              <a:gd name="connsiteY20" fmla="*/ 616937 h 631804"/>
              <a:gd name="connsiteX21" fmla="*/ 460441 w 1056582"/>
              <a:gd name="connsiteY21" fmla="*/ 605942 h 631804"/>
              <a:gd name="connsiteX22" fmla="*/ 370650 w 1056582"/>
              <a:gd name="connsiteY22" fmla="*/ 316413 h 631804"/>
              <a:gd name="connsiteX23" fmla="*/ 252741 w 1056582"/>
              <a:gd name="connsiteY23" fmla="*/ 58314 h 631804"/>
              <a:gd name="connsiteX24" fmla="*/ 62796 w 1056582"/>
              <a:gd name="connsiteY24" fmla="*/ 103847 h 631804"/>
              <a:gd name="connsiteX25" fmla="*/ 62610 w 1056582"/>
              <a:gd name="connsiteY25" fmla="*/ 245682 h 631804"/>
              <a:gd name="connsiteX26" fmla="*/ 117770 w 1056582"/>
              <a:gd name="connsiteY26" fmla="*/ 228454 h 631804"/>
              <a:gd name="connsiteX27" fmla="*/ 167870 w 1056582"/>
              <a:gd name="connsiteY27" fmla="*/ 182095 h 631804"/>
              <a:gd name="connsiteX28" fmla="*/ 152763 w 1056582"/>
              <a:gd name="connsiteY28" fmla="*/ 219840 h 631804"/>
              <a:gd name="connsiteX29" fmla="*/ 210667 w 1056582"/>
              <a:gd name="connsiteY29" fmla="*/ 201227 h 631804"/>
              <a:gd name="connsiteX30" fmla="*/ 182902 w 1056582"/>
              <a:gd name="connsiteY30" fmla="*/ 248146 h 631804"/>
              <a:gd name="connsiteX31" fmla="*/ 231383 w 1056582"/>
              <a:gd name="connsiteY31" fmla="*/ 266936 h 631804"/>
              <a:gd name="connsiteX0" fmla="*/ 231383 w 1060688"/>
              <a:gd name="connsiteY0" fmla="*/ 266936 h 631804"/>
              <a:gd name="connsiteX1" fmla="*/ 15152 w 1060688"/>
              <a:gd name="connsiteY1" fmla="*/ 268768 h 631804"/>
              <a:gd name="connsiteX2" fmla="*/ 100543 w 1060688"/>
              <a:gd name="connsiteY2" fmla="*/ 31273 h 631804"/>
              <a:gd name="connsiteX3" fmla="*/ 341889 w 1060688"/>
              <a:gd name="connsiteY3" fmla="*/ 55384 h 631804"/>
              <a:gd name="connsiteX4" fmla="*/ 533127 w 1060688"/>
              <a:gd name="connsiteY4" fmla="*/ 42775 h 631804"/>
              <a:gd name="connsiteX5" fmla="*/ 725580 w 1060688"/>
              <a:gd name="connsiteY5" fmla="*/ 72239 h 631804"/>
              <a:gd name="connsiteX6" fmla="*/ 1009548 w 1060688"/>
              <a:gd name="connsiteY6" fmla="*/ 50435 h 631804"/>
              <a:gd name="connsiteX7" fmla="*/ 1003027 w 1060688"/>
              <a:gd name="connsiteY7" fmla="*/ 259057 h 631804"/>
              <a:gd name="connsiteX8" fmla="*/ 797614 w 1060688"/>
              <a:gd name="connsiteY8" fmla="*/ 232119 h 631804"/>
              <a:gd name="connsiteX9" fmla="*/ 825101 w 1060688"/>
              <a:gd name="connsiteY9" fmla="*/ 215627 h 631804"/>
              <a:gd name="connsiteX10" fmla="*/ 790284 w 1060688"/>
              <a:gd name="connsiteY10" fmla="*/ 173480 h 631804"/>
              <a:gd name="connsiteX11" fmla="*/ 869080 w 1060688"/>
              <a:gd name="connsiteY11" fmla="*/ 215627 h 631804"/>
              <a:gd name="connsiteX12" fmla="*/ 858086 w 1060688"/>
              <a:gd name="connsiteY12" fmla="*/ 156988 h 631804"/>
              <a:gd name="connsiteX13" fmla="*/ 876410 w 1060688"/>
              <a:gd name="connsiteY13" fmla="*/ 206465 h 631804"/>
              <a:gd name="connsiteX14" fmla="*/ 900232 w 1060688"/>
              <a:gd name="connsiteY14" fmla="*/ 151491 h 631804"/>
              <a:gd name="connsiteX15" fmla="*/ 922222 w 1060688"/>
              <a:gd name="connsiteY15" fmla="*/ 217459 h 631804"/>
              <a:gd name="connsiteX16" fmla="*/ 1024840 w 1060688"/>
              <a:gd name="connsiteY16" fmla="*/ 147826 h 631804"/>
              <a:gd name="connsiteX17" fmla="*/ 775625 w 1060688"/>
              <a:gd name="connsiteY17" fmla="*/ 100182 h 631804"/>
              <a:gd name="connsiteX18" fmla="*/ 700494 w 1060688"/>
              <a:gd name="connsiteY18" fmla="*/ 316413 h 631804"/>
              <a:gd name="connsiteX19" fmla="*/ 627195 w 1060688"/>
              <a:gd name="connsiteY19" fmla="*/ 598612 h 631804"/>
              <a:gd name="connsiteX20" fmla="*/ 533739 w 1060688"/>
              <a:gd name="connsiteY20" fmla="*/ 616937 h 631804"/>
              <a:gd name="connsiteX21" fmla="*/ 460441 w 1060688"/>
              <a:gd name="connsiteY21" fmla="*/ 605942 h 631804"/>
              <a:gd name="connsiteX22" fmla="*/ 370650 w 1060688"/>
              <a:gd name="connsiteY22" fmla="*/ 316413 h 631804"/>
              <a:gd name="connsiteX23" fmla="*/ 252741 w 1060688"/>
              <a:gd name="connsiteY23" fmla="*/ 58314 h 631804"/>
              <a:gd name="connsiteX24" fmla="*/ 62796 w 1060688"/>
              <a:gd name="connsiteY24" fmla="*/ 103847 h 631804"/>
              <a:gd name="connsiteX25" fmla="*/ 62610 w 1060688"/>
              <a:gd name="connsiteY25" fmla="*/ 245682 h 631804"/>
              <a:gd name="connsiteX26" fmla="*/ 117770 w 1060688"/>
              <a:gd name="connsiteY26" fmla="*/ 228454 h 631804"/>
              <a:gd name="connsiteX27" fmla="*/ 167870 w 1060688"/>
              <a:gd name="connsiteY27" fmla="*/ 182095 h 631804"/>
              <a:gd name="connsiteX28" fmla="*/ 152763 w 1060688"/>
              <a:gd name="connsiteY28" fmla="*/ 219840 h 631804"/>
              <a:gd name="connsiteX29" fmla="*/ 210667 w 1060688"/>
              <a:gd name="connsiteY29" fmla="*/ 201227 h 631804"/>
              <a:gd name="connsiteX30" fmla="*/ 182902 w 1060688"/>
              <a:gd name="connsiteY30" fmla="*/ 248146 h 631804"/>
              <a:gd name="connsiteX31" fmla="*/ 231383 w 1060688"/>
              <a:gd name="connsiteY31" fmla="*/ 266936 h 631804"/>
              <a:gd name="connsiteX0" fmla="*/ 231383 w 1062393"/>
              <a:gd name="connsiteY0" fmla="*/ 266936 h 631804"/>
              <a:gd name="connsiteX1" fmla="*/ 15152 w 1062393"/>
              <a:gd name="connsiteY1" fmla="*/ 268768 h 631804"/>
              <a:gd name="connsiteX2" fmla="*/ 100543 w 1062393"/>
              <a:gd name="connsiteY2" fmla="*/ 31273 h 631804"/>
              <a:gd name="connsiteX3" fmla="*/ 341889 w 1062393"/>
              <a:gd name="connsiteY3" fmla="*/ 55384 h 631804"/>
              <a:gd name="connsiteX4" fmla="*/ 533127 w 1062393"/>
              <a:gd name="connsiteY4" fmla="*/ 42775 h 631804"/>
              <a:gd name="connsiteX5" fmla="*/ 725580 w 1062393"/>
              <a:gd name="connsiteY5" fmla="*/ 72239 h 631804"/>
              <a:gd name="connsiteX6" fmla="*/ 1009548 w 1062393"/>
              <a:gd name="connsiteY6" fmla="*/ 50435 h 631804"/>
              <a:gd name="connsiteX7" fmla="*/ 1003027 w 1062393"/>
              <a:gd name="connsiteY7" fmla="*/ 259057 h 631804"/>
              <a:gd name="connsiteX8" fmla="*/ 797614 w 1062393"/>
              <a:gd name="connsiteY8" fmla="*/ 232119 h 631804"/>
              <a:gd name="connsiteX9" fmla="*/ 825101 w 1062393"/>
              <a:gd name="connsiteY9" fmla="*/ 215627 h 631804"/>
              <a:gd name="connsiteX10" fmla="*/ 790284 w 1062393"/>
              <a:gd name="connsiteY10" fmla="*/ 173480 h 631804"/>
              <a:gd name="connsiteX11" fmla="*/ 869080 w 1062393"/>
              <a:gd name="connsiteY11" fmla="*/ 215627 h 631804"/>
              <a:gd name="connsiteX12" fmla="*/ 858086 w 1062393"/>
              <a:gd name="connsiteY12" fmla="*/ 156988 h 631804"/>
              <a:gd name="connsiteX13" fmla="*/ 876410 w 1062393"/>
              <a:gd name="connsiteY13" fmla="*/ 206465 h 631804"/>
              <a:gd name="connsiteX14" fmla="*/ 900232 w 1062393"/>
              <a:gd name="connsiteY14" fmla="*/ 151491 h 631804"/>
              <a:gd name="connsiteX15" fmla="*/ 922222 w 1062393"/>
              <a:gd name="connsiteY15" fmla="*/ 217459 h 631804"/>
              <a:gd name="connsiteX16" fmla="*/ 1024840 w 1062393"/>
              <a:gd name="connsiteY16" fmla="*/ 147826 h 631804"/>
              <a:gd name="connsiteX17" fmla="*/ 775625 w 1062393"/>
              <a:gd name="connsiteY17" fmla="*/ 100182 h 631804"/>
              <a:gd name="connsiteX18" fmla="*/ 700494 w 1062393"/>
              <a:gd name="connsiteY18" fmla="*/ 316413 h 631804"/>
              <a:gd name="connsiteX19" fmla="*/ 627195 w 1062393"/>
              <a:gd name="connsiteY19" fmla="*/ 598612 h 631804"/>
              <a:gd name="connsiteX20" fmla="*/ 533739 w 1062393"/>
              <a:gd name="connsiteY20" fmla="*/ 616937 h 631804"/>
              <a:gd name="connsiteX21" fmla="*/ 460441 w 1062393"/>
              <a:gd name="connsiteY21" fmla="*/ 605942 h 631804"/>
              <a:gd name="connsiteX22" fmla="*/ 370650 w 1062393"/>
              <a:gd name="connsiteY22" fmla="*/ 316413 h 631804"/>
              <a:gd name="connsiteX23" fmla="*/ 252741 w 1062393"/>
              <a:gd name="connsiteY23" fmla="*/ 58314 h 631804"/>
              <a:gd name="connsiteX24" fmla="*/ 62796 w 1062393"/>
              <a:gd name="connsiteY24" fmla="*/ 103847 h 631804"/>
              <a:gd name="connsiteX25" fmla="*/ 62610 w 1062393"/>
              <a:gd name="connsiteY25" fmla="*/ 245682 h 631804"/>
              <a:gd name="connsiteX26" fmla="*/ 117770 w 1062393"/>
              <a:gd name="connsiteY26" fmla="*/ 228454 h 631804"/>
              <a:gd name="connsiteX27" fmla="*/ 167870 w 1062393"/>
              <a:gd name="connsiteY27" fmla="*/ 182095 h 631804"/>
              <a:gd name="connsiteX28" fmla="*/ 152763 w 1062393"/>
              <a:gd name="connsiteY28" fmla="*/ 219840 h 631804"/>
              <a:gd name="connsiteX29" fmla="*/ 210667 w 1062393"/>
              <a:gd name="connsiteY29" fmla="*/ 201227 h 631804"/>
              <a:gd name="connsiteX30" fmla="*/ 182902 w 1062393"/>
              <a:gd name="connsiteY30" fmla="*/ 248146 h 631804"/>
              <a:gd name="connsiteX31" fmla="*/ 231383 w 1062393"/>
              <a:gd name="connsiteY31" fmla="*/ 266936 h 631804"/>
              <a:gd name="connsiteX0" fmla="*/ 231383 w 1062393"/>
              <a:gd name="connsiteY0" fmla="*/ 266936 h 633551"/>
              <a:gd name="connsiteX1" fmla="*/ 15152 w 1062393"/>
              <a:gd name="connsiteY1" fmla="*/ 268768 h 633551"/>
              <a:gd name="connsiteX2" fmla="*/ 100543 w 1062393"/>
              <a:gd name="connsiteY2" fmla="*/ 31273 h 633551"/>
              <a:gd name="connsiteX3" fmla="*/ 341889 w 1062393"/>
              <a:gd name="connsiteY3" fmla="*/ 55384 h 633551"/>
              <a:gd name="connsiteX4" fmla="*/ 533127 w 1062393"/>
              <a:gd name="connsiteY4" fmla="*/ 42775 h 633551"/>
              <a:gd name="connsiteX5" fmla="*/ 725580 w 1062393"/>
              <a:gd name="connsiteY5" fmla="*/ 72239 h 633551"/>
              <a:gd name="connsiteX6" fmla="*/ 1009548 w 1062393"/>
              <a:gd name="connsiteY6" fmla="*/ 50435 h 633551"/>
              <a:gd name="connsiteX7" fmla="*/ 1003027 w 1062393"/>
              <a:gd name="connsiteY7" fmla="*/ 259057 h 633551"/>
              <a:gd name="connsiteX8" fmla="*/ 797614 w 1062393"/>
              <a:gd name="connsiteY8" fmla="*/ 232119 h 633551"/>
              <a:gd name="connsiteX9" fmla="*/ 825101 w 1062393"/>
              <a:gd name="connsiteY9" fmla="*/ 215627 h 633551"/>
              <a:gd name="connsiteX10" fmla="*/ 790284 w 1062393"/>
              <a:gd name="connsiteY10" fmla="*/ 173480 h 633551"/>
              <a:gd name="connsiteX11" fmla="*/ 869080 w 1062393"/>
              <a:gd name="connsiteY11" fmla="*/ 215627 h 633551"/>
              <a:gd name="connsiteX12" fmla="*/ 858086 w 1062393"/>
              <a:gd name="connsiteY12" fmla="*/ 156988 h 633551"/>
              <a:gd name="connsiteX13" fmla="*/ 876410 w 1062393"/>
              <a:gd name="connsiteY13" fmla="*/ 206465 h 633551"/>
              <a:gd name="connsiteX14" fmla="*/ 900232 w 1062393"/>
              <a:gd name="connsiteY14" fmla="*/ 151491 h 633551"/>
              <a:gd name="connsiteX15" fmla="*/ 922222 w 1062393"/>
              <a:gd name="connsiteY15" fmla="*/ 217459 h 633551"/>
              <a:gd name="connsiteX16" fmla="*/ 1024840 w 1062393"/>
              <a:gd name="connsiteY16" fmla="*/ 147826 h 633551"/>
              <a:gd name="connsiteX17" fmla="*/ 775625 w 1062393"/>
              <a:gd name="connsiteY17" fmla="*/ 100182 h 633551"/>
              <a:gd name="connsiteX18" fmla="*/ 700494 w 1062393"/>
              <a:gd name="connsiteY18" fmla="*/ 316413 h 633551"/>
              <a:gd name="connsiteX19" fmla="*/ 627195 w 1062393"/>
              <a:gd name="connsiteY19" fmla="*/ 598612 h 633551"/>
              <a:gd name="connsiteX20" fmla="*/ 533739 w 1062393"/>
              <a:gd name="connsiteY20" fmla="*/ 616937 h 633551"/>
              <a:gd name="connsiteX21" fmla="*/ 460441 w 1062393"/>
              <a:gd name="connsiteY21" fmla="*/ 605942 h 633551"/>
              <a:gd name="connsiteX22" fmla="*/ 370650 w 1062393"/>
              <a:gd name="connsiteY22" fmla="*/ 316413 h 633551"/>
              <a:gd name="connsiteX23" fmla="*/ 252741 w 1062393"/>
              <a:gd name="connsiteY23" fmla="*/ 58314 h 633551"/>
              <a:gd name="connsiteX24" fmla="*/ 62796 w 1062393"/>
              <a:gd name="connsiteY24" fmla="*/ 103847 h 633551"/>
              <a:gd name="connsiteX25" fmla="*/ 62610 w 1062393"/>
              <a:gd name="connsiteY25" fmla="*/ 245682 h 633551"/>
              <a:gd name="connsiteX26" fmla="*/ 117770 w 1062393"/>
              <a:gd name="connsiteY26" fmla="*/ 228454 h 633551"/>
              <a:gd name="connsiteX27" fmla="*/ 167870 w 1062393"/>
              <a:gd name="connsiteY27" fmla="*/ 182095 h 633551"/>
              <a:gd name="connsiteX28" fmla="*/ 152763 w 1062393"/>
              <a:gd name="connsiteY28" fmla="*/ 219840 h 633551"/>
              <a:gd name="connsiteX29" fmla="*/ 210667 w 1062393"/>
              <a:gd name="connsiteY29" fmla="*/ 201227 h 633551"/>
              <a:gd name="connsiteX30" fmla="*/ 182902 w 1062393"/>
              <a:gd name="connsiteY30" fmla="*/ 248146 h 633551"/>
              <a:gd name="connsiteX31" fmla="*/ 231383 w 1062393"/>
              <a:gd name="connsiteY31" fmla="*/ 266936 h 633551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0650 w 1062393"/>
              <a:gd name="connsiteY22" fmla="*/ 316413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0650 w 1062393"/>
              <a:gd name="connsiteY22" fmla="*/ 316413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7154 w 1062393"/>
              <a:gd name="connsiteY22" fmla="*/ 433300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11683 w 1062393"/>
              <a:gd name="connsiteY22" fmla="*/ 411868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11683 w 1062393"/>
              <a:gd name="connsiteY22" fmla="*/ 411868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17697 w 1062393"/>
              <a:gd name="connsiteY16" fmla="*/ 134730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17697 w 1062393"/>
              <a:gd name="connsiteY16" fmla="*/ 134730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25920"/>
              <a:gd name="connsiteX1" fmla="*/ 15152 w 1062393"/>
              <a:gd name="connsiteY1" fmla="*/ 268768 h 625920"/>
              <a:gd name="connsiteX2" fmla="*/ 100543 w 1062393"/>
              <a:gd name="connsiteY2" fmla="*/ 31273 h 625920"/>
              <a:gd name="connsiteX3" fmla="*/ 341889 w 1062393"/>
              <a:gd name="connsiteY3" fmla="*/ 55384 h 625920"/>
              <a:gd name="connsiteX4" fmla="*/ 533127 w 1062393"/>
              <a:gd name="connsiteY4" fmla="*/ 42775 h 625920"/>
              <a:gd name="connsiteX5" fmla="*/ 725580 w 1062393"/>
              <a:gd name="connsiteY5" fmla="*/ 72239 h 625920"/>
              <a:gd name="connsiteX6" fmla="*/ 1009548 w 1062393"/>
              <a:gd name="connsiteY6" fmla="*/ 50435 h 625920"/>
              <a:gd name="connsiteX7" fmla="*/ 1003027 w 1062393"/>
              <a:gd name="connsiteY7" fmla="*/ 259057 h 625920"/>
              <a:gd name="connsiteX8" fmla="*/ 797614 w 1062393"/>
              <a:gd name="connsiteY8" fmla="*/ 232119 h 625920"/>
              <a:gd name="connsiteX9" fmla="*/ 825101 w 1062393"/>
              <a:gd name="connsiteY9" fmla="*/ 215627 h 625920"/>
              <a:gd name="connsiteX10" fmla="*/ 790284 w 1062393"/>
              <a:gd name="connsiteY10" fmla="*/ 173480 h 625920"/>
              <a:gd name="connsiteX11" fmla="*/ 869080 w 1062393"/>
              <a:gd name="connsiteY11" fmla="*/ 215627 h 625920"/>
              <a:gd name="connsiteX12" fmla="*/ 858086 w 1062393"/>
              <a:gd name="connsiteY12" fmla="*/ 156988 h 625920"/>
              <a:gd name="connsiteX13" fmla="*/ 876410 w 1062393"/>
              <a:gd name="connsiteY13" fmla="*/ 206465 h 625920"/>
              <a:gd name="connsiteX14" fmla="*/ 900232 w 1062393"/>
              <a:gd name="connsiteY14" fmla="*/ 151491 h 625920"/>
              <a:gd name="connsiteX15" fmla="*/ 922222 w 1062393"/>
              <a:gd name="connsiteY15" fmla="*/ 217459 h 625920"/>
              <a:gd name="connsiteX16" fmla="*/ 1017697 w 1062393"/>
              <a:gd name="connsiteY16" fmla="*/ 134730 h 625920"/>
              <a:gd name="connsiteX17" fmla="*/ 775625 w 1062393"/>
              <a:gd name="connsiteY17" fmla="*/ 100182 h 625920"/>
              <a:gd name="connsiteX18" fmla="*/ 700494 w 1062393"/>
              <a:gd name="connsiteY18" fmla="*/ 316413 h 625920"/>
              <a:gd name="connsiteX19" fmla="*/ 668857 w 1062393"/>
              <a:gd name="connsiteY19" fmla="*/ 422585 h 625920"/>
              <a:gd name="connsiteX20" fmla="*/ 627195 w 1062393"/>
              <a:gd name="connsiteY20" fmla="*/ 598612 h 625920"/>
              <a:gd name="connsiteX21" fmla="*/ 533739 w 1062393"/>
              <a:gd name="connsiteY21" fmla="*/ 616937 h 625920"/>
              <a:gd name="connsiteX22" fmla="*/ 460441 w 1062393"/>
              <a:gd name="connsiteY22" fmla="*/ 605942 h 625920"/>
              <a:gd name="connsiteX23" fmla="*/ 402158 w 1062393"/>
              <a:gd name="connsiteY23" fmla="*/ 398771 h 625920"/>
              <a:gd name="connsiteX24" fmla="*/ 343266 w 1062393"/>
              <a:gd name="connsiteY24" fmla="*/ 214020 h 625920"/>
              <a:gd name="connsiteX25" fmla="*/ 252741 w 1062393"/>
              <a:gd name="connsiteY25" fmla="*/ 58314 h 625920"/>
              <a:gd name="connsiteX26" fmla="*/ 62796 w 1062393"/>
              <a:gd name="connsiteY26" fmla="*/ 103847 h 625920"/>
              <a:gd name="connsiteX27" fmla="*/ 62610 w 1062393"/>
              <a:gd name="connsiteY27" fmla="*/ 245682 h 625920"/>
              <a:gd name="connsiteX28" fmla="*/ 117770 w 1062393"/>
              <a:gd name="connsiteY28" fmla="*/ 228454 h 625920"/>
              <a:gd name="connsiteX29" fmla="*/ 167870 w 1062393"/>
              <a:gd name="connsiteY29" fmla="*/ 182095 h 625920"/>
              <a:gd name="connsiteX30" fmla="*/ 152763 w 1062393"/>
              <a:gd name="connsiteY30" fmla="*/ 219840 h 625920"/>
              <a:gd name="connsiteX31" fmla="*/ 210667 w 1062393"/>
              <a:gd name="connsiteY31" fmla="*/ 201227 h 625920"/>
              <a:gd name="connsiteX32" fmla="*/ 182902 w 1062393"/>
              <a:gd name="connsiteY32" fmla="*/ 248146 h 625920"/>
              <a:gd name="connsiteX33" fmla="*/ 231383 w 1062393"/>
              <a:gd name="connsiteY33" fmla="*/ 266936 h 625920"/>
              <a:gd name="connsiteX0" fmla="*/ 231383 w 1062393"/>
              <a:gd name="connsiteY0" fmla="*/ 266936 h 625920"/>
              <a:gd name="connsiteX1" fmla="*/ 15152 w 1062393"/>
              <a:gd name="connsiteY1" fmla="*/ 268768 h 625920"/>
              <a:gd name="connsiteX2" fmla="*/ 100543 w 1062393"/>
              <a:gd name="connsiteY2" fmla="*/ 31273 h 625920"/>
              <a:gd name="connsiteX3" fmla="*/ 341889 w 1062393"/>
              <a:gd name="connsiteY3" fmla="*/ 55384 h 625920"/>
              <a:gd name="connsiteX4" fmla="*/ 533127 w 1062393"/>
              <a:gd name="connsiteY4" fmla="*/ 42775 h 625920"/>
              <a:gd name="connsiteX5" fmla="*/ 725580 w 1062393"/>
              <a:gd name="connsiteY5" fmla="*/ 72239 h 625920"/>
              <a:gd name="connsiteX6" fmla="*/ 1009548 w 1062393"/>
              <a:gd name="connsiteY6" fmla="*/ 50435 h 625920"/>
              <a:gd name="connsiteX7" fmla="*/ 1003027 w 1062393"/>
              <a:gd name="connsiteY7" fmla="*/ 259057 h 625920"/>
              <a:gd name="connsiteX8" fmla="*/ 797614 w 1062393"/>
              <a:gd name="connsiteY8" fmla="*/ 232119 h 625920"/>
              <a:gd name="connsiteX9" fmla="*/ 825101 w 1062393"/>
              <a:gd name="connsiteY9" fmla="*/ 215627 h 625920"/>
              <a:gd name="connsiteX10" fmla="*/ 790284 w 1062393"/>
              <a:gd name="connsiteY10" fmla="*/ 173480 h 625920"/>
              <a:gd name="connsiteX11" fmla="*/ 869080 w 1062393"/>
              <a:gd name="connsiteY11" fmla="*/ 215627 h 625920"/>
              <a:gd name="connsiteX12" fmla="*/ 858086 w 1062393"/>
              <a:gd name="connsiteY12" fmla="*/ 156988 h 625920"/>
              <a:gd name="connsiteX13" fmla="*/ 876410 w 1062393"/>
              <a:gd name="connsiteY13" fmla="*/ 206465 h 625920"/>
              <a:gd name="connsiteX14" fmla="*/ 900232 w 1062393"/>
              <a:gd name="connsiteY14" fmla="*/ 151491 h 625920"/>
              <a:gd name="connsiteX15" fmla="*/ 922222 w 1062393"/>
              <a:gd name="connsiteY15" fmla="*/ 217459 h 625920"/>
              <a:gd name="connsiteX16" fmla="*/ 1017697 w 1062393"/>
              <a:gd name="connsiteY16" fmla="*/ 134730 h 625920"/>
              <a:gd name="connsiteX17" fmla="*/ 775625 w 1062393"/>
              <a:gd name="connsiteY17" fmla="*/ 100182 h 625920"/>
              <a:gd name="connsiteX18" fmla="*/ 700494 w 1062393"/>
              <a:gd name="connsiteY18" fmla="*/ 316413 h 625920"/>
              <a:gd name="connsiteX19" fmla="*/ 650998 w 1062393"/>
              <a:gd name="connsiteY19" fmla="*/ 420204 h 625920"/>
              <a:gd name="connsiteX20" fmla="*/ 627195 w 1062393"/>
              <a:gd name="connsiteY20" fmla="*/ 598612 h 625920"/>
              <a:gd name="connsiteX21" fmla="*/ 533739 w 1062393"/>
              <a:gd name="connsiteY21" fmla="*/ 616937 h 625920"/>
              <a:gd name="connsiteX22" fmla="*/ 460441 w 1062393"/>
              <a:gd name="connsiteY22" fmla="*/ 605942 h 625920"/>
              <a:gd name="connsiteX23" fmla="*/ 402158 w 1062393"/>
              <a:gd name="connsiteY23" fmla="*/ 398771 h 625920"/>
              <a:gd name="connsiteX24" fmla="*/ 343266 w 1062393"/>
              <a:gd name="connsiteY24" fmla="*/ 214020 h 625920"/>
              <a:gd name="connsiteX25" fmla="*/ 252741 w 1062393"/>
              <a:gd name="connsiteY25" fmla="*/ 58314 h 625920"/>
              <a:gd name="connsiteX26" fmla="*/ 62796 w 1062393"/>
              <a:gd name="connsiteY26" fmla="*/ 103847 h 625920"/>
              <a:gd name="connsiteX27" fmla="*/ 62610 w 1062393"/>
              <a:gd name="connsiteY27" fmla="*/ 245682 h 625920"/>
              <a:gd name="connsiteX28" fmla="*/ 117770 w 1062393"/>
              <a:gd name="connsiteY28" fmla="*/ 228454 h 625920"/>
              <a:gd name="connsiteX29" fmla="*/ 167870 w 1062393"/>
              <a:gd name="connsiteY29" fmla="*/ 182095 h 625920"/>
              <a:gd name="connsiteX30" fmla="*/ 152763 w 1062393"/>
              <a:gd name="connsiteY30" fmla="*/ 219840 h 625920"/>
              <a:gd name="connsiteX31" fmla="*/ 210667 w 1062393"/>
              <a:gd name="connsiteY31" fmla="*/ 201227 h 625920"/>
              <a:gd name="connsiteX32" fmla="*/ 182902 w 1062393"/>
              <a:gd name="connsiteY32" fmla="*/ 248146 h 625920"/>
              <a:gd name="connsiteX33" fmla="*/ 231383 w 1062393"/>
              <a:gd name="connsiteY33" fmla="*/ 266936 h 625920"/>
              <a:gd name="connsiteX0" fmla="*/ 231383 w 1062393"/>
              <a:gd name="connsiteY0" fmla="*/ 266936 h 629715"/>
              <a:gd name="connsiteX1" fmla="*/ 15152 w 1062393"/>
              <a:gd name="connsiteY1" fmla="*/ 268768 h 629715"/>
              <a:gd name="connsiteX2" fmla="*/ 100543 w 1062393"/>
              <a:gd name="connsiteY2" fmla="*/ 31273 h 629715"/>
              <a:gd name="connsiteX3" fmla="*/ 341889 w 1062393"/>
              <a:gd name="connsiteY3" fmla="*/ 55384 h 629715"/>
              <a:gd name="connsiteX4" fmla="*/ 533127 w 1062393"/>
              <a:gd name="connsiteY4" fmla="*/ 42775 h 629715"/>
              <a:gd name="connsiteX5" fmla="*/ 725580 w 1062393"/>
              <a:gd name="connsiteY5" fmla="*/ 72239 h 629715"/>
              <a:gd name="connsiteX6" fmla="*/ 1009548 w 1062393"/>
              <a:gd name="connsiteY6" fmla="*/ 50435 h 629715"/>
              <a:gd name="connsiteX7" fmla="*/ 1003027 w 1062393"/>
              <a:gd name="connsiteY7" fmla="*/ 259057 h 629715"/>
              <a:gd name="connsiteX8" fmla="*/ 797614 w 1062393"/>
              <a:gd name="connsiteY8" fmla="*/ 232119 h 629715"/>
              <a:gd name="connsiteX9" fmla="*/ 825101 w 1062393"/>
              <a:gd name="connsiteY9" fmla="*/ 215627 h 629715"/>
              <a:gd name="connsiteX10" fmla="*/ 790284 w 1062393"/>
              <a:gd name="connsiteY10" fmla="*/ 173480 h 629715"/>
              <a:gd name="connsiteX11" fmla="*/ 869080 w 1062393"/>
              <a:gd name="connsiteY11" fmla="*/ 215627 h 629715"/>
              <a:gd name="connsiteX12" fmla="*/ 858086 w 1062393"/>
              <a:gd name="connsiteY12" fmla="*/ 156988 h 629715"/>
              <a:gd name="connsiteX13" fmla="*/ 876410 w 1062393"/>
              <a:gd name="connsiteY13" fmla="*/ 206465 h 629715"/>
              <a:gd name="connsiteX14" fmla="*/ 900232 w 1062393"/>
              <a:gd name="connsiteY14" fmla="*/ 151491 h 629715"/>
              <a:gd name="connsiteX15" fmla="*/ 922222 w 1062393"/>
              <a:gd name="connsiteY15" fmla="*/ 217459 h 629715"/>
              <a:gd name="connsiteX16" fmla="*/ 1017697 w 1062393"/>
              <a:gd name="connsiteY16" fmla="*/ 134730 h 629715"/>
              <a:gd name="connsiteX17" fmla="*/ 775625 w 1062393"/>
              <a:gd name="connsiteY17" fmla="*/ 100182 h 629715"/>
              <a:gd name="connsiteX18" fmla="*/ 700494 w 1062393"/>
              <a:gd name="connsiteY18" fmla="*/ 316413 h 629715"/>
              <a:gd name="connsiteX19" fmla="*/ 650998 w 1062393"/>
              <a:gd name="connsiteY19" fmla="*/ 420204 h 629715"/>
              <a:gd name="connsiteX20" fmla="*/ 627195 w 1062393"/>
              <a:gd name="connsiteY20" fmla="*/ 598612 h 629715"/>
              <a:gd name="connsiteX21" fmla="*/ 533739 w 1062393"/>
              <a:gd name="connsiteY21" fmla="*/ 616937 h 629715"/>
              <a:gd name="connsiteX22" fmla="*/ 460441 w 1062393"/>
              <a:gd name="connsiteY22" fmla="*/ 605942 h 629715"/>
              <a:gd name="connsiteX23" fmla="*/ 402158 w 1062393"/>
              <a:gd name="connsiteY23" fmla="*/ 398771 h 629715"/>
              <a:gd name="connsiteX24" fmla="*/ 343266 w 1062393"/>
              <a:gd name="connsiteY24" fmla="*/ 214020 h 629715"/>
              <a:gd name="connsiteX25" fmla="*/ 252741 w 1062393"/>
              <a:gd name="connsiteY25" fmla="*/ 58314 h 629715"/>
              <a:gd name="connsiteX26" fmla="*/ 62796 w 1062393"/>
              <a:gd name="connsiteY26" fmla="*/ 103847 h 629715"/>
              <a:gd name="connsiteX27" fmla="*/ 62610 w 1062393"/>
              <a:gd name="connsiteY27" fmla="*/ 245682 h 629715"/>
              <a:gd name="connsiteX28" fmla="*/ 117770 w 1062393"/>
              <a:gd name="connsiteY28" fmla="*/ 228454 h 629715"/>
              <a:gd name="connsiteX29" fmla="*/ 167870 w 1062393"/>
              <a:gd name="connsiteY29" fmla="*/ 182095 h 629715"/>
              <a:gd name="connsiteX30" fmla="*/ 152763 w 1062393"/>
              <a:gd name="connsiteY30" fmla="*/ 219840 h 629715"/>
              <a:gd name="connsiteX31" fmla="*/ 210667 w 1062393"/>
              <a:gd name="connsiteY31" fmla="*/ 201227 h 629715"/>
              <a:gd name="connsiteX32" fmla="*/ 182902 w 1062393"/>
              <a:gd name="connsiteY32" fmla="*/ 248146 h 629715"/>
              <a:gd name="connsiteX33" fmla="*/ 231383 w 1062393"/>
              <a:gd name="connsiteY33" fmla="*/ 266936 h 629715"/>
              <a:gd name="connsiteX0" fmla="*/ 231383 w 1062393"/>
              <a:gd name="connsiteY0" fmla="*/ 266936 h 629715"/>
              <a:gd name="connsiteX1" fmla="*/ 15152 w 1062393"/>
              <a:gd name="connsiteY1" fmla="*/ 268768 h 629715"/>
              <a:gd name="connsiteX2" fmla="*/ 100543 w 1062393"/>
              <a:gd name="connsiteY2" fmla="*/ 31273 h 629715"/>
              <a:gd name="connsiteX3" fmla="*/ 341889 w 1062393"/>
              <a:gd name="connsiteY3" fmla="*/ 55384 h 629715"/>
              <a:gd name="connsiteX4" fmla="*/ 533127 w 1062393"/>
              <a:gd name="connsiteY4" fmla="*/ 42775 h 629715"/>
              <a:gd name="connsiteX5" fmla="*/ 725580 w 1062393"/>
              <a:gd name="connsiteY5" fmla="*/ 72239 h 629715"/>
              <a:gd name="connsiteX6" fmla="*/ 1009548 w 1062393"/>
              <a:gd name="connsiteY6" fmla="*/ 50435 h 629715"/>
              <a:gd name="connsiteX7" fmla="*/ 1003027 w 1062393"/>
              <a:gd name="connsiteY7" fmla="*/ 259057 h 629715"/>
              <a:gd name="connsiteX8" fmla="*/ 797614 w 1062393"/>
              <a:gd name="connsiteY8" fmla="*/ 232119 h 629715"/>
              <a:gd name="connsiteX9" fmla="*/ 825101 w 1062393"/>
              <a:gd name="connsiteY9" fmla="*/ 215627 h 629715"/>
              <a:gd name="connsiteX10" fmla="*/ 790284 w 1062393"/>
              <a:gd name="connsiteY10" fmla="*/ 173480 h 629715"/>
              <a:gd name="connsiteX11" fmla="*/ 869080 w 1062393"/>
              <a:gd name="connsiteY11" fmla="*/ 215627 h 629715"/>
              <a:gd name="connsiteX12" fmla="*/ 858086 w 1062393"/>
              <a:gd name="connsiteY12" fmla="*/ 156988 h 629715"/>
              <a:gd name="connsiteX13" fmla="*/ 876410 w 1062393"/>
              <a:gd name="connsiteY13" fmla="*/ 206465 h 629715"/>
              <a:gd name="connsiteX14" fmla="*/ 900232 w 1062393"/>
              <a:gd name="connsiteY14" fmla="*/ 151491 h 629715"/>
              <a:gd name="connsiteX15" fmla="*/ 922222 w 1062393"/>
              <a:gd name="connsiteY15" fmla="*/ 217459 h 629715"/>
              <a:gd name="connsiteX16" fmla="*/ 1017697 w 1062393"/>
              <a:gd name="connsiteY16" fmla="*/ 134730 h 629715"/>
              <a:gd name="connsiteX17" fmla="*/ 775625 w 1062393"/>
              <a:gd name="connsiteY17" fmla="*/ 100182 h 629715"/>
              <a:gd name="connsiteX18" fmla="*/ 700494 w 1062393"/>
              <a:gd name="connsiteY18" fmla="*/ 316413 h 629715"/>
              <a:gd name="connsiteX19" fmla="*/ 650998 w 1062393"/>
              <a:gd name="connsiteY19" fmla="*/ 420204 h 629715"/>
              <a:gd name="connsiteX20" fmla="*/ 627195 w 1062393"/>
              <a:gd name="connsiteY20" fmla="*/ 598612 h 629715"/>
              <a:gd name="connsiteX21" fmla="*/ 533739 w 1062393"/>
              <a:gd name="connsiteY21" fmla="*/ 616937 h 629715"/>
              <a:gd name="connsiteX22" fmla="*/ 460441 w 1062393"/>
              <a:gd name="connsiteY22" fmla="*/ 605942 h 629715"/>
              <a:gd name="connsiteX23" fmla="*/ 402158 w 1062393"/>
              <a:gd name="connsiteY23" fmla="*/ 398771 h 629715"/>
              <a:gd name="connsiteX24" fmla="*/ 343266 w 1062393"/>
              <a:gd name="connsiteY24" fmla="*/ 214020 h 629715"/>
              <a:gd name="connsiteX25" fmla="*/ 252741 w 1062393"/>
              <a:gd name="connsiteY25" fmla="*/ 58314 h 629715"/>
              <a:gd name="connsiteX26" fmla="*/ 62796 w 1062393"/>
              <a:gd name="connsiteY26" fmla="*/ 103847 h 629715"/>
              <a:gd name="connsiteX27" fmla="*/ 62610 w 1062393"/>
              <a:gd name="connsiteY27" fmla="*/ 245682 h 629715"/>
              <a:gd name="connsiteX28" fmla="*/ 117770 w 1062393"/>
              <a:gd name="connsiteY28" fmla="*/ 228454 h 629715"/>
              <a:gd name="connsiteX29" fmla="*/ 167870 w 1062393"/>
              <a:gd name="connsiteY29" fmla="*/ 182095 h 629715"/>
              <a:gd name="connsiteX30" fmla="*/ 152763 w 1062393"/>
              <a:gd name="connsiteY30" fmla="*/ 219840 h 629715"/>
              <a:gd name="connsiteX31" fmla="*/ 210667 w 1062393"/>
              <a:gd name="connsiteY31" fmla="*/ 201227 h 629715"/>
              <a:gd name="connsiteX32" fmla="*/ 182902 w 1062393"/>
              <a:gd name="connsiteY32" fmla="*/ 248146 h 629715"/>
              <a:gd name="connsiteX33" fmla="*/ 231383 w 1062393"/>
              <a:gd name="connsiteY33" fmla="*/ 266936 h 629715"/>
              <a:gd name="connsiteX0" fmla="*/ 231383 w 1062393"/>
              <a:gd name="connsiteY0" fmla="*/ 266936 h 639326"/>
              <a:gd name="connsiteX1" fmla="*/ 15152 w 1062393"/>
              <a:gd name="connsiteY1" fmla="*/ 268768 h 639326"/>
              <a:gd name="connsiteX2" fmla="*/ 100543 w 1062393"/>
              <a:gd name="connsiteY2" fmla="*/ 31273 h 639326"/>
              <a:gd name="connsiteX3" fmla="*/ 341889 w 1062393"/>
              <a:gd name="connsiteY3" fmla="*/ 55384 h 639326"/>
              <a:gd name="connsiteX4" fmla="*/ 533127 w 1062393"/>
              <a:gd name="connsiteY4" fmla="*/ 42775 h 639326"/>
              <a:gd name="connsiteX5" fmla="*/ 725580 w 1062393"/>
              <a:gd name="connsiteY5" fmla="*/ 72239 h 639326"/>
              <a:gd name="connsiteX6" fmla="*/ 1009548 w 1062393"/>
              <a:gd name="connsiteY6" fmla="*/ 50435 h 639326"/>
              <a:gd name="connsiteX7" fmla="*/ 1003027 w 1062393"/>
              <a:gd name="connsiteY7" fmla="*/ 259057 h 639326"/>
              <a:gd name="connsiteX8" fmla="*/ 797614 w 1062393"/>
              <a:gd name="connsiteY8" fmla="*/ 232119 h 639326"/>
              <a:gd name="connsiteX9" fmla="*/ 825101 w 1062393"/>
              <a:gd name="connsiteY9" fmla="*/ 215627 h 639326"/>
              <a:gd name="connsiteX10" fmla="*/ 790284 w 1062393"/>
              <a:gd name="connsiteY10" fmla="*/ 173480 h 639326"/>
              <a:gd name="connsiteX11" fmla="*/ 869080 w 1062393"/>
              <a:gd name="connsiteY11" fmla="*/ 215627 h 639326"/>
              <a:gd name="connsiteX12" fmla="*/ 858086 w 1062393"/>
              <a:gd name="connsiteY12" fmla="*/ 156988 h 639326"/>
              <a:gd name="connsiteX13" fmla="*/ 876410 w 1062393"/>
              <a:gd name="connsiteY13" fmla="*/ 206465 h 639326"/>
              <a:gd name="connsiteX14" fmla="*/ 900232 w 1062393"/>
              <a:gd name="connsiteY14" fmla="*/ 151491 h 639326"/>
              <a:gd name="connsiteX15" fmla="*/ 922222 w 1062393"/>
              <a:gd name="connsiteY15" fmla="*/ 217459 h 639326"/>
              <a:gd name="connsiteX16" fmla="*/ 1017697 w 1062393"/>
              <a:gd name="connsiteY16" fmla="*/ 134730 h 639326"/>
              <a:gd name="connsiteX17" fmla="*/ 775625 w 1062393"/>
              <a:gd name="connsiteY17" fmla="*/ 100182 h 639326"/>
              <a:gd name="connsiteX18" fmla="*/ 700494 w 1062393"/>
              <a:gd name="connsiteY18" fmla="*/ 316413 h 639326"/>
              <a:gd name="connsiteX19" fmla="*/ 650998 w 1062393"/>
              <a:gd name="connsiteY19" fmla="*/ 420204 h 639326"/>
              <a:gd name="connsiteX20" fmla="*/ 627195 w 1062393"/>
              <a:gd name="connsiteY20" fmla="*/ 598612 h 639326"/>
              <a:gd name="connsiteX21" fmla="*/ 533739 w 1062393"/>
              <a:gd name="connsiteY21" fmla="*/ 616937 h 639326"/>
              <a:gd name="connsiteX22" fmla="*/ 460441 w 1062393"/>
              <a:gd name="connsiteY22" fmla="*/ 605942 h 639326"/>
              <a:gd name="connsiteX23" fmla="*/ 402158 w 1062393"/>
              <a:gd name="connsiteY23" fmla="*/ 398771 h 639326"/>
              <a:gd name="connsiteX24" fmla="*/ 343266 w 1062393"/>
              <a:gd name="connsiteY24" fmla="*/ 214020 h 639326"/>
              <a:gd name="connsiteX25" fmla="*/ 252741 w 1062393"/>
              <a:gd name="connsiteY25" fmla="*/ 58314 h 639326"/>
              <a:gd name="connsiteX26" fmla="*/ 62796 w 1062393"/>
              <a:gd name="connsiteY26" fmla="*/ 103847 h 639326"/>
              <a:gd name="connsiteX27" fmla="*/ 62610 w 1062393"/>
              <a:gd name="connsiteY27" fmla="*/ 245682 h 639326"/>
              <a:gd name="connsiteX28" fmla="*/ 117770 w 1062393"/>
              <a:gd name="connsiteY28" fmla="*/ 228454 h 639326"/>
              <a:gd name="connsiteX29" fmla="*/ 167870 w 1062393"/>
              <a:gd name="connsiteY29" fmla="*/ 182095 h 639326"/>
              <a:gd name="connsiteX30" fmla="*/ 152763 w 1062393"/>
              <a:gd name="connsiteY30" fmla="*/ 219840 h 639326"/>
              <a:gd name="connsiteX31" fmla="*/ 210667 w 1062393"/>
              <a:gd name="connsiteY31" fmla="*/ 201227 h 639326"/>
              <a:gd name="connsiteX32" fmla="*/ 182902 w 1062393"/>
              <a:gd name="connsiteY32" fmla="*/ 248146 h 639326"/>
              <a:gd name="connsiteX33" fmla="*/ 231383 w 1062393"/>
              <a:gd name="connsiteY33" fmla="*/ 266936 h 639326"/>
              <a:gd name="connsiteX0" fmla="*/ 231383 w 1062393"/>
              <a:gd name="connsiteY0" fmla="*/ 266936 h 639326"/>
              <a:gd name="connsiteX1" fmla="*/ 15152 w 1062393"/>
              <a:gd name="connsiteY1" fmla="*/ 268768 h 639326"/>
              <a:gd name="connsiteX2" fmla="*/ 100543 w 1062393"/>
              <a:gd name="connsiteY2" fmla="*/ 31273 h 639326"/>
              <a:gd name="connsiteX3" fmla="*/ 341889 w 1062393"/>
              <a:gd name="connsiteY3" fmla="*/ 55384 h 639326"/>
              <a:gd name="connsiteX4" fmla="*/ 533127 w 1062393"/>
              <a:gd name="connsiteY4" fmla="*/ 42775 h 639326"/>
              <a:gd name="connsiteX5" fmla="*/ 725580 w 1062393"/>
              <a:gd name="connsiteY5" fmla="*/ 72239 h 639326"/>
              <a:gd name="connsiteX6" fmla="*/ 1009548 w 1062393"/>
              <a:gd name="connsiteY6" fmla="*/ 50435 h 639326"/>
              <a:gd name="connsiteX7" fmla="*/ 1003027 w 1062393"/>
              <a:gd name="connsiteY7" fmla="*/ 259057 h 639326"/>
              <a:gd name="connsiteX8" fmla="*/ 797614 w 1062393"/>
              <a:gd name="connsiteY8" fmla="*/ 232119 h 639326"/>
              <a:gd name="connsiteX9" fmla="*/ 825101 w 1062393"/>
              <a:gd name="connsiteY9" fmla="*/ 215627 h 639326"/>
              <a:gd name="connsiteX10" fmla="*/ 790284 w 1062393"/>
              <a:gd name="connsiteY10" fmla="*/ 173480 h 639326"/>
              <a:gd name="connsiteX11" fmla="*/ 869080 w 1062393"/>
              <a:gd name="connsiteY11" fmla="*/ 215627 h 639326"/>
              <a:gd name="connsiteX12" fmla="*/ 858086 w 1062393"/>
              <a:gd name="connsiteY12" fmla="*/ 156988 h 639326"/>
              <a:gd name="connsiteX13" fmla="*/ 876410 w 1062393"/>
              <a:gd name="connsiteY13" fmla="*/ 206465 h 639326"/>
              <a:gd name="connsiteX14" fmla="*/ 900232 w 1062393"/>
              <a:gd name="connsiteY14" fmla="*/ 151491 h 639326"/>
              <a:gd name="connsiteX15" fmla="*/ 922222 w 1062393"/>
              <a:gd name="connsiteY15" fmla="*/ 217459 h 639326"/>
              <a:gd name="connsiteX16" fmla="*/ 1017697 w 1062393"/>
              <a:gd name="connsiteY16" fmla="*/ 134730 h 639326"/>
              <a:gd name="connsiteX17" fmla="*/ 775625 w 1062393"/>
              <a:gd name="connsiteY17" fmla="*/ 100182 h 639326"/>
              <a:gd name="connsiteX18" fmla="*/ 700494 w 1062393"/>
              <a:gd name="connsiteY18" fmla="*/ 316413 h 639326"/>
              <a:gd name="connsiteX19" fmla="*/ 650998 w 1062393"/>
              <a:gd name="connsiteY19" fmla="*/ 420204 h 639326"/>
              <a:gd name="connsiteX20" fmla="*/ 627195 w 1062393"/>
              <a:gd name="connsiteY20" fmla="*/ 598612 h 639326"/>
              <a:gd name="connsiteX21" fmla="*/ 533739 w 1062393"/>
              <a:gd name="connsiteY21" fmla="*/ 616937 h 639326"/>
              <a:gd name="connsiteX22" fmla="*/ 460441 w 1062393"/>
              <a:gd name="connsiteY22" fmla="*/ 605942 h 639326"/>
              <a:gd name="connsiteX23" fmla="*/ 402158 w 1062393"/>
              <a:gd name="connsiteY23" fmla="*/ 398771 h 639326"/>
              <a:gd name="connsiteX24" fmla="*/ 343266 w 1062393"/>
              <a:gd name="connsiteY24" fmla="*/ 214020 h 639326"/>
              <a:gd name="connsiteX25" fmla="*/ 252741 w 1062393"/>
              <a:gd name="connsiteY25" fmla="*/ 58314 h 639326"/>
              <a:gd name="connsiteX26" fmla="*/ 62796 w 1062393"/>
              <a:gd name="connsiteY26" fmla="*/ 103847 h 639326"/>
              <a:gd name="connsiteX27" fmla="*/ 62610 w 1062393"/>
              <a:gd name="connsiteY27" fmla="*/ 245682 h 639326"/>
              <a:gd name="connsiteX28" fmla="*/ 117770 w 1062393"/>
              <a:gd name="connsiteY28" fmla="*/ 228454 h 639326"/>
              <a:gd name="connsiteX29" fmla="*/ 167870 w 1062393"/>
              <a:gd name="connsiteY29" fmla="*/ 182095 h 639326"/>
              <a:gd name="connsiteX30" fmla="*/ 152763 w 1062393"/>
              <a:gd name="connsiteY30" fmla="*/ 219840 h 639326"/>
              <a:gd name="connsiteX31" fmla="*/ 210667 w 1062393"/>
              <a:gd name="connsiteY31" fmla="*/ 201227 h 639326"/>
              <a:gd name="connsiteX32" fmla="*/ 182902 w 1062393"/>
              <a:gd name="connsiteY32" fmla="*/ 248146 h 639326"/>
              <a:gd name="connsiteX33" fmla="*/ 231383 w 1062393"/>
              <a:gd name="connsiteY33" fmla="*/ 266936 h 639326"/>
              <a:gd name="connsiteX0" fmla="*/ 231383 w 1062393"/>
              <a:gd name="connsiteY0" fmla="*/ 266936 h 639987"/>
              <a:gd name="connsiteX1" fmla="*/ 15152 w 1062393"/>
              <a:gd name="connsiteY1" fmla="*/ 268768 h 639987"/>
              <a:gd name="connsiteX2" fmla="*/ 100543 w 1062393"/>
              <a:gd name="connsiteY2" fmla="*/ 31273 h 639987"/>
              <a:gd name="connsiteX3" fmla="*/ 341889 w 1062393"/>
              <a:gd name="connsiteY3" fmla="*/ 55384 h 639987"/>
              <a:gd name="connsiteX4" fmla="*/ 533127 w 1062393"/>
              <a:gd name="connsiteY4" fmla="*/ 42775 h 639987"/>
              <a:gd name="connsiteX5" fmla="*/ 725580 w 1062393"/>
              <a:gd name="connsiteY5" fmla="*/ 72239 h 639987"/>
              <a:gd name="connsiteX6" fmla="*/ 1009548 w 1062393"/>
              <a:gd name="connsiteY6" fmla="*/ 50435 h 639987"/>
              <a:gd name="connsiteX7" fmla="*/ 1003027 w 1062393"/>
              <a:gd name="connsiteY7" fmla="*/ 259057 h 639987"/>
              <a:gd name="connsiteX8" fmla="*/ 797614 w 1062393"/>
              <a:gd name="connsiteY8" fmla="*/ 232119 h 639987"/>
              <a:gd name="connsiteX9" fmla="*/ 825101 w 1062393"/>
              <a:gd name="connsiteY9" fmla="*/ 215627 h 639987"/>
              <a:gd name="connsiteX10" fmla="*/ 790284 w 1062393"/>
              <a:gd name="connsiteY10" fmla="*/ 173480 h 639987"/>
              <a:gd name="connsiteX11" fmla="*/ 869080 w 1062393"/>
              <a:gd name="connsiteY11" fmla="*/ 215627 h 639987"/>
              <a:gd name="connsiteX12" fmla="*/ 858086 w 1062393"/>
              <a:gd name="connsiteY12" fmla="*/ 156988 h 639987"/>
              <a:gd name="connsiteX13" fmla="*/ 876410 w 1062393"/>
              <a:gd name="connsiteY13" fmla="*/ 206465 h 639987"/>
              <a:gd name="connsiteX14" fmla="*/ 900232 w 1062393"/>
              <a:gd name="connsiteY14" fmla="*/ 151491 h 639987"/>
              <a:gd name="connsiteX15" fmla="*/ 922222 w 1062393"/>
              <a:gd name="connsiteY15" fmla="*/ 217459 h 639987"/>
              <a:gd name="connsiteX16" fmla="*/ 1017697 w 1062393"/>
              <a:gd name="connsiteY16" fmla="*/ 134730 h 639987"/>
              <a:gd name="connsiteX17" fmla="*/ 775625 w 1062393"/>
              <a:gd name="connsiteY17" fmla="*/ 100182 h 639987"/>
              <a:gd name="connsiteX18" fmla="*/ 700494 w 1062393"/>
              <a:gd name="connsiteY18" fmla="*/ 316413 h 639987"/>
              <a:gd name="connsiteX19" fmla="*/ 650998 w 1062393"/>
              <a:gd name="connsiteY19" fmla="*/ 420204 h 639987"/>
              <a:gd name="connsiteX20" fmla="*/ 627195 w 1062393"/>
              <a:gd name="connsiteY20" fmla="*/ 598612 h 639987"/>
              <a:gd name="connsiteX21" fmla="*/ 533739 w 1062393"/>
              <a:gd name="connsiteY21" fmla="*/ 616937 h 639987"/>
              <a:gd name="connsiteX22" fmla="*/ 460441 w 1062393"/>
              <a:gd name="connsiteY22" fmla="*/ 605942 h 639987"/>
              <a:gd name="connsiteX23" fmla="*/ 402158 w 1062393"/>
              <a:gd name="connsiteY23" fmla="*/ 398771 h 639987"/>
              <a:gd name="connsiteX24" fmla="*/ 343266 w 1062393"/>
              <a:gd name="connsiteY24" fmla="*/ 214020 h 639987"/>
              <a:gd name="connsiteX25" fmla="*/ 252741 w 1062393"/>
              <a:gd name="connsiteY25" fmla="*/ 58314 h 639987"/>
              <a:gd name="connsiteX26" fmla="*/ 62796 w 1062393"/>
              <a:gd name="connsiteY26" fmla="*/ 103847 h 639987"/>
              <a:gd name="connsiteX27" fmla="*/ 62610 w 1062393"/>
              <a:gd name="connsiteY27" fmla="*/ 245682 h 639987"/>
              <a:gd name="connsiteX28" fmla="*/ 117770 w 1062393"/>
              <a:gd name="connsiteY28" fmla="*/ 228454 h 639987"/>
              <a:gd name="connsiteX29" fmla="*/ 167870 w 1062393"/>
              <a:gd name="connsiteY29" fmla="*/ 182095 h 639987"/>
              <a:gd name="connsiteX30" fmla="*/ 152763 w 1062393"/>
              <a:gd name="connsiteY30" fmla="*/ 219840 h 639987"/>
              <a:gd name="connsiteX31" fmla="*/ 210667 w 1062393"/>
              <a:gd name="connsiteY31" fmla="*/ 201227 h 639987"/>
              <a:gd name="connsiteX32" fmla="*/ 182902 w 1062393"/>
              <a:gd name="connsiteY32" fmla="*/ 248146 h 639987"/>
              <a:gd name="connsiteX33" fmla="*/ 231383 w 1062393"/>
              <a:gd name="connsiteY33" fmla="*/ 266936 h 639987"/>
              <a:gd name="connsiteX0" fmla="*/ 231383 w 1062393"/>
              <a:gd name="connsiteY0" fmla="*/ 266936 h 623873"/>
              <a:gd name="connsiteX1" fmla="*/ 15152 w 1062393"/>
              <a:gd name="connsiteY1" fmla="*/ 268768 h 623873"/>
              <a:gd name="connsiteX2" fmla="*/ 100543 w 1062393"/>
              <a:gd name="connsiteY2" fmla="*/ 31273 h 623873"/>
              <a:gd name="connsiteX3" fmla="*/ 341889 w 1062393"/>
              <a:gd name="connsiteY3" fmla="*/ 55384 h 623873"/>
              <a:gd name="connsiteX4" fmla="*/ 533127 w 1062393"/>
              <a:gd name="connsiteY4" fmla="*/ 42775 h 623873"/>
              <a:gd name="connsiteX5" fmla="*/ 725580 w 1062393"/>
              <a:gd name="connsiteY5" fmla="*/ 72239 h 623873"/>
              <a:gd name="connsiteX6" fmla="*/ 1009548 w 1062393"/>
              <a:gd name="connsiteY6" fmla="*/ 50435 h 623873"/>
              <a:gd name="connsiteX7" fmla="*/ 1003027 w 1062393"/>
              <a:gd name="connsiteY7" fmla="*/ 259057 h 623873"/>
              <a:gd name="connsiteX8" fmla="*/ 797614 w 1062393"/>
              <a:gd name="connsiteY8" fmla="*/ 232119 h 623873"/>
              <a:gd name="connsiteX9" fmla="*/ 825101 w 1062393"/>
              <a:gd name="connsiteY9" fmla="*/ 215627 h 623873"/>
              <a:gd name="connsiteX10" fmla="*/ 790284 w 1062393"/>
              <a:gd name="connsiteY10" fmla="*/ 173480 h 623873"/>
              <a:gd name="connsiteX11" fmla="*/ 869080 w 1062393"/>
              <a:gd name="connsiteY11" fmla="*/ 215627 h 623873"/>
              <a:gd name="connsiteX12" fmla="*/ 858086 w 1062393"/>
              <a:gd name="connsiteY12" fmla="*/ 156988 h 623873"/>
              <a:gd name="connsiteX13" fmla="*/ 876410 w 1062393"/>
              <a:gd name="connsiteY13" fmla="*/ 206465 h 623873"/>
              <a:gd name="connsiteX14" fmla="*/ 900232 w 1062393"/>
              <a:gd name="connsiteY14" fmla="*/ 151491 h 623873"/>
              <a:gd name="connsiteX15" fmla="*/ 922222 w 1062393"/>
              <a:gd name="connsiteY15" fmla="*/ 217459 h 623873"/>
              <a:gd name="connsiteX16" fmla="*/ 1017697 w 1062393"/>
              <a:gd name="connsiteY16" fmla="*/ 134730 h 623873"/>
              <a:gd name="connsiteX17" fmla="*/ 775625 w 1062393"/>
              <a:gd name="connsiteY17" fmla="*/ 100182 h 623873"/>
              <a:gd name="connsiteX18" fmla="*/ 700494 w 1062393"/>
              <a:gd name="connsiteY18" fmla="*/ 316413 h 623873"/>
              <a:gd name="connsiteX19" fmla="*/ 650998 w 1062393"/>
              <a:gd name="connsiteY19" fmla="*/ 420204 h 623873"/>
              <a:gd name="connsiteX20" fmla="*/ 627195 w 1062393"/>
              <a:gd name="connsiteY20" fmla="*/ 598612 h 623873"/>
              <a:gd name="connsiteX21" fmla="*/ 543264 w 1062393"/>
              <a:gd name="connsiteY21" fmla="*/ 612174 h 623873"/>
              <a:gd name="connsiteX22" fmla="*/ 460441 w 1062393"/>
              <a:gd name="connsiteY22" fmla="*/ 605942 h 623873"/>
              <a:gd name="connsiteX23" fmla="*/ 402158 w 1062393"/>
              <a:gd name="connsiteY23" fmla="*/ 398771 h 623873"/>
              <a:gd name="connsiteX24" fmla="*/ 343266 w 1062393"/>
              <a:gd name="connsiteY24" fmla="*/ 214020 h 623873"/>
              <a:gd name="connsiteX25" fmla="*/ 252741 w 1062393"/>
              <a:gd name="connsiteY25" fmla="*/ 58314 h 623873"/>
              <a:gd name="connsiteX26" fmla="*/ 62796 w 1062393"/>
              <a:gd name="connsiteY26" fmla="*/ 103847 h 623873"/>
              <a:gd name="connsiteX27" fmla="*/ 62610 w 1062393"/>
              <a:gd name="connsiteY27" fmla="*/ 245682 h 623873"/>
              <a:gd name="connsiteX28" fmla="*/ 117770 w 1062393"/>
              <a:gd name="connsiteY28" fmla="*/ 228454 h 623873"/>
              <a:gd name="connsiteX29" fmla="*/ 167870 w 1062393"/>
              <a:gd name="connsiteY29" fmla="*/ 182095 h 623873"/>
              <a:gd name="connsiteX30" fmla="*/ 152763 w 1062393"/>
              <a:gd name="connsiteY30" fmla="*/ 219840 h 623873"/>
              <a:gd name="connsiteX31" fmla="*/ 210667 w 1062393"/>
              <a:gd name="connsiteY31" fmla="*/ 201227 h 623873"/>
              <a:gd name="connsiteX32" fmla="*/ 182902 w 1062393"/>
              <a:gd name="connsiteY32" fmla="*/ 248146 h 623873"/>
              <a:gd name="connsiteX33" fmla="*/ 231383 w 1062393"/>
              <a:gd name="connsiteY33" fmla="*/ 266936 h 623873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4186"/>
              <a:gd name="connsiteX1" fmla="*/ 15152 w 1062393"/>
              <a:gd name="connsiteY1" fmla="*/ 268768 h 644186"/>
              <a:gd name="connsiteX2" fmla="*/ 100543 w 1062393"/>
              <a:gd name="connsiteY2" fmla="*/ 31273 h 644186"/>
              <a:gd name="connsiteX3" fmla="*/ 341889 w 1062393"/>
              <a:gd name="connsiteY3" fmla="*/ 55384 h 644186"/>
              <a:gd name="connsiteX4" fmla="*/ 533127 w 1062393"/>
              <a:gd name="connsiteY4" fmla="*/ 42775 h 644186"/>
              <a:gd name="connsiteX5" fmla="*/ 725580 w 1062393"/>
              <a:gd name="connsiteY5" fmla="*/ 72239 h 644186"/>
              <a:gd name="connsiteX6" fmla="*/ 1009548 w 1062393"/>
              <a:gd name="connsiteY6" fmla="*/ 50435 h 644186"/>
              <a:gd name="connsiteX7" fmla="*/ 1003027 w 1062393"/>
              <a:gd name="connsiteY7" fmla="*/ 259057 h 644186"/>
              <a:gd name="connsiteX8" fmla="*/ 797614 w 1062393"/>
              <a:gd name="connsiteY8" fmla="*/ 232119 h 644186"/>
              <a:gd name="connsiteX9" fmla="*/ 825101 w 1062393"/>
              <a:gd name="connsiteY9" fmla="*/ 215627 h 644186"/>
              <a:gd name="connsiteX10" fmla="*/ 790284 w 1062393"/>
              <a:gd name="connsiteY10" fmla="*/ 173480 h 644186"/>
              <a:gd name="connsiteX11" fmla="*/ 869080 w 1062393"/>
              <a:gd name="connsiteY11" fmla="*/ 215627 h 644186"/>
              <a:gd name="connsiteX12" fmla="*/ 858086 w 1062393"/>
              <a:gd name="connsiteY12" fmla="*/ 156988 h 644186"/>
              <a:gd name="connsiteX13" fmla="*/ 876410 w 1062393"/>
              <a:gd name="connsiteY13" fmla="*/ 206465 h 644186"/>
              <a:gd name="connsiteX14" fmla="*/ 900232 w 1062393"/>
              <a:gd name="connsiteY14" fmla="*/ 151491 h 644186"/>
              <a:gd name="connsiteX15" fmla="*/ 922222 w 1062393"/>
              <a:gd name="connsiteY15" fmla="*/ 217459 h 644186"/>
              <a:gd name="connsiteX16" fmla="*/ 1017697 w 1062393"/>
              <a:gd name="connsiteY16" fmla="*/ 134730 h 644186"/>
              <a:gd name="connsiteX17" fmla="*/ 775625 w 1062393"/>
              <a:gd name="connsiteY17" fmla="*/ 100182 h 644186"/>
              <a:gd name="connsiteX18" fmla="*/ 700494 w 1062393"/>
              <a:gd name="connsiteY18" fmla="*/ 316413 h 644186"/>
              <a:gd name="connsiteX19" fmla="*/ 653379 w 1062393"/>
              <a:gd name="connsiteY19" fmla="*/ 421395 h 644186"/>
              <a:gd name="connsiteX20" fmla="*/ 616479 w 1062393"/>
              <a:gd name="connsiteY20" fmla="*/ 616471 h 644186"/>
              <a:gd name="connsiteX21" fmla="*/ 543264 w 1062393"/>
              <a:gd name="connsiteY21" fmla="*/ 612174 h 644186"/>
              <a:gd name="connsiteX22" fmla="*/ 460441 w 1062393"/>
              <a:gd name="connsiteY22" fmla="*/ 605942 h 644186"/>
              <a:gd name="connsiteX23" fmla="*/ 402158 w 1062393"/>
              <a:gd name="connsiteY23" fmla="*/ 398771 h 644186"/>
              <a:gd name="connsiteX24" fmla="*/ 343266 w 1062393"/>
              <a:gd name="connsiteY24" fmla="*/ 214020 h 644186"/>
              <a:gd name="connsiteX25" fmla="*/ 252741 w 1062393"/>
              <a:gd name="connsiteY25" fmla="*/ 58314 h 644186"/>
              <a:gd name="connsiteX26" fmla="*/ 62796 w 1062393"/>
              <a:gd name="connsiteY26" fmla="*/ 103847 h 644186"/>
              <a:gd name="connsiteX27" fmla="*/ 62610 w 1062393"/>
              <a:gd name="connsiteY27" fmla="*/ 245682 h 644186"/>
              <a:gd name="connsiteX28" fmla="*/ 117770 w 1062393"/>
              <a:gd name="connsiteY28" fmla="*/ 228454 h 644186"/>
              <a:gd name="connsiteX29" fmla="*/ 167870 w 1062393"/>
              <a:gd name="connsiteY29" fmla="*/ 182095 h 644186"/>
              <a:gd name="connsiteX30" fmla="*/ 152763 w 1062393"/>
              <a:gd name="connsiteY30" fmla="*/ 219840 h 644186"/>
              <a:gd name="connsiteX31" fmla="*/ 210667 w 1062393"/>
              <a:gd name="connsiteY31" fmla="*/ 201227 h 644186"/>
              <a:gd name="connsiteX32" fmla="*/ 182902 w 1062393"/>
              <a:gd name="connsiteY32" fmla="*/ 248146 h 644186"/>
              <a:gd name="connsiteX33" fmla="*/ 231383 w 1062393"/>
              <a:gd name="connsiteY33" fmla="*/ 266936 h 644186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4097 w 1062393"/>
              <a:gd name="connsiteY20" fmla="*/ 612899 h 627100"/>
              <a:gd name="connsiteX21" fmla="*/ 526677 w 1062393"/>
              <a:gd name="connsiteY21" fmla="*/ 612174 h 627100"/>
              <a:gd name="connsiteX22" fmla="*/ 460441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4097 w 1062393"/>
              <a:gd name="connsiteY20" fmla="*/ 612899 h 627100"/>
              <a:gd name="connsiteX21" fmla="*/ 526677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03730 w 1062393"/>
              <a:gd name="connsiteY20" fmla="*/ 612899 h 627100"/>
              <a:gd name="connsiteX21" fmla="*/ 526677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03730 w 1062393"/>
              <a:gd name="connsiteY20" fmla="*/ 612899 h 627100"/>
              <a:gd name="connsiteX21" fmla="*/ 532898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2024 w 1062393"/>
              <a:gd name="connsiteY20" fmla="*/ 612899 h 627100"/>
              <a:gd name="connsiteX21" fmla="*/ 532898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32403"/>
              <a:gd name="connsiteX1" fmla="*/ 15152 w 1062393"/>
              <a:gd name="connsiteY1" fmla="*/ 268768 h 632403"/>
              <a:gd name="connsiteX2" fmla="*/ 100543 w 1062393"/>
              <a:gd name="connsiteY2" fmla="*/ 31273 h 632403"/>
              <a:gd name="connsiteX3" fmla="*/ 341889 w 1062393"/>
              <a:gd name="connsiteY3" fmla="*/ 55384 h 632403"/>
              <a:gd name="connsiteX4" fmla="*/ 533127 w 1062393"/>
              <a:gd name="connsiteY4" fmla="*/ 42775 h 632403"/>
              <a:gd name="connsiteX5" fmla="*/ 725580 w 1062393"/>
              <a:gd name="connsiteY5" fmla="*/ 72239 h 632403"/>
              <a:gd name="connsiteX6" fmla="*/ 1009548 w 1062393"/>
              <a:gd name="connsiteY6" fmla="*/ 50435 h 632403"/>
              <a:gd name="connsiteX7" fmla="*/ 1003027 w 1062393"/>
              <a:gd name="connsiteY7" fmla="*/ 259057 h 632403"/>
              <a:gd name="connsiteX8" fmla="*/ 797614 w 1062393"/>
              <a:gd name="connsiteY8" fmla="*/ 232119 h 632403"/>
              <a:gd name="connsiteX9" fmla="*/ 825101 w 1062393"/>
              <a:gd name="connsiteY9" fmla="*/ 215627 h 632403"/>
              <a:gd name="connsiteX10" fmla="*/ 790284 w 1062393"/>
              <a:gd name="connsiteY10" fmla="*/ 173480 h 632403"/>
              <a:gd name="connsiteX11" fmla="*/ 869080 w 1062393"/>
              <a:gd name="connsiteY11" fmla="*/ 215627 h 632403"/>
              <a:gd name="connsiteX12" fmla="*/ 858086 w 1062393"/>
              <a:gd name="connsiteY12" fmla="*/ 156988 h 632403"/>
              <a:gd name="connsiteX13" fmla="*/ 876410 w 1062393"/>
              <a:gd name="connsiteY13" fmla="*/ 206465 h 632403"/>
              <a:gd name="connsiteX14" fmla="*/ 900232 w 1062393"/>
              <a:gd name="connsiteY14" fmla="*/ 151491 h 632403"/>
              <a:gd name="connsiteX15" fmla="*/ 922222 w 1062393"/>
              <a:gd name="connsiteY15" fmla="*/ 217459 h 632403"/>
              <a:gd name="connsiteX16" fmla="*/ 1017697 w 1062393"/>
              <a:gd name="connsiteY16" fmla="*/ 134730 h 632403"/>
              <a:gd name="connsiteX17" fmla="*/ 775625 w 1062393"/>
              <a:gd name="connsiteY17" fmla="*/ 100182 h 632403"/>
              <a:gd name="connsiteX18" fmla="*/ 700494 w 1062393"/>
              <a:gd name="connsiteY18" fmla="*/ 316413 h 632403"/>
              <a:gd name="connsiteX19" fmla="*/ 653379 w 1062393"/>
              <a:gd name="connsiteY19" fmla="*/ 421395 h 632403"/>
              <a:gd name="connsiteX20" fmla="*/ 612024 w 1062393"/>
              <a:gd name="connsiteY20" fmla="*/ 612899 h 632403"/>
              <a:gd name="connsiteX21" fmla="*/ 532898 w 1062393"/>
              <a:gd name="connsiteY21" fmla="*/ 612174 h 632403"/>
              <a:gd name="connsiteX22" fmla="*/ 435560 w 1062393"/>
              <a:gd name="connsiteY22" fmla="*/ 605942 h 632403"/>
              <a:gd name="connsiteX23" fmla="*/ 402158 w 1062393"/>
              <a:gd name="connsiteY23" fmla="*/ 398771 h 632403"/>
              <a:gd name="connsiteX24" fmla="*/ 343266 w 1062393"/>
              <a:gd name="connsiteY24" fmla="*/ 214020 h 632403"/>
              <a:gd name="connsiteX25" fmla="*/ 252741 w 1062393"/>
              <a:gd name="connsiteY25" fmla="*/ 58314 h 632403"/>
              <a:gd name="connsiteX26" fmla="*/ 62796 w 1062393"/>
              <a:gd name="connsiteY26" fmla="*/ 103847 h 632403"/>
              <a:gd name="connsiteX27" fmla="*/ 62610 w 1062393"/>
              <a:gd name="connsiteY27" fmla="*/ 245682 h 632403"/>
              <a:gd name="connsiteX28" fmla="*/ 117770 w 1062393"/>
              <a:gd name="connsiteY28" fmla="*/ 228454 h 632403"/>
              <a:gd name="connsiteX29" fmla="*/ 167870 w 1062393"/>
              <a:gd name="connsiteY29" fmla="*/ 182095 h 632403"/>
              <a:gd name="connsiteX30" fmla="*/ 152763 w 1062393"/>
              <a:gd name="connsiteY30" fmla="*/ 219840 h 632403"/>
              <a:gd name="connsiteX31" fmla="*/ 210667 w 1062393"/>
              <a:gd name="connsiteY31" fmla="*/ 201227 h 632403"/>
              <a:gd name="connsiteX32" fmla="*/ 182902 w 1062393"/>
              <a:gd name="connsiteY32" fmla="*/ 248146 h 632403"/>
              <a:gd name="connsiteX33" fmla="*/ 231383 w 1062393"/>
              <a:gd name="connsiteY33" fmla="*/ 266936 h 632403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69080 w 1062393"/>
              <a:gd name="connsiteY11" fmla="*/ 215627 h 632629"/>
              <a:gd name="connsiteX12" fmla="*/ 858086 w 1062393"/>
              <a:gd name="connsiteY12" fmla="*/ 156988 h 632629"/>
              <a:gd name="connsiteX13" fmla="*/ 876410 w 1062393"/>
              <a:gd name="connsiteY13" fmla="*/ 206465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69080 w 1062393"/>
              <a:gd name="connsiteY11" fmla="*/ 215627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062393" h="632629">
                <a:moveTo>
                  <a:pt x="231383" y="266936"/>
                </a:moveTo>
                <a:cubicBezTo>
                  <a:pt x="152823" y="330498"/>
                  <a:pt x="36959" y="308045"/>
                  <a:pt x="15152" y="268768"/>
                </a:cubicBezTo>
                <a:cubicBezTo>
                  <a:pt x="-6655" y="229491"/>
                  <a:pt x="-22969" y="94222"/>
                  <a:pt x="100543" y="31273"/>
                </a:cubicBezTo>
                <a:cubicBezTo>
                  <a:pt x="224055" y="-31676"/>
                  <a:pt x="281699" y="12986"/>
                  <a:pt x="341889" y="55384"/>
                </a:cubicBezTo>
                <a:cubicBezTo>
                  <a:pt x="402079" y="97782"/>
                  <a:pt x="451914" y="45125"/>
                  <a:pt x="533127" y="42775"/>
                </a:cubicBezTo>
                <a:cubicBezTo>
                  <a:pt x="614340" y="40425"/>
                  <a:pt x="639033" y="104299"/>
                  <a:pt x="725580" y="72239"/>
                </a:cubicBezTo>
                <a:cubicBezTo>
                  <a:pt x="812127" y="40179"/>
                  <a:pt x="946638" y="7394"/>
                  <a:pt x="1009548" y="50435"/>
                </a:cubicBezTo>
                <a:cubicBezTo>
                  <a:pt x="1072458" y="93476"/>
                  <a:pt x="1089546" y="215679"/>
                  <a:pt x="1003027" y="259057"/>
                </a:cubicBezTo>
                <a:cubicBezTo>
                  <a:pt x="916508" y="302435"/>
                  <a:pt x="827268" y="248882"/>
                  <a:pt x="797614" y="232119"/>
                </a:cubicBezTo>
                <a:cubicBezTo>
                  <a:pt x="767960" y="215356"/>
                  <a:pt x="826323" y="225400"/>
                  <a:pt x="825101" y="215627"/>
                </a:cubicBezTo>
                <a:cubicBezTo>
                  <a:pt x="823879" y="205854"/>
                  <a:pt x="785732" y="175068"/>
                  <a:pt x="790284" y="173480"/>
                </a:cubicBezTo>
                <a:cubicBezTo>
                  <a:pt x="794836" y="171893"/>
                  <a:pt x="841112" y="208851"/>
                  <a:pt x="852412" y="206102"/>
                </a:cubicBezTo>
                <a:cubicBezTo>
                  <a:pt x="863712" y="203353"/>
                  <a:pt x="851904" y="157324"/>
                  <a:pt x="858086" y="156988"/>
                </a:cubicBezTo>
                <a:cubicBezTo>
                  <a:pt x="864268" y="156652"/>
                  <a:pt x="882483" y="205000"/>
                  <a:pt x="889507" y="204084"/>
                </a:cubicBezTo>
                <a:cubicBezTo>
                  <a:pt x="896531" y="203168"/>
                  <a:pt x="894780" y="149262"/>
                  <a:pt x="900232" y="151491"/>
                </a:cubicBezTo>
                <a:cubicBezTo>
                  <a:pt x="905684" y="153720"/>
                  <a:pt x="902644" y="220253"/>
                  <a:pt x="922222" y="217459"/>
                </a:cubicBezTo>
                <a:cubicBezTo>
                  <a:pt x="941800" y="214665"/>
                  <a:pt x="1033796" y="223332"/>
                  <a:pt x="1017697" y="134730"/>
                </a:cubicBezTo>
                <a:cubicBezTo>
                  <a:pt x="1001598" y="46128"/>
                  <a:pt x="859448" y="52043"/>
                  <a:pt x="775625" y="100182"/>
                </a:cubicBezTo>
                <a:cubicBezTo>
                  <a:pt x="691802" y="148321"/>
                  <a:pt x="728011" y="253353"/>
                  <a:pt x="700494" y="316413"/>
                </a:cubicBezTo>
                <a:cubicBezTo>
                  <a:pt x="672977" y="379473"/>
                  <a:pt x="665596" y="374362"/>
                  <a:pt x="653379" y="421395"/>
                </a:cubicBezTo>
                <a:cubicBezTo>
                  <a:pt x="624493" y="499384"/>
                  <a:pt x="648691" y="568663"/>
                  <a:pt x="612024" y="612899"/>
                </a:cubicBezTo>
                <a:cubicBezTo>
                  <a:pt x="575357" y="657135"/>
                  <a:pt x="562309" y="613333"/>
                  <a:pt x="532898" y="612174"/>
                </a:cubicBezTo>
                <a:cubicBezTo>
                  <a:pt x="503487" y="611015"/>
                  <a:pt x="473937" y="662243"/>
                  <a:pt x="435560" y="605942"/>
                </a:cubicBezTo>
                <a:cubicBezTo>
                  <a:pt x="397183" y="549641"/>
                  <a:pt x="421886" y="456154"/>
                  <a:pt x="402158" y="398771"/>
                </a:cubicBezTo>
                <a:cubicBezTo>
                  <a:pt x="371714" y="344960"/>
                  <a:pt x="327688" y="327913"/>
                  <a:pt x="343266" y="214020"/>
                </a:cubicBezTo>
                <a:cubicBezTo>
                  <a:pt x="358844" y="100127"/>
                  <a:pt x="299486" y="76676"/>
                  <a:pt x="252741" y="58314"/>
                </a:cubicBezTo>
                <a:cubicBezTo>
                  <a:pt x="205996" y="39952"/>
                  <a:pt x="94485" y="72619"/>
                  <a:pt x="62796" y="103847"/>
                </a:cubicBezTo>
                <a:cubicBezTo>
                  <a:pt x="31108" y="135075"/>
                  <a:pt x="50273" y="233249"/>
                  <a:pt x="62610" y="245682"/>
                </a:cubicBezTo>
                <a:cubicBezTo>
                  <a:pt x="74947" y="258115"/>
                  <a:pt x="124236" y="223376"/>
                  <a:pt x="136820" y="178448"/>
                </a:cubicBezTo>
                <a:cubicBezTo>
                  <a:pt x="157736" y="238295"/>
                  <a:pt x="183865" y="181744"/>
                  <a:pt x="188110" y="190429"/>
                </a:cubicBezTo>
                <a:cubicBezTo>
                  <a:pt x="192355" y="199114"/>
                  <a:pt x="157536" y="226772"/>
                  <a:pt x="162288" y="230556"/>
                </a:cubicBezTo>
                <a:cubicBezTo>
                  <a:pt x="167040" y="234340"/>
                  <a:pt x="214177" y="210995"/>
                  <a:pt x="216620" y="213133"/>
                </a:cubicBezTo>
                <a:cubicBezTo>
                  <a:pt x="219063" y="215271"/>
                  <a:pt x="184014" y="248704"/>
                  <a:pt x="186474" y="257671"/>
                </a:cubicBezTo>
                <a:cubicBezTo>
                  <a:pt x="188934" y="266638"/>
                  <a:pt x="184927" y="267666"/>
                  <a:pt x="231383" y="26693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6">
                  <a:lumMod val="20000"/>
                  <a:lumOff val="80000"/>
                </a:schemeClr>
              </a:gs>
              <a:gs pos="50000">
                <a:srgbClr val="C59EE2"/>
              </a:gs>
              <a:gs pos="100000">
                <a:schemeClr val="accent6">
                  <a:lumMod val="40000"/>
                  <a:lumOff val="6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3A1870C1-2CD0-E541-8380-0FFC417922A6}"/>
              </a:ext>
            </a:extLst>
          </p:cNvPr>
          <p:cNvGrpSpPr/>
          <p:nvPr/>
        </p:nvGrpSpPr>
        <p:grpSpPr>
          <a:xfrm>
            <a:off x="21095645" y="25060371"/>
            <a:ext cx="2990322" cy="10430306"/>
            <a:chOff x="557425" y="5314814"/>
            <a:chExt cx="533169" cy="1859705"/>
          </a:xfrm>
          <a:gradFill flip="none" rotWithShape="1">
            <a:gsLst>
              <a:gs pos="0">
                <a:schemeClr val="bg1"/>
              </a:gs>
              <a:gs pos="68000">
                <a:schemeClr val="accent4">
                  <a:lumMod val="75000"/>
                </a:schemeClr>
              </a:gs>
              <a:gs pos="100000">
                <a:schemeClr val="accent4">
                  <a:lumMod val="75000"/>
                </a:schemeClr>
              </a:gs>
            </a:gsLst>
            <a:lin ang="2700000" scaled="1"/>
            <a:tileRect/>
          </a:gradFill>
        </p:grpSpPr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D5148AAB-96B4-9249-BDE4-72EC7857096E}"/>
                </a:ext>
              </a:extLst>
            </p:cNvPr>
            <p:cNvSpPr/>
            <p:nvPr/>
          </p:nvSpPr>
          <p:spPr>
            <a:xfrm>
              <a:off x="557425" y="5314814"/>
              <a:ext cx="397750" cy="643918"/>
            </a:xfrm>
            <a:custGeom>
              <a:avLst/>
              <a:gdLst>
                <a:gd name="connsiteX0" fmla="*/ 283873 w 385564"/>
                <a:gd name="connsiteY0" fmla="*/ 357437 h 593064"/>
                <a:gd name="connsiteX1" fmla="*/ 331517 w 385564"/>
                <a:gd name="connsiteY1" fmla="*/ 568171 h 593064"/>
                <a:gd name="connsiteX2" fmla="*/ 47485 w 385564"/>
                <a:gd name="connsiteY2" fmla="*/ 542516 h 593064"/>
                <a:gd name="connsiteX3" fmla="*/ 14500 w 385564"/>
                <a:gd name="connsiteY3" fmla="*/ 152201 h 593064"/>
                <a:gd name="connsiteX4" fmla="*/ 197747 w 385564"/>
                <a:gd name="connsiteY4" fmla="*/ 107 h 593064"/>
                <a:gd name="connsiteX5" fmla="*/ 384658 w 385564"/>
                <a:gd name="connsiteY5" fmla="*/ 132044 h 593064"/>
                <a:gd name="connsiteX6" fmla="*/ 283873 w 385564"/>
                <a:gd name="connsiteY6" fmla="*/ 357437 h 593064"/>
                <a:gd name="connsiteX0" fmla="*/ 283873 w 385564"/>
                <a:gd name="connsiteY0" fmla="*/ 357437 h 636985"/>
                <a:gd name="connsiteX1" fmla="*/ 331517 w 385564"/>
                <a:gd name="connsiteY1" fmla="*/ 568171 h 636985"/>
                <a:gd name="connsiteX2" fmla="*/ 47485 w 385564"/>
                <a:gd name="connsiteY2" fmla="*/ 542516 h 636985"/>
                <a:gd name="connsiteX3" fmla="*/ 14500 w 385564"/>
                <a:gd name="connsiteY3" fmla="*/ 152201 h 636985"/>
                <a:gd name="connsiteX4" fmla="*/ 197747 w 385564"/>
                <a:gd name="connsiteY4" fmla="*/ 107 h 636985"/>
                <a:gd name="connsiteX5" fmla="*/ 384658 w 385564"/>
                <a:gd name="connsiteY5" fmla="*/ 132044 h 636985"/>
                <a:gd name="connsiteX6" fmla="*/ 283873 w 385564"/>
                <a:gd name="connsiteY6" fmla="*/ 357437 h 636985"/>
                <a:gd name="connsiteX0" fmla="*/ 283873 w 385564"/>
                <a:gd name="connsiteY0" fmla="*/ 357437 h 636985"/>
                <a:gd name="connsiteX1" fmla="*/ 331517 w 385564"/>
                <a:gd name="connsiteY1" fmla="*/ 568171 h 636985"/>
                <a:gd name="connsiteX2" fmla="*/ 47485 w 385564"/>
                <a:gd name="connsiteY2" fmla="*/ 542516 h 636985"/>
                <a:gd name="connsiteX3" fmla="*/ 14500 w 385564"/>
                <a:gd name="connsiteY3" fmla="*/ 152201 h 636985"/>
                <a:gd name="connsiteX4" fmla="*/ 197747 w 385564"/>
                <a:gd name="connsiteY4" fmla="*/ 107 h 636985"/>
                <a:gd name="connsiteX5" fmla="*/ 384658 w 385564"/>
                <a:gd name="connsiteY5" fmla="*/ 132044 h 636985"/>
                <a:gd name="connsiteX6" fmla="*/ 283873 w 385564"/>
                <a:gd name="connsiteY6" fmla="*/ 357437 h 636985"/>
                <a:gd name="connsiteX0" fmla="*/ 283873 w 385564"/>
                <a:gd name="connsiteY0" fmla="*/ 357437 h 636985"/>
                <a:gd name="connsiteX1" fmla="*/ 331517 w 385564"/>
                <a:gd name="connsiteY1" fmla="*/ 568171 h 636985"/>
                <a:gd name="connsiteX2" fmla="*/ 47485 w 385564"/>
                <a:gd name="connsiteY2" fmla="*/ 542516 h 636985"/>
                <a:gd name="connsiteX3" fmla="*/ 14500 w 385564"/>
                <a:gd name="connsiteY3" fmla="*/ 152201 h 636985"/>
                <a:gd name="connsiteX4" fmla="*/ 197747 w 385564"/>
                <a:gd name="connsiteY4" fmla="*/ 107 h 636985"/>
                <a:gd name="connsiteX5" fmla="*/ 384658 w 385564"/>
                <a:gd name="connsiteY5" fmla="*/ 132044 h 636985"/>
                <a:gd name="connsiteX6" fmla="*/ 283873 w 385564"/>
                <a:gd name="connsiteY6" fmla="*/ 357437 h 636985"/>
                <a:gd name="connsiteX0" fmla="*/ 283873 w 385988"/>
                <a:gd name="connsiteY0" fmla="*/ 357437 h 636985"/>
                <a:gd name="connsiteX1" fmla="*/ 331517 w 385988"/>
                <a:gd name="connsiteY1" fmla="*/ 568171 h 636985"/>
                <a:gd name="connsiteX2" fmla="*/ 47485 w 385988"/>
                <a:gd name="connsiteY2" fmla="*/ 542516 h 636985"/>
                <a:gd name="connsiteX3" fmla="*/ 14500 w 385988"/>
                <a:gd name="connsiteY3" fmla="*/ 152201 h 636985"/>
                <a:gd name="connsiteX4" fmla="*/ 197747 w 385988"/>
                <a:gd name="connsiteY4" fmla="*/ 107 h 636985"/>
                <a:gd name="connsiteX5" fmla="*/ 384658 w 385988"/>
                <a:gd name="connsiteY5" fmla="*/ 132044 h 636985"/>
                <a:gd name="connsiteX6" fmla="*/ 283873 w 385988"/>
                <a:gd name="connsiteY6" fmla="*/ 357437 h 636985"/>
                <a:gd name="connsiteX0" fmla="*/ 283873 w 386781"/>
                <a:gd name="connsiteY0" fmla="*/ 357767 h 637315"/>
                <a:gd name="connsiteX1" fmla="*/ 331517 w 386781"/>
                <a:gd name="connsiteY1" fmla="*/ 568501 h 637315"/>
                <a:gd name="connsiteX2" fmla="*/ 47485 w 386781"/>
                <a:gd name="connsiteY2" fmla="*/ 542846 h 637315"/>
                <a:gd name="connsiteX3" fmla="*/ 14500 w 386781"/>
                <a:gd name="connsiteY3" fmla="*/ 152531 h 637315"/>
                <a:gd name="connsiteX4" fmla="*/ 197747 w 386781"/>
                <a:gd name="connsiteY4" fmla="*/ 437 h 637315"/>
                <a:gd name="connsiteX5" fmla="*/ 384658 w 386781"/>
                <a:gd name="connsiteY5" fmla="*/ 132374 h 637315"/>
                <a:gd name="connsiteX6" fmla="*/ 283873 w 386781"/>
                <a:gd name="connsiteY6" fmla="*/ 357767 h 637315"/>
                <a:gd name="connsiteX0" fmla="*/ 283873 w 386781"/>
                <a:gd name="connsiteY0" fmla="*/ 358546 h 638094"/>
                <a:gd name="connsiteX1" fmla="*/ 331517 w 386781"/>
                <a:gd name="connsiteY1" fmla="*/ 569280 h 638094"/>
                <a:gd name="connsiteX2" fmla="*/ 47485 w 386781"/>
                <a:gd name="connsiteY2" fmla="*/ 543625 h 638094"/>
                <a:gd name="connsiteX3" fmla="*/ 14500 w 386781"/>
                <a:gd name="connsiteY3" fmla="*/ 153310 h 638094"/>
                <a:gd name="connsiteX4" fmla="*/ 197747 w 386781"/>
                <a:gd name="connsiteY4" fmla="*/ 1216 h 638094"/>
                <a:gd name="connsiteX5" fmla="*/ 384658 w 386781"/>
                <a:gd name="connsiteY5" fmla="*/ 114828 h 638094"/>
                <a:gd name="connsiteX6" fmla="*/ 283873 w 386781"/>
                <a:gd name="connsiteY6" fmla="*/ 358546 h 638094"/>
                <a:gd name="connsiteX0" fmla="*/ 250888 w 385225"/>
                <a:gd name="connsiteY0" fmla="*/ 329974 h 594925"/>
                <a:gd name="connsiteX1" fmla="*/ 331517 w 385225"/>
                <a:gd name="connsiteY1" fmla="*/ 568195 h 594925"/>
                <a:gd name="connsiteX2" fmla="*/ 47485 w 385225"/>
                <a:gd name="connsiteY2" fmla="*/ 542540 h 594925"/>
                <a:gd name="connsiteX3" fmla="*/ 14500 w 385225"/>
                <a:gd name="connsiteY3" fmla="*/ 152225 h 594925"/>
                <a:gd name="connsiteX4" fmla="*/ 197747 w 385225"/>
                <a:gd name="connsiteY4" fmla="*/ 131 h 594925"/>
                <a:gd name="connsiteX5" fmla="*/ 384658 w 385225"/>
                <a:gd name="connsiteY5" fmla="*/ 113743 h 594925"/>
                <a:gd name="connsiteX6" fmla="*/ 250888 w 385225"/>
                <a:gd name="connsiteY6" fmla="*/ 329974 h 594925"/>
                <a:gd name="connsiteX0" fmla="*/ 250888 w 385225"/>
                <a:gd name="connsiteY0" fmla="*/ 329974 h 594925"/>
                <a:gd name="connsiteX1" fmla="*/ 331517 w 385225"/>
                <a:gd name="connsiteY1" fmla="*/ 568195 h 594925"/>
                <a:gd name="connsiteX2" fmla="*/ 47485 w 385225"/>
                <a:gd name="connsiteY2" fmla="*/ 542540 h 594925"/>
                <a:gd name="connsiteX3" fmla="*/ 14500 w 385225"/>
                <a:gd name="connsiteY3" fmla="*/ 152225 h 594925"/>
                <a:gd name="connsiteX4" fmla="*/ 197747 w 385225"/>
                <a:gd name="connsiteY4" fmla="*/ 131 h 594925"/>
                <a:gd name="connsiteX5" fmla="*/ 384658 w 385225"/>
                <a:gd name="connsiteY5" fmla="*/ 113743 h 594925"/>
                <a:gd name="connsiteX6" fmla="*/ 250888 w 385225"/>
                <a:gd name="connsiteY6" fmla="*/ 329974 h 594925"/>
                <a:gd name="connsiteX0" fmla="*/ 250888 w 385225"/>
                <a:gd name="connsiteY0" fmla="*/ 329974 h 630178"/>
                <a:gd name="connsiteX1" fmla="*/ 331517 w 385225"/>
                <a:gd name="connsiteY1" fmla="*/ 568195 h 630178"/>
                <a:gd name="connsiteX2" fmla="*/ 47485 w 385225"/>
                <a:gd name="connsiteY2" fmla="*/ 542540 h 630178"/>
                <a:gd name="connsiteX3" fmla="*/ 14500 w 385225"/>
                <a:gd name="connsiteY3" fmla="*/ 152225 h 630178"/>
                <a:gd name="connsiteX4" fmla="*/ 197747 w 385225"/>
                <a:gd name="connsiteY4" fmla="*/ 131 h 630178"/>
                <a:gd name="connsiteX5" fmla="*/ 384658 w 385225"/>
                <a:gd name="connsiteY5" fmla="*/ 113743 h 630178"/>
                <a:gd name="connsiteX6" fmla="*/ 250888 w 385225"/>
                <a:gd name="connsiteY6" fmla="*/ 329974 h 630178"/>
                <a:gd name="connsiteX0" fmla="*/ 250888 w 385225"/>
                <a:gd name="connsiteY0" fmla="*/ 329974 h 626171"/>
                <a:gd name="connsiteX1" fmla="*/ 331517 w 385225"/>
                <a:gd name="connsiteY1" fmla="*/ 568195 h 626171"/>
                <a:gd name="connsiteX2" fmla="*/ 47485 w 385225"/>
                <a:gd name="connsiteY2" fmla="*/ 542540 h 626171"/>
                <a:gd name="connsiteX3" fmla="*/ 14500 w 385225"/>
                <a:gd name="connsiteY3" fmla="*/ 152225 h 626171"/>
                <a:gd name="connsiteX4" fmla="*/ 197747 w 385225"/>
                <a:gd name="connsiteY4" fmla="*/ 131 h 626171"/>
                <a:gd name="connsiteX5" fmla="*/ 384658 w 385225"/>
                <a:gd name="connsiteY5" fmla="*/ 113743 h 626171"/>
                <a:gd name="connsiteX6" fmla="*/ 250888 w 385225"/>
                <a:gd name="connsiteY6" fmla="*/ 329974 h 626171"/>
                <a:gd name="connsiteX0" fmla="*/ 250415 w 384752"/>
                <a:gd name="connsiteY0" fmla="*/ 329974 h 642436"/>
                <a:gd name="connsiteX1" fmla="*/ 320049 w 384752"/>
                <a:gd name="connsiteY1" fmla="*/ 590185 h 642436"/>
                <a:gd name="connsiteX2" fmla="*/ 47012 w 384752"/>
                <a:gd name="connsiteY2" fmla="*/ 542540 h 642436"/>
                <a:gd name="connsiteX3" fmla="*/ 14027 w 384752"/>
                <a:gd name="connsiteY3" fmla="*/ 152225 h 642436"/>
                <a:gd name="connsiteX4" fmla="*/ 197274 w 384752"/>
                <a:gd name="connsiteY4" fmla="*/ 131 h 642436"/>
                <a:gd name="connsiteX5" fmla="*/ 384185 w 384752"/>
                <a:gd name="connsiteY5" fmla="*/ 113743 h 642436"/>
                <a:gd name="connsiteX6" fmla="*/ 250415 w 384752"/>
                <a:gd name="connsiteY6" fmla="*/ 329974 h 642436"/>
                <a:gd name="connsiteX0" fmla="*/ 261770 w 396107"/>
                <a:gd name="connsiteY0" fmla="*/ 329974 h 642436"/>
                <a:gd name="connsiteX1" fmla="*/ 331404 w 396107"/>
                <a:gd name="connsiteY1" fmla="*/ 590185 h 642436"/>
                <a:gd name="connsiteX2" fmla="*/ 58367 w 396107"/>
                <a:gd name="connsiteY2" fmla="*/ 542540 h 642436"/>
                <a:gd name="connsiteX3" fmla="*/ 25382 w 396107"/>
                <a:gd name="connsiteY3" fmla="*/ 152225 h 642436"/>
                <a:gd name="connsiteX4" fmla="*/ 208629 w 396107"/>
                <a:gd name="connsiteY4" fmla="*/ 131 h 642436"/>
                <a:gd name="connsiteX5" fmla="*/ 395540 w 396107"/>
                <a:gd name="connsiteY5" fmla="*/ 113743 h 642436"/>
                <a:gd name="connsiteX6" fmla="*/ 261770 w 396107"/>
                <a:gd name="connsiteY6" fmla="*/ 329974 h 642436"/>
                <a:gd name="connsiteX0" fmla="*/ 261770 w 397227"/>
                <a:gd name="connsiteY0" fmla="*/ 330115 h 642577"/>
                <a:gd name="connsiteX1" fmla="*/ 331404 w 397227"/>
                <a:gd name="connsiteY1" fmla="*/ 590326 h 642577"/>
                <a:gd name="connsiteX2" fmla="*/ 58367 w 397227"/>
                <a:gd name="connsiteY2" fmla="*/ 542681 h 642577"/>
                <a:gd name="connsiteX3" fmla="*/ 25382 w 397227"/>
                <a:gd name="connsiteY3" fmla="*/ 152366 h 642577"/>
                <a:gd name="connsiteX4" fmla="*/ 208629 w 397227"/>
                <a:gd name="connsiteY4" fmla="*/ 272 h 642577"/>
                <a:gd name="connsiteX5" fmla="*/ 395540 w 397227"/>
                <a:gd name="connsiteY5" fmla="*/ 113884 h 642577"/>
                <a:gd name="connsiteX6" fmla="*/ 261770 w 397227"/>
                <a:gd name="connsiteY6" fmla="*/ 330115 h 642577"/>
                <a:gd name="connsiteX0" fmla="*/ 261770 w 396904"/>
                <a:gd name="connsiteY0" fmla="*/ 331456 h 643918"/>
                <a:gd name="connsiteX1" fmla="*/ 331404 w 396904"/>
                <a:gd name="connsiteY1" fmla="*/ 591667 h 643918"/>
                <a:gd name="connsiteX2" fmla="*/ 58367 w 396904"/>
                <a:gd name="connsiteY2" fmla="*/ 544022 h 643918"/>
                <a:gd name="connsiteX3" fmla="*/ 25382 w 396904"/>
                <a:gd name="connsiteY3" fmla="*/ 153707 h 643918"/>
                <a:gd name="connsiteX4" fmla="*/ 208629 w 396904"/>
                <a:gd name="connsiteY4" fmla="*/ 1613 h 643918"/>
                <a:gd name="connsiteX5" fmla="*/ 395540 w 396904"/>
                <a:gd name="connsiteY5" fmla="*/ 115225 h 643918"/>
                <a:gd name="connsiteX6" fmla="*/ 261770 w 396904"/>
                <a:gd name="connsiteY6" fmla="*/ 331456 h 643918"/>
                <a:gd name="connsiteX0" fmla="*/ 261770 w 397750"/>
                <a:gd name="connsiteY0" fmla="*/ 331456 h 643918"/>
                <a:gd name="connsiteX1" fmla="*/ 331404 w 397750"/>
                <a:gd name="connsiteY1" fmla="*/ 591667 h 643918"/>
                <a:gd name="connsiteX2" fmla="*/ 58367 w 397750"/>
                <a:gd name="connsiteY2" fmla="*/ 544022 h 643918"/>
                <a:gd name="connsiteX3" fmla="*/ 25382 w 397750"/>
                <a:gd name="connsiteY3" fmla="*/ 153707 h 643918"/>
                <a:gd name="connsiteX4" fmla="*/ 208629 w 397750"/>
                <a:gd name="connsiteY4" fmla="*/ 1613 h 643918"/>
                <a:gd name="connsiteX5" fmla="*/ 395540 w 397750"/>
                <a:gd name="connsiteY5" fmla="*/ 115225 h 643918"/>
                <a:gd name="connsiteX6" fmla="*/ 261770 w 397750"/>
                <a:gd name="connsiteY6" fmla="*/ 331456 h 64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7750" h="643918">
                  <a:moveTo>
                    <a:pt x="261770" y="331456"/>
                  </a:moveTo>
                  <a:cubicBezTo>
                    <a:pt x="361028" y="415139"/>
                    <a:pt x="372634" y="482941"/>
                    <a:pt x="331404" y="591667"/>
                  </a:cubicBezTo>
                  <a:cubicBezTo>
                    <a:pt x="290174" y="700393"/>
                    <a:pt x="109371" y="617015"/>
                    <a:pt x="58367" y="544022"/>
                  </a:cubicBezTo>
                  <a:cubicBezTo>
                    <a:pt x="7363" y="471029"/>
                    <a:pt x="-25316" y="275260"/>
                    <a:pt x="25382" y="153707"/>
                  </a:cubicBezTo>
                  <a:cubicBezTo>
                    <a:pt x="76080" y="32154"/>
                    <a:pt x="146936" y="4972"/>
                    <a:pt x="208629" y="1613"/>
                  </a:cubicBezTo>
                  <a:cubicBezTo>
                    <a:pt x="270322" y="-1747"/>
                    <a:pt x="381186" y="-11215"/>
                    <a:pt x="395540" y="115225"/>
                  </a:cubicBezTo>
                  <a:cubicBezTo>
                    <a:pt x="409894" y="241665"/>
                    <a:pt x="353088" y="258768"/>
                    <a:pt x="261770" y="331456"/>
                  </a:cubicBezTo>
                  <a:close/>
                </a:path>
              </a:pathLst>
            </a:custGeom>
            <a:grpFill/>
            <a:ln w="1270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8B8B8942-B2C4-474A-9547-3A357F085DD0}"/>
                </a:ext>
              </a:extLst>
            </p:cNvPr>
            <p:cNvSpPr/>
            <p:nvPr/>
          </p:nvSpPr>
          <p:spPr>
            <a:xfrm rot="21235090">
              <a:off x="892463" y="5583216"/>
              <a:ext cx="198131" cy="1591303"/>
            </a:xfrm>
            <a:custGeom>
              <a:avLst/>
              <a:gdLst>
                <a:gd name="connsiteX0" fmla="*/ 31050 w 207774"/>
                <a:gd name="connsiteY0" fmla="*/ 4955 h 742323"/>
                <a:gd name="connsiteX1" fmla="*/ 192306 w 207774"/>
                <a:gd name="connsiteY1" fmla="*/ 157050 h 742323"/>
                <a:gd name="connsiteX2" fmla="*/ 197804 w 207774"/>
                <a:gd name="connsiteY2" fmla="*/ 684799 h 742323"/>
                <a:gd name="connsiteX3" fmla="*/ 161155 w 207774"/>
                <a:gd name="connsiteY3" fmla="*/ 679302 h 742323"/>
                <a:gd name="connsiteX4" fmla="*/ 161155 w 207774"/>
                <a:gd name="connsiteY4" fmla="*/ 248673 h 742323"/>
                <a:gd name="connsiteX5" fmla="*/ 10892 w 207774"/>
                <a:gd name="connsiteY5" fmla="*/ 56264 h 742323"/>
                <a:gd name="connsiteX6" fmla="*/ 31050 w 207774"/>
                <a:gd name="connsiteY6" fmla="*/ 4955 h 742323"/>
                <a:gd name="connsiteX0" fmla="*/ 31050 w 207774"/>
                <a:gd name="connsiteY0" fmla="*/ 4955 h 742323"/>
                <a:gd name="connsiteX1" fmla="*/ 192306 w 207774"/>
                <a:gd name="connsiteY1" fmla="*/ 157050 h 742323"/>
                <a:gd name="connsiteX2" fmla="*/ 197804 w 207774"/>
                <a:gd name="connsiteY2" fmla="*/ 684799 h 742323"/>
                <a:gd name="connsiteX3" fmla="*/ 161155 w 207774"/>
                <a:gd name="connsiteY3" fmla="*/ 679302 h 742323"/>
                <a:gd name="connsiteX4" fmla="*/ 161155 w 207774"/>
                <a:gd name="connsiteY4" fmla="*/ 248673 h 742323"/>
                <a:gd name="connsiteX5" fmla="*/ 10892 w 207774"/>
                <a:gd name="connsiteY5" fmla="*/ 56264 h 742323"/>
                <a:gd name="connsiteX6" fmla="*/ 31050 w 207774"/>
                <a:gd name="connsiteY6" fmla="*/ 4955 h 742323"/>
                <a:gd name="connsiteX0" fmla="*/ 27472 w 204196"/>
                <a:gd name="connsiteY0" fmla="*/ 0 h 737368"/>
                <a:gd name="connsiteX1" fmla="*/ 188728 w 204196"/>
                <a:gd name="connsiteY1" fmla="*/ 152095 h 737368"/>
                <a:gd name="connsiteX2" fmla="*/ 194226 w 204196"/>
                <a:gd name="connsiteY2" fmla="*/ 679844 h 737368"/>
                <a:gd name="connsiteX3" fmla="*/ 157577 w 204196"/>
                <a:gd name="connsiteY3" fmla="*/ 674347 h 737368"/>
                <a:gd name="connsiteX4" fmla="*/ 157577 w 204196"/>
                <a:gd name="connsiteY4" fmla="*/ 243718 h 737368"/>
                <a:gd name="connsiteX5" fmla="*/ 7314 w 204196"/>
                <a:gd name="connsiteY5" fmla="*/ 51309 h 737368"/>
                <a:gd name="connsiteX6" fmla="*/ 27472 w 204196"/>
                <a:gd name="connsiteY6" fmla="*/ 0 h 737368"/>
                <a:gd name="connsiteX0" fmla="*/ 27472 w 204196"/>
                <a:gd name="connsiteY0" fmla="*/ 0 h 737368"/>
                <a:gd name="connsiteX1" fmla="*/ 188728 w 204196"/>
                <a:gd name="connsiteY1" fmla="*/ 152095 h 737368"/>
                <a:gd name="connsiteX2" fmla="*/ 194226 w 204196"/>
                <a:gd name="connsiteY2" fmla="*/ 679844 h 737368"/>
                <a:gd name="connsiteX3" fmla="*/ 157577 w 204196"/>
                <a:gd name="connsiteY3" fmla="*/ 674347 h 737368"/>
                <a:gd name="connsiteX4" fmla="*/ 157577 w 204196"/>
                <a:gd name="connsiteY4" fmla="*/ 243718 h 737368"/>
                <a:gd name="connsiteX5" fmla="*/ 7314 w 204196"/>
                <a:gd name="connsiteY5" fmla="*/ 51309 h 737368"/>
                <a:gd name="connsiteX6" fmla="*/ 27472 w 204196"/>
                <a:gd name="connsiteY6" fmla="*/ 0 h 737368"/>
                <a:gd name="connsiteX0" fmla="*/ 20158 w 196882"/>
                <a:gd name="connsiteY0" fmla="*/ 0 h 737368"/>
                <a:gd name="connsiteX1" fmla="*/ 181414 w 196882"/>
                <a:gd name="connsiteY1" fmla="*/ 152095 h 737368"/>
                <a:gd name="connsiteX2" fmla="*/ 186912 w 196882"/>
                <a:gd name="connsiteY2" fmla="*/ 679844 h 737368"/>
                <a:gd name="connsiteX3" fmla="*/ 150263 w 196882"/>
                <a:gd name="connsiteY3" fmla="*/ 674347 h 737368"/>
                <a:gd name="connsiteX4" fmla="*/ 150263 w 196882"/>
                <a:gd name="connsiteY4" fmla="*/ 243718 h 737368"/>
                <a:gd name="connsiteX5" fmla="*/ 0 w 196882"/>
                <a:gd name="connsiteY5" fmla="*/ 51309 h 737368"/>
                <a:gd name="connsiteX6" fmla="*/ 20158 w 196882"/>
                <a:gd name="connsiteY6" fmla="*/ 0 h 737368"/>
                <a:gd name="connsiteX0" fmla="*/ 20158 w 196882"/>
                <a:gd name="connsiteY0" fmla="*/ 0 h 737368"/>
                <a:gd name="connsiteX1" fmla="*/ 181414 w 196882"/>
                <a:gd name="connsiteY1" fmla="*/ 152095 h 737368"/>
                <a:gd name="connsiteX2" fmla="*/ 186912 w 196882"/>
                <a:gd name="connsiteY2" fmla="*/ 679844 h 737368"/>
                <a:gd name="connsiteX3" fmla="*/ 150263 w 196882"/>
                <a:gd name="connsiteY3" fmla="*/ 674347 h 737368"/>
                <a:gd name="connsiteX4" fmla="*/ 150263 w 196882"/>
                <a:gd name="connsiteY4" fmla="*/ 243718 h 737368"/>
                <a:gd name="connsiteX5" fmla="*/ 0 w 196882"/>
                <a:gd name="connsiteY5" fmla="*/ 51309 h 737368"/>
                <a:gd name="connsiteX6" fmla="*/ 20158 w 196882"/>
                <a:gd name="connsiteY6" fmla="*/ 0 h 737368"/>
                <a:gd name="connsiteX0" fmla="*/ 20158 w 204593"/>
                <a:gd name="connsiteY0" fmla="*/ 0 h 737368"/>
                <a:gd name="connsiteX1" fmla="*/ 181414 w 204593"/>
                <a:gd name="connsiteY1" fmla="*/ 152095 h 737368"/>
                <a:gd name="connsiteX2" fmla="*/ 186912 w 204593"/>
                <a:gd name="connsiteY2" fmla="*/ 679844 h 737368"/>
                <a:gd name="connsiteX3" fmla="*/ 150263 w 204593"/>
                <a:gd name="connsiteY3" fmla="*/ 674347 h 737368"/>
                <a:gd name="connsiteX4" fmla="*/ 150263 w 204593"/>
                <a:gd name="connsiteY4" fmla="*/ 243718 h 737368"/>
                <a:gd name="connsiteX5" fmla="*/ 0 w 204593"/>
                <a:gd name="connsiteY5" fmla="*/ 51309 h 737368"/>
                <a:gd name="connsiteX6" fmla="*/ 20158 w 204593"/>
                <a:gd name="connsiteY6" fmla="*/ 0 h 737368"/>
                <a:gd name="connsiteX0" fmla="*/ 20158 w 198912"/>
                <a:gd name="connsiteY0" fmla="*/ 0 h 737368"/>
                <a:gd name="connsiteX1" fmla="*/ 181414 w 198912"/>
                <a:gd name="connsiteY1" fmla="*/ 152095 h 737368"/>
                <a:gd name="connsiteX2" fmla="*/ 186912 w 198912"/>
                <a:gd name="connsiteY2" fmla="*/ 679844 h 737368"/>
                <a:gd name="connsiteX3" fmla="*/ 150263 w 198912"/>
                <a:gd name="connsiteY3" fmla="*/ 674347 h 737368"/>
                <a:gd name="connsiteX4" fmla="*/ 150263 w 198912"/>
                <a:gd name="connsiteY4" fmla="*/ 243718 h 737368"/>
                <a:gd name="connsiteX5" fmla="*/ 0 w 198912"/>
                <a:gd name="connsiteY5" fmla="*/ 51309 h 737368"/>
                <a:gd name="connsiteX6" fmla="*/ 20158 w 198912"/>
                <a:gd name="connsiteY6" fmla="*/ 0 h 737368"/>
                <a:gd name="connsiteX0" fmla="*/ 20158 w 198912"/>
                <a:gd name="connsiteY0" fmla="*/ 0 h 737368"/>
                <a:gd name="connsiteX1" fmla="*/ 181414 w 198912"/>
                <a:gd name="connsiteY1" fmla="*/ 152095 h 737368"/>
                <a:gd name="connsiteX2" fmla="*/ 186912 w 198912"/>
                <a:gd name="connsiteY2" fmla="*/ 679844 h 737368"/>
                <a:gd name="connsiteX3" fmla="*/ 150263 w 198912"/>
                <a:gd name="connsiteY3" fmla="*/ 674347 h 737368"/>
                <a:gd name="connsiteX4" fmla="*/ 150263 w 198912"/>
                <a:gd name="connsiteY4" fmla="*/ 243718 h 737368"/>
                <a:gd name="connsiteX5" fmla="*/ 0 w 198912"/>
                <a:gd name="connsiteY5" fmla="*/ 51309 h 737368"/>
                <a:gd name="connsiteX6" fmla="*/ 20158 w 198912"/>
                <a:gd name="connsiteY6" fmla="*/ 0 h 737368"/>
                <a:gd name="connsiteX0" fmla="*/ 20158 w 198912"/>
                <a:gd name="connsiteY0" fmla="*/ 0 h 709046"/>
                <a:gd name="connsiteX1" fmla="*/ 181414 w 198912"/>
                <a:gd name="connsiteY1" fmla="*/ 152095 h 709046"/>
                <a:gd name="connsiteX2" fmla="*/ 186912 w 198912"/>
                <a:gd name="connsiteY2" fmla="*/ 679844 h 709046"/>
                <a:gd name="connsiteX3" fmla="*/ 150263 w 198912"/>
                <a:gd name="connsiteY3" fmla="*/ 674347 h 709046"/>
                <a:gd name="connsiteX4" fmla="*/ 150263 w 198912"/>
                <a:gd name="connsiteY4" fmla="*/ 243718 h 709046"/>
                <a:gd name="connsiteX5" fmla="*/ 0 w 198912"/>
                <a:gd name="connsiteY5" fmla="*/ 51309 h 709046"/>
                <a:gd name="connsiteX6" fmla="*/ 20158 w 198912"/>
                <a:gd name="connsiteY6" fmla="*/ 0 h 709046"/>
                <a:gd name="connsiteX0" fmla="*/ 20158 w 198912"/>
                <a:gd name="connsiteY0" fmla="*/ 0 h 709046"/>
                <a:gd name="connsiteX1" fmla="*/ 181414 w 198912"/>
                <a:gd name="connsiteY1" fmla="*/ 152095 h 709046"/>
                <a:gd name="connsiteX2" fmla="*/ 186912 w 198912"/>
                <a:gd name="connsiteY2" fmla="*/ 679844 h 709046"/>
                <a:gd name="connsiteX3" fmla="*/ 150263 w 198912"/>
                <a:gd name="connsiteY3" fmla="*/ 674347 h 709046"/>
                <a:gd name="connsiteX4" fmla="*/ 150263 w 198912"/>
                <a:gd name="connsiteY4" fmla="*/ 243718 h 709046"/>
                <a:gd name="connsiteX5" fmla="*/ 0 w 198912"/>
                <a:gd name="connsiteY5" fmla="*/ 51309 h 709046"/>
                <a:gd name="connsiteX6" fmla="*/ 20158 w 198912"/>
                <a:gd name="connsiteY6" fmla="*/ 0 h 709046"/>
                <a:gd name="connsiteX0" fmla="*/ 20158 w 198912"/>
                <a:gd name="connsiteY0" fmla="*/ 0 h 681225"/>
                <a:gd name="connsiteX1" fmla="*/ 181414 w 198912"/>
                <a:gd name="connsiteY1" fmla="*/ 152095 h 681225"/>
                <a:gd name="connsiteX2" fmla="*/ 186912 w 198912"/>
                <a:gd name="connsiteY2" fmla="*/ 679844 h 681225"/>
                <a:gd name="connsiteX3" fmla="*/ 150263 w 198912"/>
                <a:gd name="connsiteY3" fmla="*/ 674347 h 681225"/>
                <a:gd name="connsiteX4" fmla="*/ 150263 w 198912"/>
                <a:gd name="connsiteY4" fmla="*/ 243718 h 681225"/>
                <a:gd name="connsiteX5" fmla="*/ 0 w 198912"/>
                <a:gd name="connsiteY5" fmla="*/ 51309 h 681225"/>
                <a:gd name="connsiteX6" fmla="*/ 20158 w 198912"/>
                <a:gd name="connsiteY6" fmla="*/ 0 h 681225"/>
                <a:gd name="connsiteX0" fmla="*/ 20158 w 198912"/>
                <a:gd name="connsiteY0" fmla="*/ 0 h 681225"/>
                <a:gd name="connsiteX1" fmla="*/ 181414 w 198912"/>
                <a:gd name="connsiteY1" fmla="*/ 152095 h 681225"/>
                <a:gd name="connsiteX2" fmla="*/ 186912 w 198912"/>
                <a:gd name="connsiteY2" fmla="*/ 679844 h 681225"/>
                <a:gd name="connsiteX3" fmla="*/ 150263 w 198912"/>
                <a:gd name="connsiteY3" fmla="*/ 674347 h 681225"/>
                <a:gd name="connsiteX4" fmla="*/ 150263 w 198912"/>
                <a:gd name="connsiteY4" fmla="*/ 243718 h 681225"/>
                <a:gd name="connsiteX5" fmla="*/ 0 w 198912"/>
                <a:gd name="connsiteY5" fmla="*/ 51309 h 681225"/>
                <a:gd name="connsiteX6" fmla="*/ 20158 w 198912"/>
                <a:gd name="connsiteY6" fmla="*/ 0 h 681225"/>
                <a:gd name="connsiteX0" fmla="*/ 20158 w 198912"/>
                <a:gd name="connsiteY0" fmla="*/ 0 h 681225"/>
                <a:gd name="connsiteX1" fmla="*/ 181414 w 198912"/>
                <a:gd name="connsiteY1" fmla="*/ 152095 h 681225"/>
                <a:gd name="connsiteX2" fmla="*/ 186912 w 198912"/>
                <a:gd name="connsiteY2" fmla="*/ 679844 h 681225"/>
                <a:gd name="connsiteX3" fmla="*/ 150263 w 198912"/>
                <a:gd name="connsiteY3" fmla="*/ 674347 h 681225"/>
                <a:gd name="connsiteX4" fmla="*/ 150263 w 198912"/>
                <a:gd name="connsiteY4" fmla="*/ 243718 h 681225"/>
                <a:gd name="connsiteX5" fmla="*/ 0 w 198912"/>
                <a:gd name="connsiteY5" fmla="*/ 51309 h 681225"/>
                <a:gd name="connsiteX6" fmla="*/ 20158 w 198912"/>
                <a:gd name="connsiteY6" fmla="*/ 0 h 681225"/>
                <a:gd name="connsiteX0" fmla="*/ 20158 w 198912"/>
                <a:gd name="connsiteY0" fmla="*/ 0 h 680907"/>
                <a:gd name="connsiteX1" fmla="*/ 181414 w 198912"/>
                <a:gd name="connsiteY1" fmla="*/ 152095 h 680907"/>
                <a:gd name="connsiteX2" fmla="*/ 186912 w 198912"/>
                <a:gd name="connsiteY2" fmla="*/ 679844 h 680907"/>
                <a:gd name="connsiteX3" fmla="*/ 155026 w 198912"/>
                <a:gd name="connsiteY3" fmla="*/ 671966 h 680907"/>
                <a:gd name="connsiteX4" fmla="*/ 150263 w 198912"/>
                <a:gd name="connsiteY4" fmla="*/ 243718 h 680907"/>
                <a:gd name="connsiteX5" fmla="*/ 0 w 198912"/>
                <a:gd name="connsiteY5" fmla="*/ 51309 h 680907"/>
                <a:gd name="connsiteX6" fmla="*/ 20158 w 198912"/>
                <a:gd name="connsiteY6" fmla="*/ 0 h 680907"/>
                <a:gd name="connsiteX0" fmla="*/ 20158 w 195389"/>
                <a:gd name="connsiteY0" fmla="*/ 0 h 680907"/>
                <a:gd name="connsiteX1" fmla="*/ 175461 w 195389"/>
                <a:gd name="connsiteY1" fmla="*/ 164001 h 680907"/>
                <a:gd name="connsiteX2" fmla="*/ 186912 w 195389"/>
                <a:gd name="connsiteY2" fmla="*/ 679844 h 680907"/>
                <a:gd name="connsiteX3" fmla="*/ 155026 w 195389"/>
                <a:gd name="connsiteY3" fmla="*/ 671966 h 680907"/>
                <a:gd name="connsiteX4" fmla="*/ 150263 w 195389"/>
                <a:gd name="connsiteY4" fmla="*/ 243718 h 680907"/>
                <a:gd name="connsiteX5" fmla="*/ 0 w 195389"/>
                <a:gd name="connsiteY5" fmla="*/ 51309 h 680907"/>
                <a:gd name="connsiteX6" fmla="*/ 20158 w 195389"/>
                <a:gd name="connsiteY6" fmla="*/ 0 h 680907"/>
                <a:gd name="connsiteX0" fmla="*/ 20158 w 198282"/>
                <a:gd name="connsiteY0" fmla="*/ 0 h 680907"/>
                <a:gd name="connsiteX1" fmla="*/ 175461 w 198282"/>
                <a:gd name="connsiteY1" fmla="*/ 164001 h 680907"/>
                <a:gd name="connsiteX2" fmla="*/ 186912 w 198282"/>
                <a:gd name="connsiteY2" fmla="*/ 679844 h 680907"/>
                <a:gd name="connsiteX3" fmla="*/ 155026 w 198282"/>
                <a:gd name="connsiteY3" fmla="*/ 671966 h 680907"/>
                <a:gd name="connsiteX4" fmla="*/ 150263 w 198282"/>
                <a:gd name="connsiteY4" fmla="*/ 243718 h 680907"/>
                <a:gd name="connsiteX5" fmla="*/ 0 w 198282"/>
                <a:gd name="connsiteY5" fmla="*/ 51309 h 680907"/>
                <a:gd name="connsiteX6" fmla="*/ 20158 w 198282"/>
                <a:gd name="connsiteY6" fmla="*/ 0 h 680907"/>
                <a:gd name="connsiteX0" fmla="*/ 20158 w 198282"/>
                <a:gd name="connsiteY0" fmla="*/ 0 h 680907"/>
                <a:gd name="connsiteX1" fmla="*/ 175461 w 198282"/>
                <a:gd name="connsiteY1" fmla="*/ 164001 h 680907"/>
                <a:gd name="connsiteX2" fmla="*/ 186912 w 198282"/>
                <a:gd name="connsiteY2" fmla="*/ 679844 h 680907"/>
                <a:gd name="connsiteX3" fmla="*/ 155026 w 198282"/>
                <a:gd name="connsiteY3" fmla="*/ 671966 h 680907"/>
                <a:gd name="connsiteX4" fmla="*/ 150263 w 198282"/>
                <a:gd name="connsiteY4" fmla="*/ 243718 h 680907"/>
                <a:gd name="connsiteX5" fmla="*/ 0 w 198282"/>
                <a:gd name="connsiteY5" fmla="*/ 51309 h 680907"/>
                <a:gd name="connsiteX6" fmla="*/ 20158 w 198282"/>
                <a:gd name="connsiteY6" fmla="*/ 0 h 680907"/>
                <a:gd name="connsiteX0" fmla="*/ 20158 w 198282"/>
                <a:gd name="connsiteY0" fmla="*/ 0 h 680907"/>
                <a:gd name="connsiteX1" fmla="*/ 175461 w 198282"/>
                <a:gd name="connsiteY1" fmla="*/ 164001 h 680907"/>
                <a:gd name="connsiteX2" fmla="*/ 186912 w 198282"/>
                <a:gd name="connsiteY2" fmla="*/ 679844 h 680907"/>
                <a:gd name="connsiteX3" fmla="*/ 155026 w 198282"/>
                <a:gd name="connsiteY3" fmla="*/ 671966 h 680907"/>
                <a:gd name="connsiteX4" fmla="*/ 150263 w 198282"/>
                <a:gd name="connsiteY4" fmla="*/ 243718 h 680907"/>
                <a:gd name="connsiteX5" fmla="*/ 0 w 198282"/>
                <a:gd name="connsiteY5" fmla="*/ 51309 h 680907"/>
                <a:gd name="connsiteX6" fmla="*/ 20158 w 198282"/>
                <a:gd name="connsiteY6" fmla="*/ 0 h 680907"/>
                <a:gd name="connsiteX0" fmla="*/ 20158 w 198282"/>
                <a:gd name="connsiteY0" fmla="*/ 0 h 680907"/>
                <a:gd name="connsiteX1" fmla="*/ 175461 w 198282"/>
                <a:gd name="connsiteY1" fmla="*/ 164001 h 680907"/>
                <a:gd name="connsiteX2" fmla="*/ 186912 w 198282"/>
                <a:gd name="connsiteY2" fmla="*/ 679844 h 680907"/>
                <a:gd name="connsiteX3" fmla="*/ 155026 w 198282"/>
                <a:gd name="connsiteY3" fmla="*/ 671966 h 680907"/>
                <a:gd name="connsiteX4" fmla="*/ 150263 w 198282"/>
                <a:gd name="connsiteY4" fmla="*/ 243718 h 680907"/>
                <a:gd name="connsiteX5" fmla="*/ 0 w 198282"/>
                <a:gd name="connsiteY5" fmla="*/ 51309 h 680907"/>
                <a:gd name="connsiteX6" fmla="*/ 20158 w 198282"/>
                <a:gd name="connsiteY6" fmla="*/ 0 h 680907"/>
                <a:gd name="connsiteX0" fmla="*/ 20158 w 198282"/>
                <a:gd name="connsiteY0" fmla="*/ 0 h 680907"/>
                <a:gd name="connsiteX1" fmla="*/ 175461 w 198282"/>
                <a:gd name="connsiteY1" fmla="*/ 164001 h 680907"/>
                <a:gd name="connsiteX2" fmla="*/ 186912 w 198282"/>
                <a:gd name="connsiteY2" fmla="*/ 679844 h 680907"/>
                <a:gd name="connsiteX3" fmla="*/ 155026 w 198282"/>
                <a:gd name="connsiteY3" fmla="*/ 671966 h 680907"/>
                <a:gd name="connsiteX4" fmla="*/ 150263 w 198282"/>
                <a:gd name="connsiteY4" fmla="*/ 243718 h 680907"/>
                <a:gd name="connsiteX5" fmla="*/ 0 w 198282"/>
                <a:gd name="connsiteY5" fmla="*/ 51309 h 680907"/>
                <a:gd name="connsiteX6" fmla="*/ 20158 w 198282"/>
                <a:gd name="connsiteY6" fmla="*/ 0 h 680907"/>
                <a:gd name="connsiteX0" fmla="*/ 20158 w 196819"/>
                <a:gd name="connsiteY0" fmla="*/ 0 h 680907"/>
                <a:gd name="connsiteX1" fmla="*/ 175461 w 196819"/>
                <a:gd name="connsiteY1" fmla="*/ 164001 h 680907"/>
                <a:gd name="connsiteX2" fmla="*/ 186912 w 196819"/>
                <a:gd name="connsiteY2" fmla="*/ 679844 h 680907"/>
                <a:gd name="connsiteX3" fmla="*/ 155026 w 196819"/>
                <a:gd name="connsiteY3" fmla="*/ 671966 h 680907"/>
                <a:gd name="connsiteX4" fmla="*/ 150263 w 196819"/>
                <a:gd name="connsiteY4" fmla="*/ 243718 h 680907"/>
                <a:gd name="connsiteX5" fmla="*/ 0 w 196819"/>
                <a:gd name="connsiteY5" fmla="*/ 51309 h 680907"/>
                <a:gd name="connsiteX6" fmla="*/ 20158 w 196819"/>
                <a:gd name="connsiteY6" fmla="*/ 0 h 680907"/>
                <a:gd name="connsiteX0" fmla="*/ 20158 w 196819"/>
                <a:gd name="connsiteY0" fmla="*/ 0 h 680907"/>
                <a:gd name="connsiteX1" fmla="*/ 175461 w 196819"/>
                <a:gd name="connsiteY1" fmla="*/ 164001 h 680907"/>
                <a:gd name="connsiteX2" fmla="*/ 186912 w 196819"/>
                <a:gd name="connsiteY2" fmla="*/ 679844 h 680907"/>
                <a:gd name="connsiteX3" fmla="*/ 155026 w 196819"/>
                <a:gd name="connsiteY3" fmla="*/ 671966 h 680907"/>
                <a:gd name="connsiteX4" fmla="*/ 150263 w 196819"/>
                <a:gd name="connsiteY4" fmla="*/ 243718 h 680907"/>
                <a:gd name="connsiteX5" fmla="*/ 0 w 196819"/>
                <a:gd name="connsiteY5" fmla="*/ 51309 h 680907"/>
                <a:gd name="connsiteX6" fmla="*/ 20158 w 196819"/>
                <a:gd name="connsiteY6" fmla="*/ 0 h 680907"/>
                <a:gd name="connsiteX0" fmla="*/ 20158 w 196819"/>
                <a:gd name="connsiteY0" fmla="*/ 0 h 1678717"/>
                <a:gd name="connsiteX1" fmla="*/ 175461 w 196819"/>
                <a:gd name="connsiteY1" fmla="*/ 164001 h 1678717"/>
                <a:gd name="connsiteX2" fmla="*/ 186912 w 196819"/>
                <a:gd name="connsiteY2" fmla="*/ 679844 h 1678717"/>
                <a:gd name="connsiteX3" fmla="*/ 178854 w 196819"/>
                <a:gd name="connsiteY3" fmla="*/ 1678700 h 1678717"/>
                <a:gd name="connsiteX4" fmla="*/ 150263 w 196819"/>
                <a:gd name="connsiteY4" fmla="*/ 243718 h 1678717"/>
                <a:gd name="connsiteX5" fmla="*/ 0 w 196819"/>
                <a:gd name="connsiteY5" fmla="*/ 51309 h 1678717"/>
                <a:gd name="connsiteX6" fmla="*/ 20158 w 196819"/>
                <a:gd name="connsiteY6" fmla="*/ 0 h 1678717"/>
                <a:gd name="connsiteX0" fmla="*/ 20158 w 229326"/>
                <a:gd name="connsiteY0" fmla="*/ 12880 h 1695816"/>
                <a:gd name="connsiteX1" fmla="*/ 175461 w 229326"/>
                <a:gd name="connsiteY1" fmla="*/ 176881 h 1695816"/>
                <a:gd name="connsiteX2" fmla="*/ 228611 w 229326"/>
                <a:gd name="connsiteY2" fmla="*/ 1693501 h 1695816"/>
                <a:gd name="connsiteX3" fmla="*/ 178854 w 229326"/>
                <a:gd name="connsiteY3" fmla="*/ 1691580 h 1695816"/>
                <a:gd name="connsiteX4" fmla="*/ 150263 w 229326"/>
                <a:gd name="connsiteY4" fmla="*/ 256598 h 1695816"/>
                <a:gd name="connsiteX5" fmla="*/ 0 w 229326"/>
                <a:gd name="connsiteY5" fmla="*/ 64189 h 1695816"/>
                <a:gd name="connsiteX6" fmla="*/ 20158 w 229326"/>
                <a:gd name="connsiteY6" fmla="*/ 12880 h 1695816"/>
                <a:gd name="connsiteX0" fmla="*/ 20158 w 220630"/>
                <a:gd name="connsiteY0" fmla="*/ 12525 h 1693180"/>
                <a:gd name="connsiteX1" fmla="*/ 175461 w 220630"/>
                <a:gd name="connsiteY1" fmla="*/ 176526 h 1693180"/>
                <a:gd name="connsiteX2" fmla="*/ 219676 w 220630"/>
                <a:gd name="connsiteY2" fmla="*/ 1687189 h 1693180"/>
                <a:gd name="connsiteX3" fmla="*/ 178854 w 220630"/>
                <a:gd name="connsiteY3" fmla="*/ 1691225 h 1693180"/>
                <a:gd name="connsiteX4" fmla="*/ 150263 w 220630"/>
                <a:gd name="connsiteY4" fmla="*/ 256243 h 1693180"/>
                <a:gd name="connsiteX5" fmla="*/ 0 w 220630"/>
                <a:gd name="connsiteY5" fmla="*/ 63834 h 1693180"/>
                <a:gd name="connsiteX6" fmla="*/ 20158 w 220630"/>
                <a:gd name="connsiteY6" fmla="*/ 12525 h 1693180"/>
                <a:gd name="connsiteX0" fmla="*/ 20158 w 214935"/>
                <a:gd name="connsiteY0" fmla="*/ 12525 h 1693180"/>
                <a:gd name="connsiteX1" fmla="*/ 175461 w 214935"/>
                <a:gd name="connsiteY1" fmla="*/ 176526 h 1693180"/>
                <a:gd name="connsiteX2" fmla="*/ 213719 w 214935"/>
                <a:gd name="connsiteY2" fmla="*/ 1687189 h 1693180"/>
                <a:gd name="connsiteX3" fmla="*/ 178854 w 214935"/>
                <a:gd name="connsiteY3" fmla="*/ 1691225 h 1693180"/>
                <a:gd name="connsiteX4" fmla="*/ 150263 w 214935"/>
                <a:gd name="connsiteY4" fmla="*/ 256243 h 1693180"/>
                <a:gd name="connsiteX5" fmla="*/ 0 w 214935"/>
                <a:gd name="connsiteY5" fmla="*/ 63834 h 1693180"/>
                <a:gd name="connsiteX6" fmla="*/ 20158 w 214935"/>
                <a:gd name="connsiteY6" fmla="*/ 12525 h 1693180"/>
                <a:gd name="connsiteX0" fmla="*/ 20158 w 197277"/>
                <a:gd name="connsiteY0" fmla="*/ 12171 h 1692063"/>
                <a:gd name="connsiteX1" fmla="*/ 175461 w 197277"/>
                <a:gd name="connsiteY1" fmla="*/ 176172 h 1692063"/>
                <a:gd name="connsiteX2" fmla="*/ 192869 w 197277"/>
                <a:gd name="connsiteY2" fmla="*/ 1680878 h 1692063"/>
                <a:gd name="connsiteX3" fmla="*/ 178854 w 197277"/>
                <a:gd name="connsiteY3" fmla="*/ 1690871 h 1692063"/>
                <a:gd name="connsiteX4" fmla="*/ 150263 w 197277"/>
                <a:gd name="connsiteY4" fmla="*/ 255889 h 1692063"/>
                <a:gd name="connsiteX5" fmla="*/ 0 w 197277"/>
                <a:gd name="connsiteY5" fmla="*/ 63480 h 1692063"/>
                <a:gd name="connsiteX6" fmla="*/ 20158 w 197277"/>
                <a:gd name="connsiteY6" fmla="*/ 12171 h 1692063"/>
                <a:gd name="connsiteX0" fmla="*/ 20158 w 197277"/>
                <a:gd name="connsiteY0" fmla="*/ 12171 h 2098763"/>
                <a:gd name="connsiteX1" fmla="*/ 175461 w 197277"/>
                <a:gd name="connsiteY1" fmla="*/ 176172 h 2098763"/>
                <a:gd name="connsiteX2" fmla="*/ 192869 w 197277"/>
                <a:gd name="connsiteY2" fmla="*/ 1680878 h 2098763"/>
                <a:gd name="connsiteX3" fmla="*/ 179149 w 197277"/>
                <a:gd name="connsiteY3" fmla="*/ 2098722 h 2098763"/>
                <a:gd name="connsiteX4" fmla="*/ 150263 w 197277"/>
                <a:gd name="connsiteY4" fmla="*/ 255889 h 2098763"/>
                <a:gd name="connsiteX5" fmla="*/ 0 w 197277"/>
                <a:gd name="connsiteY5" fmla="*/ 63480 h 2098763"/>
                <a:gd name="connsiteX6" fmla="*/ 20158 w 197277"/>
                <a:gd name="connsiteY6" fmla="*/ 12171 h 2098763"/>
                <a:gd name="connsiteX0" fmla="*/ 20158 w 198131"/>
                <a:gd name="connsiteY0" fmla="*/ 38637 h 2127953"/>
                <a:gd name="connsiteX1" fmla="*/ 175461 w 198131"/>
                <a:gd name="connsiteY1" fmla="*/ 202638 h 2127953"/>
                <a:gd name="connsiteX2" fmla="*/ 194094 w 198131"/>
                <a:gd name="connsiteY2" fmla="*/ 2124098 h 2127953"/>
                <a:gd name="connsiteX3" fmla="*/ 179149 w 198131"/>
                <a:gd name="connsiteY3" fmla="*/ 2125188 h 2127953"/>
                <a:gd name="connsiteX4" fmla="*/ 150263 w 198131"/>
                <a:gd name="connsiteY4" fmla="*/ 282355 h 2127953"/>
                <a:gd name="connsiteX5" fmla="*/ 0 w 198131"/>
                <a:gd name="connsiteY5" fmla="*/ 89946 h 2127953"/>
                <a:gd name="connsiteX6" fmla="*/ 20158 w 198131"/>
                <a:gd name="connsiteY6" fmla="*/ 38637 h 2127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8131" h="2127953">
                  <a:moveTo>
                    <a:pt x="20158" y="38637"/>
                  </a:moveTo>
                  <a:cubicBezTo>
                    <a:pt x="114687" y="66151"/>
                    <a:pt x="146472" y="-144939"/>
                    <a:pt x="175461" y="202638"/>
                  </a:cubicBezTo>
                  <a:cubicBezTo>
                    <a:pt x="204450" y="550215"/>
                    <a:pt x="199286" y="2037056"/>
                    <a:pt x="194094" y="2124098"/>
                  </a:cubicBezTo>
                  <a:cubicBezTo>
                    <a:pt x="173424" y="2127796"/>
                    <a:pt x="192401" y="2130010"/>
                    <a:pt x="179149" y="2125188"/>
                  </a:cubicBezTo>
                  <a:cubicBezTo>
                    <a:pt x="184947" y="1991779"/>
                    <a:pt x="162210" y="389767"/>
                    <a:pt x="150263" y="282355"/>
                  </a:cubicBezTo>
                  <a:cubicBezTo>
                    <a:pt x="127600" y="165418"/>
                    <a:pt x="65126" y="110905"/>
                    <a:pt x="0" y="89946"/>
                  </a:cubicBezTo>
                  <a:cubicBezTo>
                    <a:pt x="3930" y="60653"/>
                    <a:pt x="8972" y="59939"/>
                    <a:pt x="20158" y="38637"/>
                  </a:cubicBezTo>
                  <a:close/>
                </a:path>
              </a:pathLst>
            </a:custGeom>
            <a:grpFill/>
            <a:ln w="1270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218" name="Freeform 217">
            <a:extLst>
              <a:ext uri="{FF2B5EF4-FFF2-40B4-BE49-F238E27FC236}">
                <a16:creationId xmlns:a16="http://schemas.microsoft.com/office/drawing/2014/main" id="{45CB045D-44D7-AF42-979F-5CDC35779F7A}"/>
              </a:ext>
            </a:extLst>
          </p:cNvPr>
          <p:cNvSpPr>
            <a:spLocks noChangeAspect="1"/>
          </p:cNvSpPr>
          <p:nvPr/>
        </p:nvSpPr>
        <p:spPr>
          <a:xfrm>
            <a:off x="21034422" y="23999049"/>
            <a:ext cx="2362498" cy="2006290"/>
          </a:xfrm>
          <a:custGeom>
            <a:avLst/>
            <a:gdLst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40387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40387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49220 w 1520029"/>
              <a:gd name="connsiteY0" fmla="*/ 174589 h 1549790"/>
              <a:gd name="connsiteX1" fmla="*/ 678787 w 1520029"/>
              <a:gd name="connsiteY1" fmla="*/ 11304 h 1549790"/>
              <a:gd name="connsiteX2" fmla="*/ 1171156 w 1520029"/>
              <a:gd name="connsiteY2" fmla="*/ 106763 h 1549790"/>
              <a:gd name="connsiteX3" fmla="*/ 1502752 w 1520029"/>
              <a:gd name="connsiteY3" fmla="*/ 842805 h 1549790"/>
              <a:gd name="connsiteX4" fmla="*/ 1462559 w 1520029"/>
              <a:gd name="connsiteY4" fmla="*/ 1460778 h 1549790"/>
              <a:gd name="connsiteX5" fmla="*/ 1372123 w 1520029"/>
              <a:gd name="connsiteY5" fmla="*/ 1500972 h 1549790"/>
              <a:gd name="connsiteX6" fmla="*/ 1367099 w 1520029"/>
              <a:gd name="connsiteY6" fmla="*/ 1031211 h 1549790"/>
              <a:gd name="connsiteX7" fmla="*/ 1374636 w 1520029"/>
              <a:gd name="connsiteY7" fmla="*/ 616717 h 1549790"/>
              <a:gd name="connsiteX8" fmla="*/ 1238983 w 1520029"/>
              <a:gd name="connsiteY8" fmla="*/ 287633 h 1549790"/>
              <a:gd name="connsiteX9" fmla="*/ 1078209 w 1520029"/>
              <a:gd name="connsiteY9" fmla="*/ 302707 h 1549790"/>
              <a:gd name="connsiteX10" fmla="*/ 902363 w 1520029"/>
              <a:gd name="connsiteY10" fmla="*/ 352948 h 1549790"/>
              <a:gd name="connsiteX11" fmla="*/ 600912 w 1520029"/>
              <a:gd name="connsiteY11" fmla="*/ 594108 h 1549790"/>
              <a:gd name="connsiteX12" fmla="*/ 50765 w 1520029"/>
              <a:gd name="connsiteY12" fmla="*/ 589084 h 1549790"/>
              <a:gd name="connsiteX13" fmla="*/ 70862 w 1520029"/>
              <a:gd name="connsiteY13" fmla="*/ 302706 h 1549790"/>
              <a:gd name="connsiteX14" fmla="*/ 249220 w 1520029"/>
              <a:gd name="connsiteY14" fmla="*/ 174589 h 1549790"/>
              <a:gd name="connsiteX0" fmla="*/ 256342 w 1527151"/>
              <a:gd name="connsiteY0" fmla="*/ 174589 h 1549790"/>
              <a:gd name="connsiteX1" fmla="*/ 685909 w 1527151"/>
              <a:gd name="connsiteY1" fmla="*/ 11304 h 1549790"/>
              <a:gd name="connsiteX2" fmla="*/ 1178278 w 1527151"/>
              <a:gd name="connsiteY2" fmla="*/ 106763 h 1549790"/>
              <a:gd name="connsiteX3" fmla="*/ 1509874 w 1527151"/>
              <a:gd name="connsiteY3" fmla="*/ 842805 h 1549790"/>
              <a:gd name="connsiteX4" fmla="*/ 1469681 w 1527151"/>
              <a:gd name="connsiteY4" fmla="*/ 1460778 h 1549790"/>
              <a:gd name="connsiteX5" fmla="*/ 1379245 w 1527151"/>
              <a:gd name="connsiteY5" fmla="*/ 1500972 h 1549790"/>
              <a:gd name="connsiteX6" fmla="*/ 1374221 w 1527151"/>
              <a:gd name="connsiteY6" fmla="*/ 1031211 h 1549790"/>
              <a:gd name="connsiteX7" fmla="*/ 1381758 w 1527151"/>
              <a:gd name="connsiteY7" fmla="*/ 616717 h 1549790"/>
              <a:gd name="connsiteX8" fmla="*/ 1246105 w 1527151"/>
              <a:gd name="connsiteY8" fmla="*/ 287633 h 1549790"/>
              <a:gd name="connsiteX9" fmla="*/ 1085331 w 1527151"/>
              <a:gd name="connsiteY9" fmla="*/ 302707 h 1549790"/>
              <a:gd name="connsiteX10" fmla="*/ 909485 w 1527151"/>
              <a:gd name="connsiteY10" fmla="*/ 352948 h 1549790"/>
              <a:gd name="connsiteX11" fmla="*/ 608034 w 1527151"/>
              <a:gd name="connsiteY11" fmla="*/ 594108 h 1549790"/>
              <a:gd name="connsiteX12" fmla="*/ 57887 w 1527151"/>
              <a:gd name="connsiteY12" fmla="*/ 589084 h 1549790"/>
              <a:gd name="connsiteX13" fmla="*/ 77984 w 1527151"/>
              <a:gd name="connsiteY13" fmla="*/ 302706 h 1549790"/>
              <a:gd name="connsiteX14" fmla="*/ 256342 w 1527151"/>
              <a:gd name="connsiteY14" fmla="*/ 174589 h 1549790"/>
              <a:gd name="connsiteX0" fmla="*/ 365530 w 1515759"/>
              <a:gd name="connsiteY0" fmla="*/ 101806 h 1544833"/>
              <a:gd name="connsiteX1" fmla="*/ 674517 w 1515759"/>
              <a:gd name="connsiteY1" fmla="*/ 6347 h 1544833"/>
              <a:gd name="connsiteX2" fmla="*/ 1166886 w 1515759"/>
              <a:gd name="connsiteY2" fmla="*/ 101806 h 1544833"/>
              <a:gd name="connsiteX3" fmla="*/ 1498482 w 1515759"/>
              <a:gd name="connsiteY3" fmla="*/ 837848 h 1544833"/>
              <a:gd name="connsiteX4" fmla="*/ 1458289 w 1515759"/>
              <a:gd name="connsiteY4" fmla="*/ 1455821 h 1544833"/>
              <a:gd name="connsiteX5" fmla="*/ 1367853 w 1515759"/>
              <a:gd name="connsiteY5" fmla="*/ 1496015 h 1544833"/>
              <a:gd name="connsiteX6" fmla="*/ 1362829 w 1515759"/>
              <a:gd name="connsiteY6" fmla="*/ 1026254 h 1544833"/>
              <a:gd name="connsiteX7" fmla="*/ 1370366 w 1515759"/>
              <a:gd name="connsiteY7" fmla="*/ 611760 h 1544833"/>
              <a:gd name="connsiteX8" fmla="*/ 1234713 w 1515759"/>
              <a:gd name="connsiteY8" fmla="*/ 282676 h 1544833"/>
              <a:gd name="connsiteX9" fmla="*/ 1073939 w 1515759"/>
              <a:gd name="connsiteY9" fmla="*/ 297750 h 1544833"/>
              <a:gd name="connsiteX10" fmla="*/ 898093 w 1515759"/>
              <a:gd name="connsiteY10" fmla="*/ 347991 h 1544833"/>
              <a:gd name="connsiteX11" fmla="*/ 596642 w 1515759"/>
              <a:gd name="connsiteY11" fmla="*/ 589151 h 1544833"/>
              <a:gd name="connsiteX12" fmla="*/ 46495 w 1515759"/>
              <a:gd name="connsiteY12" fmla="*/ 584127 h 1544833"/>
              <a:gd name="connsiteX13" fmla="*/ 66592 w 1515759"/>
              <a:gd name="connsiteY13" fmla="*/ 297749 h 1544833"/>
              <a:gd name="connsiteX14" fmla="*/ 365530 w 1515759"/>
              <a:gd name="connsiteY14" fmla="*/ 101806 h 1544833"/>
              <a:gd name="connsiteX0" fmla="*/ 372084 w 1522313"/>
              <a:gd name="connsiteY0" fmla="*/ 101806 h 1544833"/>
              <a:gd name="connsiteX1" fmla="*/ 681071 w 1522313"/>
              <a:gd name="connsiteY1" fmla="*/ 6347 h 1544833"/>
              <a:gd name="connsiteX2" fmla="*/ 1173440 w 1522313"/>
              <a:gd name="connsiteY2" fmla="*/ 101806 h 1544833"/>
              <a:gd name="connsiteX3" fmla="*/ 1505036 w 1522313"/>
              <a:gd name="connsiteY3" fmla="*/ 837848 h 1544833"/>
              <a:gd name="connsiteX4" fmla="*/ 1464843 w 1522313"/>
              <a:gd name="connsiteY4" fmla="*/ 1455821 h 1544833"/>
              <a:gd name="connsiteX5" fmla="*/ 1374407 w 1522313"/>
              <a:gd name="connsiteY5" fmla="*/ 1496015 h 1544833"/>
              <a:gd name="connsiteX6" fmla="*/ 1369383 w 1522313"/>
              <a:gd name="connsiteY6" fmla="*/ 1026254 h 1544833"/>
              <a:gd name="connsiteX7" fmla="*/ 1376920 w 1522313"/>
              <a:gd name="connsiteY7" fmla="*/ 611760 h 1544833"/>
              <a:gd name="connsiteX8" fmla="*/ 1241267 w 1522313"/>
              <a:gd name="connsiteY8" fmla="*/ 282676 h 1544833"/>
              <a:gd name="connsiteX9" fmla="*/ 1080493 w 1522313"/>
              <a:gd name="connsiteY9" fmla="*/ 297750 h 1544833"/>
              <a:gd name="connsiteX10" fmla="*/ 904647 w 1522313"/>
              <a:gd name="connsiteY10" fmla="*/ 347991 h 1544833"/>
              <a:gd name="connsiteX11" fmla="*/ 603196 w 1522313"/>
              <a:gd name="connsiteY11" fmla="*/ 589151 h 1544833"/>
              <a:gd name="connsiteX12" fmla="*/ 53049 w 1522313"/>
              <a:gd name="connsiteY12" fmla="*/ 584127 h 1544833"/>
              <a:gd name="connsiteX13" fmla="*/ 73146 w 1522313"/>
              <a:gd name="connsiteY13" fmla="*/ 297749 h 1544833"/>
              <a:gd name="connsiteX14" fmla="*/ 372084 w 1522313"/>
              <a:gd name="connsiteY14" fmla="*/ 101806 h 1544833"/>
              <a:gd name="connsiteX0" fmla="*/ 372084 w 1522313"/>
              <a:gd name="connsiteY0" fmla="*/ 117293 h 1560320"/>
              <a:gd name="connsiteX1" fmla="*/ 681071 w 1522313"/>
              <a:gd name="connsiteY1" fmla="*/ 21834 h 1560320"/>
              <a:gd name="connsiteX2" fmla="*/ 1173440 w 1522313"/>
              <a:gd name="connsiteY2" fmla="*/ 117293 h 1560320"/>
              <a:gd name="connsiteX3" fmla="*/ 1505036 w 1522313"/>
              <a:gd name="connsiteY3" fmla="*/ 853335 h 1560320"/>
              <a:gd name="connsiteX4" fmla="*/ 1464843 w 1522313"/>
              <a:gd name="connsiteY4" fmla="*/ 1471308 h 1560320"/>
              <a:gd name="connsiteX5" fmla="*/ 1374407 w 1522313"/>
              <a:gd name="connsiteY5" fmla="*/ 1511502 h 1560320"/>
              <a:gd name="connsiteX6" fmla="*/ 1369383 w 1522313"/>
              <a:gd name="connsiteY6" fmla="*/ 1041741 h 1560320"/>
              <a:gd name="connsiteX7" fmla="*/ 1376920 w 1522313"/>
              <a:gd name="connsiteY7" fmla="*/ 627247 h 1560320"/>
              <a:gd name="connsiteX8" fmla="*/ 1241267 w 1522313"/>
              <a:gd name="connsiteY8" fmla="*/ 298163 h 1560320"/>
              <a:gd name="connsiteX9" fmla="*/ 1080493 w 1522313"/>
              <a:gd name="connsiteY9" fmla="*/ 313237 h 1560320"/>
              <a:gd name="connsiteX10" fmla="*/ 904647 w 1522313"/>
              <a:gd name="connsiteY10" fmla="*/ 363478 h 1560320"/>
              <a:gd name="connsiteX11" fmla="*/ 603196 w 1522313"/>
              <a:gd name="connsiteY11" fmla="*/ 604638 h 1560320"/>
              <a:gd name="connsiteX12" fmla="*/ 53049 w 1522313"/>
              <a:gd name="connsiteY12" fmla="*/ 599614 h 1560320"/>
              <a:gd name="connsiteX13" fmla="*/ 73146 w 1522313"/>
              <a:gd name="connsiteY13" fmla="*/ 313236 h 1560320"/>
              <a:gd name="connsiteX14" fmla="*/ 372084 w 1522313"/>
              <a:gd name="connsiteY14" fmla="*/ 117293 h 1560320"/>
              <a:gd name="connsiteX0" fmla="*/ 372084 w 1522313"/>
              <a:gd name="connsiteY0" fmla="*/ 111745 h 1554772"/>
              <a:gd name="connsiteX1" fmla="*/ 681071 w 1522313"/>
              <a:gd name="connsiteY1" fmla="*/ 16286 h 1554772"/>
              <a:gd name="connsiteX2" fmla="*/ 1173440 w 1522313"/>
              <a:gd name="connsiteY2" fmla="*/ 111745 h 1554772"/>
              <a:gd name="connsiteX3" fmla="*/ 1505036 w 1522313"/>
              <a:gd name="connsiteY3" fmla="*/ 847787 h 1554772"/>
              <a:gd name="connsiteX4" fmla="*/ 1464843 w 1522313"/>
              <a:gd name="connsiteY4" fmla="*/ 1465760 h 1554772"/>
              <a:gd name="connsiteX5" fmla="*/ 1374407 w 1522313"/>
              <a:gd name="connsiteY5" fmla="*/ 1505954 h 1554772"/>
              <a:gd name="connsiteX6" fmla="*/ 1369383 w 1522313"/>
              <a:gd name="connsiteY6" fmla="*/ 1036193 h 1554772"/>
              <a:gd name="connsiteX7" fmla="*/ 1376920 w 1522313"/>
              <a:gd name="connsiteY7" fmla="*/ 621699 h 1554772"/>
              <a:gd name="connsiteX8" fmla="*/ 1241267 w 1522313"/>
              <a:gd name="connsiteY8" fmla="*/ 292615 h 1554772"/>
              <a:gd name="connsiteX9" fmla="*/ 1080493 w 1522313"/>
              <a:gd name="connsiteY9" fmla="*/ 307689 h 1554772"/>
              <a:gd name="connsiteX10" fmla="*/ 904647 w 1522313"/>
              <a:gd name="connsiteY10" fmla="*/ 357930 h 1554772"/>
              <a:gd name="connsiteX11" fmla="*/ 603196 w 1522313"/>
              <a:gd name="connsiteY11" fmla="*/ 599090 h 1554772"/>
              <a:gd name="connsiteX12" fmla="*/ 53049 w 1522313"/>
              <a:gd name="connsiteY12" fmla="*/ 594066 h 1554772"/>
              <a:gd name="connsiteX13" fmla="*/ 73146 w 1522313"/>
              <a:gd name="connsiteY13" fmla="*/ 307688 h 1554772"/>
              <a:gd name="connsiteX14" fmla="*/ 372084 w 1522313"/>
              <a:gd name="connsiteY14" fmla="*/ 111745 h 1554772"/>
              <a:gd name="connsiteX0" fmla="*/ 372084 w 1522313"/>
              <a:gd name="connsiteY0" fmla="*/ 108090 h 1551117"/>
              <a:gd name="connsiteX1" fmla="*/ 784067 w 1522313"/>
              <a:gd name="connsiteY1" fmla="*/ 17655 h 1551117"/>
              <a:gd name="connsiteX2" fmla="*/ 1173440 w 1522313"/>
              <a:gd name="connsiteY2" fmla="*/ 108090 h 1551117"/>
              <a:gd name="connsiteX3" fmla="*/ 1505036 w 1522313"/>
              <a:gd name="connsiteY3" fmla="*/ 844132 h 1551117"/>
              <a:gd name="connsiteX4" fmla="*/ 1464843 w 1522313"/>
              <a:gd name="connsiteY4" fmla="*/ 1462105 h 1551117"/>
              <a:gd name="connsiteX5" fmla="*/ 1374407 w 1522313"/>
              <a:gd name="connsiteY5" fmla="*/ 1502299 h 1551117"/>
              <a:gd name="connsiteX6" fmla="*/ 1369383 w 1522313"/>
              <a:gd name="connsiteY6" fmla="*/ 1032538 h 1551117"/>
              <a:gd name="connsiteX7" fmla="*/ 1376920 w 1522313"/>
              <a:gd name="connsiteY7" fmla="*/ 618044 h 1551117"/>
              <a:gd name="connsiteX8" fmla="*/ 1241267 w 1522313"/>
              <a:gd name="connsiteY8" fmla="*/ 288960 h 1551117"/>
              <a:gd name="connsiteX9" fmla="*/ 1080493 w 1522313"/>
              <a:gd name="connsiteY9" fmla="*/ 304034 h 1551117"/>
              <a:gd name="connsiteX10" fmla="*/ 904647 w 1522313"/>
              <a:gd name="connsiteY10" fmla="*/ 354275 h 1551117"/>
              <a:gd name="connsiteX11" fmla="*/ 603196 w 1522313"/>
              <a:gd name="connsiteY11" fmla="*/ 595435 h 1551117"/>
              <a:gd name="connsiteX12" fmla="*/ 53049 w 1522313"/>
              <a:gd name="connsiteY12" fmla="*/ 590411 h 1551117"/>
              <a:gd name="connsiteX13" fmla="*/ 73146 w 1522313"/>
              <a:gd name="connsiteY13" fmla="*/ 304033 h 1551117"/>
              <a:gd name="connsiteX14" fmla="*/ 372084 w 1522313"/>
              <a:gd name="connsiteY14" fmla="*/ 108090 h 1551117"/>
              <a:gd name="connsiteX0" fmla="*/ 372084 w 1522313"/>
              <a:gd name="connsiteY0" fmla="*/ 96131 h 1539158"/>
              <a:gd name="connsiteX1" fmla="*/ 784067 w 1522313"/>
              <a:gd name="connsiteY1" fmla="*/ 5696 h 1539158"/>
              <a:gd name="connsiteX2" fmla="*/ 1173440 w 1522313"/>
              <a:gd name="connsiteY2" fmla="*/ 96131 h 1539158"/>
              <a:gd name="connsiteX3" fmla="*/ 1505036 w 1522313"/>
              <a:gd name="connsiteY3" fmla="*/ 832173 h 1539158"/>
              <a:gd name="connsiteX4" fmla="*/ 1464843 w 1522313"/>
              <a:gd name="connsiteY4" fmla="*/ 1450146 h 1539158"/>
              <a:gd name="connsiteX5" fmla="*/ 1374407 w 1522313"/>
              <a:gd name="connsiteY5" fmla="*/ 1490340 h 1539158"/>
              <a:gd name="connsiteX6" fmla="*/ 1369383 w 1522313"/>
              <a:gd name="connsiteY6" fmla="*/ 1020579 h 1539158"/>
              <a:gd name="connsiteX7" fmla="*/ 1376920 w 1522313"/>
              <a:gd name="connsiteY7" fmla="*/ 606085 h 1539158"/>
              <a:gd name="connsiteX8" fmla="*/ 1241267 w 1522313"/>
              <a:gd name="connsiteY8" fmla="*/ 277001 h 1539158"/>
              <a:gd name="connsiteX9" fmla="*/ 1080493 w 1522313"/>
              <a:gd name="connsiteY9" fmla="*/ 292075 h 1539158"/>
              <a:gd name="connsiteX10" fmla="*/ 904647 w 1522313"/>
              <a:gd name="connsiteY10" fmla="*/ 342316 h 1539158"/>
              <a:gd name="connsiteX11" fmla="*/ 603196 w 1522313"/>
              <a:gd name="connsiteY11" fmla="*/ 583476 h 1539158"/>
              <a:gd name="connsiteX12" fmla="*/ 53049 w 1522313"/>
              <a:gd name="connsiteY12" fmla="*/ 578452 h 1539158"/>
              <a:gd name="connsiteX13" fmla="*/ 73146 w 1522313"/>
              <a:gd name="connsiteY13" fmla="*/ 292074 h 1539158"/>
              <a:gd name="connsiteX14" fmla="*/ 372084 w 1522313"/>
              <a:gd name="connsiteY14" fmla="*/ 96131 h 1539158"/>
              <a:gd name="connsiteX0" fmla="*/ 373658 w 1523887"/>
              <a:gd name="connsiteY0" fmla="*/ 96131 h 1539158"/>
              <a:gd name="connsiteX1" fmla="*/ 785641 w 1523887"/>
              <a:gd name="connsiteY1" fmla="*/ 5696 h 1539158"/>
              <a:gd name="connsiteX2" fmla="*/ 1175014 w 1523887"/>
              <a:gd name="connsiteY2" fmla="*/ 96131 h 1539158"/>
              <a:gd name="connsiteX3" fmla="*/ 1506610 w 1523887"/>
              <a:gd name="connsiteY3" fmla="*/ 832173 h 1539158"/>
              <a:gd name="connsiteX4" fmla="*/ 1466417 w 1523887"/>
              <a:gd name="connsiteY4" fmla="*/ 1450146 h 1539158"/>
              <a:gd name="connsiteX5" fmla="*/ 1375981 w 1523887"/>
              <a:gd name="connsiteY5" fmla="*/ 1490340 h 1539158"/>
              <a:gd name="connsiteX6" fmla="*/ 1370957 w 1523887"/>
              <a:gd name="connsiteY6" fmla="*/ 1020579 h 1539158"/>
              <a:gd name="connsiteX7" fmla="*/ 1378494 w 1523887"/>
              <a:gd name="connsiteY7" fmla="*/ 606085 h 1539158"/>
              <a:gd name="connsiteX8" fmla="*/ 1242841 w 1523887"/>
              <a:gd name="connsiteY8" fmla="*/ 277001 h 1539158"/>
              <a:gd name="connsiteX9" fmla="*/ 1082067 w 1523887"/>
              <a:gd name="connsiteY9" fmla="*/ 292075 h 1539158"/>
              <a:gd name="connsiteX10" fmla="*/ 906221 w 1523887"/>
              <a:gd name="connsiteY10" fmla="*/ 342316 h 1539158"/>
              <a:gd name="connsiteX11" fmla="*/ 604770 w 1523887"/>
              <a:gd name="connsiteY11" fmla="*/ 583476 h 1539158"/>
              <a:gd name="connsiteX12" fmla="*/ 54623 w 1523887"/>
              <a:gd name="connsiteY12" fmla="*/ 578452 h 1539158"/>
              <a:gd name="connsiteX13" fmla="*/ 74720 w 1523887"/>
              <a:gd name="connsiteY13" fmla="*/ 292074 h 1539158"/>
              <a:gd name="connsiteX14" fmla="*/ 373658 w 1523887"/>
              <a:gd name="connsiteY14" fmla="*/ 96131 h 1539158"/>
              <a:gd name="connsiteX0" fmla="*/ 373658 w 1523887"/>
              <a:gd name="connsiteY0" fmla="*/ 96131 h 1539158"/>
              <a:gd name="connsiteX1" fmla="*/ 785641 w 1523887"/>
              <a:gd name="connsiteY1" fmla="*/ 5696 h 1539158"/>
              <a:gd name="connsiteX2" fmla="*/ 1175014 w 1523887"/>
              <a:gd name="connsiteY2" fmla="*/ 96131 h 1539158"/>
              <a:gd name="connsiteX3" fmla="*/ 1506610 w 1523887"/>
              <a:gd name="connsiteY3" fmla="*/ 832173 h 1539158"/>
              <a:gd name="connsiteX4" fmla="*/ 1466417 w 1523887"/>
              <a:gd name="connsiteY4" fmla="*/ 1450146 h 1539158"/>
              <a:gd name="connsiteX5" fmla="*/ 1375981 w 1523887"/>
              <a:gd name="connsiteY5" fmla="*/ 1490340 h 1539158"/>
              <a:gd name="connsiteX6" fmla="*/ 1370957 w 1523887"/>
              <a:gd name="connsiteY6" fmla="*/ 1020579 h 1539158"/>
              <a:gd name="connsiteX7" fmla="*/ 1378494 w 1523887"/>
              <a:gd name="connsiteY7" fmla="*/ 606085 h 1539158"/>
              <a:gd name="connsiteX8" fmla="*/ 1242841 w 1523887"/>
              <a:gd name="connsiteY8" fmla="*/ 277001 h 1539158"/>
              <a:gd name="connsiteX9" fmla="*/ 1082067 w 1523887"/>
              <a:gd name="connsiteY9" fmla="*/ 292075 h 1539158"/>
              <a:gd name="connsiteX10" fmla="*/ 906221 w 1523887"/>
              <a:gd name="connsiteY10" fmla="*/ 342316 h 1539158"/>
              <a:gd name="connsiteX11" fmla="*/ 604770 w 1523887"/>
              <a:gd name="connsiteY11" fmla="*/ 583476 h 1539158"/>
              <a:gd name="connsiteX12" fmla="*/ 54623 w 1523887"/>
              <a:gd name="connsiteY12" fmla="*/ 578452 h 1539158"/>
              <a:gd name="connsiteX13" fmla="*/ 74720 w 1523887"/>
              <a:gd name="connsiteY13" fmla="*/ 292074 h 1539158"/>
              <a:gd name="connsiteX14" fmla="*/ 373658 w 1523887"/>
              <a:gd name="connsiteY14" fmla="*/ 96131 h 1539158"/>
              <a:gd name="connsiteX0" fmla="*/ 373658 w 1523887"/>
              <a:gd name="connsiteY0" fmla="*/ 90800 h 1533827"/>
              <a:gd name="connsiteX1" fmla="*/ 785641 w 1523887"/>
              <a:gd name="connsiteY1" fmla="*/ 365 h 1533827"/>
              <a:gd name="connsiteX2" fmla="*/ 1175014 w 1523887"/>
              <a:gd name="connsiteY2" fmla="*/ 90800 h 1533827"/>
              <a:gd name="connsiteX3" fmla="*/ 1506610 w 1523887"/>
              <a:gd name="connsiteY3" fmla="*/ 826842 h 1533827"/>
              <a:gd name="connsiteX4" fmla="*/ 1466417 w 1523887"/>
              <a:gd name="connsiteY4" fmla="*/ 1444815 h 1533827"/>
              <a:gd name="connsiteX5" fmla="*/ 1375981 w 1523887"/>
              <a:gd name="connsiteY5" fmla="*/ 1485009 h 1533827"/>
              <a:gd name="connsiteX6" fmla="*/ 1370957 w 1523887"/>
              <a:gd name="connsiteY6" fmla="*/ 1015248 h 1533827"/>
              <a:gd name="connsiteX7" fmla="*/ 1378494 w 1523887"/>
              <a:gd name="connsiteY7" fmla="*/ 600754 h 1533827"/>
              <a:gd name="connsiteX8" fmla="*/ 1242841 w 1523887"/>
              <a:gd name="connsiteY8" fmla="*/ 271670 h 1533827"/>
              <a:gd name="connsiteX9" fmla="*/ 1082067 w 1523887"/>
              <a:gd name="connsiteY9" fmla="*/ 286744 h 1533827"/>
              <a:gd name="connsiteX10" fmla="*/ 906221 w 1523887"/>
              <a:gd name="connsiteY10" fmla="*/ 336985 h 1533827"/>
              <a:gd name="connsiteX11" fmla="*/ 604770 w 1523887"/>
              <a:gd name="connsiteY11" fmla="*/ 578145 h 1533827"/>
              <a:gd name="connsiteX12" fmla="*/ 54623 w 1523887"/>
              <a:gd name="connsiteY12" fmla="*/ 573121 h 1533827"/>
              <a:gd name="connsiteX13" fmla="*/ 74720 w 1523887"/>
              <a:gd name="connsiteY13" fmla="*/ 286743 h 1533827"/>
              <a:gd name="connsiteX14" fmla="*/ 373658 w 1523887"/>
              <a:gd name="connsiteY14" fmla="*/ 90800 h 1533827"/>
              <a:gd name="connsiteX0" fmla="*/ 373658 w 1510281"/>
              <a:gd name="connsiteY0" fmla="*/ 90800 h 1533827"/>
              <a:gd name="connsiteX1" fmla="*/ 785641 w 1510281"/>
              <a:gd name="connsiteY1" fmla="*/ 365 h 1533827"/>
              <a:gd name="connsiteX2" fmla="*/ 1175014 w 1510281"/>
              <a:gd name="connsiteY2" fmla="*/ 90800 h 1533827"/>
              <a:gd name="connsiteX3" fmla="*/ 1506610 w 1510281"/>
              <a:gd name="connsiteY3" fmla="*/ 826842 h 1533827"/>
              <a:gd name="connsiteX4" fmla="*/ 1466417 w 1510281"/>
              <a:gd name="connsiteY4" fmla="*/ 1444815 h 1533827"/>
              <a:gd name="connsiteX5" fmla="*/ 1375981 w 1510281"/>
              <a:gd name="connsiteY5" fmla="*/ 1485009 h 1533827"/>
              <a:gd name="connsiteX6" fmla="*/ 1370957 w 1510281"/>
              <a:gd name="connsiteY6" fmla="*/ 1015248 h 1533827"/>
              <a:gd name="connsiteX7" fmla="*/ 1378494 w 1510281"/>
              <a:gd name="connsiteY7" fmla="*/ 600754 h 1533827"/>
              <a:gd name="connsiteX8" fmla="*/ 1242841 w 1510281"/>
              <a:gd name="connsiteY8" fmla="*/ 271670 h 1533827"/>
              <a:gd name="connsiteX9" fmla="*/ 1082067 w 1510281"/>
              <a:gd name="connsiteY9" fmla="*/ 286744 h 1533827"/>
              <a:gd name="connsiteX10" fmla="*/ 906221 w 1510281"/>
              <a:gd name="connsiteY10" fmla="*/ 336985 h 1533827"/>
              <a:gd name="connsiteX11" fmla="*/ 604770 w 1510281"/>
              <a:gd name="connsiteY11" fmla="*/ 578145 h 1533827"/>
              <a:gd name="connsiteX12" fmla="*/ 54623 w 1510281"/>
              <a:gd name="connsiteY12" fmla="*/ 573121 h 1533827"/>
              <a:gd name="connsiteX13" fmla="*/ 74720 w 1510281"/>
              <a:gd name="connsiteY13" fmla="*/ 286743 h 1533827"/>
              <a:gd name="connsiteX14" fmla="*/ 373658 w 1510281"/>
              <a:gd name="connsiteY14" fmla="*/ 90800 h 1533827"/>
              <a:gd name="connsiteX0" fmla="*/ 373658 w 1510043"/>
              <a:gd name="connsiteY0" fmla="*/ 90800 h 1533827"/>
              <a:gd name="connsiteX1" fmla="*/ 785641 w 1510043"/>
              <a:gd name="connsiteY1" fmla="*/ 365 h 1533827"/>
              <a:gd name="connsiteX2" fmla="*/ 1175014 w 1510043"/>
              <a:gd name="connsiteY2" fmla="*/ 90800 h 1533827"/>
              <a:gd name="connsiteX3" fmla="*/ 1506610 w 1510043"/>
              <a:gd name="connsiteY3" fmla="*/ 826842 h 1533827"/>
              <a:gd name="connsiteX4" fmla="*/ 1466417 w 1510043"/>
              <a:gd name="connsiteY4" fmla="*/ 1444815 h 1533827"/>
              <a:gd name="connsiteX5" fmla="*/ 1375981 w 1510043"/>
              <a:gd name="connsiteY5" fmla="*/ 1485009 h 1533827"/>
              <a:gd name="connsiteX6" fmla="*/ 1370957 w 1510043"/>
              <a:gd name="connsiteY6" fmla="*/ 1015248 h 1533827"/>
              <a:gd name="connsiteX7" fmla="*/ 1378494 w 1510043"/>
              <a:gd name="connsiteY7" fmla="*/ 600754 h 1533827"/>
              <a:gd name="connsiteX8" fmla="*/ 1242841 w 1510043"/>
              <a:gd name="connsiteY8" fmla="*/ 271670 h 1533827"/>
              <a:gd name="connsiteX9" fmla="*/ 1082067 w 1510043"/>
              <a:gd name="connsiteY9" fmla="*/ 286744 h 1533827"/>
              <a:gd name="connsiteX10" fmla="*/ 906221 w 1510043"/>
              <a:gd name="connsiteY10" fmla="*/ 336985 h 1533827"/>
              <a:gd name="connsiteX11" fmla="*/ 604770 w 1510043"/>
              <a:gd name="connsiteY11" fmla="*/ 578145 h 1533827"/>
              <a:gd name="connsiteX12" fmla="*/ 54623 w 1510043"/>
              <a:gd name="connsiteY12" fmla="*/ 573121 h 1533827"/>
              <a:gd name="connsiteX13" fmla="*/ 74720 w 1510043"/>
              <a:gd name="connsiteY13" fmla="*/ 286743 h 1533827"/>
              <a:gd name="connsiteX14" fmla="*/ 373658 w 1510043"/>
              <a:gd name="connsiteY14" fmla="*/ 90800 h 1533827"/>
              <a:gd name="connsiteX0" fmla="*/ 373658 w 1510043"/>
              <a:gd name="connsiteY0" fmla="*/ 90800 h 1533827"/>
              <a:gd name="connsiteX1" fmla="*/ 785641 w 1510043"/>
              <a:gd name="connsiteY1" fmla="*/ 365 h 1533827"/>
              <a:gd name="connsiteX2" fmla="*/ 1175014 w 1510043"/>
              <a:gd name="connsiteY2" fmla="*/ 90800 h 1533827"/>
              <a:gd name="connsiteX3" fmla="*/ 1506610 w 1510043"/>
              <a:gd name="connsiteY3" fmla="*/ 826842 h 1533827"/>
              <a:gd name="connsiteX4" fmla="*/ 1466417 w 1510043"/>
              <a:gd name="connsiteY4" fmla="*/ 1444815 h 1533827"/>
              <a:gd name="connsiteX5" fmla="*/ 1375981 w 1510043"/>
              <a:gd name="connsiteY5" fmla="*/ 1485009 h 1533827"/>
              <a:gd name="connsiteX6" fmla="*/ 1370957 w 1510043"/>
              <a:gd name="connsiteY6" fmla="*/ 1015248 h 1533827"/>
              <a:gd name="connsiteX7" fmla="*/ 1378494 w 1510043"/>
              <a:gd name="connsiteY7" fmla="*/ 600754 h 1533827"/>
              <a:gd name="connsiteX8" fmla="*/ 1242841 w 1510043"/>
              <a:gd name="connsiteY8" fmla="*/ 271670 h 1533827"/>
              <a:gd name="connsiteX9" fmla="*/ 1082067 w 1510043"/>
              <a:gd name="connsiteY9" fmla="*/ 286744 h 1533827"/>
              <a:gd name="connsiteX10" fmla="*/ 906221 w 1510043"/>
              <a:gd name="connsiteY10" fmla="*/ 336985 h 1533827"/>
              <a:gd name="connsiteX11" fmla="*/ 604770 w 1510043"/>
              <a:gd name="connsiteY11" fmla="*/ 578145 h 1533827"/>
              <a:gd name="connsiteX12" fmla="*/ 54623 w 1510043"/>
              <a:gd name="connsiteY12" fmla="*/ 573121 h 1533827"/>
              <a:gd name="connsiteX13" fmla="*/ 74720 w 1510043"/>
              <a:gd name="connsiteY13" fmla="*/ 286743 h 1533827"/>
              <a:gd name="connsiteX14" fmla="*/ 373658 w 1510043"/>
              <a:gd name="connsiteY14" fmla="*/ 90800 h 1533827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65449 w 1510043"/>
              <a:gd name="connsiteY8" fmla="*/ 314376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65449 w 1510043"/>
              <a:gd name="connsiteY8" fmla="*/ 314376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67347 w 1503732"/>
              <a:gd name="connsiteY0" fmla="*/ 90800 h 1485009"/>
              <a:gd name="connsiteX1" fmla="*/ 779330 w 1503732"/>
              <a:gd name="connsiteY1" fmla="*/ 365 h 1485009"/>
              <a:gd name="connsiteX2" fmla="*/ 1168703 w 1503732"/>
              <a:gd name="connsiteY2" fmla="*/ 90800 h 1485009"/>
              <a:gd name="connsiteX3" fmla="*/ 1500299 w 1503732"/>
              <a:gd name="connsiteY3" fmla="*/ 826842 h 1485009"/>
              <a:gd name="connsiteX4" fmla="*/ 1460106 w 1503732"/>
              <a:gd name="connsiteY4" fmla="*/ 1444815 h 1485009"/>
              <a:gd name="connsiteX5" fmla="*/ 1369670 w 1503732"/>
              <a:gd name="connsiteY5" fmla="*/ 1485009 h 1485009"/>
              <a:gd name="connsiteX6" fmla="*/ 1364646 w 1503732"/>
              <a:gd name="connsiteY6" fmla="*/ 1015248 h 1485009"/>
              <a:gd name="connsiteX7" fmla="*/ 1372183 w 1503732"/>
              <a:gd name="connsiteY7" fmla="*/ 600754 h 1485009"/>
              <a:gd name="connsiteX8" fmla="*/ 1259138 w 1503732"/>
              <a:gd name="connsiteY8" fmla="*/ 314376 h 1485009"/>
              <a:gd name="connsiteX9" fmla="*/ 1075756 w 1503732"/>
              <a:gd name="connsiteY9" fmla="*/ 286744 h 1485009"/>
              <a:gd name="connsiteX10" fmla="*/ 899910 w 1503732"/>
              <a:gd name="connsiteY10" fmla="*/ 336985 h 1485009"/>
              <a:gd name="connsiteX11" fmla="*/ 598459 w 1503732"/>
              <a:gd name="connsiteY11" fmla="*/ 578145 h 1485009"/>
              <a:gd name="connsiteX12" fmla="*/ 45800 w 1503732"/>
              <a:gd name="connsiteY12" fmla="*/ 575633 h 1485009"/>
              <a:gd name="connsiteX13" fmla="*/ 68409 w 1503732"/>
              <a:gd name="connsiteY13" fmla="*/ 286743 h 1485009"/>
              <a:gd name="connsiteX14" fmla="*/ 367347 w 1503732"/>
              <a:gd name="connsiteY14" fmla="*/ 90800 h 1485009"/>
              <a:gd name="connsiteX0" fmla="*/ 371765 w 1508150"/>
              <a:gd name="connsiteY0" fmla="*/ 90800 h 1485009"/>
              <a:gd name="connsiteX1" fmla="*/ 783748 w 1508150"/>
              <a:gd name="connsiteY1" fmla="*/ 365 h 1485009"/>
              <a:gd name="connsiteX2" fmla="*/ 1173121 w 1508150"/>
              <a:gd name="connsiteY2" fmla="*/ 90800 h 1485009"/>
              <a:gd name="connsiteX3" fmla="*/ 1504717 w 1508150"/>
              <a:gd name="connsiteY3" fmla="*/ 826842 h 1485009"/>
              <a:gd name="connsiteX4" fmla="*/ 1464524 w 1508150"/>
              <a:gd name="connsiteY4" fmla="*/ 1444815 h 1485009"/>
              <a:gd name="connsiteX5" fmla="*/ 1374088 w 1508150"/>
              <a:gd name="connsiteY5" fmla="*/ 1485009 h 1485009"/>
              <a:gd name="connsiteX6" fmla="*/ 1369064 w 1508150"/>
              <a:gd name="connsiteY6" fmla="*/ 1015248 h 1485009"/>
              <a:gd name="connsiteX7" fmla="*/ 1376601 w 1508150"/>
              <a:gd name="connsiteY7" fmla="*/ 600754 h 1485009"/>
              <a:gd name="connsiteX8" fmla="*/ 1263556 w 1508150"/>
              <a:gd name="connsiteY8" fmla="*/ 314376 h 1485009"/>
              <a:gd name="connsiteX9" fmla="*/ 1080174 w 1508150"/>
              <a:gd name="connsiteY9" fmla="*/ 286744 h 1485009"/>
              <a:gd name="connsiteX10" fmla="*/ 904328 w 1508150"/>
              <a:gd name="connsiteY10" fmla="*/ 336985 h 1485009"/>
              <a:gd name="connsiteX11" fmla="*/ 602877 w 1508150"/>
              <a:gd name="connsiteY11" fmla="*/ 578145 h 1485009"/>
              <a:gd name="connsiteX12" fmla="*/ 50218 w 1508150"/>
              <a:gd name="connsiteY12" fmla="*/ 575633 h 1485009"/>
              <a:gd name="connsiteX13" fmla="*/ 72827 w 1508150"/>
              <a:gd name="connsiteY13" fmla="*/ 286743 h 1485009"/>
              <a:gd name="connsiteX14" fmla="*/ 371765 w 1508150"/>
              <a:gd name="connsiteY14" fmla="*/ 90800 h 1485009"/>
              <a:gd name="connsiteX0" fmla="*/ 371765 w 1508150"/>
              <a:gd name="connsiteY0" fmla="*/ 90800 h 1485009"/>
              <a:gd name="connsiteX1" fmla="*/ 783748 w 1508150"/>
              <a:gd name="connsiteY1" fmla="*/ 365 h 1485009"/>
              <a:gd name="connsiteX2" fmla="*/ 1173121 w 1508150"/>
              <a:gd name="connsiteY2" fmla="*/ 90800 h 1485009"/>
              <a:gd name="connsiteX3" fmla="*/ 1504717 w 1508150"/>
              <a:gd name="connsiteY3" fmla="*/ 826842 h 1485009"/>
              <a:gd name="connsiteX4" fmla="*/ 1464524 w 1508150"/>
              <a:gd name="connsiteY4" fmla="*/ 1444815 h 1485009"/>
              <a:gd name="connsiteX5" fmla="*/ 1374088 w 1508150"/>
              <a:gd name="connsiteY5" fmla="*/ 1485009 h 1485009"/>
              <a:gd name="connsiteX6" fmla="*/ 1369064 w 1508150"/>
              <a:gd name="connsiteY6" fmla="*/ 1015248 h 1485009"/>
              <a:gd name="connsiteX7" fmla="*/ 1376601 w 1508150"/>
              <a:gd name="connsiteY7" fmla="*/ 600754 h 1485009"/>
              <a:gd name="connsiteX8" fmla="*/ 1263556 w 1508150"/>
              <a:gd name="connsiteY8" fmla="*/ 314376 h 1485009"/>
              <a:gd name="connsiteX9" fmla="*/ 1080174 w 1508150"/>
              <a:gd name="connsiteY9" fmla="*/ 286744 h 1485009"/>
              <a:gd name="connsiteX10" fmla="*/ 904328 w 1508150"/>
              <a:gd name="connsiteY10" fmla="*/ 336985 h 1485009"/>
              <a:gd name="connsiteX11" fmla="*/ 602877 w 1508150"/>
              <a:gd name="connsiteY11" fmla="*/ 578145 h 1485009"/>
              <a:gd name="connsiteX12" fmla="*/ 50218 w 1508150"/>
              <a:gd name="connsiteY12" fmla="*/ 575633 h 1485009"/>
              <a:gd name="connsiteX13" fmla="*/ 72827 w 1508150"/>
              <a:gd name="connsiteY13" fmla="*/ 286743 h 1485009"/>
              <a:gd name="connsiteX14" fmla="*/ 371765 w 1508150"/>
              <a:gd name="connsiteY14" fmla="*/ 90800 h 1485009"/>
              <a:gd name="connsiteX0" fmla="*/ 389506 w 1525891"/>
              <a:gd name="connsiteY0" fmla="*/ 90800 h 1485009"/>
              <a:gd name="connsiteX1" fmla="*/ 801489 w 1525891"/>
              <a:gd name="connsiteY1" fmla="*/ 365 h 1485009"/>
              <a:gd name="connsiteX2" fmla="*/ 1190862 w 1525891"/>
              <a:gd name="connsiteY2" fmla="*/ 90800 h 1485009"/>
              <a:gd name="connsiteX3" fmla="*/ 1522458 w 1525891"/>
              <a:gd name="connsiteY3" fmla="*/ 826842 h 1485009"/>
              <a:gd name="connsiteX4" fmla="*/ 1482265 w 1525891"/>
              <a:gd name="connsiteY4" fmla="*/ 1444815 h 1485009"/>
              <a:gd name="connsiteX5" fmla="*/ 1391829 w 1525891"/>
              <a:gd name="connsiteY5" fmla="*/ 1485009 h 1485009"/>
              <a:gd name="connsiteX6" fmla="*/ 1386805 w 1525891"/>
              <a:gd name="connsiteY6" fmla="*/ 1015248 h 1485009"/>
              <a:gd name="connsiteX7" fmla="*/ 1394342 w 1525891"/>
              <a:gd name="connsiteY7" fmla="*/ 600754 h 1485009"/>
              <a:gd name="connsiteX8" fmla="*/ 1281297 w 1525891"/>
              <a:gd name="connsiteY8" fmla="*/ 314376 h 1485009"/>
              <a:gd name="connsiteX9" fmla="*/ 1097915 w 1525891"/>
              <a:gd name="connsiteY9" fmla="*/ 286744 h 1485009"/>
              <a:gd name="connsiteX10" fmla="*/ 922069 w 1525891"/>
              <a:gd name="connsiteY10" fmla="*/ 336985 h 1485009"/>
              <a:gd name="connsiteX11" fmla="*/ 620618 w 1525891"/>
              <a:gd name="connsiteY11" fmla="*/ 578145 h 1485009"/>
              <a:gd name="connsiteX12" fmla="*/ 67959 w 1525891"/>
              <a:gd name="connsiteY12" fmla="*/ 575633 h 1485009"/>
              <a:gd name="connsiteX13" fmla="*/ 90568 w 1525891"/>
              <a:gd name="connsiteY13" fmla="*/ 286743 h 1485009"/>
              <a:gd name="connsiteX14" fmla="*/ 389506 w 1525891"/>
              <a:gd name="connsiteY14" fmla="*/ 90800 h 1485009"/>
              <a:gd name="connsiteX0" fmla="*/ 371408 w 1507793"/>
              <a:gd name="connsiteY0" fmla="*/ 90800 h 1485009"/>
              <a:gd name="connsiteX1" fmla="*/ 783391 w 1507793"/>
              <a:gd name="connsiteY1" fmla="*/ 365 h 1485009"/>
              <a:gd name="connsiteX2" fmla="*/ 1172764 w 1507793"/>
              <a:gd name="connsiteY2" fmla="*/ 90800 h 1485009"/>
              <a:gd name="connsiteX3" fmla="*/ 1504360 w 1507793"/>
              <a:gd name="connsiteY3" fmla="*/ 826842 h 1485009"/>
              <a:gd name="connsiteX4" fmla="*/ 1464167 w 1507793"/>
              <a:gd name="connsiteY4" fmla="*/ 1444815 h 1485009"/>
              <a:gd name="connsiteX5" fmla="*/ 1373731 w 1507793"/>
              <a:gd name="connsiteY5" fmla="*/ 1485009 h 1485009"/>
              <a:gd name="connsiteX6" fmla="*/ 1368707 w 1507793"/>
              <a:gd name="connsiteY6" fmla="*/ 1015248 h 1485009"/>
              <a:gd name="connsiteX7" fmla="*/ 1376244 w 1507793"/>
              <a:gd name="connsiteY7" fmla="*/ 600754 h 1485009"/>
              <a:gd name="connsiteX8" fmla="*/ 1263199 w 1507793"/>
              <a:gd name="connsiteY8" fmla="*/ 314376 h 1485009"/>
              <a:gd name="connsiteX9" fmla="*/ 1079817 w 1507793"/>
              <a:gd name="connsiteY9" fmla="*/ 286744 h 1485009"/>
              <a:gd name="connsiteX10" fmla="*/ 903971 w 1507793"/>
              <a:gd name="connsiteY10" fmla="*/ 336985 h 1485009"/>
              <a:gd name="connsiteX11" fmla="*/ 602520 w 1507793"/>
              <a:gd name="connsiteY11" fmla="*/ 578145 h 1485009"/>
              <a:gd name="connsiteX12" fmla="*/ 74982 w 1507793"/>
              <a:gd name="connsiteY12" fmla="*/ 588193 h 1485009"/>
              <a:gd name="connsiteX13" fmla="*/ 72470 w 1507793"/>
              <a:gd name="connsiteY13" fmla="*/ 286743 h 1485009"/>
              <a:gd name="connsiteX14" fmla="*/ 371408 w 1507793"/>
              <a:gd name="connsiteY14" fmla="*/ 90800 h 1485009"/>
              <a:gd name="connsiteX0" fmla="*/ 366006 w 1502391"/>
              <a:gd name="connsiteY0" fmla="*/ 90800 h 1485009"/>
              <a:gd name="connsiteX1" fmla="*/ 777989 w 1502391"/>
              <a:gd name="connsiteY1" fmla="*/ 365 h 1485009"/>
              <a:gd name="connsiteX2" fmla="*/ 1167362 w 1502391"/>
              <a:gd name="connsiteY2" fmla="*/ 90800 h 1485009"/>
              <a:gd name="connsiteX3" fmla="*/ 1498958 w 1502391"/>
              <a:gd name="connsiteY3" fmla="*/ 826842 h 1485009"/>
              <a:gd name="connsiteX4" fmla="*/ 1458765 w 1502391"/>
              <a:gd name="connsiteY4" fmla="*/ 1444815 h 1485009"/>
              <a:gd name="connsiteX5" fmla="*/ 1368329 w 1502391"/>
              <a:gd name="connsiteY5" fmla="*/ 1485009 h 1485009"/>
              <a:gd name="connsiteX6" fmla="*/ 1363305 w 1502391"/>
              <a:gd name="connsiteY6" fmla="*/ 1015248 h 1485009"/>
              <a:gd name="connsiteX7" fmla="*/ 1370842 w 1502391"/>
              <a:gd name="connsiteY7" fmla="*/ 600754 h 1485009"/>
              <a:gd name="connsiteX8" fmla="*/ 1257797 w 1502391"/>
              <a:gd name="connsiteY8" fmla="*/ 314376 h 1485009"/>
              <a:gd name="connsiteX9" fmla="*/ 1074415 w 1502391"/>
              <a:gd name="connsiteY9" fmla="*/ 286744 h 1485009"/>
              <a:gd name="connsiteX10" fmla="*/ 898569 w 1502391"/>
              <a:gd name="connsiteY10" fmla="*/ 336985 h 1485009"/>
              <a:gd name="connsiteX11" fmla="*/ 597118 w 1502391"/>
              <a:gd name="connsiteY11" fmla="*/ 578145 h 1485009"/>
              <a:gd name="connsiteX12" fmla="*/ 69580 w 1502391"/>
              <a:gd name="connsiteY12" fmla="*/ 588193 h 1485009"/>
              <a:gd name="connsiteX13" fmla="*/ 67068 w 1502391"/>
              <a:gd name="connsiteY13" fmla="*/ 286743 h 1485009"/>
              <a:gd name="connsiteX14" fmla="*/ 366006 w 1502391"/>
              <a:gd name="connsiteY14" fmla="*/ 90800 h 1485009"/>
              <a:gd name="connsiteX0" fmla="*/ 366006 w 1502391"/>
              <a:gd name="connsiteY0" fmla="*/ 90800 h 1485009"/>
              <a:gd name="connsiteX1" fmla="*/ 777989 w 1502391"/>
              <a:gd name="connsiteY1" fmla="*/ 365 h 1485009"/>
              <a:gd name="connsiteX2" fmla="*/ 1167362 w 1502391"/>
              <a:gd name="connsiteY2" fmla="*/ 90800 h 1485009"/>
              <a:gd name="connsiteX3" fmla="*/ 1498958 w 1502391"/>
              <a:gd name="connsiteY3" fmla="*/ 826842 h 1485009"/>
              <a:gd name="connsiteX4" fmla="*/ 1458765 w 1502391"/>
              <a:gd name="connsiteY4" fmla="*/ 1444815 h 1485009"/>
              <a:gd name="connsiteX5" fmla="*/ 1368329 w 1502391"/>
              <a:gd name="connsiteY5" fmla="*/ 1485009 h 1485009"/>
              <a:gd name="connsiteX6" fmla="*/ 1363305 w 1502391"/>
              <a:gd name="connsiteY6" fmla="*/ 1015248 h 1485009"/>
              <a:gd name="connsiteX7" fmla="*/ 1370842 w 1502391"/>
              <a:gd name="connsiteY7" fmla="*/ 600754 h 1485009"/>
              <a:gd name="connsiteX8" fmla="*/ 1257797 w 1502391"/>
              <a:gd name="connsiteY8" fmla="*/ 314376 h 1485009"/>
              <a:gd name="connsiteX9" fmla="*/ 1074415 w 1502391"/>
              <a:gd name="connsiteY9" fmla="*/ 286744 h 1485009"/>
              <a:gd name="connsiteX10" fmla="*/ 898569 w 1502391"/>
              <a:gd name="connsiteY10" fmla="*/ 336985 h 1485009"/>
              <a:gd name="connsiteX11" fmla="*/ 597118 w 1502391"/>
              <a:gd name="connsiteY11" fmla="*/ 578145 h 1485009"/>
              <a:gd name="connsiteX12" fmla="*/ 69580 w 1502391"/>
              <a:gd name="connsiteY12" fmla="*/ 588193 h 1485009"/>
              <a:gd name="connsiteX13" fmla="*/ 67068 w 1502391"/>
              <a:gd name="connsiteY13" fmla="*/ 286743 h 1485009"/>
              <a:gd name="connsiteX14" fmla="*/ 366006 w 1502391"/>
              <a:gd name="connsiteY14" fmla="*/ 90800 h 1485009"/>
              <a:gd name="connsiteX0" fmla="*/ 376384 w 1512769"/>
              <a:gd name="connsiteY0" fmla="*/ 90800 h 1485009"/>
              <a:gd name="connsiteX1" fmla="*/ 788367 w 1512769"/>
              <a:gd name="connsiteY1" fmla="*/ 365 h 1485009"/>
              <a:gd name="connsiteX2" fmla="*/ 1177740 w 1512769"/>
              <a:gd name="connsiteY2" fmla="*/ 90800 h 1485009"/>
              <a:gd name="connsiteX3" fmla="*/ 1509336 w 1512769"/>
              <a:gd name="connsiteY3" fmla="*/ 826842 h 1485009"/>
              <a:gd name="connsiteX4" fmla="*/ 1469143 w 1512769"/>
              <a:gd name="connsiteY4" fmla="*/ 1444815 h 1485009"/>
              <a:gd name="connsiteX5" fmla="*/ 1378707 w 1512769"/>
              <a:gd name="connsiteY5" fmla="*/ 1485009 h 1485009"/>
              <a:gd name="connsiteX6" fmla="*/ 1373683 w 1512769"/>
              <a:gd name="connsiteY6" fmla="*/ 1015248 h 1485009"/>
              <a:gd name="connsiteX7" fmla="*/ 1381220 w 1512769"/>
              <a:gd name="connsiteY7" fmla="*/ 600754 h 1485009"/>
              <a:gd name="connsiteX8" fmla="*/ 1268175 w 1512769"/>
              <a:gd name="connsiteY8" fmla="*/ 314376 h 1485009"/>
              <a:gd name="connsiteX9" fmla="*/ 1084793 w 1512769"/>
              <a:gd name="connsiteY9" fmla="*/ 286744 h 1485009"/>
              <a:gd name="connsiteX10" fmla="*/ 908947 w 1512769"/>
              <a:gd name="connsiteY10" fmla="*/ 336985 h 1485009"/>
              <a:gd name="connsiteX11" fmla="*/ 607496 w 1512769"/>
              <a:gd name="connsiteY11" fmla="*/ 578145 h 1485009"/>
              <a:gd name="connsiteX12" fmla="*/ 79958 w 1512769"/>
              <a:gd name="connsiteY12" fmla="*/ 588193 h 1485009"/>
              <a:gd name="connsiteX13" fmla="*/ 77446 w 1512769"/>
              <a:gd name="connsiteY13" fmla="*/ 286743 h 1485009"/>
              <a:gd name="connsiteX14" fmla="*/ 376384 w 1512769"/>
              <a:gd name="connsiteY14" fmla="*/ 90800 h 1485009"/>
              <a:gd name="connsiteX0" fmla="*/ 376384 w 1512769"/>
              <a:gd name="connsiteY0" fmla="*/ 90939 h 1485148"/>
              <a:gd name="connsiteX1" fmla="*/ 788367 w 1512769"/>
              <a:gd name="connsiteY1" fmla="*/ 504 h 1485148"/>
              <a:gd name="connsiteX2" fmla="*/ 1177740 w 1512769"/>
              <a:gd name="connsiteY2" fmla="*/ 90939 h 1485148"/>
              <a:gd name="connsiteX3" fmla="*/ 1509336 w 1512769"/>
              <a:gd name="connsiteY3" fmla="*/ 826981 h 1485148"/>
              <a:gd name="connsiteX4" fmla="*/ 1469143 w 1512769"/>
              <a:gd name="connsiteY4" fmla="*/ 1444954 h 1485148"/>
              <a:gd name="connsiteX5" fmla="*/ 1378707 w 1512769"/>
              <a:gd name="connsiteY5" fmla="*/ 1485148 h 1485148"/>
              <a:gd name="connsiteX6" fmla="*/ 1373683 w 1512769"/>
              <a:gd name="connsiteY6" fmla="*/ 1015387 h 1485148"/>
              <a:gd name="connsiteX7" fmla="*/ 1381220 w 1512769"/>
              <a:gd name="connsiteY7" fmla="*/ 600893 h 1485148"/>
              <a:gd name="connsiteX8" fmla="*/ 1268175 w 1512769"/>
              <a:gd name="connsiteY8" fmla="*/ 314515 h 1485148"/>
              <a:gd name="connsiteX9" fmla="*/ 1084793 w 1512769"/>
              <a:gd name="connsiteY9" fmla="*/ 286883 h 1485148"/>
              <a:gd name="connsiteX10" fmla="*/ 908947 w 1512769"/>
              <a:gd name="connsiteY10" fmla="*/ 337124 h 1485148"/>
              <a:gd name="connsiteX11" fmla="*/ 607496 w 1512769"/>
              <a:gd name="connsiteY11" fmla="*/ 578284 h 1485148"/>
              <a:gd name="connsiteX12" fmla="*/ 79958 w 1512769"/>
              <a:gd name="connsiteY12" fmla="*/ 588332 h 1485148"/>
              <a:gd name="connsiteX13" fmla="*/ 77446 w 1512769"/>
              <a:gd name="connsiteY13" fmla="*/ 286882 h 1485148"/>
              <a:gd name="connsiteX14" fmla="*/ 376384 w 151276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8164 w 1519779"/>
              <a:gd name="connsiteY8" fmla="*/ 341321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7117"/>
              <a:gd name="connsiteY0" fmla="*/ 90939 h 1485148"/>
              <a:gd name="connsiteX1" fmla="*/ 795377 w 1517117"/>
              <a:gd name="connsiteY1" fmla="*/ 504 h 1485148"/>
              <a:gd name="connsiteX2" fmla="*/ 1184750 w 1517117"/>
              <a:gd name="connsiteY2" fmla="*/ 90939 h 1485148"/>
              <a:gd name="connsiteX3" fmla="*/ 1516346 w 1517117"/>
              <a:gd name="connsiteY3" fmla="*/ 826981 h 1485148"/>
              <a:gd name="connsiteX4" fmla="*/ 1476153 w 1517117"/>
              <a:gd name="connsiteY4" fmla="*/ 1444954 h 1485148"/>
              <a:gd name="connsiteX5" fmla="*/ 1385717 w 1517117"/>
              <a:gd name="connsiteY5" fmla="*/ 1485148 h 1485148"/>
              <a:gd name="connsiteX6" fmla="*/ 1380693 w 1517117"/>
              <a:gd name="connsiteY6" fmla="*/ 1015387 h 1485148"/>
              <a:gd name="connsiteX7" fmla="*/ 1388230 w 1517117"/>
              <a:gd name="connsiteY7" fmla="*/ 600893 h 1485148"/>
              <a:gd name="connsiteX8" fmla="*/ 1278164 w 1517117"/>
              <a:gd name="connsiteY8" fmla="*/ 341321 h 1485148"/>
              <a:gd name="connsiteX9" fmla="*/ 1091803 w 1517117"/>
              <a:gd name="connsiteY9" fmla="*/ 286883 h 1485148"/>
              <a:gd name="connsiteX10" fmla="*/ 915957 w 1517117"/>
              <a:gd name="connsiteY10" fmla="*/ 337124 h 1485148"/>
              <a:gd name="connsiteX11" fmla="*/ 614506 w 1517117"/>
              <a:gd name="connsiteY11" fmla="*/ 578284 h 1485148"/>
              <a:gd name="connsiteX12" fmla="*/ 86968 w 1517117"/>
              <a:gd name="connsiteY12" fmla="*/ 588332 h 1485148"/>
              <a:gd name="connsiteX13" fmla="*/ 84456 w 1517117"/>
              <a:gd name="connsiteY13" fmla="*/ 286882 h 1485148"/>
              <a:gd name="connsiteX14" fmla="*/ 383394 w 1517117"/>
              <a:gd name="connsiteY14" fmla="*/ 90939 h 1485148"/>
              <a:gd name="connsiteX0" fmla="*/ 383394 w 1518728"/>
              <a:gd name="connsiteY0" fmla="*/ 90939 h 1485148"/>
              <a:gd name="connsiteX1" fmla="*/ 795377 w 1518728"/>
              <a:gd name="connsiteY1" fmla="*/ 504 h 1485148"/>
              <a:gd name="connsiteX2" fmla="*/ 1184750 w 1518728"/>
              <a:gd name="connsiteY2" fmla="*/ 90939 h 1485148"/>
              <a:gd name="connsiteX3" fmla="*/ 1516346 w 1518728"/>
              <a:gd name="connsiteY3" fmla="*/ 826981 h 1485148"/>
              <a:gd name="connsiteX4" fmla="*/ 1476153 w 1518728"/>
              <a:gd name="connsiteY4" fmla="*/ 1444954 h 1485148"/>
              <a:gd name="connsiteX5" fmla="*/ 1385717 w 1518728"/>
              <a:gd name="connsiteY5" fmla="*/ 1485148 h 1485148"/>
              <a:gd name="connsiteX6" fmla="*/ 1380693 w 1518728"/>
              <a:gd name="connsiteY6" fmla="*/ 1015387 h 1485148"/>
              <a:gd name="connsiteX7" fmla="*/ 1388230 w 1518728"/>
              <a:gd name="connsiteY7" fmla="*/ 600893 h 1485148"/>
              <a:gd name="connsiteX8" fmla="*/ 1278164 w 1518728"/>
              <a:gd name="connsiteY8" fmla="*/ 341321 h 1485148"/>
              <a:gd name="connsiteX9" fmla="*/ 1091803 w 1518728"/>
              <a:gd name="connsiteY9" fmla="*/ 286883 h 1485148"/>
              <a:gd name="connsiteX10" fmla="*/ 915957 w 1518728"/>
              <a:gd name="connsiteY10" fmla="*/ 337124 h 1485148"/>
              <a:gd name="connsiteX11" fmla="*/ 614506 w 1518728"/>
              <a:gd name="connsiteY11" fmla="*/ 578284 h 1485148"/>
              <a:gd name="connsiteX12" fmla="*/ 86968 w 1518728"/>
              <a:gd name="connsiteY12" fmla="*/ 588332 h 1485148"/>
              <a:gd name="connsiteX13" fmla="*/ 84456 w 1518728"/>
              <a:gd name="connsiteY13" fmla="*/ 286882 h 1485148"/>
              <a:gd name="connsiteX14" fmla="*/ 383394 w 1518728"/>
              <a:gd name="connsiteY14" fmla="*/ 90939 h 1485148"/>
              <a:gd name="connsiteX0" fmla="*/ 383394 w 1518728"/>
              <a:gd name="connsiteY0" fmla="*/ 90939 h 1485148"/>
              <a:gd name="connsiteX1" fmla="*/ 795377 w 1518728"/>
              <a:gd name="connsiteY1" fmla="*/ 504 h 1485148"/>
              <a:gd name="connsiteX2" fmla="*/ 1184750 w 1518728"/>
              <a:gd name="connsiteY2" fmla="*/ 90939 h 1485148"/>
              <a:gd name="connsiteX3" fmla="*/ 1516346 w 1518728"/>
              <a:gd name="connsiteY3" fmla="*/ 826981 h 1485148"/>
              <a:gd name="connsiteX4" fmla="*/ 1476153 w 1518728"/>
              <a:gd name="connsiteY4" fmla="*/ 1444954 h 1485148"/>
              <a:gd name="connsiteX5" fmla="*/ 1385717 w 1518728"/>
              <a:gd name="connsiteY5" fmla="*/ 1485148 h 1485148"/>
              <a:gd name="connsiteX6" fmla="*/ 1380693 w 1518728"/>
              <a:gd name="connsiteY6" fmla="*/ 1015387 h 1485148"/>
              <a:gd name="connsiteX7" fmla="*/ 1388230 w 1518728"/>
              <a:gd name="connsiteY7" fmla="*/ 600893 h 1485148"/>
              <a:gd name="connsiteX8" fmla="*/ 1269228 w 1518728"/>
              <a:gd name="connsiteY8" fmla="*/ 365149 h 1485148"/>
              <a:gd name="connsiteX9" fmla="*/ 1091803 w 1518728"/>
              <a:gd name="connsiteY9" fmla="*/ 286883 h 1485148"/>
              <a:gd name="connsiteX10" fmla="*/ 915957 w 1518728"/>
              <a:gd name="connsiteY10" fmla="*/ 337124 h 1485148"/>
              <a:gd name="connsiteX11" fmla="*/ 614506 w 1518728"/>
              <a:gd name="connsiteY11" fmla="*/ 578284 h 1485148"/>
              <a:gd name="connsiteX12" fmla="*/ 86968 w 1518728"/>
              <a:gd name="connsiteY12" fmla="*/ 588332 h 1485148"/>
              <a:gd name="connsiteX13" fmla="*/ 84456 w 1518728"/>
              <a:gd name="connsiteY13" fmla="*/ 286882 h 1485148"/>
              <a:gd name="connsiteX14" fmla="*/ 383394 w 1518728"/>
              <a:gd name="connsiteY14" fmla="*/ 90939 h 1485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518728" h="1485148">
                <a:moveTo>
                  <a:pt x="383394" y="90939"/>
                </a:moveTo>
                <a:cubicBezTo>
                  <a:pt x="511929" y="28137"/>
                  <a:pt x="639208" y="-4520"/>
                  <a:pt x="795377" y="504"/>
                </a:cubicBezTo>
                <a:cubicBezTo>
                  <a:pt x="951546" y="5528"/>
                  <a:pt x="1016859" y="3435"/>
                  <a:pt x="1184750" y="90939"/>
                </a:cubicBezTo>
                <a:cubicBezTo>
                  <a:pt x="1352641" y="178443"/>
                  <a:pt x="1542209" y="498783"/>
                  <a:pt x="1516346" y="826981"/>
                </a:cubicBezTo>
                <a:cubicBezTo>
                  <a:pt x="1490483" y="1155179"/>
                  <a:pt x="1465267" y="1332748"/>
                  <a:pt x="1476153" y="1444954"/>
                </a:cubicBezTo>
                <a:cubicBezTo>
                  <a:pt x="1439309" y="1471749"/>
                  <a:pt x="1434284" y="1476356"/>
                  <a:pt x="1385717" y="1485148"/>
                </a:cubicBezTo>
                <a:cubicBezTo>
                  <a:pt x="1362271" y="1365823"/>
                  <a:pt x="1367713" y="1200444"/>
                  <a:pt x="1380693" y="1015387"/>
                </a:cubicBezTo>
                <a:cubicBezTo>
                  <a:pt x="1393673" y="830330"/>
                  <a:pt x="1406807" y="709266"/>
                  <a:pt x="1388230" y="600893"/>
                </a:cubicBezTo>
                <a:cubicBezTo>
                  <a:pt x="1369653" y="492520"/>
                  <a:pt x="1323657" y="447629"/>
                  <a:pt x="1269228" y="365149"/>
                </a:cubicBezTo>
                <a:cubicBezTo>
                  <a:pt x="1214799" y="282669"/>
                  <a:pt x="1150681" y="291554"/>
                  <a:pt x="1091803" y="286883"/>
                </a:cubicBezTo>
                <a:cubicBezTo>
                  <a:pt x="1032925" y="282212"/>
                  <a:pt x="985458" y="210682"/>
                  <a:pt x="915957" y="337124"/>
                </a:cubicBezTo>
                <a:cubicBezTo>
                  <a:pt x="846456" y="463566"/>
                  <a:pt x="752671" y="536416"/>
                  <a:pt x="614506" y="578284"/>
                </a:cubicBezTo>
                <a:cubicBezTo>
                  <a:pt x="476341" y="620152"/>
                  <a:pt x="212991" y="682117"/>
                  <a:pt x="86968" y="588332"/>
                </a:cubicBezTo>
                <a:cubicBezTo>
                  <a:pt x="-39055" y="494547"/>
                  <a:pt x="-17701" y="369781"/>
                  <a:pt x="84456" y="286882"/>
                </a:cubicBezTo>
                <a:cubicBezTo>
                  <a:pt x="186613" y="203983"/>
                  <a:pt x="254859" y="153741"/>
                  <a:pt x="383394" y="909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49000">
                <a:schemeClr val="accent6">
                  <a:lumMod val="60000"/>
                  <a:lumOff val="40000"/>
                </a:schemeClr>
              </a:gs>
              <a:gs pos="100000">
                <a:schemeClr val="accent6">
                  <a:lumMod val="100000"/>
                </a:schemeClr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19" name="Oval 218">
            <a:extLst>
              <a:ext uri="{FF2B5EF4-FFF2-40B4-BE49-F238E27FC236}">
                <a16:creationId xmlns:a16="http://schemas.microsoft.com/office/drawing/2014/main" id="{2D7A22A4-8648-EE45-8935-392DF9DC571A}"/>
              </a:ext>
            </a:extLst>
          </p:cNvPr>
          <p:cNvSpPr/>
          <p:nvPr/>
        </p:nvSpPr>
        <p:spPr>
          <a:xfrm rot="16420644">
            <a:off x="19456179" y="36168951"/>
            <a:ext cx="506696" cy="799531"/>
          </a:xfrm>
          <a:prstGeom prst="ellipse">
            <a:avLst/>
          </a:prstGeom>
          <a:solidFill>
            <a:srgbClr val="7030A0"/>
          </a:solidFill>
          <a:ln w="9525"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21" name="Freeform 220">
            <a:extLst>
              <a:ext uri="{FF2B5EF4-FFF2-40B4-BE49-F238E27FC236}">
                <a16:creationId xmlns:a16="http://schemas.microsoft.com/office/drawing/2014/main" id="{DB29E597-464C-CF47-8005-3D261577FB32}"/>
              </a:ext>
            </a:extLst>
          </p:cNvPr>
          <p:cNvSpPr/>
          <p:nvPr/>
        </p:nvSpPr>
        <p:spPr>
          <a:xfrm>
            <a:off x="21475111" y="24789146"/>
            <a:ext cx="1607027" cy="743272"/>
          </a:xfrm>
          <a:custGeom>
            <a:avLst/>
            <a:gdLst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8646 h 129964"/>
              <a:gd name="connsiteX1" fmla="*/ 199094 w 292341"/>
              <a:gd name="connsiteY1" fmla="*/ 7931 h 129964"/>
              <a:gd name="connsiteX2" fmla="*/ 291963 w 292341"/>
              <a:gd name="connsiteY2" fmla="*/ 43650 h 129964"/>
              <a:gd name="connsiteX3" fmla="*/ 230051 w 292341"/>
              <a:gd name="connsiteY3" fmla="*/ 62700 h 129964"/>
              <a:gd name="connsiteX4" fmla="*/ 183616 w 292341"/>
              <a:gd name="connsiteY4" fmla="*/ 87703 h 129964"/>
              <a:gd name="connsiteX5" fmla="*/ 127657 w 292341"/>
              <a:gd name="connsiteY5" fmla="*/ 87703 h 129964"/>
              <a:gd name="connsiteX6" fmla="*/ 76460 w 292341"/>
              <a:gd name="connsiteY6" fmla="*/ 99608 h 129964"/>
              <a:gd name="connsiteX7" fmla="*/ 1451 w 292341"/>
              <a:gd name="connsiteY7" fmla="*/ 129375 h 129964"/>
              <a:gd name="connsiteX8" fmla="*/ 30026 w 292341"/>
              <a:gd name="connsiteY8" fmla="*/ 74606 h 129964"/>
              <a:gd name="connsiteX9" fmla="*/ 94319 w 292341"/>
              <a:gd name="connsiteY9" fmla="*/ 18646 h 12996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7166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7166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2403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60496 h 132524"/>
              <a:gd name="connsiteX9" fmla="*/ 94319 w 292341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68059"/>
              <a:gd name="connsiteY0" fmla="*/ 21206 h 132524"/>
              <a:gd name="connsiteX1" fmla="*/ 199482 w 268059"/>
              <a:gd name="connsiteY1" fmla="*/ 10491 h 132524"/>
              <a:gd name="connsiteX2" fmla="*/ 267348 w 268059"/>
              <a:gd name="connsiteY2" fmla="*/ 66450 h 132524"/>
              <a:gd name="connsiteX3" fmla="*/ 230439 w 268059"/>
              <a:gd name="connsiteY3" fmla="*/ 65260 h 132524"/>
              <a:gd name="connsiteX4" fmla="*/ 184004 w 268059"/>
              <a:gd name="connsiteY4" fmla="*/ 86691 h 132524"/>
              <a:gd name="connsiteX5" fmla="*/ 128045 w 268059"/>
              <a:gd name="connsiteY5" fmla="*/ 90263 h 132524"/>
              <a:gd name="connsiteX6" fmla="*/ 76848 w 268059"/>
              <a:gd name="connsiteY6" fmla="*/ 102168 h 132524"/>
              <a:gd name="connsiteX7" fmla="*/ 1839 w 268059"/>
              <a:gd name="connsiteY7" fmla="*/ 131935 h 132524"/>
              <a:gd name="connsiteX8" fmla="*/ 30414 w 268059"/>
              <a:gd name="connsiteY8" fmla="*/ 60496 h 132524"/>
              <a:gd name="connsiteX9" fmla="*/ 94707 w 268059"/>
              <a:gd name="connsiteY9" fmla="*/ 21206 h 132524"/>
              <a:gd name="connsiteX0" fmla="*/ 94707 w 286824"/>
              <a:gd name="connsiteY0" fmla="*/ 21206 h 132524"/>
              <a:gd name="connsiteX1" fmla="*/ 199482 w 286824"/>
              <a:gd name="connsiteY1" fmla="*/ 10491 h 132524"/>
              <a:gd name="connsiteX2" fmla="*/ 286398 w 286824"/>
              <a:gd name="connsiteY2" fmla="*/ 77166 h 132524"/>
              <a:gd name="connsiteX3" fmla="*/ 230439 w 286824"/>
              <a:gd name="connsiteY3" fmla="*/ 65260 h 132524"/>
              <a:gd name="connsiteX4" fmla="*/ 184004 w 286824"/>
              <a:gd name="connsiteY4" fmla="*/ 86691 h 132524"/>
              <a:gd name="connsiteX5" fmla="*/ 128045 w 286824"/>
              <a:gd name="connsiteY5" fmla="*/ 90263 h 132524"/>
              <a:gd name="connsiteX6" fmla="*/ 76848 w 286824"/>
              <a:gd name="connsiteY6" fmla="*/ 102168 h 132524"/>
              <a:gd name="connsiteX7" fmla="*/ 1839 w 286824"/>
              <a:gd name="connsiteY7" fmla="*/ 131935 h 132524"/>
              <a:gd name="connsiteX8" fmla="*/ 30414 w 286824"/>
              <a:gd name="connsiteY8" fmla="*/ 60496 h 132524"/>
              <a:gd name="connsiteX9" fmla="*/ 94707 w 286824"/>
              <a:gd name="connsiteY9" fmla="*/ 21206 h 132524"/>
              <a:gd name="connsiteX0" fmla="*/ 94707 w 286530"/>
              <a:gd name="connsiteY0" fmla="*/ 21206 h 132524"/>
              <a:gd name="connsiteX1" fmla="*/ 199482 w 286530"/>
              <a:gd name="connsiteY1" fmla="*/ 10491 h 132524"/>
              <a:gd name="connsiteX2" fmla="*/ 286398 w 286530"/>
              <a:gd name="connsiteY2" fmla="*/ 77166 h 132524"/>
              <a:gd name="connsiteX3" fmla="*/ 230439 w 286530"/>
              <a:gd name="connsiteY3" fmla="*/ 65260 h 132524"/>
              <a:gd name="connsiteX4" fmla="*/ 184004 w 286530"/>
              <a:gd name="connsiteY4" fmla="*/ 86691 h 132524"/>
              <a:gd name="connsiteX5" fmla="*/ 128045 w 286530"/>
              <a:gd name="connsiteY5" fmla="*/ 90263 h 132524"/>
              <a:gd name="connsiteX6" fmla="*/ 76848 w 286530"/>
              <a:gd name="connsiteY6" fmla="*/ 102168 h 132524"/>
              <a:gd name="connsiteX7" fmla="*/ 1839 w 286530"/>
              <a:gd name="connsiteY7" fmla="*/ 131935 h 132524"/>
              <a:gd name="connsiteX8" fmla="*/ 30414 w 286530"/>
              <a:gd name="connsiteY8" fmla="*/ 60496 h 132524"/>
              <a:gd name="connsiteX9" fmla="*/ 94707 w 286530"/>
              <a:gd name="connsiteY9" fmla="*/ 21206 h 132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6530" h="132524">
                <a:moveTo>
                  <a:pt x="94707" y="21206"/>
                </a:moveTo>
                <a:cubicBezTo>
                  <a:pt x="120504" y="-621"/>
                  <a:pt x="165350" y="-7964"/>
                  <a:pt x="199482" y="10491"/>
                </a:cubicBezTo>
                <a:cubicBezTo>
                  <a:pt x="234804" y="5133"/>
                  <a:pt x="289573" y="41845"/>
                  <a:pt x="286398" y="77166"/>
                </a:cubicBezTo>
                <a:cubicBezTo>
                  <a:pt x="283223" y="112487"/>
                  <a:pt x="248497" y="51965"/>
                  <a:pt x="230439" y="65260"/>
                </a:cubicBezTo>
                <a:cubicBezTo>
                  <a:pt x="210000" y="66648"/>
                  <a:pt x="201070" y="82524"/>
                  <a:pt x="184004" y="86691"/>
                </a:cubicBezTo>
                <a:cubicBezTo>
                  <a:pt x="166938" y="90858"/>
                  <a:pt x="149475" y="81532"/>
                  <a:pt x="128045" y="90263"/>
                </a:cubicBezTo>
                <a:cubicBezTo>
                  <a:pt x="110186" y="90659"/>
                  <a:pt x="76848" y="102168"/>
                  <a:pt x="76848" y="102168"/>
                </a:cubicBezTo>
                <a:cubicBezTo>
                  <a:pt x="55814" y="109113"/>
                  <a:pt x="9578" y="136896"/>
                  <a:pt x="1839" y="131935"/>
                </a:cubicBezTo>
                <a:cubicBezTo>
                  <a:pt x="-5900" y="126974"/>
                  <a:pt x="12158" y="82324"/>
                  <a:pt x="30414" y="60496"/>
                </a:cubicBezTo>
                <a:cubicBezTo>
                  <a:pt x="41526" y="44621"/>
                  <a:pt x="67720" y="26365"/>
                  <a:pt x="94707" y="21206"/>
                </a:cubicBezTo>
                <a:close/>
              </a:path>
            </a:pathLst>
          </a:custGeom>
          <a:gradFill flip="none" rotWithShape="1">
            <a:gsLst>
              <a:gs pos="0">
                <a:srgbClr val="D8BEEC"/>
              </a:gs>
              <a:gs pos="50000">
                <a:srgbClr val="AB6ADC"/>
              </a:gs>
              <a:gs pos="100000">
                <a:srgbClr val="D8BEEC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4" name="Oval 353">
            <a:extLst>
              <a:ext uri="{FF2B5EF4-FFF2-40B4-BE49-F238E27FC236}">
                <a16:creationId xmlns:a16="http://schemas.microsoft.com/office/drawing/2014/main" id="{695AD680-83B6-C94D-838C-7E1850BE8BFF}"/>
              </a:ext>
            </a:extLst>
          </p:cNvPr>
          <p:cNvSpPr/>
          <p:nvPr/>
        </p:nvSpPr>
        <p:spPr>
          <a:xfrm>
            <a:off x="21950649" y="4496293"/>
            <a:ext cx="256419" cy="497532"/>
          </a:xfrm>
          <a:prstGeom prst="ellipse">
            <a:avLst/>
          </a:prstGeom>
          <a:solidFill>
            <a:schemeClr val="tx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C8E5F2B7-596A-B341-ADF5-6A3539350C83}"/>
              </a:ext>
            </a:extLst>
          </p:cNvPr>
          <p:cNvGrpSpPr/>
          <p:nvPr/>
        </p:nvGrpSpPr>
        <p:grpSpPr>
          <a:xfrm>
            <a:off x="21722811" y="4805701"/>
            <a:ext cx="3178092" cy="4044123"/>
            <a:chOff x="3299241" y="661151"/>
            <a:chExt cx="566648" cy="721060"/>
          </a:xfrm>
        </p:grpSpPr>
        <p:grpSp>
          <p:nvGrpSpPr>
            <p:cNvPr id="1525" name="Group 1524">
              <a:extLst>
                <a:ext uri="{FF2B5EF4-FFF2-40B4-BE49-F238E27FC236}">
                  <a16:creationId xmlns:a16="http://schemas.microsoft.com/office/drawing/2014/main" id="{6CF71BA8-3F61-7847-8349-EE92FE3B5370}"/>
                </a:ext>
              </a:extLst>
            </p:cNvPr>
            <p:cNvGrpSpPr/>
            <p:nvPr/>
          </p:nvGrpSpPr>
          <p:grpSpPr>
            <a:xfrm>
              <a:off x="3299241" y="1284058"/>
              <a:ext cx="268876" cy="98153"/>
              <a:chOff x="3878625" y="1429287"/>
              <a:chExt cx="268876" cy="98153"/>
            </a:xfrm>
          </p:grpSpPr>
          <p:sp>
            <p:nvSpPr>
              <p:cNvPr id="1528" name="Freeform 1527">
                <a:extLst>
                  <a:ext uri="{FF2B5EF4-FFF2-40B4-BE49-F238E27FC236}">
                    <a16:creationId xmlns:a16="http://schemas.microsoft.com/office/drawing/2014/main" id="{E207607A-7980-D645-92C4-40BB5CBE5008}"/>
                  </a:ext>
                </a:extLst>
              </p:cNvPr>
              <p:cNvSpPr/>
              <p:nvPr/>
            </p:nvSpPr>
            <p:spPr>
              <a:xfrm>
                <a:off x="3878625" y="1429287"/>
                <a:ext cx="211860" cy="9815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529" name="Freeform 1528">
                <a:extLst>
                  <a:ext uri="{FF2B5EF4-FFF2-40B4-BE49-F238E27FC236}">
                    <a16:creationId xmlns:a16="http://schemas.microsoft.com/office/drawing/2014/main" id="{F3A59A53-636E-6C48-8E80-044A493FEA5C}"/>
                  </a:ext>
                </a:extLst>
              </p:cNvPr>
              <p:cNvSpPr/>
              <p:nvPr/>
            </p:nvSpPr>
            <p:spPr>
              <a:xfrm rot="20578914" flipV="1">
                <a:off x="3986271" y="1441549"/>
                <a:ext cx="161230" cy="73628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526" name="Freeform 1525">
              <a:extLst>
                <a:ext uri="{FF2B5EF4-FFF2-40B4-BE49-F238E27FC236}">
                  <a16:creationId xmlns:a16="http://schemas.microsoft.com/office/drawing/2014/main" id="{B8F214F6-4F7E-F142-8881-57672B61EC5D}"/>
                </a:ext>
              </a:extLst>
            </p:cNvPr>
            <p:cNvSpPr/>
            <p:nvPr/>
          </p:nvSpPr>
          <p:spPr>
            <a:xfrm rot="15054688" flipV="1">
              <a:off x="3604485" y="1032842"/>
              <a:ext cx="326345" cy="196463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527" name="Freeform 1526">
              <a:extLst>
                <a:ext uri="{FF2B5EF4-FFF2-40B4-BE49-F238E27FC236}">
                  <a16:creationId xmlns:a16="http://schemas.microsoft.com/office/drawing/2014/main" id="{D211834C-B412-F540-8EE0-8632CEDDB772}"/>
                </a:ext>
              </a:extLst>
            </p:cNvPr>
            <p:cNvSpPr/>
            <p:nvPr/>
          </p:nvSpPr>
          <p:spPr>
            <a:xfrm rot="15185971" flipV="1">
              <a:off x="3375339" y="661165"/>
              <a:ext cx="79920" cy="79891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F02A32FE-1432-2D47-8FBD-7BB886B20DD6}"/>
              </a:ext>
            </a:extLst>
          </p:cNvPr>
          <p:cNvGrpSpPr/>
          <p:nvPr/>
        </p:nvGrpSpPr>
        <p:grpSpPr>
          <a:xfrm>
            <a:off x="24404777" y="4468019"/>
            <a:ext cx="1721330" cy="977996"/>
            <a:chOff x="3777431" y="600943"/>
            <a:chExt cx="306910" cy="174375"/>
          </a:xfrm>
        </p:grpSpPr>
        <p:sp>
          <p:nvSpPr>
            <p:cNvPr id="1489" name="Oval 1488">
              <a:extLst>
                <a:ext uri="{FF2B5EF4-FFF2-40B4-BE49-F238E27FC236}">
                  <a16:creationId xmlns:a16="http://schemas.microsoft.com/office/drawing/2014/main" id="{0C445262-3859-5E4F-808A-24C29CEED89C}"/>
                </a:ext>
              </a:extLst>
            </p:cNvPr>
            <p:cNvSpPr/>
            <p:nvPr/>
          </p:nvSpPr>
          <p:spPr>
            <a:xfrm rot="5400000">
              <a:off x="4019120" y="591125"/>
              <a:ext cx="55403" cy="75039"/>
            </a:xfrm>
            <a:prstGeom prst="ellipse">
              <a:avLst/>
            </a:prstGeom>
            <a:solidFill>
              <a:srgbClr val="7030A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490" name="Freeform 1489">
              <a:extLst>
                <a:ext uri="{FF2B5EF4-FFF2-40B4-BE49-F238E27FC236}">
                  <a16:creationId xmlns:a16="http://schemas.microsoft.com/office/drawing/2014/main" id="{7F467098-2B19-1343-84D5-F3F198E95BDF}"/>
                </a:ext>
              </a:extLst>
            </p:cNvPr>
            <p:cNvSpPr/>
            <p:nvPr/>
          </p:nvSpPr>
          <p:spPr>
            <a:xfrm>
              <a:off x="3777431" y="664907"/>
              <a:ext cx="182651" cy="110411"/>
            </a:xfrm>
            <a:custGeom>
              <a:avLst/>
              <a:gdLst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111655 h 784975"/>
                <a:gd name="connsiteX1" fmla="*/ 365773 w 1218216"/>
                <a:gd name="connsiteY1" fmla="*/ 63971 h 784975"/>
                <a:gd name="connsiteX2" fmla="*/ 848217 w 1218216"/>
                <a:gd name="connsiteY2" fmla="*/ 24703 h 784975"/>
                <a:gd name="connsiteX3" fmla="*/ 963218 w 1218216"/>
                <a:gd name="connsiteY3" fmla="*/ 86410 h 784975"/>
                <a:gd name="connsiteX4" fmla="*/ 912730 w 1218216"/>
                <a:gd name="connsiteY4" fmla="*/ 243485 h 784975"/>
                <a:gd name="connsiteX5" fmla="*/ 1210050 w 1218216"/>
                <a:gd name="connsiteY5" fmla="*/ 711905 h 784975"/>
                <a:gd name="connsiteX6" fmla="*/ 1103464 w 1218216"/>
                <a:gd name="connsiteY6" fmla="*/ 745564 h 784975"/>
                <a:gd name="connsiteX7" fmla="*/ 778094 w 1218216"/>
                <a:gd name="connsiteY7" fmla="*/ 336047 h 784975"/>
                <a:gd name="connsiteX8" fmla="*/ 354553 w 1218216"/>
                <a:gd name="connsiteY8" fmla="*/ 557635 h 784975"/>
                <a:gd name="connsiteX9" fmla="*/ 121746 w 1218216"/>
                <a:gd name="connsiteY9" fmla="*/ 613733 h 784975"/>
                <a:gd name="connsiteX10" fmla="*/ 6745 w 1218216"/>
                <a:gd name="connsiteY10" fmla="*/ 731539 h 784975"/>
                <a:gd name="connsiteX11" fmla="*/ 26379 w 1218216"/>
                <a:gd name="connsiteY11" fmla="*/ 594099 h 784975"/>
                <a:gd name="connsiteX12" fmla="*/ 132966 w 1218216"/>
                <a:gd name="connsiteY12" fmla="*/ 307998 h 784975"/>
                <a:gd name="connsiteX13" fmla="*/ 46013 w 1218216"/>
                <a:gd name="connsiteY13" fmla="*/ 111655 h 784975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0050"/>
                <a:gd name="connsiteY0" fmla="*/ 122539 h 782547"/>
                <a:gd name="connsiteX1" fmla="*/ 365773 w 1210050"/>
                <a:gd name="connsiteY1" fmla="*/ 74855 h 782547"/>
                <a:gd name="connsiteX2" fmla="*/ 848217 w 1210050"/>
                <a:gd name="connsiteY2" fmla="*/ 35587 h 782547"/>
                <a:gd name="connsiteX3" fmla="*/ 963218 w 1210050"/>
                <a:gd name="connsiteY3" fmla="*/ 97294 h 782547"/>
                <a:gd name="connsiteX4" fmla="*/ 912730 w 1210050"/>
                <a:gd name="connsiteY4" fmla="*/ 254369 h 782547"/>
                <a:gd name="connsiteX5" fmla="*/ 1210050 w 1210050"/>
                <a:gd name="connsiteY5" fmla="*/ 722789 h 782547"/>
                <a:gd name="connsiteX6" fmla="*/ 1103464 w 1210050"/>
                <a:gd name="connsiteY6" fmla="*/ 756448 h 782547"/>
                <a:gd name="connsiteX7" fmla="*/ 778094 w 1210050"/>
                <a:gd name="connsiteY7" fmla="*/ 346931 h 782547"/>
                <a:gd name="connsiteX8" fmla="*/ 354553 w 1210050"/>
                <a:gd name="connsiteY8" fmla="*/ 568519 h 782547"/>
                <a:gd name="connsiteX9" fmla="*/ 121746 w 1210050"/>
                <a:gd name="connsiteY9" fmla="*/ 624617 h 782547"/>
                <a:gd name="connsiteX10" fmla="*/ 6745 w 1210050"/>
                <a:gd name="connsiteY10" fmla="*/ 742423 h 782547"/>
                <a:gd name="connsiteX11" fmla="*/ 26379 w 1210050"/>
                <a:gd name="connsiteY11" fmla="*/ 604983 h 782547"/>
                <a:gd name="connsiteX12" fmla="*/ 132966 w 1210050"/>
                <a:gd name="connsiteY12" fmla="*/ 318882 h 782547"/>
                <a:gd name="connsiteX13" fmla="*/ 46013 w 1210050"/>
                <a:gd name="connsiteY13" fmla="*/ 122539 h 782547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39735 w 1224951"/>
                <a:gd name="connsiteY8" fmla="*/ 4190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858995 w 1224951"/>
                <a:gd name="connsiteY6" fmla="*/ 360131 h 745829"/>
                <a:gd name="connsiteX7" fmla="*/ 642135 w 1224951"/>
                <a:gd name="connsiteY7" fmla="*/ 439428 h 745829"/>
                <a:gd name="connsiteX8" fmla="*/ 369454 w 1224951"/>
                <a:gd name="connsiteY8" fmla="*/ 560104 h 745829"/>
                <a:gd name="connsiteX9" fmla="*/ 136647 w 1224951"/>
                <a:gd name="connsiteY9" fmla="*/ 624617 h 745829"/>
                <a:gd name="connsiteX10" fmla="*/ 21646 w 1224951"/>
                <a:gd name="connsiteY10" fmla="*/ 742423 h 745829"/>
                <a:gd name="connsiteX11" fmla="*/ 41280 w 1224951"/>
                <a:gd name="connsiteY11" fmla="*/ 604983 h 745829"/>
                <a:gd name="connsiteX12" fmla="*/ 147867 w 1224951"/>
                <a:gd name="connsiteY12" fmla="*/ 318882 h 745829"/>
                <a:gd name="connsiteX13" fmla="*/ 60914 w 1224951"/>
                <a:gd name="connsiteY13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5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6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82650"/>
                <a:gd name="connsiteY0" fmla="*/ 122539 h 745829"/>
                <a:gd name="connsiteX1" fmla="*/ 380674 w 982650"/>
                <a:gd name="connsiteY1" fmla="*/ 74855 h 745829"/>
                <a:gd name="connsiteX2" fmla="*/ 863118 w 982650"/>
                <a:gd name="connsiteY2" fmla="*/ 35587 h 745829"/>
                <a:gd name="connsiteX3" fmla="*/ 978119 w 982650"/>
                <a:gd name="connsiteY3" fmla="*/ 97294 h 745829"/>
                <a:gd name="connsiteX4" fmla="*/ 927631 w 982650"/>
                <a:gd name="connsiteY4" fmla="*/ 254369 h 745829"/>
                <a:gd name="connsiteX5" fmla="*/ 642135 w 982650"/>
                <a:gd name="connsiteY5" fmla="*/ 439428 h 745829"/>
                <a:gd name="connsiteX6" fmla="*/ 369454 w 982650"/>
                <a:gd name="connsiteY6" fmla="*/ 560104 h 745829"/>
                <a:gd name="connsiteX7" fmla="*/ 136647 w 982650"/>
                <a:gd name="connsiteY7" fmla="*/ 624617 h 745829"/>
                <a:gd name="connsiteX8" fmla="*/ 21646 w 982650"/>
                <a:gd name="connsiteY8" fmla="*/ 742423 h 745829"/>
                <a:gd name="connsiteX9" fmla="*/ 41280 w 982650"/>
                <a:gd name="connsiteY9" fmla="*/ 604983 h 745829"/>
                <a:gd name="connsiteX10" fmla="*/ 147867 w 982650"/>
                <a:gd name="connsiteY10" fmla="*/ 318882 h 745829"/>
                <a:gd name="connsiteX11" fmla="*/ 60914 w 982650"/>
                <a:gd name="connsiteY11" fmla="*/ 122539 h 74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2650" h="745829">
                  <a:moveTo>
                    <a:pt x="60914" y="122539"/>
                  </a:moveTo>
                  <a:cubicBezTo>
                    <a:pt x="144594" y="182845"/>
                    <a:pt x="171241" y="187518"/>
                    <a:pt x="380674" y="74855"/>
                  </a:cubicBezTo>
                  <a:cubicBezTo>
                    <a:pt x="590107" y="-37808"/>
                    <a:pt x="757935" y="993"/>
                    <a:pt x="863118" y="35587"/>
                  </a:cubicBezTo>
                  <a:cubicBezTo>
                    <a:pt x="968301" y="70181"/>
                    <a:pt x="967367" y="60830"/>
                    <a:pt x="978119" y="97294"/>
                  </a:cubicBezTo>
                  <a:cubicBezTo>
                    <a:pt x="988871" y="133758"/>
                    <a:pt x="983628" y="197347"/>
                    <a:pt x="927631" y="254369"/>
                  </a:cubicBezTo>
                  <a:cubicBezTo>
                    <a:pt x="871634" y="311391"/>
                    <a:pt x="735164" y="388472"/>
                    <a:pt x="642135" y="439428"/>
                  </a:cubicBezTo>
                  <a:cubicBezTo>
                    <a:pt x="549106" y="490384"/>
                    <a:pt x="541302" y="525639"/>
                    <a:pt x="369454" y="560104"/>
                  </a:cubicBezTo>
                  <a:cubicBezTo>
                    <a:pt x="197606" y="594569"/>
                    <a:pt x="208640" y="574597"/>
                    <a:pt x="136647" y="624617"/>
                  </a:cubicBezTo>
                  <a:cubicBezTo>
                    <a:pt x="64654" y="674637"/>
                    <a:pt x="71199" y="720451"/>
                    <a:pt x="21646" y="742423"/>
                  </a:cubicBezTo>
                  <a:cubicBezTo>
                    <a:pt x="-27907" y="764395"/>
                    <a:pt x="20243" y="675573"/>
                    <a:pt x="41280" y="604983"/>
                  </a:cubicBezTo>
                  <a:cubicBezTo>
                    <a:pt x="146464" y="511954"/>
                    <a:pt x="161425" y="404899"/>
                    <a:pt x="147867" y="318882"/>
                  </a:cubicBezTo>
                  <a:cubicBezTo>
                    <a:pt x="134309" y="232865"/>
                    <a:pt x="123089" y="213698"/>
                    <a:pt x="60914" y="12253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79000">
                  <a:srgbClr val="7030A0"/>
                </a:gs>
                <a:gs pos="100000">
                  <a:srgbClr val="7030A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442" name="Group 1441">
            <a:extLst>
              <a:ext uri="{FF2B5EF4-FFF2-40B4-BE49-F238E27FC236}">
                <a16:creationId xmlns:a16="http://schemas.microsoft.com/office/drawing/2014/main" id="{188993B1-FEF0-AC49-A458-8AD54990443D}"/>
              </a:ext>
            </a:extLst>
          </p:cNvPr>
          <p:cNvGrpSpPr/>
          <p:nvPr/>
        </p:nvGrpSpPr>
        <p:grpSpPr>
          <a:xfrm>
            <a:off x="23549154" y="9283165"/>
            <a:ext cx="1919016" cy="2357459"/>
            <a:chOff x="10758587" y="10828425"/>
            <a:chExt cx="1919016" cy="2357459"/>
          </a:xfrm>
        </p:grpSpPr>
        <p:grpSp>
          <p:nvGrpSpPr>
            <p:cNvPr id="1443" name="Group 1442">
              <a:extLst>
                <a:ext uri="{FF2B5EF4-FFF2-40B4-BE49-F238E27FC236}">
                  <a16:creationId xmlns:a16="http://schemas.microsoft.com/office/drawing/2014/main" id="{D28058C2-D6FF-A14C-8587-9826BE54FE14}"/>
                </a:ext>
              </a:extLst>
            </p:cNvPr>
            <p:cNvGrpSpPr/>
            <p:nvPr/>
          </p:nvGrpSpPr>
          <p:grpSpPr>
            <a:xfrm>
              <a:off x="11236648" y="10828425"/>
              <a:ext cx="962894" cy="551908"/>
              <a:chOff x="11207627" y="10828425"/>
              <a:chExt cx="962894" cy="551908"/>
            </a:xfrm>
          </p:grpSpPr>
          <p:sp>
            <p:nvSpPr>
              <p:cNvPr id="1445" name="Freeform 1444">
                <a:extLst>
                  <a:ext uri="{FF2B5EF4-FFF2-40B4-BE49-F238E27FC236}">
                    <a16:creationId xmlns:a16="http://schemas.microsoft.com/office/drawing/2014/main" id="{F1A26B34-E4FB-704F-9509-D3C1A7AABA56}"/>
                  </a:ext>
                </a:extLst>
              </p:cNvPr>
              <p:cNvSpPr/>
              <p:nvPr/>
            </p:nvSpPr>
            <p:spPr>
              <a:xfrm rot="5400000">
                <a:off x="11063565" y="10972487"/>
                <a:ext cx="551907" cy="26378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100000">
                    <a:srgbClr val="AB6ADC"/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446" name="Freeform 1445">
                <a:extLst>
                  <a:ext uri="{FF2B5EF4-FFF2-40B4-BE49-F238E27FC236}">
                    <a16:creationId xmlns:a16="http://schemas.microsoft.com/office/drawing/2014/main" id="{5EF6CAA3-C6D2-5643-9E4F-01331886D03F}"/>
                  </a:ext>
                </a:extLst>
              </p:cNvPr>
              <p:cNvSpPr/>
              <p:nvPr/>
            </p:nvSpPr>
            <p:spPr>
              <a:xfrm rot="16200000" flipH="1">
                <a:off x="11762676" y="10972488"/>
                <a:ext cx="551907" cy="26378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100000">
                    <a:srgbClr val="AB6ADC"/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444" name="Freeform 1443">
              <a:extLst>
                <a:ext uri="{FF2B5EF4-FFF2-40B4-BE49-F238E27FC236}">
                  <a16:creationId xmlns:a16="http://schemas.microsoft.com/office/drawing/2014/main" id="{422712BE-97F9-4F4B-8A73-6EDBE84C67F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8587" y="11493999"/>
              <a:ext cx="1919016" cy="1691885"/>
            </a:xfrm>
            <a:custGeom>
              <a:avLst/>
              <a:gdLst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5135 w 1271032"/>
                <a:gd name="connsiteY0" fmla="*/ 132100 h 1156141"/>
                <a:gd name="connsiteX1" fmla="*/ 394606 w 1271032"/>
                <a:gd name="connsiteY1" fmla="*/ 470170 h 1156141"/>
                <a:gd name="connsiteX2" fmla="*/ 439682 w 1271032"/>
                <a:gd name="connsiteY2" fmla="*/ 605398 h 1156141"/>
                <a:gd name="connsiteX3" fmla="*/ 587789 w 1271032"/>
                <a:gd name="connsiteY3" fmla="*/ 627937 h 1156141"/>
                <a:gd name="connsiteX4" fmla="*/ 745555 w 1271032"/>
                <a:gd name="connsiteY4" fmla="*/ 621497 h 1156141"/>
                <a:gd name="connsiteX5" fmla="*/ 826048 w 1271032"/>
                <a:gd name="connsiteY5" fmla="*/ 544224 h 1156141"/>
                <a:gd name="connsiteX6" fmla="*/ 893662 w 1271032"/>
                <a:gd name="connsiteY6" fmla="*/ 415435 h 1156141"/>
                <a:gd name="connsiteX7" fmla="*/ 932299 w 1271032"/>
                <a:gd name="connsiteY7" fmla="*/ 302745 h 1156141"/>
                <a:gd name="connsiteX8" fmla="*/ 1006352 w 1271032"/>
                <a:gd name="connsiteY8" fmla="*/ 35508 h 1156141"/>
                <a:gd name="connsiteX9" fmla="*/ 1144800 w 1271032"/>
                <a:gd name="connsiteY9" fmla="*/ 80584 h 1156141"/>
                <a:gd name="connsiteX10" fmla="*/ 1164118 w 1271032"/>
                <a:gd name="connsiteY10" fmla="*/ 289866 h 1156141"/>
                <a:gd name="connsiteX11" fmla="*/ 1234952 w 1271032"/>
                <a:gd name="connsiteY11" fmla="*/ 557103 h 1156141"/>
                <a:gd name="connsiteX12" fmla="*/ 1270369 w 1271032"/>
                <a:gd name="connsiteY12" fmla="*/ 846877 h 1156141"/>
                <a:gd name="connsiteX13" fmla="*/ 1205975 w 1271032"/>
                <a:gd name="connsiteY13" fmla="*/ 956348 h 1156141"/>
                <a:gd name="connsiteX14" fmla="*/ 1025671 w 1271032"/>
                <a:gd name="connsiteY14" fmla="*/ 1114114 h 1156141"/>
                <a:gd name="connsiteX15" fmla="*/ 723017 w 1271032"/>
                <a:gd name="connsiteY15" fmla="*/ 998204 h 1156141"/>
                <a:gd name="connsiteX16" fmla="*/ 465440 w 1271032"/>
                <a:gd name="connsiteY16" fmla="*/ 1023962 h 1156141"/>
                <a:gd name="connsiteX17" fmla="*/ 336651 w 1271032"/>
                <a:gd name="connsiteY17" fmla="*/ 1155970 h 1156141"/>
                <a:gd name="connsiteX18" fmla="*/ 88733 w 1271032"/>
                <a:gd name="connsiteY18" fmla="*/ 1046500 h 1156141"/>
                <a:gd name="connsiteX19" fmla="*/ 2152 w 1271032"/>
                <a:gd name="connsiteY19" fmla="*/ 829270 h 1156141"/>
                <a:gd name="connsiteX20" fmla="*/ 33997 w 1271032"/>
                <a:gd name="connsiteY20" fmla="*/ 457291 h 1156141"/>
                <a:gd name="connsiteX21" fmla="*/ 114490 w 1271032"/>
                <a:gd name="connsiteY21" fmla="*/ 161077 h 1156141"/>
                <a:gd name="connsiteX22" fmla="*/ 159566 w 1271032"/>
                <a:gd name="connsiteY22" fmla="*/ 91 h 1156141"/>
                <a:gd name="connsiteX23" fmla="*/ 285135 w 1271032"/>
                <a:gd name="connsiteY23" fmla="*/ 132100 h 1156141"/>
                <a:gd name="connsiteX0" fmla="*/ 285135 w 1271032"/>
                <a:gd name="connsiteY0" fmla="*/ 132100 h 1156141"/>
                <a:gd name="connsiteX1" fmla="*/ 394606 w 1271032"/>
                <a:gd name="connsiteY1" fmla="*/ 470170 h 1156141"/>
                <a:gd name="connsiteX2" fmla="*/ 439682 w 1271032"/>
                <a:gd name="connsiteY2" fmla="*/ 605398 h 1156141"/>
                <a:gd name="connsiteX3" fmla="*/ 587789 w 1271032"/>
                <a:gd name="connsiteY3" fmla="*/ 627937 h 1156141"/>
                <a:gd name="connsiteX4" fmla="*/ 745555 w 1271032"/>
                <a:gd name="connsiteY4" fmla="*/ 621497 h 1156141"/>
                <a:gd name="connsiteX5" fmla="*/ 826048 w 1271032"/>
                <a:gd name="connsiteY5" fmla="*/ 544224 h 1156141"/>
                <a:gd name="connsiteX6" fmla="*/ 893662 w 1271032"/>
                <a:gd name="connsiteY6" fmla="*/ 415435 h 1156141"/>
                <a:gd name="connsiteX7" fmla="*/ 932299 w 1271032"/>
                <a:gd name="connsiteY7" fmla="*/ 302745 h 1156141"/>
                <a:gd name="connsiteX8" fmla="*/ 1006352 w 1271032"/>
                <a:gd name="connsiteY8" fmla="*/ 35508 h 1156141"/>
                <a:gd name="connsiteX9" fmla="*/ 1144800 w 1271032"/>
                <a:gd name="connsiteY9" fmla="*/ 80584 h 1156141"/>
                <a:gd name="connsiteX10" fmla="*/ 1164118 w 1271032"/>
                <a:gd name="connsiteY10" fmla="*/ 289866 h 1156141"/>
                <a:gd name="connsiteX11" fmla="*/ 1234952 w 1271032"/>
                <a:gd name="connsiteY11" fmla="*/ 557103 h 1156141"/>
                <a:gd name="connsiteX12" fmla="*/ 1270369 w 1271032"/>
                <a:gd name="connsiteY12" fmla="*/ 846877 h 1156141"/>
                <a:gd name="connsiteX13" fmla="*/ 1205975 w 1271032"/>
                <a:gd name="connsiteY13" fmla="*/ 956348 h 1156141"/>
                <a:gd name="connsiteX14" fmla="*/ 1025671 w 1271032"/>
                <a:gd name="connsiteY14" fmla="*/ 1114114 h 1156141"/>
                <a:gd name="connsiteX15" fmla="*/ 723017 w 1271032"/>
                <a:gd name="connsiteY15" fmla="*/ 998204 h 1156141"/>
                <a:gd name="connsiteX16" fmla="*/ 465440 w 1271032"/>
                <a:gd name="connsiteY16" fmla="*/ 1023962 h 1156141"/>
                <a:gd name="connsiteX17" fmla="*/ 336651 w 1271032"/>
                <a:gd name="connsiteY17" fmla="*/ 1155970 h 1156141"/>
                <a:gd name="connsiteX18" fmla="*/ 88733 w 1271032"/>
                <a:gd name="connsiteY18" fmla="*/ 1046500 h 1156141"/>
                <a:gd name="connsiteX19" fmla="*/ 2152 w 1271032"/>
                <a:gd name="connsiteY19" fmla="*/ 829270 h 1156141"/>
                <a:gd name="connsiteX20" fmla="*/ 33997 w 1271032"/>
                <a:gd name="connsiteY20" fmla="*/ 457291 h 1156141"/>
                <a:gd name="connsiteX21" fmla="*/ 114490 w 1271032"/>
                <a:gd name="connsiteY21" fmla="*/ 161077 h 1156141"/>
                <a:gd name="connsiteX22" fmla="*/ 159566 w 1271032"/>
                <a:gd name="connsiteY22" fmla="*/ 91 h 1156141"/>
                <a:gd name="connsiteX23" fmla="*/ 285135 w 1271032"/>
                <a:gd name="connsiteY23" fmla="*/ 132100 h 1156141"/>
                <a:gd name="connsiteX0" fmla="*/ 285135 w 1271032"/>
                <a:gd name="connsiteY0" fmla="*/ 132100 h 1156141"/>
                <a:gd name="connsiteX1" fmla="*/ 394606 w 1271032"/>
                <a:gd name="connsiteY1" fmla="*/ 470170 h 1156141"/>
                <a:gd name="connsiteX2" fmla="*/ 439682 w 1271032"/>
                <a:gd name="connsiteY2" fmla="*/ 605398 h 1156141"/>
                <a:gd name="connsiteX3" fmla="*/ 587789 w 1271032"/>
                <a:gd name="connsiteY3" fmla="*/ 627937 h 1156141"/>
                <a:gd name="connsiteX4" fmla="*/ 745555 w 1271032"/>
                <a:gd name="connsiteY4" fmla="*/ 621497 h 1156141"/>
                <a:gd name="connsiteX5" fmla="*/ 826048 w 1271032"/>
                <a:gd name="connsiteY5" fmla="*/ 544224 h 1156141"/>
                <a:gd name="connsiteX6" fmla="*/ 893662 w 1271032"/>
                <a:gd name="connsiteY6" fmla="*/ 415435 h 1156141"/>
                <a:gd name="connsiteX7" fmla="*/ 932299 w 1271032"/>
                <a:gd name="connsiteY7" fmla="*/ 302745 h 1156141"/>
                <a:gd name="connsiteX8" fmla="*/ 1006352 w 1271032"/>
                <a:gd name="connsiteY8" fmla="*/ 35508 h 1156141"/>
                <a:gd name="connsiteX9" fmla="*/ 1144800 w 1271032"/>
                <a:gd name="connsiteY9" fmla="*/ 80584 h 1156141"/>
                <a:gd name="connsiteX10" fmla="*/ 1164118 w 1271032"/>
                <a:gd name="connsiteY10" fmla="*/ 289866 h 1156141"/>
                <a:gd name="connsiteX11" fmla="*/ 1234952 w 1271032"/>
                <a:gd name="connsiteY11" fmla="*/ 557103 h 1156141"/>
                <a:gd name="connsiteX12" fmla="*/ 1270369 w 1271032"/>
                <a:gd name="connsiteY12" fmla="*/ 846877 h 1156141"/>
                <a:gd name="connsiteX13" fmla="*/ 1205975 w 1271032"/>
                <a:gd name="connsiteY13" fmla="*/ 956348 h 1156141"/>
                <a:gd name="connsiteX14" fmla="*/ 1025671 w 1271032"/>
                <a:gd name="connsiteY14" fmla="*/ 1114114 h 1156141"/>
                <a:gd name="connsiteX15" fmla="*/ 723017 w 1271032"/>
                <a:gd name="connsiteY15" fmla="*/ 998204 h 1156141"/>
                <a:gd name="connsiteX16" fmla="*/ 465440 w 1271032"/>
                <a:gd name="connsiteY16" fmla="*/ 1023962 h 1156141"/>
                <a:gd name="connsiteX17" fmla="*/ 336651 w 1271032"/>
                <a:gd name="connsiteY17" fmla="*/ 1155970 h 1156141"/>
                <a:gd name="connsiteX18" fmla="*/ 88733 w 1271032"/>
                <a:gd name="connsiteY18" fmla="*/ 1046500 h 1156141"/>
                <a:gd name="connsiteX19" fmla="*/ 2152 w 1271032"/>
                <a:gd name="connsiteY19" fmla="*/ 829270 h 1156141"/>
                <a:gd name="connsiteX20" fmla="*/ 33997 w 1271032"/>
                <a:gd name="connsiteY20" fmla="*/ 457291 h 1156141"/>
                <a:gd name="connsiteX21" fmla="*/ 114490 w 1271032"/>
                <a:gd name="connsiteY21" fmla="*/ 161077 h 1156141"/>
                <a:gd name="connsiteX22" fmla="*/ 159566 w 1271032"/>
                <a:gd name="connsiteY22" fmla="*/ 91 h 1156141"/>
                <a:gd name="connsiteX23" fmla="*/ 285135 w 1271032"/>
                <a:gd name="connsiteY23" fmla="*/ 132100 h 1156141"/>
                <a:gd name="connsiteX0" fmla="*/ 285135 w 1271032"/>
                <a:gd name="connsiteY0" fmla="*/ 132100 h 1156141"/>
                <a:gd name="connsiteX1" fmla="*/ 394606 w 1271032"/>
                <a:gd name="connsiteY1" fmla="*/ 470170 h 1156141"/>
                <a:gd name="connsiteX2" fmla="*/ 439682 w 1271032"/>
                <a:gd name="connsiteY2" fmla="*/ 605398 h 1156141"/>
                <a:gd name="connsiteX3" fmla="*/ 587789 w 1271032"/>
                <a:gd name="connsiteY3" fmla="*/ 627937 h 1156141"/>
                <a:gd name="connsiteX4" fmla="*/ 745555 w 1271032"/>
                <a:gd name="connsiteY4" fmla="*/ 621497 h 1156141"/>
                <a:gd name="connsiteX5" fmla="*/ 826048 w 1271032"/>
                <a:gd name="connsiteY5" fmla="*/ 544224 h 1156141"/>
                <a:gd name="connsiteX6" fmla="*/ 893662 w 1271032"/>
                <a:gd name="connsiteY6" fmla="*/ 415435 h 1156141"/>
                <a:gd name="connsiteX7" fmla="*/ 932299 w 1271032"/>
                <a:gd name="connsiteY7" fmla="*/ 302745 h 1156141"/>
                <a:gd name="connsiteX8" fmla="*/ 1006352 w 1271032"/>
                <a:gd name="connsiteY8" fmla="*/ 35508 h 1156141"/>
                <a:gd name="connsiteX9" fmla="*/ 1144800 w 1271032"/>
                <a:gd name="connsiteY9" fmla="*/ 80584 h 1156141"/>
                <a:gd name="connsiteX10" fmla="*/ 1164118 w 1271032"/>
                <a:gd name="connsiteY10" fmla="*/ 289866 h 1156141"/>
                <a:gd name="connsiteX11" fmla="*/ 1234952 w 1271032"/>
                <a:gd name="connsiteY11" fmla="*/ 557103 h 1156141"/>
                <a:gd name="connsiteX12" fmla="*/ 1270369 w 1271032"/>
                <a:gd name="connsiteY12" fmla="*/ 846877 h 1156141"/>
                <a:gd name="connsiteX13" fmla="*/ 1205975 w 1271032"/>
                <a:gd name="connsiteY13" fmla="*/ 956348 h 1156141"/>
                <a:gd name="connsiteX14" fmla="*/ 1025671 w 1271032"/>
                <a:gd name="connsiteY14" fmla="*/ 1114114 h 1156141"/>
                <a:gd name="connsiteX15" fmla="*/ 723017 w 1271032"/>
                <a:gd name="connsiteY15" fmla="*/ 998204 h 1156141"/>
                <a:gd name="connsiteX16" fmla="*/ 465440 w 1271032"/>
                <a:gd name="connsiteY16" fmla="*/ 1023962 h 1156141"/>
                <a:gd name="connsiteX17" fmla="*/ 336651 w 1271032"/>
                <a:gd name="connsiteY17" fmla="*/ 1155970 h 1156141"/>
                <a:gd name="connsiteX18" fmla="*/ 88733 w 1271032"/>
                <a:gd name="connsiteY18" fmla="*/ 1046500 h 1156141"/>
                <a:gd name="connsiteX19" fmla="*/ 2152 w 1271032"/>
                <a:gd name="connsiteY19" fmla="*/ 829270 h 1156141"/>
                <a:gd name="connsiteX20" fmla="*/ 33997 w 1271032"/>
                <a:gd name="connsiteY20" fmla="*/ 457291 h 1156141"/>
                <a:gd name="connsiteX21" fmla="*/ 114490 w 1271032"/>
                <a:gd name="connsiteY21" fmla="*/ 161077 h 1156141"/>
                <a:gd name="connsiteX22" fmla="*/ 159566 w 1271032"/>
                <a:gd name="connsiteY22" fmla="*/ 91 h 1156141"/>
                <a:gd name="connsiteX23" fmla="*/ 285135 w 1271032"/>
                <a:gd name="connsiteY23" fmla="*/ 132100 h 1156141"/>
                <a:gd name="connsiteX0" fmla="*/ 309672 w 1295569"/>
                <a:gd name="connsiteY0" fmla="*/ 132100 h 1156141"/>
                <a:gd name="connsiteX1" fmla="*/ 419143 w 1295569"/>
                <a:gd name="connsiteY1" fmla="*/ 470170 h 1156141"/>
                <a:gd name="connsiteX2" fmla="*/ 464219 w 1295569"/>
                <a:gd name="connsiteY2" fmla="*/ 605398 h 1156141"/>
                <a:gd name="connsiteX3" fmla="*/ 612326 w 1295569"/>
                <a:gd name="connsiteY3" fmla="*/ 627937 h 1156141"/>
                <a:gd name="connsiteX4" fmla="*/ 770092 w 1295569"/>
                <a:gd name="connsiteY4" fmla="*/ 621497 h 1156141"/>
                <a:gd name="connsiteX5" fmla="*/ 850585 w 1295569"/>
                <a:gd name="connsiteY5" fmla="*/ 544224 h 1156141"/>
                <a:gd name="connsiteX6" fmla="*/ 918199 w 1295569"/>
                <a:gd name="connsiteY6" fmla="*/ 415435 h 1156141"/>
                <a:gd name="connsiteX7" fmla="*/ 956836 w 1295569"/>
                <a:gd name="connsiteY7" fmla="*/ 302745 h 1156141"/>
                <a:gd name="connsiteX8" fmla="*/ 1030889 w 1295569"/>
                <a:gd name="connsiteY8" fmla="*/ 35508 h 1156141"/>
                <a:gd name="connsiteX9" fmla="*/ 1169337 w 1295569"/>
                <a:gd name="connsiteY9" fmla="*/ 80584 h 1156141"/>
                <a:gd name="connsiteX10" fmla="*/ 1188655 w 1295569"/>
                <a:gd name="connsiteY10" fmla="*/ 289866 h 1156141"/>
                <a:gd name="connsiteX11" fmla="*/ 1259489 w 1295569"/>
                <a:gd name="connsiteY11" fmla="*/ 557103 h 1156141"/>
                <a:gd name="connsiteX12" fmla="*/ 1294906 w 1295569"/>
                <a:gd name="connsiteY12" fmla="*/ 846877 h 1156141"/>
                <a:gd name="connsiteX13" fmla="*/ 1230512 w 1295569"/>
                <a:gd name="connsiteY13" fmla="*/ 956348 h 1156141"/>
                <a:gd name="connsiteX14" fmla="*/ 1050208 w 1295569"/>
                <a:gd name="connsiteY14" fmla="*/ 1114114 h 1156141"/>
                <a:gd name="connsiteX15" fmla="*/ 747554 w 1295569"/>
                <a:gd name="connsiteY15" fmla="*/ 998204 h 1156141"/>
                <a:gd name="connsiteX16" fmla="*/ 489977 w 1295569"/>
                <a:gd name="connsiteY16" fmla="*/ 1023962 h 1156141"/>
                <a:gd name="connsiteX17" fmla="*/ 361188 w 1295569"/>
                <a:gd name="connsiteY17" fmla="*/ 1155970 h 1156141"/>
                <a:gd name="connsiteX18" fmla="*/ 113270 w 1295569"/>
                <a:gd name="connsiteY18" fmla="*/ 1046500 h 1156141"/>
                <a:gd name="connsiteX19" fmla="*/ 26689 w 1295569"/>
                <a:gd name="connsiteY19" fmla="*/ 829270 h 1156141"/>
                <a:gd name="connsiteX20" fmla="*/ 58534 w 1295569"/>
                <a:gd name="connsiteY20" fmla="*/ 457291 h 1156141"/>
                <a:gd name="connsiteX21" fmla="*/ 139027 w 1295569"/>
                <a:gd name="connsiteY21" fmla="*/ 161077 h 1156141"/>
                <a:gd name="connsiteX22" fmla="*/ 184103 w 1295569"/>
                <a:gd name="connsiteY22" fmla="*/ 91 h 1156141"/>
                <a:gd name="connsiteX23" fmla="*/ 309672 w 1295569"/>
                <a:gd name="connsiteY23" fmla="*/ 132100 h 1156141"/>
                <a:gd name="connsiteX0" fmla="*/ 331789 w 1317686"/>
                <a:gd name="connsiteY0" fmla="*/ 132100 h 1156141"/>
                <a:gd name="connsiteX1" fmla="*/ 441260 w 1317686"/>
                <a:gd name="connsiteY1" fmla="*/ 470170 h 1156141"/>
                <a:gd name="connsiteX2" fmla="*/ 486336 w 1317686"/>
                <a:gd name="connsiteY2" fmla="*/ 605398 h 1156141"/>
                <a:gd name="connsiteX3" fmla="*/ 634443 w 1317686"/>
                <a:gd name="connsiteY3" fmla="*/ 627937 h 1156141"/>
                <a:gd name="connsiteX4" fmla="*/ 792209 w 1317686"/>
                <a:gd name="connsiteY4" fmla="*/ 621497 h 1156141"/>
                <a:gd name="connsiteX5" fmla="*/ 872702 w 1317686"/>
                <a:gd name="connsiteY5" fmla="*/ 544224 h 1156141"/>
                <a:gd name="connsiteX6" fmla="*/ 940316 w 1317686"/>
                <a:gd name="connsiteY6" fmla="*/ 415435 h 1156141"/>
                <a:gd name="connsiteX7" fmla="*/ 978953 w 1317686"/>
                <a:gd name="connsiteY7" fmla="*/ 302745 h 1156141"/>
                <a:gd name="connsiteX8" fmla="*/ 1053006 w 1317686"/>
                <a:gd name="connsiteY8" fmla="*/ 35508 h 1156141"/>
                <a:gd name="connsiteX9" fmla="*/ 1191454 w 1317686"/>
                <a:gd name="connsiteY9" fmla="*/ 80584 h 1156141"/>
                <a:gd name="connsiteX10" fmla="*/ 1210772 w 1317686"/>
                <a:gd name="connsiteY10" fmla="*/ 289866 h 1156141"/>
                <a:gd name="connsiteX11" fmla="*/ 1281606 w 1317686"/>
                <a:gd name="connsiteY11" fmla="*/ 557103 h 1156141"/>
                <a:gd name="connsiteX12" fmla="*/ 1317023 w 1317686"/>
                <a:gd name="connsiteY12" fmla="*/ 846877 h 1156141"/>
                <a:gd name="connsiteX13" fmla="*/ 1252629 w 1317686"/>
                <a:gd name="connsiteY13" fmla="*/ 956348 h 1156141"/>
                <a:gd name="connsiteX14" fmla="*/ 1072325 w 1317686"/>
                <a:gd name="connsiteY14" fmla="*/ 1114114 h 1156141"/>
                <a:gd name="connsiteX15" fmla="*/ 769671 w 1317686"/>
                <a:gd name="connsiteY15" fmla="*/ 998204 h 1156141"/>
                <a:gd name="connsiteX16" fmla="*/ 512094 w 1317686"/>
                <a:gd name="connsiteY16" fmla="*/ 1023962 h 1156141"/>
                <a:gd name="connsiteX17" fmla="*/ 383305 w 1317686"/>
                <a:gd name="connsiteY17" fmla="*/ 1155970 h 1156141"/>
                <a:gd name="connsiteX18" fmla="*/ 135387 w 1317686"/>
                <a:gd name="connsiteY18" fmla="*/ 1046500 h 1156141"/>
                <a:gd name="connsiteX19" fmla="*/ 48806 w 1317686"/>
                <a:gd name="connsiteY19" fmla="*/ 829270 h 1156141"/>
                <a:gd name="connsiteX20" fmla="*/ 80651 w 1317686"/>
                <a:gd name="connsiteY20" fmla="*/ 457291 h 1156141"/>
                <a:gd name="connsiteX21" fmla="*/ 161144 w 1317686"/>
                <a:gd name="connsiteY21" fmla="*/ 161077 h 1156141"/>
                <a:gd name="connsiteX22" fmla="*/ 206220 w 1317686"/>
                <a:gd name="connsiteY22" fmla="*/ 91 h 1156141"/>
                <a:gd name="connsiteX23" fmla="*/ 331789 w 1317686"/>
                <a:gd name="connsiteY23" fmla="*/ 132100 h 1156141"/>
                <a:gd name="connsiteX0" fmla="*/ 331789 w 1317686"/>
                <a:gd name="connsiteY0" fmla="*/ 132100 h 1156141"/>
                <a:gd name="connsiteX1" fmla="*/ 441260 w 1317686"/>
                <a:gd name="connsiteY1" fmla="*/ 470170 h 1156141"/>
                <a:gd name="connsiteX2" fmla="*/ 486336 w 1317686"/>
                <a:gd name="connsiteY2" fmla="*/ 605398 h 1156141"/>
                <a:gd name="connsiteX3" fmla="*/ 634443 w 1317686"/>
                <a:gd name="connsiteY3" fmla="*/ 627937 h 1156141"/>
                <a:gd name="connsiteX4" fmla="*/ 792209 w 1317686"/>
                <a:gd name="connsiteY4" fmla="*/ 621497 h 1156141"/>
                <a:gd name="connsiteX5" fmla="*/ 872702 w 1317686"/>
                <a:gd name="connsiteY5" fmla="*/ 544224 h 1156141"/>
                <a:gd name="connsiteX6" fmla="*/ 940316 w 1317686"/>
                <a:gd name="connsiteY6" fmla="*/ 415435 h 1156141"/>
                <a:gd name="connsiteX7" fmla="*/ 978953 w 1317686"/>
                <a:gd name="connsiteY7" fmla="*/ 302745 h 1156141"/>
                <a:gd name="connsiteX8" fmla="*/ 1053006 w 1317686"/>
                <a:gd name="connsiteY8" fmla="*/ 35508 h 1156141"/>
                <a:gd name="connsiteX9" fmla="*/ 1191454 w 1317686"/>
                <a:gd name="connsiteY9" fmla="*/ 80584 h 1156141"/>
                <a:gd name="connsiteX10" fmla="*/ 1210772 w 1317686"/>
                <a:gd name="connsiteY10" fmla="*/ 289866 h 1156141"/>
                <a:gd name="connsiteX11" fmla="*/ 1281606 w 1317686"/>
                <a:gd name="connsiteY11" fmla="*/ 557103 h 1156141"/>
                <a:gd name="connsiteX12" fmla="*/ 1317023 w 1317686"/>
                <a:gd name="connsiteY12" fmla="*/ 846877 h 1156141"/>
                <a:gd name="connsiteX13" fmla="*/ 1252629 w 1317686"/>
                <a:gd name="connsiteY13" fmla="*/ 956348 h 1156141"/>
                <a:gd name="connsiteX14" fmla="*/ 1072325 w 1317686"/>
                <a:gd name="connsiteY14" fmla="*/ 1114114 h 1156141"/>
                <a:gd name="connsiteX15" fmla="*/ 769671 w 1317686"/>
                <a:gd name="connsiteY15" fmla="*/ 998204 h 1156141"/>
                <a:gd name="connsiteX16" fmla="*/ 512094 w 1317686"/>
                <a:gd name="connsiteY16" fmla="*/ 1023962 h 1156141"/>
                <a:gd name="connsiteX17" fmla="*/ 383305 w 1317686"/>
                <a:gd name="connsiteY17" fmla="*/ 1155970 h 1156141"/>
                <a:gd name="connsiteX18" fmla="*/ 135387 w 1317686"/>
                <a:gd name="connsiteY18" fmla="*/ 1046500 h 1156141"/>
                <a:gd name="connsiteX19" fmla="*/ 48806 w 1317686"/>
                <a:gd name="connsiteY19" fmla="*/ 829270 h 1156141"/>
                <a:gd name="connsiteX20" fmla="*/ 80651 w 1317686"/>
                <a:gd name="connsiteY20" fmla="*/ 457291 h 1156141"/>
                <a:gd name="connsiteX21" fmla="*/ 161144 w 1317686"/>
                <a:gd name="connsiteY21" fmla="*/ 161077 h 1156141"/>
                <a:gd name="connsiteX22" fmla="*/ 206220 w 1317686"/>
                <a:gd name="connsiteY22" fmla="*/ 91 h 1156141"/>
                <a:gd name="connsiteX23" fmla="*/ 331789 w 1317686"/>
                <a:gd name="connsiteY23" fmla="*/ 132100 h 1156141"/>
                <a:gd name="connsiteX0" fmla="*/ 331789 w 1317686"/>
                <a:gd name="connsiteY0" fmla="*/ 132100 h 1156107"/>
                <a:gd name="connsiteX1" fmla="*/ 441260 w 1317686"/>
                <a:gd name="connsiteY1" fmla="*/ 470170 h 1156107"/>
                <a:gd name="connsiteX2" fmla="*/ 486336 w 1317686"/>
                <a:gd name="connsiteY2" fmla="*/ 605398 h 1156107"/>
                <a:gd name="connsiteX3" fmla="*/ 634443 w 1317686"/>
                <a:gd name="connsiteY3" fmla="*/ 627937 h 1156107"/>
                <a:gd name="connsiteX4" fmla="*/ 792209 w 1317686"/>
                <a:gd name="connsiteY4" fmla="*/ 621497 h 1156107"/>
                <a:gd name="connsiteX5" fmla="*/ 872702 w 1317686"/>
                <a:gd name="connsiteY5" fmla="*/ 544224 h 1156107"/>
                <a:gd name="connsiteX6" fmla="*/ 940316 w 1317686"/>
                <a:gd name="connsiteY6" fmla="*/ 415435 h 1156107"/>
                <a:gd name="connsiteX7" fmla="*/ 978953 w 1317686"/>
                <a:gd name="connsiteY7" fmla="*/ 302745 h 1156107"/>
                <a:gd name="connsiteX8" fmla="*/ 1053006 w 1317686"/>
                <a:gd name="connsiteY8" fmla="*/ 35508 h 1156107"/>
                <a:gd name="connsiteX9" fmla="*/ 1191454 w 1317686"/>
                <a:gd name="connsiteY9" fmla="*/ 80584 h 1156107"/>
                <a:gd name="connsiteX10" fmla="*/ 1210772 w 1317686"/>
                <a:gd name="connsiteY10" fmla="*/ 289866 h 1156107"/>
                <a:gd name="connsiteX11" fmla="*/ 1281606 w 1317686"/>
                <a:gd name="connsiteY11" fmla="*/ 557103 h 1156107"/>
                <a:gd name="connsiteX12" fmla="*/ 1317023 w 1317686"/>
                <a:gd name="connsiteY12" fmla="*/ 846877 h 1156107"/>
                <a:gd name="connsiteX13" fmla="*/ 1252629 w 1317686"/>
                <a:gd name="connsiteY13" fmla="*/ 956348 h 1156107"/>
                <a:gd name="connsiteX14" fmla="*/ 1072325 w 1317686"/>
                <a:gd name="connsiteY14" fmla="*/ 1114114 h 1156107"/>
                <a:gd name="connsiteX15" fmla="*/ 769671 w 1317686"/>
                <a:gd name="connsiteY15" fmla="*/ 998204 h 1156107"/>
                <a:gd name="connsiteX16" fmla="*/ 512094 w 1317686"/>
                <a:gd name="connsiteY16" fmla="*/ 1023962 h 1156107"/>
                <a:gd name="connsiteX17" fmla="*/ 383305 w 1317686"/>
                <a:gd name="connsiteY17" fmla="*/ 1155970 h 1156107"/>
                <a:gd name="connsiteX18" fmla="*/ 135387 w 1317686"/>
                <a:gd name="connsiteY18" fmla="*/ 1046500 h 1156107"/>
                <a:gd name="connsiteX19" fmla="*/ 48806 w 1317686"/>
                <a:gd name="connsiteY19" fmla="*/ 829270 h 1156107"/>
                <a:gd name="connsiteX20" fmla="*/ 80651 w 1317686"/>
                <a:gd name="connsiteY20" fmla="*/ 457291 h 1156107"/>
                <a:gd name="connsiteX21" fmla="*/ 161144 w 1317686"/>
                <a:gd name="connsiteY21" fmla="*/ 161077 h 1156107"/>
                <a:gd name="connsiteX22" fmla="*/ 206220 w 1317686"/>
                <a:gd name="connsiteY22" fmla="*/ 91 h 1156107"/>
                <a:gd name="connsiteX23" fmla="*/ 331789 w 1317686"/>
                <a:gd name="connsiteY23" fmla="*/ 132100 h 1156107"/>
                <a:gd name="connsiteX0" fmla="*/ 331789 w 1317686"/>
                <a:gd name="connsiteY0" fmla="*/ 132100 h 1156107"/>
                <a:gd name="connsiteX1" fmla="*/ 441260 w 1317686"/>
                <a:gd name="connsiteY1" fmla="*/ 470170 h 1156107"/>
                <a:gd name="connsiteX2" fmla="*/ 486336 w 1317686"/>
                <a:gd name="connsiteY2" fmla="*/ 605398 h 1156107"/>
                <a:gd name="connsiteX3" fmla="*/ 634443 w 1317686"/>
                <a:gd name="connsiteY3" fmla="*/ 627937 h 1156107"/>
                <a:gd name="connsiteX4" fmla="*/ 792209 w 1317686"/>
                <a:gd name="connsiteY4" fmla="*/ 621497 h 1156107"/>
                <a:gd name="connsiteX5" fmla="*/ 872702 w 1317686"/>
                <a:gd name="connsiteY5" fmla="*/ 544224 h 1156107"/>
                <a:gd name="connsiteX6" fmla="*/ 940316 w 1317686"/>
                <a:gd name="connsiteY6" fmla="*/ 415435 h 1156107"/>
                <a:gd name="connsiteX7" fmla="*/ 978953 w 1317686"/>
                <a:gd name="connsiteY7" fmla="*/ 302745 h 1156107"/>
                <a:gd name="connsiteX8" fmla="*/ 1053006 w 1317686"/>
                <a:gd name="connsiteY8" fmla="*/ 35508 h 1156107"/>
                <a:gd name="connsiteX9" fmla="*/ 1191454 w 1317686"/>
                <a:gd name="connsiteY9" fmla="*/ 80584 h 1156107"/>
                <a:gd name="connsiteX10" fmla="*/ 1210772 w 1317686"/>
                <a:gd name="connsiteY10" fmla="*/ 289866 h 1156107"/>
                <a:gd name="connsiteX11" fmla="*/ 1281606 w 1317686"/>
                <a:gd name="connsiteY11" fmla="*/ 557103 h 1156107"/>
                <a:gd name="connsiteX12" fmla="*/ 1317023 w 1317686"/>
                <a:gd name="connsiteY12" fmla="*/ 846877 h 1156107"/>
                <a:gd name="connsiteX13" fmla="*/ 1252629 w 1317686"/>
                <a:gd name="connsiteY13" fmla="*/ 956348 h 1156107"/>
                <a:gd name="connsiteX14" fmla="*/ 1072325 w 1317686"/>
                <a:gd name="connsiteY14" fmla="*/ 1114114 h 1156107"/>
                <a:gd name="connsiteX15" fmla="*/ 769671 w 1317686"/>
                <a:gd name="connsiteY15" fmla="*/ 998204 h 1156107"/>
                <a:gd name="connsiteX16" fmla="*/ 512094 w 1317686"/>
                <a:gd name="connsiteY16" fmla="*/ 1023962 h 1156107"/>
                <a:gd name="connsiteX17" fmla="*/ 383305 w 1317686"/>
                <a:gd name="connsiteY17" fmla="*/ 1155970 h 1156107"/>
                <a:gd name="connsiteX18" fmla="*/ 135387 w 1317686"/>
                <a:gd name="connsiteY18" fmla="*/ 1046500 h 1156107"/>
                <a:gd name="connsiteX19" fmla="*/ 48806 w 1317686"/>
                <a:gd name="connsiteY19" fmla="*/ 829270 h 1156107"/>
                <a:gd name="connsiteX20" fmla="*/ 80651 w 1317686"/>
                <a:gd name="connsiteY20" fmla="*/ 457291 h 1156107"/>
                <a:gd name="connsiteX21" fmla="*/ 161144 w 1317686"/>
                <a:gd name="connsiteY21" fmla="*/ 161077 h 1156107"/>
                <a:gd name="connsiteX22" fmla="*/ 206220 w 1317686"/>
                <a:gd name="connsiteY22" fmla="*/ 91 h 1156107"/>
                <a:gd name="connsiteX23" fmla="*/ 331789 w 1317686"/>
                <a:gd name="connsiteY23" fmla="*/ 132100 h 1156107"/>
                <a:gd name="connsiteX0" fmla="*/ 331789 w 1317686"/>
                <a:gd name="connsiteY0" fmla="*/ 132100 h 1156107"/>
                <a:gd name="connsiteX1" fmla="*/ 441260 w 1317686"/>
                <a:gd name="connsiteY1" fmla="*/ 470170 h 1156107"/>
                <a:gd name="connsiteX2" fmla="*/ 486336 w 1317686"/>
                <a:gd name="connsiteY2" fmla="*/ 605398 h 1156107"/>
                <a:gd name="connsiteX3" fmla="*/ 634443 w 1317686"/>
                <a:gd name="connsiteY3" fmla="*/ 627937 h 1156107"/>
                <a:gd name="connsiteX4" fmla="*/ 792209 w 1317686"/>
                <a:gd name="connsiteY4" fmla="*/ 621497 h 1156107"/>
                <a:gd name="connsiteX5" fmla="*/ 872702 w 1317686"/>
                <a:gd name="connsiteY5" fmla="*/ 544224 h 1156107"/>
                <a:gd name="connsiteX6" fmla="*/ 940316 w 1317686"/>
                <a:gd name="connsiteY6" fmla="*/ 415435 h 1156107"/>
                <a:gd name="connsiteX7" fmla="*/ 978953 w 1317686"/>
                <a:gd name="connsiteY7" fmla="*/ 302745 h 1156107"/>
                <a:gd name="connsiteX8" fmla="*/ 1053006 w 1317686"/>
                <a:gd name="connsiteY8" fmla="*/ 35508 h 1156107"/>
                <a:gd name="connsiteX9" fmla="*/ 1191454 w 1317686"/>
                <a:gd name="connsiteY9" fmla="*/ 80584 h 1156107"/>
                <a:gd name="connsiteX10" fmla="*/ 1210772 w 1317686"/>
                <a:gd name="connsiteY10" fmla="*/ 289866 h 1156107"/>
                <a:gd name="connsiteX11" fmla="*/ 1281606 w 1317686"/>
                <a:gd name="connsiteY11" fmla="*/ 557103 h 1156107"/>
                <a:gd name="connsiteX12" fmla="*/ 1317023 w 1317686"/>
                <a:gd name="connsiteY12" fmla="*/ 846877 h 1156107"/>
                <a:gd name="connsiteX13" fmla="*/ 1252629 w 1317686"/>
                <a:gd name="connsiteY13" fmla="*/ 956348 h 1156107"/>
                <a:gd name="connsiteX14" fmla="*/ 1072325 w 1317686"/>
                <a:gd name="connsiteY14" fmla="*/ 1114114 h 1156107"/>
                <a:gd name="connsiteX15" fmla="*/ 769671 w 1317686"/>
                <a:gd name="connsiteY15" fmla="*/ 998204 h 1156107"/>
                <a:gd name="connsiteX16" fmla="*/ 512094 w 1317686"/>
                <a:gd name="connsiteY16" fmla="*/ 1023962 h 1156107"/>
                <a:gd name="connsiteX17" fmla="*/ 383305 w 1317686"/>
                <a:gd name="connsiteY17" fmla="*/ 1155970 h 1156107"/>
                <a:gd name="connsiteX18" fmla="*/ 135387 w 1317686"/>
                <a:gd name="connsiteY18" fmla="*/ 1046500 h 1156107"/>
                <a:gd name="connsiteX19" fmla="*/ 48806 w 1317686"/>
                <a:gd name="connsiteY19" fmla="*/ 829270 h 1156107"/>
                <a:gd name="connsiteX20" fmla="*/ 80651 w 1317686"/>
                <a:gd name="connsiteY20" fmla="*/ 457291 h 1156107"/>
                <a:gd name="connsiteX21" fmla="*/ 161144 w 1317686"/>
                <a:gd name="connsiteY21" fmla="*/ 161077 h 1156107"/>
                <a:gd name="connsiteX22" fmla="*/ 206220 w 1317686"/>
                <a:gd name="connsiteY22" fmla="*/ 91 h 1156107"/>
                <a:gd name="connsiteX23" fmla="*/ 331789 w 1317686"/>
                <a:gd name="connsiteY23" fmla="*/ 132100 h 1156107"/>
                <a:gd name="connsiteX0" fmla="*/ 331789 w 1317686"/>
                <a:gd name="connsiteY0" fmla="*/ 132100 h 1156180"/>
                <a:gd name="connsiteX1" fmla="*/ 441260 w 1317686"/>
                <a:gd name="connsiteY1" fmla="*/ 470170 h 1156180"/>
                <a:gd name="connsiteX2" fmla="*/ 486336 w 1317686"/>
                <a:gd name="connsiteY2" fmla="*/ 605398 h 1156180"/>
                <a:gd name="connsiteX3" fmla="*/ 634443 w 1317686"/>
                <a:gd name="connsiteY3" fmla="*/ 627937 h 1156180"/>
                <a:gd name="connsiteX4" fmla="*/ 792209 w 1317686"/>
                <a:gd name="connsiteY4" fmla="*/ 621497 h 1156180"/>
                <a:gd name="connsiteX5" fmla="*/ 872702 w 1317686"/>
                <a:gd name="connsiteY5" fmla="*/ 544224 h 1156180"/>
                <a:gd name="connsiteX6" fmla="*/ 940316 w 1317686"/>
                <a:gd name="connsiteY6" fmla="*/ 415435 h 1156180"/>
                <a:gd name="connsiteX7" fmla="*/ 978953 w 1317686"/>
                <a:gd name="connsiteY7" fmla="*/ 302745 h 1156180"/>
                <a:gd name="connsiteX8" fmla="*/ 1053006 w 1317686"/>
                <a:gd name="connsiteY8" fmla="*/ 35508 h 1156180"/>
                <a:gd name="connsiteX9" fmla="*/ 1191454 w 1317686"/>
                <a:gd name="connsiteY9" fmla="*/ 80584 h 1156180"/>
                <a:gd name="connsiteX10" fmla="*/ 1210772 w 1317686"/>
                <a:gd name="connsiteY10" fmla="*/ 289866 h 1156180"/>
                <a:gd name="connsiteX11" fmla="*/ 1281606 w 1317686"/>
                <a:gd name="connsiteY11" fmla="*/ 557103 h 1156180"/>
                <a:gd name="connsiteX12" fmla="*/ 1317023 w 1317686"/>
                <a:gd name="connsiteY12" fmla="*/ 846877 h 1156180"/>
                <a:gd name="connsiteX13" fmla="*/ 1252629 w 1317686"/>
                <a:gd name="connsiteY13" fmla="*/ 956348 h 1156180"/>
                <a:gd name="connsiteX14" fmla="*/ 1072325 w 1317686"/>
                <a:gd name="connsiteY14" fmla="*/ 1114114 h 1156180"/>
                <a:gd name="connsiteX15" fmla="*/ 769671 w 1317686"/>
                <a:gd name="connsiteY15" fmla="*/ 998204 h 1156180"/>
                <a:gd name="connsiteX16" fmla="*/ 512094 w 1317686"/>
                <a:gd name="connsiteY16" fmla="*/ 1023962 h 1156180"/>
                <a:gd name="connsiteX17" fmla="*/ 383305 w 1317686"/>
                <a:gd name="connsiteY17" fmla="*/ 1155970 h 1156180"/>
                <a:gd name="connsiteX18" fmla="*/ 135387 w 1317686"/>
                <a:gd name="connsiteY18" fmla="*/ 1046500 h 1156180"/>
                <a:gd name="connsiteX19" fmla="*/ 48806 w 1317686"/>
                <a:gd name="connsiteY19" fmla="*/ 829270 h 1156180"/>
                <a:gd name="connsiteX20" fmla="*/ 80651 w 1317686"/>
                <a:gd name="connsiteY20" fmla="*/ 457291 h 1156180"/>
                <a:gd name="connsiteX21" fmla="*/ 161144 w 1317686"/>
                <a:gd name="connsiteY21" fmla="*/ 161077 h 1156180"/>
                <a:gd name="connsiteX22" fmla="*/ 206220 w 1317686"/>
                <a:gd name="connsiteY22" fmla="*/ 91 h 1156180"/>
                <a:gd name="connsiteX23" fmla="*/ 331789 w 1317686"/>
                <a:gd name="connsiteY23" fmla="*/ 132100 h 1156180"/>
                <a:gd name="connsiteX0" fmla="*/ 331789 w 1317686"/>
                <a:gd name="connsiteY0" fmla="*/ 132100 h 1156180"/>
                <a:gd name="connsiteX1" fmla="*/ 441260 w 1317686"/>
                <a:gd name="connsiteY1" fmla="*/ 470170 h 1156180"/>
                <a:gd name="connsiteX2" fmla="*/ 486336 w 1317686"/>
                <a:gd name="connsiteY2" fmla="*/ 605398 h 1156180"/>
                <a:gd name="connsiteX3" fmla="*/ 634443 w 1317686"/>
                <a:gd name="connsiteY3" fmla="*/ 627937 h 1156180"/>
                <a:gd name="connsiteX4" fmla="*/ 792209 w 1317686"/>
                <a:gd name="connsiteY4" fmla="*/ 621497 h 1156180"/>
                <a:gd name="connsiteX5" fmla="*/ 872702 w 1317686"/>
                <a:gd name="connsiteY5" fmla="*/ 544224 h 1156180"/>
                <a:gd name="connsiteX6" fmla="*/ 940316 w 1317686"/>
                <a:gd name="connsiteY6" fmla="*/ 415435 h 1156180"/>
                <a:gd name="connsiteX7" fmla="*/ 978953 w 1317686"/>
                <a:gd name="connsiteY7" fmla="*/ 302745 h 1156180"/>
                <a:gd name="connsiteX8" fmla="*/ 1053006 w 1317686"/>
                <a:gd name="connsiteY8" fmla="*/ 35508 h 1156180"/>
                <a:gd name="connsiteX9" fmla="*/ 1191454 w 1317686"/>
                <a:gd name="connsiteY9" fmla="*/ 80584 h 1156180"/>
                <a:gd name="connsiteX10" fmla="*/ 1210772 w 1317686"/>
                <a:gd name="connsiteY10" fmla="*/ 289866 h 1156180"/>
                <a:gd name="connsiteX11" fmla="*/ 1281606 w 1317686"/>
                <a:gd name="connsiteY11" fmla="*/ 557103 h 1156180"/>
                <a:gd name="connsiteX12" fmla="*/ 1317023 w 1317686"/>
                <a:gd name="connsiteY12" fmla="*/ 846877 h 1156180"/>
                <a:gd name="connsiteX13" fmla="*/ 1252629 w 1317686"/>
                <a:gd name="connsiteY13" fmla="*/ 956348 h 1156180"/>
                <a:gd name="connsiteX14" fmla="*/ 1072325 w 1317686"/>
                <a:gd name="connsiteY14" fmla="*/ 1114114 h 1156180"/>
                <a:gd name="connsiteX15" fmla="*/ 769671 w 1317686"/>
                <a:gd name="connsiteY15" fmla="*/ 998204 h 1156180"/>
                <a:gd name="connsiteX16" fmla="*/ 512094 w 1317686"/>
                <a:gd name="connsiteY16" fmla="*/ 1023962 h 1156180"/>
                <a:gd name="connsiteX17" fmla="*/ 383305 w 1317686"/>
                <a:gd name="connsiteY17" fmla="*/ 1155970 h 1156180"/>
                <a:gd name="connsiteX18" fmla="*/ 135387 w 1317686"/>
                <a:gd name="connsiteY18" fmla="*/ 1046500 h 1156180"/>
                <a:gd name="connsiteX19" fmla="*/ 48806 w 1317686"/>
                <a:gd name="connsiteY19" fmla="*/ 829270 h 1156180"/>
                <a:gd name="connsiteX20" fmla="*/ 80651 w 1317686"/>
                <a:gd name="connsiteY20" fmla="*/ 457291 h 1156180"/>
                <a:gd name="connsiteX21" fmla="*/ 161144 w 1317686"/>
                <a:gd name="connsiteY21" fmla="*/ 161077 h 1156180"/>
                <a:gd name="connsiteX22" fmla="*/ 206220 w 1317686"/>
                <a:gd name="connsiteY22" fmla="*/ 91 h 1156180"/>
                <a:gd name="connsiteX23" fmla="*/ 331789 w 1317686"/>
                <a:gd name="connsiteY23" fmla="*/ 132100 h 1156180"/>
                <a:gd name="connsiteX0" fmla="*/ 331789 w 1317686"/>
                <a:gd name="connsiteY0" fmla="*/ 132100 h 1156180"/>
                <a:gd name="connsiteX1" fmla="*/ 441260 w 1317686"/>
                <a:gd name="connsiteY1" fmla="*/ 470170 h 1156180"/>
                <a:gd name="connsiteX2" fmla="*/ 486336 w 1317686"/>
                <a:gd name="connsiteY2" fmla="*/ 605398 h 1156180"/>
                <a:gd name="connsiteX3" fmla="*/ 634443 w 1317686"/>
                <a:gd name="connsiteY3" fmla="*/ 627937 h 1156180"/>
                <a:gd name="connsiteX4" fmla="*/ 792209 w 1317686"/>
                <a:gd name="connsiteY4" fmla="*/ 621497 h 1156180"/>
                <a:gd name="connsiteX5" fmla="*/ 872702 w 1317686"/>
                <a:gd name="connsiteY5" fmla="*/ 544224 h 1156180"/>
                <a:gd name="connsiteX6" fmla="*/ 940316 w 1317686"/>
                <a:gd name="connsiteY6" fmla="*/ 415435 h 1156180"/>
                <a:gd name="connsiteX7" fmla="*/ 978953 w 1317686"/>
                <a:gd name="connsiteY7" fmla="*/ 302745 h 1156180"/>
                <a:gd name="connsiteX8" fmla="*/ 1053006 w 1317686"/>
                <a:gd name="connsiteY8" fmla="*/ 35508 h 1156180"/>
                <a:gd name="connsiteX9" fmla="*/ 1191454 w 1317686"/>
                <a:gd name="connsiteY9" fmla="*/ 80584 h 1156180"/>
                <a:gd name="connsiteX10" fmla="*/ 1210772 w 1317686"/>
                <a:gd name="connsiteY10" fmla="*/ 289866 h 1156180"/>
                <a:gd name="connsiteX11" fmla="*/ 1281606 w 1317686"/>
                <a:gd name="connsiteY11" fmla="*/ 557103 h 1156180"/>
                <a:gd name="connsiteX12" fmla="*/ 1317023 w 1317686"/>
                <a:gd name="connsiteY12" fmla="*/ 846877 h 1156180"/>
                <a:gd name="connsiteX13" fmla="*/ 1252629 w 1317686"/>
                <a:gd name="connsiteY13" fmla="*/ 956348 h 1156180"/>
                <a:gd name="connsiteX14" fmla="*/ 1072325 w 1317686"/>
                <a:gd name="connsiteY14" fmla="*/ 1114114 h 1156180"/>
                <a:gd name="connsiteX15" fmla="*/ 769671 w 1317686"/>
                <a:gd name="connsiteY15" fmla="*/ 998204 h 1156180"/>
                <a:gd name="connsiteX16" fmla="*/ 512094 w 1317686"/>
                <a:gd name="connsiteY16" fmla="*/ 1023962 h 1156180"/>
                <a:gd name="connsiteX17" fmla="*/ 383305 w 1317686"/>
                <a:gd name="connsiteY17" fmla="*/ 1155970 h 1156180"/>
                <a:gd name="connsiteX18" fmla="*/ 135387 w 1317686"/>
                <a:gd name="connsiteY18" fmla="*/ 1046500 h 1156180"/>
                <a:gd name="connsiteX19" fmla="*/ 48806 w 1317686"/>
                <a:gd name="connsiteY19" fmla="*/ 829270 h 1156180"/>
                <a:gd name="connsiteX20" fmla="*/ 80651 w 1317686"/>
                <a:gd name="connsiteY20" fmla="*/ 457291 h 1156180"/>
                <a:gd name="connsiteX21" fmla="*/ 161144 w 1317686"/>
                <a:gd name="connsiteY21" fmla="*/ 161077 h 1156180"/>
                <a:gd name="connsiteX22" fmla="*/ 206220 w 1317686"/>
                <a:gd name="connsiteY22" fmla="*/ 91 h 1156180"/>
                <a:gd name="connsiteX23" fmla="*/ 331789 w 1317686"/>
                <a:gd name="connsiteY23" fmla="*/ 132100 h 1156180"/>
                <a:gd name="connsiteX0" fmla="*/ 331789 w 1317686"/>
                <a:gd name="connsiteY0" fmla="*/ 132100 h 1155970"/>
                <a:gd name="connsiteX1" fmla="*/ 441260 w 1317686"/>
                <a:gd name="connsiteY1" fmla="*/ 470170 h 1155970"/>
                <a:gd name="connsiteX2" fmla="*/ 486336 w 1317686"/>
                <a:gd name="connsiteY2" fmla="*/ 605398 h 1155970"/>
                <a:gd name="connsiteX3" fmla="*/ 634443 w 1317686"/>
                <a:gd name="connsiteY3" fmla="*/ 627937 h 1155970"/>
                <a:gd name="connsiteX4" fmla="*/ 792209 w 1317686"/>
                <a:gd name="connsiteY4" fmla="*/ 621497 h 1155970"/>
                <a:gd name="connsiteX5" fmla="*/ 872702 w 1317686"/>
                <a:gd name="connsiteY5" fmla="*/ 544224 h 1155970"/>
                <a:gd name="connsiteX6" fmla="*/ 940316 w 1317686"/>
                <a:gd name="connsiteY6" fmla="*/ 415435 h 1155970"/>
                <a:gd name="connsiteX7" fmla="*/ 978953 w 1317686"/>
                <a:gd name="connsiteY7" fmla="*/ 302745 h 1155970"/>
                <a:gd name="connsiteX8" fmla="*/ 1053006 w 1317686"/>
                <a:gd name="connsiteY8" fmla="*/ 35508 h 1155970"/>
                <a:gd name="connsiteX9" fmla="*/ 1191454 w 1317686"/>
                <a:gd name="connsiteY9" fmla="*/ 80584 h 1155970"/>
                <a:gd name="connsiteX10" fmla="*/ 1210772 w 1317686"/>
                <a:gd name="connsiteY10" fmla="*/ 289866 h 1155970"/>
                <a:gd name="connsiteX11" fmla="*/ 1281606 w 1317686"/>
                <a:gd name="connsiteY11" fmla="*/ 557103 h 1155970"/>
                <a:gd name="connsiteX12" fmla="*/ 1317023 w 1317686"/>
                <a:gd name="connsiteY12" fmla="*/ 846877 h 1155970"/>
                <a:gd name="connsiteX13" fmla="*/ 1252629 w 1317686"/>
                <a:gd name="connsiteY13" fmla="*/ 956348 h 1155970"/>
                <a:gd name="connsiteX14" fmla="*/ 1072325 w 1317686"/>
                <a:gd name="connsiteY14" fmla="*/ 1114114 h 1155970"/>
                <a:gd name="connsiteX15" fmla="*/ 769671 w 1317686"/>
                <a:gd name="connsiteY15" fmla="*/ 998204 h 1155970"/>
                <a:gd name="connsiteX16" fmla="*/ 512094 w 1317686"/>
                <a:gd name="connsiteY16" fmla="*/ 1023962 h 1155970"/>
                <a:gd name="connsiteX17" fmla="*/ 383305 w 1317686"/>
                <a:gd name="connsiteY17" fmla="*/ 1155970 h 1155970"/>
                <a:gd name="connsiteX18" fmla="*/ 135387 w 1317686"/>
                <a:gd name="connsiteY18" fmla="*/ 1046500 h 1155970"/>
                <a:gd name="connsiteX19" fmla="*/ 48806 w 1317686"/>
                <a:gd name="connsiteY19" fmla="*/ 829270 h 1155970"/>
                <a:gd name="connsiteX20" fmla="*/ 80651 w 1317686"/>
                <a:gd name="connsiteY20" fmla="*/ 457291 h 1155970"/>
                <a:gd name="connsiteX21" fmla="*/ 161144 w 1317686"/>
                <a:gd name="connsiteY21" fmla="*/ 161077 h 1155970"/>
                <a:gd name="connsiteX22" fmla="*/ 206220 w 1317686"/>
                <a:gd name="connsiteY22" fmla="*/ 91 h 1155970"/>
                <a:gd name="connsiteX23" fmla="*/ 331789 w 1317686"/>
                <a:gd name="connsiteY23" fmla="*/ 132100 h 1155970"/>
                <a:gd name="connsiteX0" fmla="*/ 331789 w 1317686"/>
                <a:gd name="connsiteY0" fmla="*/ 132100 h 1155970"/>
                <a:gd name="connsiteX1" fmla="*/ 441260 w 1317686"/>
                <a:gd name="connsiteY1" fmla="*/ 470170 h 1155970"/>
                <a:gd name="connsiteX2" fmla="*/ 486336 w 1317686"/>
                <a:gd name="connsiteY2" fmla="*/ 605398 h 1155970"/>
                <a:gd name="connsiteX3" fmla="*/ 634443 w 1317686"/>
                <a:gd name="connsiteY3" fmla="*/ 627937 h 1155970"/>
                <a:gd name="connsiteX4" fmla="*/ 792209 w 1317686"/>
                <a:gd name="connsiteY4" fmla="*/ 621497 h 1155970"/>
                <a:gd name="connsiteX5" fmla="*/ 872702 w 1317686"/>
                <a:gd name="connsiteY5" fmla="*/ 544224 h 1155970"/>
                <a:gd name="connsiteX6" fmla="*/ 940316 w 1317686"/>
                <a:gd name="connsiteY6" fmla="*/ 415435 h 1155970"/>
                <a:gd name="connsiteX7" fmla="*/ 978953 w 1317686"/>
                <a:gd name="connsiteY7" fmla="*/ 302745 h 1155970"/>
                <a:gd name="connsiteX8" fmla="*/ 1053006 w 1317686"/>
                <a:gd name="connsiteY8" fmla="*/ 35508 h 1155970"/>
                <a:gd name="connsiteX9" fmla="*/ 1191454 w 1317686"/>
                <a:gd name="connsiteY9" fmla="*/ 80584 h 1155970"/>
                <a:gd name="connsiteX10" fmla="*/ 1210772 w 1317686"/>
                <a:gd name="connsiteY10" fmla="*/ 289866 h 1155970"/>
                <a:gd name="connsiteX11" fmla="*/ 1281606 w 1317686"/>
                <a:gd name="connsiteY11" fmla="*/ 557103 h 1155970"/>
                <a:gd name="connsiteX12" fmla="*/ 1317023 w 1317686"/>
                <a:gd name="connsiteY12" fmla="*/ 846877 h 1155970"/>
                <a:gd name="connsiteX13" fmla="*/ 1252629 w 1317686"/>
                <a:gd name="connsiteY13" fmla="*/ 956348 h 1155970"/>
                <a:gd name="connsiteX14" fmla="*/ 1072325 w 1317686"/>
                <a:gd name="connsiteY14" fmla="*/ 1114114 h 1155970"/>
                <a:gd name="connsiteX15" fmla="*/ 769671 w 1317686"/>
                <a:gd name="connsiteY15" fmla="*/ 998204 h 1155970"/>
                <a:gd name="connsiteX16" fmla="*/ 512094 w 1317686"/>
                <a:gd name="connsiteY16" fmla="*/ 1023962 h 1155970"/>
                <a:gd name="connsiteX17" fmla="*/ 383305 w 1317686"/>
                <a:gd name="connsiteY17" fmla="*/ 1155970 h 1155970"/>
                <a:gd name="connsiteX18" fmla="*/ 135387 w 1317686"/>
                <a:gd name="connsiteY18" fmla="*/ 1046500 h 1155970"/>
                <a:gd name="connsiteX19" fmla="*/ 48806 w 1317686"/>
                <a:gd name="connsiteY19" fmla="*/ 829270 h 1155970"/>
                <a:gd name="connsiteX20" fmla="*/ 80651 w 1317686"/>
                <a:gd name="connsiteY20" fmla="*/ 457291 h 1155970"/>
                <a:gd name="connsiteX21" fmla="*/ 161144 w 1317686"/>
                <a:gd name="connsiteY21" fmla="*/ 161077 h 1155970"/>
                <a:gd name="connsiteX22" fmla="*/ 206220 w 1317686"/>
                <a:gd name="connsiteY22" fmla="*/ 91 h 1155970"/>
                <a:gd name="connsiteX23" fmla="*/ 331789 w 1317686"/>
                <a:gd name="connsiteY23" fmla="*/ 132100 h 1155970"/>
                <a:gd name="connsiteX0" fmla="*/ 331789 w 1317686"/>
                <a:gd name="connsiteY0" fmla="*/ 132100 h 1164304"/>
                <a:gd name="connsiteX1" fmla="*/ 441260 w 1317686"/>
                <a:gd name="connsiteY1" fmla="*/ 470170 h 1164304"/>
                <a:gd name="connsiteX2" fmla="*/ 486336 w 1317686"/>
                <a:gd name="connsiteY2" fmla="*/ 605398 h 1164304"/>
                <a:gd name="connsiteX3" fmla="*/ 634443 w 1317686"/>
                <a:gd name="connsiteY3" fmla="*/ 627937 h 1164304"/>
                <a:gd name="connsiteX4" fmla="*/ 792209 w 1317686"/>
                <a:gd name="connsiteY4" fmla="*/ 621497 h 1164304"/>
                <a:gd name="connsiteX5" fmla="*/ 872702 w 1317686"/>
                <a:gd name="connsiteY5" fmla="*/ 544224 h 1164304"/>
                <a:gd name="connsiteX6" fmla="*/ 940316 w 1317686"/>
                <a:gd name="connsiteY6" fmla="*/ 415435 h 1164304"/>
                <a:gd name="connsiteX7" fmla="*/ 978953 w 1317686"/>
                <a:gd name="connsiteY7" fmla="*/ 302745 h 1164304"/>
                <a:gd name="connsiteX8" fmla="*/ 1053006 w 1317686"/>
                <a:gd name="connsiteY8" fmla="*/ 35508 h 1164304"/>
                <a:gd name="connsiteX9" fmla="*/ 1191454 w 1317686"/>
                <a:gd name="connsiteY9" fmla="*/ 80584 h 1164304"/>
                <a:gd name="connsiteX10" fmla="*/ 1210772 w 1317686"/>
                <a:gd name="connsiteY10" fmla="*/ 289866 h 1164304"/>
                <a:gd name="connsiteX11" fmla="*/ 1281606 w 1317686"/>
                <a:gd name="connsiteY11" fmla="*/ 557103 h 1164304"/>
                <a:gd name="connsiteX12" fmla="*/ 1317023 w 1317686"/>
                <a:gd name="connsiteY12" fmla="*/ 846877 h 1164304"/>
                <a:gd name="connsiteX13" fmla="*/ 1252629 w 1317686"/>
                <a:gd name="connsiteY13" fmla="*/ 956348 h 1164304"/>
                <a:gd name="connsiteX14" fmla="*/ 1072325 w 1317686"/>
                <a:gd name="connsiteY14" fmla="*/ 1114114 h 1164304"/>
                <a:gd name="connsiteX15" fmla="*/ 769671 w 1317686"/>
                <a:gd name="connsiteY15" fmla="*/ 998204 h 1164304"/>
                <a:gd name="connsiteX16" fmla="*/ 512094 w 1317686"/>
                <a:gd name="connsiteY16" fmla="*/ 1023962 h 1164304"/>
                <a:gd name="connsiteX17" fmla="*/ 383305 w 1317686"/>
                <a:gd name="connsiteY17" fmla="*/ 1164304 h 1164304"/>
                <a:gd name="connsiteX18" fmla="*/ 135387 w 1317686"/>
                <a:gd name="connsiteY18" fmla="*/ 1046500 h 1164304"/>
                <a:gd name="connsiteX19" fmla="*/ 48806 w 1317686"/>
                <a:gd name="connsiteY19" fmla="*/ 829270 h 1164304"/>
                <a:gd name="connsiteX20" fmla="*/ 80651 w 1317686"/>
                <a:gd name="connsiteY20" fmla="*/ 457291 h 1164304"/>
                <a:gd name="connsiteX21" fmla="*/ 161144 w 1317686"/>
                <a:gd name="connsiteY21" fmla="*/ 161077 h 1164304"/>
                <a:gd name="connsiteX22" fmla="*/ 206220 w 1317686"/>
                <a:gd name="connsiteY22" fmla="*/ 91 h 1164304"/>
                <a:gd name="connsiteX23" fmla="*/ 331789 w 1317686"/>
                <a:gd name="connsiteY23" fmla="*/ 132100 h 1164304"/>
                <a:gd name="connsiteX0" fmla="*/ 331789 w 1317686"/>
                <a:gd name="connsiteY0" fmla="*/ 132100 h 1164304"/>
                <a:gd name="connsiteX1" fmla="*/ 441260 w 1317686"/>
                <a:gd name="connsiteY1" fmla="*/ 470170 h 1164304"/>
                <a:gd name="connsiteX2" fmla="*/ 486336 w 1317686"/>
                <a:gd name="connsiteY2" fmla="*/ 605398 h 1164304"/>
                <a:gd name="connsiteX3" fmla="*/ 634443 w 1317686"/>
                <a:gd name="connsiteY3" fmla="*/ 627937 h 1164304"/>
                <a:gd name="connsiteX4" fmla="*/ 792209 w 1317686"/>
                <a:gd name="connsiteY4" fmla="*/ 621497 h 1164304"/>
                <a:gd name="connsiteX5" fmla="*/ 872702 w 1317686"/>
                <a:gd name="connsiteY5" fmla="*/ 544224 h 1164304"/>
                <a:gd name="connsiteX6" fmla="*/ 940316 w 1317686"/>
                <a:gd name="connsiteY6" fmla="*/ 415435 h 1164304"/>
                <a:gd name="connsiteX7" fmla="*/ 978953 w 1317686"/>
                <a:gd name="connsiteY7" fmla="*/ 302745 h 1164304"/>
                <a:gd name="connsiteX8" fmla="*/ 1053006 w 1317686"/>
                <a:gd name="connsiteY8" fmla="*/ 35508 h 1164304"/>
                <a:gd name="connsiteX9" fmla="*/ 1191454 w 1317686"/>
                <a:gd name="connsiteY9" fmla="*/ 80584 h 1164304"/>
                <a:gd name="connsiteX10" fmla="*/ 1210772 w 1317686"/>
                <a:gd name="connsiteY10" fmla="*/ 289866 h 1164304"/>
                <a:gd name="connsiteX11" fmla="*/ 1281606 w 1317686"/>
                <a:gd name="connsiteY11" fmla="*/ 557103 h 1164304"/>
                <a:gd name="connsiteX12" fmla="*/ 1317023 w 1317686"/>
                <a:gd name="connsiteY12" fmla="*/ 846877 h 1164304"/>
                <a:gd name="connsiteX13" fmla="*/ 1252629 w 1317686"/>
                <a:gd name="connsiteY13" fmla="*/ 956348 h 1164304"/>
                <a:gd name="connsiteX14" fmla="*/ 1072325 w 1317686"/>
                <a:gd name="connsiteY14" fmla="*/ 1114114 h 1164304"/>
                <a:gd name="connsiteX15" fmla="*/ 769671 w 1317686"/>
                <a:gd name="connsiteY15" fmla="*/ 998204 h 1164304"/>
                <a:gd name="connsiteX16" fmla="*/ 512094 w 1317686"/>
                <a:gd name="connsiteY16" fmla="*/ 1023962 h 1164304"/>
                <a:gd name="connsiteX17" fmla="*/ 383305 w 1317686"/>
                <a:gd name="connsiteY17" fmla="*/ 1164304 h 1164304"/>
                <a:gd name="connsiteX18" fmla="*/ 135387 w 1317686"/>
                <a:gd name="connsiteY18" fmla="*/ 1046500 h 1164304"/>
                <a:gd name="connsiteX19" fmla="*/ 48806 w 1317686"/>
                <a:gd name="connsiteY19" fmla="*/ 829270 h 1164304"/>
                <a:gd name="connsiteX20" fmla="*/ 80651 w 1317686"/>
                <a:gd name="connsiteY20" fmla="*/ 457291 h 1164304"/>
                <a:gd name="connsiteX21" fmla="*/ 161144 w 1317686"/>
                <a:gd name="connsiteY21" fmla="*/ 161077 h 1164304"/>
                <a:gd name="connsiteX22" fmla="*/ 206220 w 1317686"/>
                <a:gd name="connsiteY22" fmla="*/ 91 h 1164304"/>
                <a:gd name="connsiteX23" fmla="*/ 331789 w 1317686"/>
                <a:gd name="connsiteY23" fmla="*/ 132100 h 1164304"/>
                <a:gd name="connsiteX0" fmla="*/ 331789 w 1317686"/>
                <a:gd name="connsiteY0" fmla="*/ 132100 h 1164304"/>
                <a:gd name="connsiteX1" fmla="*/ 441260 w 1317686"/>
                <a:gd name="connsiteY1" fmla="*/ 470170 h 1164304"/>
                <a:gd name="connsiteX2" fmla="*/ 486336 w 1317686"/>
                <a:gd name="connsiteY2" fmla="*/ 605398 h 1164304"/>
                <a:gd name="connsiteX3" fmla="*/ 634443 w 1317686"/>
                <a:gd name="connsiteY3" fmla="*/ 627937 h 1164304"/>
                <a:gd name="connsiteX4" fmla="*/ 792209 w 1317686"/>
                <a:gd name="connsiteY4" fmla="*/ 621497 h 1164304"/>
                <a:gd name="connsiteX5" fmla="*/ 872702 w 1317686"/>
                <a:gd name="connsiteY5" fmla="*/ 544224 h 1164304"/>
                <a:gd name="connsiteX6" fmla="*/ 940316 w 1317686"/>
                <a:gd name="connsiteY6" fmla="*/ 415435 h 1164304"/>
                <a:gd name="connsiteX7" fmla="*/ 978953 w 1317686"/>
                <a:gd name="connsiteY7" fmla="*/ 302745 h 1164304"/>
                <a:gd name="connsiteX8" fmla="*/ 1053006 w 1317686"/>
                <a:gd name="connsiteY8" fmla="*/ 35508 h 1164304"/>
                <a:gd name="connsiteX9" fmla="*/ 1191454 w 1317686"/>
                <a:gd name="connsiteY9" fmla="*/ 80584 h 1164304"/>
                <a:gd name="connsiteX10" fmla="*/ 1210772 w 1317686"/>
                <a:gd name="connsiteY10" fmla="*/ 289866 h 1164304"/>
                <a:gd name="connsiteX11" fmla="*/ 1281606 w 1317686"/>
                <a:gd name="connsiteY11" fmla="*/ 557103 h 1164304"/>
                <a:gd name="connsiteX12" fmla="*/ 1317023 w 1317686"/>
                <a:gd name="connsiteY12" fmla="*/ 846877 h 1164304"/>
                <a:gd name="connsiteX13" fmla="*/ 1252629 w 1317686"/>
                <a:gd name="connsiteY13" fmla="*/ 956348 h 1164304"/>
                <a:gd name="connsiteX14" fmla="*/ 1072325 w 1317686"/>
                <a:gd name="connsiteY14" fmla="*/ 1114114 h 1164304"/>
                <a:gd name="connsiteX15" fmla="*/ 769671 w 1317686"/>
                <a:gd name="connsiteY15" fmla="*/ 998204 h 1164304"/>
                <a:gd name="connsiteX16" fmla="*/ 512094 w 1317686"/>
                <a:gd name="connsiteY16" fmla="*/ 1023962 h 1164304"/>
                <a:gd name="connsiteX17" fmla="*/ 383305 w 1317686"/>
                <a:gd name="connsiteY17" fmla="*/ 1164304 h 1164304"/>
                <a:gd name="connsiteX18" fmla="*/ 135387 w 1317686"/>
                <a:gd name="connsiteY18" fmla="*/ 1046500 h 1164304"/>
                <a:gd name="connsiteX19" fmla="*/ 48806 w 1317686"/>
                <a:gd name="connsiteY19" fmla="*/ 829270 h 1164304"/>
                <a:gd name="connsiteX20" fmla="*/ 80651 w 1317686"/>
                <a:gd name="connsiteY20" fmla="*/ 457291 h 1164304"/>
                <a:gd name="connsiteX21" fmla="*/ 161144 w 1317686"/>
                <a:gd name="connsiteY21" fmla="*/ 161077 h 1164304"/>
                <a:gd name="connsiteX22" fmla="*/ 206220 w 1317686"/>
                <a:gd name="connsiteY22" fmla="*/ 91 h 1164304"/>
                <a:gd name="connsiteX23" fmla="*/ 331789 w 1317686"/>
                <a:gd name="connsiteY23" fmla="*/ 132100 h 1164304"/>
                <a:gd name="connsiteX0" fmla="*/ 331789 w 1317686"/>
                <a:gd name="connsiteY0" fmla="*/ 132100 h 1164304"/>
                <a:gd name="connsiteX1" fmla="*/ 441260 w 1317686"/>
                <a:gd name="connsiteY1" fmla="*/ 470170 h 1164304"/>
                <a:gd name="connsiteX2" fmla="*/ 486336 w 1317686"/>
                <a:gd name="connsiteY2" fmla="*/ 605398 h 1164304"/>
                <a:gd name="connsiteX3" fmla="*/ 634443 w 1317686"/>
                <a:gd name="connsiteY3" fmla="*/ 627937 h 1164304"/>
                <a:gd name="connsiteX4" fmla="*/ 792209 w 1317686"/>
                <a:gd name="connsiteY4" fmla="*/ 621497 h 1164304"/>
                <a:gd name="connsiteX5" fmla="*/ 872702 w 1317686"/>
                <a:gd name="connsiteY5" fmla="*/ 544224 h 1164304"/>
                <a:gd name="connsiteX6" fmla="*/ 940316 w 1317686"/>
                <a:gd name="connsiteY6" fmla="*/ 415435 h 1164304"/>
                <a:gd name="connsiteX7" fmla="*/ 978953 w 1317686"/>
                <a:gd name="connsiteY7" fmla="*/ 302745 h 1164304"/>
                <a:gd name="connsiteX8" fmla="*/ 1053006 w 1317686"/>
                <a:gd name="connsiteY8" fmla="*/ 35508 h 1164304"/>
                <a:gd name="connsiteX9" fmla="*/ 1191454 w 1317686"/>
                <a:gd name="connsiteY9" fmla="*/ 80584 h 1164304"/>
                <a:gd name="connsiteX10" fmla="*/ 1210772 w 1317686"/>
                <a:gd name="connsiteY10" fmla="*/ 289866 h 1164304"/>
                <a:gd name="connsiteX11" fmla="*/ 1281606 w 1317686"/>
                <a:gd name="connsiteY11" fmla="*/ 557103 h 1164304"/>
                <a:gd name="connsiteX12" fmla="*/ 1317023 w 1317686"/>
                <a:gd name="connsiteY12" fmla="*/ 846877 h 1164304"/>
                <a:gd name="connsiteX13" fmla="*/ 1252629 w 1317686"/>
                <a:gd name="connsiteY13" fmla="*/ 956348 h 1164304"/>
                <a:gd name="connsiteX14" fmla="*/ 1072325 w 1317686"/>
                <a:gd name="connsiteY14" fmla="*/ 1114114 h 1164304"/>
                <a:gd name="connsiteX15" fmla="*/ 769671 w 1317686"/>
                <a:gd name="connsiteY15" fmla="*/ 998204 h 1164304"/>
                <a:gd name="connsiteX16" fmla="*/ 512094 w 1317686"/>
                <a:gd name="connsiteY16" fmla="*/ 1023962 h 1164304"/>
                <a:gd name="connsiteX17" fmla="*/ 383305 w 1317686"/>
                <a:gd name="connsiteY17" fmla="*/ 1164304 h 1164304"/>
                <a:gd name="connsiteX18" fmla="*/ 135387 w 1317686"/>
                <a:gd name="connsiteY18" fmla="*/ 1046500 h 1164304"/>
                <a:gd name="connsiteX19" fmla="*/ 48806 w 1317686"/>
                <a:gd name="connsiteY19" fmla="*/ 829270 h 1164304"/>
                <a:gd name="connsiteX20" fmla="*/ 80651 w 1317686"/>
                <a:gd name="connsiteY20" fmla="*/ 457291 h 1164304"/>
                <a:gd name="connsiteX21" fmla="*/ 161144 w 1317686"/>
                <a:gd name="connsiteY21" fmla="*/ 161077 h 1164304"/>
                <a:gd name="connsiteX22" fmla="*/ 206220 w 1317686"/>
                <a:gd name="connsiteY22" fmla="*/ 91 h 1164304"/>
                <a:gd name="connsiteX23" fmla="*/ 331789 w 1317686"/>
                <a:gd name="connsiteY23" fmla="*/ 132100 h 1164304"/>
                <a:gd name="connsiteX0" fmla="*/ 331789 w 1317686"/>
                <a:gd name="connsiteY0" fmla="*/ 132100 h 1164304"/>
                <a:gd name="connsiteX1" fmla="*/ 441260 w 1317686"/>
                <a:gd name="connsiteY1" fmla="*/ 470170 h 1164304"/>
                <a:gd name="connsiteX2" fmla="*/ 486336 w 1317686"/>
                <a:gd name="connsiteY2" fmla="*/ 605398 h 1164304"/>
                <a:gd name="connsiteX3" fmla="*/ 634443 w 1317686"/>
                <a:gd name="connsiteY3" fmla="*/ 627937 h 1164304"/>
                <a:gd name="connsiteX4" fmla="*/ 792209 w 1317686"/>
                <a:gd name="connsiteY4" fmla="*/ 621497 h 1164304"/>
                <a:gd name="connsiteX5" fmla="*/ 872702 w 1317686"/>
                <a:gd name="connsiteY5" fmla="*/ 544224 h 1164304"/>
                <a:gd name="connsiteX6" fmla="*/ 940316 w 1317686"/>
                <a:gd name="connsiteY6" fmla="*/ 415435 h 1164304"/>
                <a:gd name="connsiteX7" fmla="*/ 978953 w 1317686"/>
                <a:gd name="connsiteY7" fmla="*/ 302745 h 1164304"/>
                <a:gd name="connsiteX8" fmla="*/ 1053006 w 1317686"/>
                <a:gd name="connsiteY8" fmla="*/ 35508 h 1164304"/>
                <a:gd name="connsiteX9" fmla="*/ 1191454 w 1317686"/>
                <a:gd name="connsiteY9" fmla="*/ 80584 h 1164304"/>
                <a:gd name="connsiteX10" fmla="*/ 1210772 w 1317686"/>
                <a:gd name="connsiteY10" fmla="*/ 289866 h 1164304"/>
                <a:gd name="connsiteX11" fmla="*/ 1281606 w 1317686"/>
                <a:gd name="connsiteY11" fmla="*/ 557103 h 1164304"/>
                <a:gd name="connsiteX12" fmla="*/ 1317023 w 1317686"/>
                <a:gd name="connsiteY12" fmla="*/ 846877 h 1164304"/>
                <a:gd name="connsiteX13" fmla="*/ 1252629 w 1317686"/>
                <a:gd name="connsiteY13" fmla="*/ 956348 h 1164304"/>
                <a:gd name="connsiteX14" fmla="*/ 1072325 w 1317686"/>
                <a:gd name="connsiteY14" fmla="*/ 1114114 h 1164304"/>
                <a:gd name="connsiteX15" fmla="*/ 769671 w 1317686"/>
                <a:gd name="connsiteY15" fmla="*/ 998204 h 1164304"/>
                <a:gd name="connsiteX16" fmla="*/ 512094 w 1317686"/>
                <a:gd name="connsiteY16" fmla="*/ 1023962 h 1164304"/>
                <a:gd name="connsiteX17" fmla="*/ 383305 w 1317686"/>
                <a:gd name="connsiteY17" fmla="*/ 1164304 h 1164304"/>
                <a:gd name="connsiteX18" fmla="*/ 135387 w 1317686"/>
                <a:gd name="connsiteY18" fmla="*/ 1046500 h 1164304"/>
                <a:gd name="connsiteX19" fmla="*/ 48806 w 1317686"/>
                <a:gd name="connsiteY19" fmla="*/ 829270 h 1164304"/>
                <a:gd name="connsiteX20" fmla="*/ 80651 w 1317686"/>
                <a:gd name="connsiteY20" fmla="*/ 457291 h 1164304"/>
                <a:gd name="connsiteX21" fmla="*/ 161144 w 1317686"/>
                <a:gd name="connsiteY21" fmla="*/ 161077 h 1164304"/>
                <a:gd name="connsiteX22" fmla="*/ 224079 w 1317686"/>
                <a:gd name="connsiteY22" fmla="*/ 91 h 1164304"/>
                <a:gd name="connsiteX23" fmla="*/ 331789 w 1317686"/>
                <a:gd name="connsiteY23" fmla="*/ 132100 h 1164304"/>
                <a:gd name="connsiteX0" fmla="*/ 331789 w 1317686"/>
                <a:gd name="connsiteY0" fmla="*/ 153384 h 1185588"/>
                <a:gd name="connsiteX1" fmla="*/ 441260 w 1317686"/>
                <a:gd name="connsiteY1" fmla="*/ 491454 h 1185588"/>
                <a:gd name="connsiteX2" fmla="*/ 486336 w 1317686"/>
                <a:gd name="connsiteY2" fmla="*/ 626682 h 1185588"/>
                <a:gd name="connsiteX3" fmla="*/ 634443 w 1317686"/>
                <a:gd name="connsiteY3" fmla="*/ 649221 h 1185588"/>
                <a:gd name="connsiteX4" fmla="*/ 792209 w 1317686"/>
                <a:gd name="connsiteY4" fmla="*/ 642781 h 1185588"/>
                <a:gd name="connsiteX5" fmla="*/ 872702 w 1317686"/>
                <a:gd name="connsiteY5" fmla="*/ 565508 h 1185588"/>
                <a:gd name="connsiteX6" fmla="*/ 940316 w 1317686"/>
                <a:gd name="connsiteY6" fmla="*/ 436719 h 1185588"/>
                <a:gd name="connsiteX7" fmla="*/ 978953 w 1317686"/>
                <a:gd name="connsiteY7" fmla="*/ 324029 h 1185588"/>
                <a:gd name="connsiteX8" fmla="*/ 1053006 w 1317686"/>
                <a:gd name="connsiteY8" fmla="*/ 56792 h 1185588"/>
                <a:gd name="connsiteX9" fmla="*/ 1191454 w 1317686"/>
                <a:gd name="connsiteY9" fmla="*/ 101868 h 1185588"/>
                <a:gd name="connsiteX10" fmla="*/ 1210772 w 1317686"/>
                <a:gd name="connsiteY10" fmla="*/ 311150 h 1185588"/>
                <a:gd name="connsiteX11" fmla="*/ 1281606 w 1317686"/>
                <a:gd name="connsiteY11" fmla="*/ 578387 h 1185588"/>
                <a:gd name="connsiteX12" fmla="*/ 1317023 w 1317686"/>
                <a:gd name="connsiteY12" fmla="*/ 868161 h 1185588"/>
                <a:gd name="connsiteX13" fmla="*/ 1252629 w 1317686"/>
                <a:gd name="connsiteY13" fmla="*/ 977632 h 1185588"/>
                <a:gd name="connsiteX14" fmla="*/ 1072325 w 1317686"/>
                <a:gd name="connsiteY14" fmla="*/ 1135398 h 1185588"/>
                <a:gd name="connsiteX15" fmla="*/ 769671 w 1317686"/>
                <a:gd name="connsiteY15" fmla="*/ 1019488 h 1185588"/>
                <a:gd name="connsiteX16" fmla="*/ 512094 w 1317686"/>
                <a:gd name="connsiteY16" fmla="*/ 1045246 h 1185588"/>
                <a:gd name="connsiteX17" fmla="*/ 383305 w 1317686"/>
                <a:gd name="connsiteY17" fmla="*/ 1185588 h 1185588"/>
                <a:gd name="connsiteX18" fmla="*/ 135387 w 1317686"/>
                <a:gd name="connsiteY18" fmla="*/ 1067784 h 1185588"/>
                <a:gd name="connsiteX19" fmla="*/ 48806 w 1317686"/>
                <a:gd name="connsiteY19" fmla="*/ 850554 h 1185588"/>
                <a:gd name="connsiteX20" fmla="*/ 80651 w 1317686"/>
                <a:gd name="connsiteY20" fmla="*/ 478575 h 1185588"/>
                <a:gd name="connsiteX21" fmla="*/ 161144 w 1317686"/>
                <a:gd name="connsiteY21" fmla="*/ 182361 h 1185588"/>
                <a:gd name="connsiteX22" fmla="*/ 224079 w 1317686"/>
                <a:gd name="connsiteY22" fmla="*/ 21375 h 1185588"/>
                <a:gd name="connsiteX23" fmla="*/ 331789 w 1317686"/>
                <a:gd name="connsiteY23" fmla="*/ 153384 h 1185588"/>
                <a:gd name="connsiteX0" fmla="*/ 331789 w 1317686"/>
                <a:gd name="connsiteY0" fmla="*/ 152919 h 1185123"/>
                <a:gd name="connsiteX1" fmla="*/ 441260 w 1317686"/>
                <a:gd name="connsiteY1" fmla="*/ 490989 h 1185123"/>
                <a:gd name="connsiteX2" fmla="*/ 486336 w 1317686"/>
                <a:gd name="connsiteY2" fmla="*/ 626217 h 1185123"/>
                <a:gd name="connsiteX3" fmla="*/ 634443 w 1317686"/>
                <a:gd name="connsiteY3" fmla="*/ 648756 h 1185123"/>
                <a:gd name="connsiteX4" fmla="*/ 792209 w 1317686"/>
                <a:gd name="connsiteY4" fmla="*/ 642316 h 1185123"/>
                <a:gd name="connsiteX5" fmla="*/ 872702 w 1317686"/>
                <a:gd name="connsiteY5" fmla="*/ 565043 h 1185123"/>
                <a:gd name="connsiteX6" fmla="*/ 940316 w 1317686"/>
                <a:gd name="connsiteY6" fmla="*/ 436254 h 1185123"/>
                <a:gd name="connsiteX7" fmla="*/ 978953 w 1317686"/>
                <a:gd name="connsiteY7" fmla="*/ 323564 h 1185123"/>
                <a:gd name="connsiteX8" fmla="*/ 1053006 w 1317686"/>
                <a:gd name="connsiteY8" fmla="*/ 56327 h 1185123"/>
                <a:gd name="connsiteX9" fmla="*/ 1191454 w 1317686"/>
                <a:gd name="connsiteY9" fmla="*/ 101403 h 1185123"/>
                <a:gd name="connsiteX10" fmla="*/ 1210772 w 1317686"/>
                <a:gd name="connsiteY10" fmla="*/ 310685 h 1185123"/>
                <a:gd name="connsiteX11" fmla="*/ 1281606 w 1317686"/>
                <a:gd name="connsiteY11" fmla="*/ 577922 h 1185123"/>
                <a:gd name="connsiteX12" fmla="*/ 1317023 w 1317686"/>
                <a:gd name="connsiteY12" fmla="*/ 867696 h 1185123"/>
                <a:gd name="connsiteX13" fmla="*/ 1252629 w 1317686"/>
                <a:gd name="connsiteY13" fmla="*/ 977167 h 1185123"/>
                <a:gd name="connsiteX14" fmla="*/ 1072325 w 1317686"/>
                <a:gd name="connsiteY14" fmla="*/ 1134933 h 1185123"/>
                <a:gd name="connsiteX15" fmla="*/ 769671 w 1317686"/>
                <a:gd name="connsiteY15" fmla="*/ 1019023 h 1185123"/>
                <a:gd name="connsiteX16" fmla="*/ 512094 w 1317686"/>
                <a:gd name="connsiteY16" fmla="*/ 1044781 h 1185123"/>
                <a:gd name="connsiteX17" fmla="*/ 383305 w 1317686"/>
                <a:gd name="connsiteY17" fmla="*/ 1185123 h 1185123"/>
                <a:gd name="connsiteX18" fmla="*/ 135387 w 1317686"/>
                <a:gd name="connsiteY18" fmla="*/ 1067319 h 1185123"/>
                <a:gd name="connsiteX19" fmla="*/ 48806 w 1317686"/>
                <a:gd name="connsiteY19" fmla="*/ 850089 h 1185123"/>
                <a:gd name="connsiteX20" fmla="*/ 80651 w 1317686"/>
                <a:gd name="connsiteY20" fmla="*/ 478110 h 1185123"/>
                <a:gd name="connsiteX21" fmla="*/ 161144 w 1317686"/>
                <a:gd name="connsiteY21" fmla="*/ 181896 h 1185123"/>
                <a:gd name="connsiteX22" fmla="*/ 224079 w 1317686"/>
                <a:gd name="connsiteY22" fmla="*/ 20910 h 1185123"/>
                <a:gd name="connsiteX23" fmla="*/ 331789 w 1317686"/>
                <a:gd name="connsiteY23" fmla="*/ 152919 h 1185123"/>
                <a:gd name="connsiteX0" fmla="*/ 331789 w 1317686"/>
                <a:gd name="connsiteY0" fmla="*/ 145402 h 1177606"/>
                <a:gd name="connsiteX1" fmla="*/ 441260 w 1317686"/>
                <a:gd name="connsiteY1" fmla="*/ 483472 h 1177606"/>
                <a:gd name="connsiteX2" fmla="*/ 486336 w 1317686"/>
                <a:gd name="connsiteY2" fmla="*/ 618700 h 1177606"/>
                <a:gd name="connsiteX3" fmla="*/ 634443 w 1317686"/>
                <a:gd name="connsiteY3" fmla="*/ 641239 h 1177606"/>
                <a:gd name="connsiteX4" fmla="*/ 792209 w 1317686"/>
                <a:gd name="connsiteY4" fmla="*/ 634799 h 1177606"/>
                <a:gd name="connsiteX5" fmla="*/ 872702 w 1317686"/>
                <a:gd name="connsiteY5" fmla="*/ 557526 h 1177606"/>
                <a:gd name="connsiteX6" fmla="*/ 940316 w 1317686"/>
                <a:gd name="connsiteY6" fmla="*/ 428737 h 1177606"/>
                <a:gd name="connsiteX7" fmla="*/ 978953 w 1317686"/>
                <a:gd name="connsiteY7" fmla="*/ 316047 h 1177606"/>
                <a:gd name="connsiteX8" fmla="*/ 1053006 w 1317686"/>
                <a:gd name="connsiteY8" fmla="*/ 48810 h 1177606"/>
                <a:gd name="connsiteX9" fmla="*/ 1191454 w 1317686"/>
                <a:gd name="connsiteY9" fmla="*/ 93886 h 1177606"/>
                <a:gd name="connsiteX10" fmla="*/ 1210772 w 1317686"/>
                <a:gd name="connsiteY10" fmla="*/ 303168 h 1177606"/>
                <a:gd name="connsiteX11" fmla="*/ 1281606 w 1317686"/>
                <a:gd name="connsiteY11" fmla="*/ 570405 h 1177606"/>
                <a:gd name="connsiteX12" fmla="*/ 1317023 w 1317686"/>
                <a:gd name="connsiteY12" fmla="*/ 860179 h 1177606"/>
                <a:gd name="connsiteX13" fmla="*/ 1252629 w 1317686"/>
                <a:gd name="connsiteY13" fmla="*/ 969650 h 1177606"/>
                <a:gd name="connsiteX14" fmla="*/ 1072325 w 1317686"/>
                <a:gd name="connsiteY14" fmla="*/ 1127416 h 1177606"/>
                <a:gd name="connsiteX15" fmla="*/ 769671 w 1317686"/>
                <a:gd name="connsiteY15" fmla="*/ 1011506 h 1177606"/>
                <a:gd name="connsiteX16" fmla="*/ 512094 w 1317686"/>
                <a:gd name="connsiteY16" fmla="*/ 1037264 h 1177606"/>
                <a:gd name="connsiteX17" fmla="*/ 383305 w 1317686"/>
                <a:gd name="connsiteY17" fmla="*/ 1177606 h 1177606"/>
                <a:gd name="connsiteX18" fmla="*/ 135387 w 1317686"/>
                <a:gd name="connsiteY18" fmla="*/ 1059802 h 1177606"/>
                <a:gd name="connsiteX19" fmla="*/ 48806 w 1317686"/>
                <a:gd name="connsiteY19" fmla="*/ 842572 h 1177606"/>
                <a:gd name="connsiteX20" fmla="*/ 80651 w 1317686"/>
                <a:gd name="connsiteY20" fmla="*/ 470593 h 1177606"/>
                <a:gd name="connsiteX21" fmla="*/ 161144 w 1317686"/>
                <a:gd name="connsiteY21" fmla="*/ 174379 h 1177606"/>
                <a:gd name="connsiteX22" fmla="*/ 222888 w 1317686"/>
                <a:gd name="connsiteY22" fmla="*/ 21727 h 1177606"/>
                <a:gd name="connsiteX23" fmla="*/ 331789 w 1317686"/>
                <a:gd name="connsiteY23" fmla="*/ 145402 h 1177606"/>
                <a:gd name="connsiteX0" fmla="*/ 331789 w 1317686"/>
                <a:gd name="connsiteY0" fmla="*/ 145402 h 1177606"/>
                <a:gd name="connsiteX1" fmla="*/ 441260 w 1317686"/>
                <a:gd name="connsiteY1" fmla="*/ 483472 h 1177606"/>
                <a:gd name="connsiteX2" fmla="*/ 486336 w 1317686"/>
                <a:gd name="connsiteY2" fmla="*/ 618700 h 1177606"/>
                <a:gd name="connsiteX3" fmla="*/ 634443 w 1317686"/>
                <a:gd name="connsiteY3" fmla="*/ 641239 h 1177606"/>
                <a:gd name="connsiteX4" fmla="*/ 792209 w 1317686"/>
                <a:gd name="connsiteY4" fmla="*/ 634799 h 1177606"/>
                <a:gd name="connsiteX5" fmla="*/ 872702 w 1317686"/>
                <a:gd name="connsiteY5" fmla="*/ 557526 h 1177606"/>
                <a:gd name="connsiteX6" fmla="*/ 940316 w 1317686"/>
                <a:gd name="connsiteY6" fmla="*/ 428737 h 1177606"/>
                <a:gd name="connsiteX7" fmla="*/ 978953 w 1317686"/>
                <a:gd name="connsiteY7" fmla="*/ 316047 h 1177606"/>
                <a:gd name="connsiteX8" fmla="*/ 1053006 w 1317686"/>
                <a:gd name="connsiteY8" fmla="*/ 48810 h 1177606"/>
                <a:gd name="connsiteX9" fmla="*/ 1191454 w 1317686"/>
                <a:gd name="connsiteY9" fmla="*/ 93886 h 1177606"/>
                <a:gd name="connsiteX10" fmla="*/ 1210772 w 1317686"/>
                <a:gd name="connsiteY10" fmla="*/ 303168 h 1177606"/>
                <a:gd name="connsiteX11" fmla="*/ 1281606 w 1317686"/>
                <a:gd name="connsiteY11" fmla="*/ 570405 h 1177606"/>
                <a:gd name="connsiteX12" fmla="*/ 1317023 w 1317686"/>
                <a:gd name="connsiteY12" fmla="*/ 860179 h 1177606"/>
                <a:gd name="connsiteX13" fmla="*/ 1252629 w 1317686"/>
                <a:gd name="connsiteY13" fmla="*/ 969650 h 1177606"/>
                <a:gd name="connsiteX14" fmla="*/ 1072325 w 1317686"/>
                <a:gd name="connsiteY14" fmla="*/ 1127416 h 1177606"/>
                <a:gd name="connsiteX15" fmla="*/ 769671 w 1317686"/>
                <a:gd name="connsiteY15" fmla="*/ 1011506 h 1177606"/>
                <a:gd name="connsiteX16" fmla="*/ 512094 w 1317686"/>
                <a:gd name="connsiteY16" fmla="*/ 1037264 h 1177606"/>
                <a:gd name="connsiteX17" fmla="*/ 383305 w 1317686"/>
                <a:gd name="connsiteY17" fmla="*/ 1177606 h 1177606"/>
                <a:gd name="connsiteX18" fmla="*/ 135387 w 1317686"/>
                <a:gd name="connsiteY18" fmla="*/ 1059802 h 1177606"/>
                <a:gd name="connsiteX19" fmla="*/ 48806 w 1317686"/>
                <a:gd name="connsiteY19" fmla="*/ 842572 h 1177606"/>
                <a:gd name="connsiteX20" fmla="*/ 80651 w 1317686"/>
                <a:gd name="connsiteY20" fmla="*/ 470593 h 1177606"/>
                <a:gd name="connsiteX21" fmla="*/ 161144 w 1317686"/>
                <a:gd name="connsiteY21" fmla="*/ 174379 h 1177606"/>
                <a:gd name="connsiteX22" fmla="*/ 222888 w 1317686"/>
                <a:gd name="connsiteY22" fmla="*/ 21727 h 1177606"/>
                <a:gd name="connsiteX23" fmla="*/ 331789 w 1317686"/>
                <a:gd name="connsiteY23" fmla="*/ 145402 h 1177606"/>
                <a:gd name="connsiteX0" fmla="*/ 331789 w 1317686"/>
                <a:gd name="connsiteY0" fmla="*/ 145800 h 1178004"/>
                <a:gd name="connsiteX1" fmla="*/ 441260 w 1317686"/>
                <a:gd name="connsiteY1" fmla="*/ 483870 h 1178004"/>
                <a:gd name="connsiteX2" fmla="*/ 486336 w 1317686"/>
                <a:gd name="connsiteY2" fmla="*/ 619098 h 1178004"/>
                <a:gd name="connsiteX3" fmla="*/ 634443 w 1317686"/>
                <a:gd name="connsiteY3" fmla="*/ 641637 h 1178004"/>
                <a:gd name="connsiteX4" fmla="*/ 792209 w 1317686"/>
                <a:gd name="connsiteY4" fmla="*/ 635197 h 1178004"/>
                <a:gd name="connsiteX5" fmla="*/ 872702 w 1317686"/>
                <a:gd name="connsiteY5" fmla="*/ 557924 h 1178004"/>
                <a:gd name="connsiteX6" fmla="*/ 940316 w 1317686"/>
                <a:gd name="connsiteY6" fmla="*/ 429135 h 1178004"/>
                <a:gd name="connsiteX7" fmla="*/ 978953 w 1317686"/>
                <a:gd name="connsiteY7" fmla="*/ 316445 h 1178004"/>
                <a:gd name="connsiteX8" fmla="*/ 1053006 w 1317686"/>
                <a:gd name="connsiteY8" fmla="*/ 49208 h 1178004"/>
                <a:gd name="connsiteX9" fmla="*/ 1191454 w 1317686"/>
                <a:gd name="connsiteY9" fmla="*/ 94284 h 1178004"/>
                <a:gd name="connsiteX10" fmla="*/ 1210772 w 1317686"/>
                <a:gd name="connsiteY10" fmla="*/ 303566 h 1178004"/>
                <a:gd name="connsiteX11" fmla="*/ 1281606 w 1317686"/>
                <a:gd name="connsiteY11" fmla="*/ 570803 h 1178004"/>
                <a:gd name="connsiteX12" fmla="*/ 1317023 w 1317686"/>
                <a:gd name="connsiteY12" fmla="*/ 860577 h 1178004"/>
                <a:gd name="connsiteX13" fmla="*/ 1252629 w 1317686"/>
                <a:gd name="connsiteY13" fmla="*/ 970048 h 1178004"/>
                <a:gd name="connsiteX14" fmla="*/ 1072325 w 1317686"/>
                <a:gd name="connsiteY14" fmla="*/ 1127814 h 1178004"/>
                <a:gd name="connsiteX15" fmla="*/ 769671 w 1317686"/>
                <a:gd name="connsiteY15" fmla="*/ 1011904 h 1178004"/>
                <a:gd name="connsiteX16" fmla="*/ 512094 w 1317686"/>
                <a:gd name="connsiteY16" fmla="*/ 1037662 h 1178004"/>
                <a:gd name="connsiteX17" fmla="*/ 383305 w 1317686"/>
                <a:gd name="connsiteY17" fmla="*/ 1178004 h 1178004"/>
                <a:gd name="connsiteX18" fmla="*/ 135387 w 1317686"/>
                <a:gd name="connsiteY18" fmla="*/ 1060200 h 1178004"/>
                <a:gd name="connsiteX19" fmla="*/ 48806 w 1317686"/>
                <a:gd name="connsiteY19" fmla="*/ 842970 h 1178004"/>
                <a:gd name="connsiteX20" fmla="*/ 80651 w 1317686"/>
                <a:gd name="connsiteY20" fmla="*/ 470991 h 1178004"/>
                <a:gd name="connsiteX21" fmla="*/ 161144 w 1317686"/>
                <a:gd name="connsiteY21" fmla="*/ 174777 h 1178004"/>
                <a:gd name="connsiteX22" fmla="*/ 222888 w 1317686"/>
                <a:gd name="connsiteY22" fmla="*/ 22125 h 1178004"/>
                <a:gd name="connsiteX23" fmla="*/ 331789 w 1317686"/>
                <a:gd name="connsiteY23" fmla="*/ 145800 h 1178004"/>
                <a:gd name="connsiteX0" fmla="*/ 331789 w 1317686"/>
                <a:gd name="connsiteY0" fmla="*/ 145800 h 1178004"/>
                <a:gd name="connsiteX1" fmla="*/ 441260 w 1317686"/>
                <a:gd name="connsiteY1" fmla="*/ 483870 h 1178004"/>
                <a:gd name="connsiteX2" fmla="*/ 486336 w 1317686"/>
                <a:gd name="connsiteY2" fmla="*/ 619098 h 1178004"/>
                <a:gd name="connsiteX3" fmla="*/ 634443 w 1317686"/>
                <a:gd name="connsiteY3" fmla="*/ 641637 h 1178004"/>
                <a:gd name="connsiteX4" fmla="*/ 792209 w 1317686"/>
                <a:gd name="connsiteY4" fmla="*/ 635197 h 1178004"/>
                <a:gd name="connsiteX5" fmla="*/ 872702 w 1317686"/>
                <a:gd name="connsiteY5" fmla="*/ 557924 h 1178004"/>
                <a:gd name="connsiteX6" fmla="*/ 940316 w 1317686"/>
                <a:gd name="connsiteY6" fmla="*/ 429135 h 1178004"/>
                <a:gd name="connsiteX7" fmla="*/ 978953 w 1317686"/>
                <a:gd name="connsiteY7" fmla="*/ 316445 h 1178004"/>
                <a:gd name="connsiteX8" fmla="*/ 1053006 w 1317686"/>
                <a:gd name="connsiteY8" fmla="*/ 49208 h 1178004"/>
                <a:gd name="connsiteX9" fmla="*/ 1191454 w 1317686"/>
                <a:gd name="connsiteY9" fmla="*/ 94284 h 1178004"/>
                <a:gd name="connsiteX10" fmla="*/ 1210772 w 1317686"/>
                <a:gd name="connsiteY10" fmla="*/ 303566 h 1178004"/>
                <a:gd name="connsiteX11" fmla="*/ 1281606 w 1317686"/>
                <a:gd name="connsiteY11" fmla="*/ 570803 h 1178004"/>
                <a:gd name="connsiteX12" fmla="*/ 1317023 w 1317686"/>
                <a:gd name="connsiteY12" fmla="*/ 860577 h 1178004"/>
                <a:gd name="connsiteX13" fmla="*/ 1252629 w 1317686"/>
                <a:gd name="connsiteY13" fmla="*/ 970048 h 1178004"/>
                <a:gd name="connsiteX14" fmla="*/ 1072325 w 1317686"/>
                <a:gd name="connsiteY14" fmla="*/ 1127814 h 1178004"/>
                <a:gd name="connsiteX15" fmla="*/ 769671 w 1317686"/>
                <a:gd name="connsiteY15" fmla="*/ 1011904 h 1178004"/>
                <a:gd name="connsiteX16" fmla="*/ 512094 w 1317686"/>
                <a:gd name="connsiteY16" fmla="*/ 1037662 h 1178004"/>
                <a:gd name="connsiteX17" fmla="*/ 383305 w 1317686"/>
                <a:gd name="connsiteY17" fmla="*/ 1178004 h 1178004"/>
                <a:gd name="connsiteX18" fmla="*/ 135387 w 1317686"/>
                <a:gd name="connsiteY18" fmla="*/ 1060200 h 1178004"/>
                <a:gd name="connsiteX19" fmla="*/ 48806 w 1317686"/>
                <a:gd name="connsiteY19" fmla="*/ 842970 h 1178004"/>
                <a:gd name="connsiteX20" fmla="*/ 80651 w 1317686"/>
                <a:gd name="connsiteY20" fmla="*/ 470991 h 1178004"/>
                <a:gd name="connsiteX21" fmla="*/ 161144 w 1317686"/>
                <a:gd name="connsiteY21" fmla="*/ 174777 h 1178004"/>
                <a:gd name="connsiteX22" fmla="*/ 222888 w 1317686"/>
                <a:gd name="connsiteY22" fmla="*/ 22125 h 1178004"/>
                <a:gd name="connsiteX23" fmla="*/ 331789 w 1317686"/>
                <a:gd name="connsiteY23" fmla="*/ 145800 h 1178004"/>
                <a:gd name="connsiteX0" fmla="*/ 331789 w 1317686"/>
                <a:gd name="connsiteY0" fmla="*/ 145800 h 1178004"/>
                <a:gd name="connsiteX1" fmla="*/ 441260 w 1317686"/>
                <a:gd name="connsiteY1" fmla="*/ 483870 h 1178004"/>
                <a:gd name="connsiteX2" fmla="*/ 486336 w 1317686"/>
                <a:gd name="connsiteY2" fmla="*/ 619098 h 1178004"/>
                <a:gd name="connsiteX3" fmla="*/ 634443 w 1317686"/>
                <a:gd name="connsiteY3" fmla="*/ 641637 h 1178004"/>
                <a:gd name="connsiteX4" fmla="*/ 792209 w 1317686"/>
                <a:gd name="connsiteY4" fmla="*/ 635197 h 1178004"/>
                <a:gd name="connsiteX5" fmla="*/ 872702 w 1317686"/>
                <a:gd name="connsiteY5" fmla="*/ 557924 h 1178004"/>
                <a:gd name="connsiteX6" fmla="*/ 940316 w 1317686"/>
                <a:gd name="connsiteY6" fmla="*/ 429135 h 1178004"/>
                <a:gd name="connsiteX7" fmla="*/ 978953 w 1317686"/>
                <a:gd name="connsiteY7" fmla="*/ 316445 h 1178004"/>
                <a:gd name="connsiteX8" fmla="*/ 1053006 w 1317686"/>
                <a:gd name="connsiteY8" fmla="*/ 49208 h 1178004"/>
                <a:gd name="connsiteX9" fmla="*/ 1191454 w 1317686"/>
                <a:gd name="connsiteY9" fmla="*/ 94284 h 1178004"/>
                <a:gd name="connsiteX10" fmla="*/ 1210772 w 1317686"/>
                <a:gd name="connsiteY10" fmla="*/ 303566 h 1178004"/>
                <a:gd name="connsiteX11" fmla="*/ 1281606 w 1317686"/>
                <a:gd name="connsiteY11" fmla="*/ 570803 h 1178004"/>
                <a:gd name="connsiteX12" fmla="*/ 1317023 w 1317686"/>
                <a:gd name="connsiteY12" fmla="*/ 860577 h 1178004"/>
                <a:gd name="connsiteX13" fmla="*/ 1252629 w 1317686"/>
                <a:gd name="connsiteY13" fmla="*/ 970048 h 1178004"/>
                <a:gd name="connsiteX14" fmla="*/ 1072325 w 1317686"/>
                <a:gd name="connsiteY14" fmla="*/ 1127814 h 1178004"/>
                <a:gd name="connsiteX15" fmla="*/ 769671 w 1317686"/>
                <a:gd name="connsiteY15" fmla="*/ 1011904 h 1178004"/>
                <a:gd name="connsiteX16" fmla="*/ 512094 w 1317686"/>
                <a:gd name="connsiteY16" fmla="*/ 1037662 h 1178004"/>
                <a:gd name="connsiteX17" fmla="*/ 383305 w 1317686"/>
                <a:gd name="connsiteY17" fmla="*/ 1178004 h 1178004"/>
                <a:gd name="connsiteX18" fmla="*/ 135387 w 1317686"/>
                <a:gd name="connsiteY18" fmla="*/ 1060200 h 1178004"/>
                <a:gd name="connsiteX19" fmla="*/ 48806 w 1317686"/>
                <a:gd name="connsiteY19" fmla="*/ 842970 h 1178004"/>
                <a:gd name="connsiteX20" fmla="*/ 80651 w 1317686"/>
                <a:gd name="connsiteY20" fmla="*/ 470991 h 1178004"/>
                <a:gd name="connsiteX21" fmla="*/ 161144 w 1317686"/>
                <a:gd name="connsiteY21" fmla="*/ 174777 h 1178004"/>
                <a:gd name="connsiteX22" fmla="*/ 222888 w 1317686"/>
                <a:gd name="connsiteY22" fmla="*/ 22125 h 1178004"/>
                <a:gd name="connsiteX23" fmla="*/ 331789 w 1317686"/>
                <a:gd name="connsiteY23" fmla="*/ 145800 h 1178004"/>
                <a:gd name="connsiteX0" fmla="*/ 355602 w 1317686"/>
                <a:gd name="connsiteY0" fmla="*/ 224889 h 1157080"/>
                <a:gd name="connsiteX1" fmla="*/ 441260 w 1317686"/>
                <a:gd name="connsiteY1" fmla="*/ 462946 h 1157080"/>
                <a:gd name="connsiteX2" fmla="*/ 486336 w 1317686"/>
                <a:gd name="connsiteY2" fmla="*/ 598174 h 1157080"/>
                <a:gd name="connsiteX3" fmla="*/ 634443 w 1317686"/>
                <a:gd name="connsiteY3" fmla="*/ 620713 h 1157080"/>
                <a:gd name="connsiteX4" fmla="*/ 792209 w 1317686"/>
                <a:gd name="connsiteY4" fmla="*/ 614273 h 1157080"/>
                <a:gd name="connsiteX5" fmla="*/ 872702 w 1317686"/>
                <a:gd name="connsiteY5" fmla="*/ 537000 h 1157080"/>
                <a:gd name="connsiteX6" fmla="*/ 940316 w 1317686"/>
                <a:gd name="connsiteY6" fmla="*/ 408211 h 1157080"/>
                <a:gd name="connsiteX7" fmla="*/ 978953 w 1317686"/>
                <a:gd name="connsiteY7" fmla="*/ 295521 h 1157080"/>
                <a:gd name="connsiteX8" fmla="*/ 1053006 w 1317686"/>
                <a:gd name="connsiteY8" fmla="*/ 28284 h 1157080"/>
                <a:gd name="connsiteX9" fmla="*/ 1191454 w 1317686"/>
                <a:gd name="connsiteY9" fmla="*/ 73360 h 1157080"/>
                <a:gd name="connsiteX10" fmla="*/ 1210772 w 1317686"/>
                <a:gd name="connsiteY10" fmla="*/ 282642 h 1157080"/>
                <a:gd name="connsiteX11" fmla="*/ 1281606 w 1317686"/>
                <a:gd name="connsiteY11" fmla="*/ 549879 h 1157080"/>
                <a:gd name="connsiteX12" fmla="*/ 1317023 w 1317686"/>
                <a:gd name="connsiteY12" fmla="*/ 839653 h 1157080"/>
                <a:gd name="connsiteX13" fmla="*/ 1252629 w 1317686"/>
                <a:gd name="connsiteY13" fmla="*/ 949124 h 1157080"/>
                <a:gd name="connsiteX14" fmla="*/ 1072325 w 1317686"/>
                <a:gd name="connsiteY14" fmla="*/ 1106890 h 1157080"/>
                <a:gd name="connsiteX15" fmla="*/ 769671 w 1317686"/>
                <a:gd name="connsiteY15" fmla="*/ 990980 h 1157080"/>
                <a:gd name="connsiteX16" fmla="*/ 512094 w 1317686"/>
                <a:gd name="connsiteY16" fmla="*/ 1016738 h 1157080"/>
                <a:gd name="connsiteX17" fmla="*/ 383305 w 1317686"/>
                <a:gd name="connsiteY17" fmla="*/ 1157080 h 1157080"/>
                <a:gd name="connsiteX18" fmla="*/ 135387 w 1317686"/>
                <a:gd name="connsiteY18" fmla="*/ 1039276 h 1157080"/>
                <a:gd name="connsiteX19" fmla="*/ 48806 w 1317686"/>
                <a:gd name="connsiteY19" fmla="*/ 822046 h 1157080"/>
                <a:gd name="connsiteX20" fmla="*/ 80651 w 1317686"/>
                <a:gd name="connsiteY20" fmla="*/ 450067 h 1157080"/>
                <a:gd name="connsiteX21" fmla="*/ 161144 w 1317686"/>
                <a:gd name="connsiteY21" fmla="*/ 153853 h 1157080"/>
                <a:gd name="connsiteX22" fmla="*/ 222888 w 1317686"/>
                <a:gd name="connsiteY22" fmla="*/ 1201 h 1157080"/>
                <a:gd name="connsiteX23" fmla="*/ 355602 w 1317686"/>
                <a:gd name="connsiteY23" fmla="*/ 224889 h 1157080"/>
                <a:gd name="connsiteX0" fmla="*/ 355602 w 1317686"/>
                <a:gd name="connsiteY0" fmla="*/ 224889 h 1157080"/>
                <a:gd name="connsiteX1" fmla="*/ 441260 w 1317686"/>
                <a:gd name="connsiteY1" fmla="*/ 462946 h 1157080"/>
                <a:gd name="connsiteX2" fmla="*/ 486336 w 1317686"/>
                <a:gd name="connsiteY2" fmla="*/ 598174 h 1157080"/>
                <a:gd name="connsiteX3" fmla="*/ 634443 w 1317686"/>
                <a:gd name="connsiteY3" fmla="*/ 620713 h 1157080"/>
                <a:gd name="connsiteX4" fmla="*/ 792209 w 1317686"/>
                <a:gd name="connsiteY4" fmla="*/ 614273 h 1157080"/>
                <a:gd name="connsiteX5" fmla="*/ 872702 w 1317686"/>
                <a:gd name="connsiteY5" fmla="*/ 537000 h 1157080"/>
                <a:gd name="connsiteX6" fmla="*/ 940316 w 1317686"/>
                <a:gd name="connsiteY6" fmla="*/ 408211 h 1157080"/>
                <a:gd name="connsiteX7" fmla="*/ 978953 w 1317686"/>
                <a:gd name="connsiteY7" fmla="*/ 295521 h 1157080"/>
                <a:gd name="connsiteX8" fmla="*/ 1053006 w 1317686"/>
                <a:gd name="connsiteY8" fmla="*/ 28284 h 1157080"/>
                <a:gd name="connsiteX9" fmla="*/ 1191454 w 1317686"/>
                <a:gd name="connsiteY9" fmla="*/ 73360 h 1157080"/>
                <a:gd name="connsiteX10" fmla="*/ 1210772 w 1317686"/>
                <a:gd name="connsiteY10" fmla="*/ 282642 h 1157080"/>
                <a:gd name="connsiteX11" fmla="*/ 1281606 w 1317686"/>
                <a:gd name="connsiteY11" fmla="*/ 549879 h 1157080"/>
                <a:gd name="connsiteX12" fmla="*/ 1317023 w 1317686"/>
                <a:gd name="connsiteY12" fmla="*/ 839653 h 1157080"/>
                <a:gd name="connsiteX13" fmla="*/ 1252629 w 1317686"/>
                <a:gd name="connsiteY13" fmla="*/ 949124 h 1157080"/>
                <a:gd name="connsiteX14" fmla="*/ 1072325 w 1317686"/>
                <a:gd name="connsiteY14" fmla="*/ 1106890 h 1157080"/>
                <a:gd name="connsiteX15" fmla="*/ 769671 w 1317686"/>
                <a:gd name="connsiteY15" fmla="*/ 990980 h 1157080"/>
                <a:gd name="connsiteX16" fmla="*/ 512094 w 1317686"/>
                <a:gd name="connsiteY16" fmla="*/ 1016738 h 1157080"/>
                <a:gd name="connsiteX17" fmla="*/ 383305 w 1317686"/>
                <a:gd name="connsiteY17" fmla="*/ 1157080 h 1157080"/>
                <a:gd name="connsiteX18" fmla="*/ 135387 w 1317686"/>
                <a:gd name="connsiteY18" fmla="*/ 1039276 h 1157080"/>
                <a:gd name="connsiteX19" fmla="*/ 48806 w 1317686"/>
                <a:gd name="connsiteY19" fmla="*/ 822046 h 1157080"/>
                <a:gd name="connsiteX20" fmla="*/ 80651 w 1317686"/>
                <a:gd name="connsiteY20" fmla="*/ 450067 h 1157080"/>
                <a:gd name="connsiteX21" fmla="*/ 161144 w 1317686"/>
                <a:gd name="connsiteY21" fmla="*/ 153853 h 1157080"/>
                <a:gd name="connsiteX22" fmla="*/ 222888 w 1317686"/>
                <a:gd name="connsiteY22" fmla="*/ 1201 h 1157080"/>
                <a:gd name="connsiteX23" fmla="*/ 355602 w 1317686"/>
                <a:gd name="connsiteY23" fmla="*/ 224889 h 1157080"/>
                <a:gd name="connsiteX0" fmla="*/ 355602 w 1317686"/>
                <a:gd name="connsiteY0" fmla="*/ 239010 h 1171201"/>
                <a:gd name="connsiteX1" fmla="*/ 441260 w 1317686"/>
                <a:gd name="connsiteY1" fmla="*/ 477067 h 1171201"/>
                <a:gd name="connsiteX2" fmla="*/ 486336 w 1317686"/>
                <a:gd name="connsiteY2" fmla="*/ 612295 h 1171201"/>
                <a:gd name="connsiteX3" fmla="*/ 634443 w 1317686"/>
                <a:gd name="connsiteY3" fmla="*/ 634834 h 1171201"/>
                <a:gd name="connsiteX4" fmla="*/ 792209 w 1317686"/>
                <a:gd name="connsiteY4" fmla="*/ 628394 h 1171201"/>
                <a:gd name="connsiteX5" fmla="*/ 872702 w 1317686"/>
                <a:gd name="connsiteY5" fmla="*/ 551121 h 1171201"/>
                <a:gd name="connsiteX6" fmla="*/ 940316 w 1317686"/>
                <a:gd name="connsiteY6" fmla="*/ 422332 h 1171201"/>
                <a:gd name="connsiteX7" fmla="*/ 978953 w 1317686"/>
                <a:gd name="connsiteY7" fmla="*/ 309642 h 1171201"/>
                <a:gd name="connsiteX8" fmla="*/ 1053006 w 1317686"/>
                <a:gd name="connsiteY8" fmla="*/ 42405 h 1171201"/>
                <a:gd name="connsiteX9" fmla="*/ 1191454 w 1317686"/>
                <a:gd name="connsiteY9" fmla="*/ 87481 h 1171201"/>
                <a:gd name="connsiteX10" fmla="*/ 1210772 w 1317686"/>
                <a:gd name="connsiteY10" fmla="*/ 296763 h 1171201"/>
                <a:gd name="connsiteX11" fmla="*/ 1281606 w 1317686"/>
                <a:gd name="connsiteY11" fmla="*/ 564000 h 1171201"/>
                <a:gd name="connsiteX12" fmla="*/ 1317023 w 1317686"/>
                <a:gd name="connsiteY12" fmla="*/ 853774 h 1171201"/>
                <a:gd name="connsiteX13" fmla="*/ 1252629 w 1317686"/>
                <a:gd name="connsiteY13" fmla="*/ 963245 h 1171201"/>
                <a:gd name="connsiteX14" fmla="*/ 1072325 w 1317686"/>
                <a:gd name="connsiteY14" fmla="*/ 1121011 h 1171201"/>
                <a:gd name="connsiteX15" fmla="*/ 769671 w 1317686"/>
                <a:gd name="connsiteY15" fmla="*/ 1005101 h 1171201"/>
                <a:gd name="connsiteX16" fmla="*/ 512094 w 1317686"/>
                <a:gd name="connsiteY16" fmla="*/ 1030859 h 1171201"/>
                <a:gd name="connsiteX17" fmla="*/ 383305 w 1317686"/>
                <a:gd name="connsiteY17" fmla="*/ 1171201 h 1171201"/>
                <a:gd name="connsiteX18" fmla="*/ 135387 w 1317686"/>
                <a:gd name="connsiteY18" fmla="*/ 1053397 h 1171201"/>
                <a:gd name="connsiteX19" fmla="*/ 48806 w 1317686"/>
                <a:gd name="connsiteY19" fmla="*/ 836167 h 1171201"/>
                <a:gd name="connsiteX20" fmla="*/ 80651 w 1317686"/>
                <a:gd name="connsiteY20" fmla="*/ 464188 h 1171201"/>
                <a:gd name="connsiteX21" fmla="*/ 161144 w 1317686"/>
                <a:gd name="connsiteY21" fmla="*/ 167974 h 1171201"/>
                <a:gd name="connsiteX22" fmla="*/ 234794 w 1317686"/>
                <a:gd name="connsiteY22" fmla="*/ 1034 h 1171201"/>
                <a:gd name="connsiteX23" fmla="*/ 355602 w 1317686"/>
                <a:gd name="connsiteY23" fmla="*/ 239010 h 1171201"/>
                <a:gd name="connsiteX0" fmla="*/ 355602 w 1317686"/>
                <a:gd name="connsiteY0" fmla="*/ 244362 h 1176553"/>
                <a:gd name="connsiteX1" fmla="*/ 441260 w 1317686"/>
                <a:gd name="connsiteY1" fmla="*/ 482419 h 1176553"/>
                <a:gd name="connsiteX2" fmla="*/ 486336 w 1317686"/>
                <a:gd name="connsiteY2" fmla="*/ 617647 h 1176553"/>
                <a:gd name="connsiteX3" fmla="*/ 634443 w 1317686"/>
                <a:gd name="connsiteY3" fmla="*/ 640186 h 1176553"/>
                <a:gd name="connsiteX4" fmla="*/ 792209 w 1317686"/>
                <a:gd name="connsiteY4" fmla="*/ 633746 h 1176553"/>
                <a:gd name="connsiteX5" fmla="*/ 872702 w 1317686"/>
                <a:gd name="connsiteY5" fmla="*/ 556473 h 1176553"/>
                <a:gd name="connsiteX6" fmla="*/ 940316 w 1317686"/>
                <a:gd name="connsiteY6" fmla="*/ 427684 h 1176553"/>
                <a:gd name="connsiteX7" fmla="*/ 978953 w 1317686"/>
                <a:gd name="connsiteY7" fmla="*/ 314994 h 1176553"/>
                <a:gd name="connsiteX8" fmla="*/ 1053006 w 1317686"/>
                <a:gd name="connsiteY8" fmla="*/ 47757 h 1176553"/>
                <a:gd name="connsiteX9" fmla="*/ 1191454 w 1317686"/>
                <a:gd name="connsiteY9" fmla="*/ 92833 h 1176553"/>
                <a:gd name="connsiteX10" fmla="*/ 1210772 w 1317686"/>
                <a:gd name="connsiteY10" fmla="*/ 302115 h 1176553"/>
                <a:gd name="connsiteX11" fmla="*/ 1281606 w 1317686"/>
                <a:gd name="connsiteY11" fmla="*/ 569352 h 1176553"/>
                <a:gd name="connsiteX12" fmla="*/ 1317023 w 1317686"/>
                <a:gd name="connsiteY12" fmla="*/ 859126 h 1176553"/>
                <a:gd name="connsiteX13" fmla="*/ 1252629 w 1317686"/>
                <a:gd name="connsiteY13" fmla="*/ 968597 h 1176553"/>
                <a:gd name="connsiteX14" fmla="*/ 1072325 w 1317686"/>
                <a:gd name="connsiteY14" fmla="*/ 1126363 h 1176553"/>
                <a:gd name="connsiteX15" fmla="*/ 769671 w 1317686"/>
                <a:gd name="connsiteY15" fmla="*/ 1010453 h 1176553"/>
                <a:gd name="connsiteX16" fmla="*/ 512094 w 1317686"/>
                <a:gd name="connsiteY16" fmla="*/ 1036211 h 1176553"/>
                <a:gd name="connsiteX17" fmla="*/ 383305 w 1317686"/>
                <a:gd name="connsiteY17" fmla="*/ 1176553 h 1176553"/>
                <a:gd name="connsiteX18" fmla="*/ 135387 w 1317686"/>
                <a:gd name="connsiteY18" fmla="*/ 1058749 h 1176553"/>
                <a:gd name="connsiteX19" fmla="*/ 48806 w 1317686"/>
                <a:gd name="connsiteY19" fmla="*/ 841519 h 1176553"/>
                <a:gd name="connsiteX20" fmla="*/ 80651 w 1317686"/>
                <a:gd name="connsiteY20" fmla="*/ 469540 h 1176553"/>
                <a:gd name="connsiteX21" fmla="*/ 161144 w 1317686"/>
                <a:gd name="connsiteY21" fmla="*/ 173326 h 1176553"/>
                <a:gd name="connsiteX22" fmla="*/ 234794 w 1317686"/>
                <a:gd name="connsiteY22" fmla="*/ 6386 h 1176553"/>
                <a:gd name="connsiteX23" fmla="*/ 355602 w 1317686"/>
                <a:gd name="connsiteY23" fmla="*/ 244362 h 1176553"/>
                <a:gd name="connsiteX0" fmla="*/ 355602 w 1317686"/>
                <a:gd name="connsiteY0" fmla="*/ 241298 h 1173489"/>
                <a:gd name="connsiteX1" fmla="*/ 441260 w 1317686"/>
                <a:gd name="connsiteY1" fmla="*/ 479355 h 1173489"/>
                <a:gd name="connsiteX2" fmla="*/ 486336 w 1317686"/>
                <a:gd name="connsiteY2" fmla="*/ 614583 h 1173489"/>
                <a:gd name="connsiteX3" fmla="*/ 634443 w 1317686"/>
                <a:gd name="connsiteY3" fmla="*/ 637122 h 1173489"/>
                <a:gd name="connsiteX4" fmla="*/ 792209 w 1317686"/>
                <a:gd name="connsiteY4" fmla="*/ 630682 h 1173489"/>
                <a:gd name="connsiteX5" fmla="*/ 872702 w 1317686"/>
                <a:gd name="connsiteY5" fmla="*/ 553409 h 1173489"/>
                <a:gd name="connsiteX6" fmla="*/ 940316 w 1317686"/>
                <a:gd name="connsiteY6" fmla="*/ 424620 h 1173489"/>
                <a:gd name="connsiteX7" fmla="*/ 978953 w 1317686"/>
                <a:gd name="connsiteY7" fmla="*/ 311930 h 1173489"/>
                <a:gd name="connsiteX8" fmla="*/ 1053006 w 1317686"/>
                <a:gd name="connsiteY8" fmla="*/ 44693 h 1173489"/>
                <a:gd name="connsiteX9" fmla="*/ 1191454 w 1317686"/>
                <a:gd name="connsiteY9" fmla="*/ 89769 h 1173489"/>
                <a:gd name="connsiteX10" fmla="*/ 1210772 w 1317686"/>
                <a:gd name="connsiteY10" fmla="*/ 299051 h 1173489"/>
                <a:gd name="connsiteX11" fmla="*/ 1281606 w 1317686"/>
                <a:gd name="connsiteY11" fmla="*/ 566288 h 1173489"/>
                <a:gd name="connsiteX12" fmla="*/ 1317023 w 1317686"/>
                <a:gd name="connsiteY12" fmla="*/ 856062 h 1173489"/>
                <a:gd name="connsiteX13" fmla="*/ 1252629 w 1317686"/>
                <a:gd name="connsiteY13" fmla="*/ 965533 h 1173489"/>
                <a:gd name="connsiteX14" fmla="*/ 1072325 w 1317686"/>
                <a:gd name="connsiteY14" fmla="*/ 1123299 h 1173489"/>
                <a:gd name="connsiteX15" fmla="*/ 769671 w 1317686"/>
                <a:gd name="connsiteY15" fmla="*/ 1007389 h 1173489"/>
                <a:gd name="connsiteX16" fmla="*/ 512094 w 1317686"/>
                <a:gd name="connsiteY16" fmla="*/ 1033147 h 1173489"/>
                <a:gd name="connsiteX17" fmla="*/ 383305 w 1317686"/>
                <a:gd name="connsiteY17" fmla="*/ 1173489 h 1173489"/>
                <a:gd name="connsiteX18" fmla="*/ 135387 w 1317686"/>
                <a:gd name="connsiteY18" fmla="*/ 1055685 h 1173489"/>
                <a:gd name="connsiteX19" fmla="*/ 48806 w 1317686"/>
                <a:gd name="connsiteY19" fmla="*/ 838455 h 1173489"/>
                <a:gd name="connsiteX20" fmla="*/ 80651 w 1317686"/>
                <a:gd name="connsiteY20" fmla="*/ 466476 h 1173489"/>
                <a:gd name="connsiteX21" fmla="*/ 161144 w 1317686"/>
                <a:gd name="connsiteY21" fmla="*/ 170262 h 1173489"/>
                <a:gd name="connsiteX22" fmla="*/ 234794 w 1317686"/>
                <a:gd name="connsiteY22" fmla="*/ 3322 h 1173489"/>
                <a:gd name="connsiteX23" fmla="*/ 355602 w 1317686"/>
                <a:gd name="connsiteY23" fmla="*/ 241298 h 1173489"/>
                <a:gd name="connsiteX0" fmla="*/ 355602 w 1317686"/>
                <a:gd name="connsiteY0" fmla="*/ 241242 h 1173433"/>
                <a:gd name="connsiteX1" fmla="*/ 441260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63722 w 1317686"/>
                <a:gd name="connsiteY8" fmla="*/ 4344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63722 w 1317686"/>
                <a:gd name="connsiteY8" fmla="*/ 4344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2131 h 1174322"/>
                <a:gd name="connsiteX1" fmla="*/ 431735 w 1317686"/>
                <a:gd name="connsiteY1" fmla="*/ 480188 h 1174322"/>
                <a:gd name="connsiteX2" fmla="*/ 486336 w 1317686"/>
                <a:gd name="connsiteY2" fmla="*/ 615416 h 1174322"/>
                <a:gd name="connsiteX3" fmla="*/ 634443 w 1317686"/>
                <a:gd name="connsiteY3" fmla="*/ 637955 h 1174322"/>
                <a:gd name="connsiteX4" fmla="*/ 805306 w 1317686"/>
                <a:gd name="connsiteY4" fmla="*/ 613655 h 1174322"/>
                <a:gd name="connsiteX5" fmla="*/ 872702 w 1317686"/>
                <a:gd name="connsiteY5" fmla="*/ 554242 h 1174322"/>
                <a:gd name="connsiteX6" fmla="*/ 940316 w 1317686"/>
                <a:gd name="connsiteY6" fmla="*/ 425453 h 1174322"/>
                <a:gd name="connsiteX7" fmla="*/ 978953 w 1317686"/>
                <a:gd name="connsiteY7" fmla="*/ 312763 h 1174322"/>
                <a:gd name="connsiteX8" fmla="*/ 1063722 w 1317686"/>
                <a:gd name="connsiteY8" fmla="*/ 44336 h 1174322"/>
                <a:gd name="connsiteX9" fmla="*/ 1191454 w 1317686"/>
                <a:gd name="connsiteY9" fmla="*/ 90602 h 1174322"/>
                <a:gd name="connsiteX10" fmla="*/ 1210772 w 1317686"/>
                <a:gd name="connsiteY10" fmla="*/ 299884 h 1174322"/>
                <a:gd name="connsiteX11" fmla="*/ 1281606 w 1317686"/>
                <a:gd name="connsiteY11" fmla="*/ 567121 h 1174322"/>
                <a:gd name="connsiteX12" fmla="*/ 1317023 w 1317686"/>
                <a:gd name="connsiteY12" fmla="*/ 856895 h 1174322"/>
                <a:gd name="connsiteX13" fmla="*/ 1252629 w 1317686"/>
                <a:gd name="connsiteY13" fmla="*/ 966366 h 1174322"/>
                <a:gd name="connsiteX14" fmla="*/ 1072325 w 1317686"/>
                <a:gd name="connsiteY14" fmla="*/ 1124132 h 1174322"/>
                <a:gd name="connsiteX15" fmla="*/ 769671 w 1317686"/>
                <a:gd name="connsiteY15" fmla="*/ 1008222 h 1174322"/>
                <a:gd name="connsiteX16" fmla="*/ 512094 w 1317686"/>
                <a:gd name="connsiteY16" fmla="*/ 1033980 h 1174322"/>
                <a:gd name="connsiteX17" fmla="*/ 383305 w 1317686"/>
                <a:gd name="connsiteY17" fmla="*/ 1174322 h 1174322"/>
                <a:gd name="connsiteX18" fmla="*/ 135387 w 1317686"/>
                <a:gd name="connsiteY18" fmla="*/ 1056518 h 1174322"/>
                <a:gd name="connsiteX19" fmla="*/ 48806 w 1317686"/>
                <a:gd name="connsiteY19" fmla="*/ 839288 h 1174322"/>
                <a:gd name="connsiteX20" fmla="*/ 80651 w 1317686"/>
                <a:gd name="connsiteY20" fmla="*/ 467309 h 1174322"/>
                <a:gd name="connsiteX21" fmla="*/ 161144 w 1317686"/>
                <a:gd name="connsiteY21" fmla="*/ 171095 h 1174322"/>
                <a:gd name="connsiteX22" fmla="*/ 234794 w 1317686"/>
                <a:gd name="connsiteY22" fmla="*/ 4155 h 1174322"/>
                <a:gd name="connsiteX23" fmla="*/ 355602 w 1317686"/>
                <a:gd name="connsiteY23" fmla="*/ 242131 h 1174322"/>
                <a:gd name="connsiteX0" fmla="*/ 355602 w 1317686"/>
                <a:gd name="connsiteY0" fmla="*/ 242131 h 1174322"/>
                <a:gd name="connsiteX1" fmla="*/ 431735 w 1317686"/>
                <a:gd name="connsiteY1" fmla="*/ 480188 h 1174322"/>
                <a:gd name="connsiteX2" fmla="*/ 486336 w 1317686"/>
                <a:gd name="connsiteY2" fmla="*/ 615416 h 1174322"/>
                <a:gd name="connsiteX3" fmla="*/ 634443 w 1317686"/>
                <a:gd name="connsiteY3" fmla="*/ 637955 h 1174322"/>
                <a:gd name="connsiteX4" fmla="*/ 805306 w 1317686"/>
                <a:gd name="connsiteY4" fmla="*/ 613655 h 1174322"/>
                <a:gd name="connsiteX5" fmla="*/ 872702 w 1317686"/>
                <a:gd name="connsiteY5" fmla="*/ 554242 h 1174322"/>
                <a:gd name="connsiteX6" fmla="*/ 940316 w 1317686"/>
                <a:gd name="connsiteY6" fmla="*/ 425453 h 1174322"/>
                <a:gd name="connsiteX7" fmla="*/ 978953 w 1317686"/>
                <a:gd name="connsiteY7" fmla="*/ 312763 h 1174322"/>
                <a:gd name="connsiteX8" fmla="*/ 1063722 w 1317686"/>
                <a:gd name="connsiteY8" fmla="*/ 44336 h 1174322"/>
                <a:gd name="connsiteX9" fmla="*/ 1191454 w 1317686"/>
                <a:gd name="connsiteY9" fmla="*/ 90602 h 1174322"/>
                <a:gd name="connsiteX10" fmla="*/ 1210772 w 1317686"/>
                <a:gd name="connsiteY10" fmla="*/ 299884 h 1174322"/>
                <a:gd name="connsiteX11" fmla="*/ 1281606 w 1317686"/>
                <a:gd name="connsiteY11" fmla="*/ 567121 h 1174322"/>
                <a:gd name="connsiteX12" fmla="*/ 1317023 w 1317686"/>
                <a:gd name="connsiteY12" fmla="*/ 856895 h 1174322"/>
                <a:gd name="connsiteX13" fmla="*/ 1252629 w 1317686"/>
                <a:gd name="connsiteY13" fmla="*/ 966366 h 1174322"/>
                <a:gd name="connsiteX14" fmla="*/ 1072325 w 1317686"/>
                <a:gd name="connsiteY14" fmla="*/ 1124132 h 1174322"/>
                <a:gd name="connsiteX15" fmla="*/ 769671 w 1317686"/>
                <a:gd name="connsiteY15" fmla="*/ 1008222 h 1174322"/>
                <a:gd name="connsiteX16" fmla="*/ 512094 w 1317686"/>
                <a:gd name="connsiteY16" fmla="*/ 1033980 h 1174322"/>
                <a:gd name="connsiteX17" fmla="*/ 383305 w 1317686"/>
                <a:gd name="connsiteY17" fmla="*/ 1174322 h 1174322"/>
                <a:gd name="connsiteX18" fmla="*/ 135387 w 1317686"/>
                <a:gd name="connsiteY18" fmla="*/ 1056518 h 1174322"/>
                <a:gd name="connsiteX19" fmla="*/ 48806 w 1317686"/>
                <a:gd name="connsiteY19" fmla="*/ 839288 h 1174322"/>
                <a:gd name="connsiteX20" fmla="*/ 80651 w 1317686"/>
                <a:gd name="connsiteY20" fmla="*/ 467309 h 1174322"/>
                <a:gd name="connsiteX21" fmla="*/ 161144 w 1317686"/>
                <a:gd name="connsiteY21" fmla="*/ 171095 h 1174322"/>
                <a:gd name="connsiteX22" fmla="*/ 234794 w 1317686"/>
                <a:gd name="connsiteY22" fmla="*/ 4155 h 1174322"/>
                <a:gd name="connsiteX23" fmla="*/ 355602 w 1317686"/>
                <a:gd name="connsiteY23" fmla="*/ 242131 h 1174322"/>
                <a:gd name="connsiteX0" fmla="*/ 355602 w 1317686"/>
                <a:gd name="connsiteY0" fmla="*/ 242131 h 1174322"/>
                <a:gd name="connsiteX1" fmla="*/ 431735 w 1317686"/>
                <a:gd name="connsiteY1" fmla="*/ 480188 h 1174322"/>
                <a:gd name="connsiteX2" fmla="*/ 486336 w 1317686"/>
                <a:gd name="connsiteY2" fmla="*/ 615416 h 1174322"/>
                <a:gd name="connsiteX3" fmla="*/ 634443 w 1317686"/>
                <a:gd name="connsiteY3" fmla="*/ 637955 h 1174322"/>
                <a:gd name="connsiteX4" fmla="*/ 805306 w 1317686"/>
                <a:gd name="connsiteY4" fmla="*/ 613655 h 1174322"/>
                <a:gd name="connsiteX5" fmla="*/ 872702 w 1317686"/>
                <a:gd name="connsiteY5" fmla="*/ 554242 h 1174322"/>
                <a:gd name="connsiteX6" fmla="*/ 940316 w 1317686"/>
                <a:gd name="connsiteY6" fmla="*/ 425453 h 1174322"/>
                <a:gd name="connsiteX7" fmla="*/ 978953 w 1317686"/>
                <a:gd name="connsiteY7" fmla="*/ 312763 h 1174322"/>
                <a:gd name="connsiteX8" fmla="*/ 1063722 w 1317686"/>
                <a:gd name="connsiteY8" fmla="*/ 44336 h 1174322"/>
                <a:gd name="connsiteX9" fmla="*/ 1191454 w 1317686"/>
                <a:gd name="connsiteY9" fmla="*/ 90602 h 1174322"/>
                <a:gd name="connsiteX10" fmla="*/ 1210772 w 1317686"/>
                <a:gd name="connsiteY10" fmla="*/ 299884 h 1174322"/>
                <a:gd name="connsiteX11" fmla="*/ 1281606 w 1317686"/>
                <a:gd name="connsiteY11" fmla="*/ 567121 h 1174322"/>
                <a:gd name="connsiteX12" fmla="*/ 1317023 w 1317686"/>
                <a:gd name="connsiteY12" fmla="*/ 856895 h 1174322"/>
                <a:gd name="connsiteX13" fmla="*/ 1252629 w 1317686"/>
                <a:gd name="connsiteY13" fmla="*/ 966366 h 1174322"/>
                <a:gd name="connsiteX14" fmla="*/ 1072325 w 1317686"/>
                <a:gd name="connsiteY14" fmla="*/ 1124132 h 1174322"/>
                <a:gd name="connsiteX15" fmla="*/ 769671 w 1317686"/>
                <a:gd name="connsiteY15" fmla="*/ 1008222 h 1174322"/>
                <a:gd name="connsiteX16" fmla="*/ 512094 w 1317686"/>
                <a:gd name="connsiteY16" fmla="*/ 1033980 h 1174322"/>
                <a:gd name="connsiteX17" fmla="*/ 383305 w 1317686"/>
                <a:gd name="connsiteY17" fmla="*/ 1174322 h 1174322"/>
                <a:gd name="connsiteX18" fmla="*/ 135387 w 1317686"/>
                <a:gd name="connsiteY18" fmla="*/ 1056518 h 1174322"/>
                <a:gd name="connsiteX19" fmla="*/ 48806 w 1317686"/>
                <a:gd name="connsiteY19" fmla="*/ 839288 h 1174322"/>
                <a:gd name="connsiteX20" fmla="*/ 80651 w 1317686"/>
                <a:gd name="connsiteY20" fmla="*/ 467309 h 1174322"/>
                <a:gd name="connsiteX21" fmla="*/ 161144 w 1317686"/>
                <a:gd name="connsiteY21" fmla="*/ 171095 h 1174322"/>
                <a:gd name="connsiteX22" fmla="*/ 234794 w 1317686"/>
                <a:gd name="connsiteY22" fmla="*/ 4155 h 1174322"/>
                <a:gd name="connsiteX23" fmla="*/ 355602 w 1317686"/>
                <a:gd name="connsiteY23" fmla="*/ 242131 h 1174322"/>
                <a:gd name="connsiteX0" fmla="*/ 355602 w 1317686"/>
                <a:gd name="connsiteY0" fmla="*/ 242131 h 1174322"/>
                <a:gd name="connsiteX1" fmla="*/ 431735 w 1317686"/>
                <a:gd name="connsiteY1" fmla="*/ 480188 h 1174322"/>
                <a:gd name="connsiteX2" fmla="*/ 486336 w 1317686"/>
                <a:gd name="connsiteY2" fmla="*/ 615416 h 1174322"/>
                <a:gd name="connsiteX3" fmla="*/ 634443 w 1317686"/>
                <a:gd name="connsiteY3" fmla="*/ 637955 h 1174322"/>
                <a:gd name="connsiteX4" fmla="*/ 805306 w 1317686"/>
                <a:gd name="connsiteY4" fmla="*/ 613655 h 1174322"/>
                <a:gd name="connsiteX5" fmla="*/ 872702 w 1317686"/>
                <a:gd name="connsiteY5" fmla="*/ 554242 h 1174322"/>
                <a:gd name="connsiteX6" fmla="*/ 940316 w 1317686"/>
                <a:gd name="connsiteY6" fmla="*/ 425453 h 1174322"/>
                <a:gd name="connsiteX7" fmla="*/ 978953 w 1317686"/>
                <a:gd name="connsiteY7" fmla="*/ 312763 h 1174322"/>
                <a:gd name="connsiteX8" fmla="*/ 1063722 w 1317686"/>
                <a:gd name="connsiteY8" fmla="*/ 44336 h 1174322"/>
                <a:gd name="connsiteX9" fmla="*/ 1191454 w 1317686"/>
                <a:gd name="connsiteY9" fmla="*/ 90602 h 1174322"/>
                <a:gd name="connsiteX10" fmla="*/ 1210772 w 1317686"/>
                <a:gd name="connsiteY10" fmla="*/ 299884 h 1174322"/>
                <a:gd name="connsiteX11" fmla="*/ 1281606 w 1317686"/>
                <a:gd name="connsiteY11" fmla="*/ 567121 h 1174322"/>
                <a:gd name="connsiteX12" fmla="*/ 1317023 w 1317686"/>
                <a:gd name="connsiteY12" fmla="*/ 856895 h 1174322"/>
                <a:gd name="connsiteX13" fmla="*/ 1252629 w 1317686"/>
                <a:gd name="connsiteY13" fmla="*/ 966366 h 1174322"/>
                <a:gd name="connsiteX14" fmla="*/ 1072325 w 1317686"/>
                <a:gd name="connsiteY14" fmla="*/ 1124132 h 1174322"/>
                <a:gd name="connsiteX15" fmla="*/ 769671 w 1317686"/>
                <a:gd name="connsiteY15" fmla="*/ 1008222 h 1174322"/>
                <a:gd name="connsiteX16" fmla="*/ 512094 w 1317686"/>
                <a:gd name="connsiteY16" fmla="*/ 1033980 h 1174322"/>
                <a:gd name="connsiteX17" fmla="*/ 383305 w 1317686"/>
                <a:gd name="connsiteY17" fmla="*/ 1174322 h 1174322"/>
                <a:gd name="connsiteX18" fmla="*/ 135387 w 1317686"/>
                <a:gd name="connsiteY18" fmla="*/ 1056518 h 1174322"/>
                <a:gd name="connsiteX19" fmla="*/ 48806 w 1317686"/>
                <a:gd name="connsiteY19" fmla="*/ 839288 h 1174322"/>
                <a:gd name="connsiteX20" fmla="*/ 80651 w 1317686"/>
                <a:gd name="connsiteY20" fmla="*/ 467309 h 1174322"/>
                <a:gd name="connsiteX21" fmla="*/ 161144 w 1317686"/>
                <a:gd name="connsiteY21" fmla="*/ 171095 h 1174322"/>
                <a:gd name="connsiteX22" fmla="*/ 234794 w 1317686"/>
                <a:gd name="connsiteY22" fmla="*/ 4155 h 1174322"/>
                <a:gd name="connsiteX23" fmla="*/ 355602 w 1317686"/>
                <a:gd name="connsiteY23" fmla="*/ 242131 h 1174322"/>
                <a:gd name="connsiteX0" fmla="*/ 355602 w 1335640"/>
                <a:gd name="connsiteY0" fmla="*/ 242131 h 1174322"/>
                <a:gd name="connsiteX1" fmla="*/ 431735 w 1335640"/>
                <a:gd name="connsiteY1" fmla="*/ 480188 h 1174322"/>
                <a:gd name="connsiteX2" fmla="*/ 486336 w 1335640"/>
                <a:gd name="connsiteY2" fmla="*/ 615416 h 1174322"/>
                <a:gd name="connsiteX3" fmla="*/ 634443 w 1335640"/>
                <a:gd name="connsiteY3" fmla="*/ 637955 h 1174322"/>
                <a:gd name="connsiteX4" fmla="*/ 805306 w 1335640"/>
                <a:gd name="connsiteY4" fmla="*/ 613655 h 1174322"/>
                <a:gd name="connsiteX5" fmla="*/ 872702 w 1335640"/>
                <a:gd name="connsiteY5" fmla="*/ 554242 h 1174322"/>
                <a:gd name="connsiteX6" fmla="*/ 940316 w 1335640"/>
                <a:gd name="connsiteY6" fmla="*/ 425453 h 1174322"/>
                <a:gd name="connsiteX7" fmla="*/ 978953 w 1335640"/>
                <a:gd name="connsiteY7" fmla="*/ 312763 h 1174322"/>
                <a:gd name="connsiteX8" fmla="*/ 1063722 w 1335640"/>
                <a:gd name="connsiteY8" fmla="*/ 44336 h 1174322"/>
                <a:gd name="connsiteX9" fmla="*/ 1191454 w 1335640"/>
                <a:gd name="connsiteY9" fmla="*/ 90602 h 1174322"/>
                <a:gd name="connsiteX10" fmla="*/ 1210772 w 1335640"/>
                <a:gd name="connsiteY10" fmla="*/ 299884 h 1174322"/>
                <a:gd name="connsiteX11" fmla="*/ 1281606 w 1335640"/>
                <a:gd name="connsiteY11" fmla="*/ 567121 h 1174322"/>
                <a:gd name="connsiteX12" fmla="*/ 1317023 w 1335640"/>
                <a:gd name="connsiteY12" fmla="*/ 856895 h 1174322"/>
                <a:gd name="connsiteX13" fmla="*/ 1252629 w 1335640"/>
                <a:gd name="connsiteY13" fmla="*/ 966366 h 1174322"/>
                <a:gd name="connsiteX14" fmla="*/ 1072325 w 1335640"/>
                <a:gd name="connsiteY14" fmla="*/ 1124132 h 1174322"/>
                <a:gd name="connsiteX15" fmla="*/ 769671 w 1335640"/>
                <a:gd name="connsiteY15" fmla="*/ 1008222 h 1174322"/>
                <a:gd name="connsiteX16" fmla="*/ 512094 w 1335640"/>
                <a:gd name="connsiteY16" fmla="*/ 1033980 h 1174322"/>
                <a:gd name="connsiteX17" fmla="*/ 383305 w 1335640"/>
                <a:gd name="connsiteY17" fmla="*/ 1174322 h 1174322"/>
                <a:gd name="connsiteX18" fmla="*/ 135387 w 1335640"/>
                <a:gd name="connsiteY18" fmla="*/ 1056518 h 1174322"/>
                <a:gd name="connsiteX19" fmla="*/ 48806 w 1335640"/>
                <a:gd name="connsiteY19" fmla="*/ 839288 h 1174322"/>
                <a:gd name="connsiteX20" fmla="*/ 80651 w 1335640"/>
                <a:gd name="connsiteY20" fmla="*/ 467309 h 1174322"/>
                <a:gd name="connsiteX21" fmla="*/ 161144 w 1335640"/>
                <a:gd name="connsiteY21" fmla="*/ 171095 h 1174322"/>
                <a:gd name="connsiteX22" fmla="*/ 234794 w 1335640"/>
                <a:gd name="connsiteY22" fmla="*/ 4155 h 1174322"/>
                <a:gd name="connsiteX23" fmla="*/ 355602 w 1335640"/>
                <a:gd name="connsiteY23" fmla="*/ 242131 h 1174322"/>
                <a:gd name="connsiteX0" fmla="*/ 355602 w 1328101"/>
                <a:gd name="connsiteY0" fmla="*/ 242131 h 1174322"/>
                <a:gd name="connsiteX1" fmla="*/ 431735 w 1328101"/>
                <a:gd name="connsiteY1" fmla="*/ 480188 h 1174322"/>
                <a:gd name="connsiteX2" fmla="*/ 486336 w 1328101"/>
                <a:gd name="connsiteY2" fmla="*/ 615416 h 1174322"/>
                <a:gd name="connsiteX3" fmla="*/ 634443 w 1328101"/>
                <a:gd name="connsiteY3" fmla="*/ 637955 h 1174322"/>
                <a:gd name="connsiteX4" fmla="*/ 805306 w 1328101"/>
                <a:gd name="connsiteY4" fmla="*/ 613655 h 1174322"/>
                <a:gd name="connsiteX5" fmla="*/ 872702 w 1328101"/>
                <a:gd name="connsiteY5" fmla="*/ 554242 h 1174322"/>
                <a:gd name="connsiteX6" fmla="*/ 940316 w 1328101"/>
                <a:gd name="connsiteY6" fmla="*/ 425453 h 1174322"/>
                <a:gd name="connsiteX7" fmla="*/ 978953 w 1328101"/>
                <a:gd name="connsiteY7" fmla="*/ 312763 h 1174322"/>
                <a:gd name="connsiteX8" fmla="*/ 1063722 w 1328101"/>
                <a:gd name="connsiteY8" fmla="*/ 44336 h 1174322"/>
                <a:gd name="connsiteX9" fmla="*/ 1191454 w 1328101"/>
                <a:gd name="connsiteY9" fmla="*/ 90602 h 1174322"/>
                <a:gd name="connsiteX10" fmla="*/ 1210772 w 1328101"/>
                <a:gd name="connsiteY10" fmla="*/ 299884 h 1174322"/>
                <a:gd name="connsiteX11" fmla="*/ 1281606 w 1328101"/>
                <a:gd name="connsiteY11" fmla="*/ 567121 h 1174322"/>
                <a:gd name="connsiteX12" fmla="*/ 1317023 w 1328101"/>
                <a:gd name="connsiteY12" fmla="*/ 856895 h 1174322"/>
                <a:gd name="connsiteX13" fmla="*/ 1252629 w 1328101"/>
                <a:gd name="connsiteY13" fmla="*/ 966366 h 1174322"/>
                <a:gd name="connsiteX14" fmla="*/ 1072325 w 1328101"/>
                <a:gd name="connsiteY14" fmla="*/ 1124132 h 1174322"/>
                <a:gd name="connsiteX15" fmla="*/ 769671 w 1328101"/>
                <a:gd name="connsiteY15" fmla="*/ 1008222 h 1174322"/>
                <a:gd name="connsiteX16" fmla="*/ 512094 w 1328101"/>
                <a:gd name="connsiteY16" fmla="*/ 1033980 h 1174322"/>
                <a:gd name="connsiteX17" fmla="*/ 383305 w 1328101"/>
                <a:gd name="connsiteY17" fmla="*/ 1174322 h 1174322"/>
                <a:gd name="connsiteX18" fmla="*/ 135387 w 1328101"/>
                <a:gd name="connsiteY18" fmla="*/ 1056518 h 1174322"/>
                <a:gd name="connsiteX19" fmla="*/ 48806 w 1328101"/>
                <a:gd name="connsiteY19" fmla="*/ 839288 h 1174322"/>
                <a:gd name="connsiteX20" fmla="*/ 80651 w 1328101"/>
                <a:gd name="connsiteY20" fmla="*/ 467309 h 1174322"/>
                <a:gd name="connsiteX21" fmla="*/ 161144 w 1328101"/>
                <a:gd name="connsiteY21" fmla="*/ 171095 h 1174322"/>
                <a:gd name="connsiteX22" fmla="*/ 234794 w 1328101"/>
                <a:gd name="connsiteY22" fmla="*/ 4155 h 1174322"/>
                <a:gd name="connsiteX23" fmla="*/ 355602 w 1328101"/>
                <a:gd name="connsiteY23" fmla="*/ 242131 h 1174322"/>
                <a:gd name="connsiteX0" fmla="*/ 355602 w 1328101"/>
                <a:gd name="connsiteY0" fmla="*/ 242131 h 1174322"/>
                <a:gd name="connsiteX1" fmla="*/ 431735 w 1328101"/>
                <a:gd name="connsiteY1" fmla="*/ 480188 h 1174322"/>
                <a:gd name="connsiteX2" fmla="*/ 486336 w 1328101"/>
                <a:gd name="connsiteY2" fmla="*/ 615416 h 1174322"/>
                <a:gd name="connsiteX3" fmla="*/ 634443 w 1328101"/>
                <a:gd name="connsiteY3" fmla="*/ 637955 h 1174322"/>
                <a:gd name="connsiteX4" fmla="*/ 805306 w 1328101"/>
                <a:gd name="connsiteY4" fmla="*/ 613655 h 1174322"/>
                <a:gd name="connsiteX5" fmla="*/ 872702 w 1328101"/>
                <a:gd name="connsiteY5" fmla="*/ 554242 h 1174322"/>
                <a:gd name="connsiteX6" fmla="*/ 940316 w 1328101"/>
                <a:gd name="connsiteY6" fmla="*/ 425453 h 1174322"/>
                <a:gd name="connsiteX7" fmla="*/ 978953 w 1328101"/>
                <a:gd name="connsiteY7" fmla="*/ 312763 h 1174322"/>
                <a:gd name="connsiteX8" fmla="*/ 1063722 w 1328101"/>
                <a:gd name="connsiteY8" fmla="*/ 44336 h 1174322"/>
                <a:gd name="connsiteX9" fmla="*/ 1191454 w 1328101"/>
                <a:gd name="connsiteY9" fmla="*/ 90602 h 1174322"/>
                <a:gd name="connsiteX10" fmla="*/ 1210772 w 1328101"/>
                <a:gd name="connsiteY10" fmla="*/ 299884 h 1174322"/>
                <a:gd name="connsiteX11" fmla="*/ 1281606 w 1328101"/>
                <a:gd name="connsiteY11" fmla="*/ 567121 h 1174322"/>
                <a:gd name="connsiteX12" fmla="*/ 1317023 w 1328101"/>
                <a:gd name="connsiteY12" fmla="*/ 856895 h 1174322"/>
                <a:gd name="connsiteX13" fmla="*/ 1252629 w 1328101"/>
                <a:gd name="connsiteY13" fmla="*/ 966366 h 1174322"/>
                <a:gd name="connsiteX14" fmla="*/ 1072325 w 1328101"/>
                <a:gd name="connsiteY14" fmla="*/ 1124132 h 1174322"/>
                <a:gd name="connsiteX15" fmla="*/ 769671 w 1328101"/>
                <a:gd name="connsiteY15" fmla="*/ 1008222 h 1174322"/>
                <a:gd name="connsiteX16" fmla="*/ 512094 w 1328101"/>
                <a:gd name="connsiteY16" fmla="*/ 1033980 h 1174322"/>
                <a:gd name="connsiteX17" fmla="*/ 383305 w 1328101"/>
                <a:gd name="connsiteY17" fmla="*/ 1174322 h 1174322"/>
                <a:gd name="connsiteX18" fmla="*/ 135387 w 1328101"/>
                <a:gd name="connsiteY18" fmla="*/ 1056518 h 1174322"/>
                <a:gd name="connsiteX19" fmla="*/ 48806 w 1328101"/>
                <a:gd name="connsiteY19" fmla="*/ 839288 h 1174322"/>
                <a:gd name="connsiteX20" fmla="*/ 80651 w 1328101"/>
                <a:gd name="connsiteY20" fmla="*/ 467309 h 1174322"/>
                <a:gd name="connsiteX21" fmla="*/ 161144 w 1328101"/>
                <a:gd name="connsiteY21" fmla="*/ 171095 h 1174322"/>
                <a:gd name="connsiteX22" fmla="*/ 234794 w 1328101"/>
                <a:gd name="connsiteY22" fmla="*/ 4155 h 1174322"/>
                <a:gd name="connsiteX23" fmla="*/ 355602 w 1328101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31973" h="1174322">
                  <a:moveTo>
                    <a:pt x="355602" y="242131"/>
                  </a:moveTo>
                  <a:cubicBezTo>
                    <a:pt x="396759" y="322660"/>
                    <a:pt x="426615" y="402496"/>
                    <a:pt x="431735" y="480188"/>
                  </a:cubicBezTo>
                  <a:cubicBezTo>
                    <a:pt x="476146" y="535259"/>
                    <a:pt x="469220" y="572453"/>
                    <a:pt x="486336" y="615416"/>
                  </a:cubicBezTo>
                  <a:cubicBezTo>
                    <a:pt x="522502" y="604800"/>
                    <a:pt x="578702" y="593600"/>
                    <a:pt x="634443" y="637955"/>
                  </a:cubicBezTo>
                  <a:cubicBezTo>
                    <a:pt x="690185" y="597775"/>
                    <a:pt x="765596" y="627607"/>
                    <a:pt x="805306" y="613655"/>
                  </a:cubicBezTo>
                  <a:cubicBezTo>
                    <a:pt x="834300" y="560413"/>
                    <a:pt x="830158" y="567155"/>
                    <a:pt x="872702" y="554242"/>
                  </a:cubicBezTo>
                  <a:cubicBezTo>
                    <a:pt x="862859" y="506802"/>
                    <a:pt x="883317" y="457365"/>
                    <a:pt x="940316" y="425453"/>
                  </a:cubicBezTo>
                  <a:cubicBezTo>
                    <a:pt x="921115" y="380445"/>
                    <a:pt x="933978" y="355843"/>
                    <a:pt x="978953" y="312763"/>
                  </a:cubicBezTo>
                  <a:cubicBezTo>
                    <a:pt x="997735" y="249442"/>
                    <a:pt x="1000921" y="149229"/>
                    <a:pt x="1063722" y="44336"/>
                  </a:cubicBezTo>
                  <a:cubicBezTo>
                    <a:pt x="1126523" y="-60557"/>
                    <a:pt x="1166946" y="48011"/>
                    <a:pt x="1191454" y="90602"/>
                  </a:cubicBezTo>
                  <a:cubicBezTo>
                    <a:pt x="1215962" y="133193"/>
                    <a:pt x="1212416" y="206176"/>
                    <a:pt x="1210772" y="299884"/>
                  </a:cubicBezTo>
                  <a:cubicBezTo>
                    <a:pt x="1240085" y="369779"/>
                    <a:pt x="1265088" y="471905"/>
                    <a:pt x="1281606" y="567121"/>
                  </a:cubicBezTo>
                  <a:cubicBezTo>
                    <a:pt x="1323126" y="633763"/>
                    <a:pt x="1350428" y="747492"/>
                    <a:pt x="1317023" y="856895"/>
                  </a:cubicBezTo>
                  <a:cubicBezTo>
                    <a:pt x="1283618" y="966298"/>
                    <a:pt x="1293412" y="921827"/>
                    <a:pt x="1252629" y="966366"/>
                  </a:cubicBezTo>
                  <a:cubicBezTo>
                    <a:pt x="1247564" y="1026384"/>
                    <a:pt x="1211158" y="1130253"/>
                    <a:pt x="1072325" y="1124132"/>
                  </a:cubicBezTo>
                  <a:cubicBezTo>
                    <a:pt x="856101" y="1275174"/>
                    <a:pt x="863043" y="1023247"/>
                    <a:pt x="769671" y="1008222"/>
                  </a:cubicBezTo>
                  <a:cubicBezTo>
                    <a:pt x="676299" y="993197"/>
                    <a:pt x="576488" y="1006297"/>
                    <a:pt x="512094" y="1033980"/>
                  </a:cubicBezTo>
                  <a:cubicBezTo>
                    <a:pt x="447700" y="1061663"/>
                    <a:pt x="435373" y="1137228"/>
                    <a:pt x="383305" y="1174322"/>
                  </a:cubicBezTo>
                  <a:cubicBezTo>
                    <a:pt x="309805" y="1139978"/>
                    <a:pt x="178040" y="1138351"/>
                    <a:pt x="135387" y="1056518"/>
                  </a:cubicBezTo>
                  <a:cubicBezTo>
                    <a:pt x="79637" y="1036596"/>
                    <a:pt x="22210" y="951777"/>
                    <a:pt x="48806" y="839288"/>
                  </a:cubicBezTo>
                  <a:cubicBezTo>
                    <a:pt x="-19849" y="683937"/>
                    <a:pt x="-22011" y="584628"/>
                    <a:pt x="80651" y="467309"/>
                  </a:cubicBezTo>
                  <a:cubicBezTo>
                    <a:pt x="80919" y="414284"/>
                    <a:pt x="103307" y="240151"/>
                    <a:pt x="161144" y="171095"/>
                  </a:cubicBezTo>
                  <a:cubicBezTo>
                    <a:pt x="165402" y="84179"/>
                    <a:pt x="198813" y="28035"/>
                    <a:pt x="234794" y="4155"/>
                  </a:cubicBezTo>
                  <a:cubicBezTo>
                    <a:pt x="270775" y="-19725"/>
                    <a:pt x="318016" y="90164"/>
                    <a:pt x="355602" y="24213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50000">
                  <a:srgbClr val="7030A0">
                    <a:shade val="67500"/>
                    <a:satMod val="115000"/>
                  </a:srgbClr>
                </a:gs>
                <a:gs pos="100000">
                  <a:srgbClr val="D8BEEC"/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B1671C01-A27F-984B-AC8E-E0E8FAF390CD}"/>
              </a:ext>
            </a:extLst>
          </p:cNvPr>
          <p:cNvGrpSpPr/>
          <p:nvPr/>
        </p:nvGrpSpPr>
        <p:grpSpPr>
          <a:xfrm>
            <a:off x="2053803" y="8892786"/>
            <a:ext cx="8397640" cy="30706143"/>
            <a:chOff x="1258790" y="10342130"/>
            <a:chExt cx="7872730" cy="28786797"/>
          </a:xfrm>
        </p:grpSpPr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3D305985-B7FB-1A4D-BB42-9D2E56ADE446}"/>
                </a:ext>
              </a:extLst>
            </p:cNvPr>
            <p:cNvGrpSpPr/>
            <p:nvPr/>
          </p:nvGrpSpPr>
          <p:grpSpPr>
            <a:xfrm>
              <a:off x="3727074" y="10587457"/>
              <a:ext cx="5404446" cy="28541470"/>
              <a:chOff x="3074471" y="1923834"/>
              <a:chExt cx="915306" cy="4833832"/>
            </a:xfrm>
          </p:grpSpPr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FFF8C90D-1B12-144E-9D54-019D402D84CF}"/>
                  </a:ext>
                </a:extLst>
              </p:cNvPr>
              <p:cNvGrpSpPr/>
              <p:nvPr/>
            </p:nvGrpSpPr>
            <p:grpSpPr>
              <a:xfrm>
                <a:off x="3153453" y="1923834"/>
                <a:ext cx="593570" cy="2926936"/>
                <a:chOff x="3153453" y="1923834"/>
                <a:chExt cx="593570" cy="2926936"/>
              </a:xfrm>
            </p:grpSpPr>
            <p:grpSp>
              <p:nvGrpSpPr>
                <p:cNvPr id="162" name="Group 161">
                  <a:extLst>
                    <a:ext uri="{FF2B5EF4-FFF2-40B4-BE49-F238E27FC236}">
                      <a16:creationId xmlns:a16="http://schemas.microsoft.com/office/drawing/2014/main" id="{44FCF193-9383-7D4F-AA41-790820BBCBFF}"/>
                    </a:ext>
                  </a:extLst>
                </p:cNvPr>
                <p:cNvGrpSpPr/>
                <p:nvPr/>
              </p:nvGrpSpPr>
              <p:grpSpPr>
                <a:xfrm>
                  <a:off x="3205904" y="1923834"/>
                  <a:ext cx="541119" cy="2926936"/>
                  <a:chOff x="3205904" y="1923834"/>
                  <a:chExt cx="541119" cy="2926936"/>
                </a:xfrm>
              </p:grpSpPr>
              <p:sp>
                <p:nvSpPr>
                  <p:cNvPr id="164" name="Freeform 163">
                    <a:extLst>
                      <a:ext uri="{FF2B5EF4-FFF2-40B4-BE49-F238E27FC236}">
                        <a16:creationId xmlns:a16="http://schemas.microsoft.com/office/drawing/2014/main" id="{D4357FF6-3878-0541-B961-8F35BD67EA2C}"/>
                      </a:ext>
                    </a:extLst>
                  </p:cNvPr>
                  <p:cNvSpPr/>
                  <p:nvPr/>
                </p:nvSpPr>
                <p:spPr>
                  <a:xfrm>
                    <a:off x="3205904" y="1923834"/>
                    <a:ext cx="541119" cy="2926936"/>
                  </a:xfrm>
                  <a:custGeom>
                    <a:avLst/>
                    <a:gdLst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0884 w 552751"/>
                      <a:gd name="connsiteY0" fmla="*/ 0 h 2916502"/>
                      <a:gd name="connsiteX1" fmla="*/ 152628 w 552751"/>
                      <a:gd name="connsiteY1" fmla="*/ 288235 h 2916502"/>
                      <a:gd name="connsiteX2" fmla="*/ 222202 w 552751"/>
                      <a:gd name="connsiteY2" fmla="*/ 602311 h 2916502"/>
                      <a:gd name="connsiteX3" fmla="*/ 331532 w 552751"/>
                      <a:gd name="connsiteY3" fmla="*/ 944217 h 2916502"/>
                      <a:gd name="connsiteX4" fmla="*/ 500498 w 552751"/>
                      <a:gd name="connsiteY4" fmla="*/ 1365636 h 2916502"/>
                      <a:gd name="connsiteX5" fmla="*/ 550193 w 552751"/>
                      <a:gd name="connsiteY5" fmla="*/ 1995777 h 2916502"/>
                      <a:gd name="connsiteX6" fmla="*/ 540254 w 552751"/>
                      <a:gd name="connsiteY6" fmla="*/ 2423160 h 2916502"/>
                      <a:gd name="connsiteX7" fmla="*/ 494534 w 552751"/>
                      <a:gd name="connsiteY7" fmla="*/ 2828676 h 2916502"/>
                      <a:gd name="connsiteX8" fmla="*/ 466705 w 552751"/>
                      <a:gd name="connsiteY8" fmla="*/ 2916141 h 2916502"/>
                      <a:gd name="connsiteX9" fmla="*/ 422972 w 552751"/>
                      <a:gd name="connsiteY9" fmla="*/ 2816750 h 2916502"/>
                      <a:gd name="connsiteX10" fmla="*/ 411046 w 552751"/>
                      <a:gd name="connsiteY10" fmla="*/ 2552369 h 2916502"/>
                      <a:gd name="connsiteX11" fmla="*/ 450802 w 552751"/>
                      <a:gd name="connsiteY11" fmla="*/ 2097156 h 2916502"/>
                      <a:gd name="connsiteX12" fmla="*/ 458753 w 552751"/>
                      <a:gd name="connsiteY12" fmla="*/ 1580321 h 2916502"/>
                      <a:gd name="connsiteX13" fmla="*/ 323581 w 552751"/>
                      <a:gd name="connsiteY13" fmla="*/ 1152939 h 2916502"/>
                      <a:gd name="connsiteX14" fmla="*/ 152628 w 552751"/>
                      <a:gd name="connsiteY14" fmla="*/ 795130 h 2916502"/>
                      <a:gd name="connsiteX15" fmla="*/ 45286 w 552751"/>
                      <a:gd name="connsiteY15" fmla="*/ 419431 h 2916502"/>
                      <a:gd name="connsiteX16" fmla="*/ 1553 w 552751"/>
                      <a:gd name="connsiteY16" fmla="*/ 0 h 2916502"/>
                      <a:gd name="connsiteX17" fmla="*/ 110884 w 552751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72941 w 551198"/>
                      <a:gd name="connsiteY1" fmla="*/ 312089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9693"/>
                      <a:gd name="connsiteX1" fmla="*/ 163002 w 551198"/>
                      <a:gd name="connsiteY1" fmla="*/ 322028 h 2919693"/>
                      <a:gd name="connsiteX2" fmla="*/ 220649 w 551198"/>
                      <a:gd name="connsiteY2" fmla="*/ 602311 h 2919693"/>
                      <a:gd name="connsiteX3" fmla="*/ 329979 w 551198"/>
                      <a:gd name="connsiteY3" fmla="*/ 944217 h 2919693"/>
                      <a:gd name="connsiteX4" fmla="*/ 498945 w 551198"/>
                      <a:gd name="connsiteY4" fmla="*/ 1365636 h 2919693"/>
                      <a:gd name="connsiteX5" fmla="*/ 548640 w 551198"/>
                      <a:gd name="connsiteY5" fmla="*/ 1995777 h 2919693"/>
                      <a:gd name="connsiteX6" fmla="*/ 538701 w 551198"/>
                      <a:gd name="connsiteY6" fmla="*/ 2423160 h 2919693"/>
                      <a:gd name="connsiteX7" fmla="*/ 492981 w 551198"/>
                      <a:gd name="connsiteY7" fmla="*/ 2828676 h 2919693"/>
                      <a:gd name="connsiteX8" fmla="*/ 465152 w 551198"/>
                      <a:gd name="connsiteY8" fmla="*/ 2916141 h 2919693"/>
                      <a:gd name="connsiteX9" fmla="*/ 421419 w 551198"/>
                      <a:gd name="connsiteY9" fmla="*/ 2816750 h 2919693"/>
                      <a:gd name="connsiteX10" fmla="*/ 409493 w 551198"/>
                      <a:gd name="connsiteY10" fmla="*/ 2552369 h 2919693"/>
                      <a:gd name="connsiteX11" fmla="*/ 449249 w 551198"/>
                      <a:gd name="connsiteY11" fmla="*/ 2097156 h 2919693"/>
                      <a:gd name="connsiteX12" fmla="*/ 457200 w 551198"/>
                      <a:gd name="connsiteY12" fmla="*/ 1580321 h 2919693"/>
                      <a:gd name="connsiteX13" fmla="*/ 322028 w 551198"/>
                      <a:gd name="connsiteY13" fmla="*/ 1152939 h 2919693"/>
                      <a:gd name="connsiteX14" fmla="*/ 151075 w 551198"/>
                      <a:gd name="connsiteY14" fmla="*/ 795130 h 2919693"/>
                      <a:gd name="connsiteX15" fmla="*/ 43733 w 551198"/>
                      <a:gd name="connsiteY15" fmla="*/ 419431 h 2919693"/>
                      <a:gd name="connsiteX16" fmla="*/ 0 w 551198"/>
                      <a:gd name="connsiteY16" fmla="*/ 0 h 2919693"/>
                      <a:gd name="connsiteX17" fmla="*/ 109331 w 551198"/>
                      <a:gd name="connsiteY17" fmla="*/ 0 h 2919693"/>
                      <a:gd name="connsiteX0" fmla="*/ 109331 w 550599"/>
                      <a:gd name="connsiteY0" fmla="*/ 0 h 2917434"/>
                      <a:gd name="connsiteX1" fmla="*/ 163002 w 550599"/>
                      <a:gd name="connsiteY1" fmla="*/ 322028 h 2917434"/>
                      <a:gd name="connsiteX2" fmla="*/ 220649 w 550599"/>
                      <a:gd name="connsiteY2" fmla="*/ 602311 h 2917434"/>
                      <a:gd name="connsiteX3" fmla="*/ 329979 w 550599"/>
                      <a:gd name="connsiteY3" fmla="*/ 944217 h 2917434"/>
                      <a:gd name="connsiteX4" fmla="*/ 498945 w 550599"/>
                      <a:gd name="connsiteY4" fmla="*/ 1365636 h 2917434"/>
                      <a:gd name="connsiteX5" fmla="*/ 548640 w 550599"/>
                      <a:gd name="connsiteY5" fmla="*/ 1995777 h 2917434"/>
                      <a:gd name="connsiteX6" fmla="*/ 538701 w 550599"/>
                      <a:gd name="connsiteY6" fmla="*/ 2423160 h 2917434"/>
                      <a:gd name="connsiteX7" fmla="*/ 520810 w 550599"/>
                      <a:gd name="connsiteY7" fmla="*/ 2757114 h 2917434"/>
                      <a:gd name="connsiteX8" fmla="*/ 465152 w 550599"/>
                      <a:gd name="connsiteY8" fmla="*/ 2916141 h 2917434"/>
                      <a:gd name="connsiteX9" fmla="*/ 421419 w 550599"/>
                      <a:gd name="connsiteY9" fmla="*/ 2816750 h 2917434"/>
                      <a:gd name="connsiteX10" fmla="*/ 409493 w 550599"/>
                      <a:gd name="connsiteY10" fmla="*/ 2552369 h 2917434"/>
                      <a:gd name="connsiteX11" fmla="*/ 449249 w 550599"/>
                      <a:gd name="connsiteY11" fmla="*/ 2097156 h 2917434"/>
                      <a:gd name="connsiteX12" fmla="*/ 457200 w 550599"/>
                      <a:gd name="connsiteY12" fmla="*/ 1580321 h 2917434"/>
                      <a:gd name="connsiteX13" fmla="*/ 322028 w 550599"/>
                      <a:gd name="connsiteY13" fmla="*/ 1152939 h 2917434"/>
                      <a:gd name="connsiteX14" fmla="*/ 151075 w 550599"/>
                      <a:gd name="connsiteY14" fmla="*/ 795130 h 2917434"/>
                      <a:gd name="connsiteX15" fmla="*/ 43733 w 550599"/>
                      <a:gd name="connsiteY15" fmla="*/ 419431 h 2917434"/>
                      <a:gd name="connsiteX16" fmla="*/ 0 w 550599"/>
                      <a:gd name="connsiteY16" fmla="*/ 0 h 2917434"/>
                      <a:gd name="connsiteX17" fmla="*/ 109331 w 550599"/>
                      <a:gd name="connsiteY17" fmla="*/ 0 h 2917434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65152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87357 w 550599"/>
                      <a:gd name="connsiteY4" fmla="*/ 1072970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84328 w 525596"/>
                      <a:gd name="connsiteY0" fmla="*/ 16668 h 2935269"/>
                      <a:gd name="connsiteX1" fmla="*/ 137999 w 525596"/>
                      <a:gd name="connsiteY1" fmla="*/ 338696 h 2935269"/>
                      <a:gd name="connsiteX2" fmla="*/ 195646 w 525596"/>
                      <a:gd name="connsiteY2" fmla="*/ 618979 h 2935269"/>
                      <a:gd name="connsiteX3" fmla="*/ 258542 w 525596"/>
                      <a:gd name="connsiteY3" fmla="*/ 853728 h 2935269"/>
                      <a:gd name="connsiteX4" fmla="*/ 365926 w 525596"/>
                      <a:gd name="connsiteY4" fmla="*/ 1087257 h 2935269"/>
                      <a:gd name="connsiteX5" fmla="*/ 473942 w 525596"/>
                      <a:gd name="connsiteY5" fmla="*/ 1382304 h 2935269"/>
                      <a:gd name="connsiteX6" fmla="*/ 523637 w 525596"/>
                      <a:gd name="connsiteY6" fmla="*/ 2012445 h 2935269"/>
                      <a:gd name="connsiteX7" fmla="*/ 513698 w 525596"/>
                      <a:gd name="connsiteY7" fmla="*/ 2439828 h 2935269"/>
                      <a:gd name="connsiteX8" fmla="*/ 495807 w 525596"/>
                      <a:gd name="connsiteY8" fmla="*/ 2773782 h 2935269"/>
                      <a:gd name="connsiteX9" fmla="*/ 432198 w 525596"/>
                      <a:gd name="connsiteY9" fmla="*/ 2932809 h 2935269"/>
                      <a:gd name="connsiteX10" fmla="*/ 396416 w 525596"/>
                      <a:gd name="connsiteY10" fmla="*/ 2833418 h 2935269"/>
                      <a:gd name="connsiteX11" fmla="*/ 384490 w 525596"/>
                      <a:gd name="connsiteY11" fmla="*/ 2569037 h 2935269"/>
                      <a:gd name="connsiteX12" fmla="*/ 424246 w 525596"/>
                      <a:gd name="connsiteY12" fmla="*/ 2113824 h 2935269"/>
                      <a:gd name="connsiteX13" fmla="*/ 432197 w 525596"/>
                      <a:gd name="connsiteY13" fmla="*/ 1596989 h 2935269"/>
                      <a:gd name="connsiteX14" fmla="*/ 297025 w 525596"/>
                      <a:gd name="connsiteY14" fmla="*/ 1169607 h 2935269"/>
                      <a:gd name="connsiteX15" fmla="*/ 126072 w 525596"/>
                      <a:gd name="connsiteY15" fmla="*/ 811798 h 2935269"/>
                      <a:gd name="connsiteX16" fmla="*/ 18730 w 525596"/>
                      <a:gd name="connsiteY16" fmla="*/ 436099 h 2935269"/>
                      <a:gd name="connsiteX17" fmla="*/ 0 w 525596"/>
                      <a:gd name="connsiteY17" fmla="*/ 0 h 2935269"/>
                      <a:gd name="connsiteX18" fmla="*/ 84328 w 525596"/>
                      <a:gd name="connsiteY18" fmla="*/ 16668 h 2935269"/>
                      <a:gd name="connsiteX0" fmla="*/ 95367 w 536635"/>
                      <a:gd name="connsiteY0" fmla="*/ 16668 h 2935269"/>
                      <a:gd name="connsiteX1" fmla="*/ 149038 w 536635"/>
                      <a:gd name="connsiteY1" fmla="*/ 338696 h 2935269"/>
                      <a:gd name="connsiteX2" fmla="*/ 206685 w 536635"/>
                      <a:gd name="connsiteY2" fmla="*/ 618979 h 2935269"/>
                      <a:gd name="connsiteX3" fmla="*/ 269581 w 536635"/>
                      <a:gd name="connsiteY3" fmla="*/ 853728 h 2935269"/>
                      <a:gd name="connsiteX4" fmla="*/ 376965 w 536635"/>
                      <a:gd name="connsiteY4" fmla="*/ 1087257 h 2935269"/>
                      <a:gd name="connsiteX5" fmla="*/ 484981 w 536635"/>
                      <a:gd name="connsiteY5" fmla="*/ 1382304 h 2935269"/>
                      <a:gd name="connsiteX6" fmla="*/ 534676 w 536635"/>
                      <a:gd name="connsiteY6" fmla="*/ 2012445 h 2935269"/>
                      <a:gd name="connsiteX7" fmla="*/ 524737 w 536635"/>
                      <a:gd name="connsiteY7" fmla="*/ 2439828 h 2935269"/>
                      <a:gd name="connsiteX8" fmla="*/ 506846 w 536635"/>
                      <a:gd name="connsiteY8" fmla="*/ 2773782 h 2935269"/>
                      <a:gd name="connsiteX9" fmla="*/ 443237 w 536635"/>
                      <a:gd name="connsiteY9" fmla="*/ 2932809 h 2935269"/>
                      <a:gd name="connsiteX10" fmla="*/ 407455 w 536635"/>
                      <a:gd name="connsiteY10" fmla="*/ 2833418 h 2935269"/>
                      <a:gd name="connsiteX11" fmla="*/ 395529 w 536635"/>
                      <a:gd name="connsiteY11" fmla="*/ 2569037 h 2935269"/>
                      <a:gd name="connsiteX12" fmla="*/ 435285 w 536635"/>
                      <a:gd name="connsiteY12" fmla="*/ 2113824 h 2935269"/>
                      <a:gd name="connsiteX13" fmla="*/ 443236 w 536635"/>
                      <a:gd name="connsiteY13" fmla="*/ 1596989 h 2935269"/>
                      <a:gd name="connsiteX14" fmla="*/ 308064 w 536635"/>
                      <a:gd name="connsiteY14" fmla="*/ 1169607 h 2935269"/>
                      <a:gd name="connsiteX15" fmla="*/ 137111 w 536635"/>
                      <a:gd name="connsiteY15" fmla="*/ 811798 h 2935269"/>
                      <a:gd name="connsiteX16" fmla="*/ 29769 w 536635"/>
                      <a:gd name="connsiteY16" fmla="*/ 436099 h 2935269"/>
                      <a:gd name="connsiteX17" fmla="*/ 11039 w 536635"/>
                      <a:gd name="connsiteY17" fmla="*/ 0 h 2935269"/>
                      <a:gd name="connsiteX18" fmla="*/ 95367 w 536635"/>
                      <a:gd name="connsiteY18" fmla="*/ 16668 h 2935269"/>
                      <a:gd name="connsiteX0" fmla="*/ 98386 w 539654"/>
                      <a:gd name="connsiteY0" fmla="*/ 16668 h 2935269"/>
                      <a:gd name="connsiteX1" fmla="*/ 152057 w 539654"/>
                      <a:gd name="connsiteY1" fmla="*/ 338696 h 2935269"/>
                      <a:gd name="connsiteX2" fmla="*/ 209704 w 539654"/>
                      <a:gd name="connsiteY2" fmla="*/ 618979 h 2935269"/>
                      <a:gd name="connsiteX3" fmla="*/ 272600 w 539654"/>
                      <a:gd name="connsiteY3" fmla="*/ 853728 h 2935269"/>
                      <a:gd name="connsiteX4" fmla="*/ 379984 w 539654"/>
                      <a:gd name="connsiteY4" fmla="*/ 1087257 h 2935269"/>
                      <a:gd name="connsiteX5" fmla="*/ 488000 w 539654"/>
                      <a:gd name="connsiteY5" fmla="*/ 1382304 h 2935269"/>
                      <a:gd name="connsiteX6" fmla="*/ 537695 w 539654"/>
                      <a:gd name="connsiteY6" fmla="*/ 2012445 h 2935269"/>
                      <a:gd name="connsiteX7" fmla="*/ 527756 w 539654"/>
                      <a:gd name="connsiteY7" fmla="*/ 2439828 h 2935269"/>
                      <a:gd name="connsiteX8" fmla="*/ 509865 w 539654"/>
                      <a:gd name="connsiteY8" fmla="*/ 2773782 h 2935269"/>
                      <a:gd name="connsiteX9" fmla="*/ 446256 w 539654"/>
                      <a:gd name="connsiteY9" fmla="*/ 2932809 h 2935269"/>
                      <a:gd name="connsiteX10" fmla="*/ 410474 w 539654"/>
                      <a:gd name="connsiteY10" fmla="*/ 2833418 h 2935269"/>
                      <a:gd name="connsiteX11" fmla="*/ 398548 w 539654"/>
                      <a:gd name="connsiteY11" fmla="*/ 2569037 h 2935269"/>
                      <a:gd name="connsiteX12" fmla="*/ 438304 w 539654"/>
                      <a:gd name="connsiteY12" fmla="*/ 2113824 h 2935269"/>
                      <a:gd name="connsiteX13" fmla="*/ 446255 w 539654"/>
                      <a:gd name="connsiteY13" fmla="*/ 1596989 h 2935269"/>
                      <a:gd name="connsiteX14" fmla="*/ 311083 w 539654"/>
                      <a:gd name="connsiteY14" fmla="*/ 1169607 h 2935269"/>
                      <a:gd name="connsiteX15" fmla="*/ 140130 w 539654"/>
                      <a:gd name="connsiteY15" fmla="*/ 811798 h 2935269"/>
                      <a:gd name="connsiteX16" fmla="*/ 32788 w 539654"/>
                      <a:gd name="connsiteY16" fmla="*/ 436099 h 2935269"/>
                      <a:gd name="connsiteX17" fmla="*/ 14058 w 539654"/>
                      <a:gd name="connsiteY17" fmla="*/ 0 h 2935269"/>
                      <a:gd name="connsiteX18" fmla="*/ 98386 w 539654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8333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8333 h 2935269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41119" h="2926936">
                        <a:moveTo>
                          <a:pt x="99851" y="0"/>
                        </a:moveTo>
                        <a:cubicBezTo>
                          <a:pt x="100803" y="112831"/>
                          <a:pt x="112347" y="213111"/>
                          <a:pt x="153522" y="326791"/>
                        </a:cubicBezTo>
                        <a:cubicBezTo>
                          <a:pt x="194697" y="440471"/>
                          <a:pt x="205366" y="521830"/>
                          <a:pt x="211169" y="610646"/>
                        </a:cubicBezTo>
                        <a:cubicBezTo>
                          <a:pt x="216972" y="699462"/>
                          <a:pt x="245685" y="767349"/>
                          <a:pt x="274065" y="845395"/>
                        </a:cubicBezTo>
                        <a:cubicBezTo>
                          <a:pt x="302445" y="923441"/>
                          <a:pt x="345549" y="990828"/>
                          <a:pt x="381449" y="1078924"/>
                        </a:cubicBezTo>
                        <a:cubicBezTo>
                          <a:pt x="417349" y="1167020"/>
                          <a:pt x="444132" y="1250729"/>
                          <a:pt x="489465" y="1373971"/>
                        </a:cubicBezTo>
                        <a:cubicBezTo>
                          <a:pt x="534798" y="1497213"/>
                          <a:pt x="532534" y="1827858"/>
                          <a:pt x="539160" y="2004112"/>
                        </a:cubicBezTo>
                        <a:cubicBezTo>
                          <a:pt x="545786" y="2180366"/>
                          <a:pt x="533859" y="2304606"/>
                          <a:pt x="529221" y="2431495"/>
                        </a:cubicBezTo>
                        <a:cubicBezTo>
                          <a:pt x="524583" y="2558384"/>
                          <a:pt x="552742" y="2671359"/>
                          <a:pt x="511330" y="2765449"/>
                        </a:cubicBezTo>
                        <a:cubicBezTo>
                          <a:pt x="469918" y="2859539"/>
                          <a:pt x="464286" y="2910562"/>
                          <a:pt x="447721" y="2924476"/>
                        </a:cubicBezTo>
                        <a:cubicBezTo>
                          <a:pt x="431156" y="2938390"/>
                          <a:pt x="419890" y="2891677"/>
                          <a:pt x="411939" y="2825085"/>
                        </a:cubicBezTo>
                        <a:cubicBezTo>
                          <a:pt x="403988" y="2758493"/>
                          <a:pt x="395375" y="2680636"/>
                          <a:pt x="400013" y="2560704"/>
                        </a:cubicBezTo>
                        <a:cubicBezTo>
                          <a:pt x="404651" y="2440772"/>
                          <a:pt x="443746" y="2263524"/>
                          <a:pt x="439769" y="2105491"/>
                        </a:cubicBezTo>
                        <a:cubicBezTo>
                          <a:pt x="435792" y="1947458"/>
                          <a:pt x="468923" y="1740061"/>
                          <a:pt x="447720" y="1588656"/>
                        </a:cubicBezTo>
                        <a:cubicBezTo>
                          <a:pt x="426517" y="1437251"/>
                          <a:pt x="359593" y="1300090"/>
                          <a:pt x="312548" y="1161274"/>
                        </a:cubicBezTo>
                        <a:cubicBezTo>
                          <a:pt x="265503" y="1022458"/>
                          <a:pt x="187382" y="925716"/>
                          <a:pt x="141595" y="803465"/>
                        </a:cubicBezTo>
                        <a:cubicBezTo>
                          <a:pt x="95808" y="681214"/>
                          <a:pt x="59432" y="566241"/>
                          <a:pt x="37825" y="427766"/>
                        </a:cubicBezTo>
                        <a:cubicBezTo>
                          <a:pt x="36500" y="291269"/>
                          <a:pt x="-26656" y="61139"/>
                          <a:pt x="13142" y="2383"/>
                        </a:cubicBezTo>
                        <a:cubicBezTo>
                          <a:pt x="51449" y="2527"/>
                          <a:pt x="51221" y="476"/>
                          <a:pt x="99851" y="0"/>
                        </a:cubicBezTo>
                        <a:close/>
                      </a:path>
                    </a:pathLst>
                  </a:custGeom>
                  <a:noFill/>
                  <a:ln w="635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165" name="Group 164">
                    <a:extLst>
                      <a:ext uri="{FF2B5EF4-FFF2-40B4-BE49-F238E27FC236}">
                        <a16:creationId xmlns:a16="http://schemas.microsoft.com/office/drawing/2014/main" id="{B72C2F95-6DAB-F047-939B-5D258AA7CF87}"/>
                      </a:ext>
                    </a:extLst>
                  </p:cNvPr>
                  <p:cNvGrpSpPr/>
                  <p:nvPr/>
                </p:nvGrpSpPr>
                <p:grpSpPr>
                  <a:xfrm>
                    <a:off x="3206143" y="1997340"/>
                    <a:ext cx="540755" cy="2785896"/>
                    <a:chOff x="3206143" y="1997340"/>
                    <a:chExt cx="540755" cy="2785896"/>
                  </a:xfrm>
                </p:grpSpPr>
                <p:cxnSp>
                  <p:nvCxnSpPr>
                    <p:cNvPr id="166" name="Straight Connector 165">
                      <a:extLst>
                        <a:ext uri="{FF2B5EF4-FFF2-40B4-BE49-F238E27FC236}">
                          <a16:creationId xmlns:a16="http://schemas.microsoft.com/office/drawing/2014/main" id="{13251D2A-17FD-E341-A66E-524174A4D6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06143" y="1997340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7" name="Straight Connector 166">
                      <a:extLst>
                        <a:ext uri="{FF2B5EF4-FFF2-40B4-BE49-F238E27FC236}">
                          <a16:creationId xmlns:a16="http://schemas.microsoft.com/office/drawing/2014/main" id="{DC96B220-68FD-484F-B5FD-AEBEF39A22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17673" y="2100970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8" name="Straight Connector 167">
                      <a:extLst>
                        <a:ext uri="{FF2B5EF4-FFF2-40B4-BE49-F238E27FC236}">
                          <a16:creationId xmlns:a16="http://schemas.microsoft.com/office/drawing/2014/main" id="{1C8E0C8F-B3A2-7343-B443-4EC5A4C35CB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29320" y="2195513"/>
                      <a:ext cx="11146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9" name="Straight Connector 168">
                      <a:extLst>
                        <a:ext uri="{FF2B5EF4-FFF2-40B4-BE49-F238E27FC236}">
                          <a16:creationId xmlns:a16="http://schemas.microsoft.com/office/drawing/2014/main" id="{8AA63615-4D71-F54F-8487-82003B72F8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39547" y="2277883"/>
                      <a:ext cx="129180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0" name="Straight Connector 169">
                      <a:extLst>
                        <a:ext uri="{FF2B5EF4-FFF2-40B4-BE49-F238E27FC236}">
                          <a16:creationId xmlns:a16="http://schemas.microsoft.com/office/drawing/2014/main" id="{C56F639C-3E34-3444-9B23-91ADA13738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87737" y="2537873"/>
                      <a:ext cx="130323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1" name="Straight Connector 170">
                      <a:extLst>
                        <a:ext uri="{FF2B5EF4-FFF2-40B4-BE49-F238E27FC236}">
                          <a16:creationId xmlns:a16="http://schemas.microsoft.com/office/drawing/2014/main" id="{96C24EA8-4970-7C49-AED5-10745DCE1C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66278" y="2449003"/>
                      <a:ext cx="142462" cy="160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2" name="Straight Connector 171">
                      <a:extLst>
                        <a:ext uri="{FF2B5EF4-FFF2-40B4-BE49-F238E27FC236}">
                          <a16:creationId xmlns:a16="http://schemas.microsoft.com/office/drawing/2014/main" id="{E35A2AE7-2C8B-404A-9384-FA4FD94495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311663" y="2618401"/>
                      <a:ext cx="118319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3" name="Straight Connector 172">
                      <a:extLst>
                        <a:ext uri="{FF2B5EF4-FFF2-40B4-BE49-F238E27FC236}">
                          <a16:creationId xmlns:a16="http://schemas.microsoft.com/office/drawing/2014/main" id="{9CAEBCB4-461C-BE46-B311-1BDF0FF9F8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350041" y="2711559"/>
                      <a:ext cx="108000" cy="1897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4" name="Straight Connector 173">
                      <a:extLst>
                        <a:ext uri="{FF2B5EF4-FFF2-40B4-BE49-F238E27FC236}">
                          <a16:creationId xmlns:a16="http://schemas.microsoft.com/office/drawing/2014/main" id="{6B834396-7984-6C48-9BBB-F1B3F236A0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395200" y="2804552"/>
                      <a:ext cx="96818" cy="2538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5" name="Straight Connector 174">
                      <a:extLst>
                        <a:ext uri="{FF2B5EF4-FFF2-40B4-BE49-F238E27FC236}">
                          <a16:creationId xmlns:a16="http://schemas.microsoft.com/office/drawing/2014/main" id="{65317773-0F1F-A345-9280-5EF1546EF2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455774" y="2903103"/>
                      <a:ext cx="85739" cy="385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6" name="Straight Connector 175">
                      <a:extLst>
                        <a:ext uri="{FF2B5EF4-FFF2-40B4-BE49-F238E27FC236}">
                          <a16:creationId xmlns:a16="http://schemas.microsoft.com/office/drawing/2014/main" id="{348E2D86-C90B-1047-9F05-C9D229F375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49649" y="2369822"/>
                      <a:ext cx="144613" cy="1255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7" name="Straight Connector 176">
                      <a:extLst>
                        <a:ext uri="{FF2B5EF4-FFF2-40B4-BE49-F238E27FC236}">
                          <a16:creationId xmlns:a16="http://schemas.microsoft.com/office/drawing/2014/main" id="{B771E33E-6188-FC43-931F-506F52AF71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510123" y="3038000"/>
                      <a:ext cx="89793" cy="2174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8" name="Straight Connector 177">
                      <a:extLst>
                        <a:ext uri="{FF2B5EF4-FFF2-40B4-BE49-F238E27FC236}">
                          <a16:creationId xmlns:a16="http://schemas.microsoft.com/office/drawing/2014/main" id="{E63AF674-CC52-A74D-9B45-D5995CF2478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550254" y="3150394"/>
                      <a:ext cx="91455" cy="2186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9" name="Straight Connector 178">
                      <a:extLst>
                        <a:ext uri="{FF2B5EF4-FFF2-40B4-BE49-F238E27FC236}">
                          <a16:creationId xmlns:a16="http://schemas.microsoft.com/office/drawing/2014/main" id="{FCD46A6A-CF59-124C-8FC7-B9EB6CCB2F1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596075" y="3274307"/>
                      <a:ext cx="91455" cy="20241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0" name="Straight Connector 179">
                      <a:extLst>
                        <a:ext uri="{FF2B5EF4-FFF2-40B4-BE49-F238E27FC236}">
                          <a16:creationId xmlns:a16="http://schemas.microsoft.com/office/drawing/2014/main" id="{D28C517A-EF65-0247-9417-E05E2D345D1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36963" y="3429000"/>
                      <a:ext cx="85358" cy="12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1" name="Straight Connector 180">
                      <a:extLst>
                        <a:ext uri="{FF2B5EF4-FFF2-40B4-BE49-F238E27FC236}">
                          <a16:creationId xmlns:a16="http://schemas.microsoft.com/office/drawing/2014/main" id="{6C843A0B-6164-7446-9278-D70BE5FE57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60794" y="3601641"/>
                      <a:ext cx="74307" cy="4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2" name="Straight Connector 181">
                      <a:extLst>
                        <a:ext uri="{FF2B5EF4-FFF2-40B4-BE49-F238E27FC236}">
                          <a16:creationId xmlns:a16="http://schemas.microsoft.com/office/drawing/2014/main" id="{CF9A5A80-C784-9B4A-B718-92016FBC232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56434" y="3755231"/>
                      <a:ext cx="83452" cy="3572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3" name="Straight Connector 182">
                      <a:extLst>
                        <a:ext uri="{FF2B5EF4-FFF2-40B4-BE49-F238E27FC236}">
                          <a16:creationId xmlns:a16="http://schemas.microsoft.com/office/drawing/2014/main" id="{2DC4E5B9-C9B9-834A-8F77-8CF5DEF7CC6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45826" y="3927481"/>
                      <a:ext cx="98885" cy="300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4" name="Straight Connector 183">
                      <a:extLst>
                        <a:ext uri="{FF2B5EF4-FFF2-40B4-BE49-F238E27FC236}">
                          <a16:creationId xmlns:a16="http://schemas.microsoft.com/office/drawing/2014/main" id="{596C64CD-F87C-E74B-96D2-B0153DCDCFC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3646167" y="4075483"/>
                      <a:ext cx="100731" cy="3598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5" name="Straight Connector 184">
                      <a:extLst>
                        <a:ext uri="{FF2B5EF4-FFF2-40B4-BE49-F238E27FC236}">
                          <a16:creationId xmlns:a16="http://schemas.microsoft.com/office/drawing/2014/main" id="{89D794E6-E544-4B4A-AAEB-6D71CFA0786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3625147" y="4297400"/>
                      <a:ext cx="112032" cy="75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6" name="Straight Connector 185">
                      <a:extLst>
                        <a:ext uri="{FF2B5EF4-FFF2-40B4-BE49-F238E27FC236}">
                          <a16:creationId xmlns:a16="http://schemas.microsoft.com/office/drawing/2014/main" id="{B8CDB5EF-D626-C144-948B-1934E3240F9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16388" y="4368229"/>
                      <a:ext cx="117903" cy="348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7" name="Straight Connector 186">
                      <a:extLst>
                        <a:ext uri="{FF2B5EF4-FFF2-40B4-BE49-F238E27FC236}">
                          <a16:creationId xmlns:a16="http://schemas.microsoft.com/office/drawing/2014/main" id="{1BF84D43-3006-1A49-BBDA-6BB9E0748F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09176" y="4444603"/>
                      <a:ext cx="128037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8" name="Straight Connector 187">
                      <a:extLst>
                        <a:ext uri="{FF2B5EF4-FFF2-40B4-BE49-F238E27FC236}">
                          <a16:creationId xmlns:a16="http://schemas.microsoft.com/office/drawing/2014/main" id="{B84E45B3-7CBF-2D4D-A2F9-7ED7594240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04093" y="4516041"/>
                      <a:ext cx="135467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9" name="Straight Connector 188">
                      <a:extLst>
                        <a:ext uri="{FF2B5EF4-FFF2-40B4-BE49-F238E27FC236}">
                          <a16:creationId xmlns:a16="http://schemas.microsoft.com/office/drawing/2014/main" id="{F728574E-FCD8-AB46-BAF5-12298606235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36803" y="4214813"/>
                      <a:ext cx="10364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0" name="Straight Connector 189">
                      <a:extLst>
                        <a:ext uri="{FF2B5EF4-FFF2-40B4-BE49-F238E27FC236}">
                          <a16:creationId xmlns:a16="http://schemas.microsoft.com/office/drawing/2014/main" id="{3833C1A4-DBBB-CF45-85CD-9506D15BF35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03426" y="4583907"/>
                      <a:ext cx="136922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Straight Connector 190">
                      <a:extLst>
                        <a:ext uri="{FF2B5EF4-FFF2-40B4-BE49-F238E27FC236}">
                          <a16:creationId xmlns:a16="http://schemas.microsoft.com/office/drawing/2014/main" id="{D90A244B-A78E-0143-88F8-F2708EA7005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06972" y="4630646"/>
                      <a:ext cx="127465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2" name="Straight Connector 191">
                      <a:extLst>
                        <a:ext uri="{FF2B5EF4-FFF2-40B4-BE49-F238E27FC236}">
                          <a16:creationId xmlns:a16="http://schemas.microsoft.com/office/drawing/2014/main" id="{B3BF08F3-3680-C041-A6C9-58C6E12FF69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09068" y="4663593"/>
                      <a:ext cx="118319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3" name="Straight Connector 192">
                      <a:extLst>
                        <a:ext uri="{FF2B5EF4-FFF2-40B4-BE49-F238E27FC236}">
                          <a16:creationId xmlns:a16="http://schemas.microsoft.com/office/drawing/2014/main" id="{347F9F11-9380-FC41-BCD0-277C3EB785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12743" y="4703871"/>
                      <a:ext cx="97791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4" name="Straight Connector 193">
                      <a:extLst>
                        <a:ext uri="{FF2B5EF4-FFF2-40B4-BE49-F238E27FC236}">
                          <a16:creationId xmlns:a16="http://schemas.microsoft.com/office/drawing/2014/main" id="{BB4D00FA-1FA6-F74A-94AC-729A371A3753}"/>
                        </a:ext>
                      </a:extLst>
                    </p:cNvPr>
                    <p:cNvCxnSpPr>
                      <a:stCxn id="164" idx="10"/>
                    </p:cNvCxnSpPr>
                    <p:nvPr/>
                  </p:nvCxnSpPr>
                  <p:spPr>
                    <a:xfrm flipV="1">
                      <a:off x="3617843" y="4741767"/>
                      <a:ext cx="7858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5" name="Straight Connector 194">
                      <a:extLst>
                        <a:ext uri="{FF2B5EF4-FFF2-40B4-BE49-F238E27FC236}">
                          <a16:creationId xmlns:a16="http://schemas.microsoft.com/office/drawing/2014/main" id="{2BBCE592-5340-8741-94FF-6AF7E5B958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21254" y="4782046"/>
                      <a:ext cx="61200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163" name="TextBox 162">
                  <a:extLst>
                    <a:ext uri="{FF2B5EF4-FFF2-40B4-BE49-F238E27FC236}">
                      <a16:creationId xmlns:a16="http://schemas.microsoft.com/office/drawing/2014/main" id="{1EE42DB5-4B86-C743-AE06-1FCED24956FC}"/>
                    </a:ext>
                  </a:extLst>
                </p:cNvPr>
                <p:cNvSpPr txBox="1"/>
                <p:nvPr/>
              </p:nvSpPr>
              <p:spPr>
                <a:xfrm>
                  <a:off x="3153453" y="1964703"/>
                  <a:ext cx="207168" cy="2311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NZ" sz="346" b="1" dirty="0">
                      <a:solidFill>
                        <a:srgbClr val="FF0000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F42E5A9C-EAA5-1145-B055-7BF2950FD77E}"/>
                  </a:ext>
                </a:extLst>
              </p:cNvPr>
              <p:cNvGrpSpPr/>
              <p:nvPr/>
            </p:nvGrpSpPr>
            <p:grpSpPr>
              <a:xfrm>
                <a:off x="3074471" y="1935890"/>
                <a:ext cx="915306" cy="4821776"/>
                <a:chOff x="3074471" y="1935890"/>
                <a:chExt cx="915306" cy="4821776"/>
              </a:xfrm>
              <a:solidFill>
                <a:srgbClr val="A66BD3"/>
              </a:solidFill>
            </p:grpSpPr>
            <p:grpSp>
              <p:nvGrpSpPr>
                <p:cNvPr id="110" name="Group 109">
                  <a:extLst>
                    <a:ext uri="{FF2B5EF4-FFF2-40B4-BE49-F238E27FC236}">
                      <a16:creationId xmlns:a16="http://schemas.microsoft.com/office/drawing/2014/main" id="{AAAB6903-80D2-F74B-B9EF-7765A4934CE0}"/>
                    </a:ext>
                  </a:extLst>
                </p:cNvPr>
                <p:cNvGrpSpPr/>
                <p:nvPr/>
              </p:nvGrpSpPr>
              <p:grpSpPr>
                <a:xfrm>
                  <a:off x="3332919" y="1935890"/>
                  <a:ext cx="656858" cy="4390230"/>
                  <a:chOff x="3332919" y="1935890"/>
                  <a:chExt cx="656858" cy="4390230"/>
                </a:xfrm>
                <a:grpFill/>
              </p:grpSpPr>
              <p:sp>
                <p:nvSpPr>
                  <p:cNvPr id="137" name="Oval 201">
                    <a:extLst>
                      <a:ext uri="{FF2B5EF4-FFF2-40B4-BE49-F238E27FC236}">
                        <a16:creationId xmlns:a16="http://schemas.microsoft.com/office/drawing/2014/main" id="{09B5070E-40C2-494D-8539-D962FF876387}"/>
                      </a:ext>
                    </a:extLst>
                  </p:cNvPr>
                  <p:cNvSpPr/>
                  <p:nvPr/>
                </p:nvSpPr>
                <p:spPr>
                  <a:xfrm>
                    <a:off x="3332919" y="1935890"/>
                    <a:ext cx="115546" cy="6768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384" h="57740">
                        <a:moveTo>
                          <a:pt x="2197" y="42333"/>
                        </a:moveTo>
                        <a:cubicBezTo>
                          <a:pt x="-9333" y="19204"/>
                          <a:pt x="27418" y="6648"/>
                          <a:pt x="44734" y="1613"/>
                        </a:cubicBezTo>
                        <a:cubicBezTo>
                          <a:pt x="62050" y="-3422"/>
                          <a:pt x="103336" y="4230"/>
                          <a:pt x="106095" y="12124"/>
                        </a:cubicBezTo>
                        <a:cubicBezTo>
                          <a:pt x="108855" y="20018"/>
                          <a:pt x="91761" y="39879"/>
                          <a:pt x="61291" y="48976"/>
                        </a:cubicBezTo>
                        <a:cubicBezTo>
                          <a:pt x="30821" y="58073"/>
                          <a:pt x="13727" y="65462"/>
                          <a:pt x="2197" y="423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8" name="Oval 201">
                    <a:extLst>
                      <a:ext uri="{FF2B5EF4-FFF2-40B4-BE49-F238E27FC236}">
                        <a16:creationId xmlns:a16="http://schemas.microsoft.com/office/drawing/2014/main" id="{89C6FCF9-294D-4F4C-9902-C9A84AD36AC2}"/>
                      </a:ext>
                    </a:extLst>
                  </p:cNvPr>
                  <p:cNvSpPr/>
                  <p:nvPr/>
                </p:nvSpPr>
                <p:spPr>
                  <a:xfrm>
                    <a:off x="3368338" y="2018481"/>
                    <a:ext cx="125344" cy="1158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86 w 114644"/>
                      <a:gd name="connsiteY0" fmla="*/ 37939 h 87363"/>
                      <a:gd name="connsiteX1" fmla="*/ 50796 w 114644"/>
                      <a:gd name="connsiteY1" fmla="*/ 266 h 87363"/>
                      <a:gd name="connsiteX2" fmla="*/ 114161 w 114644"/>
                      <a:gd name="connsiteY2" fmla="*/ 24540 h 87363"/>
                      <a:gd name="connsiteX3" fmla="*/ 72721 w 114644"/>
                      <a:gd name="connsiteY3" fmla="*/ 86630 h 87363"/>
                      <a:gd name="connsiteX4" fmla="*/ 586 w 114644"/>
                      <a:gd name="connsiteY4" fmla="*/ 37939 h 87363"/>
                      <a:gd name="connsiteX0" fmla="*/ 227 w 121837"/>
                      <a:gd name="connsiteY0" fmla="*/ 39788 h 86823"/>
                      <a:gd name="connsiteX1" fmla="*/ 58112 w 121837"/>
                      <a:gd name="connsiteY1" fmla="*/ 329 h 86823"/>
                      <a:gd name="connsiteX2" fmla="*/ 121477 w 121837"/>
                      <a:gd name="connsiteY2" fmla="*/ 24603 h 86823"/>
                      <a:gd name="connsiteX3" fmla="*/ 80037 w 121837"/>
                      <a:gd name="connsiteY3" fmla="*/ 86693 h 86823"/>
                      <a:gd name="connsiteX4" fmla="*/ 227 w 121837"/>
                      <a:gd name="connsiteY4" fmla="*/ 39788 h 86823"/>
                      <a:gd name="connsiteX0" fmla="*/ 3 w 121613"/>
                      <a:gd name="connsiteY0" fmla="*/ 39788 h 86887"/>
                      <a:gd name="connsiteX1" fmla="*/ 57888 w 121613"/>
                      <a:gd name="connsiteY1" fmla="*/ 329 h 86887"/>
                      <a:gd name="connsiteX2" fmla="*/ 121253 w 121613"/>
                      <a:gd name="connsiteY2" fmla="*/ 24603 h 86887"/>
                      <a:gd name="connsiteX3" fmla="*/ 79813 w 121613"/>
                      <a:gd name="connsiteY3" fmla="*/ 86693 h 86887"/>
                      <a:gd name="connsiteX4" fmla="*/ 3 w 121613"/>
                      <a:gd name="connsiteY4" fmla="*/ 39788 h 86887"/>
                      <a:gd name="connsiteX0" fmla="*/ 3 w 122730"/>
                      <a:gd name="connsiteY0" fmla="*/ 39788 h 87589"/>
                      <a:gd name="connsiteX1" fmla="*/ 57888 w 122730"/>
                      <a:gd name="connsiteY1" fmla="*/ 329 h 87589"/>
                      <a:gd name="connsiteX2" fmla="*/ 121253 w 122730"/>
                      <a:gd name="connsiteY2" fmla="*/ 24603 h 87589"/>
                      <a:gd name="connsiteX3" fmla="*/ 79813 w 122730"/>
                      <a:gd name="connsiteY3" fmla="*/ 86693 h 87589"/>
                      <a:gd name="connsiteX4" fmla="*/ 3 w 122730"/>
                      <a:gd name="connsiteY4" fmla="*/ 39788 h 87589"/>
                      <a:gd name="connsiteX0" fmla="*/ 3 w 96346"/>
                      <a:gd name="connsiteY0" fmla="*/ 39489 h 86407"/>
                      <a:gd name="connsiteX1" fmla="*/ 57888 w 96346"/>
                      <a:gd name="connsiteY1" fmla="*/ 30 h 86407"/>
                      <a:gd name="connsiteX2" fmla="*/ 94944 w 96346"/>
                      <a:gd name="connsiteY2" fmla="*/ 43955 h 86407"/>
                      <a:gd name="connsiteX3" fmla="*/ 79813 w 96346"/>
                      <a:gd name="connsiteY3" fmla="*/ 86394 h 86407"/>
                      <a:gd name="connsiteX4" fmla="*/ 3 w 96346"/>
                      <a:gd name="connsiteY4" fmla="*/ 39489 h 86407"/>
                      <a:gd name="connsiteX0" fmla="*/ 3 w 109843"/>
                      <a:gd name="connsiteY0" fmla="*/ 39489 h 86414"/>
                      <a:gd name="connsiteX1" fmla="*/ 57888 w 109843"/>
                      <a:gd name="connsiteY1" fmla="*/ 30 h 86414"/>
                      <a:gd name="connsiteX2" fmla="*/ 94944 w 109843"/>
                      <a:gd name="connsiteY2" fmla="*/ 43955 h 86414"/>
                      <a:gd name="connsiteX3" fmla="*/ 79813 w 109843"/>
                      <a:gd name="connsiteY3" fmla="*/ 86394 h 86414"/>
                      <a:gd name="connsiteX4" fmla="*/ 3 w 109843"/>
                      <a:gd name="connsiteY4" fmla="*/ 39489 h 86414"/>
                      <a:gd name="connsiteX0" fmla="*/ 3 w 101596"/>
                      <a:gd name="connsiteY0" fmla="*/ 39489 h 86422"/>
                      <a:gd name="connsiteX1" fmla="*/ 57888 w 101596"/>
                      <a:gd name="connsiteY1" fmla="*/ 30 h 86422"/>
                      <a:gd name="connsiteX2" fmla="*/ 94944 w 101596"/>
                      <a:gd name="connsiteY2" fmla="*/ 43955 h 86422"/>
                      <a:gd name="connsiteX3" fmla="*/ 79813 w 101596"/>
                      <a:gd name="connsiteY3" fmla="*/ 86394 h 86422"/>
                      <a:gd name="connsiteX4" fmla="*/ 3 w 101596"/>
                      <a:gd name="connsiteY4" fmla="*/ 39489 h 86422"/>
                      <a:gd name="connsiteX0" fmla="*/ 3 w 110715"/>
                      <a:gd name="connsiteY0" fmla="*/ 39489 h 86663"/>
                      <a:gd name="connsiteX1" fmla="*/ 57888 w 110715"/>
                      <a:gd name="connsiteY1" fmla="*/ 30 h 86663"/>
                      <a:gd name="connsiteX2" fmla="*/ 94944 w 110715"/>
                      <a:gd name="connsiteY2" fmla="*/ 43955 h 86663"/>
                      <a:gd name="connsiteX3" fmla="*/ 79813 w 110715"/>
                      <a:gd name="connsiteY3" fmla="*/ 86394 h 86663"/>
                      <a:gd name="connsiteX4" fmla="*/ 3 w 110715"/>
                      <a:gd name="connsiteY4" fmla="*/ 39489 h 86663"/>
                      <a:gd name="connsiteX0" fmla="*/ 3 w 115406"/>
                      <a:gd name="connsiteY0" fmla="*/ 39489 h 86876"/>
                      <a:gd name="connsiteX1" fmla="*/ 57888 w 115406"/>
                      <a:gd name="connsiteY1" fmla="*/ 30 h 86876"/>
                      <a:gd name="connsiteX2" fmla="*/ 94944 w 115406"/>
                      <a:gd name="connsiteY2" fmla="*/ 43955 h 86876"/>
                      <a:gd name="connsiteX3" fmla="*/ 79813 w 115406"/>
                      <a:gd name="connsiteY3" fmla="*/ 86394 h 86876"/>
                      <a:gd name="connsiteX4" fmla="*/ 3 w 115406"/>
                      <a:gd name="connsiteY4" fmla="*/ 39489 h 86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406" h="86876">
                        <a:moveTo>
                          <a:pt x="3" y="39489"/>
                        </a:moveTo>
                        <a:cubicBezTo>
                          <a:pt x="-362" y="12590"/>
                          <a:pt x="42065" y="-714"/>
                          <a:pt x="57888" y="30"/>
                        </a:cubicBezTo>
                        <a:cubicBezTo>
                          <a:pt x="73711" y="774"/>
                          <a:pt x="67171" y="5444"/>
                          <a:pt x="94944" y="43955"/>
                        </a:cubicBezTo>
                        <a:cubicBezTo>
                          <a:pt x="122717" y="82466"/>
                          <a:pt x="126330" y="88924"/>
                          <a:pt x="79813" y="86394"/>
                        </a:cubicBezTo>
                        <a:cubicBezTo>
                          <a:pt x="33296" y="83864"/>
                          <a:pt x="368" y="66388"/>
                          <a:pt x="3" y="3948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9" name="Oval 201">
                    <a:extLst>
                      <a:ext uri="{FF2B5EF4-FFF2-40B4-BE49-F238E27FC236}">
                        <a16:creationId xmlns:a16="http://schemas.microsoft.com/office/drawing/2014/main" id="{0523BBF5-941B-4A4A-B608-07120D549B06}"/>
                      </a:ext>
                    </a:extLst>
                  </p:cNvPr>
                  <p:cNvSpPr/>
                  <p:nvPr/>
                </p:nvSpPr>
                <p:spPr>
                  <a:xfrm>
                    <a:off x="3367901" y="2145296"/>
                    <a:ext cx="99393" cy="10701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512" h="91282">
                        <a:moveTo>
                          <a:pt x="723" y="17458"/>
                        </a:moveTo>
                        <a:cubicBezTo>
                          <a:pt x="6368" y="-10409"/>
                          <a:pt x="38002" y="1917"/>
                          <a:pt x="53126" y="8223"/>
                        </a:cubicBezTo>
                        <a:cubicBezTo>
                          <a:pt x="68250" y="14529"/>
                          <a:pt x="92725" y="34538"/>
                          <a:pt x="91466" y="55296"/>
                        </a:cubicBezTo>
                        <a:cubicBezTo>
                          <a:pt x="90207" y="76054"/>
                          <a:pt x="54113" y="96423"/>
                          <a:pt x="38989" y="90117"/>
                        </a:cubicBezTo>
                        <a:cubicBezTo>
                          <a:pt x="23865" y="83811"/>
                          <a:pt x="-4922" y="45325"/>
                          <a:pt x="723" y="1745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0" name="Oval 201">
                    <a:extLst>
                      <a:ext uri="{FF2B5EF4-FFF2-40B4-BE49-F238E27FC236}">
                        <a16:creationId xmlns:a16="http://schemas.microsoft.com/office/drawing/2014/main" id="{179CD069-B9B4-4B46-A741-864ECDE85A68}"/>
                      </a:ext>
                    </a:extLst>
                  </p:cNvPr>
                  <p:cNvSpPr/>
                  <p:nvPr/>
                </p:nvSpPr>
                <p:spPr>
                  <a:xfrm>
                    <a:off x="3470576" y="2598192"/>
                    <a:ext cx="205665" cy="950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2264 w 114874"/>
                      <a:gd name="connsiteY0" fmla="*/ 40723 h 52984"/>
                      <a:gd name="connsiteX1" fmla="*/ 44801 w 114874"/>
                      <a:gd name="connsiteY1" fmla="*/ 3 h 52984"/>
                      <a:gd name="connsiteX2" fmla="*/ 114730 w 114874"/>
                      <a:gd name="connsiteY2" fmla="*/ 42261 h 52984"/>
                      <a:gd name="connsiteX3" fmla="*/ 61358 w 114874"/>
                      <a:gd name="connsiteY3" fmla="*/ 47366 h 52984"/>
                      <a:gd name="connsiteX4" fmla="*/ 2264 w 114874"/>
                      <a:gd name="connsiteY4" fmla="*/ 40723 h 52984"/>
                      <a:gd name="connsiteX0" fmla="*/ 3448 w 116058"/>
                      <a:gd name="connsiteY0" fmla="*/ 48392 h 60653"/>
                      <a:gd name="connsiteX1" fmla="*/ 45985 w 116058"/>
                      <a:gd name="connsiteY1" fmla="*/ 7672 h 60653"/>
                      <a:gd name="connsiteX2" fmla="*/ 115914 w 116058"/>
                      <a:gd name="connsiteY2" fmla="*/ 49930 h 60653"/>
                      <a:gd name="connsiteX3" fmla="*/ 62542 w 116058"/>
                      <a:gd name="connsiteY3" fmla="*/ 55035 h 60653"/>
                      <a:gd name="connsiteX4" fmla="*/ 3448 w 116058"/>
                      <a:gd name="connsiteY4" fmla="*/ 48392 h 60653"/>
                      <a:gd name="connsiteX0" fmla="*/ 479 w 113103"/>
                      <a:gd name="connsiteY0" fmla="*/ 47052 h 58018"/>
                      <a:gd name="connsiteX1" fmla="*/ 43016 w 113103"/>
                      <a:gd name="connsiteY1" fmla="*/ 6332 h 58018"/>
                      <a:gd name="connsiteX2" fmla="*/ 112945 w 113103"/>
                      <a:gd name="connsiteY2" fmla="*/ 48590 h 58018"/>
                      <a:gd name="connsiteX3" fmla="*/ 60232 w 113103"/>
                      <a:gd name="connsiteY3" fmla="*/ 57985 h 58018"/>
                      <a:gd name="connsiteX4" fmla="*/ 479 w 113103"/>
                      <a:gd name="connsiteY4" fmla="*/ 47052 h 58018"/>
                      <a:gd name="connsiteX0" fmla="*/ 984 w 113957"/>
                      <a:gd name="connsiteY0" fmla="*/ 47108 h 62341"/>
                      <a:gd name="connsiteX1" fmla="*/ 43521 w 113957"/>
                      <a:gd name="connsiteY1" fmla="*/ 6388 h 62341"/>
                      <a:gd name="connsiteX2" fmla="*/ 113450 w 113957"/>
                      <a:gd name="connsiteY2" fmla="*/ 48646 h 62341"/>
                      <a:gd name="connsiteX3" fmla="*/ 71283 w 113957"/>
                      <a:gd name="connsiteY3" fmla="*/ 62331 h 62341"/>
                      <a:gd name="connsiteX4" fmla="*/ 984 w 113957"/>
                      <a:gd name="connsiteY4" fmla="*/ 47108 h 62341"/>
                      <a:gd name="connsiteX0" fmla="*/ 469 w 116086"/>
                      <a:gd name="connsiteY0" fmla="*/ 16096 h 58284"/>
                      <a:gd name="connsiteX1" fmla="*/ 45643 w 116086"/>
                      <a:gd name="connsiteY1" fmla="*/ 1117 h 58284"/>
                      <a:gd name="connsiteX2" fmla="*/ 115572 w 116086"/>
                      <a:gd name="connsiteY2" fmla="*/ 43375 h 58284"/>
                      <a:gd name="connsiteX3" fmla="*/ 73405 w 116086"/>
                      <a:gd name="connsiteY3" fmla="*/ 57060 h 58284"/>
                      <a:gd name="connsiteX4" fmla="*/ 469 w 116086"/>
                      <a:gd name="connsiteY4" fmla="*/ 16096 h 58284"/>
                      <a:gd name="connsiteX0" fmla="*/ 6 w 115623"/>
                      <a:gd name="connsiteY0" fmla="*/ 24000 h 66188"/>
                      <a:gd name="connsiteX1" fmla="*/ 45180 w 115623"/>
                      <a:gd name="connsiteY1" fmla="*/ 9021 h 66188"/>
                      <a:gd name="connsiteX2" fmla="*/ 115109 w 115623"/>
                      <a:gd name="connsiteY2" fmla="*/ 51279 h 66188"/>
                      <a:gd name="connsiteX3" fmla="*/ 72942 w 115623"/>
                      <a:gd name="connsiteY3" fmla="*/ 64964 h 66188"/>
                      <a:gd name="connsiteX4" fmla="*/ 6 w 115623"/>
                      <a:gd name="connsiteY4" fmla="*/ 24000 h 66188"/>
                      <a:gd name="connsiteX0" fmla="*/ 6 w 114962"/>
                      <a:gd name="connsiteY0" fmla="*/ 27534 h 61541"/>
                      <a:gd name="connsiteX1" fmla="*/ 44521 w 114962"/>
                      <a:gd name="connsiteY1" fmla="*/ 4832 h 61541"/>
                      <a:gd name="connsiteX2" fmla="*/ 114450 w 114962"/>
                      <a:gd name="connsiteY2" fmla="*/ 47090 h 61541"/>
                      <a:gd name="connsiteX3" fmla="*/ 72283 w 114962"/>
                      <a:gd name="connsiteY3" fmla="*/ 60775 h 61541"/>
                      <a:gd name="connsiteX4" fmla="*/ 6 w 114962"/>
                      <a:gd name="connsiteY4" fmla="*/ 27534 h 61541"/>
                      <a:gd name="connsiteX0" fmla="*/ 6 w 114962"/>
                      <a:gd name="connsiteY0" fmla="*/ 32178 h 67413"/>
                      <a:gd name="connsiteX1" fmla="*/ 44521 w 114962"/>
                      <a:gd name="connsiteY1" fmla="*/ 9476 h 67413"/>
                      <a:gd name="connsiteX2" fmla="*/ 114450 w 114962"/>
                      <a:gd name="connsiteY2" fmla="*/ 51734 h 67413"/>
                      <a:gd name="connsiteX3" fmla="*/ 72283 w 114962"/>
                      <a:gd name="connsiteY3" fmla="*/ 65419 h 67413"/>
                      <a:gd name="connsiteX4" fmla="*/ 6 w 114962"/>
                      <a:gd name="connsiteY4" fmla="*/ 32178 h 67413"/>
                      <a:gd name="connsiteX0" fmla="*/ 6 w 118869"/>
                      <a:gd name="connsiteY0" fmla="*/ 31561 h 67514"/>
                      <a:gd name="connsiteX1" fmla="*/ 44521 w 118869"/>
                      <a:gd name="connsiteY1" fmla="*/ 8859 h 67514"/>
                      <a:gd name="connsiteX2" fmla="*/ 118405 w 118869"/>
                      <a:gd name="connsiteY2" fmla="*/ 40821 h 67514"/>
                      <a:gd name="connsiteX3" fmla="*/ 72283 w 118869"/>
                      <a:gd name="connsiteY3" fmla="*/ 64802 h 67514"/>
                      <a:gd name="connsiteX4" fmla="*/ 6 w 118869"/>
                      <a:gd name="connsiteY4" fmla="*/ 31561 h 67514"/>
                      <a:gd name="connsiteX0" fmla="*/ 6 w 115613"/>
                      <a:gd name="connsiteY0" fmla="*/ 31765 h 67478"/>
                      <a:gd name="connsiteX1" fmla="*/ 44521 w 115613"/>
                      <a:gd name="connsiteY1" fmla="*/ 9063 h 67478"/>
                      <a:gd name="connsiteX2" fmla="*/ 115110 w 115613"/>
                      <a:gd name="connsiteY2" fmla="*/ 44458 h 67478"/>
                      <a:gd name="connsiteX3" fmla="*/ 72283 w 115613"/>
                      <a:gd name="connsiteY3" fmla="*/ 65006 h 67478"/>
                      <a:gd name="connsiteX4" fmla="*/ 6 w 115613"/>
                      <a:gd name="connsiteY4" fmla="*/ 31765 h 67478"/>
                      <a:gd name="connsiteX0" fmla="*/ 6 w 113662"/>
                      <a:gd name="connsiteY0" fmla="*/ 31919 h 67453"/>
                      <a:gd name="connsiteX1" fmla="*/ 44521 w 113662"/>
                      <a:gd name="connsiteY1" fmla="*/ 9217 h 67453"/>
                      <a:gd name="connsiteX2" fmla="*/ 113132 w 113662"/>
                      <a:gd name="connsiteY2" fmla="*/ 47186 h 67453"/>
                      <a:gd name="connsiteX3" fmla="*/ 72283 w 113662"/>
                      <a:gd name="connsiteY3" fmla="*/ 65160 h 67453"/>
                      <a:gd name="connsiteX4" fmla="*/ 6 w 113662"/>
                      <a:gd name="connsiteY4" fmla="*/ 31919 h 67453"/>
                      <a:gd name="connsiteX0" fmla="*/ 6 w 113854"/>
                      <a:gd name="connsiteY0" fmla="*/ 31919 h 68463"/>
                      <a:gd name="connsiteX1" fmla="*/ 44521 w 113854"/>
                      <a:gd name="connsiteY1" fmla="*/ 9217 h 68463"/>
                      <a:gd name="connsiteX2" fmla="*/ 113132 w 113854"/>
                      <a:gd name="connsiteY2" fmla="*/ 47186 h 68463"/>
                      <a:gd name="connsiteX3" fmla="*/ 72283 w 113854"/>
                      <a:gd name="connsiteY3" fmla="*/ 65160 h 68463"/>
                      <a:gd name="connsiteX4" fmla="*/ 6 w 113854"/>
                      <a:gd name="connsiteY4" fmla="*/ 31919 h 68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854" h="68463">
                        <a:moveTo>
                          <a:pt x="6" y="31919"/>
                        </a:moveTo>
                        <a:cubicBezTo>
                          <a:pt x="652" y="-20305"/>
                          <a:pt x="25667" y="6673"/>
                          <a:pt x="44521" y="9217"/>
                        </a:cubicBezTo>
                        <a:cubicBezTo>
                          <a:pt x="63375" y="11761"/>
                          <a:pt x="108505" y="37862"/>
                          <a:pt x="113132" y="47186"/>
                        </a:cubicBezTo>
                        <a:cubicBezTo>
                          <a:pt x="117759" y="56510"/>
                          <a:pt x="99705" y="76284"/>
                          <a:pt x="72283" y="65160"/>
                        </a:cubicBezTo>
                        <a:cubicBezTo>
                          <a:pt x="44861" y="54036"/>
                          <a:pt x="-640" y="84143"/>
                          <a:pt x="6" y="319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1" name="Oval 201">
                    <a:extLst>
                      <a:ext uri="{FF2B5EF4-FFF2-40B4-BE49-F238E27FC236}">
                        <a16:creationId xmlns:a16="http://schemas.microsoft.com/office/drawing/2014/main" id="{2CA98DA0-8549-9B48-B309-3A18EFE04D7A}"/>
                      </a:ext>
                    </a:extLst>
                  </p:cNvPr>
                  <p:cNvSpPr/>
                  <p:nvPr/>
                </p:nvSpPr>
                <p:spPr>
                  <a:xfrm>
                    <a:off x="3506266" y="2713919"/>
                    <a:ext cx="177879" cy="10809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45" h="92212">
                        <a:moveTo>
                          <a:pt x="2039" y="15482"/>
                        </a:moveTo>
                        <a:cubicBezTo>
                          <a:pt x="8334" y="-20850"/>
                          <a:pt x="37298" y="16867"/>
                          <a:pt x="52018" y="26559"/>
                        </a:cubicBezTo>
                        <a:cubicBezTo>
                          <a:pt x="66738" y="36251"/>
                          <a:pt x="93017" y="46441"/>
                          <a:pt x="90358" y="73632"/>
                        </a:cubicBezTo>
                        <a:cubicBezTo>
                          <a:pt x="87699" y="100823"/>
                          <a:pt x="84115" y="91740"/>
                          <a:pt x="43335" y="86110"/>
                        </a:cubicBezTo>
                        <a:cubicBezTo>
                          <a:pt x="2555" y="80480"/>
                          <a:pt x="-4256" y="51814"/>
                          <a:pt x="2039" y="15482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2" name="Oval 201">
                    <a:extLst>
                      <a:ext uri="{FF2B5EF4-FFF2-40B4-BE49-F238E27FC236}">
                        <a16:creationId xmlns:a16="http://schemas.microsoft.com/office/drawing/2014/main" id="{EA49CEF0-455E-2E4C-B214-3A0A279672F0}"/>
                      </a:ext>
                    </a:extLst>
                  </p:cNvPr>
                  <p:cNvSpPr/>
                  <p:nvPr/>
                </p:nvSpPr>
                <p:spPr>
                  <a:xfrm>
                    <a:off x="3400593" y="2267149"/>
                    <a:ext cx="100150" cy="975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93 w 91882"/>
                      <a:gd name="connsiteY0" fmla="*/ 17458 h 90999"/>
                      <a:gd name="connsiteX1" fmla="*/ 53496 w 91882"/>
                      <a:gd name="connsiteY1" fmla="*/ 8223 h 90999"/>
                      <a:gd name="connsiteX2" fmla="*/ 91836 w 91882"/>
                      <a:gd name="connsiteY2" fmla="*/ 55296 h 90999"/>
                      <a:gd name="connsiteX3" fmla="*/ 39359 w 91882"/>
                      <a:gd name="connsiteY3" fmla="*/ 90117 h 90999"/>
                      <a:gd name="connsiteX4" fmla="*/ 1093 w 91882"/>
                      <a:gd name="connsiteY4" fmla="*/ 17458 h 90999"/>
                      <a:gd name="connsiteX0" fmla="*/ 377 w 91372"/>
                      <a:gd name="connsiteY0" fmla="*/ 9883 h 83217"/>
                      <a:gd name="connsiteX1" fmla="*/ 56069 w 91372"/>
                      <a:gd name="connsiteY1" fmla="*/ 4711 h 83217"/>
                      <a:gd name="connsiteX2" fmla="*/ 91120 w 91372"/>
                      <a:gd name="connsiteY2" fmla="*/ 47721 h 83217"/>
                      <a:gd name="connsiteX3" fmla="*/ 38643 w 91372"/>
                      <a:gd name="connsiteY3" fmla="*/ 82542 h 83217"/>
                      <a:gd name="connsiteX4" fmla="*/ 377 w 91372"/>
                      <a:gd name="connsiteY4" fmla="*/ 9883 h 83217"/>
                      <a:gd name="connsiteX0" fmla="*/ 1007 w 92002"/>
                      <a:gd name="connsiteY0" fmla="*/ 9883 h 83217"/>
                      <a:gd name="connsiteX1" fmla="*/ 56699 w 92002"/>
                      <a:gd name="connsiteY1" fmla="*/ 4711 h 83217"/>
                      <a:gd name="connsiteX2" fmla="*/ 91750 w 92002"/>
                      <a:gd name="connsiteY2" fmla="*/ 47721 h 83217"/>
                      <a:gd name="connsiteX3" fmla="*/ 39273 w 92002"/>
                      <a:gd name="connsiteY3" fmla="*/ 82542 h 83217"/>
                      <a:gd name="connsiteX4" fmla="*/ 1007 w 92002"/>
                      <a:gd name="connsiteY4" fmla="*/ 9883 h 83217"/>
                      <a:gd name="connsiteX0" fmla="*/ 1007 w 92209"/>
                      <a:gd name="connsiteY0" fmla="*/ 15089 h 88423"/>
                      <a:gd name="connsiteX1" fmla="*/ 56699 w 92209"/>
                      <a:gd name="connsiteY1" fmla="*/ 9917 h 88423"/>
                      <a:gd name="connsiteX2" fmla="*/ 91750 w 92209"/>
                      <a:gd name="connsiteY2" fmla="*/ 52927 h 88423"/>
                      <a:gd name="connsiteX3" fmla="*/ 39273 w 92209"/>
                      <a:gd name="connsiteY3" fmla="*/ 87748 h 88423"/>
                      <a:gd name="connsiteX4" fmla="*/ 1007 w 92209"/>
                      <a:gd name="connsiteY4" fmla="*/ 15089 h 88423"/>
                      <a:gd name="connsiteX0" fmla="*/ 1007 w 92209"/>
                      <a:gd name="connsiteY0" fmla="*/ 14861 h 83222"/>
                      <a:gd name="connsiteX1" fmla="*/ 56699 w 92209"/>
                      <a:gd name="connsiteY1" fmla="*/ 9689 h 83222"/>
                      <a:gd name="connsiteX2" fmla="*/ 91750 w 92209"/>
                      <a:gd name="connsiteY2" fmla="*/ 52699 h 83222"/>
                      <a:gd name="connsiteX3" fmla="*/ 39273 w 92209"/>
                      <a:gd name="connsiteY3" fmla="*/ 82442 h 83222"/>
                      <a:gd name="connsiteX4" fmla="*/ 1007 w 92209"/>
                      <a:gd name="connsiteY4" fmla="*/ 14861 h 83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09" h="83222">
                        <a:moveTo>
                          <a:pt x="1007" y="14861"/>
                        </a:moveTo>
                        <a:cubicBezTo>
                          <a:pt x="3911" y="2736"/>
                          <a:pt x="29516" y="-8805"/>
                          <a:pt x="56699" y="9689"/>
                        </a:cubicBezTo>
                        <a:cubicBezTo>
                          <a:pt x="83882" y="28183"/>
                          <a:pt x="94654" y="40574"/>
                          <a:pt x="91750" y="52699"/>
                        </a:cubicBezTo>
                        <a:cubicBezTo>
                          <a:pt x="88846" y="64824"/>
                          <a:pt x="79611" y="87732"/>
                          <a:pt x="39273" y="82442"/>
                        </a:cubicBezTo>
                        <a:cubicBezTo>
                          <a:pt x="-1065" y="77152"/>
                          <a:pt x="-1897" y="26986"/>
                          <a:pt x="1007" y="1486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3" name="Oval 201">
                    <a:extLst>
                      <a:ext uri="{FF2B5EF4-FFF2-40B4-BE49-F238E27FC236}">
                        <a16:creationId xmlns:a16="http://schemas.microsoft.com/office/drawing/2014/main" id="{FE977C31-2A09-884D-845B-A46B3532E26F}"/>
                      </a:ext>
                    </a:extLst>
                  </p:cNvPr>
                  <p:cNvSpPr/>
                  <p:nvPr/>
                </p:nvSpPr>
                <p:spPr>
                  <a:xfrm>
                    <a:off x="3462069" y="2497670"/>
                    <a:ext cx="147125" cy="9204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884 w 130015"/>
                      <a:gd name="connsiteY0" fmla="*/ 17398 h 91132"/>
                      <a:gd name="connsiteX1" fmla="*/ 53287 w 130015"/>
                      <a:gd name="connsiteY1" fmla="*/ 8163 h 91132"/>
                      <a:gd name="connsiteX2" fmla="*/ 129995 w 130015"/>
                      <a:gd name="connsiteY2" fmla="*/ 54221 h 91132"/>
                      <a:gd name="connsiteX3" fmla="*/ 39150 w 130015"/>
                      <a:gd name="connsiteY3" fmla="*/ 90057 h 91132"/>
                      <a:gd name="connsiteX4" fmla="*/ 884 w 130015"/>
                      <a:gd name="connsiteY4" fmla="*/ 17398 h 91132"/>
                      <a:gd name="connsiteX0" fmla="*/ 890 w 131116"/>
                      <a:gd name="connsiteY0" fmla="*/ 18010 h 92998"/>
                      <a:gd name="connsiteX1" fmla="*/ 53293 w 131116"/>
                      <a:gd name="connsiteY1" fmla="*/ 8775 h 92998"/>
                      <a:gd name="connsiteX2" fmla="*/ 131096 w 131116"/>
                      <a:gd name="connsiteY2" fmla="*/ 64989 h 92998"/>
                      <a:gd name="connsiteX3" fmla="*/ 39156 w 131116"/>
                      <a:gd name="connsiteY3" fmla="*/ 90669 h 92998"/>
                      <a:gd name="connsiteX4" fmla="*/ 890 w 131116"/>
                      <a:gd name="connsiteY4" fmla="*/ 18010 h 92998"/>
                      <a:gd name="connsiteX0" fmla="*/ 225 w 130625"/>
                      <a:gd name="connsiteY0" fmla="*/ 12477 h 66074"/>
                      <a:gd name="connsiteX1" fmla="*/ 52628 w 130625"/>
                      <a:gd name="connsiteY1" fmla="*/ 3242 h 66074"/>
                      <a:gd name="connsiteX2" fmla="*/ 130431 w 130625"/>
                      <a:gd name="connsiteY2" fmla="*/ 59456 h 66074"/>
                      <a:gd name="connsiteX3" fmla="*/ 72473 w 130625"/>
                      <a:gd name="connsiteY3" fmla="*/ 59746 h 66074"/>
                      <a:gd name="connsiteX4" fmla="*/ 225 w 130625"/>
                      <a:gd name="connsiteY4" fmla="*/ 12477 h 66074"/>
                      <a:gd name="connsiteX0" fmla="*/ 225 w 130692"/>
                      <a:gd name="connsiteY0" fmla="*/ 12477 h 62877"/>
                      <a:gd name="connsiteX1" fmla="*/ 52628 w 130692"/>
                      <a:gd name="connsiteY1" fmla="*/ 3242 h 62877"/>
                      <a:gd name="connsiteX2" fmla="*/ 130431 w 130692"/>
                      <a:gd name="connsiteY2" fmla="*/ 59456 h 62877"/>
                      <a:gd name="connsiteX3" fmla="*/ 72473 w 130692"/>
                      <a:gd name="connsiteY3" fmla="*/ 59746 h 62877"/>
                      <a:gd name="connsiteX4" fmla="*/ 225 w 130692"/>
                      <a:gd name="connsiteY4" fmla="*/ 12477 h 62877"/>
                      <a:gd name="connsiteX0" fmla="*/ 243 w 127353"/>
                      <a:gd name="connsiteY0" fmla="*/ 18111 h 64176"/>
                      <a:gd name="connsiteX1" fmla="*/ 49358 w 127353"/>
                      <a:gd name="connsiteY1" fmla="*/ 1767 h 64176"/>
                      <a:gd name="connsiteX2" fmla="*/ 127161 w 127353"/>
                      <a:gd name="connsiteY2" fmla="*/ 57981 h 64176"/>
                      <a:gd name="connsiteX3" fmla="*/ 69203 w 127353"/>
                      <a:gd name="connsiteY3" fmla="*/ 58271 h 64176"/>
                      <a:gd name="connsiteX4" fmla="*/ 243 w 127353"/>
                      <a:gd name="connsiteY4" fmla="*/ 18111 h 64176"/>
                      <a:gd name="connsiteX0" fmla="*/ 18 w 127128"/>
                      <a:gd name="connsiteY0" fmla="*/ 21146 h 67211"/>
                      <a:gd name="connsiteX1" fmla="*/ 49133 w 127128"/>
                      <a:gd name="connsiteY1" fmla="*/ 4802 h 67211"/>
                      <a:gd name="connsiteX2" fmla="*/ 126936 w 127128"/>
                      <a:gd name="connsiteY2" fmla="*/ 61016 h 67211"/>
                      <a:gd name="connsiteX3" fmla="*/ 68978 w 127128"/>
                      <a:gd name="connsiteY3" fmla="*/ 61306 h 67211"/>
                      <a:gd name="connsiteX4" fmla="*/ 18 w 127128"/>
                      <a:gd name="connsiteY4" fmla="*/ 21146 h 67211"/>
                      <a:gd name="connsiteX0" fmla="*/ 19 w 124933"/>
                      <a:gd name="connsiteY0" fmla="*/ 29055 h 63327"/>
                      <a:gd name="connsiteX1" fmla="*/ 46940 w 124933"/>
                      <a:gd name="connsiteY1" fmla="*/ 1539 h 63327"/>
                      <a:gd name="connsiteX2" fmla="*/ 124743 w 124933"/>
                      <a:gd name="connsiteY2" fmla="*/ 57753 h 63327"/>
                      <a:gd name="connsiteX3" fmla="*/ 66785 w 124933"/>
                      <a:gd name="connsiteY3" fmla="*/ 58043 h 63327"/>
                      <a:gd name="connsiteX4" fmla="*/ 19 w 124933"/>
                      <a:gd name="connsiteY4" fmla="*/ 29055 h 63327"/>
                      <a:gd name="connsiteX0" fmla="*/ 19 w 133676"/>
                      <a:gd name="connsiteY0" fmla="*/ 29661 h 70985"/>
                      <a:gd name="connsiteX1" fmla="*/ 46940 w 133676"/>
                      <a:gd name="connsiteY1" fmla="*/ 2145 h 70985"/>
                      <a:gd name="connsiteX2" fmla="*/ 133513 w 133676"/>
                      <a:gd name="connsiteY2" fmla="*/ 67500 h 70985"/>
                      <a:gd name="connsiteX3" fmla="*/ 66785 w 133676"/>
                      <a:gd name="connsiteY3" fmla="*/ 58649 h 70985"/>
                      <a:gd name="connsiteX4" fmla="*/ 19 w 133676"/>
                      <a:gd name="connsiteY4" fmla="*/ 29661 h 70985"/>
                      <a:gd name="connsiteX0" fmla="*/ 19 w 132582"/>
                      <a:gd name="connsiteY0" fmla="*/ 28989 h 62617"/>
                      <a:gd name="connsiteX1" fmla="*/ 46940 w 132582"/>
                      <a:gd name="connsiteY1" fmla="*/ 1473 h 62617"/>
                      <a:gd name="connsiteX2" fmla="*/ 132416 w 132582"/>
                      <a:gd name="connsiteY2" fmla="*/ 56672 h 62617"/>
                      <a:gd name="connsiteX3" fmla="*/ 66785 w 132582"/>
                      <a:gd name="connsiteY3" fmla="*/ 57977 h 62617"/>
                      <a:gd name="connsiteX4" fmla="*/ 19 w 132582"/>
                      <a:gd name="connsiteY4" fmla="*/ 28989 h 62617"/>
                      <a:gd name="connsiteX0" fmla="*/ 19 w 132493"/>
                      <a:gd name="connsiteY0" fmla="*/ 28989 h 73606"/>
                      <a:gd name="connsiteX1" fmla="*/ 46940 w 132493"/>
                      <a:gd name="connsiteY1" fmla="*/ 1473 h 73606"/>
                      <a:gd name="connsiteX2" fmla="*/ 132416 w 132493"/>
                      <a:gd name="connsiteY2" fmla="*/ 56672 h 73606"/>
                      <a:gd name="connsiteX3" fmla="*/ 66785 w 132493"/>
                      <a:gd name="connsiteY3" fmla="*/ 57977 h 73606"/>
                      <a:gd name="connsiteX4" fmla="*/ 19 w 132493"/>
                      <a:gd name="connsiteY4" fmla="*/ 28989 h 73606"/>
                      <a:gd name="connsiteX0" fmla="*/ 19 w 136849"/>
                      <a:gd name="connsiteY0" fmla="*/ 28989 h 68246"/>
                      <a:gd name="connsiteX1" fmla="*/ 46940 w 136849"/>
                      <a:gd name="connsiteY1" fmla="*/ 1473 h 68246"/>
                      <a:gd name="connsiteX2" fmla="*/ 132416 w 136849"/>
                      <a:gd name="connsiteY2" fmla="*/ 56672 h 68246"/>
                      <a:gd name="connsiteX3" fmla="*/ 66785 w 136849"/>
                      <a:gd name="connsiteY3" fmla="*/ 57977 h 68246"/>
                      <a:gd name="connsiteX4" fmla="*/ 19 w 136849"/>
                      <a:gd name="connsiteY4" fmla="*/ 28989 h 68246"/>
                      <a:gd name="connsiteX0" fmla="*/ 26 w 137702"/>
                      <a:gd name="connsiteY0" fmla="*/ 28989 h 75201"/>
                      <a:gd name="connsiteX1" fmla="*/ 46947 w 137702"/>
                      <a:gd name="connsiteY1" fmla="*/ 1473 h 75201"/>
                      <a:gd name="connsiteX2" fmla="*/ 132423 w 137702"/>
                      <a:gd name="connsiteY2" fmla="*/ 56672 h 75201"/>
                      <a:gd name="connsiteX3" fmla="*/ 66792 w 137702"/>
                      <a:gd name="connsiteY3" fmla="*/ 57977 h 75201"/>
                      <a:gd name="connsiteX4" fmla="*/ 26 w 137702"/>
                      <a:gd name="connsiteY4" fmla="*/ 28989 h 75201"/>
                      <a:gd name="connsiteX0" fmla="*/ 692 w 134018"/>
                      <a:gd name="connsiteY0" fmla="*/ 28160 h 76310"/>
                      <a:gd name="connsiteX1" fmla="*/ 47613 w 134018"/>
                      <a:gd name="connsiteY1" fmla="*/ 644 h 76310"/>
                      <a:gd name="connsiteX2" fmla="*/ 133089 w 134018"/>
                      <a:gd name="connsiteY2" fmla="*/ 55843 h 76310"/>
                      <a:gd name="connsiteX3" fmla="*/ 81710 w 134018"/>
                      <a:gd name="connsiteY3" fmla="*/ 65274 h 76310"/>
                      <a:gd name="connsiteX4" fmla="*/ 692 w 134018"/>
                      <a:gd name="connsiteY4" fmla="*/ 28160 h 76310"/>
                      <a:gd name="connsiteX0" fmla="*/ 692 w 134019"/>
                      <a:gd name="connsiteY0" fmla="*/ 29391 h 77541"/>
                      <a:gd name="connsiteX1" fmla="*/ 47613 w 134019"/>
                      <a:gd name="connsiteY1" fmla="*/ 1875 h 77541"/>
                      <a:gd name="connsiteX2" fmla="*/ 133089 w 134019"/>
                      <a:gd name="connsiteY2" fmla="*/ 57074 h 77541"/>
                      <a:gd name="connsiteX3" fmla="*/ 81710 w 134019"/>
                      <a:gd name="connsiteY3" fmla="*/ 66505 h 77541"/>
                      <a:gd name="connsiteX4" fmla="*/ 692 w 134019"/>
                      <a:gd name="connsiteY4" fmla="*/ 29391 h 77541"/>
                      <a:gd name="connsiteX0" fmla="*/ 692 w 134019"/>
                      <a:gd name="connsiteY0" fmla="*/ 22228 h 70166"/>
                      <a:gd name="connsiteX1" fmla="*/ 47613 w 134019"/>
                      <a:gd name="connsiteY1" fmla="*/ 806 h 70166"/>
                      <a:gd name="connsiteX2" fmla="*/ 133089 w 134019"/>
                      <a:gd name="connsiteY2" fmla="*/ 49911 h 70166"/>
                      <a:gd name="connsiteX3" fmla="*/ 81710 w 134019"/>
                      <a:gd name="connsiteY3" fmla="*/ 59342 h 70166"/>
                      <a:gd name="connsiteX4" fmla="*/ 692 w 134019"/>
                      <a:gd name="connsiteY4" fmla="*/ 22228 h 70166"/>
                      <a:gd name="connsiteX0" fmla="*/ 871 w 134198"/>
                      <a:gd name="connsiteY0" fmla="*/ 26213 h 74151"/>
                      <a:gd name="connsiteX1" fmla="*/ 47792 w 134198"/>
                      <a:gd name="connsiteY1" fmla="*/ 4791 h 74151"/>
                      <a:gd name="connsiteX2" fmla="*/ 133268 w 134198"/>
                      <a:gd name="connsiteY2" fmla="*/ 53896 h 74151"/>
                      <a:gd name="connsiteX3" fmla="*/ 81889 w 134198"/>
                      <a:gd name="connsiteY3" fmla="*/ 63327 h 74151"/>
                      <a:gd name="connsiteX4" fmla="*/ 871 w 134198"/>
                      <a:gd name="connsiteY4" fmla="*/ 26213 h 74151"/>
                      <a:gd name="connsiteX0" fmla="*/ 2131 w 135458"/>
                      <a:gd name="connsiteY0" fmla="*/ 30580 h 78518"/>
                      <a:gd name="connsiteX1" fmla="*/ 49052 w 135458"/>
                      <a:gd name="connsiteY1" fmla="*/ 9158 h 78518"/>
                      <a:gd name="connsiteX2" fmla="*/ 134528 w 135458"/>
                      <a:gd name="connsiteY2" fmla="*/ 58263 h 78518"/>
                      <a:gd name="connsiteX3" fmla="*/ 83149 w 135458"/>
                      <a:gd name="connsiteY3" fmla="*/ 67694 h 78518"/>
                      <a:gd name="connsiteX4" fmla="*/ 2131 w 135458"/>
                      <a:gd name="connsiteY4" fmla="*/ 30580 h 78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458" h="78518">
                        <a:moveTo>
                          <a:pt x="2131" y="30580"/>
                        </a:moveTo>
                        <a:cubicBezTo>
                          <a:pt x="-7936" y="-3552"/>
                          <a:pt x="19313" y="-6628"/>
                          <a:pt x="49052" y="9158"/>
                        </a:cubicBezTo>
                        <a:cubicBezTo>
                          <a:pt x="78791" y="24944"/>
                          <a:pt x="128845" y="48507"/>
                          <a:pt x="134528" y="58263"/>
                        </a:cubicBezTo>
                        <a:cubicBezTo>
                          <a:pt x="140211" y="68019"/>
                          <a:pt x="119465" y="92621"/>
                          <a:pt x="83149" y="67694"/>
                        </a:cubicBezTo>
                        <a:cubicBezTo>
                          <a:pt x="46833" y="42767"/>
                          <a:pt x="12198" y="64712"/>
                          <a:pt x="2131" y="3058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4" name="Oval 201">
                    <a:extLst>
                      <a:ext uri="{FF2B5EF4-FFF2-40B4-BE49-F238E27FC236}">
                        <a16:creationId xmlns:a16="http://schemas.microsoft.com/office/drawing/2014/main" id="{4DCB3825-1090-9245-B0F2-0BDAE58A4CE0}"/>
                      </a:ext>
                    </a:extLst>
                  </p:cNvPr>
                  <p:cNvSpPr/>
                  <p:nvPr/>
                </p:nvSpPr>
                <p:spPr>
                  <a:xfrm>
                    <a:off x="3442069" y="2391270"/>
                    <a:ext cx="121246" cy="901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32 w 90845"/>
                      <a:gd name="connsiteY0" fmla="*/ 12058 h 69098"/>
                      <a:gd name="connsiteX1" fmla="*/ 52435 w 90845"/>
                      <a:gd name="connsiteY1" fmla="*/ 2823 h 69098"/>
                      <a:gd name="connsiteX2" fmla="*/ 90775 w 90845"/>
                      <a:gd name="connsiteY2" fmla="*/ 49896 h 69098"/>
                      <a:gd name="connsiteX3" fmla="*/ 60222 w 90845"/>
                      <a:gd name="connsiteY3" fmla="*/ 67452 h 69098"/>
                      <a:gd name="connsiteX4" fmla="*/ 32 w 90845"/>
                      <a:gd name="connsiteY4" fmla="*/ 12058 h 69098"/>
                      <a:gd name="connsiteX0" fmla="*/ 27 w 90804"/>
                      <a:gd name="connsiteY0" fmla="*/ 12125 h 71061"/>
                      <a:gd name="connsiteX1" fmla="*/ 52430 w 90804"/>
                      <a:gd name="connsiteY1" fmla="*/ 2890 h 71061"/>
                      <a:gd name="connsiteX2" fmla="*/ 90770 w 90804"/>
                      <a:gd name="connsiteY2" fmla="*/ 49963 h 71061"/>
                      <a:gd name="connsiteX3" fmla="*/ 45967 w 90804"/>
                      <a:gd name="connsiteY3" fmla="*/ 69550 h 71061"/>
                      <a:gd name="connsiteX4" fmla="*/ 27 w 90804"/>
                      <a:gd name="connsiteY4" fmla="*/ 12125 h 71061"/>
                      <a:gd name="connsiteX0" fmla="*/ 39 w 90816"/>
                      <a:gd name="connsiteY0" fmla="*/ 12125 h 71060"/>
                      <a:gd name="connsiteX1" fmla="*/ 52442 w 90816"/>
                      <a:gd name="connsiteY1" fmla="*/ 2890 h 71060"/>
                      <a:gd name="connsiteX2" fmla="*/ 90782 w 90816"/>
                      <a:gd name="connsiteY2" fmla="*/ 49963 h 71060"/>
                      <a:gd name="connsiteX3" fmla="*/ 45979 w 90816"/>
                      <a:gd name="connsiteY3" fmla="*/ 69550 h 71060"/>
                      <a:gd name="connsiteX4" fmla="*/ 39 w 90816"/>
                      <a:gd name="connsiteY4" fmla="*/ 12125 h 71060"/>
                      <a:gd name="connsiteX0" fmla="*/ 39 w 91404"/>
                      <a:gd name="connsiteY0" fmla="*/ 20241 h 79176"/>
                      <a:gd name="connsiteX1" fmla="*/ 52442 w 91404"/>
                      <a:gd name="connsiteY1" fmla="*/ 11006 h 79176"/>
                      <a:gd name="connsiteX2" fmla="*/ 90782 w 91404"/>
                      <a:gd name="connsiteY2" fmla="*/ 58079 h 79176"/>
                      <a:gd name="connsiteX3" fmla="*/ 45979 w 91404"/>
                      <a:gd name="connsiteY3" fmla="*/ 77666 h 79176"/>
                      <a:gd name="connsiteX4" fmla="*/ 39 w 91404"/>
                      <a:gd name="connsiteY4" fmla="*/ 20241 h 79176"/>
                      <a:gd name="connsiteX0" fmla="*/ 30 w 109428"/>
                      <a:gd name="connsiteY0" fmla="*/ 12276 h 71500"/>
                      <a:gd name="connsiteX1" fmla="*/ 52433 w 109428"/>
                      <a:gd name="connsiteY1" fmla="*/ 3041 h 71500"/>
                      <a:gd name="connsiteX2" fmla="*/ 109408 w 109428"/>
                      <a:gd name="connsiteY2" fmla="*/ 52146 h 71500"/>
                      <a:gd name="connsiteX3" fmla="*/ 45970 w 109428"/>
                      <a:gd name="connsiteY3" fmla="*/ 69701 h 71500"/>
                      <a:gd name="connsiteX4" fmla="*/ 30 w 109428"/>
                      <a:gd name="connsiteY4" fmla="*/ 12276 h 71500"/>
                      <a:gd name="connsiteX0" fmla="*/ 30 w 109507"/>
                      <a:gd name="connsiteY0" fmla="*/ 20392 h 79616"/>
                      <a:gd name="connsiteX1" fmla="*/ 52433 w 109507"/>
                      <a:gd name="connsiteY1" fmla="*/ 11157 h 79616"/>
                      <a:gd name="connsiteX2" fmla="*/ 109408 w 109507"/>
                      <a:gd name="connsiteY2" fmla="*/ 60262 h 79616"/>
                      <a:gd name="connsiteX3" fmla="*/ 45970 w 109507"/>
                      <a:gd name="connsiteY3" fmla="*/ 77817 h 79616"/>
                      <a:gd name="connsiteX4" fmla="*/ 30 w 109507"/>
                      <a:gd name="connsiteY4" fmla="*/ 20392 h 79616"/>
                      <a:gd name="connsiteX0" fmla="*/ 30 w 111620"/>
                      <a:gd name="connsiteY0" fmla="*/ 12276 h 71500"/>
                      <a:gd name="connsiteX1" fmla="*/ 52433 w 111620"/>
                      <a:gd name="connsiteY1" fmla="*/ 3041 h 71500"/>
                      <a:gd name="connsiteX2" fmla="*/ 111600 w 111620"/>
                      <a:gd name="connsiteY2" fmla="*/ 52146 h 71500"/>
                      <a:gd name="connsiteX3" fmla="*/ 45970 w 111620"/>
                      <a:gd name="connsiteY3" fmla="*/ 69701 h 71500"/>
                      <a:gd name="connsiteX4" fmla="*/ 30 w 111620"/>
                      <a:gd name="connsiteY4" fmla="*/ 12276 h 71500"/>
                      <a:gd name="connsiteX0" fmla="*/ 30 w 111630"/>
                      <a:gd name="connsiteY0" fmla="*/ 17685 h 76909"/>
                      <a:gd name="connsiteX1" fmla="*/ 52433 w 111630"/>
                      <a:gd name="connsiteY1" fmla="*/ 8450 h 76909"/>
                      <a:gd name="connsiteX2" fmla="*/ 111600 w 111630"/>
                      <a:gd name="connsiteY2" fmla="*/ 57555 h 76909"/>
                      <a:gd name="connsiteX3" fmla="*/ 45970 w 111630"/>
                      <a:gd name="connsiteY3" fmla="*/ 75110 h 76909"/>
                      <a:gd name="connsiteX4" fmla="*/ 30 w 111630"/>
                      <a:gd name="connsiteY4" fmla="*/ 17685 h 76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630" h="76909">
                        <a:moveTo>
                          <a:pt x="30" y="17685"/>
                        </a:moveTo>
                        <a:cubicBezTo>
                          <a:pt x="1107" y="6575"/>
                          <a:pt x="19588" y="-10383"/>
                          <a:pt x="52433" y="8450"/>
                        </a:cubicBezTo>
                        <a:cubicBezTo>
                          <a:pt x="85278" y="27283"/>
                          <a:pt x="112677" y="46445"/>
                          <a:pt x="111600" y="57555"/>
                        </a:cubicBezTo>
                        <a:cubicBezTo>
                          <a:pt x="110523" y="68665"/>
                          <a:pt x="64565" y="81755"/>
                          <a:pt x="45970" y="75110"/>
                        </a:cubicBezTo>
                        <a:cubicBezTo>
                          <a:pt x="27375" y="68465"/>
                          <a:pt x="-1047" y="28795"/>
                          <a:pt x="30" y="1768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5" name="Oval 201">
                    <a:extLst>
                      <a:ext uri="{FF2B5EF4-FFF2-40B4-BE49-F238E27FC236}">
                        <a16:creationId xmlns:a16="http://schemas.microsoft.com/office/drawing/2014/main" id="{3DE17A07-9A40-C448-BA3B-09FD339F6E6B}"/>
                      </a:ext>
                    </a:extLst>
                  </p:cNvPr>
                  <p:cNvSpPr/>
                  <p:nvPr/>
                </p:nvSpPr>
                <p:spPr>
                  <a:xfrm>
                    <a:off x="3681051" y="3114897"/>
                    <a:ext cx="210073" cy="1795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2336 w 94342"/>
                      <a:gd name="connsiteY0" fmla="*/ 3777 h 104533"/>
                      <a:gd name="connsiteX1" fmla="*/ 58228 w 94342"/>
                      <a:gd name="connsiteY1" fmla="*/ 45302 h 104533"/>
                      <a:gd name="connsiteX2" fmla="*/ 93343 w 94342"/>
                      <a:gd name="connsiteY2" fmla="*/ 101801 h 104533"/>
                      <a:gd name="connsiteX3" fmla="*/ 38793 w 94342"/>
                      <a:gd name="connsiteY3" fmla="*/ 70056 h 104533"/>
                      <a:gd name="connsiteX4" fmla="*/ 2336 w 94342"/>
                      <a:gd name="connsiteY4" fmla="*/ 3777 h 104533"/>
                      <a:gd name="connsiteX0" fmla="*/ 3099 w 95105"/>
                      <a:gd name="connsiteY0" fmla="*/ 3777 h 103726"/>
                      <a:gd name="connsiteX1" fmla="*/ 58991 w 95105"/>
                      <a:gd name="connsiteY1" fmla="*/ 45302 h 103726"/>
                      <a:gd name="connsiteX2" fmla="*/ 94106 w 95105"/>
                      <a:gd name="connsiteY2" fmla="*/ 101801 h 103726"/>
                      <a:gd name="connsiteX3" fmla="*/ 39556 w 95105"/>
                      <a:gd name="connsiteY3" fmla="*/ 70056 h 103726"/>
                      <a:gd name="connsiteX4" fmla="*/ 3099 w 95105"/>
                      <a:gd name="connsiteY4" fmla="*/ 3777 h 103726"/>
                      <a:gd name="connsiteX0" fmla="*/ 2414 w 92799"/>
                      <a:gd name="connsiteY0" fmla="*/ 3503 h 109394"/>
                      <a:gd name="connsiteX1" fmla="*/ 56693 w 92799"/>
                      <a:gd name="connsiteY1" fmla="*/ 50103 h 109394"/>
                      <a:gd name="connsiteX2" fmla="*/ 91808 w 92799"/>
                      <a:gd name="connsiteY2" fmla="*/ 106602 h 109394"/>
                      <a:gd name="connsiteX3" fmla="*/ 37258 w 92799"/>
                      <a:gd name="connsiteY3" fmla="*/ 74857 h 109394"/>
                      <a:gd name="connsiteX4" fmla="*/ 2414 w 92799"/>
                      <a:gd name="connsiteY4" fmla="*/ 3503 h 109394"/>
                      <a:gd name="connsiteX0" fmla="*/ 2713 w 93098"/>
                      <a:gd name="connsiteY0" fmla="*/ 3503 h 108586"/>
                      <a:gd name="connsiteX1" fmla="*/ 56992 w 93098"/>
                      <a:gd name="connsiteY1" fmla="*/ 50103 h 108586"/>
                      <a:gd name="connsiteX2" fmla="*/ 92107 w 93098"/>
                      <a:gd name="connsiteY2" fmla="*/ 106602 h 108586"/>
                      <a:gd name="connsiteX3" fmla="*/ 37557 w 93098"/>
                      <a:gd name="connsiteY3" fmla="*/ 74857 h 108586"/>
                      <a:gd name="connsiteX4" fmla="*/ 2713 w 93098"/>
                      <a:gd name="connsiteY4" fmla="*/ 3503 h 108586"/>
                      <a:gd name="connsiteX0" fmla="*/ 3231 w 93616"/>
                      <a:gd name="connsiteY0" fmla="*/ 3503 h 108505"/>
                      <a:gd name="connsiteX1" fmla="*/ 57510 w 93616"/>
                      <a:gd name="connsiteY1" fmla="*/ 50103 h 108505"/>
                      <a:gd name="connsiteX2" fmla="*/ 92625 w 93616"/>
                      <a:gd name="connsiteY2" fmla="*/ 106602 h 108505"/>
                      <a:gd name="connsiteX3" fmla="*/ 38075 w 93616"/>
                      <a:gd name="connsiteY3" fmla="*/ 74857 h 108505"/>
                      <a:gd name="connsiteX4" fmla="*/ 3231 w 93616"/>
                      <a:gd name="connsiteY4" fmla="*/ 3503 h 108505"/>
                      <a:gd name="connsiteX0" fmla="*/ 3231 w 94851"/>
                      <a:gd name="connsiteY0" fmla="*/ 3503 h 109338"/>
                      <a:gd name="connsiteX1" fmla="*/ 57510 w 94851"/>
                      <a:gd name="connsiteY1" fmla="*/ 50103 h 109338"/>
                      <a:gd name="connsiteX2" fmla="*/ 92625 w 94851"/>
                      <a:gd name="connsiteY2" fmla="*/ 106602 h 109338"/>
                      <a:gd name="connsiteX3" fmla="*/ 38075 w 94851"/>
                      <a:gd name="connsiteY3" fmla="*/ 74857 h 109338"/>
                      <a:gd name="connsiteX4" fmla="*/ 3231 w 94851"/>
                      <a:gd name="connsiteY4" fmla="*/ 3503 h 109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851" h="109338">
                        <a:moveTo>
                          <a:pt x="3231" y="3503"/>
                        </a:moveTo>
                        <a:cubicBezTo>
                          <a:pt x="14533" y="-12947"/>
                          <a:pt x="42611" y="32920"/>
                          <a:pt x="57510" y="50103"/>
                        </a:cubicBezTo>
                        <a:cubicBezTo>
                          <a:pt x="72409" y="67286"/>
                          <a:pt x="103390" y="92327"/>
                          <a:pt x="92625" y="106602"/>
                        </a:cubicBezTo>
                        <a:cubicBezTo>
                          <a:pt x="81860" y="120877"/>
                          <a:pt x="64263" y="74641"/>
                          <a:pt x="38075" y="74857"/>
                        </a:cubicBezTo>
                        <a:cubicBezTo>
                          <a:pt x="11887" y="75073"/>
                          <a:pt x="-8071" y="19953"/>
                          <a:pt x="3231" y="350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6" name="Oval 201">
                    <a:extLst>
                      <a:ext uri="{FF2B5EF4-FFF2-40B4-BE49-F238E27FC236}">
                        <a16:creationId xmlns:a16="http://schemas.microsoft.com/office/drawing/2014/main" id="{4CCCBA1F-6251-B54C-AEB1-7960A5F57D94}"/>
                      </a:ext>
                    </a:extLst>
                  </p:cNvPr>
                  <p:cNvSpPr/>
                  <p:nvPr/>
                </p:nvSpPr>
                <p:spPr>
                  <a:xfrm>
                    <a:off x="3608650" y="2973805"/>
                    <a:ext cx="244828" cy="18782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404 w 88795"/>
                      <a:gd name="connsiteY0" fmla="*/ 2369 h 62773"/>
                      <a:gd name="connsiteX1" fmla="*/ 50383 w 88795"/>
                      <a:gd name="connsiteY1" fmla="*/ 13446 h 62773"/>
                      <a:gd name="connsiteX2" fmla="*/ 88723 w 88795"/>
                      <a:gd name="connsiteY2" fmla="*/ 60519 h 62773"/>
                      <a:gd name="connsiteX3" fmla="*/ 40820 w 88795"/>
                      <a:gd name="connsiteY3" fmla="*/ 52363 h 62773"/>
                      <a:gd name="connsiteX4" fmla="*/ 404 w 88795"/>
                      <a:gd name="connsiteY4" fmla="*/ 2369 h 62773"/>
                      <a:gd name="connsiteX0" fmla="*/ 210 w 88601"/>
                      <a:gd name="connsiteY0" fmla="*/ 2369 h 63136"/>
                      <a:gd name="connsiteX1" fmla="*/ 50189 w 88601"/>
                      <a:gd name="connsiteY1" fmla="*/ 13446 h 63136"/>
                      <a:gd name="connsiteX2" fmla="*/ 88529 w 88601"/>
                      <a:gd name="connsiteY2" fmla="*/ 60519 h 63136"/>
                      <a:gd name="connsiteX3" fmla="*/ 40626 w 88601"/>
                      <a:gd name="connsiteY3" fmla="*/ 52363 h 63136"/>
                      <a:gd name="connsiteX4" fmla="*/ 210 w 88601"/>
                      <a:gd name="connsiteY4" fmla="*/ 2369 h 63136"/>
                      <a:gd name="connsiteX0" fmla="*/ 62 w 90655"/>
                      <a:gd name="connsiteY0" fmla="*/ 2369 h 63453"/>
                      <a:gd name="connsiteX1" fmla="*/ 52242 w 90655"/>
                      <a:gd name="connsiteY1" fmla="*/ 13446 h 63453"/>
                      <a:gd name="connsiteX2" fmla="*/ 90582 w 90655"/>
                      <a:gd name="connsiteY2" fmla="*/ 60519 h 63453"/>
                      <a:gd name="connsiteX3" fmla="*/ 42679 w 90655"/>
                      <a:gd name="connsiteY3" fmla="*/ 52363 h 63453"/>
                      <a:gd name="connsiteX4" fmla="*/ 62 w 90655"/>
                      <a:gd name="connsiteY4" fmla="*/ 2369 h 63453"/>
                      <a:gd name="connsiteX0" fmla="*/ 60 w 91974"/>
                      <a:gd name="connsiteY0" fmla="*/ 1359 h 75276"/>
                      <a:gd name="connsiteX1" fmla="*/ 53561 w 91974"/>
                      <a:gd name="connsiteY1" fmla="*/ 24816 h 75276"/>
                      <a:gd name="connsiteX2" fmla="*/ 91901 w 91974"/>
                      <a:gd name="connsiteY2" fmla="*/ 71889 h 75276"/>
                      <a:gd name="connsiteX3" fmla="*/ 43998 w 91974"/>
                      <a:gd name="connsiteY3" fmla="*/ 63733 h 75276"/>
                      <a:gd name="connsiteX4" fmla="*/ 60 w 91974"/>
                      <a:gd name="connsiteY4" fmla="*/ 1359 h 75276"/>
                      <a:gd name="connsiteX0" fmla="*/ 244 w 92158"/>
                      <a:gd name="connsiteY0" fmla="*/ 7456 h 81373"/>
                      <a:gd name="connsiteX1" fmla="*/ 53745 w 92158"/>
                      <a:gd name="connsiteY1" fmla="*/ 30913 h 81373"/>
                      <a:gd name="connsiteX2" fmla="*/ 92085 w 92158"/>
                      <a:gd name="connsiteY2" fmla="*/ 77986 h 81373"/>
                      <a:gd name="connsiteX3" fmla="*/ 44182 w 92158"/>
                      <a:gd name="connsiteY3" fmla="*/ 69830 h 81373"/>
                      <a:gd name="connsiteX4" fmla="*/ 244 w 92158"/>
                      <a:gd name="connsiteY4" fmla="*/ 7456 h 81373"/>
                      <a:gd name="connsiteX0" fmla="*/ 237 w 93473"/>
                      <a:gd name="connsiteY0" fmla="*/ 8159 h 76566"/>
                      <a:gd name="connsiteX1" fmla="*/ 55059 w 93473"/>
                      <a:gd name="connsiteY1" fmla="*/ 26310 h 76566"/>
                      <a:gd name="connsiteX2" fmla="*/ 93399 w 93473"/>
                      <a:gd name="connsiteY2" fmla="*/ 73383 h 76566"/>
                      <a:gd name="connsiteX3" fmla="*/ 45496 w 93473"/>
                      <a:gd name="connsiteY3" fmla="*/ 65227 h 76566"/>
                      <a:gd name="connsiteX4" fmla="*/ 237 w 93473"/>
                      <a:gd name="connsiteY4" fmla="*/ 8159 h 76566"/>
                      <a:gd name="connsiteX0" fmla="*/ 32 w 93230"/>
                      <a:gd name="connsiteY0" fmla="*/ 757 h 68509"/>
                      <a:gd name="connsiteX1" fmla="*/ 52212 w 93230"/>
                      <a:gd name="connsiteY1" fmla="*/ 27751 h 68509"/>
                      <a:gd name="connsiteX2" fmla="*/ 93194 w 93230"/>
                      <a:gd name="connsiteY2" fmla="*/ 65981 h 68509"/>
                      <a:gd name="connsiteX3" fmla="*/ 45291 w 93230"/>
                      <a:gd name="connsiteY3" fmla="*/ 57825 h 68509"/>
                      <a:gd name="connsiteX4" fmla="*/ 32 w 93230"/>
                      <a:gd name="connsiteY4" fmla="*/ 757 h 68509"/>
                      <a:gd name="connsiteX0" fmla="*/ 60 w 93258"/>
                      <a:gd name="connsiteY0" fmla="*/ 757 h 66997"/>
                      <a:gd name="connsiteX1" fmla="*/ 52240 w 93258"/>
                      <a:gd name="connsiteY1" fmla="*/ 27751 h 66997"/>
                      <a:gd name="connsiteX2" fmla="*/ 93222 w 93258"/>
                      <a:gd name="connsiteY2" fmla="*/ 65981 h 66997"/>
                      <a:gd name="connsiteX3" fmla="*/ 45319 w 93258"/>
                      <a:gd name="connsiteY3" fmla="*/ 57825 h 66997"/>
                      <a:gd name="connsiteX4" fmla="*/ 60 w 93258"/>
                      <a:gd name="connsiteY4" fmla="*/ 757 h 66997"/>
                      <a:gd name="connsiteX0" fmla="*/ 32 w 91910"/>
                      <a:gd name="connsiteY0" fmla="*/ 836 h 82373"/>
                      <a:gd name="connsiteX1" fmla="*/ 52212 w 91910"/>
                      <a:gd name="connsiteY1" fmla="*/ 27830 h 82373"/>
                      <a:gd name="connsiteX2" fmla="*/ 91873 w 91910"/>
                      <a:gd name="connsiteY2" fmla="*/ 81388 h 82373"/>
                      <a:gd name="connsiteX3" fmla="*/ 45291 w 91910"/>
                      <a:gd name="connsiteY3" fmla="*/ 57904 h 82373"/>
                      <a:gd name="connsiteX4" fmla="*/ 32 w 91910"/>
                      <a:gd name="connsiteY4" fmla="*/ 836 h 82373"/>
                      <a:gd name="connsiteX0" fmla="*/ 33 w 91911"/>
                      <a:gd name="connsiteY0" fmla="*/ 836 h 82034"/>
                      <a:gd name="connsiteX1" fmla="*/ 52213 w 91911"/>
                      <a:gd name="connsiteY1" fmla="*/ 27830 h 82034"/>
                      <a:gd name="connsiteX2" fmla="*/ 91874 w 91911"/>
                      <a:gd name="connsiteY2" fmla="*/ 81388 h 82034"/>
                      <a:gd name="connsiteX3" fmla="*/ 45292 w 91911"/>
                      <a:gd name="connsiteY3" fmla="*/ 57904 h 82034"/>
                      <a:gd name="connsiteX4" fmla="*/ 33 w 91911"/>
                      <a:gd name="connsiteY4" fmla="*/ 836 h 82034"/>
                      <a:gd name="connsiteX0" fmla="*/ 32 w 90591"/>
                      <a:gd name="connsiteY0" fmla="*/ 850 h 84655"/>
                      <a:gd name="connsiteX1" fmla="*/ 52212 w 90591"/>
                      <a:gd name="connsiteY1" fmla="*/ 27844 h 84655"/>
                      <a:gd name="connsiteX2" fmla="*/ 90552 w 90591"/>
                      <a:gd name="connsiteY2" fmla="*/ 83760 h 84655"/>
                      <a:gd name="connsiteX3" fmla="*/ 45291 w 90591"/>
                      <a:gd name="connsiteY3" fmla="*/ 57918 h 84655"/>
                      <a:gd name="connsiteX4" fmla="*/ 32 w 90591"/>
                      <a:gd name="connsiteY4" fmla="*/ 850 h 84655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5970"/>
                      <a:gd name="connsiteX1" fmla="*/ 52212 w 91253"/>
                      <a:gd name="connsiteY1" fmla="*/ 27844 h 85970"/>
                      <a:gd name="connsiteX2" fmla="*/ 90552 w 91253"/>
                      <a:gd name="connsiteY2" fmla="*/ 83760 h 85970"/>
                      <a:gd name="connsiteX3" fmla="*/ 45291 w 91253"/>
                      <a:gd name="connsiteY3" fmla="*/ 57918 h 85970"/>
                      <a:gd name="connsiteX4" fmla="*/ 32 w 91253"/>
                      <a:gd name="connsiteY4" fmla="*/ 850 h 85970"/>
                      <a:gd name="connsiteX0" fmla="*/ 35 w 87723"/>
                      <a:gd name="connsiteY0" fmla="*/ 574 h 99714"/>
                      <a:gd name="connsiteX1" fmla="*/ 48693 w 87723"/>
                      <a:gd name="connsiteY1" fmla="*/ 40537 h 99714"/>
                      <a:gd name="connsiteX2" fmla="*/ 87033 w 87723"/>
                      <a:gd name="connsiteY2" fmla="*/ 96453 h 99714"/>
                      <a:gd name="connsiteX3" fmla="*/ 41772 w 87723"/>
                      <a:gd name="connsiteY3" fmla="*/ 70611 h 99714"/>
                      <a:gd name="connsiteX4" fmla="*/ 35 w 87723"/>
                      <a:gd name="connsiteY4" fmla="*/ 574 h 99714"/>
                      <a:gd name="connsiteX0" fmla="*/ 33 w 88162"/>
                      <a:gd name="connsiteY0" fmla="*/ 1056 h 81654"/>
                      <a:gd name="connsiteX1" fmla="*/ 49131 w 88162"/>
                      <a:gd name="connsiteY1" fmla="*/ 22743 h 81654"/>
                      <a:gd name="connsiteX2" fmla="*/ 87471 w 88162"/>
                      <a:gd name="connsiteY2" fmla="*/ 78659 h 81654"/>
                      <a:gd name="connsiteX3" fmla="*/ 42210 w 88162"/>
                      <a:gd name="connsiteY3" fmla="*/ 52817 h 81654"/>
                      <a:gd name="connsiteX4" fmla="*/ 33 w 88162"/>
                      <a:gd name="connsiteY4" fmla="*/ 1056 h 81654"/>
                      <a:gd name="connsiteX0" fmla="*/ 33 w 88162"/>
                      <a:gd name="connsiteY0" fmla="*/ 869 h 86248"/>
                      <a:gd name="connsiteX1" fmla="*/ 49131 w 88162"/>
                      <a:gd name="connsiteY1" fmla="*/ 27272 h 86248"/>
                      <a:gd name="connsiteX2" fmla="*/ 87471 w 88162"/>
                      <a:gd name="connsiteY2" fmla="*/ 83188 h 86248"/>
                      <a:gd name="connsiteX3" fmla="*/ 42210 w 88162"/>
                      <a:gd name="connsiteY3" fmla="*/ 57346 h 86248"/>
                      <a:gd name="connsiteX4" fmla="*/ 33 w 88162"/>
                      <a:gd name="connsiteY4" fmla="*/ 869 h 86248"/>
                      <a:gd name="connsiteX0" fmla="*/ 32 w 89928"/>
                      <a:gd name="connsiteY0" fmla="*/ 767 h 89733"/>
                      <a:gd name="connsiteX1" fmla="*/ 50891 w 89928"/>
                      <a:gd name="connsiteY1" fmla="*/ 30707 h 89733"/>
                      <a:gd name="connsiteX2" fmla="*/ 89231 w 89928"/>
                      <a:gd name="connsiteY2" fmla="*/ 86623 h 89733"/>
                      <a:gd name="connsiteX3" fmla="*/ 43970 w 89928"/>
                      <a:gd name="connsiteY3" fmla="*/ 60781 h 89733"/>
                      <a:gd name="connsiteX4" fmla="*/ 32 w 89928"/>
                      <a:gd name="connsiteY4" fmla="*/ 767 h 89733"/>
                      <a:gd name="connsiteX0" fmla="*/ 516 w 90412"/>
                      <a:gd name="connsiteY0" fmla="*/ 4938 h 93904"/>
                      <a:gd name="connsiteX1" fmla="*/ 51375 w 90412"/>
                      <a:gd name="connsiteY1" fmla="*/ 34878 h 93904"/>
                      <a:gd name="connsiteX2" fmla="*/ 89715 w 90412"/>
                      <a:gd name="connsiteY2" fmla="*/ 90794 h 93904"/>
                      <a:gd name="connsiteX3" fmla="*/ 44454 w 90412"/>
                      <a:gd name="connsiteY3" fmla="*/ 64952 h 93904"/>
                      <a:gd name="connsiteX4" fmla="*/ 516 w 90412"/>
                      <a:gd name="connsiteY4" fmla="*/ 4938 h 93904"/>
                      <a:gd name="connsiteX0" fmla="*/ 628 w 90524"/>
                      <a:gd name="connsiteY0" fmla="*/ 4938 h 92999"/>
                      <a:gd name="connsiteX1" fmla="*/ 51487 w 90524"/>
                      <a:gd name="connsiteY1" fmla="*/ 34878 h 92999"/>
                      <a:gd name="connsiteX2" fmla="*/ 89827 w 90524"/>
                      <a:gd name="connsiteY2" fmla="*/ 90794 h 92999"/>
                      <a:gd name="connsiteX3" fmla="*/ 44566 w 90524"/>
                      <a:gd name="connsiteY3" fmla="*/ 64952 h 92999"/>
                      <a:gd name="connsiteX4" fmla="*/ 628 w 90524"/>
                      <a:gd name="connsiteY4" fmla="*/ 4938 h 92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24" h="92999">
                        <a:moveTo>
                          <a:pt x="628" y="4938"/>
                        </a:moveTo>
                        <a:cubicBezTo>
                          <a:pt x="5744" y="-12454"/>
                          <a:pt x="36621" y="20569"/>
                          <a:pt x="51487" y="34878"/>
                        </a:cubicBezTo>
                        <a:cubicBezTo>
                          <a:pt x="66353" y="49187"/>
                          <a:pt x="95384" y="79297"/>
                          <a:pt x="89827" y="90794"/>
                        </a:cubicBezTo>
                        <a:cubicBezTo>
                          <a:pt x="84270" y="102291"/>
                          <a:pt x="66476" y="65112"/>
                          <a:pt x="44566" y="64952"/>
                        </a:cubicBezTo>
                        <a:cubicBezTo>
                          <a:pt x="22656" y="64792"/>
                          <a:pt x="-4488" y="22330"/>
                          <a:pt x="628" y="493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7" name="Oval 201">
                    <a:extLst>
                      <a:ext uri="{FF2B5EF4-FFF2-40B4-BE49-F238E27FC236}">
                        <a16:creationId xmlns:a16="http://schemas.microsoft.com/office/drawing/2014/main" id="{593D6280-170D-7846-A62F-8E430247E6B2}"/>
                      </a:ext>
                    </a:extLst>
                  </p:cNvPr>
                  <p:cNvSpPr/>
                  <p:nvPr/>
                </p:nvSpPr>
                <p:spPr>
                  <a:xfrm>
                    <a:off x="3553294" y="2849320"/>
                    <a:ext cx="233304" cy="1416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363 w 88748"/>
                      <a:gd name="connsiteY0" fmla="*/ 4287 h 82348"/>
                      <a:gd name="connsiteX1" fmla="*/ 50342 w 88748"/>
                      <a:gd name="connsiteY1" fmla="*/ 15364 h 82348"/>
                      <a:gd name="connsiteX2" fmla="*/ 88682 w 88748"/>
                      <a:gd name="connsiteY2" fmla="*/ 62437 h 82348"/>
                      <a:gd name="connsiteX3" fmla="*/ 41165 w 88748"/>
                      <a:gd name="connsiteY3" fmla="*/ 81009 h 82348"/>
                      <a:gd name="connsiteX4" fmla="*/ 363 w 88748"/>
                      <a:gd name="connsiteY4" fmla="*/ 4287 h 82348"/>
                      <a:gd name="connsiteX0" fmla="*/ 62 w 89927"/>
                      <a:gd name="connsiteY0" fmla="*/ 5665 h 107966"/>
                      <a:gd name="connsiteX1" fmla="*/ 50041 w 89927"/>
                      <a:gd name="connsiteY1" fmla="*/ 16742 h 107966"/>
                      <a:gd name="connsiteX2" fmla="*/ 89864 w 89927"/>
                      <a:gd name="connsiteY2" fmla="*/ 104441 h 107966"/>
                      <a:gd name="connsiteX3" fmla="*/ 40864 w 89927"/>
                      <a:gd name="connsiteY3" fmla="*/ 82387 h 107966"/>
                      <a:gd name="connsiteX4" fmla="*/ 62 w 89927"/>
                      <a:gd name="connsiteY4" fmla="*/ 5665 h 107966"/>
                      <a:gd name="connsiteX0" fmla="*/ 59 w 90914"/>
                      <a:gd name="connsiteY0" fmla="*/ 6812 h 104974"/>
                      <a:gd name="connsiteX1" fmla="*/ 51027 w 90914"/>
                      <a:gd name="connsiteY1" fmla="*/ 13827 h 104974"/>
                      <a:gd name="connsiteX2" fmla="*/ 90850 w 90914"/>
                      <a:gd name="connsiteY2" fmla="*/ 101526 h 104974"/>
                      <a:gd name="connsiteX3" fmla="*/ 41850 w 90914"/>
                      <a:gd name="connsiteY3" fmla="*/ 79472 h 104974"/>
                      <a:gd name="connsiteX4" fmla="*/ 59 w 90914"/>
                      <a:gd name="connsiteY4" fmla="*/ 6812 h 104974"/>
                      <a:gd name="connsiteX0" fmla="*/ 2394 w 93249"/>
                      <a:gd name="connsiteY0" fmla="*/ 19724 h 117886"/>
                      <a:gd name="connsiteX1" fmla="*/ 53362 w 93249"/>
                      <a:gd name="connsiteY1" fmla="*/ 26739 h 117886"/>
                      <a:gd name="connsiteX2" fmla="*/ 93185 w 93249"/>
                      <a:gd name="connsiteY2" fmla="*/ 114438 h 117886"/>
                      <a:gd name="connsiteX3" fmla="*/ 44185 w 93249"/>
                      <a:gd name="connsiteY3" fmla="*/ 92384 h 117886"/>
                      <a:gd name="connsiteX4" fmla="*/ 2394 w 93249"/>
                      <a:gd name="connsiteY4" fmla="*/ 19724 h 117886"/>
                      <a:gd name="connsiteX0" fmla="*/ 2354 w 94197"/>
                      <a:gd name="connsiteY0" fmla="*/ 22000 h 111889"/>
                      <a:gd name="connsiteX1" fmla="*/ 54310 w 94197"/>
                      <a:gd name="connsiteY1" fmla="*/ 20890 h 111889"/>
                      <a:gd name="connsiteX2" fmla="*/ 94133 w 94197"/>
                      <a:gd name="connsiteY2" fmla="*/ 108589 h 111889"/>
                      <a:gd name="connsiteX3" fmla="*/ 45133 w 94197"/>
                      <a:gd name="connsiteY3" fmla="*/ 86535 h 111889"/>
                      <a:gd name="connsiteX4" fmla="*/ 2354 w 94197"/>
                      <a:gd name="connsiteY4" fmla="*/ 22000 h 111889"/>
                      <a:gd name="connsiteX0" fmla="*/ 2242 w 97051"/>
                      <a:gd name="connsiteY0" fmla="*/ 22318 h 111174"/>
                      <a:gd name="connsiteX1" fmla="*/ 57163 w 97051"/>
                      <a:gd name="connsiteY1" fmla="*/ 20192 h 111174"/>
                      <a:gd name="connsiteX2" fmla="*/ 96986 w 97051"/>
                      <a:gd name="connsiteY2" fmla="*/ 107891 h 111174"/>
                      <a:gd name="connsiteX3" fmla="*/ 47986 w 97051"/>
                      <a:gd name="connsiteY3" fmla="*/ 85837 h 111174"/>
                      <a:gd name="connsiteX4" fmla="*/ 2242 w 97051"/>
                      <a:gd name="connsiteY4" fmla="*/ 22318 h 111174"/>
                      <a:gd name="connsiteX0" fmla="*/ 571 w 95380"/>
                      <a:gd name="connsiteY0" fmla="*/ 31122 h 119978"/>
                      <a:gd name="connsiteX1" fmla="*/ 55492 w 95380"/>
                      <a:gd name="connsiteY1" fmla="*/ 28996 h 119978"/>
                      <a:gd name="connsiteX2" fmla="*/ 95315 w 95380"/>
                      <a:gd name="connsiteY2" fmla="*/ 116695 h 119978"/>
                      <a:gd name="connsiteX3" fmla="*/ 46315 w 95380"/>
                      <a:gd name="connsiteY3" fmla="*/ 94641 h 119978"/>
                      <a:gd name="connsiteX4" fmla="*/ 571 w 95380"/>
                      <a:gd name="connsiteY4" fmla="*/ 31122 h 119978"/>
                      <a:gd name="connsiteX0" fmla="*/ 22 w 94789"/>
                      <a:gd name="connsiteY0" fmla="*/ 4526 h 92598"/>
                      <a:gd name="connsiteX1" fmla="*/ 51484 w 94789"/>
                      <a:gd name="connsiteY1" fmla="*/ 14588 h 92598"/>
                      <a:gd name="connsiteX2" fmla="*/ 94766 w 94789"/>
                      <a:gd name="connsiteY2" fmla="*/ 90099 h 92598"/>
                      <a:gd name="connsiteX3" fmla="*/ 45766 w 94789"/>
                      <a:gd name="connsiteY3" fmla="*/ 68045 h 92598"/>
                      <a:gd name="connsiteX4" fmla="*/ 22 w 94789"/>
                      <a:gd name="connsiteY4" fmla="*/ 4526 h 92598"/>
                      <a:gd name="connsiteX0" fmla="*/ 183 w 94950"/>
                      <a:gd name="connsiteY0" fmla="*/ 17612 h 105683"/>
                      <a:gd name="connsiteX1" fmla="*/ 51645 w 94950"/>
                      <a:gd name="connsiteY1" fmla="*/ 27674 h 105683"/>
                      <a:gd name="connsiteX2" fmla="*/ 94927 w 94950"/>
                      <a:gd name="connsiteY2" fmla="*/ 103185 h 105683"/>
                      <a:gd name="connsiteX3" fmla="*/ 45927 w 94950"/>
                      <a:gd name="connsiteY3" fmla="*/ 81131 h 105683"/>
                      <a:gd name="connsiteX4" fmla="*/ 183 w 94950"/>
                      <a:gd name="connsiteY4" fmla="*/ 17612 h 105683"/>
                      <a:gd name="connsiteX0" fmla="*/ 183 w 94950"/>
                      <a:gd name="connsiteY0" fmla="*/ 23931 h 112002"/>
                      <a:gd name="connsiteX1" fmla="*/ 51645 w 94950"/>
                      <a:gd name="connsiteY1" fmla="*/ 33993 h 112002"/>
                      <a:gd name="connsiteX2" fmla="*/ 94927 w 94950"/>
                      <a:gd name="connsiteY2" fmla="*/ 109504 h 112002"/>
                      <a:gd name="connsiteX3" fmla="*/ 45927 w 94950"/>
                      <a:gd name="connsiteY3" fmla="*/ 87450 h 112002"/>
                      <a:gd name="connsiteX4" fmla="*/ 183 w 94950"/>
                      <a:gd name="connsiteY4" fmla="*/ 23931 h 112002"/>
                      <a:gd name="connsiteX0" fmla="*/ 200 w 94967"/>
                      <a:gd name="connsiteY0" fmla="*/ 23931 h 110928"/>
                      <a:gd name="connsiteX1" fmla="*/ 51662 w 94967"/>
                      <a:gd name="connsiteY1" fmla="*/ 33993 h 110928"/>
                      <a:gd name="connsiteX2" fmla="*/ 94944 w 94967"/>
                      <a:gd name="connsiteY2" fmla="*/ 109504 h 110928"/>
                      <a:gd name="connsiteX3" fmla="*/ 45944 w 94967"/>
                      <a:gd name="connsiteY3" fmla="*/ 87450 h 110928"/>
                      <a:gd name="connsiteX4" fmla="*/ 200 w 94967"/>
                      <a:gd name="connsiteY4" fmla="*/ 23931 h 110928"/>
                      <a:gd name="connsiteX0" fmla="*/ 200 w 99344"/>
                      <a:gd name="connsiteY0" fmla="*/ 23931 h 116778"/>
                      <a:gd name="connsiteX1" fmla="*/ 51662 w 99344"/>
                      <a:gd name="connsiteY1" fmla="*/ 33993 h 116778"/>
                      <a:gd name="connsiteX2" fmla="*/ 94944 w 99344"/>
                      <a:gd name="connsiteY2" fmla="*/ 109504 h 116778"/>
                      <a:gd name="connsiteX3" fmla="*/ 45944 w 99344"/>
                      <a:gd name="connsiteY3" fmla="*/ 87450 h 116778"/>
                      <a:gd name="connsiteX4" fmla="*/ 200 w 99344"/>
                      <a:gd name="connsiteY4" fmla="*/ 23931 h 116778"/>
                      <a:gd name="connsiteX0" fmla="*/ 200 w 95843"/>
                      <a:gd name="connsiteY0" fmla="*/ 23931 h 114508"/>
                      <a:gd name="connsiteX1" fmla="*/ 51662 w 95843"/>
                      <a:gd name="connsiteY1" fmla="*/ 33993 h 114508"/>
                      <a:gd name="connsiteX2" fmla="*/ 94944 w 95843"/>
                      <a:gd name="connsiteY2" fmla="*/ 109504 h 114508"/>
                      <a:gd name="connsiteX3" fmla="*/ 45944 w 95843"/>
                      <a:gd name="connsiteY3" fmla="*/ 87450 h 114508"/>
                      <a:gd name="connsiteX4" fmla="*/ 200 w 95843"/>
                      <a:gd name="connsiteY4" fmla="*/ 23931 h 114508"/>
                      <a:gd name="connsiteX0" fmla="*/ 200 w 96845"/>
                      <a:gd name="connsiteY0" fmla="*/ 23931 h 120793"/>
                      <a:gd name="connsiteX1" fmla="*/ 51662 w 96845"/>
                      <a:gd name="connsiteY1" fmla="*/ 33993 h 120793"/>
                      <a:gd name="connsiteX2" fmla="*/ 94944 w 96845"/>
                      <a:gd name="connsiteY2" fmla="*/ 109504 h 120793"/>
                      <a:gd name="connsiteX3" fmla="*/ 45944 w 96845"/>
                      <a:gd name="connsiteY3" fmla="*/ 87450 h 120793"/>
                      <a:gd name="connsiteX4" fmla="*/ 200 w 96845"/>
                      <a:gd name="connsiteY4" fmla="*/ 23931 h 120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45" h="120793">
                        <a:moveTo>
                          <a:pt x="200" y="23931"/>
                        </a:moveTo>
                        <a:cubicBezTo>
                          <a:pt x="3130" y="-28651"/>
                          <a:pt x="35871" y="19731"/>
                          <a:pt x="51662" y="33993"/>
                        </a:cubicBezTo>
                        <a:cubicBezTo>
                          <a:pt x="67453" y="48255"/>
                          <a:pt x="105782" y="73173"/>
                          <a:pt x="94944" y="109504"/>
                        </a:cubicBezTo>
                        <a:cubicBezTo>
                          <a:pt x="84106" y="145835"/>
                          <a:pt x="64701" y="82415"/>
                          <a:pt x="45944" y="87450"/>
                        </a:cubicBezTo>
                        <a:cubicBezTo>
                          <a:pt x="27187" y="92485"/>
                          <a:pt x="-2730" y="76513"/>
                          <a:pt x="200" y="2393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8" name="Oval 201">
                    <a:extLst>
                      <a:ext uri="{FF2B5EF4-FFF2-40B4-BE49-F238E27FC236}">
                        <a16:creationId xmlns:a16="http://schemas.microsoft.com/office/drawing/2014/main" id="{7C657E0D-BCE7-4745-B948-0657A65FCF5B}"/>
                      </a:ext>
                    </a:extLst>
                  </p:cNvPr>
                  <p:cNvSpPr/>
                  <p:nvPr/>
                </p:nvSpPr>
                <p:spPr>
                  <a:xfrm>
                    <a:off x="3787466" y="3605235"/>
                    <a:ext cx="157769" cy="2489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32" h="103566">
                        <a:moveTo>
                          <a:pt x="8274" y="728"/>
                        </a:moveTo>
                        <a:cubicBezTo>
                          <a:pt x="23661" y="-5792"/>
                          <a:pt x="78275" y="33105"/>
                          <a:pt x="80987" y="52160"/>
                        </a:cubicBezTo>
                        <a:cubicBezTo>
                          <a:pt x="83699" y="71215"/>
                          <a:pt x="124037" y="98635"/>
                          <a:pt x="96637" y="103174"/>
                        </a:cubicBezTo>
                        <a:cubicBezTo>
                          <a:pt x="69237" y="107713"/>
                          <a:pt x="65866" y="71697"/>
                          <a:pt x="31917" y="55614"/>
                        </a:cubicBezTo>
                        <a:cubicBezTo>
                          <a:pt x="-2032" y="39531"/>
                          <a:pt x="-7113" y="7248"/>
                          <a:pt x="8274" y="7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9" name="Oval 201">
                    <a:extLst>
                      <a:ext uri="{FF2B5EF4-FFF2-40B4-BE49-F238E27FC236}">
                        <a16:creationId xmlns:a16="http://schemas.microsoft.com/office/drawing/2014/main" id="{57A5D0B0-8209-394F-92A7-2AE9CF338D14}"/>
                      </a:ext>
                    </a:extLst>
                  </p:cNvPr>
                  <p:cNvSpPr/>
                  <p:nvPr/>
                </p:nvSpPr>
                <p:spPr>
                  <a:xfrm>
                    <a:off x="3770907" y="3408257"/>
                    <a:ext cx="163529" cy="2624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678 w 96252"/>
                      <a:gd name="connsiteY0" fmla="*/ 505 h 100416"/>
                      <a:gd name="connsiteX1" fmla="*/ 66342 w 96252"/>
                      <a:gd name="connsiteY1" fmla="*/ 39587 h 100416"/>
                      <a:gd name="connsiteX2" fmla="*/ 95448 w 96252"/>
                      <a:gd name="connsiteY2" fmla="*/ 99979 h 100416"/>
                      <a:gd name="connsiteX3" fmla="*/ 37135 w 96252"/>
                      <a:gd name="connsiteY3" fmla="*/ 66784 h 100416"/>
                      <a:gd name="connsiteX4" fmla="*/ 678 w 96252"/>
                      <a:gd name="connsiteY4" fmla="*/ 505 h 100416"/>
                      <a:gd name="connsiteX0" fmla="*/ 587 w 96095"/>
                      <a:gd name="connsiteY0" fmla="*/ 444 h 100280"/>
                      <a:gd name="connsiteX1" fmla="*/ 66251 w 96095"/>
                      <a:gd name="connsiteY1" fmla="*/ 39526 h 100280"/>
                      <a:gd name="connsiteX2" fmla="*/ 95357 w 96095"/>
                      <a:gd name="connsiteY2" fmla="*/ 99918 h 100280"/>
                      <a:gd name="connsiteX3" fmla="*/ 38547 w 96095"/>
                      <a:gd name="connsiteY3" fmla="*/ 64768 h 100280"/>
                      <a:gd name="connsiteX4" fmla="*/ 587 w 96095"/>
                      <a:gd name="connsiteY4" fmla="*/ 444 h 100280"/>
                      <a:gd name="connsiteX0" fmla="*/ 1776 w 97284"/>
                      <a:gd name="connsiteY0" fmla="*/ 444 h 100280"/>
                      <a:gd name="connsiteX1" fmla="*/ 67440 w 97284"/>
                      <a:gd name="connsiteY1" fmla="*/ 39526 h 100280"/>
                      <a:gd name="connsiteX2" fmla="*/ 96546 w 97284"/>
                      <a:gd name="connsiteY2" fmla="*/ 99918 h 100280"/>
                      <a:gd name="connsiteX3" fmla="*/ 39736 w 97284"/>
                      <a:gd name="connsiteY3" fmla="*/ 64768 h 100280"/>
                      <a:gd name="connsiteX4" fmla="*/ 1776 w 97284"/>
                      <a:gd name="connsiteY4" fmla="*/ 444 h 100280"/>
                      <a:gd name="connsiteX0" fmla="*/ 2859 w 98569"/>
                      <a:gd name="connsiteY0" fmla="*/ 303 h 99992"/>
                      <a:gd name="connsiteX1" fmla="*/ 68523 w 98569"/>
                      <a:gd name="connsiteY1" fmla="*/ 39385 h 99992"/>
                      <a:gd name="connsiteX2" fmla="*/ 97629 w 98569"/>
                      <a:gd name="connsiteY2" fmla="*/ 99777 h 99992"/>
                      <a:gd name="connsiteX3" fmla="*/ 36309 w 98569"/>
                      <a:gd name="connsiteY3" fmla="*/ 59741 h 99992"/>
                      <a:gd name="connsiteX4" fmla="*/ 2859 w 98569"/>
                      <a:gd name="connsiteY4" fmla="*/ 303 h 99992"/>
                      <a:gd name="connsiteX0" fmla="*/ 806 w 98701"/>
                      <a:gd name="connsiteY0" fmla="*/ 306 h 102012"/>
                      <a:gd name="connsiteX1" fmla="*/ 66470 w 98701"/>
                      <a:gd name="connsiteY1" fmla="*/ 39388 h 102012"/>
                      <a:gd name="connsiteX2" fmla="*/ 97831 w 98701"/>
                      <a:gd name="connsiteY2" fmla="*/ 101735 h 102012"/>
                      <a:gd name="connsiteX3" fmla="*/ 34256 w 98701"/>
                      <a:gd name="connsiteY3" fmla="*/ 59744 h 102012"/>
                      <a:gd name="connsiteX4" fmla="*/ 806 w 98701"/>
                      <a:gd name="connsiteY4" fmla="*/ 306 h 102012"/>
                      <a:gd name="connsiteX0" fmla="*/ 806 w 100583"/>
                      <a:gd name="connsiteY0" fmla="*/ 306 h 103291"/>
                      <a:gd name="connsiteX1" fmla="*/ 66470 w 100583"/>
                      <a:gd name="connsiteY1" fmla="*/ 39388 h 103291"/>
                      <a:gd name="connsiteX2" fmla="*/ 97831 w 100583"/>
                      <a:gd name="connsiteY2" fmla="*/ 101735 h 103291"/>
                      <a:gd name="connsiteX3" fmla="*/ 34256 w 100583"/>
                      <a:gd name="connsiteY3" fmla="*/ 59744 h 103291"/>
                      <a:gd name="connsiteX4" fmla="*/ 806 w 100583"/>
                      <a:gd name="connsiteY4" fmla="*/ 306 h 103291"/>
                      <a:gd name="connsiteX0" fmla="*/ 1650 w 101427"/>
                      <a:gd name="connsiteY0" fmla="*/ 306 h 102949"/>
                      <a:gd name="connsiteX1" fmla="*/ 67314 w 101427"/>
                      <a:gd name="connsiteY1" fmla="*/ 39388 h 102949"/>
                      <a:gd name="connsiteX2" fmla="*/ 98675 w 101427"/>
                      <a:gd name="connsiteY2" fmla="*/ 101735 h 102949"/>
                      <a:gd name="connsiteX3" fmla="*/ 35100 w 101427"/>
                      <a:gd name="connsiteY3" fmla="*/ 59744 h 102949"/>
                      <a:gd name="connsiteX4" fmla="*/ 1650 w 101427"/>
                      <a:gd name="connsiteY4" fmla="*/ 306 h 102949"/>
                      <a:gd name="connsiteX0" fmla="*/ 1013 w 93948"/>
                      <a:gd name="connsiteY0" fmla="*/ 281 h 106215"/>
                      <a:gd name="connsiteX1" fmla="*/ 59912 w 93948"/>
                      <a:gd name="connsiteY1" fmla="*/ 42294 h 106215"/>
                      <a:gd name="connsiteX2" fmla="*/ 91273 w 93948"/>
                      <a:gd name="connsiteY2" fmla="*/ 104641 h 106215"/>
                      <a:gd name="connsiteX3" fmla="*/ 27698 w 93948"/>
                      <a:gd name="connsiteY3" fmla="*/ 62650 h 106215"/>
                      <a:gd name="connsiteX4" fmla="*/ 1013 w 93948"/>
                      <a:gd name="connsiteY4" fmla="*/ 281 h 106215"/>
                      <a:gd name="connsiteX0" fmla="*/ 3618 w 96553"/>
                      <a:gd name="connsiteY0" fmla="*/ 533 h 106467"/>
                      <a:gd name="connsiteX1" fmla="*/ 62517 w 96553"/>
                      <a:gd name="connsiteY1" fmla="*/ 42546 h 106467"/>
                      <a:gd name="connsiteX2" fmla="*/ 93878 w 96553"/>
                      <a:gd name="connsiteY2" fmla="*/ 104893 h 106467"/>
                      <a:gd name="connsiteX3" fmla="*/ 30303 w 96553"/>
                      <a:gd name="connsiteY3" fmla="*/ 62902 h 106467"/>
                      <a:gd name="connsiteX4" fmla="*/ 3618 w 96553"/>
                      <a:gd name="connsiteY4" fmla="*/ 533 h 106467"/>
                      <a:gd name="connsiteX0" fmla="*/ 7544 w 100479"/>
                      <a:gd name="connsiteY0" fmla="*/ 533 h 106238"/>
                      <a:gd name="connsiteX1" fmla="*/ 66443 w 100479"/>
                      <a:gd name="connsiteY1" fmla="*/ 42546 h 106238"/>
                      <a:gd name="connsiteX2" fmla="*/ 97804 w 100479"/>
                      <a:gd name="connsiteY2" fmla="*/ 104893 h 106238"/>
                      <a:gd name="connsiteX3" fmla="*/ 34229 w 100479"/>
                      <a:gd name="connsiteY3" fmla="*/ 62902 h 106238"/>
                      <a:gd name="connsiteX4" fmla="*/ 7544 w 100479"/>
                      <a:gd name="connsiteY4" fmla="*/ 533 h 106238"/>
                      <a:gd name="connsiteX0" fmla="*/ 7544 w 101822"/>
                      <a:gd name="connsiteY0" fmla="*/ 533 h 106608"/>
                      <a:gd name="connsiteX1" fmla="*/ 66443 w 101822"/>
                      <a:gd name="connsiteY1" fmla="*/ 42546 h 106608"/>
                      <a:gd name="connsiteX2" fmla="*/ 97804 w 101822"/>
                      <a:gd name="connsiteY2" fmla="*/ 104893 h 106608"/>
                      <a:gd name="connsiteX3" fmla="*/ 34229 w 101822"/>
                      <a:gd name="connsiteY3" fmla="*/ 62902 h 106608"/>
                      <a:gd name="connsiteX4" fmla="*/ 7544 w 101822"/>
                      <a:gd name="connsiteY4" fmla="*/ 533 h 106608"/>
                      <a:gd name="connsiteX0" fmla="*/ 7544 w 103245"/>
                      <a:gd name="connsiteY0" fmla="*/ 533 h 107713"/>
                      <a:gd name="connsiteX1" fmla="*/ 66443 w 103245"/>
                      <a:gd name="connsiteY1" fmla="*/ 42546 h 107713"/>
                      <a:gd name="connsiteX2" fmla="*/ 97804 w 103245"/>
                      <a:gd name="connsiteY2" fmla="*/ 104893 h 107713"/>
                      <a:gd name="connsiteX3" fmla="*/ 34229 w 103245"/>
                      <a:gd name="connsiteY3" fmla="*/ 62902 h 107713"/>
                      <a:gd name="connsiteX4" fmla="*/ 7544 w 103245"/>
                      <a:gd name="connsiteY4" fmla="*/ 533 h 10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245" h="107713">
                        <a:moveTo>
                          <a:pt x="7544" y="533"/>
                        </a:moveTo>
                        <a:cubicBezTo>
                          <a:pt x="20430" y="-4326"/>
                          <a:pt x="51400" y="25153"/>
                          <a:pt x="66443" y="42546"/>
                        </a:cubicBezTo>
                        <a:cubicBezTo>
                          <a:pt x="81486" y="59939"/>
                          <a:pt x="116705" y="90261"/>
                          <a:pt x="97804" y="104893"/>
                        </a:cubicBezTo>
                        <a:cubicBezTo>
                          <a:pt x="78903" y="119525"/>
                          <a:pt x="73327" y="72965"/>
                          <a:pt x="34229" y="62902"/>
                        </a:cubicBezTo>
                        <a:cubicBezTo>
                          <a:pt x="-4869" y="52839"/>
                          <a:pt x="-5342" y="5392"/>
                          <a:pt x="7544" y="5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0" name="Oval 201">
                    <a:extLst>
                      <a:ext uri="{FF2B5EF4-FFF2-40B4-BE49-F238E27FC236}">
                        <a16:creationId xmlns:a16="http://schemas.microsoft.com/office/drawing/2014/main" id="{8E5F5CD7-D283-4240-9386-3FC576124C28}"/>
                      </a:ext>
                    </a:extLst>
                  </p:cNvPr>
                  <p:cNvSpPr/>
                  <p:nvPr/>
                </p:nvSpPr>
                <p:spPr>
                  <a:xfrm>
                    <a:off x="3725186" y="3269076"/>
                    <a:ext cx="187868" cy="20690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591 w 95998"/>
                      <a:gd name="connsiteY0" fmla="*/ 830 h 100908"/>
                      <a:gd name="connsiteX1" fmla="*/ 63954 w 95998"/>
                      <a:gd name="connsiteY1" fmla="*/ 34460 h 100908"/>
                      <a:gd name="connsiteX2" fmla="*/ 95361 w 95998"/>
                      <a:gd name="connsiteY2" fmla="*/ 100304 h 100908"/>
                      <a:gd name="connsiteX3" fmla="*/ 37048 w 95998"/>
                      <a:gd name="connsiteY3" fmla="*/ 67109 h 100908"/>
                      <a:gd name="connsiteX4" fmla="*/ 591 w 95998"/>
                      <a:gd name="connsiteY4" fmla="*/ 830 h 100908"/>
                      <a:gd name="connsiteX0" fmla="*/ 456 w 95767"/>
                      <a:gd name="connsiteY0" fmla="*/ 567 h 100379"/>
                      <a:gd name="connsiteX1" fmla="*/ 63819 w 95767"/>
                      <a:gd name="connsiteY1" fmla="*/ 34197 h 100379"/>
                      <a:gd name="connsiteX2" fmla="*/ 95226 w 95767"/>
                      <a:gd name="connsiteY2" fmla="*/ 100041 h 100379"/>
                      <a:gd name="connsiteX3" fmla="*/ 39403 w 95767"/>
                      <a:gd name="connsiteY3" fmla="*/ 60167 h 100379"/>
                      <a:gd name="connsiteX4" fmla="*/ 456 w 95767"/>
                      <a:gd name="connsiteY4" fmla="*/ 567 h 100379"/>
                      <a:gd name="connsiteX0" fmla="*/ 813 w 96124"/>
                      <a:gd name="connsiteY0" fmla="*/ 567 h 100411"/>
                      <a:gd name="connsiteX1" fmla="*/ 64176 w 96124"/>
                      <a:gd name="connsiteY1" fmla="*/ 34197 h 100411"/>
                      <a:gd name="connsiteX2" fmla="*/ 95583 w 96124"/>
                      <a:gd name="connsiteY2" fmla="*/ 100041 h 100411"/>
                      <a:gd name="connsiteX3" fmla="*/ 39760 w 96124"/>
                      <a:gd name="connsiteY3" fmla="*/ 60167 h 100411"/>
                      <a:gd name="connsiteX4" fmla="*/ 813 w 96124"/>
                      <a:gd name="connsiteY4" fmla="*/ 567 h 100411"/>
                      <a:gd name="connsiteX0" fmla="*/ 403 w 92669"/>
                      <a:gd name="connsiteY0" fmla="*/ 586 h 105921"/>
                      <a:gd name="connsiteX1" fmla="*/ 63766 w 92669"/>
                      <a:gd name="connsiteY1" fmla="*/ 34216 h 105921"/>
                      <a:gd name="connsiteX2" fmla="*/ 92060 w 92669"/>
                      <a:gd name="connsiteY2" fmla="*/ 105525 h 105921"/>
                      <a:gd name="connsiteX3" fmla="*/ 39350 w 92669"/>
                      <a:gd name="connsiteY3" fmla="*/ 60186 h 105921"/>
                      <a:gd name="connsiteX4" fmla="*/ 403 w 92669"/>
                      <a:gd name="connsiteY4" fmla="*/ 586 h 105921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253"/>
                      <a:gd name="connsiteY0" fmla="*/ 1202 h 107904"/>
                      <a:gd name="connsiteX1" fmla="*/ 63766 w 94253"/>
                      <a:gd name="connsiteY1" fmla="*/ 34832 h 107904"/>
                      <a:gd name="connsiteX2" fmla="*/ 92060 w 94253"/>
                      <a:gd name="connsiteY2" fmla="*/ 106141 h 107904"/>
                      <a:gd name="connsiteX3" fmla="*/ 39350 w 94253"/>
                      <a:gd name="connsiteY3" fmla="*/ 60802 h 107904"/>
                      <a:gd name="connsiteX4" fmla="*/ 403 w 94253"/>
                      <a:gd name="connsiteY4" fmla="*/ 1202 h 107904"/>
                      <a:gd name="connsiteX0" fmla="*/ 425 w 92303"/>
                      <a:gd name="connsiteY0" fmla="*/ 563 h 108487"/>
                      <a:gd name="connsiteX1" fmla="*/ 61920 w 92303"/>
                      <a:gd name="connsiteY1" fmla="*/ 35407 h 108487"/>
                      <a:gd name="connsiteX2" fmla="*/ 90214 w 92303"/>
                      <a:gd name="connsiteY2" fmla="*/ 106716 h 108487"/>
                      <a:gd name="connsiteX3" fmla="*/ 37504 w 92303"/>
                      <a:gd name="connsiteY3" fmla="*/ 61377 h 108487"/>
                      <a:gd name="connsiteX4" fmla="*/ 425 w 92303"/>
                      <a:gd name="connsiteY4" fmla="*/ 563 h 108487"/>
                      <a:gd name="connsiteX0" fmla="*/ 4251 w 96129"/>
                      <a:gd name="connsiteY0" fmla="*/ 4643 h 112567"/>
                      <a:gd name="connsiteX1" fmla="*/ 65746 w 96129"/>
                      <a:gd name="connsiteY1" fmla="*/ 39487 h 112567"/>
                      <a:gd name="connsiteX2" fmla="*/ 94040 w 96129"/>
                      <a:gd name="connsiteY2" fmla="*/ 110796 h 112567"/>
                      <a:gd name="connsiteX3" fmla="*/ 41330 w 96129"/>
                      <a:gd name="connsiteY3" fmla="*/ 65457 h 112567"/>
                      <a:gd name="connsiteX4" fmla="*/ 4251 w 96129"/>
                      <a:gd name="connsiteY4" fmla="*/ 4643 h 112567"/>
                      <a:gd name="connsiteX0" fmla="*/ 2968 w 94846"/>
                      <a:gd name="connsiteY0" fmla="*/ 3103 h 111027"/>
                      <a:gd name="connsiteX1" fmla="*/ 64463 w 94846"/>
                      <a:gd name="connsiteY1" fmla="*/ 37947 h 111027"/>
                      <a:gd name="connsiteX2" fmla="*/ 92757 w 94846"/>
                      <a:gd name="connsiteY2" fmla="*/ 109256 h 111027"/>
                      <a:gd name="connsiteX3" fmla="*/ 40047 w 94846"/>
                      <a:gd name="connsiteY3" fmla="*/ 63917 h 111027"/>
                      <a:gd name="connsiteX4" fmla="*/ 2968 w 94846"/>
                      <a:gd name="connsiteY4" fmla="*/ 3103 h 111027"/>
                      <a:gd name="connsiteX0" fmla="*/ 2933 w 95440"/>
                      <a:gd name="connsiteY0" fmla="*/ 3352 h 107610"/>
                      <a:gd name="connsiteX1" fmla="*/ 65051 w 95440"/>
                      <a:gd name="connsiteY1" fmla="*/ 34552 h 107610"/>
                      <a:gd name="connsiteX2" fmla="*/ 93345 w 95440"/>
                      <a:gd name="connsiteY2" fmla="*/ 105861 h 107610"/>
                      <a:gd name="connsiteX3" fmla="*/ 40635 w 95440"/>
                      <a:gd name="connsiteY3" fmla="*/ 60522 h 107610"/>
                      <a:gd name="connsiteX4" fmla="*/ 2933 w 95440"/>
                      <a:gd name="connsiteY4" fmla="*/ 3352 h 107610"/>
                      <a:gd name="connsiteX0" fmla="*/ 3489 w 95996"/>
                      <a:gd name="connsiteY0" fmla="*/ 3352 h 107335"/>
                      <a:gd name="connsiteX1" fmla="*/ 65607 w 95996"/>
                      <a:gd name="connsiteY1" fmla="*/ 34552 h 107335"/>
                      <a:gd name="connsiteX2" fmla="*/ 93901 w 95996"/>
                      <a:gd name="connsiteY2" fmla="*/ 105861 h 107335"/>
                      <a:gd name="connsiteX3" fmla="*/ 41191 w 95996"/>
                      <a:gd name="connsiteY3" fmla="*/ 60522 h 107335"/>
                      <a:gd name="connsiteX4" fmla="*/ 3489 w 95996"/>
                      <a:gd name="connsiteY4" fmla="*/ 3352 h 107335"/>
                      <a:gd name="connsiteX0" fmla="*/ 2953 w 97225"/>
                      <a:gd name="connsiteY0" fmla="*/ 3319 h 105227"/>
                      <a:gd name="connsiteX1" fmla="*/ 65071 w 97225"/>
                      <a:gd name="connsiteY1" fmla="*/ 34519 h 105227"/>
                      <a:gd name="connsiteX2" fmla="*/ 95233 w 97225"/>
                      <a:gd name="connsiteY2" fmla="*/ 103399 h 105227"/>
                      <a:gd name="connsiteX3" fmla="*/ 40655 w 97225"/>
                      <a:gd name="connsiteY3" fmla="*/ 60489 h 105227"/>
                      <a:gd name="connsiteX4" fmla="*/ 2953 w 97225"/>
                      <a:gd name="connsiteY4" fmla="*/ 3319 h 105227"/>
                      <a:gd name="connsiteX0" fmla="*/ 3960 w 98232"/>
                      <a:gd name="connsiteY0" fmla="*/ 3319 h 105036"/>
                      <a:gd name="connsiteX1" fmla="*/ 66078 w 98232"/>
                      <a:gd name="connsiteY1" fmla="*/ 34519 h 105036"/>
                      <a:gd name="connsiteX2" fmla="*/ 96240 w 98232"/>
                      <a:gd name="connsiteY2" fmla="*/ 103399 h 105036"/>
                      <a:gd name="connsiteX3" fmla="*/ 41662 w 98232"/>
                      <a:gd name="connsiteY3" fmla="*/ 60489 h 105036"/>
                      <a:gd name="connsiteX4" fmla="*/ 3960 w 98232"/>
                      <a:gd name="connsiteY4" fmla="*/ 3319 h 105036"/>
                      <a:gd name="connsiteX0" fmla="*/ 3960 w 98232"/>
                      <a:gd name="connsiteY0" fmla="*/ 3810 h 105527"/>
                      <a:gd name="connsiteX1" fmla="*/ 66078 w 98232"/>
                      <a:gd name="connsiteY1" fmla="*/ 35010 h 105527"/>
                      <a:gd name="connsiteX2" fmla="*/ 96240 w 98232"/>
                      <a:gd name="connsiteY2" fmla="*/ 103890 h 105527"/>
                      <a:gd name="connsiteX3" fmla="*/ 41662 w 98232"/>
                      <a:gd name="connsiteY3" fmla="*/ 60980 h 105527"/>
                      <a:gd name="connsiteX4" fmla="*/ 3960 w 98232"/>
                      <a:gd name="connsiteY4" fmla="*/ 3810 h 105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232" h="105527">
                        <a:moveTo>
                          <a:pt x="3960" y="3810"/>
                        </a:moveTo>
                        <a:cubicBezTo>
                          <a:pt x="17368" y="-9019"/>
                          <a:pt x="50698" y="12864"/>
                          <a:pt x="66078" y="35010"/>
                        </a:cubicBezTo>
                        <a:cubicBezTo>
                          <a:pt x="81458" y="57156"/>
                          <a:pt x="105289" y="93490"/>
                          <a:pt x="96240" y="103890"/>
                        </a:cubicBezTo>
                        <a:cubicBezTo>
                          <a:pt x="87191" y="114290"/>
                          <a:pt x="70116" y="72194"/>
                          <a:pt x="41662" y="60980"/>
                        </a:cubicBezTo>
                        <a:cubicBezTo>
                          <a:pt x="13208" y="49766"/>
                          <a:pt x="-9448" y="16639"/>
                          <a:pt x="3960" y="381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1" name="Oval 201">
                    <a:extLst>
                      <a:ext uri="{FF2B5EF4-FFF2-40B4-BE49-F238E27FC236}">
                        <a16:creationId xmlns:a16="http://schemas.microsoft.com/office/drawing/2014/main" id="{9309673C-C58D-4A44-B9A5-B05626AC1D2E}"/>
                      </a:ext>
                    </a:extLst>
                  </p:cNvPr>
                  <p:cNvSpPr/>
                  <p:nvPr/>
                </p:nvSpPr>
                <p:spPr>
                  <a:xfrm>
                    <a:off x="3787897" y="4104021"/>
                    <a:ext cx="123753" cy="21782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926" h="105221">
                        <a:moveTo>
                          <a:pt x="4751" y="41"/>
                        </a:moveTo>
                        <a:cubicBezTo>
                          <a:pt x="16947" y="-1397"/>
                          <a:pt x="65182" y="36028"/>
                          <a:pt x="80608" y="52623"/>
                        </a:cubicBezTo>
                        <a:cubicBezTo>
                          <a:pt x="96034" y="69218"/>
                          <a:pt x="125223" y="79769"/>
                          <a:pt x="97307" y="99611"/>
                        </a:cubicBezTo>
                        <a:cubicBezTo>
                          <a:pt x="69391" y="119453"/>
                          <a:pt x="7140" y="81874"/>
                          <a:pt x="7434" y="61253"/>
                        </a:cubicBezTo>
                        <a:cubicBezTo>
                          <a:pt x="7728" y="40632"/>
                          <a:pt x="-7445" y="1479"/>
                          <a:pt x="4751" y="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2" name="Oval 201">
                    <a:extLst>
                      <a:ext uri="{FF2B5EF4-FFF2-40B4-BE49-F238E27FC236}">
                        <a16:creationId xmlns:a16="http://schemas.microsoft.com/office/drawing/2014/main" id="{8D9FDD4E-5400-954C-9669-428D1BDF699C}"/>
                      </a:ext>
                    </a:extLst>
                  </p:cNvPr>
                  <p:cNvSpPr/>
                  <p:nvPr/>
                </p:nvSpPr>
                <p:spPr>
                  <a:xfrm>
                    <a:off x="3794935" y="3959873"/>
                    <a:ext cx="126395" cy="2063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9045 w 99796"/>
                      <a:gd name="connsiteY0" fmla="*/ 52 h 102561"/>
                      <a:gd name="connsiteX1" fmla="*/ 81758 w 99796"/>
                      <a:gd name="connsiteY1" fmla="*/ 51484 h 102561"/>
                      <a:gd name="connsiteX2" fmla="*/ 97408 w 99796"/>
                      <a:gd name="connsiteY2" fmla="*/ 102498 h 102561"/>
                      <a:gd name="connsiteX3" fmla="*/ 23780 w 99796"/>
                      <a:gd name="connsiteY3" fmla="*/ 60770 h 102561"/>
                      <a:gd name="connsiteX4" fmla="*/ 9045 w 99796"/>
                      <a:gd name="connsiteY4" fmla="*/ 52 h 102561"/>
                      <a:gd name="connsiteX0" fmla="*/ 9045 w 112450"/>
                      <a:gd name="connsiteY0" fmla="*/ 52 h 104658"/>
                      <a:gd name="connsiteX1" fmla="*/ 81758 w 112450"/>
                      <a:gd name="connsiteY1" fmla="*/ 51484 h 104658"/>
                      <a:gd name="connsiteX2" fmla="*/ 97408 w 112450"/>
                      <a:gd name="connsiteY2" fmla="*/ 102498 h 104658"/>
                      <a:gd name="connsiteX3" fmla="*/ 23780 w 112450"/>
                      <a:gd name="connsiteY3" fmla="*/ 60770 h 104658"/>
                      <a:gd name="connsiteX4" fmla="*/ 9045 w 112450"/>
                      <a:gd name="connsiteY4" fmla="*/ 52 h 104658"/>
                      <a:gd name="connsiteX0" fmla="*/ 3722 w 104614"/>
                      <a:gd name="connsiteY0" fmla="*/ 48 h 102465"/>
                      <a:gd name="connsiteX1" fmla="*/ 76435 w 104614"/>
                      <a:gd name="connsiteY1" fmla="*/ 51480 h 102465"/>
                      <a:gd name="connsiteX2" fmla="*/ 86147 w 104614"/>
                      <a:gd name="connsiteY2" fmla="*/ 100161 h 102465"/>
                      <a:gd name="connsiteX3" fmla="*/ 18457 w 104614"/>
                      <a:gd name="connsiteY3" fmla="*/ 60766 h 102465"/>
                      <a:gd name="connsiteX4" fmla="*/ 3722 w 104614"/>
                      <a:gd name="connsiteY4" fmla="*/ 48 h 102465"/>
                      <a:gd name="connsiteX0" fmla="*/ 3722 w 102415"/>
                      <a:gd name="connsiteY0" fmla="*/ 48 h 101305"/>
                      <a:gd name="connsiteX1" fmla="*/ 76435 w 102415"/>
                      <a:gd name="connsiteY1" fmla="*/ 51480 h 101305"/>
                      <a:gd name="connsiteX2" fmla="*/ 86147 w 102415"/>
                      <a:gd name="connsiteY2" fmla="*/ 100161 h 101305"/>
                      <a:gd name="connsiteX3" fmla="*/ 18457 w 102415"/>
                      <a:gd name="connsiteY3" fmla="*/ 60766 h 101305"/>
                      <a:gd name="connsiteX4" fmla="*/ 3722 w 102415"/>
                      <a:gd name="connsiteY4" fmla="*/ 48 h 101305"/>
                      <a:gd name="connsiteX0" fmla="*/ 3722 w 100655"/>
                      <a:gd name="connsiteY0" fmla="*/ 48 h 100542"/>
                      <a:gd name="connsiteX1" fmla="*/ 76435 w 100655"/>
                      <a:gd name="connsiteY1" fmla="*/ 51480 h 100542"/>
                      <a:gd name="connsiteX2" fmla="*/ 86147 w 100655"/>
                      <a:gd name="connsiteY2" fmla="*/ 100161 h 100542"/>
                      <a:gd name="connsiteX3" fmla="*/ 18457 w 100655"/>
                      <a:gd name="connsiteY3" fmla="*/ 60766 h 100542"/>
                      <a:gd name="connsiteX4" fmla="*/ 3722 w 100655"/>
                      <a:gd name="connsiteY4" fmla="*/ 48 h 100542"/>
                      <a:gd name="connsiteX0" fmla="*/ 7172 w 104105"/>
                      <a:gd name="connsiteY0" fmla="*/ 979 h 101473"/>
                      <a:gd name="connsiteX1" fmla="*/ 79885 w 104105"/>
                      <a:gd name="connsiteY1" fmla="*/ 52411 h 101473"/>
                      <a:gd name="connsiteX2" fmla="*/ 89597 w 104105"/>
                      <a:gd name="connsiteY2" fmla="*/ 101092 h 101473"/>
                      <a:gd name="connsiteX3" fmla="*/ 21907 w 104105"/>
                      <a:gd name="connsiteY3" fmla="*/ 61697 h 101473"/>
                      <a:gd name="connsiteX4" fmla="*/ 7172 w 104105"/>
                      <a:gd name="connsiteY4" fmla="*/ 979 h 101473"/>
                      <a:gd name="connsiteX0" fmla="*/ 6394 w 108464"/>
                      <a:gd name="connsiteY0" fmla="*/ 1100 h 95165"/>
                      <a:gd name="connsiteX1" fmla="*/ 84056 w 108464"/>
                      <a:gd name="connsiteY1" fmla="*/ 46116 h 95165"/>
                      <a:gd name="connsiteX2" fmla="*/ 93768 w 108464"/>
                      <a:gd name="connsiteY2" fmla="*/ 94797 h 95165"/>
                      <a:gd name="connsiteX3" fmla="*/ 26078 w 108464"/>
                      <a:gd name="connsiteY3" fmla="*/ 55402 h 95165"/>
                      <a:gd name="connsiteX4" fmla="*/ 6394 w 108464"/>
                      <a:gd name="connsiteY4" fmla="*/ 1100 h 95165"/>
                      <a:gd name="connsiteX0" fmla="*/ 8368 w 110438"/>
                      <a:gd name="connsiteY0" fmla="*/ 1100 h 95113"/>
                      <a:gd name="connsiteX1" fmla="*/ 86030 w 110438"/>
                      <a:gd name="connsiteY1" fmla="*/ 46116 h 95113"/>
                      <a:gd name="connsiteX2" fmla="*/ 95742 w 110438"/>
                      <a:gd name="connsiteY2" fmla="*/ 94797 h 95113"/>
                      <a:gd name="connsiteX3" fmla="*/ 28052 w 110438"/>
                      <a:gd name="connsiteY3" fmla="*/ 55402 h 95113"/>
                      <a:gd name="connsiteX4" fmla="*/ 8368 w 110438"/>
                      <a:gd name="connsiteY4" fmla="*/ 1100 h 95113"/>
                      <a:gd name="connsiteX0" fmla="*/ 6395 w 108465"/>
                      <a:gd name="connsiteY0" fmla="*/ 1064 h 96883"/>
                      <a:gd name="connsiteX1" fmla="*/ 84057 w 108465"/>
                      <a:gd name="connsiteY1" fmla="*/ 47830 h 96883"/>
                      <a:gd name="connsiteX2" fmla="*/ 93769 w 108465"/>
                      <a:gd name="connsiteY2" fmla="*/ 96511 h 96883"/>
                      <a:gd name="connsiteX3" fmla="*/ 26079 w 108465"/>
                      <a:gd name="connsiteY3" fmla="*/ 57116 h 96883"/>
                      <a:gd name="connsiteX4" fmla="*/ 6395 w 108465"/>
                      <a:gd name="connsiteY4" fmla="*/ 1064 h 96883"/>
                      <a:gd name="connsiteX0" fmla="*/ 8810 w 110880"/>
                      <a:gd name="connsiteY0" fmla="*/ 1064 h 96829"/>
                      <a:gd name="connsiteX1" fmla="*/ 86472 w 110880"/>
                      <a:gd name="connsiteY1" fmla="*/ 47830 h 96829"/>
                      <a:gd name="connsiteX2" fmla="*/ 96184 w 110880"/>
                      <a:gd name="connsiteY2" fmla="*/ 96511 h 96829"/>
                      <a:gd name="connsiteX3" fmla="*/ 28494 w 110880"/>
                      <a:gd name="connsiteY3" fmla="*/ 57116 h 96829"/>
                      <a:gd name="connsiteX4" fmla="*/ 8810 w 110880"/>
                      <a:gd name="connsiteY4" fmla="*/ 1064 h 96829"/>
                      <a:gd name="connsiteX0" fmla="*/ 7004 w 104965"/>
                      <a:gd name="connsiteY0" fmla="*/ 1052 h 97455"/>
                      <a:gd name="connsiteX1" fmla="*/ 80707 w 104965"/>
                      <a:gd name="connsiteY1" fmla="*/ 48401 h 97455"/>
                      <a:gd name="connsiteX2" fmla="*/ 90419 w 104965"/>
                      <a:gd name="connsiteY2" fmla="*/ 97082 h 97455"/>
                      <a:gd name="connsiteX3" fmla="*/ 22729 w 104965"/>
                      <a:gd name="connsiteY3" fmla="*/ 57687 h 97455"/>
                      <a:gd name="connsiteX4" fmla="*/ 7004 w 104965"/>
                      <a:gd name="connsiteY4" fmla="*/ 1052 h 97455"/>
                      <a:gd name="connsiteX0" fmla="*/ 10074 w 108035"/>
                      <a:gd name="connsiteY0" fmla="*/ 1052 h 97412"/>
                      <a:gd name="connsiteX1" fmla="*/ 83777 w 108035"/>
                      <a:gd name="connsiteY1" fmla="*/ 48401 h 97412"/>
                      <a:gd name="connsiteX2" fmla="*/ 93489 w 108035"/>
                      <a:gd name="connsiteY2" fmla="*/ 97082 h 97412"/>
                      <a:gd name="connsiteX3" fmla="*/ 25799 w 108035"/>
                      <a:gd name="connsiteY3" fmla="*/ 57687 h 97412"/>
                      <a:gd name="connsiteX4" fmla="*/ 10074 w 108035"/>
                      <a:gd name="connsiteY4" fmla="*/ 1052 h 97412"/>
                      <a:gd name="connsiteX0" fmla="*/ 6636 w 94923"/>
                      <a:gd name="connsiteY0" fmla="*/ 53 h 96142"/>
                      <a:gd name="connsiteX1" fmla="*/ 80339 w 94923"/>
                      <a:gd name="connsiteY1" fmla="*/ 47402 h 96142"/>
                      <a:gd name="connsiteX2" fmla="*/ 90051 w 94923"/>
                      <a:gd name="connsiteY2" fmla="*/ 96083 h 96142"/>
                      <a:gd name="connsiteX3" fmla="*/ 22361 w 94923"/>
                      <a:gd name="connsiteY3" fmla="*/ 56688 h 96142"/>
                      <a:gd name="connsiteX4" fmla="*/ 6636 w 94923"/>
                      <a:gd name="connsiteY4" fmla="*/ 53 h 96142"/>
                      <a:gd name="connsiteX0" fmla="*/ 6636 w 96536"/>
                      <a:gd name="connsiteY0" fmla="*/ 49 h 96138"/>
                      <a:gd name="connsiteX1" fmla="*/ 80339 w 96536"/>
                      <a:gd name="connsiteY1" fmla="*/ 47398 h 96138"/>
                      <a:gd name="connsiteX2" fmla="*/ 90051 w 96536"/>
                      <a:gd name="connsiteY2" fmla="*/ 96079 h 96138"/>
                      <a:gd name="connsiteX3" fmla="*/ 22361 w 96536"/>
                      <a:gd name="connsiteY3" fmla="*/ 56684 h 96138"/>
                      <a:gd name="connsiteX4" fmla="*/ 6636 w 96536"/>
                      <a:gd name="connsiteY4" fmla="*/ 49 h 96138"/>
                      <a:gd name="connsiteX0" fmla="*/ 6636 w 103415"/>
                      <a:gd name="connsiteY0" fmla="*/ 49 h 98166"/>
                      <a:gd name="connsiteX1" fmla="*/ 80339 w 103415"/>
                      <a:gd name="connsiteY1" fmla="*/ 47398 h 98166"/>
                      <a:gd name="connsiteX2" fmla="*/ 90051 w 103415"/>
                      <a:gd name="connsiteY2" fmla="*/ 96079 h 98166"/>
                      <a:gd name="connsiteX3" fmla="*/ 22361 w 103415"/>
                      <a:gd name="connsiteY3" fmla="*/ 56684 h 98166"/>
                      <a:gd name="connsiteX4" fmla="*/ 6636 w 103415"/>
                      <a:gd name="connsiteY4" fmla="*/ 49 h 98166"/>
                      <a:gd name="connsiteX0" fmla="*/ 7544 w 104323"/>
                      <a:gd name="connsiteY0" fmla="*/ 49 h 98029"/>
                      <a:gd name="connsiteX1" fmla="*/ 81247 w 104323"/>
                      <a:gd name="connsiteY1" fmla="*/ 47398 h 98029"/>
                      <a:gd name="connsiteX2" fmla="*/ 90959 w 104323"/>
                      <a:gd name="connsiteY2" fmla="*/ 96079 h 98029"/>
                      <a:gd name="connsiteX3" fmla="*/ 23269 w 104323"/>
                      <a:gd name="connsiteY3" fmla="*/ 56684 h 98029"/>
                      <a:gd name="connsiteX4" fmla="*/ 7544 w 104323"/>
                      <a:gd name="connsiteY4" fmla="*/ 49 h 98029"/>
                      <a:gd name="connsiteX0" fmla="*/ 3436 w 94336"/>
                      <a:gd name="connsiteY0" fmla="*/ 53 h 100590"/>
                      <a:gd name="connsiteX1" fmla="*/ 77139 w 94336"/>
                      <a:gd name="connsiteY1" fmla="*/ 47402 h 100590"/>
                      <a:gd name="connsiteX2" fmla="*/ 80913 w 94336"/>
                      <a:gd name="connsiteY2" fmla="*/ 98416 h 100590"/>
                      <a:gd name="connsiteX3" fmla="*/ 19161 w 94336"/>
                      <a:gd name="connsiteY3" fmla="*/ 56688 h 100590"/>
                      <a:gd name="connsiteX4" fmla="*/ 3436 w 94336"/>
                      <a:gd name="connsiteY4" fmla="*/ 53 h 100590"/>
                      <a:gd name="connsiteX0" fmla="*/ 6929 w 97829"/>
                      <a:gd name="connsiteY0" fmla="*/ 53 h 100421"/>
                      <a:gd name="connsiteX1" fmla="*/ 80632 w 97829"/>
                      <a:gd name="connsiteY1" fmla="*/ 47402 h 100421"/>
                      <a:gd name="connsiteX2" fmla="*/ 84406 w 97829"/>
                      <a:gd name="connsiteY2" fmla="*/ 98416 h 100421"/>
                      <a:gd name="connsiteX3" fmla="*/ 22654 w 97829"/>
                      <a:gd name="connsiteY3" fmla="*/ 56688 h 100421"/>
                      <a:gd name="connsiteX4" fmla="*/ 6929 w 97829"/>
                      <a:gd name="connsiteY4" fmla="*/ 53 h 100421"/>
                      <a:gd name="connsiteX0" fmla="*/ 8629 w 99529"/>
                      <a:gd name="connsiteY0" fmla="*/ 53 h 100421"/>
                      <a:gd name="connsiteX1" fmla="*/ 82332 w 99529"/>
                      <a:gd name="connsiteY1" fmla="*/ 47402 h 100421"/>
                      <a:gd name="connsiteX2" fmla="*/ 86106 w 99529"/>
                      <a:gd name="connsiteY2" fmla="*/ 98416 h 100421"/>
                      <a:gd name="connsiteX3" fmla="*/ 24354 w 99529"/>
                      <a:gd name="connsiteY3" fmla="*/ 56688 h 100421"/>
                      <a:gd name="connsiteX4" fmla="*/ 8629 w 99529"/>
                      <a:gd name="connsiteY4" fmla="*/ 53 h 100421"/>
                      <a:gd name="connsiteX0" fmla="*/ 8629 w 101263"/>
                      <a:gd name="connsiteY0" fmla="*/ 47 h 100415"/>
                      <a:gd name="connsiteX1" fmla="*/ 82332 w 101263"/>
                      <a:gd name="connsiteY1" fmla="*/ 47396 h 100415"/>
                      <a:gd name="connsiteX2" fmla="*/ 86106 w 101263"/>
                      <a:gd name="connsiteY2" fmla="*/ 98410 h 100415"/>
                      <a:gd name="connsiteX3" fmla="*/ 24354 w 101263"/>
                      <a:gd name="connsiteY3" fmla="*/ 56682 h 100415"/>
                      <a:gd name="connsiteX4" fmla="*/ 8629 w 101263"/>
                      <a:gd name="connsiteY4" fmla="*/ 47 h 100415"/>
                      <a:gd name="connsiteX0" fmla="*/ 8629 w 105070"/>
                      <a:gd name="connsiteY0" fmla="*/ 47 h 101096"/>
                      <a:gd name="connsiteX1" fmla="*/ 82332 w 105070"/>
                      <a:gd name="connsiteY1" fmla="*/ 47396 h 101096"/>
                      <a:gd name="connsiteX2" fmla="*/ 86106 w 105070"/>
                      <a:gd name="connsiteY2" fmla="*/ 98410 h 101096"/>
                      <a:gd name="connsiteX3" fmla="*/ 24354 w 105070"/>
                      <a:gd name="connsiteY3" fmla="*/ 56682 h 101096"/>
                      <a:gd name="connsiteX4" fmla="*/ 8629 w 105070"/>
                      <a:gd name="connsiteY4" fmla="*/ 47 h 101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70" h="101096">
                        <a:moveTo>
                          <a:pt x="8629" y="47"/>
                        </a:moveTo>
                        <a:cubicBezTo>
                          <a:pt x="22251" y="-1501"/>
                          <a:pt x="63480" y="35668"/>
                          <a:pt x="82332" y="47396"/>
                        </a:cubicBezTo>
                        <a:cubicBezTo>
                          <a:pt x="101184" y="59124"/>
                          <a:pt x="120513" y="84615"/>
                          <a:pt x="86106" y="98410"/>
                        </a:cubicBezTo>
                        <a:cubicBezTo>
                          <a:pt x="51699" y="112205"/>
                          <a:pt x="53103" y="68994"/>
                          <a:pt x="24354" y="56682"/>
                        </a:cubicBezTo>
                        <a:cubicBezTo>
                          <a:pt x="-4395" y="44370"/>
                          <a:pt x="-4993" y="1595"/>
                          <a:pt x="8629" y="4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3" name="Oval 201">
                    <a:extLst>
                      <a:ext uri="{FF2B5EF4-FFF2-40B4-BE49-F238E27FC236}">
                        <a16:creationId xmlns:a16="http://schemas.microsoft.com/office/drawing/2014/main" id="{5F142ED1-B539-1641-9C08-F03A52D15E39}"/>
                      </a:ext>
                    </a:extLst>
                  </p:cNvPr>
                  <p:cNvSpPr/>
                  <p:nvPr/>
                </p:nvSpPr>
                <p:spPr>
                  <a:xfrm>
                    <a:off x="3788029" y="3771221"/>
                    <a:ext cx="136370" cy="2524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0019 w 107877"/>
                      <a:gd name="connsiteY0" fmla="*/ 728 h 103580"/>
                      <a:gd name="connsiteX1" fmla="*/ 82732 w 107877"/>
                      <a:gd name="connsiteY1" fmla="*/ 52160 h 103580"/>
                      <a:gd name="connsiteX2" fmla="*/ 98382 w 107877"/>
                      <a:gd name="connsiteY2" fmla="*/ 103174 h 103580"/>
                      <a:gd name="connsiteX3" fmla="*/ 33662 w 107877"/>
                      <a:gd name="connsiteY3" fmla="*/ 55614 h 103580"/>
                      <a:gd name="connsiteX4" fmla="*/ 10019 w 107877"/>
                      <a:gd name="connsiteY4" fmla="*/ 728 h 103580"/>
                      <a:gd name="connsiteX0" fmla="*/ 8732 w 99184"/>
                      <a:gd name="connsiteY0" fmla="*/ 8 h 102462"/>
                      <a:gd name="connsiteX1" fmla="*/ 81445 w 99184"/>
                      <a:gd name="connsiteY1" fmla="*/ 51440 h 102462"/>
                      <a:gd name="connsiteX2" fmla="*/ 97095 w 99184"/>
                      <a:gd name="connsiteY2" fmla="*/ 102454 h 102462"/>
                      <a:gd name="connsiteX3" fmla="*/ 28573 w 99184"/>
                      <a:gd name="connsiteY3" fmla="*/ 54894 h 102462"/>
                      <a:gd name="connsiteX4" fmla="*/ 8732 w 99184"/>
                      <a:gd name="connsiteY4" fmla="*/ 8 h 102462"/>
                      <a:gd name="connsiteX0" fmla="*/ 9180 w 100724"/>
                      <a:gd name="connsiteY0" fmla="*/ 8 h 102462"/>
                      <a:gd name="connsiteX1" fmla="*/ 88545 w 100724"/>
                      <a:gd name="connsiteY1" fmla="*/ 51440 h 102462"/>
                      <a:gd name="connsiteX2" fmla="*/ 97543 w 100724"/>
                      <a:gd name="connsiteY2" fmla="*/ 102454 h 102462"/>
                      <a:gd name="connsiteX3" fmla="*/ 29021 w 100724"/>
                      <a:gd name="connsiteY3" fmla="*/ 54894 h 102462"/>
                      <a:gd name="connsiteX4" fmla="*/ 9180 w 100724"/>
                      <a:gd name="connsiteY4" fmla="*/ 8 h 102462"/>
                      <a:gd name="connsiteX0" fmla="*/ 9180 w 103283"/>
                      <a:gd name="connsiteY0" fmla="*/ 7 h 102461"/>
                      <a:gd name="connsiteX1" fmla="*/ 88545 w 103283"/>
                      <a:gd name="connsiteY1" fmla="*/ 51439 h 102461"/>
                      <a:gd name="connsiteX2" fmla="*/ 97543 w 103283"/>
                      <a:gd name="connsiteY2" fmla="*/ 102453 h 102461"/>
                      <a:gd name="connsiteX3" fmla="*/ 29021 w 103283"/>
                      <a:gd name="connsiteY3" fmla="*/ 54893 h 102461"/>
                      <a:gd name="connsiteX4" fmla="*/ 9180 w 103283"/>
                      <a:gd name="connsiteY4" fmla="*/ 7 h 102461"/>
                      <a:gd name="connsiteX0" fmla="*/ 9180 w 109143"/>
                      <a:gd name="connsiteY0" fmla="*/ 7 h 103078"/>
                      <a:gd name="connsiteX1" fmla="*/ 88545 w 109143"/>
                      <a:gd name="connsiteY1" fmla="*/ 51439 h 103078"/>
                      <a:gd name="connsiteX2" fmla="*/ 97543 w 109143"/>
                      <a:gd name="connsiteY2" fmla="*/ 102453 h 103078"/>
                      <a:gd name="connsiteX3" fmla="*/ 29021 w 109143"/>
                      <a:gd name="connsiteY3" fmla="*/ 54893 h 103078"/>
                      <a:gd name="connsiteX4" fmla="*/ 9180 w 109143"/>
                      <a:gd name="connsiteY4" fmla="*/ 7 h 103078"/>
                      <a:gd name="connsiteX0" fmla="*/ 13135 w 113098"/>
                      <a:gd name="connsiteY0" fmla="*/ 1382 h 104453"/>
                      <a:gd name="connsiteX1" fmla="*/ 92500 w 113098"/>
                      <a:gd name="connsiteY1" fmla="*/ 52814 h 104453"/>
                      <a:gd name="connsiteX2" fmla="*/ 101498 w 113098"/>
                      <a:gd name="connsiteY2" fmla="*/ 103828 h 104453"/>
                      <a:gd name="connsiteX3" fmla="*/ 32976 w 113098"/>
                      <a:gd name="connsiteY3" fmla="*/ 56268 h 104453"/>
                      <a:gd name="connsiteX4" fmla="*/ 13135 w 113098"/>
                      <a:gd name="connsiteY4" fmla="*/ 1382 h 104453"/>
                      <a:gd name="connsiteX0" fmla="*/ 7844 w 97522"/>
                      <a:gd name="connsiteY0" fmla="*/ 214 h 102835"/>
                      <a:gd name="connsiteX1" fmla="*/ 67252 w 97522"/>
                      <a:gd name="connsiteY1" fmla="*/ 37900 h 102835"/>
                      <a:gd name="connsiteX2" fmla="*/ 96207 w 97522"/>
                      <a:gd name="connsiteY2" fmla="*/ 102660 h 102835"/>
                      <a:gd name="connsiteX3" fmla="*/ 27685 w 97522"/>
                      <a:gd name="connsiteY3" fmla="*/ 55100 h 102835"/>
                      <a:gd name="connsiteX4" fmla="*/ 7844 w 97522"/>
                      <a:gd name="connsiteY4" fmla="*/ 214 h 102835"/>
                      <a:gd name="connsiteX0" fmla="*/ 7844 w 98723"/>
                      <a:gd name="connsiteY0" fmla="*/ 182 h 102803"/>
                      <a:gd name="connsiteX1" fmla="*/ 67252 w 98723"/>
                      <a:gd name="connsiteY1" fmla="*/ 37868 h 102803"/>
                      <a:gd name="connsiteX2" fmla="*/ 96207 w 98723"/>
                      <a:gd name="connsiteY2" fmla="*/ 102628 h 102803"/>
                      <a:gd name="connsiteX3" fmla="*/ 27685 w 98723"/>
                      <a:gd name="connsiteY3" fmla="*/ 55068 h 102803"/>
                      <a:gd name="connsiteX4" fmla="*/ 7844 w 98723"/>
                      <a:gd name="connsiteY4" fmla="*/ 182 h 102803"/>
                      <a:gd name="connsiteX0" fmla="*/ 16590 w 107469"/>
                      <a:gd name="connsiteY0" fmla="*/ 2143 h 104764"/>
                      <a:gd name="connsiteX1" fmla="*/ 75998 w 107469"/>
                      <a:gd name="connsiteY1" fmla="*/ 39829 h 104764"/>
                      <a:gd name="connsiteX2" fmla="*/ 104953 w 107469"/>
                      <a:gd name="connsiteY2" fmla="*/ 104589 h 104764"/>
                      <a:gd name="connsiteX3" fmla="*/ 36431 w 107469"/>
                      <a:gd name="connsiteY3" fmla="*/ 57029 h 104764"/>
                      <a:gd name="connsiteX4" fmla="*/ 16590 w 107469"/>
                      <a:gd name="connsiteY4" fmla="*/ 2143 h 104764"/>
                      <a:gd name="connsiteX0" fmla="*/ 11871 w 94790"/>
                      <a:gd name="connsiteY0" fmla="*/ 2503 h 106071"/>
                      <a:gd name="connsiteX1" fmla="*/ 64628 w 94790"/>
                      <a:gd name="connsiteY1" fmla="*/ 41137 h 106071"/>
                      <a:gd name="connsiteX2" fmla="*/ 93583 w 94790"/>
                      <a:gd name="connsiteY2" fmla="*/ 105897 h 106071"/>
                      <a:gd name="connsiteX3" fmla="*/ 25061 w 94790"/>
                      <a:gd name="connsiteY3" fmla="*/ 58337 h 106071"/>
                      <a:gd name="connsiteX4" fmla="*/ 11871 w 94790"/>
                      <a:gd name="connsiteY4" fmla="*/ 2503 h 106071"/>
                      <a:gd name="connsiteX0" fmla="*/ 11327 w 97117"/>
                      <a:gd name="connsiteY0" fmla="*/ 2730 h 102028"/>
                      <a:gd name="connsiteX1" fmla="*/ 66935 w 97117"/>
                      <a:gd name="connsiteY1" fmla="*/ 37098 h 102028"/>
                      <a:gd name="connsiteX2" fmla="*/ 95890 w 97117"/>
                      <a:gd name="connsiteY2" fmla="*/ 101858 h 102028"/>
                      <a:gd name="connsiteX3" fmla="*/ 27368 w 97117"/>
                      <a:gd name="connsiteY3" fmla="*/ 54298 h 102028"/>
                      <a:gd name="connsiteX4" fmla="*/ 11327 w 97117"/>
                      <a:gd name="connsiteY4" fmla="*/ 2730 h 102028"/>
                      <a:gd name="connsiteX0" fmla="*/ 11327 w 99728"/>
                      <a:gd name="connsiteY0" fmla="*/ 2641 h 101939"/>
                      <a:gd name="connsiteX1" fmla="*/ 66935 w 99728"/>
                      <a:gd name="connsiteY1" fmla="*/ 37009 h 101939"/>
                      <a:gd name="connsiteX2" fmla="*/ 95890 w 99728"/>
                      <a:gd name="connsiteY2" fmla="*/ 101769 h 101939"/>
                      <a:gd name="connsiteX3" fmla="*/ 27368 w 99728"/>
                      <a:gd name="connsiteY3" fmla="*/ 54209 h 101939"/>
                      <a:gd name="connsiteX4" fmla="*/ 11327 w 99728"/>
                      <a:gd name="connsiteY4" fmla="*/ 2641 h 101939"/>
                      <a:gd name="connsiteX0" fmla="*/ 14487 w 102888"/>
                      <a:gd name="connsiteY0" fmla="*/ 2641 h 101935"/>
                      <a:gd name="connsiteX1" fmla="*/ 70095 w 102888"/>
                      <a:gd name="connsiteY1" fmla="*/ 37009 h 101935"/>
                      <a:gd name="connsiteX2" fmla="*/ 99050 w 102888"/>
                      <a:gd name="connsiteY2" fmla="*/ 101769 h 101935"/>
                      <a:gd name="connsiteX3" fmla="*/ 30528 w 102888"/>
                      <a:gd name="connsiteY3" fmla="*/ 54209 h 101935"/>
                      <a:gd name="connsiteX4" fmla="*/ 14487 w 102888"/>
                      <a:gd name="connsiteY4" fmla="*/ 2641 h 101935"/>
                      <a:gd name="connsiteX0" fmla="*/ 14487 w 109644"/>
                      <a:gd name="connsiteY0" fmla="*/ 2641 h 103052"/>
                      <a:gd name="connsiteX1" fmla="*/ 70095 w 109644"/>
                      <a:gd name="connsiteY1" fmla="*/ 37009 h 103052"/>
                      <a:gd name="connsiteX2" fmla="*/ 99050 w 109644"/>
                      <a:gd name="connsiteY2" fmla="*/ 101769 h 103052"/>
                      <a:gd name="connsiteX3" fmla="*/ 30528 w 109644"/>
                      <a:gd name="connsiteY3" fmla="*/ 54209 h 103052"/>
                      <a:gd name="connsiteX4" fmla="*/ 14487 w 109644"/>
                      <a:gd name="connsiteY4" fmla="*/ 2641 h 103052"/>
                      <a:gd name="connsiteX0" fmla="*/ 14487 w 107809"/>
                      <a:gd name="connsiteY0" fmla="*/ 2641 h 101819"/>
                      <a:gd name="connsiteX1" fmla="*/ 70095 w 107809"/>
                      <a:gd name="connsiteY1" fmla="*/ 37009 h 101819"/>
                      <a:gd name="connsiteX2" fmla="*/ 103750 w 107809"/>
                      <a:gd name="connsiteY2" fmla="*/ 62819 h 101819"/>
                      <a:gd name="connsiteX3" fmla="*/ 99050 w 107809"/>
                      <a:gd name="connsiteY3" fmla="*/ 101769 h 101819"/>
                      <a:gd name="connsiteX4" fmla="*/ 30528 w 107809"/>
                      <a:gd name="connsiteY4" fmla="*/ 54209 h 101819"/>
                      <a:gd name="connsiteX5" fmla="*/ 14487 w 107809"/>
                      <a:gd name="connsiteY5" fmla="*/ 2641 h 101819"/>
                      <a:gd name="connsiteX0" fmla="*/ 14487 w 113943"/>
                      <a:gd name="connsiteY0" fmla="*/ 2641 h 101986"/>
                      <a:gd name="connsiteX1" fmla="*/ 70095 w 113943"/>
                      <a:gd name="connsiteY1" fmla="*/ 37009 h 101986"/>
                      <a:gd name="connsiteX2" fmla="*/ 103750 w 113943"/>
                      <a:gd name="connsiteY2" fmla="*/ 62819 h 101986"/>
                      <a:gd name="connsiteX3" fmla="*/ 99050 w 113943"/>
                      <a:gd name="connsiteY3" fmla="*/ 101769 h 101986"/>
                      <a:gd name="connsiteX4" fmla="*/ 30528 w 113943"/>
                      <a:gd name="connsiteY4" fmla="*/ 54209 h 101986"/>
                      <a:gd name="connsiteX5" fmla="*/ 14487 w 113943"/>
                      <a:gd name="connsiteY5" fmla="*/ 2641 h 101986"/>
                      <a:gd name="connsiteX0" fmla="*/ 14487 w 105780"/>
                      <a:gd name="connsiteY0" fmla="*/ 2432 h 101791"/>
                      <a:gd name="connsiteX1" fmla="*/ 70095 w 105780"/>
                      <a:gd name="connsiteY1" fmla="*/ 36800 h 101791"/>
                      <a:gd name="connsiteX2" fmla="*/ 99948 w 105780"/>
                      <a:gd name="connsiteY2" fmla="*/ 70668 h 101791"/>
                      <a:gd name="connsiteX3" fmla="*/ 99050 w 105780"/>
                      <a:gd name="connsiteY3" fmla="*/ 101560 h 101791"/>
                      <a:gd name="connsiteX4" fmla="*/ 30528 w 105780"/>
                      <a:gd name="connsiteY4" fmla="*/ 54000 h 101791"/>
                      <a:gd name="connsiteX5" fmla="*/ 14487 w 105780"/>
                      <a:gd name="connsiteY5" fmla="*/ 2432 h 101791"/>
                      <a:gd name="connsiteX0" fmla="*/ 11298 w 102035"/>
                      <a:gd name="connsiteY0" fmla="*/ 2432 h 100383"/>
                      <a:gd name="connsiteX1" fmla="*/ 66906 w 102035"/>
                      <a:gd name="connsiteY1" fmla="*/ 36800 h 100383"/>
                      <a:gd name="connsiteX2" fmla="*/ 96759 w 102035"/>
                      <a:gd name="connsiteY2" fmla="*/ 70668 h 100383"/>
                      <a:gd name="connsiteX3" fmla="*/ 94911 w 102035"/>
                      <a:gd name="connsiteY3" fmla="*/ 100138 h 100383"/>
                      <a:gd name="connsiteX4" fmla="*/ 27339 w 102035"/>
                      <a:gd name="connsiteY4" fmla="*/ 54000 h 100383"/>
                      <a:gd name="connsiteX5" fmla="*/ 11298 w 102035"/>
                      <a:gd name="connsiteY5" fmla="*/ 2432 h 100383"/>
                      <a:gd name="connsiteX0" fmla="*/ 11298 w 107293"/>
                      <a:gd name="connsiteY0" fmla="*/ 2432 h 100760"/>
                      <a:gd name="connsiteX1" fmla="*/ 66906 w 107293"/>
                      <a:gd name="connsiteY1" fmla="*/ 36800 h 100760"/>
                      <a:gd name="connsiteX2" fmla="*/ 96759 w 107293"/>
                      <a:gd name="connsiteY2" fmla="*/ 70668 h 100760"/>
                      <a:gd name="connsiteX3" fmla="*/ 94911 w 107293"/>
                      <a:gd name="connsiteY3" fmla="*/ 100138 h 100760"/>
                      <a:gd name="connsiteX4" fmla="*/ 27339 w 107293"/>
                      <a:gd name="connsiteY4" fmla="*/ 54000 h 100760"/>
                      <a:gd name="connsiteX5" fmla="*/ 11298 w 107293"/>
                      <a:gd name="connsiteY5" fmla="*/ 2432 h 100760"/>
                      <a:gd name="connsiteX0" fmla="*/ 11298 w 107293"/>
                      <a:gd name="connsiteY0" fmla="*/ 2186 h 100514"/>
                      <a:gd name="connsiteX1" fmla="*/ 66906 w 107293"/>
                      <a:gd name="connsiteY1" fmla="*/ 36554 h 100514"/>
                      <a:gd name="connsiteX2" fmla="*/ 96759 w 107293"/>
                      <a:gd name="connsiteY2" fmla="*/ 70422 h 100514"/>
                      <a:gd name="connsiteX3" fmla="*/ 94911 w 107293"/>
                      <a:gd name="connsiteY3" fmla="*/ 99892 h 100514"/>
                      <a:gd name="connsiteX4" fmla="*/ 27339 w 107293"/>
                      <a:gd name="connsiteY4" fmla="*/ 53754 h 100514"/>
                      <a:gd name="connsiteX5" fmla="*/ 11298 w 107293"/>
                      <a:gd name="connsiteY5" fmla="*/ 2186 h 100514"/>
                      <a:gd name="connsiteX0" fmla="*/ 12849 w 108844"/>
                      <a:gd name="connsiteY0" fmla="*/ 2186 h 100487"/>
                      <a:gd name="connsiteX1" fmla="*/ 68457 w 108844"/>
                      <a:gd name="connsiteY1" fmla="*/ 36554 h 100487"/>
                      <a:gd name="connsiteX2" fmla="*/ 98310 w 108844"/>
                      <a:gd name="connsiteY2" fmla="*/ 70422 h 100487"/>
                      <a:gd name="connsiteX3" fmla="*/ 96462 w 108844"/>
                      <a:gd name="connsiteY3" fmla="*/ 99892 h 100487"/>
                      <a:gd name="connsiteX4" fmla="*/ 28890 w 108844"/>
                      <a:gd name="connsiteY4" fmla="*/ 53754 h 100487"/>
                      <a:gd name="connsiteX5" fmla="*/ 12849 w 108844"/>
                      <a:gd name="connsiteY5" fmla="*/ 2186 h 100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8844" h="100487">
                        <a:moveTo>
                          <a:pt x="12849" y="2186"/>
                        </a:moveTo>
                        <a:cubicBezTo>
                          <a:pt x="40350" y="-9687"/>
                          <a:pt x="42811" y="30395"/>
                          <a:pt x="68457" y="36554"/>
                        </a:cubicBezTo>
                        <a:cubicBezTo>
                          <a:pt x="94103" y="42713"/>
                          <a:pt x="93484" y="59629"/>
                          <a:pt x="98310" y="70422"/>
                        </a:cubicBezTo>
                        <a:cubicBezTo>
                          <a:pt x="103136" y="81215"/>
                          <a:pt x="120386" y="94138"/>
                          <a:pt x="96462" y="99892"/>
                        </a:cubicBezTo>
                        <a:cubicBezTo>
                          <a:pt x="72538" y="105646"/>
                          <a:pt x="50427" y="68142"/>
                          <a:pt x="28890" y="53754"/>
                        </a:cubicBezTo>
                        <a:cubicBezTo>
                          <a:pt x="7353" y="39366"/>
                          <a:pt x="-14652" y="14059"/>
                          <a:pt x="12849" y="21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4" name="Oval 201">
                    <a:extLst>
                      <a:ext uri="{FF2B5EF4-FFF2-40B4-BE49-F238E27FC236}">
                        <a16:creationId xmlns:a16="http://schemas.microsoft.com/office/drawing/2014/main" id="{401BD1D4-C1C5-8248-B5E6-7E55C2C1FC32}"/>
                      </a:ext>
                    </a:extLst>
                  </p:cNvPr>
                  <p:cNvSpPr/>
                  <p:nvPr/>
                </p:nvSpPr>
                <p:spPr>
                  <a:xfrm>
                    <a:off x="3773899" y="4289675"/>
                    <a:ext cx="120863" cy="2233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4522 w 101077"/>
                      <a:gd name="connsiteY0" fmla="*/ 93 h 99817"/>
                      <a:gd name="connsiteX1" fmla="*/ 77235 w 101077"/>
                      <a:gd name="connsiteY1" fmla="*/ 48649 h 99817"/>
                      <a:gd name="connsiteX2" fmla="*/ 97078 w 101077"/>
                      <a:gd name="connsiteY2" fmla="*/ 99663 h 99817"/>
                      <a:gd name="connsiteX3" fmla="*/ 7205 w 101077"/>
                      <a:gd name="connsiteY3" fmla="*/ 61305 h 99817"/>
                      <a:gd name="connsiteX4" fmla="*/ 4522 w 101077"/>
                      <a:gd name="connsiteY4" fmla="*/ 93 h 99817"/>
                      <a:gd name="connsiteX0" fmla="*/ 4522 w 100373"/>
                      <a:gd name="connsiteY0" fmla="*/ 107 h 99831"/>
                      <a:gd name="connsiteX1" fmla="*/ 77235 w 100373"/>
                      <a:gd name="connsiteY1" fmla="*/ 48663 h 99831"/>
                      <a:gd name="connsiteX2" fmla="*/ 97078 w 100373"/>
                      <a:gd name="connsiteY2" fmla="*/ 99677 h 99831"/>
                      <a:gd name="connsiteX3" fmla="*/ 7205 w 100373"/>
                      <a:gd name="connsiteY3" fmla="*/ 61319 h 99831"/>
                      <a:gd name="connsiteX4" fmla="*/ 4522 w 100373"/>
                      <a:gd name="connsiteY4" fmla="*/ 107 h 99831"/>
                      <a:gd name="connsiteX0" fmla="*/ 4522 w 109968"/>
                      <a:gd name="connsiteY0" fmla="*/ 107 h 102020"/>
                      <a:gd name="connsiteX1" fmla="*/ 77235 w 109968"/>
                      <a:gd name="connsiteY1" fmla="*/ 48663 h 102020"/>
                      <a:gd name="connsiteX2" fmla="*/ 97078 w 109968"/>
                      <a:gd name="connsiteY2" fmla="*/ 99677 h 102020"/>
                      <a:gd name="connsiteX3" fmla="*/ 7205 w 109968"/>
                      <a:gd name="connsiteY3" fmla="*/ 61319 h 102020"/>
                      <a:gd name="connsiteX4" fmla="*/ 4522 w 109968"/>
                      <a:gd name="connsiteY4" fmla="*/ 107 h 102020"/>
                      <a:gd name="connsiteX0" fmla="*/ 11912 w 111947"/>
                      <a:gd name="connsiteY0" fmla="*/ 92 h 102371"/>
                      <a:gd name="connsiteX1" fmla="*/ 78337 w 111947"/>
                      <a:gd name="connsiteY1" fmla="*/ 49223 h 102371"/>
                      <a:gd name="connsiteX2" fmla="*/ 98180 w 111947"/>
                      <a:gd name="connsiteY2" fmla="*/ 100237 h 102371"/>
                      <a:gd name="connsiteX3" fmla="*/ 8307 w 111947"/>
                      <a:gd name="connsiteY3" fmla="*/ 61879 h 102371"/>
                      <a:gd name="connsiteX4" fmla="*/ 11912 w 111947"/>
                      <a:gd name="connsiteY4" fmla="*/ 92 h 102371"/>
                      <a:gd name="connsiteX0" fmla="*/ 14340 w 114375"/>
                      <a:gd name="connsiteY0" fmla="*/ 208 h 102487"/>
                      <a:gd name="connsiteX1" fmla="*/ 80765 w 114375"/>
                      <a:gd name="connsiteY1" fmla="*/ 49339 h 102487"/>
                      <a:gd name="connsiteX2" fmla="*/ 100608 w 114375"/>
                      <a:gd name="connsiteY2" fmla="*/ 100353 h 102487"/>
                      <a:gd name="connsiteX3" fmla="*/ 10735 w 114375"/>
                      <a:gd name="connsiteY3" fmla="*/ 61995 h 102487"/>
                      <a:gd name="connsiteX4" fmla="*/ 14340 w 114375"/>
                      <a:gd name="connsiteY4" fmla="*/ 208 h 102487"/>
                      <a:gd name="connsiteX0" fmla="*/ 14340 w 112858"/>
                      <a:gd name="connsiteY0" fmla="*/ 244 h 102523"/>
                      <a:gd name="connsiteX1" fmla="*/ 80765 w 112858"/>
                      <a:gd name="connsiteY1" fmla="*/ 49375 h 102523"/>
                      <a:gd name="connsiteX2" fmla="*/ 100608 w 112858"/>
                      <a:gd name="connsiteY2" fmla="*/ 100389 h 102523"/>
                      <a:gd name="connsiteX3" fmla="*/ 10735 w 112858"/>
                      <a:gd name="connsiteY3" fmla="*/ 62031 h 102523"/>
                      <a:gd name="connsiteX4" fmla="*/ 14340 w 112858"/>
                      <a:gd name="connsiteY4" fmla="*/ 244 h 102523"/>
                      <a:gd name="connsiteX0" fmla="*/ 14340 w 116899"/>
                      <a:gd name="connsiteY0" fmla="*/ 244 h 103834"/>
                      <a:gd name="connsiteX1" fmla="*/ 80765 w 116899"/>
                      <a:gd name="connsiteY1" fmla="*/ 49375 h 103834"/>
                      <a:gd name="connsiteX2" fmla="*/ 100608 w 116899"/>
                      <a:gd name="connsiteY2" fmla="*/ 100389 h 103834"/>
                      <a:gd name="connsiteX3" fmla="*/ 10735 w 116899"/>
                      <a:gd name="connsiteY3" fmla="*/ 62031 h 103834"/>
                      <a:gd name="connsiteX4" fmla="*/ 14340 w 116899"/>
                      <a:gd name="connsiteY4" fmla="*/ 244 h 103834"/>
                      <a:gd name="connsiteX0" fmla="*/ 13870 w 112130"/>
                      <a:gd name="connsiteY0" fmla="*/ 213 h 107605"/>
                      <a:gd name="connsiteX1" fmla="*/ 80295 w 112130"/>
                      <a:gd name="connsiteY1" fmla="*/ 49344 h 107605"/>
                      <a:gd name="connsiteX2" fmla="*/ 92803 w 112130"/>
                      <a:gd name="connsiteY2" fmla="*/ 104384 h 107605"/>
                      <a:gd name="connsiteX3" fmla="*/ 10265 w 112130"/>
                      <a:gd name="connsiteY3" fmla="*/ 62000 h 107605"/>
                      <a:gd name="connsiteX4" fmla="*/ 13870 w 112130"/>
                      <a:gd name="connsiteY4" fmla="*/ 213 h 107605"/>
                      <a:gd name="connsiteX0" fmla="*/ 8838 w 107098"/>
                      <a:gd name="connsiteY0" fmla="*/ 213 h 107895"/>
                      <a:gd name="connsiteX1" fmla="*/ 75263 w 107098"/>
                      <a:gd name="connsiteY1" fmla="*/ 49344 h 107895"/>
                      <a:gd name="connsiteX2" fmla="*/ 87771 w 107098"/>
                      <a:gd name="connsiteY2" fmla="*/ 104384 h 107895"/>
                      <a:gd name="connsiteX3" fmla="*/ 5233 w 107098"/>
                      <a:gd name="connsiteY3" fmla="*/ 62000 h 107895"/>
                      <a:gd name="connsiteX4" fmla="*/ 8838 w 107098"/>
                      <a:gd name="connsiteY4" fmla="*/ 213 h 107895"/>
                      <a:gd name="connsiteX0" fmla="*/ 5595 w 89461"/>
                      <a:gd name="connsiteY0" fmla="*/ 30 h 104236"/>
                      <a:gd name="connsiteX1" fmla="*/ 72020 w 89461"/>
                      <a:gd name="connsiteY1" fmla="*/ 49161 h 104236"/>
                      <a:gd name="connsiteX2" fmla="*/ 84528 w 89461"/>
                      <a:gd name="connsiteY2" fmla="*/ 104201 h 104236"/>
                      <a:gd name="connsiteX3" fmla="*/ 1990 w 89461"/>
                      <a:gd name="connsiteY3" fmla="*/ 56066 h 104236"/>
                      <a:gd name="connsiteX4" fmla="*/ 5595 w 89461"/>
                      <a:gd name="connsiteY4" fmla="*/ 30 h 104236"/>
                      <a:gd name="connsiteX0" fmla="*/ 5595 w 95021"/>
                      <a:gd name="connsiteY0" fmla="*/ 30 h 105403"/>
                      <a:gd name="connsiteX1" fmla="*/ 72020 w 95021"/>
                      <a:gd name="connsiteY1" fmla="*/ 49161 h 105403"/>
                      <a:gd name="connsiteX2" fmla="*/ 84528 w 95021"/>
                      <a:gd name="connsiteY2" fmla="*/ 104201 h 105403"/>
                      <a:gd name="connsiteX3" fmla="*/ 1990 w 95021"/>
                      <a:gd name="connsiteY3" fmla="*/ 56066 h 105403"/>
                      <a:gd name="connsiteX4" fmla="*/ 5595 w 95021"/>
                      <a:gd name="connsiteY4" fmla="*/ 30 h 105403"/>
                      <a:gd name="connsiteX0" fmla="*/ 5595 w 99669"/>
                      <a:gd name="connsiteY0" fmla="*/ 30 h 107399"/>
                      <a:gd name="connsiteX1" fmla="*/ 72020 w 99669"/>
                      <a:gd name="connsiteY1" fmla="*/ 49161 h 107399"/>
                      <a:gd name="connsiteX2" fmla="*/ 84528 w 99669"/>
                      <a:gd name="connsiteY2" fmla="*/ 104201 h 107399"/>
                      <a:gd name="connsiteX3" fmla="*/ 1990 w 99669"/>
                      <a:gd name="connsiteY3" fmla="*/ 56066 h 107399"/>
                      <a:gd name="connsiteX4" fmla="*/ 5595 w 99669"/>
                      <a:gd name="connsiteY4" fmla="*/ 30 h 107399"/>
                      <a:gd name="connsiteX0" fmla="*/ 11391 w 105465"/>
                      <a:gd name="connsiteY0" fmla="*/ 30 h 107159"/>
                      <a:gd name="connsiteX1" fmla="*/ 77816 w 105465"/>
                      <a:gd name="connsiteY1" fmla="*/ 49161 h 107159"/>
                      <a:gd name="connsiteX2" fmla="*/ 90324 w 105465"/>
                      <a:gd name="connsiteY2" fmla="*/ 104201 h 107159"/>
                      <a:gd name="connsiteX3" fmla="*/ 7786 w 105465"/>
                      <a:gd name="connsiteY3" fmla="*/ 56066 h 107159"/>
                      <a:gd name="connsiteX4" fmla="*/ 11391 w 105465"/>
                      <a:gd name="connsiteY4" fmla="*/ 30 h 107159"/>
                      <a:gd name="connsiteX0" fmla="*/ 11391 w 104433"/>
                      <a:gd name="connsiteY0" fmla="*/ 58 h 107187"/>
                      <a:gd name="connsiteX1" fmla="*/ 77816 w 104433"/>
                      <a:gd name="connsiteY1" fmla="*/ 49189 h 107187"/>
                      <a:gd name="connsiteX2" fmla="*/ 90324 w 104433"/>
                      <a:gd name="connsiteY2" fmla="*/ 104229 h 107187"/>
                      <a:gd name="connsiteX3" fmla="*/ 7786 w 104433"/>
                      <a:gd name="connsiteY3" fmla="*/ 56094 h 107187"/>
                      <a:gd name="connsiteX4" fmla="*/ 11391 w 104433"/>
                      <a:gd name="connsiteY4" fmla="*/ 58 h 107187"/>
                      <a:gd name="connsiteX0" fmla="*/ 11391 w 104833"/>
                      <a:gd name="connsiteY0" fmla="*/ 50 h 107179"/>
                      <a:gd name="connsiteX1" fmla="*/ 77816 w 104833"/>
                      <a:gd name="connsiteY1" fmla="*/ 49181 h 107179"/>
                      <a:gd name="connsiteX2" fmla="*/ 90324 w 104833"/>
                      <a:gd name="connsiteY2" fmla="*/ 104221 h 107179"/>
                      <a:gd name="connsiteX3" fmla="*/ 7786 w 104833"/>
                      <a:gd name="connsiteY3" fmla="*/ 56086 h 107179"/>
                      <a:gd name="connsiteX4" fmla="*/ 11391 w 104833"/>
                      <a:gd name="connsiteY4" fmla="*/ 50 h 107179"/>
                      <a:gd name="connsiteX0" fmla="*/ 11391 w 101075"/>
                      <a:gd name="connsiteY0" fmla="*/ 50 h 104825"/>
                      <a:gd name="connsiteX1" fmla="*/ 77816 w 101075"/>
                      <a:gd name="connsiteY1" fmla="*/ 49181 h 104825"/>
                      <a:gd name="connsiteX2" fmla="*/ 98734 w 101075"/>
                      <a:gd name="connsiteY2" fmla="*/ 80967 h 104825"/>
                      <a:gd name="connsiteX3" fmla="*/ 90324 w 101075"/>
                      <a:gd name="connsiteY3" fmla="*/ 104221 h 104825"/>
                      <a:gd name="connsiteX4" fmla="*/ 7786 w 101075"/>
                      <a:gd name="connsiteY4" fmla="*/ 56086 h 104825"/>
                      <a:gd name="connsiteX5" fmla="*/ 11391 w 101075"/>
                      <a:gd name="connsiteY5" fmla="*/ 50 h 104825"/>
                      <a:gd name="connsiteX0" fmla="*/ 10505 w 98177"/>
                      <a:gd name="connsiteY0" fmla="*/ 50 h 108193"/>
                      <a:gd name="connsiteX1" fmla="*/ 76930 w 98177"/>
                      <a:gd name="connsiteY1" fmla="*/ 49181 h 108193"/>
                      <a:gd name="connsiteX2" fmla="*/ 97848 w 98177"/>
                      <a:gd name="connsiteY2" fmla="*/ 80967 h 108193"/>
                      <a:gd name="connsiteX3" fmla="*/ 76863 w 98177"/>
                      <a:gd name="connsiteY3" fmla="*/ 107672 h 108193"/>
                      <a:gd name="connsiteX4" fmla="*/ 6900 w 98177"/>
                      <a:gd name="connsiteY4" fmla="*/ 56086 h 108193"/>
                      <a:gd name="connsiteX5" fmla="*/ 10505 w 98177"/>
                      <a:gd name="connsiteY5" fmla="*/ 50 h 108193"/>
                      <a:gd name="connsiteX0" fmla="*/ 10505 w 109544"/>
                      <a:gd name="connsiteY0" fmla="*/ 27 h 108238"/>
                      <a:gd name="connsiteX1" fmla="*/ 76930 w 109544"/>
                      <a:gd name="connsiteY1" fmla="*/ 49158 h 108238"/>
                      <a:gd name="connsiteX2" fmla="*/ 109375 w 109544"/>
                      <a:gd name="connsiteY2" fmla="*/ 82094 h 108238"/>
                      <a:gd name="connsiteX3" fmla="*/ 76863 w 109544"/>
                      <a:gd name="connsiteY3" fmla="*/ 107649 h 108238"/>
                      <a:gd name="connsiteX4" fmla="*/ 6900 w 109544"/>
                      <a:gd name="connsiteY4" fmla="*/ 56063 h 108238"/>
                      <a:gd name="connsiteX5" fmla="*/ 10505 w 109544"/>
                      <a:gd name="connsiteY5" fmla="*/ 27 h 108238"/>
                      <a:gd name="connsiteX0" fmla="*/ 10288 w 109327"/>
                      <a:gd name="connsiteY0" fmla="*/ 160 h 108371"/>
                      <a:gd name="connsiteX1" fmla="*/ 72522 w 109327"/>
                      <a:gd name="connsiteY1" fmla="*/ 40663 h 108371"/>
                      <a:gd name="connsiteX2" fmla="*/ 109158 w 109327"/>
                      <a:gd name="connsiteY2" fmla="*/ 82227 h 108371"/>
                      <a:gd name="connsiteX3" fmla="*/ 76646 w 109327"/>
                      <a:gd name="connsiteY3" fmla="*/ 107782 h 108371"/>
                      <a:gd name="connsiteX4" fmla="*/ 6683 w 109327"/>
                      <a:gd name="connsiteY4" fmla="*/ 56196 h 108371"/>
                      <a:gd name="connsiteX5" fmla="*/ 10288 w 109327"/>
                      <a:gd name="connsiteY5" fmla="*/ 160 h 108371"/>
                      <a:gd name="connsiteX0" fmla="*/ 10288 w 109327"/>
                      <a:gd name="connsiteY0" fmla="*/ 248 h 108459"/>
                      <a:gd name="connsiteX1" fmla="*/ 72522 w 109327"/>
                      <a:gd name="connsiteY1" fmla="*/ 40751 h 108459"/>
                      <a:gd name="connsiteX2" fmla="*/ 109158 w 109327"/>
                      <a:gd name="connsiteY2" fmla="*/ 82315 h 108459"/>
                      <a:gd name="connsiteX3" fmla="*/ 76646 w 109327"/>
                      <a:gd name="connsiteY3" fmla="*/ 107870 h 108459"/>
                      <a:gd name="connsiteX4" fmla="*/ 6683 w 109327"/>
                      <a:gd name="connsiteY4" fmla="*/ 56284 h 108459"/>
                      <a:gd name="connsiteX5" fmla="*/ 10288 w 109327"/>
                      <a:gd name="connsiteY5" fmla="*/ 248 h 108459"/>
                      <a:gd name="connsiteX0" fmla="*/ 10288 w 109358"/>
                      <a:gd name="connsiteY0" fmla="*/ 248 h 107871"/>
                      <a:gd name="connsiteX1" fmla="*/ 72522 w 109358"/>
                      <a:gd name="connsiteY1" fmla="*/ 40751 h 107871"/>
                      <a:gd name="connsiteX2" fmla="*/ 109158 w 109358"/>
                      <a:gd name="connsiteY2" fmla="*/ 82315 h 107871"/>
                      <a:gd name="connsiteX3" fmla="*/ 76646 w 109358"/>
                      <a:gd name="connsiteY3" fmla="*/ 107870 h 107871"/>
                      <a:gd name="connsiteX4" fmla="*/ 6683 w 109358"/>
                      <a:gd name="connsiteY4" fmla="*/ 56284 h 107871"/>
                      <a:gd name="connsiteX5" fmla="*/ 10288 w 109358"/>
                      <a:gd name="connsiteY5" fmla="*/ 248 h 107871"/>
                      <a:gd name="connsiteX0" fmla="*/ 7314 w 106384"/>
                      <a:gd name="connsiteY0" fmla="*/ 248 h 107871"/>
                      <a:gd name="connsiteX1" fmla="*/ 69548 w 106384"/>
                      <a:gd name="connsiteY1" fmla="*/ 40751 h 107871"/>
                      <a:gd name="connsiteX2" fmla="*/ 106184 w 106384"/>
                      <a:gd name="connsiteY2" fmla="*/ 82315 h 107871"/>
                      <a:gd name="connsiteX3" fmla="*/ 73672 w 106384"/>
                      <a:gd name="connsiteY3" fmla="*/ 107870 h 107871"/>
                      <a:gd name="connsiteX4" fmla="*/ 3709 w 106384"/>
                      <a:gd name="connsiteY4" fmla="*/ 56284 h 107871"/>
                      <a:gd name="connsiteX5" fmla="*/ 7314 w 106384"/>
                      <a:gd name="connsiteY5" fmla="*/ 248 h 107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384" h="107871">
                        <a:moveTo>
                          <a:pt x="7314" y="248"/>
                        </a:moveTo>
                        <a:cubicBezTo>
                          <a:pt x="18287" y="-2341"/>
                          <a:pt x="59358" y="15570"/>
                          <a:pt x="69548" y="40751"/>
                        </a:cubicBezTo>
                        <a:cubicBezTo>
                          <a:pt x="79738" y="65932"/>
                          <a:pt x="104099" y="73142"/>
                          <a:pt x="106184" y="82315"/>
                        </a:cubicBezTo>
                        <a:cubicBezTo>
                          <a:pt x="108269" y="91488"/>
                          <a:pt x="93895" y="107607"/>
                          <a:pt x="73672" y="107870"/>
                        </a:cubicBezTo>
                        <a:cubicBezTo>
                          <a:pt x="53449" y="108133"/>
                          <a:pt x="7433" y="77097"/>
                          <a:pt x="3709" y="56284"/>
                        </a:cubicBezTo>
                        <a:cubicBezTo>
                          <a:pt x="-15" y="35471"/>
                          <a:pt x="-3659" y="2837"/>
                          <a:pt x="7314" y="24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5" name="Oval 201">
                    <a:extLst>
                      <a:ext uri="{FF2B5EF4-FFF2-40B4-BE49-F238E27FC236}">
                        <a16:creationId xmlns:a16="http://schemas.microsoft.com/office/drawing/2014/main" id="{3F4CF9A0-F4DE-3947-9567-41310657CF1D}"/>
                      </a:ext>
                    </a:extLst>
                  </p:cNvPr>
                  <p:cNvSpPr/>
                  <p:nvPr/>
                </p:nvSpPr>
                <p:spPr>
                  <a:xfrm>
                    <a:off x="3640814" y="4903822"/>
                    <a:ext cx="201134" cy="1966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665" h="141906">
                        <a:moveTo>
                          <a:pt x="34826" y="1286"/>
                        </a:moveTo>
                        <a:cubicBezTo>
                          <a:pt x="58050" y="-8743"/>
                          <a:pt x="68950" y="43000"/>
                          <a:pt x="103508" y="49573"/>
                        </a:cubicBezTo>
                        <a:cubicBezTo>
                          <a:pt x="138066" y="56146"/>
                          <a:pt x="143027" y="95045"/>
                          <a:pt x="122599" y="128346"/>
                        </a:cubicBezTo>
                        <a:cubicBezTo>
                          <a:pt x="102171" y="161647"/>
                          <a:pt x="99022" y="122767"/>
                          <a:pt x="57472" y="125680"/>
                        </a:cubicBezTo>
                        <a:cubicBezTo>
                          <a:pt x="15922" y="128593"/>
                          <a:pt x="-14519" y="113298"/>
                          <a:pt x="7216" y="78821"/>
                        </a:cubicBezTo>
                        <a:cubicBezTo>
                          <a:pt x="28951" y="44344"/>
                          <a:pt x="11602" y="11315"/>
                          <a:pt x="34826" y="12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6" name="Oval 201">
                    <a:extLst>
                      <a:ext uri="{FF2B5EF4-FFF2-40B4-BE49-F238E27FC236}">
                        <a16:creationId xmlns:a16="http://schemas.microsoft.com/office/drawing/2014/main" id="{1D806B09-B88E-6442-9840-D93AEE20E1E0}"/>
                      </a:ext>
                    </a:extLst>
                  </p:cNvPr>
                  <p:cNvSpPr/>
                  <p:nvPr/>
                </p:nvSpPr>
                <p:spPr>
                  <a:xfrm>
                    <a:off x="3715476" y="4716998"/>
                    <a:ext cx="159080" cy="17736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12250 w 110616"/>
                      <a:gd name="connsiteY0" fmla="*/ 41 h 99687"/>
                      <a:gd name="connsiteX1" fmla="*/ 88107 w 110616"/>
                      <a:gd name="connsiteY1" fmla="*/ 52623 h 99687"/>
                      <a:gd name="connsiteX2" fmla="*/ 104806 w 110616"/>
                      <a:gd name="connsiteY2" fmla="*/ 99611 h 99687"/>
                      <a:gd name="connsiteX3" fmla="*/ 31 w 110616"/>
                      <a:gd name="connsiteY3" fmla="*/ 61253 h 99687"/>
                      <a:gd name="connsiteX4" fmla="*/ 12250 w 110616"/>
                      <a:gd name="connsiteY4" fmla="*/ 41 h 99687"/>
                      <a:gd name="connsiteX0" fmla="*/ 13151 w 111516"/>
                      <a:gd name="connsiteY0" fmla="*/ 41 h 99716"/>
                      <a:gd name="connsiteX1" fmla="*/ 89008 w 111516"/>
                      <a:gd name="connsiteY1" fmla="*/ 52623 h 99716"/>
                      <a:gd name="connsiteX2" fmla="*/ 105707 w 111516"/>
                      <a:gd name="connsiteY2" fmla="*/ 99611 h 99716"/>
                      <a:gd name="connsiteX3" fmla="*/ 932 w 111516"/>
                      <a:gd name="connsiteY3" fmla="*/ 61253 h 99716"/>
                      <a:gd name="connsiteX4" fmla="*/ 13151 w 111516"/>
                      <a:gd name="connsiteY4" fmla="*/ 41 h 99716"/>
                      <a:gd name="connsiteX0" fmla="*/ 25674 w 115036"/>
                      <a:gd name="connsiteY0" fmla="*/ 37 h 102607"/>
                      <a:gd name="connsiteX1" fmla="*/ 92766 w 115036"/>
                      <a:gd name="connsiteY1" fmla="*/ 55554 h 102607"/>
                      <a:gd name="connsiteX2" fmla="*/ 109465 w 115036"/>
                      <a:gd name="connsiteY2" fmla="*/ 102542 h 102607"/>
                      <a:gd name="connsiteX3" fmla="*/ 4690 w 115036"/>
                      <a:gd name="connsiteY3" fmla="*/ 64184 h 102607"/>
                      <a:gd name="connsiteX4" fmla="*/ 25674 w 115036"/>
                      <a:gd name="connsiteY4" fmla="*/ 37 h 102607"/>
                      <a:gd name="connsiteX0" fmla="*/ 21762 w 111124"/>
                      <a:gd name="connsiteY0" fmla="*/ 37 h 102723"/>
                      <a:gd name="connsiteX1" fmla="*/ 88854 w 111124"/>
                      <a:gd name="connsiteY1" fmla="*/ 55554 h 102723"/>
                      <a:gd name="connsiteX2" fmla="*/ 105553 w 111124"/>
                      <a:gd name="connsiteY2" fmla="*/ 102542 h 102723"/>
                      <a:gd name="connsiteX3" fmla="*/ 778 w 111124"/>
                      <a:gd name="connsiteY3" fmla="*/ 64184 h 102723"/>
                      <a:gd name="connsiteX4" fmla="*/ 21762 w 111124"/>
                      <a:gd name="connsiteY4" fmla="*/ 37 h 102723"/>
                      <a:gd name="connsiteX0" fmla="*/ 21813 w 114222"/>
                      <a:gd name="connsiteY0" fmla="*/ 37 h 112056"/>
                      <a:gd name="connsiteX1" fmla="*/ 88905 w 114222"/>
                      <a:gd name="connsiteY1" fmla="*/ 55554 h 112056"/>
                      <a:gd name="connsiteX2" fmla="*/ 105604 w 114222"/>
                      <a:gd name="connsiteY2" fmla="*/ 102542 h 112056"/>
                      <a:gd name="connsiteX3" fmla="*/ 829 w 114222"/>
                      <a:gd name="connsiteY3" fmla="*/ 64184 h 112056"/>
                      <a:gd name="connsiteX4" fmla="*/ 21813 w 114222"/>
                      <a:gd name="connsiteY4" fmla="*/ 37 h 112056"/>
                      <a:gd name="connsiteX0" fmla="*/ 25734 w 118875"/>
                      <a:gd name="connsiteY0" fmla="*/ 38 h 110718"/>
                      <a:gd name="connsiteX1" fmla="*/ 92826 w 118875"/>
                      <a:gd name="connsiteY1" fmla="*/ 55555 h 110718"/>
                      <a:gd name="connsiteX2" fmla="*/ 110402 w 118875"/>
                      <a:gd name="connsiteY2" fmla="*/ 103277 h 110718"/>
                      <a:gd name="connsiteX3" fmla="*/ 4750 w 118875"/>
                      <a:gd name="connsiteY3" fmla="*/ 64185 h 110718"/>
                      <a:gd name="connsiteX4" fmla="*/ 25734 w 118875"/>
                      <a:gd name="connsiteY4" fmla="*/ 38 h 110718"/>
                      <a:gd name="connsiteX0" fmla="*/ 21136 w 114277"/>
                      <a:gd name="connsiteY0" fmla="*/ 38 h 111699"/>
                      <a:gd name="connsiteX1" fmla="*/ 88228 w 114277"/>
                      <a:gd name="connsiteY1" fmla="*/ 55555 h 111699"/>
                      <a:gd name="connsiteX2" fmla="*/ 105804 w 114277"/>
                      <a:gd name="connsiteY2" fmla="*/ 103277 h 111699"/>
                      <a:gd name="connsiteX3" fmla="*/ 152 w 114277"/>
                      <a:gd name="connsiteY3" fmla="*/ 64185 h 111699"/>
                      <a:gd name="connsiteX4" fmla="*/ 21136 w 114277"/>
                      <a:gd name="connsiteY4" fmla="*/ 38 h 111699"/>
                      <a:gd name="connsiteX0" fmla="*/ 18500 w 108421"/>
                      <a:gd name="connsiteY0" fmla="*/ 5 h 103252"/>
                      <a:gd name="connsiteX1" fmla="*/ 85592 w 108421"/>
                      <a:gd name="connsiteY1" fmla="*/ 55522 h 103252"/>
                      <a:gd name="connsiteX2" fmla="*/ 103168 w 108421"/>
                      <a:gd name="connsiteY2" fmla="*/ 103244 h 103252"/>
                      <a:gd name="connsiteX3" fmla="*/ 145 w 108421"/>
                      <a:gd name="connsiteY3" fmla="*/ 58281 h 103252"/>
                      <a:gd name="connsiteX4" fmla="*/ 18500 w 108421"/>
                      <a:gd name="connsiteY4" fmla="*/ 5 h 103252"/>
                      <a:gd name="connsiteX0" fmla="*/ 18802 w 108723"/>
                      <a:gd name="connsiteY0" fmla="*/ 5 h 103256"/>
                      <a:gd name="connsiteX1" fmla="*/ 85894 w 108723"/>
                      <a:gd name="connsiteY1" fmla="*/ 55522 h 103256"/>
                      <a:gd name="connsiteX2" fmla="*/ 103470 w 108723"/>
                      <a:gd name="connsiteY2" fmla="*/ 103244 h 103256"/>
                      <a:gd name="connsiteX3" fmla="*/ 447 w 108723"/>
                      <a:gd name="connsiteY3" fmla="*/ 58281 h 103256"/>
                      <a:gd name="connsiteX4" fmla="*/ 18802 w 108723"/>
                      <a:gd name="connsiteY4" fmla="*/ 5 h 103256"/>
                      <a:gd name="connsiteX0" fmla="*/ 18807 w 110434"/>
                      <a:gd name="connsiteY0" fmla="*/ 142 h 103646"/>
                      <a:gd name="connsiteX1" fmla="*/ 92035 w 110434"/>
                      <a:gd name="connsiteY1" fmla="*/ 43917 h 103646"/>
                      <a:gd name="connsiteX2" fmla="*/ 103475 w 110434"/>
                      <a:gd name="connsiteY2" fmla="*/ 103381 h 103646"/>
                      <a:gd name="connsiteX3" fmla="*/ 452 w 110434"/>
                      <a:gd name="connsiteY3" fmla="*/ 58418 h 103646"/>
                      <a:gd name="connsiteX4" fmla="*/ 18807 w 110434"/>
                      <a:gd name="connsiteY4" fmla="*/ 142 h 103646"/>
                      <a:gd name="connsiteX0" fmla="*/ 18807 w 114538"/>
                      <a:gd name="connsiteY0" fmla="*/ 128 h 103632"/>
                      <a:gd name="connsiteX1" fmla="*/ 92035 w 114538"/>
                      <a:gd name="connsiteY1" fmla="*/ 43903 h 103632"/>
                      <a:gd name="connsiteX2" fmla="*/ 103475 w 114538"/>
                      <a:gd name="connsiteY2" fmla="*/ 103367 h 103632"/>
                      <a:gd name="connsiteX3" fmla="*/ 452 w 114538"/>
                      <a:gd name="connsiteY3" fmla="*/ 58404 h 103632"/>
                      <a:gd name="connsiteX4" fmla="*/ 18807 w 114538"/>
                      <a:gd name="connsiteY4" fmla="*/ 128 h 103632"/>
                      <a:gd name="connsiteX0" fmla="*/ 18835 w 117121"/>
                      <a:gd name="connsiteY0" fmla="*/ 128 h 109325"/>
                      <a:gd name="connsiteX1" fmla="*/ 92063 w 117121"/>
                      <a:gd name="connsiteY1" fmla="*/ 43903 h 109325"/>
                      <a:gd name="connsiteX2" fmla="*/ 103503 w 117121"/>
                      <a:gd name="connsiteY2" fmla="*/ 103367 h 109325"/>
                      <a:gd name="connsiteX3" fmla="*/ 480 w 117121"/>
                      <a:gd name="connsiteY3" fmla="*/ 58404 h 109325"/>
                      <a:gd name="connsiteX4" fmla="*/ 18835 w 117121"/>
                      <a:gd name="connsiteY4" fmla="*/ 128 h 109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121" h="109325">
                        <a:moveTo>
                          <a:pt x="18835" y="128"/>
                        </a:moveTo>
                        <a:cubicBezTo>
                          <a:pt x="34099" y="-2289"/>
                          <a:pt x="63050" y="30367"/>
                          <a:pt x="92063" y="43903"/>
                        </a:cubicBezTo>
                        <a:cubicBezTo>
                          <a:pt x="121076" y="57439"/>
                          <a:pt x="124904" y="84071"/>
                          <a:pt x="103503" y="103367"/>
                        </a:cubicBezTo>
                        <a:cubicBezTo>
                          <a:pt x="82102" y="122663"/>
                          <a:pt x="-7323" y="91754"/>
                          <a:pt x="480" y="58404"/>
                        </a:cubicBezTo>
                        <a:cubicBezTo>
                          <a:pt x="8283" y="25054"/>
                          <a:pt x="3571" y="2545"/>
                          <a:pt x="18835" y="1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7" name="Oval 201">
                    <a:extLst>
                      <a:ext uri="{FF2B5EF4-FFF2-40B4-BE49-F238E27FC236}">
                        <a16:creationId xmlns:a16="http://schemas.microsoft.com/office/drawing/2014/main" id="{811E33A0-7B2B-734F-86D9-B8030589E140}"/>
                      </a:ext>
                    </a:extLst>
                  </p:cNvPr>
                  <p:cNvSpPr/>
                  <p:nvPr/>
                </p:nvSpPr>
                <p:spPr>
                  <a:xfrm>
                    <a:off x="3770967" y="4521399"/>
                    <a:ext cx="143249" cy="2034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27967 w 132142"/>
                      <a:gd name="connsiteY0" fmla="*/ 41 h 103859"/>
                      <a:gd name="connsiteX1" fmla="*/ 103824 w 132142"/>
                      <a:gd name="connsiteY1" fmla="*/ 52623 h 103859"/>
                      <a:gd name="connsiteX2" fmla="*/ 120523 w 132142"/>
                      <a:gd name="connsiteY2" fmla="*/ 99611 h 103859"/>
                      <a:gd name="connsiteX3" fmla="*/ 30650 w 132142"/>
                      <a:gd name="connsiteY3" fmla="*/ 61253 h 103859"/>
                      <a:gd name="connsiteX4" fmla="*/ 27967 w 132142"/>
                      <a:gd name="connsiteY4" fmla="*/ 41 h 103859"/>
                      <a:gd name="connsiteX0" fmla="*/ 9479 w 119768"/>
                      <a:gd name="connsiteY0" fmla="*/ 40 h 102214"/>
                      <a:gd name="connsiteX1" fmla="*/ 85336 w 119768"/>
                      <a:gd name="connsiteY1" fmla="*/ 52622 h 102214"/>
                      <a:gd name="connsiteX2" fmla="*/ 109371 w 119768"/>
                      <a:gd name="connsiteY2" fmla="*/ 96734 h 102214"/>
                      <a:gd name="connsiteX3" fmla="*/ 12162 w 119768"/>
                      <a:gd name="connsiteY3" fmla="*/ 61252 h 102214"/>
                      <a:gd name="connsiteX4" fmla="*/ 9479 w 119768"/>
                      <a:gd name="connsiteY4" fmla="*/ 40 h 102214"/>
                      <a:gd name="connsiteX0" fmla="*/ 20737 w 131026"/>
                      <a:gd name="connsiteY0" fmla="*/ 40 h 101318"/>
                      <a:gd name="connsiteX1" fmla="*/ 96594 w 131026"/>
                      <a:gd name="connsiteY1" fmla="*/ 52622 h 101318"/>
                      <a:gd name="connsiteX2" fmla="*/ 120629 w 131026"/>
                      <a:gd name="connsiteY2" fmla="*/ 96734 h 101318"/>
                      <a:gd name="connsiteX3" fmla="*/ 23420 w 131026"/>
                      <a:gd name="connsiteY3" fmla="*/ 61252 h 101318"/>
                      <a:gd name="connsiteX4" fmla="*/ 20737 w 131026"/>
                      <a:gd name="connsiteY4" fmla="*/ 40 h 101318"/>
                      <a:gd name="connsiteX0" fmla="*/ 21244 w 127527"/>
                      <a:gd name="connsiteY0" fmla="*/ 92 h 96882"/>
                      <a:gd name="connsiteX1" fmla="*/ 107581 w 127527"/>
                      <a:gd name="connsiteY1" fmla="*/ 48648 h 96882"/>
                      <a:gd name="connsiteX2" fmla="*/ 121136 w 127527"/>
                      <a:gd name="connsiteY2" fmla="*/ 96786 h 96882"/>
                      <a:gd name="connsiteX3" fmla="*/ 23927 w 127527"/>
                      <a:gd name="connsiteY3" fmla="*/ 61304 h 96882"/>
                      <a:gd name="connsiteX4" fmla="*/ 21244 w 127527"/>
                      <a:gd name="connsiteY4" fmla="*/ 92 h 96882"/>
                      <a:gd name="connsiteX0" fmla="*/ 21244 w 136464"/>
                      <a:gd name="connsiteY0" fmla="*/ 71 h 96861"/>
                      <a:gd name="connsiteX1" fmla="*/ 107581 w 136464"/>
                      <a:gd name="connsiteY1" fmla="*/ 48627 h 96861"/>
                      <a:gd name="connsiteX2" fmla="*/ 121136 w 136464"/>
                      <a:gd name="connsiteY2" fmla="*/ 96765 h 96861"/>
                      <a:gd name="connsiteX3" fmla="*/ 23927 w 136464"/>
                      <a:gd name="connsiteY3" fmla="*/ 61283 h 96861"/>
                      <a:gd name="connsiteX4" fmla="*/ 21244 w 136464"/>
                      <a:gd name="connsiteY4" fmla="*/ 71 h 96861"/>
                      <a:gd name="connsiteX0" fmla="*/ 9599 w 109041"/>
                      <a:gd name="connsiteY0" fmla="*/ 92 h 98074"/>
                      <a:gd name="connsiteX1" fmla="*/ 95936 w 109041"/>
                      <a:gd name="connsiteY1" fmla="*/ 48648 h 98074"/>
                      <a:gd name="connsiteX2" fmla="*/ 100059 w 109041"/>
                      <a:gd name="connsiteY2" fmla="*/ 97936 h 98074"/>
                      <a:gd name="connsiteX3" fmla="*/ 12282 w 109041"/>
                      <a:gd name="connsiteY3" fmla="*/ 61304 h 98074"/>
                      <a:gd name="connsiteX4" fmla="*/ 9599 w 109041"/>
                      <a:gd name="connsiteY4" fmla="*/ 92 h 98074"/>
                      <a:gd name="connsiteX0" fmla="*/ 18337 w 117779"/>
                      <a:gd name="connsiteY0" fmla="*/ 92 h 98031"/>
                      <a:gd name="connsiteX1" fmla="*/ 104674 w 117779"/>
                      <a:gd name="connsiteY1" fmla="*/ 48648 h 98031"/>
                      <a:gd name="connsiteX2" fmla="*/ 108797 w 117779"/>
                      <a:gd name="connsiteY2" fmla="*/ 97936 h 98031"/>
                      <a:gd name="connsiteX3" fmla="*/ 21020 w 117779"/>
                      <a:gd name="connsiteY3" fmla="*/ 61304 h 98031"/>
                      <a:gd name="connsiteX4" fmla="*/ 18337 w 117779"/>
                      <a:gd name="connsiteY4" fmla="*/ 92 h 98031"/>
                      <a:gd name="connsiteX0" fmla="*/ 18337 w 132049"/>
                      <a:gd name="connsiteY0" fmla="*/ 84 h 98023"/>
                      <a:gd name="connsiteX1" fmla="*/ 104674 w 132049"/>
                      <a:gd name="connsiteY1" fmla="*/ 48640 h 98023"/>
                      <a:gd name="connsiteX2" fmla="*/ 108797 w 132049"/>
                      <a:gd name="connsiteY2" fmla="*/ 97928 h 98023"/>
                      <a:gd name="connsiteX3" fmla="*/ 21020 w 132049"/>
                      <a:gd name="connsiteY3" fmla="*/ 61296 h 98023"/>
                      <a:gd name="connsiteX4" fmla="*/ 18337 w 132049"/>
                      <a:gd name="connsiteY4" fmla="*/ 84 h 98023"/>
                      <a:gd name="connsiteX0" fmla="*/ 17913 w 126084"/>
                      <a:gd name="connsiteY0" fmla="*/ 121 h 98096"/>
                      <a:gd name="connsiteX1" fmla="*/ 95866 w 126084"/>
                      <a:gd name="connsiteY1" fmla="*/ 46377 h 98096"/>
                      <a:gd name="connsiteX2" fmla="*/ 108373 w 126084"/>
                      <a:gd name="connsiteY2" fmla="*/ 97965 h 98096"/>
                      <a:gd name="connsiteX3" fmla="*/ 20596 w 126084"/>
                      <a:gd name="connsiteY3" fmla="*/ 61333 h 98096"/>
                      <a:gd name="connsiteX4" fmla="*/ 17913 w 126084"/>
                      <a:gd name="connsiteY4" fmla="*/ 121 h 98096"/>
                      <a:gd name="connsiteX0" fmla="*/ 17913 w 126084"/>
                      <a:gd name="connsiteY0" fmla="*/ 201 h 98292"/>
                      <a:gd name="connsiteX1" fmla="*/ 95866 w 126084"/>
                      <a:gd name="connsiteY1" fmla="*/ 46457 h 98292"/>
                      <a:gd name="connsiteX2" fmla="*/ 108373 w 126084"/>
                      <a:gd name="connsiteY2" fmla="*/ 98045 h 98292"/>
                      <a:gd name="connsiteX3" fmla="*/ 20596 w 126084"/>
                      <a:gd name="connsiteY3" fmla="*/ 66014 h 98292"/>
                      <a:gd name="connsiteX4" fmla="*/ 17913 w 126084"/>
                      <a:gd name="connsiteY4" fmla="*/ 201 h 98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084" h="98292">
                        <a:moveTo>
                          <a:pt x="17913" y="201"/>
                        </a:moveTo>
                        <a:cubicBezTo>
                          <a:pt x="30458" y="-3059"/>
                          <a:pt x="45157" y="34176"/>
                          <a:pt x="95866" y="46457"/>
                        </a:cubicBezTo>
                        <a:cubicBezTo>
                          <a:pt x="146575" y="58738"/>
                          <a:pt x="120918" y="94785"/>
                          <a:pt x="108373" y="98045"/>
                        </a:cubicBezTo>
                        <a:cubicBezTo>
                          <a:pt x="95828" y="101305"/>
                          <a:pt x="57680" y="71393"/>
                          <a:pt x="20596" y="66014"/>
                        </a:cubicBezTo>
                        <a:cubicBezTo>
                          <a:pt x="-16488" y="60635"/>
                          <a:pt x="5368" y="3461"/>
                          <a:pt x="17913" y="2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8" name="Oval 201">
                    <a:extLst>
                      <a:ext uri="{FF2B5EF4-FFF2-40B4-BE49-F238E27FC236}">
                        <a16:creationId xmlns:a16="http://schemas.microsoft.com/office/drawing/2014/main" id="{E92983E6-A5E4-A74F-83E8-9BA42E251F3C}"/>
                      </a:ext>
                    </a:extLst>
                  </p:cNvPr>
                  <p:cNvSpPr/>
                  <p:nvPr/>
                </p:nvSpPr>
                <p:spPr>
                  <a:xfrm>
                    <a:off x="3619897" y="5136501"/>
                    <a:ext cx="198348" cy="19342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2799" h="139553">
                        <a:moveTo>
                          <a:pt x="19652" y="621"/>
                        </a:moveTo>
                        <a:cubicBezTo>
                          <a:pt x="65398" y="-4473"/>
                          <a:pt x="80851" y="23078"/>
                          <a:pt x="111451" y="34306"/>
                        </a:cubicBezTo>
                        <a:cubicBezTo>
                          <a:pt x="146939" y="47465"/>
                          <a:pt x="130242" y="61167"/>
                          <a:pt x="117787" y="95039"/>
                        </a:cubicBezTo>
                        <a:cubicBezTo>
                          <a:pt x="105332" y="128911"/>
                          <a:pt x="119189" y="149734"/>
                          <a:pt x="65415" y="134465"/>
                        </a:cubicBezTo>
                        <a:cubicBezTo>
                          <a:pt x="11641" y="119196"/>
                          <a:pt x="-3520" y="109914"/>
                          <a:pt x="10376" y="75580"/>
                        </a:cubicBezTo>
                        <a:cubicBezTo>
                          <a:pt x="24272" y="41246"/>
                          <a:pt x="-26094" y="5715"/>
                          <a:pt x="19652" y="62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9" name="Oval 201">
                    <a:extLst>
                      <a:ext uri="{FF2B5EF4-FFF2-40B4-BE49-F238E27FC236}">
                        <a16:creationId xmlns:a16="http://schemas.microsoft.com/office/drawing/2014/main" id="{8710486F-0470-0E4A-A9D5-D40554D0D7F7}"/>
                      </a:ext>
                    </a:extLst>
                  </p:cNvPr>
                  <p:cNvSpPr/>
                  <p:nvPr/>
                </p:nvSpPr>
                <p:spPr>
                  <a:xfrm>
                    <a:off x="3642181" y="5576721"/>
                    <a:ext cx="170548" cy="18775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25143 w 136877"/>
                      <a:gd name="connsiteY0" fmla="*/ 621 h 130006"/>
                      <a:gd name="connsiteX1" fmla="*/ 116942 w 136877"/>
                      <a:gd name="connsiteY1" fmla="*/ 34306 h 130006"/>
                      <a:gd name="connsiteX2" fmla="*/ 123278 w 136877"/>
                      <a:gd name="connsiteY2" fmla="*/ 95039 h 130006"/>
                      <a:gd name="connsiteX3" fmla="*/ 68515 w 136877"/>
                      <a:gd name="connsiteY3" fmla="*/ 125874 h 130006"/>
                      <a:gd name="connsiteX4" fmla="*/ 15867 w 136877"/>
                      <a:gd name="connsiteY4" fmla="*/ 75580 h 130006"/>
                      <a:gd name="connsiteX5" fmla="*/ 25143 w 136877"/>
                      <a:gd name="connsiteY5" fmla="*/ 621 h 130006"/>
                      <a:gd name="connsiteX0" fmla="*/ 25143 w 136877"/>
                      <a:gd name="connsiteY0" fmla="*/ 621 h 134763"/>
                      <a:gd name="connsiteX1" fmla="*/ 116942 w 136877"/>
                      <a:gd name="connsiteY1" fmla="*/ 34306 h 134763"/>
                      <a:gd name="connsiteX2" fmla="*/ 123278 w 136877"/>
                      <a:gd name="connsiteY2" fmla="*/ 95039 h 134763"/>
                      <a:gd name="connsiteX3" fmla="*/ 68515 w 136877"/>
                      <a:gd name="connsiteY3" fmla="*/ 125874 h 134763"/>
                      <a:gd name="connsiteX4" fmla="*/ 15867 w 136877"/>
                      <a:gd name="connsiteY4" fmla="*/ 75580 h 134763"/>
                      <a:gd name="connsiteX5" fmla="*/ 25143 w 136877"/>
                      <a:gd name="connsiteY5" fmla="*/ 621 h 134763"/>
                      <a:gd name="connsiteX0" fmla="*/ 21017 w 132751"/>
                      <a:gd name="connsiteY0" fmla="*/ 621 h 134763"/>
                      <a:gd name="connsiteX1" fmla="*/ 112816 w 132751"/>
                      <a:gd name="connsiteY1" fmla="*/ 34306 h 134763"/>
                      <a:gd name="connsiteX2" fmla="*/ 119152 w 132751"/>
                      <a:gd name="connsiteY2" fmla="*/ 95039 h 134763"/>
                      <a:gd name="connsiteX3" fmla="*/ 64389 w 132751"/>
                      <a:gd name="connsiteY3" fmla="*/ 125874 h 134763"/>
                      <a:gd name="connsiteX4" fmla="*/ 11741 w 132751"/>
                      <a:gd name="connsiteY4" fmla="*/ 75580 h 134763"/>
                      <a:gd name="connsiteX5" fmla="*/ 21017 w 132751"/>
                      <a:gd name="connsiteY5" fmla="*/ 621 h 134763"/>
                      <a:gd name="connsiteX0" fmla="*/ 21803 w 133537"/>
                      <a:gd name="connsiteY0" fmla="*/ 621 h 134763"/>
                      <a:gd name="connsiteX1" fmla="*/ 113602 w 133537"/>
                      <a:gd name="connsiteY1" fmla="*/ 34306 h 134763"/>
                      <a:gd name="connsiteX2" fmla="*/ 119938 w 133537"/>
                      <a:gd name="connsiteY2" fmla="*/ 95039 h 134763"/>
                      <a:gd name="connsiteX3" fmla="*/ 65175 w 133537"/>
                      <a:gd name="connsiteY3" fmla="*/ 125874 h 134763"/>
                      <a:gd name="connsiteX4" fmla="*/ 12527 w 133537"/>
                      <a:gd name="connsiteY4" fmla="*/ 75580 h 134763"/>
                      <a:gd name="connsiteX5" fmla="*/ 21803 w 133537"/>
                      <a:gd name="connsiteY5" fmla="*/ 621 h 134763"/>
                      <a:gd name="connsiteX0" fmla="*/ 25388 w 136875"/>
                      <a:gd name="connsiteY0" fmla="*/ 621 h 140130"/>
                      <a:gd name="connsiteX1" fmla="*/ 117187 w 136875"/>
                      <a:gd name="connsiteY1" fmla="*/ 34306 h 140130"/>
                      <a:gd name="connsiteX2" fmla="*/ 123523 w 136875"/>
                      <a:gd name="connsiteY2" fmla="*/ 95039 h 140130"/>
                      <a:gd name="connsiteX3" fmla="*/ 73543 w 136875"/>
                      <a:gd name="connsiteY3" fmla="*/ 131888 h 140130"/>
                      <a:gd name="connsiteX4" fmla="*/ 16112 w 136875"/>
                      <a:gd name="connsiteY4" fmla="*/ 75580 h 140130"/>
                      <a:gd name="connsiteX5" fmla="*/ 25388 w 136875"/>
                      <a:gd name="connsiteY5" fmla="*/ 621 h 140130"/>
                      <a:gd name="connsiteX0" fmla="*/ 25388 w 136157"/>
                      <a:gd name="connsiteY0" fmla="*/ 621 h 139687"/>
                      <a:gd name="connsiteX1" fmla="*/ 117187 w 136157"/>
                      <a:gd name="connsiteY1" fmla="*/ 34306 h 139687"/>
                      <a:gd name="connsiteX2" fmla="*/ 123523 w 136157"/>
                      <a:gd name="connsiteY2" fmla="*/ 95039 h 139687"/>
                      <a:gd name="connsiteX3" fmla="*/ 73543 w 136157"/>
                      <a:gd name="connsiteY3" fmla="*/ 131888 h 139687"/>
                      <a:gd name="connsiteX4" fmla="*/ 16112 w 136157"/>
                      <a:gd name="connsiteY4" fmla="*/ 75580 h 139687"/>
                      <a:gd name="connsiteX5" fmla="*/ 25388 w 136157"/>
                      <a:gd name="connsiteY5" fmla="*/ 621 h 139687"/>
                      <a:gd name="connsiteX0" fmla="*/ 13786 w 118159"/>
                      <a:gd name="connsiteY0" fmla="*/ 761 h 140193"/>
                      <a:gd name="connsiteX1" fmla="*/ 93628 w 118159"/>
                      <a:gd name="connsiteY1" fmla="*/ 38741 h 140193"/>
                      <a:gd name="connsiteX2" fmla="*/ 111921 w 118159"/>
                      <a:gd name="connsiteY2" fmla="*/ 95179 h 140193"/>
                      <a:gd name="connsiteX3" fmla="*/ 61941 w 118159"/>
                      <a:gd name="connsiteY3" fmla="*/ 132028 h 140193"/>
                      <a:gd name="connsiteX4" fmla="*/ 4510 w 118159"/>
                      <a:gd name="connsiteY4" fmla="*/ 75720 h 140193"/>
                      <a:gd name="connsiteX5" fmla="*/ 13786 w 118159"/>
                      <a:gd name="connsiteY5" fmla="*/ 761 h 140193"/>
                      <a:gd name="connsiteX0" fmla="*/ 13786 w 119243"/>
                      <a:gd name="connsiteY0" fmla="*/ 660 h 140092"/>
                      <a:gd name="connsiteX1" fmla="*/ 93628 w 119243"/>
                      <a:gd name="connsiteY1" fmla="*/ 38640 h 140092"/>
                      <a:gd name="connsiteX2" fmla="*/ 111921 w 119243"/>
                      <a:gd name="connsiteY2" fmla="*/ 95078 h 140092"/>
                      <a:gd name="connsiteX3" fmla="*/ 61941 w 119243"/>
                      <a:gd name="connsiteY3" fmla="*/ 131927 h 140092"/>
                      <a:gd name="connsiteX4" fmla="*/ 4510 w 119243"/>
                      <a:gd name="connsiteY4" fmla="*/ 75619 h 140092"/>
                      <a:gd name="connsiteX5" fmla="*/ 13786 w 119243"/>
                      <a:gd name="connsiteY5" fmla="*/ 660 h 140092"/>
                      <a:gd name="connsiteX0" fmla="*/ 13149 w 112472"/>
                      <a:gd name="connsiteY0" fmla="*/ 700 h 140147"/>
                      <a:gd name="connsiteX1" fmla="*/ 77049 w 112472"/>
                      <a:gd name="connsiteY1" fmla="*/ 37821 h 140147"/>
                      <a:gd name="connsiteX2" fmla="*/ 111284 w 112472"/>
                      <a:gd name="connsiteY2" fmla="*/ 95118 h 140147"/>
                      <a:gd name="connsiteX3" fmla="*/ 61304 w 112472"/>
                      <a:gd name="connsiteY3" fmla="*/ 131967 h 140147"/>
                      <a:gd name="connsiteX4" fmla="*/ 3873 w 112472"/>
                      <a:gd name="connsiteY4" fmla="*/ 75659 h 140147"/>
                      <a:gd name="connsiteX5" fmla="*/ 13149 w 112472"/>
                      <a:gd name="connsiteY5" fmla="*/ 700 h 140147"/>
                      <a:gd name="connsiteX0" fmla="*/ 15093 w 114416"/>
                      <a:gd name="connsiteY0" fmla="*/ 1690 h 141137"/>
                      <a:gd name="connsiteX1" fmla="*/ 78993 w 114416"/>
                      <a:gd name="connsiteY1" fmla="*/ 38811 h 141137"/>
                      <a:gd name="connsiteX2" fmla="*/ 113228 w 114416"/>
                      <a:gd name="connsiteY2" fmla="*/ 96108 h 141137"/>
                      <a:gd name="connsiteX3" fmla="*/ 63248 w 114416"/>
                      <a:gd name="connsiteY3" fmla="*/ 132957 h 141137"/>
                      <a:gd name="connsiteX4" fmla="*/ 5817 w 114416"/>
                      <a:gd name="connsiteY4" fmla="*/ 76649 h 141137"/>
                      <a:gd name="connsiteX5" fmla="*/ 15093 w 114416"/>
                      <a:gd name="connsiteY5" fmla="*/ 1690 h 141137"/>
                      <a:gd name="connsiteX0" fmla="*/ 15093 w 114416"/>
                      <a:gd name="connsiteY0" fmla="*/ 1690 h 137225"/>
                      <a:gd name="connsiteX1" fmla="*/ 78993 w 114416"/>
                      <a:gd name="connsiteY1" fmla="*/ 38811 h 137225"/>
                      <a:gd name="connsiteX2" fmla="*/ 113228 w 114416"/>
                      <a:gd name="connsiteY2" fmla="*/ 96108 h 137225"/>
                      <a:gd name="connsiteX3" fmla="*/ 63248 w 114416"/>
                      <a:gd name="connsiteY3" fmla="*/ 132957 h 137225"/>
                      <a:gd name="connsiteX4" fmla="*/ 5817 w 114416"/>
                      <a:gd name="connsiteY4" fmla="*/ 76649 h 137225"/>
                      <a:gd name="connsiteX5" fmla="*/ 15093 w 114416"/>
                      <a:gd name="connsiteY5" fmla="*/ 1690 h 137225"/>
                      <a:gd name="connsiteX0" fmla="*/ 12222 w 111545"/>
                      <a:gd name="connsiteY0" fmla="*/ 1690 h 137225"/>
                      <a:gd name="connsiteX1" fmla="*/ 76122 w 111545"/>
                      <a:gd name="connsiteY1" fmla="*/ 38811 h 137225"/>
                      <a:gd name="connsiteX2" fmla="*/ 110357 w 111545"/>
                      <a:gd name="connsiteY2" fmla="*/ 96108 h 137225"/>
                      <a:gd name="connsiteX3" fmla="*/ 60377 w 111545"/>
                      <a:gd name="connsiteY3" fmla="*/ 132957 h 137225"/>
                      <a:gd name="connsiteX4" fmla="*/ 2946 w 111545"/>
                      <a:gd name="connsiteY4" fmla="*/ 76649 h 137225"/>
                      <a:gd name="connsiteX5" fmla="*/ 12222 w 111545"/>
                      <a:gd name="connsiteY5" fmla="*/ 1690 h 137225"/>
                      <a:gd name="connsiteX0" fmla="*/ 15734 w 115057"/>
                      <a:gd name="connsiteY0" fmla="*/ 2913 h 138448"/>
                      <a:gd name="connsiteX1" fmla="*/ 79634 w 115057"/>
                      <a:gd name="connsiteY1" fmla="*/ 40034 h 138448"/>
                      <a:gd name="connsiteX2" fmla="*/ 113869 w 115057"/>
                      <a:gd name="connsiteY2" fmla="*/ 97331 h 138448"/>
                      <a:gd name="connsiteX3" fmla="*/ 63889 w 115057"/>
                      <a:gd name="connsiteY3" fmla="*/ 134180 h 138448"/>
                      <a:gd name="connsiteX4" fmla="*/ 6458 w 115057"/>
                      <a:gd name="connsiteY4" fmla="*/ 77872 h 138448"/>
                      <a:gd name="connsiteX5" fmla="*/ 15734 w 115057"/>
                      <a:gd name="connsiteY5" fmla="*/ 2913 h 138448"/>
                      <a:gd name="connsiteX0" fmla="*/ 16088 w 120040"/>
                      <a:gd name="connsiteY0" fmla="*/ 3569 h 138246"/>
                      <a:gd name="connsiteX1" fmla="*/ 85568 w 120040"/>
                      <a:gd name="connsiteY1" fmla="*/ 39832 h 138246"/>
                      <a:gd name="connsiteX2" fmla="*/ 119803 w 120040"/>
                      <a:gd name="connsiteY2" fmla="*/ 97129 h 138246"/>
                      <a:gd name="connsiteX3" fmla="*/ 69823 w 120040"/>
                      <a:gd name="connsiteY3" fmla="*/ 133978 h 138246"/>
                      <a:gd name="connsiteX4" fmla="*/ 12392 w 120040"/>
                      <a:gd name="connsiteY4" fmla="*/ 77670 h 138246"/>
                      <a:gd name="connsiteX5" fmla="*/ 16088 w 120040"/>
                      <a:gd name="connsiteY5" fmla="*/ 3569 h 138246"/>
                      <a:gd name="connsiteX0" fmla="*/ 13134 w 117086"/>
                      <a:gd name="connsiteY0" fmla="*/ 1157 h 135834"/>
                      <a:gd name="connsiteX1" fmla="*/ 82614 w 117086"/>
                      <a:gd name="connsiteY1" fmla="*/ 37420 h 135834"/>
                      <a:gd name="connsiteX2" fmla="*/ 116849 w 117086"/>
                      <a:gd name="connsiteY2" fmla="*/ 94717 h 135834"/>
                      <a:gd name="connsiteX3" fmla="*/ 66869 w 117086"/>
                      <a:gd name="connsiteY3" fmla="*/ 131566 h 135834"/>
                      <a:gd name="connsiteX4" fmla="*/ 9438 w 117086"/>
                      <a:gd name="connsiteY4" fmla="*/ 75258 h 135834"/>
                      <a:gd name="connsiteX5" fmla="*/ 13134 w 117086"/>
                      <a:gd name="connsiteY5" fmla="*/ 1157 h 135834"/>
                      <a:gd name="connsiteX0" fmla="*/ 13134 w 117302"/>
                      <a:gd name="connsiteY0" fmla="*/ 787 h 135464"/>
                      <a:gd name="connsiteX1" fmla="*/ 82614 w 117302"/>
                      <a:gd name="connsiteY1" fmla="*/ 37050 h 135464"/>
                      <a:gd name="connsiteX2" fmla="*/ 116849 w 117302"/>
                      <a:gd name="connsiteY2" fmla="*/ 94347 h 135464"/>
                      <a:gd name="connsiteX3" fmla="*/ 66869 w 117302"/>
                      <a:gd name="connsiteY3" fmla="*/ 131196 h 135464"/>
                      <a:gd name="connsiteX4" fmla="*/ 9438 w 117302"/>
                      <a:gd name="connsiteY4" fmla="*/ 74888 h 135464"/>
                      <a:gd name="connsiteX5" fmla="*/ 13134 w 117302"/>
                      <a:gd name="connsiteY5" fmla="*/ 787 h 135464"/>
                      <a:gd name="connsiteX0" fmla="*/ 10017 w 114185"/>
                      <a:gd name="connsiteY0" fmla="*/ 787 h 135464"/>
                      <a:gd name="connsiteX1" fmla="*/ 79497 w 114185"/>
                      <a:gd name="connsiteY1" fmla="*/ 37050 h 135464"/>
                      <a:gd name="connsiteX2" fmla="*/ 113732 w 114185"/>
                      <a:gd name="connsiteY2" fmla="*/ 94347 h 135464"/>
                      <a:gd name="connsiteX3" fmla="*/ 63752 w 114185"/>
                      <a:gd name="connsiteY3" fmla="*/ 131196 h 135464"/>
                      <a:gd name="connsiteX4" fmla="*/ 6321 w 114185"/>
                      <a:gd name="connsiteY4" fmla="*/ 74888 h 135464"/>
                      <a:gd name="connsiteX5" fmla="*/ 10017 w 114185"/>
                      <a:gd name="connsiteY5" fmla="*/ 787 h 135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185" h="135464">
                        <a:moveTo>
                          <a:pt x="10017" y="787"/>
                        </a:moveTo>
                        <a:cubicBezTo>
                          <a:pt x="30981" y="-6377"/>
                          <a:pt x="51051" y="37778"/>
                          <a:pt x="79497" y="37050"/>
                        </a:cubicBezTo>
                        <a:cubicBezTo>
                          <a:pt x="107943" y="36322"/>
                          <a:pt x="116356" y="78656"/>
                          <a:pt x="113732" y="94347"/>
                        </a:cubicBezTo>
                        <a:cubicBezTo>
                          <a:pt x="111108" y="110038"/>
                          <a:pt x="111945" y="148183"/>
                          <a:pt x="63752" y="131196"/>
                        </a:cubicBezTo>
                        <a:cubicBezTo>
                          <a:pt x="15559" y="114209"/>
                          <a:pt x="4914" y="107791"/>
                          <a:pt x="6321" y="74888"/>
                        </a:cubicBezTo>
                        <a:cubicBezTo>
                          <a:pt x="7728" y="41985"/>
                          <a:pt x="-10947" y="7951"/>
                          <a:pt x="10017" y="78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60" name="Oval 201">
                    <a:extLst>
                      <a:ext uri="{FF2B5EF4-FFF2-40B4-BE49-F238E27FC236}">
                        <a16:creationId xmlns:a16="http://schemas.microsoft.com/office/drawing/2014/main" id="{633FD7D2-CC17-054B-9CE5-35F6B8B70A55}"/>
                      </a:ext>
                    </a:extLst>
                  </p:cNvPr>
                  <p:cNvSpPr/>
                  <p:nvPr/>
                </p:nvSpPr>
                <p:spPr>
                  <a:xfrm>
                    <a:off x="3694750" y="5778839"/>
                    <a:ext cx="295027" cy="5472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126 w 114273"/>
                      <a:gd name="connsiteY0" fmla="*/ 908 h 135529"/>
                      <a:gd name="connsiteX1" fmla="*/ 92925 w 114273"/>
                      <a:gd name="connsiteY1" fmla="*/ 34593 h 135529"/>
                      <a:gd name="connsiteX2" fmla="*/ 99261 w 114273"/>
                      <a:gd name="connsiteY2" fmla="*/ 95326 h 135529"/>
                      <a:gd name="connsiteX3" fmla="*/ 46889 w 114273"/>
                      <a:gd name="connsiteY3" fmla="*/ 134752 h 135529"/>
                      <a:gd name="connsiteX4" fmla="*/ 34508 w 114273"/>
                      <a:gd name="connsiteY4" fmla="*/ 72821 h 135529"/>
                      <a:gd name="connsiteX5" fmla="*/ 1126 w 114273"/>
                      <a:gd name="connsiteY5" fmla="*/ 908 h 135529"/>
                      <a:gd name="connsiteX0" fmla="*/ 7634 w 120781"/>
                      <a:gd name="connsiteY0" fmla="*/ 908 h 135529"/>
                      <a:gd name="connsiteX1" fmla="*/ 99433 w 120781"/>
                      <a:gd name="connsiteY1" fmla="*/ 34593 h 135529"/>
                      <a:gd name="connsiteX2" fmla="*/ 105769 w 120781"/>
                      <a:gd name="connsiteY2" fmla="*/ 95326 h 135529"/>
                      <a:gd name="connsiteX3" fmla="*/ 53397 w 120781"/>
                      <a:gd name="connsiteY3" fmla="*/ 134752 h 135529"/>
                      <a:gd name="connsiteX4" fmla="*/ 41016 w 120781"/>
                      <a:gd name="connsiteY4" fmla="*/ 72821 h 135529"/>
                      <a:gd name="connsiteX5" fmla="*/ 7634 w 120781"/>
                      <a:gd name="connsiteY5" fmla="*/ 908 h 135529"/>
                      <a:gd name="connsiteX0" fmla="*/ 2118 w 111052"/>
                      <a:gd name="connsiteY0" fmla="*/ 908 h 171097"/>
                      <a:gd name="connsiteX1" fmla="*/ 93917 w 111052"/>
                      <a:gd name="connsiteY1" fmla="*/ 34593 h 171097"/>
                      <a:gd name="connsiteX2" fmla="*/ 100253 w 111052"/>
                      <a:gd name="connsiteY2" fmla="*/ 95326 h 171097"/>
                      <a:gd name="connsiteX3" fmla="*/ 104584 w 111052"/>
                      <a:gd name="connsiteY3" fmla="*/ 170920 h 171097"/>
                      <a:gd name="connsiteX4" fmla="*/ 35500 w 111052"/>
                      <a:gd name="connsiteY4" fmla="*/ 72821 h 171097"/>
                      <a:gd name="connsiteX5" fmla="*/ 2118 w 111052"/>
                      <a:gd name="connsiteY5" fmla="*/ 908 h 171097"/>
                      <a:gd name="connsiteX0" fmla="*/ 2118 w 109356"/>
                      <a:gd name="connsiteY0" fmla="*/ 1172 h 172084"/>
                      <a:gd name="connsiteX1" fmla="*/ 93917 w 109356"/>
                      <a:gd name="connsiteY1" fmla="*/ 34857 h 172084"/>
                      <a:gd name="connsiteX2" fmla="*/ 102334 w 109356"/>
                      <a:gd name="connsiteY2" fmla="*/ 116910 h 172084"/>
                      <a:gd name="connsiteX3" fmla="*/ 104584 w 109356"/>
                      <a:gd name="connsiteY3" fmla="*/ 171184 h 172084"/>
                      <a:gd name="connsiteX4" fmla="*/ 35500 w 109356"/>
                      <a:gd name="connsiteY4" fmla="*/ 73085 h 172084"/>
                      <a:gd name="connsiteX5" fmla="*/ 2118 w 109356"/>
                      <a:gd name="connsiteY5" fmla="*/ 1172 h 172084"/>
                      <a:gd name="connsiteX0" fmla="*/ 261 w 109292"/>
                      <a:gd name="connsiteY0" fmla="*/ 206 h 171061"/>
                      <a:gd name="connsiteX1" fmla="*/ 49922 w 109292"/>
                      <a:gd name="connsiteY1" fmla="*/ 52546 h 171061"/>
                      <a:gd name="connsiteX2" fmla="*/ 100477 w 109292"/>
                      <a:gd name="connsiteY2" fmla="*/ 115944 h 171061"/>
                      <a:gd name="connsiteX3" fmla="*/ 102727 w 109292"/>
                      <a:gd name="connsiteY3" fmla="*/ 170218 h 171061"/>
                      <a:gd name="connsiteX4" fmla="*/ 33643 w 109292"/>
                      <a:gd name="connsiteY4" fmla="*/ 72119 h 171061"/>
                      <a:gd name="connsiteX5" fmla="*/ 261 w 109292"/>
                      <a:gd name="connsiteY5" fmla="*/ 206 h 171061"/>
                      <a:gd name="connsiteX0" fmla="*/ 19245 w 128276"/>
                      <a:gd name="connsiteY0" fmla="*/ 1753 h 172608"/>
                      <a:gd name="connsiteX1" fmla="*/ 68906 w 128276"/>
                      <a:gd name="connsiteY1" fmla="*/ 54093 h 172608"/>
                      <a:gd name="connsiteX2" fmla="*/ 119461 w 128276"/>
                      <a:gd name="connsiteY2" fmla="*/ 117491 h 172608"/>
                      <a:gd name="connsiteX3" fmla="*/ 121711 w 128276"/>
                      <a:gd name="connsiteY3" fmla="*/ 171765 h 172608"/>
                      <a:gd name="connsiteX4" fmla="*/ 52627 w 128276"/>
                      <a:gd name="connsiteY4" fmla="*/ 73666 h 172608"/>
                      <a:gd name="connsiteX5" fmla="*/ 19245 w 128276"/>
                      <a:gd name="connsiteY5" fmla="*/ 1753 h 172608"/>
                      <a:gd name="connsiteX0" fmla="*/ 261 w 109292"/>
                      <a:gd name="connsiteY0" fmla="*/ 236 h 171095"/>
                      <a:gd name="connsiteX1" fmla="*/ 49922 w 109292"/>
                      <a:gd name="connsiteY1" fmla="*/ 51434 h 171095"/>
                      <a:gd name="connsiteX2" fmla="*/ 100477 w 109292"/>
                      <a:gd name="connsiteY2" fmla="*/ 115974 h 171095"/>
                      <a:gd name="connsiteX3" fmla="*/ 102727 w 109292"/>
                      <a:gd name="connsiteY3" fmla="*/ 170248 h 171095"/>
                      <a:gd name="connsiteX4" fmla="*/ 33643 w 109292"/>
                      <a:gd name="connsiteY4" fmla="*/ 72149 h 171095"/>
                      <a:gd name="connsiteX5" fmla="*/ 261 w 109292"/>
                      <a:gd name="connsiteY5" fmla="*/ 236 h 171095"/>
                      <a:gd name="connsiteX0" fmla="*/ 261 w 109292"/>
                      <a:gd name="connsiteY0" fmla="*/ 208 h 171067"/>
                      <a:gd name="connsiteX1" fmla="*/ 49922 w 109292"/>
                      <a:gd name="connsiteY1" fmla="*/ 51406 h 171067"/>
                      <a:gd name="connsiteX2" fmla="*/ 100477 w 109292"/>
                      <a:gd name="connsiteY2" fmla="*/ 115946 h 171067"/>
                      <a:gd name="connsiteX3" fmla="*/ 102727 w 109292"/>
                      <a:gd name="connsiteY3" fmla="*/ 170220 h 171067"/>
                      <a:gd name="connsiteX4" fmla="*/ 33643 w 109292"/>
                      <a:gd name="connsiteY4" fmla="*/ 72121 h 171067"/>
                      <a:gd name="connsiteX5" fmla="*/ 261 w 109292"/>
                      <a:gd name="connsiteY5" fmla="*/ 208 h 171067"/>
                      <a:gd name="connsiteX0" fmla="*/ 977 w 109101"/>
                      <a:gd name="connsiteY0" fmla="*/ 6 h 170801"/>
                      <a:gd name="connsiteX1" fmla="*/ 69886 w 109101"/>
                      <a:gd name="connsiteY1" fmla="*/ 75190 h 170801"/>
                      <a:gd name="connsiteX2" fmla="*/ 101193 w 109101"/>
                      <a:gd name="connsiteY2" fmla="*/ 115744 h 170801"/>
                      <a:gd name="connsiteX3" fmla="*/ 103443 w 109101"/>
                      <a:gd name="connsiteY3" fmla="*/ 170018 h 170801"/>
                      <a:gd name="connsiteX4" fmla="*/ 34359 w 109101"/>
                      <a:gd name="connsiteY4" fmla="*/ 71919 h 170801"/>
                      <a:gd name="connsiteX5" fmla="*/ 977 w 109101"/>
                      <a:gd name="connsiteY5" fmla="*/ 6 h 170801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1160 h 171943"/>
                      <a:gd name="connsiteX1" fmla="*/ 37346 w 109116"/>
                      <a:gd name="connsiteY1" fmla="*/ 32349 h 171943"/>
                      <a:gd name="connsiteX2" fmla="*/ 74781 w 109116"/>
                      <a:gd name="connsiteY2" fmla="*/ 81293 h 171943"/>
                      <a:gd name="connsiteX3" fmla="*/ 101406 w 109116"/>
                      <a:gd name="connsiteY3" fmla="*/ 116898 h 171943"/>
                      <a:gd name="connsiteX4" fmla="*/ 103656 w 109116"/>
                      <a:gd name="connsiteY4" fmla="*/ 171172 h 171943"/>
                      <a:gd name="connsiteX5" fmla="*/ 34572 w 109116"/>
                      <a:gd name="connsiteY5" fmla="*/ 73073 h 171943"/>
                      <a:gd name="connsiteX6" fmla="*/ 1190 w 109116"/>
                      <a:gd name="connsiteY6" fmla="*/ 1160 h 171943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983 w 116192"/>
                      <a:gd name="connsiteY0" fmla="*/ 1203 h 171986"/>
                      <a:gd name="connsiteX1" fmla="*/ 44422 w 116192"/>
                      <a:gd name="connsiteY1" fmla="*/ 32392 h 171986"/>
                      <a:gd name="connsiteX2" fmla="*/ 81857 w 116192"/>
                      <a:gd name="connsiteY2" fmla="*/ 81336 h 171986"/>
                      <a:gd name="connsiteX3" fmla="*/ 108482 w 116192"/>
                      <a:gd name="connsiteY3" fmla="*/ 116941 h 171986"/>
                      <a:gd name="connsiteX4" fmla="*/ 110732 w 116192"/>
                      <a:gd name="connsiteY4" fmla="*/ 171215 h 171986"/>
                      <a:gd name="connsiteX5" fmla="*/ 41648 w 116192"/>
                      <a:gd name="connsiteY5" fmla="*/ 73116 h 171986"/>
                      <a:gd name="connsiteX6" fmla="*/ 983 w 116192"/>
                      <a:gd name="connsiteY6" fmla="*/ 1203 h 171986"/>
                      <a:gd name="connsiteX0" fmla="*/ 15950 w 131159"/>
                      <a:gd name="connsiteY0" fmla="*/ 435 h 171218"/>
                      <a:gd name="connsiteX1" fmla="*/ 59389 w 131159"/>
                      <a:gd name="connsiteY1" fmla="*/ 31624 h 171218"/>
                      <a:gd name="connsiteX2" fmla="*/ 96824 w 131159"/>
                      <a:gd name="connsiteY2" fmla="*/ 80568 h 171218"/>
                      <a:gd name="connsiteX3" fmla="*/ 123449 w 131159"/>
                      <a:gd name="connsiteY3" fmla="*/ 116173 h 171218"/>
                      <a:gd name="connsiteX4" fmla="*/ 125699 w 131159"/>
                      <a:gd name="connsiteY4" fmla="*/ 170447 h 171218"/>
                      <a:gd name="connsiteX5" fmla="*/ 56615 w 131159"/>
                      <a:gd name="connsiteY5" fmla="*/ 72348 h 171218"/>
                      <a:gd name="connsiteX6" fmla="*/ 15950 w 131159"/>
                      <a:gd name="connsiteY6" fmla="*/ 435 h 171218"/>
                      <a:gd name="connsiteX0" fmla="*/ 15950 w 131574"/>
                      <a:gd name="connsiteY0" fmla="*/ 435 h 172928"/>
                      <a:gd name="connsiteX1" fmla="*/ 59389 w 131574"/>
                      <a:gd name="connsiteY1" fmla="*/ 31624 h 172928"/>
                      <a:gd name="connsiteX2" fmla="*/ 96824 w 131574"/>
                      <a:gd name="connsiteY2" fmla="*/ 80568 h 172928"/>
                      <a:gd name="connsiteX3" fmla="*/ 123449 w 131574"/>
                      <a:gd name="connsiteY3" fmla="*/ 116173 h 172928"/>
                      <a:gd name="connsiteX4" fmla="*/ 127537 w 131574"/>
                      <a:gd name="connsiteY4" fmla="*/ 141270 h 172928"/>
                      <a:gd name="connsiteX5" fmla="*/ 125699 w 131574"/>
                      <a:gd name="connsiteY5" fmla="*/ 170447 h 172928"/>
                      <a:gd name="connsiteX6" fmla="*/ 56615 w 131574"/>
                      <a:gd name="connsiteY6" fmla="*/ 72348 h 172928"/>
                      <a:gd name="connsiteX7" fmla="*/ 15950 w 131574"/>
                      <a:gd name="connsiteY7" fmla="*/ 435 h 172928"/>
                      <a:gd name="connsiteX0" fmla="*/ 15950 w 132001"/>
                      <a:gd name="connsiteY0" fmla="*/ 435 h 173793"/>
                      <a:gd name="connsiteX1" fmla="*/ 59389 w 132001"/>
                      <a:gd name="connsiteY1" fmla="*/ 31624 h 173793"/>
                      <a:gd name="connsiteX2" fmla="*/ 96824 w 132001"/>
                      <a:gd name="connsiteY2" fmla="*/ 80568 h 173793"/>
                      <a:gd name="connsiteX3" fmla="*/ 123449 w 132001"/>
                      <a:gd name="connsiteY3" fmla="*/ 116173 h 173793"/>
                      <a:gd name="connsiteX4" fmla="*/ 128577 w 132001"/>
                      <a:gd name="connsiteY4" fmla="*/ 147742 h 173793"/>
                      <a:gd name="connsiteX5" fmla="*/ 125699 w 132001"/>
                      <a:gd name="connsiteY5" fmla="*/ 170447 h 173793"/>
                      <a:gd name="connsiteX6" fmla="*/ 56615 w 132001"/>
                      <a:gd name="connsiteY6" fmla="*/ 72348 h 173793"/>
                      <a:gd name="connsiteX7" fmla="*/ 15950 w 132001"/>
                      <a:gd name="connsiteY7" fmla="*/ 435 h 173793"/>
                      <a:gd name="connsiteX0" fmla="*/ 15950 w 134281"/>
                      <a:gd name="connsiteY0" fmla="*/ 435 h 173793"/>
                      <a:gd name="connsiteX1" fmla="*/ 59389 w 134281"/>
                      <a:gd name="connsiteY1" fmla="*/ 31624 h 173793"/>
                      <a:gd name="connsiteX2" fmla="*/ 96824 w 134281"/>
                      <a:gd name="connsiteY2" fmla="*/ 80568 h 173793"/>
                      <a:gd name="connsiteX3" fmla="*/ 123449 w 134281"/>
                      <a:gd name="connsiteY3" fmla="*/ 116173 h 173793"/>
                      <a:gd name="connsiteX4" fmla="*/ 128577 w 134281"/>
                      <a:gd name="connsiteY4" fmla="*/ 147742 h 173793"/>
                      <a:gd name="connsiteX5" fmla="*/ 125699 w 134281"/>
                      <a:gd name="connsiteY5" fmla="*/ 170447 h 173793"/>
                      <a:gd name="connsiteX6" fmla="*/ 56615 w 134281"/>
                      <a:gd name="connsiteY6" fmla="*/ 72348 h 173793"/>
                      <a:gd name="connsiteX7" fmla="*/ 15950 w 134281"/>
                      <a:gd name="connsiteY7" fmla="*/ 435 h 173793"/>
                      <a:gd name="connsiteX0" fmla="*/ 15950 w 134698"/>
                      <a:gd name="connsiteY0" fmla="*/ 435 h 173354"/>
                      <a:gd name="connsiteX1" fmla="*/ 59389 w 134698"/>
                      <a:gd name="connsiteY1" fmla="*/ 31624 h 173354"/>
                      <a:gd name="connsiteX2" fmla="*/ 96824 w 134698"/>
                      <a:gd name="connsiteY2" fmla="*/ 80568 h 173354"/>
                      <a:gd name="connsiteX3" fmla="*/ 123449 w 134698"/>
                      <a:gd name="connsiteY3" fmla="*/ 116173 h 173354"/>
                      <a:gd name="connsiteX4" fmla="*/ 129097 w 134698"/>
                      <a:gd name="connsiteY4" fmla="*/ 144696 h 173354"/>
                      <a:gd name="connsiteX5" fmla="*/ 125699 w 134698"/>
                      <a:gd name="connsiteY5" fmla="*/ 170447 h 173354"/>
                      <a:gd name="connsiteX6" fmla="*/ 56615 w 134698"/>
                      <a:gd name="connsiteY6" fmla="*/ 72348 h 173354"/>
                      <a:gd name="connsiteX7" fmla="*/ 15950 w 134698"/>
                      <a:gd name="connsiteY7" fmla="*/ 435 h 173354"/>
                      <a:gd name="connsiteX0" fmla="*/ 15950 w 132229"/>
                      <a:gd name="connsiteY0" fmla="*/ 435 h 173354"/>
                      <a:gd name="connsiteX1" fmla="*/ 59389 w 132229"/>
                      <a:gd name="connsiteY1" fmla="*/ 31624 h 173354"/>
                      <a:gd name="connsiteX2" fmla="*/ 96824 w 132229"/>
                      <a:gd name="connsiteY2" fmla="*/ 80568 h 173354"/>
                      <a:gd name="connsiteX3" fmla="*/ 123449 w 132229"/>
                      <a:gd name="connsiteY3" fmla="*/ 116173 h 173354"/>
                      <a:gd name="connsiteX4" fmla="*/ 129097 w 132229"/>
                      <a:gd name="connsiteY4" fmla="*/ 144696 h 173354"/>
                      <a:gd name="connsiteX5" fmla="*/ 125699 w 132229"/>
                      <a:gd name="connsiteY5" fmla="*/ 170447 h 173354"/>
                      <a:gd name="connsiteX6" fmla="*/ 56615 w 132229"/>
                      <a:gd name="connsiteY6" fmla="*/ 72348 h 173354"/>
                      <a:gd name="connsiteX7" fmla="*/ 15950 w 132229"/>
                      <a:gd name="connsiteY7" fmla="*/ 435 h 173354"/>
                      <a:gd name="connsiteX0" fmla="*/ 15950 w 131256"/>
                      <a:gd name="connsiteY0" fmla="*/ 435 h 173328"/>
                      <a:gd name="connsiteX1" fmla="*/ 59389 w 131256"/>
                      <a:gd name="connsiteY1" fmla="*/ 31624 h 173328"/>
                      <a:gd name="connsiteX2" fmla="*/ 96824 w 131256"/>
                      <a:gd name="connsiteY2" fmla="*/ 80568 h 173328"/>
                      <a:gd name="connsiteX3" fmla="*/ 123449 w 131256"/>
                      <a:gd name="connsiteY3" fmla="*/ 116173 h 173328"/>
                      <a:gd name="connsiteX4" fmla="*/ 129097 w 131256"/>
                      <a:gd name="connsiteY4" fmla="*/ 144696 h 173328"/>
                      <a:gd name="connsiteX5" fmla="*/ 125699 w 131256"/>
                      <a:gd name="connsiteY5" fmla="*/ 170447 h 173328"/>
                      <a:gd name="connsiteX6" fmla="*/ 56615 w 131256"/>
                      <a:gd name="connsiteY6" fmla="*/ 72348 h 173328"/>
                      <a:gd name="connsiteX7" fmla="*/ 15950 w 131256"/>
                      <a:gd name="connsiteY7" fmla="*/ 435 h 173328"/>
                      <a:gd name="connsiteX0" fmla="*/ 15985 w 133353"/>
                      <a:gd name="connsiteY0" fmla="*/ 437 h 175501"/>
                      <a:gd name="connsiteX1" fmla="*/ 59424 w 133353"/>
                      <a:gd name="connsiteY1" fmla="*/ 31626 h 175501"/>
                      <a:gd name="connsiteX2" fmla="*/ 96859 w 133353"/>
                      <a:gd name="connsiteY2" fmla="*/ 80570 h 175501"/>
                      <a:gd name="connsiteX3" fmla="*/ 123484 w 133353"/>
                      <a:gd name="connsiteY3" fmla="*/ 116175 h 175501"/>
                      <a:gd name="connsiteX4" fmla="*/ 129132 w 133353"/>
                      <a:gd name="connsiteY4" fmla="*/ 144698 h 175501"/>
                      <a:gd name="connsiteX5" fmla="*/ 127295 w 133353"/>
                      <a:gd name="connsiteY5" fmla="*/ 172733 h 175501"/>
                      <a:gd name="connsiteX6" fmla="*/ 56650 w 133353"/>
                      <a:gd name="connsiteY6" fmla="*/ 72350 h 175501"/>
                      <a:gd name="connsiteX7" fmla="*/ 15985 w 133353"/>
                      <a:gd name="connsiteY7" fmla="*/ 437 h 175501"/>
                      <a:gd name="connsiteX0" fmla="*/ 15985 w 132778"/>
                      <a:gd name="connsiteY0" fmla="*/ 437 h 175577"/>
                      <a:gd name="connsiteX1" fmla="*/ 59424 w 132778"/>
                      <a:gd name="connsiteY1" fmla="*/ 31626 h 175577"/>
                      <a:gd name="connsiteX2" fmla="*/ 96859 w 132778"/>
                      <a:gd name="connsiteY2" fmla="*/ 80570 h 175577"/>
                      <a:gd name="connsiteX3" fmla="*/ 123484 w 132778"/>
                      <a:gd name="connsiteY3" fmla="*/ 116175 h 175577"/>
                      <a:gd name="connsiteX4" fmla="*/ 129132 w 132778"/>
                      <a:gd name="connsiteY4" fmla="*/ 144698 h 175577"/>
                      <a:gd name="connsiteX5" fmla="*/ 127295 w 132778"/>
                      <a:gd name="connsiteY5" fmla="*/ 172733 h 175577"/>
                      <a:gd name="connsiteX6" fmla="*/ 56650 w 132778"/>
                      <a:gd name="connsiteY6" fmla="*/ 72350 h 175577"/>
                      <a:gd name="connsiteX7" fmla="*/ 15985 w 132778"/>
                      <a:gd name="connsiteY7" fmla="*/ 437 h 175577"/>
                      <a:gd name="connsiteX0" fmla="*/ 12 w 116805"/>
                      <a:gd name="connsiteY0" fmla="*/ 933 h 176073"/>
                      <a:gd name="connsiteX1" fmla="*/ 35648 w 116805"/>
                      <a:gd name="connsiteY1" fmla="*/ 35548 h 176073"/>
                      <a:gd name="connsiteX2" fmla="*/ 80886 w 116805"/>
                      <a:gd name="connsiteY2" fmla="*/ 81066 h 176073"/>
                      <a:gd name="connsiteX3" fmla="*/ 107511 w 116805"/>
                      <a:gd name="connsiteY3" fmla="*/ 116671 h 176073"/>
                      <a:gd name="connsiteX4" fmla="*/ 113159 w 116805"/>
                      <a:gd name="connsiteY4" fmla="*/ 145194 h 176073"/>
                      <a:gd name="connsiteX5" fmla="*/ 111322 w 116805"/>
                      <a:gd name="connsiteY5" fmla="*/ 173229 h 176073"/>
                      <a:gd name="connsiteX6" fmla="*/ 40677 w 116805"/>
                      <a:gd name="connsiteY6" fmla="*/ 72846 h 176073"/>
                      <a:gd name="connsiteX7" fmla="*/ 12 w 116805"/>
                      <a:gd name="connsiteY7" fmla="*/ 933 h 176073"/>
                      <a:gd name="connsiteX0" fmla="*/ 10 w 116803"/>
                      <a:gd name="connsiteY0" fmla="*/ 1126 h 176266"/>
                      <a:gd name="connsiteX1" fmla="*/ 35646 w 116803"/>
                      <a:gd name="connsiteY1" fmla="*/ 35741 h 176266"/>
                      <a:gd name="connsiteX2" fmla="*/ 80884 w 116803"/>
                      <a:gd name="connsiteY2" fmla="*/ 81259 h 176266"/>
                      <a:gd name="connsiteX3" fmla="*/ 107509 w 116803"/>
                      <a:gd name="connsiteY3" fmla="*/ 116864 h 176266"/>
                      <a:gd name="connsiteX4" fmla="*/ 113157 w 116803"/>
                      <a:gd name="connsiteY4" fmla="*/ 145387 h 176266"/>
                      <a:gd name="connsiteX5" fmla="*/ 111320 w 116803"/>
                      <a:gd name="connsiteY5" fmla="*/ 173422 h 176266"/>
                      <a:gd name="connsiteX6" fmla="*/ 40675 w 116803"/>
                      <a:gd name="connsiteY6" fmla="*/ 73039 h 176266"/>
                      <a:gd name="connsiteX7" fmla="*/ 10 w 116803"/>
                      <a:gd name="connsiteY7" fmla="*/ 1126 h 176266"/>
                      <a:gd name="connsiteX0" fmla="*/ 9 w 119923"/>
                      <a:gd name="connsiteY0" fmla="*/ 1160 h 175539"/>
                      <a:gd name="connsiteX1" fmla="*/ 38766 w 119923"/>
                      <a:gd name="connsiteY1" fmla="*/ 35014 h 175539"/>
                      <a:gd name="connsiteX2" fmla="*/ 84004 w 119923"/>
                      <a:gd name="connsiteY2" fmla="*/ 80532 h 175539"/>
                      <a:gd name="connsiteX3" fmla="*/ 110629 w 119923"/>
                      <a:gd name="connsiteY3" fmla="*/ 116137 h 175539"/>
                      <a:gd name="connsiteX4" fmla="*/ 116277 w 119923"/>
                      <a:gd name="connsiteY4" fmla="*/ 144660 h 175539"/>
                      <a:gd name="connsiteX5" fmla="*/ 114440 w 119923"/>
                      <a:gd name="connsiteY5" fmla="*/ 172695 h 175539"/>
                      <a:gd name="connsiteX6" fmla="*/ 43795 w 119923"/>
                      <a:gd name="connsiteY6" fmla="*/ 72312 h 175539"/>
                      <a:gd name="connsiteX7" fmla="*/ 9 w 119923"/>
                      <a:gd name="connsiteY7" fmla="*/ 1160 h 175539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1 w 119389"/>
                      <a:gd name="connsiteY0" fmla="*/ 1862 h 176241"/>
                      <a:gd name="connsiteX1" fmla="*/ 43440 w 119389"/>
                      <a:gd name="connsiteY1" fmla="*/ 29624 h 176241"/>
                      <a:gd name="connsiteX2" fmla="*/ 83996 w 119389"/>
                      <a:gd name="connsiteY2" fmla="*/ 81234 h 176241"/>
                      <a:gd name="connsiteX3" fmla="*/ 110621 w 119389"/>
                      <a:gd name="connsiteY3" fmla="*/ 116839 h 176241"/>
                      <a:gd name="connsiteX4" fmla="*/ 116269 w 119389"/>
                      <a:gd name="connsiteY4" fmla="*/ 145362 h 176241"/>
                      <a:gd name="connsiteX5" fmla="*/ 114432 w 119389"/>
                      <a:gd name="connsiteY5" fmla="*/ 173397 h 176241"/>
                      <a:gd name="connsiteX6" fmla="*/ 43787 w 119389"/>
                      <a:gd name="connsiteY6" fmla="*/ 73014 h 176241"/>
                      <a:gd name="connsiteX7" fmla="*/ 1 w 119389"/>
                      <a:gd name="connsiteY7" fmla="*/ 1862 h 176241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0785 w 130173"/>
                      <a:gd name="connsiteY0" fmla="*/ 497 h 174942"/>
                      <a:gd name="connsiteX1" fmla="*/ 54224 w 130173"/>
                      <a:gd name="connsiteY1" fmla="*/ 28259 h 174942"/>
                      <a:gd name="connsiteX2" fmla="*/ 94780 w 130173"/>
                      <a:gd name="connsiteY2" fmla="*/ 79869 h 174942"/>
                      <a:gd name="connsiteX3" fmla="*/ 121405 w 130173"/>
                      <a:gd name="connsiteY3" fmla="*/ 115474 h 174942"/>
                      <a:gd name="connsiteX4" fmla="*/ 127053 w 130173"/>
                      <a:gd name="connsiteY4" fmla="*/ 143997 h 174942"/>
                      <a:gd name="connsiteX5" fmla="*/ 125216 w 130173"/>
                      <a:gd name="connsiteY5" fmla="*/ 172032 h 174942"/>
                      <a:gd name="connsiteX6" fmla="*/ 54050 w 130173"/>
                      <a:gd name="connsiteY6" fmla="*/ 70507 h 174942"/>
                      <a:gd name="connsiteX7" fmla="*/ 10785 w 130173"/>
                      <a:gd name="connsiteY7" fmla="*/ 497 h 174942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8906" h="175001">
                        <a:moveTo>
                          <a:pt x="9518" y="556"/>
                        </a:moveTo>
                        <a:cubicBezTo>
                          <a:pt x="39720" y="6840"/>
                          <a:pt x="69304" y="8110"/>
                          <a:pt x="52957" y="28318"/>
                        </a:cubicBezTo>
                        <a:cubicBezTo>
                          <a:pt x="36610" y="37105"/>
                          <a:pt x="88039" y="60823"/>
                          <a:pt x="93513" y="79928"/>
                        </a:cubicBezTo>
                        <a:cubicBezTo>
                          <a:pt x="98987" y="99033"/>
                          <a:pt x="117880" y="105987"/>
                          <a:pt x="120138" y="115533"/>
                        </a:cubicBezTo>
                        <a:cubicBezTo>
                          <a:pt x="122396" y="125079"/>
                          <a:pt x="134515" y="133488"/>
                          <a:pt x="125786" y="144056"/>
                        </a:cubicBezTo>
                        <a:cubicBezTo>
                          <a:pt x="117057" y="154624"/>
                          <a:pt x="136116" y="184339"/>
                          <a:pt x="123949" y="172091"/>
                        </a:cubicBezTo>
                        <a:cubicBezTo>
                          <a:pt x="111782" y="159843"/>
                          <a:pt x="77057" y="98393"/>
                          <a:pt x="52783" y="70566"/>
                        </a:cubicBezTo>
                        <a:cubicBezTo>
                          <a:pt x="28509" y="42739"/>
                          <a:pt x="-20684" y="-5728"/>
                          <a:pt x="9518" y="55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61" name="Oval 201">
                    <a:extLst>
                      <a:ext uri="{FF2B5EF4-FFF2-40B4-BE49-F238E27FC236}">
                        <a16:creationId xmlns:a16="http://schemas.microsoft.com/office/drawing/2014/main" id="{D6A541FC-1A1E-9741-A8BB-6DF158D7E375}"/>
                      </a:ext>
                    </a:extLst>
                  </p:cNvPr>
                  <p:cNvSpPr/>
                  <p:nvPr/>
                </p:nvSpPr>
                <p:spPr>
                  <a:xfrm>
                    <a:off x="3637585" y="5374487"/>
                    <a:ext cx="183808" cy="1864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7058 w 130205"/>
                      <a:gd name="connsiteY0" fmla="*/ 1177 h 135487"/>
                      <a:gd name="connsiteX1" fmla="*/ 108857 w 130205"/>
                      <a:gd name="connsiteY1" fmla="*/ 34862 h 135487"/>
                      <a:gd name="connsiteX2" fmla="*/ 115193 w 130205"/>
                      <a:gd name="connsiteY2" fmla="*/ 95595 h 135487"/>
                      <a:gd name="connsiteX3" fmla="*/ 62821 w 130205"/>
                      <a:gd name="connsiteY3" fmla="*/ 135021 h 135487"/>
                      <a:gd name="connsiteX4" fmla="*/ 2202 w 130205"/>
                      <a:gd name="connsiteY4" fmla="*/ 79573 h 135487"/>
                      <a:gd name="connsiteX5" fmla="*/ 17058 w 130205"/>
                      <a:gd name="connsiteY5" fmla="*/ 1177 h 135487"/>
                      <a:gd name="connsiteX0" fmla="*/ 23166 w 136313"/>
                      <a:gd name="connsiteY0" fmla="*/ 1177 h 135487"/>
                      <a:gd name="connsiteX1" fmla="*/ 114965 w 136313"/>
                      <a:gd name="connsiteY1" fmla="*/ 34862 h 135487"/>
                      <a:gd name="connsiteX2" fmla="*/ 121301 w 136313"/>
                      <a:gd name="connsiteY2" fmla="*/ 95595 h 135487"/>
                      <a:gd name="connsiteX3" fmla="*/ 68929 w 136313"/>
                      <a:gd name="connsiteY3" fmla="*/ 135021 h 135487"/>
                      <a:gd name="connsiteX4" fmla="*/ 8310 w 136313"/>
                      <a:gd name="connsiteY4" fmla="*/ 79573 h 135487"/>
                      <a:gd name="connsiteX5" fmla="*/ 23166 w 136313"/>
                      <a:gd name="connsiteY5" fmla="*/ 1177 h 135487"/>
                      <a:gd name="connsiteX0" fmla="*/ 23166 w 136313"/>
                      <a:gd name="connsiteY0" fmla="*/ 1406 h 135716"/>
                      <a:gd name="connsiteX1" fmla="*/ 114965 w 136313"/>
                      <a:gd name="connsiteY1" fmla="*/ 35091 h 135716"/>
                      <a:gd name="connsiteX2" fmla="*/ 121301 w 136313"/>
                      <a:gd name="connsiteY2" fmla="*/ 95824 h 135716"/>
                      <a:gd name="connsiteX3" fmla="*/ 68929 w 136313"/>
                      <a:gd name="connsiteY3" fmla="*/ 135250 h 135716"/>
                      <a:gd name="connsiteX4" fmla="*/ 8310 w 136313"/>
                      <a:gd name="connsiteY4" fmla="*/ 79802 h 135716"/>
                      <a:gd name="connsiteX5" fmla="*/ 23166 w 136313"/>
                      <a:gd name="connsiteY5" fmla="*/ 1406 h 135716"/>
                      <a:gd name="connsiteX0" fmla="*/ 23166 w 132525"/>
                      <a:gd name="connsiteY0" fmla="*/ 3115 h 137425"/>
                      <a:gd name="connsiteX1" fmla="*/ 114965 w 132525"/>
                      <a:gd name="connsiteY1" fmla="*/ 36800 h 137425"/>
                      <a:gd name="connsiteX2" fmla="*/ 121301 w 132525"/>
                      <a:gd name="connsiteY2" fmla="*/ 97533 h 137425"/>
                      <a:gd name="connsiteX3" fmla="*/ 68929 w 132525"/>
                      <a:gd name="connsiteY3" fmla="*/ 136959 h 137425"/>
                      <a:gd name="connsiteX4" fmla="*/ 8310 w 132525"/>
                      <a:gd name="connsiteY4" fmla="*/ 81511 h 137425"/>
                      <a:gd name="connsiteX5" fmla="*/ 23166 w 132525"/>
                      <a:gd name="connsiteY5" fmla="*/ 3115 h 137425"/>
                      <a:gd name="connsiteX0" fmla="*/ 23166 w 130329"/>
                      <a:gd name="connsiteY0" fmla="*/ 1481 h 135511"/>
                      <a:gd name="connsiteX1" fmla="*/ 114168 w 130329"/>
                      <a:gd name="connsiteY1" fmla="*/ 42897 h 135511"/>
                      <a:gd name="connsiteX2" fmla="*/ 121301 w 130329"/>
                      <a:gd name="connsiteY2" fmla="*/ 95899 h 135511"/>
                      <a:gd name="connsiteX3" fmla="*/ 68929 w 130329"/>
                      <a:gd name="connsiteY3" fmla="*/ 135325 h 135511"/>
                      <a:gd name="connsiteX4" fmla="*/ 8310 w 130329"/>
                      <a:gd name="connsiteY4" fmla="*/ 79877 h 135511"/>
                      <a:gd name="connsiteX5" fmla="*/ 23166 w 130329"/>
                      <a:gd name="connsiteY5" fmla="*/ 1481 h 135511"/>
                      <a:gd name="connsiteX0" fmla="*/ 23755 w 130918"/>
                      <a:gd name="connsiteY0" fmla="*/ 1481 h 140700"/>
                      <a:gd name="connsiteX1" fmla="*/ 114757 w 130918"/>
                      <a:gd name="connsiteY1" fmla="*/ 42897 h 140700"/>
                      <a:gd name="connsiteX2" fmla="*/ 121890 w 130918"/>
                      <a:gd name="connsiteY2" fmla="*/ 95899 h 140700"/>
                      <a:gd name="connsiteX3" fmla="*/ 69518 w 130918"/>
                      <a:gd name="connsiteY3" fmla="*/ 135325 h 140700"/>
                      <a:gd name="connsiteX4" fmla="*/ 8899 w 130918"/>
                      <a:gd name="connsiteY4" fmla="*/ 79877 h 140700"/>
                      <a:gd name="connsiteX5" fmla="*/ 23755 w 130918"/>
                      <a:gd name="connsiteY5" fmla="*/ 1481 h 140700"/>
                      <a:gd name="connsiteX0" fmla="*/ 18346 w 121994"/>
                      <a:gd name="connsiteY0" fmla="*/ 830 h 137472"/>
                      <a:gd name="connsiteX1" fmla="*/ 109348 w 121994"/>
                      <a:gd name="connsiteY1" fmla="*/ 39669 h 137472"/>
                      <a:gd name="connsiteX2" fmla="*/ 116481 w 121994"/>
                      <a:gd name="connsiteY2" fmla="*/ 92671 h 137472"/>
                      <a:gd name="connsiteX3" fmla="*/ 64109 w 121994"/>
                      <a:gd name="connsiteY3" fmla="*/ 132097 h 137472"/>
                      <a:gd name="connsiteX4" fmla="*/ 3490 w 121994"/>
                      <a:gd name="connsiteY4" fmla="*/ 76649 h 137472"/>
                      <a:gd name="connsiteX5" fmla="*/ 18346 w 121994"/>
                      <a:gd name="connsiteY5" fmla="*/ 830 h 137472"/>
                      <a:gd name="connsiteX0" fmla="*/ 23783 w 127431"/>
                      <a:gd name="connsiteY0" fmla="*/ 1715 h 138357"/>
                      <a:gd name="connsiteX1" fmla="*/ 114785 w 127431"/>
                      <a:gd name="connsiteY1" fmla="*/ 40554 h 138357"/>
                      <a:gd name="connsiteX2" fmla="*/ 121918 w 127431"/>
                      <a:gd name="connsiteY2" fmla="*/ 93556 h 138357"/>
                      <a:gd name="connsiteX3" fmla="*/ 69546 w 127431"/>
                      <a:gd name="connsiteY3" fmla="*/ 132982 h 138357"/>
                      <a:gd name="connsiteX4" fmla="*/ 8927 w 127431"/>
                      <a:gd name="connsiteY4" fmla="*/ 77534 h 138357"/>
                      <a:gd name="connsiteX5" fmla="*/ 23783 w 127431"/>
                      <a:gd name="connsiteY5" fmla="*/ 1715 h 138357"/>
                      <a:gd name="connsiteX0" fmla="*/ 20052 w 123700"/>
                      <a:gd name="connsiteY0" fmla="*/ 1715 h 138357"/>
                      <a:gd name="connsiteX1" fmla="*/ 111054 w 123700"/>
                      <a:gd name="connsiteY1" fmla="*/ 40554 h 138357"/>
                      <a:gd name="connsiteX2" fmla="*/ 118187 w 123700"/>
                      <a:gd name="connsiteY2" fmla="*/ 93556 h 138357"/>
                      <a:gd name="connsiteX3" fmla="*/ 65815 w 123700"/>
                      <a:gd name="connsiteY3" fmla="*/ 132982 h 138357"/>
                      <a:gd name="connsiteX4" fmla="*/ 5196 w 123700"/>
                      <a:gd name="connsiteY4" fmla="*/ 77534 h 138357"/>
                      <a:gd name="connsiteX5" fmla="*/ 20052 w 123700"/>
                      <a:gd name="connsiteY5" fmla="*/ 1715 h 138357"/>
                      <a:gd name="connsiteX0" fmla="*/ 20672 w 124320"/>
                      <a:gd name="connsiteY0" fmla="*/ 1715 h 142304"/>
                      <a:gd name="connsiteX1" fmla="*/ 111674 w 124320"/>
                      <a:gd name="connsiteY1" fmla="*/ 40554 h 142304"/>
                      <a:gd name="connsiteX2" fmla="*/ 118807 w 124320"/>
                      <a:gd name="connsiteY2" fmla="*/ 93556 h 142304"/>
                      <a:gd name="connsiteX3" fmla="*/ 66435 w 124320"/>
                      <a:gd name="connsiteY3" fmla="*/ 132982 h 142304"/>
                      <a:gd name="connsiteX4" fmla="*/ 5816 w 124320"/>
                      <a:gd name="connsiteY4" fmla="*/ 77534 h 142304"/>
                      <a:gd name="connsiteX5" fmla="*/ 20672 w 124320"/>
                      <a:gd name="connsiteY5" fmla="*/ 1715 h 142304"/>
                      <a:gd name="connsiteX0" fmla="*/ 23381 w 127471"/>
                      <a:gd name="connsiteY0" fmla="*/ 1715 h 138456"/>
                      <a:gd name="connsiteX1" fmla="*/ 114383 w 127471"/>
                      <a:gd name="connsiteY1" fmla="*/ 40554 h 138456"/>
                      <a:gd name="connsiteX2" fmla="*/ 121516 w 127471"/>
                      <a:gd name="connsiteY2" fmla="*/ 93556 h 138456"/>
                      <a:gd name="connsiteX3" fmla="*/ 62767 w 127471"/>
                      <a:gd name="connsiteY3" fmla="*/ 128687 h 138456"/>
                      <a:gd name="connsiteX4" fmla="*/ 8525 w 127471"/>
                      <a:gd name="connsiteY4" fmla="*/ 77534 h 138456"/>
                      <a:gd name="connsiteX5" fmla="*/ 23381 w 127471"/>
                      <a:gd name="connsiteY5" fmla="*/ 1715 h 138456"/>
                      <a:gd name="connsiteX0" fmla="*/ 23381 w 127471"/>
                      <a:gd name="connsiteY0" fmla="*/ 1715 h 134076"/>
                      <a:gd name="connsiteX1" fmla="*/ 114383 w 127471"/>
                      <a:gd name="connsiteY1" fmla="*/ 40554 h 134076"/>
                      <a:gd name="connsiteX2" fmla="*/ 121516 w 127471"/>
                      <a:gd name="connsiteY2" fmla="*/ 93556 h 134076"/>
                      <a:gd name="connsiteX3" fmla="*/ 62767 w 127471"/>
                      <a:gd name="connsiteY3" fmla="*/ 128687 h 134076"/>
                      <a:gd name="connsiteX4" fmla="*/ 8525 w 127471"/>
                      <a:gd name="connsiteY4" fmla="*/ 77534 h 134076"/>
                      <a:gd name="connsiteX5" fmla="*/ 23381 w 127471"/>
                      <a:gd name="connsiteY5" fmla="*/ 1715 h 134076"/>
                      <a:gd name="connsiteX0" fmla="*/ 18452 w 122542"/>
                      <a:gd name="connsiteY0" fmla="*/ 1715 h 134076"/>
                      <a:gd name="connsiteX1" fmla="*/ 109454 w 122542"/>
                      <a:gd name="connsiteY1" fmla="*/ 40554 h 134076"/>
                      <a:gd name="connsiteX2" fmla="*/ 116587 w 122542"/>
                      <a:gd name="connsiteY2" fmla="*/ 93556 h 134076"/>
                      <a:gd name="connsiteX3" fmla="*/ 57838 w 122542"/>
                      <a:gd name="connsiteY3" fmla="*/ 128687 h 134076"/>
                      <a:gd name="connsiteX4" fmla="*/ 3596 w 122542"/>
                      <a:gd name="connsiteY4" fmla="*/ 77534 h 134076"/>
                      <a:gd name="connsiteX5" fmla="*/ 18452 w 122542"/>
                      <a:gd name="connsiteY5" fmla="*/ 1715 h 134076"/>
                      <a:gd name="connsiteX0" fmla="*/ 18452 w 123064"/>
                      <a:gd name="connsiteY0" fmla="*/ 2184 h 134545"/>
                      <a:gd name="connsiteX1" fmla="*/ 109454 w 123064"/>
                      <a:gd name="connsiteY1" fmla="*/ 41023 h 134545"/>
                      <a:gd name="connsiteX2" fmla="*/ 116587 w 123064"/>
                      <a:gd name="connsiteY2" fmla="*/ 94025 h 134545"/>
                      <a:gd name="connsiteX3" fmla="*/ 57838 w 123064"/>
                      <a:gd name="connsiteY3" fmla="*/ 129156 h 134545"/>
                      <a:gd name="connsiteX4" fmla="*/ 3596 w 123064"/>
                      <a:gd name="connsiteY4" fmla="*/ 78003 h 134545"/>
                      <a:gd name="connsiteX5" fmla="*/ 18452 w 123064"/>
                      <a:gd name="connsiteY5" fmla="*/ 2184 h 134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064" h="134545">
                        <a:moveTo>
                          <a:pt x="18452" y="2184"/>
                        </a:moveTo>
                        <a:cubicBezTo>
                          <a:pt x="54429" y="-7414"/>
                          <a:pt x="91504" y="16267"/>
                          <a:pt x="109454" y="41023"/>
                        </a:cubicBezTo>
                        <a:cubicBezTo>
                          <a:pt x="127404" y="65779"/>
                          <a:pt x="125190" y="79336"/>
                          <a:pt x="116587" y="94025"/>
                        </a:cubicBezTo>
                        <a:cubicBezTo>
                          <a:pt x="107984" y="108714"/>
                          <a:pt x="106961" y="149007"/>
                          <a:pt x="57838" y="129156"/>
                        </a:cubicBezTo>
                        <a:cubicBezTo>
                          <a:pt x="8715" y="109305"/>
                          <a:pt x="-8175" y="111191"/>
                          <a:pt x="3596" y="78003"/>
                        </a:cubicBezTo>
                        <a:cubicBezTo>
                          <a:pt x="15367" y="44815"/>
                          <a:pt x="-17525" y="11782"/>
                          <a:pt x="18452" y="218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grpSp>
              <p:nvGrpSpPr>
                <p:cNvPr id="111" name="Group 110">
                  <a:extLst>
                    <a:ext uri="{FF2B5EF4-FFF2-40B4-BE49-F238E27FC236}">
                      <a16:creationId xmlns:a16="http://schemas.microsoft.com/office/drawing/2014/main" id="{0D141B2E-A500-514B-B1C5-FCD42E652256}"/>
                    </a:ext>
                  </a:extLst>
                </p:cNvPr>
                <p:cNvGrpSpPr/>
                <p:nvPr/>
              </p:nvGrpSpPr>
              <p:grpSpPr>
                <a:xfrm>
                  <a:off x="3074471" y="1957149"/>
                  <a:ext cx="785490" cy="4800517"/>
                  <a:chOff x="3074471" y="1957149"/>
                  <a:chExt cx="785490" cy="4800517"/>
                </a:xfrm>
                <a:grpFill/>
              </p:grpSpPr>
              <p:sp>
                <p:nvSpPr>
                  <p:cNvPr id="112" name="Oval 201">
                    <a:extLst>
                      <a:ext uri="{FF2B5EF4-FFF2-40B4-BE49-F238E27FC236}">
                        <a16:creationId xmlns:a16="http://schemas.microsoft.com/office/drawing/2014/main" id="{F65090AE-9BCC-8A4F-A95C-B03F60FC38B7}"/>
                      </a:ext>
                    </a:extLst>
                  </p:cNvPr>
                  <p:cNvSpPr/>
                  <p:nvPr/>
                </p:nvSpPr>
                <p:spPr>
                  <a:xfrm>
                    <a:off x="3074471" y="1957149"/>
                    <a:ext cx="100420" cy="7099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420" h="70993">
                        <a:moveTo>
                          <a:pt x="0" y="39273"/>
                        </a:moveTo>
                        <a:cubicBezTo>
                          <a:pt x="0" y="27708"/>
                          <a:pt x="-142" y="-7926"/>
                          <a:pt x="50210" y="1600"/>
                        </a:cubicBezTo>
                        <a:cubicBezTo>
                          <a:pt x="100562" y="11126"/>
                          <a:pt x="100420" y="21755"/>
                          <a:pt x="100420" y="39273"/>
                        </a:cubicBezTo>
                        <a:cubicBezTo>
                          <a:pt x="100420" y="56791"/>
                          <a:pt x="77940" y="70993"/>
                          <a:pt x="50210" y="70993"/>
                        </a:cubicBezTo>
                        <a:cubicBezTo>
                          <a:pt x="22480" y="70993"/>
                          <a:pt x="0" y="50838"/>
                          <a:pt x="0" y="3927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3" name="Oval 201">
                    <a:extLst>
                      <a:ext uri="{FF2B5EF4-FFF2-40B4-BE49-F238E27FC236}">
                        <a16:creationId xmlns:a16="http://schemas.microsoft.com/office/drawing/2014/main" id="{E8C40037-6ABB-F84A-AC09-A0B379389FCE}"/>
                      </a:ext>
                    </a:extLst>
                  </p:cNvPr>
                  <p:cNvSpPr/>
                  <p:nvPr/>
                </p:nvSpPr>
                <p:spPr>
                  <a:xfrm>
                    <a:off x="3079764" y="2066060"/>
                    <a:ext cx="100830" cy="744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830" h="74461">
                        <a:moveTo>
                          <a:pt x="43" y="42741"/>
                        </a:moveTo>
                        <a:cubicBezTo>
                          <a:pt x="1234" y="30580"/>
                          <a:pt x="7045" y="-8030"/>
                          <a:pt x="57397" y="1496"/>
                        </a:cubicBezTo>
                        <a:cubicBezTo>
                          <a:pt x="107749" y="11022"/>
                          <a:pt x="100463" y="25223"/>
                          <a:pt x="100463" y="42741"/>
                        </a:cubicBezTo>
                        <a:cubicBezTo>
                          <a:pt x="100463" y="60259"/>
                          <a:pt x="77983" y="74461"/>
                          <a:pt x="50253" y="74461"/>
                        </a:cubicBezTo>
                        <a:cubicBezTo>
                          <a:pt x="22523" y="74461"/>
                          <a:pt x="-1148" y="54902"/>
                          <a:pt x="43" y="427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4" name="Oval 201">
                    <a:extLst>
                      <a:ext uri="{FF2B5EF4-FFF2-40B4-BE49-F238E27FC236}">
                        <a16:creationId xmlns:a16="http://schemas.microsoft.com/office/drawing/2014/main" id="{89053F7E-A5CA-3F47-BF7C-7FAAEEFF3D41}"/>
                      </a:ext>
                    </a:extLst>
                  </p:cNvPr>
                  <p:cNvSpPr/>
                  <p:nvPr/>
                </p:nvSpPr>
                <p:spPr>
                  <a:xfrm>
                    <a:off x="3103913" y="2178561"/>
                    <a:ext cx="87357" cy="798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86133"/>
                      <a:gd name="connsiteY0" fmla="*/ 30580 h 69508"/>
                      <a:gd name="connsiteX1" fmla="*/ 35923 w 86133"/>
                      <a:gd name="connsiteY1" fmla="*/ 51 h 69508"/>
                      <a:gd name="connsiteX2" fmla="*/ 86133 w 86133"/>
                      <a:gd name="connsiteY2" fmla="*/ 37724 h 69508"/>
                      <a:gd name="connsiteX3" fmla="*/ 35923 w 86133"/>
                      <a:gd name="connsiteY3" fmla="*/ 69444 h 69508"/>
                      <a:gd name="connsiteX4" fmla="*/ 0 w 86133"/>
                      <a:gd name="connsiteY4" fmla="*/ 30580 h 69508"/>
                      <a:gd name="connsiteX0" fmla="*/ 1034 w 87167"/>
                      <a:gd name="connsiteY0" fmla="*/ 32735 h 71663"/>
                      <a:gd name="connsiteX1" fmla="*/ 36957 w 87167"/>
                      <a:gd name="connsiteY1" fmla="*/ 2206 h 71663"/>
                      <a:gd name="connsiteX2" fmla="*/ 87167 w 87167"/>
                      <a:gd name="connsiteY2" fmla="*/ 39879 h 71663"/>
                      <a:gd name="connsiteX3" fmla="*/ 36957 w 87167"/>
                      <a:gd name="connsiteY3" fmla="*/ 71599 h 71663"/>
                      <a:gd name="connsiteX4" fmla="*/ 1034 w 87167"/>
                      <a:gd name="connsiteY4" fmla="*/ 32735 h 71663"/>
                      <a:gd name="connsiteX0" fmla="*/ 0 w 90896"/>
                      <a:gd name="connsiteY0" fmla="*/ 31754 h 69473"/>
                      <a:gd name="connsiteX1" fmla="*/ 40686 w 90896"/>
                      <a:gd name="connsiteY1" fmla="*/ 34 h 69473"/>
                      <a:gd name="connsiteX2" fmla="*/ 90896 w 90896"/>
                      <a:gd name="connsiteY2" fmla="*/ 37707 h 69473"/>
                      <a:gd name="connsiteX3" fmla="*/ 40686 w 90896"/>
                      <a:gd name="connsiteY3" fmla="*/ 69427 h 69473"/>
                      <a:gd name="connsiteX4" fmla="*/ 0 w 90896"/>
                      <a:gd name="connsiteY4" fmla="*/ 31754 h 69473"/>
                      <a:gd name="connsiteX0" fmla="*/ 0 w 90896"/>
                      <a:gd name="connsiteY0" fmla="*/ 31921 h 69640"/>
                      <a:gd name="connsiteX1" fmla="*/ 40686 w 90896"/>
                      <a:gd name="connsiteY1" fmla="*/ 201 h 69640"/>
                      <a:gd name="connsiteX2" fmla="*/ 90896 w 90896"/>
                      <a:gd name="connsiteY2" fmla="*/ 37874 h 69640"/>
                      <a:gd name="connsiteX3" fmla="*/ 40686 w 90896"/>
                      <a:gd name="connsiteY3" fmla="*/ 69594 h 69640"/>
                      <a:gd name="connsiteX4" fmla="*/ 0 w 90896"/>
                      <a:gd name="connsiteY4" fmla="*/ 31921 h 69640"/>
                      <a:gd name="connsiteX0" fmla="*/ 0 w 87324"/>
                      <a:gd name="connsiteY0" fmla="*/ 27087 h 69658"/>
                      <a:gd name="connsiteX1" fmla="*/ 37114 w 87324"/>
                      <a:gd name="connsiteY1" fmla="*/ 129 h 69658"/>
                      <a:gd name="connsiteX2" fmla="*/ 87324 w 87324"/>
                      <a:gd name="connsiteY2" fmla="*/ 37802 h 69658"/>
                      <a:gd name="connsiteX3" fmla="*/ 37114 w 87324"/>
                      <a:gd name="connsiteY3" fmla="*/ 69522 h 69658"/>
                      <a:gd name="connsiteX4" fmla="*/ 0 w 87324"/>
                      <a:gd name="connsiteY4" fmla="*/ 27087 h 69658"/>
                      <a:gd name="connsiteX0" fmla="*/ 29 w 87353"/>
                      <a:gd name="connsiteY0" fmla="*/ 29353 h 71924"/>
                      <a:gd name="connsiteX1" fmla="*/ 37143 w 87353"/>
                      <a:gd name="connsiteY1" fmla="*/ 2395 h 71924"/>
                      <a:gd name="connsiteX2" fmla="*/ 87353 w 87353"/>
                      <a:gd name="connsiteY2" fmla="*/ 40068 h 71924"/>
                      <a:gd name="connsiteX3" fmla="*/ 37143 w 87353"/>
                      <a:gd name="connsiteY3" fmla="*/ 71788 h 71924"/>
                      <a:gd name="connsiteX4" fmla="*/ 29 w 87353"/>
                      <a:gd name="connsiteY4" fmla="*/ 29353 h 71924"/>
                      <a:gd name="connsiteX0" fmla="*/ 93 w 87417"/>
                      <a:gd name="connsiteY0" fmla="*/ 39571 h 82142"/>
                      <a:gd name="connsiteX1" fmla="*/ 47923 w 87417"/>
                      <a:gd name="connsiteY1" fmla="*/ 1898 h 82142"/>
                      <a:gd name="connsiteX2" fmla="*/ 87417 w 87417"/>
                      <a:gd name="connsiteY2" fmla="*/ 50286 h 82142"/>
                      <a:gd name="connsiteX3" fmla="*/ 37207 w 87417"/>
                      <a:gd name="connsiteY3" fmla="*/ 82006 h 82142"/>
                      <a:gd name="connsiteX4" fmla="*/ 93 w 87417"/>
                      <a:gd name="connsiteY4" fmla="*/ 39571 h 82142"/>
                      <a:gd name="connsiteX0" fmla="*/ 31 w 87355"/>
                      <a:gd name="connsiteY0" fmla="*/ 38426 h 80997"/>
                      <a:gd name="connsiteX1" fmla="*/ 43099 w 87355"/>
                      <a:gd name="connsiteY1" fmla="*/ 1944 h 80997"/>
                      <a:gd name="connsiteX2" fmla="*/ 87355 w 87355"/>
                      <a:gd name="connsiteY2" fmla="*/ 49141 h 80997"/>
                      <a:gd name="connsiteX3" fmla="*/ 37145 w 87355"/>
                      <a:gd name="connsiteY3" fmla="*/ 80861 h 80997"/>
                      <a:gd name="connsiteX4" fmla="*/ 31 w 87355"/>
                      <a:gd name="connsiteY4" fmla="*/ 38426 h 80997"/>
                      <a:gd name="connsiteX0" fmla="*/ 33 w 87357"/>
                      <a:gd name="connsiteY0" fmla="*/ 38426 h 80997"/>
                      <a:gd name="connsiteX1" fmla="*/ 43101 w 87357"/>
                      <a:gd name="connsiteY1" fmla="*/ 1944 h 80997"/>
                      <a:gd name="connsiteX2" fmla="*/ 87357 w 87357"/>
                      <a:gd name="connsiteY2" fmla="*/ 49141 h 80997"/>
                      <a:gd name="connsiteX3" fmla="*/ 37147 w 87357"/>
                      <a:gd name="connsiteY3" fmla="*/ 80861 h 80997"/>
                      <a:gd name="connsiteX4" fmla="*/ 33 w 87357"/>
                      <a:gd name="connsiteY4" fmla="*/ 38426 h 80997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357" h="79835">
                        <a:moveTo>
                          <a:pt x="33" y="37264"/>
                        </a:moveTo>
                        <a:cubicBezTo>
                          <a:pt x="1025" y="24111"/>
                          <a:pt x="22594" y="7330"/>
                          <a:pt x="43101" y="782"/>
                        </a:cubicBezTo>
                        <a:cubicBezTo>
                          <a:pt x="63608" y="-5766"/>
                          <a:pt x="87357" y="30461"/>
                          <a:pt x="87357" y="47979"/>
                        </a:cubicBezTo>
                        <a:cubicBezTo>
                          <a:pt x="87357" y="65497"/>
                          <a:pt x="54083" y="81485"/>
                          <a:pt x="37147" y="79699"/>
                        </a:cubicBezTo>
                        <a:cubicBezTo>
                          <a:pt x="20211" y="77913"/>
                          <a:pt x="-959" y="50417"/>
                          <a:pt x="33" y="3726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5" name="Oval 201">
                    <a:extLst>
                      <a:ext uri="{FF2B5EF4-FFF2-40B4-BE49-F238E27FC236}">
                        <a16:creationId xmlns:a16="http://schemas.microsoft.com/office/drawing/2014/main" id="{E605CDAE-8389-8249-B333-9968933C7F79}"/>
                      </a:ext>
                    </a:extLst>
                  </p:cNvPr>
                  <p:cNvSpPr/>
                  <p:nvPr/>
                </p:nvSpPr>
                <p:spPr>
                  <a:xfrm>
                    <a:off x="3092243" y="2289474"/>
                    <a:ext cx="105572" cy="873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112 w 101794"/>
                      <a:gd name="connsiteY0" fmla="*/ 53211 h 84931"/>
                      <a:gd name="connsiteX1" fmla="*/ 62229 w 101794"/>
                      <a:gd name="connsiteY1" fmla="*/ 1251 h 84931"/>
                      <a:gd name="connsiteX2" fmla="*/ 100532 w 101794"/>
                      <a:gd name="connsiteY2" fmla="*/ 53211 h 84931"/>
                      <a:gd name="connsiteX3" fmla="*/ 50322 w 101794"/>
                      <a:gd name="connsiteY3" fmla="*/ 84931 h 84931"/>
                      <a:gd name="connsiteX4" fmla="*/ 112 w 101794"/>
                      <a:gd name="connsiteY4" fmla="*/ 53211 h 84931"/>
                      <a:gd name="connsiteX0" fmla="*/ 112 w 100699"/>
                      <a:gd name="connsiteY0" fmla="*/ 52062 h 83782"/>
                      <a:gd name="connsiteX1" fmla="*/ 62229 w 100699"/>
                      <a:gd name="connsiteY1" fmla="*/ 102 h 83782"/>
                      <a:gd name="connsiteX2" fmla="*/ 100532 w 100699"/>
                      <a:gd name="connsiteY2" fmla="*/ 52062 h 83782"/>
                      <a:gd name="connsiteX3" fmla="*/ 50322 w 100699"/>
                      <a:gd name="connsiteY3" fmla="*/ 83782 h 83782"/>
                      <a:gd name="connsiteX4" fmla="*/ 112 w 100699"/>
                      <a:gd name="connsiteY4" fmla="*/ 52062 h 83782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8681"/>
                      <a:gd name="connsiteY0" fmla="*/ 55626 h 87346"/>
                      <a:gd name="connsiteX1" fmla="*/ 73194 w 108681"/>
                      <a:gd name="connsiteY1" fmla="*/ 94 h 87346"/>
                      <a:gd name="connsiteX2" fmla="*/ 100782 w 108681"/>
                      <a:gd name="connsiteY2" fmla="*/ 55626 h 87346"/>
                      <a:gd name="connsiteX3" fmla="*/ 50572 w 108681"/>
                      <a:gd name="connsiteY3" fmla="*/ 87346 h 87346"/>
                      <a:gd name="connsiteX4" fmla="*/ 362 w 108681"/>
                      <a:gd name="connsiteY4" fmla="*/ 55626 h 87346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5572"/>
                      <a:gd name="connsiteY0" fmla="*/ 55626 h 87346"/>
                      <a:gd name="connsiteX1" fmla="*/ 73194 w 105572"/>
                      <a:gd name="connsiteY1" fmla="*/ 94 h 87346"/>
                      <a:gd name="connsiteX2" fmla="*/ 100782 w 105572"/>
                      <a:gd name="connsiteY2" fmla="*/ 55626 h 87346"/>
                      <a:gd name="connsiteX3" fmla="*/ 50572 w 105572"/>
                      <a:gd name="connsiteY3" fmla="*/ 87346 h 87346"/>
                      <a:gd name="connsiteX4" fmla="*/ 362 w 105572"/>
                      <a:gd name="connsiteY4" fmla="*/ 55626 h 87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572" h="87346">
                        <a:moveTo>
                          <a:pt x="362" y="55626"/>
                        </a:moveTo>
                        <a:cubicBezTo>
                          <a:pt x="4132" y="41084"/>
                          <a:pt x="29986" y="-2288"/>
                          <a:pt x="73194" y="94"/>
                        </a:cubicBezTo>
                        <a:cubicBezTo>
                          <a:pt x="116402" y="2476"/>
                          <a:pt x="105544" y="36918"/>
                          <a:pt x="100782" y="55626"/>
                        </a:cubicBezTo>
                        <a:cubicBezTo>
                          <a:pt x="96020" y="74334"/>
                          <a:pt x="78302" y="87346"/>
                          <a:pt x="50572" y="87346"/>
                        </a:cubicBezTo>
                        <a:cubicBezTo>
                          <a:pt x="22842" y="87346"/>
                          <a:pt x="-3408" y="70168"/>
                          <a:pt x="362" y="5562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6" name="Oval 201">
                    <a:extLst>
                      <a:ext uri="{FF2B5EF4-FFF2-40B4-BE49-F238E27FC236}">
                        <a16:creationId xmlns:a16="http://schemas.microsoft.com/office/drawing/2014/main" id="{379F5895-23EE-084F-B415-C30F92E6AF18}"/>
                      </a:ext>
                    </a:extLst>
                  </p:cNvPr>
                  <p:cNvSpPr/>
                  <p:nvPr/>
                </p:nvSpPr>
                <p:spPr>
                  <a:xfrm>
                    <a:off x="3368031" y="3286789"/>
                    <a:ext cx="123987" cy="8546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56" h="64118">
                        <a:moveTo>
                          <a:pt x="541" y="37883"/>
                        </a:moveTo>
                        <a:cubicBezTo>
                          <a:pt x="-2931" y="21256"/>
                          <a:pt x="9897" y="2443"/>
                          <a:pt x="50751" y="210"/>
                        </a:cubicBezTo>
                        <a:cubicBezTo>
                          <a:pt x="91605" y="-2023"/>
                          <a:pt x="112837" y="14110"/>
                          <a:pt x="114116" y="24484"/>
                        </a:cubicBezTo>
                        <a:cubicBezTo>
                          <a:pt x="115395" y="34858"/>
                          <a:pt x="86124" y="55758"/>
                          <a:pt x="58425" y="62457"/>
                        </a:cubicBezTo>
                        <a:cubicBezTo>
                          <a:pt x="30726" y="69156"/>
                          <a:pt x="4013" y="54510"/>
                          <a:pt x="541" y="3788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7" name="Oval 201">
                    <a:extLst>
                      <a:ext uri="{FF2B5EF4-FFF2-40B4-BE49-F238E27FC236}">
                        <a16:creationId xmlns:a16="http://schemas.microsoft.com/office/drawing/2014/main" id="{79FBF01B-18A3-664F-AB1B-31C140A244B2}"/>
                      </a:ext>
                    </a:extLst>
                  </p:cNvPr>
                  <p:cNvSpPr/>
                  <p:nvPr/>
                </p:nvSpPr>
                <p:spPr>
                  <a:xfrm>
                    <a:off x="3325980" y="3146727"/>
                    <a:ext cx="121964" cy="982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17 w 121877"/>
                      <a:gd name="connsiteY0" fmla="*/ 64311 h 97194"/>
                      <a:gd name="connsiteX1" fmla="*/ 45465 w 121877"/>
                      <a:gd name="connsiteY1" fmla="*/ 1635 h 97194"/>
                      <a:gd name="connsiteX2" fmla="*/ 121869 w 121877"/>
                      <a:gd name="connsiteY2" fmla="*/ 25020 h 97194"/>
                      <a:gd name="connsiteX3" fmla="*/ 50227 w 121877"/>
                      <a:gd name="connsiteY3" fmla="*/ 96031 h 97194"/>
                      <a:gd name="connsiteX4" fmla="*/ 17 w 121877"/>
                      <a:gd name="connsiteY4" fmla="*/ 64311 h 97194"/>
                      <a:gd name="connsiteX0" fmla="*/ 17 w 121877"/>
                      <a:gd name="connsiteY0" fmla="*/ 64242 h 91418"/>
                      <a:gd name="connsiteX1" fmla="*/ 45465 w 121877"/>
                      <a:gd name="connsiteY1" fmla="*/ 1566 h 91418"/>
                      <a:gd name="connsiteX2" fmla="*/ 121869 w 121877"/>
                      <a:gd name="connsiteY2" fmla="*/ 24951 h 91418"/>
                      <a:gd name="connsiteX3" fmla="*/ 50227 w 121877"/>
                      <a:gd name="connsiteY3" fmla="*/ 90009 h 91418"/>
                      <a:gd name="connsiteX4" fmla="*/ 17 w 121877"/>
                      <a:gd name="connsiteY4" fmla="*/ 64242 h 91418"/>
                      <a:gd name="connsiteX0" fmla="*/ 17 w 121964"/>
                      <a:gd name="connsiteY0" fmla="*/ 67070 h 94246"/>
                      <a:gd name="connsiteX1" fmla="*/ 45465 w 121964"/>
                      <a:gd name="connsiteY1" fmla="*/ 4394 h 94246"/>
                      <a:gd name="connsiteX2" fmla="*/ 121869 w 121964"/>
                      <a:gd name="connsiteY2" fmla="*/ 27779 h 94246"/>
                      <a:gd name="connsiteX3" fmla="*/ 50227 w 121964"/>
                      <a:gd name="connsiteY3" fmla="*/ 92837 h 94246"/>
                      <a:gd name="connsiteX4" fmla="*/ 17 w 121964"/>
                      <a:gd name="connsiteY4" fmla="*/ 67070 h 94246"/>
                      <a:gd name="connsiteX0" fmla="*/ 17 w 121964"/>
                      <a:gd name="connsiteY0" fmla="*/ 67070 h 98246"/>
                      <a:gd name="connsiteX1" fmla="*/ 45465 w 121964"/>
                      <a:gd name="connsiteY1" fmla="*/ 4394 h 98246"/>
                      <a:gd name="connsiteX2" fmla="*/ 121869 w 121964"/>
                      <a:gd name="connsiteY2" fmla="*/ 27779 h 98246"/>
                      <a:gd name="connsiteX3" fmla="*/ 50227 w 121964"/>
                      <a:gd name="connsiteY3" fmla="*/ 92837 h 98246"/>
                      <a:gd name="connsiteX4" fmla="*/ 17 w 121964"/>
                      <a:gd name="connsiteY4" fmla="*/ 67070 h 98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964" h="98246">
                        <a:moveTo>
                          <a:pt x="17" y="67070"/>
                        </a:moveTo>
                        <a:cubicBezTo>
                          <a:pt x="-777" y="52330"/>
                          <a:pt x="25156" y="10942"/>
                          <a:pt x="45465" y="4394"/>
                        </a:cubicBezTo>
                        <a:cubicBezTo>
                          <a:pt x="65774" y="-2154"/>
                          <a:pt x="124647" y="-6011"/>
                          <a:pt x="121869" y="27779"/>
                        </a:cubicBezTo>
                        <a:cubicBezTo>
                          <a:pt x="119091" y="61569"/>
                          <a:pt x="69345" y="75573"/>
                          <a:pt x="50227" y="92837"/>
                        </a:cubicBezTo>
                        <a:cubicBezTo>
                          <a:pt x="31109" y="110101"/>
                          <a:pt x="811" y="81810"/>
                          <a:pt x="17" y="6707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8" name="Oval 201">
                    <a:extLst>
                      <a:ext uri="{FF2B5EF4-FFF2-40B4-BE49-F238E27FC236}">
                        <a16:creationId xmlns:a16="http://schemas.microsoft.com/office/drawing/2014/main" id="{A60672C9-10D3-A64D-BF50-A49FF4024878}"/>
                      </a:ext>
                    </a:extLst>
                  </p:cNvPr>
                  <p:cNvSpPr/>
                  <p:nvPr/>
                </p:nvSpPr>
                <p:spPr>
                  <a:xfrm>
                    <a:off x="3271038" y="3007672"/>
                    <a:ext cx="117091" cy="9450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7088"/>
                      <a:gd name="connsiteY0" fmla="*/ 38638 h 70652"/>
                      <a:gd name="connsiteX1" fmla="*/ 50210 w 117088"/>
                      <a:gd name="connsiteY1" fmla="*/ 965 h 70652"/>
                      <a:gd name="connsiteX2" fmla="*/ 117088 w 117088"/>
                      <a:gd name="connsiteY2" fmla="*/ 19588 h 70652"/>
                      <a:gd name="connsiteX3" fmla="*/ 50210 w 117088"/>
                      <a:gd name="connsiteY3" fmla="*/ 70358 h 70652"/>
                      <a:gd name="connsiteX4" fmla="*/ 0 w 117088"/>
                      <a:gd name="connsiteY4" fmla="*/ 38638 h 70652"/>
                      <a:gd name="connsiteX0" fmla="*/ 3 w 117091"/>
                      <a:gd name="connsiteY0" fmla="*/ 59372 h 91431"/>
                      <a:gd name="connsiteX1" fmla="*/ 52594 w 117091"/>
                      <a:gd name="connsiteY1" fmla="*/ 268 h 91431"/>
                      <a:gd name="connsiteX2" fmla="*/ 117091 w 117091"/>
                      <a:gd name="connsiteY2" fmla="*/ 40322 h 91431"/>
                      <a:gd name="connsiteX3" fmla="*/ 50213 w 117091"/>
                      <a:gd name="connsiteY3" fmla="*/ 91092 h 91431"/>
                      <a:gd name="connsiteX4" fmla="*/ 3 w 117091"/>
                      <a:gd name="connsiteY4" fmla="*/ 59372 h 91431"/>
                      <a:gd name="connsiteX0" fmla="*/ 3 w 117091"/>
                      <a:gd name="connsiteY0" fmla="*/ 61805 h 93864"/>
                      <a:gd name="connsiteX1" fmla="*/ 52594 w 117091"/>
                      <a:gd name="connsiteY1" fmla="*/ 2701 h 93864"/>
                      <a:gd name="connsiteX2" fmla="*/ 117091 w 117091"/>
                      <a:gd name="connsiteY2" fmla="*/ 42755 h 93864"/>
                      <a:gd name="connsiteX3" fmla="*/ 50213 w 117091"/>
                      <a:gd name="connsiteY3" fmla="*/ 93525 h 93864"/>
                      <a:gd name="connsiteX4" fmla="*/ 3 w 117091"/>
                      <a:gd name="connsiteY4" fmla="*/ 61805 h 9386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7091"/>
                      <a:gd name="connsiteY0" fmla="*/ 62445 h 94504"/>
                      <a:gd name="connsiteX1" fmla="*/ 52594 w 117091"/>
                      <a:gd name="connsiteY1" fmla="*/ 3341 h 94504"/>
                      <a:gd name="connsiteX2" fmla="*/ 117091 w 117091"/>
                      <a:gd name="connsiteY2" fmla="*/ 43395 h 94504"/>
                      <a:gd name="connsiteX3" fmla="*/ 50213 w 117091"/>
                      <a:gd name="connsiteY3" fmla="*/ 94165 h 94504"/>
                      <a:gd name="connsiteX4" fmla="*/ 3 w 117091"/>
                      <a:gd name="connsiteY4" fmla="*/ 62445 h 94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091" h="94504">
                        <a:moveTo>
                          <a:pt x="3" y="62445"/>
                        </a:moveTo>
                        <a:cubicBezTo>
                          <a:pt x="400" y="47308"/>
                          <a:pt x="3313" y="16041"/>
                          <a:pt x="52594" y="3341"/>
                        </a:cubicBezTo>
                        <a:cubicBezTo>
                          <a:pt x="101875" y="-9359"/>
                          <a:pt x="117091" y="16352"/>
                          <a:pt x="117091" y="43395"/>
                        </a:cubicBezTo>
                        <a:cubicBezTo>
                          <a:pt x="117091" y="70438"/>
                          <a:pt x="69728" y="90990"/>
                          <a:pt x="50213" y="94165"/>
                        </a:cubicBezTo>
                        <a:cubicBezTo>
                          <a:pt x="30698" y="97340"/>
                          <a:pt x="-394" y="77582"/>
                          <a:pt x="3" y="624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9" name="Oval 201">
                    <a:extLst>
                      <a:ext uri="{FF2B5EF4-FFF2-40B4-BE49-F238E27FC236}">
                        <a16:creationId xmlns:a16="http://schemas.microsoft.com/office/drawing/2014/main" id="{AD262951-81A1-ED4D-8510-DBA35E611750}"/>
                      </a:ext>
                    </a:extLst>
                  </p:cNvPr>
                  <p:cNvSpPr/>
                  <p:nvPr/>
                </p:nvSpPr>
                <p:spPr>
                  <a:xfrm>
                    <a:off x="3240648" y="2876497"/>
                    <a:ext cx="111382" cy="9766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30 w 100681"/>
                      <a:gd name="connsiteY0" fmla="*/ 66099 h 97819"/>
                      <a:gd name="connsiteX1" fmla="*/ 56193 w 100681"/>
                      <a:gd name="connsiteY1" fmla="*/ 1042 h 97819"/>
                      <a:gd name="connsiteX2" fmla="*/ 100450 w 100681"/>
                      <a:gd name="connsiteY2" fmla="*/ 66099 h 97819"/>
                      <a:gd name="connsiteX3" fmla="*/ 50240 w 100681"/>
                      <a:gd name="connsiteY3" fmla="*/ 97819 h 97819"/>
                      <a:gd name="connsiteX4" fmla="*/ 30 w 100681"/>
                      <a:gd name="connsiteY4" fmla="*/ 66099 h 97819"/>
                      <a:gd name="connsiteX0" fmla="*/ 30 w 100450"/>
                      <a:gd name="connsiteY0" fmla="*/ 69144 h 100864"/>
                      <a:gd name="connsiteX1" fmla="*/ 56193 w 100450"/>
                      <a:gd name="connsiteY1" fmla="*/ 4087 h 100864"/>
                      <a:gd name="connsiteX2" fmla="*/ 100450 w 100450"/>
                      <a:gd name="connsiteY2" fmla="*/ 69144 h 100864"/>
                      <a:gd name="connsiteX3" fmla="*/ 50240 w 100450"/>
                      <a:gd name="connsiteY3" fmla="*/ 100864 h 100864"/>
                      <a:gd name="connsiteX4" fmla="*/ 30 w 100450"/>
                      <a:gd name="connsiteY4" fmla="*/ 69144 h 100864"/>
                      <a:gd name="connsiteX0" fmla="*/ 30 w 100450"/>
                      <a:gd name="connsiteY0" fmla="*/ 66363 h 98083"/>
                      <a:gd name="connsiteX1" fmla="*/ 56193 w 100450"/>
                      <a:gd name="connsiteY1" fmla="*/ 1306 h 98083"/>
                      <a:gd name="connsiteX2" fmla="*/ 100450 w 100450"/>
                      <a:gd name="connsiteY2" fmla="*/ 66363 h 98083"/>
                      <a:gd name="connsiteX3" fmla="*/ 50240 w 100450"/>
                      <a:gd name="connsiteY3" fmla="*/ 98083 h 98083"/>
                      <a:gd name="connsiteX4" fmla="*/ 30 w 100450"/>
                      <a:gd name="connsiteY4" fmla="*/ 66363 h 98083"/>
                      <a:gd name="connsiteX0" fmla="*/ 30 w 100450"/>
                      <a:gd name="connsiteY0" fmla="*/ 65517 h 97237"/>
                      <a:gd name="connsiteX1" fmla="*/ 56193 w 100450"/>
                      <a:gd name="connsiteY1" fmla="*/ 460 h 97237"/>
                      <a:gd name="connsiteX2" fmla="*/ 100450 w 100450"/>
                      <a:gd name="connsiteY2" fmla="*/ 65517 h 97237"/>
                      <a:gd name="connsiteX3" fmla="*/ 50240 w 100450"/>
                      <a:gd name="connsiteY3" fmla="*/ 97237 h 97237"/>
                      <a:gd name="connsiteX4" fmla="*/ 30 w 100450"/>
                      <a:gd name="connsiteY4" fmla="*/ 65517 h 97237"/>
                      <a:gd name="connsiteX0" fmla="*/ 22 w 109967"/>
                      <a:gd name="connsiteY0" fmla="*/ 65104 h 96926"/>
                      <a:gd name="connsiteX1" fmla="*/ 56185 w 109967"/>
                      <a:gd name="connsiteY1" fmla="*/ 47 h 96926"/>
                      <a:gd name="connsiteX2" fmla="*/ 109967 w 109967"/>
                      <a:gd name="connsiteY2" fmla="*/ 55579 h 96926"/>
                      <a:gd name="connsiteX3" fmla="*/ 50232 w 109967"/>
                      <a:gd name="connsiteY3" fmla="*/ 96824 h 96926"/>
                      <a:gd name="connsiteX4" fmla="*/ 22 w 109967"/>
                      <a:gd name="connsiteY4" fmla="*/ 65104 h 96926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5 w 108779"/>
                      <a:gd name="connsiteY0" fmla="*/ 57955 h 96876"/>
                      <a:gd name="connsiteX1" fmla="*/ 52616 w 108779"/>
                      <a:gd name="connsiteY1" fmla="*/ 42 h 96876"/>
                      <a:gd name="connsiteX2" fmla="*/ 108779 w 108779"/>
                      <a:gd name="connsiteY2" fmla="*/ 49621 h 96876"/>
                      <a:gd name="connsiteX3" fmla="*/ 46663 w 108779"/>
                      <a:gd name="connsiteY3" fmla="*/ 96819 h 96876"/>
                      <a:gd name="connsiteX4" fmla="*/ 25 w 108779"/>
                      <a:gd name="connsiteY4" fmla="*/ 57955 h 96876"/>
                      <a:gd name="connsiteX0" fmla="*/ 259 w 109013"/>
                      <a:gd name="connsiteY0" fmla="*/ 57955 h 97050"/>
                      <a:gd name="connsiteX1" fmla="*/ 52850 w 109013"/>
                      <a:gd name="connsiteY1" fmla="*/ 42 h 97050"/>
                      <a:gd name="connsiteX2" fmla="*/ 109013 w 109013"/>
                      <a:gd name="connsiteY2" fmla="*/ 49621 h 97050"/>
                      <a:gd name="connsiteX3" fmla="*/ 46897 w 109013"/>
                      <a:gd name="connsiteY3" fmla="*/ 96819 h 97050"/>
                      <a:gd name="connsiteX4" fmla="*/ 259 w 109013"/>
                      <a:gd name="connsiteY4" fmla="*/ 57955 h 97050"/>
                      <a:gd name="connsiteX0" fmla="*/ 302 w 109056"/>
                      <a:gd name="connsiteY0" fmla="*/ 58576 h 97671"/>
                      <a:gd name="connsiteX1" fmla="*/ 52893 w 109056"/>
                      <a:gd name="connsiteY1" fmla="*/ 663 h 97671"/>
                      <a:gd name="connsiteX2" fmla="*/ 109056 w 109056"/>
                      <a:gd name="connsiteY2" fmla="*/ 50242 h 97671"/>
                      <a:gd name="connsiteX3" fmla="*/ 46940 w 109056"/>
                      <a:gd name="connsiteY3" fmla="*/ 97440 h 97671"/>
                      <a:gd name="connsiteX4" fmla="*/ 302 w 109056"/>
                      <a:gd name="connsiteY4" fmla="*/ 58576 h 97671"/>
                      <a:gd name="connsiteX0" fmla="*/ 246 w 109000"/>
                      <a:gd name="connsiteY0" fmla="*/ 58367 h 97462"/>
                      <a:gd name="connsiteX1" fmla="*/ 52837 w 109000"/>
                      <a:gd name="connsiteY1" fmla="*/ 454 h 97462"/>
                      <a:gd name="connsiteX2" fmla="*/ 109000 w 109000"/>
                      <a:gd name="connsiteY2" fmla="*/ 50033 h 97462"/>
                      <a:gd name="connsiteX3" fmla="*/ 46884 w 109000"/>
                      <a:gd name="connsiteY3" fmla="*/ 97231 h 97462"/>
                      <a:gd name="connsiteX4" fmla="*/ 246 w 109000"/>
                      <a:gd name="connsiteY4" fmla="*/ 58367 h 97462"/>
                      <a:gd name="connsiteX0" fmla="*/ 247 w 111382"/>
                      <a:gd name="connsiteY0" fmla="*/ 62776 h 97660"/>
                      <a:gd name="connsiteX1" fmla="*/ 55219 w 111382"/>
                      <a:gd name="connsiteY1" fmla="*/ 100 h 97660"/>
                      <a:gd name="connsiteX2" fmla="*/ 111382 w 111382"/>
                      <a:gd name="connsiteY2" fmla="*/ 49679 h 97660"/>
                      <a:gd name="connsiteX3" fmla="*/ 49266 w 111382"/>
                      <a:gd name="connsiteY3" fmla="*/ 96877 h 97660"/>
                      <a:gd name="connsiteX4" fmla="*/ 247 w 111382"/>
                      <a:gd name="connsiteY4" fmla="*/ 62776 h 97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382" h="97660">
                        <a:moveTo>
                          <a:pt x="247" y="62776"/>
                        </a:moveTo>
                        <a:cubicBezTo>
                          <a:pt x="-3523" y="26407"/>
                          <a:pt x="36697" y="2283"/>
                          <a:pt x="55219" y="100"/>
                        </a:cubicBezTo>
                        <a:cubicBezTo>
                          <a:pt x="73741" y="-2083"/>
                          <a:pt x="111382" y="32161"/>
                          <a:pt x="111382" y="49679"/>
                        </a:cubicBezTo>
                        <a:cubicBezTo>
                          <a:pt x="111382" y="83866"/>
                          <a:pt x="67788" y="94694"/>
                          <a:pt x="49266" y="96877"/>
                        </a:cubicBezTo>
                        <a:cubicBezTo>
                          <a:pt x="30744" y="99060"/>
                          <a:pt x="4017" y="99145"/>
                          <a:pt x="247" y="6277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0" name="Oval 201">
                    <a:extLst>
                      <a:ext uri="{FF2B5EF4-FFF2-40B4-BE49-F238E27FC236}">
                        <a16:creationId xmlns:a16="http://schemas.microsoft.com/office/drawing/2014/main" id="{56B680FB-0A9A-7140-B587-6BA6901C35DE}"/>
                      </a:ext>
                    </a:extLst>
                  </p:cNvPr>
                  <p:cNvSpPr/>
                  <p:nvPr/>
                </p:nvSpPr>
                <p:spPr>
                  <a:xfrm>
                    <a:off x="3199558" y="2753001"/>
                    <a:ext cx="110287" cy="694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7564"/>
                      <a:gd name="connsiteY0" fmla="*/ 37691 h 69454"/>
                      <a:gd name="connsiteX1" fmla="*/ 50210 w 107564"/>
                      <a:gd name="connsiteY1" fmla="*/ 18 h 69454"/>
                      <a:gd name="connsiteX2" fmla="*/ 107564 w 107564"/>
                      <a:gd name="connsiteY2" fmla="*/ 42454 h 69454"/>
                      <a:gd name="connsiteX3" fmla="*/ 50210 w 107564"/>
                      <a:gd name="connsiteY3" fmla="*/ 69411 h 69454"/>
                      <a:gd name="connsiteX4" fmla="*/ 0 w 107564"/>
                      <a:gd name="connsiteY4" fmla="*/ 37691 h 69454"/>
                      <a:gd name="connsiteX0" fmla="*/ 0 w 109945"/>
                      <a:gd name="connsiteY0" fmla="*/ 37701 h 69442"/>
                      <a:gd name="connsiteX1" fmla="*/ 50210 w 109945"/>
                      <a:gd name="connsiteY1" fmla="*/ 28 h 69442"/>
                      <a:gd name="connsiteX2" fmla="*/ 109945 w 109945"/>
                      <a:gd name="connsiteY2" fmla="*/ 32939 h 69442"/>
                      <a:gd name="connsiteX3" fmla="*/ 50210 w 109945"/>
                      <a:gd name="connsiteY3" fmla="*/ 69421 h 69442"/>
                      <a:gd name="connsiteX4" fmla="*/ 0 w 109945"/>
                      <a:gd name="connsiteY4" fmla="*/ 37701 h 69442"/>
                      <a:gd name="connsiteX0" fmla="*/ 0 w 110287"/>
                      <a:gd name="connsiteY0" fmla="*/ 37701 h 69442"/>
                      <a:gd name="connsiteX1" fmla="*/ 50210 w 110287"/>
                      <a:gd name="connsiteY1" fmla="*/ 28 h 69442"/>
                      <a:gd name="connsiteX2" fmla="*/ 109945 w 110287"/>
                      <a:gd name="connsiteY2" fmla="*/ 32939 h 69442"/>
                      <a:gd name="connsiteX3" fmla="*/ 50210 w 110287"/>
                      <a:gd name="connsiteY3" fmla="*/ 69421 h 69442"/>
                      <a:gd name="connsiteX4" fmla="*/ 0 w 110287"/>
                      <a:gd name="connsiteY4" fmla="*/ 37701 h 69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287" h="69442">
                        <a:moveTo>
                          <a:pt x="0" y="37701"/>
                        </a:moveTo>
                        <a:cubicBezTo>
                          <a:pt x="0" y="26136"/>
                          <a:pt x="31886" y="822"/>
                          <a:pt x="50210" y="28"/>
                        </a:cubicBezTo>
                        <a:cubicBezTo>
                          <a:pt x="68534" y="-766"/>
                          <a:pt x="109945" y="15421"/>
                          <a:pt x="109945" y="32939"/>
                        </a:cubicBezTo>
                        <a:cubicBezTo>
                          <a:pt x="114707" y="69507"/>
                          <a:pt x="68534" y="68627"/>
                          <a:pt x="50210" y="69421"/>
                        </a:cubicBezTo>
                        <a:cubicBezTo>
                          <a:pt x="31886" y="70215"/>
                          <a:pt x="0" y="49266"/>
                          <a:pt x="0" y="377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1" name="Oval 201">
                    <a:extLst>
                      <a:ext uri="{FF2B5EF4-FFF2-40B4-BE49-F238E27FC236}">
                        <a16:creationId xmlns:a16="http://schemas.microsoft.com/office/drawing/2014/main" id="{0312405F-AF55-D340-90DA-DED8B34A01C3}"/>
                      </a:ext>
                    </a:extLst>
                  </p:cNvPr>
                  <p:cNvSpPr/>
                  <p:nvPr/>
                </p:nvSpPr>
                <p:spPr>
                  <a:xfrm>
                    <a:off x="3156276" y="2621190"/>
                    <a:ext cx="111185" cy="1009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57 w 100477"/>
                      <a:gd name="connsiteY0" fmla="*/ 39219 h 61414"/>
                      <a:gd name="connsiteX1" fmla="*/ 50267 w 100477"/>
                      <a:gd name="connsiteY1" fmla="*/ 1546 h 61414"/>
                      <a:gd name="connsiteX2" fmla="*/ 100477 w 100477"/>
                      <a:gd name="connsiteY2" fmla="*/ 39219 h 61414"/>
                      <a:gd name="connsiteX3" fmla="*/ 52648 w 100477"/>
                      <a:gd name="connsiteY3" fmla="*/ 61414 h 61414"/>
                      <a:gd name="connsiteX4" fmla="*/ 57 w 100477"/>
                      <a:gd name="connsiteY4" fmla="*/ 39219 h 61414"/>
                      <a:gd name="connsiteX0" fmla="*/ 4 w 108758"/>
                      <a:gd name="connsiteY0" fmla="*/ 42194 h 65269"/>
                      <a:gd name="connsiteX1" fmla="*/ 50214 w 108758"/>
                      <a:gd name="connsiteY1" fmla="*/ 4521 h 65269"/>
                      <a:gd name="connsiteX2" fmla="*/ 108758 w 108758"/>
                      <a:gd name="connsiteY2" fmla="*/ 12429 h 65269"/>
                      <a:gd name="connsiteX3" fmla="*/ 52595 w 108758"/>
                      <a:gd name="connsiteY3" fmla="*/ 64389 h 65269"/>
                      <a:gd name="connsiteX4" fmla="*/ 4 w 108758"/>
                      <a:gd name="connsiteY4" fmla="*/ 42194 h 65269"/>
                      <a:gd name="connsiteX0" fmla="*/ 141 w 108895"/>
                      <a:gd name="connsiteY0" fmla="*/ 71577 h 94931"/>
                      <a:gd name="connsiteX1" fmla="*/ 39636 w 108895"/>
                      <a:gd name="connsiteY1" fmla="*/ 567 h 94931"/>
                      <a:gd name="connsiteX2" fmla="*/ 108895 w 108895"/>
                      <a:gd name="connsiteY2" fmla="*/ 41812 h 94931"/>
                      <a:gd name="connsiteX3" fmla="*/ 52732 w 108895"/>
                      <a:gd name="connsiteY3" fmla="*/ 93772 h 94931"/>
                      <a:gd name="connsiteX4" fmla="*/ 141 w 108895"/>
                      <a:gd name="connsiteY4" fmla="*/ 71577 h 94931"/>
                      <a:gd name="connsiteX0" fmla="*/ 2431 w 111185"/>
                      <a:gd name="connsiteY0" fmla="*/ 77627 h 100981"/>
                      <a:gd name="connsiteX1" fmla="*/ 41926 w 111185"/>
                      <a:gd name="connsiteY1" fmla="*/ 6617 h 100981"/>
                      <a:gd name="connsiteX2" fmla="*/ 111185 w 111185"/>
                      <a:gd name="connsiteY2" fmla="*/ 47862 h 100981"/>
                      <a:gd name="connsiteX3" fmla="*/ 55022 w 111185"/>
                      <a:gd name="connsiteY3" fmla="*/ 99822 h 100981"/>
                      <a:gd name="connsiteX4" fmla="*/ 2431 w 111185"/>
                      <a:gd name="connsiteY4" fmla="*/ 77627 h 100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185" h="100981">
                        <a:moveTo>
                          <a:pt x="2431" y="77627"/>
                        </a:moveTo>
                        <a:cubicBezTo>
                          <a:pt x="248" y="62093"/>
                          <a:pt x="-10728" y="30628"/>
                          <a:pt x="41926" y="6617"/>
                        </a:cubicBezTo>
                        <a:cubicBezTo>
                          <a:pt x="94580" y="-17394"/>
                          <a:pt x="111185" y="30344"/>
                          <a:pt x="111185" y="47862"/>
                        </a:cubicBezTo>
                        <a:cubicBezTo>
                          <a:pt x="111185" y="65380"/>
                          <a:pt x="73148" y="94861"/>
                          <a:pt x="55022" y="99822"/>
                        </a:cubicBezTo>
                        <a:cubicBezTo>
                          <a:pt x="36896" y="104783"/>
                          <a:pt x="4614" y="93161"/>
                          <a:pt x="2431" y="7762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2" name="Oval 201">
                    <a:extLst>
                      <a:ext uri="{FF2B5EF4-FFF2-40B4-BE49-F238E27FC236}">
                        <a16:creationId xmlns:a16="http://schemas.microsoft.com/office/drawing/2014/main" id="{5346774C-97E4-7B46-AA1E-8BDEDC8305EB}"/>
                      </a:ext>
                    </a:extLst>
                  </p:cNvPr>
                  <p:cNvSpPr/>
                  <p:nvPr/>
                </p:nvSpPr>
                <p:spPr>
                  <a:xfrm>
                    <a:off x="3129414" y="2518908"/>
                    <a:ext cx="105182" cy="7616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6011 h 75356"/>
                      <a:gd name="connsiteX1" fmla="*/ 54972 w 105182"/>
                      <a:gd name="connsiteY1" fmla="*/ 4 h 75356"/>
                      <a:gd name="connsiteX2" fmla="*/ 105182 w 105182"/>
                      <a:gd name="connsiteY2" fmla="*/ 43630 h 75356"/>
                      <a:gd name="connsiteX3" fmla="*/ 54972 w 105182"/>
                      <a:gd name="connsiteY3" fmla="*/ 75350 h 75356"/>
                      <a:gd name="connsiteX4" fmla="*/ 0 w 105182"/>
                      <a:gd name="connsiteY4" fmla="*/ 46011 h 75356"/>
                      <a:gd name="connsiteX0" fmla="*/ 0 w 105182"/>
                      <a:gd name="connsiteY0" fmla="*/ 46818 h 76163"/>
                      <a:gd name="connsiteX1" fmla="*/ 54972 w 105182"/>
                      <a:gd name="connsiteY1" fmla="*/ 811 h 76163"/>
                      <a:gd name="connsiteX2" fmla="*/ 105182 w 105182"/>
                      <a:gd name="connsiteY2" fmla="*/ 44437 h 76163"/>
                      <a:gd name="connsiteX3" fmla="*/ 54972 w 105182"/>
                      <a:gd name="connsiteY3" fmla="*/ 76157 h 76163"/>
                      <a:gd name="connsiteX4" fmla="*/ 0 w 105182"/>
                      <a:gd name="connsiteY4" fmla="*/ 46818 h 7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182" h="76163">
                        <a:moveTo>
                          <a:pt x="0" y="46818"/>
                        </a:moveTo>
                        <a:cubicBezTo>
                          <a:pt x="0" y="34260"/>
                          <a:pt x="18392" y="7161"/>
                          <a:pt x="54972" y="811"/>
                        </a:cubicBezTo>
                        <a:cubicBezTo>
                          <a:pt x="91552" y="-5539"/>
                          <a:pt x="105182" y="26919"/>
                          <a:pt x="105182" y="44437"/>
                        </a:cubicBezTo>
                        <a:cubicBezTo>
                          <a:pt x="105182" y="61955"/>
                          <a:pt x="85599" y="75760"/>
                          <a:pt x="54972" y="76157"/>
                        </a:cubicBezTo>
                        <a:cubicBezTo>
                          <a:pt x="24345" y="76554"/>
                          <a:pt x="0" y="59376"/>
                          <a:pt x="0" y="468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3" name="Oval 201">
                    <a:extLst>
                      <a:ext uri="{FF2B5EF4-FFF2-40B4-BE49-F238E27FC236}">
                        <a16:creationId xmlns:a16="http://schemas.microsoft.com/office/drawing/2014/main" id="{4A03A146-6E34-5444-A19F-E46235A1CFC0}"/>
                      </a:ext>
                    </a:extLst>
                  </p:cNvPr>
                  <p:cNvSpPr/>
                  <p:nvPr/>
                </p:nvSpPr>
                <p:spPr>
                  <a:xfrm>
                    <a:off x="3113370" y="2409590"/>
                    <a:ext cx="102298" cy="815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6131"/>
                      <a:gd name="connsiteX1" fmla="*/ 50210 w 100420"/>
                      <a:gd name="connsiteY1" fmla="*/ 1600 h 76131"/>
                      <a:gd name="connsiteX2" fmla="*/ 100420 w 100420"/>
                      <a:gd name="connsiteY2" fmla="*/ 39273 h 76131"/>
                      <a:gd name="connsiteX3" fmla="*/ 50210 w 100420"/>
                      <a:gd name="connsiteY3" fmla="*/ 70993 h 76131"/>
                      <a:gd name="connsiteX4" fmla="*/ 0 w 100420"/>
                      <a:gd name="connsiteY4" fmla="*/ 39273 h 76131"/>
                      <a:gd name="connsiteX0" fmla="*/ 0 w 100420"/>
                      <a:gd name="connsiteY0" fmla="*/ 39273 h 74407"/>
                      <a:gd name="connsiteX1" fmla="*/ 50210 w 100420"/>
                      <a:gd name="connsiteY1" fmla="*/ 1600 h 74407"/>
                      <a:gd name="connsiteX2" fmla="*/ 100420 w 100420"/>
                      <a:gd name="connsiteY2" fmla="*/ 39273 h 74407"/>
                      <a:gd name="connsiteX3" fmla="*/ 50210 w 100420"/>
                      <a:gd name="connsiteY3" fmla="*/ 70993 h 74407"/>
                      <a:gd name="connsiteX4" fmla="*/ 0 w 100420"/>
                      <a:gd name="connsiteY4" fmla="*/ 39273 h 74407"/>
                      <a:gd name="connsiteX0" fmla="*/ 30 w 100450"/>
                      <a:gd name="connsiteY0" fmla="*/ 39338 h 84624"/>
                      <a:gd name="connsiteX1" fmla="*/ 50240 w 100450"/>
                      <a:gd name="connsiteY1" fmla="*/ 1665 h 84624"/>
                      <a:gd name="connsiteX2" fmla="*/ 100450 w 100450"/>
                      <a:gd name="connsiteY2" fmla="*/ 39338 h 84624"/>
                      <a:gd name="connsiteX3" fmla="*/ 45477 w 100450"/>
                      <a:gd name="connsiteY3" fmla="*/ 81773 h 84624"/>
                      <a:gd name="connsiteX4" fmla="*/ 30 w 100450"/>
                      <a:gd name="connsiteY4" fmla="*/ 39338 h 84624"/>
                      <a:gd name="connsiteX0" fmla="*/ 16 w 100436"/>
                      <a:gd name="connsiteY0" fmla="*/ 37673 h 80108"/>
                      <a:gd name="connsiteX1" fmla="*/ 50226 w 100436"/>
                      <a:gd name="connsiteY1" fmla="*/ 0 h 80108"/>
                      <a:gd name="connsiteX2" fmla="*/ 100436 w 100436"/>
                      <a:gd name="connsiteY2" fmla="*/ 37673 h 80108"/>
                      <a:gd name="connsiteX3" fmla="*/ 45463 w 100436"/>
                      <a:gd name="connsiteY3" fmla="*/ 80108 h 80108"/>
                      <a:gd name="connsiteX4" fmla="*/ 16 w 100436"/>
                      <a:gd name="connsiteY4" fmla="*/ 37673 h 80108"/>
                      <a:gd name="connsiteX0" fmla="*/ 1110 w 101530"/>
                      <a:gd name="connsiteY0" fmla="*/ 37673 h 80108"/>
                      <a:gd name="connsiteX1" fmla="*/ 51320 w 101530"/>
                      <a:gd name="connsiteY1" fmla="*/ 0 h 80108"/>
                      <a:gd name="connsiteX2" fmla="*/ 101530 w 101530"/>
                      <a:gd name="connsiteY2" fmla="*/ 37673 h 80108"/>
                      <a:gd name="connsiteX3" fmla="*/ 46557 w 101530"/>
                      <a:gd name="connsiteY3" fmla="*/ 80108 h 80108"/>
                      <a:gd name="connsiteX4" fmla="*/ 1110 w 101530"/>
                      <a:gd name="connsiteY4" fmla="*/ 37673 h 80108"/>
                      <a:gd name="connsiteX0" fmla="*/ 1110 w 101530"/>
                      <a:gd name="connsiteY0" fmla="*/ 37725 h 80160"/>
                      <a:gd name="connsiteX1" fmla="*/ 51320 w 101530"/>
                      <a:gd name="connsiteY1" fmla="*/ 52 h 80160"/>
                      <a:gd name="connsiteX2" fmla="*/ 101530 w 101530"/>
                      <a:gd name="connsiteY2" fmla="*/ 37725 h 80160"/>
                      <a:gd name="connsiteX3" fmla="*/ 46557 w 101530"/>
                      <a:gd name="connsiteY3" fmla="*/ 80160 h 80160"/>
                      <a:gd name="connsiteX4" fmla="*/ 1110 w 101530"/>
                      <a:gd name="connsiteY4" fmla="*/ 37725 h 80160"/>
                      <a:gd name="connsiteX0" fmla="*/ 1878 w 102298"/>
                      <a:gd name="connsiteY0" fmla="*/ 37725 h 81506"/>
                      <a:gd name="connsiteX1" fmla="*/ 52088 w 102298"/>
                      <a:gd name="connsiteY1" fmla="*/ 52 h 81506"/>
                      <a:gd name="connsiteX2" fmla="*/ 102298 w 102298"/>
                      <a:gd name="connsiteY2" fmla="*/ 37725 h 81506"/>
                      <a:gd name="connsiteX3" fmla="*/ 47325 w 102298"/>
                      <a:gd name="connsiteY3" fmla="*/ 80160 h 81506"/>
                      <a:gd name="connsiteX4" fmla="*/ 1878 w 102298"/>
                      <a:gd name="connsiteY4" fmla="*/ 37725 h 81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298" h="81506">
                        <a:moveTo>
                          <a:pt x="1878" y="37725"/>
                        </a:moveTo>
                        <a:cubicBezTo>
                          <a:pt x="9815" y="-3010"/>
                          <a:pt x="35351" y="52"/>
                          <a:pt x="52088" y="52"/>
                        </a:cubicBezTo>
                        <a:cubicBezTo>
                          <a:pt x="68825" y="52"/>
                          <a:pt x="102298" y="20207"/>
                          <a:pt x="102298" y="37725"/>
                        </a:cubicBezTo>
                        <a:cubicBezTo>
                          <a:pt x="102298" y="55243"/>
                          <a:pt x="83112" y="75398"/>
                          <a:pt x="47325" y="80160"/>
                        </a:cubicBezTo>
                        <a:cubicBezTo>
                          <a:pt x="11538" y="84922"/>
                          <a:pt x="-6059" y="78460"/>
                          <a:pt x="1878" y="377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4" name="Oval 201">
                    <a:extLst>
                      <a:ext uri="{FF2B5EF4-FFF2-40B4-BE49-F238E27FC236}">
                        <a16:creationId xmlns:a16="http://schemas.microsoft.com/office/drawing/2014/main" id="{9713A6C6-73D3-F548-951E-EB198608DA11}"/>
                      </a:ext>
                    </a:extLst>
                  </p:cNvPr>
                  <p:cNvSpPr/>
                  <p:nvPr/>
                </p:nvSpPr>
                <p:spPr>
                  <a:xfrm>
                    <a:off x="3382723" y="3424402"/>
                    <a:ext cx="131517" cy="8271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11 w 120394"/>
                      <a:gd name="connsiteY0" fmla="*/ 34221 h 62504"/>
                      <a:gd name="connsiteX1" fmla="*/ 56997 w 120394"/>
                      <a:gd name="connsiteY1" fmla="*/ 120 h 62504"/>
                      <a:gd name="connsiteX2" fmla="*/ 120362 w 120394"/>
                      <a:gd name="connsiteY2" fmla="*/ 24394 h 62504"/>
                      <a:gd name="connsiteX3" fmla="*/ 64671 w 120394"/>
                      <a:gd name="connsiteY3" fmla="*/ 62367 h 62504"/>
                      <a:gd name="connsiteX4" fmla="*/ 211 w 120394"/>
                      <a:gd name="connsiteY4" fmla="*/ 34221 h 62504"/>
                      <a:gd name="connsiteX0" fmla="*/ 395 w 120578"/>
                      <a:gd name="connsiteY0" fmla="*/ 34362 h 62645"/>
                      <a:gd name="connsiteX1" fmla="*/ 57181 w 120578"/>
                      <a:gd name="connsiteY1" fmla="*/ 261 h 62645"/>
                      <a:gd name="connsiteX2" fmla="*/ 120546 w 120578"/>
                      <a:gd name="connsiteY2" fmla="*/ 24535 h 62645"/>
                      <a:gd name="connsiteX3" fmla="*/ 64855 w 120578"/>
                      <a:gd name="connsiteY3" fmla="*/ 62508 h 62645"/>
                      <a:gd name="connsiteX4" fmla="*/ 395 w 120578"/>
                      <a:gd name="connsiteY4" fmla="*/ 34362 h 62645"/>
                      <a:gd name="connsiteX0" fmla="*/ 395 w 120608"/>
                      <a:gd name="connsiteY0" fmla="*/ 34362 h 63001"/>
                      <a:gd name="connsiteX1" fmla="*/ 57181 w 120608"/>
                      <a:gd name="connsiteY1" fmla="*/ 261 h 63001"/>
                      <a:gd name="connsiteX2" fmla="*/ 120546 w 120608"/>
                      <a:gd name="connsiteY2" fmla="*/ 24535 h 63001"/>
                      <a:gd name="connsiteX3" fmla="*/ 64855 w 120608"/>
                      <a:gd name="connsiteY3" fmla="*/ 62508 h 63001"/>
                      <a:gd name="connsiteX4" fmla="*/ 395 w 120608"/>
                      <a:gd name="connsiteY4" fmla="*/ 34362 h 63001"/>
                      <a:gd name="connsiteX0" fmla="*/ 263 w 120811"/>
                      <a:gd name="connsiteY0" fmla="*/ 34361 h 61995"/>
                      <a:gd name="connsiteX1" fmla="*/ 57049 w 120811"/>
                      <a:gd name="connsiteY1" fmla="*/ 260 h 61995"/>
                      <a:gd name="connsiteX2" fmla="*/ 120414 w 120811"/>
                      <a:gd name="connsiteY2" fmla="*/ 24534 h 61995"/>
                      <a:gd name="connsiteX3" fmla="*/ 73492 w 120811"/>
                      <a:gd name="connsiteY3" fmla="*/ 61614 h 61995"/>
                      <a:gd name="connsiteX4" fmla="*/ 263 w 120811"/>
                      <a:gd name="connsiteY4" fmla="*/ 34361 h 61995"/>
                      <a:gd name="connsiteX0" fmla="*/ 263 w 121089"/>
                      <a:gd name="connsiteY0" fmla="*/ 34418 h 62052"/>
                      <a:gd name="connsiteX1" fmla="*/ 57049 w 121089"/>
                      <a:gd name="connsiteY1" fmla="*/ 317 h 62052"/>
                      <a:gd name="connsiteX2" fmla="*/ 120414 w 121089"/>
                      <a:gd name="connsiteY2" fmla="*/ 24591 h 62052"/>
                      <a:gd name="connsiteX3" fmla="*/ 73492 w 121089"/>
                      <a:gd name="connsiteY3" fmla="*/ 61671 h 62052"/>
                      <a:gd name="connsiteX4" fmla="*/ 263 w 121089"/>
                      <a:gd name="connsiteY4" fmla="*/ 34418 h 62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089" h="62052">
                        <a:moveTo>
                          <a:pt x="263" y="34418"/>
                        </a:moveTo>
                        <a:cubicBezTo>
                          <a:pt x="-2477" y="24192"/>
                          <a:pt x="16196" y="2848"/>
                          <a:pt x="57049" y="317"/>
                        </a:cubicBezTo>
                        <a:cubicBezTo>
                          <a:pt x="97902" y="-2214"/>
                          <a:pt x="116578" y="10792"/>
                          <a:pt x="120414" y="24591"/>
                        </a:cubicBezTo>
                        <a:cubicBezTo>
                          <a:pt x="124250" y="38390"/>
                          <a:pt x="112152" y="58247"/>
                          <a:pt x="73492" y="61671"/>
                        </a:cubicBezTo>
                        <a:cubicBezTo>
                          <a:pt x="34832" y="65095"/>
                          <a:pt x="3003" y="44644"/>
                          <a:pt x="263" y="344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5" name="Oval 201">
                    <a:extLst>
                      <a:ext uri="{FF2B5EF4-FFF2-40B4-BE49-F238E27FC236}">
                        <a16:creationId xmlns:a16="http://schemas.microsoft.com/office/drawing/2014/main" id="{8EA9CFC5-8A69-7141-8E17-182AFAE2E98E}"/>
                      </a:ext>
                    </a:extLst>
                  </p:cNvPr>
                  <p:cNvSpPr/>
                  <p:nvPr/>
                </p:nvSpPr>
                <p:spPr>
                  <a:xfrm>
                    <a:off x="3354289" y="4198329"/>
                    <a:ext cx="172238" cy="11853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198 w 114813"/>
                      <a:gd name="connsiteY0" fmla="*/ 40575 h 66810"/>
                      <a:gd name="connsiteX1" fmla="*/ 51408 w 114813"/>
                      <a:gd name="connsiteY1" fmla="*/ 2902 h 66810"/>
                      <a:gd name="connsiteX2" fmla="*/ 114773 w 114813"/>
                      <a:gd name="connsiteY2" fmla="*/ 27176 h 66810"/>
                      <a:gd name="connsiteX3" fmla="*/ 59082 w 114813"/>
                      <a:gd name="connsiteY3" fmla="*/ 65149 h 66810"/>
                      <a:gd name="connsiteX4" fmla="*/ 1198 w 114813"/>
                      <a:gd name="connsiteY4" fmla="*/ 40575 h 66810"/>
                      <a:gd name="connsiteX0" fmla="*/ 1198 w 114821"/>
                      <a:gd name="connsiteY0" fmla="*/ 40575 h 65305"/>
                      <a:gd name="connsiteX1" fmla="*/ 51408 w 114821"/>
                      <a:gd name="connsiteY1" fmla="*/ 2902 h 65305"/>
                      <a:gd name="connsiteX2" fmla="*/ 114773 w 114821"/>
                      <a:gd name="connsiteY2" fmla="*/ 27176 h 65305"/>
                      <a:gd name="connsiteX3" fmla="*/ 59082 w 114821"/>
                      <a:gd name="connsiteY3" fmla="*/ 65149 h 65305"/>
                      <a:gd name="connsiteX4" fmla="*/ 1198 w 114821"/>
                      <a:gd name="connsiteY4" fmla="*/ 40575 h 65305"/>
                      <a:gd name="connsiteX0" fmla="*/ 915 w 114538"/>
                      <a:gd name="connsiteY0" fmla="*/ 40790 h 65520"/>
                      <a:gd name="connsiteX1" fmla="*/ 51125 w 114538"/>
                      <a:gd name="connsiteY1" fmla="*/ 3117 h 65520"/>
                      <a:gd name="connsiteX2" fmla="*/ 114490 w 114538"/>
                      <a:gd name="connsiteY2" fmla="*/ 27391 h 65520"/>
                      <a:gd name="connsiteX3" fmla="*/ 58799 w 114538"/>
                      <a:gd name="connsiteY3" fmla="*/ 65364 h 65520"/>
                      <a:gd name="connsiteX4" fmla="*/ 915 w 114538"/>
                      <a:gd name="connsiteY4" fmla="*/ 40790 h 65520"/>
                      <a:gd name="connsiteX0" fmla="*/ 915 w 115985"/>
                      <a:gd name="connsiteY0" fmla="*/ 40790 h 65747"/>
                      <a:gd name="connsiteX1" fmla="*/ 51125 w 115985"/>
                      <a:gd name="connsiteY1" fmla="*/ 3117 h 65747"/>
                      <a:gd name="connsiteX2" fmla="*/ 114490 w 115985"/>
                      <a:gd name="connsiteY2" fmla="*/ 27391 h 65747"/>
                      <a:gd name="connsiteX3" fmla="*/ 58799 w 115985"/>
                      <a:gd name="connsiteY3" fmla="*/ 65364 h 65747"/>
                      <a:gd name="connsiteX4" fmla="*/ 915 w 115985"/>
                      <a:gd name="connsiteY4" fmla="*/ 40790 h 65747"/>
                      <a:gd name="connsiteX0" fmla="*/ 150 w 108383"/>
                      <a:gd name="connsiteY0" fmla="*/ 38359 h 63191"/>
                      <a:gd name="connsiteX1" fmla="*/ 50360 w 108383"/>
                      <a:gd name="connsiteY1" fmla="*/ 686 h 63191"/>
                      <a:gd name="connsiteX2" fmla="*/ 107659 w 108383"/>
                      <a:gd name="connsiteY2" fmla="*/ 28277 h 63191"/>
                      <a:gd name="connsiteX3" fmla="*/ 58034 w 108383"/>
                      <a:gd name="connsiteY3" fmla="*/ 62933 h 63191"/>
                      <a:gd name="connsiteX4" fmla="*/ 150 w 108383"/>
                      <a:gd name="connsiteY4" fmla="*/ 38359 h 63191"/>
                      <a:gd name="connsiteX0" fmla="*/ 606 w 109698"/>
                      <a:gd name="connsiteY0" fmla="*/ 41217 h 66049"/>
                      <a:gd name="connsiteX1" fmla="*/ 50816 w 109698"/>
                      <a:gd name="connsiteY1" fmla="*/ 3544 h 66049"/>
                      <a:gd name="connsiteX2" fmla="*/ 108115 w 109698"/>
                      <a:gd name="connsiteY2" fmla="*/ 31135 h 66049"/>
                      <a:gd name="connsiteX3" fmla="*/ 58490 w 109698"/>
                      <a:gd name="connsiteY3" fmla="*/ 65791 h 66049"/>
                      <a:gd name="connsiteX4" fmla="*/ 606 w 109698"/>
                      <a:gd name="connsiteY4" fmla="*/ 41217 h 66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698" h="66049">
                        <a:moveTo>
                          <a:pt x="606" y="41217"/>
                        </a:moveTo>
                        <a:cubicBezTo>
                          <a:pt x="-2108" y="21273"/>
                          <a:pt x="2565" y="-10699"/>
                          <a:pt x="50816" y="3544"/>
                        </a:cubicBezTo>
                        <a:cubicBezTo>
                          <a:pt x="99067" y="17787"/>
                          <a:pt x="115177" y="858"/>
                          <a:pt x="108115" y="31135"/>
                        </a:cubicBezTo>
                        <a:cubicBezTo>
                          <a:pt x="101053" y="61412"/>
                          <a:pt x="76408" y="64111"/>
                          <a:pt x="58490" y="65791"/>
                        </a:cubicBezTo>
                        <a:cubicBezTo>
                          <a:pt x="40572" y="67471"/>
                          <a:pt x="3320" y="61161"/>
                          <a:pt x="606" y="4121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6" name="Oval 201">
                    <a:extLst>
                      <a:ext uri="{FF2B5EF4-FFF2-40B4-BE49-F238E27FC236}">
                        <a16:creationId xmlns:a16="http://schemas.microsoft.com/office/drawing/2014/main" id="{92EEADDF-FFF0-6341-835D-99631AAA24C4}"/>
                      </a:ext>
                    </a:extLst>
                  </p:cNvPr>
                  <p:cNvSpPr/>
                  <p:nvPr/>
                </p:nvSpPr>
                <p:spPr>
                  <a:xfrm>
                    <a:off x="3372530" y="4021076"/>
                    <a:ext cx="176007" cy="11497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941 w 114556"/>
                      <a:gd name="connsiteY0" fmla="*/ 37883 h 64273"/>
                      <a:gd name="connsiteX1" fmla="*/ 51151 w 114556"/>
                      <a:gd name="connsiteY1" fmla="*/ 210 h 64273"/>
                      <a:gd name="connsiteX2" fmla="*/ 114516 w 114556"/>
                      <a:gd name="connsiteY2" fmla="*/ 24484 h 64273"/>
                      <a:gd name="connsiteX3" fmla="*/ 58825 w 114556"/>
                      <a:gd name="connsiteY3" fmla="*/ 62457 h 64273"/>
                      <a:gd name="connsiteX4" fmla="*/ 941 w 114556"/>
                      <a:gd name="connsiteY4" fmla="*/ 37883 h 64273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556" h="64614">
                        <a:moveTo>
                          <a:pt x="941" y="38224"/>
                        </a:moveTo>
                        <a:cubicBezTo>
                          <a:pt x="8318" y="19590"/>
                          <a:pt x="223" y="-3907"/>
                          <a:pt x="51151" y="551"/>
                        </a:cubicBezTo>
                        <a:cubicBezTo>
                          <a:pt x="102079" y="5009"/>
                          <a:pt x="113237" y="13113"/>
                          <a:pt x="114516" y="24825"/>
                        </a:cubicBezTo>
                        <a:cubicBezTo>
                          <a:pt x="115795" y="36537"/>
                          <a:pt x="86524" y="56099"/>
                          <a:pt x="58825" y="62798"/>
                        </a:cubicBezTo>
                        <a:cubicBezTo>
                          <a:pt x="31126" y="69497"/>
                          <a:pt x="-6436" y="56858"/>
                          <a:pt x="941" y="3822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7" name="Oval 201">
                    <a:extLst>
                      <a:ext uri="{FF2B5EF4-FFF2-40B4-BE49-F238E27FC236}">
                        <a16:creationId xmlns:a16="http://schemas.microsoft.com/office/drawing/2014/main" id="{0FB33349-75B7-D040-84F8-184672955B1D}"/>
                      </a:ext>
                    </a:extLst>
                  </p:cNvPr>
                  <p:cNvSpPr/>
                  <p:nvPr/>
                </p:nvSpPr>
                <p:spPr>
                  <a:xfrm>
                    <a:off x="3384107" y="3855401"/>
                    <a:ext cx="168342" cy="112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3 w 113646"/>
                      <a:gd name="connsiteY0" fmla="*/ 37894 h 69805"/>
                      <a:gd name="connsiteX1" fmla="*/ 50263 w 113646"/>
                      <a:gd name="connsiteY1" fmla="*/ 221 h 69805"/>
                      <a:gd name="connsiteX2" fmla="*/ 113628 w 113646"/>
                      <a:gd name="connsiteY2" fmla="*/ 24495 h 69805"/>
                      <a:gd name="connsiteX3" fmla="*/ 55609 w 113646"/>
                      <a:gd name="connsiteY3" fmla="*/ 68721 h 69805"/>
                      <a:gd name="connsiteX4" fmla="*/ 53 w 113646"/>
                      <a:gd name="connsiteY4" fmla="*/ 37894 h 69805"/>
                      <a:gd name="connsiteX0" fmla="*/ 22 w 113615"/>
                      <a:gd name="connsiteY0" fmla="*/ 42662 h 74573"/>
                      <a:gd name="connsiteX1" fmla="*/ 50232 w 113615"/>
                      <a:gd name="connsiteY1" fmla="*/ 4989 h 74573"/>
                      <a:gd name="connsiteX2" fmla="*/ 113597 w 113615"/>
                      <a:gd name="connsiteY2" fmla="*/ 29263 h 74573"/>
                      <a:gd name="connsiteX3" fmla="*/ 55578 w 113615"/>
                      <a:gd name="connsiteY3" fmla="*/ 73489 h 74573"/>
                      <a:gd name="connsiteX4" fmla="*/ 22 w 113615"/>
                      <a:gd name="connsiteY4" fmla="*/ 42662 h 74573"/>
                      <a:gd name="connsiteX0" fmla="*/ 985 w 114578"/>
                      <a:gd name="connsiteY0" fmla="*/ 46467 h 81775"/>
                      <a:gd name="connsiteX1" fmla="*/ 51195 w 114578"/>
                      <a:gd name="connsiteY1" fmla="*/ 8794 h 81775"/>
                      <a:gd name="connsiteX2" fmla="*/ 114560 w 114578"/>
                      <a:gd name="connsiteY2" fmla="*/ 33068 h 81775"/>
                      <a:gd name="connsiteX3" fmla="*/ 56541 w 114578"/>
                      <a:gd name="connsiteY3" fmla="*/ 77294 h 81775"/>
                      <a:gd name="connsiteX4" fmla="*/ 985 w 114578"/>
                      <a:gd name="connsiteY4" fmla="*/ 46467 h 81775"/>
                      <a:gd name="connsiteX0" fmla="*/ 247 w 113840"/>
                      <a:gd name="connsiteY0" fmla="*/ 48312 h 86074"/>
                      <a:gd name="connsiteX1" fmla="*/ 50457 w 113840"/>
                      <a:gd name="connsiteY1" fmla="*/ 10639 h 86074"/>
                      <a:gd name="connsiteX2" fmla="*/ 113822 w 113840"/>
                      <a:gd name="connsiteY2" fmla="*/ 34913 h 86074"/>
                      <a:gd name="connsiteX3" fmla="*/ 55803 w 113840"/>
                      <a:gd name="connsiteY3" fmla="*/ 79139 h 86074"/>
                      <a:gd name="connsiteX4" fmla="*/ 247 w 113840"/>
                      <a:gd name="connsiteY4" fmla="*/ 48312 h 86074"/>
                      <a:gd name="connsiteX0" fmla="*/ 226 w 110711"/>
                      <a:gd name="connsiteY0" fmla="*/ 33497 h 74760"/>
                      <a:gd name="connsiteX1" fmla="*/ 47332 w 110711"/>
                      <a:gd name="connsiteY1" fmla="*/ 4756 h 74760"/>
                      <a:gd name="connsiteX2" fmla="*/ 110697 w 110711"/>
                      <a:gd name="connsiteY2" fmla="*/ 29030 h 74760"/>
                      <a:gd name="connsiteX3" fmla="*/ 52678 w 110711"/>
                      <a:gd name="connsiteY3" fmla="*/ 73256 h 74760"/>
                      <a:gd name="connsiteX4" fmla="*/ 226 w 110711"/>
                      <a:gd name="connsiteY4" fmla="*/ 33497 h 74760"/>
                      <a:gd name="connsiteX0" fmla="*/ 334 w 110819"/>
                      <a:gd name="connsiteY0" fmla="*/ 35455 h 77982"/>
                      <a:gd name="connsiteX1" fmla="*/ 47440 w 110819"/>
                      <a:gd name="connsiteY1" fmla="*/ 6714 h 77982"/>
                      <a:gd name="connsiteX2" fmla="*/ 110805 w 110819"/>
                      <a:gd name="connsiteY2" fmla="*/ 30988 h 77982"/>
                      <a:gd name="connsiteX3" fmla="*/ 52786 w 110819"/>
                      <a:gd name="connsiteY3" fmla="*/ 75214 h 77982"/>
                      <a:gd name="connsiteX4" fmla="*/ 334 w 110819"/>
                      <a:gd name="connsiteY4" fmla="*/ 35455 h 77982"/>
                      <a:gd name="connsiteX0" fmla="*/ 357 w 110842"/>
                      <a:gd name="connsiteY0" fmla="*/ 43306 h 85833"/>
                      <a:gd name="connsiteX1" fmla="*/ 47463 w 110842"/>
                      <a:gd name="connsiteY1" fmla="*/ 14565 h 85833"/>
                      <a:gd name="connsiteX2" fmla="*/ 110828 w 110842"/>
                      <a:gd name="connsiteY2" fmla="*/ 38839 h 85833"/>
                      <a:gd name="connsiteX3" fmla="*/ 52809 w 110842"/>
                      <a:gd name="connsiteY3" fmla="*/ 83065 h 85833"/>
                      <a:gd name="connsiteX4" fmla="*/ 357 w 110842"/>
                      <a:gd name="connsiteY4" fmla="*/ 43306 h 85833"/>
                      <a:gd name="connsiteX0" fmla="*/ 357 w 111296"/>
                      <a:gd name="connsiteY0" fmla="*/ 43306 h 85833"/>
                      <a:gd name="connsiteX1" fmla="*/ 47463 w 111296"/>
                      <a:gd name="connsiteY1" fmla="*/ 14565 h 85833"/>
                      <a:gd name="connsiteX2" fmla="*/ 110828 w 111296"/>
                      <a:gd name="connsiteY2" fmla="*/ 38839 h 85833"/>
                      <a:gd name="connsiteX3" fmla="*/ 52809 w 111296"/>
                      <a:gd name="connsiteY3" fmla="*/ 83065 h 85833"/>
                      <a:gd name="connsiteX4" fmla="*/ 357 w 111296"/>
                      <a:gd name="connsiteY4" fmla="*/ 43306 h 85833"/>
                      <a:gd name="connsiteX0" fmla="*/ 1 w 110472"/>
                      <a:gd name="connsiteY0" fmla="*/ 34109 h 73882"/>
                      <a:gd name="connsiteX1" fmla="*/ 51762 w 110472"/>
                      <a:gd name="connsiteY1" fmla="*/ 5368 h 73882"/>
                      <a:gd name="connsiteX2" fmla="*/ 110472 w 110472"/>
                      <a:gd name="connsiteY2" fmla="*/ 29642 h 73882"/>
                      <a:gd name="connsiteX3" fmla="*/ 52453 w 110472"/>
                      <a:gd name="connsiteY3" fmla="*/ 73868 h 73882"/>
                      <a:gd name="connsiteX4" fmla="*/ 1 w 110472"/>
                      <a:gd name="connsiteY4" fmla="*/ 34109 h 73882"/>
                      <a:gd name="connsiteX0" fmla="*/ 711 w 111182"/>
                      <a:gd name="connsiteY0" fmla="*/ 39013 h 78996"/>
                      <a:gd name="connsiteX1" fmla="*/ 52472 w 111182"/>
                      <a:gd name="connsiteY1" fmla="*/ 10272 h 78996"/>
                      <a:gd name="connsiteX2" fmla="*/ 111182 w 111182"/>
                      <a:gd name="connsiteY2" fmla="*/ 34546 h 78996"/>
                      <a:gd name="connsiteX3" fmla="*/ 53163 w 111182"/>
                      <a:gd name="connsiteY3" fmla="*/ 78772 h 78996"/>
                      <a:gd name="connsiteX4" fmla="*/ 711 w 111182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672 w 109855"/>
                      <a:gd name="connsiteY0" fmla="*/ 31491 h 71777"/>
                      <a:gd name="connsiteX1" fmla="*/ 52433 w 109855"/>
                      <a:gd name="connsiteY1" fmla="*/ 2750 h 71777"/>
                      <a:gd name="connsiteX2" fmla="*/ 109591 w 109855"/>
                      <a:gd name="connsiteY2" fmla="*/ 21665 h 71777"/>
                      <a:gd name="connsiteX3" fmla="*/ 53124 w 109855"/>
                      <a:gd name="connsiteY3" fmla="*/ 71250 h 71777"/>
                      <a:gd name="connsiteX4" fmla="*/ 672 w 109855"/>
                      <a:gd name="connsiteY4" fmla="*/ 31491 h 71777"/>
                      <a:gd name="connsiteX0" fmla="*/ 760 w 109943"/>
                      <a:gd name="connsiteY0" fmla="*/ 42182 h 82468"/>
                      <a:gd name="connsiteX1" fmla="*/ 52521 w 109943"/>
                      <a:gd name="connsiteY1" fmla="*/ 13441 h 82468"/>
                      <a:gd name="connsiteX2" fmla="*/ 109679 w 109943"/>
                      <a:gd name="connsiteY2" fmla="*/ 32356 h 82468"/>
                      <a:gd name="connsiteX3" fmla="*/ 53212 w 109943"/>
                      <a:gd name="connsiteY3" fmla="*/ 81941 h 82468"/>
                      <a:gd name="connsiteX4" fmla="*/ 760 w 109943"/>
                      <a:gd name="connsiteY4" fmla="*/ 42182 h 82468"/>
                      <a:gd name="connsiteX0" fmla="*/ 661 w 109844"/>
                      <a:gd name="connsiteY0" fmla="*/ 37826 h 78111"/>
                      <a:gd name="connsiteX1" fmla="*/ 52422 w 109844"/>
                      <a:gd name="connsiteY1" fmla="*/ 9085 h 78111"/>
                      <a:gd name="connsiteX2" fmla="*/ 109580 w 109844"/>
                      <a:gd name="connsiteY2" fmla="*/ 28000 h 78111"/>
                      <a:gd name="connsiteX3" fmla="*/ 53113 w 109844"/>
                      <a:gd name="connsiteY3" fmla="*/ 77585 h 78111"/>
                      <a:gd name="connsiteX4" fmla="*/ 661 w 109844"/>
                      <a:gd name="connsiteY4" fmla="*/ 37826 h 78111"/>
                      <a:gd name="connsiteX0" fmla="*/ 525 w 109708"/>
                      <a:gd name="connsiteY0" fmla="*/ 41618 h 84086"/>
                      <a:gd name="connsiteX1" fmla="*/ 52286 w 109708"/>
                      <a:gd name="connsiteY1" fmla="*/ 12877 h 84086"/>
                      <a:gd name="connsiteX2" fmla="*/ 109444 w 109708"/>
                      <a:gd name="connsiteY2" fmla="*/ 31792 h 84086"/>
                      <a:gd name="connsiteX3" fmla="*/ 52977 w 109708"/>
                      <a:gd name="connsiteY3" fmla="*/ 81377 h 84086"/>
                      <a:gd name="connsiteX4" fmla="*/ 525 w 109708"/>
                      <a:gd name="connsiteY4" fmla="*/ 41618 h 84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08" h="84086">
                        <a:moveTo>
                          <a:pt x="525" y="41618"/>
                        </a:moveTo>
                        <a:cubicBezTo>
                          <a:pt x="-5022" y="-13568"/>
                          <a:pt x="34908" y="-3349"/>
                          <a:pt x="52286" y="12877"/>
                        </a:cubicBezTo>
                        <a:cubicBezTo>
                          <a:pt x="69664" y="29103"/>
                          <a:pt x="105450" y="1618"/>
                          <a:pt x="109444" y="31792"/>
                        </a:cubicBezTo>
                        <a:cubicBezTo>
                          <a:pt x="113438" y="61966"/>
                          <a:pt x="71130" y="79739"/>
                          <a:pt x="52977" y="81377"/>
                        </a:cubicBezTo>
                        <a:cubicBezTo>
                          <a:pt x="34824" y="83015"/>
                          <a:pt x="6072" y="96804"/>
                          <a:pt x="525" y="416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8" name="Oval 201">
                    <a:extLst>
                      <a:ext uri="{FF2B5EF4-FFF2-40B4-BE49-F238E27FC236}">
                        <a16:creationId xmlns:a16="http://schemas.microsoft.com/office/drawing/2014/main" id="{D138AE87-3344-5648-947F-4CE91841B157}"/>
                      </a:ext>
                    </a:extLst>
                  </p:cNvPr>
                  <p:cNvSpPr/>
                  <p:nvPr/>
                </p:nvSpPr>
                <p:spPr>
                  <a:xfrm>
                    <a:off x="3386316" y="3704441"/>
                    <a:ext cx="173322" cy="9450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34 w 105853"/>
                      <a:gd name="connsiteY0" fmla="*/ 38149 h 63228"/>
                      <a:gd name="connsiteX1" fmla="*/ 50444 w 105853"/>
                      <a:gd name="connsiteY1" fmla="*/ 476 h 63228"/>
                      <a:gd name="connsiteX2" fmla="*/ 105816 w 105853"/>
                      <a:gd name="connsiteY2" fmla="*/ 19914 h 63228"/>
                      <a:gd name="connsiteX3" fmla="*/ 58118 w 105853"/>
                      <a:gd name="connsiteY3" fmla="*/ 62723 h 63228"/>
                      <a:gd name="connsiteX4" fmla="*/ 234 w 105853"/>
                      <a:gd name="connsiteY4" fmla="*/ 38149 h 63228"/>
                      <a:gd name="connsiteX0" fmla="*/ 152 w 105771"/>
                      <a:gd name="connsiteY0" fmla="*/ 38149 h 63979"/>
                      <a:gd name="connsiteX1" fmla="*/ 50362 w 105771"/>
                      <a:gd name="connsiteY1" fmla="*/ 476 h 63979"/>
                      <a:gd name="connsiteX2" fmla="*/ 105734 w 105771"/>
                      <a:gd name="connsiteY2" fmla="*/ 19914 h 63979"/>
                      <a:gd name="connsiteX3" fmla="*/ 58036 w 105771"/>
                      <a:gd name="connsiteY3" fmla="*/ 62723 h 63979"/>
                      <a:gd name="connsiteX4" fmla="*/ 152 w 105771"/>
                      <a:gd name="connsiteY4" fmla="*/ 38149 h 63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771" h="63979">
                        <a:moveTo>
                          <a:pt x="152" y="38149"/>
                        </a:moveTo>
                        <a:cubicBezTo>
                          <a:pt x="-2594" y="11043"/>
                          <a:pt x="32765" y="3515"/>
                          <a:pt x="50362" y="476"/>
                        </a:cubicBezTo>
                        <a:cubicBezTo>
                          <a:pt x="67959" y="-2563"/>
                          <a:pt x="104455" y="9540"/>
                          <a:pt x="105734" y="19914"/>
                        </a:cubicBezTo>
                        <a:cubicBezTo>
                          <a:pt x="107013" y="30288"/>
                          <a:pt x="75633" y="59684"/>
                          <a:pt x="58036" y="62723"/>
                        </a:cubicBezTo>
                        <a:cubicBezTo>
                          <a:pt x="40439" y="65762"/>
                          <a:pt x="2898" y="65255"/>
                          <a:pt x="152" y="3814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9" name="Oval 201">
                    <a:extLst>
                      <a:ext uri="{FF2B5EF4-FFF2-40B4-BE49-F238E27FC236}">
                        <a16:creationId xmlns:a16="http://schemas.microsoft.com/office/drawing/2014/main" id="{9B0ACE7D-EB25-BF4A-A9F9-CB614278849D}"/>
                      </a:ext>
                    </a:extLst>
                  </p:cNvPr>
                  <p:cNvSpPr/>
                  <p:nvPr/>
                </p:nvSpPr>
                <p:spPr>
                  <a:xfrm>
                    <a:off x="3368721" y="3562105"/>
                    <a:ext cx="166426" cy="10201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01 w 113716"/>
                      <a:gd name="connsiteY0" fmla="*/ 43199 h 69113"/>
                      <a:gd name="connsiteX1" fmla="*/ 50311 w 113716"/>
                      <a:gd name="connsiteY1" fmla="*/ 167 h 69113"/>
                      <a:gd name="connsiteX2" fmla="*/ 113676 w 113716"/>
                      <a:gd name="connsiteY2" fmla="*/ 29800 h 69113"/>
                      <a:gd name="connsiteX3" fmla="*/ 57985 w 113716"/>
                      <a:gd name="connsiteY3" fmla="*/ 67773 h 69113"/>
                      <a:gd name="connsiteX4" fmla="*/ 101 w 113716"/>
                      <a:gd name="connsiteY4" fmla="*/ 43199 h 69113"/>
                      <a:gd name="connsiteX0" fmla="*/ 140 w 113755"/>
                      <a:gd name="connsiteY0" fmla="*/ 45510 h 71424"/>
                      <a:gd name="connsiteX1" fmla="*/ 50350 w 113755"/>
                      <a:gd name="connsiteY1" fmla="*/ 2478 h 71424"/>
                      <a:gd name="connsiteX2" fmla="*/ 113715 w 113755"/>
                      <a:gd name="connsiteY2" fmla="*/ 32111 h 71424"/>
                      <a:gd name="connsiteX3" fmla="*/ 58024 w 113755"/>
                      <a:gd name="connsiteY3" fmla="*/ 70084 h 71424"/>
                      <a:gd name="connsiteX4" fmla="*/ 140 w 113755"/>
                      <a:gd name="connsiteY4" fmla="*/ 45510 h 71424"/>
                      <a:gd name="connsiteX0" fmla="*/ 140 w 113897"/>
                      <a:gd name="connsiteY0" fmla="*/ 48415 h 74329"/>
                      <a:gd name="connsiteX1" fmla="*/ 50350 w 113897"/>
                      <a:gd name="connsiteY1" fmla="*/ 5383 h 74329"/>
                      <a:gd name="connsiteX2" fmla="*/ 113715 w 113897"/>
                      <a:gd name="connsiteY2" fmla="*/ 35016 h 74329"/>
                      <a:gd name="connsiteX3" fmla="*/ 58024 w 113897"/>
                      <a:gd name="connsiteY3" fmla="*/ 72989 h 74329"/>
                      <a:gd name="connsiteX4" fmla="*/ 140 w 113897"/>
                      <a:gd name="connsiteY4" fmla="*/ 48415 h 74329"/>
                      <a:gd name="connsiteX0" fmla="*/ 36 w 109085"/>
                      <a:gd name="connsiteY0" fmla="*/ 50194 h 75473"/>
                      <a:gd name="connsiteX1" fmla="*/ 50246 w 109085"/>
                      <a:gd name="connsiteY1" fmla="*/ 7162 h 75473"/>
                      <a:gd name="connsiteX2" fmla="*/ 108926 w 109085"/>
                      <a:gd name="connsiteY2" fmla="*/ 23396 h 75473"/>
                      <a:gd name="connsiteX3" fmla="*/ 57920 w 109085"/>
                      <a:gd name="connsiteY3" fmla="*/ 74768 h 75473"/>
                      <a:gd name="connsiteX4" fmla="*/ 36 w 109085"/>
                      <a:gd name="connsiteY4" fmla="*/ 50194 h 75473"/>
                      <a:gd name="connsiteX0" fmla="*/ 6 w 109055"/>
                      <a:gd name="connsiteY0" fmla="*/ 50194 h 75784"/>
                      <a:gd name="connsiteX1" fmla="*/ 50216 w 109055"/>
                      <a:gd name="connsiteY1" fmla="*/ 7162 h 75784"/>
                      <a:gd name="connsiteX2" fmla="*/ 108896 w 109055"/>
                      <a:gd name="connsiteY2" fmla="*/ 23396 h 75784"/>
                      <a:gd name="connsiteX3" fmla="*/ 57890 w 109055"/>
                      <a:gd name="connsiteY3" fmla="*/ 74768 h 75784"/>
                      <a:gd name="connsiteX4" fmla="*/ 6 w 109055"/>
                      <a:gd name="connsiteY4" fmla="*/ 50194 h 75784"/>
                      <a:gd name="connsiteX0" fmla="*/ 89 w 109138"/>
                      <a:gd name="connsiteY0" fmla="*/ 50194 h 77104"/>
                      <a:gd name="connsiteX1" fmla="*/ 50299 w 109138"/>
                      <a:gd name="connsiteY1" fmla="*/ 7162 h 77104"/>
                      <a:gd name="connsiteX2" fmla="*/ 108979 w 109138"/>
                      <a:gd name="connsiteY2" fmla="*/ 23396 h 77104"/>
                      <a:gd name="connsiteX3" fmla="*/ 57973 w 109138"/>
                      <a:gd name="connsiteY3" fmla="*/ 74768 h 77104"/>
                      <a:gd name="connsiteX4" fmla="*/ 89 w 109138"/>
                      <a:gd name="connsiteY4" fmla="*/ 50194 h 77104"/>
                      <a:gd name="connsiteX0" fmla="*/ 89 w 109138"/>
                      <a:gd name="connsiteY0" fmla="*/ 50194 h 76533"/>
                      <a:gd name="connsiteX1" fmla="*/ 50299 w 109138"/>
                      <a:gd name="connsiteY1" fmla="*/ 7162 h 76533"/>
                      <a:gd name="connsiteX2" fmla="*/ 108979 w 109138"/>
                      <a:gd name="connsiteY2" fmla="*/ 23396 h 76533"/>
                      <a:gd name="connsiteX3" fmla="*/ 57973 w 109138"/>
                      <a:gd name="connsiteY3" fmla="*/ 74768 h 76533"/>
                      <a:gd name="connsiteX4" fmla="*/ 89 w 109138"/>
                      <a:gd name="connsiteY4" fmla="*/ 50194 h 76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138" h="76533">
                        <a:moveTo>
                          <a:pt x="89" y="50194"/>
                        </a:moveTo>
                        <a:cubicBezTo>
                          <a:pt x="-1970" y="23742"/>
                          <a:pt x="32151" y="11628"/>
                          <a:pt x="50299" y="7162"/>
                        </a:cubicBezTo>
                        <a:cubicBezTo>
                          <a:pt x="68447" y="2696"/>
                          <a:pt x="106139" y="-12882"/>
                          <a:pt x="108979" y="23396"/>
                        </a:cubicBezTo>
                        <a:cubicBezTo>
                          <a:pt x="111819" y="59674"/>
                          <a:pt x="76121" y="70302"/>
                          <a:pt x="57973" y="74768"/>
                        </a:cubicBezTo>
                        <a:cubicBezTo>
                          <a:pt x="39825" y="79234"/>
                          <a:pt x="2148" y="76646"/>
                          <a:pt x="89" y="5019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0" name="Oval 201">
                    <a:extLst>
                      <a:ext uri="{FF2B5EF4-FFF2-40B4-BE49-F238E27FC236}">
                        <a16:creationId xmlns:a16="http://schemas.microsoft.com/office/drawing/2014/main" id="{00378CBC-8481-F845-80A5-93EA96FFA7FD}"/>
                      </a:ext>
                    </a:extLst>
                  </p:cNvPr>
                  <p:cNvSpPr/>
                  <p:nvPr/>
                </p:nvSpPr>
                <p:spPr>
                  <a:xfrm>
                    <a:off x="3325586" y="4385231"/>
                    <a:ext cx="151896" cy="120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54 w 124505"/>
                      <a:gd name="connsiteY0" fmla="*/ 38312 h 63478"/>
                      <a:gd name="connsiteX1" fmla="*/ 50464 w 124505"/>
                      <a:gd name="connsiteY1" fmla="*/ 639 h 63478"/>
                      <a:gd name="connsiteX2" fmla="*/ 124480 w 124505"/>
                      <a:gd name="connsiteY2" fmla="*/ 18147 h 63478"/>
                      <a:gd name="connsiteX3" fmla="*/ 58138 w 124505"/>
                      <a:gd name="connsiteY3" fmla="*/ 62886 h 63478"/>
                      <a:gd name="connsiteX4" fmla="*/ 254 w 124505"/>
                      <a:gd name="connsiteY4" fmla="*/ 38312 h 63478"/>
                      <a:gd name="connsiteX0" fmla="*/ 254 w 124841"/>
                      <a:gd name="connsiteY0" fmla="*/ 39789 h 64955"/>
                      <a:gd name="connsiteX1" fmla="*/ 50464 w 124841"/>
                      <a:gd name="connsiteY1" fmla="*/ 2116 h 64955"/>
                      <a:gd name="connsiteX2" fmla="*/ 124480 w 124841"/>
                      <a:gd name="connsiteY2" fmla="*/ 19624 h 64955"/>
                      <a:gd name="connsiteX3" fmla="*/ 58138 w 124841"/>
                      <a:gd name="connsiteY3" fmla="*/ 64363 h 64955"/>
                      <a:gd name="connsiteX4" fmla="*/ 254 w 124841"/>
                      <a:gd name="connsiteY4" fmla="*/ 39789 h 64955"/>
                      <a:gd name="connsiteX0" fmla="*/ 254 w 124841"/>
                      <a:gd name="connsiteY0" fmla="*/ 39789 h 68355"/>
                      <a:gd name="connsiteX1" fmla="*/ 50464 w 124841"/>
                      <a:gd name="connsiteY1" fmla="*/ 2116 h 68355"/>
                      <a:gd name="connsiteX2" fmla="*/ 124480 w 124841"/>
                      <a:gd name="connsiteY2" fmla="*/ 19624 h 68355"/>
                      <a:gd name="connsiteX3" fmla="*/ 58138 w 124841"/>
                      <a:gd name="connsiteY3" fmla="*/ 64363 h 68355"/>
                      <a:gd name="connsiteX4" fmla="*/ 254 w 124841"/>
                      <a:gd name="connsiteY4" fmla="*/ 39789 h 68355"/>
                      <a:gd name="connsiteX0" fmla="*/ 30 w 124286"/>
                      <a:gd name="connsiteY0" fmla="*/ 38313 h 66274"/>
                      <a:gd name="connsiteX1" fmla="*/ 50240 w 124286"/>
                      <a:gd name="connsiteY1" fmla="*/ 640 h 66274"/>
                      <a:gd name="connsiteX2" fmla="*/ 124256 w 124286"/>
                      <a:gd name="connsiteY2" fmla="*/ 18148 h 66274"/>
                      <a:gd name="connsiteX3" fmla="*/ 56947 w 124286"/>
                      <a:gd name="connsiteY3" fmla="*/ 62887 h 66274"/>
                      <a:gd name="connsiteX4" fmla="*/ 30 w 124286"/>
                      <a:gd name="connsiteY4" fmla="*/ 38313 h 66274"/>
                      <a:gd name="connsiteX0" fmla="*/ 6 w 124236"/>
                      <a:gd name="connsiteY0" fmla="*/ 38327 h 68170"/>
                      <a:gd name="connsiteX1" fmla="*/ 50216 w 124236"/>
                      <a:gd name="connsiteY1" fmla="*/ 654 h 68170"/>
                      <a:gd name="connsiteX2" fmla="*/ 124232 w 124236"/>
                      <a:gd name="connsiteY2" fmla="*/ 18162 h 68170"/>
                      <a:gd name="connsiteX3" fmla="*/ 53050 w 124236"/>
                      <a:gd name="connsiteY3" fmla="*/ 64931 h 68170"/>
                      <a:gd name="connsiteX4" fmla="*/ 6 w 124236"/>
                      <a:gd name="connsiteY4" fmla="*/ 38327 h 68170"/>
                      <a:gd name="connsiteX0" fmla="*/ 6 w 125204"/>
                      <a:gd name="connsiteY0" fmla="*/ 40653 h 68059"/>
                      <a:gd name="connsiteX1" fmla="*/ 50216 w 125204"/>
                      <a:gd name="connsiteY1" fmla="*/ 2980 h 68059"/>
                      <a:gd name="connsiteX2" fmla="*/ 125201 w 125204"/>
                      <a:gd name="connsiteY2" fmla="*/ 9662 h 68059"/>
                      <a:gd name="connsiteX3" fmla="*/ 53050 w 125204"/>
                      <a:gd name="connsiteY3" fmla="*/ 67257 h 68059"/>
                      <a:gd name="connsiteX4" fmla="*/ 6 w 125204"/>
                      <a:gd name="connsiteY4" fmla="*/ 40653 h 68059"/>
                      <a:gd name="connsiteX0" fmla="*/ 6 w 126517"/>
                      <a:gd name="connsiteY0" fmla="*/ 45735 h 73141"/>
                      <a:gd name="connsiteX1" fmla="*/ 50216 w 126517"/>
                      <a:gd name="connsiteY1" fmla="*/ 8062 h 73141"/>
                      <a:gd name="connsiteX2" fmla="*/ 125201 w 126517"/>
                      <a:gd name="connsiteY2" fmla="*/ 14744 h 73141"/>
                      <a:gd name="connsiteX3" fmla="*/ 53050 w 126517"/>
                      <a:gd name="connsiteY3" fmla="*/ 72339 h 73141"/>
                      <a:gd name="connsiteX4" fmla="*/ 6 w 126517"/>
                      <a:gd name="connsiteY4" fmla="*/ 45735 h 73141"/>
                      <a:gd name="connsiteX0" fmla="*/ 6 w 122707"/>
                      <a:gd name="connsiteY0" fmla="*/ 39945 h 66915"/>
                      <a:gd name="connsiteX1" fmla="*/ 50216 w 122707"/>
                      <a:gd name="connsiteY1" fmla="*/ 2272 h 66915"/>
                      <a:gd name="connsiteX2" fmla="*/ 121328 w 122707"/>
                      <a:gd name="connsiteY2" fmla="*/ 20457 h 66915"/>
                      <a:gd name="connsiteX3" fmla="*/ 53050 w 122707"/>
                      <a:gd name="connsiteY3" fmla="*/ 66549 h 66915"/>
                      <a:gd name="connsiteX4" fmla="*/ 6 w 122707"/>
                      <a:gd name="connsiteY4" fmla="*/ 39945 h 66915"/>
                      <a:gd name="connsiteX0" fmla="*/ 6 w 123155"/>
                      <a:gd name="connsiteY0" fmla="*/ 39945 h 67947"/>
                      <a:gd name="connsiteX1" fmla="*/ 50216 w 123155"/>
                      <a:gd name="connsiteY1" fmla="*/ 2272 h 67947"/>
                      <a:gd name="connsiteX2" fmla="*/ 121328 w 123155"/>
                      <a:gd name="connsiteY2" fmla="*/ 20457 h 67947"/>
                      <a:gd name="connsiteX3" fmla="*/ 53050 w 123155"/>
                      <a:gd name="connsiteY3" fmla="*/ 66549 h 67947"/>
                      <a:gd name="connsiteX4" fmla="*/ 6 w 123155"/>
                      <a:gd name="connsiteY4" fmla="*/ 39945 h 67947"/>
                      <a:gd name="connsiteX0" fmla="*/ 6 w 123410"/>
                      <a:gd name="connsiteY0" fmla="*/ 39945 h 67947"/>
                      <a:gd name="connsiteX1" fmla="*/ 50216 w 123410"/>
                      <a:gd name="connsiteY1" fmla="*/ 2272 h 67947"/>
                      <a:gd name="connsiteX2" fmla="*/ 121328 w 123410"/>
                      <a:gd name="connsiteY2" fmla="*/ 20457 h 67947"/>
                      <a:gd name="connsiteX3" fmla="*/ 53050 w 123410"/>
                      <a:gd name="connsiteY3" fmla="*/ 66549 h 67947"/>
                      <a:gd name="connsiteX4" fmla="*/ 6 w 123410"/>
                      <a:gd name="connsiteY4" fmla="*/ 39945 h 67947"/>
                      <a:gd name="connsiteX0" fmla="*/ 126 w 123530"/>
                      <a:gd name="connsiteY0" fmla="*/ 39945 h 68239"/>
                      <a:gd name="connsiteX1" fmla="*/ 50336 w 123530"/>
                      <a:gd name="connsiteY1" fmla="*/ 2272 h 68239"/>
                      <a:gd name="connsiteX2" fmla="*/ 121448 w 123530"/>
                      <a:gd name="connsiteY2" fmla="*/ 20457 h 68239"/>
                      <a:gd name="connsiteX3" fmla="*/ 53170 w 123530"/>
                      <a:gd name="connsiteY3" fmla="*/ 66549 h 68239"/>
                      <a:gd name="connsiteX4" fmla="*/ 126 w 123530"/>
                      <a:gd name="connsiteY4" fmla="*/ 39945 h 68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530" h="68239">
                        <a:moveTo>
                          <a:pt x="126" y="39945"/>
                        </a:moveTo>
                        <a:cubicBezTo>
                          <a:pt x="-2282" y="23819"/>
                          <a:pt x="30116" y="5520"/>
                          <a:pt x="50336" y="2272"/>
                        </a:cubicBezTo>
                        <a:cubicBezTo>
                          <a:pt x="70556" y="-976"/>
                          <a:pt x="110325" y="-4465"/>
                          <a:pt x="121448" y="20457"/>
                        </a:cubicBezTo>
                        <a:cubicBezTo>
                          <a:pt x="132571" y="45379"/>
                          <a:pt x="97597" y="59241"/>
                          <a:pt x="53170" y="66549"/>
                        </a:cubicBezTo>
                        <a:cubicBezTo>
                          <a:pt x="8743" y="73857"/>
                          <a:pt x="2534" y="56071"/>
                          <a:pt x="126" y="399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1" name="Oval 201">
                    <a:extLst>
                      <a:ext uri="{FF2B5EF4-FFF2-40B4-BE49-F238E27FC236}">
                        <a16:creationId xmlns:a16="http://schemas.microsoft.com/office/drawing/2014/main" id="{C3B13ED9-40F5-E545-803C-5374B7C0780D}"/>
                      </a:ext>
                    </a:extLst>
                  </p:cNvPr>
                  <p:cNvSpPr/>
                  <p:nvPr/>
                </p:nvSpPr>
                <p:spPr>
                  <a:xfrm>
                    <a:off x="3279211" y="4584920"/>
                    <a:ext cx="144462" cy="12890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6066 w 120060"/>
                      <a:gd name="connsiteY0" fmla="*/ 37802 h 64037"/>
                      <a:gd name="connsiteX1" fmla="*/ 56276 w 120060"/>
                      <a:gd name="connsiteY1" fmla="*/ 129 h 64037"/>
                      <a:gd name="connsiteX2" fmla="*/ 119641 w 120060"/>
                      <a:gd name="connsiteY2" fmla="*/ 24403 h 64037"/>
                      <a:gd name="connsiteX3" fmla="*/ 63950 w 120060"/>
                      <a:gd name="connsiteY3" fmla="*/ 62376 h 64037"/>
                      <a:gd name="connsiteX4" fmla="*/ 6066 w 120060"/>
                      <a:gd name="connsiteY4" fmla="*/ 37802 h 64037"/>
                      <a:gd name="connsiteX0" fmla="*/ 42 w 119745"/>
                      <a:gd name="connsiteY0" fmla="*/ 37776 h 63648"/>
                      <a:gd name="connsiteX1" fmla="*/ 65979 w 119745"/>
                      <a:gd name="connsiteY1" fmla="*/ 103 h 63648"/>
                      <a:gd name="connsiteX2" fmla="*/ 113617 w 119745"/>
                      <a:gd name="connsiteY2" fmla="*/ 24377 h 63648"/>
                      <a:gd name="connsiteX3" fmla="*/ 57926 w 119745"/>
                      <a:gd name="connsiteY3" fmla="*/ 62350 h 63648"/>
                      <a:gd name="connsiteX4" fmla="*/ 42 w 119745"/>
                      <a:gd name="connsiteY4" fmla="*/ 37776 h 63648"/>
                      <a:gd name="connsiteX0" fmla="*/ 2325 w 126380"/>
                      <a:gd name="connsiteY0" fmla="*/ 40637 h 66509"/>
                      <a:gd name="connsiteX1" fmla="*/ 68262 w 126380"/>
                      <a:gd name="connsiteY1" fmla="*/ 2964 h 66509"/>
                      <a:gd name="connsiteX2" fmla="*/ 115900 w 126380"/>
                      <a:gd name="connsiteY2" fmla="*/ 27238 h 66509"/>
                      <a:gd name="connsiteX3" fmla="*/ 60209 w 126380"/>
                      <a:gd name="connsiteY3" fmla="*/ 65211 h 66509"/>
                      <a:gd name="connsiteX4" fmla="*/ 2325 w 126380"/>
                      <a:gd name="connsiteY4" fmla="*/ 40637 h 66509"/>
                      <a:gd name="connsiteX0" fmla="*/ 42 w 116420"/>
                      <a:gd name="connsiteY0" fmla="*/ 38598 h 64470"/>
                      <a:gd name="connsiteX1" fmla="*/ 65979 w 116420"/>
                      <a:gd name="connsiteY1" fmla="*/ 925 h 64470"/>
                      <a:gd name="connsiteX2" fmla="*/ 113617 w 116420"/>
                      <a:gd name="connsiteY2" fmla="*/ 25199 h 64470"/>
                      <a:gd name="connsiteX3" fmla="*/ 57926 w 116420"/>
                      <a:gd name="connsiteY3" fmla="*/ 63172 h 64470"/>
                      <a:gd name="connsiteX4" fmla="*/ 42 w 116420"/>
                      <a:gd name="connsiteY4" fmla="*/ 38598 h 64470"/>
                      <a:gd name="connsiteX0" fmla="*/ 99 w 116476"/>
                      <a:gd name="connsiteY0" fmla="*/ 38598 h 63796"/>
                      <a:gd name="connsiteX1" fmla="*/ 66036 w 116476"/>
                      <a:gd name="connsiteY1" fmla="*/ 925 h 63796"/>
                      <a:gd name="connsiteX2" fmla="*/ 113674 w 116476"/>
                      <a:gd name="connsiteY2" fmla="*/ 25199 h 63796"/>
                      <a:gd name="connsiteX3" fmla="*/ 57983 w 116476"/>
                      <a:gd name="connsiteY3" fmla="*/ 63172 h 63796"/>
                      <a:gd name="connsiteX4" fmla="*/ 99 w 116476"/>
                      <a:gd name="connsiteY4" fmla="*/ 38598 h 63796"/>
                      <a:gd name="connsiteX0" fmla="*/ 3236 w 119613"/>
                      <a:gd name="connsiteY0" fmla="*/ 38981 h 64804"/>
                      <a:gd name="connsiteX1" fmla="*/ 69173 w 119613"/>
                      <a:gd name="connsiteY1" fmla="*/ 1308 h 64804"/>
                      <a:gd name="connsiteX2" fmla="*/ 116811 w 119613"/>
                      <a:gd name="connsiteY2" fmla="*/ 25582 h 64804"/>
                      <a:gd name="connsiteX3" fmla="*/ 61120 w 119613"/>
                      <a:gd name="connsiteY3" fmla="*/ 63555 h 64804"/>
                      <a:gd name="connsiteX4" fmla="*/ 3236 w 119613"/>
                      <a:gd name="connsiteY4" fmla="*/ 38981 h 64804"/>
                      <a:gd name="connsiteX0" fmla="*/ 2884 w 119261"/>
                      <a:gd name="connsiteY0" fmla="*/ 39423 h 66345"/>
                      <a:gd name="connsiteX1" fmla="*/ 68821 w 119261"/>
                      <a:gd name="connsiteY1" fmla="*/ 1750 h 66345"/>
                      <a:gd name="connsiteX2" fmla="*/ 116459 w 119261"/>
                      <a:gd name="connsiteY2" fmla="*/ 26024 h 66345"/>
                      <a:gd name="connsiteX3" fmla="*/ 60768 w 119261"/>
                      <a:gd name="connsiteY3" fmla="*/ 63997 h 66345"/>
                      <a:gd name="connsiteX4" fmla="*/ 2884 w 119261"/>
                      <a:gd name="connsiteY4" fmla="*/ 39423 h 66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261" h="66345">
                        <a:moveTo>
                          <a:pt x="2884" y="39423"/>
                        </a:moveTo>
                        <a:cubicBezTo>
                          <a:pt x="14055" y="8827"/>
                          <a:pt x="3394" y="-5209"/>
                          <a:pt x="68821" y="1750"/>
                        </a:cubicBezTo>
                        <a:cubicBezTo>
                          <a:pt x="134248" y="8709"/>
                          <a:pt x="117801" y="15650"/>
                          <a:pt x="116459" y="26024"/>
                        </a:cubicBezTo>
                        <a:cubicBezTo>
                          <a:pt x="115117" y="36398"/>
                          <a:pt x="108125" y="59749"/>
                          <a:pt x="60768" y="63997"/>
                        </a:cubicBezTo>
                        <a:cubicBezTo>
                          <a:pt x="13411" y="68245"/>
                          <a:pt x="-8287" y="70019"/>
                          <a:pt x="2884" y="3942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2" name="Oval 201">
                    <a:extLst>
                      <a:ext uri="{FF2B5EF4-FFF2-40B4-BE49-F238E27FC236}">
                        <a16:creationId xmlns:a16="http://schemas.microsoft.com/office/drawing/2014/main" id="{E925B9E2-C144-1647-9A47-BA06F3462EAA}"/>
                      </a:ext>
                    </a:extLst>
                  </p:cNvPr>
                  <p:cNvSpPr/>
                  <p:nvPr/>
                </p:nvSpPr>
                <p:spPr>
                  <a:xfrm>
                    <a:off x="3213551" y="4808921"/>
                    <a:ext cx="190445" cy="14926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320 w 102947"/>
                      <a:gd name="connsiteY0" fmla="*/ 29937 h 62327"/>
                      <a:gd name="connsiteX1" fmla="*/ 39552 w 102947"/>
                      <a:gd name="connsiteY1" fmla="*/ 43 h 62327"/>
                      <a:gd name="connsiteX2" fmla="*/ 102917 w 102947"/>
                      <a:gd name="connsiteY2" fmla="*/ 24317 h 62327"/>
                      <a:gd name="connsiteX3" fmla="*/ 47226 w 102947"/>
                      <a:gd name="connsiteY3" fmla="*/ 62290 h 62327"/>
                      <a:gd name="connsiteX4" fmla="*/ 320 w 102947"/>
                      <a:gd name="connsiteY4" fmla="*/ 29937 h 62327"/>
                      <a:gd name="connsiteX0" fmla="*/ 6304 w 108931"/>
                      <a:gd name="connsiteY0" fmla="*/ 29937 h 62326"/>
                      <a:gd name="connsiteX1" fmla="*/ 45536 w 108931"/>
                      <a:gd name="connsiteY1" fmla="*/ 43 h 62326"/>
                      <a:gd name="connsiteX2" fmla="*/ 108901 w 108931"/>
                      <a:gd name="connsiteY2" fmla="*/ 24317 h 62326"/>
                      <a:gd name="connsiteX3" fmla="*/ 53210 w 108931"/>
                      <a:gd name="connsiteY3" fmla="*/ 62290 h 62326"/>
                      <a:gd name="connsiteX4" fmla="*/ 6304 w 108931"/>
                      <a:gd name="connsiteY4" fmla="*/ 29937 h 62326"/>
                      <a:gd name="connsiteX0" fmla="*/ 7584 w 110226"/>
                      <a:gd name="connsiteY0" fmla="*/ 29937 h 62703"/>
                      <a:gd name="connsiteX1" fmla="*/ 46816 w 110226"/>
                      <a:gd name="connsiteY1" fmla="*/ 43 h 62703"/>
                      <a:gd name="connsiteX2" fmla="*/ 110181 w 110226"/>
                      <a:gd name="connsiteY2" fmla="*/ 24317 h 62703"/>
                      <a:gd name="connsiteX3" fmla="*/ 54490 w 110226"/>
                      <a:gd name="connsiteY3" fmla="*/ 62290 h 62703"/>
                      <a:gd name="connsiteX4" fmla="*/ 7584 w 110226"/>
                      <a:gd name="connsiteY4" fmla="*/ 29937 h 62703"/>
                      <a:gd name="connsiteX0" fmla="*/ 7584 w 110226"/>
                      <a:gd name="connsiteY0" fmla="*/ 29980 h 62746"/>
                      <a:gd name="connsiteX1" fmla="*/ 46816 w 110226"/>
                      <a:gd name="connsiteY1" fmla="*/ 86 h 62746"/>
                      <a:gd name="connsiteX2" fmla="*/ 110181 w 110226"/>
                      <a:gd name="connsiteY2" fmla="*/ 24360 h 62746"/>
                      <a:gd name="connsiteX3" fmla="*/ 54490 w 110226"/>
                      <a:gd name="connsiteY3" fmla="*/ 62333 h 62746"/>
                      <a:gd name="connsiteX4" fmla="*/ 7584 w 110226"/>
                      <a:gd name="connsiteY4" fmla="*/ 29980 h 62746"/>
                      <a:gd name="connsiteX0" fmla="*/ 6323 w 110321"/>
                      <a:gd name="connsiteY0" fmla="*/ 29899 h 62254"/>
                      <a:gd name="connsiteX1" fmla="*/ 45555 w 110321"/>
                      <a:gd name="connsiteY1" fmla="*/ 5 h 62254"/>
                      <a:gd name="connsiteX2" fmla="*/ 110292 w 110321"/>
                      <a:gd name="connsiteY2" fmla="*/ 28428 h 62254"/>
                      <a:gd name="connsiteX3" fmla="*/ 53229 w 110321"/>
                      <a:gd name="connsiteY3" fmla="*/ 62252 h 62254"/>
                      <a:gd name="connsiteX4" fmla="*/ 6323 w 110321"/>
                      <a:gd name="connsiteY4" fmla="*/ 29899 h 62254"/>
                      <a:gd name="connsiteX0" fmla="*/ 6323 w 110475"/>
                      <a:gd name="connsiteY0" fmla="*/ 30034 h 62389"/>
                      <a:gd name="connsiteX1" fmla="*/ 45555 w 110475"/>
                      <a:gd name="connsiteY1" fmla="*/ 140 h 62389"/>
                      <a:gd name="connsiteX2" fmla="*/ 110292 w 110475"/>
                      <a:gd name="connsiteY2" fmla="*/ 28563 h 62389"/>
                      <a:gd name="connsiteX3" fmla="*/ 53229 w 110475"/>
                      <a:gd name="connsiteY3" fmla="*/ 62387 h 62389"/>
                      <a:gd name="connsiteX4" fmla="*/ 6323 w 110475"/>
                      <a:gd name="connsiteY4" fmla="*/ 30034 h 62389"/>
                      <a:gd name="connsiteX0" fmla="*/ 43 w 104035"/>
                      <a:gd name="connsiteY0" fmla="*/ 29897 h 61214"/>
                      <a:gd name="connsiteX1" fmla="*/ 39275 w 104035"/>
                      <a:gd name="connsiteY1" fmla="*/ 3 h 61214"/>
                      <a:gd name="connsiteX2" fmla="*/ 104012 w 104035"/>
                      <a:gd name="connsiteY2" fmla="*/ 28426 h 61214"/>
                      <a:gd name="connsiteX3" fmla="*/ 46263 w 104035"/>
                      <a:gd name="connsiteY3" fmla="*/ 61212 h 61214"/>
                      <a:gd name="connsiteX4" fmla="*/ 43 w 104035"/>
                      <a:gd name="connsiteY4" fmla="*/ 29897 h 61214"/>
                      <a:gd name="connsiteX0" fmla="*/ 43 w 104058"/>
                      <a:gd name="connsiteY0" fmla="*/ 29897 h 61936"/>
                      <a:gd name="connsiteX1" fmla="*/ 39275 w 104058"/>
                      <a:gd name="connsiteY1" fmla="*/ 3 h 61936"/>
                      <a:gd name="connsiteX2" fmla="*/ 104012 w 104058"/>
                      <a:gd name="connsiteY2" fmla="*/ 28426 h 61936"/>
                      <a:gd name="connsiteX3" fmla="*/ 46263 w 104058"/>
                      <a:gd name="connsiteY3" fmla="*/ 61212 h 61936"/>
                      <a:gd name="connsiteX4" fmla="*/ 43 w 104058"/>
                      <a:gd name="connsiteY4" fmla="*/ 29897 h 61936"/>
                      <a:gd name="connsiteX0" fmla="*/ 8 w 103983"/>
                      <a:gd name="connsiteY0" fmla="*/ 29897 h 64992"/>
                      <a:gd name="connsiteX1" fmla="*/ 39240 w 103983"/>
                      <a:gd name="connsiteY1" fmla="*/ 3 h 64992"/>
                      <a:gd name="connsiteX2" fmla="*/ 103977 w 103983"/>
                      <a:gd name="connsiteY2" fmla="*/ 28426 h 64992"/>
                      <a:gd name="connsiteX3" fmla="*/ 42111 w 103983"/>
                      <a:gd name="connsiteY3" fmla="*/ 64324 h 64992"/>
                      <a:gd name="connsiteX4" fmla="*/ 8 w 103983"/>
                      <a:gd name="connsiteY4" fmla="*/ 29897 h 64992"/>
                      <a:gd name="connsiteX0" fmla="*/ 2435 w 106453"/>
                      <a:gd name="connsiteY0" fmla="*/ 29897 h 64412"/>
                      <a:gd name="connsiteX1" fmla="*/ 41667 w 106453"/>
                      <a:gd name="connsiteY1" fmla="*/ 3 h 64412"/>
                      <a:gd name="connsiteX2" fmla="*/ 106404 w 106453"/>
                      <a:gd name="connsiteY2" fmla="*/ 28426 h 64412"/>
                      <a:gd name="connsiteX3" fmla="*/ 44538 w 106453"/>
                      <a:gd name="connsiteY3" fmla="*/ 64324 h 64412"/>
                      <a:gd name="connsiteX4" fmla="*/ 2435 w 106453"/>
                      <a:gd name="connsiteY4" fmla="*/ 29897 h 64412"/>
                      <a:gd name="connsiteX0" fmla="*/ 132 w 104113"/>
                      <a:gd name="connsiteY0" fmla="*/ 29897 h 64325"/>
                      <a:gd name="connsiteX1" fmla="*/ 39364 w 104113"/>
                      <a:gd name="connsiteY1" fmla="*/ 3 h 64325"/>
                      <a:gd name="connsiteX2" fmla="*/ 104101 w 104113"/>
                      <a:gd name="connsiteY2" fmla="*/ 28426 h 64325"/>
                      <a:gd name="connsiteX3" fmla="*/ 42235 w 104113"/>
                      <a:gd name="connsiteY3" fmla="*/ 64324 h 64325"/>
                      <a:gd name="connsiteX4" fmla="*/ 132 w 104113"/>
                      <a:gd name="connsiteY4" fmla="*/ 29897 h 64325"/>
                      <a:gd name="connsiteX0" fmla="*/ 8408 w 112389"/>
                      <a:gd name="connsiteY0" fmla="*/ 29897 h 64326"/>
                      <a:gd name="connsiteX1" fmla="*/ 47640 w 112389"/>
                      <a:gd name="connsiteY1" fmla="*/ 3 h 64326"/>
                      <a:gd name="connsiteX2" fmla="*/ 112377 w 112389"/>
                      <a:gd name="connsiteY2" fmla="*/ 28426 h 64326"/>
                      <a:gd name="connsiteX3" fmla="*/ 50511 w 112389"/>
                      <a:gd name="connsiteY3" fmla="*/ 64324 h 64326"/>
                      <a:gd name="connsiteX4" fmla="*/ 8408 w 112389"/>
                      <a:gd name="connsiteY4" fmla="*/ 29897 h 64326"/>
                      <a:gd name="connsiteX0" fmla="*/ 8408 w 112389"/>
                      <a:gd name="connsiteY0" fmla="*/ 30017 h 64446"/>
                      <a:gd name="connsiteX1" fmla="*/ 47640 w 112389"/>
                      <a:gd name="connsiteY1" fmla="*/ 123 h 64446"/>
                      <a:gd name="connsiteX2" fmla="*/ 112377 w 112389"/>
                      <a:gd name="connsiteY2" fmla="*/ 28546 h 64446"/>
                      <a:gd name="connsiteX3" fmla="*/ 50511 w 112389"/>
                      <a:gd name="connsiteY3" fmla="*/ 64444 h 64446"/>
                      <a:gd name="connsiteX4" fmla="*/ 8408 w 112389"/>
                      <a:gd name="connsiteY4" fmla="*/ 30017 h 64446"/>
                      <a:gd name="connsiteX0" fmla="*/ 4576 w 107176"/>
                      <a:gd name="connsiteY0" fmla="*/ 29902 h 64334"/>
                      <a:gd name="connsiteX1" fmla="*/ 43808 w 107176"/>
                      <a:gd name="connsiteY1" fmla="*/ 8 h 64334"/>
                      <a:gd name="connsiteX2" fmla="*/ 107173 w 107176"/>
                      <a:gd name="connsiteY2" fmla="*/ 27393 h 64334"/>
                      <a:gd name="connsiteX3" fmla="*/ 46679 w 107176"/>
                      <a:gd name="connsiteY3" fmla="*/ 64329 h 64334"/>
                      <a:gd name="connsiteX4" fmla="*/ 4576 w 107176"/>
                      <a:gd name="connsiteY4" fmla="*/ 29902 h 64334"/>
                      <a:gd name="connsiteX0" fmla="*/ 4576 w 107195"/>
                      <a:gd name="connsiteY0" fmla="*/ 29913 h 64345"/>
                      <a:gd name="connsiteX1" fmla="*/ 43808 w 107195"/>
                      <a:gd name="connsiteY1" fmla="*/ 19 h 64345"/>
                      <a:gd name="connsiteX2" fmla="*/ 107173 w 107195"/>
                      <a:gd name="connsiteY2" fmla="*/ 27404 h 64345"/>
                      <a:gd name="connsiteX3" fmla="*/ 46679 w 107195"/>
                      <a:gd name="connsiteY3" fmla="*/ 64340 h 64345"/>
                      <a:gd name="connsiteX4" fmla="*/ 4576 w 107195"/>
                      <a:gd name="connsiteY4" fmla="*/ 29913 h 64345"/>
                      <a:gd name="connsiteX0" fmla="*/ 7113 w 109756"/>
                      <a:gd name="connsiteY0" fmla="*/ 29913 h 64975"/>
                      <a:gd name="connsiteX1" fmla="*/ 46345 w 109756"/>
                      <a:gd name="connsiteY1" fmla="*/ 19 h 64975"/>
                      <a:gd name="connsiteX2" fmla="*/ 109710 w 109756"/>
                      <a:gd name="connsiteY2" fmla="*/ 27404 h 64975"/>
                      <a:gd name="connsiteX3" fmla="*/ 49216 w 109756"/>
                      <a:gd name="connsiteY3" fmla="*/ 64340 h 64975"/>
                      <a:gd name="connsiteX4" fmla="*/ 7113 w 109756"/>
                      <a:gd name="connsiteY4" fmla="*/ 29913 h 64975"/>
                      <a:gd name="connsiteX0" fmla="*/ 7113 w 109748"/>
                      <a:gd name="connsiteY0" fmla="*/ 29954 h 65016"/>
                      <a:gd name="connsiteX1" fmla="*/ 46345 w 109748"/>
                      <a:gd name="connsiteY1" fmla="*/ 60 h 65016"/>
                      <a:gd name="connsiteX2" fmla="*/ 109710 w 109748"/>
                      <a:gd name="connsiteY2" fmla="*/ 27445 h 65016"/>
                      <a:gd name="connsiteX3" fmla="*/ 49216 w 109748"/>
                      <a:gd name="connsiteY3" fmla="*/ 64381 h 65016"/>
                      <a:gd name="connsiteX4" fmla="*/ 7113 w 109748"/>
                      <a:gd name="connsiteY4" fmla="*/ 29954 h 65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48" h="65016">
                        <a:moveTo>
                          <a:pt x="7113" y="29954"/>
                        </a:moveTo>
                        <a:cubicBezTo>
                          <a:pt x="25846" y="17160"/>
                          <a:pt x="29246" y="478"/>
                          <a:pt x="46345" y="60"/>
                        </a:cubicBezTo>
                        <a:cubicBezTo>
                          <a:pt x="63444" y="-358"/>
                          <a:pt x="111289" y="649"/>
                          <a:pt x="109710" y="27445"/>
                        </a:cubicBezTo>
                        <a:cubicBezTo>
                          <a:pt x="108131" y="54241"/>
                          <a:pt x="90329" y="59296"/>
                          <a:pt x="49216" y="64381"/>
                        </a:cubicBezTo>
                        <a:cubicBezTo>
                          <a:pt x="8103" y="69466"/>
                          <a:pt x="-11620" y="42748"/>
                          <a:pt x="7113" y="2995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3" name="Oval 201">
                    <a:extLst>
                      <a:ext uri="{FF2B5EF4-FFF2-40B4-BE49-F238E27FC236}">
                        <a16:creationId xmlns:a16="http://schemas.microsoft.com/office/drawing/2014/main" id="{8B7F026F-BD9A-1D4F-8333-57CB9074D014}"/>
                      </a:ext>
                    </a:extLst>
                  </p:cNvPr>
                  <p:cNvSpPr/>
                  <p:nvPr/>
                </p:nvSpPr>
                <p:spPr>
                  <a:xfrm>
                    <a:off x="3152034" y="5045107"/>
                    <a:ext cx="242168" cy="17720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13 w 114928"/>
                      <a:gd name="connsiteY0" fmla="*/ 37883 h 65844"/>
                      <a:gd name="connsiteX1" fmla="*/ 51523 w 114928"/>
                      <a:gd name="connsiteY1" fmla="*/ 210 h 65844"/>
                      <a:gd name="connsiteX2" fmla="*/ 114888 w 114928"/>
                      <a:gd name="connsiteY2" fmla="*/ 24484 h 65844"/>
                      <a:gd name="connsiteX3" fmla="*/ 59197 w 114928"/>
                      <a:gd name="connsiteY3" fmla="*/ 62457 h 65844"/>
                      <a:gd name="connsiteX4" fmla="*/ 1313 w 114928"/>
                      <a:gd name="connsiteY4" fmla="*/ 37883 h 65844"/>
                      <a:gd name="connsiteX0" fmla="*/ 61 w 113658"/>
                      <a:gd name="connsiteY0" fmla="*/ 37889 h 67412"/>
                      <a:gd name="connsiteX1" fmla="*/ 50271 w 113658"/>
                      <a:gd name="connsiteY1" fmla="*/ 216 h 67412"/>
                      <a:gd name="connsiteX2" fmla="*/ 113636 w 113658"/>
                      <a:gd name="connsiteY2" fmla="*/ 24490 h 67412"/>
                      <a:gd name="connsiteX3" fmla="*/ 56075 w 113658"/>
                      <a:gd name="connsiteY3" fmla="*/ 66254 h 67412"/>
                      <a:gd name="connsiteX4" fmla="*/ 61 w 113658"/>
                      <a:gd name="connsiteY4" fmla="*/ 37889 h 67412"/>
                      <a:gd name="connsiteX0" fmla="*/ 61 w 113684"/>
                      <a:gd name="connsiteY0" fmla="*/ 37889 h 68266"/>
                      <a:gd name="connsiteX1" fmla="*/ 50271 w 113684"/>
                      <a:gd name="connsiteY1" fmla="*/ 216 h 68266"/>
                      <a:gd name="connsiteX2" fmla="*/ 113636 w 113684"/>
                      <a:gd name="connsiteY2" fmla="*/ 24490 h 68266"/>
                      <a:gd name="connsiteX3" fmla="*/ 56075 w 113684"/>
                      <a:gd name="connsiteY3" fmla="*/ 66254 h 68266"/>
                      <a:gd name="connsiteX4" fmla="*/ 61 w 113684"/>
                      <a:gd name="connsiteY4" fmla="*/ 37889 h 68266"/>
                      <a:gd name="connsiteX0" fmla="*/ 9844 w 123467"/>
                      <a:gd name="connsiteY0" fmla="*/ 37889 h 69320"/>
                      <a:gd name="connsiteX1" fmla="*/ 60054 w 123467"/>
                      <a:gd name="connsiteY1" fmla="*/ 216 h 69320"/>
                      <a:gd name="connsiteX2" fmla="*/ 123419 w 123467"/>
                      <a:gd name="connsiteY2" fmla="*/ 24490 h 69320"/>
                      <a:gd name="connsiteX3" fmla="*/ 65858 w 123467"/>
                      <a:gd name="connsiteY3" fmla="*/ 66254 h 69320"/>
                      <a:gd name="connsiteX4" fmla="*/ 9844 w 123467"/>
                      <a:gd name="connsiteY4" fmla="*/ 37889 h 69320"/>
                      <a:gd name="connsiteX0" fmla="*/ 9844 w 123467"/>
                      <a:gd name="connsiteY0" fmla="*/ 39290 h 70721"/>
                      <a:gd name="connsiteX1" fmla="*/ 60054 w 123467"/>
                      <a:gd name="connsiteY1" fmla="*/ 1617 h 70721"/>
                      <a:gd name="connsiteX2" fmla="*/ 123419 w 123467"/>
                      <a:gd name="connsiteY2" fmla="*/ 25891 h 70721"/>
                      <a:gd name="connsiteX3" fmla="*/ 65858 w 123467"/>
                      <a:gd name="connsiteY3" fmla="*/ 67655 h 70721"/>
                      <a:gd name="connsiteX4" fmla="*/ 9844 w 123467"/>
                      <a:gd name="connsiteY4" fmla="*/ 39290 h 70721"/>
                      <a:gd name="connsiteX0" fmla="*/ 6755 w 127828"/>
                      <a:gd name="connsiteY0" fmla="*/ 36429 h 66522"/>
                      <a:gd name="connsiteX1" fmla="*/ 64446 w 127828"/>
                      <a:gd name="connsiteY1" fmla="*/ 178 h 66522"/>
                      <a:gd name="connsiteX2" fmla="*/ 127811 w 127828"/>
                      <a:gd name="connsiteY2" fmla="*/ 24452 h 66522"/>
                      <a:gd name="connsiteX3" fmla="*/ 70250 w 127828"/>
                      <a:gd name="connsiteY3" fmla="*/ 66216 h 66522"/>
                      <a:gd name="connsiteX4" fmla="*/ 6755 w 127828"/>
                      <a:gd name="connsiteY4" fmla="*/ 36429 h 66522"/>
                      <a:gd name="connsiteX0" fmla="*/ 6608 w 130176"/>
                      <a:gd name="connsiteY0" fmla="*/ 40331 h 66999"/>
                      <a:gd name="connsiteX1" fmla="*/ 66793 w 130176"/>
                      <a:gd name="connsiteY1" fmla="*/ 288 h 66999"/>
                      <a:gd name="connsiteX2" fmla="*/ 130158 w 130176"/>
                      <a:gd name="connsiteY2" fmla="*/ 24562 h 66999"/>
                      <a:gd name="connsiteX3" fmla="*/ 72597 w 130176"/>
                      <a:gd name="connsiteY3" fmla="*/ 66326 h 66999"/>
                      <a:gd name="connsiteX4" fmla="*/ 6608 w 130176"/>
                      <a:gd name="connsiteY4" fmla="*/ 40331 h 66999"/>
                      <a:gd name="connsiteX0" fmla="*/ 2932 w 126500"/>
                      <a:gd name="connsiteY0" fmla="*/ 40331 h 67395"/>
                      <a:gd name="connsiteX1" fmla="*/ 63117 w 126500"/>
                      <a:gd name="connsiteY1" fmla="*/ 288 h 67395"/>
                      <a:gd name="connsiteX2" fmla="*/ 126482 w 126500"/>
                      <a:gd name="connsiteY2" fmla="*/ 24562 h 67395"/>
                      <a:gd name="connsiteX3" fmla="*/ 68921 w 126500"/>
                      <a:gd name="connsiteY3" fmla="*/ 66326 h 67395"/>
                      <a:gd name="connsiteX4" fmla="*/ 2932 w 126500"/>
                      <a:gd name="connsiteY4" fmla="*/ 40331 h 67395"/>
                      <a:gd name="connsiteX0" fmla="*/ 2932 w 126659"/>
                      <a:gd name="connsiteY0" fmla="*/ 40536 h 67600"/>
                      <a:gd name="connsiteX1" fmla="*/ 63117 w 126659"/>
                      <a:gd name="connsiteY1" fmla="*/ 493 h 67600"/>
                      <a:gd name="connsiteX2" fmla="*/ 126482 w 126659"/>
                      <a:gd name="connsiteY2" fmla="*/ 24767 h 67600"/>
                      <a:gd name="connsiteX3" fmla="*/ 68921 w 126659"/>
                      <a:gd name="connsiteY3" fmla="*/ 66531 h 67600"/>
                      <a:gd name="connsiteX4" fmla="*/ 2932 w 126659"/>
                      <a:gd name="connsiteY4" fmla="*/ 40536 h 67600"/>
                      <a:gd name="connsiteX0" fmla="*/ 2932 w 126803"/>
                      <a:gd name="connsiteY0" fmla="*/ 41333 h 68397"/>
                      <a:gd name="connsiteX1" fmla="*/ 63117 w 126803"/>
                      <a:gd name="connsiteY1" fmla="*/ 1290 h 68397"/>
                      <a:gd name="connsiteX2" fmla="*/ 126482 w 126803"/>
                      <a:gd name="connsiteY2" fmla="*/ 25564 h 68397"/>
                      <a:gd name="connsiteX3" fmla="*/ 68921 w 126803"/>
                      <a:gd name="connsiteY3" fmla="*/ 67328 h 68397"/>
                      <a:gd name="connsiteX4" fmla="*/ 2932 w 126803"/>
                      <a:gd name="connsiteY4" fmla="*/ 41333 h 68397"/>
                      <a:gd name="connsiteX0" fmla="*/ 114 w 123711"/>
                      <a:gd name="connsiteY0" fmla="*/ 45475 h 71744"/>
                      <a:gd name="connsiteX1" fmla="*/ 56558 w 123711"/>
                      <a:gd name="connsiteY1" fmla="*/ 693 h 71744"/>
                      <a:gd name="connsiteX2" fmla="*/ 123664 w 123711"/>
                      <a:gd name="connsiteY2" fmla="*/ 29706 h 71744"/>
                      <a:gd name="connsiteX3" fmla="*/ 66103 w 123711"/>
                      <a:gd name="connsiteY3" fmla="*/ 71470 h 71744"/>
                      <a:gd name="connsiteX4" fmla="*/ 114 w 123711"/>
                      <a:gd name="connsiteY4" fmla="*/ 45475 h 71744"/>
                      <a:gd name="connsiteX0" fmla="*/ 2760 w 126357"/>
                      <a:gd name="connsiteY0" fmla="*/ 45498 h 71788"/>
                      <a:gd name="connsiteX1" fmla="*/ 59204 w 126357"/>
                      <a:gd name="connsiteY1" fmla="*/ 716 h 71788"/>
                      <a:gd name="connsiteX2" fmla="*/ 126310 w 126357"/>
                      <a:gd name="connsiteY2" fmla="*/ 29729 h 71788"/>
                      <a:gd name="connsiteX3" fmla="*/ 68749 w 126357"/>
                      <a:gd name="connsiteY3" fmla="*/ 71493 h 71788"/>
                      <a:gd name="connsiteX4" fmla="*/ 2760 w 126357"/>
                      <a:gd name="connsiteY4" fmla="*/ 45498 h 71788"/>
                      <a:gd name="connsiteX0" fmla="*/ 2760 w 126357"/>
                      <a:gd name="connsiteY0" fmla="*/ 45095 h 71385"/>
                      <a:gd name="connsiteX1" fmla="*/ 59204 w 126357"/>
                      <a:gd name="connsiteY1" fmla="*/ 313 h 71385"/>
                      <a:gd name="connsiteX2" fmla="*/ 126310 w 126357"/>
                      <a:gd name="connsiteY2" fmla="*/ 29326 h 71385"/>
                      <a:gd name="connsiteX3" fmla="*/ 68749 w 126357"/>
                      <a:gd name="connsiteY3" fmla="*/ 71090 h 71385"/>
                      <a:gd name="connsiteX4" fmla="*/ 2760 w 126357"/>
                      <a:gd name="connsiteY4" fmla="*/ 45095 h 71385"/>
                      <a:gd name="connsiteX0" fmla="*/ 74 w 123655"/>
                      <a:gd name="connsiteY0" fmla="*/ 41790 h 68051"/>
                      <a:gd name="connsiteX1" fmla="*/ 58388 w 123655"/>
                      <a:gd name="connsiteY1" fmla="*/ 325 h 68051"/>
                      <a:gd name="connsiteX2" fmla="*/ 123624 w 123655"/>
                      <a:gd name="connsiteY2" fmla="*/ 26021 h 68051"/>
                      <a:gd name="connsiteX3" fmla="*/ 66063 w 123655"/>
                      <a:gd name="connsiteY3" fmla="*/ 67785 h 68051"/>
                      <a:gd name="connsiteX4" fmla="*/ 74 w 123655"/>
                      <a:gd name="connsiteY4" fmla="*/ 41790 h 68051"/>
                      <a:gd name="connsiteX0" fmla="*/ 3732 w 127313"/>
                      <a:gd name="connsiteY0" fmla="*/ 41925 h 68494"/>
                      <a:gd name="connsiteX1" fmla="*/ 62046 w 127313"/>
                      <a:gd name="connsiteY1" fmla="*/ 460 h 68494"/>
                      <a:gd name="connsiteX2" fmla="*/ 127282 w 127313"/>
                      <a:gd name="connsiteY2" fmla="*/ 26156 h 68494"/>
                      <a:gd name="connsiteX3" fmla="*/ 69721 w 127313"/>
                      <a:gd name="connsiteY3" fmla="*/ 67920 h 68494"/>
                      <a:gd name="connsiteX4" fmla="*/ 3732 w 127313"/>
                      <a:gd name="connsiteY4" fmla="*/ 41925 h 68494"/>
                      <a:gd name="connsiteX0" fmla="*/ 3782 w 126116"/>
                      <a:gd name="connsiteY0" fmla="*/ 45161 h 68873"/>
                      <a:gd name="connsiteX1" fmla="*/ 60849 w 126116"/>
                      <a:gd name="connsiteY1" fmla="*/ 378 h 68873"/>
                      <a:gd name="connsiteX2" fmla="*/ 126085 w 126116"/>
                      <a:gd name="connsiteY2" fmla="*/ 26074 h 68873"/>
                      <a:gd name="connsiteX3" fmla="*/ 68524 w 126116"/>
                      <a:gd name="connsiteY3" fmla="*/ 67838 h 68873"/>
                      <a:gd name="connsiteX4" fmla="*/ 3782 w 126116"/>
                      <a:gd name="connsiteY4" fmla="*/ 45161 h 68873"/>
                      <a:gd name="connsiteX0" fmla="*/ 3782 w 126116"/>
                      <a:gd name="connsiteY0" fmla="*/ 46825 h 70537"/>
                      <a:gd name="connsiteX1" fmla="*/ 60849 w 126116"/>
                      <a:gd name="connsiteY1" fmla="*/ 2042 h 70537"/>
                      <a:gd name="connsiteX2" fmla="*/ 126085 w 126116"/>
                      <a:gd name="connsiteY2" fmla="*/ 27738 h 70537"/>
                      <a:gd name="connsiteX3" fmla="*/ 68524 w 126116"/>
                      <a:gd name="connsiteY3" fmla="*/ 69502 h 70537"/>
                      <a:gd name="connsiteX4" fmla="*/ 3782 w 126116"/>
                      <a:gd name="connsiteY4" fmla="*/ 46825 h 70537"/>
                      <a:gd name="connsiteX0" fmla="*/ 3782 w 126662"/>
                      <a:gd name="connsiteY0" fmla="*/ 46825 h 70537"/>
                      <a:gd name="connsiteX1" fmla="*/ 60849 w 126662"/>
                      <a:gd name="connsiteY1" fmla="*/ 2042 h 70537"/>
                      <a:gd name="connsiteX2" fmla="*/ 126085 w 126662"/>
                      <a:gd name="connsiteY2" fmla="*/ 27738 h 70537"/>
                      <a:gd name="connsiteX3" fmla="*/ 68524 w 126662"/>
                      <a:gd name="connsiteY3" fmla="*/ 69502 h 70537"/>
                      <a:gd name="connsiteX4" fmla="*/ 3782 w 126662"/>
                      <a:gd name="connsiteY4" fmla="*/ 46825 h 70537"/>
                      <a:gd name="connsiteX0" fmla="*/ 3782 w 126804"/>
                      <a:gd name="connsiteY0" fmla="*/ 46825 h 70537"/>
                      <a:gd name="connsiteX1" fmla="*/ 60849 w 126804"/>
                      <a:gd name="connsiteY1" fmla="*/ 2042 h 70537"/>
                      <a:gd name="connsiteX2" fmla="*/ 126085 w 126804"/>
                      <a:gd name="connsiteY2" fmla="*/ 27738 h 70537"/>
                      <a:gd name="connsiteX3" fmla="*/ 68524 w 126804"/>
                      <a:gd name="connsiteY3" fmla="*/ 69502 h 70537"/>
                      <a:gd name="connsiteX4" fmla="*/ 3782 w 126804"/>
                      <a:gd name="connsiteY4" fmla="*/ 46825 h 70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804" h="70537">
                        <a:moveTo>
                          <a:pt x="3782" y="46825"/>
                        </a:moveTo>
                        <a:cubicBezTo>
                          <a:pt x="23700" y="24208"/>
                          <a:pt x="11164" y="-8521"/>
                          <a:pt x="60849" y="2042"/>
                        </a:cubicBezTo>
                        <a:cubicBezTo>
                          <a:pt x="110534" y="12605"/>
                          <a:pt x="131040" y="-6254"/>
                          <a:pt x="126085" y="27738"/>
                        </a:cubicBezTo>
                        <a:cubicBezTo>
                          <a:pt x="121130" y="61730"/>
                          <a:pt x="88908" y="66321"/>
                          <a:pt x="68524" y="69502"/>
                        </a:cubicBezTo>
                        <a:cubicBezTo>
                          <a:pt x="48140" y="72683"/>
                          <a:pt x="-16136" y="69442"/>
                          <a:pt x="3782" y="468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4" name="Oval 201">
                    <a:extLst>
                      <a:ext uri="{FF2B5EF4-FFF2-40B4-BE49-F238E27FC236}">
                        <a16:creationId xmlns:a16="http://schemas.microsoft.com/office/drawing/2014/main" id="{13DC309C-5084-4F48-B51F-CBBED5E6BD07}"/>
                      </a:ext>
                    </a:extLst>
                  </p:cNvPr>
                  <p:cNvSpPr/>
                  <p:nvPr/>
                </p:nvSpPr>
                <p:spPr>
                  <a:xfrm>
                    <a:off x="3150845" y="5315215"/>
                    <a:ext cx="233784" cy="1621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4884 w 118499"/>
                      <a:gd name="connsiteY0" fmla="*/ 37883 h 64118"/>
                      <a:gd name="connsiteX1" fmla="*/ 55094 w 118499"/>
                      <a:gd name="connsiteY1" fmla="*/ 210 h 64118"/>
                      <a:gd name="connsiteX2" fmla="*/ 118459 w 118499"/>
                      <a:gd name="connsiteY2" fmla="*/ 24484 h 64118"/>
                      <a:gd name="connsiteX3" fmla="*/ 62768 w 118499"/>
                      <a:gd name="connsiteY3" fmla="*/ 62457 h 64118"/>
                      <a:gd name="connsiteX4" fmla="*/ 4884 w 118499"/>
                      <a:gd name="connsiteY4" fmla="*/ 37883 h 64118"/>
                      <a:gd name="connsiteX0" fmla="*/ 3180 w 117026"/>
                      <a:gd name="connsiteY0" fmla="*/ 36131 h 61989"/>
                      <a:gd name="connsiteX1" fmla="*/ 55318 w 117026"/>
                      <a:gd name="connsiteY1" fmla="*/ 229 h 61989"/>
                      <a:gd name="connsiteX2" fmla="*/ 116755 w 117026"/>
                      <a:gd name="connsiteY2" fmla="*/ 22732 h 61989"/>
                      <a:gd name="connsiteX3" fmla="*/ 61064 w 117026"/>
                      <a:gd name="connsiteY3" fmla="*/ 60705 h 61989"/>
                      <a:gd name="connsiteX4" fmla="*/ 3180 w 117026"/>
                      <a:gd name="connsiteY4" fmla="*/ 36131 h 61989"/>
                      <a:gd name="connsiteX0" fmla="*/ 1089 w 114935"/>
                      <a:gd name="connsiteY0" fmla="*/ 36131 h 62052"/>
                      <a:gd name="connsiteX1" fmla="*/ 53227 w 114935"/>
                      <a:gd name="connsiteY1" fmla="*/ 229 h 62052"/>
                      <a:gd name="connsiteX2" fmla="*/ 114664 w 114935"/>
                      <a:gd name="connsiteY2" fmla="*/ 22732 h 62052"/>
                      <a:gd name="connsiteX3" fmla="*/ 58973 w 114935"/>
                      <a:gd name="connsiteY3" fmla="*/ 60705 h 62052"/>
                      <a:gd name="connsiteX4" fmla="*/ 1089 w 114935"/>
                      <a:gd name="connsiteY4" fmla="*/ 36131 h 62052"/>
                      <a:gd name="connsiteX0" fmla="*/ 1089 w 115399"/>
                      <a:gd name="connsiteY0" fmla="*/ 36131 h 62052"/>
                      <a:gd name="connsiteX1" fmla="*/ 53227 w 115399"/>
                      <a:gd name="connsiteY1" fmla="*/ 229 h 62052"/>
                      <a:gd name="connsiteX2" fmla="*/ 114664 w 115399"/>
                      <a:gd name="connsiteY2" fmla="*/ 22732 h 62052"/>
                      <a:gd name="connsiteX3" fmla="*/ 58973 w 115399"/>
                      <a:gd name="connsiteY3" fmla="*/ 60705 h 62052"/>
                      <a:gd name="connsiteX4" fmla="*/ 1089 w 115399"/>
                      <a:gd name="connsiteY4" fmla="*/ 36131 h 62052"/>
                      <a:gd name="connsiteX0" fmla="*/ 1089 w 124736"/>
                      <a:gd name="connsiteY0" fmla="*/ 36198 h 62119"/>
                      <a:gd name="connsiteX1" fmla="*/ 53227 w 124736"/>
                      <a:gd name="connsiteY1" fmla="*/ 296 h 62119"/>
                      <a:gd name="connsiteX2" fmla="*/ 114664 w 124736"/>
                      <a:gd name="connsiteY2" fmla="*/ 22799 h 62119"/>
                      <a:gd name="connsiteX3" fmla="*/ 58973 w 124736"/>
                      <a:gd name="connsiteY3" fmla="*/ 60772 h 62119"/>
                      <a:gd name="connsiteX4" fmla="*/ 1089 w 124736"/>
                      <a:gd name="connsiteY4" fmla="*/ 36198 h 62119"/>
                      <a:gd name="connsiteX0" fmla="*/ 954 w 130876"/>
                      <a:gd name="connsiteY0" fmla="*/ 37760 h 62926"/>
                      <a:gd name="connsiteX1" fmla="*/ 53092 w 130876"/>
                      <a:gd name="connsiteY1" fmla="*/ 1858 h 62926"/>
                      <a:gd name="connsiteX2" fmla="*/ 127382 w 130876"/>
                      <a:gd name="connsiteY2" fmla="*/ 13735 h 62926"/>
                      <a:gd name="connsiteX3" fmla="*/ 58838 w 130876"/>
                      <a:gd name="connsiteY3" fmla="*/ 62334 h 62926"/>
                      <a:gd name="connsiteX4" fmla="*/ 954 w 130876"/>
                      <a:gd name="connsiteY4" fmla="*/ 37760 h 62926"/>
                      <a:gd name="connsiteX0" fmla="*/ 954 w 130876"/>
                      <a:gd name="connsiteY0" fmla="*/ 38024 h 63190"/>
                      <a:gd name="connsiteX1" fmla="*/ 53092 w 130876"/>
                      <a:gd name="connsiteY1" fmla="*/ 2122 h 63190"/>
                      <a:gd name="connsiteX2" fmla="*/ 127382 w 130876"/>
                      <a:gd name="connsiteY2" fmla="*/ 13999 h 63190"/>
                      <a:gd name="connsiteX3" fmla="*/ 58838 w 130876"/>
                      <a:gd name="connsiteY3" fmla="*/ 62598 h 63190"/>
                      <a:gd name="connsiteX4" fmla="*/ 954 w 130876"/>
                      <a:gd name="connsiteY4" fmla="*/ 38024 h 63190"/>
                      <a:gd name="connsiteX0" fmla="*/ 954 w 133161"/>
                      <a:gd name="connsiteY0" fmla="*/ 37043 h 62209"/>
                      <a:gd name="connsiteX1" fmla="*/ 53092 w 133161"/>
                      <a:gd name="connsiteY1" fmla="*/ 1141 h 62209"/>
                      <a:gd name="connsiteX2" fmla="*/ 127382 w 133161"/>
                      <a:gd name="connsiteY2" fmla="*/ 13018 h 62209"/>
                      <a:gd name="connsiteX3" fmla="*/ 58838 w 133161"/>
                      <a:gd name="connsiteY3" fmla="*/ 61617 h 62209"/>
                      <a:gd name="connsiteX4" fmla="*/ 954 w 133161"/>
                      <a:gd name="connsiteY4" fmla="*/ 37043 h 62209"/>
                      <a:gd name="connsiteX0" fmla="*/ 954 w 134878"/>
                      <a:gd name="connsiteY0" fmla="*/ 36206 h 61372"/>
                      <a:gd name="connsiteX1" fmla="*/ 53092 w 134878"/>
                      <a:gd name="connsiteY1" fmla="*/ 304 h 61372"/>
                      <a:gd name="connsiteX2" fmla="*/ 127382 w 134878"/>
                      <a:gd name="connsiteY2" fmla="*/ 12181 h 61372"/>
                      <a:gd name="connsiteX3" fmla="*/ 58838 w 134878"/>
                      <a:gd name="connsiteY3" fmla="*/ 60780 h 61372"/>
                      <a:gd name="connsiteX4" fmla="*/ 954 w 134878"/>
                      <a:gd name="connsiteY4" fmla="*/ 36206 h 61372"/>
                      <a:gd name="connsiteX0" fmla="*/ 1378 w 135302"/>
                      <a:gd name="connsiteY0" fmla="*/ 36206 h 61169"/>
                      <a:gd name="connsiteX1" fmla="*/ 53516 w 135302"/>
                      <a:gd name="connsiteY1" fmla="*/ 304 h 61169"/>
                      <a:gd name="connsiteX2" fmla="*/ 127806 w 135302"/>
                      <a:gd name="connsiteY2" fmla="*/ 12181 h 61169"/>
                      <a:gd name="connsiteX3" fmla="*/ 59262 w 135302"/>
                      <a:gd name="connsiteY3" fmla="*/ 60780 h 61169"/>
                      <a:gd name="connsiteX4" fmla="*/ 1378 w 135302"/>
                      <a:gd name="connsiteY4" fmla="*/ 36206 h 61169"/>
                      <a:gd name="connsiteX0" fmla="*/ 3902 w 130376"/>
                      <a:gd name="connsiteY0" fmla="*/ 36195 h 61570"/>
                      <a:gd name="connsiteX1" fmla="*/ 56040 w 130376"/>
                      <a:gd name="connsiteY1" fmla="*/ 293 h 61570"/>
                      <a:gd name="connsiteX2" fmla="*/ 130330 w 130376"/>
                      <a:gd name="connsiteY2" fmla="*/ 12170 h 61570"/>
                      <a:gd name="connsiteX3" fmla="*/ 64356 w 130376"/>
                      <a:gd name="connsiteY3" fmla="*/ 61212 h 61570"/>
                      <a:gd name="connsiteX4" fmla="*/ 3902 w 130376"/>
                      <a:gd name="connsiteY4" fmla="*/ 36195 h 61570"/>
                      <a:gd name="connsiteX0" fmla="*/ 3902 w 133978"/>
                      <a:gd name="connsiteY0" fmla="*/ 36195 h 61570"/>
                      <a:gd name="connsiteX1" fmla="*/ 56040 w 133978"/>
                      <a:gd name="connsiteY1" fmla="*/ 293 h 61570"/>
                      <a:gd name="connsiteX2" fmla="*/ 130330 w 133978"/>
                      <a:gd name="connsiteY2" fmla="*/ 12170 h 61570"/>
                      <a:gd name="connsiteX3" fmla="*/ 64356 w 133978"/>
                      <a:gd name="connsiteY3" fmla="*/ 61212 h 61570"/>
                      <a:gd name="connsiteX4" fmla="*/ 3902 w 133978"/>
                      <a:gd name="connsiteY4" fmla="*/ 36195 h 61570"/>
                      <a:gd name="connsiteX0" fmla="*/ 3902 w 133978"/>
                      <a:gd name="connsiteY0" fmla="*/ 36195 h 62735"/>
                      <a:gd name="connsiteX1" fmla="*/ 56040 w 133978"/>
                      <a:gd name="connsiteY1" fmla="*/ 293 h 62735"/>
                      <a:gd name="connsiteX2" fmla="*/ 130330 w 133978"/>
                      <a:gd name="connsiteY2" fmla="*/ 12170 h 62735"/>
                      <a:gd name="connsiteX3" fmla="*/ 64356 w 133978"/>
                      <a:gd name="connsiteY3" fmla="*/ 61212 h 62735"/>
                      <a:gd name="connsiteX4" fmla="*/ 3902 w 133978"/>
                      <a:gd name="connsiteY4" fmla="*/ 36195 h 62735"/>
                      <a:gd name="connsiteX0" fmla="*/ 3902 w 136051"/>
                      <a:gd name="connsiteY0" fmla="*/ 36195 h 62735"/>
                      <a:gd name="connsiteX1" fmla="*/ 56040 w 136051"/>
                      <a:gd name="connsiteY1" fmla="*/ 293 h 62735"/>
                      <a:gd name="connsiteX2" fmla="*/ 130330 w 136051"/>
                      <a:gd name="connsiteY2" fmla="*/ 12170 h 62735"/>
                      <a:gd name="connsiteX3" fmla="*/ 64356 w 136051"/>
                      <a:gd name="connsiteY3" fmla="*/ 61212 h 62735"/>
                      <a:gd name="connsiteX4" fmla="*/ 3902 w 136051"/>
                      <a:gd name="connsiteY4" fmla="*/ 36195 h 62735"/>
                      <a:gd name="connsiteX0" fmla="*/ 3902 w 131565"/>
                      <a:gd name="connsiteY0" fmla="*/ 36195 h 62735"/>
                      <a:gd name="connsiteX1" fmla="*/ 56040 w 131565"/>
                      <a:gd name="connsiteY1" fmla="*/ 293 h 62735"/>
                      <a:gd name="connsiteX2" fmla="*/ 130330 w 131565"/>
                      <a:gd name="connsiteY2" fmla="*/ 12170 h 62735"/>
                      <a:gd name="connsiteX3" fmla="*/ 64356 w 131565"/>
                      <a:gd name="connsiteY3" fmla="*/ 61212 h 62735"/>
                      <a:gd name="connsiteX4" fmla="*/ 3902 w 131565"/>
                      <a:gd name="connsiteY4" fmla="*/ 36195 h 62735"/>
                      <a:gd name="connsiteX0" fmla="*/ 3902 w 135787"/>
                      <a:gd name="connsiteY0" fmla="*/ 36195 h 62735"/>
                      <a:gd name="connsiteX1" fmla="*/ 56040 w 135787"/>
                      <a:gd name="connsiteY1" fmla="*/ 293 h 62735"/>
                      <a:gd name="connsiteX2" fmla="*/ 130330 w 135787"/>
                      <a:gd name="connsiteY2" fmla="*/ 12170 h 62735"/>
                      <a:gd name="connsiteX3" fmla="*/ 64356 w 135787"/>
                      <a:gd name="connsiteY3" fmla="*/ 61212 h 62735"/>
                      <a:gd name="connsiteX4" fmla="*/ 3902 w 135787"/>
                      <a:gd name="connsiteY4" fmla="*/ 36195 h 62735"/>
                      <a:gd name="connsiteX0" fmla="*/ 3902 w 135787"/>
                      <a:gd name="connsiteY0" fmla="*/ 36195 h 61222"/>
                      <a:gd name="connsiteX1" fmla="*/ 56040 w 135787"/>
                      <a:gd name="connsiteY1" fmla="*/ 293 h 61222"/>
                      <a:gd name="connsiteX2" fmla="*/ 130330 w 135787"/>
                      <a:gd name="connsiteY2" fmla="*/ 12170 h 61222"/>
                      <a:gd name="connsiteX3" fmla="*/ 64356 w 135787"/>
                      <a:gd name="connsiteY3" fmla="*/ 61212 h 61222"/>
                      <a:gd name="connsiteX4" fmla="*/ 3902 w 135787"/>
                      <a:gd name="connsiteY4" fmla="*/ 36195 h 61222"/>
                      <a:gd name="connsiteX0" fmla="*/ 1270 w 133155"/>
                      <a:gd name="connsiteY0" fmla="*/ 36215 h 61243"/>
                      <a:gd name="connsiteX1" fmla="*/ 53408 w 133155"/>
                      <a:gd name="connsiteY1" fmla="*/ 313 h 61243"/>
                      <a:gd name="connsiteX2" fmla="*/ 127698 w 133155"/>
                      <a:gd name="connsiteY2" fmla="*/ 12190 h 61243"/>
                      <a:gd name="connsiteX3" fmla="*/ 61724 w 133155"/>
                      <a:gd name="connsiteY3" fmla="*/ 61232 h 61243"/>
                      <a:gd name="connsiteX4" fmla="*/ 1270 w 133155"/>
                      <a:gd name="connsiteY4" fmla="*/ 36215 h 61243"/>
                      <a:gd name="connsiteX0" fmla="*/ 1308 w 127986"/>
                      <a:gd name="connsiteY0" fmla="*/ 34877 h 59904"/>
                      <a:gd name="connsiteX1" fmla="*/ 61158 w 127986"/>
                      <a:gd name="connsiteY1" fmla="*/ 303 h 59904"/>
                      <a:gd name="connsiteX2" fmla="*/ 127736 w 127986"/>
                      <a:gd name="connsiteY2" fmla="*/ 10852 h 59904"/>
                      <a:gd name="connsiteX3" fmla="*/ 61762 w 127986"/>
                      <a:gd name="connsiteY3" fmla="*/ 59894 h 59904"/>
                      <a:gd name="connsiteX4" fmla="*/ 1308 w 127986"/>
                      <a:gd name="connsiteY4" fmla="*/ 34877 h 59904"/>
                      <a:gd name="connsiteX0" fmla="*/ 117 w 126545"/>
                      <a:gd name="connsiteY0" fmla="*/ 34580 h 59607"/>
                      <a:gd name="connsiteX1" fmla="*/ 59967 w 126545"/>
                      <a:gd name="connsiteY1" fmla="*/ 6 h 59607"/>
                      <a:gd name="connsiteX2" fmla="*/ 126545 w 126545"/>
                      <a:gd name="connsiteY2" fmla="*/ 10555 h 59607"/>
                      <a:gd name="connsiteX3" fmla="*/ 60571 w 126545"/>
                      <a:gd name="connsiteY3" fmla="*/ 59597 h 59607"/>
                      <a:gd name="connsiteX4" fmla="*/ 117 w 126545"/>
                      <a:gd name="connsiteY4" fmla="*/ 34580 h 59607"/>
                      <a:gd name="connsiteX0" fmla="*/ 1 w 126429"/>
                      <a:gd name="connsiteY0" fmla="*/ 35289 h 60316"/>
                      <a:gd name="connsiteX1" fmla="*/ 59851 w 126429"/>
                      <a:gd name="connsiteY1" fmla="*/ 715 h 60316"/>
                      <a:gd name="connsiteX2" fmla="*/ 126429 w 126429"/>
                      <a:gd name="connsiteY2" fmla="*/ 11264 h 60316"/>
                      <a:gd name="connsiteX3" fmla="*/ 60455 w 126429"/>
                      <a:gd name="connsiteY3" fmla="*/ 60306 h 60316"/>
                      <a:gd name="connsiteX4" fmla="*/ 1 w 126429"/>
                      <a:gd name="connsiteY4" fmla="*/ 35289 h 60316"/>
                      <a:gd name="connsiteX0" fmla="*/ 1670 w 128529"/>
                      <a:gd name="connsiteY0" fmla="*/ 34812 h 59839"/>
                      <a:gd name="connsiteX1" fmla="*/ 61520 w 128529"/>
                      <a:gd name="connsiteY1" fmla="*/ 238 h 59839"/>
                      <a:gd name="connsiteX2" fmla="*/ 128098 w 128529"/>
                      <a:gd name="connsiteY2" fmla="*/ 10787 h 59839"/>
                      <a:gd name="connsiteX3" fmla="*/ 62124 w 128529"/>
                      <a:gd name="connsiteY3" fmla="*/ 59829 h 59839"/>
                      <a:gd name="connsiteX4" fmla="*/ 1670 w 128529"/>
                      <a:gd name="connsiteY4" fmla="*/ 34812 h 59839"/>
                      <a:gd name="connsiteX0" fmla="*/ 1 w 121288"/>
                      <a:gd name="connsiteY0" fmla="*/ 35538 h 61514"/>
                      <a:gd name="connsiteX1" fmla="*/ 54710 w 121288"/>
                      <a:gd name="connsiteY1" fmla="*/ 1407 h 61514"/>
                      <a:gd name="connsiteX2" fmla="*/ 121288 w 121288"/>
                      <a:gd name="connsiteY2" fmla="*/ 11956 h 61514"/>
                      <a:gd name="connsiteX3" fmla="*/ 55314 w 121288"/>
                      <a:gd name="connsiteY3" fmla="*/ 60998 h 61514"/>
                      <a:gd name="connsiteX4" fmla="*/ 1 w 121288"/>
                      <a:gd name="connsiteY4" fmla="*/ 35538 h 61514"/>
                      <a:gd name="connsiteX0" fmla="*/ 155 w 121442"/>
                      <a:gd name="connsiteY0" fmla="*/ 34199 h 60175"/>
                      <a:gd name="connsiteX1" fmla="*/ 54864 w 121442"/>
                      <a:gd name="connsiteY1" fmla="*/ 68 h 60175"/>
                      <a:gd name="connsiteX2" fmla="*/ 121442 w 121442"/>
                      <a:gd name="connsiteY2" fmla="*/ 10617 h 60175"/>
                      <a:gd name="connsiteX3" fmla="*/ 55468 w 121442"/>
                      <a:gd name="connsiteY3" fmla="*/ 59659 h 60175"/>
                      <a:gd name="connsiteX4" fmla="*/ 155 w 121442"/>
                      <a:gd name="connsiteY4" fmla="*/ 34199 h 60175"/>
                      <a:gd name="connsiteX0" fmla="*/ 3658 w 125658"/>
                      <a:gd name="connsiteY0" fmla="*/ 35354 h 61330"/>
                      <a:gd name="connsiteX1" fmla="*/ 58367 w 125658"/>
                      <a:gd name="connsiteY1" fmla="*/ 1223 h 61330"/>
                      <a:gd name="connsiteX2" fmla="*/ 124945 w 125658"/>
                      <a:gd name="connsiteY2" fmla="*/ 11772 h 61330"/>
                      <a:gd name="connsiteX3" fmla="*/ 58971 w 125658"/>
                      <a:gd name="connsiteY3" fmla="*/ 60814 h 61330"/>
                      <a:gd name="connsiteX4" fmla="*/ 3658 w 125658"/>
                      <a:gd name="connsiteY4" fmla="*/ 35354 h 61330"/>
                      <a:gd name="connsiteX0" fmla="*/ 3658 w 125658"/>
                      <a:gd name="connsiteY0" fmla="*/ 35354 h 60848"/>
                      <a:gd name="connsiteX1" fmla="*/ 58367 w 125658"/>
                      <a:gd name="connsiteY1" fmla="*/ 1223 h 60848"/>
                      <a:gd name="connsiteX2" fmla="*/ 124945 w 125658"/>
                      <a:gd name="connsiteY2" fmla="*/ 11772 h 60848"/>
                      <a:gd name="connsiteX3" fmla="*/ 58971 w 125658"/>
                      <a:gd name="connsiteY3" fmla="*/ 60814 h 60848"/>
                      <a:gd name="connsiteX4" fmla="*/ 3658 w 125658"/>
                      <a:gd name="connsiteY4" fmla="*/ 35354 h 60848"/>
                      <a:gd name="connsiteX0" fmla="*/ 3658 w 125658"/>
                      <a:gd name="connsiteY0" fmla="*/ 35354 h 60818"/>
                      <a:gd name="connsiteX1" fmla="*/ 58367 w 125658"/>
                      <a:gd name="connsiteY1" fmla="*/ 1223 h 60818"/>
                      <a:gd name="connsiteX2" fmla="*/ 124945 w 125658"/>
                      <a:gd name="connsiteY2" fmla="*/ 11772 h 60818"/>
                      <a:gd name="connsiteX3" fmla="*/ 58971 w 125658"/>
                      <a:gd name="connsiteY3" fmla="*/ 60814 h 60818"/>
                      <a:gd name="connsiteX4" fmla="*/ 3658 w 125658"/>
                      <a:gd name="connsiteY4" fmla="*/ 35354 h 60818"/>
                      <a:gd name="connsiteX0" fmla="*/ 3658 w 130920"/>
                      <a:gd name="connsiteY0" fmla="*/ 35613 h 61077"/>
                      <a:gd name="connsiteX1" fmla="*/ 58367 w 130920"/>
                      <a:gd name="connsiteY1" fmla="*/ 1482 h 61077"/>
                      <a:gd name="connsiteX2" fmla="*/ 124945 w 130920"/>
                      <a:gd name="connsiteY2" fmla="*/ 12031 h 61077"/>
                      <a:gd name="connsiteX3" fmla="*/ 58971 w 130920"/>
                      <a:gd name="connsiteY3" fmla="*/ 61073 h 61077"/>
                      <a:gd name="connsiteX4" fmla="*/ 3658 w 130920"/>
                      <a:gd name="connsiteY4" fmla="*/ 35613 h 61077"/>
                      <a:gd name="connsiteX0" fmla="*/ 1 w 117891"/>
                      <a:gd name="connsiteY0" fmla="*/ 34730 h 60495"/>
                      <a:gd name="connsiteX1" fmla="*/ 54710 w 117891"/>
                      <a:gd name="connsiteY1" fmla="*/ 599 h 60495"/>
                      <a:gd name="connsiteX2" fmla="*/ 116146 w 117891"/>
                      <a:gd name="connsiteY2" fmla="*/ 17346 h 60495"/>
                      <a:gd name="connsiteX3" fmla="*/ 55314 w 117891"/>
                      <a:gd name="connsiteY3" fmla="*/ 60190 h 60495"/>
                      <a:gd name="connsiteX4" fmla="*/ 1 w 117891"/>
                      <a:gd name="connsiteY4" fmla="*/ 34730 h 60495"/>
                      <a:gd name="connsiteX0" fmla="*/ 1 w 117448"/>
                      <a:gd name="connsiteY0" fmla="*/ 35050 h 60815"/>
                      <a:gd name="connsiteX1" fmla="*/ 54710 w 117448"/>
                      <a:gd name="connsiteY1" fmla="*/ 919 h 60815"/>
                      <a:gd name="connsiteX2" fmla="*/ 116146 w 117448"/>
                      <a:gd name="connsiteY2" fmla="*/ 17666 h 60815"/>
                      <a:gd name="connsiteX3" fmla="*/ 55314 w 117448"/>
                      <a:gd name="connsiteY3" fmla="*/ 60510 h 60815"/>
                      <a:gd name="connsiteX4" fmla="*/ 1 w 117448"/>
                      <a:gd name="connsiteY4" fmla="*/ 35050 h 60815"/>
                      <a:gd name="connsiteX0" fmla="*/ 1 w 117591"/>
                      <a:gd name="connsiteY0" fmla="*/ 35849 h 61614"/>
                      <a:gd name="connsiteX1" fmla="*/ 54710 w 117591"/>
                      <a:gd name="connsiteY1" fmla="*/ 1718 h 61614"/>
                      <a:gd name="connsiteX2" fmla="*/ 116146 w 117591"/>
                      <a:gd name="connsiteY2" fmla="*/ 18465 h 61614"/>
                      <a:gd name="connsiteX3" fmla="*/ 55314 w 117591"/>
                      <a:gd name="connsiteY3" fmla="*/ 61309 h 61614"/>
                      <a:gd name="connsiteX4" fmla="*/ 1 w 117591"/>
                      <a:gd name="connsiteY4" fmla="*/ 35849 h 61614"/>
                      <a:gd name="connsiteX0" fmla="*/ 1 w 116711"/>
                      <a:gd name="connsiteY0" fmla="*/ 36138 h 61903"/>
                      <a:gd name="connsiteX1" fmla="*/ 54710 w 116711"/>
                      <a:gd name="connsiteY1" fmla="*/ 2007 h 61903"/>
                      <a:gd name="connsiteX2" fmla="*/ 116146 w 116711"/>
                      <a:gd name="connsiteY2" fmla="*/ 18754 h 61903"/>
                      <a:gd name="connsiteX3" fmla="*/ 55314 w 116711"/>
                      <a:gd name="connsiteY3" fmla="*/ 61598 h 61903"/>
                      <a:gd name="connsiteX4" fmla="*/ 1 w 116711"/>
                      <a:gd name="connsiteY4" fmla="*/ 36138 h 61903"/>
                      <a:gd name="connsiteX0" fmla="*/ 1 w 116711"/>
                      <a:gd name="connsiteY0" fmla="*/ 36138 h 62398"/>
                      <a:gd name="connsiteX1" fmla="*/ 54710 w 116711"/>
                      <a:gd name="connsiteY1" fmla="*/ 2007 h 62398"/>
                      <a:gd name="connsiteX2" fmla="*/ 116146 w 116711"/>
                      <a:gd name="connsiteY2" fmla="*/ 18754 h 62398"/>
                      <a:gd name="connsiteX3" fmla="*/ 55314 w 116711"/>
                      <a:gd name="connsiteY3" fmla="*/ 61598 h 62398"/>
                      <a:gd name="connsiteX4" fmla="*/ 1 w 116711"/>
                      <a:gd name="connsiteY4" fmla="*/ 36138 h 62398"/>
                      <a:gd name="connsiteX0" fmla="*/ 2768 w 122783"/>
                      <a:gd name="connsiteY0" fmla="*/ 34286 h 60546"/>
                      <a:gd name="connsiteX1" fmla="*/ 57477 w 122783"/>
                      <a:gd name="connsiteY1" fmla="*/ 155 h 60546"/>
                      <a:gd name="connsiteX2" fmla="*/ 118913 w 122783"/>
                      <a:gd name="connsiteY2" fmla="*/ 16902 h 60546"/>
                      <a:gd name="connsiteX3" fmla="*/ 58081 w 122783"/>
                      <a:gd name="connsiteY3" fmla="*/ 59746 h 60546"/>
                      <a:gd name="connsiteX4" fmla="*/ 2768 w 122783"/>
                      <a:gd name="connsiteY4" fmla="*/ 34286 h 60546"/>
                      <a:gd name="connsiteX0" fmla="*/ 2768 w 122783"/>
                      <a:gd name="connsiteY0" fmla="*/ 34286 h 60435"/>
                      <a:gd name="connsiteX1" fmla="*/ 57477 w 122783"/>
                      <a:gd name="connsiteY1" fmla="*/ 155 h 60435"/>
                      <a:gd name="connsiteX2" fmla="*/ 118913 w 122783"/>
                      <a:gd name="connsiteY2" fmla="*/ 16902 h 60435"/>
                      <a:gd name="connsiteX3" fmla="*/ 58081 w 122783"/>
                      <a:gd name="connsiteY3" fmla="*/ 59746 h 60435"/>
                      <a:gd name="connsiteX4" fmla="*/ 2768 w 122783"/>
                      <a:gd name="connsiteY4" fmla="*/ 34286 h 60435"/>
                      <a:gd name="connsiteX0" fmla="*/ 2768 w 122783"/>
                      <a:gd name="connsiteY0" fmla="*/ 34286 h 61441"/>
                      <a:gd name="connsiteX1" fmla="*/ 57477 w 122783"/>
                      <a:gd name="connsiteY1" fmla="*/ 155 h 61441"/>
                      <a:gd name="connsiteX2" fmla="*/ 118913 w 122783"/>
                      <a:gd name="connsiteY2" fmla="*/ 16902 h 61441"/>
                      <a:gd name="connsiteX3" fmla="*/ 58081 w 122783"/>
                      <a:gd name="connsiteY3" fmla="*/ 59746 h 61441"/>
                      <a:gd name="connsiteX4" fmla="*/ 2768 w 122783"/>
                      <a:gd name="connsiteY4" fmla="*/ 34286 h 61441"/>
                      <a:gd name="connsiteX0" fmla="*/ 2768 w 124197"/>
                      <a:gd name="connsiteY0" fmla="*/ 34286 h 61441"/>
                      <a:gd name="connsiteX1" fmla="*/ 57477 w 124197"/>
                      <a:gd name="connsiteY1" fmla="*/ 155 h 61441"/>
                      <a:gd name="connsiteX2" fmla="*/ 118913 w 124197"/>
                      <a:gd name="connsiteY2" fmla="*/ 16902 h 61441"/>
                      <a:gd name="connsiteX3" fmla="*/ 58081 w 124197"/>
                      <a:gd name="connsiteY3" fmla="*/ 59746 h 61441"/>
                      <a:gd name="connsiteX4" fmla="*/ 2768 w 124197"/>
                      <a:gd name="connsiteY4" fmla="*/ 34286 h 61441"/>
                      <a:gd name="connsiteX0" fmla="*/ 4760 w 126189"/>
                      <a:gd name="connsiteY0" fmla="*/ 34319 h 61802"/>
                      <a:gd name="connsiteX1" fmla="*/ 59469 w 126189"/>
                      <a:gd name="connsiteY1" fmla="*/ 188 h 61802"/>
                      <a:gd name="connsiteX2" fmla="*/ 120905 w 126189"/>
                      <a:gd name="connsiteY2" fmla="*/ 16935 h 61802"/>
                      <a:gd name="connsiteX3" fmla="*/ 60073 w 126189"/>
                      <a:gd name="connsiteY3" fmla="*/ 59779 h 61802"/>
                      <a:gd name="connsiteX4" fmla="*/ 4760 w 126189"/>
                      <a:gd name="connsiteY4" fmla="*/ 34319 h 61802"/>
                      <a:gd name="connsiteX0" fmla="*/ 4760 w 126189"/>
                      <a:gd name="connsiteY0" fmla="*/ 34319 h 60289"/>
                      <a:gd name="connsiteX1" fmla="*/ 59469 w 126189"/>
                      <a:gd name="connsiteY1" fmla="*/ 188 h 60289"/>
                      <a:gd name="connsiteX2" fmla="*/ 120905 w 126189"/>
                      <a:gd name="connsiteY2" fmla="*/ 16935 h 60289"/>
                      <a:gd name="connsiteX3" fmla="*/ 60073 w 126189"/>
                      <a:gd name="connsiteY3" fmla="*/ 59779 h 60289"/>
                      <a:gd name="connsiteX4" fmla="*/ 4760 w 126189"/>
                      <a:gd name="connsiteY4" fmla="*/ 34319 h 6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189" h="60289">
                        <a:moveTo>
                          <a:pt x="4760" y="34319"/>
                        </a:moveTo>
                        <a:cubicBezTo>
                          <a:pt x="161" y="19074"/>
                          <a:pt x="-16442" y="-2228"/>
                          <a:pt x="59469" y="188"/>
                        </a:cubicBezTo>
                        <a:cubicBezTo>
                          <a:pt x="135380" y="2604"/>
                          <a:pt x="130445" y="1248"/>
                          <a:pt x="120905" y="16935"/>
                        </a:cubicBezTo>
                        <a:cubicBezTo>
                          <a:pt x="111365" y="32622"/>
                          <a:pt x="106421" y="56440"/>
                          <a:pt x="60073" y="59779"/>
                        </a:cubicBezTo>
                        <a:cubicBezTo>
                          <a:pt x="13725" y="63118"/>
                          <a:pt x="9359" y="49564"/>
                          <a:pt x="4760" y="343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5" name="Oval 201">
                    <a:extLst>
                      <a:ext uri="{FF2B5EF4-FFF2-40B4-BE49-F238E27FC236}">
                        <a16:creationId xmlns:a16="http://schemas.microsoft.com/office/drawing/2014/main" id="{74B6C5D1-2AF4-CE45-AF8C-8F90BB96EBD8}"/>
                      </a:ext>
                    </a:extLst>
                  </p:cNvPr>
                  <p:cNvSpPr/>
                  <p:nvPr/>
                </p:nvSpPr>
                <p:spPr>
                  <a:xfrm>
                    <a:off x="3149239" y="5558074"/>
                    <a:ext cx="203096" cy="18689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63 w 114178"/>
                      <a:gd name="connsiteY0" fmla="*/ 40354 h 66589"/>
                      <a:gd name="connsiteX1" fmla="*/ 50773 w 114178"/>
                      <a:gd name="connsiteY1" fmla="*/ 2681 h 66589"/>
                      <a:gd name="connsiteX2" fmla="*/ 114138 w 114178"/>
                      <a:gd name="connsiteY2" fmla="*/ 26955 h 66589"/>
                      <a:gd name="connsiteX3" fmla="*/ 58447 w 114178"/>
                      <a:gd name="connsiteY3" fmla="*/ 64928 h 66589"/>
                      <a:gd name="connsiteX4" fmla="*/ 563 w 114178"/>
                      <a:gd name="connsiteY4" fmla="*/ 40354 h 66589"/>
                      <a:gd name="connsiteX0" fmla="*/ 902 w 114666"/>
                      <a:gd name="connsiteY0" fmla="*/ 40354 h 66226"/>
                      <a:gd name="connsiteX1" fmla="*/ 41410 w 114666"/>
                      <a:gd name="connsiteY1" fmla="*/ 2681 h 66226"/>
                      <a:gd name="connsiteX2" fmla="*/ 114477 w 114666"/>
                      <a:gd name="connsiteY2" fmla="*/ 26955 h 66226"/>
                      <a:gd name="connsiteX3" fmla="*/ 58786 w 114666"/>
                      <a:gd name="connsiteY3" fmla="*/ 64928 h 66226"/>
                      <a:gd name="connsiteX4" fmla="*/ 902 w 114666"/>
                      <a:gd name="connsiteY4" fmla="*/ 40354 h 66226"/>
                      <a:gd name="connsiteX0" fmla="*/ 12103 w 125867"/>
                      <a:gd name="connsiteY0" fmla="*/ 43820 h 69692"/>
                      <a:gd name="connsiteX1" fmla="*/ 52611 w 125867"/>
                      <a:gd name="connsiteY1" fmla="*/ 6147 h 69692"/>
                      <a:gd name="connsiteX2" fmla="*/ 125678 w 125867"/>
                      <a:gd name="connsiteY2" fmla="*/ 30421 h 69692"/>
                      <a:gd name="connsiteX3" fmla="*/ 69987 w 125867"/>
                      <a:gd name="connsiteY3" fmla="*/ 68394 h 69692"/>
                      <a:gd name="connsiteX4" fmla="*/ 12103 w 125867"/>
                      <a:gd name="connsiteY4" fmla="*/ 43820 h 69692"/>
                      <a:gd name="connsiteX0" fmla="*/ 12103 w 126262"/>
                      <a:gd name="connsiteY0" fmla="*/ 43820 h 71455"/>
                      <a:gd name="connsiteX1" fmla="*/ 52611 w 126262"/>
                      <a:gd name="connsiteY1" fmla="*/ 6147 h 71455"/>
                      <a:gd name="connsiteX2" fmla="*/ 125678 w 126262"/>
                      <a:gd name="connsiteY2" fmla="*/ 30421 h 71455"/>
                      <a:gd name="connsiteX3" fmla="*/ 69987 w 126262"/>
                      <a:gd name="connsiteY3" fmla="*/ 68394 h 71455"/>
                      <a:gd name="connsiteX4" fmla="*/ 12103 w 126262"/>
                      <a:gd name="connsiteY4" fmla="*/ 43820 h 71455"/>
                      <a:gd name="connsiteX0" fmla="*/ 12244 w 126636"/>
                      <a:gd name="connsiteY0" fmla="*/ 43857 h 73269"/>
                      <a:gd name="connsiteX1" fmla="*/ 52752 w 126636"/>
                      <a:gd name="connsiteY1" fmla="*/ 6184 h 73269"/>
                      <a:gd name="connsiteX2" fmla="*/ 125819 w 126636"/>
                      <a:gd name="connsiteY2" fmla="*/ 30458 h 73269"/>
                      <a:gd name="connsiteX3" fmla="*/ 72366 w 126636"/>
                      <a:gd name="connsiteY3" fmla="*/ 70339 h 73269"/>
                      <a:gd name="connsiteX4" fmla="*/ 12244 w 126636"/>
                      <a:gd name="connsiteY4" fmla="*/ 43857 h 73269"/>
                      <a:gd name="connsiteX0" fmla="*/ 12244 w 127297"/>
                      <a:gd name="connsiteY0" fmla="*/ 45435 h 74847"/>
                      <a:gd name="connsiteX1" fmla="*/ 52752 w 127297"/>
                      <a:gd name="connsiteY1" fmla="*/ 7762 h 74847"/>
                      <a:gd name="connsiteX2" fmla="*/ 125819 w 127297"/>
                      <a:gd name="connsiteY2" fmla="*/ 32036 h 74847"/>
                      <a:gd name="connsiteX3" fmla="*/ 72366 w 127297"/>
                      <a:gd name="connsiteY3" fmla="*/ 71917 h 74847"/>
                      <a:gd name="connsiteX4" fmla="*/ 12244 w 127297"/>
                      <a:gd name="connsiteY4" fmla="*/ 45435 h 74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297" h="74847">
                        <a:moveTo>
                          <a:pt x="12244" y="45435"/>
                        </a:moveTo>
                        <a:cubicBezTo>
                          <a:pt x="8975" y="34743"/>
                          <a:pt x="-30639" y="27637"/>
                          <a:pt x="52752" y="7762"/>
                        </a:cubicBezTo>
                        <a:cubicBezTo>
                          <a:pt x="136143" y="-12113"/>
                          <a:pt x="128520" y="9900"/>
                          <a:pt x="125819" y="32036"/>
                        </a:cubicBezTo>
                        <a:cubicBezTo>
                          <a:pt x="123118" y="54172"/>
                          <a:pt x="124692" y="59973"/>
                          <a:pt x="72366" y="71917"/>
                        </a:cubicBezTo>
                        <a:cubicBezTo>
                          <a:pt x="20040" y="83861"/>
                          <a:pt x="15513" y="56127"/>
                          <a:pt x="12244" y="4543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6" name="Oval 201">
                    <a:extLst>
                      <a:ext uri="{FF2B5EF4-FFF2-40B4-BE49-F238E27FC236}">
                        <a16:creationId xmlns:a16="http://schemas.microsoft.com/office/drawing/2014/main" id="{747122DA-87E9-8043-9529-8B1E4E79B053}"/>
                      </a:ext>
                    </a:extLst>
                  </p:cNvPr>
                  <p:cNvSpPr/>
                  <p:nvPr/>
                </p:nvSpPr>
                <p:spPr>
                  <a:xfrm>
                    <a:off x="3284078" y="5794693"/>
                    <a:ext cx="575883" cy="9629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823 w 74522"/>
                      <a:gd name="connsiteY0" fmla="*/ 27592 h 62274"/>
                      <a:gd name="connsiteX1" fmla="*/ 11131 w 74522"/>
                      <a:gd name="connsiteY1" fmla="*/ 16 h 62274"/>
                      <a:gd name="connsiteX2" fmla="*/ 74496 w 74522"/>
                      <a:gd name="connsiteY2" fmla="*/ 24290 h 62274"/>
                      <a:gd name="connsiteX3" fmla="*/ 18805 w 74522"/>
                      <a:gd name="connsiteY3" fmla="*/ 62263 h 62274"/>
                      <a:gd name="connsiteX4" fmla="*/ 1823 w 74522"/>
                      <a:gd name="connsiteY4" fmla="*/ 27592 h 62274"/>
                      <a:gd name="connsiteX0" fmla="*/ 44584 w 117283"/>
                      <a:gd name="connsiteY0" fmla="*/ 27592 h 62300"/>
                      <a:gd name="connsiteX1" fmla="*/ 53892 w 117283"/>
                      <a:gd name="connsiteY1" fmla="*/ 16 h 62300"/>
                      <a:gd name="connsiteX2" fmla="*/ 117257 w 117283"/>
                      <a:gd name="connsiteY2" fmla="*/ 24290 h 62300"/>
                      <a:gd name="connsiteX3" fmla="*/ 61566 w 117283"/>
                      <a:gd name="connsiteY3" fmla="*/ 62263 h 62300"/>
                      <a:gd name="connsiteX4" fmla="*/ 44584 w 117283"/>
                      <a:gd name="connsiteY4" fmla="*/ 27592 h 62300"/>
                      <a:gd name="connsiteX0" fmla="*/ 8321 w 128473"/>
                      <a:gd name="connsiteY0" fmla="*/ 27593 h 74171"/>
                      <a:gd name="connsiteX1" fmla="*/ 17629 w 128473"/>
                      <a:gd name="connsiteY1" fmla="*/ 17 h 74171"/>
                      <a:gd name="connsiteX2" fmla="*/ 80994 w 128473"/>
                      <a:gd name="connsiteY2" fmla="*/ 24291 h 74171"/>
                      <a:gd name="connsiteX3" fmla="*/ 126193 w 128473"/>
                      <a:gd name="connsiteY3" fmla="*/ 74165 h 74171"/>
                      <a:gd name="connsiteX4" fmla="*/ 8321 w 128473"/>
                      <a:gd name="connsiteY4" fmla="*/ 27593 h 74171"/>
                      <a:gd name="connsiteX0" fmla="*/ 39483 w 159635"/>
                      <a:gd name="connsiteY0" fmla="*/ 27593 h 74174"/>
                      <a:gd name="connsiteX1" fmla="*/ 48791 w 159635"/>
                      <a:gd name="connsiteY1" fmla="*/ 17 h 74174"/>
                      <a:gd name="connsiteX2" fmla="*/ 112156 w 159635"/>
                      <a:gd name="connsiteY2" fmla="*/ 24291 h 74174"/>
                      <a:gd name="connsiteX3" fmla="*/ 157355 w 159635"/>
                      <a:gd name="connsiteY3" fmla="*/ 74165 h 74174"/>
                      <a:gd name="connsiteX4" fmla="*/ 39483 w 159635"/>
                      <a:gd name="connsiteY4" fmla="*/ 27593 h 74174"/>
                      <a:gd name="connsiteX0" fmla="*/ 10507 w 130703"/>
                      <a:gd name="connsiteY0" fmla="*/ 34800 h 81378"/>
                      <a:gd name="connsiteX1" fmla="*/ 13972 w 130703"/>
                      <a:gd name="connsiteY1" fmla="*/ 11 h 81378"/>
                      <a:gd name="connsiteX2" fmla="*/ 83180 w 130703"/>
                      <a:gd name="connsiteY2" fmla="*/ 31498 h 81378"/>
                      <a:gd name="connsiteX3" fmla="*/ 128379 w 130703"/>
                      <a:gd name="connsiteY3" fmla="*/ 81372 h 81378"/>
                      <a:gd name="connsiteX4" fmla="*/ 10507 w 130703"/>
                      <a:gd name="connsiteY4" fmla="*/ 34800 h 81378"/>
                      <a:gd name="connsiteX0" fmla="*/ 45288 w 165484"/>
                      <a:gd name="connsiteY0" fmla="*/ 34800 h 81381"/>
                      <a:gd name="connsiteX1" fmla="*/ 48753 w 165484"/>
                      <a:gd name="connsiteY1" fmla="*/ 11 h 81381"/>
                      <a:gd name="connsiteX2" fmla="*/ 117961 w 165484"/>
                      <a:gd name="connsiteY2" fmla="*/ 31498 h 81381"/>
                      <a:gd name="connsiteX3" fmla="*/ 163160 w 165484"/>
                      <a:gd name="connsiteY3" fmla="*/ 81372 h 81381"/>
                      <a:gd name="connsiteX4" fmla="*/ 45288 w 165484"/>
                      <a:gd name="connsiteY4" fmla="*/ 34800 h 81381"/>
                      <a:gd name="connsiteX0" fmla="*/ 42522 w 162718"/>
                      <a:gd name="connsiteY0" fmla="*/ 34800 h 81381"/>
                      <a:gd name="connsiteX1" fmla="*/ 45987 w 162718"/>
                      <a:gd name="connsiteY1" fmla="*/ 11 h 81381"/>
                      <a:gd name="connsiteX2" fmla="*/ 115195 w 162718"/>
                      <a:gd name="connsiteY2" fmla="*/ 31498 h 81381"/>
                      <a:gd name="connsiteX3" fmla="*/ 160394 w 162718"/>
                      <a:gd name="connsiteY3" fmla="*/ 81372 h 81381"/>
                      <a:gd name="connsiteX4" fmla="*/ 42522 w 162718"/>
                      <a:gd name="connsiteY4" fmla="*/ 34800 h 81381"/>
                      <a:gd name="connsiteX0" fmla="*/ 42522 w 162718"/>
                      <a:gd name="connsiteY0" fmla="*/ 35891 h 81398"/>
                      <a:gd name="connsiteX1" fmla="*/ 45987 w 162718"/>
                      <a:gd name="connsiteY1" fmla="*/ 20 h 81398"/>
                      <a:gd name="connsiteX2" fmla="*/ 115195 w 162718"/>
                      <a:gd name="connsiteY2" fmla="*/ 31507 h 81398"/>
                      <a:gd name="connsiteX3" fmla="*/ 160394 w 162718"/>
                      <a:gd name="connsiteY3" fmla="*/ 81381 h 81398"/>
                      <a:gd name="connsiteX4" fmla="*/ 42522 w 162718"/>
                      <a:gd name="connsiteY4" fmla="*/ 35891 h 81398"/>
                      <a:gd name="connsiteX0" fmla="*/ 42415 w 162357"/>
                      <a:gd name="connsiteY0" fmla="*/ 35882 h 81380"/>
                      <a:gd name="connsiteX1" fmla="*/ 45880 w 162357"/>
                      <a:gd name="connsiteY1" fmla="*/ 11 h 81380"/>
                      <a:gd name="connsiteX2" fmla="*/ 112361 w 162357"/>
                      <a:gd name="connsiteY2" fmla="*/ 32760 h 81380"/>
                      <a:gd name="connsiteX3" fmla="*/ 160287 w 162357"/>
                      <a:gd name="connsiteY3" fmla="*/ 81372 h 81380"/>
                      <a:gd name="connsiteX4" fmla="*/ 42415 w 162357"/>
                      <a:gd name="connsiteY4" fmla="*/ 35882 h 81380"/>
                      <a:gd name="connsiteX0" fmla="*/ 42415 w 163278"/>
                      <a:gd name="connsiteY0" fmla="*/ 35881 h 81379"/>
                      <a:gd name="connsiteX1" fmla="*/ 45880 w 163278"/>
                      <a:gd name="connsiteY1" fmla="*/ 10 h 81379"/>
                      <a:gd name="connsiteX2" fmla="*/ 112361 w 163278"/>
                      <a:gd name="connsiteY2" fmla="*/ 32759 h 81379"/>
                      <a:gd name="connsiteX3" fmla="*/ 160287 w 163278"/>
                      <a:gd name="connsiteY3" fmla="*/ 81371 h 81379"/>
                      <a:gd name="connsiteX4" fmla="*/ 42415 w 163278"/>
                      <a:gd name="connsiteY4" fmla="*/ 35881 h 81379"/>
                      <a:gd name="connsiteX0" fmla="*/ 42415 w 169726"/>
                      <a:gd name="connsiteY0" fmla="*/ 35880 h 82397"/>
                      <a:gd name="connsiteX1" fmla="*/ 45880 w 169726"/>
                      <a:gd name="connsiteY1" fmla="*/ 9 h 82397"/>
                      <a:gd name="connsiteX2" fmla="*/ 112361 w 169726"/>
                      <a:gd name="connsiteY2" fmla="*/ 32758 h 82397"/>
                      <a:gd name="connsiteX3" fmla="*/ 156932 w 169726"/>
                      <a:gd name="connsiteY3" fmla="*/ 64819 h 82397"/>
                      <a:gd name="connsiteX4" fmla="*/ 160287 w 169726"/>
                      <a:gd name="connsiteY4" fmla="*/ 81370 h 82397"/>
                      <a:gd name="connsiteX5" fmla="*/ 42415 w 169726"/>
                      <a:gd name="connsiteY5" fmla="*/ 35880 h 82397"/>
                      <a:gd name="connsiteX0" fmla="*/ 42415 w 175378"/>
                      <a:gd name="connsiteY0" fmla="*/ 35880 h 82746"/>
                      <a:gd name="connsiteX1" fmla="*/ 45880 w 175378"/>
                      <a:gd name="connsiteY1" fmla="*/ 9 h 82746"/>
                      <a:gd name="connsiteX2" fmla="*/ 112361 w 175378"/>
                      <a:gd name="connsiteY2" fmla="*/ 32758 h 82746"/>
                      <a:gd name="connsiteX3" fmla="*/ 168618 w 175378"/>
                      <a:gd name="connsiteY3" fmla="*/ 67524 h 82746"/>
                      <a:gd name="connsiteX4" fmla="*/ 160287 w 175378"/>
                      <a:gd name="connsiteY4" fmla="*/ 81370 h 82746"/>
                      <a:gd name="connsiteX5" fmla="*/ 42415 w 175378"/>
                      <a:gd name="connsiteY5" fmla="*/ 35880 h 82746"/>
                      <a:gd name="connsiteX0" fmla="*/ 42415 w 174646"/>
                      <a:gd name="connsiteY0" fmla="*/ 35880 h 85798"/>
                      <a:gd name="connsiteX1" fmla="*/ 45880 w 174646"/>
                      <a:gd name="connsiteY1" fmla="*/ 9 h 85798"/>
                      <a:gd name="connsiteX2" fmla="*/ 112361 w 174646"/>
                      <a:gd name="connsiteY2" fmla="*/ 32758 h 85798"/>
                      <a:gd name="connsiteX3" fmla="*/ 168618 w 174646"/>
                      <a:gd name="connsiteY3" fmla="*/ 67524 h 85798"/>
                      <a:gd name="connsiteX4" fmla="*/ 172124 w 174646"/>
                      <a:gd name="connsiteY4" fmla="*/ 82489 h 85798"/>
                      <a:gd name="connsiteX5" fmla="*/ 160287 w 174646"/>
                      <a:gd name="connsiteY5" fmla="*/ 81370 h 85798"/>
                      <a:gd name="connsiteX6" fmla="*/ 42415 w 174646"/>
                      <a:gd name="connsiteY6" fmla="*/ 35880 h 85798"/>
                      <a:gd name="connsiteX0" fmla="*/ 42415 w 170072"/>
                      <a:gd name="connsiteY0" fmla="*/ 35880 h 146398"/>
                      <a:gd name="connsiteX1" fmla="*/ 45880 w 170072"/>
                      <a:gd name="connsiteY1" fmla="*/ 9 h 146398"/>
                      <a:gd name="connsiteX2" fmla="*/ 112361 w 170072"/>
                      <a:gd name="connsiteY2" fmla="*/ 32758 h 146398"/>
                      <a:gd name="connsiteX3" fmla="*/ 168618 w 170072"/>
                      <a:gd name="connsiteY3" fmla="*/ 67524 h 146398"/>
                      <a:gd name="connsiteX4" fmla="*/ 132781 w 170072"/>
                      <a:gd name="connsiteY4" fmla="*/ 146319 h 146398"/>
                      <a:gd name="connsiteX5" fmla="*/ 160287 w 170072"/>
                      <a:gd name="connsiteY5" fmla="*/ 81370 h 146398"/>
                      <a:gd name="connsiteX6" fmla="*/ 42415 w 170072"/>
                      <a:gd name="connsiteY6" fmla="*/ 35880 h 146398"/>
                      <a:gd name="connsiteX0" fmla="*/ 42415 w 170050"/>
                      <a:gd name="connsiteY0" fmla="*/ 35880 h 148378"/>
                      <a:gd name="connsiteX1" fmla="*/ 45880 w 170050"/>
                      <a:gd name="connsiteY1" fmla="*/ 9 h 148378"/>
                      <a:gd name="connsiteX2" fmla="*/ 112361 w 170050"/>
                      <a:gd name="connsiteY2" fmla="*/ 32758 h 148378"/>
                      <a:gd name="connsiteX3" fmla="*/ 168618 w 170050"/>
                      <a:gd name="connsiteY3" fmla="*/ 67524 h 148378"/>
                      <a:gd name="connsiteX4" fmla="*/ 132002 w 170050"/>
                      <a:gd name="connsiteY4" fmla="*/ 148302 h 148378"/>
                      <a:gd name="connsiteX5" fmla="*/ 160287 w 170050"/>
                      <a:gd name="connsiteY5" fmla="*/ 81370 h 148378"/>
                      <a:gd name="connsiteX6" fmla="*/ 42415 w 170050"/>
                      <a:gd name="connsiteY6" fmla="*/ 35880 h 148378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1591"/>
                      <a:gd name="connsiteY0" fmla="*/ 35880 h 146217"/>
                      <a:gd name="connsiteX1" fmla="*/ 45880 w 171591"/>
                      <a:gd name="connsiteY1" fmla="*/ 9 h 146217"/>
                      <a:gd name="connsiteX2" fmla="*/ 112361 w 171591"/>
                      <a:gd name="connsiteY2" fmla="*/ 32758 h 146217"/>
                      <a:gd name="connsiteX3" fmla="*/ 168618 w 171591"/>
                      <a:gd name="connsiteY3" fmla="*/ 67524 h 146217"/>
                      <a:gd name="connsiteX4" fmla="*/ 134339 w 171591"/>
                      <a:gd name="connsiteY4" fmla="*/ 146138 h 146217"/>
                      <a:gd name="connsiteX5" fmla="*/ 160287 w 171591"/>
                      <a:gd name="connsiteY5" fmla="*/ 81370 h 146217"/>
                      <a:gd name="connsiteX6" fmla="*/ 42415 w 171591"/>
                      <a:gd name="connsiteY6" fmla="*/ 35880 h 146217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2371"/>
                      <a:gd name="connsiteY0" fmla="*/ 35880 h 135596"/>
                      <a:gd name="connsiteX1" fmla="*/ 45880 w 172371"/>
                      <a:gd name="connsiteY1" fmla="*/ 9 h 135596"/>
                      <a:gd name="connsiteX2" fmla="*/ 112361 w 172371"/>
                      <a:gd name="connsiteY2" fmla="*/ 32758 h 135596"/>
                      <a:gd name="connsiteX3" fmla="*/ 168618 w 172371"/>
                      <a:gd name="connsiteY3" fmla="*/ 67524 h 135596"/>
                      <a:gd name="connsiteX4" fmla="*/ 164334 w 172371"/>
                      <a:gd name="connsiteY4" fmla="*/ 135500 h 135596"/>
                      <a:gd name="connsiteX5" fmla="*/ 160287 w 172371"/>
                      <a:gd name="connsiteY5" fmla="*/ 81370 h 135596"/>
                      <a:gd name="connsiteX6" fmla="*/ 42415 w 172371"/>
                      <a:gd name="connsiteY6" fmla="*/ 35880 h 135596"/>
                      <a:gd name="connsiteX0" fmla="*/ 42415 w 188664"/>
                      <a:gd name="connsiteY0" fmla="*/ 35880 h 139323"/>
                      <a:gd name="connsiteX1" fmla="*/ 45880 w 188664"/>
                      <a:gd name="connsiteY1" fmla="*/ 9 h 139323"/>
                      <a:gd name="connsiteX2" fmla="*/ 112361 w 188664"/>
                      <a:gd name="connsiteY2" fmla="*/ 32758 h 139323"/>
                      <a:gd name="connsiteX3" fmla="*/ 168618 w 188664"/>
                      <a:gd name="connsiteY3" fmla="*/ 67524 h 139323"/>
                      <a:gd name="connsiteX4" fmla="*/ 164334 w 188664"/>
                      <a:gd name="connsiteY4" fmla="*/ 135500 h 139323"/>
                      <a:gd name="connsiteX5" fmla="*/ 160287 w 188664"/>
                      <a:gd name="connsiteY5" fmla="*/ 81370 h 139323"/>
                      <a:gd name="connsiteX6" fmla="*/ 42415 w 188664"/>
                      <a:gd name="connsiteY6" fmla="*/ 35880 h 139323"/>
                      <a:gd name="connsiteX0" fmla="*/ 42415 w 176776"/>
                      <a:gd name="connsiteY0" fmla="*/ 35880 h 147796"/>
                      <a:gd name="connsiteX1" fmla="*/ 45880 w 176776"/>
                      <a:gd name="connsiteY1" fmla="*/ 9 h 147796"/>
                      <a:gd name="connsiteX2" fmla="*/ 112361 w 176776"/>
                      <a:gd name="connsiteY2" fmla="*/ 32758 h 147796"/>
                      <a:gd name="connsiteX3" fmla="*/ 168618 w 176776"/>
                      <a:gd name="connsiteY3" fmla="*/ 67524 h 147796"/>
                      <a:gd name="connsiteX4" fmla="*/ 141741 w 176776"/>
                      <a:gd name="connsiteY4" fmla="*/ 144335 h 147796"/>
                      <a:gd name="connsiteX5" fmla="*/ 160287 w 176776"/>
                      <a:gd name="connsiteY5" fmla="*/ 81370 h 147796"/>
                      <a:gd name="connsiteX6" fmla="*/ 42415 w 176776"/>
                      <a:gd name="connsiteY6" fmla="*/ 35880 h 147796"/>
                      <a:gd name="connsiteX0" fmla="*/ 42415 w 179393"/>
                      <a:gd name="connsiteY0" fmla="*/ 35880 h 146408"/>
                      <a:gd name="connsiteX1" fmla="*/ 45880 w 179393"/>
                      <a:gd name="connsiteY1" fmla="*/ 9 h 146408"/>
                      <a:gd name="connsiteX2" fmla="*/ 112361 w 179393"/>
                      <a:gd name="connsiteY2" fmla="*/ 32758 h 146408"/>
                      <a:gd name="connsiteX3" fmla="*/ 168618 w 179393"/>
                      <a:gd name="connsiteY3" fmla="*/ 67524 h 146408"/>
                      <a:gd name="connsiteX4" fmla="*/ 147974 w 179393"/>
                      <a:gd name="connsiteY4" fmla="*/ 142892 h 146408"/>
                      <a:gd name="connsiteX5" fmla="*/ 160287 w 179393"/>
                      <a:gd name="connsiteY5" fmla="*/ 81370 h 146408"/>
                      <a:gd name="connsiteX6" fmla="*/ 42415 w 179393"/>
                      <a:gd name="connsiteY6" fmla="*/ 35880 h 146408"/>
                      <a:gd name="connsiteX0" fmla="*/ 42415 w 179393"/>
                      <a:gd name="connsiteY0" fmla="*/ 35880 h 146346"/>
                      <a:gd name="connsiteX1" fmla="*/ 45880 w 179393"/>
                      <a:gd name="connsiteY1" fmla="*/ 9 h 146346"/>
                      <a:gd name="connsiteX2" fmla="*/ 112361 w 179393"/>
                      <a:gd name="connsiteY2" fmla="*/ 32758 h 146346"/>
                      <a:gd name="connsiteX3" fmla="*/ 168618 w 179393"/>
                      <a:gd name="connsiteY3" fmla="*/ 67524 h 146346"/>
                      <a:gd name="connsiteX4" fmla="*/ 147974 w 179393"/>
                      <a:gd name="connsiteY4" fmla="*/ 142892 h 146346"/>
                      <a:gd name="connsiteX5" fmla="*/ 160287 w 179393"/>
                      <a:gd name="connsiteY5" fmla="*/ 81370 h 146346"/>
                      <a:gd name="connsiteX6" fmla="*/ 42415 w 179393"/>
                      <a:gd name="connsiteY6" fmla="*/ 35880 h 146346"/>
                      <a:gd name="connsiteX0" fmla="*/ 10490 w 138744"/>
                      <a:gd name="connsiteY0" fmla="*/ 35880 h 143031"/>
                      <a:gd name="connsiteX1" fmla="*/ 13955 w 138744"/>
                      <a:gd name="connsiteY1" fmla="*/ 9 h 143031"/>
                      <a:gd name="connsiteX2" fmla="*/ 80436 w 138744"/>
                      <a:gd name="connsiteY2" fmla="*/ 32758 h 143031"/>
                      <a:gd name="connsiteX3" fmla="*/ 136693 w 138744"/>
                      <a:gd name="connsiteY3" fmla="*/ 67524 h 143031"/>
                      <a:gd name="connsiteX4" fmla="*/ 116049 w 138744"/>
                      <a:gd name="connsiteY4" fmla="*/ 142892 h 143031"/>
                      <a:gd name="connsiteX5" fmla="*/ 129920 w 138744"/>
                      <a:gd name="connsiteY5" fmla="*/ 85156 h 143031"/>
                      <a:gd name="connsiteX6" fmla="*/ 10490 w 138744"/>
                      <a:gd name="connsiteY6" fmla="*/ 35880 h 143031"/>
                      <a:gd name="connsiteX0" fmla="*/ 43220 w 171474"/>
                      <a:gd name="connsiteY0" fmla="*/ 35880 h 143031"/>
                      <a:gd name="connsiteX1" fmla="*/ 46685 w 171474"/>
                      <a:gd name="connsiteY1" fmla="*/ 9 h 143031"/>
                      <a:gd name="connsiteX2" fmla="*/ 113166 w 171474"/>
                      <a:gd name="connsiteY2" fmla="*/ 32758 h 143031"/>
                      <a:gd name="connsiteX3" fmla="*/ 169423 w 171474"/>
                      <a:gd name="connsiteY3" fmla="*/ 67524 h 143031"/>
                      <a:gd name="connsiteX4" fmla="*/ 148779 w 171474"/>
                      <a:gd name="connsiteY4" fmla="*/ 142892 h 143031"/>
                      <a:gd name="connsiteX5" fmla="*/ 162650 w 171474"/>
                      <a:gd name="connsiteY5" fmla="*/ 85156 h 143031"/>
                      <a:gd name="connsiteX6" fmla="*/ 43220 w 171474"/>
                      <a:gd name="connsiteY6" fmla="*/ 35880 h 143031"/>
                      <a:gd name="connsiteX0" fmla="*/ 44149 w 172403"/>
                      <a:gd name="connsiteY0" fmla="*/ 36057 h 143208"/>
                      <a:gd name="connsiteX1" fmla="*/ 47614 w 172403"/>
                      <a:gd name="connsiteY1" fmla="*/ 186 h 143208"/>
                      <a:gd name="connsiteX2" fmla="*/ 114095 w 172403"/>
                      <a:gd name="connsiteY2" fmla="*/ 32935 h 143208"/>
                      <a:gd name="connsiteX3" fmla="*/ 170352 w 172403"/>
                      <a:gd name="connsiteY3" fmla="*/ 67701 h 143208"/>
                      <a:gd name="connsiteX4" fmla="*/ 149708 w 172403"/>
                      <a:gd name="connsiteY4" fmla="*/ 143069 h 143208"/>
                      <a:gd name="connsiteX5" fmla="*/ 163579 w 172403"/>
                      <a:gd name="connsiteY5" fmla="*/ 85333 h 143208"/>
                      <a:gd name="connsiteX6" fmla="*/ 44149 w 172403"/>
                      <a:gd name="connsiteY6" fmla="*/ 36057 h 143208"/>
                      <a:gd name="connsiteX0" fmla="*/ 44149 w 189459"/>
                      <a:gd name="connsiteY0" fmla="*/ 36057 h 143208"/>
                      <a:gd name="connsiteX1" fmla="*/ 47614 w 189459"/>
                      <a:gd name="connsiteY1" fmla="*/ 186 h 143208"/>
                      <a:gd name="connsiteX2" fmla="*/ 114095 w 189459"/>
                      <a:gd name="connsiteY2" fmla="*/ 32935 h 143208"/>
                      <a:gd name="connsiteX3" fmla="*/ 170352 w 189459"/>
                      <a:gd name="connsiteY3" fmla="*/ 67701 h 143208"/>
                      <a:gd name="connsiteX4" fmla="*/ 149708 w 189459"/>
                      <a:gd name="connsiteY4" fmla="*/ 143069 h 143208"/>
                      <a:gd name="connsiteX5" fmla="*/ 163579 w 189459"/>
                      <a:gd name="connsiteY5" fmla="*/ 85333 h 143208"/>
                      <a:gd name="connsiteX6" fmla="*/ 44149 w 189459"/>
                      <a:gd name="connsiteY6" fmla="*/ 36057 h 143208"/>
                      <a:gd name="connsiteX0" fmla="*/ 44149 w 194176"/>
                      <a:gd name="connsiteY0" fmla="*/ 36057 h 143509"/>
                      <a:gd name="connsiteX1" fmla="*/ 47614 w 194176"/>
                      <a:gd name="connsiteY1" fmla="*/ 186 h 143509"/>
                      <a:gd name="connsiteX2" fmla="*/ 114095 w 194176"/>
                      <a:gd name="connsiteY2" fmla="*/ 32935 h 143509"/>
                      <a:gd name="connsiteX3" fmla="*/ 170352 w 194176"/>
                      <a:gd name="connsiteY3" fmla="*/ 67701 h 143509"/>
                      <a:gd name="connsiteX4" fmla="*/ 149708 w 194176"/>
                      <a:gd name="connsiteY4" fmla="*/ 143069 h 143509"/>
                      <a:gd name="connsiteX5" fmla="*/ 163579 w 194176"/>
                      <a:gd name="connsiteY5" fmla="*/ 85333 h 143509"/>
                      <a:gd name="connsiteX6" fmla="*/ 44149 w 194176"/>
                      <a:gd name="connsiteY6" fmla="*/ 36057 h 143509"/>
                      <a:gd name="connsiteX0" fmla="*/ 44149 w 191341"/>
                      <a:gd name="connsiteY0" fmla="*/ 36057 h 145670"/>
                      <a:gd name="connsiteX1" fmla="*/ 47614 w 191341"/>
                      <a:gd name="connsiteY1" fmla="*/ 186 h 145670"/>
                      <a:gd name="connsiteX2" fmla="*/ 114095 w 191341"/>
                      <a:gd name="connsiteY2" fmla="*/ 32935 h 145670"/>
                      <a:gd name="connsiteX3" fmla="*/ 170352 w 191341"/>
                      <a:gd name="connsiteY3" fmla="*/ 67701 h 145670"/>
                      <a:gd name="connsiteX4" fmla="*/ 137243 w 191341"/>
                      <a:gd name="connsiteY4" fmla="*/ 145233 h 145670"/>
                      <a:gd name="connsiteX5" fmla="*/ 163579 w 191341"/>
                      <a:gd name="connsiteY5" fmla="*/ 85333 h 145670"/>
                      <a:gd name="connsiteX6" fmla="*/ 44149 w 191341"/>
                      <a:gd name="connsiteY6" fmla="*/ 36057 h 145670"/>
                      <a:gd name="connsiteX0" fmla="*/ 44149 w 191661"/>
                      <a:gd name="connsiteY0" fmla="*/ 36057 h 145133"/>
                      <a:gd name="connsiteX1" fmla="*/ 47614 w 191661"/>
                      <a:gd name="connsiteY1" fmla="*/ 186 h 145133"/>
                      <a:gd name="connsiteX2" fmla="*/ 114095 w 191661"/>
                      <a:gd name="connsiteY2" fmla="*/ 32935 h 145133"/>
                      <a:gd name="connsiteX3" fmla="*/ 170352 w 191661"/>
                      <a:gd name="connsiteY3" fmla="*/ 67701 h 145133"/>
                      <a:gd name="connsiteX4" fmla="*/ 138801 w 191661"/>
                      <a:gd name="connsiteY4" fmla="*/ 144692 h 145133"/>
                      <a:gd name="connsiteX5" fmla="*/ 163579 w 191661"/>
                      <a:gd name="connsiteY5" fmla="*/ 85333 h 145133"/>
                      <a:gd name="connsiteX6" fmla="*/ 44149 w 191661"/>
                      <a:gd name="connsiteY6" fmla="*/ 36057 h 145133"/>
                      <a:gd name="connsiteX0" fmla="*/ 11676 w 155239"/>
                      <a:gd name="connsiteY0" fmla="*/ 35993 h 144817"/>
                      <a:gd name="connsiteX1" fmla="*/ 15141 w 155239"/>
                      <a:gd name="connsiteY1" fmla="*/ 122 h 144817"/>
                      <a:gd name="connsiteX2" fmla="*/ 81622 w 155239"/>
                      <a:gd name="connsiteY2" fmla="*/ 32871 h 144817"/>
                      <a:gd name="connsiteX3" fmla="*/ 137879 w 155239"/>
                      <a:gd name="connsiteY3" fmla="*/ 67637 h 144817"/>
                      <a:gd name="connsiteX4" fmla="*/ 106328 w 155239"/>
                      <a:gd name="connsiteY4" fmla="*/ 144628 h 144817"/>
                      <a:gd name="connsiteX5" fmla="*/ 131496 w 155239"/>
                      <a:gd name="connsiteY5" fmla="*/ 87793 h 144817"/>
                      <a:gd name="connsiteX6" fmla="*/ 11676 w 155239"/>
                      <a:gd name="connsiteY6" fmla="*/ 35993 h 144817"/>
                      <a:gd name="connsiteX0" fmla="*/ 44005 w 187568"/>
                      <a:gd name="connsiteY0" fmla="*/ 36054 h 144878"/>
                      <a:gd name="connsiteX1" fmla="*/ 47470 w 187568"/>
                      <a:gd name="connsiteY1" fmla="*/ 183 h 144878"/>
                      <a:gd name="connsiteX2" fmla="*/ 113951 w 187568"/>
                      <a:gd name="connsiteY2" fmla="*/ 32932 h 144878"/>
                      <a:gd name="connsiteX3" fmla="*/ 170208 w 187568"/>
                      <a:gd name="connsiteY3" fmla="*/ 67698 h 144878"/>
                      <a:gd name="connsiteX4" fmla="*/ 138657 w 187568"/>
                      <a:gd name="connsiteY4" fmla="*/ 144689 h 144878"/>
                      <a:gd name="connsiteX5" fmla="*/ 163825 w 187568"/>
                      <a:gd name="connsiteY5" fmla="*/ 87854 h 144878"/>
                      <a:gd name="connsiteX6" fmla="*/ 44005 w 187568"/>
                      <a:gd name="connsiteY6" fmla="*/ 36054 h 144878"/>
                      <a:gd name="connsiteX0" fmla="*/ 45414 w 179628"/>
                      <a:gd name="connsiteY0" fmla="*/ 39701 h 144736"/>
                      <a:gd name="connsiteX1" fmla="*/ 39530 w 179628"/>
                      <a:gd name="connsiteY1" fmla="*/ 43 h 144736"/>
                      <a:gd name="connsiteX2" fmla="*/ 106011 w 179628"/>
                      <a:gd name="connsiteY2" fmla="*/ 32792 h 144736"/>
                      <a:gd name="connsiteX3" fmla="*/ 162268 w 179628"/>
                      <a:gd name="connsiteY3" fmla="*/ 67558 h 144736"/>
                      <a:gd name="connsiteX4" fmla="*/ 130717 w 179628"/>
                      <a:gd name="connsiteY4" fmla="*/ 144549 h 144736"/>
                      <a:gd name="connsiteX5" fmla="*/ 155885 w 179628"/>
                      <a:gd name="connsiteY5" fmla="*/ 87714 h 144736"/>
                      <a:gd name="connsiteX6" fmla="*/ 45414 w 179628"/>
                      <a:gd name="connsiteY6" fmla="*/ 39701 h 144736"/>
                      <a:gd name="connsiteX0" fmla="*/ 42838 w 177052"/>
                      <a:gd name="connsiteY0" fmla="*/ 39701 h 144736"/>
                      <a:gd name="connsiteX1" fmla="*/ 36954 w 177052"/>
                      <a:gd name="connsiteY1" fmla="*/ 43 h 144736"/>
                      <a:gd name="connsiteX2" fmla="*/ 103435 w 177052"/>
                      <a:gd name="connsiteY2" fmla="*/ 32792 h 144736"/>
                      <a:gd name="connsiteX3" fmla="*/ 159692 w 177052"/>
                      <a:gd name="connsiteY3" fmla="*/ 67558 h 144736"/>
                      <a:gd name="connsiteX4" fmla="*/ 128141 w 177052"/>
                      <a:gd name="connsiteY4" fmla="*/ 144549 h 144736"/>
                      <a:gd name="connsiteX5" fmla="*/ 153309 w 177052"/>
                      <a:gd name="connsiteY5" fmla="*/ 87714 h 144736"/>
                      <a:gd name="connsiteX6" fmla="*/ 42838 w 177052"/>
                      <a:gd name="connsiteY6" fmla="*/ 39701 h 144736"/>
                      <a:gd name="connsiteX0" fmla="*/ 44176 w 178390"/>
                      <a:gd name="connsiteY0" fmla="*/ 39701 h 144736"/>
                      <a:gd name="connsiteX1" fmla="*/ 38292 w 178390"/>
                      <a:gd name="connsiteY1" fmla="*/ 43 h 144736"/>
                      <a:gd name="connsiteX2" fmla="*/ 104773 w 178390"/>
                      <a:gd name="connsiteY2" fmla="*/ 32792 h 144736"/>
                      <a:gd name="connsiteX3" fmla="*/ 161030 w 178390"/>
                      <a:gd name="connsiteY3" fmla="*/ 67558 h 144736"/>
                      <a:gd name="connsiteX4" fmla="*/ 129479 w 178390"/>
                      <a:gd name="connsiteY4" fmla="*/ 144549 h 144736"/>
                      <a:gd name="connsiteX5" fmla="*/ 154647 w 178390"/>
                      <a:gd name="connsiteY5" fmla="*/ 87714 h 144736"/>
                      <a:gd name="connsiteX6" fmla="*/ 44176 w 178390"/>
                      <a:gd name="connsiteY6" fmla="*/ 39701 h 144736"/>
                      <a:gd name="connsiteX0" fmla="*/ 26402 w 160616"/>
                      <a:gd name="connsiteY0" fmla="*/ 40240 h 145275"/>
                      <a:gd name="connsiteX1" fmla="*/ 6495 w 160616"/>
                      <a:gd name="connsiteY1" fmla="*/ 41 h 145275"/>
                      <a:gd name="connsiteX2" fmla="*/ 86999 w 160616"/>
                      <a:gd name="connsiteY2" fmla="*/ 33331 h 145275"/>
                      <a:gd name="connsiteX3" fmla="*/ 143256 w 160616"/>
                      <a:gd name="connsiteY3" fmla="*/ 68097 h 145275"/>
                      <a:gd name="connsiteX4" fmla="*/ 111705 w 160616"/>
                      <a:gd name="connsiteY4" fmla="*/ 145088 h 145275"/>
                      <a:gd name="connsiteX5" fmla="*/ 136873 w 160616"/>
                      <a:gd name="connsiteY5" fmla="*/ 88253 h 145275"/>
                      <a:gd name="connsiteX6" fmla="*/ 26402 w 160616"/>
                      <a:gd name="connsiteY6" fmla="*/ 40240 h 145275"/>
                      <a:gd name="connsiteX0" fmla="*/ 35016 w 169230"/>
                      <a:gd name="connsiteY0" fmla="*/ 40836 h 145871"/>
                      <a:gd name="connsiteX1" fmla="*/ 15109 w 169230"/>
                      <a:gd name="connsiteY1" fmla="*/ 637 h 145871"/>
                      <a:gd name="connsiteX2" fmla="*/ 95613 w 169230"/>
                      <a:gd name="connsiteY2" fmla="*/ 33927 h 145871"/>
                      <a:gd name="connsiteX3" fmla="*/ 151870 w 169230"/>
                      <a:gd name="connsiteY3" fmla="*/ 68693 h 145871"/>
                      <a:gd name="connsiteX4" fmla="*/ 120319 w 169230"/>
                      <a:gd name="connsiteY4" fmla="*/ 145684 h 145871"/>
                      <a:gd name="connsiteX5" fmla="*/ 145487 w 169230"/>
                      <a:gd name="connsiteY5" fmla="*/ 88849 h 145871"/>
                      <a:gd name="connsiteX6" fmla="*/ 35016 w 169230"/>
                      <a:gd name="connsiteY6" fmla="*/ 40836 h 145871"/>
                      <a:gd name="connsiteX0" fmla="*/ 49330 w 183544"/>
                      <a:gd name="connsiteY0" fmla="*/ 35887 h 140922"/>
                      <a:gd name="connsiteX1" fmla="*/ 12283 w 183544"/>
                      <a:gd name="connsiteY1" fmla="*/ 737 h 140922"/>
                      <a:gd name="connsiteX2" fmla="*/ 109927 w 183544"/>
                      <a:gd name="connsiteY2" fmla="*/ 28978 h 140922"/>
                      <a:gd name="connsiteX3" fmla="*/ 166184 w 183544"/>
                      <a:gd name="connsiteY3" fmla="*/ 63744 h 140922"/>
                      <a:gd name="connsiteX4" fmla="*/ 134633 w 183544"/>
                      <a:gd name="connsiteY4" fmla="*/ 140735 h 140922"/>
                      <a:gd name="connsiteX5" fmla="*/ 159801 w 183544"/>
                      <a:gd name="connsiteY5" fmla="*/ 83900 h 140922"/>
                      <a:gd name="connsiteX6" fmla="*/ 49330 w 183544"/>
                      <a:gd name="connsiteY6" fmla="*/ 35887 h 140922"/>
                      <a:gd name="connsiteX0" fmla="*/ 48508 w 182722"/>
                      <a:gd name="connsiteY0" fmla="*/ 38320 h 143355"/>
                      <a:gd name="connsiteX1" fmla="*/ 11461 w 182722"/>
                      <a:gd name="connsiteY1" fmla="*/ 3170 h 143355"/>
                      <a:gd name="connsiteX2" fmla="*/ 109105 w 182722"/>
                      <a:gd name="connsiteY2" fmla="*/ 31411 h 143355"/>
                      <a:gd name="connsiteX3" fmla="*/ 165362 w 182722"/>
                      <a:gd name="connsiteY3" fmla="*/ 66177 h 143355"/>
                      <a:gd name="connsiteX4" fmla="*/ 133811 w 182722"/>
                      <a:gd name="connsiteY4" fmla="*/ 143168 h 143355"/>
                      <a:gd name="connsiteX5" fmla="*/ 158979 w 182722"/>
                      <a:gd name="connsiteY5" fmla="*/ 86333 h 143355"/>
                      <a:gd name="connsiteX6" fmla="*/ 48508 w 182722"/>
                      <a:gd name="connsiteY6" fmla="*/ 38320 h 143355"/>
                      <a:gd name="connsiteX0" fmla="*/ 50156 w 184370"/>
                      <a:gd name="connsiteY0" fmla="*/ 40242 h 145277"/>
                      <a:gd name="connsiteX1" fmla="*/ 13109 w 184370"/>
                      <a:gd name="connsiteY1" fmla="*/ 5092 h 145277"/>
                      <a:gd name="connsiteX2" fmla="*/ 110753 w 184370"/>
                      <a:gd name="connsiteY2" fmla="*/ 33333 h 145277"/>
                      <a:gd name="connsiteX3" fmla="*/ 167010 w 184370"/>
                      <a:gd name="connsiteY3" fmla="*/ 68099 h 145277"/>
                      <a:gd name="connsiteX4" fmla="*/ 135459 w 184370"/>
                      <a:gd name="connsiteY4" fmla="*/ 145090 h 145277"/>
                      <a:gd name="connsiteX5" fmla="*/ 160627 w 184370"/>
                      <a:gd name="connsiteY5" fmla="*/ 88255 h 145277"/>
                      <a:gd name="connsiteX6" fmla="*/ 50156 w 184370"/>
                      <a:gd name="connsiteY6" fmla="*/ 40242 h 145277"/>
                      <a:gd name="connsiteX0" fmla="*/ 51707 w 185921"/>
                      <a:gd name="connsiteY0" fmla="*/ 40242 h 145277"/>
                      <a:gd name="connsiteX1" fmla="*/ 14660 w 185921"/>
                      <a:gd name="connsiteY1" fmla="*/ 5092 h 145277"/>
                      <a:gd name="connsiteX2" fmla="*/ 112304 w 185921"/>
                      <a:gd name="connsiteY2" fmla="*/ 33333 h 145277"/>
                      <a:gd name="connsiteX3" fmla="*/ 168561 w 185921"/>
                      <a:gd name="connsiteY3" fmla="*/ 68099 h 145277"/>
                      <a:gd name="connsiteX4" fmla="*/ 137010 w 185921"/>
                      <a:gd name="connsiteY4" fmla="*/ 145090 h 145277"/>
                      <a:gd name="connsiteX5" fmla="*/ 162178 w 185921"/>
                      <a:gd name="connsiteY5" fmla="*/ 88255 h 145277"/>
                      <a:gd name="connsiteX6" fmla="*/ 51707 w 185921"/>
                      <a:gd name="connsiteY6" fmla="*/ 40242 h 145277"/>
                      <a:gd name="connsiteX0" fmla="*/ 51707 w 192456"/>
                      <a:gd name="connsiteY0" fmla="*/ 40313 h 145277"/>
                      <a:gd name="connsiteX1" fmla="*/ 14660 w 192456"/>
                      <a:gd name="connsiteY1" fmla="*/ 5163 h 145277"/>
                      <a:gd name="connsiteX2" fmla="*/ 112304 w 192456"/>
                      <a:gd name="connsiteY2" fmla="*/ 33404 h 145277"/>
                      <a:gd name="connsiteX3" fmla="*/ 175962 w 192456"/>
                      <a:gd name="connsiteY3" fmla="*/ 72678 h 145277"/>
                      <a:gd name="connsiteX4" fmla="*/ 137010 w 192456"/>
                      <a:gd name="connsiteY4" fmla="*/ 145161 h 145277"/>
                      <a:gd name="connsiteX5" fmla="*/ 162178 w 192456"/>
                      <a:gd name="connsiteY5" fmla="*/ 88326 h 145277"/>
                      <a:gd name="connsiteX6" fmla="*/ 51707 w 192456"/>
                      <a:gd name="connsiteY6" fmla="*/ 40313 h 145277"/>
                      <a:gd name="connsiteX0" fmla="*/ 51707 w 193432"/>
                      <a:gd name="connsiteY0" fmla="*/ 40313 h 145172"/>
                      <a:gd name="connsiteX1" fmla="*/ 14660 w 193432"/>
                      <a:gd name="connsiteY1" fmla="*/ 5163 h 145172"/>
                      <a:gd name="connsiteX2" fmla="*/ 112304 w 193432"/>
                      <a:gd name="connsiteY2" fmla="*/ 33404 h 145172"/>
                      <a:gd name="connsiteX3" fmla="*/ 175962 w 193432"/>
                      <a:gd name="connsiteY3" fmla="*/ 72678 h 145172"/>
                      <a:gd name="connsiteX4" fmla="*/ 137010 w 193432"/>
                      <a:gd name="connsiteY4" fmla="*/ 145161 h 145172"/>
                      <a:gd name="connsiteX5" fmla="*/ 162178 w 193432"/>
                      <a:gd name="connsiteY5" fmla="*/ 88326 h 145172"/>
                      <a:gd name="connsiteX6" fmla="*/ 51707 w 193432"/>
                      <a:gd name="connsiteY6" fmla="*/ 40313 h 145172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86997"/>
                      <a:gd name="connsiteY0" fmla="*/ 40313 h 146721"/>
                      <a:gd name="connsiteX1" fmla="*/ 14660 w 186997"/>
                      <a:gd name="connsiteY1" fmla="*/ 5163 h 146721"/>
                      <a:gd name="connsiteX2" fmla="*/ 112304 w 186997"/>
                      <a:gd name="connsiteY2" fmla="*/ 33404 h 146721"/>
                      <a:gd name="connsiteX3" fmla="*/ 175962 w 186997"/>
                      <a:gd name="connsiteY3" fmla="*/ 72678 h 146721"/>
                      <a:gd name="connsiteX4" fmla="*/ 183363 w 186997"/>
                      <a:gd name="connsiteY4" fmla="*/ 125689 h 146721"/>
                      <a:gd name="connsiteX5" fmla="*/ 137010 w 186997"/>
                      <a:gd name="connsiteY5" fmla="*/ 145161 h 146721"/>
                      <a:gd name="connsiteX6" fmla="*/ 162178 w 186997"/>
                      <a:gd name="connsiteY6" fmla="*/ 88326 h 146721"/>
                      <a:gd name="connsiteX7" fmla="*/ 51707 w 186997"/>
                      <a:gd name="connsiteY7" fmla="*/ 40313 h 146721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86527"/>
                      <a:gd name="connsiteY0" fmla="*/ 40313 h 146308"/>
                      <a:gd name="connsiteX1" fmla="*/ 14660 w 186527"/>
                      <a:gd name="connsiteY1" fmla="*/ 5163 h 146308"/>
                      <a:gd name="connsiteX2" fmla="*/ 112304 w 186527"/>
                      <a:gd name="connsiteY2" fmla="*/ 33404 h 146308"/>
                      <a:gd name="connsiteX3" fmla="*/ 175962 w 186527"/>
                      <a:gd name="connsiteY3" fmla="*/ 72678 h 146308"/>
                      <a:gd name="connsiteX4" fmla="*/ 178689 w 186527"/>
                      <a:gd name="connsiteY4" fmla="*/ 122263 h 146308"/>
                      <a:gd name="connsiteX5" fmla="*/ 137010 w 186527"/>
                      <a:gd name="connsiteY5" fmla="*/ 145161 h 146308"/>
                      <a:gd name="connsiteX6" fmla="*/ 162178 w 186527"/>
                      <a:gd name="connsiteY6" fmla="*/ 88326 h 146308"/>
                      <a:gd name="connsiteX7" fmla="*/ 51707 w 186527"/>
                      <a:gd name="connsiteY7" fmla="*/ 40313 h 146308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91861"/>
                      <a:gd name="connsiteY0" fmla="*/ 40313 h 146771"/>
                      <a:gd name="connsiteX1" fmla="*/ 14660 w 191861"/>
                      <a:gd name="connsiteY1" fmla="*/ 5163 h 146771"/>
                      <a:gd name="connsiteX2" fmla="*/ 112304 w 191861"/>
                      <a:gd name="connsiteY2" fmla="*/ 33404 h 146771"/>
                      <a:gd name="connsiteX3" fmla="*/ 175962 w 191861"/>
                      <a:gd name="connsiteY3" fmla="*/ 72678 h 146771"/>
                      <a:gd name="connsiteX4" fmla="*/ 178689 w 191861"/>
                      <a:gd name="connsiteY4" fmla="*/ 122263 h 146771"/>
                      <a:gd name="connsiteX5" fmla="*/ 137010 w 191861"/>
                      <a:gd name="connsiteY5" fmla="*/ 145161 h 146771"/>
                      <a:gd name="connsiteX6" fmla="*/ 162178 w 191861"/>
                      <a:gd name="connsiteY6" fmla="*/ 88326 h 146771"/>
                      <a:gd name="connsiteX7" fmla="*/ 51707 w 191861"/>
                      <a:gd name="connsiteY7" fmla="*/ 40313 h 146771"/>
                      <a:gd name="connsiteX0" fmla="*/ 51707 w 191861"/>
                      <a:gd name="connsiteY0" fmla="*/ 40313 h 147115"/>
                      <a:gd name="connsiteX1" fmla="*/ 14660 w 191861"/>
                      <a:gd name="connsiteY1" fmla="*/ 5163 h 147115"/>
                      <a:gd name="connsiteX2" fmla="*/ 112304 w 191861"/>
                      <a:gd name="connsiteY2" fmla="*/ 33404 h 147115"/>
                      <a:gd name="connsiteX3" fmla="*/ 175962 w 191861"/>
                      <a:gd name="connsiteY3" fmla="*/ 72678 h 147115"/>
                      <a:gd name="connsiteX4" fmla="*/ 178689 w 191861"/>
                      <a:gd name="connsiteY4" fmla="*/ 122263 h 147115"/>
                      <a:gd name="connsiteX5" fmla="*/ 137010 w 191861"/>
                      <a:gd name="connsiteY5" fmla="*/ 145161 h 147115"/>
                      <a:gd name="connsiteX6" fmla="*/ 162178 w 191861"/>
                      <a:gd name="connsiteY6" fmla="*/ 88326 h 147115"/>
                      <a:gd name="connsiteX7" fmla="*/ 51707 w 191861"/>
                      <a:gd name="connsiteY7" fmla="*/ 40313 h 147115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5295"/>
                      <a:gd name="connsiteX1" fmla="*/ 14660 w 184422"/>
                      <a:gd name="connsiteY1" fmla="*/ 5163 h 145295"/>
                      <a:gd name="connsiteX2" fmla="*/ 112304 w 184422"/>
                      <a:gd name="connsiteY2" fmla="*/ 33404 h 145295"/>
                      <a:gd name="connsiteX3" fmla="*/ 175962 w 184422"/>
                      <a:gd name="connsiteY3" fmla="*/ 72678 h 145295"/>
                      <a:gd name="connsiteX4" fmla="*/ 178689 w 184422"/>
                      <a:gd name="connsiteY4" fmla="*/ 122263 h 145295"/>
                      <a:gd name="connsiteX5" fmla="*/ 133504 w 184422"/>
                      <a:gd name="connsiteY5" fmla="*/ 143177 h 145295"/>
                      <a:gd name="connsiteX6" fmla="*/ 162178 w 184422"/>
                      <a:gd name="connsiteY6" fmla="*/ 88326 h 145295"/>
                      <a:gd name="connsiteX7" fmla="*/ 51707 w 184422"/>
                      <a:gd name="connsiteY7" fmla="*/ 40313 h 14529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8413" h="145835">
                        <a:moveTo>
                          <a:pt x="51707" y="40313"/>
                        </a:moveTo>
                        <a:cubicBezTo>
                          <a:pt x="17383" y="31321"/>
                          <a:pt x="-21927" y="23445"/>
                          <a:pt x="14660" y="5163"/>
                        </a:cubicBezTo>
                        <a:cubicBezTo>
                          <a:pt x="51247" y="-13119"/>
                          <a:pt x="85420" y="22152"/>
                          <a:pt x="112304" y="33404"/>
                        </a:cubicBezTo>
                        <a:cubicBezTo>
                          <a:pt x="139188" y="44656"/>
                          <a:pt x="158666" y="58379"/>
                          <a:pt x="175962" y="72678"/>
                        </a:cubicBezTo>
                        <a:cubicBezTo>
                          <a:pt x="187805" y="88059"/>
                          <a:pt x="195504" y="104923"/>
                          <a:pt x="178689" y="122263"/>
                        </a:cubicBezTo>
                        <a:cubicBezTo>
                          <a:pt x="161874" y="139603"/>
                          <a:pt x="131971" y="151358"/>
                          <a:pt x="133504" y="143177"/>
                        </a:cubicBezTo>
                        <a:cubicBezTo>
                          <a:pt x="135037" y="134996"/>
                          <a:pt x="183212" y="115026"/>
                          <a:pt x="162178" y="88326"/>
                        </a:cubicBezTo>
                        <a:cubicBezTo>
                          <a:pt x="141144" y="61626"/>
                          <a:pt x="86031" y="49305"/>
                          <a:pt x="51707" y="4031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</p:grp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79D8193B-D225-DA4F-A8B4-A0F0936D425F}"/>
                </a:ext>
              </a:extLst>
            </p:cNvPr>
            <p:cNvGrpSpPr/>
            <p:nvPr/>
          </p:nvGrpSpPr>
          <p:grpSpPr>
            <a:xfrm>
              <a:off x="2188524" y="10670900"/>
              <a:ext cx="6582012" cy="27137624"/>
              <a:chOff x="2188524" y="10670900"/>
              <a:chExt cx="6582012" cy="27137624"/>
            </a:xfrm>
          </p:grpSpPr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DB3EBFB5-5EA0-5243-8D11-0E929AB35C12}"/>
                  </a:ext>
                </a:extLst>
              </p:cNvPr>
              <p:cNvSpPr/>
              <p:nvPr/>
            </p:nvSpPr>
            <p:spPr>
              <a:xfrm>
                <a:off x="2195932" y="10670900"/>
                <a:ext cx="2309318" cy="15786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7077 w 7077"/>
                  <a:gd name="connsiteY0" fmla="*/ 8622 h 8622"/>
                  <a:gd name="connsiteX1" fmla="*/ 0 w 7077"/>
                  <a:gd name="connsiteY1" fmla="*/ 5290 h 8622"/>
                  <a:gd name="connsiteX0" fmla="*/ 10000 w 10000"/>
                  <a:gd name="connsiteY0" fmla="*/ 14612 h 14612"/>
                  <a:gd name="connsiteX1" fmla="*/ 0 w 10000"/>
                  <a:gd name="connsiteY1" fmla="*/ 212 h 1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4612">
                    <a:moveTo>
                      <a:pt x="10000" y="14612"/>
                    </a:moveTo>
                    <a:cubicBezTo>
                      <a:pt x="5302" y="-6419"/>
                      <a:pt x="4729" y="2008"/>
                      <a:pt x="0" y="21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91A5D645-5EAF-D044-A5CF-AE26233FD20C}"/>
                  </a:ext>
                </a:extLst>
              </p:cNvPr>
              <p:cNvSpPr/>
              <p:nvPr/>
            </p:nvSpPr>
            <p:spPr>
              <a:xfrm>
                <a:off x="2208165" y="11239718"/>
                <a:ext cx="2316655" cy="16877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110 w 10110"/>
                  <a:gd name="connsiteY0" fmla="*/ 11909 h 11909"/>
                  <a:gd name="connsiteX1" fmla="*/ 0 w 10110"/>
                  <a:gd name="connsiteY1" fmla="*/ 629 h 11909"/>
                  <a:gd name="connsiteX0" fmla="*/ 10110 w 10110"/>
                  <a:gd name="connsiteY0" fmla="*/ 11280 h 11280"/>
                  <a:gd name="connsiteX1" fmla="*/ 0 w 10110"/>
                  <a:gd name="connsiteY1" fmla="*/ 0 h 11280"/>
                  <a:gd name="connsiteX0" fmla="*/ 7083 w 7083"/>
                  <a:gd name="connsiteY0" fmla="*/ 14686 h 14686"/>
                  <a:gd name="connsiteX1" fmla="*/ 0 w 7083"/>
                  <a:gd name="connsiteY1" fmla="*/ 0 h 14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83" h="14686">
                    <a:moveTo>
                      <a:pt x="7083" y="14686"/>
                    </a:moveTo>
                    <a:cubicBezTo>
                      <a:pt x="3758" y="2523"/>
                      <a:pt x="3347" y="1548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D035DB2F-1D93-824D-9CA1-73F9C36B22D3}"/>
                  </a:ext>
                </a:extLst>
              </p:cNvPr>
              <p:cNvSpPr/>
              <p:nvPr/>
            </p:nvSpPr>
            <p:spPr>
              <a:xfrm>
                <a:off x="2198285" y="11886062"/>
                <a:ext cx="2405238" cy="13351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7010 w 7010"/>
                  <a:gd name="connsiteY0" fmla="*/ 13859 h 13859"/>
                  <a:gd name="connsiteX1" fmla="*/ 0 w 7010"/>
                  <a:gd name="connsiteY1" fmla="*/ 0 h 13859"/>
                  <a:gd name="connsiteX0" fmla="*/ 10291 w 10291"/>
                  <a:gd name="connsiteY0" fmla="*/ 10596 h 10596"/>
                  <a:gd name="connsiteX1" fmla="*/ 0 w 10291"/>
                  <a:gd name="connsiteY1" fmla="*/ 0 h 10596"/>
                  <a:gd name="connsiteX0" fmla="*/ 10248 w 10248"/>
                  <a:gd name="connsiteY0" fmla="*/ 10596 h 10596"/>
                  <a:gd name="connsiteX1" fmla="*/ 0 w 10248"/>
                  <a:gd name="connsiteY1" fmla="*/ 0 h 10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248" h="10596">
                    <a:moveTo>
                      <a:pt x="10248" y="10596"/>
                    </a:moveTo>
                    <a:cubicBezTo>
                      <a:pt x="5837" y="1525"/>
                      <a:pt x="4623" y="1296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1C27D8BF-6DF4-FC43-91C0-72DCCFAC9CC2}"/>
                  </a:ext>
                </a:extLst>
              </p:cNvPr>
              <p:cNvSpPr/>
              <p:nvPr/>
            </p:nvSpPr>
            <p:spPr>
              <a:xfrm>
                <a:off x="2195572" y="12514820"/>
                <a:ext cx="2476423" cy="2490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7319 w 7319"/>
                  <a:gd name="connsiteY0" fmla="*/ 0 h 24110"/>
                  <a:gd name="connsiteX1" fmla="*/ 0 w 7319"/>
                  <a:gd name="connsiteY1" fmla="*/ 23699 h 24110"/>
                  <a:gd name="connsiteX0" fmla="*/ 10175 w 10175"/>
                  <a:gd name="connsiteY0" fmla="*/ 0 h 11313"/>
                  <a:gd name="connsiteX1" fmla="*/ 0 w 10175"/>
                  <a:gd name="connsiteY1" fmla="*/ 11199 h 1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175" h="11313">
                    <a:moveTo>
                      <a:pt x="10175" y="0"/>
                    </a:moveTo>
                    <a:cubicBezTo>
                      <a:pt x="5864" y="9154"/>
                      <a:pt x="4428" y="11943"/>
                      <a:pt x="0" y="1119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2" name="Freeform 81">
                <a:extLst>
                  <a:ext uri="{FF2B5EF4-FFF2-40B4-BE49-F238E27FC236}">
                    <a16:creationId xmlns:a16="http://schemas.microsoft.com/office/drawing/2014/main" id="{7B888416-FE12-254A-AACE-9CD2E88953E3}"/>
                  </a:ext>
                </a:extLst>
              </p:cNvPr>
              <p:cNvSpPr/>
              <p:nvPr/>
            </p:nvSpPr>
            <p:spPr>
              <a:xfrm>
                <a:off x="2195532" y="13062328"/>
                <a:ext cx="2528934" cy="57617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7605 w 7605"/>
                  <a:gd name="connsiteY0" fmla="*/ 0 h 63094"/>
                  <a:gd name="connsiteX1" fmla="*/ 0 w 7605"/>
                  <a:gd name="connsiteY1" fmla="*/ 62464 h 6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05" h="63094">
                    <a:moveTo>
                      <a:pt x="7605" y="0"/>
                    </a:moveTo>
                    <a:cubicBezTo>
                      <a:pt x="5085" y="66721"/>
                      <a:pt x="3241" y="64260"/>
                      <a:pt x="0" y="6246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8DB9D355-F879-FD42-8C79-AADC276497DF}"/>
                  </a:ext>
                </a:extLst>
              </p:cNvPr>
              <p:cNvSpPr/>
              <p:nvPr/>
            </p:nvSpPr>
            <p:spPr>
              <a:xfrm>
                <a:off x="2193082" y="13592602"/>
                <a:ext cx="2619264" cy="77520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7625 w 7625"/>
                  <a:gd name="connsiteY0" fmla="*/ 0 h 66607"/>
                  <a:gd name="connsiteX1" fmla="*/ 0 w 7625"/>
                  <a:gd name="connsiteY1" fmla="*/ 66607 h 66607"/>
                  <a:gd name="connsiteX0" fmla="*/ 10068 w 10068"/>
                  <a:gd name="connsiteY0" fmla="*/ 0 h 10098"/>
                  <a:gd name="connsiteX1" fmla="*/ 0 w 10068"/>
                  <a:gd name="connsiteY1" fmla="*/ 10098 h 10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68" h="10098">
                    <a:moveTo>
                      <a:pt x="10068" y="0"/>
                    </a:moveTo>
                    <a:cubicBezTo>
                      <a:pt x="7682" y="10933"/>
                      <a:pt x="4386" y="9910"/>
                      <a:pt x="0" y="1009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B00FE484-871D-5949-AD07-6F246EBB0D78}"/>
                  </a:ext>
                </a:extLst>
              </p:cNvPr>
              <p:cNvSpPr/>
              <p:nvPr/>
            </p:nvSpPr>
            <p:spPr>
              <a:xfrm>
                <a:off x="2198036" y="14535218"/>
                <a:ext cx="2861500" cy="135162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7848 w 7848"/>
                  <a:gd name="connsiteY0" fmla="*/ 0 h 67881"/>
                  <a:gd name="connsiteX1" fmla="*/ 7301 w 7848"/>
                  <a:gd name="connsiteY1" fmla="*/ 35767 h 67881"/>
                  <a:gd name="connsiteX2" fmla="*/ 0 w 7848"/>
                  <a:gd name="connsiteY2" fmla="*/ 67881 h 67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67881">
                    <a:moveTo>
                      <a:pt x="7848" y="0"/>
                    </a:moveTo>
                    <a:cubicBezTo>
                      <a:pt x="7548" y="3255"/>
                      <a:pt x="7841" y="17778"/>
                      <a:pt x="7301" y="35767"/>
                    </a:cubicBezTo>
                    <a:cubicBezTo>
                      <a:pt x="6761" y="53756"/>
                      <a:pt x="3344" y="66627"/>
                      <a:pt x="0" y="6788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EF0E6578-26D1-9646-8B4F-3017FFDE17A9}"/>
                  </a:ext>
                </a:extLst>
              </p:cNvPr>
              <p:cNvSpPr/>
              <p:nvPr/>
            </p:nvSpPr>
            <p:spPr>
              <a:xfrm>
                <a:off x="2195824" y="14056845"/>
                <a:ext cx="2731158" cy="111293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7773 w 7787"/>
                  <a:gd name="connsiteY0" fmla="*/ 0 h 66482"/>
                  <a:gd name="connsiteX1" fmla="*/ 0 w 7787"/>
                  <a:gd name="connsiteY1" fmla="*/ 66482 h 6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87" h="66482">
                    <a:moveTo>
                      <a:pt x="7773" y="0"/>
                    </a:moveTo>
                    <a:cubicBezTo>
                      <a:pt x="8078" y="47318"/>
                      <a:pt x="3344" y="65228"/>
                      <a:pt x="0" y="6648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327017A9-DDD1-0342-B125-815CE5939988}"/>
                  </a:ext>
                </a:extLst>
              </p:cNvPr>
              <p:cNvSpPr/>
              <p:nvPr/>
            </p:nvSpPr>
            <p:spPr>
              <a:xfrm>
                <a:off x="2198198" y="15076882"/>
                <a:ext cx="3050527" cy="14968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530"/>
                  <a:gd name="connsiteY0" fmla="*/ 0 h 68133"/>
                  <a:gd name="connsiteX1" fmla="*/ 0 w 10530"/>
                  <a:gd name="connsiteY1" fmla="*/ 68133 h 68133"/>
                  <a:gd name="connsiteX0" fmla="*/ 10445 w 10502"/>
                  <a:gd name="connsiteY0" fmla="*/ 0 h 68133"/>
                  <a:gd name="connsiteX1" fmla="*/ 10411 w 10502"/>
                  <a:gd name="connsiteY1" fmla="*/ 21256 h 68133"/>
                  <a:gd name="connsiteX2" fmla="*/ 0 w 10502"/>
                  <a:gd name="connsiteY2" fmla="*/ 68133 h 68133"/>
                  <a:gd name="connsiteX0" fmla="*/ 10445 w 10502"/>
                  <a:gd name="connsiteY0" fmla="*/ 6733 h 74866"/>
                  <a:gd name="connsiteX1" fmla="*/ 10411 w 10502"/>
                  <a:gd name="connsiteY1" fmla="*/ 27989 h 74866"/>
                  <a:gd name="connsiteX2" fmla="*/ 0 w 10502"/>
                  <a:gd name="connsiteY2" fmla="*/ 74866 h 74866"/>
                  <a:gd name="connsiteX0" fmla="*/ 10445 w 10445"/>
                  <a:gd name="connsiteY0" fmla="*/ 0 h 68133"/>
                  <a:gd name="connsiteX1" fmla="*/ 10411 w 10445"/>
                  <a:gd name="connsiteY1" fmla="*/ 21256 h 68133"/>
                  <a:gd name="connsiteX2" fmla="*/ 0 w 10445"/>
                  <a:gd name="connsiteY2" fmla="*/ 68133 h 68133"/>
                  <a:gd name="connsiteX0" fmla="*/ 10445 w 10445"/>
                  <a:gd name="connsiteY0" fmla="*/ 777 h 68910"/>
                  <a:gd name="connsiteX1" fmla="*/ 10411 w 10445"/>
                  <a:gd name="connsiteY1" fmla="*/ 22033 h 68910"/>
                  <a:gd name="connsiteX2" fmla="*/ 0 w 10445"/>
                  <a:gd name="connsiteY2" fmla="*/ 68910 h 68910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93"/>
                  <a:gd name="connsiteY0" fmla="*/ 0 h 68133"/>
                  <a:gd name="connsiteX1" fmla="*/ 10264 w 10593"/>
                  <a:gd name="connsiteY1" fmla="*/ 32141 h 68133"/>
                  <a:gd name="connsiteX2" fmla="*/ 0 w 10593"/>
                  <a:gd name="connsiteY2" fmla="*/ 68133 h 68133"/>
                  <a:gd name="connsiteX0" fmla="*/ 10445 w 10494"/>
                  <a:gd name="connsiteY0" fmla="*/ 0 h 68133"/>
                  <a:gd name="connsiteX1" fmla="*/ 10264 w 10494"/>
                  <a:gd name="connsiteY1" fmla="*/ 32141 h 68133"/>
                  <a:gd name="connsiteX2" fmla="*/ 0 w 10494"/>
                  <a:gd name="connsiteY2" fmla="*/ 68133 h 68133"/>
                  <a:gd name="connsiteX0" fmla="*/ 10445 w 10447"/>
                  <a:gd name="connsiteY0" fmla="*/ 0 h 68133"/>
                  <a:gd name="connsiteX1" fmla="*/ 10264 w 10447"/>
                  <a:gd name="connsiteY1" fmla="*/ 32141 h 68133"/>
                  <a:gd name="connsiteX2" fmla="*/ 0 w 10447"/>
                  <a:gd name="connsiteY2" fmla="*/ 68133 h 68133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89"/>
                  <a:gd name="connsiteY0" fmla="*/ 0 h 68133"/>
                  <a:gd name="connsiteX1" fmla="*/ 10441 w 10589"/>
                  <a:gd name="connsiteY1" fmla="*/ 37295 h 68133"/>
                  <a:gd name="connsiteX2" fmla="*/ 0 w 10589"/>
                  <a:gd name="connsiteY2" fmla="*/ 68133 h 68133"/>
                  <a:gd name="connsiteX0" fmla="*/ 10445 w 10464"/>
                  <a:gd name="connsiteY0" fmla="*/ 0 h 68133"/>
                  <a:gd name="connsiteX1" fmla="*/ 10294 w 10464"/>
                  <a:gd name="connsiteY1" fmla="*/ 35749 h 68133"/>
                  <a:gd name="connsiteX2" fmla="*/ 0 w 10464"/>
                  <a:gd name="connsiteY2" fmla="*/ 68133 h 68133"/>
                  <a:gd name="connsiteX0" fmla="*/ 7971 w 7990"/>
                  <a:gd name="connsiteY0" fmla="*/ 0 h 68593"/>
                  <a:gd name="connsiteX1" fmla="*/ 7820 w 7990"/>
                  <a:gd name="connsiteY1" fmla="*/ 35749 h 68593"/>
                  <a:gd name="connsiteX2" fmla="*/ 0 w 7990"/>
                  <a:gd name="connsiteY2" fmla="*/ 68593 h 68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68593">
                    <a:moveTo>
                      <a:pt x="7971" y="0"/>
                    </a:moveTo>
                    <a:cubicBezTo>
                      <a:pt x="7541" y="4131"/>
                      <a:pt x="8310" y="16158"/>
                      <a:pt x="7820" y="35749"/>
                    </a:cubicBezTo>
                    <a:cubicBezTo>
                      <a:pt x="7330" y="55340"/>
                      <a:pt x="3344" y="67339"/>
                      <a:pt x="0" y="6859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9A5986B-C0E3-284D-8183-55305FFB31AD}"/>
                  </a:ext>
                </a:extLst>
              </p:cNvPr>
              <p:cNvSpPr/>
              <p:nvPr/>
            </p:nvSpPr>
            <p:spPr>
              <a:xfrm>
                <a:off x="2190458" y="15708839"/>
                <a:ext cx="3301408" cy="15531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453"/>
                  <a:gd name="connsiteY0" fmla="*/ 0 h 68133"/>
                  <a:gd name="connsiteX1" fmla="*/ 10267 w 10453"/>
                  <a:gd name="connsiteY1" fmla="*/ 39263 h 68133"/>
                  <a:gd name="connsiteX2" fmla="*/ 0 w 10453"/>
                  <a:gd name="connsiteY2" fmla="*/ 68133 h 68133"/>
                  <a:gd name="connsiteX0" fmla="*/ 10445 w 10528"/>
                  <a:gd name="connsiteY0" fmla="*/ 0 h 68133"/>
                  <a:gd name="connsiteX1" fmla="*/ 10267 w 10528"/>
                  <a:gd name="connsiteY1" fmla="*/ 39263 h 68133"/>
                  <a:gd name="connsiteX2" fmla="*/ 0 w 10528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601"/>
                  <a:gd name="connsiteY0" fmla="*/ 0 h 68133"/>
                  <a:gd name="connsiteX1" fmla="*/ 10464 w 10601"/>
                  <a:gd name="connsiteY1" fmla="*/ 44160 h 68133"/>
                  <a:gd name="connsiteX2" fmla="*/ 0 w 10601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2"/>
                  <a:gd name="connsiteY0" fmla="*/ 0 h 68133"/>
                  <a:gd name="connsiteX1" fmla="*/ 10239 w 10502"/>
                  <a:gd name="connsiteY1" fmla="*/ 46119 h 68133"/>
                  <a:gd name="connsiteX2" fmla="*/ 0 w 10502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1"/>
                  <a:gd name="connsiteY0" fmla="*/ 0 h 68133"/>
                  <a:gd name="connsiteX1" fmla="*/ 10239 w 10501"/>
                  <a:gd name="connsiteY1" fmla="*/ 46119 h 68133"/>
                  <a:gd name="connsiteX2" fmla="*/ 0 w 10501"/>
                  <a:gd name="connsiteY2" fmla="*/ 68133 h 68133"/>
                  <a:gd name="connsiteX0" fmla="*/ 10445 w 10445"/>
                  <a:gd name="connsiteY0" fmla="*/ 0 h 68133"/>
                  <a:gd name="connsiteX1" fmla="*/ 10081 w 10445"/>
                  <a:gd name="connsiteY1" fmla="*/ 47955 h 68133"/>
                  <a:gd name="connsiteX2" fmla="*/ 0 w 10445"/>
                  <a:gd name="connsiteY2" fmla="*/ 68133 h 68133"/>
                  <a:gd name="connsiteX0" fmla="*/ 8134 w 8134"/>
                  <a:gd name="connsiteY0" fmla="*/ 0 h 67694"/>
                  <a:gd name="connsiteX1" fmla="*/ 7770 w 8134"/>
                  <a:gd name="connsiteY1" fmla="*/ 47955 h 67694"/>
                  <a:gd name="connsiteX2" fmla="*/ 0 w 8134"/>
                  <a:gd name="connsiteY2" fmla="*/ 67694 h 67694"/>
                  <a:gd name="connsiteX0" fmla="*/ 9985 w 9985"/>
                  <a:gd name="connsiteY0" fmla="*/ 0 h 10016"/>
                  <a:gd name="connsiteX1" fmla="*/ 9537 w 9985"/>
                  <a:gd name="connsiteY1" fmla="*/ 7084 h 10016"/>
                  <a:gd name="connsiteX2" fmla="*/ 0 w 9985"/>
                  <a:gd name="connsiteY2" fmla="*/ 10016 h 10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5" h="10016">
                    <a:moveTo>
                      <a:pt x="9985" y="0"/>
                    </a:moveTo>
                    <a:cubicBezTo>
                      <a:pt x="9569" y="1031"/>
                      <a:pt x="10322" y="5766"/>
                      <a:pt x="9537" y="7084"/>
                    </a:cubicBezTo>
                    <a:cubicBezTo>
                      <a:pt x="8753" y="8403"/>
                      <a:pt x="4111" y="9831"/>
                      <a:pt x="0" y="1001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6AB9F4E3-5722-B24A-B4F3-0D7F936A0B40}"/>
                  </a:ext>
                </a:extLst>
              </p:cNvPr>
              <p:cNvSpPr/>
              <p:nvPr/>
            </p:nvSpPr>
            <p:spPr>
              <a:xfrm>
                <a:off x="2198154" y="16314426"/>
                <a:ext cx="3616200" cy="16617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8291 w 8291"/>
                  <a:gd name="connsiteY0" fmla="*/ 0 h 67622"/>
                  <a:gd name="connsiteX1" fmla="*/ 7668 w 8291"/>
                  <a:gd name="connsiteY1" fmla="*/ 51161 h 67622"/>
                  <a:gd name="connsiteX2" fmla="*/ 0 w 8291"/>
                  <a:gd name="connsiteY2" fmla="*/ 67622 h 67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1" h="67622">
                    <a:moveTo>
                      <a:pt x="8291" y="0"/>
                    </a:moveTo>
                    <a:cubicBezTo>
                      <a:pt x="7806" y="7192"/>
                      <a:pt x="8260" y="41889"/>
                      <a:pt x="7668" y="51161"/>
                    </a:cubicBezTo>
                    <a:cubicBezTo>
                      <a:pt x="7076" y="60433"/>
                      <a:pt x="3344" y="66368"/>
                      <a:pt x="0" y="676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E6FAC18E-0A84-9D43-9B7D-34B8C090B319}"/>
                  </a:ext>
                </a:extLst>
              </p:cNvPr>
              <p:cNvSpPr/>
              <p:nvPr/>
            </p:nvSpPr>
            <p:spPr>
              <a:xfrm>
                <a:off x="2193337" y="16920804"/>
                <a:ext cx="3937605" cy="18101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8450 w 8450"/>
                  <a:gd name="connsiteY0" fmla="*/ 0 h 67477"/>
                  <a:gd name="connsiteX1" fmla="*/ 7909 w 8450"/>
                  <a:gd name="connsiteY1" fmla="*/ 52355 h 67477"/>
                  <a:gd name="connsiteX2" fmla="*/ 0 w 8450"/>
                  <a:gd name="connsiteY2" fmla="*/ 67477 h 67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50" h="67477">
                    <a:moveTo>
                      <a:pt x="8450" y="0"/>
                    </a:moveTo>
                    <a:cubicBezTo>
                      <a:pt x="7901" y="10217"/>
                      <a:pt x="8552" y="40007"/>
                      <a:pt x="7909" y="52355"/>
                    </a:cubicBezTo>
                    <a:cubicBezTo>
                      <a:pt x="7266" y="64703"/>
                      <a:pt x="3344" y="66223"/>
                      <a:pt x="0" y="6747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0" name="Freeform 89">
                <a:extLst>
                  <a:ext uri="{FF2B5EF4-FFF2-40B4-BE49-F238E27FC236}">
                    <a16:creationId xmlns:a16="http://schemas.microsoft.com/office/drawing/2014/main" id="{FA48C2A6-ECC2-474C-9CBE-76F5B63F82F0}"/>
                  </a:ext>
                </a:extLst>
              </p:cNvPr>
              <p:cNvSpPr/>
              <p:nvPr/>
            </p:nvSpPr>
            <p:spPr>
              <a:xfrm>
                <a:off x="2190847" y="17701660"/>
                <a:ext cx="4248129" cy="184355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8603 w 8603"/>
                  <a:gd name="connsiteY0" fmla="*/ 0 h 67580"/>
                  <a:gd name="connsiteX1" fmla="*/ 8031 w 8603"/>
                  <a:gd name="connsiteY1" fmla="*/ 53000 h 67580"/>
                  <a:gd name="connsiteX2" fmla="*/ 0 w 8603"/>
                  <a:gd name="connsiteY2" fmla="*/ 67580 h 67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67580">
                    <a:moveTo>
                      <a:pt x="8603" y="0"/>
                    </a:moveTo>
                    <a:cubicBezTo>
                      <a:pt x="8153" y="5247"/>
                      <a:pt x="8868" y="43752"/>
                      <a:pt x="8031" y="53000"/>
                    </a:cubicBezTo>
                    <a:cubicBezTo>
                      <a:pt x="7194" y="62248"/>
                      <a:pt x="3344" y="66326"/>
                      <a:pt x="0" y="6758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E9EB0866-D4FD-A442-96CC-F9DCA3DF56FD}"/>
                  </a:ext>
                </a:extLst>
              </p:cNvPr>
              <p:cNvSpPr/>
              <p:nvPr/>
            </p:nvSpPr>
            <p:spPr>
              <a:xfrm>
                <a:off x="2195554" y="18365151"/>
                <a:ext cx="4492003" cy="19357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8636 w 8636"/>
                  <a:gd name="connsiteY0" fmla="*/ 0 h 68133"/>
                  <a:gd name="connsiteX1" fmla="*/ 7827 w 8636"/>
                  <a:gd name="connsiteY1" fmla="*/ 58147 h 68133"/>
                  <a:gd name="connsiteX2" fmla="*/ 0 w 8636"/>
                  <a:gd name="connsiteY2" fmla="*/ 68133 h 68133"/>
                  <a:gd name="connsiteX0" fmla="*/ 10051 w 10051"/>
                  <a:gd name="connsiteY0" fmla="*/ 0 h 10039"/>
                  <a:gd name="connsiteX1" fmla="*/ 9114 w 10051"/>
                  <a:gd name="connsiteY1" fmla="*/ 8534 h 10039"/>
                  <a:gd name="connsiteX2" fmla="*/ 0 w 10051"/>
                  <a:gd name="connsiteY2" fmla="*/ 10039 h 10039"/>
                  <a:gd name="connsiteX0" fmla="*/ 10040 w 10040"/>
                  <a:gd name="connsiteY0" fmla="*/ 0 h 10000"/>
                  <a:gd name="connsiteX1" fmla="*/ 9103 w 10040"/>
                  <a:gd name="connsiteY1" fmla="*/ 8534 h 10000"/>
                  <a:gd name="connsiteX2" fmla="*/ 0 w 10040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0" h="10000">
                    <a:moveTo>
                      <a:pt x="10040" y="0"/>
                    </a:moveTo>
                    <a:cubicBezTo>
                      <a:pt x="9683" y="846"/>
                      <a:pt x="10223" y="7691"/>
                      <a:pt x="9103" y="8534"/>
                    </a:cubicBezTo>
                    <a:cubicBezTo>
                      <a:pt x="7983" y="9378"/>
                      <a:pt x="3872" y="9816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535268CA-F095-3E41-9BE1-BB46F025574E}"/>
                  </a:ext>
                </a:extLst>
              </p:cNvPr>
              <p:cNvSpPr/>
              <p:nvPr/>
            </p:nvSpPr>
            <p:spPr>
              <a:xfrm>
                <a:off x="2203359" y="19141707"/>
                <a:ext cx="4753331" cy="205591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403 w 10445"/>
                  <a:gd name="connsiteY1" fmla="*/ 56771 h 68133"/>
                  <a:gd name="connsiteX2" fmla="*/ 0 w 10445"/>
                  <a:gd name="connsiteY2" fmla="*/ 68133 h 68133"/>
                  <a:gd name="connsiteX0" fmla="*/ 8748 w 8748"/>
                  <a:gd name="connsiteY0" fmla="*/ 0 h 67068"/>
                  <a:gd name="connsiteX1" fmla="*/ 7706 w 8748"/>
                  <a:gd name="connsiteY1" fmla="*/ 56771 h 67068"/>
                  <a:gd name="connsiteX2" fmla="*/ 0 w 8748"/>
                  <a:gd name="connsiteY2" fmla="*/ 67068 h 67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8" h="67068">
                    <a:moveTo>
                      <a:pt x="8748" y="0"/>
                    </a:moveTo>
                    <a:cubicBezTo>
                      <a:pt x="8440" y="5762"/>
                      <a:pt x="8673" y="51022"/>
                      <a:pt x="7706" y="56771"/>
                    </a:cubicBezTo>
                    <a:cubicBezTo>
                      <a:pt x="6739" y="62520"/>
                      <a:pt x="3344" y="65814"/>
                      <a:pt x="0" y="6706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E07F2F2-1B16-114F-9A6A-00BDD500D840}"/>
                  </a:ext>
                </a:extLst>
              </p:cNvPr>
              <p:cNvSpPr/>
              <p:nvPr/>
            </p:nvSpPr>
            <p:spPr>
              <a:xfrm>
                <a:off x="2193403" y="20086061"/>
                <a:ext cx="4966498" cy="196370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8773 w 8773"/>
                  <a:gd name="connsiteY0" fmla="*/ 0 h 67442"/>
                  <a:gd name="connsiteX1" fmla="*/ 7441 w 8773"/>
                  <a:gd name="connsiteY1" fmla="*/ 57180 h 67442"/>
                  <a:gd name="connsiteX2" fmla="*/ 0 w 8773"/>
                  <a:gd name="connsiteY2" fmla="*/ 67442 h 67442"/>
                  <a:gd name="connsiteX0" fmla="*/ 10020 w 10020"/>
                  <a:gd name="connsiteY0" fmla="*/ 0 h 10013"/>
                  <a:gd name="connsiteX1" fmla="*/ 8502 w 10020"/>
                  <a:gd name="connsiteY1" fmla="*/ 8478 h 10013"/>
                  <a:gd name="connsiteX2" fmla="*/ 0 w 10020"/>
                  <a:gd name="connsiteY2" fmla="*/ 10013 h 10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0" h="10013">
                    <a:moveTo>
                      <a:pt x="10020" y="0"/>
                    </a:moveTo>
                    <a:cubicBezTo>
                      <a:pt x="9555" y="675"/>
                      <a:pt x="9802" y="7769"/>
                      <a:pt x="8502" y="8478"/>
                    </a:cubicBezTo>
                    <a:cubicBezTo>
                      <a:pt x="7201" y="9187"/>
                      <a:pt x="3812" y="9827"/>
                      <a:pt x="0" y="1001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28D0A3AC-D392-624A-97B2-414300DDE984}"/>
                  </a:ext>
                </a:extLst>
              </p:cNvPr>
              <p:cNvSpPr/>
              <p:nvPr/>
            </p:nvSpPr>
            <p:spPr>
              <a:xfrm>
                <a:off x="2190896" y="20904008"/>
                <a:ext cx="4991614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8835 w 8835"/>
                  <a:gd name="connsiteY0" fmla="*/ 0 h 68306"/>
                  <a:gd name="connsiteX1" fmla="*/ 7204 w 8835"/>
                  <a:gd name="connsiteY1" fmla="*/ 62015 h 68306"/>
                  <a:gd name="connsiteX2" fmla="*/ 0 w 8835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5" h="68306">
                    <a:moveTo>
                      <a:pt x="8835" y="0"/>
                    </a:moveTo>
                    <a:cubicBezTo>
                      <a:pt x="8427" y="4553"/>
                      <a:pt x="8345" y="57233"/>
                      <a:pt x="7204" y="62015"/>
                    </a:cubicBezTo>
                    <a:cubicBezTo>
                      <a:pt x="6063" y="66797"/>
                      <a:pt x="3356" y="6801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4A59D28C-9634-5041-B195-B701111984A1}"/>
                  </a:ext>
                </a:extLst>
              </p:cNvPr>
              <p:cNvSpPr/>
              <p:nvPr/>
            </p:nvSpPr>
            <p:spPr>
              <a:xfrm>
                <a:off x="2197850" y="21980426"/>
                <a:ext cx="4935143" cy="19913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8829 w 8829"/>
                  <a:gd name="connsiteY0" fmla="*/ 0 h 67701"/>
                  <a:gd name="connsiteX1" fmla="*/ 7094 w 8829"/>
                  <a:gd name="connsiteY1" fmla="*/ 62257 h 67701"/>
                  <a:gd name="connsiteX2" fmla="*/ 0 w 8829"/>
                  <a:gd name="connsiteY2" fmla="*/ 67701 h 67701"/>
                  <a:gd name="connsiteX0" fmla="*/ 10041 w 10041"/>
                  <a:gd name="connsiteY0" fmla="*/ 0 h 10102"/>
                  <a:gd name="connsiteX1" fmla="*/ 8076 w 10041"/>
                  <a:gd name="connsiteY1" fmla="*/ 9196 h 10102"/>
                  <a:gd name="connsiteX2" fmla="*/ 0 w 10041"/>
                  <a:gd name="connsiteY2" fmla="*/ 10102 h 10102"/>
                  <a:gd name="connsiteX0" fmla="*/ 10005 w 10005"/>
                  <a:gd name="connsiteY0" fmla="*/ 0 h 10102"/>
                  <a:gd name="connsiteX1" fmla="*/ 8040 w 10005"/>
                  <a:gd name="connsiteY1" fmla="*/ 9196 h 10102"/>
                  <a:gd name="connsiteX2" fmla="*/ 0 w 10005"/>
                  <a:gd name="connsiteY2" fmla="*/ 10102 h 10102"/>
                  <a:gd name="connsiteX0" fmla="*/ 10036 w 10036"/>
                  <a:gd name="connsiteY0" fmla="*/ 0 h 10115"/>
                  <a:gd name="connsiteX1" fmla="*/ 8071 w 10036"/>
                  <a:gd name="connsiteY1" fmla="*/ 9196 h 10115"/>
                  <a:gd name="connsiteX2" fmla="*/ 0 w 10036"/>
                  <a:gd name="connsiteY2" fmla="*/ 10115 h 10115"/>
                  <a:gd name="connsiteX0" fmla="*/ 10016 w 10016"/>
                  <a:gd name="connsiteY0" fmla="*/ 0 h 10115"/>
                  <a:gd name="connsiteX1" fmla="*/ 8051 w 10016"/>
                  <a:gd name="connsiteY1" fmla="*/ 9196 h 10115"/>
                  <a:gd name="connsiteX2" fmla="*/ 0 w 10016"/>
                  <a:gd name="connsiteY2" fmla="*/ 10115 h 1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16" h="10115">
                    <a:moveTo>
                      <a:pt x="10016" y="0"/>
                    </a:moveTo>
                    <a:cubicBezTo>
                      <a:pt x="9554" y="673"/>
                      <a:pt x="9343" y="8490"/>
                      <a:pt x="8051" y="9196"/>
                    </a:cubicBezTo>
                    <a:cubicBezTo>
                      <a:pt x="6759" y="9902"/>
                      <a:pt x="3802" y="10037"/>
                      <a:pt x="0" y="1011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D798BFB1-273C-034E-9886-33DE2F2A986E}"/>
                  </a:ext>
                </a:extLst>
              </p:cNvPr>
              <p:cNvSpPr/>
              <p:nvPr/>
            </p:nvSpPr>
            <p:spPr>
              <a:xfrm>
                <a:off x="2203245" y="22996860"/>
                <a:ext cx="4894959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610 w 10445"/>
                  <a:gd name="connsiteY1" fmla="*/ 6298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8763 w 8763"/>
                  <a:gd name="connsiteY0" fmla="*/ 0 h 68306"/>
                  <a:gd name="connsiteX1" fmla="*/ 6815 w 8763"/>
                  <a:gd name="connsiteY1" fmla="*/ 63707 h 68306"/>
                  <a:gd name="connsiteX2" fmla="*/ 0 w 8763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3" h="68306">
                    <a:moveTo>
                      <a:pt x="8763" y="0"/>
                    </a:moveTo>
                    <a:cubicBezTo>
                      <a:pt x="8355" y="4553"/>
                      <a:pt x="7956" y="58925"/>
                      <a:pt x="6815" y="63707"/>
                    </a:cubicBezTo>
                    <a:cubicBezTo>
                      <a:pt x="5674" y="68489"/>
                      <a:pt x="3344" y="67777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A557A28D-6ABD-204E-B600-042E94AE935C}"/>
                  </a:ext>
                </a:extLst>
              </p:cNvPr>
              <p:cNvSpPr/>
              <p:nvPr/>
            </p:nvSpPr>
            <p:spPr>
              <a:xfrm>
                <a:off x="2200738" y="23812151"/>
                <a:ext cx="4863128" cy="230320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19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448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8774 w 8774"/>
                  <a:gd name="connsiteY0" fmla="*/ 0 h 68357"/>
                  <a:gd name="connsiteX1" fmla="*/ 6621 w 8774"/>
                  <a:gd name="connsiteY1" fmla="*/ 62816 h 68357"/>
                  <a:gd name="connsiteX2" fmla="*/ 0 w 8774"/>
                  <a:gd name="connsiteY2" fmla="*/ 68357 h 68357"/>
                  <a:gd name="connsiteX0" fmla="*/ 9964 w 9964"/>
                  <a:gd name="connsiteY0" fmla="*/ 0 h 10000"/>
                  <a:gd name="connsiteX1" fmla="*/ 7510 w 9964"/>
                  <a:gd name="connsiteY1" fmla="*/ 9189 h 10000"/>
                  <a:gd name="connsiteX2" fmla="*/ 0 w 9964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4" h="10000">
                    <a:moveTo>
                      <a:pt x="9964" y="0"/>
                    </a:moveTo>
                    <a:cubicBezTo>
                      <a:pt x="9499" y="666"/>
                      <a:pt x="8811" y="8490"/>
                      <a:pt x="7510" y="9189"/>
                    </a:cubicBezTo>
                    <a:cubicBezTo>
                      <a:pt x="6210" y="9889"/>
                      <a:pt x="3811" y="10000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8" name="Freeform 97">
                <a:extLst>
                  <a:ext uri="{FF2B5EF4-FFF2-40B4-BE49-F238E27FC236}">
                    <a16:creationId xmlns:a16="http://schemas.microsoft.com/office/drawing/2014/main" id="{4E0AEBF2-0AD5-FD4E-B783-E9512A30112A}"/>
                  </a:ext>
                </a:extLst>
              </p:cNvPr>
              <p:cNvSpPr/>
              <p:nvPr/>
            </p:nvSpPr>
            <p:spPr>
              <a:xfrm>
                <a:off x="2202964" y="24406476"/>
                <a:ext cx="4804101" cy="294405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03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247"/>
                  <a:gd name="connsiteX1" fmla="*/ 7803 w 10445"/>
                  <a:gd name="connsiteY1" fmla="*/ 63971 h 68247"/>
                  <a:gd name="connsiteX2" fmla="*/ 0 w 10445"/>
                  <a:gd name="connsiteY2" fmla="*/ 68133 h 68247"/>
                  <a:gd name="connsiteX0" fmla="*/ 8733 w 8733"/>
                  <a:gd name="connsiteY0" fmla="*/ 0 h 68558"/>
                  <a:gd name="connsiteX1" fmla="*/ 6091 w 8733"/>
                  <a:gd name="connsiteY1" fmla="*/ 63971 h 68558"/>
                  <a:gd name="connsiteX2" fmla="*/ 0 w 8733"/>
                  <a:gd name="connsiteY2" fmla="*/ 68484 h 6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3" h="68558">
                    <a:moveTo>
                      <a:pt x="8733" y="0"/>
                    </a:moveTo>
                    <a:cubicBezTo>
                      <a:pt x="8325" y="4553"/>
                      <a:pt x="7232" y="59189"/>
                      <a:pt x="6091" y="63971"/>
                    </a:cubicBezTo>
                    <a:cubicBezTo>
                      <a:pt x="4950" y="68753"/>
                      <a:pt x="3370" y="68703"/>
                      <a:pt x="0" y="684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02790332-30A6-054C-8D0E-C78D7791B1DC}"/>
                  </a:ext>
                </a:extLst>
              </p:cNvPr>
              <p:cNvSpPr/>
              <p:nvPr/>
            </p:nvSpPr>
            <p:spPr>
              <a:xfrm>
                <a:off x="2203448" y="24835038"/>
                <a:ext cx="4749582" cy="39031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8739 w 8739"/>
                  <a:gd name="connsiteY0" fmla="*/ 0 h 68319"/>
                  <a:gd name="connsiteX1" fmla="*/ 6105 w 8739"/>
                  <a:gd name="connsiteY1" fmla="*/ 64463 h 68319"/>
                  <a:gd name="connsiteX2" fmla="*/ 0 w 8739"/>
                  <a:gd name="connsiteY2" fmla="*/ 68309 h 6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9" h="68319">
                    <a:moveTo>
                      <a:pt x="8739" y="0"/>
                    </a:moveTo>
                    <a:cubicBezTo>
                      <a:pt x="8331" y="4553"/>
                      <a:pt x="7246" y="59681"/>
                      <a:pt x="6105" y="64463"/>
                    </a:cubicBezTo>
                    <a:cubicBezTo>
                      <a:pt x="4964" y="69245"/>
                      <a:pt x="3396" y="68162"/>
                      <a:pt x="0" y="6830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F5134D76-5597-D147-8F4D-8ABE81E1C604}"/>
                  </a:ext>
                </a:extLst>
              </p:cNvPr>
              <p:cNvSpPr/>
              <p:nvPr/>
            </p:nvSpPr>
            <p:spPr>
              <a:xfrm>
                <a:off x="2190488" y="25296175"/>
                <a:ext cx="4699046" cy="497419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736 w 8736"/>
                  <a:gd name="connsiteY0" fmla="*/ 0 h 68484"/>
                  <a:gd name="connsiteX1" fmla="*/ 6102 w 8736"/>
                  <a:gd name="connsiteY1" fmla="*/ 63979 h 68484"/>
                  <a:gd name="connsiteX2" fmla="*/ 0 w 8736"/>
                  <a:gd name="connsiteY2" fmla="*/ 68306 h 68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6" h="68484">
                    <a:moveTo>
                      <a:pt x="8736" y="0"/>
                    </a:moveTo>
                    <a:cubicBezTo>
                      <a:pt x="8328" y="4553"/>
                      <a:pt x="7073" y="58423"/>
                      <a:pt x="6102" y="63979"/>
                    </a:cubicBezTo>
                    <a:cubicBezTo>
                      <a:pt x="5131" y="69535"/>
                      <a:pt x="3422" y="6844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E5C5660D-D470-2043-A11A-1772001E6C78}"/>
                  </a:ext>
                </a:extLst>
              </p:cNvPr>
              <p:cNvSpPr/>
              <p:nvPr/>
            </p:nvSpPr>
            <p:spPr>
              <a:xfrm>
                <a:off x="2190860" y="25714440"/>
                <a:ext cx="4674051" cy="604013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81 w 8681"/>
                  <a:gd name="connsiteY0" fmla="*/ 0 h 68461"/>
                  <a:gd name="connsiteX1" fmla="*/ 6047 w 8681"/>
                  <a:gd name="connsiteY1" fmla="*/ 63979 h 68461"/>
                  <a:gd name="connsiteX2" fmla="*/ 0 w 8681"/>
                  <a:gd name="connsiteY2" fmla="*/ 68275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1" h="68461">
                    <a:moveTo>
                      <a:pt x="8681" y="0"/>
                    </a:moveTo>
                    <a:cubicBezTo>
                      <a:pt x="8273" y="4553"/>
                      <a:pt x="7018" y="58423"/>
                      <a:pt x="6047" y="63979"/>
                    </a:cubicBezTo>
                    <a:cubicBezTo>
                      <a:pt x="5076" y="69535"/>
                      <a:pt x="3422" y="68418"/>
                      <a:pt x="0" y="6827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2E46C70B-CD7A-9F46-A0C2-E9180F11F19E}"/>
                  </a:ext>
                </a:extLst>
              </p:cNvPr>
              <p:cNvSpPr/>
              <p:nvPr/>
            </p:nvSpPr>
            <p:spPr>
              <a:xfrm>
                <a:off x="2203480" y="26107811"/>
                <a:ext cx="4652973" cy="720772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51 w 8651"/>
                  <a:gd name="connsiteY0" fmla="*/ 0 h 68461"/>
                  <a:gd name="connsiteX1" fmla="*/ 6017 w 8651"/>
                  <a:gd name="connsiteY1" fmla="*/ 63979 h 68461"/>
                  <a:gd name="connsiteX2" fmla="*/ 0 w 8651"/>
                  <a:gd name="connsiteY2" fmla="*/ 68276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1" h="68461">
                    <a:moveTo>
                      <a:pt x="8651" y="0"/>
                    </a:moveTo>
                    <a:cubicBezTo>
                      <a:pt x="8243" y="4553"/>
                      <a:pt x="6988" y="58423"/>
                      <a:pt x="6017" y="63979"/>
                    </a:cubicBezTo>
                    <a:cubicBezTo>
                      <a:pt x="5046" y="69535"/>
                      <a:pt x="3422" y="68419"/>
                      <a:pt x="0" y="6827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D4A3F597-55E0-E24D-B476-38282D39C0B6}"/>
                  </a:ext>
                </a:extLst>
              </p:cNvPr>
              <p:cNvSpPr/>
              <p:nvPr/>
            </p:nvSpPr>
            <p:spPr>
              <a:xfrm>
                <a:off x="2198108" y="26483485"/>
                <a:ext cx="4665882" cy="856698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8700 w 10445"/>
                  <a:gd name="connsiteY1" fmla="*/ 63142 h 68134"/>
                  <a:gd name="connsiteX2" fmla="*/ 0 w 10445"/>
                  <a:gd name="connsiteY2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8675 w 8675"/>
                  <a:gd name="connsiteY0" fmla="*/ 0 h 68053"/>
                  <a:gd name="connsiteX1" fmla="*/ 7713 w 8675"/>
                  <a:gd name="connsiteY1" fmla="*/ 46726 h 68053"/>
                  <a:gd name="connsiteX2" fmla="*/ 6930 w 8675"/>
                  <a:gd name="connsiteY2" fmla="*/ 63142 h 68053"/>
                  <a:gd name="connsiteX3" fmla="*/ 0 w 8675"/>
                  <a:gd name="connsiteY3" fmla="*/ 68053 h 68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5" h="68053">
                    <a:moveTo>
                      <a:pt x="8675" y="0"/>
                    </a:moveTo>
                    <a:cubicBezTo>
                      <a:pt x="8286" y="8709"/>
                      <a:pt x="7717" y="37375"/>
                      <a:pt x="7713" y="46726"/>
                    </a:cubicBezTo>
                    <a:cubicBezTo>
                      <a:pt x="7709" y="56077"/>
                      <a:pt x="8511" y="59574"/>
                      <a:pt x="6930" y="63142"/>
                    </a:cubicBezTo>
                    <a:cubicBezTo>
                      <a:pt x="5350" y="66710"/>
                      <a:pt x="4363" y="68084"/>
                      <a:pt x="0" y="6805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49365729-EB21-4348-B78D-B48F719A7F74}"/>
                  </a:ext>
                </a:extLst>
              </p:cNvPr>
              <p:cNvSpPr/>
              <p:nvPr/>
            </p:nvSpPr>
            <p:spPr>
              <a:xfrm>
                <a:off x="2198304" y="26673600"/>
                <a:ext cx="4836012" cy="90642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9942 w 10445"/>
                  <a:gd name="connsiteY1" fmla="*/ 62933 h 68134"/>
                  <a:gd name="connsiteX2" fmla="*/ 0 w 10445"/>
                  <a:gd name="connsiteY2" fmla="*/ 68133 h 68134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651"/>
                  <a:gd name="connsiteY0" fmla="*/ 0 h 68133"/>
                  <a:gd name="connsiteX1" fmla="*/ 9914 w 10651"/>
                  <a:gd name="connsiteY1" fmla="*/ 47170 h 68133"/>
                  <a:gd name="connsiteX2" fmla="*/ 9942 w 10651"/>
                  <a:gd name="connsiteY2" fmla="*/ 62933 h 68133"/>
                  <a:gd name="connsiteX3" fmla="*/ 0 w 10651"/>
                  <a:gd name="connsiteY3" fmla="*/ 68133 h 68133"/>
                  <a:gd name="connsiteX0" fmla="*/ 10445 w 10741"/>
                  <a:gd name="connsiteY0" fmla="*/ 0 h 68133"/>
                  <a:gd name="connsiteX1" fmla="*/ 9914 w 10741"/>
                  <a:gd name="connsiteY1" fmla="*/ 47170 h 68133"/>
                  <a:gd name="connsiteX2" fmla="*/ 9942 w 10741"/>
                  <a:gd name="connsiteY2" fmla="*/ 62933 h 68133"/>
                  <a:gd name="connsiteX3" fmla="*/ 0 w 10741"/>
                  <a:gd name="connsiteY3" fmla="*/ 68133 h 68133"/>
                  <a:gd name="connsiteX0" fmla="*/ 10445 w 10768"/>
                  <a:gd name="connsiteY0" fmla="*/ 0 h 68133"/>
                  <a:gd name="connsiteX1" fmla="*/ 9914 w 10768"/>
                  <a:gd name="connsiteY1" fmla="*/ 47170 h 68133"/>
                  <a:gd name="connsiteX2" fmla="*/ 9942 w 10768"/>
                  <a:gd name="connsiteY2" fmla="*/ 62933 h 68133"/>
                  <a:gd name="connsiteX3" fmla="*/ 0 w 10768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8670 w 8968"/>
                  <a:gd name="connsiteY0" fmla="*/ 0 h 68076"/>
                  <a:gd name="connsiteX1" fmla="*/ 8126 w 8968"/>
                  <a:gd name="connsiteY1" fmla="*/ 48754 h 68076"/>
                  <a:gd name="connsiteX2" fmla="*/ 8167 w 8968"/>
                  <a:gd name="connsiteY2" fmla="*/ 62933 h 68076"/>
                  <a:gd name="connsiteX3" fmla="*/ 0 w 8968"/>
                  <a:gd name="connsiteY3" fmla="*/ 68076 h 68076"/>
                  <a:gd name="connsiteX0" fmla="*/ 9720 w 10052"/>
                  <a:gd name="connsiteY0" fmla="*/ 0 h 10003"/>
                  <a:gd name="connsiteX1" fmla="*/ 9113 w 10052"/>
                  <a:gd name="connsiteY1" fmla="*/ 7162 h 10003"/>
                  <a:gd name="connsiteX2" fmla="*/ 9159 w 10052"/>
                  <a:gd name="connsiteY2" fmla="*/ 9245 h 10003"/>
                  <a:gd name="connsiteX3" fmla="*/ 0 w 10052"/>
                  <a:gd name="connsiteY3" fmla="*/ 10003 h 10003"/>
                  <a:gd name="connsiteX0" fmla="*/ 9694 w 10026"/>
                  <a:gd name="connsiteY0" fmla="*/ 0 h 9997"/>
                  <a:gd name="connsiteX1" fmla="*/ 9087 w 10026"/>
                  <a:gd name="connsiteY1" fmla="*/ 7162 h 9997"/>
                  <a:gd name="connsiteX2" fmla="*/ 9133 w 10026"/>
                  <a:gd name="connsiteY2" fmla="*/ 9245 h 9997"/>
                  <a:gd name="connsiteX3" fmla="*/ 0 w 10026"/>
                  <a:gd name="connsiteY3" fmla="*/ 9997 h 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6" h="9997">
                    <a:moveTo>
                      <a:pt x="9694" y="0"/>
                    </a:moveTo>
                    <a:cubicBezTo>
                      <a:pt x="9393" y="1289"/>
                      <a:pt x="8714" y="5915"/>
                      <a:pt x="9087" y="7162"/>
                    </a:cubicBezTo>
                    <a:cubicBezTo>
                      <a:pt x="9461" y="8408"/>
                      <a:pt x="10973" y="8770"/>
                      <a:pt x="9133" y="9245"/>
                    </a:cubicBezTo>
                    <a:cubicBezTo>
                      <a:pt x="7293" y="9719"/>
                      <a:pt x="4865" y="10002"/>
                      <a:pt x="0" y="999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76A21B3E-120F-9B4E-90D1-8A64E83D4A4A}"/>
                  </a:ext>
                </a:extLst>
              </p:cNvPr>
              <p:cNvSpPr/>
              <p:nvPr/>
            </p:nvSpPr>
            <p:spPr>
              <a:xfrm>
                <a:off x="2200442" y="26866997"/>
                <a:ext cx="5499854" cy="95586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1613"/>
                  <a:gd name="connsiteY0" fmla="*/ 0 h 68135"/>
                  <a:gd name="connsiteX1" fmla="*/ 11373 w 11613"/>
                  <a:gd name="connsiteY1" fmla="*/ 63196 h 68135"/>
                  <a:gd name="connsiteX2" fmla="*/ 0 w 11613"/>
                  <a:gd name="connsiteY2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1880"/>
                  <a:gd name="connsiteY0" fmla="*/ 0 h 68133"/>
                  <a:gd name="connsiteX1" fmla="*/ 9952 w 11880"/>
                  <a:gd name="connsiteY1" fmla="*/ 43257 h 68133"/>
                  <a:gd name="connsiteX2" fmla="*/ 11373 w 11880"/>
                  <a:gd name="connsiteY2" fmla="*/ 63196 h 68133"/>
                  <a:gd name="connsiteX3" fmla="*/ 0 w 11880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49"/>
                  <a:gd name="connsiteY0" fmla="*/ 0 h 68133"/>
                  <a:gd name="connsiteX1" fmla="*/ 10173 w 11949"/>
                  <a:gd name="connsiteY1" fmla="*/ 43457 h 68133"/>
                  <a:gd name="connsiteX2" fmla="*/ 11373 w 11949"/>
                  <a:gd name="connsiteY2" fmla="*/ 63196 h 68133"/>
                  <a:gd name="connsiteX3" fmla="*/ 0 w 11949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8664 w 10157"/>
                  <a:gd name="connsiteY0" fmla="*/ 0 h 68061"/>
                  <a:gd name="connsiteX1" fmla="*/ 8340 w 10157"/>
                  <a:gd name="connsiteY1" fmla="*/ 44859 h 68061"/>
                  <a:gd name="connsiteX2" fmla="*/ 9592 w 10157"/>
                  <a:gd name="connsiteY2" fmla="*/ 63196 h 68061"/>
                  <a:gd name="connsiteX3" fmla="*/ 0 w 10157"/>
                  <a:gd name="connsiteY3" fmla="*/ 68061 h 68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57" h="68061">
                    <a:moveTo>
                      <a:pt x="8664" y="0"/>
                    </a:moveTo>
                    <a:cubicBezTo>
                      <a:pt x="8278" y="8485"/>
                      <a:pt x="7990" y="35427"/>
                      <a:pt x="8340" y="44859"/>
                    </a:cubicBezTo>
                    <a:cubicBezTo>
                      <a:pt x="8690" y="54291"/>
                      <a:pt x="11279" y="59317"/>
                      <a:pt x="9592" y="63196"/>
                    </a:cubicBezTo>
                    <a:cubicBezTo>
                      <a:pt x="7905" y="67075"/>
                      <a:pt x="4363" y="68092"/>
                      <a:pt x="0" y="6806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3377DC1D-8296-5045-B62C-956EB0AC0E34}"/>
                  </a:ext>
                </a:extLst>
              </p:cNvPr>
              <p:cNvSpPr/>
              <p:nvPr/>
            </p:nvSpPr>
            <p:spPr>
              <a:xfrm>
                <a:off x="2188524" y="27114939"/>
                <a:ext cx="6055274" cy="1001098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2853"/>
                  <a:gd name="connsiteY0" fmla="*/ 0 h 68180"/>
                  <a:gd name="connsiteX1" fmla="*/ 12687 w 12853"/>
                  <a:gd name="connsiteY1" fmla="*/ 64099 h 68180"/>
                  <a:gd name="connsiteX2" fmla="*/ 0 w 12853"/>
                  <a:gd name="connsiteY2" fmla="*/ 68133 h 68180"/>
                  <a:gd name="connsiteX0" fmla="*/ 10445 w 13540"/>
                  <a:gd name="connsiteY0" fmla="*/ 0 h 68175"/>
                  <a:gd name="connsiteX1" fmla="*/ 12167 w 13540"/>
                  <a:gd name="connsiteY1" fmla="*/ 40085 h 68175"/>
                  <a:gd name="connsiteX2" fmla="*/ 12687 w 13540"/>
                  <a:gd name="connsiteY2" fmla="*/ 64099 h 68175"/>
                  <a:gd name="connsiteX3" fmla="*/ 0 w 13540"/>
                  <a:gd name="connsiteY3" fmla="*/ 68133 h 68175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2363"/>
                  <a:gd name="connsiteY0" fmla="*/ 0 h 68562"/>
                  <a:gd name="connsiteX1" fmla="*/ 10186 w 12363"/>
                  <a:gd name="connsiteY1" fmla="*/ 41845 h 68562"/>
                  <a:gd name="connsiteX2" fmla="*/ 11845 w 12363"/>
                  <a:gd name="connsiteY2" fmla="*/ 65668 h 68562"/>
                  <a:gd name="connsiteX3" fmla="*/ 0 w 12363"/>
                  <a:gd name="connsiteY3" fmla="*/ 68133 h 68562"/>
                  <a:gd name="connsiteX0" fmla="*/ 10445 w 12542"/>
                  <a:gd name="connsiteY0" fmla="*/ 0 h 68348"/>
                  <a:gd name="connsiteX1" fmla="*/ 10186 w 12542"/>
                  <a:gd name="connsiteY1" fmla="*/ 41845 h 68348"/>
                  <a:gd name="connsiteX2" fmla="*/ 11845 w 12542"/>
                  <a:gd name="connsiteY2" fmla="*/ 65668 h 68348"/>
                  <a:gd name="connsiteX3" fmla="*/ 0 w 12542"/>
                  <a:gd name="connsiteY3" fmla="*/ 68133 h 68348"/>
                  <a:gd name="connsiteX0" fmla="*/ 10445 w 12715"/>
                  <a:gd name="connsiteY0" fmla="*/ 0 h 68681"/>
                  <a:gd name="connsiteX1" fmla="*/ 10186 w 12715"/>
                  <a:gd name="connsiteY1" fmla="*/ 41845 h 68681"/>
                  <a:gd name="connsiteX2" fmla="*/ 11845 w 12715"/>
                  <a:gd name="connsiteY2" fmla="*/ 65668 h 68681"/>
                  <a:gd name="connsiteX3" fmla="*/ 0 w 12715"/>
                  <a:gd name="connsiteY3" fmla="*/ 68133 h 68681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396"/>
                  <a:gd name="connsiteY0" fmla="*/ 0 h 68410"/>
                  <a:gd name="connsiteX1" fmla="*/ 10354 w 12396"/>
                  <a:gd name="connsiteY1" fmla="*/ 44603 h 68410"/>
                  <a:gd name="connsiteX2" fmla="*/ 11845 w 12396"/>
                  <a:gd name="connsiteY2" fmla="*/ 65668 h 68410"/>
                  <a:gd name="connsiteX3" fmla="*/ 0 w 12396"/>
                  <a:gd name="connsiteY3" fmla="*/ 68133 h 68410"/>
                  <a:gd name="connsiteX0" fmla="*/ 10445 w 12445"/>
                  <a:gd name="connsiteY0" fmla="*/ 0 h 68410"/>
                  <a:gd name="connsiteX1" fmla="*/ 10354 w 12445"/>
                  <a:gd name="connsiteY1" fmla="*/ 44603 h 68410"/>
                  <a:gd name="connsiteX2" fmla="*/ 11845 w 12445"/>
                  <a:gd name="connsiteY2" fmla="*/ 65668 h 68410"/>
                  <a:gd name="connsiteX3" fmla="*/ 0 w 12445"/>
                  <a:gd name="connsiteY3" fmla="*/ 68133 h 68410"/>
                  <a:gd name="connsiteX0" fmla="*/ 10445 w 12883"/>
                  <a:gd name="connsiteY0" fmla="*/ 0 h 68194"/>
                  <a:gd name="connsiteX1" fmla="*/ 10354 w 12883"/>
                  <a:gd name="connsiteY1" fmla="*/ 44603 h 68194"/>
                  <a:gd name="connsiteX2" fmla="*/ 12402 w 12883"/>
                  <a:gd name="connsiteY2" fmla="*/ 64907 h 68194"/>
                  <a:gd name="connsiteX3" fmla="*/ 0 w 12883"/>
                  <a:gd name="connsiteY3" fmla="*/ 68133 h 68194"/>
                  <a:gd name="connsiteX0" fmla="*/ 10445 w 12954"/>
                  <a:gd name="connsiteY0" fmla="*/ 0 h 68149"/>
                  <a:gd name="connsiteX1" fmla="*/ 10755 w 12954"/>
                  <a:gd name="connsiteY1" fmla="*/ 46981 h 68149"/>
                  <a:gd name="connsiteX2" fmla="*/ 12402 w 12954"/>
                  <a:gd name="connsiteY2" fmla="*/ 64907 h 68149"/>
                  <a:gd name="connsiteX3" fmla="*/ 0 w 12954"/>
                  <a:gd name="connsiteY3" fmla="*/ 68133 h 68149"/>
                  <a:gd name="connsiteX0" fmla="*/ 10445 w 13019"/>
                  <a:gd name="connsiteY0" fmla="*/ 0 h 68149"/>
                  <a:gd name="connsiteX1" fmla="*/ 10755 w 13019"/>
                  <a:gd name="connsiteY1" fmla="*/ 46981 h 68149"/>
                  <a:gd name="connsiteX2" fmla="*/ 12402 w 13019"/>
                  <a:gd name="connsiteY2" fmla="*/ 64907 h 68149"/>
                  <a:gd name="connsiteX3" fmla="*/ 0 w 13019"/>
                  <a:gd name="connsiteY3" fmla="*/ 68133 h 68149"/>
                  <a:gd name="connsiteX0" fmla="*/ 10445 w 13060"/>
                  <a:gd name="connsiteY0" fmla="*/ 0 h 68149"/>
                  <a:gd name="connsiteX1" fmla="*/ 10755 w 13060"/>
                  <a:gd name="connsiteY1" fmla="*/ 46981 h 68149"/>
                  <a:gd name="connsiteX2" fmla="*/ 12402 w 13060"/>
                  <a:gd name="connsiteY2" fmla="*/ 64907 h 68149"/>
                  <a:gd name="connsiteX3" fmla="*/ 0 w 13060"/>
                  <a:gd name="connsiteY3" fmla="*/ 68133 h 68149"/>
                  <a:gd name="connsiteX0" fmla="*/ 10445 w 13015"/>
                  <a:gd name="connsiteY0" fmla="*/ 0 h 68174"/>
                  <a:gd name="connsiteX1" fmla="*/ 10561 w 13015"/>
                  <a:gd name="connsiteY1" fmla="*/ 45459 h 68174"/>
                  <a:gd name="connsiteX2" fmla="*/ 12402 w 13015"/>
                  <a:gd name="connsiteY2" fmla="*/ 64907 h 68174"/>
                  <a:gd name="connsiteX3" fmla="*/ 0 w 13015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90"/>
                  <a:gd name="connsiteY0" fmla="*/ 0 h 67746"/>
                  <a:gd name="connsiteX1" fmla="*/ 10665 w 12990"/>
                  <a:gd name="connsiteY1" fmla="*/ 45031 h 67746"/>
                  <a:gd name="connsiteX2" fmla="*/ 12402 w 12990"/>
                  <a:gd name="connsiteY2" fmla="*/ 64479 h 67746"/>
                  <a:gd name="connsiteX3" fmla="*/ 0 w 12990"/>
                  <a:gd name="connsiteY3" fmla="*/ 67705 h 67746"/>
                  <a:gd name="connsiteX0" fmla="*/ 10458 w 13027"/>
                  <a:gd name="connsiteY0" fmla="*/ 0 h 67746"/>
                  <a:gd name="connsiteX1" fmla="*/ 10665 w 13027"/>
                  <a:gd name="connsiteY1" fmla="*/ 45031 h 67746"/>
                  <a:gd name="connsiteX2" fmla="*/ 12402 w 13027"/>
                  <a:gd name="connsiteY2" fmla="*/ 64479 h 67746"/>
                  <a:gd name="connsiteX3" fmla="*/ 0 w 13027"/>
                  <a:gd name="connsiteY3" fmla="*/ 67705 h 67746"/>
                  <a:gd name="connsiteX0" fmla="*/ 10458 w 13039"/>
                  <a:gd name="connsiteY0" fmla="*/ 0 h 67751"/>
                  <a:gd name="connsiteX1" fmla="*/ 10717 w 13039"/>
                  <a:gd name="connsiteY1" fmla="*/ 44793 h 67751"/>
                  <a:gd name="connsiteX2" fmla="*/ 12402 w 13039"/>
                  <a:gd name="connsiteY2" fmla="*/ 64479 h 67751"/>
                  <a:gd name="connsiteX3" fmla="*/ 0 w 13039"/>
                  <a:gd name="connsiteY3" fmla="*/ 67705 h 67751"/>
                  <a:gd name="connsiteX0" fmla="*/ 10458 w 13010"/>
                  <a:gd name="connsiteY0" fmla="*/ 0 h 67751"/>
                  <a:gd name="connsiteX1" fmla="*/ 10717 w 13010"/>
                  <a:gd name="connsiteY1" fmla="*/ 44793 h 67751"/>
                  <a:gd name="connsiteX2" fmla="*/ 12402 w 13010"/>
                  <a:gd name="connsiteY2" fmla="*/ 64479 h 67751"/>
                  <a:gd name="connsiteX3" fmla="*/ 0 w 13010"/>
                  <a:gd name="connsiteY3" fmla="*/ 67705 h 67751"/>
                  <a:gd name="connsiteX0" fmla="*/ 10458 w 12996"/>
                  <a:gd name="connsiteY0" fmla="*/ 0 h 67752"/>
                  <a:gd name="connsiteX1" fmla="*/ 10652 w 12996"/>
                  <a:gd name="connsiteY1" fmla="*/ 44745 h 67752"/>
                  <a:gd name="connsiteX2" fmla="*/ 12402 w 12996"/>
                  <a:gd name="connsiteY2" fmla="*/ 64479 h 67752"/>
                  <a:gd name="connsiteX3" fmla="*/ 0 w 12996"/>
                  <a:gd name="connsiteY3" fmla="*/ 67705 h 67752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68"/>
                  <a:gd name="connsiteY0" fmla="*/ 0 h 67705"/>
                  <a:gd name="connsiteX1" fmla="*/ 10652 w 12868"/>
                  <a:gd name="connsiteY1" fmla="*/ 44745 h 67705"/>
                  <a:gd name="connsiteX2" fmla="*/ 12402 w 12868"/>
                  <a:gd name="connsiteY2" fmla="*/ 64479 h 67705"/>
                  <a:gd name="connsiteX3" fmla="*/ 0 w 12868"/>
                  <a:gd name="connsiteY3" fmla="*/ 67705 h 67705"/>
                  <a:gd name="connsiteX0" fmla="*/ 10458 w 12905"/>
                  <a:gd name="connsiteY0" fmla="*/ 0 h 67706"/>
                  <a:gd name="connsiteX1" fmla="*/ 10652 w 12905"/>
                  <a:gd name="connsiteY1" fmla="*/ 44745 h 67706"/>
                  <a:gd name="connsiteX2" fmla="*/ 12402 w 12905"/>
                  <a:gd name="connsiteY2" fmla="*/ 64479 h 67706"/>
                  <a:gd name="connsiteX3" fmla="*/ 0 w 12905"/>
                  <a:gd name="connsiteY3" fmla="*/ 67705 h 67706"/>
                  <a:gd name="connsiteX0" fmla="*/ 8713 w 11160"/>
                  <a:gd name="connsiteY0" fmla="*/ 0 h 67773"/>
                  <a:gd name="connsiteX1" fmla="*/ 8907 w 11160"/>
                  <a:gd name="connsiteY1" fmla="*/ 44745 h 67773"/>
                  <a:gd name="connsiteX2" fmla="*/ 10657 w 11160"/>
                  <a:gd name="connsiteY2" fmla="*/ 64479 h 67773"/>
                  <a:gd name="connsiteX3" fmla="*/ 0 w 11160"/>
                  <a:gd name="connsiteY3" fmla="*/ 67773 h 67773"/>
                  <a:gd name="connsiteX0" fmla="*/ 8671 w 11118"/>
                  <a:gd name="connsiteY0" fmla="*/ 0 h 67756"/>
                  <a:gd name="connsiteX1" fmla="*/ 8865 w 11118"/>
                  <a:gd name="connsiteY1" fmla="*/ 44745 h 67756"/>
                  <a:gd name="connsiteX2" fmla="*/ 10615 w 11118"/>
                  <a:gd name="connsiteY2" fmla="*/ 64479 h 67756"/>
                  <a:gd name="connsiteX3" fmla="*/ 0 w 11118"/>
                  <a:gd name="connsiteY3" fmla="*/ 67756 h 67756"/>
                  <a:gd name="connsiteX0" fmla="*/ 8708 w 11155"/>
                  <a:gd name="connsiteY0" fmla="*/ 0 h 67722"/>
                  <a:gd name="connsiteX1" fmla="*/ 8902 w 11155"/>
                  <a:gd name="connsiteY1" fmla="*/ 44745 h 67722"/>
                  <a:gd name="connsiteX2" fmla="*/ 10652 w 11155"/>
                  <a:gd name="connsiteY2" fmla="*/ 64479 h 67722"/>
                  <a:gd name="connsiteX3" fmla="*/ 0 w 11155"/>
                  <a:gd name="connsiteY3" fmla="*/ 67722 h 67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55" h="67722">
                    <a:moveTo>
                      <a:pt x="8708" y="0"/>
                    </a:moveTo>
                    <a:cubicBezTo>
                      <a:pt x="8413" y="8013"/>
                      <a:pt x="8060" y="37851"/>
                      <a:pt x="8902" y="44745"/>
                    </a:cubicBezTo>
                    <a:cubicBezTo>
                      <a:pt x="9744" y="51639"/>
                      <a:pt x="12207" y="61888"/>
                      <a:pt x="10652" y="64479"/>
                    </a:cubicBezTo>
                    <a:cubicBezTo>
                      <a:pt x="9097" y="67070"/>
                      <a:pt x="4363" y="67753"/>
                      <a:pt x="0" y="677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335F7E21-DB46-B94A-A02C-721FA206D09D}"/>
                  </a:ext>
                </a:extLst>
              </p:cNvPr>
              <p:cNvSpPr/>
              <p:nvPr/>
            </p:nvSpPr>
            <p:spPr>
              <a:xfrm>
                <a:off x="2193034" y="27367575"/>
                <a:ext cx="6577502" cy="104409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533"/>
                  <a:gd name="connsiteX1" fmla="*/ 9522 w 10445"/>
                  <a:gd name="connsiteY1" fmla="*/ 65339 h 68533"/>
                  <a:gd name="connsiteX2" fmla="*/ 0 w 10445"/>
                  <a:gd name="connsiteY2" fmla="*/ 68133 h 68533"/>
                  <a:gd name="connsiteX0" fmla="*/ 10445 w 13606"/>
                  <a:gd name="connsiteY0" fmla="*/ 0 h 68573"/>
                  <a:gd name="connsiteX1" fmla="*/ 13466 w 13606"/>
                  <a:gd name="connsiteY1" fmla="*/ 65431 h 68573"/>
                  <a:gd name="connsiteX2" fmla="*/ 0 w 13606"/>
                  <a:gd name="connsiteY2" fmla="*/ 68133 h 68573"/>
                  <a:gd name="connsiteX0" fmla="*/ 10445 w 13506"/>
                  <a:gd name="connsiteY0" fmla="*/ 0 h 68614"/>
                  <a:gd name="connsiteX1" fmla="*/ 13363 w 13506"/>
                  <a:gd name="connsiteY1" fmla="*/ 65523 h 68614"/>
                  <a:gd name="connsiteX2" fmla="*/ 0 w 13506"/>
                  <a:gd name="connsiteY2" fmla="*/ 68133 h 68614"/>
                  <a:gd name="connsiteX0" fmla="*/ 10445 w 14075"/>
                  <a:gd name="connsiteY0" fmla="*/ 0 h 68614"/>
                  <a:gd name="connsiteX1" fmla="*/ 12059 w 14075"/>
                  <a:gd name="connsiteY1" fmla="*/ 31323 h 68614"/>
                  <a:gd name="connsiteX2" fmla="*/ 13363 w 14075"/>
                  <a:gd name="connsiteY2" fmla="*/ 65523 h 68614"/>
                  <a:gd name="connsiteX3" fmla="*/ 0 w 14075"/>
                  <a:gd name="connsiteY3" fmla="*/ 68133 h 68614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99"/>
                  <a:gd name="connsiteY0" fmla="*/ 0 h 68888"/>
                  <a:gd name="connsiteX1" fmla="*/ 10396 w 13799"/>
                  <a:gd name="connsiteY1" fmla="*/ 35359 h 68888"/>
                  <a:gd name="connsiteX2" fmla="*/ 13363 w 13799"/>
                  <a:gd name="connsiteY2" fmla="*/ 65523 h 68888"/>
                  <a:gd name="connsiteX3" fmla="*/ 0 w 13799"/>
                  <a:gd name="connsiteY3" fmla="*/ 68133 h 68888"/>
                  <a:gd name="connsiteX0" fmla="*/ 10445 w 13760"/>
                  <a:gd name="connsiteY0" fmla="*/ 0 h 68888"/>
                  <a:gd name="connsiteX1" fmla="*/ 10396 w 13760"/>
                  <a:gd name="connsiteY1" fmla="*/ 35359 h 68888"/>
                  <a:gd name="connsiteX2" fmla="*/ 13363 w 13760"/>
                  <a:gd name="connsiteY2" fmla="*/ 65523 h 68888"/>
                  <a:gd name="connsiteX3" fmla="*/ 0 w 13760"/>
                  <a:gd name="connsiteY3" fmla="*/ 68133 h 68888"/>
                  <a:gd name="connsiteX0" fmla="*/ 10445 w 13787"/>
                  <a:gd name="connsiteY0" fmla="*/ 0 h 68714"/>
                  <a:gd name="connsiteX1" fmla="*/ 10602 w 13787"/>
                  <a:gd name="connsiteY1" fmla="*/ 38157 h 68714"/>
                  <a:gd name="connsiteX2" fmla="*/ 13363 w 13787"/>
                  <a:gd name="connsiteY2" fmla="*/ 65523 h 68714"/>
                  <a:gd name="connsiteX3" fmla="*/ 0 w 13787"/>
                  <a:gd name="connsiteY3" fmla="*/ 68133 h 68714"/>
                  <a:gd name="connsiteX0" fmla="*/ 10445 w 13806"/>
                  <a:gd name="connsiteY0" fmla="*/ 0 h 68714"/>
                  <a:gd name="connsiteX1" fmla="*/ 10602 w 13806"/>
                  <a:gd name="connsiteY1" fmla="*/ 38157 h 68714"/>
                  <a:gd name="connsiteX2" fmla="*/ 13363 w 13806"/>
                  <a:gd name="connsiteY2" fmla="*/ 65523 h 68714"/>
                  <a:gd name="connsiteX3" fmla="*/ 0 w 13806"/>
                  <a:gd name="connsiteY3" fmla="*/ 68133 h 68714"/>
                  <a:gd name="connsiteX0" fmla="*/ 10445 w 13796"/>
                  <a:gd name="connsiteY0" fmla="*/ 0 h 68324"/>
                  <a:gd name="connsiteX1" fmla="*/ 10602 w 13796"/>
                  <a:gd name="connsiteY1" fmla="*/ 38157 h 68324"/>
                  <a:gd name="connsiteX2" fmla="*/ 13363 w 13796"/>
                  <a:gd name="connsiteY2" fmla="*/ 65523 h 68324"/>
                  <a:gd name="connsiteX3" fmla="*/ 0 w 13796"/>
                  <a:gd name="connsiteY3" fmla="*/ 68133 h 68324"/>
                  <a:gd name="connsiteX0" fmla="*/ 10445 w 13787"/>
                  <a:gd name="connsiteY0" fmla="*/ 0 h 68159"/>
                  <a:gd name="connsiteX1" fmla="*/ 10602 w 13787"/>
                  <a:gd name="connsiteY1" fmla="*/ 38157 h 68159"/>
                  <a:gd name="connsiteX2" fmla="*/ 13363 w 13787"/>
                  <a:gd name="connsiteY2" fmla="*/ 65523 h 68159"/>
                  <a:gd name="connsiteX3" fmla="*/ 0 w 13787"/>
                  <a:gd name="connsiteY3" fmla="*/ 68133 h 68159"/>
                  <a:gd name="connsiteX0" fmla="*/ 8718 w 12060"/>
                  <a:gd name="connsiteY0" fmla="*/ 0 h 68116"/>
                  <a:gd name="connsiteX1" fmla="*/ 8875 w 12060"/>
                  <a:gd name="connsiteY1" fmla="*/ 38157 h 68116"/>
                  <a:gd name="connsiteX2" fmla="*/ 11636 w 12060"/>
                  <a:gd name="connsiteY2" fmla="*/ 65523 h 68116"/>
                  <a:gd name="connsiteX3" fmla="*/ 0 w 12060"/>
                  <a:gd name="connsiteY3" fmla="*/ 68084 h 6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60" h="68116">
                    <a:moveTo>
                      <a:pt x="8718" y="0"/>
                    </a:moveTo>
                    <a:cubicBezTo>
                      <a:pt x="8587" y="5082"/>
                      <a:pt x="8401" y="30035"/>
                      <a:pt x="8875" y="38157"/>
                    </a:cubicBezTo>
                    <a:cubicBezTo>
                      <a:pt x="9349" y="46279"/>
                      <a:pt x="13351" y="62545"/>
                      <a:pt x="11636" y="65523"/>
                    </a:cubicBezTo>
                    <a:cubicBezTo>
                      <a:pt x="9921" y="68501"/>
                      <a:pt x="4363" y="68115"/>
                      <a:pt x="0" y="680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0812439C-5041-8A41-B42D-87F66549886E}"/>
                </a:ext>
              </a:extLst>
            </p:cNvPr>
            <p:cNvGrpSpPr/>
            <p:nvPr/>
          </p:nvGrpSpPr>
          <p:grpSpPr>
            <a:xfrm>
              <a:off x="1258790" y="10342130"/>
              <a:ext cx="912515" cy="27814995"/>
              <a:chOff x="417965" y="1968287"/>
              <a:chExt cx="154545" cy="4710795"/>
            </a:xfrm>
          </p:grpSpPr>
          <p:grpSp>
            <p:nvGrpSpPr>
              <p:cNvPr id="68" name="Group 67">
                <a:extLst>
                  <a:ext uri="{FF2B5EF4-FFF2-40B4-BE49-F238E27FC236}">
                    <a16:creationId xmlns:a16="http://schemas.microsoft.com/office/drawing/2014/main" id="{CC6CFDDD-A9C0-594D-9867-63AC5B1A2A90}"/>
                  </a:ext>
                </a:extLst>
              </p:cNvPr>
              <p:cNvGrpSpPr/>
              <p:nvPr/>
            </p:nvGrpSpPr>
            <p:grpSpPr>
              <a:xfrm>
                <a:off x="417965" y="2277569"/>
                <a:ext cx="53759" cy="4190090"/>
                <a:chOff x="417965" y="2277569"/>
                <a:chExt cx="53759" cy="4190090"/>
              </a:xfrm>
            </p:grpSpPr>
            <p:sp>
              <p:nvSpPr>
                <p:cNvPr id="74" name="TextBox 73">
                  <a:extLst>
                    <a:ext uri="{FF2B5EF4-FFF2-40B4-BE49-F238E27FC236}">
                      <a16:creationId xmlns:a16="http://schemas.microsoft.com/office/drawing/2014/main" id="{34D6A8A4-C736-CF42-A9D3-72769C6FB01D}"/>
                    </a:ext>
                  </a:extLst>
                </p:cNvPr>
                <p:cNvSpPr txBox="1"/>
                <p:nvPr/>
              </p:nvSpPr>
              <p:spPr>
                <a:xfrm rot="16200000">
                  <a:off x="316015" y="6311956"/>
                  <a:ext cx="257653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Sacral nerves 1-5</a:t>
                  </a:r>
                </a:p>
              </p:txBody>
            </p:sp>
            <p:sp>
              <p:nvSpPr>
                <p:cNvPr id="75" name="TextBox 74">
                  <a:extLst>
                    <a:ext uri="{FF2B5EF4-FFF2-40B4-BE49-F238E27FC236}">
                      <a16:creationId xmlns:a16="http://schemas.microsoft.com/office/drawing/2014/main" id="{FE20B4AB-0E58-9B48-85BF-C4CBE00D022E}"/>
                    </a:ext>
                  </a:extLst>
                </p:cNvPr>
                <p:cNvSpPr txBox="1"/>
                <p:nvPr/>
              </p:nvSpPr>
              <p:spPr>
                <a:xfrm rot="16200000">
                  <a:off x="291077" y="3859292"/>
                  <a:ext cx="30753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Thoracic nerves 1-12</a:t>
                  </a:r>
                </a:p>
              </p:txBody>
            </p:sp>
            <p:sp>
              <p:nvSpPr>
                <p:cNvPr id="76" name="TextBox 75">
                  <a:extLst>
                    <a:ext uri="{FF2B5EF4-FFF2-40B4-BE49-F238E27FC236}">
                      <a16:creationId xmlns:a16="http://schemas.microsoft.com/office/drawing/2014/main" id="{FA546877-9944-E34B-9D13-6C6D3B04E417}"/>
                    </a:ext>
                  </a:extLst>
                </p:cNvPr>
                <p:cNvSpPr txBox="1"/>
                <p:nvPr/>
              </p:nvSpPr>
              <p:spPr>
                <a:xfrm rot="16200000">
                  <a:off x="304588" y="5257231"/>
                  <a:ext cx="28050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Lumbar nerves 1-5</a:t>
                  </a:r>
                </a:p>
              </p:txBody>
            </p:sp>
            <p:sp>
              <p:nvSpPr>
                <p:cNvPr id="77" name="TextBox 76">
                  <a:extLst>
                    <a:ext uri="{FF2B5EF4-FFF2-40B4-BE49-F238E27FC236}">
                      <a16:creationId xmlns:a16="http://schemas.microsoft.com/office/drawing/2014/main" id="{846DB081-C9A1-9B4E-998D-044F03523569}"/>
                    </a:ext>
                  </a:extLst>
                </p:cNvPr>
                <p:cNvSpPr txBox="1"/>
                <p:nvPr/>
              </p:nvSpPr>
              <p:spPr>
                <a:xfrm rot="16200000">
                  <a:off x="302890" y="2392647"/>
                  <a:ext cx="28390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Cervical nerves 1-8</a:t>
                  </a:r>
                </a:p>
              </p:txBody>
            </p:sp>
          </p:grpSp>
          <p:grpSp>
            <p:nvGrpSpPr>
              <p:cNvPr id="69" name="Group 68">
                <a:extLst>
                  <a:ext uri="{FF2B5EF4-FFF2-40B4-BE49-F238E27FC236}">
                    <a16:creationId xmlns:a16="http://schemas.microsoft.com/office/drawing/2014/main" id="{9EF1F316-9402-5145-A48B-71A30E17FF31}"/>
                  </a:ext>
                </a:extLst>
              </p:cNvPr>
              <p:cNvGrpSpPr/>
              <p:nvPr/>
            </p:nvGrpSpPr>
            <p:grpSpPr>
              <a:xfrm>
                <a:off x="518510" y="1968287"/>
                <a:ext cx="54000" cy="4710795"/>
                <a:chOff x="518510" y="1968287"/>
                <a:chExt cx="54000" cy="4710795"/>
              </a:xfrm>
            </p:grpSpPr>
            <p:sp>
              <p:nvSpPr>
                <p:cNvPr id="70" name="Left Bracket 69">
                  <a:extLst>
                    <a:ext uri="{FF2B5EF4-FFF2-40B4-BE49-F238E27FC236}">
                      <a16:creationId xmlns:a16="http://schemas.microsoft.com/office/drawing/2014/main" id="{1D1F8996-854D-9747-BAA0-F6B508827C6E}"/>
                    </a:ext>
                  </a:extLst>
                </p:cNvPr>
                <p:cNvSpPr/>
                <p:nvPr/>
              </p:nvSpPr>
              <p:spPr>
                <a:xfrm>
                  <a:off x="518510" y="2973375"/>
                  <a:ext cx="54000" cy="1718031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71" name="Left Bracket 70">
                  <a:extLst>
                    <a:ext uri="{FF2B5EF4-FFF2-40B4-BE49-F238E27FC236}">
                      <a16:creationId xmlns:a16="http://schemas.microsoft.com/office/drawing/2014/main" id="{E025F8A5-5BAC-714B-956F-5BA29DE1FE0C}"/>
                    </a:ext>
                  </a:extLst>
                </p:cNvPr>
                <p:cNvSpPr/>
                <p:nvPr/>
              </p:nvSpPr>
              <p:spPr>
                <a:xfrm>
                  <a:off x="518510" y="1968287"/>
                  <a:ext cx="54000" cy="963434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72" name="Left Bracket 71">
                  <a:extLst>
                    <a:ext uri="{FF2B5EF4-FFF2-40B4-BE49-F238E27FC236}">
                      <a16:creationId xmlns:a16="http://schemas.microsoft.com/office/drawing/2014/main" id="{D09DA2F4-6B35-CB4B-AEBD-F9FDF89E57FB}"/>
                    </a:ext>
                  </a:extLst>
                </p:cNvPr>
                <p:cNvSpPr/>
                <p:nvPr/>
              </p:nvSpPr>
              <p:spPr>
                <a:xfrm>
                  <a:off x="518510" y="4755031"/>
                  <a:ext cx="54000" cy="1154955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73" name="Left Bracket 72">
                  <a:extLst>
                    <a:ext uri="{FF2B5EF4-FFF2-40B4-BE49-F238E27FC236}">
                      <a16:creationId xmlns:a16="http://schemas.microsoft.com/office/drawing/2014/main" id="{F98BA9A3-230C-024A-84DC-1D91A50D5CF2}"/>
                    </a:ext>
                  </a:extLst>
                </p:cNvPr>
                <p:cNvSpPr/>
                <p:nvPr/>
              </p:nvSpPr>
              <p:spPr>
                <a:xfrm>
                  <a:off x="518510" y="6016813"/>
                  <a:ext cx="54000" cy="662269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A57B4382-91FD-CA4C-8432-BDFDC6758E04}"/>
              </a:ext>
            </a:extLst>
          </p:cNvPr>
          <p:cNvGrpSpPr/>
          <p:nvPr/>
        </p:nvGrpSpPr>
        <p:grpSpPr>
          <a:xfrm>
            <a:off x="4823840" y="9448432"/>
            <a:ext cx="4801060" cy="28336745"/>
            <a:chOff x="1366829" y="1908783"/>
            <a:chExt cx="762290" cy="4499179"/>
          </a:xfrm>
        </p:grpSpPr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8464D6F3-9F30-4340-BBD7-6A2C39D3E8E1}"/>
                </a:ext>
              </a:extLst>
            </p:cNvPr>
            <p:cNvSpPr txBox="1"/>
            <p:nvPr/>
          </p:nvSpPr>
          <p:spPr>
            <a:xfrm>
              <a:off x="1366829" y="1908783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C1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CB865EF5-37E3-0E4B-8CFE-40B32E454970}"/>
                </a:ext>
              </a:extLst>
            </p:cNvPr>
            <p:cNvSpPr txBox="1"/>
            <p:nvPr/>
          </p:nvSpPr>
          <p:spPr>
            <a:xfrm>
              <a:off x="1373064" y="2021435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C2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32011387-ECE3-1147-A2B9-F0613BB3EA68}"/>
                </a:ext>
              </a:extLst>
            </p:cNvPr>
            <p:cNvSpPr txBox="1"/>
            <p:nvPr/>
          </p:nvSpPr>
          <p:spPr>
            <a:xfrm>
              <a:off x="1386177" y="2135249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C3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E585791E-2D53-E44A-913D-1119F997FD32}"/>
                </a:ext>
              </a:extLst>
            </p:cNvPr>
            <p:cNvSpPr txBox="1"/>
            <p:nvPr/>
          </p:nvSpPr>
          <p:spPr>
            <a:xfrm>
              <a:off x="1388497" y="2250125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C4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99177513-3F4E-B845-91BA-5CAF5BFFCDE3}"/>
                </a:ext>
              </a:extLst>
            </p:cNvPr>
            <p:cNvSpPr txBox="1"/>
            <p:nvPr/>
          </p:nvSpPr>
          <p:spPr>
            <a:xfrm>
              <a:off x="1403560" y="2362714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C5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338845F-7C85-F144-9DEC-49BD71CEAC96}"/>
                </a:ext>
              </a:extLst>
            </p:cNvPr>
            <p:cNvSpPr txBox="1"/>
            <p:nvPr/>
          </p:nvSpPr>
          <p:spPr>
            <a:xfrm>
              <a:off x="1422909" y="2472632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C6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6D384323-C441-6649-BB9C-D7F229A1F2C2}"/>
                </a:ext>
              </a:extLst>
            </p:cNvPr>
            <p:cNvSpPr txBox="1"/>
            <p:nvPr/>
          </p:nvSpPr>
          <p:spPr>
            <a:xfrm>
              <a:off x="1452406" y="2586182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C7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8B8DEDA7-DB63-5849-8937-9D661A0556FD}"/>
                </a:ext>
              </a:extLst>
            </p:cNvPr>
            <p:cNvSpPr txBox="1"/>
            <p:nvPr/>
          </p:nvSpPr>
          <p:spPr>
            <a:xfrm>
              <a:off x="1502217" y="270329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CBBA4A7B-0AA9-FA4D-A019-7302B48B0AC7}"/>
                </a:ext>
              </a:extLst>
            </p:cNvPr>
            <p:cNvSpPr txBox="1"/>
            <p:nvPr/>
          </p:nvSpPr>
          <p:spPr>
            <a:xfrm>
              <a:off x="1536831" y="2841523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T2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5E17197-599D-914B-8824-6FC32A05A1EB}"/>
                </a:ext>
              </a:extLst>
            </p:cNvPr>
            <p:cNvSpPr txBox="1"/>
            <p:nvPr/>
          </p:nvSpPr>
          <p:spPr>
            <a:xfrm>
              <a:off x="1571627" y="2972195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T3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27721EEF-4AEE-3E45-AFBE-E144739AE7DF}"/>
                </a:ext>
              </a:extLst>
            </p:cNvPr>
            <p:cNvSpPr txBox="1"/>
            <p:nvPr/>
          </p:nvSpPr>
          <p:spPr>
            <a:xfrm>
              <a:off x="1627819" y="310862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T4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3EC04839-5CDC-E645-888F-BC354E404A80}"/>
                </a:ext>
              </a:extLst>
            </p:cNvPr>
            <p:cNvSpPr txBox="1"/>
            <p:nvPr/>
          </p:nvSpPr>
          <p:spPr>
            <a:xfrm>
              <a:off x="1667096" y="3240012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5F72B301-1421-0B44-BABF-BDD8BC6DE7E2}"/>
                </a:ext>
              </a:extLst>
            </p:cNvPr>
            <p:cNvSpPr txBox="1"/>
            <p:nvPr/>
          </p:nvSpPr>
          <p:spPr>
            <a:xfrm>
              <a:off x="1684904" y="3383907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T6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6405D1AC-6BEC-F944-B8A8-6A2CD2A67F2D}"/>
                </a:ext>
              </a:extLst>
            </p:cNvPr>
            <p:cNvSpPr txBox="1"/>
            <p:nvPr/>
          </p:nvSpPr>
          <p:spPr>
            <a:xfrm>
              <a:off x="1706155" y="3527752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T7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699AAD3-BC6A-564E-AA9C-29DD4FC0E326}"/>
                </a:ext>
              </a:extLst>
            </p:cNvPr>
            <p:cNvSpPr txBox="1"/>
            <p:nvPr/>
          </p:nvSpPr>
          <p:spPr>
            <a:xfrm>
              <a:off x="1712246" y="366875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T8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C74CB2D8-12DD-C349-86EF-46DFB2B6E4BE}"/>
                </a:ext>
              </a:extLst>
            </p:cNvPr>
            <p:cNvSpPr txBox="1"/>
            <p:nvPr/>
          </p:nvSpPr>
          <p:spPr>
            <a:xfrm>
              <a:off x="1710706" y="383195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T9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384936C0-5B59-3B49-9D5A-B6758ED610DD}"/>
                </a:ext>
              </a:extLst>
            </p:cNvPr>
            <p:cNvSpPr txBox="1"/>
            <p:nvPr/>
          </p:nvSpPr>
          <p:spPr>
            <a:xfrm>
              <a:off x="1680425" y="3990924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T10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20011929-0600-B743-8E27-1C5D0151D7BD}"/>
                </a:ext>
              </a:extLst>
            </p:cNvPr>
            <p:cNvSpPr txBox="1"/>
            <p:nvPr/>
          </p:nvSpPr>
          <p:spPr>
            <a:xfrm>
              <a:off x="1664817" y="4170550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T11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221C766E-B5F0-9F4F-88B9-A7923748AD09}"/>
                </a:ext>
              </a:extLst>
            </p:cNvPr>
            <p:cNvSpPr txBox="1"/>
            <p:nvPr/>
          </p:nvSpPr>
          <p:spPr>
            <a:xfrm>
              <a:off x="1623935" y="4362515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T12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B103070C-6996-3445-935D-FA96FB35A6E3}"/>
                </a:ext>
              </a:extLst>
            </p:cNvPr>
            <p:cNvSpPr txBox="1"/>
            <p:nvPr/>
          </p:nvSpPr>
          <p:spPr>
            <a:xfrm>
              <a:off x="1631643" y="5819943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S1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9768E912-CAAB-D647-8E26-A41926A477CB}"/>
                </a:ext>
              </a:extLst>
            </p:cNvPr>
            <p:cNvSpPr txBox="1"/>
            <p:nvPr/>
          </p:nvSpPr>
          <p:spPr>
            <a:xfrm>
              <a:off x="1600216" y="4565975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L1</a:t>
              </a:r>
            </a:p>
          </p:txBody>
        </p:sp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3A9312F9-6FFE-7F4F-B4EF-71FDDF54D467}"/>
                </a:ext>
              </a:extLst>
            </p:cNvPr>
            <p:cNvSpPr txBox="1"/>
            <p:nvPr/>
          </p:nvSpPr>
          <p:spPr>
            <a:xfrm>
              <a:off x="1559775" y="4801495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L2</a:t>
              </a:r>
            </a:p>
          </p:txBody>
        </p:sp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A11AA4B4-0AC6-A64F-B4AC-4D8EFBB82C2B}"/>
                </a:ext>
              </a:extLst>
            </p:cNvPr>
            <p:cNvSpPr txBox="1"/>
            <p:nvPr/>
          </p:nvSpPr>
          <p:spPr>
            <a:xfrm>
              <a:off x="1518777" y="5050017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L3</a:t>
              </a:r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F722BF12-F537-8945-A192-B7A1AD47B57E}"/>
                </a:ext>
              </a:extLst>
            </p:cNvPr>
            <p:cNvSpPr txBox="1"/>
            <p:nvPr/>
          </p:nvSpPr>
          <p:spPr>
            <a:xfrm>
              <a:off x="1504697" y="5304812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667491A1-1940-AB4C-A6AB-A693F5EB8197}"/>
                </a:ext>
              </a:extLst>
            </p:cNvPr>
            <p:cNvSpPr txBox="1"/>
            <p:nvPr/>
          </p:nvSpPr>
          <p:spPr>
            <a:xfrm>
              <a:off x="1504697" y="5563934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L5</a:t>
              </a:r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0CEA9B01-B858-5A46-9DDB-7EC5547A61A8}"/>
                </a:ext>
              </a:extLst>
            </p:cNvPr>
            <p:cNvSpPr txBox="1"/>
            <p:nvPr/>
          </p:nvSpPr>
          <p:spPr>
            <a:xfrm>
              <a:off x="1759426" y="5923699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71436711-0B37-0E48-BDA4-BD830903C426}"/>
                </a:ext>
              </a:extLst>
            </p:cNvPr>
            <p:cNvSpPr txBox="1"/>
            <p:nvPr/>
          </p:nvSpPr>
          <p:spPr>
            <a:xfrm>
              <a:off x="1889442" y="6033379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S3</a:t>
              </a:r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1BCC38A9-5FF4-1F49-AB7E-5AF76BC32D6F}"/>
                </a:ext>
              </a:extLst>
            </p:cNvPr>
            <p:cNvSpPr txBox="1"/>
            <p:nvPr/>
          </p:nvSpPr>
          <p:spPr>
            <a:xfrm>
              <a:off x="2011037" y="6179895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S4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92A28FCC-DD3D-AE4B-A795-0BCAE7FEEAEA}"/>
                </a:ext>
              </a:extLst>
            </p:cNvPr>
            <p:cNvSpPr txBox="1"/>
            <p:nvPr/>
          </p:nvSpPr>
          <p:spPr>
            <a:xfrm>
              <a:off x="2067729" y="6354208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S5</a:t>
              </a:r>
            </a:p>
          </p:txBody>
        </p:sp>
      </p:grpSp>
      <p:sp>
        <p:nvSpPr>
          <p:cNvPr id="273" name="#liver">
            <a:extLst>
              <a:ext uri="{FF2B5EF4-FFF2-40B4-BE49-F238E27FC236}">
                <a16:creationId xmlns:a16="http://schemas.microsoft.com/office/drawing/2014/main" id="{C445DDEE-E07F-954A-A603-E3B84B9193F9}"/>
              </a:ext>
            </a:extLst>
          </p:cNvPr>
          <p:cNvSpPr/>
          <p:nvPr/>
        </p:nvSpPr>
        <p:spPr>
          <a:xfrm rot="21106265">
            <a:off x="19860900" y="19798620"/>
            <a:ext cx="8454044" cy="5777276"/>
          </a:xfrm>
          <a:custGeom>
            <a:avLst/>
            <a:gdLst>
              <a:gd name="connsiteX0" fmla="*/ 67 w 2737303"/>
              <a:gd name="connsiteY0" fmla="*/ 1916875 h 2895038"/>
              <a:gd name="connsiteX1" fmla="*/ 404880 w 2737303"/>
              <a:gd name="connsiteY1" fmla="*/ 240475 h 2895038"/>
              <a:gd name="connsiteX2" fmla="*/ 2086042 w 2737303"/>
              <a:gd name="connsiteY2" fmla="*/ 7113 h 2895038"/>
              <a:gd name="connsiteX3" fmla="*/ 2709930 w 2737303"/>
              <a:gd name="connsiteY3" fmla="*/ 197613 h 2895038"/>
              <a:gd name="connsiteX4" fmla="*/ 2576580 w 2737303"/>
              <a:gd name="connsiteY4" fmla="*/ 869125 h 2895038"/>
              <a:gd name="connsiteX5" fmla="*/ 2128905 w 2737303"/>
              <a:gd name="connsiteY5" fmla="*/ 1712088 h 2895038"/>
              <a:gd name="connsiteX6" fmla="*/ 1385955 w 2737303"/>
              <a:gd name="connsiteY6" fmla="*/ 2150238 h 2895038"/>
              <a:gd name="connsiteX7" fmla="*/ 419167 w 2737303"/>
              <a:gd name="connsiteY7" fmla="*/ 2893188 h 2895038"/>
              <a:gd name="connsiteX8" fmla="*/ 67 w 2737303"/>
              <a:gd name="connsiteY8" fmla="*/ 1916875 h 2895038"/>
              <a:gd name="connsiteX0" fmla="*/ 1001 w 2738237"/>
              <a:gd name="connsiteY0" fmla="*/ 1916875 h 2895038"/>
              <a:gd name="connsiteX1" fmla="*/ 372476 w 2738237"/>
              <a:gd name="connsiteY1" fmla="*/ 240475 h 2895038"/>
              <a:gd name="connsiteX2" fmla="*/ 2086976 w 2738237"/>
              <a:gd name="connsiteY2" fmla="*/ 7113 h 2895038"/>
              <a:gd name="connsiteX3" fmla="*/ 2710864 w 2738237"/>
              <a:gd name="connsiteY3" fmla="*/ 197613 h 2895038"/>
              <a:gd name="connsiteX4" fmla="*/ 2577514 w 2738237"/>
              <a:gd name="connsiteY4" fmla="*/ 869125 h 2895038"/>
              <a:gd name="connsiteX5" fmla="*/ 2129839 w 2738237"/>
              <a:gd name="connsiteY5" fmla="*/ 1712088 h 2895038"/>
              <a:gd name="connsiteX6" fmla="*/ 1386889 w 2738237"/>
              <a:gd name="connsiteY6" fmla="*/ 2150238 h 2895038"/>
              <a:gd name="connsiteX7" fmla="*/ 420101 w 2738237"/>
              <a:gd name="connsiteY7" fmla="*/ 2893188 h 2895038"/>
              <a:gd name="connsiteX8" fmla="*/ 1001 w 2738237"/>
              <a:gd name="connsiteY8" fmla="*/ 1916875 h 2895038"/>
              <a:gd name="connsiteX0" fmla="*/ 20585 w 2757821"/>
              <a:gd name="connsiteY0" fmla="*/ 2008272 h 2986435"/>
              <a:gd name="connsiteX1" fmla="*/ 392060 w 2757821"/>
              <a:gd name="connsiteY1" fmla="*/ 331872 h 2986435"/>
              <a:gd name="connsiteX2" fmla="*/ 2106560 w 2757821"/>
              <a:gd name="connsiteY2" fmla="*/ 98510 h 2986435"/>
              <a:gd name="connsiteX3" fmla="*/ 2730448 w 2757821"/>
              <a:gd name="connsiteY3" fmla="*/ 289010 h 2986435"/>
              <a:gd name="connsiteX4" fmla="*/ 2597098 w 2757821"/>
              <a:gd name="connsiteY4" fmla="*/ 960522 h 2986435"/>
              <a:gd name="connsiteX5" fmla="*/ 2149423 w 2757821"/>
              <a:gd name="connsiteY5" fmla="*/ 1803485 h 2986435"/>
              <a:gd name="connsiteX6" fmla="*/ 1406473 w 2757821"/>
              <a:gd name="connsiteY6" fmla="*/ 2241635 h 2986435"/>
              <a:gd name="connsiteX7" fmla="*/ 439685 w 2757821"/>
              <a:gd name="connsiteY7" fmla="*/ 2984585 h 2986435"/>
              <a:gd name="connsiteX8" fmla="*/ 20585 w 2757821"/>
              <a:gd name="connsiteY8" fmla="*/ 2008272 h 2986435"/>
              <a:gd name="connsiteX0" fmla="*/ 64983 w 2802219"/>
              <a:gd name="connsiteY0" fmla="*/ 2008272 h 2986435"/>
              <a:gd name="connsiteX1" fmla="*/ 436458 w 2802219"/>
              <a:gd name="connsiteY1" fmla="*/ 331872 h 2986435"/>
              <a:gd name="connsiteX2" fmla="*/ 2150958 w 2802219"/>
              <a:gd name="connsiteY2" fmla="*/ 98510 h 2986435"/>
              <a:gd name="connsiteX3" fmla="*/ 2774846 w 2802219"/>
              <a:gd name="connsiteY3" fmla="*/ 289010 h 2986435"/>
              <a:gd name="connsiteX4" fmla="*/ 2641496 w 2802219"/>
              <a:gd name="connsiteY4" fmla="*/ 960522 h 2986435"/>
              <a:gd name="connsiteX5" fmla="*/ 2193821 w 2802219"/>
              <a:gd name="connsiteY5" fmla="*/ 1803485 h 2986435"/>
              <a:gd name="connsiteX6" fmla="*/ 1450871 w 2802219"/>
              <a:gd name="connsiteY6" fmla="*/ 2241635 h 2986435"/>
              <a:gd name="connsiteX7" fmla="*/ 484083 w 2802219"/>
              <a:gd name="connsiteY7" fmla="*/ 2984585 h 2986435"/>
              <a:gd name="connsiteX8" fmla="*/ 64983 w 2802219"/>
              <a:gd name="connsiteY8" fmla="*/ 2008272 h 2986435"/>
              <a:gd name="connsiteX0" fmla="*/ 44946 w 2720269"/>
              <a:gd name="connsiteY0" fmla="*/ 2120844 h 2901949"/>
              <a:gd name="connsiteX1" fmla="*/ 354508 w 2720269"/>
              <a:gd name="connsiteY1" fmla="*/ 249182 h 2901949"/>
              <a:gd name="connsiteX2" fmla="*/ 2069008 w 2720269"/>
              <a:gd name="connsiteY2" fmla="*/ 15820 h 2901949"/>
              <a:gd name="connsiteX3" fmla="*/ 2692896 w 2720269"/>
              <a:gd name="connsiteY3" fmla="*/ 206320 h 2901949"/>
              <a:gd name="connsiteX4" fmla="*/ 2559546 w 2720269"/>
              <a:gd name="connsiteY4" fmla="*/ 877832 h 2901949"/>
              <a:gd name="connsiteX5" fmla="*/ 2111871 w 2720269"/>
              <a:gd name="connsiteY5" fmla="*/ 1720795 h 2901949"/>
              <a:gd name="connsiteX6" fmla="*/ 1368921 w 2720269"/>
              <a:gd name="connsiteY6" fmla="*/ 2158945 h 2901949"/>
              <a:gd name="connsiteX7" fmla="*/ 402133 w 2720269"/>
              <a:gd name="connsiteY7" fmla="*/ 2901895 h 2901949"/>
              <a:gd name="connsiteX8" fmla="*/ 44946 w 2720269"/>
              <a:gd name="connsiteY8" fmla="*/ 2120844 h 2901949"/>
              <a:gd name="connsiteX0" fmla="*/ 61514 w 2736837"/>
              <a:gd name="connsiteY0" fmla="*/ 2120844 h 2901949"/>
              <a:gd name="connsiteX1" fmla="*/ 371076 w 2736837"/>
              <a:gd name="connsiteY1" fmla="*/ 249182 h 2901949"/>
              <a:gd name="connsiteX2" fmla="*/ 2085576 w 2736837"/>
              <a:gd name="connsiteY2" fmla="*/ 15820 h 2901949"/>
              <a:gd name="connsiteX3" fmla="*/ 2709464 w 2736837"/>
              <a:gd name="connsiteY3" fmla="*/ 206320 h 2901949"/>
              <a:gd name="connsiteX4" fmla="*/ 2576114 w 2736837"/>
              <a:gd name="connsiteY4" fmla="*/ 877832 h 2901949"/>
              <a:gd name="connsiteX5" fmla="*/ 2128439 w 2736837"/>
              <a:gd name="connsiteY5" fmla="*/ 1720795 h 2901949"/>
              <a:gd name="connsiteX6" fmla="*/ 1385489 w 2736837"/>
              <a:gd name="connsiteY6" fmla="*/ 2158945 h 2901949"/>
              <a:gd name="connsiteX7" fmla="*/ 418701 w 2736837"/>
              <a:gd name="connsiteY7" fmla="*/ 2901895 h 2901949"/>
              <a:gd name="connsiteX8" fmla="*/ 61514 w 2736837"/>
              <a:gd name="connsiteY8" fmla="*/ 2120844 h 2901949"/>
              <a:gd name="connsiteX0" fmla="*/ 61514 w 2736837"/>
              <a:gd name="connsiteY0" fmla="*/ 2120844 h 2998089"/>
              <a:gd name="connsiteX1" fmla="*/ 371076 w 2736837"/>
              <a:gd name="connsiteY1" fmla="*/ 249182 h 2998089"/>
              <a:gd name="connsiteX2" fmla="*/ 2085576 w 2736837"/>
              <a:gd name="connsiteY2" fmla="*/ 15820 h 2998089"/>
              <a:gd name="connsiteX3" fmla="*/ 2709464 w 2736837"/>
              <a:gd name="connsiteY3" fmla="*/ 206320 h 2998089"/>
              <a:gd name="connsiteX4" fmla="*/ 2576114 w 2736837"/>
              <a:gd name="connsiteY4" fmla="*/ 877832 h 2998089"/>
              <a:gd name="connsiteX5" fmla="*/ 2128439 w 2736837"/>
              <a:gd name="connsiteY5" fmla="*/ 1720795 h 2998089"/>
              <a:gd name="connsiteX6" fmla="*/ 1385489 w 2736837"/>
              <a:gd name="connsiteY6" fmla="*/ 2158945 h 2998089"/>
              <a:gd name="connsiteX7" fmla="*/ 418701 w 2736837"/>
              <a:gd name="connsiteY7" fmla="*/ 2901895 h 2998089"/>
              <a:gd name="connsiteX8" fmla="*/ 61514 w 2736837"/>
              <a:gd name="connsiteY8" fmla="*/ 2120844 h 2998089"/>
              <a:gd name="connsiteX0" fmla="*/ 61514 w 2736837"/>
              <a:gd name="connsiteY0" fmla="*/ 2120844 h 3044627"/>
              <a:gd name="connsiteX1" fmla="*/ 371076 w 2736837"/>
              <a:gd name="connsiteY1" fmla="*/ 249182 h 3044627"/>
              <a:gd name="connsiteX2" fmla="*/ 2085576 w 2736837"/>
              <a:gd name="connsiteY2" fmla="*/ 15820 h 3044627"/>
              <a:gd name="connsiteX3" fmla="*/ 2709464 w 2736837"/>
              <a:gd name="connsiteY3" fmla="*/ 206320 h 3044627"/>
              <a:gd name="connsiteX4" fmla="*/ 2576114 w 2736837"/>
              <a:gd name="connsiteY4" fmla="*/ 877832 h 3044627"/>
              <a:gd name="connsiteX5" fmla="*/ 2128439 w 2736837"/>
              <a:gd name="connsiteY5" fmla="*/ 1720795 h 3044627"/>
              <a:gd name="connsiteX6" fmla="*/ 1385489 w 2736837"/>
              <a:gd name="connsiteY6" fmla="*/ 2158945 h 3044627"/>
              <a:gd name="connsiteX7" fmla="*/ 418701 w 2736837"/>
              <a:gd name="connsiteY7" fmla="*/ 2901895 h 3044627"/>
              <a:gd name="connsiteX8" fmla="*/ 61514 w 2736837"/>
              <a:gd name="connsiteY8" fmla="*/ 2120844 h 3044627"/>
              <a:gd name="connsiteX0" fmla="*/ 61514 w 2736837"/>
              <a:gd name="connsiteY0" fmla="*/ 2120844 h 3044627"/>
              <a:gd name="connsiteX1" fmla="*/ 371076 w 2736837"/>
              <a:gd name="connsiteY1" fmla="*/ 249182 h 3044627"/>
              <a:gd name="connsiteX2" fmla="*/ 2085576 w 2736837"/>
              <a:gd name="connsiteY2" fmla="*/ 15820 h 3044627"/>
              <a:gd name="connsiteX3" fmla="*/ 2709464 w 2736837"/>
              <a:gd name="connsiteY3" fmla="*/ 206320 h 3044627"/>
              <a:gd name="connsiteX4" fmla="*/ 2576114 w 2736837"/>
              <a:gd name="connsiteY4" fmla="*/ 877832 h 3044627"/>
              <a:gd name="connsiteX5" fmla="*/ 2128439 w 2736837"/>
              <a:gd name="connsiteY5" fmla="*/ 1720795 h 3044627"/>
              <a:gd name="connsiteX6" fmla="*/ 1385489 w 2736837"/>
              <a:gd name="connsiteY6" fmla="*/ 2158945 h 3044627"/>
              <a:gd name="connsiteX7" fmla="*/ 418701 w 2736837"/>
              <a:gd name="connsiteY7" fmla="*/ 2901895 h 3044627"/>
              <a:gd name="connsiteX8" fmla="*/ 61514 w 2736837"/>
              <a:gd name="connsiteY8" fmla="*/ 2120844 h 3044627"/>
              <a:gd name="connsiteX0" fmla="*/ 61514 w 2736837"/>
              <a:gd name="connsiteY0" fmla="*/ 2120844 h 3044627"/>
              <a:gd name="connsiteX1" fmla="*/ 371076 w 2736837"/>
              <a:gd name="connsiteY1" fmla="*/ 249182 h 3044627"/>
              <a:gd name="connsiteX2" fmla="*/ 2085576 w 2736837"/>
              <a:gd name="connsiteY2" fmla="*/ 15820 h 3044627"/>
              <a:gd name="connsiteX3" fmla="*/ 2709464 w 2736837"/>
              <a:gd name="connsiteY3" fmla="*/ 206320 h 3044627"/>
              <a:gd name="connsiteX4" fmla="*/ 2576114 w 2736837"/>
              <a:gd name="connsiteY4" fmla="*/ 877832 h 3044627"/>
              <a:gd name="connsiteX5" fmla="*/ 2128439 w 2736837"/>
              <a:gd name="connsiteY5" fmla="*/ 1720795 h 3044627"/>
              <a:gd name="connsiteX6" fmla="*/ 1385489 w 2736837"/>
              <a:gd name="connsiteY6" fmla="*/ 2158945 h 3044627"/>
              <a:gd name="connsiteX7" fmla="*/ 418701 w 2736837"/>
              <a:gd name="connsiteY7" fmla="*/ 2901895 h 3044627"/>
              <a:gd name="connsiteX8" fmla="*/ 61514 w 2736837"/>
              <a:gd name="connsiteY8" fmla="*/ 2120844 h 3044627"/>
              <a:gd name="connsiteX0" fmla="*/ 61514 w 2745819"/>
              <a:gd name="connsiteY0" fmla="*/ 2120844 h 3044627"/>
              <a:gd name="connsiteX1" fmla="*/ 371076 w 2745819"/>
              <a:gd name="connsiteY1" fmla="*/ 249182 h 3044627"/>
              <a:gd name="connsiteX2" fmla="*/ 2085576 w 2745819"/>
              <a:gd name="connsiteY2" fmla="*/ 15820 h 3044627"/>
              <a:gd name="connsiteX3" fmla="*/ 2709464 w 2745819"/>
              <a:gd name="connsiteY3" fmla="*/ 206320 h 3044627"/>
              <a:gd name="connsiteX4" fmla="*/ 2576114 w 2745819"/>
              <a:gd name="connsiteY4" fmla="*/ 877832 h 3044627"/>
              <a:gd name="connsiteX5" fmla="*/ 2128439 w 2745819"/>
              <a:gd name="connsiteY5" fmla="*/ 1720795 h 3044627"/>
              <a:gd name="connsiteX6" fmla="*/ 1385489 w 2745819"/>
              <a:gd name="connsiteY6" fmla="*/ 2158945 h 3044627"/>
              <a:gd name="connsiteX7" fmla="*/ 418701 w 2745819"/>
              <a:gd name="connsiteY7" fmla="*/ 2901895 h 3044627"/>
              <a:gd name="connsiteX8" fmla="*/ 61514 w 2745819"/>
              <a:gd name="connsiteY8" fmla="*/ 2120844 h 3044627"/>
              <a:gd name="connsiteX0" fmla="*/ 61514 w 2830250"/>
              <a:gd name="connsiteY0" fmla="*/ 2120844 h 3044627"/>
              <a:gd name="connsiteX1" fmla="*/ 371076 w 2830250"/>
              <a:gd name="connsiteY1" fmla="*/ 249182 h 3044627"/>
              <a:gd name="connsiteX2" fmla="*/ 2085576 w 2830250"/>
              <a:gd name="connsiteY2" fmla="*/ 15820 h 3044627"/>
              <a:gd name="connsiteX3" fmla="*/ 2709464 w 2830250"/>
              <a:gd name="connsiteY3" fmla="*/ 206320 h 3044627"/>
              <a:gd name="connsiteX4" fmla="*/ 2576114 w 2830250"/>
              <a:gd name="connsiteY4" fmla="*/ 877832 h 3044627"/>
              <a:gd name="connsiteX5" fmla="*/ 2128439 w 2830250"/>
              <a:gd name="connsiteY5" fmla="*/ 1720795 h 3044627"/>
              <a:gd name="connsiteX6" fmla="*/ 1385489 w 2830250"/>
              <a:gd name="connsiteY6" fmla="*/ 2158945 h 3044627"/>
              <a:gd name="connsiteX7" fmla="*/ 418701 w 2830250"/>
              <a:gd name="connsiteY7" fmla="*/ 2901895 h 3044627"/>
              <a:gd name="connsiteX8" fmla="*/ 61514 w 2830250"/>
              <a:gd name="connsiteY8" fmla="*/ 2120844 h 3044627"/>
              <a:gd name="connsiteX0" fmla="*/ 61514 w 2933596"/>
              <a:gd name="connsiteY0" fmla="*/ 2120844 h 3044627"/>
              <a:gd name="connsiteX1" fmla="*/ 371076 w 2933596"/>
              <a:gd name="connsiteY1" fmla="*/ 249182 h 3044627"/>
              <a:gd name="connsiteX2" fmla="*/ 2085576 w 2933596"/>
              <a:gd name="connsiteY2" fmla="*/ 15820 h 3044627"/>
              <a:gd name="connsiteX3" fmla="*/ 2709464 w 2933596"/>
              <a:gd name="connsiteY3" fmla="*/ 206320 h 3044627"/>
              <a:gd name="connsiteX4" fmla="*/ 2728514 w 2933596"/>
              <a:gd name="connsiteY4" fmla="*/ 701619 h 3044627"/>
              <a:gd name="connsiteX5" fmla="*/ 2128439 w 2933596"/>
              <a:gd name="connsiteY5" fmla="*/ 1720795 h 3044627"/>
              <a:gd name="connsiteX6" fmla="*/ 1385489 w 2933596"/>
              <a:gd name="connsiteY6" fmla="*/ 2158945 h 3044627"/>
              <a:gd name="connsiteX7" fmla="*/ 418701 w 2933596"/>
              <a:gd name="connsiteY7" fmla="*/ 2901895 h 3044627"/>
              <a:gd name="connsiteX8" fmla="*/ 61514 w 2933596"/>
              <a:gd name="connsiteY8" fmla="*/ 2120844 h 3044627"/>
              <a:gd name="connsiteX0" fmla="*/ 61514 w 2944106"/>
              <a:gd name="connsiteY0" fmla="*/ 2120844 h 3044627"/>
              <a:gd name="connsiteX1" fmla="*/ 371076 w 2944106"/>
              <a:gd name="connsiteY1" fmla="*/ 249182 h 3044627"/>
              <a:gd name="connsiteX2" fmla="*/ 2085576 w 2944106"/>
              <a:gd name="connsiteY2" fmla="*/ 15820 h 3044627"/>
              <a:gd name="connsiteX3" fmla="*/ 2709464 w 2944106"/>
              <a:gd name="connsiteY3" fmla="*/ 206320 h 3044627"/>
              <a:gd name="connsiteX4" fmla="*/ 2728514 w 2944106"/>
              <a:gd name="connsiteY4" fmla="*/ 701619 h 3044627"/>
              <a:gd name="connsiteX5" fmla="*/ 2128439 w 2944106"/>
              <a:gd name="connsiteY5" fmla="*/ 1720795 h 3044627"/>
              <a:gd name="connsiteX6" fmla="*/ 1385489 w 2944106"/>
              <a:gd name="connsiteY6" fmla="*/ 2158945 h 3044627"/>
              <a:gd name="connsiteX7" fmla="*/ 418701 w 2944106"/>
              <a:gd name="connsiteY7" fmla="*/ 2901895 h 3044627"/>
              <a:gd name="connsiteX8" fmla="*/ 61514 w 2944106"/>
              <a:gd name="connsiteY8" fmla="*/ 2120844 h 3044627"/>
              <a:gd name="connsiteX0" fmla="*/ 61514 w 2944106"/>
              <a:gd name="connsiteY0" fmla="*/ 2120844 h 3044627"/>
              <a:gd name="connsiteX1" fmla="*/ 371076 w 2944106"/>
              <a:gd name="connsiteY1" fmla="*/ 249182 h 3044627"/>
              <a:gd name="connsiteX2" fmla="*/ 2085576 w 2944106"/>
              <a:gd name="connsiteY2" fmla="*/ 15820 h 3044627"/>
              <a:gd name="connsiteX3" fmla="*/ 2709464 w 2944106"/>
              <a:gd name="connsiteY3" fmla="*/ 206320 h 3044627"/>
              <a:gd name="connsiteX4" fmla="*/ 2728514 w 2944106"/>
              <a:gd name="connsiteY4" fmla="*/ 701619 h 3044627"/>
              <a:gd name="connsiteX5" fmla="*/ 2128439 w 2944106"/>
              <a:gd name="connsiteY5" fmla="*/ 1720795 h 3044627"/>
              <a:gd name="connsiteX6" fmla="*/ 1385489 w 2944106"/>
              <a:gd name="connsiteY6" fmla="*/ 2158945 h 3044627"/>
              <a:gd name="connsiteX7" fmla="*/ 418701 w 2944106"/>
              <a:gd name="connsiteY7" fmla="*/ 2901895 h 3044627"/>
              <a:gd name="connsiteX8" fmla="*/ 61514 w 2944106"/>
              <a:gd name="connsiteY8" fmla="*/ 2120844 h 3044627"/>
              <a:gd name="connsiteX0" fmla="*/ 61514 w 2944106"/>
              <a:gd name="connsiteY0" fmla="*/ 2120844 h 3044627"/>
              <a:gd name="connsiteX1" fmla="*/ 371076 w 2944106"/>
              <a:gd name="connsiteY1" fmla="*/ 249182 h 3044627"/>
              <a:gd name="connsiteX2" fmla="*/ 2085576 w 2944106"/>
              <a:gd name="connsiteY2" fmla="*/ 15820 h 3044627"/>
              <a:gd name="connsiteX3" fmla="*/ 2709464 w 2944106"/>
              <a:gd name="connsiteY3" fmla="*/ 206320 h 3044627"/>
              <a:gd name="connsiteX4" fmla="*/ 2728514 w 2944106"/>
              <a:gd name="connsiteY4" fmla="*/ 701619 h 3044627"/>
              <a:gd name="connsiteX5" fmla="*/ 2128439 w 2944106"/>
              <a:gd name="connsiteY5" fmla="*/ 1720795 h 3044627"/>
              <a:gd name="connsiteX6" fmla="*/ 1385489 w 2944106"/>
              <a:gd name="connsiteY6" fmla="*/ 2158945 h 3044627"/>
              <a:gd name="connsiteX7" fmla="*/ 418701 w 2944106"/>
              <a:gd name="connsiteY7" fmla="*/ 2901895 h 3044627"/>
              <a:gd name="connsiteX8" fmla="*/ 61514 w 2944106"/>
              <a:gd name="connsiteY8" fmla="*/ 2120844 h 3044627"/>
              <a:gd name="connsiteX0" fmla="*/ 61514 w 2944106"/>
              <a:gd name="connsiteY0" fmla="*/ 2120844 h 3044627"/>
              <a:gd name="connsiteX1" fmla="*/ 371076 w 2944106"/>
              <a:gd name="connsiteY1" fmla="*/ 249182 h 3044627"/>
              <a:gd name="connsiteX2" fmla="*/ 2085576 w 2944106"/>
              <a:gd name="connsiteY2" fmla="*/ 15820 h 3044627"/>
              <a:gd name="connsiteX3" fmla="*/ 2709464 w 2944106"/>
              <a:gd name="connsiteY3" fmla="*/ 206320 h 3044627"/>
              <a:gd name="connsiteX4" fmla="*/ 2728514 w 2944106"/>
              <a:gd name="connsiteY4" fmla="*/ 701619 h 3044627"/>
              <a:gd name="connsiteX5" fmla="*/ 2128439 w 2944106"/>
              <a:gd name="connsiteY5" fmla="*/ 1720795 h 3044627"/>
              <a:gd name="connsiteX6" fmla="*/ 1385489 w 2944106"/>
              <a:gd name="connsiteY6" fmla="*/ 2158945 h 3044627"/>
              <a:gd name="connsiteX7" fmla="*/ 418701 w 2944106"/>
              <a:gd name="connsiteY7" fmla="*/ 2901895 h 3044627"/>
              <a:gd name="connsiteX8" fmla="*/ 61514 w 2944106"/>
              <a:gd name="connsiteY8" fmla="*/ 2120844 h 3044627"/>
              <a:gd name="connsiteX0" fmla="*/ 61514 w 2944106"/>
              <a:gd name="connsiteY0" fmla="*/ 2120844 h 3044627"/>
              <a:gd name="connsiteX1" fmla="*/ 371076 w 2944106"/>
              <a:gd name="connsiteY1" fmla="*/ 249182 h 3044627"/>
              <a:gd name="connsiteX2" fmla="*/ 2085576 w 2944106"/>
              <a:gd name="connsiteY2" fmla="*/ 15820 h 3044627"/>
              <a:gd name="connsiteX3" fmla="*/ 2709464 w 2944106"/>
              <a:gd name="connsiteY3" fmla="*/ 206320 h 3044627"/>
              <a:gd name="connsiteX4" fmla="*/ 2728514 w 2944106"/>
              <a:gd name="connsiteY4" fmla="*/ 701619 h 3044627"/>
              <a:gd name="connsiteX5" fmla="*/ 2128439 w 2944106"/>
              <a:gd name="connsiteY5" fmla="*/ 1720795 h 3044627"/>
              <a:gd name="connsiteX6" fmla="*/ 1385489 w 2944106"/>
              <a:gd name="connsiteY6" fmla="*/ 2158945 h 3044627"/>
              <a:gd name="connsiteX7" fmla="*/ 418701 w 2944106"/>
              <a:gd name="connsiteY7" fmla="*/ 2901895 h 3044627"/>
              <a:gd name="connsiteX8" fmla="*/ 61514 w 2944106"/>
              <a:gd name="connsiteY8" fmla="*/ 2120844 h 3044627"/>
              <a:gd name="connsiteX0" fmla="*/ 61514 w 2985874"/>
              <a:gd name="connsiteY0" fmla="*/ 2120844 h 3044627"/>
              <a:gd name="connsiteX1" fmla="*/ 371076 w 2985874"/>
              <a:gd name="connsiteY1" fmla="*/ 249182 h 3044627"/>
              <a:gd name="connsiteX2" fmla="*/ 2085576 w 2985874"/>
              <a:gd name="connsiteY2" fmla="*/ 15820 h 3044627"/>
              <a:gd name="connsiteX3" fmla="*/ 2709464 w 2985874"/>
              <a:gd name="connsiteY3" fmla="*/ 206320 h 3044627"/>
              <a:gd name="connsiteX4" fmla="*/ 2728514 w 2985874"/>
              <a:gd name="connsiteY4" fmla="*/ 701619 h 3044627"/>
              <a:gd name="connsiteX5" fmla="*/ 2128439 w 2985874"/>
              <a:gd name="connsiteY5" fmla="*/ 1720795 h 3044627"/>
              <a:gd name="connsiteX6" fmla="*/ 1385489 w 2985874"/>
              <a:gd name="connsiteY6" fmla="*/ 2158945 h 3044627"/>
              <a:gd name="connsiteX7" fmla="*/ 418701 w 2985874"/>
              <a:gd name="connsiteY7" fmla="*/ 2901895 h 3044627"/>
              <a:gd name="connsiteX8" fmla="*/ 61514 w 2985874"/>
              <a:gd name="connsiteY8" fmla="*/ 2120844 h 3044627"/>
              <a:gd name="connsiteX0" fmla="*/ 61514 w 2985874"/>
              <a:gd name="connsiteY0" fmla="*/ 2183420 h 3107203"/>
              <a:gd name="connsiteX1" fmla="*/ 371076 w 2985874"/>
              <a:gd name="connsiteY1" fmla="*/ 311758 h 3107203"/>
              <a:gd name="connsiteX2" fmla="*/ 2085576 w 2985874"/>
              <a:gd name="connsiteY2" fmla="*/ 78396 h 3107203"/>
              <a:gd name="connsiteX3" fmla="*/ 2709464 w 2985874"/>
              <a:gd name="connsiteY3" fmla="*/ 268896 h 3107203"/>
              <a:gd name="connsiteX4" fmla="*/ 2728514 w 2985874"/>
              <a:gd name="connsiteY4" fmla="*/ 764195 h 3107203"/>
              <a:gd name="connsiteX5" fmla="*/ 2128439 w 2985874"/>
              <a:gd name="connsiteY5" fmla="*/ 1783371 h 3107203"/>
              <a:gd name="connsiteX6" fmla="*/ 1385489 w 2985874"/>
              <a:gd name="connsiteY6" fmla="*/ 2221521 h 3107203"/>
              <a:gd name="connsiteX7" fmla="*/ 418701 w 2985874"/>
              <a:gd name="connsiteY7" fmla="*/ 2964471 h 3107203"/>
              <a:gd name="connsiteX8" fmla="*/ 61514 w 2985874"/>
              <a:gd name="connsiteY8" fmla="*/ 2183420 h 3107203"/>
              <a:gd name="connsiteX0" fmla="*/ 57461 w 2946419"/>
              <a:gd name="connsiteY0" fmla="*/ 2219944 h 3143727"/>
              <a:gd name="connsiteX1" fmla="*/ 367023 w 2946419"/>
              <a:gd name="connsiteY1" fmla="*/ 348282 h 3143727"/>
              <a:gd name="connsiteX2" fmla="*/ 1933885 w 2946419"/>
              <a:gd name="connsiteY2" fmla="*/ 67295 h 3143727"/>
              <a:gd name="connsiteX3" fmla="*/ 2705411 w 2946419"/>
              <a:gd name="connsiteY3" fmla="*/ 305420 h 3143727"/>
              <a:gd name="connsiteX4" fmla="*/ 2724461 w 2946419"/>
              <a:gd name="connsiteY4" fmla="*/ 800719 h 3143727"/>
              <a:gd name="connsiteX5" fmla="*/ 2124386 w 2946419"/>
              <a:gd name="connsiteY5" fmla="*/ 1819895 h 3143727"/>
              <a:gd name="connsiteX6" fmla="*/ 1381436 w 2946419"/>
              <a:gd name="connsiteY6" fmla="*/ 2258045 h 3143727"/>
              <a:gd name="connsiteX7" fmla="*/ 414648 w 2946419"/>
              <a:gd name="connsiteY7" fmla="*/ 3000995 h 3143727"/>
              <a:gd name="connsiteX8" fmla="*/ 57461 w 2946419"/>
              <a:gd name="connsiteY8" fmla="*/ 2219944 h 3143727"/>
              <a:gd name="connsiteX0" fmla="*/ 57461 w 2946419"/>
              <a:gd name="connsiteY0" fmla="*/ 2262251 h 3186034"/>
              <a:gd name="connsiteX1" fmla="*/ 367023 w 2946419"/>
              <a:gd name="connsiteY1" fmla="*/ 390589 h 3186034"/>
              <a:gd name="connsiteX2" fmla="*/ 1933885 w 2946419"/>
              <a:gd name="connsiteY2" fmla="*/ 109602 h 3186034"/>
              <a:gd name="connsiteX3" fmla="*/ 2705411 w 2946419"/>
              <a:gd name="connsiteY3" fmla="*/ 347727 h 3186034"/>
              <a:gd name="connsiteX4" fmla="*/ 2724461 w 2946419"/>
              <a:gd name="connsiteY4" fmla="*/ 843026 h 3186034"/>
              <a:gd name="connsiteX5" fmla="*/ 2124386 w 2946419"/>
              <a:gd name="connsiteY5" fmla="*/ 1862202 h 3186034"/>
              <a:gd name="connsiteX6" fmla="*/ 1381436 w 2946419"/>
              <a:gd name="connsiteY6" fmla="*/ 2300352 h 3186034"/>
              <a:gd name="connsiteX7" fmla="*/ 414648 w 2946419"/>
              <a:gd name="connsiteY7" fmla="*/ 3043302 h 3186034"/>
              <a:gd name="connsiteX8" fmla="*/ 57461 w 2946419"/>
              <a:gd name="connsiteY8" fmla="*/ 2262251 h 3186034"/>
              <a:gd name="connsiteX0" fmla="*/ 57461 w 2954114"/>
              <a:gd name="connsiteY0" fmla="*/ 2262251 h 3186034"/>
              <a:gd name="connsiteX1" fmla="*/ 367023 w 2954114"/>
              <a:gd name="connsiteY1" fmla="*/ 390589 h 3186034"/>
              <a:gd name="connsiteX2" fmla="*/ 1933885 w 2954114"/>
              <a:gd name="connsiteY2" fmla="*/ 109602 h 3186034"/>
              <a:gd name="connsiteX3" fmla="*/ 2705411 w 2954114"/>
              <a:gd name="connsiteY3" fmla="*/ 347727 h 3186034"/>
              <a:gd name="connsiteX4" fmla="*/ 2724461 w 2954114"/>
              <a:gd name="connsiteY4" fmla="*/ 843026 h 3186034"/>
              <a:gd name="connsiteX5" fmla="*/ 2124386 w 2954114"/>
              <a:gd name="connsiteY5" fmla="*/ 1862202 h 3186034"/>
              <a:gd name="connsiteX6" fmla="*/ 1381436 w 2954114"/>
              <a:gd name="connsiteY6" fmla="*/ 2300352 h 3186034"/>
              <a:gd name="connsiteX7" fmla="*/ 414648 w 2954114"/>
              <a:gd name="connsiteY7" fmla="*/ 3043302 h 3186034"/>
              <a:gd name="connsiteX8" fmla="*/ 57461 w 2954114"/>
              <a:gd name="connsiteY8" fmla="*/ 2262251 h 3186034"/>
              <a:gd name="connsiteX0" fmla="*/ 57461 w 2995745"/>
              <a:gd name="connsiteY0" fmla="*/ 2262251 h 3186034"/>
              <a:gd name="connsiteX1" fmla="*/ 367023 w 2995745"/>
              <a:gd name="connsiteY1" fmla="*/ 390589 h 3186034"/>
              <a:gd name="connsiteX2" fmla="*/ 1933885 w 2995745"/>
              <a:gd name="connsiteY2" fmla="*/ 109602 h 3186034"/>
              <a:gd name="connsiteX3" fmla="*/ 2705411 w 2995745"/>
              <a:gd name="connsiteY3" fmla="*/ 347727 h 3186034"/>
              <a:gd name="connsiteX4" fmla="*/ 2724461 w 2995745"/>
              <a:gd name="connsiteY4" fmla="*/ 843026 h 3186034"/>
              <a:gd name="connsiteX5" fmla="*/ 2124386 w 2995745"/>
              <a:gd name="connsiteY5" fmla="*/ 1862202 h 3186034"/>
              <a:gd name="connsiteX6" fmla="*/ 1381436 w 2995745"/>
              <a:gd name="connsiteY6" fmla="*/ 2300352 h 3186034"/>
              <a:gd name="connsiteX7" fmla="*/ 414648 w 2995745"/>
              <a:gd name="connsiteY7" fmla="*/ 3043302 h 3186034"/>
              <a:gd name="connsiteX8" fmla="*/ 57461 w 2995745"/>
              <a:gd name="connsiteY8" fmla="*/ 2262251 h 3186034"/>
              <a:gd name="connsiteX0" fmla="*/ 57461 w 2995745"/>
              <a:gd name="connsiteY0" fmla="*/ 2262251 h 3186034"/>
              <a:gd name="connsiteX1" fmla="*/ 367023 w 2995745"/>
              <a:gd name="connsiteY1" fmla="*/ 390589 h 3186034"/>
              <a:gd name="connsiteX2" fmla="*/ 1933885 w 2995745"/>
              <a:gd name="connsiteY2" fmla="*/ 109602 h 3186034"/>
              <a:gd name="connsiteX3" fmla="*/ 2705411 w 2995745"/>
              <a:gd name="connsiteY3" fmla="*/ 347727 h 3186034"/>
              <a:gd name="connsiteX4" fmla="*/ 2724461 w 2995745"/>
              <a:gd name="connsiteY4" fmla="*/ 843026 h 3186034"/>
              <a:gd name="connsiteX5" fmla="*/ 2124386 w 2995745"/>
              <a:gd name="connsiteY5" fmla="*/ 1862202 h 3186034"/>
              <a:gd name="connsiteX6" fmla="*/ 1381436 w 2995745"/>
              <a:gd name="connsiteY6" fmla="*/ 2300352 h 3186034"/>
              <a:gd name="connsiteX7" fmla="*/ 414648 w 2995745"/>
              <a:gd name="connsiteY7" fmla="*/ 3043302 h 3186034"/>
              <a:gd name="connsiteX8" fmla="*/ 57461 w 2995745"/>
              <a:gd name="connsiteY8" fmla="*/ 2262251 h 3186034"/>
              <a:gd name="connsiteX0" fmla="*/ 57461 w 2995745"/>
              <a:gd name="connsiteY0" fmla="*/ 2262251 h 3186034"/>
              <a:gd name="connsiteX1" fmla="*/ 367023 w 2995745"/>
              <a:gd name="connsiteY1" fmla="*/ 390589 h 3186034"/>
              <a:gd name="connsiteX2" fmla="*/ 1933885 w 2995745"/>
              <a:gd name="connsiteY2" fmla="*/ 109602 h 3186034"/>
              <a:gd name="connsiteX3" fmla="*/ 2705411 w 2995745"/>
              <a:gd name="connsiteY3" fmla="*/ 347727 h 3186034"/>
              <a:gd name="connsiteX4" fmla="*/ 2724461 w 2995745"/>
              <a:gd name="connsiteY4" fmla="*/ 843026 h 3186034"/>
              <a:gd name="connsiteX5" fmla="*/ 2124386 w 2995745"/>
              <a:gd name="connsiteY5" fmla="*/ 1862202 h 3186034"/>
              <a:gd name="connsiteX6" fmla="*/ 1381436 w 2995745"/>
              <a:gd name="connsiteY6" fmla="*/ 2300352 h 3186034"/>
              <a:gd name="connsiteX7" fmla="*/ 414648 w 2995745"/>
              <a:gd name="connsiteY7" fmla="*/ 3043302 h 3186034"/>
              <a:gd name="connsiteX8" fmla="*/ 57461 w 2995745"/>
              <a:gd name="connsiteY8" fmla="*/ 2262251 h 3186034"/>
              <a:gd name="connsiteX0" fmla="*/ 57461 w 2995745"/>
              <a:gd name="connsiteY0" fmla="*/ 2262251 h 3043302"/>
              <a:gd name="connsiteX1" fmla="*/ 367023 w 2995745"/>
              <a:gd name="connsiteY1" fmla="*/ 390589 h 3043302"/>
              <a:gd name="connsiteX2" fmla="*/ 1933885 w 2995745"/>
              <a:gd name="connsiteY2" fmla="*/ 109602 h 3043302"/>
              <a:gd name="connsiteX3" fmla="*/ 2705411 w 2995745"/>
              <a:gd name="connsiteY3" fmla="*/ 347727 h 3043302"/>
              <a:gd name="connsiteX4" fmla="*/ 2724461 w 2995745"/>
              <a:gd name="connsiteY4" fmla="*/ 843026 h 3043302"/>
              <a:gd name="connsiteX5" fmla="*/ 2124386 w 2995745"/>
              <a:gd name="connsiteY5" fmla="*/ 1862202 h 3043302"/>
              <a:gd name="connsiteX6" fmla="*/ 1490973 w 2995745"/>
              <a:gd name="connsiteY6" fmla="*/ 2262252 h 3043302"/>
              <a:gd name="connsiteX7" fmla="*/ 414648 w 2995745"/>
              <a:gd name="connsiteY7" fmla="*/ 3043302 h 3043302"/>
              <a:gd name="connsiteX8" fmla="*/ 57461 w 2995745"/>
              <a:gd name="connsiteY8" fmla="*/ 2262251 h 3043302"/>
              <a:gd name="connsiteX0" fmla="*/ 57461 w 2995745"/>
              <a:gd name="connsiteY0" fmla="*/ 2262251 h 3043302"/>
              <a:gd name="connsiteX1" fmla="*/ 367023 w 2995745"/>
              <a:gd name="connsiteY1" fmla="*/ 390589 h 3043302"/>
              <a:gd name="connsiteX2" fmla="*/ 1933885 w 2995745"/>
              <a:gd name="connsiteY2" fmla="*/ 109602 h 3043302"/>
              <a:gd name="connsiteX3" fmla="*/ 2705411 w 2995745"/>
              <a:gd name="connsiteY3" fmla="*/ 347727 h 3043302"/>
              <a:gd name="connsiteX4" fmla="*/ 2724461 w 2995745"/>
              <a:gd name="connsiteY4" fmla="*/ 843026 h 3043302"/>
              <a:gd name="connsiteX5" fmla="*/ 2124386 w 2995745"/>
              <a:gd name="connsiteY5" fmla="*/ 1862202 h 3043302"/>
              <a:gd name="connsiteX6" fmla="*/ 1490973 w 2995745"/>
              <a:gd name="connsiteY6" fmla="*/ 2262252 h 3043302"/>
              <a:gd name="connsiteX7" fmla="*/ 414648 w 2995745"/>
              <a:gd name="connsiteY7" fmla="*/ 3043302 h 3043302"/>
              <a:gd name="connsiteX8" fmla="*/ 57461 w 2995745"/>
              <a:gd name="connsiteY8" fmla="*/ 2262251 h 3043302"/>
              <a:gd name="connsiteX0" fmla="*/ 57461 w 2995745"/>
              <a:gd name="connsiteY0" fmla="*/ 2262251 h 3043302"/>
              <a:gd name="connsiteX1" fmla="*/ 367023 w 2995745"/>
              <a:gd name="connsiteY1" fmla="*/ 390589 h 3043302"/>
              <a:gd name="connsiteX2" fmla="*/ 1933885 w 2995745"/>
              <a:gd name="connsiteY2" fmla="*/ 109602 h 3043302"/>
              <a:gd name="connsiteX3" fmla="*/ 2705411 w 2995745"/>
              <a:gd name="connsiteY3" fmla="*/ 347727 h 3043302"/>
              <a:gd name="connsiteX4" fmla="*/ 2724461 w 2995745"/>
              <a:gd name="connsiteY4" fmla="*/ 843026 h 3043302"/>
              <a:gd name="connsiteX5" fmla="*/ 2124386 w 2995745"/>
              <a:gd name="connsiteY5" fmla="*/ 1862202 h 3043302"/>
              <a:gd name="connsiteX6" fmla="*/ 1490973 w 2995745"/>
              <a:gd name="connsiteY6" fmla="*/ 2262252 h 3043302"/>
              <a:gd name="connsiteX7" fmla="*/ 414648 w 2995745"/>
              <a:gd name="connsiteY7" fmla="*/ 3043302 h 3043302"/>
              <a:gd name="connsiteX8" fmla="*/ 57461 w 2995745"/>
              <a:gd name="connsiteY8" fmla="*/ 2262251 h 3043302"/>
              <a:gd name="connsiteX0" fmla="*/ 57461 w 2995745"/>
              <a:gd name="connsiteY0" fmla="*/ 2262251 h 3043302"/>
              <a:gd name="connsiteX1" fmla="*/ 367023 w 2995745"/>
              <a:gd name="connsiteY1" fmla="*/ 390589 h 3043302"/>
              <a:gd name="connsiteX2" fmla="*/ 1933885 w 2995745"/>
              <a:gd name="connsiteY2" fmla="*/ 109602 h 3043302"/>
              <a:gd name="connsiteX3" fmla="*/ 2705411 w 2995745"/>
              <a:gd name="connsiteY3" fmla="*/ 347727 h 3043302"/>
              <a:gd name="connsiteX4" fmla="*/ 2724461 w 2995745"/>
              <a:gd name="connsiteY4" fmla="*/ 843026 h 3043302"/>
              <a:gd name="connsiteX5" fmla="*/ 2124386 w 2995745"/>
              <a:gd name="connsiteY5" fmla="*/ 1862202 h 3043302"/>
              <a:gd name="connsiteX6" fmla="*/ 1490973 w 2995745"/>
              <a:gd name="connsiteY6" fmla="*/ 2262252 h 3043302"/>
              <a:gd name="connsiteX7" fmla="*/ 414648 w 2995745"/>
              <a:gd name="connsiteY7" fmla="*/ 3043302 h 3043302"/>
              <a:gd name="connsiteX8" fmla="*/ 57461 w 2995745"/>
              <a:gd name="connsiteY8" fmla="*/ 2262251 h 3043302"/>
              <a:gd name="connsiteX0" fmla="*/ 57461 w 2995745"/>
              <a:gd name="connsiteY0" fmla="*/ 2262251 h 3043302"/>
              <a:gd name="connsiteX1" fmla="*/ 367023 w 2995745"/>
              <a:gd name="connsiteY1" fmla="*/ 390589 h 3043302"/>
              <a:gd name="connsiteX2" fmla="*/ 1933885 w 2995745"/>
              <a:gd name="connsiteY2" fmla="*/ 109602 h 3043302"/>
              <a:gd name="connsiteX3" fmla="*/ 2705411 w 2995745"/>
              <a:gd name="connsiteY3" fmla="*/ 347727 h 3043302"/>
              <a:gd name="connsiteX4" fmla="*/ 2724461 w 2995745"/>
              <a:gd name="connsiteY4" fmla="*/ 843026 h 3043302"/>
              <a:gd name="connsiteX5" fmla="*/ 2124386 w 2995745"/>
              <a:gd name="connsiteY5" fmla="*/ 1862202 h 3043302"/>
              <a:gd name="connsiteX6" fmla="*/ 1490973 w 2995745"/>
              <a:gd name="connsiteY6" fmla="*/ 2262252 h 3043302"/>
              <a:gd name="connsiteX7" fmla="*/ 414648 w 2995745"/>
              <a:gd name="connsiteY7" fmla="*/ 3043302 h 3043302"/>
              <a:gd name="connsiteX8" fmla="*/ 57461 w 2995745"/>
              <a:gd name="connsiteY8" fmla="*/ 2262251 h 3043302"/>
              <a:gd name="connsiteX0" fmla="*/ 57461 w 2995745"/>
              <a:gd name="connsiteY0" fmla="*/ 2262251 h 3043669"/>
              <a:gd name="connsiteX1" fmla="*/ 367023 w 2995745"/>
              <a:gd name="connsiteY1" fmla="*/ 390589 h 3043669"/>
              <a:gd name="connsiteX2" fmla="*/ 1933885 w 2995745"/>
              <a:gd name="connsiteY2" fmla="*/ 109602 h 3043669"/>
              <a:gd name="connsiteX3" fmla="*/ 2705411 w 2995745"/>
              <a:gd name="connsiteY3" fmla="*/ 347727 h 3043669"/>
              <a:gd name="connsiteX4" fmla="*/ 2724461 w 2995745"/>
              <a:gd name="connsiteY4" fmla="*/ 843026 h 3043669"/>
              <a:gd name="connsiteX5" fmla="*/ 2124386 w 2995745"/>
              <a:gd name="connsiteY5" fmla="*/ 1862202 h 3043669"/>
              <a:gd name="connsiteX6" fmla="*/ 1629085 w 2995745"/>
              <a:gd name="connsiteY6" fmla="*/ 2238439 h 3043669"/>
              <a:gd name="connsiteX7" fmla="*/ 414648 w 2995745"/>
              <a:gd name="connsiteY7" fmla="*/ 3043302 h 3043669"/>
              <a:gd name="connsiteX8" fmla="*/ 57461 w 2995745"/>
              <a:gd name="connsiteY8" fmla="*/ 2262251 h 3043669"/>
              <a:gd name="connsiteX0" fmla="*/ 57461 w 2995745"/>
              <a:gd name="connsiteY0" fmla="*/ 2262251 h 3043669"/>
              <a:gd name="connsiteX1" fmla="*/ 367023 w 2995745"/>
              <a:gd name="connsiteY1" fmla="*/ 390589 h 3043669"/>
              <a:gd name="connsiteX2" fmla="*/ 1933885 w 2995745"/>
              <a:gd name="connsiteY2" fmla="*/ 109602 h 3043669"/>
              <a:gd name="connsiteX3" fmla="*/ 2705411 w 2995745"/>
              <a:gd name="connsiteY3" fmla="*/ 347727 h 3043669"/>
              <a:gd name="connsiteX4" fmla="*/ 2724461 w 2995745"/>
              <a:gd name="connsiteY4" fmla="*/ 843026 h 3043669"/>
              <a:gd name="connsiteX5" fmla="*/ 2124386 w 2995745"/>
              <a:gd name="connsiteY5" fmla="*/ 1862202 h 3043669"/>
              <a:gd name="connsiteX6" fmla="*/ 1629085 w 2995745"/>
              <a:gd name="connsiteY6" fmla="*/ 2238439 h 3043669"/>
              <a:gd name="connsiteX7" fmla="*/ 414648 w 2995745"/>
              <a:gd name="connsiteY7" fmla="*/ 3043302 h 3043669"/>
              <a:gd name="connsiteX8" fmla="*/ 57461 w 2995745"/>
              <a:gd name="connsiteY8" fmla="*/ 2262251 h 3043669"/>
              <a:gd name="connsiteX0" fmla="*/ 57461 w 2995745"/>
              <a:gd name="connsiteY0" fmla="*/ 2262251 h 3043669"/>
              <a:gd name="connsiteX1" fmla="*/ 367023 w 2995745"/>
              <a:gd name="connsiteY1" fmla="*/ 390589 h 3043669"/>
              <a:gd name="connsiteX2" fmla="*/ 1933885 w 2995745"/>
              <a:gd name="connsiteY2" fmla="*/ 109602 h 3043669"/>
              <a:gd name="connsiteX3" fmla="*/ 2705411 w 2995745"/>
              <a:gd name="connsiteY3" fmla="*/ 347727 h 3043669"/>
              <a:gd name="connsiteX4" fmla="*/ 2724461 w 2995745"/>
              <a:gd name="connsiteY4" fmla="*/ 843026 h 3043669"/>
              <a:gd name="connsiteX5" fmla="*/ 2124386 w 2995745"/>
              <a:gd name="connsiteY5" fmla="*/ 1862202 h 3043669"/>
              <a:gd name="connsiteX6" fmla="*/ 1629085 w 2995745"/>
              <a:gd name="connsiteY6" fmla="*/ 2238439 h 3043669"/>
              <a:gd name="connsiteX7" fmla="*/ 414648 w 2995745"/>
              <a:gd name="connsiteY7" fmla="*/ 3043302 h 3043669"/>
              <a:gd name="connsiteX8" fmla="*/ 57461 w 2995745"/>
              <a:gd name="connsiteY8" fmla="*/ 2262251 h 3043669"/>
              <a:gd name="connsiteX0" fmla="*/ 57461 w 2998870"/>
              <a:gd name="connsiteY0" fmla="*/ 2262251 h 3043669"/>
              <a:gd name="connsiteX1" fmla="*/ 367023 w 2998870"/>
              <a:gd name="connsiteY1" fmla="*/ 390589 h 3043669"/>
              <a:gd name="connsiteX2" fmla="*/ 1933885 w 2998870"/>
              <a:gd name="connsiteY2" fmla="*/ 109602 h 3043669"/>
              <a:gd name="connsiteX3" fmla="*/ 2705411 w 2998870"/>
              <a:gd name="connsiteY3" fmla="*/ 347727 h 3043669"/>
              <a:gd name="connsiteX4" fmla="*/ 2724461 w 2998870"/>
              <a:gd name="connsiteY4" fmla="*/ 843026 h 3043669"/>
              <a:gd name="connsiteX5" fmla="*/ 2124386 w 2998870"/>
              <a:gd name="connsiteY5" fmla="*/ 1862202 h 3043669"/>
              <a:gd name="connsiteX6" fmla="*/ 1629085 w 2998870"/>
              <a:gd name="connsiteY6" fmla="*/ 2238439 h 3043669"/>
              <a:gd name="connsiteX7" fmla="*/ 414648 w 2998870"/>
              <a:gd name="connsiteY7" fmla="*/ 3043302 h 3043669"/>
              <a:gd name="connsiteX8" fmla="*/ 57461 w 2998870"/>
              <a:gd name="connsiteY8" fmla="*/ 2262251 h 3043669"/>
              <a:gd name="connsiteX0" fmla="*/ 68396 w 3009805"/>
              <a:gd name="connsiteY0" fmla="*/ 2266422 h 3047840"/>
              <a:gd name="connsiteX1" fmla="*/ 377958 w 3009805"/>
              <a:gd name="connsiteY1" fmla="*/ 394760 h 3047840"/>
              <a:gd name="connsiteX2" fmla="*/ 1944820 w 3009805"/>
              <a:gd name="connsiteY2" fmla="*/ 113773 h 3047840"/>
              <a:gd name="connsiteX3" fmla="*/ 2716346 w 3009805"/>
              <a:gd name="connsiteY3" fmla="*/ 351898 h 3047840"/>
              <a:gd name="connsiteX4" fmla="*/ 2735396 w 3009805"/>
              <a:gd name="connsiteY4" fmla="*/ 847197 h 3047840"/>
              <a:gd name="connsiteX5" fmla="*/ 2135321 w 3009805"/>
              <a:gd name="connsiteY5" fmla="*/ 1866373 h 3047840"/>
              <a:gd name="connsiteX6" fmla="*/ 1640020 w 3009805"/>
              <a:gd name="connsiteY6" fmla="*/ 2242610 h 3047840"/>
              <a:gd name="connsiteX7" fmla="*/ 425583 w 3009805"/>
              <a:gd name="connsiteY7" fmla="*/ 3047473 h 3047840"/>
              <a:gd name="connsiteX8" fmla="*/ 68396 w 3009805"/>
              <a:gd name="connsiteY8" fmla="*/ 2266422 h 3047840"/>
              <a:gd name="connsiteX0" fmla="*/ 102147 w 3043556"/>
              <a:gd name="connsiteY0" fmla="*/ 2266422 h 3064183"/>
              <a:gd name="connsiteX1" fmla="*/ 411709 w 3043556"/>
              <a:gd name="connsiteY1" fmla="*/ 394760 h 3064183"/>
              <a:gd name="connsiteX2" fmla="*/ 1978571 w 3043556"/>
              <a:gd name="connsiteY2" fmla="*/ 113773 h 3064183"/>
              <a:gd name="connsiteX3" fmla="*/ 2750097 w 3043556"/>
              <a:gd name="connsiteY3" fmla="*/ 351898 h 3064183"/>
              <a:gd name="connsiteX4" fmla="*/ 2769147 w 3043556"/>
              <a:gd name="connsiteY4" fmla="*/ 847197 h 3064183"/>
              <a:gd name="connsiteX5" fmla="*/ 2169072 w 3043556"/>
              <a:gd name="connsiteY5" fmla="*/ 1866373 h 3064183"/>
              <a:gd name="connsiteX6" fmla="*/ 1673771 w 3043556"/>
              <a:gd name="connsiteY6" fmla="*/ 2242610 h 3064183"/>
              <a:gd name="connsiteX7" fmla="*/ 459334 w 3043556"/>
              <a:gd name="connsiteY7" fmla="*/ 3047473 h 3064183"/>
              <a:gd name="connsiteX8" fmla="*/ 102147 w 3043556"/>
              <a:gd name="connsiteY8" fmla="*/ 2266422 h 3064183"/>
              <a:gd name="connsiteX0" fmla="*/ 102147 w 3043556"/>
              <a:gd name="connsiteY0" fmla="*/ 2266422 h 3204998"/>
              <a:gd name="connsiteX1" fmla="*/ 411709 w 3043556"/>
              <a:gd name="connsiteY1" fmla="*/ 394760 h 3204998"/>
              <a:gd name="connsiteX2" fmla="*/ 1978571 w 3043556"/>
              <a:gd name="connsiteY2" fmla="*/ 113773 h 3204998"/>
              <a:gd name="connsiteX3" fmla="*/ 2750097 w 3043556"/>
              <a:gd name="connsiteY3" fmla="*/ 351898 h 3204998"/>
              <a:gd name="connsiteX4" fmla="*/ 2769147 w 3043556"/>
              <a:gd name="connsiteY4" fmla="*/ 847197 h 3204998"/>
              <a:gd name="connsiteX5" fmla="*/ 2169072 w 3043556"/>
              <a:gd name="connsiteY5" fmla="*/ 1866373 h 3204998"/>
              <a:gd name="connsiteX6" fmla="*/ 1673771 w 3043556"/>
              <a:gd name="connsiteY6" fmla="*/ 2242610 h 3204998"/>
              <a:gd name="connsiteX7" fmla="*/ 459334 w 3043556"/>
              <a:gd name="connsiteY7" fmla="*/ 3047473 h 3204998"/>
              <a:gd name="connsiteX8" fmla="*/ 102147 w 3043556"/>
              <a:gd name="connsiteY8" fmla="*/ 2266422 h 3204998"/>
              <a:gd name="connsiteX0" fmla="*/ 102147 w 3043556"/>
              <a:gd name="connsiteY0" fmla="*/ 2266422 h 3204998"/>
              <a:gd name="connsiteX1" fmla="*/ 411709 w 3043556"/>
              <a:gd name="connsiteY1" fmla="*/ 394760 h 3204998"/>
              <a:gd name="connsiteX2" fmla="*/ 1978571 w 3043556"/>
              <a:gd name="connsiteY2" fmla="*/ 113773 h 3204998"/>
              <a:gd name="connsiteX3" fmla="*/ 2750097 w 3043556"/>
              <a:gd name="connsiteY3" fmla="*/ 351898 h 3204998"/>
              <a:gd name="connsiteX4" fmla="*/ 2769147 w 3043556"/>
              <a:gd name="connsiteY4" fmla="*/ 847197 h 3204998"/>
              <a:gd name="connsiteX5" fmla="*/ 2169072 w 3043556"/>
              <a:gd name="connsiteY5" fmla="*/ 1866373 h 3204998"/>
              <a:gd name="connsiteX6" fmla="*/ 1673771 w 3043556"/>
              <a:gd name="connsiteY6" fmla="*/ 2242610 h 3204998"/>
              <a:gd name="connsiteX7" fmla="*/ 459334 w 3043556"/>
              <a:gd name="connsiteY7" fmla="*/ 3047473 h 3204998"/>
              <a:gd name="connsiteX8" fmla="*/ 102147 w 3043556"/>
              <a:gd name="connsiteY8" fmla="*/ 2266422 h 3204998"/>
              <a:gd name="connsiteX0" fmla="*/ 99130 w 2992914"/>
              <a:gd name="connsiteY0" fmla="*/ 2529073 h 3174071"/>
              <a:gd name="connsiteX1" fmla="*/ 361067 w 2992914"/>
              <a:gd name="connsiteY1" fmla="*/ 400236 h 3174071"/>
              <a:gd name="connsiteX2" fmla="*/ 1927929 w 2992914"/>
              <a:gd name="connsiteY2" fmla="*/ 119249 h 3174071"/>
              <a:gd name="connsiteX3" fmla="*/ 2699455 w 2992914"/>
              <a:gd name="connsiteY3" fmla="*/ 357374 h 3174071"/>
              <a:gd name="connsiteX4" fmla="*/ 2718505 w 2992914"/>
              <a:gd name="connsiteY4" fmla="*/ 852673 h 3174071"/>
              <a:gd name="connsiteX5" fmla="*/ 2118430 w 2992914"/>
              <a:gd name="connsiteY5" fmla="*/ 1871849 h 3174071"/>
              <a:gd name="connsiteX6" fmla="*/ 1623129 w 2992914"/>
              <a:gd name="connsiteY6" fmla="*/ 2248086 h 3174071"/>
              <a:gd name="connsiteX7" fmla="*/ 408692 w 2992914"/>
              <a:gd name="connsiteY7" fmla="*/ 3052949 h 3174071"/>
              <a:gd name="connsiteX8" fmla="*/ 99130 w 2992914"/>
              <a:gd name="connsiteY8" fmla="*/ 2529073 h 3174071"/>
              <a:gd name="connsiteX0" fmla="*/ 168801 w 3062585"/>
              <a:gd name="connsiteY0" fmla="*/ 2529073 h 3270312"/>
              <a:gd name="connsiteX1" fmla="*/ 430738 w 3062585"/>
              <a:gd name="connsiteY1" fmla="*/ 400236 h 3270312"/>
              <a:gd name="connsiteX2" fmla="*/ 1997600 w 3062585"/>
              <a:gd name="connsiteY2" fmla="*/ 119249 h 3270312"/>
              <a:gd name="connsiteX3" fmla="*/ 2769126 w 3062585"/>
              <a:gd name="connsiteY3" fmla="*/ 357374 h 3270312"/>
              <a:gd name="connsiteX4" fmla="*/ 2788176 w 3062585"/>
              <a:gd name="connsiteY4" fmla="*/ 852673 h 3270312"/>
              <a:gd name="connsiteX5" fmla="*/ 2188101 w 3062585"/>
              <a:gd name="connsiteY5" fmla="*/ 1871849 h 3270312"/>
              <a:gd name="connsiteX6" fmla="*/ 1692800 w 3062585"/>
              <a:gd name="connsiteY6" fmla="*/ 2248086 h 3270312"/>
              <a:gd name="connsiteX7" fmla="*/ 478363 w 3062585"/>
              <a:gd name="connsiteY7" fmla="*/ 3052949 h 3270312"/>
              <a:gd name="connsiteX8" fmla="*/ 168801 w 3062585"/>
              <a:gd name="connsiteY8" fmla="*/ 2529073 h 3270312"/>
              <a:gd name="connsiteX0" fmla="*/ 168801 w 3062585"/>
              <a:gd name="connsiteY0" fmla="*/ 2529073 h 3349831"/>
              <a:gd name="connsiteX1" fmla="*/ 430738 w 3062585"/>
              <a:gd name="connsiteY1" fmla="*/ 400236 h 3349831"/>
              <a:gd name="connsiteX2" fmla="*/ 1997600 w 3062585"/>
              <a:gd name="connsiteY2" fmla="*/ 119249 h 3349831"/>
              <a:gd name="connsiteX3" fmla="*/ 2769126 w 3062585"/>
              <a:gd name="connsiteY3" fmla="*/ 357374 h 3349831"/>
              <a:gd name="connsiteX4" fmla="*/ 2788176 w 3062585"/>
              <a:gd name="connsiteY4" fmla="*/ 852673 h 3349831"/>
              <a:gd name="connsiteX5" fmla="*/ 2188101 w 3062585"/>
              <a:gd name="connsiteY5" fmla="*/ 1871849 h 3349831"/>
              <a:gd name="connsiteX6" fmla="*/ 1692800 w 3062585"/>
              <a:gd name="connsiteY6" fmla="*/ 2248086 h 3349831"/>
              <a:gd name="connsiteX7" fmla="*/ 478363 w 3062585"/>
              <a:gd name="connsiteY7" fmla="*/ 3052949 h 3349831"/>
              <a:gd name="connsiteX8" fmla="*/ 168801 w 3062585"/>
              <a:gd name="connsiteY8" fmla="*/ 2529073 h 3349831"/>
              <a:gd name="connsiteX0" fmla="*/ 5310 w 2899094"/>
              <a:gd name="connsiteY0" fmla="*/ 2529073 h 3230811"/>
              <a:gd name="connsiteX1" fmla="*/ 267247 w 2899094"/>
              <a:gd name="connsiteY1" fmla="*/ 400236 h 3230811"/>
              <a:gd name="connsiteX2" fmla="*/ 1834109 w 2899094"/>
              <a:gd name="connsiteY2" fmla="*/ 119249 h 3230811"/>
              <a:gd name="connsiteX3" fmla="*/ 2605635 w 2899094"/>
              <a:gd name="connsiteY3" fmla="*/ 357374 h 3230811"/>
              <a:gd name="connsiteX4" fmla="*/ 2624685 w 2899094"/>
              <a:gd name="connsiteY4" fmla="*/ 852673 h 3230811"/>
              <a:gd name="connsiteX5" fmla="*/ 2024610 w 2899094"/>
              <a:gd name="connsiteY5" fmla="*/ 1871849 h 3230811"/>
              <a:gd name="connsiteX6" fmla="*/ 1529309 w 2899094"/>
              <a:gd name="connsiteY6" fmla="*/ 2248086 h 3230811"/>
              <a:gd name="connsiteX7" fmla="*/ 314872 w 2899094"/>
              <a:gd name="connsiteY7" fmla="*/ 3052949 h 3230811"/>
              <a:gd name="connsiteX8" fmla="*/ 5310 w 2899094"/>
              <a:gd name="connsiteY8" fmla="*/ 2529073 h 3230811"/>
              <a:gd name="connsiteX0" fmla="*/ 35781 w 2929565"/>
              <a:gd name="connsiteY0" fmla="*/ 2492171 h 3193909"/>
              <a:gd name="connsiteX1" fmla="*/ 35779 w 2929565"/>
              <a:gd name="connsiteY1" fmla="*/ 1311072 h 3193909"/>
              <a:gd name="connsiteX2" fmla="*/ 297718 w 2929565"/>
              <a:gd name="connsiteY2" fmla="*/ 363334 h 3193909"/>
              <a:gd name="connsiteX3" fmla="*/ 1864580 w 2929565"/>
              <a:gd name="connsiteY3" fmla="*/ 82347 h 3193909"/>
              <a:gd name="connsiteX4" fmla="*/ 2636106 w 2929565"/>
              <a:gd name="connsiteY4" fmla="*/ 320472 h 3193909"/>
              <a:gd name="connsiteX5" fmla="*/ 2655156 w 2929565"/>
              <a:gd name="connsiteY5" fmla="*/ 815771 h 3193909"/>
              <a:gd name="connsiteX6" fmla="*/ 2055081 w 2929565"/>
              <a:gd name="connsiteY6" fmla="*/ 1834947 h 3193909"/>
              <a:gd name="connsiteX7" fmla="*/ 1559780 w 2929565"/>
              <a:gd name="connsiteY7" fmla="*/ 2211184 h 3193909"/>
              <a:gd name="connsiteX8" fmla="*/ 345343 w 2929565"/>
              <a:gd name="connsiteY8" fmla="*/ 3016047 h 3193909"/>
              <a:gd name="connsiteX9" fmla="*/ 35781 w 2929565"/>
              <a:gd name="connsiteY9" fmla="*/ 2492171 h 3193909"/>
              <a:gd name="connsiteX0" fmla="*/ 35781 w 2929565"/>
              <a:gd name="connsiteY0" fmla="*/ 2492171 h 3193909"/>
              <a:gd name="connsiteX1" fmla="*/ 35779 w 2929565"/>
              <a:gd name="connsiteY1" fmla="*/ 1311072 h 3193909"/>
              <a:gd name="connsiteX2" fmla="*/ 297718 w 2929565"/>
              <a:gd name="connsiteY2" fmla="*/ 363334 h 3193909"/>
              <a:gd name="connsiteX3" fmla="*/ 1864580 w 2929565"/>
              <a:gd name="connsiteY3" fmla="*/ 82347 h 3193909"/>
              <a:gd name="connsiteX4" fmla="*/ 2636106 w 2929565"/>
              <a:gd name="connsiteY4" fmla="*/ 320472 h 3193909"/>
              <a:gd name="connsiteX5" fmla="*/ 2655156 w 2929565"/>
              <a:gd name="connsiteY5" fmla="*/ 815771 h 3193909"/>
              <a:gd name="connsiteX6" fmla="*/ 2055081 w 2929565"/>
              <a:gd name="connsiteY6" fmla="*/ 1834947 h 3193909"/>
              <a:gd name="connsiteX7" fmla="*/ 1559780 w 2929565"/>
              <a:gd name="connsiteY7" fmla="*/ 2211184 h 3193909"/>
              <a:gd name="connsiteX8" fmla="*/ 345343 w 2929565"/>
              <a:gd name="connsiteY8" fmla="*/ 3016047 h 3193909"/>
              <a:gd name="connsiteX9" fmla="*/ 35781 w 2929565"/>
              <a:gd name="connsiteY9" fmla="*/ 2492171 h 3193909"/>
              <a:gd name="connsiteX0" fmla="*/ 175380 w 3069164"/>
              <a:gd name="connsiteY0" fmla="*/ 2493550 h 3089654"/>
              <a:gd name="connsiteX1" fmla="*/ 8691 w 3069164"/>
              <a:gd name="connsiteY1" fmla="*/ 1369601 h 3089654"/>
              <a:gd name="connsiteX2" fmla="*/ 437317 w 3069164"/>
              <a:gd name="connsiteY2" fmla="*/ 364713 h 3089654"/>
              <a:gd name="connsiteX3" fmla="*/ 2004179 w 3069164"/>
              <a:gd name="connsiteY3" fmla="*/ 83726 h 3089654"/>
              <a:gd name="connsiteX4" fmla="*/ 2775705 w 3069164"/>
              <a:gd name="connsiteY4" fmla="*/ 321851 h 3089654"/>
              <a:gd name="connsiteX5" fmla="*/ 2794755 w 3069164"/>
              <a:gd name="connsiteY5" fmla="*/ 817150 h 3089654"/>
              <a:gd name="connsiteX6" fmla="*/ 2194680 w 3069164"/>
              <a:gd name="connsiteY6" fmla="*/ 1836326 h 3089654"/>
              <a:gd name="connsiteX7" fmla="*/ 1699379 w 3069164"/>
              <a:gd name="connsiteY7" fmla="*/ 2212563 h 3089654"/>
              <a:gd name="connsiteX8" fmla="*/ 484942 w 3069164"/>
              <a:gd name="connsiteY8" fmla="*/ 3017426 h 3089654"/>
              <a:gd name="connsiteX9" fmla="*/ 175380 w 3069164"/>
              <a:gd name="connsiteY9" fmla="*/ 2493550 h 3089654"/>
              <a:gd name="connsiteX0" fmla="*/ 175380 w 3069164"/>
              <a:gd name="connsiteY0" fmla="*/ 2493550 h 3115418"/>
              <a:gd name="connsiteX1" fmla="*/ 8691 w 3069164"/>
              <a:gd name="connsiteY1" fmla="*/ 1369601 h 3115418"/>
              <a:gd name="connsiteX2" fmla="*/ 437317 w 3069164"/>
              <a:gd name="connsiteY2" fmla="*/ 364713 h 3115418"/>
              <a:gd name="connsiteX3" fmla="*/ 2004179 w 3069164"/>
              <a:gd name="connsiteY3" fmla="*/ 83726 h 3115418"/>
              <a:gd name="connsiteX4" fmla="*/ 2775705 w 3069164"/>
              <a:gd name="connsiteY4" fmla="*/ 321851 h 3115418"/>
              <a:gd name="connsiteX5" fmla="*/ 2794755 w 3069164"/>
              <a:gd name="connsiteY5" fmla="*/ 817150 h 3115418"/>
              <a:gd name="connsiteX6" fmla="*/ 2194680 w 3069164"/>
              <a:gd name="connsiteY6" fmla="*/ 1836326 h 3115418"/>
              <a:gd name="connsiteX7" fmla="*/ 1699379 w 3069164"/>
              <a:gd name="connsiteY7" fmla="*/ 2212563 h 3115418"/>
              <a:gd name="connsiteX8" fmla="*/ 484942 w 3069164"/>
              <a:gd name="connsiteY8" fmla="*/ 3017426 h 3115418"/>
              <a:gd name="connsiteX9" fmla="*/ 175380 w 3069164"/>
              <a:gd name="connsiteY9" fmla="*/ 2493550 h 3115418"/>
              <a:gd name="connsiteX0" fmla="*/ 175380 w 3069164"/>
              <a:gd name="connsiteY0" fmla="*/ 2493550 h 3135941"/>
              <a:gd name="connsiteX1" fmla="*/ 8691 w 3069164"/>
              <a:gd name="connsiteY1" fmla="*/ 1369601 h 3135941"/>
              <a:gd name="connsiteX2" fmla="*/ 437317 w 3069164"/>
              <a:gd name="connsiteY2" fmla="*/ 364713 h 3135941"/>
              <a:gd name="connsiteX3" fmla="*/ 2004179 w 3069164"/>
              <a:gd name="connsiteY3" fmla="*/ 83726 h 3135941"/>
              <a:gd name="connsiteX4" fmla="*/ 2775705 w 3069164"/>
              <a:gd name="connsiteY4" fmla="*/ 321851 h 3135941"/>
              <a:gd name="connsiteX5" fmla="*/ 2794755 w 3069164"/>
              <a:gd name="connsiteY5" fmla="*/ 817150 h 3135941"/>
              <a:gd name="connsiteX6" fmla="*/ 2194680 w 3069164"/>
              <a:gd name="connsiteY6" fmla="*/ 1836326 h 3135941"/>
              <a:gd name="connsiteX7" fmla="*/ 1699379 w 3069164"/>
              <a:gd name="connsiteY7" fmla="*/ 2212563 h 3135941"/>
              <a:gd name="connsiteX8" fmla="*/ 484942 w 3069164"/>
              <a:gd name="connsiteY8" fmla="*/ 3017426 h 3135941"/>
              <a:gd name="connsiteX9" fmla="*/ 175380 w 3069164"/>
              <a:gd name="connsiteY9" fmla="*/ 2493550 h 3135941"/>
              <a:gd name="connsiteX0" fmla="*/ 178407 w 3072191"/>
              <a:gd name="connsiteY0" fmla="*/ 2493550 h 3154964"/>
              <a:gd name="connsiteX1" fmla="*/ 11718 w 3072191"/>
              <a:gd name="connsiteY1" fmla="*/ 1369601 h 3154964"/>
              <a:gd name="connsiteX2" fmla="*/ 440344 w 3072191"/>
              <a:gd name="connsiteY2" fmla="*/ 364713 h 3154964"/>
              <a:gd name="connsiteX3" fmla="*/ 2007206 w 3072191"/>
              <a:gd name="connsiteY3" fmla="*/ 83726 h 3154964"/>
              <a:gd name="connsiteX4" fmla="*/ 2778732 w 3072191"/>
              <a:gd name="connsiteY4" fmla="*/ 321851 h 3154964"/>
              <a:gd name="connsiteX5" fmla="*/ 2797782 w 3072191"/>
              <a:gd name="connsiteY5" fmla="*/ 817150 h 3154964"/>
              <a:gd name="connsiteX6" fmla="*/ 2197707 w 3072191"/>
              <a:gd name="connsiteY6" fmla="*/ 1836326 h 3154964"/>
              <a:gd name="connsiteX7" fmla="*/ 1702406 w 3072191"/>
              <a:gd name="connsiteY7" fmla="*/ 2212563 h 3154964"/>
              <a:gd name="connsiteX8" fmla="*/ 487969 w 3072191"/>
              <a:gd name="connsiteY8" fmla="*/ 3017426 h 3154964"/>
              <a:gd name="connsiteX9" fmla="*/ 178407 w 3072191"/>
              <a:gd name="connsiteY9" fmla="*/ 2493550 h 3154964"/>
              <a:gd name="connsiteX0" fmla="*/ 174733 w 3068517"/>
              <a:gd name="connsiteY0" fmla="*/ 2493550 h 3157531"/>
              <a:gd name="connsiteX1" fmla="*/ 8044 w 3068517"/>
              <a:gd name="connsiteY1" fmla="*/ 1369601 h 3157531"/>
              <a:gd name="connsiteX2" fmla="*/ 436670 w 3068517"/>
              <a:gd name="connsiteY2" fmla="*/ 364713 h 3157531"/>
              <a:gd name="connsiteX3" fmla="*/ 2003532 w 3068517"/>
              <a:gd name="connsiteY3" fmla="*/ 83726 h 3157531"/>
              <a:gd name="connsiteX4" fmla="*/ 2775058 w 3068517"/>
              <a:gd name="connsiteY4" fmla="*/ 321851 h 3157531"/>
              <a:gd name="connsiteX5" fmla="*/ 2794108 w 3068517"/>
              <a:gd name="connsiteY5" fmla="*/ 817150 h 3157531"/>
              <a:gd name="connsiteX6" fmla="*/ 2194033 w 3068517"/>
              <a:gd name="connsiteY6" fmla="*/ 1836326 h 3157531"/>
              <a:gd name="connsiteX7" fmla="*/ 1698732 w 3068517"/>
              <a:gd name="connsiteY7" fmla="*/ 2212563 h 3157531"/>
              <a:gd name="connsiteX8" fmla="*/ 484295 w 3068517"/>
              <a:gd name="connsiteY8" fmla="*/ 3017426 h 3157531"/>
              <a:gd name="connsiteX9" fmla="*/ 174733 w 3068517"/>
              <a:gd name="connsiteY9" fmla="*/ 2493550 h 3157531"/>
              <a:gd name="connsiteX0" fmla="*/ 152731 w 3046515"/>
              <a:gd name="connsiteY0" fmla="*/ 2489301 h 3114431"/>
              <a:gd name="connsiteX1" fmla="*/ 9854 w 3046515"/>
              <a:gd name="connsiteY1" fmla="*/ 1184377 h 3114431"/>
              <a:gd name="connsiteX2" fmla="*/ 414668 w 3046515"/>
              <a:gd name="connsiteY2" fmla="*/ 360464 h 3114431"/>
              <a:gd name="connsiteX3" fmla="*/ 1981530 w 3046515"/>
              <a:gd name="connsiteY3" fmla="*/ 79477 h 3114431"/>
              <a:gd name="connsiteX4" fmla="*/ 2753056 w 3046515"/>
              <a:gd name="connsiteY4" fmla="*/ 317602 h 3114431"/>
              <a:gd name="connsiteX5" fmla="*/ 2772106 w 3046515"/>
              <a:gd name="connsiteY5" fmla="*/ 812901 h 3114431"/>
              <a:gd name="connsiteX6" fmla="*/ 2172031 w 3046515"/>
              <a:gd name="connsiteY6" fmla="*/ 1832077 h 3114431"/>
              <a:gd name="connsiteX7" fmla="*/ 1676730 w 3046515"/>
              <a:gd name="connsiteY7" fmla="*/ 2208314 h 3114431"/>
              <a:gd name="connsiteX8" fmla="*/ 462293 w 3046515"/>
              <a:gd name="connsiteY8" fmla="*/ 3013177 h 3114431"/>
              <a:gd name="connsiteX9" fmla="*/ 152731 w 3046515"/>
              <a:gd name="connsiteY9" fmla="*/ 2489301 h 3114431"/>
              <a:gd name="connsiteX0" fmla="*/ 168520 w 3062304"/>
              <a:gd name="connsiteY0" fmla="*/ 2489301 h 3114431"/>
              <a:gd name="connsiteX1" fmla="*/ 25643 w 3062304"/>
              <a:gd name="connsiteY1" fmla="*/ 1184377 h 3114431"/>
              <a:gd name="connsiteX2" fmla="*/ 430457 w 3062304"/>
              <a:gd name="connsiteY2" fmla="*/ 360464 h 3114431"/>
              <a:gd name="connsiteX3" fmla="*/ 1997319 w 3062304"/>
              <a:gd name="connsiteY3" fmla="*/ 79477 h 3114431"/>
              <a:gd name="connsiteX4" fmla="*/ 2768845 w 3062304"/>
              <a:gd name="connsiteY4" fmla="*/ 317602 h 3114431"/>
              <a:gd name="connsiteX5" fmla="*/ 2787895 w 3062304"/>
              <a:gd name="connsiteY5" fmla="*/ 812901 h 3114431"/>
              <a:gd name="connsiteX6" fmla="*/ 2187820 w 3062304"/>
              <a:gd name="connsiteY6" fmla="*/ 1832077 h 3114431"/>
              <a:gd name="connsiteX7" fmla="*/ 1692519 w 3062304"/>
              <a:gd name="connsiteY7" fmla="*/ 2208314 h 3114431"/>
              <a:gd name="connsiteX8" fmla="*/ 478082 w 3062304"/>
              <a:gd name="connsiteY8" fmla="*/ 3013177 h 3114431"/>
              <a:gd name="connsiteX9" fmla="*/ 168520 w 3062304"/>
              <a:gd name="connsiteY9" fmla="*/ 2489301 h 3114431"/>
              <a:gd name="connsiteX0" fmla="*/ 168520 w 3062304"/>
              <a:gd name="connsiteY0" fmla="*/ 2501550 h 3126680"/>
              <a:gd name="connsiteX1" fmla="*/ 25643 w 3062304"/>
              <a:gd name="connsiteY1" fmla="*/ 1196626 h 3126680"/>
              <a:gd name="connsiteX2" fmla="*/ 430457 w 3062304"/>
              <a:gd name="connsiteY2" fmla="*/ 372713 h 3126680"/>
              <a:gd name="connsiteX3" fmla="*/ 1997319 w 3062304"/>
              <a:gd name="connsiteY3" fmla="*/ 91726 h 3126680"/>
              <a:gd name="connsiteX4" fmla="*/ 2768845 w 3062304"/>
              <a:gd name="connsiteY4" fmla="*/ 329851 h 3126680"/>
              <a:gd name="connsiteX5" fmla="*/ 2787895 w 3062304"/>
              <a:gd name="connsiteY5" fmla="*/ 825150 h 3126680"/>
              <a:gd name="connsiteX6" fmla="*/ 2187820 w 3062304"/>
              <a:gd name="connsiteY6" fmla="*/ 1844326 h 3126680"/>
              <a:gd name="connsiteX7" fmla="*/ 1692519 w 3062304"/>
              <a:gd name="connsiteY7" fmla="*/ 2220563 h 3126680"/>
              <a:gd name="connsiteX8" fmla="*/ 478082 w 3062304"/>
              <a:gd name="connsiteY8" fmla="*/ 3025426 h 3126680"/>
              <a:gd name="connsiteX9" fmla="*/ 168520 w 3062304"/>
              <a:gd name="connsiteY9" fmla="*/ 2501550 h 3126680"/>
              <a:gd name="connsiteX0" fmla="*/ 168520 w 3062304"/>
              <a:gd name="connsiteY0" fmla="*/ 2505693 h 3130823"/>
              <a:gd name="connsiteX1" fmla="*/ 25643 w 3062304"/>
              <a:gd name="connsiteY1" fmla="*/ 1200769 h 3130823"/>
              <a:gd name="connsiteX2" fmla="*/ 430457 w 3062304"/>
              <a:gd name="connsiteY2" fmla="*/ 376856 h 3130823"/>
              <a:gd name="connsiteX3" fmla="*/ 1997319 w 3062304"/>
              <a:gd name="connsiteY3" fmla="*/ 95869 h 3130823"/>
              <a:gd name="connsiteX4" fmla="*/ 2768845 w 3062304"/>
              <a:gd name="connsiteY4" fmla="*/ 333994 h 3130823"/>
              <a:gd name="connsiteX5" fmla="*/ 2787895 w 3062304"/>
              <a:gd name="connsiteY5" fmla="*/ 829293 h 3130823"/>
              <a:gd name="connsiteX6" fmla="*/ 2187820 w 3062304"/>
              <a:gd name="connsiteY6" fmla="*/ 1848469 h 3130823"/>
              <a:gd name="connsiteX7" fmla="*/ 1692519 w 3062304"/>
              <a:gd name="connsiteY7" fmla="*/ 2224706 h 3130823"/>
              <a:gd name="connsiteX8" fmla="*/ 478082 w 3062304"/>
              <a:gd name="connsiteY8" fmla="*/ 3029569 h 3130823"/>
              <a:gd name="connsiteX9" fmla="*/ 168520 w 3062304"/>
              <a:gd name="connsiteY9" fmla="*/ 2505693 h 3130823"/>
              <a:gd name="connsiteX0" fmla="*/ 163911 w 3057695"/>
              <a:gd name="connsiteY0" fmla="*/ 2466364 h 3091494"/>
              <a:gd name="connsiteX1" fmla="*/ 21034 w 3057695"/>
              <a:gd name="connsiteY1" fmla="*/ 1161440 h 3091494"/>
              <a:gd name="connsiteX2" fmla="*/ 611585 w 3057695"/>
              <a:gd name="connsiteY2" fmla="*/ 175602 h 3091494"/>
              <a:gd name="connsiteX3" fmla="*/ 1992710 w 3057695"/>
              <a:gd name="connsiteY3" fmla="*/ 56540 h 3091494"/>
              <a:gd name="connsiteX4" fmla="*/ 2764236 w 3057695"/>
              <a:gd name="connsiteY4" fmla="*/ 294665 h 3091494"/>
              <a:gd name="connsiteX5" fmla="*/ 2783286 w 3057695"/>
              <a:gd name="connsiteY5" fmla="*/ 789964 h 3091494"/>
              <a:gd name="connsiteX6" fmla="*/ 2183211 w 3057695"/>
              <a:gd name="connsiteY6" fmla="*/ 1809140 h 3091494"/>
              <a:gd name="connsiteX7" fmla="*/ 1687910 w 3057695"/>
              <a:gd name="connsiteY7" fmla="*/ 2185377 h 3091494"/>
              <a:gd name="connsiteX8" fmla="*/ 473473 w 3057695"/>
              <a:gd name="connsiteY8" fmla="*/ 2990240 h 3091494"/>
              <a:gd name="connsiteX9" fmla="*/ 163911 w 3057695"/>
              <a:gd name="connsiteY9" fmla="*/ 2466364 h 3091494"/>
              <a:gd name="connsiteX0" fmla="*/ 163911 w 3057695"/>
              <a:gd name="connsiteY0" fmla="*/ 2451812 h 3076942"/>
              <a:gd name="connsiteX1" fmla="*/ 21034 w 3057695"/>
              <a:gd name="connsiteY1" fmla="*/ 1146888 h 3076942"/>
              <a:gd name="connsiteX2" fmla="*/ 611585 w 3057695"/>
              <a:gd name="connsiteY2" fmla="*/ 161050 h 3076942"/>
              <a:gd name="connsiteX3" fmla="*/ 1992710 w 3057695"/>
              <a:gd name="connsiteY3" fmla="*/ 41988 h 3076942"/>
              <a:gd name="connsiteX4" fmla="*/ 2764236 w 3057695"/>
              <a:gd name="connsiteY4" fmla="*/ 280113 h 3076942"/>
              <a:gd name="connsiteX5" fmla="*/ 2783286 w 3057695"/>
              <a:gd name="connsiteY5" fmla="*/ 775412 h 3076942"/>
              <a:gd name="connsiteX6" fmla="*/ 2183211 w 3057695"/>
              <a:gd name="connsiteY6" fmla="*/ 1794588 h 3076942"/>
              <a:gd name="connsiteX7" fmla="*/ 1687910 w 3057695"/>
              <a:gd name="connsiteY7" fmla="*/ 2170825 h 3076942"/>
              <a:gd name="connsiteX8" fmla="*/ 473473 w 3057695"/>
              <a:gd name="connsiteY8" fmla="*/ 2975688 h 3076942"/>
              <a:gd name="connsiteX9" fmla="*/ 163911 w 3057695"/>
              <a:gd name="connsiteY9" fmla="*/ 2451812 h 3076942"/>
              <a:gd name="connsiteX0" fmla="*/ 163911 w 3057695"/>
              <a:gd name="connsiteY0" fmla="*/ 2473908 h 3099038"/>
              <a:gd name="connsiteX1" fmla="*/ 21034 w 3057695"/>
              <a:gd name="connsiteY1" fmla="*/ 1168984 h 3099038"/>
              <a:gd name="connsiteX2" fmla="*/ 611585 w 3057695"/>
              <a:gd name="connsiteY2" fmla="*/ 183146 h 3099038"/>
              <a:gd name="connsiteX3" fmla="*/ 1992710 w 3057695"/>
              <a:gd name="connsiteY3" fmla="*/ 64084 h 3099038"/>
              <a:gd name="connsiteX4" fmla="*/ 2764236 w 3057695"/>
              <a:gd name="connsiteY4" fmla="*/ 302209 h 3099038"/>
              <a:gd name="connsiteX5" fmla="*/ 2783286 w 3057695"/>
              <a:gd name="connsiteY5" fmla="*/ 797508 h 3099038"/>
              <a:gd name="connsiteX6" fmla="*/ 2183211 w 3057695"/>
              <a:gd name="connsiteY6" fmla="*/ 1816684 h 3099038"/>
              <a:gd name="connsiteX7" fmla="*/ 1687910 w 3057695"/>
              <a:gd name="connsiteY7" fmla="*/ 2192921 h 3099038"/>
              <a:gd name="connsiteX8" fmla="*/ 473473 w 3057695"/>
              <a:gd name="connsiteY8" fmla="*/ 2997784 h 3099038"/>
              <a:gd name="connsiteX9" fmla="*/ 163911 w 3057695"/>
              <a:gd name="connsiteY9" fmla="*/ 2473908 h 3099038"/>
              <a:gd name="connsiteX0" fmla="*/ 163911 w 3057695"/>
              <a:gd name="connsiteY0" fmla="*/ 2498294 h 3123424"/>
              <a:gd name="connsiteX1" fmla="*/ 21034 w 3057695"/>
              <a:gd name="connsiteY1" fmla="*/ 1193370 h 3123424"/>
              <a:gd name="connsiteX2" fmla="*/ 611585 w 3057695"/>
              <a:gd name="connsiteY2" fmla="*/ 207532 h 3123424"/>
              <a:gd name="connsiteX3" fmla="*/ 1992710 w 3057695"/>
              <a:gd name="connsiteY3" fmla="*/ 88470 h 3123424"/>
              <a:gd name="connsiteX4" fmla="*/ 2764236 w 3057695"/>
              <a:gd name="connsiteY4" fmla="*/ 326595 h 3123424"/>
              <a:gd name="connsiteX5" fmla="*/ 2783286 w 3057695"/>
              <a:gd name="connsiteY5" fmla="*/ 821894 h 3123424"/>
              <a:gd name="connsiteX6" fmla="*/ 2183211 w 3057695"/>
              <a:gd name="connsiteY6" fmla="*/ 1841070 h 3123424"/>
              <a:gd name="connsiteX7" fmla="*/ 1687910 w 3057695"/>
              <a:gd name="connsiteY7" fmla="*/ 2217307 h 3123424"/>
              <a:gd name="connsiteX8" fmla="*/ 473473 w 3057695"/>
              <a:gd name="connsiteY8" fmla="*/ 3022170 h 3123424"/>
              <a:gd name="connsiteX9" fmla="*/ 163911 w 3057695"/>
              <a:gd name="connsiteY9" fmla="*/ 2498294 h 3123424"/>
              <a:gd name="connsiteX0" fmla="*/ 163911 w 3065638"/>
              <a:gd name="connsiteY0" fmla="*/ 2498294 h 3123424"/>
              <a:gd name="connsiteX1" fmla="*/ 21034 w 3065638"/>
              <a:gd name="connsiteY1" fmla="*/ 1193370 h 3123424"/>
              <a:gd name="connsiteX2" fmla="*/ 611585 w 3065638"/>
              <a:gd name="connsiteY2" fmla="*/ 207532 h 3123424"/>
              <a:gd name="connsiteX3" fmla="*/ 1992710 w 3065638"/>
              <a:gd name="connsiteY3" fmla="*/ 88470 h 3123424"/>
              <a:gd name="connsiteX4" fmla="*/ 2764236 w 3065638"/>
              <a:gd name="connsiteY4" fmla="*/ 326595 h 3123424"/>
              <a:gd name="connsiteX5" fmla="*/ 2783286 w 3065638"/>
              <a:gd name="connsiteY5" fmla="*/ 821894 h 3123424"/>
              <a:gd name="connsiteX6" fmla="*/ 2183211 w 3065638"/>
              <a:gd name="connsiteY6" fmla="*/ 1841070 h 3123424"/>
              <a:gd name="connsiteX7" fmla="*/ 1687910 w 3065638"/>
              <a:gd name="connsiteY7" fmla="*/ 2217307 h 3123424"/>
              <a:gd name="connsiteX8" fmla="*/ 473473 w 3065638"/>
              <a:gd name="connsiteY8" fmla="*/ 3022170 h 3123424"/>
              <a:gd name="connsiteX9" fmla="*/ 163911 w 3065638"/>
              <a:gd name="connsiteY9" fmla="*/ 2498294 h 3123424"/>
              <a:gd name="connsiteX0" fmla="*/ 163911 w 3065638"/>
              <a:gd name="connsiteY0" fmla="*/ 2520808 h 3145938"/>
              <a:gd name="connsiteX1" fmla="*/ 21034 w 3065638"/>
              <a:gd name="connsiteY1" fmla="*/ 1215884 h 3145938"/>
              <a:gd name="connsiteX2" fmla="*/ 611585 w 3065638"/>
              <a:gd name="connsiteY2" fmla="*/ 230046 h 3145938"/>
              <a:gd name="connsiteX3" fmla="*/ 1992710 w 3065638"/>
              <a:gd name="connsiteY3" fmla="*/ 110984 h 3145938"/>
              <a:gd name="connsiteX4" fmla="*/ 2764236 w 3065638"/>
              <a:gd name="connsiteY4" fmla="*/ 349109 h 3145938"/>
              <a:gd name="connsiteX5" fmla="*/ 2783286 w 3065638"/>
              <a:gd name="connsiteY5" fmla="*/ 844408 h 3145938"/>
              <a:gd name="connsiteX6" fmla="*/ 2183211 w 3065638"/>
              <a:gd name="connsiteY6" fmla="*/ 1863584 h 3145938"/>
              <a:gd name="connsiteX7" fmla="*/ 1687910 w 3065638"/>
              <a:gd name="connsiteY7" fmla="*/ 2239821 h 3145938"/>
              <a:gd name="connsiteX8" fmla="*/ 473473 w 3065638"/>
              <a:gd name="connsiteY8" fmla="*/ 3044684 h 3145938"/>
              <a:gd name="connsiteX9" fmla="*/ 163911 w 3065638"/>
              <a:gd name="connsiteY9" fmla="*/ 2520808 h 3145938"/>
              <a:gd name="connsiteX0" fmla="*/ 163911 w 3065638"/>
              <a:gd name="connsiteY0" fmla="*/ 2520808 h 3145938"/>
              <a:gd name="connsiteX1" fmla="*/ 21034 w 3065638"/>
              <a:gd name="connsiteY1" fmla="*/ 1215884 h 3145938"/>
              <a:gd name="connsiteX2" fmla="*/ 611585 w 3065638"/>
              <a:gd name="connsiteY2" fmla="*/ 230046 h 3145938"/>
              <a:gd name="connsiteX3" fmla="*/ 1992710 w 3065638"/>
              <a:gd name="connsiteY3" fmla="*/ 110984 h 3145938"/>
              <a:gd name="connsiteX4" fmla="*/ 2764236 w 3065638"/>
              <a:gd name="connsiteY4" fmla="*/ 349109 h 3145938"/>
              <a:gd name="connsiteX5" fmla="*/ 2783286 w 3065638"/>
              <a:gd name="connsiteY5" fmla="*/ 844408 h 3145938"/>
              <a:gd name="connsiteX6" fmla="*/ 2183211 w 3065638"/>
              <a:gd name="connsiteY6" fmla="*/ 1863584 h 3145938"/>
              <a:gd name="connsiteX7" fmla="*/ 1687910 w 3065638"/>
              <a:gd name="connsiteY7" fmla="*/ 2239821 h 3145938"/>
              <a:gd name="connsiteX8" fmla="*/ 1006872 w 3065638"/>
              <a:gd name="connsiteY8" fmla="*/ 2482708 h 3145938"/>
              <a:gd name="connsiteX9" fmla="*/ 473473 w 3065638"/>
              <a:gd name="connsiteY9" fmla="*/ 3044684 h 3145938"/>
              <a:gd name="connsiteX10" fmla="*/ 163911 w 3065638"/>
              <a:gd name="connsiteY10" fmla="*/ 2520808 h 3145938"/>
              <a:gd name="connsiteX0" fmla="*/ 163911 w 3065638"/>
              <a:gd name="connsiteY0" fmla="*/ 2520808 h 3145938"/>
              <a:gd name="connsiteX1" fmla="*/ 21034 w 3065638"/>
              <a:gd name="connsiteY1" fmla="*/ 1215884 h 3145938"/>
              <a:gd name="connsiteX2" fmla="*/ 611585 w 3065638"/>
              <a:gd name="connsiteY2" fmla="*/ 230046 h 3145938"/>
              <a:gd name="connsiteX3" fmla="*/ 1992710 w 3065638"/>
              <a:gd name="connsiteY3" fmla="*/ 110984 h 3145938"/>
              <a:gd name="connsiteX4" fmla="*/ 2764236 w 3065638"/>
              <a:gd name="connsiteY4" fmla="*/ 349109 h 3145938"/>
              <a:gd name="connsiteX5" fmla="*/ 2783286 w 3065638"/>
              <a:gd name="connsiteY5" fmla="*/ 844408 h 3145938"/>
              <a:gd name="connsiteX6" fmla="*/ 2183211 w 3065638"/>
              <a:gd name="connsiteY6" fmla="*/ 1863584 h 3145938"/>
              <a:gd name="connsiteX7" fmla="*/ 1687910 w 3065638"/>
              <a:gd name="connsiteY7" fmla="*/ 2239821 h 3145938"/>
              <a:gd name="connsiteX8" fmla="*/ 1006872 w 3065638"/>
              <a:gd name="connsiteY8" fmla="*/ 2482708 h 3145938"/>
              <a:gd name="connsiteX9" fmla="*/ 473473 w 3065638"/>
              <a:gd name="connsiteY9" fmla="*/ 3044684 h 3145938"/>
              <a:gd name="connsiteX10" fmla="*/ 163911 w 3065638"/>
              <a:gd name="connsiteY10" fmla="*/ 2520808 h 3145938"/>
              <a:gd name="connsiteX0" fmla="*/ 163911 w 3065638"/>
              <a:gd name="connsiteY0" fmla="*/ 2520808 h 3044704"/>
              <a:gd name="connsiteX1" fmla="*/ 21034 w 3065638"/>
              <a:gd name="connsiteY1" fmla="*/ 1215884 h 3044704"/>
              <a:gd name="connsiteX2" fmla="*/ 611585 w 3065638"/>
              <a:gd name="connsiteY2" fmla="*/ 230046 h 3044704"/>
              <a:gd name="connsiteX3" fmla="*/ 1992710 w 3065638"/>
              <a:gd name="connsiteY3" fmla="*/ 110984 h 3044704"/>
              <a:gd name="connsiteX4" fmla="*/ 2764236 w 3065638"/>
              <a:gd name="connsiteY4" fmla="*/ 349109 h 3044704"/>
              <a:gd name="connsiteX5" fmla="*/ 2783286 w 3065638"/>
              <a:gd name="connsiteY5" fmla="*/ 844408 h 3044704"/>
              <a:gd name="connsiteX6" fmla="*/ 2183211 w 3065638"/>
              <a:gd name="connsiteY6" fmla="*/ 1863584 h 3044704"/>
              <a:gd name="connsiteX7" fmla="*/ 1687910 w 3065638"/>
              <a:gd name="connsiteY7" fmla="*/ 2239821 h 3044704"/>
              <a:gd name="connsiteX8" fmla="*/ 1030684 w 3065638"/>
              <a:gd name="connsiteY8" fmla="*/ 2539858 h 3044704"/>
              <a:gd name="connsiteX9" fmla="*/ 473473 w 3065638"/>
              <a:gd name="connsiteY9" fmla="*/ 3044684 h 3044704"/>
              <a:gd name="connsiteX10" fmla="*/ 163911 w 3065638"/>
              <a:gd name="connsiteY10" fmla="*/ 2520808 h 3044704"/>
              <a:gd name="connsiteX0" fmla="*/ 163328 w 3065055"/>
              <a:gd name="connsiteY0" fmla="*/ 2520808 h 3111376"/>
              <a:gd name="connsiteX1" fmla="*/ 20451 w 3065055"/>
              <a:gd name="connsiteY1" fmla="*/ 1215884 h 3111376"/>
              <a:gd name="connsiteX2" fmla="*/ 611002 w 3065055"/>
              <a:gd name="connsiteY2" fmla="*/ 230046 h 3111376"/>
              <a:gd name="connsiteX3" fmla="*/ 1992127 w 3065055"/>
              <a:gd name="connsiteY3" fmla="*/ 110984 h 3111376"/>
              <a:gd name="connsiteX4" fmla="*/ 2763653 w 3065055"/>
              <a:gd name="connsiteY4" fmla="*/ 349109 h 3111376"/>
              <a:gd name="connsiteX5" fmla="*/ 2782703 w 3065055"/>
              <a:gd name="connsiteY5" fmla="*/ 844408 h 3111376"/>
              <a:gd name="connsiteX6" fmla="*/ 2182628 w 3065055"/>
              <a:gd name="connsiteY6" fmla="*/ 1863584 h 3111376"/>
              <a:gd name="connsiteX7" fmla="*/ 1687327 w 3065055"/>
              <a:gd name="connsiteY7" fmla="*/ 2239821 h 3111376"/>
              <a:gd name="connsiteX8" fmla="*/ 1030101 w 3065055"/>
              <a:gd name="connsiteY8" fmla="*/ 2539858 h 3111376"/>
              <a:gd name="connsiteX9" fmla="*/ 434790 w 3065055"/>
              <a:gd name="connsiteY9" fmla="*/ 3111359 h 3111376"/>
              <a:gd name="connsiteX10" fmla="*/ 163328 w 3065055"/>
              <a:gd name="connsiteY10" fmla="*/ 2520808 h 3111376"/>
              <a:gd name="connsiteX0" fmla="*/ 163328 w 3065055"/>
              <a:gd name="connsiteY0" fmla="*/ 2520808 h 3142211"/>
              <a:gd name="connsiteX1" fmla="*/ 20451 w 3065055"/>
              <a:gd name="connsiteY1" fmla="*/ 1215884 h 3142211"/>
              <a:gd name="connsiteX2" fmla="*/ 611002 w 3065055"/>
              <a:gd name="connsiteY2" fmla="*/ 230046 h 3142211"/>
              <a:gd name="connsiteX3" fmla="*/ 1992127 w 3065055"/>
              <a:gd name="connsiteY3" fmla="*/ 110984 h 3142211"/>
              <a:gd name="connsiteX4" fmla="*/ 2763653 w 3065055"/>
              <a:gd name="connsiteY4" fmla="*/ 349109 h 3142211"/>
              <a:gd name="connsiteX5" fmla="*/ 2782703 w 3065055"/>
              <a:gd name="connsiteY5" fmla="*/ 844408 h 3142211"/>
              <a:gd name="connsiteX6" fmla="*/ 2182628 w 3065055"/>
              <a:gd name="connsiteY6" fmla="*/ 1863584 h 3142211"/>
              <a:gd name="connsiteX7" fmla="*/ 1687327 w 3065055"/>
              <a:gd name="connsiteY7" fmla="*/ 2239821 h 3142211"/>
              <a:gd name="connsiteX8" fmla="*/ 1030101 w 3065055"/>
              <a:gd name="connsiteY8" fmla="*/ 2539858 h 3142211"/>
              <a:gd name="connsiteX9" fmla="*/ 434790 w 3065055"/>
              <a:gd name="connsiteY9" fmla="*/ 3111359 h 3142211"/>
              <a:gd name="connsiteX10" fmla="*/ 163328 w 3065055"/>
              <a:gd name="connsiteY10" fmla="*/ 2520808 h 3142211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687327 w 3065055"/>
              <a:gd name="connsiteY7" fmla="*/ 2239821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687327 w 3065055"/>
              <a:gd name="connsiteY7" fmla="*/ 2239821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687327 w 3065055"/>
              <a:gd name="connsiteY7" fmla="*/ 2239821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687327 w 3065055"/>
              <a:gd name="connsiteY7" fmla="*/ 2239821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787340 w 3065055"/>
              <a:gd name="connsiteY7" fmla="*/ 2249346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787340 w 3065055"/>
              <a:gd name="connsiteY7" fmla="*/ 2249346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787340 w 3065055"/>
              <a:gd name="connsiteY7" fmla="*/ 2249346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787340 w 3065055"/>
              <a:gd name="connsiteY7" fmla="*/ 2249346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22983 w 3024710"/>
              <a:gd name="connsiteY0" fmla="*/ 2484291 h 3155877"/>
              <a:gd name="connsiteX1" fmla="*/ 24886 w 3024710"/>
              <a:gd name="connsiteY1" fmla="*/ 1185845 h 3155877"/>
              <a:gd name="connsiteX2" fmla="*/ 570657 w 3024710"/>
              <a:gd name="connsiteY2" fmla="*/ 193529 h 3155877"/>
              <a:gd name="connsiteX3" fmla="*/ 1951782 w 3024710"/>
              <a:gd name="connsiteY3" fmla="*/ 74467 h 3155877"/>
              <a:gd name="connsiteX4" fmla="*/ 2723308 w 3024710"/>
              <a:gd name="connsiteY4" fmla="*/ 312592 h 3155877"/>
              <a:gd name="connsiteX5" fmla="*/ 2742358 w 3024710"/>
              <a:gd name="connsiteY5" fmla="*/ 807891 h 3155877"/>
              <a:gd name="connsiteX6" fmla="*/ 2142283 w 3024710"/>
              <a:gd name="connsiteY6" fmla="*/ 1827067 h 3155877"/>
              <a:gd name="connsiteX7" fmla="*/ 1746995 w 3024710"/>
              <a:gd name="connsiteY7" fmla="*/ 2212829 h 3155877"/>
              <a:gd name="connsiteX8" fmla="*/ 989756 w 3024710"/>
              <a:gd name="connsiteY8" fmla="*/ 2503341 h 3155877"/>
              <a:gd name="connsiteX9" fmla="*/ 394445 w 3024710"/>
              <a:gd name="connsiteY9" fmla="*/ 3074842 h 3155877"/>
              <a:gd name="connsiteX10" fmla="*/ 122983 w 3024710"/>
              <a:gd name="connsiteY10" fmla="*/ 2484291 h 3155877"/>
              <a:gd name="connsiteX0" fmla="*/ 133155 w 3034882"/>
              <a:gd name="connsiteY0" fmla="*/ 2484291 h 3155877"/>
              <a:gd name="connsiteX1" fmla="*/ 35058 w 3034882"/>
              <a:gd name="connsiteY1" fmla="*/ 1185845 h 3155877"/>
              <a:gd name="connsiteX2" fmla="*/ 580829 w 3034882"/>
              <a:gd name="connsiteY2" fmla="*/ 193529 h 3155877"/>
              <a:gd name="connsiteX3" fmla="*/ 1961954 w 3034882"/>
              <a:gd name="connsiteY3" fmla="*/ 74467 h 3155877"/>
              <a:gd name="connsiteX4" fmla="*/ 2733480 w 3034882"/>
              <a:gd name="connsiteY4" fmla="*/ 312592 h 3155877"/>
              <a:gd name="connsiteX5" fmla="*/ 2752530 w 3034882"/>
              <a:gd name="connsiteY5" fmla="*/ 807891 h 3155877"/>
              <a:gd name="connsiteX6" fmla="*/ 2152455 w 3034882"/>
              <a:gd name="connsiteY6" fmla="*/ 1827067 h 3155877"/>
              <a:gd name="connsiteX7" fmla="*/ 1757167 w 3034882"/>
              <a:gd name="connsiteY7" fmla="*/ 2212829 h 3155877"/>
              <a:gd name="connsiteX8" fmla="*/ 999928 w 3034882"/>
              <a:gd name="connsiteY8" fmla="*/ 2503341 h 3155877"/>
              <a:gd name="connsiteX9" fmla="*/ 404617 w 3034882"/>
              <a:gd name="connsiteY9" fmla="*/ 3074842 h 3155877"/>
              <a:gd name="connsiteX10" fmla="*/ 133155 w 3034882"/>
              <a:gd name="connsiteY10" fmla="*/ 2484291 h 3155877"/>
              <a:gd name="connsiteX0" fmla="*/ 113592 w 3015319"/>
              <a:gd name="connsiteY0" fmla="*/ 2485567 h 3156688"/>
              <a:gd name="connsiteX1" fmla="*/ 38476 w 3015319"/>
              <a:gd name="connsiteY1" fmla="*/ 1217875 h 3156688"/>
              <a:gd name="connsiteX2" fmla="*/ 561266 w 3015319"/>
              <a:gd name="connsiteY2" fmla="*/ 194805 h 3156688"/>
              <a:gd name="connsiteX3" fmla="*/ 1942391 w 3015319"/>
              <a:gd name="connsiteY3" fmla="*/ 75743 h 3156688"/>
              <a:gd name="connsiteX4" fmla="*/ 2713917 w 3015319"/>
              <a:gd name="connsiteY4" fmla="*/ 313868 h 3156688"/>
              <a:gd name="connsiteX5" fmla="*/ 2732967 w 3015319"/>
              <a:gd name="connsiteY5" fmla="*/ 809167 h 3156688"/>
              <a:gd name="connsiteX6" fmla="*/ 2132892 w 3015319"/>
              <a:gd name="connsiteY6" fmla="*/ 1828343 h 3156688"/>
              <a:gd name="connsiteX7" fmla="*/ 1737604 w 3015319"/>
              <a:gd name="connsiteY7" fmla="*/ 2214105 h 3156688"/>
              <a:gd name="connsiteX8" fmla="*/ 980365 w 3015319"/>
              <a:gd name="connsiteY8" fmla="*/ 2504617 h 3156688"/>
              <a:gd name="connsiteX9" fmla="*/ 385054 w 3015319"/>
              <a:gd name="connsiteY9" fmla="*/ 3076118 h 3156688"/>
              <a:gd name="connsiteX10" fmla="*/ 113592 w 3015319"/>
              <a:gd name="connsiteY10" fmla="*/ 2485567 h 3156688"/>
              <a:gd name="connsiteX0" fmla="*/ 113592 w 3015319"/>
              <a:gd name="connsiteY0" fmla="*/ 2496240 h 3167361"/>
              <a:gd name="connsiteX1" fmla="*/ 38476 w 3015319"/>
              <a:gd name="connsiteY1" fmla="*/ 1228548 h 3167361"/>
              <a:gd name="connsiteX2" fmla="*/ 561266 w 3015319"/>
              <a:gd name="connsiteY2" fmla="*/ 205478 h 3167361"/>
              <a:gd name="connsiteX3" fmla="*/ 1942391 w 3015319"/>
              <a:gd name="connsiteY3" fmla="*/ 86416 h 3167361"/>
              <a:gd name="connsiteX4" fmla="*/ 2713917 w 3015319"/>
              <a:gd name="connsiteY4" fmla="*/ 324541 h 3167361"/>
              <a:gd name="connsiteX5" fmla="*/ 2732967 w 3015319"/>
              <a:gd name="connsiteY5" fmla="*/ 819840 h 3167361"/>
              <a:gd name="connsiteX6" fmla="*/ 2132892 w 3015319"/>
              <a:gd name="connsiteY6" fmla="*/ 1839016 h 3167361"/>
              <a:gd name="connsiteX7" fmla="*/ 1737604 w 3015319"/>
              <a:gd name="connsiteY7" fmla="*/ 2224778 h 3167361"/>
              <a:gd name="connsiteX8" fmla="*/ 980365 w 3015319"/>
              <a:gd name="connsiteY8" fmla="*/ 2515290 h 3167361"/>
              <a:gd name="connsiteX9" fmla="*/ 385054 w 3015319"/>
              <a:gd name="connsiteY9" fmla="*/ 3086791 h 3167361"/>
              <a:gd name="connsiteX10" fmla="*/ 113592 w 3015319"/>
              <a:gd name="connsiteY10" fmla="*/ 2496240 h 3167361"/>
              <a:gd name="connsiteX0" fmla="*/ 113592 w 2954988"/>
              <a:gd name="connsiteY0" fmla="*/ 2435490 h 3106611"/>
              <a:gd name="connsiteX1" fmla="*/ 38476 w 2954988"/>
              <a:gd name="connsiteY1" fmla="*/ 1167798 h 3106611"/>
              <a:gd name="connsiteX2" fmla="*/ 561266 w 2954988"/>
              <a:gd name="connsiteY2" fmla="*/ 144728 h 3106611"/>
              <a:gd name="connsiteX3" fmla="*/ 1940984 w 2954988"/>
              <a:gd name="connsiteY3" fmla="*/ 98612 h 3106611"/>
              <a:gd name="connsiteX4" fmla="*/ 2713917 w 2954988"/>
              <a:gd name="connsiteY4" fmla="*/ 263791 h 3106611"/>
              <a:gd name="connsiteX5" fmla="*/ 2732967 w 2954988"/>
              <a:gd name="connsiteY5" fmla="*/ 759090 h 3106611"/>
              <a:gd name="connsiteX6" fmla="*/ 2132892 w 2954988"/>
              <a:gd name="connsiteY6" fmla="*/ 1778266 h 3106611"/>
              <a:gd name="connsiteX7" fmla="*/ 1737604 w 2954988"/>
              <a:gd name="connsiteY7" fmla="*/ 2164028 h 3106611"/>
              <a:gd name="connsiteX8" fmla="*/ 980365 w 2954988"/>
              <a:gd name="connsiteY8" fmla="*/ 2454540 h 3106611"/>
              <a:gd name="connsiteX9" fmla="*/ 385054 w 2954988"/>
              <a:gd name="connsiteY9" fmla="*/ 3026041 h 3106611"/>
              <a:gd name="connsiteX10" fmla="*/ 113592 w 2954988"/>
              <a:gd name="connsiteY10" fmla="*/ 2435490 h 3106611"/>
              <a:gd name="connsiteX0" fmla="*/ 98817 w 2940213"/>
              <a:gd name="connsiteY0" fmla="*/ 2435636 h 3106717"/>
              <a:gd name="connsiteX1" fmla="*/ 41615 w 2940213"/>
              <a:gd name="connsiteY1" fmla="*/ 1170536 h 3106717"/>
              <a:gd name="connsiteX2" fmla="*/ 546491 w 2940213"/>
              <a:gd name="connsiteY2" fmla="*/ 144874 h 3106717"/>
              <a:gd name="connsiteX3" fmla="*/ 1926209 w 2940213"/>
              <a:gd name="connsiteY3" fmla="*/ 98758 h 3106717"/>
              <a:gd name="connsiteX4" fmla="*/ 2699142 w 2940213"/>
              <a:gd name="connsiteY4" fmla="*/ 263937 h 3106717"/>
              <a:gd name="connsiteX5" fmla="*/ 2718192 w 2940213"/>
              <a:gd name="connsiteY5" fmla="*/ 759236 h 3106717"/>
              <a:gd name="connsiteX6" fmla="*/ 2118117 w 2940213"/>
              <a:gd name="connsiteY6" fmla="*/ 1778412 h 3106717"/>
              <a:gd name="connsiteX7" fmla="*/ 1722829 w 2940213"/>
              <a:gd name="connsiteY7" fmla="*/ 2164174 h 3106717"/>
              <a:gd name="connsiteX8" fmla="*/ 965590 w 2940213"/>
              <a:gd name="connsiteY8" fmla="*/ 2454686 h 3106717"/>
              <a:gd name="connsiteX9" fmla="*/ 370279 w 2940213"/>
              <a:gd name="connsiteY9" fmla="*/ 3026187 h 3106717"/>
              <a:gd name="connsiteX10" fmla="*/ 98817 w 2940213"/>
              <a:gd name="connsiteY10" fmla="*/ 2435636 h 3106717"/>
              <a:gd name="connsiteX0" fmla="*/ 116910 w 2958306"/>
              <a:gd name="connsiteY0" fmla="*/ 2435636 h 3106720"/>
              <a:gd name="connsiteX1" fmla="*/ 59708 w 2958306"/>
              <a:gd name="connsiteY1" fmla="*/ 1170536 h 3106720"/>
              <a:gd name="connsiteX2" fmla="*/ 564584 w 2958306"/>
              <a:gd name="connsiteY2" fmla="*/ 144874 h 3106720"/>
              <a:gd name="connsiteX3" fmla="*/ 1944302 w 2958306"/>
              <a:gd name="connsiteY3" fmla="*/ 98758 h 3106720"/>
              <a:gd name="connsiteX4" fmla="*/ 2717235 w 2958306"/>
              <a:gd name="connsiteY4" fmla="*/ 263937 h 3106720"/>
              <a:gd name="connsiteX5" fmla="*/ 2736285 w 2958306"/>
              <a:gd name="connsiteY5" fmla="*/ 759236 h 3106720"/>
              <a:gd name="connsiteX6" fmla="*/ 2136210 w 2958306"/>
              <a:gd name="connsiteY6" fmla="*/ 1778412 h 3106720"/>
              <a:gd name="connsiteX7" fmla="*/ 1740922 w 2958306"/>
              <a:gd name="connsiteY7" fmla="*/ 2164174 h 3106720"/>
              <a:gd name="connsiteX8" fmla="*/ 983683 w 2958306"/>
              <a:gd name="connsiteY8" fmla="*/ 2454686 h 3106720"/>
              <a:gd name="connsiteX9" fmla="*/ 388372 w 2958306"/>
              <a:gd name="connsiteY9" fmla="*/ 3026187 h 3106720"/>
              <a:gd name="connsiteX10" fmla="*/ 116910 w 2958306"/>
              <a:gd name="connsiteY10" fmla="*/ 2435636 h 3106720"/>
              <a:gd name="connsiteX0" fmla="*/ 116910 w 2958306"/>
              <a:gd name="connsiteY0" fmla="*/ 2455363 h 3126447"/>
              <a:gd name="connsiteX1" fmla="*/ 59708 w 2958306"/>
              <a:gd name="connsiteY1" fmla="*/ 1190263 h 3126447"/>
              <a:gd name="connsiteX2" fmla="*/ 564584 w 2958306"/>
              <a:gd name="connsiteY2" fmla="*/ 164601 h 3126447"/>
              <a:gd name="connsiteX3" fmla="*/ 1944302 w 2958306"/>
              <a:gd name="connsiteY3" fmla="*/ 118485 h 3126447"/>
              <a:gd name="connsiteX4" fmla="*/ 2717235 w 2958306"/>
              <a:gd name="connsiteY4" fmla="*/ 283664 h 3126447"/>
              <a:gd name="connsiteX5" fmla="*/ 2736285 w 2958306"/>
              <a:gd name="connsiteY5" fmla="*/ 778963 h 3126447"/>
              <a:gd name="connsiteX6" fmla="*/ 2136210 w 2958306"/>
              <a:gd name="connsiteY6" fmla="*/ 1798139 h 3126447"/>
              <a:gd name="connsiteX7" fmla="*/ 1740922 w 2958306"/>
              <a:gd name="connsiteY7" fmla="*/ 2183901 h 3126447"/>
              <a:gd name="connsiteX8" fmla="*/ 983683 w 2958306"/>
              <a:gd name="connsiteY8" fmla="*/ 2474413 h 3126447"/>
              <a:gd name="connsiteX9" fmla="*/ 388372 w 2958306"/>
              <a:gd name="connsiteY9" fmla="*/ 3045914 h 3126447"/>
              <a:gd name="connsiteX10" fmla="*/ 116910 w 2958306"/>
              <a:gd name="connsiteY10" fmla="*/ 2455363 h 3126447"/>
              <a:gd name="connsiteX0" fmla="*/ 116910 w 2810428"/>
              <a:gd name="connsiteY0" fmla="*/ 2415006 h 3086090"/>
              <a:gd name="connsiteX1" fmla="*/ 59708 w 2810428"/>
              <a:gd name="connsiteY1" fmla="*/ 1149906 h 3086090"/>
              <a:gd name="connsiteX2" fmla="*/ 564584 w 2810428"/>
              <a:gd name="connsiteY2" fmla="*/ 124244 h 3086090"/>
              <a:gd name="connsiteX3" fmla="*/ 1944302 w 2810428"/>
              <a:gd name="connsiteY3" fmla="*/ 78128 h 3086090"/>
              <a:gd name="connsiteX4" fmla="*/ 2713349 w 2810428"/>
              <a:gd name="connsiteY4" fmla="*/ 270179 h 3086090"/>
              <a:gd name="connsiteX5" fmla="*/ 2736285 w 2810428"/>
              <a:gd name="connsiteY5" fmla="*/ 738606 h 3086090"/>
              <a:gd name="connsiteX6" fmla="*/ 2136210 w 2810428"/>
              <a:gd name="connsiteY6" fmla="*/ 1757782 h 3086090"/>
              <a:gd name="connsiteX7" fmla="*/ 1740922 w 2810428"/>
              <a:gd name="connsiteY7" fmla="*/ 2143544 h 3086090"/>
              <a:gd name="connsiteX8" fmla="*/ 983683 w 2810428"/>
              <a:gd name="connsiteY8" fmla="*/ 2434056 h 3086090"/>
              <a:gd name="connsiteX9" fmla="*/ 388372 w 2810428"/>
              <a:gd name="connsiteY9" fmla="*/ 3005557 h 3086090"/>
              <a:gd name="connsiteX10" fmla="*/ 116910 w 2810428"/>
              <a:gd name="connsiteY10" fmla="*/ 2415006 h 3086090"/>
              <a:gd name="connsiteX0" fmla="*/ 116910 w 2816186"/>
              <a:gd name="connsiteY0" fmla="*/ 2415006 h 3086090"/>
              <a:gd name="connsiteX1" fmla="*/ 59708 w 2816186"/>
              <a:gd name="connsiteY1" fmla="*/ 1149906 h 3086090"/>
              <a:gd name="connsiteX2" fmla="*/ 564584 w 2816186"/>
              <a:gd name="connsiteY2" fmla="*/ 124244 h 3086090"/>
              <a:gd name="connsiteX3" fmla="*/ 1944302 w 2816186"/>
              <a:gd name="connsiteY3" fmla="*/ 78128 h 3086090"/>
              <a:gd name="connsiteX4" fmla="*/ 2713349 w 2816186"/>
              <a:gd name="connsiteY4" fmla="*/ 270179 h 3086090"/>
              <a:gd name="connsiteX5" fmla="*/ 2736285 w 2816186"/>
              <a:gd name="connsiteY5" fmla="*/ 738606 h 3086090"/>
              <a:gd name="connsiteX6" fmla="*/ 2136210 w 2816186"/>
              <a:gd name="connsiteY6" fmla="*/ 1757782 h 3086090"/>
              <a:gd name="connsiteX7" fmla="*/ 1740922 w 2816186"/>
              <a:gd name="connsiteY7" fmla="*/ 2143544 h 3086090"/>
              <a:gd name="connsiteX8" fmla="*/ 983683 w 2816186"/>
              <a:gd name="connsiteY8" fmla="*/ 2434056 h 3086090"/>
              <a:gd name="connsiteX9" fmla="*/ 388372 w 2816186"/>
              <a:gd name="connsiteY9" fmla="*/ 3005557 h 3086090"/>
              <a:gd name="connsiteX10" fmla="*/ 116910 w 2816186"/>
              <a:gd name="connsiteY10" fmla="*/ 2415006 h 3086090"/>
              <a:gd name="connsiteX0" fmla="*/ 116910 w 2816186"/>
              <a:gd name="connsiteY0" fmla="*/ 2442119 h 3113203"/>
              <a:gd name="connsiteX1" fmla="*/ 59708 w 2816186"/>
              <a:gd name="connsiteY1" fmla="*/ 1177019 h 3113203"/>
              <a:gd name="connsiteX2" fmla="*/ 564584 w 2816186"/>
              <a:gd name="connsiteY2" fmla="*/ 151357 h 3113203"/>
              <a:gd name="connsiteX3" fmla="*/ 1944302 w 2816186"/>
              <a:gd name="connsiteY3" fmla="*/ 105241 h 3113203"/>
              <a:gd name="connsiteX4" fmla="*/ 2713349 w 2816186"/>
              <a:gd name="connsiteY4" fmla="*/ 297292 h 3113203"/>
              <a:gd name="connsiteX5" fmla="*/ 2736285 w 2816186"/>
              <a:gd name="connsiteY5" fmla="*/ 765719 h 3113203"/>
              <a:gd name="connsiteX6" fmla="*/ 2136210 w 2816186"/>
              <a:gd name="connsiteY6" fmla="*/ 1784895 h 3113203"/>
              <a:gd name="connsiteX7" fmla="*/ 1740922 w 2816186"/>
              <a:gd name="connsiteY7" fmla="*/ 2170657 h 3113203"/>
              <a:gd name="connsiteX8" fmla="*/ 983683 w 2816186"/>
              <a:gd name="connsiteY8" fmla="*/ 2461169 h 3113203"/>
              <a:gd name="connsiteX9" fmla="*/ 388372 w 2816186"/>
              <a:gd name="connsiteY9" fmla="*/ 3032670 h 3113203"/>
              <a:gd name="connsiteX10" fmla="*/ 116910 w 2816186"/>
              <a:gd name="connsiteY10" fmla="*/ 2442119 h 3113203"/>
              <a:gd name="connsiteX0" fmla="*/ 90547 w 2789823"/>
              <a:gd name="connsiteY0" fmla="*/ 2399517 h 3070601"/>
              <a:gd name="connsiteX1" fmla="*/ 33345 w 2789823"/>
              <a:gd name="connsiteY1" fmla="*/ 1134417 h 3070601"/>
              <a:gd name="connsiteX2" fmla="*/ 571459 w 2789823"/>
              <a:gd name="connsiteY2" fmla="*/ 131850 h 3070601"/>
              <a:gd name="connsiteX3" fmla="*/ 1917939 w 2789823"/>
              <a:gd name="connsiteY3" fmla="*/ 62639 h 3070601"/>
              <a:gd name="connsiteX4" fmla="*/ 2686986 w 2789823"/>
              <a:gd name="connsiteY4" fmla="*/ 254690 h 3070601"/>
              <a:gd name="connsiteX5" fmla="*/ 2709922 w 2789823"/>
              <a:gd name="connsiteY5" fmla="*/ 723117 h 3070601"/>
              <a:gd name="connsiteX6" fmla="*/ 2109847 w 2789823"/>
              <a:gd name="connsiteY6" fmla="*/ 1742293 h 3070601"/>
              <a:gd name="connsiteX7" fmla="*/ 1714559 w 2789823"/>
              <a:gd name="connsiteY7" fmla="*/ 2128055 h 3070601"/>
              <a:gd name="connsiteX8" fmla="*/ 957320 w 2789823"/>
              <a:gd name="connsiteY8" fmla="*/ 2418567 h 3070601"/>
              <a:gd name="connsiteX9" fmla="*/ 362009 w 2789823"/>
              <a:gd name="connsiteY9" fmla="*/ 2990068 h 3070601"/>
              <a:gd name="connsiteX10" fmla="*/ 90547 w 2789823"/>
              <a:gd name="connsiteY10" fmla="*/ 2399517 h 3070601"/>
              <a:gd name="connsiteX0" fmla="*/ 90547 w 2789823"/>
              <a:gd name="connsiteY0" fmla="*/ 2399292 h 3070376"/>
              <a:gd name="connsiteX1" fmla="*/ 33345 w 2789823"/>
              <a:gd name="connsiteY1" fmla="*/ 1134192 h 3070376"/>
              <a:gd name="connsiteX2" fmla="*/ 571459 w 2789823"/>
              <a:gd name="connsiteY2" fmla="*/ 131625 h 3070376"/>
              <a:gd name="connsiteX3" fmla="*/ 1917939 w 2789823"/>
              <a:gd name="connsiteY3" fmla="*/ 62414 h 3070376"/>
              <a:gd name="connsiteX4" fmla="*/ 2686986 w 2789823"/>
              <a:gd name="connsiteY4" fmla="*/ 254465 h 3070376"/>
              <a:gd name="connsiteX5" fmla="*/ 2709922 w 2789823"/>
              <a:gd name="connsiteY5" fmla="*/ 722892 h 3070376"/>
              <a:gd name="connsiteX6" fmla="*/ 2109847 w 2789823"/>
              <a:gd name="connsiteY6" fmla="*/ 1742068 h 3070376"/>
              <a:gd name="connsiteX7" fmla="*/ 1714559 w 2789823"/>
              <a:gd name="connsiteY7" fmla="*/ 2127830 h 3070376"/>
              <a:gd name="connsiteX8" fmla="*/ 957320 w 2789823"/>
              <a:gd name="connsiteY8" fmla="*/ 2418342 h 3070376"/>
              <a:gd name="connsiteX9" fmla="*/ 362009 w 2789823"/>
              <a:gd name="connsiteY9" fmla="*/ 2989843 h 3070376"/>
              <a:gd name="connsiteX10" fmla="*/ 90547 w 2789823"/>
              <a:gd name="connsiteY10" fmla="*/ 2399292 h 3070376"/>
              <a:gd name="connsiteX0" fmla="*/ 133876 w 2833152"/>
              <a:gd name="connsiteY0" fmla="*/ 2399292 h 3070376"/>
              <a:gd name="connsiteX1" fmla="*/ 76674 w 2833152"/>
              <a:gd name="connsiteY1" fmla="*/ 1134192 h 3070376"/>
              <a:gd name="connsiteX2" fmla="*/ 614788 w 2833152"/>
              <a:gd name="connsiteY2" fmla="*/ 131625 h 3070376"/>
              <a:gd name="connsiteX3" fmla="*/ 1961268 w 2833152"/>
              <a:gd name="connsiteY3" fmla="*/ 62414 h 3070376"/>
              <a:gd name="connsiteX4" fmla="*/ 2730315 w 2833152"/>
              <a:gd name="connsiteY4" fmla="*/ 254465 h 3070376"/>
              <a:gd name="connsiteX5" fmla="*/ 2753251 w 2833152"/>
              <a:gd name="connsiteY5" fmla="*/ 722892 h 3070376"/>
              <a:gd name="connsiteX6" fmla="*/ 2153176 w 2833152"/>
              <a:gd name="connsiteY6" fmla="*/ 1742068 h 3070376"/>
              <a:gd name="connsiteX7" fmla="*/ 1757888 w 2833152"/>
              <a:gd name="connsiteY7" fmla="*/ 2127830 h 3070376"/>
              <a:gd name="connsiteX8" fmla="*/ 1000649 w 2833152"/>
              <a:gd name="connsiteY8" fmla="*/ 2418342 h 3070376"/>
              <a:gd name="connsiteX9" fmla="*/ 405338 w 2833152"/>
              <a:gd name="connsiteY9" fmla="*/ 2989843 h 3070376"/>
              <a:gd name="connsiteX10" fmla="*/ 133876 w 2833152"/>
              <a:gd name="connsiteY10" fmla="*/ 2399292 h 3070376"/>
              <a:gd name="connsiteX0" fmla="*/ 133876 w 2833152"/>
              <a:gd name="connsiteY0" fmla="*/ 2421699 h 3092783"/>
              <a:gd name="connsiteX1" fmla="*/ 76674 w 2833152"/>
              <a:gd name="connsiteY1" fmla="*/ 1156599 h 3092783"/>
              <a:gd name="connsiteX2" fmla="*/ 614788 w 2833152"/>
              <a:gd name="connsiteY2" fmla="*/ 154032 h 3092783"/>
              <a:gd name="connsiteX3" fmla="*/ 1961268 w 2833152"/>
              <a:gd name="connsiteY3" fmla="*/ 84821 h 3092783"/>
              <a:gd name="connsiteX4" fmla="*/ 2730315 w 2833152"/>
              <a:gd name="connsiteY4" fmla="*/ 276872 h 3092783"/>
              <a:gd name="connsiteX5" fmla="*/ 2753251 w 2833152"/>
              <a:gd name="connsiteY5" fmla="*/ 745299 h 3092783"/>
              <a:gd name="connsiteX6" fmla="*/ 2153176 w 2833152"/>
              <a:gd name="connsiteY6" fmla="*/ 1764475 h 3092783"/>
              <a:gd name="connsiteX7" fmla="*/ 1757888 w 2833152"/>
              <a:gd name="connsiteY7" fmla="*/ 2150237 h 3092783"/>
              <a:gd name="connsiteX8" fmla="*/ 1000649 w 2833152"/>
              <a:gd name="connsiteY8" fmla="*/ 2440749 h 3092783"/>
              <a:gd name="connsiteX9" fmla="*/ 405338 w 2833152"/>
              <a:gd name="connsiteY9" fmla="*/ 3012250 h 3092783"/>
              <a:gd name="connsiteX10" fmla="*/ 133876 w 2833152"/>
              <a:gd name="connsiteY10" fmla="*/ 2421699 h 3092783"/>
              <a:gd name="connsiteX0" fmla="*/ 133876 w 2833152"/>
              <a:gd name="connsiteY0" fmla="*/ 2435684 h 3106768"/>
              <a:gd name="connsiteX1" fmla="*/ 76674 w 2833152"/>
              <a:gd name="connsiteY1" fmla="*/ 1170584 h 3106768"/>
              <a:gd name="connsiteX2" fmla="*/ 614788 w 2833152"/>
              <a:gd name="connsiteY2" fmla="*/ 168017 h 3106768"/>
              <a:gd name="connsiteX3" fmla="*/ 1961268 w 2833152"/>
              <a:gd name="connsiteY3" fmla="*/ 98806 h 3106768"/>
              <a:gd name="connsiteX4" fmla="*/ 2730315 w 2833152"/>
              <a:gd name="connsiteY4" fmla="*/ 290857 h 3106768"/>
              <a:gd name="connsiteX5" fmla="*/ 2753251 w 2833152"/>
              <a:gd name="connsiteY5" fmla="*/ 759284 h 3106768"/>
              <a:gd name="connsiteX6" fmla="*/ 2153176 w 2833152"/>
              <a:gd name="connsiteY6" fmla="*/ 1778460 h 3106768"/>
              <a:gd name="connsiteX7" fmla="*/ 1757888 w 2833152"/>
              <a:gd name="connsiteY7" fmla="*/ 2164222 h 3106768"/>
              <a:gd name="connsiteX8" fmla="*/ 1000649 w 2833152"/>
              <a:gd name="connsiteY8" fmla="*/ 2454734 h 3106768"/>
              <a:gd name="connsiteX9" fmla="*/ 405338 w 2833152"/>
              <a:gd name="connsiteY9" fmla="*/ 3026235 h 3106768"/>
              <a:gd name="connsiteX10" fmla="*/ 133876 w 2833152"/>
              <a:gd name="connsiteY10" fmla="*/ 2435684 h 3106768"/>
              <a:gd name="connsiteX0" fmla="*/ 133876 w 2833152"/>
              <a:gd name="connsiteY0" fmla="*/ 2440017 h 3111101"/>
              <a:gd name="connsiteX1" fmla="*/ 76674 w 2833152"/>
              <a:gd name="connsiteY1" fmla="*/ 1174917 h 3111101"/>
              <a:gd name="connsiteX2" fmla="*/ 614788 w 2833152"/>
              <a:gd name="connsiteY2" fmla="*/ 172350 h 3111101"/>
              <a:gd name="connsiteX3" fmla="*/ 1961268 w 2833152"/>
              <a:gd name="connsiteY3" fmla="*/ 103139 h 3111101"/>
              <a:gd name="connsiteX4" fmla="*/ 2730315 w 2833152"/>
              <a:gd name="connsiteY4" fmla="*/ 295190 h 3111101"/>
              <a:gd name="connsiteX5" fmla="*/ 2753251 w 2833152"/>
              <a:gd name="connsiteY5" fmla="*/ 763617 h 3111101"/>
              <a:gd name="connsiteX6" fmla="*/ 2153176 w 2833152"/>
              <a:gd name="connsiteY6" fmla="*/ 1782793 h 3111101"/>
              <a:gd name="connsiteX7" fmla="*/ 1757888 w 2833152"/>
              <a:gd name="connsiteY7" fmla="*/ 2168555 h 3111101"/>
              <a:gd name="connsiteX8" fmla="*/ 1000649 w 2833152"/>
              <a:gd name="connsiteY8" fmla="*/ 2459067 h 3111101"/>
              <a:gd name="connsiteX9" fmla="*/ 405338 w 2833152"/>
              <a:gd name="connsiteY9" fmla="*/ 3030568 h 3111101"/>
              <a:gd name="connsiteX10" fmla="*/ 133876 w 2833152"/>
              <a:gd name="connsiteY10" fmla="*/ 2440017 h 3111101"/>
              <a:gd name="connsiteX0" fmla="*/ 133876 w 2833152"/>
              <a:gd name="connsiteY0" fmla="*/ 2448597 h 3119681"/>
              <a:gd name="connsiteX1" fmla="*/ 76674 w 2833152"/>
              <a:gd name="connsiteY1" fmla="*/ 1183497 h 3119681"/>
              <a:gd name="connsiteX2" fmla="*/ 614788 w 2833152"/>
              <a:gd name="connsiteY2" fmla="*/ 180930 h 3119681"/>
              <a:gd name="connsiteX3" fmla="*/ 1961268 w 2833152"/>
              <a:gd name="connsiteY3" fmla="*/ 111719 h 3119681"/>
              <a:gd name="connsiteX4" fmla="*/ 2730315 w 2833152"/>
              <a:gd name="connsiteY4" fmla="*/ 303770 h 3119681"/>
              <a:gd name="connsiteX5" fmla="*/ 2753251 w 2833152"/>
              <a:gd name="connsiteY5" fmla="*/ 772197 h 3119681"/>
              <a:gd name="connsiteX6" fmla="*/ 2153176 w 2833152"/>
              <a:gd name="connsiteY6" fmla="*/ 1791373 h 3119681"/>
              <a:gd name="connsiteX7" fmla="*/ 1757888 w 2833152"/>
              <a:gd name="connsiteY7" fmla="*/ 2177135 h 3119681"/>
              <a:gd name="connsiteX8" fmla="*/ 1000649 w 2833152"/>
              <a:gd name="connsiteY8" fmla="*/ 2467647 h 3119681"/>
              <a:gd name="connsiteX9" fmla="*/ 405338 w 2833152"/>
              <a:gd name="connsiteY9" fmla="*/ 3039148 h 3119681"/>
              <a:gd name="connsiteX10" fmla="*/ 133876 w 2833152"/>
              <a:gd name="connsiteY10" fmla="*/ 2448597 h 3119681"/>
              <a:gd name="connsiteX0" fmla="*/ 141137 w 2840413"/>
              <a:gd name="connsiteY0" fmla="*/ 2448597 h 3119681"/>
              <a:gd name="connsiteX1" fmla="*/ 83935 w 2840413"/>
              <a:gd name="connsiteY1" fmla="*/ 1183497 h 3119681"/>
              <a:gd name="connsiteX2" fmla="*/ 622049 w 2840413"/>
              <a:gd name="connsiteY2" fmla="*/ 180930 h 3119681"/>
              <a:gd name="connsiteX3" fmla="*/ 1968529 w 2840413"/>
              <a:gd name="connsiteY3" fmla="*/ 111719 h 3119681"/>
              <a:gd name="connsiteX4" fmla="*/ 2737576 w 2840413"/>
              <a:gd name="connsiteY4" fmla="*/ 303770 h 3119681"/>
              <a:gd name="connsiteX5" fmla="*/ 2760512 w 2840413"/>
              <a:gd name="connsiteY5" fmla="*/ 772197 h 3119681"/>
              <a:gd name="connsiteX6" fmla="*/ 2160437 w 2840413"/>
              <a:gd name="connsiteY6" fmla="*/ 1791373 h 3119681"/>
              <a:gd name="connsiteX7" fmla="*/ 1765149 w 2840413"/>
              <a:gd name="connsiteY7" fmla="*/ 2177135 h 3119681"/>
              <a:gd name="connsiteX8" fmla="*/ 1007910 w 2840413"/>
              <a:gd name="connsiteY8" fmla="*/ 2467647 h 3119681"/>
              <a:gd name="connsiteX9" fmla="*/ 412599 w 2840413"/>
              <a:gd name="connsiteY9" fmla="*/ 3039148 h 3119681"/>
              <a:gd name="connsiteX10" fmla="*/ 141137 w 2840413"/>
              <a:gd name="connsiteY10" fmla="*/ 2448597 h 3119681"/>
              <a:gd name="connsiteX0" fmla="*/ 163562 w 2862838"/>
              <a:gd name="connsiteY0" fmla="*/ 2448597 h 3119681"/>
              <a:gd name="connsiteX1" fmla="*/ 106360 w 2862838"/>
              <a:gd name="connsiteY1" fmla="*/ 1183497 h 3119681"/>
              <a:gd name="connsiteX2" fmla="*/ 644474 w 2862838"/>
              <a:gd name="connsiteY2" fmla="*/ 180930 h 3119681"/>
              <a:gd name="connsiteX3" fmla="*/ 1990954 w 2862838"/>
              <a:gd name="connsiteY3" fmla="*/ 111719 h 3119681"/>
              <a:gd name="connsiteX4" fmla="*/ 2760001 w 2862838"/>
              <a:gd name="connsiteY4" fmla="*/ 303770 h 3119681"/>
              <a:gd name="connsiteX5" fmla="*/ 2782937 w 2862838"/>
              <a:gd name="connsiteY5" fmla="*/ 772197 h 3119681"/>
              <a:gd name="connsiteX6" fmla="*/ 2182862 w 2862838"/>
              <a:gd name="connsiteY6" fmla="*/ 1791373 h 3119681"/>
              <a:gd name="connsiteX7" fmla="*/ 1787574 w 2862838"/>
              <a:gd name="connsiteY7" fmla="*/ 2177135 h 3119681"/>
              <a:gd name="connsiteX8" fmla="*/ 1030335 w 2862838"/>
              <a:gd name="connsiteY8" fmla="*/ 2467647 h 3119681"/>
              <a:gd name="connsiteX9" fmla="*/ 435024 w 2862838"/>
              <a:gd name="connsiteY9" fmla="*/ 3039148 h 3119681"/>
              <a:gd name="connsiteX10" fmla="*/ 163562 w 2862838"/>
              <a:gd name="connsiteY10" fmla="*/ 2448597 h 3119681"/>
              <a:gd name="connsiteX0" fmla="*/ 180941 w 2880217"/>
              <a:gd name="connsiteY0" fmla="*/ 2448597 h 3119681"/>
              <a:gd name="connsiteX1" fmla="*/ 123739 w 2880217"/>
              <a:gd name="connsiteY1" fmla="*/ 1183497 h 3119681"/>
              <a:gd name="connsiteX2" fmla="*/ 661853 w 2880217"/>
              <a:gd name="connsiteY2" fmla="*/ 180930 h 3119681"/>
              <a:gd name="connsiteX3" fmla="*/ 2008333 w 2880217"/>
              <a:gd name="connsiteY3" fmla="*/ 111719 h 3119681"/>
              <a:gd name="connsiteX4" fmla="*/ 2777380 w 2880217"/>
              <a:gd name="connsiteY4" fmla="*/ 303770 h 3119681"/>
              <a:gd name="connsiteX5" fmla="*/ 2800316 w 2880217"/>
              <a:gd name="connsiteY5" fmla="*/ 772197 h 3119681"/>
              <a:gd name="connsiteX6" fmla="*/ 2200241 w 2880217"/>
              <a:gd name="connsiteY6" fmla="*/ 1791373 h 3119681"/>
              <a:gd name="connsiteX7" fmla="*/ 1804953 w 2880217"/>
              <a:gd name="connsiteY7" fmla="*/ 2177135 h 3119681"/>
              <a:gd name="connsiteX8" fmla="*/ 1047714 w 2880217"/>
              <a:gd name="connsiteY8" fmla="*/ 2467647 h 3119681"/>
              <a:gd name="connsiteX9" fmla="*/ 452403 w 2880217"/>
              <a:gd name="connsiteY9" fmla="*/ 3039148 h 3119681"/>
              <a:gd name="connsiteX10" fmla="*/ 180941 w 2880217"/>
              <a:gd name="connsiteY10" fmla="*/ 2448597 h 3119681"/>
              <a:gd name="connsiteX0" fmla="*/ 171857 w 2871133"/>
              <a:gd name="connsiteY0" fmla="*/ 2448597 h 3119681"/>
              <a:gd name="connsiteX1" fmla="*/ 114655 w 2871133"/>
              <a:gd name="connsiteY1" fmla="*/ 1183497 h 3119681"/>
              <a:gd name="connsiteX2" fmla="*/ 652769 w 2871133"/>
              <a:gd name="connsiteY2" fmla="*/ 180930 h 3119681"/>
              <a:gd name="connsiteX3" fmla="*/ 1999249 w 2871133"/>
              <a:gd name="connsiteY3" fmla="*/ 111719 h 3119681"/>
              <a:gd name="connsiteX4" fmla="*/ 2768296 w 2871133"/>
              <a:gd name="connsiteY4" fmla="*/ 303770 h 3119681"/>
              <a:gd name="connsiteX5" fmla="*/ 2791232 w 2871133"/>
              <a:gd name="connsiteY5" fmla="*/ 772197 h 3119681"/>
              <a:gd name="connsiteX6" fmla="*/ 2191157 w 2871133"/>
              <a:gd name="connsiteY6" fmla="*/ 1791373 h 3119681"/>
              <a:gd name="connsiteX7" fmla="*/ 1795869 w 2871133"/>
              <a:gd name="connsiteY7" fmla="*/ 2177135 h 3119681"/>
              <a:gd name="connsiteX8" fmla="*/ 1038630 w 2871133"/>
              <a:gd name="connsiteY8" fmla="*/ 2467647 h 3119681"/>
              <a:gd name="connsiteX9" fmla="*/ 443319 w 2871133"/>
              <a:gd name="connsiteY9" fmla="*/ 3039148 h 3119681"/>
              <a:gd name="connsiteX10" fmla="*/ 171857 w 2871133"/>
              <a:gd name="connsiteY10" fmla="*/ 2448597 h 3119681"/>
              <a:gd name="connsiteX0" fmla="*/ 89089 w 2788365"/>
              <a:gd name="connsiteY0" fmla="*/ 2435575 h 3106659"/>
              <a:gd name="connsiteX1" fmla="*/ 31887 w 2788365"/>
              <a:gd name="connsiteY1" fmla="*/ 1170475 h 3106659"/>
              <a:gd name="connsiteX2" fmla="*/ 550134 w 2788365"/>
              <a:gd name="connsiteY2" fmla="*/ 160860 h 3106659"/>
              <a:gd name="connsiteX3" fmla="*/ 1916481 w 2788365"/>
              <a:gd name="connsiteY3" fmla="*/ 98697 h 3106659"/>
              <a:gd name="connsiteX4" fmla="*/ 2685528 w 2788365"/>
              <a:gd name="connsiteY4" fmla="*/ 290748 h 3106659"/>
              <a:gd name="connsiteX5" fmla="*/ 2708464 w 2788365"/>
              <a:gd name="connsiteY5" fmla="*/ 759175 h 3106659"/>
              <a:gd name="connsiteX6" fmla="*/ 2108389 w 2788365"/>
              <a:gd name="connsiteY6" fmla="*/ 1778351 h 3106659"/>
              <a:gd name="connsiteX7" fmla="*/ 1713101 w 2788365"/>
              <a:gd name="connsiteY7" fmla="*/ 2164113 h 3106659"/>
              <a:gd name="connsiteX8" fmla="*/ 955862 w 2788365"/>
              <a:gd name="connsiteY8" fmla="*/ 2454625 h 3106659"/>
              <a:gd name="connsiteX9" fmla="*/ 360551 w 2788365"/>
              <a:gd name="connsiteY9" fmla="*/ 3026126 h 3106659"/>
              <a:gd name="connsiteX10" fmla="*/ 89089 w 2788365"/>
              <a:gd name="connsiteY10" fmla="*/ 2435575 h 3106659"/>
              <a:gd name="connsiteX0" fmla="*/ 119599 w 2818875"/>
              <a:gd name="connsiteY0" fmla="*/ 2435575 h 3106659"/>
              <a:gd name="connsiteX1" fmla="*/ 62397 w 2818875"/>
              <a:gd name="connsiteY1" fmla="*/ 1170475 h 3106659"/>
              <a:gd name="connsiteX2" fmla="*/ 580644 w 2818875"/>
              <a:gd name="connsiteY2" fmla="*/ 160860 h 3106659"/>
              <a:gd name="connsiteX3" fmla="*/ 1946991 w 2818875"/>
              <a:gd name="connsiteY3" fmla="*/ 98697 h 3106659"/>
              <a:gd name="connsiteX4" fmla="*/ 2716038 w 2818875"/>
              <a:gd name="connsiteY4" fmla="*/ 290748 h 3106659"/>
              <a:gd name="connsiteX5" fmla="*/ 2738974 w 2818875"/>
              <a:gd name="connsiteY5" fmla="*/ 759175 h 3106659"/>
              <a:gd name="connsiteX6" fmla="*/ 2138899 w 2818875"/>
              <a:gd name="connsiteY6" fmla="*/ 1778351 h 3106659"/>
              <a:gd name="connsiteX7" fmla="*/ 1743611 w 2818875"/>
              <a:gd name="connsiteY7" fmla="*/ 2164113 h 3106659"/>
              <a:gd name="connsiteX8" fmla="*/ 986372 w 2818875"/>
              <a:gd name="connsiteY8" fmla="*/ 2454625 h 3106659"/>
              <a:gd name="connsiteX9" fmla="*/ 391061 w 2818875"/>
              <a:gd name="connsiteY9" fmla="*/ 3026126 h 3106659"/>
              <a:gd name="connsiteX10" fmla="*/ 119599 w 2818875"/>
              <a:gd name="connsiteY10" fmla="*/ 2435575 h 3106659"/>
              <a:gd name="connsiteX0" fmla="*/ 131105 w 2830381"/>
              <a:gd name="connsiteY0" fmla="*/ 2388017 h 3057646"/>
              <a:gd name="connsiteX1" fmla="*/ 59701 w 2830381"/>
              <a:gd name="connsiteY1" fmla="*/ 1221117 h 3057646"/>
              <a:gd name="connsiteX2" fmla="*/ 592150 w 2830381"/>
              <a:gd name="connsiteY2" fmla="*/ 113302 h 3057646"/>
              <a:gd name="connsiteX3" fmla="*/ 1958497 w 2830381"/>
              <a:gd name="connsiteY3" fmla="*/ 51139 h 3057646"/>
              <a:gd name="connsiteX4" fmla="*/ 2727544 w 2830381"/>
              <a:gd name="connsiteY4" fmla="*/ 243190 h 3057646"/>
              <a:gd name="connsiteX5" fmla="*/ 2750480 w 2830381"/>
              <a:gd name="connsiteY5" fmla="*/ 711617 h 3057646"/>
              <a:gd name="connsiteX6" fmla="*/ 2150405 w 2830381"/>
              <a:gd name="connsiteY6" fmla="*/ 1730793 h 3057646"/>
              <a:gd name="connsiteX7" fmla="*/ 1755117 w 2830381"/>
              <a:gd name="connsiteY7" fmla="*/ 2116555 h 3057646"/>
              <a:gd name="connsiteX8" fmla="*/ 997878 w 2830381"/>
              <a:gd name="connsiteY8" fmla="*/ 2407067 h 3057646"/>
              <a:gd name="connsiteX9" fmla="*/ 402567 w 2830381"/>
              <a:gd name="connsiteY9" fmla="*/ 2978568 h 3057646"/>
              <a:gd name="connsiteX10" fmla="*/ 131105 w 2830381"/>
              <a:gd name="connsiteY10" fmla="*/ 2388017 h 3057646"/>
              <a:gd name="connsiteX0" fmla="*/ 133979 w 2833255"/>
              <a:gd name="connsiteY0" fmla="*/ 2387698 h 3057394"/>
              <a:gd name="connsiteX1" fmla="*/ 59072 w 2833255"/>
              <a:gd name="connsiteY1" fmla="*/ 1216116 h 3057394"/>
              <a:gd name="connsiteX2" fmla="*/ 595024 w 2833255"/>
              <a:gd name="connsiteY2" fmla="*/ 112983 h 3057394"/>
              <a:gd name="connsiteX3" fmla="*/ 1961371 w 2833255"/>
              <a:gd name="connsiteY3" fmla="*/ 50820 h 3057394"/>
              <a:gd name="connsiteX4" fmla="*/ 2730418 w 2833255"/>
              <a:gd name="connsiteY4" fmla="*/ 242871 h 3057394"/>
              <a:gd name="connsiteX5" fmla="*/ 2753354 w 2833255"/>
              <a:gd name="connsiteY5" fmla="*/ 711298 h 3057394"/>
              <a:gd name="connsiteX6" fmla="*/ 2153279 w 2833255"/>
              <a:gd name="connsiteY6" fmla="*/ 1730474 h 3057394"/>
              <a:gd name="connsiteX7" fmla="*/ 1757991 w 2833255"/>
              <a:gd name="connsiteY7" fmla="*/ 2116236 h 3057394"/>
              <a:gd name="connsiteX8" fmla="*/ 1000752 w 2833255"/>
              <a:gd name="connsiteY8" fmla="*/ 2406748 h 3057394"/>
              <a:gd name="connsiteX9" fmla="*/ 405441 w 2833255"/>
              <a:gd name="connsiteY9" fmla="*/ 2978249 h 3057394"/>
              <a:gd name="connsiteX10" fmla="*/ 133979 w 2833255"/>
              <a:gd name="connsiteY10" fmla="*/ 2387698 h 3057394"/>
              <a:gd name="connsiteX0" fmla="*/ 133979 w 2833255"/>
              <a:gd name="connsiteY0" fmla="*/ 2400055 h 3069751"/>
              <a:gd name="connsiteX1" fmla="*/ 59072 w 2833255"/>
              <a:gd name="connsiteY1" fmla="*/ 1228473 h 3069751"/>
              <a:gd name="connsiteX2" fmla="*/ 595024 w 2833255"/>
              <a:gd name="connsiteY2" fmla="*/ 125340 h 3069751"/>
              <a:gd name="connsiteX3" fmla="*/ 1961371 w 2833255"/>
              <a:gd name="connsiteY3" fmla="*/ 63177 h 3069751"/>
              <a:gd name="connsiteX4" fmla="*/ 2730418 w 2833255"/>
              <a:gd name="connsiteY4" fmla="*/ 255228 h 3069751"/>
              <a:gd name="connsiteX5" fmla="*/ 2753354 w 2833255"/>
              <a:gd name="connsiteY5" fmla="*/ 723655 h 3069751"/>
              <a:gd name="connsiteX6" fmla="*/ 2153279 w 2833255"/>
              <a:gd name="connsiteY6" fmla="*/ 1742831 h 3069751"/>
              <a:gd name="connsiteX7" fmla="*/ 1757991 w 2833255"/>
              <a:gd name="connsiteY7" fmla="*/ 2128593 h 3069751"/>
              <a:gd name="connsiteX8" fmla="*/ 1000752 w 2833255"/>
              <a:gd name="connsiteY8" fmla="*/ 2419105 h 3069751"/>
              <a:gd name="connsiteX9" fmla="*/ 405441 w 2833255"/>
              <a:gd name="connsiteY9" fmla="*/ 2990606 h 3069751"/>
              <a:gd name="connsiteX10" fmla="*/ 133979 w 2833255"/>
              <a:gd name="connsiteY10" fmla="*/ 2400055 h 3069751"/>
              <a:gd name="connsiteX0" fmla="*/ 133979 w 2833255"/>
              <a:gd name="connsiteY0" fmla="*/ 2477689 h 3147385"/>
              <a:gd name="connsiteX1" fmla="*/ 59072 w 2833255"/>
              <a:gd name="connsiteY1" fmla="*/ 1306107 h 3147385"/>
              <a:gd name="connsiteX2" fmla="*/ 595024 w 2833255"/>
              <a:gd name="connsiteY2" fmla="*/ 202974 h 3147385"/>
              <a:gd name="connsiteX3" fmla="*/ 1961371 w 2833255"/>
              <a:gd name="connsiteY3" fmla="*/ 140811 h 3147385"/>
              <a:gd name="connsiteX4" fmla="*/ 2730418 w 2833255"/>
              <a:gd name="connsiteY4" fmla="*/ 332862 h 3147385"/>
              <a:gd name="connsiteX5" fmla="*/ 2753354 w 2833255"/>
              <a:gd name="connsiteY5" fmla="*/ 801289 h 3147385"/>
              <a:gd name="connsiteX6" fmla="*/ 2153279 w 2833255"/>
              <a:gd name="connsiteY6" fmla="*/ 1820465 h 3147385"/>
              <a:gd name="connsiteX7" fmla="*/ 1757991 w 2833255"/>
              <a:gd name="connsiteY7" fmla="*/ 2206227 h 3147385"/>
              <a:gd name="connsiteX8" fmla="*/ 1000752 w 2833255"/>
              <a:gd name="connsiteY8" fmla="*/ 2496739 h 3147385"/>
              <a:gd name="connsiteX9" fmla="*/ 405441 w 2833255"/>
              <a:gd name="connsiteY9" fmla="*/ 3068240 h 3147385"/>
              <a:gd name="connsiteX10" fmla="*/ 133979 w 2833255"/>
              <a:gd name="connsiteY10" fmla="*/ 2477689 h 3147385"/>
              <a:gd name="connsiteX0" fmla="*/ 133979 w 2833255"/>
              <a:gd name="connsiteY0" fmla="*/ 2477689 h 3147385"/>
              <a:gd name="connsiteX1" fmla="*/ 59072 w 2833255"/>
              <a:gd name="connsiteY1" fmla="*/ 1306107 h 3147385"/>
              <a:gd name="connsiteX2" fmla="*/ 595024 w 2833255"/>
              <a:gd name="connsiteY2" fmla="*/ 202974 h 3147385"/>
              <a:gd name="connsiteX3" fmla="*/ 1961371 w 2833255"/>
              <a:gd name="connsiteY3" fmla="*/ 140811 h 3147385"/>
              <a:gd name="connsiteX4" fmla="*/ 2730418 w 2833255"/>
              <a:gd name="connsiteY4" fmla="*/ 332862 h 3147385"/>
              <a:gd name="connsiteX5" fmla="*/ 2753354 w 2833255"/>
              <a:gd name="connsiteY5" fmla="*/ 801289 h 3147385"/>
              <a:gd name="connsiteX6" fmla="*/ 2153279 w 2833255"/>
              <a:gd name="connsiteY6" fmla="*/ 1820465 h 3147385"/>
              <a:gd name="connsiteX7" fmla="*/ 1757991 w 2833255"/>
              <a:gd name="connsiteY7" fmla="*/ 2206227 h 3147385"/>
              <a:gd name="connsiteX8" fmla="*/ 1000752 w 2833255"/>
              <a:gd name="connsiteY8" fmla="*/ 2496739 h 3147385"/>
              <a:gd name="connsiteX9" fmla="*/ 405441 w 2833255"/>
              <a:gd name="connsiteY9" fmla="*/ 3068240 h 3147385"/>
              <a:gd name="connsiteX10" fmla="*/ 133979 w 2833255"/>
              <a:gd name="connsiteY10" fmla="*/ 2477689 h 3147385"/>
              <a:gd name="connsiteX0" fmla="*/ 133979 w 2833255"/>
              <a:gd name="connsiteY0" fmla="*/ 2461598 h 3131294"/>
              <a:gd name="connsiteX1" fmla="*/ 59072 w 2833255"/>
              <a:gd name="connsiteY1" fmla="*/ 1290016 h 3131294"/>
              <a:gd name="connsiteX2" fmla="*/ 595024 w 2833255"/>
              <a:gd name="connsiteY2" fmla="*/ 186883 h 3131294"/>
              <a:gd name="connsiteX3" fmla="*/ 1961371 w 2833255"/>
              <a:gd name="connsiteY3" fmla="*/ 124720 h 3131294"/>
              <a:gd name="connsiteX4" fmla="*/ 2730418 w 2833255"/>
              <a:gd name="connsiteY4" fmla="*/ 316771 h 3131294"/>
              <a:gd name="connsiteX5" fmla="*/ 2753354 w 2833255"/>
              <a:gd name="connsiteY5" fmla="*/ 785198 h 3131294"/>
              <a:gd name="connsiteX6" fmla="*/ 2153279 w 2833255"/>
              <a:gd name="connsiteY6" fmla="*/ 1804374 h 3131294"/>
              <a:gd name="connsiteX7" fmla="*/ 1757991 w 2833255"/>
              <a:gd name="connsiteY7" fmla="*/ 2190136 h 3131294"/>
              <a:gd name="connsiteX8" fmla="*/ 1000752 w 2833255"/>
              <a:gd name="connsiteY8" fmla="*/ 2480648 h 3131294"/>
              <a:gd name="connsiteX9" fmla="*/ 405441 w 2833255"/>
              <a:gd name="connsiteY9" fmla="*/ 3052149 h 3131294"/>
              <a:gd name="connsiteX10" fmla="*/ 133979 w 2833255"/>
              <a:gd name="connsiteY10" fmla="*/ 2461598 h 3131294"/>
              <a:gd name="connsiteX0" fmla="*/ 133979 w 2835285"/>
              <a:gd name="connsiteY0" fmla="*/ 2461598 h 3131294"/>
              <a:gd name="connsiteX1" fmla="*/ 59072 w 2835285"/>
              <a:gd name="connsiteY1" fmla="*/ 1290016 h 3131294"/>
              <a:gd name="connsiteX2" fmla="*/ 595024 w 2835285"/>
              <a:gd name="connsiteY2" fmla="*/ 186883 h 3131294"/>
              <a:gd name="connsiteX3" fmla="*/ 1961371 w 2835285"/>
              <a:gd name="connsiteY3" fmla="*/ 124720 h 3131294"/>
              <a:gd name="connsiteX4" fmla="*/ 2730418 w 2835285"/>
              <a:gd name="connsiteY4" fmla="*/ 316771 h 3131294"/>
              <a:gd name="connsiteX5" fmla="*/ 2753354 w 2835285"/>
              <a:gd name="connsiteY5" fmla="*/ 785198 h 3131294"/>
              <a:gd name="connsiteX6" fmla="*/ 2153279 w 2835285"/>
              <a:gd name="connsiteY6" fmla="*/ 1804374 h 3131294"/>
              <a:gd name="connsiteX7" fmla="*/ 1757991 w 2835285"/>
              <a:gd name="connsiteY7" fmla="*/ 2190136 h 3131294"/>
              <a:gd name="connsiteX8" fmla="*/ 1000752 w 2835285"/>
              <a:gd name="connsiteY8" fmla="*/ 2480648 h 3131294"/>
              <a:gd name="connsiteX9" fmla="*/ 405441 w 2835285"/>
              <a:gd name="connsiteY9" fmla="*/ 3052149 h 3131294"/>
              <a:gd name="connsiteX10" fmla="*/ 133979 w 2835285"/>
              <a:gd name="connsiteY10" fmla="*/ 2461598 h 3131294"/>
              <a:gd name="connsiteX0" fmla="*/ 133979 w 2835285"/>
              <a:gd name="connsiteY0" fmla="*/ 2477561 h 3147257"/>
              <a:gd name="connsiteX1" fmla="*/ 59072 w 2835285"/>
              <a:gd name="connsiteY1" fmla="*/ 1305979 h 3147257"/>
              <a:gd name="connsiteX2" fmla="*/ 595024 w 2835285"/>
              <a:gd name="connsiteY2" fmla="*/ 202846 h 3147257"/>
              <a:gd name="connsiteX3" fmla="*/ 1961371 w 2835285"/>
              <a:gd name="connsiteY3" fmla="*/ 140683 h 3147257"/>
              <a:gd name="connsiteX4" fmla="*/ 2730418 w 2835285"/>
              <a:gd name="connsiteY4" fmla="*/ 332734 h 3147257"/>
              <a:gd name="connsiteX5" fmla="*/ 2753354 w 2835285"/>
              <a:gd name="connsiteY5" fmla="*/ 801161 h 3147257"/>
              <a:gd name="connsiteX6" fmla="*/ 2153279 w 2835285"/>
              <a:gd name="connsiteY6" fmla="*/ 1820337 h 3147257"/>
              <a:gd name="connsiteX7" fmla="*/ 1757991 w 2835285"/>
              <a:gd name="connsiteY7" fmla="*/ 2206099 h 3147257"/>
              <a:gd name="connsiteX8" fmla="*/ 1000752 w 2835285"/>
              <a:gd name="connsiteY8" fmla="*/ 2496611 h 3147257"/>
              <a:gd name="connsiteX9" fmla="*/ 405441 w 2835285"/>
              <a:gd name="connsiteY9" fmla="*/ 3068112 h 3147257"/>
              <a:gd name="connsiteX10" fmla="*/ 133979 w 2835285"/>
              <a:gd name="connsiteY10" fmla="*/ 2477561 h 3147257"/>
              <a:gd name="connsiteX0" fmla="*/ 133979 w 2835285"/>
              <a:gd name="connsiteY0" fmla="*/ 2474377 h 3144073"/>
              <a:gd name="connsiteX1" fmla="*/ 59072 w 2835285"/>
              <a:gd name="connsiteY1" fmla="*/ 1302795 h 3144073"/>
              <a:gd name="connsiteX2" fmla="*/ 595024 w 2835285"/>
              <a:gd name="connsiteY2" fmla="*/ 199662 h 3144073"/>
              <a:gd name="connsiteX3" fmla="*/ 1961371 w 2835285"/>
              <a:gd name="connsiteY3" fmla="*/ 137499 h 3144073"/>
              <a:gd name="connsiteX4" fmla="*/ 2730418 w 2835285"/>
              <a:gd name="connsiteY4" fmla="*/ 329550 h 3144073"/>
              <a:gd name="connsiteX5" fmla="*/ 2753354 w 2835285"/>
              <a:gd name="connsiteY5" fmla="*/ 797977 h 3144073"/>
              <a:gd name="connsiteX6" fmla="*/ 2153279 w 2835285"/>
              <a:gd name="connsiteY6" fmla="*/ 1817153 h 3144073"/>
              <a:gd name="connsiteX7" fmla="*/ 1757991 w 2835285"/>
              <a:gd name="connsiteY7" fmla="*/ 2202915 h 3144073"/>
              <a:gd name="connsiteX8" fmla="*/ 1000752 w 2835285"/>
              <a:gd name="connsiteY8" fmla="*/ 2493427 h 3144073"/>
              <a:gd name="connsiteX9" fmla="*/ 405441 w 2835285"/>
              <a:gd name="connsiteY9" fmla="*/ 3064928 h 3144073"/>
              <a:gd name="connsiteX10" fmla="*/ 133979 w 2835285"/>
              <a:gd name="connsiteY10" fmla="*/ 2474377 h 3144073"/>
              <a:gd name="connsiteX0" fmla="*/ 133979 w 2835285"/>
              <a:gd name="connsiteY0" fmla="*/ 2472627 h 3142323"/>
              <a:gd name="connsiteX1" fmla="*/ 59072 w 2835285"/>
              <a:gd name="connsiteY1" fmla="*/ 1301045 h 3142323"/>
              <a:gd name="connsiteX2" fmla="*/ 595024 w 2835285"/>
              <a:gd name="connsiteY2" fmla="*/ 197912 h 3142323"/>
              <a:gd name="connsiteX3" fmla="*/ 1961371 w 2835285"/>
              <a:gd name="connsiteY3" fmla="*/ 135749 h 3142323"/>
              <a:gd name="connsiteX4" fmla="*/ 2730418 w 2835285"/>
              <a:gd name="connsiteY4" fmla="*/ 327800 h 3142323"/>
              <a:gd name="connsiteX5" fmla="*/ 2753354 w 2835285"/>
              <a:gd name="connsiteY5" fmla="*/ 796227 h 3142323"/>
              <a:gd name="connsiteX6" fmla="*/ 2153279 w 2835285"/>
              <a:gd name="connsiteY6" fmla="*/ 1815403 h 3142323"/>
              <a:gd name="connsiteX7" fmla="*/ 1757991 w 2835285"/>
              <a:gd name="connsiteY7" fmla="*/ 2201165 h 3142323"/>
              <a:gd name="connsiteX8" fmla="*/ 1000752 w 2835285"/>
              <a:gd name="connsiteY8" fmla="*/ 2491677 h 3142323"/>
              <a:gd name="connsiteX9" fmla="*/ 405441 w 2835285"/>
              <a:gd name="connsiteY9" fmla="*/ 3063178 h 3142323"/>
              <a:gd name="connsiteX10" fmla="*/ 133979 w 2835285"/>
              <a:gd name="connsiteY10" fmla="*/ 2472627 h 3142323"/>
              <a:gd name="connsiteX0" fmla="*/ 133979 w 2835285"/>
              <a:gd name="connsiteY0" fmla="*/ 2457964 h 3127660"/>
              <a:gd name="connsiteX1" fmla="*/ 59072 w 2835285"/>
              <a:gd name="connsiteY1" fmla="*/ 1286382 h 3127660"/>
              <a:gd name="connsiteX2" fmla="*/ 595024 w 2835285"/>
              <a:gd name="connsiteY2" fmla="*/ 183249 h 3127660"/>
              <a:gd name="connsiteX3" fmla="*/ 1961371 w 2835285"/>
              <a:gd name="connsiteY3" fmla="*/ 121086 h 3127660"/>
              <a:gd name="connsiteX4" fmla="*/ 2730418 w 2835285"/>
              <a:gd name="connsiteY4" fmla="*/ 313137 h 3127660"/>
              <a:gd name="connsiteX5" fmla="*/ 2753354 w 2835285"/>
              <a:gd name="connsiteY5" fmla="*/ 781564 h 3127660"/>
              <a:gd name="connsiteX6" fmla="*/ 2153279 w 2835285"/>
              <a:gd name="connsiteY6" fmla="*/ 1800740 h 3127660"/>
              <a:gd name="connsiteX7" fmla="*/ 1757991 w 2835285"/>
              <a:gd name="connsiteY7" fmla="*/ 2186502 h 3127660"/>
              <a:gd name="connsiteX8" fmla="*/ 1000752 w 2835285"/>
              <a:gd name="connsiteY8" fmla="*/ 2477014 h 3127660"/>
              <a:gd name="connsiteX9" fmla="*/ 405441 w 2835285"/>
              <a:gd name="connsiteY9" fmla="*/ 3048515 h 3127660"/>
              <a:gd name="connsiteX10" fmla="*/ 133979 w 2835285"/>
              <a:gd name="connsiteY10" fmla="*/ 2457964 h 3127660"/>
              <a:gd name="connsiteX0" fmla="*/ 2153279 w 2835285"/>
              <a:gd name="connsiteY0" fmla="*/ 1800740 h 3127661"/>
              <a:gd name="connsiteX1" fmla="*/ 1757991 w 2835285"/>
              <a:gd name="connsiteY1" fmla="*/ 2186502 h 3127661"/>
              <a:gd name="connsiteX2" fmla="*/ 1000752 w 2835285"/>
              <a:gd name="connsiteY2" fmla="*/ 2477014 h 3127661"/>
              <a:gd name="connsiteX3" fmla="*/ 405441 w 2835285"/>
              <a:gd name="connsiteY3" fmla="*/ 3048515 h 3127661"/>
              <a:gd name="connsiteX4" fmla="*/ 133979 w 2835285"/>
              <a:gd name="connsiteY4" fmla="*/ 2457964 h 3127661"/>
              <a:gd name="connsiteX5" fmla="*/ 59072 w 2835285"/>
              <a:gd name="connsiteY5" fmla="*/ 1286382 h 3127661"/>
              <a:gd name="connsiteX6" fmla="*/ 595024 w 2835285"/>
              <a:gd name="connsiteY6" fmla="*/ 183249 h 3127661"/>
              <a:gd name="connsiteX7" fmla="*/ 1961371 w 2835285"/>
              <a:gd name="connsiteY7" fmla="*/ 121086 h 3127661"/>
              <a:gd name="connsiteX8" fmla="*/ 2730418 w 2835285"/>
              <a:gd name="connsiteY8" fmla="*/ 313137 h 3127661"/>
              <a:gd name="connsiteX9" fmla="*/ 2753354 w 2835285"/>
              <a:gd name="connsiteY9" fmla="*/ 781564 h 3127661"/>
              <a:gd name="connsiteX10" fmla="*/ 2202814 w 2835285"/>
              <a:gd name="connsiteY10" fmla="*/ 1850275 h 3127661"/>
              <a:gd name="connsiteX0" fmla="*/ 2153279 w 2834548"/>
              <a:gd name="connsiteY0" fmla="*/ 1800740 h 3127661"/>
              <a:gd name="connsiteX1" fmla="*/ 1757991 w 2834548"/>
              <a:gd name="connsiteY1" fmla="*/ 2186502 h 3127661"/>
              <a:gd name="connsiteX2" fmla="*/ 1000752 w 2834548"/>
              <a:gd name="connsiteY2" fmla="*/ 2477014 h 3127661"/>
              <a:gd name="connsiteX3" fmla="*/ 405441 w 2834548"/>
              <a:gd name="connsiteY3" fmla="*/ 3048515 h 3127661"/>
              <a:gd name="connsiteX4" fmla="*/ 133979 w 2834548"/>
              <a:gd name="connsiteY4" fmla="*/ 2457964 h 3127661"/>
              <a:gd name="connsiteX5" fmla="*/ 59072 w 2834548"/>
              <a:gd name="connsiteY5" fmla="*/ 1286382 h 3127661"/>
              <a:gd name="connsiteX6" fmla="*/ 595024 w 2834548"/>
              <a:gd name="connsiteY6" fmla="*/ 183249 h 3127661"/>
              <a:gd name="connsiteX7" fmla="*/ 1961371 w 2834548"/>
              <a:gd name="connsiteY7" fmla="*/ 121086 h 3127661"/>
              <a:gd name="connsiteX8" fmla="*/ 2730418 w 2834548"/>
              <a:gd name="connsiteY8" fmla="*/ 313137 h 3127661"/>
              <a:gd name="connsiteX9" fmla="*/ 2753354 w 2834548"/>
              <a:gd name="connsiteY9" fmla="*/ 781564 h 3127661"/>
              <a:gd name="connsiteX10" fmla="*/ 2165360 w 2834548"/>
              <a:gd name="connsiteY10" fmla="*/ 1771614 h 3127661"/>
              <a:gd name="connsiteX0" fmla="*/ 2153279 w 2943459"/>
              <a:gd name="connsiteY0" fmla="*/ 1800740 h 3127661"/>
              <a:gd name="connsiteX1" fmla="*/ 1757991 w 2943459"/>
              <a:gd name="connsiteY1" fmla="*/ 2186502 h 3127661"/>
              <a:gd name="connsiteX2" fmla="*/ 1000752 w 2943459"/>
              <a:gd name="connsiteY2" fmla="*/ 2477014 h 3127661"/>
              <a:gd name="connsiteX3" fmla="*/ 405441 w 2943459"/>
              <a:gd name="connsiteY3" fmla="*/ 3048515 h 3127661"/>
              <a:gd name="connsiteX4" fmla="*/ 133979 w 2943459"/>
              <a:gd name="connsiteY4" fmla="*/ 2457964 h 3127661"/>
              <a:gd name="connsiteX5" fmla="*/ 59072 w 2943459"/>
              <a:gd name="connsiteY5" fmla="*/ 1286382 h 3127661"/>
              <a:gd name="connsiteX6" fmla="*/ 595024 w 2943459"/>
              <a:gd name="connsiteY6" fmla="*/ 183249 h 3127661"/>
              <a:gd name="connsiteX7" fmla="*/ 1961371 w 2943459"/>
              <a:gd name="connsiteY7" fmla="*/ 121086 h 3127661"/>
              <a:gd name="connsiteX8" fmla="*/ 2730418 w 2943459"/>
              <a:gd name="connsiteY8" fmla="*/ 313137 h 3127661"/>
              <a:gd name="connsiteX9" fmla="*/ 2753354 w 2943459"/>
              <a:gd name="connsiteY9" fmla="*/ 781564 h 3127661"/>
              <a:gd name="connsiteX10" fmla="*/ 2921573 w 2943459"/>
              <a:gd name="connsiteY10" fmla="*/ 1185160 h 3127661"/>
              <a:gd name="connsiteX0" fmla="*/ 2153279 w 4565047"/>
              <a:gd name="connsiteY0" fmla="*/ 1800740 h 3127661"/>
              <a:gd name="connsiteX1" fmla="*/ 1757991 w 4565047"/>
              <a:gd name="connsiteY1" fmla="*/ 2186502 h 3127661"/>
              <a:gd name="connsiteX2" fmla="*/ 1000752 w 4565047"/>
              <a:gd name="connsiteY2" fmla="*/ 2477014 h 3127661"/>
              <a:gd name="connsiteX3" fmla="*/ 405441 w 4565047"/>
              <a:gd name="connsiteY3" fmla="*/ 3048515 h 3127661"/>
              <a:gd name="connsiteX4" fmla="*/ 133979 w 4565047"/>
              <a:gd name="connsiteY4" fmla="*/ 2457964 h 3127661"/>
              <a:gd name="connsiteX5" fmla="*/ 59072 w 4565047"/>
              <a:gd name="connsiteY5" fmla="*/ 1286382 h 3127661"/>
              <a:gd name="connsiteX6" fmla="*/ 595024 w 4565047"/>
              <a:gd name="connsiteY6" fmla="*/ 183249 h 3127661"/>
              <a:gd name="connsiteX7" fmla="*/ 1961371 w 4565047"/>
              <a:gd name="connsiteY7" fmla="*/ 121086 h 3127661"/>
              <a:gd name="connsiteX8" fmla="*/ 2730418 w 4565047"/>
              <a:gd name="connsiteY8" fmla="*/ 313137 h 3127661"/>
              <a:gd name="connsiteX9" fmla="*/ 2753354 w 4565047"/>
              <a:gd name="connsiteY9" fmla="*/ 781564 h 3127661"/>
              <a:gd name="connsiteX10" fmla="*/ 4561178 w 4565047"/>
              <a:gd name="connsiteY10" fmla="*/ 536437 h 3127661"/>
              <a:gd name="connsiteX0" fmla="*/ 2153279 w 4565299"/>
              <a:gd name="connsiteY0" fmla="*/ 1800740 h 3127661"/>
              <a:gd name="connsiteX1" fmla="*/ 1757991 w 4565299"/>
              <a:gd name="connsiteY1" fmla="*/ 2186502 h 3127661"/>
              <a:gd name="connsiteX2" fmla="*/ 1000752 w 4565299"/>
              <a:gd name="connsiteY2" fmla="*/ 2477014 h 3127661"/>
              <a:gd name="connsiteX3" fmla="*/ 405441 w 4565299"/>
              <a:gd name="connsiteY3" fmla="*/ 3048515 h 3127661"/>
              <a:gd name="connsiteX4" fmla="*/ 133979 w 4565299"/>
              <a:gd name="connsiteY4" fmla="*/ 2457964 h 3127661"/>
              <a:gd name="connsiteX5" fmla="*/ 59072 w 4565299"/>
              <a:gd name="connsiteY5" fmla="*/ 1286382 h 3127661"/>
              <a:gd name="connsiteX6" fmla="*/ 595024 w 4565299"/>
              <a:gd name="connsiteY6" fmla="*/ 183249 h 3127661"/>
              <a:gd name="connsiteX7" fmla="*/ 1961371 w 4565299"/>
              <a:gd name="connsiteY7" fmla="*/ 121086 h 3127661"/>
              <a:gd name="connsiteX8" fmla="*/ 2730418 w 4565299"/>
              <a:gd name="connsiteY8" fmla="*/ 313137 h 3127661"/>
              <a:gd name="connsiteX9" fmla="*/ 2855035 w 4565299"/>
              <a:gd name="connsiteY9" fmla="*/ 415358 h 3127661"/>
              <a:gd name="connsiteX10" fmla="*/ 4561178 w 4565299"/>
              <a:gd name="connsiteY10" fmla="*/ 536437 h 3127661"/>
              <a:gd name="connsiteX0" fmla="*/ 2153279 w 4565851"/>
              <a:gd name="connsiteY0" fmla="*/ 1800740 h 3127661"/>
              <a:gd name="connsiteX1" fmla="*/ 1757991 w 4565851"/>
              <a:gd name="connsiteY1" fmla="*/ 2186502 h 3127661"/>
              <a:gd name="connsiteX2" fmla="*/ 1000752 w 4565851"/>
              <a:gd name="connsiteY2" fmla="*/ 2477014 h 3127661"/>
              <a:gd name="connsiteX3" fmla="*/ 405441 w 4565851"/>
              <a:gd name="connsiteY3" fmla="*/ 3048515 h 3127661"/>
              <a:gd name="connsiteX4" fmla="*/ 133979 w 4565851"/>
              <a:gd name="connsiteY4" fmla="*/ 2457964 h 3127661"/>
              <a:gd name="connsiteX5" fmla="*/ 59072 w 4565851"/>
              <a:gd name="connsiteY5" fmla="*/ 1286382 h 3127661"/>
              <a:gd name="connsiteX6" fmla="*/ 595024 w 4565851"/>
              <a:gd name="connsiteY6" fmla="*/ 183249 h 3127661"/>
              <a:gd name="connsiteX7" fmla="*/ 1961371 w 4565851"/>
              <a:gd name="connsiteY7" fmla="*/ 121086 h 3127661"/>
              <a:gd name="connsiteX8" fmla="*/ 2730418 w 4565851"/>
              <a:gd name="connsiteY8" fmla="*/ 313137 h 3127661"/>
              <a:gd name="connsiteX9" fmla="*/ 2855035 w 4565851"/>
              <a:gd name="connsiteY9" fmla="*/ 415358 h 3127661"/>
              <a:gd name="connsiteX10" fmla="*/ 4561178 w 4565851"/>
              <a:gd name="connsiteY10" fmla="*/ 536437 h 3127661"/>
              <a:gd name="connsiteX0" fmla="*/ 2153279 w 4564706"/>
              <a:gd name="connsiteY0" fmla="*/ 1800740 h 3127661"/>
              <a:gd name="connsiteX1" fmla="*/ 1757991 w 4564706"/>
              <a:gd name="connsiteY1" fmla="*/ 2186502 h 3127661"/>
              <a:gd name="connsiteX2" fmla="*/ 1000752 w 4564706"/>
              <a:gd name="connsiteY2" fmla="*/ 2477014 h 3127661"/>
              <a:gd name="connsiteX3" fmla="*/ 405441 w 4564706"/>
              <a:gd name="connsiteY3" fmla="*/ 3048515 h 3127661"/>
              <a:gd name="connsiteX4" fmla="*/ 133979 w 4564706"/>
              <a:gd name="connsiteY4" fmla="*/ 2457964 h 3127661"/>
              <a:gd name="connsiteX5" fmla="*/ 59072 w 4564706"/>
              <a:gd name="connsiteY5" fmla="*/ 1286382 h 3127661"/>
              <a:gd name="connsiteX6" fmla="*/ 595024 w 4564706"/>
              <a:gd name="connsiteY6" fmla="*/ 183249 h 3127661"/>
              <a:gd name="connsiteX7" fmla="*/ 1961371 w 4564706"/>
              <a:gd name="connsiteY7" fmla="*/ 121086 h 3127661"/>
              <a:gd name="connsiteX8" fmla="*/ 2730418 w 4564706"/>
              <a:gd name="connsiteY8" fmla="*/ 313137 h 3127661"/>
              <a:gd name="connsiteX9" fmla="*/ 2855035 w 4564706"/>
              <a:gd name="connsiteY9" fmla="*/ 415358 h 3127661"/>
              <a:gd name="connsiteX10" fmla="*/ 4561178 w 4564706"/>
              <a:gd name="connsiteY10" fmla="*/ 536437 h 3127661"/>
              <a:gd name="connsiteX0" fmla="*/ 2153279 w 4564706"/>
              <a:gd name="connsiteY0" fmla="*/ 1800740 h 3127661"/>
              <a:gd name="connsiteX1" fmla="*/ 1757991 w 4564706"/>
              <a:gd name="connsiteY1" fmla="*/ 2186502 h 3127661"/>
              <a:gd name="connsiteX2" fmla="*/ 1000752 w 4564706"/>
              <a:gd name="connsiteY2" fmla="*/ 2477014 h 3127661"/>
              <a:gd name="connsiteX3" fmla="*/ 405441 w 4564706"/>
              <a:gd name="connsiteY3" fmla="*/ 3048515 h 3127661"/>
              <a:gd name="connsiteX4" fmla="*/ 133979 w 4564706"/>
              <a:gd name="connsiteY4" fmla="*/ 2457964 h 3127661"/>
              <a:gd name="connsiteX5" fmla="*/ 59072 w 4564706"/>
              <a:gd name="connsiteY5" fmla="*/ 1286382 h 3127661"/>
              <a:gd name="connsiteX6" fmla="*/ 595024 w 4564706"/>
              <a:gd name="connsiteY6" fmla="*/ 183249 h 3127661"/>
              <a:gd name="connsiteX7" fmla="*/ 1961371 w 4564706"/>
              <a:gd name="connsiteY7" fmla="*/ 121086 h 3127661"/>
              <a:gd name="connsiteX8" fmla="*/ 2730418 w 4564706"/>
              <a:gd name="connsiteY8" fmla="*/ 313137 h 3127661"/>
              <a:gd name="connsiteX9" fmla="*/ 2855035 w 4564706"/>
              <a:gd name="connsiteY9" fmla="*/ 415358 h 3127661"/>
              <a:gd name="connsiteX10" fmla="*/ 4561178 w 4564706"/>
              <a:gd name="connsiteY10" fmla="*/ 536437 h 3127661"/>
              <a:gd name="connsiteX0" fmla="*/ 2153279 w 4564681"/>
              <a:gd name="connsiteY0" fmla="*/ 1800740 h 3127661"/>
              <a:gd name="connsiteX1" fmla="*/ 1757991 w 4564681"/>
              <a:gd name="connsiteY1" fmla="*/ 2186502 h 3127661"/>
              <a:gd name="connsiteX2" fmla="*/ 1000752 w 4564681"/>
              <a:gd name="connsiteY2" fmla="*/ 2477014 h 3127661"/>
              <a:gd name="connsiteX3" fmla="*/ 405441 w 4564681"/>
              <a:gd name="connsiteY3" fmla="*/ 3048515 h 3127661"/>
              <a:gd name="connsiteX4" fmla="*/ 133979 w 4564681"/>
              <a:gd name="connsiteY4" fmla="*/ 2457964 h 3127661"/>
              <a:gd name="connsiteX5" fmla="*/ 59072 w 4564681"/>
              <a:gd name="connsiteY5" fmla="*/ 1286382 h 3127661"/>
              <a:gd name="connsiteX6" fmla="*/ 595024 w 4564681"/>
              <a:gd name="connsiteY6" fmla="*/ 183249 h 3127661"/>
              <a:gd name="connsiteX7" fmla="*/ 1961371 w 4564681"/>
              <a:gd name="connsiteY7" fmla="*/ 121086 h 3127661"/>
              <a:gd name="connsiteX8" fmla="*/ 2730418 w 4564681"/>
              <a:gd name="connsiteY8" fmla="*/ 313137 h 3127661"/>
              <a:gd name="connsiteX9" fmla="*/ 2842020 w 4564681"/>
              <a:gd name="connsiteY9" fmla="*/ 413476 h 3127661"/>
              <a:gd name="connsiteX10" fmla="*/ 4561178 w 4564681"/>
              <a:gd name="connsiteY10" fmla="*/ 536437 h 3127661"/>
              <a:gd name="connsiteX0" fmla="*/ 2153279 w 4564681"/>
              <a:gd name="connsiteY0" fmla="*/ 1784205 h 3111126"/>
              <a:gd name="connsiteX1" fmla="*/ 1757991 w 4564681"/>
              <a:gd name="connsiteY1" fmla="*/ 2169967 h 3111126"/>
              <a:gd name="connsiteX2" fmla="*/ 1000752 w 4564681"/>
              <a:gd name="connsiteY2" fmla="*/ 2460479 h 3111126"/>
              <a:gd name="connsiteX3" fmla="*/ 405441 w 4564681"/>
              <a:gd name="connsiteY3" fmla="*/ 3031980 h 3111126"/>
              <a:gd name="connsiteX4" fmla="*/ 133979 w 4564681"/>
              <a:gd name="connsiteY4" fmla="*/ 2441429 h 3111126"/>
              <a:gd name="connsiteX5" fmla="*/ 59072 w 4564681"/>
              <a:gd name="connsiteY5" fmla="*/ 1269847 h 3111126"/>
              <a:gd name="connsiteX6" fmla="*/ 595024 w 4564681"/>
              <a:gd name="connsiteY6" fmla="*/ 166714 h 3111126"/>
              <a:gd name="connsiteX7" fmla="*/ 1961371 w 4564681"/>
              <a:gd name="connsiteY7" fmla="*/ 104551 h 3111126"/>
              <a:gd name="connsiteX8" fmla="*/ 2477762 w 4564681"/>
              <a:gd name="connsiteY8" fmla="*/ 224110 h 3111126"/>
              <a:gd name="connsiteX9" fmla="*/ 2730418 w 4564681"/>
              <a:gd name="connsiteY9" fmla="*/ 296602 h 3111126"/>
              <a:gd name="connsiteX10" fmla="*/ 2842020 w 4564681"/>
              <a:gd name="connsiteY10" fmla="*/ 396941 h 3111126"/>
              <a:gd name="connsiteX11" fmla="*/ 4561178 w 4564681"/>
              <a:gd name="connsiteY11" fmla="*/ 519902 h 3111126"/>
              <a:gd name="connsiteX0" fmla="*/ 2153279 w 4564681"/>
              <a:gd name="connsiteY0" fmla="*/ 1784205 h 3111126"/>
              <a:gd name="connsiteX1" fmla="*/ 1757991 w 4564681"/>
              <a:gd name="connsiteY1" fmla="*/ 2169967 h 3111126"/>
              <a:gd name="connsiteX2" fmla="*/ 1000752 w 4564681"/>
              <a:gd name="connsiteY2" fmla="*/ 2460479 h 3111126"/>
              <a:gd name="connsiteX3" fmla="*/ 405441 w 4564681"/>
              <a:gd name="connsiteY3" fmla="*/ 3031980 h 3111126"/>
              <a:gd name="connsiteX4" fmla="*/ 133979 w 4564681"/>
              <a:gd name="connsiteY4" fmla="*/ 2441429 h 3111126"/>
              <a:gd name="connsiteX5" fmla="*/ 59072 w 4564681"/>
              <a:gd name="connsiteY5" fmla="*/ 1269847 h 3111126"/>
              <a:gd name="connsiteX6" fmla="*/ 595024 w 4564681"/>
              <a:gd name="connsiteY6" fmla="*/ 166714 h 3111126"/>
              <a:gd name="connsiteX7" fmla="*/ 1961371 w 4564681"/>
              <a:gd name="connsiteY7" fmla="*/ 104551 h 3111126"/>
              <a:gd name="connsiteX8" fmla="*/ 2477762 w 4564681"/>
              <a:gd name="connsiteY8" fmla="*/ 224110 h 3111126"/>
              <a:gd name="connsiteX9" fmla="*/ 2730418 w 4564681"/>
              <a:gd name="connsiteY9" fmla="*/ 296602 h 3111126"/>
              <a:gd name="connsiteX10" fmla="*/ 2842020 w 4564681"/>
              <a:gd name="connsiteY10" fmla="*/ 396941 h 3111126"/>
              <a:gd name="connsiteX11" fmla="*/ 4561178 w 4564681"/>
              <a:gd name="connsiteY11" fmla="*/ 519902 h 3111126"/>
              <a:gd name="connsiteX0" fmla="*/ 2153279 w 4564681"/>
              <a:gd name="connsiteY0" fmla="*/ 1784464 h 3111385"/>
              <a:gd name="connsiteX1" fmla="*/ 1757991 w 4564681"/>
              <a:gd name="connsiteY1" fmla="*/ 2170226 h 3111385"/>
              <a:gd name="connsiteX2" fmla="*/ 1000752 w 4564681"/>
              <a:gd name="connsiteY2" fmla="*/ 2460738 h 3111385"/>
              <a:gd name="connsiteX3" fmla="*/ 405441 w 4564681"/>
              <a:gd name="connsiteY3" fmla="*/ 3032239 h 3111385"/>
              <a:gd name="connsiteX4" fmla="*/ 133979 w 4564681"/>
              <a:gd name="connsiteY4" fmla="*/ 2441688 h 3111385"/>
              <a:gd name="connsiteX5" fmla="*/ 59072 w 4564681"/>
              <a:gd name="connsiteY5" fmla="*/ 1270106 h 3111385"/>
              <a:gd name="connsiteX6" fmla="*/ 595024 w 4564681"/>
              <a:gd name="connsiteY6" fmla="*/ 166973 h 3111385"/>
              <a:gd name="connsiteX7" fmla="*/ 1961371 w 4564681"/>
              <a:gd name="connsiteY7" fmla="*/ 104810 h 3111385"/>
              <a:gd name="connsiteX8" fmla="*/ 2516809 w 4564681"/>
              <a:gd name="connsiteY8" fmla="*/ 230016 h 3111385"/>
              <a:gd name="connsiteX9" fmla="*/ 2730418 w 4564681"/>
              <a:gd name="connsiteY9" fmla="*/ 296861 h 3111385"/>
              <a:gd name="connsiteX10" fmla="*/ 2842020 w 4564681"/>
              <a:gd name="connsiteY10" fmla="*/ 397200 h 3111385"/>
              <a:gd name="connsiteX11" fmla="*/ 4561178 w 4564681"/>
              <a:gd name="connsiteY11" fmla="*/ 520161 h 3111385"/>
              <a:gd name="connsiteX0" fmla="*/ 2153279 w 4564681"/>
              <a:gd name="connsiteY0" fmla="*/ 1784464 h 3111385"/>
              <a:gd name="connsiteX1" fmla="*/ 1757991 w 4564681"/>
              <a:gd name="connsiteY1" fmla="*/ 2170226 h 3111385"/>
              <a:gd name="connsiteX2" fmla="*/ 1000752 w 4564681"/>
              <a:gd name="connsiteY2" fmla="*/ 2460738 h 3111385"/>
              <a:gd name="connsiteX3" fmla="*/ 405441 w 4564681"/>
              <a:gd name="connsiteY3" fmla="*/ 3032239 h 3111385"/>
              <a:gd name="connsiteX4" fmla="*/ 133979 w 4564681"/>
              <a:gd name="connsiteY4" fmla="*/ 2441688 h 3111385"/>
              <a:gd name="connsiteX5" fmla="*/ 59072 w 4564681"/>
              <a:gd name="connsiteY5" fmla="*/ 1270106 h 3111385"/>
              <a:gd name="connsiteX6" fmla="*/ 595024 w 4564681"/>
              <a:gd name="connsiteY6" fmla="*/ 166973 h 3111385"/>
              <a:gd name="connsiteX7" fmla="*/ 1961371 w 4564681"/>
              <a:gd name="connsiteY7" fmla="*/ 104810 h 3111385"/>
              <a:gd name="connsiteX8" fmla="*/ 2516809 w 4564681"/>
              <a:gd name="connsiteY8" fmla="*/ 230016 h 3111385"/>
              <a:gd name="connsiteX9" fmla="*/ 2730418 w 4564681"/>
              <a:gd name="connsiteY9" fmla="*/ 296861 h 3111385"/>
              <a:gd name="connsiteX10" fmla="*/ 2842020 w 4564681"/>
              <a:gd name="connsiteY10" fmla="*/ 397200 h 3111385"/>
              <a:gd name="connsiteX11" fmla="*/ 4561178 w 4564681"/>
              <a:gd name="connsiteY11" fmla="*/ 520161 h 3111385"/>
              <a:gd name="connsiteX0" fmla="*/ 2153279 w 4564681"/>
              <a:gd name="connsiteY0" fmla="*/ 1787579 h 3114500"/>
              <a:gd name="connsiteX1" fmla="*/ 1757991 w 4564681"/>
              <a:gd name="connsiteY1" fmla="*/ 2173341 h 3114500"/>
              <a:gd name="connsiteX2" fmla="*/ 1000752 w 4564681"/>
              <a:gd name="connsiteY2" fmla="*/ 2463853 h 3114500"/>
              <a:gd name="connsiteX3" fmla="*/ 405441 w 4564681"/>
              <a:gd name="connsiteY3" fmla="*/ 3035354 h 3114500"/>
              <a:gd name="connsiteX4" fmla="*/ 133979 w 4564681"/>
              <a:gd name="connsiteY4" fmla="*/ 2444803 h 3114500"/>
              <a:gd name="connsiteX5" fmla="*/ 59072 w 4564681"/>
              <a:gd name="connsiteY5" fmla="*/ 1273221 h 3114500"/>
              <a:gd name="connsiteX6" fmla="*/ 595024 w 4564681"/>
              <a:gd name="connsiteY6" fmla="*/ 170088 h 3114500"/>
              <a:gd name="connsiteX7" fmla="*/ 1961371 w 4564681"/>
              <a:gd name="connsiteY7" fmla="*/ 107925 h 3114500"/>
              <a:gd name="connsiteX8" fmla="*/ 2730418 w 4564681"/>
              <a:gd name="connsiteY8" fmla="*/ 299976 h 3114500"/>
              <a:gd name="connsiteX9" fmla="*/ 2842020 w 4564681"/>
              <a:gd name="connsiteY9" fmla="*/ 400315 h 3114500"/>
              <a:gd name="connsiteX10" fmla="*/ 4561178 w 4564681"/>
              <a:gd name="connsiteY10" fmla="*/ 523276 h 3114500"/>
              <a:gd name="connsiteX0" fmla="*/ 2153279 w 4564681"/>
              <a:gd name="connsiteY0" fmla="*/ 1802726 h 3129647"/>
              <a:gd name="connsiteX1" fmla="*/ 1757991 w 4564681"/>
              <a:gd name="connsiteY1" fmla="*/ 2188488 h 3129647"/>
              <a:gd name="connsiteX2" fmla="*/ 1000752 w 4564681"/>
              <a:gd name="connsiteY2" fmla="*/ 2479000 h 3129647"/>
              <a:gd name="connsiteX3" fmla="*/ 405441 w 4564681"/>
              <a:gd name="connsiteY3" fmla="*/ 3050501 h 3129647"/>
              <a:gd name="connsiteX4" fmla="*/ 133979 w 4564681"/>
              <a:gd name="connsiteY4" fmla="*/ 2459950 h 3129647"/>
              <a:gd name="connsiteX5" fmla="*/ 59072 w 4564681"/>
              <a:gd name="connsiteY5" fmla="*/ 1288368 h 3129647"/>
              <a:gd name="connsiteX6" fmla="*/ 595024 w 4564681"/>
              <a:gd name="connsiteY6" fmla="*/ 185235 h 3129647"/>
              <a:gd name="connsiteX7" fmla="*/ 1961371 w 4564681"/>
              <a:gd name="connsiteY7" fmla="*/ 123072 h 3129647"/>
              <a:gd name="connsiteX8" fmla="*/ 2730418 w 4564681"/>
              <a:gd name="connsiteY8" fmla="*/ 315123 h 3129647"/>
              <a:gd name="connsiteX9" fmla="*/ 2842020 w 4564681"/>
              <a:gd name="connsiteY9" fmla="*/ 415462 h 3129647"/>
              <a:gd name="connsiteX10" fmla="*/ 4561178 w 4564681"/>
              <a:gd name="connsiteY10" fmla="*/ 538423 h 3129647"/>
              <a:gd name="connsiteX0" fmla="*/ 2153279 w 4564681"/>
              <a:gd name="connsiteY0" fmla="*/ 1802726 h 3129647"/>
              <a:gd name="connsiteX1" fmla="*/ 1757991 w 4564681"/>
              <a:gd name="connsiteY1" fmla="*/ 2188488 h 3129647"/>
              <a:gd name="connsiteX2" fmla="*/ 1000752 w 4564681"/>
              <a:gd name="connsiteY2" fmla="*/ 2479000 h 3129647"/>
              <a:gd name="connsiteX3" fmla="*/ 405441 w 4564681"/>
              <a:gd name="connsiteY3" fmla="*/ 3050501 h 3129647"/>
              <a:gd name="connsiteX4" fmla="*/ 133979 w 4564681"/>
              <a:gd name="connsiteY4" fmla="*/ 2459950 h 3129647"/>
              <a:gd name="connsiteX5" fmla="*/ 59072 w 4564681"/>
              <a:gd name="connsiteY5" fmla="*/ 1288368 h 3129647"/>
              <a:gd name="connsiteX6" fmla="*/ 595024 w 4564681"/>
              <a:gd name="connsiteY6" fmla="*/ 185235 h 3129647"/>
              <a:gd name="connsiteX7" fmla="*/ 1961371 w 4564681"/>
              <a:gd name="connsiteY7" fmla="*/ 123072 h 3129647"/>
              <a:gd name="connsiteX8" fmla="*/ 2730418 w 4564681"/>
              <a:gd name="connsiteY8" fmla="*/ 315123 h 3129647"/>
              <a:gd name="connsiteX9" fmla="*/ 2842020 w 4564681"/>
              <a:gd name="connsiteY9" fmla="*/ 415462 h 3129647"/>
              <a:gd name="connsiteX10" fmla="*/ 4561178 w 4564681"/>
              <a:gd name="connsiteY10" fmla="*/ 538423 h 3129647"/>
              <a:gd name="connsiteX0" fmla="*/ 2153279 w 4561178"/>
              <a:gd name="connsiteY0" fmla="*/ 1802726 h 3129647"/>
              <a:gd name="connsiteX1" fmla="*/ 1757991 w 4561178"/>
              <a:gd name="connsiteY1" fmla="*/ 2188488 h 3129647"/>
              <a:gd name="connsiteX2" fmla="*/ 1000752 w 4561178"/>
              <a:gd name="connsiteY2" fmla="*/ 2479000 h 3129647"/>
              <a:gd name="connsiteX3" fmla="*/ 405441 w 4561178"/>
              <a:gd name="connsiteY3" fmla="*/ 3050501 h 3129647"/>
              <a:gd name="connsiteX4" fmla="*/ 133979 w 4561178"/>
              <a:gd name="connsiteY4" fmla="*/ 2459950 h 3129647"/>
              <a:gd name="connsiteX5" fmla="*/ 59072 w 4561178"/>
              <a:gd name="connsiteY5" fmla="*/ 1288368 h 3129647"/>
              <a:gd name="connsiteX6" fmla="*/ 595024 w 4561178"/>
              <a:gd name="connsiteY6" fmla="*/ 185235 h 3129647"/>
              <a:gd name="connsiteX7" fmla="*/ 1961371 w 4561178"/>
              <a:gd name="connsiteY7" fmla="*/ 123072 h 3129647"/>
              <a:gd name="connsiteX8" fmla="*/ 2730418 w 4561178"/>
              <a:gd name="connsiteY8" fmla="*/ 315123 h 3129647"/>
              <a:gd name="connsiteX9" fmla="*/ 2842020 w 4561178"/>
              <a:gd name="connsiteY9" fmla="*/ 415462 h 3129647"/>
              <a:gd name="connsiteX10" fmla="*/ 4188689 w 4561178"/>
              <a:gd name="connsiteY10" fmla="*/ 295179 h 3129647"/>
              <a:gd name="connsiteX11" fmla="*/ 4561178 w 4561178"/>
              <a:gd name="connsiteY11" fmla="*/ 538423 h 3129647"/>
              <a:gd name="connsiteX0" fmla="*/ 2153279 w 4561178"/>
              <a:gd name="connsiteY0" fmla="*/ 1802726 h 3129647"/>
              <a:gd name="connsiteX1" fmla="*/ 1757991 w 4561178"/>
              <a:gd name="connsiteY1" fmla="*/ 2188488 h 3129647"/>
              <a:gd name="connsiteX2" fmla="*/ 1000752 w 4561178"/>
              <a:gd name="connsiteY2" fmla="*/ 2479000 h 3129647"/>
              <a:gd name="connsiteX3" fmla="*/ 405441 w 4561178"/>
              <a:gd name="connsiteY3" fmla="*/ 3050501 h 3129647"/>
              <a:gd name="connsiteX4" fmla="*/ 133979 w 4561178"/>
              <a:gd name="connsiteY4" fmla="*/ 2459950 h 3129647"/>
              <a:gd name="connsiteX5" fmla="*/ 59072 w 4561178"/>
              <a:gd name="connsiteY5" fmla="*/ 1288368 h 3129647"/>
              <a:gd name="connsiteX6" fmla="*/ 595024 w 4561178"/>
              <a:gd name="connsiteY6" fmla="*/ 185235 h 3129647"/>
              <a:gd name="connsiteX7" fmla="*/ 1961371 w 4561178"/>
              <a:gd name="connsiteY7" fmla="*/ 123072 h 3129647"/>
              <a:gd name="connsiteX8" fmla="*/ 2730418 w 4561178"/>
              <a:gd name="connsiteY8" fmla="*/ 315123 h 3129647"/>
              <a:gd name="connsiteX9" fmla="*/ 2842020 w 4561178"/>
              <a:gd name="connsiteY9" fmla="*/ 415462 h 3129647"/>
              <a:gd name="connsiteX10" fmla="*/ 3219064 w 4561178"/>
              <a:gd name="connsiteY10" fmla="*/ 323263 h 3129647"/>
              <a:gd name="connsiteX11" fmla="*/ 4561178 w 4561178"/>
              <a:gd name="connsiteY11" fmla="*/ 538423 h 3129647"/>
              <a:gd name="connsiteX0" fmla="*/ 2153279 w 4561178"/>
              <a:gd name="connsiteY0" fmla="*/ 1802726 h 3129647"/>
              <a:gd name="connsiteX1" fmla="*/ 1757991 w 4561178"/>
              <a:gd name="connsiteY1" fmla="*/ 2188488 h 3129647"/>
              <a:gd name="connsiteX2" fmla="*/ 1000752 w 4561178"/>
              <a:gd name="connsiteY2" fmla="*/ 2479000 h 3129647"/>
              <a:gd name="connsiteX3" fmla="*/ 405441 w 4561178"/>
              <a:gd name="connsiteY3" fmla="*/ 3050501 h 3129647"/>
              <a:gd name="connsiteX4" fmla="*/ 133979 w 4561178"/>
              <a:gd name="connsiteY4" fmla="*/ 2459950 h 3129647"/>
              <a:gd name="connsiteX5" fmla="*/ 59072 w 4561178"/>
              <a:gd name="connsiteY5" fmla="*/ 1288368 h 3129647"/>
              <a:gd name="connsiteX6" fmla="*/ 595024 w 4561178"/>
              <a:gd name="connsiteY6" fmla="*/ 185235 h 3129647"/>
              <a:gd name="connsiteX7" fmla="*/ 1961371 w 4561178"/>
              <a:gd name="connsiteY7" fmla="*/ 123072 h 3129647"/>
              <a:gd name="connsiteX8" fmla="*/ 2730418 w 4561178"/>
              <a:gd name="connsiteY8" fmla="*/ 315123 h 3129647"/>
              <a:gd name="connsiteX9" fmla="*/ 2842020 w 4561178"/>
              <a:gd name="connsiteY9" fmla="*/ 415462 h 3129647"/>
              <a:gd name="connsiteX10" fmla="*/ 3219064 w 4561178"/>
              <a:gd name="connsiteY10" fmla="*/ 323263 h 3129647"/>
              <a:gd name="connsiteX11" fmla="*/ 3783690 w 4561178"/>
              <a:gd name="connsiteY11" fmla="*/ 400488 h 3129647"/>
              <a:gd name="connsiteX12" fmla="*/ 4561178 w 4561178"/>
              <a:gd name="connsiteY12" fmla="*/ 538423 h 3129647"/>
              <a:gd name="connsiteX0" fmla="*/ 2153279 w 4561178"/>
              <a:gd name="connsiteY0" fmla="*/ 1802726 h 3129647"/>
              <a:gd name="connsiteX1" fmla="*/ 1757991 w 4561178"/>
              <a:gd name="connsiteY1" fmla="*/ 2188488 h 3129647"/>
              <a:gd name="connsiteX2" fmla="*/ 1000752 w 4561178"/>
              <a:gd name="connsiteY2" fmla="*/ 2479000 h 3129647"/>
              <a:gd name="connsiteX3" fmla="*/ 405441 w 4561178"/>
              <a:gd name="connsiteY3" fmla="*/ 3050501 h 3129647"/>
              <a:gd name="connsiteX4" fmla="*/ 133979 w 4561178"/>
              <a:gd name="connsiteY4" fmla="*/ 2459950 h 3129647"/>
              <a:gd name="connsiteX5" fmla="*/ 59072 w 4561178"/>
              <a:gd name="connsiteY5" fmla="*/ 1288368 h 3129647"/>
              <a:gd name="connsiteX6" fmla="*/ 595024 w 4561178"/>
              <a:gd name="connsiteY6" fmla="*/ 185235 h 3129647"/>
              <a:gd name="connsiteX7" fmla="*/ 1961371 w 4561178"/>
              <a:gd name="connsiteY7" fmla="*/ 123072 h 3129647"/>
              <a:gd name="connsiteX8" fmla="*/ 2730418 w 4561178"/>
              <a:gd name="connsiteY8" fmla="*/ 315123 h 3129647"/>
              <a:gd name="connsiteX9" fmla="*/ 2842020 w 4561178"/>
              <a:gd name="connsiteY9" fmla="*/ 415462 h 3129647"/>
              <a:gd name="connsiteX10" fmla="*/ 3219064 w 4561178"/>
              <a:gd name="connsiteY10" fmla="*/ 323263 h 3129647"/>
              <a:gd name="connsiteX11" fmla="*/ 4275978 w 4561178"/>
              <a:gd name="connsiteY11" fmla="*/ 365380 h 3129647"/>
              <a:gd name="connsiteX12" fmla="*/ 4561178 w 4561178"/>
              <a:gd name="connsiteY12" fmla="*/ 538423 h 3129647"/>
              <a:gd name="connsiteX0" fmla="*/ 2153279 w 4307531"/>
              <a:gd name="connsiteY0" fmla="*/ 1802726 h 3129647"/>
              <a:gd name="connsiteX1" fmla="*/ 1757991 w 4307531"/>
              <a:gd name="connsiteY1" fmla="*/ 2188488 h 3129647"/>
              <a:gd name="connsiteX2" fmla="*/ 1000752 w 4307531"/>
              <a:gd name="connsiteY2" fmla="*/ 2479000 h 3129647"/>
              <a:gd name="connsiteX3" fmla="*/ 405441 w 4307531"/>
              <a:gd name="connsiteY3" fmla="*/ 3050501 h 3129647"/>
              <a:gd name="connsiteX4" fmla="*/ 133979 w 4307531"/>
              <a:gd name="connsiteY4" fmla="*/ 2459950 h 3129647"/>
              <a:gd name="connsiteX5" fmla="*/ 59072 w 4307531"/>
              <a:gd name="connsiteY5" fmla="*/ 1288368 h 3129647"/>
              <a:gd name="connsiteX6" fmla="*/ 595024 w 4307531"/>
              <a:gd name="connsiteY6" fmla="*/ 185235 h 3129647"/>
              <a:gd name="connsiteX7" fmla="*/ 1961371 w 4307531"/>
              <a:gd name="connsiteY7" fmla="*/ 123072 h 3129647"/>
              <a:gd name="connsiteX8" fmla="*/ 2730418 w 4307531"/>
              <a:gd name="connsiteY8" fmla="*/ 315123 h 3129647"/>
              <a:gd name="connsiteX9" fmla="*/ 2842020 w 4307531"/>
              <a:gd name="connsiteY9" fmla="*/ 415462 h 3129647"/>
              <a:gd name="connsiteX10" fmla="*/ 3219064 w 4307531"/>
              <a:gd name="connsiteY10" fmla="*/ 323263 h 3129647"/>
              <a:gd name="connsiteX11" fmla="*/ 4275978 w 4307531"/>
              <a:gd name="connsiteY11" fmla="*/ 365380 h 3129647"/>
              <a:gd name="connsiteX12" fmla="*/ 3585810 w 4307531"/>
              <a:gd name="connsiteY12" fmla="*/ 1739414 h 3129647"/>
              <a:gd name="connsiteX0" fmla="*/ 2153279 w 4317530"/>
              <a:gd name="connsiteY0" fmla="*/ 1802726 h 3129647"/>
              <a:gd name="connsiteX1" fmla="*/ 1757991 w 4317530"/>
              <a:gd name="connsiteY1" fmla="*/ 2188488 h 3129647"/>
              <a:gd name="connsiteX2" fmla="*/ 1000752 w 4317530"/>
              <a:gd name="connsiteY2" fmla="*/ 2479000 h 3129647"/>
              <a:gd name="connsiteX3" fmla="*/ 405441 w 4317530"/>
              <a:gd name="connsiteY3" fmla="*/ 3050501 h 3129647"/>
              <a:gd name="connsiteX4" fmla="*/ 133979 w 4317530"/>
              <a:gd name="connsiteY4" fmla="*/ 2459950 h 3129647"/>
              <a:gd name="connsiteX5" fmla="*/ 59072 w 4317530"/>
              <a:gd name="connsiteY5" fmla="*/ 1288368 h 3129647"/>
              <a:gd name="connsiteX6" fmla="*/ 595024 w 4317530"/>
              <a:gd name="connsiteY6" fmla="*/ 185235 h 3129647"/>
              <a:gd name="connsiteX7" fmla="*/ 1961371 w 4317530"/>
              <a:gd name="connsiteY7" fmla="*/ 123072 h 3129647"/>
              <a:gd name="connsiteX8" fmla="*/ 2730418 w 4317530"/>
              <a:gd name="connsiteY8" fmla="*/ 315123 h 3129647"/>
              <a:gd name="connsiteX9" fmla="*/ 2842020 w 4317530"/>
              <a:gd name="connsiteY9" fmla="*/ 415462 h 3129647"/>
              <a:gd name="connsiteX10" fmla="*/ 3219064 w 4317530"/>
              <a:gd name="connsiteY10" fmla="*/ 323263 h 3129647"/>
              <a:gd name="connsiteX11" fmla="*/ 4275978 w 4317530"/>
              <a:gd name="connsiteY11" fmla="*/ 365380 h 3129647"/>
              <a:gd name="connsiteX12" fmla="*/ 3585810 w 4317530"/>
              <a:gd name="connsiteY12" fmla="*/ 1739414 h 3129647"/>
              <a:gd name="connsiteX0" fmla="*/ 2153279 w 4310480"/>
              <a:gd name="connsiteY0" fmla="*/ 1802726 h 3129647"/>
              <a:gd name="connsiteX1" fmla="*/ 1757991 w 4310480"/>
              <a:gd name="connsiteY1" fmla="*/ 2188488 h 3129647"/>
              <a:gd name="connsiteX2" fmla="*/ 1000752 w 4310480"/>
              <a:gd name="connsiteY2" fmla="*/ 2479000 h 3129647"/>
              <a:gd name="connsiteX3" fmla="*/ 405441 w 4310480"/>
              <a:gd name="connsiteY3" fmla="*/ 3050501 h 3129647"/>
              <a:gd name="connsiteX4" fmla="*/ 133979 w 4310480"/>
              <a:gd name="connsiteY4" fmla="*/ 2459950 h 3129647"/>
              <a:gd name="connsiteX5" fmla="*/ 59072 w 4310480"/>
              <a:gd name="connsiteY5" fmla="*/ 1288368 h 3129647"/>
              <a:gd name="connsiteX6" fmla="*/ 595024 w 4310480"/>
              <a:gd name="connsiteY6" fmla="*/ 185235 h 3129647"/>
              <a:gd name="connsiteX7" fmla="*/ 1961371 w 4310480"/>
              <a:gd name="connsiteY7" fmla="*/ 123072 h 3129647"/>
              <a:gd name="connsiteX8" fmla="*/ 2730418 w 4310480"/>
              <a:gd name="connsiteY8" fmla="*/ 315123 h 3129647"/>
              <a:gd name="connsiteX9" fmla="*/ 2842020 w 4310480"/>
              <a:gd name="connsiteY9" fmla="*/ 415462 h 3129647"/>
              <a:gd name="connsiteX10" fmla="*/ 3219064 w 4310480"/>
              <a:gd name="connsiteY10" fmla="*/ 323263 h 3129647"/>
              <a:gd name="connsiteX11" fmla="*/ 4275978 w 4310480"/>
              <a:gd name="connsiteY11" fmla="*/ 365380 h 3129647"/>
              <a:gd name="connsiteX12" fmla="*/ 3399457 w 4310480"/>
              <a:gd name="connsiteY12" fmla="*/ 1956070 h 3129647"/>
              <a:gd name="connsiteX0" fmla="*/ 2153279 w 4319757"/>
              <a:gd name="connsiteY0" fmla="*/ 1802726 h 3129647"/>
              <a:gd name="connsiteX1" fmla="*/ 1757991 w 4319757"/>
              <a:gd name="connsiteY1" fmla="*/ 2188488 h 3129647"/>
              <a:gd name="connsiteX2" fmla="*/ 1000752 w 4319757"/>
              <a:gd name="connsiteY2" fmla="*/ 2479000 h 3129647"/>
              <a:gd name="connsiteX3" fmla="*/ 405441 w 4319757"/>
              <a:gd name="connsiteY3" fmla="*/ 3050501 h 3129647"/>
              <a:gd name="connsiteX4" fmla="*/ 133979 w 4319757"/>
              <a:gd name="connsiteY4" fmla="*/ 2459950 h 3129647"/>
              <a:gd name="connsiteX5" fmla="*/ 59072 w 4319757"/>
              <a:gd name="connsiteY5" fmla="*/ 1288368 h 3129647"/>
              <a:gd name="connsiteX6" fmla="*/ 595024 w 4319757"/>
              <a:gd name="connsiteY6" fmla="*/ 185235 h 3129647"/>
              <a:gd name="connsiteX7" fmla="*/ 1961371 w 4319757"/>
              <a:gd name="connsiteY7" fmla="*/ 123072 h 3129647"/>
              <a:gd name="connsiteX8" fmla="*/ 2730418 w 4319757"/>
              <a:gd name="connsiteY8" fmla="*/ 315123 h 3129647"/>
              <a:gd name="connsiteX9" fmla="*/ 2842020 w 4319757"/>
              <a:gd name="connsiteY9" fmla="*/ 415462 h 3129647"/>
              <a:gd name="connsiteX10" fmla="*/ 3219064 w 4319757"/>
              <a:gd name="connsiteY10" fmla="*/ 323263 h 3129647"/>
              <a:gd name="connsiteX11" fmla="*/ 4275978 w 4319757"/>
              <a:gd name="connsiteY11" fmla="*/ 365380 h 3129647"/>
              <a:gd name="connsiteX12" fmla="*/ 4048001 w 4319757"/>
              <a:gd name="connsiteY12" fmla="*/ 992362 h 3129647"/>
              <a:gd name="connsiteX13" fmla="*/ 3399457 w 4319757"/>
              <a:gd name="connsiteY13" fmla="*/ 1956070 h 3129647"/>
              <a:gd name="connsiteX0" fmla="*/ 2153279 w 4357025"/>
              <a:gd name="connsiteY0" fmla="*/ 1802726 h 3129647"/>
              <a:gd name="connsiteX1" fmla="*/ 1757991 w 4357025"/>
              <a:gd name="connsiteY1" fmla="*/ 2188488 h 3129647"/>
              <a:gd name="connsiteX2" fmla="*/ 1000752 w 4357025"/>
              <a:gd name="connsiteY2" fmla="*/ 2479000 h 3129647"/>
              <a:gd name="connsiteX3" fmla="*/ 405441 w 4357025"/>
              <a:gd name="connsiteY3" fmla="*/ 3050501 h 3129647"/>
              <a:gd name="connsiteX4" fmla="*/ 133979 w 4357025"/>
              <a:gd name="connsiteY4" fmla="*/ 2459950 h 3129647"/>
              <a:gd name="connsiteX5" fmla="*/ 59072 w 4357025"/>
              <a:gd name="connsiteY5" fmla="*/ 1288368 h 3129647"/>
              <a:gd name="connsiteX6" fmla="*/ 595024 w 4357025"/>
              <a:gd name="connsiteY6" fmla="*/ 185235 h 3129647"/>
              <a:gd name="connsiteX7" fmla="*/ 1961371 w 4357025"/>
              <a:gd name="connsiteY7" fmla="*/ 123072 h 3129647"/>
              <a:gd name="connsiteX8" fmla="*/ 2730418 w 4357025"/>
              <a:gd name="connsiteY8" fmla="*/ 315123 h 3129647"/>
              <a:gd name="connsiteX9" fmla="*/ 2842020 w 4357025"/>
              <a:gd name="connsiteY9" fmla="*/ 415462 h 3129647"/>
              <a:gd name="connsiteX10" fmla="*/ 3219064 w 4357025"/>
              <a:gd name="connsiteY10" fmla="*/ 323263 h 3129647"/>
              <a:gd name="connsiteX11" fmla="*/ 4275978 w 4357025"/>
              <a:gd name="connsiteY11" fmla="*/ 365380 h 3129647"/>
              <a:gd name="connsiteX12" fmla="*/ 4217094 w 4357025"/>
              <a:gd name="connsiteY12" fmla="*/ 1078824 h 3129647"/>
              <a:gd name="connsiteX13" fmla="*/ 3399457 w 4357025"/>
              <a:gd name="connsiteY13" fmla="*/ 1956070 h 3129647"/>
              <a:gd name="connsiteX0" fmla="*/ 2153279 w 4387155"/>
              <a:gd name="connsiteY0" fmla="*/ 1802726 h 3129647"/>
              <a:gd name="connsiteX1" fmla="*/ 1757991 w 4387155"/>
              <a:gd name="connsiteY1" fmla="*/ 2188488 h 3129647"/>
              <a:gd name="connsiteX2" fmla="*/ 1000752 w 4387155"/>
              <a:gd name="connsiteY2" fmla="*/ 2479000 h 3129647"/>
              <a:gd name="connsiteX3" fmla="*/ 405441 w 4387155"/>
              <a:gd name="connsiteY3" fmla="*/ 3050501 h 3129647"/>
              <a:gd name="connsiteX4" fmla="*/ 133979 w 4387155"/>
              <a:gd name="connsiteY4" fmla="*/ 2459950 h 3129647"/>
              <a:gd name="connsiteX5" fmla="*/ 59072 w 4387155"/>
              <a:gd name="connsiteY5" fmla="*/ 1288368 h 3129647"/>
              <a:gd name="connsiteX6" fmla="*/ 595024 w 4387155"/>
              <a:gd name="connsiteY6" fmla="*/ 185235 h 3129647"/>
              <a:gd name="connsiteX7" fmla="*/ 1961371 w 4387155"/>
              <a:gd name="connsiteY7" fmla="*/ 123072 h 3129647"/>
              <a:gd name="connsiteX8" fmla="*/ 2730418 w 4387155"/>
              <a:gd name="connsiteY8" fmla="*/ 315123 h 3129647"/>
              <a:gd name="connsiteX9" fmla="*/ 2842020 w 4387155"/>
              <a:gd name="connsiteY9" fmla="*/ 415462 h 3129647"/>
              <a:gd name="connsiteX10" fmla="*/ 3219064 w 4387155"/>
              <a:gd name="connsiteY10" fmla="*/ 323263 h 3129647"/>
              <a:gd name="connsiteX11" fmla="*/ 4275978 w 4387155"/>
              <a:gd name="connsiteY11" fmla="*/ 365380 h 3129647"/>
              <a:gd name="connsiteX12" fmla="*/ 4348784 w 4387155"/>
              <a:gd name="connsiteY12" fmla="*/ 566366 h 3129647"/>
              <a:gd name="connsiteX13" fmla="*/ 4217094 w 4387155"/>
              <a:gd name="connsiteY13" fmla="*/ 1078824 h 3129647"/>
              <a:gd name="connsiteX14" fmla="*/ 3399457 w 4387155"/>
              <a:gd name="connsiteY14" fmla="*/ 1956070 h 3129647"/>
              <a:gd name="connsiteX0" fmla="*/ 2153279 w 4555962"/>
              <a:gd name="connsiteY0" fmla="*/ 1802726 h 3129647"/>
              <a:gd name="connsiteX1" fmla="*/ 1757991 w 4555962"/>
              <a:gd name="connsiteY1" fmla="*/ 2188488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457384 w 4555962"/>
              <a:gd name="connsiteY0" fmla="*/ 1966294 h 3129647"/>
              <a:gd name="connsiteX1" fmla="*/ 1757991 w 4555962"/>
              <a:gd name="connsiteY1" fmla="*/ 2188488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457384 w 4555962"/>
              <a:gd name="connsiteY0" fmla="*/ 1966294 h 3129647"/>
              <a:gd name="connsiteX1" fmla="*/ 1757991 w 4555962"/>
              <a:gd name="connsiteY1" fmla="*/ 2188488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457384 w 4555962"/>
              <a:gd name="connsiteY0" fmla="*/ 1966294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15" fmla="*/ 2646126 w 4555962"/>
              <a:gd name="connsiteY15" fmla="*/ 2161899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15" fmla="*/ 2646126 w 4555962"/>
              <a:gd name="connsiteY15" fmla="*/ 2161899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844334 w 4555962"/>
              <a:gd name="connsiteY14" fmla="*/ 1543132 h 3129647"/>
              <a:gd name="connsiteX15" fmla="*/ 3399457 w 4555962"/>
              <a:gd name="connsiteY15" fmla="*/ 1956070 h 3129647"/>
              <a:gd name="connsiteX16" fmla="*/ 2646126 w 4555962"/>
              <a:gd name="connsiteY16" fmla="*/ 2161899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916206 w 4555962"/>
              <a:gd name="connsiteY14" fmla="*/ 1566813 h 3129647"/>
              <a:gd name="connsiteX15" fmla="*/ 3399457 w 4555962"/>
              <a:gd name="connsiteY15" fmla="*/ 1956070 h 3129647"/>
              <a:gd name="connsiteX16" fmla="*/ 2646126 w 4555962"/>
              <a:gd name="connsiteY16" fmla="*/ 2161899 h 3129647"/>
              <a:gd name="connsiteX0" fmla="*/ 2646126 w 4560729"/>
              <a:gd name="connsiteY0" fmla="*/ 2161899 h 3129647"/>
              <a:gd name="connsiteX1" fmla="*/ 1650731 w 4560729"/>
              <a:gd name="connsiteY1" fmla="*/ 2195122 h 3129647"/>
              <a:gd name="connsiteX2" fmla="*/ 1000752 w 4560729"/>
              <a:gd name="connsiteY2" fmla="*/ 2479000 h 3129647"/>
              <a:gd name="connsiteX3" fmla="*/ 405441 w 4560729"/>
              <a:gd name="connsiteY3" fmla="*/ 3050501 h 3129647"/>
              <a:gd name="connsiteX4" fmla="*/ 133979 w 4560729"/>
              <a:gd name="connsiteY4" fmla="*/ 2459950 h 3129647"/>
              <a:gd name="connsiteX5" fmla="*/ 59072 w 4560729"/>
              <a:gd name="connsiteY5" fmla="*/ 1288368 h 3129647"/>
              <a:gd name="connsiteX6" fmla="*/ 595024 w 4560729"/>
              <a:gd name="connsiteY6" fmla="*/ 185235 h 3129647"/>
              <a:gd name="connsiteX7" fmla="*/ 1961371 w 4560729"/>
              <a:gd name="connsiteY7" fmla="*/ 123072 h 3129647"/>
              <a:gd name="connsiteX8" fmla="*/ 2730418 w 4560729"/>
              <a:gd name="connsiteY8" fmla="*/ 315123 h 3129647"/>
              <a:gd name="connsiteX9" fmla="*/ 2842020 w 4560729"/>
              <a:gd name="connsiteY9" fmla="*/ 415462 h 3129647"/>
              <a:gd name="connsiteX10" fmla="*/ 3219064 w 4560729"/>
              <a:gd name="connsiteY10" fmla="*/ 323263 h 3129647"/>
              <a:gd name="connsiteX11" fmla="*/ 4275978 w 4560729"/>
              <a:gd name="connsiteY11" fmla="*/ 365380 h 3129647"/>
              <a:gd name="connsiteX12" fmla="*/ 4555308 w 4560729"/>
              <a:gd name="connsiteY12" fmla="*/ 516507 h 3129647"/>
              <a:gd name="connsiteX13" fmla="*/ 4442082 w 4560729"/>
              <a:gd name="connsiteY13" fmla="*/ 748168 h 3129647"/>
              <a:gd name="connsiteX14" fmla="*/ 4217094 w 4560729"/>
              <a:gd name="connsiteY14" fmla="*/ 1078824 h 3129647"/>
              <a:gd name="connsiteX15" fmla="*/ 3916206 w 4560729"/>
              <a:gd name="connsiteY15" fmla="*/ 1566813 h 3129647"/>
              <a:gd name="connsiteX16" fmla="*/ 3399457 w 4560729"/>
              <a:gd name="connsiteY16" fmla="*/ 1956070 h 3129647"/>
              <a:gd name="connsiteX17" fmla="*/ 2646126 w 4560729"/>
              <a:gd name="connsiteY17" fmla="*/ 2161899 h 3129647"/>
              <a:gd name="connsiteX0" fmla="*/ 2646126 w 4564001"/>
              <a:gd name="connsiteY0" fmla="*/ 2161899 h 3129647"/>
              <a:gd name="connsiteX1" fmla="*/ 1650731 w 4564001"/>
              <a:gd name="connsiteY1" fmla="*/ 2195122 h 3129647"/>
              <a:gd name="connsiteX2" fmla="*/ 1000752 w 4564001"/>
              <a:gd name="connsiteY2" fmla="*/ 2479000 h 3129647"/>
              <a:gd name="connsiteX3" fmla="*/ 405441 w 4564001"/>
              <a:gd name="connsiteY3" fmla="*/ 3050501 h 3129647"/>
              <a:gd name="connsiteX4" fmla="*/ 133979 w 4564001"/>
              <a:gd name="connsiteY4" fmla="*/ 2459950 h 3129647"/>
              <a:gd name="connsiteX5" fmla="*/ 59072 w 4564001"/>
              <a:gd name="connsiteY5" fmla="*/ 1288368 h 3129647"/>
              <a:gd name="connsiteX6" fmla="*/ 595024 w 4564001"/>
              <a:gd name="connsiteY6" fmla="*/ 185235 h 3129647"/>
              <a:gd name="connsiteX7" fmla="*/ 1961371 w 4564001"/>
              <a:gd name="connsiteY7" fmla="*/ 123072 h 3129647"/>
              <a:gd name="connsiteX8" fmla="*/ 2730418 w 4564001"/>
              <a:gd name="connsiteY8" fmla="*/ 315123 h 3129647"/>
              <a:gd name="connsiteX9" fmla="*/ 2842020 w 4564001"/>
              <a:gd name="connsiteY9" fmla="*/ 415462 h 3129647"/>
              <a:gd name="connsiteX10" fmla="*/ 3219064 w 4564001"/>
              <a:gd name="connsiteY10" fmla="*/ 323263 h 3129647"/>
              <a:gd name="connsiteX11" fmla="*/ 4275978 w 4564001"/>
              <a:gd name="connsiteY11" fmla="*/ 365380 h 3129647"/>
              <a:gd name="connsiteX12" fmla="*/ 4555308 w 4564001"/>
              <a:gd name="connsiteY12" fmla="*/ 516507 h 3129647"/>
              <a:gd name="connsiteX13" fmla="*/ 4484211 w 4564001"/>
              <a:gd name="connsiteY13" fmla="*/ 763119 h 3129647"/>
              <a:gd name="connsiteX14" fmla="*/ 4217094 w 4564001"/>
              <a:gd name="connsiteY14" fmla="*/ 1078824 h 3129647"/>
              <a:gd name="connsiteX15" fmla="*/ 3916206 w 4564001"/>
              <a:gd name="connsiteY15" fmla="*/ 1566813 h 3129647"/>
              <a:gd name="connsiteX16" fmla="*/ 3399457 w 4564001"/>
              <a:gd name="connsiteY16" fmla="*/ 1956070 h 3129647"/>
              <a:gd name="connsiteX17" fmla="*/ 2646126 w 4564001"/>
              <a:gd name="connsiteY17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3219064 w 4579696"/>
              <a:gd name="connsiteY10" fmla="*/ 323263 h 3129647"/>
              <a:gd name="connsiteX11" fmla="*/ 4275978 w 4579696"/>
              <a:gd name="connsiteY11" fmla="*/ 365380 h 3129647"/>
              <a:gd name="connsiteX12" fmla="*/ 4572714 w 4579696"/>
              <a:gd name="connsiteY12" fmla="*/ 488020 h 3129647"/>
              <a:gd name="connsiteX13" fmla="*/ 4484211 w 4579696"/>
              <a:gd name="connsiteY13" fmla="*/ 763119 h 3129647"/>
              <a:gd name="connsiteX14" fmla="*/ 4217094 w 4579696"/>
              <a:gd name="connsiteY14" fmla="*/ 1078824 h 3129647"/>
              <a:gd name="connsiteX15" fmla="*/ 3916206 w 4579696"/>
              <a:gd name="connsiteY15" fmla="*/ 1566813 h 3129647"/>
              <a:gd name="connsiteX16" fmla="*/ 3399457 w 4579696"/>
              <a:gd name="connsiteY16" fmla="*/ 1956070 h 3129647"/>
              <a:gd name="connsiteX17" fmla="*/ 2646126 w 4579696"/>
              <a:gd name="connsiteY17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99525 w 4579696"/>
              <a:gd name="connsiteY10" fmla="*/ 371239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99457 w 4579696"/>
              <a:gd name="connsiteY17" fmla="*/ 1956070 h 3129647"/>
              <a:gd name="connsiteX18" fmla="*/ 2646126 w 4579696"/>
              <a:gd name="connsiteY18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99457 w 4579696"/>
              <a:gd name="connsiteY17" fmla="*/ 1956070 h 3129647"/>
              <a:gd name="connsiteX18" fmla="*/ 2646126 w 4579696"/>
              <a:gd name="connsiteY18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87201 w 4579696"/>
              <a:gd name="connsiteY17" fmla="*/ 1954298 h 3129647"/>
              <a:gd name="connsiteX18" fmla="*/ 2646126 w 4579696"/>
              <a:gd name="connsiteY18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87201 w 4579696"/>
              <a:gd name="connsiteY17" fmla="*/ 1954298 h 3129647"/>
              <a:gd name="connsiteX18" fmla="*/ 2646126 w 4579696"/>
              <a:gd name="connsiteY18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87201 w 4579696"/>
              <a:gd name="connsiteY17" fmla="*/ 1954298 h 3129647"/>
              <a:gd name="connsiteX18" fmla="*/ 2942949 w 4579696"/>
              <a:gd name="connsiteY18" fmla="*/ 2091661 h 3129647"/>
              <a:gd name="connsiteX19" fmla="*/ 2646126 w 4579696"/>
              <a:gd name="connsiteY19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87201 w 4579696"/>
              <a:gd name="connsiteY17" fmla="*/ 1954298 h 3129647"/>
              <a:gd name="connsiteX18" fmla="*/ 2968849 w 4579696"/>
              <a:gd name="connsiteY18" fmla="*/ 2102914 h 3129647"/>
              <a:gd name="connsiteX19" fmla="*/ 2646126 w 4579696"/>
              <a:gd name="connsiteY19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87201 w 4579696"/>
              <a:gd name="connsiteY17" fmla="*/ 1954298 h 3129647"/>
              <a:gd name="connsiteX18" fmla="*/ 2968849 w 4579696"/>
              <a:gd name="connsiteY18" fmla="*/ 2102914 h 3129647"/>
              <a:gd name="connsiteX19" fmla="*/ 2646126 w 4579696"/>
              <a:gd name="connsiteY19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885 w 4579696"/>
              <a:gd name="connsiteY16" fmla="*/ 1579424 h 3129647"/>
              <a:gd name="connsiteX17" fmla="*/ 3387201 w 4579696"/>
              <a:gd name="connsiteY17" fmla="*/ 1954298 h 3129647"/>
              <a:gd name="connsiteX18" fmla="*/ 2968849 w 4579696"/>
              <a:gd name="connsiteY18" fmla="*/ 2102914 h 3129647"/>
              <a:gd name="connsiteX19" fmla="*/ 2646126 w 4579696"/>
              <a:gd name="connsiteY19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885 w 4579696"/>
              <a:gd name="connsiteY16" fmla="*/ 1579424 h 3129647"/>
              <a:gd name="connsiteX17" fmla="*/ 3387201 w 4579696"/>
              <a:gd name="connsiteY17" fmla="*/ 1954298 h 3129647"/>
              <a:gd name="connsiteX18" fmla="*/ 2968849 w 4579696"/>
              <a:gd name="connsiteY18" fmla="*/ 2102914 h 3129647"/>
              <a:gd name="connsiteX19" fmla="*/ 2646126 w 4579696"/>
              <a:gd name="connsiteY19" fmla="*/ 2161899 h 3129647"/>
              <a:gd name="connsiteX0" fmla="*/ 2646126 w 4579696"/>
              <a:gd name="connsiteY0" fmla="*/ 2161899 h 3129647"/>
              <a:gd name="connsiteX1" fmla="*/ 1971515 w 4579696"/>
              <a:gd name="connsiteY1" fmla="*/ 2181404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83447 w 4579696"/>
              <a:gd name="connsiteY1" fmla="*/ 2168114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83447 w 4579696"/>
              <a:gd name="connsiteY1" fmla="*/ 2168114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2020216 w 4579696"/>
              <a:gd name="connsiteY1" fmla="*/ 2173431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2020216 w 4579696"/>
              <a:gd name="connsiteY1" fmla="*/ 2173431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2020216 w 4579696"/>
              <a:gd name="connsiteY1" fmla="*/ 2173431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2020216 w 4579696"/>
              <a:gd name="connsiteY1" fmla="*/ 2173431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80996 w 4579696"/>
              <a:gd name="connsiteY1" fmla="*/ 2167758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19154 w 4579696"/>
              <a:gd name="connsiteY10" fmla="*/ 352042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219064 w 4579696"/>
              <a:gd name="connsiteY13" fmla="*/ 323263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219064 w 4579696"/>
              <a:gd name="connsiteY13" fmla="*/ 323263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219064 w 4579696"/>
              <a:gd name="connsiteY13" fmla="*/ 323263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219064 w 4579696"/>
              <a:gd name="connsiteY13" fmla="*/ 323263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64780 w 4579696"/>
              <a:gd name="connsiteY13" fmla="*/ 319311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64780 w 4579696"/>
              <a:gd name="connsiteY13" fmla="*/ 319311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793654 w 4579696"/>
              <a:gd name="connsiteY10" fmla="*/ 341326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7575 w 4579696"/>
              <a:gd name="connsiteY10" fmla="*/ 359953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7575 w 4579696"/>
              <a:gd name="connsiteY10" fmla="*/ 359953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579696" h="3129647">
                <a:moveTo>
                  <a:pt x="2646126" y="2161899"/>
                </a:moveTo>
                <a:cubicBezTo>
                  <a:pt x="2270720" y="2219804"/>
                  <a:pt x="2134933" y="2193024"/>
                  <a:pt x="1979608" y="2160050"/>
                </a:cubicBezTo>
                <a:cubicBezTo>
                  <a:pt x="1942236" y="2176667"/>
                  <a:pt x="1809267" y="2173830"/>
                  <a:pt x="1647572" y="2199670"/>
                </a:cubicBezTo>
                <a:cubicBezTo>
                  <a:pt x="1485877" y="2225510"/>
                  <a:pt x="1226177" y="2335331"/>
                  <a:pt x="1000752" y="2479000"/>
                </a:cubicBezTo>
                <a:cubicBezTo>
                  <a:pt x="775327" y="2622669"/>
                  <a:pt x="678490" y="2758401"/>
                  <a:pt x="405441" y="3050501"/>
                </a:cubicBezTo>
                <a:cubicBezTo>
                  <a:pt x="132392" y="3342601"/>
                  <a:pt x="191707" y="2753639"/>
                  <a:pt x="133979" y="2459950"/>
                </a:cubicBezTo>
                <a:cubicBezTo>
                  <a:pt x="76251" y="2166261"/>
                  <a:pt x="-86782" y="1682571"/>
                  <a:pt x="59072" y="1288368"/>
                </a:cubicBezTo>
                <a:cubicBezTo>
                  <a:pt x="204926" y="894165"/>
                  <a:pt x="225119" y="513828"/>
                  <a:pt x="595024" y="185235"/>
                </a:cubicBezTo>
                <a:cubicBezTo>
                  <a:pt x="964929" y="-143358"/>
                  <a:pt x="1621678" y="50617"/>
                  <a:pt x="1961371" y="123072"/>
                </a:cubicBezTo>
                <a:cubicBezTo>
                  <a:pt x="2301064" y="195527"/>
                  <a:pt x="2672199" y="291772"/>
                  <a:pt x="2730418" y="315123"/>
                </a:cubicBezTo>
                <a:cubicBezTo>
                  <a:pt x="2788637" y="338474"/>
                  <a:pt x="2779451" y="334346"/>
                  <a:pt x="2807575" y="359953"/>
                </a:cubicBezTo>
                <a:cubicBezTo>
                  <a:pt x="2826175" y="376676"/>
                  <a:pt x="2815604" y="415864"/>
                  <a:pt x="2842020" y="415462"/>
                </a:cubicBezTo>
                <a:cubicBezTo>
                  <a:pt x="2868436" y="415060"/>
                  <a:pt x="2903231" y="372909"/>
                  <a:pt x="2966072" y="357543"/>
                </a:cubicBezTo>
                <a:cubicBezTo>
                  <a:pt x="3028913" y="342177"/>
                  <a:pt x="3142942" y="313966"/>
                  <a:pt x="3355684" y="312990"/>
                </a:cubicBezTo>
                <a:cubicBezTo>
                  <a:pt x="3568426" y="312014"/>
                  <a:pt x="4087691" y="324863"/>
                  <a:pt x="4275978" y="365380"/>
                </a:cubicBezTo>
                <a:cubicBezTo>
                  <a:pt x="4489162" y="389478"/>
                  <a:pt x="4545030" y="424222"/>
                  <a:pt x="4572714" y="488020"/>
                </a:cubicBezTo>
                <a:cubicBezTo>
                  <a:pt x="4600398" y="551818"/>
                  <a:pt x="4540580" y="669400"/>
                  <a:pt x="4484211" y="763119"/>
                </a:cubicBezTo>
                <a:cubicBezTo>
                  <a:pt x="4427842" y="856838"/>
                  <a:pt x="4304740" y="942383"/>
                  <a:pt x="4217094" y="1078824"/>
                </a:cubicBezTo>
                <a:cubicBezTo>
                  <a:pt x="4129448" y="1215265"/>
                  <a:pt x="4053158" y="1433216"/>
                  <a:pt x="3916885" y="1579424"/>
                </a:cubicBezTo>
                <a:cubicBezTo>
                  <a:pt x="3780612" y="1725632"/>
                  <a:pt x="3545207" y="1867050"/>
                  <a:pt x="3387201" y="1954298"/>
                </a:cubicBezTo>
                <a:cubicBezTo>
                  <a:pt x="3229195" y="2041546"/>
                  <a:pt x="3092362" y="2068314"/>
                  <a:pt x="2968849" y="2102914"/>
                </a:cubicBezTo>
                <a:cubicBezTo>
                  <a:pt x="2837983" y="2136450"/>
                  <a:pt x="2861496" y="2144656"/>
                  <a:pt x="2646126" y="2161899"/>
                </a:cubicBezTo>
                <a:close/>
              </a:path>
            </a:pathLst>
          </a:custGeom>
          <a:ln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97F38B20-8584-F24B-B0CA-7211F6344074}"/>
              </a:ext>
            </a:extLst>
          </p:cNvPr>
          <p:cNvGrpSpPr/>
          <p:nvPr/>
        </p:nvGrpSpPr>
        <p:grpSpPr>
          <a:xfrm>
            <a:off x="19877036" y="15456874"/>
            <a:ext cx="1418293" cy="1174891"/>
            <a:chOff x="5822274" y="5053212"/>
            <a:chExt cx="252879" cy="209481"/>
          </a:xfrm>
        </p:grpSpPr>
        <p:sp>
          <p:nvSpPr>
            <p:cNvPr id="275" name="Oval 274">
              <a:extLst>
                <a:ext uri="{FF2B5EF4-FFF2-40B4-BE49-F238E27FC236}">
                  <a16:creationId xmlns:a16="http://schemas.microsoft.com/office/drawing/2014/main" id="{68901F49-9518-0E45-B6EC-DCCE02964204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87438" y="5106392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76" name="Oval 275">
              <a:extLst>
                <a:ext uri="{FF2B5EF4-FFF2-40B4-BE49-F238E27FC236}">
                  <a16:creationId xmlns:a16="http://schemas.microsoft.com/office/drawing/2014/main" id="{84F25A4D-A54B-F54D-A379-787129AAC85B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009134" y="5072881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77" name="Oval 276">
              <a:extLst>
                <a:ext uri="{FF2B5EF4-FFF2-40B4-BE49-F238E27FC236}">
                  <a16:creationId xmlns:a16="http://schemas.microsoft.com/office/drawing/2014/main" id="{DF3B9D26-28C7-AF40-8690-AFB84FAE7ECB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021153" y="512853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BDAAE0DE-A66B-264B-B6FA-6DF200B9F9E3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10639" y="515553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79" name="Oval 278">
              <a:extLst>
                <a:ext uri="{FF2B5EF4-FFF2-40B4-BE49-F238E27FC236}">
                  <a16:creationId xmlns:a16="http://schemas.microsoft.com/office/drawing/2014/main" id="{173AF2DC-D6B0-244F-985D-21DBC1F44746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76658" y="5169390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8AD6E172-8227-A04C-B305-CB3ACE064C83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76274" y="5053212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8034281B-A4D3-EC4C-AA14-2C72ED6C7B2A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47133" y="515638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2" name="Oval 281">
              <a:extLst>
                <a:ext uri="{FF2B5EF4-FFF2-40B4-BE49-F238E27FC236}">
                  <a16:creationId xmlns:a16="http://schemas.microsoft.com/office/drawing/2014/main" id="{1FAF36BD-EDDE-D848-8B1F-00FA4F7B977E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55134" y="5121012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7BC54154-E191-CD49-B1D7-2107D128E1E2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40675" y="5068387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4" name="Oval 283">
              <a:extLst>
                <a:ext uri="{FF2B5EF4-FFF2-40B4-BE49-F238E27FC236}">
                  <a16:creationId xmlns:a16="http://schemas.microsoft.com/office/drawing/2014/main" id="{5858DD07-1F1A-2B4A-97C1-561F1395A987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43649" y="5208693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5" name="Oval 284">
              <a:extLst>
                <a:ext uri="{FF2B5EF4-FFF2-40B4-BE49-F238E27FC236}">
                  <a16:creationId xmlns:a16="http://schemas.microsoft.com/office/drawing/2014/main" id="{B99E5E22-EA2F-DB4F-8FBE-1392FFA7A57A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22274" y="5095387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6" name="Oval 285">
              <a:extLst>
                <a:ext uri="{FF2B5EF4-FFF2-40B4-BE49-F238E27FC236}">
                  <a16:creationId xmlns:a16="http://schemas.microsoft.com/office/drawing/2014/main" id="{95DAC605-3629-2E4F-ACB8-139B43017748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86718" y="5208693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</p:spTree>
    <p:extLst>
      <p:ext uri="{BB962C8B-B14F-4D97-AF65-F5344CB8AC3E}">
        <p14:creationId xmlns:p14="http://schemas.microsoft.com/office/powerpoint/2010/main" val="79094658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72177</TotalTime>
  <Words>613</Words>
  <Application>Microsoft Macintosh PowerPoint</Application>
  <PresentationFormat>Custom</PresentationFormat>
  <Paragraphs>332</Paragraphs>
  <Slides>8</Slides>
  <Notes>8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8</vt:i4>
      </vt:variant>
    </vt:vector>
  </HeadingPairs>
  <TitlesOfParts>
    <vt:vector size="12" baseType="lpstr">
      <vt:lpstr>Arial</vt:lpstr>
      <vt:lpstr>Calibri</vt:lpstr>
      <vt:lpstr>Calibri Light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Peter Hunter</dc:creator>
  <cp:lastModifiedBy>David Brooks</cp:lastModifiedBy>
  <cp:revision>685</cp:revision>
  <cp:lastPrinted>2019-07-17T23:19:46Z</cp:lastPrinted>
  <dcterms:created xsi:type="dcterms:W3CDTF">2019-03-06T02:24:49Z</dcterms:created>
  <dcterms:modified xsi:type="dcterms:W3CDTF">2019-07-19T02:17:41Z</dcterms:modified>
</cp:coreProperties>
</file>